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notesSlides/notesSlide9.xml" ContentType="application/vnd.openxmlformats-officedocument.presentationml.notesSlide+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notesSlides/notesSlide10.xml" ContentType="application/vnd.openxmlformats-officedocument.presentationml.notesSlide+xml"/>
  <Override PartName="/ppt/ink/ink288.xml" ContentType="application/inkml+xml"/>
  <Override PartName="/ppt/ink/ink289.xml" ContentType="application/inkml+xml"/>
  <Override PartName="/ppt/notesSlides/notesSlide11.xml" ContentType="application/vnd.openxmlformats-officedocument.presentationml.notesSlide+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notesSlides/notesSlide12.xml" ContentType="application/vnd.openxmlformats-officedocument.presentationml.notesSlide+xml"/>
  <Override PartName="/ppt/ink/ink301.xml" ContentType="application/inkml+xml"/>
  <Override PartName="/ppt/ink/ink302.xml" ContentType="application/inkml+xml"/>
  <Override PartName="/ppt/notesSlides/notesSlide13.xml" ContentType="application/vnd.openxmlformats-officedocument.presentationml.notesSlide+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81" r:id="rId2"/>
    <p:sldId id="265" r:id="rId3"/>
    <p:sldId id="268" r:id="rId4"/>
    <p:sldId id="283" r:id="rId5"/>
    <p:sldId id="272" r:id="rId6"/>
    <p:sldId id="282" r:id="rId7"/>
    <p:sldId id="271" r:id="rId8"/>
    <p:sldId id="284" r:id="rId9"/>
    <p:sldId id="285" r:id="rId10"/>
    <p:sldId id="286" r:id="rId11"/>
    <p:sldId id="287" r:id="rId12"/>
    <p:sldId id="288" r:id="rId13"/>
    <p:sldId id="28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02C0DA-DBD6-4AEF-B5F0-6C038788F0B1}" v="3" dt="2025-03-27T12:43:55.7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9" autoAdjust="0"/>
    <p:restoredTop sz="75135" autoAdjust="0"/>
  </p:normalViewPr>
  <p:slideViewPr>
    <p:cSldViewPr snapToGrid="0">
      <p:cViewPr>
        <p:scale>
          <a:sx n="84" d="100"/>
          <a:sy n="84" d="100"/>
        </p:scale>
        <p:origin x="756" y="66"/>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B702C0DA-DBD6-4AEF-B5F0-6C038788F0B1}"/>
    <pc:docChg chg="modSld">
      <pc:chgData name="Duane Miller" userId="086b8d4e5ca37aec" providerId="LiveId" clId="{B702C0DA-DBD6-4AEF-B5F0-6C038788F0B1}" dt="2025-03-27T12:45:39.040" v="150" actId="207"/>
      <pc:docMkLst>
        <pc:docMk/>
      </pc:docMkLst>
      <pc:sldChg chg="modSp mod setBg">
        <pc:chgData name="Duane Miller" userId="086b8d4e5ca37aec" providerId="LiveId" clId="{B702C0DA-DBD6-4AEF-B5F0-6C038788F0B1}" dt="2025-03-27T12:44:09.378" v="19" actId="207"/>
        <pc:sldMkLst>
          <pc:docMk/>
          <pc:sldMk cId="2832398454" sldId="265"/>
        </pc:sldMkLst>
        <pc:spChg chg="mod">
          <ac:chgData name="Duane Miller" userId="086b8d4e5ca37aec" providerId="LiveId" clId="{B702C0DA-DBD6-4AEF-B5F0-6C038788F0B1}" dt="2025-03-27T12:44:09.378" v="19" actId="207"/>
          <ac:spMkLst>
            <pc:docMk/>
            <pc:sldMk cId="2832398454" sldId="265"/>
            <ac:spMk id="4" creationId="{C69D15CC-F0E8-9C03-93EB-DEE5EB77A94D}"/>
          </ac:spMkLst>
        </pc:spChg>
      </pc:sldChg>
      <pc:sldChg chg="modSp mod setBg">
        <pc:chgData name="Duane Miller" userId="086b8d4e5ca37aec" providerId="LiveId" clId="{B702C0DA-DBD6-4AEF-B5F0-6C038788F0B1}" dt="2025-03-27T12:44:03.333" v="16" actId="207"/>
        <pc:sldMkLst>
          <pc:docMk/>
          <pc:sldMk cId="2153912712" sldId="268"/>
        </pc:sldMkLst>
        <pc:spChg chg="mod">
          <ac:chgData name="Duane Miller" userId="086b8d4e5ca37aec" providerId="LiveId" clId="{B702C0DA-DBD6-4AEF-B5F0-6C038788F0B1}" dt="2025-03-27T12:44:03.333" v="16" actId="207"/>
          <ac:spMkLst>
            <pc:docMk/>
            <pc:sldMk cId="2153912712" sldId="268"/>
            <ac:spMk id="7" creationId="{4426F626-7A1A-43A8-B380-D11D76D34155}"/>
          </ac:spMkLst>
        </pc:spChg>
      </pc:sldChg>
      <pc:sldChg chg="modSp mod setBg">
        <pc:chgData name="Duane Miller" userId="086b8d4e5ca37aec" providerId="LiveId" clId="{B702C0DA-DBD6-4AEF-B5F0-6C038788F0B1}" dt="2025-03-27T12:44:48.322" v="78" actId="207"/>
        <pc:sldMkLst>
          <pc:docMk/>
          <pc:sldMk cId="1512310284" sldId="271"/>
        </pc:sldMkLst>
        <pc:spChg chg="mod">
          <ac:chgData name="Duane Miller" userId="086b8d4e5ca37aec" providerId="LiveId" clId="{B702C0DA-DBD6-4AEF-B5F0-6C038788F0B1}" dt="2025-03-27T12:44:48.322" v="78" actId="207"/>
          <ac:spMkLst>
            <pc:docMk/>
            <pc:sldMk cId="1512310284" sldId="271"/>
            <ac:spMk id="7" creationId="{4426F626-7A1A-43A8-B380-D11D76D34155}"/>
          </ac:spMkLst>
        </pc:spChg>
      </pc:sldChg>
      <pc:sldChg chg="modSp mod setBg">
        <pc:chgData name="Duane Miller" userId="086b8d4e5ca37aec" providerId="LiveId" clId="{B702C0DA-DBD6-4AEF-B5F0-6C038788F0B1}" dt="2025-03-27T12:44:29.560" v="54" actId="207"/>
        <pc:sldMkLst>
          <pc:docMk/>
          <pc:sldMk cId="2799131102" sldId="272"/>
        </pc:sldMkLst>
        <pc:spChg chg="mod">
          <ac:chgData name="Duane Miller" userId="086b8d4e5ca37aec" providerId="LiveId" clId="{B702C0DA-DBD6-4AEF-B5F0-6C038788F0B1}" dt="2025-03-27T12:44:29.560" v="54" actId="207"/>
          <ac:spMkLst>
            <pc:docMk/>
            <pc:sldMk cId="2799131102" sldId="272"/>
            <ac:spMk id="7" creationId="{4426F626-7A1A-43A8-B380-D11D76D34155}"/>
          </ac:spMkLst>
        </pc:spChg>
      </pc:sldChg>
      <pc:sldChg chg="modSp mod setBg modNotesTx">
        <pc:chgData name="Duane Miller" userId="086b8d4e5ca37aec" providerId="LiveId" clId="{B702C0DA-DBD6-4AEF-B5F0-6C038788F0B1}" dt="2025-03-27T12:44:40.593" v="66" actId="6549"/>
        <pc:sldMkLst>
          <pc:docMk/>
          <pc:sldMk cId="4081184703" sldId="282"/>
        </pc:sldMkLst>
        <pc:spChg chg="mod">
          <ac:chgData name="Duane Miller" userId="086b8d4e5ca37aec" providerId="LiveId" clId="{B702C0DA-DBD6-4AEF-B5F0-6C038788F0B1}" dt="2025-03-27T12:44:37.423" v="65" actId="207"/>
          <ac:spMkLst>
            <pc:docMk/>
            <pc:sldMk cId="4081184703" sldId="282"/>
            <ac:spMk id="6" creationId="{B2FD387F-92CC-4779-81C3-06BBC90B104F}"/>
          </ac:spMkLst>
        </pc:spChg>
      </pc:sldChg>
      <pc:sldChg chg="modSp mod setBg">
        <pc:chgData name="Duane Miller" userId="086b8d4e5ca37aec" providerId="LiveId" clId="{B702C0DA-DBD6-4AEF-B5F0-6C038788F0B1}" dt="2025-03-27T12:44:20.474" v="41" actId="207"/>
        <pc:sldMkLst>
          <pc:docMk/>
          <pc:sldMk cId="2875587587" sldId="283"/>
        </pc:sldMkLst>
        <pc:spChg chg="mod">
          <ac:chgData name="Duane Miller" userId="086b8d4e5ca37aec" providerId="LiveId" clId="{B702C0DA-DBD6-4AEF-B5F0-6C038788F0B1}" dt="2025-03-27T12:44:20.474" v="41" actId="207"/>
          <ac:spMkLst>
            <pc:docMk/>
            <pc:sldMk cId="2875587587" sldId="283"/>
            <ac:spMk id="6" creationId="{E2113387-2789-3592-FC1A-C56F4C5D10A6}"/>
          </ac:spMkLst>
        </pc:spChg>
      </pc:sldChg>
      <pc:sldChg chg="modSp mod setBg">
        <pc:chgData name="Duane Miller" userId="086b8d4e5ca37aec" providerId="LiveId" clId="{B702C0DA-DBD6-4AEF-B5F0-6C038788F0B1}" dt="2025-03-27T12:44:55.113" v="89" actId="207"/>
        <pc:sldMkLst>
          <pc:docMk/>
          <pc:sldMk cId="3614991473" sldId="284"/>
        </pc:sldMkLst>
        <pc:spChg chg="mod">
          <ac:chgData name="Duane Miller" userId="086b8d4e5ca37aec" providerId="LiveId" clId="{B702C0DA-DBD6-4AEF-B5F0-6C038788F0B1}" dt="2025-03-27T12:44:55.113" v="89" actId="207"/>
          <ac:spMkLst>
            <pc:docMk/>
            <pc:sldMk cId="3614991473" sldId="284"/>
            <ac:spMk id="6" creationId="{17E1357C-B0AE-5ED8-838B-8258302FD4D9}"/>
          </ac:spMkLst>
        </pc:spChg>
      </pc:sldChg>
      <pc:sldChg chg="modSp mod setBg">
        <pc:chgData name="Duane Miller" userId="086b8d4e5ca37aec" providerId="LiveId" clId="{B702C0DA-DBD6-4AEF-B5F0-6C038788F0B1}" dt="2025-03-27T12:45:02.967" v="101" actId="207"/>
        <pc:sldMkLst>
          <pc:docMk/>
          <pc:sldMk cId="29636531" sldId="285"/>
        </pc:sldMkLst>
        <pc:spChg chg="mod">
          <ac:chgData name="Duane Miller" userId="086b8d4e5ca37aec" providerId="LiveId" clId="{B702C0DA-DBD6-4AEF-B5F0-6C038788F0B1}" dt="2025-03-27T12:45:02.967" v="101" actId="207"/>
          <ac:spMkLst>
            <pc:docMk/>
            <pc:sldMk cId="29636531" sldId="285"/>
            <ac:spMk id="6" creationId="{4DB3DECC-2B80-A63A-2645-71CF14A91759}"/>
          </ac:spMkLst>
        </pc:spChg>
      </pc:sldChg>
      <pc:sldChg chg="modSp mod setBg">
        <pc:chgData name="Duane Miller" userId="086b8d4e5ca37aec" providerId="LiveId" clId="{B702C0DA-DBD6-4AEF-B5F0-6C038788F0B1}" dt="2025-03-27T12:45:11.075" v="114" actId="207"/>
        <pc:sldMkLst>
          <pc:docMk/>
          <pc:sldMk cId="100361608" sldId="286"/>
        </pc:sldMkLst>
        <pc:spChg chg="mod">
          <ac:chgData name="Duane Miller" userId="086b8d4e5ca37aec" providerId="LiveId" clId="{B702C0DA-DBD6-4AEF-B5F0-6C038788F0B1}" dt="2025-03-27T12:45:11.075" v="114" actId="207"/>
          <ac:spMkLst>
            <pc:docMk/>
            <pc:sldMk cId="100361608" sldId="286"/>
            <ac:spMk id="6" creationId="{A8EF1EB4-0E5C-DBC7-F50A-9B8E7B089E46}"/>
          </ac:spMkLst>
        </pc:spChg>
      </pc:sldChg>
      <pc:sldChg chg="modSp mod setBg">
        <pc:chgData name="Duane Miller" userId="086b8d4e5ca37aec" providerId="LiveId" clId="{B702C0DA-DBD6-4AEF-B5F0-6C038788F0B1}" dt="2025-03-27T12:45:20.718" v="127" actId="207"/>
        <pc:sldMkLst>
          <pc:docMk/>
          <pc:sldMk cId="187651893" sldId="287"/>
        </pc:sldMkLst>
        <pc:spChg chg="mod">
          <ac:chgData name="Duane Miller" userId="086b8d4e5ca37aec" providerId="LiveId" clId="{B702C0DA-DBD6-4AEF-B5F0-6C038788F0B1}" dt="2025-03-27T12:45:20.718" v="127" actId="207"/>
          <ac:spMkLst>
            <pc:docMk/>
            <pc:sldMk cId="187651893" sldId="287"/>
            <ac:spMk id="6" creationId="{AF953715-70A3-2916-DA0A-F4F35AD775C0}"/>
          </ac:spMkLst>
        </pc:spChg>
      </pc:sldChg>
      <pc:sldChg chg="modSp mod setBg">
        <pc:chgData name="Duane Miller" userId="086b8d4e5ca37aec" providerId="LiveId" clId="{B702C0DA-DBD6-4AEF-B5F0-6C038788F0B1}" dt="2025-03-27T12:45:30.510" v="139" actId="207"/>
        <pc:sldMkLst>
          <pc:docMk/>
          <pc:sldMk cId="569780691" sldId="288"/>
        </pc:sldMkLst>
        <pc:spChg chg="mod">
          <ac:chgData name="Duane Miller" userId="086b8d4e5ca37aec" providerId="LiveId" clId="{B702C0DA-DBD6-4AEF-B5F0-6C038788F0B1}" dt="2025-03-27T12:45:30.510" v="139" actId="207"/>
          <ac:spMkLst>
            <pc:docMk/>
            <pc:sldMk cId="569780691" sldId="288"/>
            <ac:spMk id="6" creationId="{253F365B-5BE8-F463-E00F-CE28F9F94A86}"/>
          </ac:spMkLst>
        </pc:spChg>
      </pc:sldChg>
      <pc:sldChg chg="modSp mod setBg">
        <pc:chgData name="Duane Miller" userId="086b8d4e5ca37aec" providerId="LiveId" clId="{B702C0DA-DBD6-4AEF-B5F0-6C038788F0B1}" dt="2025-03-27T12:45:39.040" v="150" actId="207"/>
        <pc:sldMkLst>
          <pc:docMk/>
          <pc:sldMk cId="3929069986" sldId="289"/>
        </pc:sldMkLst>
        <pc:spChg chg="mod">
          <ac:chgData name="Duane Miller" userId="086b8d4e5ca37aec" providerId="LiveId" clId="{B702C0DA-DBD6-4AEF-B5F0-6C038788F0B1}" dt="2025-03-27T12:45:39.040" v="150" actId="207"/>
          <ac:spMkLst>
            <pc:docMk/>
            <pc:sldMk cId="3929069986" sldId="289"/>
            <ac:spMk id="6" creationId="{8151B9A1-77F0-848E-FC1A-6F1E7B935AA2}"/>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36:12.666"/>
    </inkml:context>
    <inkml:brush xml:id="br0">
      <inkml:brushProperty name="width" value="0.1" units="cm"/>
      <inkml:brushProperty name="height" value="0.1" units="cm"/>
      <inkml:brushProperty name="color" value="#E71224"/>
    </inkml:brush>
  </inkml:definitions>
  <inkml:trace contextRef="#ctx0" brushRef="#br0">2113 100 2303 0 0,'-2'-1'122'0'0,"0"-1"0"0"0,0 1-1 0 0,0 0 1 0 0,0 0-1 0 0,1 0 1 0 0,-2 0-1 0 0,1 0 1 0 0,0 0-1 0 0,0 1 1 0 0,0-1-1 0 0,0 0 1 0 0,0 1 0 0 0,0 0-1 0 0,-1 0 1 0 0,-1 0-1 0 0,-39 3 1013 0 0,13 0-1034 0 0,11-4 314 0 0,0-1 0 0 0,0-1 0 0 0,1 0 0 0 0,-1-2 1 0 0,1 0-1 0 0,-26-11 0 0 0,29 12-270 0 0,0 0 0 0 0,0 1 0 0 0,-1 1 0 0 0,-17-1 0 0 0,-27-4 204 0 0,-83-17 658 0 0,67 15-407 0 0,39 6-262 0 0,-52 3-1 0 0,-159 22 490 0 0,101-7-449 0 0,-91-12 103 0 0,74-5-107 0 0,76 2-259 0 0,-45 3-20 0 0,-166 6-847 0 0,266-10-270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36:24.896"/>
    </inkml:context>
    <inkml:brush xml:id="br0">
      <inkml:brushProperty name="width" value="0.1" units="cm"/>
      <inkml:brushProperty name="height" value="0.1" units="cm"/>
      <inkml:brushProperty name="color" value="#E71224"/>
    </inkml:brush>
  </inkml:definitions>
  <inkml:trace contextRef="#ctx0" brushRef="#br0">1517 1 1983 0 0,'-18'7'551'0'0,"-1"0"0"0"0,-35 8 0 0 0,0 0 430 0 0,34-9-686 0 0,0-1 1 0 0,0-1 0 0 0,0-1 0 0 0,-1-1-1 0 0,1-1 1 0 0,-1-1 0 0 0,0-1 0 0 0,1 0-1 0 0,-33-7 1 0 0,27 5 122 0 0,1 2 0 0 0,-1 1 0 0 0,-49 6-1 0 0,2-1-236 0 0,-35-1 208 0 0,-1-5 1 0 0,0-5-1 0 0,-108-21 0 0 0,163 18-341 0 0,0 3 0 0 0,-57 0 0 0 0,17 9-3074 0 0,39 1-444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5:21.898"/>
    </inkml:context>
    <inkml:brush xml:id="br0">
      <inkml:brushProperty name="width" value="0.1" units="cm"/>
      <inkml:brushProperty name="height" value="0.1" units="cm"/>
      <inkml:brushProperty name="color" value="#E71224"/>
    </inkml:brush>
  </inkml:definitions>
  <inkml:trace contextRef="#ctx0" brushRef="#br0">2504 80 455 0 0,'2'-6'2972'0'0,"-2"6"-2961"0"0,1 0-1 0 0,-1 0 0 0 0,0 0 1 0 0,1 0-1 0 0,-1 0 0 0 0,0 0 1 0 0,0 0-1 0 0,1 0 1 0 0,-1 0-1 0 0,0 0 0 0 0,0 0 1 0 0,1 0-1 0 0,-1 0 0 0 0,0 0 1 0 0,0-1-1 0 0,1 1 0 0 0,-1 0 1 0 0,0 0-1 0 0,0 0 0 0 0,1 0 1 0 0,-1 0-1 0 0,0-1 0 0 0,0 1 1 0 0,0 0-1 0 0,1 0 0 0 0,-1 0 1 0 0,0-1-1 0 0,0 1 0 0 0,0 0 1 0 0,0 0-1 0 0,0-1 0 0 0,0 1 1 0 0,1 0-1 0 0,-1 0 0 0 0,0-1 1 0 0,0 1-1 0 0,0 0 0 0 0,0 0 1 0 0,0-1-1 0 0,0 1 0 0 0,0 0 1 0 0,0 0-1 0 0,0-1 0 0 0,0 1 1 0 0,0 0-1 0 0,0-1 1 0 0,0 1-1 0 0,-1 0 0 0 0,2-1 32 0 0,-1 1 0 0 0,0 0 0 0 0,0-1 0 0 0,0 1 0 0 0,0 0 0 0 0,0 0 0 0 0,0-1-1 0 0,0 1 1 0 0,0 0 0 0 0,-1-1 0 0 0,1 1 0 0 0,0 0 0 0 0,0 0 0 0 0,0-1 0 0 0,0 1 0 0 0,0 0 0 0 0,0 0 0 0 0,0-1-1 0 0,-1 1 1 0 0,1 0 0 0 0,0 0 0 0 0,0 0 0 0 0,0-1 0 0 0,0 1 0 0 0,-1 0 0 0 0,1 0 0 0 0,0 0 0 0 0,0-1-1 0 0,-1 1 1 0 0,1 0 0 0 0,0 0 0 0 0,0 0 0 0 0,-1 0 0 0 0,1 0 0 0 0,0 0 0 0 0,0 0 0 0 0,-1 0 0 0 0,1 0 0 0 0,0-1-1 0 0,-1 1 1 0 0,1 0 0 0 0,0 0 0 0 0,0 1 0 0 0,-1-1 0 0 0,1 0 0 0 0,0 0 0 0 0,-1 0 0 0 0,1 0 0 0 0,0 0 0 0 0,-1 0-1 0 0,-1 1-15 0 0,-1 0 0 0 0,1-1 0 0 0,-1 1-1 0 0,1-1 1 0 0,-1 1 0 0 0,1-1-1 0 0,-1 0 1 0 0,1 0 0 0 0,-1 0 0 0 0,-4-1-1 0 0,-30-7 598 0 0,21 4 39 0 0,-82-14 100 0 0,89 17-536 0 0,1 0 1 0 0,-1 0-1 0 0,0 1 0 0 0,0 0 1 0 0,0 1-1 0 0,0 0 1 0 0,-13 3-1 0 0,14-3-197 0 0,2 0 35 0 0,1-1 0 0 0,-1 0 0 0 0,1-1 0 0 0,-1 1 0 0 0,1-1 0 0 0,-9-2 0 0 0,8 1 71 0 0,-1 1 0 0 0,1 0 0 0 0,0 0-1 0 0,-1 1 1 0 0,-8 0 0 0 0,-43 8 45 0 0,32-3-31 0 0,-49 2-1 0 0,-67-11 68 0 0,-104 4 272 0 0,109 9-139 0 0,-1-6-1 0 0,-266-27 1 0 0,374 19-332 0 0,-173-17 164 0 0,161 19-158 0 0,1 3-1 0 0,-81 9 1 0 0,-177 47-112 0 0,172-23-4042 0 0,83-20-73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5:23.466"/>
    </inkml:context>
    <inkml:brush xml:id="br0">
      <inkml:brushProperty name="width" value="0.1" units="cm"/>
      <inkml:brushProperty name="height" value="0.1" units="cm"/>
      <inkml:brushProperty name="color" value="#E71224"/>
    </inkml:brush>
  </inkml:definitions>
  <inkml:trace contextRef="#ctx0" brushRef="#br0">1238 29 2271 0 0,'10'-5'103'0'0,"-4"2"733"0"0,-11 0 688 0 0,-2 0-288 0 0,3 0-1142 0 0,-1 1 0 0 0,1 0 0 0 0,0 1-1 0 0,-1-1 1 0 0,1 1 0 0 0,-1 0 0 0 0,0 0 0 0 0,1 0 0 0 0,-1 1-1 0 0,0 0 1 0 0,0 0 0 0 0,1 0 0 0 0,-1 0 0 0 0,0 1 0 0 0,-6 1-1 0 0,-13 5 41 0 0,-25 3-1 0 0,6-4 97 0 0,-112 15 852 0 0,126-19-827 0 0,1-1 1 0 0,0-2 0 0 0,-44-6 0 0 0,13-1-26 0 0,0 3 0 0 0,0 2 0 0 0,0 2 0 0 0,0 4 0 0 0,-74 11 0 0 0,-118 33-292 0 0,222-41-172 0 0,3 0-20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5:25.020"/>
    </inkml:context>
    <inkml:brush xml:id="br0">
      <inkml:brushProperty name="width" value="0.1" units="cm"/>
      <inkml:brushProperty name="height" value="0.1" units="cm"/>
      <inkml:brushProperty name="color" value="#E71224"/>
    </inkml:brush>
  </inkml:definitions>
  <inkml:trace contextRef="#ctx0" brushRef="#br0">1383 74 1495 0 0,'-10'-2'103'0'0,"9"1"-82"0"0,0 1 0 0 0,0 0 0 0 0,0 0 1 0 0,0-1-1 0 0,0 1 0 0 0,0 0 0 0 0,0 0 0 0 0,1 0 0 0 0,-1 0 0 0 0,0 0 0 0 0,0 0 0 0 0,0 1 0 0 0,-1-1 0 0 0,-2 0 123 0 0,1 0 0 0 0,0 0 0 0 0,0 0 0 0 0,0-1 0 0 0,0 1 1 0 0,0-1-1 0 0,-5-2 0 0 0,-5 0 305 0 0,-3 0 165 0 0,11 2-423 0 0,-1 0 1 0 0,0 0-1 0 0,0 0 0 0 0,-1 1 0 0 0,1 0 0 0 0,-11 1 0 0 0,13-1-103 0 0,1 1-1 0 0,-1 0 0 0 0,1-1 1 0 0,0 1-1 0 0,0 0 0 0 0,-1 1 1 0 0,-5 2-1 0 0,4-2-49 0 0,0 0 0 0 0,0-1 1 0 0,0 1-1 0 0,0-1 0 0 0,-1 0 0 0 0,1-1 0 0 0,0 1 0 0 0,-1-1 1 0 0,1 0-1 0 0,-1 0 0 0 0,1-1 0 0 0,-8-1 0 0 0,-17 0 831 0 0,20 2-630 0 0,-14-1 56 0 0,0 1-1 0 0,-1 2 0 0 0,1 0 1 0 0,-32 8-1 0 0,50-8-252 0 0,0-2 0 0 0,0 1 0 0 0,0-1 0 0 0,0 1 0 0 0,0-2 0 0 0,0 1 0 0 0,0-1 0 0 0,-7-1 0 0 0,-5-2 219 0 0,-23-9 0 0 0,-4-3-53 0 0,0 3 0 0 0,0 1 0 0 0,-1 2 0 0 0,-1 3 0 0 0,0 1 0 0 0,0 2 0 0 0,-82 5 0 0 0,91 4-182 0 0,0 0 1 0 0,-61 19 0 0 0,-69 34-367 0 0,138-47 149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5:27.936"/>
    </inkml:context>
    <inkml:brush xml:id="br0">
      <inkml:brushProperty name="width" value="0.1" units="cm"/>
      <inkml:brushProperty name="height" value="0.1" units="cm"/>
      <inkml:brushProperty name="color" value="#E71224"/>
    </inkml:brush>
  </inkml:definitions>
  <inkml:trace contextRef="#ctx0" brushRef="#br0">1904 202 2303 0 0,'-3'-1'319'0'0,"-1"0"0"0"0,1-1 0 0 0,-1 1-1 0 0,1-1 1 0 0,-1 1 0 0 0,1-1 0 0 0,-6-4-1 0 0,-15-7 420 0 0,10 8-633 0 0,-1 1-1 0 0,1 0 0 0 0,-1 2 0 0 0,0-1 0 0 0,0 2 0 0 0,0 0 1 0 0,0 1-1 0 0,0 0 0 0 0,-1 1 0 0 0,1 1 0 0 0,1 0 1 0 0,-1 2-1 0 0,0-1 0 0 0,-15 7 0 0 0,-152 41-27 0 0,123-37 54 0 0,-4-2 435 0 0,-1-3 0 0 0,-103 2 0 0 0,153-10-515 0 0,-64 1 413 0 0,0-3 0 0 0,-100-15 0 0 0,136 9-120 0 0,0-2 0 0 0,1-2 0 0 0,0-2 0 0 0,-73-34 0 0 0,70 23 284 0 0,-76-54 0 0 0,105 68-553 0 0,0 0-1 0 0,0 1 1 0 0,0 1 0 0 0,-1 1-1 0 0,-30-10 1 0 0,39 15-111 0 0,1 0 0 0 0,-1 1 0 0 0,1 0 0 0 0,-1 0 0 0 0,0 0 0 0 0,0 1 1 0 0,1 0-1 0 0,-1 1 0 0 0,0 0 0 0 0,0 0 0 0 0,1 0 0 0 0,-1 0 0 0 0,1 1 0 0 0,-1 0 0 0 0,1 1 0 0 0,0 0 1 0 0,-12 6-1 0 0,1 1-544 0 0,4-3-18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5:54.994"/>
    </inkml:context>
    <inkml:brush xml:id="br0">
      <inkml:brushProperty name="width" value="0.1" units="cm"/>
      <inkml:brushProperty name="height" value="0.1" units="cm"/>
      <inkml:brushProperty name="color" value="#E71224"/>
    </inkml:brush>
  </inkml:definitions>
  <inkml:trace contextRef="#ctx0" brushRef="#br0">6034 1188 455 0 0,'0'-1'20'0'0,"-1"1"-1"0"0,1-1 0 0 0,0 1 0 0 0,0-1 0 0 0,0 1 0 0 0,0-1 0 0 0,0 1 0 0 0,0-1 1 0 0,0 1-1 0 0,0-1 0 0 0,1 1 0 0 0,-1-1 0 0 0,0 1 0 0 0,0-1 0 0 0,0 1 0 0 0,0-1 1 0 0,1 1-1 0 0,-1-1 0 0 0,0 1 0 0 0,1-1 0 0 0,-1 1 0 0 0,0 0 0 0 0,1-1 0 0 0,-1 1 1 0 0,0-1-1 0 0,1 1 0 0 0,0-1 0 0 0,15-15 772 0 0,-11 11-678 0 0,-3 3 54 0 0,0 0 0 0 0,0 0 0 0 0,-1 0 0 0 0,1-1 0 0 0,-1 1 0 0 0,1-1 0 0 0,-1 1 0 0 0,0-1 0 0 0,0 1 0 0 0,0-1 0 0 0,0 0 0 0 0,0 0 0 0 0,-1 1 0 0 0,1-1 0 0 0,-1 0 0 0 0,0 0 0 0 0,0 0 0 0 0,0 0 0 0 0,-1-4 0 0 0,-2 1 923 0 0,0 7-473 0 0,-1 12-214 0 0,0-4-229 0 0,4-8-151 0 0,0-1 0 0 0,-1 1-1 0 0,1-1 1 0 0,0 1 0 0 0,0 0-1 0 0,0-1 1 0 0,0 1 0 0 0,0-1-1 0 0,-1 1 1 0 0,1 0 0 0 0,0-1-1 0 0,0 1 1 0 0,0 0 0 0 0,1-1-1 0 0,-1 1 1 0 0,0-1 0 0 0,0 1-1 0 0,0 0 1 0 0,0-1 0 0 0,1 2-1 0 0,-1-2 1 0 0,0 0-1 0 0,1 1 1 0 0,-1-1-1 0 0,0 1 1 0 0,0-1 0 0 0,0 0-1 0 0,0 1 1 0 0,0-1-1 0 0,0 1 1 0 0,0-1-1 0 0,0 1 1 0 0,0-1-1 0 0,0 0 1 0 0,0 1 0 0 0,0-1-1 0 0,0 1 1 0 0,0-1-1 0 0,0 0 1 0 0,0 1-1 0 0,0-1 1 0 0,0 1-1 0 0,0-1 1 0 0,-1 0 0 0 0,1 1-1 0 0,0-1 1 0 0,0 1-1 0 0,-1-1 1 0 0,1 0-1 0 0,0 1 1 0 0,0-1-1 0 0,-1 0 1 0 0,1 0 0 0 0,0 1-1 0 0,-1-1 1 0 0,1 0-1 0 0,0 0 1 0 0,-1 1-1 0 0,1-1 1 0 0,-1 0-1 0 0,1 0 1 0 0,0 0 0 0 0,-1 0-1 0 0,1 0 1 0 0,-1 1-1 0 0,1-1 1 0 0,-1 0-1 0 0,-5 3 269 0 0,1 0 0 0 0,0 1 0 0 0,0 0 0 0 0,1-1 0 0 0,-7 8 0 0 0,3-3 170 0 0,-13 13 80 0 0,-42 34-1 0 0,51-48-381 0 0,0-1-1 0 0,0 0 1 0 0,-1 0-1 0 0,0-1 1 0 0,-17 4-1 0 0,20-7-24 0 0,-1 1 0 0 0,1 1-1 0 0,0-1 1 0 0,0 2 0 0 0,0-1-1 0 0,1 1 1 0 0,0 1 0 0 0,0 0 0 0 0,-13 11-1 0 0,18-13-104 0 0,0-1 0 0 0,0 1 0 0 0,0-1 0 0 0,0 0 0 0 0,-1 0 0 0 0,1-1 0 0 0,-1 1 0 0 0,0-1-1 0 0,-8 3 1 0 0,4-3 119 0 0,0 0-1 0 0,0-1 0 0 0,0 0 0 0 0,-16 0 1 0 0,16-2 85 0 0,0 0 1 0 0,1 0 0 0 0,-15-4 0 0 0,14 2-84 0 0,0 1 1 0 0,0 1-1 0 0,-14-2 1 0 0,-73-1-46 0 0,22-6 266 0 0,51 9-166 0 0,-43 4 0 0 0,47-1-87 0 0,0-1 0 0 0,-1 0 0 0 0,-32-5-1 0 0,25 0 45 0 0,1 1-1 0 0,-1 0 0 0 0,-38 3 1 0 0,-43 10 80 0 0,88-10-87 0 0,0-1-1 0 0,0 0 1 0 0,1-2-1 0 0,-37-9 1 0 0,-1 1 72 0 0,-34-12 17 0 0,35 5 28 0 0,38 11-54 0 0,-30-7 0 0 0,16 9-100 0 0,1 1 0 0 0,-1 2 0 0 0,-57 3 0 0 0,-160 26 298 0 0,231-26-386 0 0,-1 0-1 0 0,1-1 1 0 0,-1-1-1 0 0,1-1 1 0 0,-19-4 0 0 0,-25-2 93 0 0,34 6-29 0 0,2 1-6 0 0,1-1 0 0 0,0-2 0 0 0,-27-7 0 0 0,-3-7 118 0 0,35 10-136 0 0,-1 1 1 0 0,0 1-1 0 0,-39-6 1 0 0,-82-4 379 0 0,124 15-392 0 0,0 0 0 0 0,-20 2 0 0 0,4 0-10 0 0,20-1 16 0 0,1 0 0 0 0,0-1 1 0 0,-1-1-1 0 0,-14-3 0 0 0,-29-7 107 0 0,36 8-118 0 0,-1-1 1 0 0,0 0 0 0 0,-26-12-1 0 0,28 10 289 0 0,-1 1-1 0 0,0 1 0 0 0,-1 0 1 0 0,1 2-1 0 0,-1 1 0 0 0,-38 0 1 0 0,-6 7-1819 0 0,-1-1 2391 0 0,34-1-1224 0 0,0 1 0 0 0,1 1 0 0 0,0 2-1 0 0,-44 15 1 0 0,17-5 509 0 0,38-13-180 0 0,-1 0 0 0 0,-29 0 0 0 0,-9 3 52 0 0,53-6-52 0 0,-94 11 92 0 0,84-10-109 0 0,-1-2 0 0 0,1 0 1 0 0,-31-5-1 0 0,33 2 18 0 0,0 0 0 0 0,0 2 0 0 0,0-1 0 0 0,0 2 1 0 0,0 0-1 0 0,0 1 0 0 0,0 1 0 0 0,-24 5 0 0 0,-15 9-20 0 0,27-7 5 0 0,-47 9 1 0 0,39-13 26 0 0,-57 0 0 0 0,22-1 49 0 0,51-2-51 0 0,0 0 0 0 0,0-2 0 0 0,0 0 0 0 0,0-1 0 0 0,-20-4 0 0 0,18 2-2 0 0,0 1 1 0 0,1 0-1 0 0,-1 2 0 0 0,-40 3 1 0 0,-13 1 21 0 0,54-5-20 0 0,-1-1 0 0 0,-39-9 0 0 0,-4-1 80 0 0,51 11-87 0 0,-1 1 0 0 0,-22 2 0 0 0,22-1-24 0 0,-1 0-1 0 0,-15-2 0 0 0,14 0 30 0 0,0 1-1 0 0,-16 2 0 0 0,-11 1 19 0 0,-18-2-14 0 0,-72 10 0 0 0,56-9-32 0 0,45 1 31 0 0,-60 0-1 0 0,74-3-27 0 0,6 1-3 0 0,1 0 0 0 0,-1 1 0 0 0,-13 3 0 0 0,13-2 0 0 0,1-1 0 0 0,-1 0 0 0 0,-14 1 0 0 0,20-3 0 0 0,-1 1 0 0 0,1 0 0 0 0,0 0 0 0 0,-1 1 0 0 0,-6 2 0 0 0,-7 3 0 0 0,3-7 0 0 0,15-1 0 0 0,0 1 0 0 0,0 0 0 0 0,0 0 0 0 0,0 0 0 0 0,1 0 0 0 0,-1 0 0 0 0,0 1 0 0 0,0-1 0 0 0,0 0 0 0 0,-3 2 0 0 0,1-1 7 0 0,0-1 1 0 0,0 1-1 0 0,-1-1 1 0 0,1 0-1 0 0,0 0 0 0 0,-4-1 1 0 0,-4 0 4 0 0,7 1-13 0 0,4 0 2 0 0,0 0 0 0 0,-1 0 0 0 0,1 0-1 0 0,0 0 1 0 0,0-1 0 0 0,-1 1 0 0 0,1 0 0 0 0,0-1 0 0 0,0 1-1 0 0,-1-1 1 0 0,1 1 0 0 0,0-1 0 0 0,-2-1 0 0 0,-36-7 63 0 0,22 4-18 0 0,11 4-25 0 0,0-1-1 0 0,1 0 1 0 0,-1 0 0 0 0,1 0 0 0 0,-9-6-1 0 0,12 7-12 0 0,1 0-1 0 0,0-1 0 0 0,-1 1 0 0 0,1-1 1 0 0,0 1-1 0 0,0-1 0 0 0,0 0 0 0 0,0 1 0 0 0,0-1 1 0 0,0 0-1 0 0,1 0 0 0 0,-1 1 0 0 0,0-1 1 0 0,1 0-1 0 0,0 0 0 0 0,-1 0 0 0 0,1 0 1 0 0,0 0-1 0 0,0 0 0 0 0,0 0 0 0 0,1-3 0 0 0,0-8 35 0 0,1 0 0 0 0,5-17-1 0 0,-2 5-39 0 0,-1 8 45 0 0,1-11 23 0 0,-4 21-59 0 0,-1-1-1 0 0,2 1 1 0 0,-1 0 0 0 0,1 0-1 0 0,4-11 1 0 0,-4 11 0 0 0,1 0-1 0 0,-1 0 1 0 0,-1 0 0 0 0,1-1-1 0 0,0-10 1 0 0,-3-28 27 0 0,0 17 17 0 0,1 1-1 0 0,2-1 1 0 0,4-28-1 0 0,-2 42-54 0 0,-3 14 0 0 0,-1-1 0 0 0,1 0 0 0 0,-1 0 0 0 0,1 0 0 0 0,-1 0 0 0 0,0 0 0 0 0,0 0 0 0 0,0 0 0 0 0,0 0 0 0 0,0 0 0 0 0,0 0 0 0 0,0 0 0 0 0,-1 0 0 0 0,1 0 0 0 0,-2-4 0 0 0,-5-9 0 0 0,5 11 0 0 0,1 0 0 0 0,-1 0 0 0 0,1 0 0 0 0,-1 0 0 0 0,1 0 0 0 0,0 0 0 0 0,1 0 0 0 0,-1 0 0 0 0,1-6 0 0 0,0-5-11 0 0,0 9 20 0 0,1 0 1 0 0,-1 1-1 0 0,-1-1 1 0 0,1 1-1 0 0,-1-1 0 0 0,0 0 1 0 0,-3-8-1 0 0,1 7-9 0 0,1 0 0 0 0,0 0 0 0 0,0-1 0 0 0,1 1 0 0 0,0 0 0 0 0,0-1 0 0 0,0 0 0 0 0,1 1 0 0 0,0-1 0 0 0,1 1 0 0 0,0-1 0 0 0,0 1 0 0 0,0-1 0 0 0,5-12 0 0 0,2 1 0 0 0,0 0 0 0 0,1 0 0 0 0,1 1 0 0 0,0 1 0 0 0,15-19 0 0 0,-11 15 0 0 0,32-40 0 0 0,-38 51 0 0 0,19-18 0 0 0,-17 19 0 0 0,-1 0 0 0 0,12-15 0 0 0,-17 18 0 0 0,1 0 0 0 0,-1 0 0 0 0,1 1 0 0 0,1 0 0 0 0,-1 0 0 0 0,1 0 0 0 0,0 1 0 0 0,0-1 0 0 0,0 2 0 0 0,8-4 0 0 0,-3 1 0 0 0,-5 3 0 0 0,-1 0 0 0 0,1 0 0 0 0,0 1 0 0 0,11-3 0 0 0,3 1 0 0 0,0 2 0 0 0,25-1 0 0 0,-3 1 0 0 0,-26 1 0 0 0,-1 2 0 0 0,0-1 0 0 0,0 2 0 0 0,30 6 0 0 0,-34-5 0 0 0,13 1 0 0 0,1-1 0 0 0,34 0 0 0 0,13 1 0 0 0,-28-3 0 0 0,-13 0 0 0 0,30-4 0 0 0,55 0 0 0 0,-100 3 0 0 0,13 0 0 0 0,0 2 0 0 0,49 8 0 0 0,-64-7 0 0 0,17 3 0 0 0,58 19 0 0 0,-69-17 0 0 0,51 17 0 0 0,-62-22 0 0 0,0-1 0 0 0,1-1 0 0 0,-1 1 0 0 0,1-1 0 0 0,17-1 0 0 0,67-4 0 0 0,-51 3 0 0 0,-1-1 0 0 0,58-12 0 0 0,-48 2 0 0 0,1 3 0 0 0,0 1 0 0 0,58 0 0 0 0,73 8 0 0 0,-133-5 0 0 0,-37 3 0 0 0,0 0 0 0 0,22 1 0 0 0,-5 1 0 0 0,62-8 0 0 0,-59 4 0 0 0,17-2 0 0 0,130-8 0 0 0,-65 21 0 0 0,-46-1 0 0 0,-17 0 0 0 0,55 13 0 0 0,-97-18 0 0 0,-1 0 0 0 0,19 0 0 0 0,11 0 0 0 0,3 2 0 0 0,1-2 0 0 0,55-5 0 0 0,-51 1 0 0 0,315 6 0 0 0,-354-2 0 0 0,138 5 0 0 0,-120-7 0 0 0,-1-1 0 0 0,1-1 0 0 0,39-10 0 0 0,13-9 0 0 0,-19 5 0 0 0,-1 3 0 0 0,67-8 0 0 0,-97 19 0 0 0,148-9 0 0 0,-124 15 0 0 0,-36-2 0 0 0,-1 0 0 0 0,1-1 0 0 0,-1 0 0 0 0,1-2 0 0 0,29-5 0 0 0,-32 4 0 0 0,1 0 0 0 0,0 1 0 0 0,0 1 0 0 0,20 0 0 0 0,22-1 0 0 0,28-14 0 0 0,-34 6 0 0 0,-19 5 0 0 0,37 0 0 0 0,2 1 0 0 0,-57 3 0 0 0,0 0 0 0 0,-1 1 0 0 0,1 1 0 0 0,24 4 0 0 0,52 17 0 0 0,-58-12 0 0 0,-2-3 0 0 0,51 6 0 0 0,-68-12 0 0 0,1-1 0 0 0,21-3 0 0 0,10-1 0 0 0,66-4 0 0 0,-50 6 0 0 0,-40 0 0 0 0,134-8 0 0 0,-147 10 0 0 0,0 1 0 0 0,0 1 0 0 0,0-1 0 0 0,-1 1 0 0 0,1 1 0 0 0,0-1 0 0 0,-1 1 0 0 0,1 1 0 0 0,11 6 0 0 0,-3-1 0 0 0,14 4 0 0 0,-19-8 0 0 0,-1-1 0 0 0,1 2 0 0 0,-1-1 0 0 0,0 2 0 0 0,-1-1 0 0 0,12 11 0 0 0,7 7 0 0 0,-20-18 0 0 0,-1 1 0 0 0,0 0 0 0 0,0 0 0 0 0,10 13 0 0 0,-3-3 0 0 0,-11-15 0 0 0,0 1 0 0 0,-1 0 0 0 0,0-1 0 0 0,1 1 0 0 0,2 6 0 0 0,19 33 0 0 0,-13-23 0 0 0,-10-17 0 0 0,1 0 0 0 0,-1-1 0 0 0,0 1 0 0 0,0 0 0 0 0,0 0 0 0 0,0 0 0 0 0,0 0 0 0 0,0 0 0 0 0,-1 0 0 0 0,1 0 0 0 0,-1 1 0 0 0,1-1 0 0 0,-1 0 0 0 0,0 3 0 0 0,0 2 0 0 0,1-1 0 0 0,-1 0 0 0 0,0 0 0 0 0,-1 0 0 0 0,0 0 0 0 0,0 0 0 0 0,0 1 0 0 0,-2 5 0 0 0,-3 1 0 0 0,2-1 0 0 0,-5 16 0 0 0,-5 14 0 0 0,-4 0 0 0 0,10-28 0 0 0,2 1 0 0 0,0 0 0 0 0,-7 27 0 0 0,9-25 0 0 0,1 1 0 0 0,1-1 0 0 0,1 1 0 0 0,0 0 0 0 0,1-1 0 0 0,3 20 0 0 0,-1-18 0 0 0,-1-11 0 0 0,0-1 0 0 0,0 1 0 0 0,1 0 0 0 0,0-1 0 0 0,0 1 0 0 0,4 7 0 0 0,-2-2 0 0 0,4 5 0 0 0,-7-15 0 0 0,1 0 0 0 0,-1 0 0 0 0,1 0 0 0 0,-1 1 0 0 0,0-1 0 0 0,0 0 0 0 0,-1 1 0 0 0,2 4 0 0 0,5 19 0 0 0,-4-15 0 0 0,-4-12 0 0 0,1 1 0 0 0,0-1 0 0 0,0 0 0 0 0,0 1 0 0 0,0-1 0 0 0,1 0 0 0 0,-1 1 0 0 0,0-1 0 0 0,0 1 0 0 0,0-1 0 0 0,0 0 0 0 0,0 1 0 0 0,0-1 0 0 0,0 0 0 0 0,1 1 0 0 0,-1-1 0 0 0,0 0 0 0 0,0 1 0 0 0,1-1 0 0 0,-1 0 0 0 0,0 0 0 0 0,0 1 0 0 0,1-1 0 0 0,-1 0 0 0 0,7 9-229 0 0,-1-1 0 0 0,0 1 0 0 0,-1 1-1 0 0,0-1 1 0 0,0 1 0 0 0,-1-1 0 0 0,0 1 0 0 0,-1 0 0 0 0,2 11-1 0 0,7 16-1899 0 0,2 1-3812 0 0,0 3-1681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5:31.021"/>
    </inkml:context>
    <inkml:brush xml:id="br0">
      <inkml:brushProperty name="width" value="0.1" units="cm"/>
      <inkml:brushProperty name="height" value="0.1" units="cm"/>
      <inkml:brushProperty name="color" value="#E71224"/>
    </inkml:brush>
  </inkml:definitions>
  <inkml:trace contextRef="#ctx0" brushRef="#br0">1676 114 863 0 0,'-6'-7'123'0'0,"4"6"-28"0"0,1 0-1 0 0,-1 0 1 0 0,1 0 0 0 0,0 0 0 0 0,0-1-1 0 0,0 1 1 0 0,0 0 0 0 0,0-1 0 0 0,0 1-1 0 0,0-1 1 0 0,0 1 0 0 0,0-1 0 0 0,1 1-1 0 0,-1-1 1 0 0,1 0 0 0 0,-1 1-1 0 0,1-1 1 0 0,-1 0 0 0 0,1 1 0 0 0,0-1-1 0 0,2-3 844 0 0,1 9-683 0 0,2 8-200 0 0,-6-2-54 0 0,-3-14 422 0 0,1 0 164 0 0,2 3-562 0 0,1 1 1 0 0,0 0-1 0 0,0 0 0 0 0,-1 0 0 0 0,1-1 1 0 0,0 1-1 0 0,-1 0 0 0 0,1 0 1 0 0,0 0-1 0 0,-1 0 0 0 0,1 0 0 0 0,0 0 1 0 0,-1-1-1 0 0,1 1 0 0 0,0 0 1 0 0,-1 0-1 0 0,1 0 0 0 0,0 0 0 0 0,-1 0 1 0 0,1 0-1 0 0,0 0 0 0 0,-1 1 1 0 0,1-1-1 0 0,-1 0 0 0 0,1 0 0 0 0,0 0 1 0 0,-1 0-1 0 0,1 0 0 0 0,0 0 0 0 0,0 1 1 0 0,-1-1-1 0 0,1 0 0 0 0,0 0 1 0 0,-1 0-1 0 0,1 1 0 0 0,0-1 0 0 0,0 0 1 0 0,-1 0-1 0 0,1 1 0 0 0,0-1 1 0 0,-7 5 390 0 0,6-6-396 0 0,-1 2 0 0 0,1-1 0 0 0,0 0 0 0 0,0 0 0 0 0,0 0 0 0 0,0 0 0 0 0,0 1 0 0 0,0-1 0 0 0,0 1 0 0 0,-1-1-1 0 0,1 1 1 0 0,0-1 0 0 0,1 1 0 0 0,-1-1 0 0 0,0 1 0 0 0,0 0 0 0 0,0-1 0 0 0,0 1 0 0 0,0 0 0 0 0,1 0 0 0 0,-1 0-1 0 0,0 0 1 0 0,1 0 0 0 0,-1 0 0 0 0,0 0 0 0 0,1 0 0 0 0,-1 0 0 0 0,1 0 0 0 0,-1 2 0 0 0,2 8 588 0 0,-1 4-274 0 0,-1-15-20 0 0,-3-7 352 0 0,4 5-609 0 0,0 1 0 0 0,0 0-1 0 0,-1 0 1 0 0,1 0-1 0 0,0 0 1 0 0,-1 0 0 0 0,1 0-1 0 0,-1 0 1 0 0,1 0-1 0 0,-1 0 1 0 0,0 0 0 0 0,1 0-1 0 0,-1 0 1 0 0,0 0-1 0 0,0 0 1 0 0,0 1 0 0 0,0-1-1 0 0,0 0 1 0 0,1 1 0 0 0,-1-1-1 0 0,0 0 1 0 0,-1 1-1 0 0,1-1 1 0 0,0 1 0 0 0,0 0-1 0 0,0-1 1 0 0,0 1-1 0 0,0 0 1 0 0,0 0 0 0 0,0-1-1 0 0,-1 1 1 0 0,0 0-1 0 0,-10-2-105 0 0,6 1 130 0 0,1-1 1 0 0,-1 0-1 0 0,1 0 0 0 0,-7-4 1 0 0,7 3 5 0 0,0 0 1 0 0,-1 1 0 0 0,0 0 0 0 0,-9-3-1 0 0,-9 2-2 0 0,1 0 0 0 0,-1 1 0 0 0,1 2 0 0 0,-26 2-1 0 0,15-1-56 0 0,-36-4 0 0 0,-21 1 34 0 0,-90 4 204 0 0,-98-29-138 0 0,40 2-72 0 0,171 20-48 0 0,3-2-43 0 0,35 3-22 0 0,0 1-1 0 0,0 2 1 0 0,0 0 0 0 0,-52 7 0 0 0,1 12-4638 0 0,42-10 1863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5:32.317"/>
    </inkml:context>
    <inkml:brush xml:id="br0">
      <inkml:brushProperty name="width" value="0.1" units="cm"/>
      <inkml:brushProperty name="height" value="0.1" units="cm"/>
      <inkml:brushProperty name="color" value="#E71224"/>
    </inkml:brush>
  </inkml:definitions>
  <inkml:trace contextRef="#ctx0" brushRef="#br0">1731 126 3511 0 0,'-2'-2'69'0'0,"0"1"0"0"0,0-1 0 0 0,0 1 0 0 0,0 0 0 0 0,0-1 0 0 0,0 1 0 0 0,-1 0 0 0 0,1 1 0 0 0,0-1 0 0 0,-1 0 0 0 0,-4 0 0 0 0,5 1-26 0 0,0-1 0 0 0,0 1 0 0 0,-1-1 0 0 0,1 0 0 0 0,0 0 0 0 0,0 1 0 0 0,0-1 0 0 0,0-1 0 0 0,0 1 0 0 0,0 0 0 0 0,-3-3 0 0 0,3 2 74 0 0,0 0-1 0 0,0 0 0 0 0,1 0 1 0 0,-2 1-1 0 0,1-1 1 0 0,0 0-1 0 0,0 1 0 0 0,0-1 1 0 0,-1 1-1 0 0,1 0 0 0 0,-1 0 1 0 0,1 0-1 0 0,-1 0 0 0 0,1 0 1 0 0,-1 1-1 0 0,0-1 0 0 0,1 1 1 0 0,-1 0-1 0 0,0 0 0 0 0,1 0 1 0 0,-1 0-1 0 0,-4 0 0 0 0,-7 2-13 0 0,-1-1 0 0 0,1-1 0 0 0,0 0 0 0 0,0-1-1 0 0,-23-5 1 0 0,-2 1 922 0 0,-39 1 3 0 0,48 3-901 0 0,-41-6 0 0 0,7-1 193 0 0,1 3-1 0 0,-74 3 0 0 0,95 2-269 0 0,-46-3 14 0 0,-110-18 0 0 0,101 11-52 0 0,-1 5-1 0 0,-167 12 1 0 0,131 10-493 0 0,82-8-462 0 0,3-3-228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6:01.701"/>
    </inkml:context>
    <inkml:brush xml:id="br0">
      <inkml:brushProperty name="width" value="0.1" units="cm"/>
      <inkml:brushProperty name="height" value="0.1" units="cm"/>
      <inkml:brushProperty name="color" value="#E71224"/>
    </inkml:brush>
  </inkml:definitions>
  <inkml:trace contextRef="#ctx0" brushRef="#br0">322 26 919 0 0,'1'-1'33'0'0,"-1"1"0"0"0,1 0 0 0 0,-1-1 0 0 0,1 1 0 0 0,-1-1 0 0 0,0 1 0 0 0,1-1 0 0 0,-1 1 0 0 0,1-1 0 0 0,-1 1 0 0 0,0-1 0 0 0,0 1 0 0 0,1-1 0 0 0,-1 1 0 0 0,0-1 0 0 0,0 1 0 0 0,0-1 0 0 0,1 0 0 0 0,-1 1 0 0 0,0-1 0 0 0,0 1 0 0 0,0-1 0 0 0,0 0 0 0 0,0 1 0 0 0,0-1 0 0 0,0 1 0 0 0,-1-2 0 0 0,1 2 12 0 0,-1-1-1 0 0,1 0 1 0 0,-1 1-1 0 0,0-1 0 0 0,1 1 1 0 0,-1-1-1 0 0,0 1 1 0 0,1-1-1 0 0,-1 1 1 0 0,0-1-1 0 0,0 1 1 0 0,0 0-1 0 0,1 0 0 0 0,-1-1 1 0 0,0 1-1 0 0,-1 0 1 0 0,-4-1 52 0 0,0 0 1 0 0,0 1 0 0 0,0 0 0 0 0,-10 1-1 0 0,-10 4 36 0 0,1 1 0 0 0,-1 1-1 0 0,1 2 1 0 0,-37 17-1 0 0,41-17-152 0 0,16-7 30 0 0,1 1 0 0 0,0-1-1 0 0,-1 1 1 0 0,-6 5 0 0 0,3-1-6 0 0,-35 18-1564 0 0,33-20 1144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6:03.531"/>
    </inkml:context>
    <inkml:brush xml:id="br0">
      <inkml:brushProperty name="width" value="0.1" units="cm"/>
      <inkml:brushProperty name="height" value="0.1" units="cm"/>
      <inkml:brushProperty name="color" value="#E71224"/>
    </inkml:brush>
  </inkml:definitions>
  <inkml:trace contextRef="#ctx0" brushRef="#br0">1 50 1839 0 0,'2'-9'-61'0'0,"-1"6"458"0"0,0 1 0 0 0,0-1 0 0 0,0 0 1 0 0,0 0-1 0 0,-1 0 0 0 0,1 0 0 0 0,-1 0 1 0 0,0 0-1 0 0,0 0 0 0 0,0 0 0 0 0,-1-4 1 0 0,1 6-375 0 0,0 1 0 0 0,0 0-1 0 0,0 0 1 0 0,0 0 0 0 0,-1 0 0 0 0,1 0 0 0 0,0 0 0 0 0,0 0 0 0 0,0 0 0 0 0,0-1 0 0 0,-1 1 0 0 0,1 0 0 0 0,0 0 0 0 0,0 0 0 0 0,0 0-1 0 0,0 0 1 0 0,-1 0 0 0 0,1 0 0 0 0,0 0 0 0 0,0 0 0 0 0,0 0 0 0 0,-1 0 0 0 0,1 0 0 0 0,0 0 0 0 0,0 1 0 0 0,0-1 0 0 0,0 0-1 0 0,-1 0 1 0 0,1 0 0 0 0,0 0 0 0 0,0 0 0 0 0,0 0 0 0 0,0 0 0 0 0,-1 0 0 0 0,1 1 0 0 0,0-1 0 0 0,0 0 0 0 0,0 0 0 0 0,0 0 0 0 0,0 0-1 0 0,0 0 1 0 0,-1 1 0 0 0,1-1-10 0 0,0 0 0 0 0,0 1 0 0 0,0-1 0 0 0,0 0 1 0 0,0 1-1 0 0,0-1 0 0 0,0 1 0 0 0,0-1 0 0 0,0 0 0 0 0,0 1 0 0 0,0-1 0 0 0,0 0 0 0 0,0 1 0 0 0,0-1 0 0 0,0 0 0 0 0,0 1 0 0 0,0-1 0 0 0,0 0 0 0 0,0 1 0 0 0,1-1 0 0 0,-1 0 0 0 0,0 1 1 0 0,0-1-1 0 0,0 0 0 0 0,1 0 0 0 0,-1 1 0 0 0,0-1 0 0 0,0 0 0 0 0,1 0 0 0 0,-1 1 0 0 0,0-1 0 0 0,0 0 0 0 0,1 0 0 0 0,-1 0 0 0 0,0 1 0 0 0,1-1 0 0 0,-1 0 0 0 0,1 0 0 0 0,9 5 357 0 0,1-1-1 0 0,-1 0 0 0 0,1-1 1 0 0,0 0-1 0 0,16 2 0 0 0,43 13 700 0 0,6 0-234 0 0,-55-16-557 0 0,-1-1-1 0 0,1-1 0 0 0,-1-1 1 0 0,36-5-1 0 0,12-2 360 0 0,-31 8-319 0 0,55 6 0 0 0,-37-1-106 0 0,-26-5 106 0 0,49-5 0 0 0,6 0 125 0 0,347-13 565 0 0,-399 16-839 0 0,0 1 292 0 0,1 3 0 0 0,55 8 1 0 0,-50-4-962 0 0,52 1 0 0 0,-82-7 504 0 0,14-1 89 0 0,0 2 0 0 0,0 0 0 0 0,37 8 0 0 0,-5 2-78 0 0,-33-6 165 0 0,-109-7 425 0 0,-14-13-416 0 0,88 12-164 0 0,-19 0 24 0 0,1 0 1 0 0,-1 3-1 0 0,-35 3 1 0 0,37-2-38 0 0,-17 3 13 0 0,-50 12 0 0 0,36-6-11 0 0,-79 15-14 0 0,112-20 0 0 0,-27 8 0 0 0,55-12 2 0 0,0-1 0 0 0,0 0 0 0 0,0 0-1 0 0,-1 0 1 0 0,1 0 0 0 0,0 0 0 0 0,0 0-1 0 0,0 0 1 0 0,0 0 0 0 0,0 0 0 0 0,0 0 0 0 0,0 0-1 0 0,0-1 1 0 0,0 1 0 0 0,0 0 0 0 0,0-1-1 0 0,-1 0 1 0 0,2 1-1 0 0,-1 0-1 0 0,1 0 1 0 0,0 0-1 0 0,0 0 0 0 0,0 0 1 0 0,0 0-1 0 0,0 0 1 0 0,0-1-1 0 0,0 1 1 0 0,0 0-1 0 0,0 0 1 0 0,0 0-1 0 0,0 0 0 0 0,0 0 1 0 0,0 0-1 0 0,0 0 1 0 0,0 0-1 0 0,0 0 1 0 0,0 0-1 0 0,-1-1 1 0 0,1 1-1 0 0,0 0 1 0 0,0 0-1 0 0,0 0 0 0 0,0 0 1 0 0,0 0-1 0 0,0 0 1 0 0,0 0-1 0 0,0 0 1 0 0,1 0-1 0 0,-1-1 1 0 0,0 1-1 0 0,0 0 0 0 0,0 0 1 0 0,0 0-1 0 0,0 0 1 0 0,0 0-1 0 0,0 0 1 0 0,0 0-1 0 0,0 0 1 0 0,0 0-1 0 0,0 0 1 0 0,0-1-1 0 0,0 1 0 0 0,0 0 1 0 0,0 0-1 0 0,0 0 1 0 0,1 0-1 0 0,10-2 10 0 0,3 1-10 0 0,25-4 0 0 0,-25 3 0 0 0,27-2 0 0 0,15 3 0 0 0,49 2 0 0 0,125-5 0 0 0,-156-1 0 0 0,109 8 0 0 0,-45 3 38 0 0,-31-2-12 0 0,-83-4-26 0 0,1 0 0 0 0,37-7 0 0 0,-43 3 148 0 0,-19 4-145 0 0,0 0-1 0 0,0-1 1 0 0,1 1 0 0 0,-1 0-1 0 0,0 0 1 0 0,0 0 0 0 0,0 0-1 0 0,0 0 1 0 0,0 0 0 0 0,0 0-1 0 0,0 0 1 0 0,0 0 0 0 0,1 0-1 0 0,-1 0 1 0 0,0 0 0 0 0,0-1-1 0 0,0 1 1 0 0,0 0-1 0 0,0 0 1 0 0,0 0 0 0 0,0 0-1 0 0,0 0 1 0 0,0 0 0 0 0,0 0-1 0 0,0-1 1 0 0,0 1 0 0 0,0 0-1 0 0,0 0 1 0 0,0 0 0 0 0,0 0-1 0 0,0 0 1 0 0,0 0 0 0 0,0-1-1 0 0,0 1 1 0 0,0 0-1 0 0,0 0 1 0 0,0 0 0 0 0,0 0-1 0 0,0 0 1 0 0,0-1 0 0 0,-10-4 60 0 0,-99-22 244 0 0,66 18-242 0 0,-57-11-6 0 0,0 6 0 0 0,-1 3 0 0 0,-200 7 0 0 0,-5 0 5 0 0,217 2-64 0 0,89 2 0 0 0,-1 0 0 0 0,1 0 0 0 0,0-1 0 0 0,0 1 0 0 0,-1 0 0 0 0,1 0 0 0 0,0 0 0 0 0,0 0 0 0 0,0 0 0 0 0,-1-1 0 0 0,1 1 0 0 0,0 0 0 0 0,0 0 0 0 0,0 0 0 0 0,-1 0 0 0 0,1-1 0 0 0,0 1 0 0 0,0 0 0 0 0,0 0 0 0 0,0-1 0 0 0,0 1 0 0 0,0 0 0 0 0,0 0 0 0 0,-1-1 0 0 0,1 1 0 0 0,0 0 0 0 0,0 0 0 0 0,0-1 0 0 0,0 1 0 0 0,0 0 0 0 0,0 0 0 0 0,0-1 0 0 0,0 1 0 0 0,0 0 0 0 0,0 0 0 0 0,1-1 0 0 0,-1 1 0 0 0,0 0 0 0 0,0 0 0 0 0,0-1 0 0 0,0 1 0 0 0,0 0 0 0 0,0 0 0 0 0,0-1 0 0 0,1 1 0 0 0,-1 0 0 0 0,0 0 0 0 0,0 0 0 0 0,0-1 0 0 0,1 1 0 0 0,-1 0 0 0 0,0 0 0 0 0,0 0 0 0 0,0 0 0 0 0,1 0 0 0 0,-1-1 0 0 0,0 1 0 0 0,0 0 0 0 0,1 0 0 0 0,-1 0 0 0 0,0 0 0 0 0,0 0 0 0 0,1 0 0 0 0,-1 0 0 0 0,0 0 0 0 0,1 0 0 0 0,54 12 0 0 0,-17-4 0 0 0,211 34 0 0 0,-137-27 0 0 0,-100-14 0 0 0,62 8 0 0 0,-65-8 0 0 0,0-1 0 0 0,0-1 0 0 0,0 1 0 0 0,0-2 0 0 0,-1 1 0 0 0,12-4 0 0 0,-19 5 1 0 0,-1 0 1 0 0,1 0-1 0 0,0 0 0 0 0,-1 0 0 0 0,1-1 1 0 0,-1 1-1 0 0,1 0 0 0 0,0 0 0 0 0,-1 0 1 0 0,1-1-1 0 0,-1 1 0 0 0,1 0 0 0 0,-1-1 1 0 0,1 1-1 0 0,-1-1 0 0 0,0 1 0 0 0,1 0 1 0 0,-1-1-1 0 0,1 1 0 0 0,-1-1 0 0 0,0 1 0 0 0,1-1 1 0 0,-1 1-1 0 0,1-2 0 0 0,-2 2 0 0 0,1-1 1 0 0,0 1-1 0 0,-1-1 0 0 0,1 1 0 0 0,0-1 1 0 0,0 1-1 0 0,-1-1 0 0 0,1 1 1 0 0,-1 0-1 0 0,1-1 0 0 0,-1 1 0 0 0,1 0 1 0 0,0-1-1 0 0,-1 1 0 0 0,1 0 0 0 0,-1-1 1 0 0,1 1-1 0 0,-1 0 0 0 0,0-1 0 0 0,-4 0 1 0 0,-1-1-1 0 0,1 0 1 0 0,0 1 0 0 0,-7-1-1 0 0,-135-6 15 0 0,1 7 0 0 0,-1 6 0 0 0,-224 36 0 0 0,314-30-186 0 0,1 4 0 0 0,0 1 0 0 0,-86 40 0 0 0,18 8-5288 0 0,46-16-756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6:07.632"/>
    </inkml:context>
    <inkml:brush xml:id="br0">
      <inkml:brushProperty name="width" value="0.1" units="cm"/>
      <inkml:brushProperty name="height" value="0.1" units="cm"/>
      <inkml:brushProperty name="color" value="#E71224"/>
    </inkml:brush>
  </inkml:definitions>
  <inkml:trace contextRef="#ctx0" brushRef="#br0">2292 158 2071 0 0,'0'-1'36'0'0,"0"1"0"0"0,0 0 0 0 0,0 0 0 0 0,0-1-1 0 0,0 1 1 0 0,0 0 0 0 0,0 0 0 0 0,0-1-1 0 0,0 1 1 0 0,0 0 0 0 0,-1 0 0 0 0,1-1 0 0 0,0 1-1 0 0,0 0 1 0 0,0 0 0 0 0,0 0 0 0 0,0-1-1 0 0,0 1 1 0 0,-1 0 0 0 0,1 0 0 0 0,0 0 0 0 0,0-1-1 0 0,0 1 1 0 0,-1 0 0 0 0,1 0 0 0 0,0 0-1 0 0,0 0 1 0 0,0 0 0 0 0,-1-1 0 0 0,1 1 0 0 0,0 0-1 0 0,0 0 1 0 0,-1 0 0 0 0,1 0 0 0 0,0 0-1 0 0,0 0 1 0 0,-1 0 0 0 0,1 0 0 0 0,0 0 0 0 0,0 0-1 0 0,-1 0 1 0 0,1 0 0 0 0,0 0 0 0 0,-1 0-1 0 0,-10 5 1531 0 0,3 5-1227 0 0,8-10-315 0 0,0 0 0 0 0,0 1 0 0 0,-1-1 0 0 0,1 1 0 0 0,0-1 0 0 0,0 0 0 0 0,0 1 0 0 0,-1-1 0 0 0,1 1 0 0 0,0-1-1 0 0,0 0 1 0 0,-1 1 0 0 0,1-1 0 0 0,0 0 0 0 0,-1 1 0 0 0,1-1 0 0 0,0 0 0 0 0,-1 0 0 0 0,1 1 0 0 0,-1-1 0 0 0,1 0-1 0 0,0 0 1 0 0,-1 0 0 0 0,1 0 0 0 0,-1 0 0 0 0,1 1 0 0 0,-1-1 0 0 0,1 0 0 0 0,0 0 0 0 0,-1 0 0 0 0,1 0 0 0 0,-1 0-1 0 0,0 0 1 0 0,-1-1 179 0 0,0 0 0 0 0,0 1 1 0 0,-1-1-1 0 0,1 1 0 0 0,0 0 0 0 0,0-1 0 0 0,-1 1 0 0 0,1 0 0 0 0,0 0 0 0 0,0 1 0 0 0,-3 0 0 0 0,2-1-102 0 0,0 0 1 0 0,0 1-1 0 0,1-1 1 0 0,-1 0-1 0 0,0 0 1 0 0,0 0-1 0 0,0-1 1 0 0,1 1-1 0 0,-1-1 1 0 0,0 0-1 0 0,-4-1 1 0 0,2 0 66 0 0,-1 0 0 0 0,1 1 0 0 0,0 0 1 0 0,-1 0-1 0 0,0 0 0 0 0,1 0 0 0 0,-1 1 0 0 0,-9 1 0 0 0,7-1 15 0 0,1 0 0 0 0,-1-1-1 0 0,1 1 1 0 0,-12-3 0 0 0,-48-17 1311 0 0,65 19-1463 0 0,1 1-1 0 0,0 0 0 0 0,-1 0 0 0 0,1 0 1 0 0,-1 0-1 0 0,1 0 0 0 0,-1 1 0 0 0,1-1 1 0 0,-3 1-1 0 0,2 0-23 0 0,0-1 1 0 0,0 1 0 0 0,1-1 0 0 0,-1 0-1 0 0,0 0 1 0 0,0 0 0 0 0,0 0 0 0 0,-3 0-1 0 0,-8-2 99 0 0,11 2-86 0 0,0 0 0 0 0,0 0 0 0 0,0 0 1 0 0,0 0-1 0 0,1-1 0 0 0,-1 1 0 0 0,0-1 0 0 0,0 1 1 0 0,0-1-1 0 0,1 0 0 0 0,-3-1 0 0 0,-2-1 42 0 0,0 1 0 0 0,0-1 0 0 0,0 1 0 0 0,0 0 0 0 0,0 1 1 0 0,0 0-1 0 0,-7-1 0 0 0,-18-4 61 0 0,19 3-46 0 0,-1 1-1 0 0,-13-1 1 0 0,-17-4 137 0 0,34 5-117 0 0,-1-2-1 0 0,0 1 1 0 0,-12-8-1 0 0,14 7-39 0 0,0 0-1 0 0,0 1 0 0 0,-1 0 0 0 0,1 0 0 0 0,-14-2 0 0 0,-7 1 31 0 0,-10-2 8 0 0,1 2 1 0 0,-72 1-1 0 0,92 4-45 0 0,-1-1 0 0 0,0-1 0 0 0,1-1 0 0 0,-36-8 0 0 0,-15 0 167 0 0,34 6-134 0 0,10 2-51 0 0,-44 1-1 0 0,32 2-20 0 0,-201-6 108 0 0,-135 3 114 0 0,292 4-218 0 0,-46 2-4 0 0,107-2-42 0 0,0 1 0 0 0,0 1 1 0 0,0 1-1 0 0,-25 9 0 0 0,-33 20-1507 0 0,36-14 628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36:27.122"/>
    </inkml:context>
    <inkml:brush xml:id="br0">
      <inkml:brushProperty name="width" value="0.1" units="cm"/>
      <inkml:brushProperty name="height" value="0.1" units="cm"/>
      <inkml:brushProperty name="color" value="#E71224"/>
    </inkml:brush>
  </inkml:definitions>
  <inkml:trace contextRef="#ctx0" brushRef="#br0">1077 35 455 0 0,'1'0'80'0'0,"-1"1"-1"0"0,1-1 0 0 0,-1 0 1 0 0,1 0-1 0 0,0 0 0 0 0,-1 0 0 0 0,1 0 1 0 0,-1 0-1 0 0,1 0 0 0 0,-1 0 0 0 0,1 0 1 0 0,-1 0-1 0 0,1 0 0 0 0,-1 0 0 0 0,1-1 1 0 0,-1 1-1 0 0,1 0 0 0 0,-1 0 0 0 0,1-1 1 0 0,-1 1-1 0 0,1 0 0 0 0,0-1 0 0 0,-13-6 2321 0 0,-1 0-1767 0 0,6 4-387 0 0,0 0 0 0 0,0 0 0 0 0,0 1 0 0 0,0 0 0 0 0,0 0 0 0 0,0 1 0 0 0,0-1-1 0 0,-1 2 1 0 0,-8-1 0 0 0,-13 2 268 0 0,-29 4-1 0 0,30-3-287 0 0,-159 8 577 0 0,37-3-494 0 0,110-4-286 0 0,-47 2-82 0 0,-1 4 0 0 0,-96 23 0 0 0,120-16-2335 0 0,-5 1-858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6:08.988"/>
    </inkml:context>
    <inkml:brush xml:id="br0">
      <inkml:brushProperty name="width" value="0.1" units="cm"/>
      <inkml:brushProperty name="height" value="0.1" units="cm"/>
      <inkml:brushProperty name="color" value="#E71224"/>
    </inkml:brush>
  </inkml:definitions>
  <inkml:trace contextRef="#ctx0" brushRef="#br0">1267 37 1839 0 0,'-6'-2'394'0'0,"1"0"-1"0"0,-1 0 0 0 0,1 1 0 0 0,-1 0 0 0 0,0 0 0 0 0,0 1 0 0 0,1-1 0 0 0,-10 1 0 0 0,12 0-219 0 0,-8 2 65 0 0,0-1-1 0 0,1 2 1 0 0,-1-1-1 0 0,1 1 0 0 0,-1 1 1 0 0,1 0-1 0 0,-14 8 1 0 0,7-4 79 0 0,12-7-219 0 0,0 1 1 0 0,-1-1-1 0 0,1 0 1 0 0,-7 1-1 0 0,-12 2 242 0 0,-141 37 1755 0 0,160-40-2031 0 0,1-1-1 0 0,0 1 1 0 0,-1-1-1 0 0,1 0 0 0 0,-1 0 1 0 0,1-1-1 0 0,0 1 1 0 0,-1-1-1 0 0,-5-2 0 0 0,-39-16 872 0 0,9 2-340 0 0,-16-5-55 0 0,36 14-328 0 0,0 0 0 0 0,0 1-1 0 0,-25-4 1 0 0,-37 0 125 0 0,-89 1 0 0 0,133 9-310 0 0,18 0-396 0 0,1 2 1 0 0,-1 0-1 0 0,1 1 0 0 0,0 1 0 0 0,-1 1 0 0 0,1 0 0 0 0,1 2 0 0 0,-1 0 0 0 0,1 1 0 0 0,0 1 1 0 0,-27 16-1 0 0,24-6-4178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6:11.520"/>
    </inkml:context>
    <inkml:brush xml:id="br0">
      <inkml:brushProperty name="width" value="0.1" units="cm"/>
      <inkml:brushProperty name="height" value="0.1" units="cm"/>
      <inkml:brushProperty name="color" value="#E71224"/>
    </inkml:brush>
  </inkml:definitions>
  <inkml:trace contextRef="#ctx0" brushRef="#br0">4335 179 455 0 0,'0'1'17'0'0,"0"-1"0"0"0,0 0 0 0 0,-1 0 0 0 0,1 0 0 0 0,0 1-1 0 0,0-1 1 0 0,0 0 0 0 0,0 0 0 0 0,0 1 0 0 0,0-1-1 0 0,0 0 1 0 0,-1 0 0 0 0,1 0 0 0 0,0 1 0 0 0,0-1-1 0 0,0 0 1 0 0,0 0 0 0 0,-1 0 0 0 0,1 0 0 0 0,0 1-1 0 0,0-1 1 0 0,0 0 0 0 0,-1 0 0 0 0,1 0 0 0 0,0 0 0 0 0,0 0-1 0 0,-1 0 1 0 0,1 0 0 0 0,0 0 0 0 0,0 0 0 0 0,-1 0-1 0 0,1 0 1 0 0,0 0 0 0 0,0 0 0 0 0,-1 0 0 0 0,1 0-1 0 0,0 0 1 0 0,0 0 0 0 0,-1 0 0 0 0,1 0 0 0 0,0 0-1 0 0,0 0 1 0 0,0 0 0 0 0,-1 0 0 0 0,1 0 0 0 0,0 0 0 0 0,0-1-1 0 0,-1 1 1 0 0,1 0 0 0 0,0 0 0 0 0,-20-11 266 0 0,6 4 755 0 0,12 7-852 0 0,0 0 0 0 0,0-1 0 0 0,0 1-1 0 0,0 0 1 0 0,0 0 0 0 0,0 0 0 0 0,0 0 0 0 0,0 0-1 0 0,0 1 1 0 0,0-1 0 0 0,0 1 0 0 0,0-1 0 0 0,0 1-1 0 0,0 0 1 0 0,0 0 0 0 0,-2 1 0 0 0,-8 4 26 0 0,-7 2 3 0 0,1 0 245 0 0,1-1-1 0 0,-21 5 1 0 0,9-2 41 0 0,25-8-416 0 0,0 0 0 0 0,-1-1 1 0 0,1 1-1 0 0,0-1 0 0 0,-1 0 0 0 0,1 0 0 0 0,-1-1 0 0 0,0 1 1 0 0,1-1-1 0 0,-1 0 0 0 0,1 0 0 0 0,-6-1 0 0 0,6 0 85 0 0,-1-1 0 0 0,1 0-1 0 0,0 0 1 0 0,0 0-1 0 0,0 0 1 0 0,0-1 0 0 0,0 0-1 0 0,0 1 1 0 0,-3-6-1 0 0,2 4-82 0 0,-1 0-1 0 0,1 0 1 0 0,-1 0-1 0 0,-7-4 0 0 0,-5 2 70 0 0,1 0 0 0 0,-1 1 0 0 0,0 1 0 0 0,0 1 0 0 0,0 0 0 0 0,0 2 0 0 0,-34 0 0 0 0,-13-3 40 0 0,41 2-21 0 0,-41 1 0 0 0,31 2 29 0 0,1-1 0 0 0,-1-1 0 0 0,0-2 0 0 0,1-2 0 0 0,-35-8 0 0 0,-53-27 664 0 0,57 17-570 0 0,28 10-266 0 0,-41-11 43 0 0,68 22-70 0 0,-1 0 0 0 0,1 0 1 0 0,-1 2-1 0 0,0-1 1 0 0,1 1-1 0 0,-13 1 0 0 0,18-1-133 0 0,0 1 0 0 0,-1-1 0 0 0,1 1 1 0 0,0 0-1 0 0,0 0 0 0 0,0 0 0 0 0,0 1 0 0 0,1-1 0 0 0,-1 1 0 0 0,0 0 0 0 0,0 0 0 0 0,1 0 0 0 0,0 0 0 0 0,-1 1 0 0 0,1 0 0 0 0,0-1 0 0 0,0 1 1 0 0,-3 5-1 0 0</inkml:trace>
  <inkml:trace contextRef="#ctx0" brushRef="#br0" timeOffset="1">2732 104 2303 0 0,'-39'-1'3764'0'0,"-120"-20"-1086"0"0,14-2-443 0 0,52 9-1340 0 0,-205-22 500 0 0,250 31-1316 0 0,16 2-47 0 0,0 2 1 0 0,0 2 0 0 0,-39 4-1 0 0,66-4-129 0 0,1-1 0 0 0,0 1-1 0 0,0 0 1 0 0,0 0 0 0 0,0 0-1 0 0,0 0 1 0 0,0 1 0 0 0,0 0-1 0 0,0-1 1 0 0,0 2 0 0 0,1-1-1 0 0,-1 0 1 0 0,1 1 0 0 0,0-1-1 0 0,-1 1 1 0 0,-4 6 0 0 0,2 1-4201 0 0</inkml:trace>
  <inkml:trace contextRef="#ctx0" brushRef="#br0" timeOffset="2">1452 88 1839 0 0,'-7'2'127'0'0,"5"-2"-83"0"0,1 0 0 0 0,0 1-1 0 0,-1-1 1 0 0,1 1 0 0 0,0-1 0 0 0,0 1-1 0 0,-1-1 1 0 0,1 1 0 0 0,0 0 0 0 0,0 0 0 0 0,-1 0-1 0 0,-26 6 2175 0 0,-15 9-1061 0 0,-72 29 808 0 0,94-36-1705 0 0,-2-1-1 0 0,1-1 0 0 0,-1-1 1 0 0,-26 4-1 0 0,3-4 253 0 0,-53 1-1 0 0,53-8 0 0 0,-1-1 0 0 0,-79-15 1 0 0,-87-32 1009 0 0,71 15-721 0 0,113 27-669 0 0,0 2 0 0 0,-1 1-1 0 0,0 2 1 0 0,-31 1 0 0 0,43 2-327 0 0,-1 1 0 0 0,0 1 0 0 0,1 0 0 0 0,-1 2 0 0 0,1 0 0 0 0,0 1 1 0 0,-26 12-1 0 0,10 0-4530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6:12.913"/>
    </inkml:context>
    <inkml:brush xml:id="br0">
      <inkml:brushProperty name="width" value="0.1" units="cm"/>
      <inkml:brushProperty name="height" value="0.1" units="cm"/>
      <inkml:brushProperty name="color" value="#E71224"/>
    </inkml:brush>
  </inkml:definitions>
  <inkml:trace contextRef="#ctx0" brushRef="#br0">879 1 1839 0 0,'-22'6'1153'0'0,"19"-5"-1081"0"0,0 1-1 0 0,1-1 1 0 0,-1 0-1 0 0,0 0 1 0 0,0-1 0 0 0,0 1-1 0 0,-4 0 1 0 0,-93-6 3074 0 0,-27 0-1299 0 0,-245 23 642 0 0,346-17-2349 0 0,1 2 0 0 0,-38 7-1 0 0,51-7-174 0 0,1 0-1 0 0,-1 1 0 0 0,1 0 0 0 0,0 1 1 0 0,1 0-1 0 0,-1 1 0 0 0,-15 11 1 0 0,13-7-171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6:13.436"/>
    </inkml:context>
    <inkml:brush xml:id="br0">
      <inkml:brushProperty name="width" value="0.1" units="cm"/>
      <inkml:brushProperty name="height" value="0.1" units="cm"/>
      <inkml:brushProperty name="color" value="#E71224"/>
    </inkml:brush>
  </inkml:definitions>
  <inkml:trace contextRef="#ctx0" brushRef="#br0">612 94 1375 0 0,'-20'-8'1411'0'0,"-33"-18"-1"0"0,36 17-279 0 0,0 1 0 0 0,-35-13 0 0 0,30 15-734 0 0,-1 1 1 0 0,0 1 0 0 0,0 1 0 0 0,0 1 0 0 0,-28 0-1 0 0,14 4-275 0 0,-1 1 0 0 0,1 2-1 0 0,1 1 1 0 0,-46 15-1 0 0,79-21-267 0 0,0 1-1 0 0,0 0 1 0 0,-1 1-1 0 0,1-1 1 0 0,0 1-1 0 0,0-1 1 0 0,0 1-1 0 0,0 0 1 0 0,0 0-1 0 0,1 0 0 0 0,-1 0 1 0 0,0 0-1 0 0,1 1 1 0 0,0 0-1 0 0,0-1 1 0 0,-1 1-1 0 0,2 0 1 0 0,-1 0-1 0 0,-2 3 1 0 0,2 6-3148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6:14.297"/>
    </inkml:context>
    <inkml:brush xml:id="br0">
      <inkml:brushProperty name="width" value="0.1" units="cm"/>
      <inkml:brushProperty name="height" value="0.1" units="cm"/>
      <inkml:brushProperty name="color" value="#E71224"/>
    </inkml:brush>
  </inkml:definitions>
  <inkml:trace contextRef="#ctx0" brushRef="#br0">2928 119 455 0 0,'0'-3'257'0'0,"0"-1"0"0"0,0 1 0 0 0,0-1 0 0 0,-1 1 0 0 0,1-1 0 0 0,-1 1-1 0 0,0 0 1 0 0,0-1 0 0 0,-1 1 0 0 0,1 0 0 0 0,0 0 0 0 0,-1 0 0 0 0,0 0 0 0 0,0 0-1 0 0,0 0 1 0 0,0 0 0 0 0,0 1 0 0 0,-1-1 0 0 0,-2-2 0 0 0,1 2-166 0 0,1 1 0 0 0,-1 0 1 0 0,0 0-1 0 0,0 0 1 0 0,0 1-1 0 0,0-1 1 0 0,0 1-1 0 0,0 0 0 0 0,0 0 1 0 0,0 0-1 0 0,0 1 1 0 0,-1-1-1 0 0,1 1 1 0 0,0 0-1 0 0,-6 1 0 0 0,-260 9 2560 0 0,71 3-1141 0 0,55 0-1209 0 0,115-12-184 0 0,0-1 0 0 0,-1-2 0 0 0,1-1 0 0 0,0-1 0 0 0,-40-10 0 0 0,49 8-86 0 0,-22-6 133 0 0,-2 2 1 0 0,-54-5-1 0 0,-342 8-36 0 0,141 10-64 0 0,204 3-40 0 0,-39 0 16 0 0,-29-13 0 0 0,45 1-16 0 0,-89 9-1 0 0,165 1-18 0 0,0 1 0 0 0,-76 20 0 0 0,105-21-131 0 0,1 1 0 0 0,0 0 0 0 0,0 0 0 0 0,-22 14 1 0 0,2 5-3128 0 0,7-4-711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6:16.432"/>
    </inkml:context>
    <inkml:brush xml:id="br0">
      <inkml:brushProperty name="width" value="0.1" units="cm"/>
      <inkml:brushProperty name="height" value="0.1" units="cm"/>
      <inkml:brushProperty name="color" value="#E71224"/>
    </inkml:brush>
  </inkml:definitions>
  <inkml:trace contextRef="#ctx0" brushRef="#br0">1266 108 1375 0 0,'-31'-37'619'0'0,"23"28"-167"0"0,0-1-1 0 0,0 1 0 0 0,-10-8 0 0 0,14 14-244 0 0,1 0-1 0 0,-1 1 0 0 0,0-1 0 0 0,0 1 0 0 0,0 0 0 0 0,-1 0 0 0 0,1 1 0 0 0,0-1 0 0 0,-1 1 1 0 0,1 0-1 0 0,-10-1 0 0 0,-25 1 247 0 0,-1 1 0 0 0,-54 7 0 0 0,-30 2-62 0 0,-345 28 1582 0 0,375-26-1818 0 0,-8-6-61 0 0,68-5-29 0 0,-58 8 0 0 0,59 0-2937 0 0,20-2-352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6:17.720"/>
    </inkml:context>
    <inkml:brush xml:id="br0">
      <inkml:brushProperty name="width" value="0.1" units="cm"/>
      <inkml:brushProperty name="height" value="0.1" units="cm"/>
      <inkml:brushProperty name="color" value="#E71224"/>
    </inkml:brush>
  </inkml:definitions>
  <inkml:trace contextRef="#ctx0" brushRef="#br0">3087 162 3423 0 0,'-2'-1'32'0'0,"1"1"0"0"0,0 0 0 0 0,0-1 0 0 0,-1 1 0 0 0,1-1 0 0 0,0 0 0 0 0,0 1 0 0 0,0-1 0 0 0,-1 0 0 0 0,0-2 0 0 0,-10-4 11 0 0,-4 1 246 0 0,0 2 0 0 0,-1 0 0 0 0,-23-3 0 0 0,-6-3-13 0 0,10 2 263 0 0,14 3 85 0 0,0-1 0 0 0,-38-16 0 0 0,41 14-383 0 0,0 1-1 0 0,0 1 0 0 0,-1 1 1 0 0,-21-3-1 0 0,-230-5 895 0 0,89 7-238 0 0,-101 2 130 0 0,272 6-1091 0 0,0-1 1 0 0,0 1-1 0 0,1 1 1 0 0,-1 0-1 0 0,1 1 1 0 0,0 0-1 0 0,0 0 1 0 0,-16 10-1 0 0,16-6-327 0 0</inkml:trace>
  <inkml:trace contextRef="#ctx0" brushRef="#br0" timeOffset="1">1672 101 919 0 0,'-7'-1'666'0'0,"0"0"0"0"0,0 0 0 0 0,-13-4 0 0 0,-11-2 558 0 0,13 5-882 0 0,-1 1 0 0 0,1 0 0 0 0,0 1 0 0 0,-1 1 0 0 0,1 0 0 0 0,-1 2 0 0 0,-27 7 0 0 0,27-6-152 0 0,0 0 0 0 0,0-1 0 0 0,0-2-1 0 0,-31 0 1 0 0,-79-10 833 0 0,90 5-792 0 0,-270-35 936 0 0,248 30-969 0 0,-36-8 145 0 0,-25-2 146 0 0,-45 7-89 0 0,139 12-350 0 0,-1 1-1 0 0,1 2 0 0 0,-54 11 1 0 0,58-7-167 0 0,1 0-1 0 0,1 2 1 0 0,-1 0 0 0 0,1 1 0 0 0,-36 24 0 0 0,22-10-538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6:19.111"/>
    </inkml:context>
    <inkml:brush xml:id="br0">
      <inkml:brushProperty name="width" value="0.1" units="cm"/>
      <inkml:brushProperty name="height" value="0.1" units="cm"/>
      <inkml:brushProperty name="color" value="#E71224"/>
    </inkml:brush>
  </inkml:definitions>
  <inkml:trace contextRef="#ctx0" brushRef="#br0">1261 23 4831 0 0,'-4'1'68'0'0,"0"-1"0"0"0,0 0 0 0 0,0 0 0 0 0,0 0 0 0 0,0 0-1 0 0,1 0 1 0 0,-5-2 0 0 0,-3 1 129 0 0,-40-1 324 0 0,0 2 0 0 0,-64 10 0 0 0,41-4-8 0 0,2 1 450 0 0,0-5 0 0 0,-133-11-1 0 0,195 8-873 0 0,-159-24 977 0 0,146 21-1020 0 0,0 2 0 0 0,0 0-1 0 0,-1 1 1 0 0,1 1 0 0 0,0 2 0 0 0,-34 5-1 0 0,40-4-142 0 0,1 1 0 0 0,-1 1 0 0 0,1 1-1 0 0,0 0 1 0 0,1 1 0 0 0,-1 0 0 0 0,1 1-1 0 0,1 1 1 0 0,-21 16 0 0 0,13-5-374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6:20.446"/>
    </inkml:context>
    <inkml:brush xml:id="br0">
      <inkml:brushProperty name="width" value="0.1" units="cm"/>
      <inkml:brushProperty name="height" value="0.1" units="cm"/>
      <inkml:brushProperty name="color" value="#E71224"/>
    </inkml:brush>
  </inkml:definitions>
  <inkml:trace contextRef="#ctx0" brushRef="#br0">1497 26 2759 0 0,'-13'9'726'0'0,"11"-7"-643"0"0,-1 1 0 0 0,0-1 0 0 0,0 0 1 0 0,-1 0-1 0 0,1 0 0 0 0,0 0 0 0 0,-1 0 0 0 0,1-1 1 0 0,-1 0-1 0 0,1 0 0 0 0,-1 0 0 0 0,1 0 0 0 0,-7 1 1 0 0,-3-1 517 0 0,0-1 0 0 0,-21-2 1 0 0,-2 0 430 0 0,-29-5-136 0 0,-1 5-303 0 0,-90 10 503 0 0,47-1-729 0 0,63-8-144 0 0,-1-2 1 0 0,1-2-1 0 0,-66-16 1 0 0,14 3 257 0 0,50 11-259 0 0,-1 3 0 0 0,1 2 0 0 0,-79 6 0 0 0,-9 14-935 0 0,3 11-3794 0 0,83-16 1809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6:22.698"/>
    </inkml:context>
    <inkml:brush xml:id="br0">
      <inkml:brushProperty name="width" value="0.1" units="cm"/>
      <inkml:brushProperty name="height" value="0.1" units="cm"/>
      <inkml:brushProperty name="color" value="#E71224"/>
    </inkml:brush>
  </inkml:definitions>
  <inkml:trace contextRef="#ctx0" brushRef="#br0">2319 182 2303 0 0,'-6'-4'439'0'0,"0"0"-1"0"0,0 1 1 0 0,0 0-1 0 0,0 0 0 0 0,0 0 1 0 0,-1 1-1 0 0,1 0 0 0 0,-13-3 1 0 0,7 2-285 0 0,-36-8 1061 0 0,-1 3-1 0 0,-90-4 0 0 0,85 9-688 0 0,1-2-1 0 0,-57-13 1 0 0,37-2-154 0 0,-83-34-1 0 0,146 50-322 0 0,0 1 0 0 0,0 0-1 0 0,0 0 1 0 0,-1 1 0 0 0,1 0 0 0 0,-14 0 0 0 0,18 2-378 0 0,1 0 1 0 0,0 1 0 0 0,0-1 0 0 0,-1 1 0 0 0,1 0-1 0 0,0 1 1 0 0,0-1 0 0 0,0 1 0 0 0,0 0 0 0 0,0 0 0 0 0,0 1-1 0 0,1 0 1 0 0,-1-1 0 0 0,-4 5 0 0 0,0 1-3042 0 0</inkml:trace>
  <inkml:trace contextRef="#ctx0" brushRef="#br0" timeOffset="1">1179 52 1375 0 0,'2'-2'76'0'0,"0"1"-1"0"0,0-1 1 0 0,0 1-1 0 0,0 0 1 0 0,0 0-1 0 0,0 0 0 0 0,0 0 1 0 0,0 0-1 0 0,0 0 1 0 0,1 0-1 0 0,-1 1 1 0 0,0-1-1 0 0,5 1 0 0 0,4-3-131 0 0,-8 2 36 0 0,-4-1 13 0 0,-13 1 91 0 0,-19 1 847 0 0,-15 10 569 0 0,1 1 0 0 0,-49 20 0 0 0,51-16-1222 0 0,25-10-183 0 0,1 0 0 0 0,-1-2 0 0 0,-29 3-1 0 0,-60-4 423 0 0,85-2-347 0 0,-168-3 547 0 0,-193 6 1078 0 0,376-2-2098 0 0,-1-1-1 0 0,1 2 0 0 0,-1 0 1 0 0,1 0-1 0 0,0 0 1 0 0,-1 1-1 0 0,1 1 0 0 0,1-1 1 0 0,-1 2-1 0 0,-10 6 0 0 0,6-1-3300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36:28.768"/>
    </inkml:context>
    <inkml:brush xml:id="br0">
      <inkml:brushProperty name="width" value="0.1" units="cm"/>
      <inkml:brushProperty name="height" value="0.1" units="cm"/>
      <inkml:brushProperty name="color" value="#E71224"/>
    </inkml:brush>
  </inkml:definitions>
  <inkml:trace contextRef="#ctx0" brushRef="#br0">782 23 2615 0 0,'-11'7'1075'0'0,"13"-19"194"0"0,-1 12-1199 0 0,-1-1-1 0 0,0 1 0 0 0,1-1 1 0 0,-1 1-1 0 0,0-1 0 0 0,0 1 0 0 0,1-1 1 0 0,-1 0-1 0 0,0 1 0 0 0,0-1 0 0 0,0 1 1 0 0,0-1-1 0 0,0 0 0 0 0,0 1 0 0 0,0-1 1 0 0,0 1-1 0 0,0-1 0 0 0,0 0 1 0 0,0 1-1 0 0,0-1 0 0 0,0 1 0 0 0,0-1 1 0 0,0 1-1 0 0,-1-1 0 0 0,1 0 0 0 0,0 1 1 0 0,-1-1-1 0 0,1 1 0 0 0,-1-1 1 0 0,0 1 4 0 0,0 0 1 0 0,0 0 0 0 0,-1 0-1 0 0,1 0 1 0 0,0 0 0 0 0,0 0-1 0 0,-1 1 1 0 0,1-1 0 0 0,0 1-1 0 0,0-1 1 0 0,-2 1 0 0 0,-19 5-30 0 0,-45-8 765 0 0,-30 0 280 0 0,-172 2-685 0 0,43-1-768 0 0,191 3-2011 0 0,-5 1-854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6:39.674"/>
    </inkml:context>
    <inkml:brush xml:id="br0">
      <inkml:brushProperty name="width" value="0.1" units="cm"/>
      <inkml:brushProperty name="height" value="0.1" units="cm"/>
      <inkml:brushProperty name="color" value="#E71224"/>
    </inkml:brush>
  </inkml:definitions>
  <inkml:trace contextRef="#ctx0" brushRef="#br0">942 75 1375 0 0,'-5'-5'331'0'0,"-1"0"-1"0"0,0 1 1 0 0,0 0-1 0 0,-1 0 1 0 0,0 0-1 0 0,1 1 1 0 0,-1 0-1 0 0,0 0 1 0 0,0 0-1 0 0,-11-1 1 0 0,-11-2-198 0 0,-40-3 1 0 0,17 3 915 0 0,10 2-47 0 0,-57 2 0 0 0,89 2-888 0 0,-20 1 256 0 0,-31 6 0 0 0,29-3-116 0 0,28-4-230 0 0,-35 6 736 0 0,0-3 0 0 0,0-1 0 0 0,-68-5 0 0 0,56-8-112 0 0,37 7-442 0 0,-1 0-1 0 0,-28-2 0 0 0,38 6-246 0 0,0 0 1 0 0,0 0-1 0 0,0 0 0 0 0,0 1 0 0 0,1 0 1 0 0,-1 0-1 0 0,0 0 0 0 0,1 1 0 0 0,-1-1 1 0 0,1 1-1 0 0,-1 0 0 0 0,1 0 0 0 0,-6 4 1 0 0,-4 4-798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6:40.811"/>
    </inkml:context>
    <inkml:brush xml:id="br0">
      <inkml:brushProperty name="width" value="0.1" units="cm"/>
      <inkml:brushProperty name="height" value="0.1" units="cm"/>
      <inkml:brushProperty name="color" value="#E71224"/>
    </inkml:brush>
  </inkml:definitions>
  <inkml:trace contextRef="#ctx0" brushRef="#br0">1607 138 3223 0 0,'0'0'66'0'0,"-1"-1"0"0"0,1 0 0 0 0,0 1-1 0 0,0-1 1 0 0,-1 0 0 0 0,1 1 0 0 0,0-1 0 0 0,-1 0-1 0 0,1 1 1 0 0,-1-1 0 0 0,1 0 0 0 0,-1 1-1 0 0,1-1 1 0 0,-1 1 0 0 0,0-1 0 0 0,1 1-1 0 0,-1 0 1 0 0,1-1 0 0 0,-1 1 0 0 0,0 0-1 0 0,1-1 1 0 0,-1 1 0 0 0,0 0 0 0 0,0 0-1 0 0,1-1 1 0 0,-1 1 0 0 0,0 0 0 0 0,1 0 0 0 0,-1 0-1 0 0,-1 0 1 0 0,-21-1 455 0 0,12 3-283 0 0,-61 8 1780 0 0,-96 3 0 0 0,149-14-1674 0 0,-34-7 0 0 0,37 5-112 0 0,0 1-1 0 0,0 0 1 0 0,-23 1-1 0 0,-22-1 313 0 0,32 4-328 0 0,1-2 0 0 0,-1-1 0 0 0,-36-6 0 0 0,-40-1 344 0 0,-30-1 108 0 0,79 3-432 0 0,27 1-41 0 0,0 0 1 0 0,1-2-1 0 0,-1-2 0 0 0,-34-14 0 0 0,38 12-97 0 0,-1 2 0 0 0,0 1-1 0 0,0 1 1 0 0,-1 1 0 0 0,-37-4 0 0 0,47 10-108 0 0,0 0-1 0 0,0 0 1 0 0,0 2-1 0 0,0 0 1 0 0,0 1 0 0 0,1 0-1 0 0,-1 2 1 0 0,-24 9 0 0 0,-24 16-1753 0 0,30-11 712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6:42.084"/>
    </inkml:context>
    <inkml:brush xml:id="br0">
      <inkml:brushProperty name="width" value="0.1" units="cm"/>
      <inkml:brushProperty name="height" value="0.1" units="cm"/>
      <inkml:brushProperty name="color" value="#E71224"/>
    </inkml:brush>
  </inkml:definitions>
  <inkml:trace contextRef="#ctx0" brushRef="#br0">2476 174 2759 0 0,'-16'-8'563'0'0,"1"1"0"0"0,-1 1 0 0 0,0 1 0 0 0,-1 0 0 0 0,1 1 0 0 0,-28-4 0 0 0,25 5-745 0 0,-4 0 481 0 0,-42 0 0 0 0,22 2 99 0 0,-177 7 1940 0 0,181-4-2119 0 0,-203 16 1077 0 0,-111 14-48 0 0,310-24-1141 0 0,-65 22 0 0 0,91-24-443 0 0,0 2 1 0 0,0-1 0 0 0,-25 17-1 0 0,25-14-3808 0 0</inkml:trace>
  <inkml:trace contextRef="#ctx0" brushRef="#br0" timeOffset="1">1100 1 2759 0 0,'-42'8'488'0'0,"22"-5"-443"0"0,6 0 21 0 0,0-1 0 0 0,0 0-1 0 0,0-2 1 0 0,0 1-1 0 0,-24-4 1 0 0,-11-1 1594 0 0,21 0-1042 0 0,0 1 0 0 0,-1 1 0 0 0,1 2 0 0 0,-30 3 0 0 0,54-3-575 0 0,-42 3 339 0 0,-100 2 900 0 0,-94-7 326 0 0,206 3-1710 0 0,0 2-1 0 0,0 2 1 0 0,0 1 0 0 0,0 1-1 0 0,-51 19 1 0 0,67-21-972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6:43.212"/>
    </inkml:context>
    <inkml:brush xml:id="br0">
      <inkml:brushProperty name="width" value="0.1" units="cm"/>
      <inkml:brushProperty name="height" value="0.1" units="cm"/>
      <inkml:brushProperty name="color" value="#E71224"/>
    </inkml:brush>
  </inkml:definitions>
  <inkml:trace contextRef="#ctx0" brushRef="#br0">1931 0 455 0 0,'-4'2'460'0'0,"-1"0"-1"0"0,1-1 0 0 0,-1 0 1 0 0,1 0-1 0 0,-1 0 0 0 0,-6 0 1 0 0,9-1-572 0 0,-5 1 366 0 0,0-1 35 0 0,0 1 1 0 0,0 0-1 0 0,0 0 1 0 0,0 1-1 0 0,0-1 1 0 0,1 2-1 0 0,-1-1 1 0 0,-9 6-1 0 0,10-6-236 0 0,1 0 0 0 0,0 1 0 0 0,-1-2 0 0 0,1 1 0 0 0,-1-1 0 0 0,-7 2 0 0 0,-23 5 693 0 0,26-4-592 0 0,-1-1 0 0 0,0-1 0 0 0,-11 2 0 0 0,11-2-64 0 0,1-1 0 0 0,0 2 1 0 0,0-1-1 0 0,-9 5 0 0 0,12-4 34 0 0,0-1 1 0 0,0 0-1 0 0,-1-1 0 0 0,-8 1 1 0 0,-18 5 80 0 0,10 0-103 0 0,13-3-27 0 0,1 0 1 0 0,-1-1-1 0 0,0-1 0 0 0,0 0 1 0 0,-20 1-1 0 0,15-3 80 0 0,1 0-1 0 0,-1 1 1 0 0,1 1-1 0 0,-1 1 1 0 0,-18 5-1 0 0,23-6-88 0 0,-1 1 1 0 0,0-1-1 0 0,1-1 0 0 0,-17 0 0 0 0,-16 2 30 0 0,14-1 5 0 0,-42-1 0 0 0,-17 0 79 0 0,-89 9 452 0 0,102-5-204 0 0,0-4 0 0 0,0-3 0 0 0,-114-18 0 0 0,149 14-367 0 0,-1 2-1 0 0,1 1 1 0 0,-1 2-1 0 0,-81 10 1 0 0,104-6-309 0 0,-29 10 0 0 0,25-6-759 0 0,-10 2-3641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6:45.251"/>
    </inkml:context>
    <inkml:brush xml:id="br0">
      <inkml:brushProperty name="width" value="0.1" units="cm"/>
      <inkml:brushProperty name="height" value="0.1" units="cm"/>
      <inkml:brushProperty name="color" value="#E71224"/>
    </inkml:brush>
  </inkml:definitions>
  <inkml:trace contextRef="#ctx0" brushRef="#br0">1009 69 1439 0 0,'0'-2'43'0'0,"0"1"-1"0"0,0-1 0 0 0,0 0 1 0 0,0 0-1 0 0,0 0 0 0 0,-1 1 0 0 0,1-1 1 0 0,-1 0-1 0 0,1 1 0 0 0,-1-1 0 0 0,0 0 1 0 0,0 1-1 0 0,0-1 0 0 0,0 0 0 0 0,-1-1 1 0 0,-1 0 126 0 0,0 0 1 0 0,-1 0 0 0 0,0 1-1 0 0,1-1 1 0 0,-5-1 0 0 0,6 2-145 0 0,-5-1 182 0 0,1 0 0 0 0,-1 0 0 0 0,1 1 0 0 0,-1 0-1 0 0,0 0 1 0 0,0 0 0 0 0,0 1 0 0 0,0 0-1 0 0,0 1 1 0 0,0-1 0 0 0,-12 2 0 0 0,-7 2 458 0 0,-48 11 0 0 0,33-6-365 0 0,-8 0 265 0 0,-1-2-1 0 0,-66-2 0 0 0,-102-14 895 0 0,128 5-1039 0 0,-48 7-30 0 0,80 4-3481 0 0,39-4-396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6:46.400"/>
    </inkml:context>
    <inkml:brush xml:id="br0">
      <inkml:brushProperty name="width" value="0.1" units="cm"/>
      <inkml:brushProperty name="height" value="0.1" units="cm"/>
      <inkml:brushProperty name="color" value="#E71224"/>
    </inkml:brush>
  </inkml:definitions>
  <inkml:trace contextRef="#ctx0" brushRef="#br0">3230 93 2303 0 0,'-2'-2'68'0'0,"0"0"1"0"0,1 0-1 0 0,-1 1 0 0 0,0-1 0 0 0,0 0 0 0 0,-1 1 0 0 0,1-1 0 0 0,0 1 0 0 0,0 0 0 0 0,-1 0 0 0 0,1 0 0 0 0,-1 0 0 0 0,1 0 0 0 0,-1 0 0 0 0,1 0 0 0 0,-1 1 0 0 0,0 0 0 0 0,1-1 0 0 0,-4 1 0 0 0,-14-1 824 0 0,-29 1 1 0 0,31 0-711 0 0,-26-2 283 0 0,-66-12-1 0 0,80 9-299 0 0,-57-13 984 0 0,49 9-353 0 0,-42-4 0 0 0,36 9-472 0 0,0 1 1 0 0,0 3-1 0 0,0 2 0 0 0,-48 7 0 0 0,-185 26-189 0 0,246-32-174 0 0,-24 3-521 0 0,28-5-16 0 0</inkml:trace>
  <inkml:trace contextRef="#ctx0" brushRef="#br0" timeOffset="1">2149 154 1375 0 0,'-6'-5'151'0'0,"0"0"-1"0"0,0 0 0 0 0,-1 1 0 0 0,0 0 0 0 0,0 0 0 0 0,0 0 0 0 0,0 1 0 0 0,-1 0 0 0 0,1 1 0 0 0,-1-1 0 0 0,0 2 0 0 0,1-1 0 0 0,-1 1 0 0 0,0 0 0 0 0,0 0 1 0 0,0 1-1 0 0,-16 2 0 0 0,-8 2 547 0 0,0 1 0 0 0,1 2 0 0 0,-34 11 0 0 0,52-14-676 0 0,-21 5 332 0 0,0-1 0 0 0,-1-2 0 0 0,0-1 1 0 0,0-2-1 0 0,0-1 0 0 0,-40-4 0 0 0,-51-10 494 0 0,-56-24-190 0 0,80 14-270 0 0,-179-23 683 0 0,63 34-531 0 0,45 4-420 0 0,-15 1 44 0 0,146 7-336 0 0,0 2 0 0 0,-62 12 0 0 0,61-5-379 0 0,-2 0-22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6:48.172"/>
    </inkml:context>
    <inkml:brush xml:id="br0">
      <inkml:brushProperty name="width" value="0.1" units="cm"/>
      <inkml:brushProperty name="height" value="0.1" units="cm"/>
      <inkml:brushProperty name="color" value="#E71224"/>
    </inkml:brush>
  </inkml:definitions>
  <inkml:trace contextRef="#ctx0" brushRef="#br0">2427 173 1583 0 0,'-25'14'1320'0'0,"22"-14"-1094"0"0,0 0-1 0 0,0 0 1 0 0,0 0-1 0 0,0-1 1 0 0,0 1-1 0 0,0-1 1 0 0,0 0-1 0 0,0 1 0 0 0,0-1 1 0 0,0-1-1 0 0,0 1 1 0 0,1 0-1 0 0,-4-3 1 0 0,2 2-102 0 0,-1 0 1 0 0,1 0 0 0 0,0 1-1 0 0,-1-1 1 0 0,-8-1-1 0 0,-38-8 338 0 0,-135-15 836 0 0,158 24-1072 0 0,-1 3-1 0 0,1 0 0 0 0,-46 9 1 0 0,54-8-147 0 0,0 0 0 0 0,-24-2 0 0 0,-2 0 46 0 0,-142-8 617 0 0,13 0-353 0 0,-32-3-234 0 0,98 3-17 0 0,-262-35 700 0 0,244 19-746 0 0,52 10 68 0 0,-101-8 0 0 0,152 21-139 0 0,0 0 0 0 0,0 2 1 0 0,0 1-1 0 0,1 1 0 0 0,-1 1 0 0 0,0 1 0 0 0,1 2 0 0 0,-33 12 0 0 0,-24 19-3493 0 0,37-16-480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6:49.119"/>
    </inkml:context>
    <inkml:brush xml:id="br0">
      <inkml:brushProperty name="width" value="0.1" units="cm"/>
      <inkml:brushProperty name="height" value="0.1" units="cm"/>
      <inkml:brushProperty name="color" value="#E71224"/>
    </inkml:brush>
  </inkml:definitions>
  <inkml:trace contextRef="#ctx0" brushRef="#br0">728 109 1839 0 0,'-3'0'22'0'0,"1"0"-1"0"0,-1 0 0 0 0,1 0 0 0 0,-1 0 0 0 0,0 0 0 0 0,1 0 0 0 0,-4-1 0 0 0,-8-1 78 0 0,-20-4 2019 0 0,8 0-1498 0 0,-92-10 1001 0 0,66 11-847 0 0,0-3 0 0 0,-55-17 0 0 0,6 2-51 0 0,76 18-643 0 0,-1 0 0 0 0,-1 2 0 0 0,1 1 0 0 0,-29 1 0 0 0,52 1-141 0 0,0 1 0 0 0,0-1-1 0 0,-1 1 1 0 0,1 0 0 0 0,0 0-1 0 0,0 0 1 0 0,0 0 0 0 0,0 1-1 0 0,0-1 1 0 0,1 1 0 0 0,-5 3-1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6:50.196"/>
    </inkml:context>
    <inkml:brush xml:id="br0">
      <inkml:brushProperty name="width" value="0.1" units="cm"/>
      <inkml:brushProperty name="height" value="0.1" units="cm"/>
      <inkml:brushProperty name="color" value="#E71224"/>
    </inkml:brush>
  </inkml:definitions>
  <inkml:trace contextRef="#ctx0" brushRef="#br0">1785 69 1727 0 0,'-39'3'1042'0'0,"-1"-1"0"0"0,-45-4 0 0 0,-29 1 255 0 0,28 6-639 0 0,9 0 126 0 0,-112-7 1 0 0,8-19 233 0 0,37 3-526 0 0,-237-13-22 0 0,305 27-450 0 0,15 0 7 0 0,-111 6 0 0 0,157 0-31 0 0,-13 1-116 0 0,-34 7 0 0 0,28 0-172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7:09.448"/>
    </inkml:context>
    <inkml:brush xml:id="br0">
      <inkml:brushProperty name="width" value="0.1" units="cm"/>
      <inkml:brushProperty name="height" value="0.1" units="cm"/>
      <inkml:brushProperty name="color" value="#E71224"/>
    </inkml:brush>
  </inkml:definitions>
  <inkml:trace contextRef="#ctx0" brushRef="#br0">253 212 1375 0 0,'-4'0'43'0'0,"-13"0"1694"0"0,17 0-1696 0 0,0 0 0 0 0,-1 0 0 0 0,1 1 0 0 0,-1-1 0 0 0,1 0 1 0 0,0 0-1 0 0,-1 0 0 0 0,1 0 0 0 0,-1 0 0 0 0,1 0 0 0 0,0 0 0 0 0,-1 1 0 0 0,1-1 0 0 0,-1 0 0 0 0,1 0 0 0 0,0 1 0 0 0,-1-1 0 0 0,1 0 0 0 0,0 0 0 0 0,0 1 0 0 0,-1-1 0 0 0,1 0 0 0 0,0 1 0 0 0,0-1 0 0 0,-1 1 0 0 0,1-1 1 0 0,0 0-1 0 0,0 1 0 0 0,0-1 0 0 0,0 1 0 0 0,-1-1 0 0 0,28-6 3369 0 0,-21 4-3043 0 0,32-11 617 0 0,-26 8-794 0 0,-1 1 1 0 0,1 1-1 0 0,23-5 0 0 0,5 1 176 0 0,-27 5-170 0 0,0 0 1 0 0,19-1-1 0 0,88 7 993 0 0,-105-5-968 0 0,0 0 0 0 0,0-2 0 0 0,26-6 0 0 0,-28 5-85 0 0,0 1 0 0 0,0 0 1 0 0,0 1-1 0 0,0 1 0 0 0,20 0 1 0 0,33 11 2 0 0,-50-7-118 0 0,0 0-1 0 0,1-1 0 0 0,-1-1 1 0 0,20 0-1 0 0,-9-3 107 0 0,-11 1 11 0 0,0 0 0 0 0,0-1-1 0 0,0-1 1 0 0,22-6 0 0 0,-14 2 34 0 0,47-7 0 0 0,-36 8-107 0 0,154-35 10 0 0,-127 25 58 0 0,-41 9-91 0 0,1 2-1 0 0,0 0 0 0 0,29-2 1 0 0,-14 7 56 0 0,45 4 1 0 0,-57-1-31 0 0,1-1-1 0 0,0-1 0 0 0,-1-2 0 0 0,45-6 0 0 0,-43 3-23 0 0,0 1 0 0 0,0 1 1 0 0,33 3-1 0 0,44-4 56 0 0,-49 0-100 0 0,-31 2 0 0 0,29-4 0 0 0,-41 2 0 0 0,0 2 0 0 0,0 0 0 0 0,0 0 0 0 0,0 1 0 0 0,0 0 0 0 0,1 1 0 0 0,-1 1 0 0 0,-1 0 0 0 0,1 0 0 0 0,0 1 0 0 0,0 1 0 0 0,12 5 0 0 0,-7-3 61 0 0,-12-6-14 0 0,-9-7-13 0 0,2 5-18 0 0,0 1 1 0 0,0 0-1 0 0,-1 0 1 0 0,1 0-1 0 0,0 0 1 0 0,-1 0-1 0 0,1 0 1 0 0,-1 1-1 0 0,1-1 1 0 0,-5 0-1 0 0,-26-1 13 0 0,-59 0 35 0 0,-93-12 0 0 0,100 17 1 0 0,3 0-2 0 0,-12-2-38 0 0,53 1-5 0 0,-47-5-1 0 0,28-3-6 0 0,0 3 0 0 0,0 2 0 0 0,0 3-1 0 0,-87 14 1 0 0,112-10-13 0 0,-22 5 0 0 0,-1-2 0 0 0,-65 0 0 0 0,114-9 2 0 0,-330-4 50 0 0,286 3-47 0 0,-88 10 0 0 0,-47 22 59 0 0,158-27-64 0 0,20-2 0 0 0,1 0 0 0 0,-1-1 0 0 0,0 0 0 0 0,1-1 0 0 0,-1 0 0 0 0,-16-2 0 0 0,-7-6 61 0 0,-1-1-1 0 0,-57-25 1 0 0,91 33-61 0 0,-1 1 1 0 0,0-1 0 0 0,0 1 0 0 0,1 0 0 0 0,-1-1 0 0 0,0 1 0 0 0,0 0 0 0 0,1 0 0 0 0,-1 0-1 0 0,0-1 1 0 0,0 1 0 0 0,1 0 0 0 0,-1 0 0 0 0,0 0 0 0 0,0 0 0 0 0,0 0 0 0 0,1 0-1 0 0,-1 0 1 0 0,0 1 0 0 0,-1-1 0 0 0,1 1-2 0 0,1-1 0 0 0,0 1 0 0 0,0-1 1 0 0,0 1-1 0 0,-1-1 0 0 0,1 1 0 0 0,0-1 0 0 0,0 1 0 0 0,0-1 0 0 0,0 1 0 0 0,0-1 0 0 0,0 1 0 0 0,0-1 1 0 0,0 1-1 0 0,0-1 0 0 0,0 1 0 0 0,0-1 0 0 0,0 1 0 0 0,1-1 0 0 0,-1 1 0 0 0,0-1 0 0 0,0 1 0 0 0,1 0 1 0 0,18 33-387 0 0,-4-13-649 0 0,3 4-328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36:29.655"/>
    </inkml:context>
    <inkml:brush xml:id="br0">
      <inkml:brushProperty name="width" value="0.1" units="cm"/>
      <inkml:brushProperty name="height" value="0.1" units="cm"/>
      <inkml:brushProperty name="color" value="#E71224"/>
    </inkml:brush>
  </inkml:definitions>
  <inkml:trace contextRef="#ctx0" brushRef="#br0">804 164 2759 0 0,'-6'-11'-78'0'0,"6"9"439"0"0,-1 1-1 0 0,0-1 1 0 0,0 1 0 0 0,0-1 0 0 0,0 1 0 0 0,0 0-1 0 0,0-1 1 0 0,0 1 0 0 0,0 0 0 0 0,0 0 0 0 0,0 0 0 0 0,-3-1-1 0 0,-2-2-273 0 0,1 2-1 0 0,-1-1 1 0 0,-1 0-1 0 0,1 1 1 0 0,0 0-1 0 0,-1 1 1 0 0,1 0-1 0 0,0 0 1 0 0,-1 0-1 0 0,-11 0 1 0 0,-30-5-99 0 0,-94-37 776 0 0,101 28-179 0 0,0 1 0 0 0,-82-13 0 0 0,82 22-588 0 0,0 2 0 0 0,0 2 0 0 0,1 2 0 0 0,-66 9 0 0 0,68-4-429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7:58.630"/>
    </inkml:context>
    <inkml:brush xml:id="br0">
      <inkml:brushProperty name="width" value="0.1" units="cm"/>
      <inkml:brushProperty name="height" value="0.1" units="cm"/>
      <inkml:brushProperty name="color" value="#E71224"/>
    </inkml:brush>
  </inkml:definitions>
  <inkml:trace contextRef="#ctx0" brushRef="#br0">571 1265 2303 0 0,'-2'-2'121'0'0,"-1"1"-1"0"0,1-1 1 0 0,0 1-1 0 0,0 0 1 0 0,-1 0-1 0 0,1 0 1 0 0,0 0-1 0 0,-1 0 0 0 0,1 1 1 0 0,-1-1-1 0 0,1 1 1 0 0,-1 0-1 0 0,1-1 1 0 0,-3 1-1 0 0,-9 0 444 0 0,1-2 0 0 0,0 1 0 0 0,-17-6 0 0 0,28 6-467 0 0,0 1 0 0 0,1-1-1 0 0,-1 0 1 0 0,1 1 0 0 0,0-1 0 0 0,-1 0 0 0 0,1 0-1 0 0,0 0 1 0 0,-1 0 0 0 0,1 0 0 0 0,0 0 0 0 0,-1-2-1 0 0,1 2-69 0 0,1 0-1 0 0,-1 0 1 0 0,0 0-1 0 0,0 0 0 0 0,0 0 1 0 0,0 1-1 0 0,1-1 1 0 0,-1 0-1 0 0,0 1 1 0 0,0-1-1 0 0,0 1 0 0 0,-1-1 1 0 0,1 1-1 0 0,0-1 1 0 0,0 1-1 0 0,0-1 1 0 0,0 1-1 0 0,0 0 0 0 0,0 0 1 0 0,-1 0-1 0 0,1 0 1 0 0,0 0-1 0 0,0 0 1 0 0,0 0-1 0 0,-3 0 0 0 0,-1 2 84 0 0,0-1 1 0 0,0 1-1 0 0,0 0 0 0 0,0 1 0 0 0,0-1 0 0 0,-7 7 0 0 0,-10 3 175 0 0,18-10-173 0 0,0-1 0 0 0,1 0 0 0 0,-1 0-1 0 0,0 0 1 0 0,0-1 0 0 0,0 1 0 0 0,-7-1-1 0 0,-19 4 549 0 0,25-3-447 0 0,1 0 0 0 0,-1 0 0 0 0,-1-1 1 0 0,1 1-1 0 0,-6-1 0 0 0,7 0 58 0 0,-3-7 689 0 0,6 5-169 0 0,5 5-82 0 0,-3-3-685 0 0,0 1-1 0 0,0-1 0 0 0,0 1 0 0 0,1-1 1 0 0,-1 1-1 0 0,0-1 0 0 0,0 0 0 0 0,1 0 1 0 0,-1 1-1 0 0,0-1 0 0 0,1 0 0 0 0,-1 0 1 0 0,0 0-1 0 0,0-1 0 0 0,1 1 1 0 0,-1 0-1 0 0,2-1 0 0 0,21-5 954 0 0,55-24 142 0 0,-48 17-788 0 0,0 2 0 0 0,54-13 0 0 0,24 4 80 0 0,-59 6-245 0 0,45-9 367 0 0,-60 17-411 0 0,0 1 0 0 0,1 2 0 0 0,69 3 0 0 0,-88 3-82 0 0,0 0 0 0 0,0 1 0 0 0,27 11 0 0 0,-19-6-46 0 0,-18-7 11 0 0,1-1 0 0 0,-1 1 1 0 0,0-2-1 0 0,9 1 0 0 0,-10-1-1 0 0,-1 1 0 0 0,0-1 1 0 0,1 1-1 0 0,-1 0 0 0 0,0 0 0 0 0,1 0 1 0 0,-1 1-1 0 0,9 4 0 0 0,-8-4 11 0 0,0 1 0 0 0,0-1 0 0 0,0 0 0 0 0,0-1 0 0 0,8 2 0 0 0,10 2 34 0 0,8 2 53 0 0,1-2 1 0 0,-1 0-1 0 0,1-3 0 0 0,37-1 1 0 0,36-3 332 0 0,7 10-233 0 0,40-20 384 0 0,-106 6-488 0 0,-25 5-51 0 0,36 2-1 0 0,-13 1-15 0 0,51 9 33 0 0,-70-10-64 0 0,-19 0 0 0 0,1-1 0 0 0,0 0 0 0 0,0 0 0 0 0,10-2 0 0 0,7-2 55 0 0,0 1-1 0 0,1 2 1 0 0,-1 0 0 0 0,0 2-1 0 0,30 4 1 0 0,-48-4-41 0 0,0-1 0 0 0,0 0-1 0 0,0 0 1 0 0,-1-1 0 0 0,1 1 0 0 0,0-1-1 0 0,-1-1 1 0 0,1 1 0 0 0,9-5-1 0 0,-6 3 23 0 0,-7 3-17 0 0,-1-1 0 0 0,0 1 0 0 0,0-1-1 0 0,0 0 1 0 0,0 0 0 0 0,0 0 0 0 0,0 0 0 0 0,0 0-1 0 0,0 0 1 0 0,0 0 0 0 0,3-3 0 0 0,50-45 534 0 0,-29 17-173 0 0,-2-1-1 0 0,23-43 1 0 0,-41 65-333 0 0,0 0 0 0 0,-1 0 0 0 0,0-1 0 0 0,-1 0 0 0 0,0 0 0 0 0,-1 0 0 0 0,3-24-1 0 0,-4 11 87 0 0,-2-1 0 0 0,-4-46-1 0 0,3 47-62 0 0,3-38 0 0 0,-1 47-53 0 0,0 1 1 0 0,-1-1 0 0 0,0 0 0 0 0,-1 1 0 0 0,-1-1-1 0 0,-6-24 1 0 0,4 31-15 0 0,0 1 0 0 0,0-1-1 0 0,-1 1 1 0 0,0 1 0 0 0,-1-1 0 0 0,-7-8 0 0 0,7 8 8 0 0,-1 0 0 0 0,1 0 0 0 0,1-1 0 0 0,-9-16 0 0 0,-9-44 146 0 0,18 49-83 0 0,-1 1-1 0 0,-1 0 0 0 0,-17-33 0 0 0,-1 21-9 0 0,22 28-242 0 0,1-1 1 0 0,-1 1-1 0 0,0 0 0 0 0,-1 0 0 0 0,1 0 0 0 0,0 1 0 0 0,-1-1 0 0 0,-6-3 0 0 0,-12-9 1175 0 0,19 11-966 0 0,-1 1-1 0 0,0 0 0 0 0,0 0 1 0 0,0 0-1 0 0,0 1 0 0 0,0-1 1 0 0,0 1-1 0 0,-1 0 0 0 0,1 0 1 0 0,-1 1-1 0 0,0-1 0 0 0,1 1 1 0 0,-1 0-1 0 0,0 0 0 0 0,0 1 1 0 0,1-1-1 0 0,-1 1 0 0 0,0 0 1 0 0,-8 1-1 0 0,10-1-30 0 0,-108 16 0 0 0,79-11 0 0 0,0-1 0 0 0,0-2 0 0 0,-1-1 0 0 0,-38-4 0 0 0,36 1 0 0 0,-1 1 0 0 0,-1-2 0 0 0,1-1 0 0 0,0-2 0 0 0,-55-16 0 0 0,-57-17 55 0 0,104 29-46 0 0,27 7 2 0 0,-1 1 1 0 0,0 1-1 0 0,-25 1 1 0 0,-9 0 6 0 0,-97-3-18 0 0,108 0 0 0 0,-143-16 0 0 0,60 8 61 0 0,104 10-58 0 0,-190 8-3 0 0,167-4 0 0 0,25 0 0 0 0,0 0 0 0 0,0 1 0 0 0,-17 7 0 0 0,1-1 0 0 0,0-2 0 0 0,-42 6 0 0 0,30-1 0 0 0,-17-3 0 0 0,39-7 0 0 0,1 1 0 0 0,-1 1 0 0 0,-44 16 0 0 0,57-16 0 0 0,0 0 0 0 0,0 1 0 0 0,1 0 0 0 0,0 1 0 0 0,-11 9 0 0 0,15-11 0 0 0,1 0 0 0 0,0 0 0 0 0,0 1 0 0 0,0 0 0 0 0,1 0 0 0 0,0 0 0 0 0,0 1 0 0 0,1 0 0 0 0,-5 11 0 0 0,0 6 0 0 0,0 0 0 0 0,2 0 0 0 0,1 1 0 0 0,1 0 0 0 0,1 0 0 0 0,1 1 0 0 0,1-1 0 0 0,1 0 0 0 0,1 0 0 0 0,6 30 0 0 0,7 70 0 0 0,-9-63 0 0 0,3 36 64 0 0,-1 45 53 0 0,-12-57 22 0 0,6-84-130 0 0,-1-2-5 0 0,0 1 1 0 0,0 0 0 0 0,1-1 0 0 0,-1 1 0 0 0,0-1 0 0 0,0 1-1 0 0,0 0 1 0 0,0-1 0 0 0,0 1 0 0 0,0 0 0 0 0,0-1 0 0 0,0 1-1 0 0,0-1 1 0 0,0 1 0 0 0,0 0 0 0 0,-1-1 0 0 0,1 1 0 0 0,0 0-1 0 0,0-1 1 0 0,-1 1 0 0 0,1-1 0 0 0,0 1 0 0 0,-1-1 0 0 0,0 2-1 0 0,0-2 71 0 0,-7-8 104 0 0,5 2-42 0 0,3 6-137 0 0,-4-7-113 0 0,6 9-417 0 0,7 13-2808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3:03.778"/>
    </inkml:context>
    <inkml:brush xml:id="br0">
      <inkml:brushProperty name="width" value="0.1" units="cm"/>
      <inkml:brushProperty name="height" value="0.1" units="cm"/>
      <inkml:brushProperty name="color" value="#E71224"/>
    </inkml:brush>
  </inkml:definitions>
  <inkml:trace contextRef="#ctx0" brushRef="#br0">1552 38 1927 0 0,'-1'-1'14'0'0,"1"1"0"0"0,-1 0-1 0 0,1 0 1 0 0,-1-1 0 0 0,0 1-1 0 0,1 0 1 0 0,-1 0-1 0 0,0-1 1 0 0,1 1 0 0 0,-1 0-1 0 0,0 0 1 0 0,1 0 0 0 0,-1 0-1 0 0,0 0 1 0 0,1 0-1 0 0,-1 0 1 0 0,0 0 0 0 0,0 1-1 0 0,1-1 2 0 0,0 0 0 0 0,-1 0-1 0 0,1 0 1 0 0,0 0 0 0 0,0 0-1 0 0,-1 0 1 0 0,1 0-1 0 0,0 1 1 0 0,-1-1 0 0 0,1 0-1 0 0,0 0 1 0 0,0 0 0 0 0,-1 0-1 0 0,1 0 1 0 0,0 0 0 0 0,-1 0-1 0 0,1-1 1 0 0,0 1 0 0 0,0 0-1 0 0,-1 0 1 0 0,1 0-1 0 0,0 0 1 0 0,0 0 0 0 0,-1 0-1 0 0,1 0 1 0 0,0-1 0 0 0,0 1-1 0 0,-1 0 1 0 0,1 0 0 0 0,0 0-1 0 0,0 0 1 0 0,0-1 0 0 0,-1 1-1 0 0,1 0 1 0 0,0 0-1 0 0,0-1 1 0 0,0 1 0 0 0,0 0-1 0 0,-1 0 1 0 0,1-1 0 0 0,0 1-1 0 0,0 0 1 0 0,0 0 0 0 0,0-1-1 0 0,0 1 1 0 0,0 0 0 0 0,0-1-1 0 0,0 1 1 0 0,0 0-1 0 0,0 0 1 0 0,0-1 0 0 0,0 1-1 0 0,0 0 1 0 0,0-1 0 0 0,0 1-1 0 0,0 0 1 0 0,0 0 0 0 0,1-1-1 0 0,-1 1 1 0 0,0 0 0 0 0,0 0-1 0 0,0-1 1 0 0,0 1 0 0 0,0 0-1 0 0,1 0 1 0 0,-1-1-1 0 0,0 1 20 0 0,0 0-1 0 0,1 0 1 0 0,-1 0-1 0 0,0-1 0 0 0,0 1 1 0 0,0 0-1 0 0,0 0 1 0 0,0 0-1 0 0,0 0 0 0 0,0-1 1 0 0,0 1-1 0 0,0 0 0 0 0,0 0 1 0 0,0 0-1 0 0,0-1 1 0 0,0 1-1 0 0,0 0 0 0 0,0 0 1 0 0,0 0-1 0 0,0-1 1 0 0,0 1-1 0 0,0 0 0 0 0,0 0 1 0 0,0 0-1 0 0,0-1 0 0 0,0 1 1 0 0,0 0-1 0 0,0 0 1 0 0,0 0-1 0 0,0-1 0 0 0,-1 1 1 0 0,1 0-1 0 0,0 0 1 0 0,0 0-1 0 0,0 0 0 0 0,0 0 1 0 0,0-1-1 0 0,-1 1 1 0 0,1 0-1 0 0,0 0 0 0 0,0 0 1 0 0,0 0-1 0 0,-1 0 0 0 0,1 0 1 0 0,0 0-1 0 0,0 0 1 0 0,0 0-1 0 0,0-1 0 0 0,-1 1 1 0 0,1 0-1 0 0,0 0 1 0 0,0 0-1 0 0,0 0 0 0 0,-1 0 1 0 0,1 0-1 0 0,0 1 0 0 0,-17 3 395 0 0,6 0-347 0 0,-5-1 426 0 0,0-1 0 0 0,-1 0 0 0 0,1-1 0 0 0,0-1 0 0 0,-33-4 0 0 0,20-3 367 0 0,-80-13 1060 0 0,96 18-1759 0 0,1 2 1 0 0,-1-1-1 0 0,0 2 0 0 0,0 0 1 0 0,0 0-1 0 0,-19 5 1 0 0,-3 3 381 0 0,-1-2-1 0 0,-46 4 1 0 0,-150 28 505 0 0,115-15-878 0 0,65-15 17 0 0,-1-3 1 0 0,0-1 0 0 0,0-3 0 0 0,0-2 0 0 0,-1-3 0 0 0,-58-10 0 0 0,84 8-270 0 0,6 0-212 0 0,0 1 1 0 0,0 2 0 0 0,-1 0-1 0 0,-29 2 1 0 0,31 2-5307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3:04.676"/>
    </inkml:context>
    <inkml:brush xml:id="br0">
      <inkml:brushProperty name="width" value="0.1" units="cm"/>
      <inkml:brushProperty name="height" value="0.1" units="cm"/>
      <inkml:brushProperty name="color" value="#E71224"/>
    </inkml:brush>
  </inkml:definitions>
  <inkml:trace contextRef="#ctx0" brushRef="#br0">1112 138 455 0 0,'-5'-1'613'0'0,"0"1"-1"0"0,0-2 1 0 0,1 1-1 0 0,-1 0 1 0 0,1-1-1 0 0,-7-3 1 0 0,-18-6 779 0 0,6 2-306 0 0,20 7-902 0 0,-1 0 0 0 0,0 0 1 0 0,0 1-1 0 0,0 0 1 0 0,-7-2-1 0 0,-9 1 185 0 0,0 0 0 0 0,-1 2 0 0 0,1 0 0 0 0,0 1 0 0 0,0 1 0 0 0,-1 1 0 0 0,-31 9 0 0 0,37-9-145 0 0,0-1 1 0 0,-1-1-1 0 0,1 0 0 0 0,0-1 0 0 0,-1 0 0 0 0,1-2 0 0 0,-1 0 0 0 0,-26-7 1 0 0,-11-7 642 0 0,-81-37 0 0 0,115 46-806 0 0,1 1 0 0 0,-1 0-1 0 0,0 2 1 0 0,-1 0 0 0 0,1 1-1 0 0,-1 1 1 0 0,-36 0 0 0 0,33 4-281 0 0,0 1 1 0 0,0 1-1 0 0,0 1 1 0 0,0 1-1 0 0,1 0 1 0 0,0 2-1 0 0,-38 19 1 0 0,24-9-815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3:06.377"/>
    </inkml:context>
    <inkml:brush xml:id="br0">
      <inkml:brushProperty name="width" value="0.1" units="cm"/>
      <inkml:brushProperty name="height" value="0.1" units="cm"/>
      <inkml:brushProperty name="color" value="#E71224"/>
    </inkml:brush>
  </inkml:definitions>
  <inkml:trace contextRef="#ctx0" brushRef="#br0">1230 29 1839 0 0,'-8'-10'832'0'0,"7"9"-656"0"0,0 0 1 0 0,0 0-1 0 0,1 0 1 0 0,-1 0-1 0 0,0 0 0 0 0,0 0 1 0 0,0 1-1 0 0,0-1 1 0 0,0 0-1 0 0,0 0 1 0 0,0 1-1 0 0,0-1 0 0 0,0 0 1 0 0,-1 1-1 0 0,1-1 1 0 0,0 1-1 0 0,0 0 1 0 0,-1-1-1 0 0,-1 1 0 0 0,-26-3 751 0 0,0 1 0 0 0,0 2 0 0 0,-55 6 0 0 0,62-2-567 0 0,-30 10 0 0 0,2-1-116 0 0,34-10-116 0 0,0 0 0 0 0,0-1 0 0 0,0-1 0 0 0,0 0 0 0 0,0-1 0 0 0,0-1 0 0 0,0 0 0 0 0,-18-5 0 0 0,1-1 115 0 0,-1 1 0 0 0,1 1 0 0 0,-1 2 0 0 0,0 2 0 0 0,-63 4 0 0 0,-139 34 289 0 0,210-34-430 0 0,-1-1 1 0 0,-29-2-1 0 0,31-1-588 0 0,-1 2 0 0 0,-37 4 0 0 0,45-2-4153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3:07.519"/>
    </inkml:context>
    <inkml:brush xml:id="br0">
      <inkml:brushProperty name="width" value="0.1" units="cm"/>
      <inkml:brushProperty name="height" value="0.1" units="cm"/>
      <inkml:brushProperty name="color" value="#E71224"/>
    </inkml:brush>
  </inkml:definitions>
  <inkml:trace contextRef="#ctx0" brushRef="#br0">2386 96 919 0 0,'-4'0'-246'0'0,"4"1"368"0"0,-1-1 0 0 0,1 0 0 0 0,-1 0 0 0 0,1 0 0 0 0,-1 0 0 0 0,0 0 0 0 0,1 0 0 0 0,-1 0 0 0 0,1 0 0 0 0,-1 0 0 0 0,0 0 0 0 0,1 0 0 0 0,-1 0 0 0 0,1 0 0 0 0,-1 0-1 0 0,1-1 1 0 0,-1 1 0 0 0,1 0 0 0 0,-1 0 0 0 0,1-1 0 0 0,-1 1 0 0 0,0-1 0 0 0,1 1-97 0 0,0 0 1 0 0,1-1-1 0 0,-1 1 0 0 0,0 0 1 0 0,0 0-1 0 0,0-1 0 0 0,0 1 0 0 0,1 0 1 0 0,-1-1-1 0 0,0 1 0 0 0,0 0 1 0 0,0 0-1 0 0,0-1 0 0 0,0 1 0 0 0,0 0 1 0 0,0-1-1 0 0,0 1 0 0 0,0 0 1 0 0,0-1-1 0 0,0 1 0 0 0,0 0 0 0 0,0-1 1 0 0,0 1-1 0 0,0 0 0 0 0,0-1 1 0 0,0 1-1 0 0,0 0 0 0 0,0-1 0 0 0,-1 1 1 0 0,1 0-1 0 0,0 0 0 0 0,0-1 1 0 0,0 1-1 0 0,0 0 0 0 0,-1-1 1 0 0,1 1-1 0 0,0 0 0 0 0,0 0 0 0 0,-1 0 1 0 0,1-1-1 0 0,0 1 0 0 0,-1 0 1 0 0,1 0-1 0 0,0 0 0 0 0,0 0 0 0 0,-1-1 1 0 0,1 1-1 0 0,0 0 0 0 0,-1 0 1 0 0,1 0-1 0 0,0 0 0 0 0,-1 0 0 0 0,1 0 1 0 0,0 0-1 0 0,-1 0 0 0 0,1 0 1 0 0,0 0-1 0 0,-1 0 0 0 0,1 0 0 0 0,0 0 1 0 0,-1 0-1 0 0,1 0 0 0 0,0 1 1 0 0,-1-1-1 0 0,1 0 0 0 0,-22 6 747 0 0,15-3-684 0 0,0-1 0 0 0,0 0 0 0 0,0-1 0 0 0,-1 0 0 0 0,1 0 0 0 0,0 0 0 0 0,-9-1 0 0 0,-53-7 1409 0 0,23 1-571 0 0,38 5-760 0 0,0-1 0 0 0,1 0-1 0 0,-1 0 1 0 0,0-1 0 0 0,1 0-1 0 0,-13-7 1 0 0,13 6-95 0 0,1 1-1 0 0,-1 0 0 0 0,1 0 1 0 0,-1 1-1 0 0,0-1 0 0 0,0 1 1 0 0,0 1-1 0 0,-14-2 0 0 0,-17 1 59 0 0,1-2-1 0 0,-48-10 0 0 0,55 7 3 0 0,0 2 0 0 0,0 1 0 0 0,-1 2 0 0 0,-48 1 0 0 0,-61 23 208 0 0,28-3-134 0 0,60-13-13 0 0,-106-3 0 0 0,101-3-5 0 0,-99 14 0 0 0,85-6-175 0 0,-114 0 0 0 0,-275-49 316 0 0,390 33-844 0 0,-80 2 0 0 0,105 6-546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3:08.587"/>
    </inkml:context>
    <inkml:brush xml:id="br0">
      <inkml:brushProperty name="width" value="0.1" units="cm"/>
      <inkml:brushProperty name="height" value="0.1" units="cm"/>
      <inkml:brushProperty name="color" value="#E71224"/>
    </inkml:brush>
  </inkml:definitions>
  <inkml:trace contextRef="#ctx0" brushRef="#br0">961 157 919 0 0,'-4'-3'485'0'0,"0"-1"-1"0"0,0 1 0 0 0,0 0 0 0 0,0 1 0 0 0,-1-1 0 0 0,1 1 0 0 0,-1-1 1 0 0,-6-1-1 0 0,-15-6-373 0 0,22 7-22 0 0,0 2 1 0 0,1-1 0 0 0,-1 0-1 0 0,0 1 1 0 0,0 0-1 0 0,0 0 1 0 0,-1 0-1 0 0,-6-1 1 0 0,1 1 95 0 0,0 0 0 0 0,0-1 0 0 0,-15-4-1 0 0,2 0-38 0 0,4 1-38 0 0,5 2 98 0 0,-26-4 0 0 0,-117-17 1170 0 0,53 6-520 0 0,77 14-804 0 0,-151-19 1096 0 0,126 19-700 0 0,-74 3 0 0 0,90 4-3769 0 0,21-3-390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3:09.399"/>
    </inkml:context>
    <inkml:brush xml:id="br0">
      <inkml:brushProperty name="width" value="0.1" units="cm"/>
      <inkml:brushProperty name="height" value="0.1" units="cm"/>
      <inkml:brushProperty name="color" value="#E71224"/>
    </inkml:brush>
  </inkml:definitions>
  <inkml:trace contextRef="#ctx0" brushRef="#br0">1827 0 1375 0 0,'-5'4'253'0'0,"0"-1"0"0"0,0 0 0 0 0,-1-1 0 0 0,1 1 0 0 0,-1-1 0 0 0,0 0 0 0 0,1 0 0 0 0,-11 1 0 0 0,-15 6 446 0 0,26-7-573 0 0,-11 4 431 0 0,-1 0-1 0 0,0-1 1 0 0,-25 5-1 0 0,33-9-282 0 0,0 1-1 0 0,-17 7 1 0 0,17-6-162 0 0,1 0 0 0 0,-1-1 0 0 0,-12 2-1 0 0,-1-3 144 0 0,-1-1 1 0 0,1 0-1 0 0,-1-2 0 0 0,1-1 0 0 0,-30-8 0 0 0,-28-5 428 0 0,61 12-508 0 0,0 1 1 0 0,-1 1-1 0 0,1 0 1 0 0,-26 2-1 0 0,-78 11 85 0 0,41-3-137 0 0,-52 7 116 0 0,-84 3 132 0 0,-189-40-25 0 0,378 19-477 0 0,-45 4 1 0 0,5 5-3235 0 0,22 0-411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3:11.188"/>
    </inkml:context>
    <inkml:brush xml:id="br0">
      <inkml:brushProperty name="width" value="0.1" units="cm"/>
      <inkml:brushProperty name="height" value="0.1" units="cm"/>
      <inkml:brushProperty name="color" value="#E71224"/>
    </inkml:brush>
  </inkml:definitions>
  <inkml:trace contextRef="#ctx0" brushRef="#br0">1091 231 455 0 0,'1'-3'139'0'0,"0"0"0"0"0,1 1 0 0 0,-1-1 0 0 0,1 1-1 0 0,0-1 1 0 0,-1 1 0 0 0,1 0 0 0 0,0-1-1 0 0,0 1 1 0 0,0 0 0 0 0,1 0 0 0 0,3-2-1 0 0,0-1 313 0 0,0 1 0 0 0,1 0 0 0 0,13-5 0 0 0,-20 9-442 0 0,0 0-1 0 0,1-1 1 0 0,-1 1-1 0 0,0 0 0 0 0,1 0 1 0 0,-1 0-1 0 0,0 0 1 0 0,1 0-1 0 0,-1 0 0 0 0,0-1 1 0 0,0 1-1 0 0,1 0 0 0 0,-1 0 1 0 0,0-1-1 0 0,0 1 1 0 0,1 0-1 0 0,-1 0 0 0 0,0-1 1 0 0,0 1-1 0 0,0 0 0 0 0,1 0 1 0 0,-1-1-1 0 0,0 1 1 0 0,0 0-1 0 0,0-1 0 0 0,0 1 1 0 0,0 0-1 0 0,0-1 1 0 0,0 1-1 0 0,0 0 0 0 0,0-1 1 0 0,0 1-1 0 0,0 0 0 0 0,0-1 1 0 0,0 1-1 0 0,0 0 1 0 0,0-1-1 0 0,0 1 0 0 0,0 0 1 0 0,0-1-1 0 0,0 1 1 0 0,0 0-1 0 0,-1-1 0 0 0,1 1 1 0 0,0 0-1 0 0,0-1 0 0 0,-1 1 13 0 0,1-1 0 0 0,-1 1 0 0 0,1-1 0 0 0,-1 1 0 0 0,0 0 0 0 0,1-1-1 0 0,-1 1 1 0 0,1 0 0 0 0,-1-1 0 0 0,0 1 0 0 0,0 0 0 0 0,1 0-1 0 0,-1-1 1 0 0,0 1 0 0 0,1 0 0 0 0,-1 0 0 0 0,0 0 0 0 0,1 0 0 0 0,-1 0-1 0 0,0 0 1 0 0,0 0 0 0 0,1 0 0 0 0,-1 1 0 0 0,0-1 0 0 0,-1 0-1 0 0,-20 9 965 0 0,-41 24 0 0 0,37-19-825 0 0,2-2 37 0 0,0 0 0 0 0,0-2 0 0 0,-1 0 0 0 0,-1-2 0 0 0,-51 10 0 0 0,61-15 30 0 0,0-1 0 0 0,0-1-1 0 0,-1-1 1 0 0,1 0 0 0 0,-21-3-1 0 0,23 1-117 0 0,0-1 0 0 0,0 0 1 0 0,0-1-1 0 0,-20-8 0 0 0,-30-14 175 0 0,-33-16 376 0 0,87 37-584 0 0,-15-7 98 0 0,1 0 1 0 0,0-2 0 0 0,1 0-1 0 0,-36-31 1 0 0,54 40-159 0 0,-12-11 27 0 0,0 1-1 0 0,-23-15 1 0 0,35 26-51 0 0,-1 1 1 0 0,0 0-1 0 0,0 0 1 0 0,0 0-1 0 0,0 1 0 0 0,0 0 1 0 0,-1 0-1 0 0,1 0 1 0 0,-1 1-1 0 0,1 0 0 0 0,-1 0 1 0 0,-8 1-1 0 0,0 1-188 0 0,0 0-1 0 0,0 1 1 0 0,0 1-1 0 0,-18 6 1 0 0,-4 3-306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3:11.889"/>
    </inkml:context>
    <inkml:brush xml:id="br0">
      <inkml:brushProperty name="width" value="0.1" units="cm"/>
      <inkml:brushProperty name="height" value="0.1" units="cm"/>
      <inkml:brushProperty name="color" value="#E71224"/>
    </inkml:brush>
  </inkml:definitions>
  <inkml:trace contextRef="#ctx0" brushRef="#br0">922 41 3423 0 0,'-47'17'629'0'0,"33"-12"-543"0"0,-27 8-1 0 0,3-7 889 0 0,-70 3 0 0 0,48-6-402 0 0,48-3-362 0 0,0-1-1 0 0,0 0 0 0 0,0 0 1 0 0,0-2-1 0 0,-15-4 0 0 0,13 3 233 0 0,0 1 0 0 0,0 1 0 0 0,-25-2 0 0 0,-107-2 888 0 0,123 5-1212 0 0,10-1-27 0 0,-1 0 1 0 0,0-1-1 0 0,1-1 0 0 0,-1 0 0 0 0,-15-7 0 0 0,14 4-13 0 0,0 2 1 0 0,-1 0-1 0 0,-23-4 0 0 0,-33 2-1151 0 0,50 5-2882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3:12.592"/>
    </inkml:context>
    <inkml:brush xml:id="br0">
      <inkml:brushProperty name="width" value="0.1" units="cm"/>
      <inkml:brushProperty name="height" value="0.1" units="cm"/>
      <inkml:brushProperty name="color" value="#E71224"/>
    </inkml:brush>
  </inkml:definitions>
  <inkml:trace contextRef="#ctx0" brushRef="#br0">953 16 1927 0 0,'-1'1'30'0'0,"0"0"0"0"0,1 0 0 0 0,-1 0 0 0 0,0 0 0 0 0,0-1 0 0 0,0 1 0 0 0,0 0 0 0 0,0-1 0 0 0,-1 1-1 0 0,1-1 1 0 0,0 1 0 0 0,0-1 0 0 0,0 0 0 0 0,0 1 0 0 0,-1-1 0 0 0,1 0 0 0 0,0 0 0 0 0,0 0 0 0 0,0 0 0 0 0,-1 0-1 0 0,-1 0 1 0 0,-26-4 952 0 0,1-6 534 0 0,25 8-1282 0 0,0 1 0 0 0,-1-1 0 0 0,1 1 0 0 0,-1 0 0 0 0,1 0 0 0 0,-1 0 0 0 0,1 0 0 0 0,-1 1 0 0 0,1-1 0 0 0,-1 1 0 0 0,1 0 0 0 0,-1 0 0 0 0,-5 1 0 0 0,-34 8 150 0 0,-31 7 473 0 0,0-4 0 0 0,-126 6 0 0 0,173-18-553 0 0,1-1 0 0 0,0-1 0 0 0,0-2 0 0 0,-32-7 0 0 0,13-3-149 0 0,30 9-77 0 0,-1 0-1 0 0,0 0 0 0 0,0 2 0 0 0,-33-3 0 0 0,38 6-628 0 0,0 1 0 0 0,1 1 0 0 0,-1 0-1 0 0,1 0 1 0 0,-1 1 0 0 0,-15 7 0 0 0,12-2-3543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36:30.091"/>
    </inkml:context>
    <inkml:brush xml:id="br0">
      <inkml:brushProperty name="width" value="0.1" units="cm"/>
      <inkml:brushProperty name="height" value="0.1" units="cm"/>
      <inkml:brushProperty name="color" value="#E71224"/>
    </inkml:brush>
  </inkml:definitions>
  <inkml:trace contextRef="#ctx0" brushRef="#br0">1395 37 3679 0 0,'-4'-18'514'0'0,"4"17"-365"0"0,0 1-1 0 0,-1-1 1 0 0,1 0 0 0 0,0 1 0 0 0,-1-1-1 0 0,1 0 1 0 0,0 1 0 0 0,-1-1 0 0 0,1 1 0 0 0,-1-1-1 0 0,1 1 1 0 0,-1-1 0 0 0,0 1 0 0 0,1-1 0 0 0,-1 1-1 0 0,1 0 1 0 0,-1-1 0 0 0,0 1 0 0 0,1 0-1 0 0,-1-1 1 0 0,0 1 0 0 0,1 0 0 0 0,-1 0 0 0 0,-1-1-1 0 0,-19-2-282 0 0,-45 7-668 0 0,40-2 239 0 0,-42-2 0 0 0,33-3 419 0 0,-6-1 612 0 0,0 2 0 0 0,0 1 0 0 0,-75 9 0 0 0,-57 32 148 0 0,-31 5-568 0 0,-112-18 7 0 0,136-15-69 0 0,132-7-46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3:13.537"/>
    </inkml:context>
    <inkml:brush xml:id="br0">
      <inkml:brushProperty name="width" value="0.1" units="cm"/>
      <inkml:brushProperty name="height" value="0.1" units="cm"/>
      <inkml:brushProperty name="color" value="#E71224"/>
    </inkml:brush>
  </inkml:definitions>
  <inkml:trace contextRef="#ctx0" brushRef="#br0">875 187 919 0 0,'-21'-6'3094'0'0,"-43"-7"0"0"0,-69 1-2405 0 0,68 8-343 0 0,45 1-257 0 0,1 0 1 0 0,0-2-1 0 0,-23-8 1 0 0,-7-2 217 0 0,3 1-63 0 0,-48-22 1 0 0,65 23-100 0 0,-1 2 1 0 0,0 0-1 0 0,-1 2 1 0 0,-60-9-1 0 0,84 17-197 0 0,0 1 0 0 0,0 1-1 0 0,0-1 1 0 0,0 1 0 0 0,0 0-1 0 0,0 1 1 0 0,-12 4 0 0 0,-5 3-194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3:13.939"/>
    </inkml:context>
    <inkml:brush xml:id="br0">
      <inkml:brushProperty name="width" value="0.1" units="cm"/>
      <inkml:brushProperty name="height" value="0.1" units="cm"/>
      <inkml:brushProperty name="color" value="#E71224"/>
    </inkml:brush>
  </inkml:definitions>
  <inkml:trace contextRef="#ctx0" brushRef="#br0">785 145 919 0 0,'1'-2'203'0'0,"0"0"-1"0"0,0 0 0 0 0,0-1 1 0 0,-1 1-1 0 0,1 0 0 0 0,-1-1 1 0 0,1 1-1 0 0,-1 0 0 0 0,0-1 1 0 0,0 1-1 0 0,0 0 0 0 0,0-1 1 0 0,0 1-1 0 0,-1 0 0 0 0,1-1 1 0 0,-1 1-1 0 0,1 0 0 0 0,-1-1 1 0 0,0 1-1 0 0,0 0 0 0 0,0 0 1 0 0,0 0-1 0 0,0 0 0 0 0,-1 0 1 0 0,-1-2-1 0 0,0-1-50 0 0,-1 0 0 0 0,0 0 0 0 0,-1 0 0 0 0,1 0 0 0 0,-1 1 0 0 0,0 0 1 0 0,0 0-1 0 0,-8-5 0 0 0,4 4-68 0 0,-1 1 1 0 0,0 1 0 0 0,1-1 0 0 0,-1 2-1 0 0,0-1 1 0 0,-20-1 0 0 0,-65 1 435 0 0,39 2 1 0 0,-127 5 665 0 0,119 0-1108 0 0,-117-7 0 0 0,133-8-1064 0 0,33 7 382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3:14.804"/>
    </inkml:context>
    <inkml:brush xml:id="br0">
      <inkml:brushProperty name="width" value="0.1" units="cm"/>
      <inkml:brushProperty name="height" value="0.1" units="cm"/>
      <inkml:brushProperty name="color" value="#E71224"/>
    </inkml:brush>
  </inkml:definitions>
  <inkml:trace contextRef="#ctx0" brushRef="#br0">1338 72 4231 0 0,'0'-1'26'0'0,"0"1"0"0"0,0-1-1 0 0,0 1 1 0 0,0-1 0 0 0,0 0-1 0 0,0 1 1 0 0,0-1 0 0 0,0 0-1 0 0,0 1 1 0 0,0-1 0 0 0,-1 1-1 0 0,1-1 1 0 0,0 1 0 0 0,0-1-1 0 0,0 0 1 0 0,-1 1 0 0 0,1-1 0 0 0,0 1-1 0 0,-1-1 1 0 0,1 1 0 0 0,0-1-1 0 0,-1 1 1 0 0,1-1 0 0 0,-1 1-1 0 0,1 0 1 0 0,0-1 0 0 0,-1 1-1 0 0,1 0 1 0 0,-1-1 0 0 0,0 1-1 0 0,1 0 1 0 0,-1 0 0 0 0,0-1-1 0 0,-1 1-6 0 0,0 0 1 0 0,0 0-1 0 0,0 0 0 0 0,0 1 1 0 0,0-1-1 0 0,-1 1 0 0 0,-2 0 0 0 0,-16 3-340 0 0,8-5 573 0 0,1 0-1 0 0,0 1 1 0 0,-1 0 0 0 0,1 1 0 0 0,0 0 0 0 0,-1 1 0 0 0,1 0 0 0 0,-16 6-1 0 0,6-2 45 0 0,-1-1-1 0 0,0 0 1 0 0,0-2 0 0 0,0-1-1 0 0,-35-1 1 0 0,-34-5 636 0 0,58 5-633 0 0,1-3 1 0 0,0 0 0 0 0,0-3 0 0 0,-63-15-1 0 0,-56-25 576 0 0,126 39-726 0 0,0 1 1 0 0,0 2-1 0 0,-52-1 0 0 0,53 5-126 0 0,1 0 0 0 0,-1 2-1 0 0,1 1 1 0 0,-1 1 0 0 0,1 1-1 0 0,-43 17 1 0 0,27-6-101 0 0,-27 11-3571 0 0,29-8-351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3:15.707"/>
    </inkml:context>
    <inkml:brush xml:id="br0">
      <inkml:brushProperty name="width" value="0.1" units="cm"/>
      <inkml:brushProperty name="height" value="0.1" units="cm"/>
      <inkml:brushProperty name="color" value="#E71224"/>
    </inkml:brush>
  </inkml:definitions>
  <inkml:trace contextRef="#ctx0" brushRef="#br0">1081 28 455 0 0,'-7'-2'699'0'0,"1"0"0"0"0,-1 0 0 0 0,1 1 0 0 0,-1-1 0 0 0,1 2 0 0 0,-11-1 0 0 0,8 0-539 0 0,0 0-1 0 0,-1 0 1 0 0,-12-4-1 0 0,12 2-11 0 0,1 1-1 0 0,-1 0 1 0 0,0 1-1 0 0,0 0 1 0 0,1 1-1 0 0,-1 0 1 0 0,-10 1-1 0 0,-72 13 1173 0 0,44-6-831 0 0,-3-1 253 0 0,-91-2 0 0 0,-50-15-219 0 0,100 4-372 0 0,36 3-254 0 0,-1 2-1 0 0,-59 7 1 0 0,75 0-153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3:24.097"/>
    </inkml:context>
    <inkml:brush xml:id="br0">
      <inkml:brushProperty name="width" value="0.1" units="cm"/>
      <inkml:brushProperty name="height" value="0.1" units="cm"/>
      <inkml:brushProperty name="color" value="#E71224"/>
    </inkml:brush>
  </inkml:definitions>
  <inkml:trace contextRef="#ctx0" brushRef="#br0">304 55 919 0 0,'0'-2'8'0'0,"-1"1"-1"0"0,0-1 0 0 0,1 0 0 0 0,-1 0 0 0 0,1 1 1 0 0,0-1-1 0 0,-1 0 0 0 0,1 0 0 0 0,0 1 0 0 0,0-1 1 0 0,0-3-1 0 0,0 3 13 0 0,0 1 117 0 0,-7-21 795 0 0,5 21-928 0 0,1 1 0 0 0,-1-1 0 0 0,1 0 0 0 0,-1 1-1 0 0,1-1 1 0 0,-1 1 0 0 0,1-1 0 0 0,-1 1 0 0 0,1 0-1 0 0,-1 0 1 0 0,1 0 0 0 0,-1 0 0 0 0,1 0-1 0 0,-1 0 1 0 0,0 0 0 0 0,1 0 0 0 0,-1 0 0 0 0,1 1-1 0 0,-1-1 1 0 0,1 1 0 0 0,-1-1 0 0 0,-1 2-1 0 0,-4 1-4 0 0,0 0-1 0 0,1 0 0 0 0,-9 6 0 0 0,6-3-5 0 0,1-1 0 0 0,-1 0 0 0 0,0-1 0 0 0,0 1 0 0 0,0-2 0 0 0,-1 1 0 0 0,1-1 0 0 0,-15 2-1 0 0,19-3-17 0 0,0-1 0 0 0,0 1 0 0 0,0 0-1 0 0,0 0 1 0 0,1 1 0 0 0,-1-1-1 0 0,1 1 1 0 0,0 0 0 0 0,-1 0 0 0 0,-5 6-1 0 0,-17 12-112 0 0,19-18 56 0 0,7-3 82 0 0,0 1 1 0 0,0-1-1 0 0,1 0 0 0 0,-1 0 0 0 0,0 1 0 0 0,0-1 0 0 0,1 1 0 0 0,-1-1 0 0 0,1 0 1 0 0,-1 1-1 0 0,0 0 0 0 0,1-1 0 0 0,-1 1 0 0 0,1-1 0 0 0,-1 1 0 0 0,1 0 0 0 0,-1 0 0 0 0,-1 1-1 0 0,1 0-1 0 0,0 1 1 0 0,0-1-1 0 0,0 0 0 0 0,1 0 1 0 0,-1 1-1 0 0,0-1 1 0 0,1 1-1 0 0,-1 4 0 0 0,-5 16-644 0 0,6-23 645 0 0,0 0 1 0 0,0 0 0 0 0,0 1-1 0 0,0-1 1 0 0,0 0-1 0 0,0 0 1 0 0,0 0-1 0 0,0 0 1 0 0,0 0 0 0 0,0 0-1 0 0,0 0 1 0 0,0 0-1 0 0,0 1 1 0 0,0-1 0 0 0,0 0-1 0 0,0 0 1 0 0,0 0-1 0 0,0 0 1 0 0,0 0-1 0 0,-1 0 1 0 0,1 0 0 0 0,0 0-1 0 0,0 0 1 0 0,0 0-1 0 0,0 0 1 0 0,0 0 0 0 0,0 0-1 0 0,0 0 1 0 0,0 0-1 0 0,-1 0 1 0 0,1 0-1 0 0,0 0 1 0 0,0 0 0 0 0,0 0-1 0 0,0 0 1 0 0,0 0-1 0 0,0 0 1 0 0,0 0-1 0 0,0 0 1 0 0,-1 0 0 0 0,1 0-1 0 0,0 0 1 0 0,0 0-1 0 0,0 0 1 0 0,0 0 0 0 0,0 0-1 0 0,0 0 1 0 0,0 0-1 0 0,0 0 1 0 0,0 0-1 0 0,-1 0 1 0 0,1 0 0 0 0,0 0-1 0 0,0 0 1 0 0,0 0-1 0 0,0-1 1 0 0,0 1 0 0 0,0 0-1 0 0,0 0 1 0 0,0 0-1 0 0,0 0 1 0 0,0 0-1 0 0,0 0 1 0 0,0 0 0 0 0,0 0-1 0 0,0 0 1 0 0,0-1-1 0 0,0 1 2 0 0,-1 0 0 0 0,1-1-1 0 0,0 1 1 0 0,0 0-1 0 0,0-1 1 0 0,0 1 0 0 0,0 0-1 0 0,0-1 1 0 0,0 1-1 0 0,0 0 1 0 0,0-1 0 0 0,0 1-1 0 0,0 0 1 0 0,0-1-1 0 0,0 1 1 0 0,0-1 0 0 0,0 1-1 0 0,1 0 1 0 0,-1 0-1 0 0,0-1 1 0 0,0 1 0 0 0,1-1-1 0 0,-1 0 3 0 0,6-4 163 0 0,-5 5-21 0 0,-3 4 18 0 0,1-2-163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3:25.567"/>
    </inkml:context>
    <inkml:brush xml:id="br0">
      <inkml:brushProperty name="width" value="0.1" units="cm"/>
      <inkml:brushProperty name="height" value="0.1" units="cm"/>
      <inkml:brushProperty name="color" value="#E71224"/>
    </inkml:brush>
  </inkml:definitions>
  <inkml:trace contextRef="#ctx0" brushRef="#br0">11 2 2303 0 0,'-10'0'4655'0'0,"18"-1"-4151"0"0,-3 0-382 0 0,-1 1 0 0 0,1 0 0 0 0,-1 0 0 0 0,1 1 0 0 0,-1-1 0 0 0,0 1 0 0 0,1 0 0 0 0,-1 0 0 0 0,0 0 0 0 0,1 1-1 0 0,-1 0 1 0 0,4 2 0 0 0,44 18 1014 0 0,33 37-762 0 0,-80-56-344 0 0,0 0 0 0 0,0-1 0 0 0,1 0 0 0 0,-1 1 0 0 0,1-2 0 0 0,-1 1 0 0 0,1-1 0 0 0,0 1 0 0 0,0-2 1 0 0,0 1-1 0 0,8 0 0 0 0,2-2 419 0 0,-1 0 0 0 0,32-6 0 0 0,8-11 317 0 0,-35 15-684 0 0,0 1-1 0 0,1 1 1 0 0,30 2-1 0 0,-6 0-12 0 0,-28-2-34 0 0,0-1 0 0 0,0 0 1 0 0,22-7-1 0 0,-18 4 145 0 0,24-2 0 0 0,105 2 6 0 0,-143 5-169 0 0,7 1 2 0 0,-1 1-1 0 0,1 0 1 0 0,23 7 0 0 0,-21-5 2 0 0,31 4 0 0 0,-15-6 11 0 0,59-5 0 0 0,-51-1 23 0 0,-26 1-17 0 0,-1 2 0 0 0,0 0 0 0 0,1 0 0 0 0,-1 1-1 0 0,1 1 1 0 0,22 4 0 0 0,35 19-40 0 0,-53-17 18 0 0,0 0 1 0 0,0-2 0 0 0,24 5-1 0 0,93 6 176 0 0,-62-14-128 0 0,-16-11 96 0 0,-16 0 11 0 0,-24 8-100 0 0,1-1 0 0 0,-1-1 1 0 0,0-1-1 0 0,20-6 0 0 0,-18 5-29 0 0,0 0 0 0 0,36-4 1 0 0,-15 9-34 0 0,50 5 1 0 0,9 0 45 0 0,-80-4-55 0 0,-1 1 0 0 0,0 1 0 0 0,24 7 0 0 0,10 1 0 0 0,-35-8 0 0 0,0 0 0 0 0,0 2 0 0 0,0 0 0 0 0,-1 1 0 0 0,1 0 0 0 0,-2 2 0 0 0,22 11 0 0 0,-5 7 0 0 0,7 4 0 0 0,-12-17 0 0 0,11 5 64 0 0,-35-16-64 0 0,0-1 0 0 0,0 1 0 0 0,1-1 0 0 0,-1 1 0 0 0,0-1 0 0 0,0 0 0 0 0,1 0 0 0 0,-1-1 0 0 0,1 1 0 0 0,-1-1 0 0 0,1 1 0 0 0,-1-1 0 0 0,1 0 0 0 0,-1 0 0 0 0,1-1 0 0 0,-1 1 0 0 0,0-1 0 0 0,6-1 0 0 0,61-21 290 0 0,36-18-57 0 0,-103 40-315 0 0,0 0 0 0 0,-1 0 1 0 0,1 1-1 0 0,0-1 0 0 0,0 1 0 0 0,0-1 1 0 0,-1 1-1 0 0,1 0 0 0 0,0 0 0 0 0,0 0 1 0 0,0 0-1 0 0,3 1 0 0 0,-1 1-1146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8:04.828"/>
    </inkml:context>
    <inkml:brush xml:id="br0">
      <inkml:brushProperty name="width" value="0.1" units="cm"/>
      <inkml:brushProperty name="height" value="0.1" units="cm"/>
      <inkml:brushProperty name="color" value="#E71224"/>
    </inkml:brush>
  </inkml:definitions>
  <inkml:trace contextRef="#ctx0" brushRef="#br0">2027 1264 919 0 0,'3'-1'178'0'0,"-1"1"0"0"0,0-2-1 0 0,0 1 1 0 0,0 0-1 0 0,0 0 1 0 0,-1-1 0 0 0,1 1-1 0 0,0-1 1 0 0,0 1-1 0 0,-1-1 1 0 0,1 0-1 0 0,-1 0 1 0 0,0 0 0 0 0,1 0-1 0 0,0-2 1 0 0,-1 2 10 0 0,0 1-1 0 0,0-1 1 0 0,0 0 0 0 0,0 1 0 0 0,-1-1 0 0 0,1 0-1 0 0,0 0 1 0 0,-1 0 0 0 0,1 1 0 0 0,-1-1 0 0 0,0-2 0 0 0,0 3-135 0 0,0 1 0 0 0,0 0 1 0 0,0-1-1 0 0,0 1 0 0 0,0 0 1 0 0,0 0-1 0 0,0-1 0 0 0,0 1 1 0 0,0 0-1 0 0,0-1 1 0 0,-1 1-1 0 0,1 0 0 0 0,0 0 1 0 0,0-1-1 0 0,0 1 0 0 0,0 0 1 0 0,-1 0-1 0 0,1-1 1 0 0,0 1-1 0 0,0 0 0 0 0,-1 0 1 0 0,1 0-1 0 0,0-1 0 0 0,0 1 1 0 0,-1 0-1 0 0,1 0 1 0 0,-1 0-19 0 0,0 0 1 0 0,0 0 0 0 0,0 0 0 0 0,0 0 0 0 0,0 0 0 0 0,0 0 0 0 0,0 0 0 0 0,0 0 0 0 0,0 0-1 0 0,0 0 1 0 0,0 1 0 0 0,0-1 0 0 0,-1 1 0 0 0,-9 3 317 0 0,-1-1 0 0 0,-15 3 1 0 0,15-4 56 0 0,0 1-1 0 0,-19 7 1 0 0,-80 28 1430 0 0,102-34-1656 0 0,0-1 0 0 0,0 0 0 0 0,0-1 0 0 0,0 0 0 0 0,-1-1 0 0 0,1 1 0 0 0,-1-2 0 0 0,1 0 0 0 0,-1 0 0 0 0,-13-2 0 0 0,-81-22 2038 0 0,90 22-2114 0 0,-1 2 1 0 0,1 0 0 0 0,-1 0 0 0 0,1 2 0 0 0,-27 4-1 0 0,21-2 155 0 0,-40 2 0 0 0,49-6-225 0 0,0 1 0 0 0,-15 4 0 0 0,20-3-12 0 0,0-1 1 0 0,-1 0-1 0 0,1 0 1 0 0,0 0 0 0 0,-1-1-1 0 0,1 0 1 0 0,0 0-1 0 0,-1 0 1 0 0,1-1-1 0 0,0 0 1 0 0,-10-3-1 0 0,-45-10 598 0 0,51 11-550 0 0,1 2 0 0 0,-1 0-1 0 0,-16-1 1 0 0,-9 0 15 0 0,26 1-24 0 0,0 0 0 0 0,-1-1 0 0 0,1 0 0 0 0,0 0 1 0 0,0-1-1 0 0,1-1 0 0 0,-1 1 0 0 0,0-1 0 0 0,1-1 0 0 0,0 0 0 0 0,0 0 0 0 0,0 0 0 0 0,1-1 0 0 0,-7-7 0 0 0,10 9-35 0 0,-1 1-1 0 0,0-1 1 0 0,1 1 0 0 0,-1 0-1 0 0,0 0 1 0 0,0 0-1 0 0,-1 1 1 0 0,-7-3 0 0 0,-48-10 53 0 0,46 12-73 0 0,1 0-1 0 0,-1-1 0 0 0,-13-6 0 0 0,17 6 12 0 0,0 0 1 0 0,0 1 0 0 0,-1 1-1 0 0,1-1 1 0 0,-1 2-1 0 0,1 0 1 0 0,-1 0-1 0 0,-15 2 1 0 0,1 0-26 0 0,0 3-1 0 0,-41 9 1 0 0,19 4 3 0 0,39-14 18 0 0,0 1 0 0 0,0-1 0 0 0,0-1 0 0 0,0 1 0 0 0,0-1 0 0 0,-19 1 0 0 0,19-3-2 0 0,0-1 42 0 0,0 1-1 0 0,0 1 1 0 0,0 0-1 0 0,0 0 1 0 0,-15 4-1 0 0,19-4-46 0 0,1-1-1 0 0,-1 0 0 0 0,0 0 1 0 0,1 0-1 0 0,-1 0 0 0 0,1-1 1 0 0,-5-1-1 0 0,-1 0 68 0 0,1 1 93 0 0,1-1 0 0 0,-1 1 0 0 0,-8 0 0 0 0,-26-10 518 0 0,32 12-526 0 0,-7-1-88 0 0,0-1 0 0 0,-24-3 0 0 0,28 0 220 0 0,1 0-1 0 0,0 0 1 0 0,-17-10 0 0 0,-2 0-172 0 0,30 12-81 0 0,0 1 0 0 0,1-1 0 0 0,-1 0 0 0 0,1 1 0 0 0,-1-1 0 0 0,1 0 0 0 0,-1 0 0 0 0,1 0 0 0 0,0 0 0 0 0,0 0 0 0 0,0 0 0 0 0,0 0 0 0 0,1-1 0 0 0,-1 1 0 0 0,0 0 0 0 0,1 0 0 0 0,0-1 0 0 0,-1-2 0 0 0,-2-34 425 0 0,1 29-290 0 0,1 1 1 0 0,1-1-1 0 0,0-18 1 0 0,6-23 77 0 0,-3 18-109 0 0,10-50 0 0 0,-11 77-135 0 0,-2 1 0 0 0,1-1-1 0 0,-1 1 1 0 0,1-1 0 0 0,-2 1 0 0 0,1-1-1 0 0,0 1 1 0 0,-1-1 0 0 0,0 1 0 0 0,-1 0-1 0 0,1-1 1 0 0,-5-9 0 0 0,4 10-9 0 0,1 1 7 0 0,0-1 0 0 0,0 1 0 0 0,1-1-1 0 0,-1 0 1 0 0,1 1 0 0 0,0-1 0 0 0,0 0 0 0 0,1 1-1 0 0,-1-1 1 0 0,1 1 0 0 0,0-1 0 0 0,0 0 0 0 0,1 1-1 0 0,1-5 1 0 0,2-8 3 0 0,-3 9 0 0 0,-1 1 0 0 0,-1-1 0 0 0,0 0 0 0 0,0 1 0 0 0,0-1 0 0 0,-1 0 1 0 0,0 0-1 0 0,0 1 0 0 0,-1-1 0 0 0,-3-7 0 0 0,2 4 6 0 0,0 0 1 0 0,1-1 0 0 0,-1-18-1 0 0,3 7 34 0 0,1 7-38 0 0,-1-1 0 0 0,-1 0 0 0 0,0 1 0 0 0,-2-1-1 0 0,-3-16 1 0 0,4 24-13 0 0,0 0 0 0 0,1 1 0 0 0,0-1 0 0 0,1 0 0 0 0,0 0 0 0 0,0 0 0 0 0,1 0 0 0 0,0 0 0 0 0,1 1 0 0 0,0-1 0 0 0,0 0 0 0 0,0 1 0 0 0,8-15 0 0 0,-6 13 0 0 0,1-1 0 0 0,-1 0 0 0 0,12-16 0 0 0,-11 20 0 0 0,1 0 0 0 0,0 0 0 0 0,0 1 0 0 0,1-1 0 0 0,0 2 0 0 0,7-6 0 0 0,0 0 0 0 0,2-4 0 0 0,-13 12 0 0 0,-1 1 0 0 0,1-1 0 0 0,0 0 0 0 0,0 1 0 0 0,0 0 0 0 0,1-1 0 0 0,-1 1 0 0 0,1 1 0 0 0,-1-1 0 0 0,1 0 0 0 0,-1 1 0 0 0,1 0 0 0 0,5-2 0 0 0,36-4 0 0 0,15 5 0 0 0,72-13 0 0 0,-82 9 0 0 0,0 2 0 0 0,1 3 0 0 0,-1 1 0 0 0,53 9 0 0 0,-68-5 0 0 0,0-2 0 0 0,47-3 0 0 0,20 4 0 0 0,-80-4 0 0 0,-12 1 0 0 0,1 0 0 0 0,-1 0 0 0 0,0 1 0 0 0,15 3 0 0 0,-7-1 0 0 0,1-1 0 0 0,-1-1 0 0 0,1-1 0 0 0,0 0 0 0 0,-1-1 0 0 0,22-5 0 0 0,21 0 0 0 0,61-2 0 0 0,-70 7 0 0 0,61 7 0 0 0,45-1 0 0 0,-45-17 0 0 0,-92 8 0 0 0,3 2 0 0 0,36 1 0 0 0,4 0 0 0 0,-43-1 0 0 0,0 0 0 0 0,1 2 0 0 0,-1 1 0 0 0,0 0 0 0 0,35 7 0 0 0,-49-6 0 0 0,0 0 0 0 0,1 0 0 0 0,-2 1 0 0 0,9 3 0 0 0,-13-4 0 0 0,1-1 0 0 0,-1 1 0 0 0,0-1 0 0 0,0 1 0 0 0,0 0 0 0 0,0 0 0 0 0,0 0 0 0 0,0 0 0 0 0,-1 1 0 0 0,1-1 0 0 0,-1 0 0 0 0,1 1 0 0 0,-1-1 0 0 0,1 4 0 0 0,1 1 0 0 0,-1 1 0 0 0,-1-1 0 0 0,1 1 0 0 0,0 11 0 0 0,3 18 0 0 0,1-7 0 0 0,2 37 0 0 0,6 26 0 0 0,-7-34 0 0 0,0-4 0 0 0,9 75 0 0 0,-14-104 0 0 0,-1 1 0 0 0,-2-1 0 0 0,0 0 0 0 0,-8 34 0 0 0,7-51-22 0 0,-1-1 0 0 0,-1 0 0 0 0,1 0-1 0 0,-1 0 1 0 0,-1 0 0 0 0,0-1 0 0 0,-6 9 0 0 0,-15 24-298 0 0,-3 14-518 0 0,1-3-6431 0 0,10-15-751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8:52.326"/>
    </inkml:context>
    <inkml:brush xml:id="br0">
      <inkml:brushProperty name="width" value="0.1" units="cm"/>
      <inkml:brushProperty name="height" value="0.1" units="cm"/>
      <inkml:brushProperty name="color" value="#66CC00"/>
    </inkml:brush>
  </inkml:definitions>
  <inkml:trace contextRef="#ctx0" brushRef="#br0">1654 1157 1375 0 0,'-13'4'8160'0'0,"11"1"-7748"0"0,-1 0 0 0 0,0 0 0 0 0,0 0 0 0 0,-1 0 0 0 0,0 0 0 0 0,1-1 0 0 0,-8 6 0 0 0,8-9-282 0 0,0 1 0 0 0,-1-1 0 0 0,1 0-1 0 0,0 0 1 0 0,-1-1 0 0 0,1 1 0 0 0,-1-1 0 0 0,-5 1-1 0 0,7-1-27 0 0,-1 1-1 0 0,1-1 1 0 0,0 1-1 0 0,-1 0 0 0 0,1 0 1 0 0,0 0-1 0 0,-1 0 1 0 0,1 1-1 0 0,0-1 1 0 0,-3 3-1 0 0,-7 4 375 0 0,4-5-271 0 0,0-1 0 0 0,0 1-1 0 0,-1-2 1 0 0,1 1 0 0 0,0-1-1 0 0,-1 0 1 0 0,1-1 0 0 0,-1 0-1 0 0,1 0 1 0 0,-1-1 0 0 0,-14-3-1 0 0,10 2 153 0 0,-33-4 116 0 0,40 5-376 0 0,1 0 0 0 0,-1 0 1 0 0,1-1-1 0 0,0 1 0 0 0,0-1 1 0 0,-10-5-1 0 0,-9-4 144 0 0,19 9-197 0 0,0 0 0 0 0,0 0 0 0 0,1-1 0 0 0,-1 0 0 0 0,1 0 0 0 0,0 0 0 0 0,-4-3 0 0 0,3 2 20 0 0,1 2-7 0 0,-1 0 1 0 0,1 0-1 0 0,-1 0 0 0 0,1 1 0 0 0,-1 0 1 0 0,0-1-1 0 0,1 2 0 0 0,-1-1 0 0 0,0 1 1 0 0,0-1-1 0 0,-8 2 0 0 0,11-1-56 0 0,-16 0 79 0 0,-1 1 0 0 0,1 0 0 0 0,-1 2 0 0 0,-18 4 0 0 0,17 1 59 0 0,14-6-109 0 0,1 0-1 0 0,0 0 1 0 0,0 0 0 0 0,-8 0 0 0 0,-1 0 48 0 0,8-1-26 0 0,-1 1 1 0 0,1-2 0 0 0,-1 1 0 0 0,1-1 0 0 0,-1 0 0 0 0,0 0-1 0 0,1-1 1 0 0,-1 0 0 0 0,1 0 0 0 0,-10-3 0 0 0,12 1-15 0 0,0 1 0 0 0,0-1 0 0 0,0 1 0 0 0,0-1 0 0 0,0 0 0 0 0,1-1 0 0 0,-1 1 0 0 0,1 0 0 0 0,-3-5 0 0 0,4 5-16 0 0,0 0 1 0 0,0 0-1 0 0,0 1 1 0 0,-1-1-1 0 0,1 1 1 0 0,-1-1-1 0 0,1 1 1 0 0,-1 0-1 0 0,0 0 1 0 0,0 0-1 0 0,0 0 0 0 0,0 1 1 0 0,0-1-1 0 0,0 1 1 0 0,-1 0-1 0 0,1 0 1 0 0,0 0-1 0 0,-1 0 1 0 0,-4 0-1 0 0,-18 1 133 0 0,0-2-1 0 0,-41-8 1 0 0,-24-2 245 0 0,81 11-313 0 0,0 0-1 0 0,0 1 1 0 0,0 0 0 0 0,0 1-1 0 0,-18 3 1 0 0,-24 1 193 0 0,42-6-165 0 0,1 1-1 0 0,0-2 1 0 0,0 1 0 0 0,-1-1-1 0 0,-14-6 1 0 0,-20 0 289 0 0,33 5-226 0 0,-3 0-78 0 0,1 0 1 0 0,-1-1-1 0 0,1-1 0 0 0,0 0 1 0 0,-16-9-1 0 0,27 11-66 0 0,0 1-1 0 0,0 0 0 0 0,0-1 1 0 0,1 1-1 0 0,-1-1 1 0 0,1 0-1 0 0,-1 0 1 0 0,1 1-1 0 0,0-1 1 0 0,0 0-1 0 0,-1-4 0 0 0,-6-14 66 0 0,7 18-88 0 0,-1 0 0 0 0,1 0 1 0 0,0 0-1 0 0,0 0 0 0 0,0 0 0 0 0,0-1 0 0 0,0 1 0 0 0,1 0 1 0 0,0 0-1 0 0,0-1 0 0 0,0-4 0 0 0,8-40 195 0 0,-2 15-134 0 0,-6 28-71 0 0,2-3 16 0 0,-1 0 1 0 0,0 0-1 0 0,-1 0 1 0 0,0 0-1 0 0,0 0 0 0 0,-1 0 1 0 0,0 0-1 0 0,0 0 0 0 0,-1 0 1 0 0,-4-12-1 0 0,-2 1 50 0 0,-20-30-1 0 0,-5-11 61 0 0,29 52-118 0 0,-1 1 0 0 0,1-1 1 0 0,-2 1-1 0 0,1 0 0 0 0,-1 0 0 0 0,-6-6 0 0 0,-9-10 3 0 0,3-7 23 0 0,3 3-6 0 0,6 15-23 0 0,1 0 1 0 0,0 0-1 0 0,1-1 1 0 0,-6-14-1 0 0,11 20-3 0 0,-1 0 0 0 0,1 0 1 0 0,0-1-1 0 0,1 1 0 0 0,-1 0 0 0 0,1-1 0 0 0,1 1 1 0 0,0-1-1 0 0,1-12 0 0 0,-1 17-3 0 0,0 0 0 0 0,0 0 0 0 0,1 0 0 0 0,0 0 0 0 0,-1 1 0 0 0,1-1 0 0 0,0 0 0 0 0,0 1 0 0 0,0-1 0 0 0,1 0 0 0 0,-1 1 0 0 0,1-1 0 0 0,-1 1 0 0 0,1 0 0 0 0,0-1 0 0 0,0 1 0 0 0,0 0 0 0 0,0 0 0 0 0,0 0 0 0 0,0 1 0 0 0,1-1 0 0 0,-1 0 0 0 0,1 1 0 0 0,-1-1 0 0 0,1 1 0 0 0,-1 0 0 0 0,1 0 0 0 0,0 0 0 0 0,0 0 0 0 0,-1 1 0 0 0,1-1 0 0 0,0 1 0 0 0,4-1 0 0 0,3-1 0 0 0,-1 0 0 0 0,18-7 0 0 0,9-3 0 0 0,-7 5 0 0 0,-16 4 0 0 0,1-1 0 0 0,0 2 0 0 0,28-2 0 0 0,-3 5 0 0 0,59-4 0 0 0,-58 1 0 0 0,-21 1 0 0 0,35-6 0 0 0,-11 1 0 0 0,-32 5 0 0 0,-1 0 0 0 0,0-1 0 0 0,1 0 0 0 0,15-6 0 0 0,-7 1 0 0 0,0 2 0 0 0,1 0 0 0 0,0 1 0 0 0,27-2 0 0 0,29 3 0 0 0,-58 4 0 0 0,1-1 0 0 0,-1-1 0 0 0,0-1 0 0 0,0-1 0 0 0,0 0 0 0 0,0-1 0 0 0,19-7 0 0 0,-22 5 0 0 0,1 1 0 0 0,0 0 0 0 0,0 2 0 0 0,33-4 0 0 0,68 4 0 0 0,-87 3 0 0 0,-6-2 0 0 0,36-6 0 0 0,-57 8 0 0 0,45-12 0 0 0,-31 8 0 0 0,27-5 0 0 0,-22 7 0 0 0,161-12 0 0 0,-144 12 0 0 0,-1-2 0 0 0,43-9 0 0 0,0-1 0 0 0,-32 7 0 0 0,16-2 0 0 0,78-1 0 0 0,16 16 0 0 0,-139-4 0 0 0,-10 0 0 0 0,0-2 0 0 0,0 1 0 0 0,11-2 0 0 0,-11 1 0 0 0,-1 0 0 0 0,0 1 0 0 0,0 0 0 0 0,1 0 0 0 0,-1 1 0 0 0,10 3 0 0 0,20 4 0 0 0,18 9 0 0 0,-6-6 0 0 0,-35-8 0 0 0,26 4 0 0 0,-1-5 0 0 0,-24-3 0 0 0,-1 2 0 0 0,24 4 0 0 0,-36-5 0 0 0,-1 1 0 0 0,1-1 0 0 0,0 1 0 0 0,-1 0 0 0 0,1 0 0 0 0,3 4 0 0 0,-3-3 0 0 0,0 0 0 0 0,0-1 0 0 0,0 1 0 0 0,8 2 0 0 0,-9-4 0 0 0,0 1 0 0 0,0-1 0 0 0,0 1 0 0 0,0-1 0 0 0,0 1 0 0 0,0 0 0 0 0,-1 0 0 0 0,1 1 0 0 0,-1-1 0 0 0,1 0 0 0 0,-1 1 0 0 0,2 3 0 0 0,3 4 0 0 0,0 0 0 0 0,4 13 0 0 0,12 17 0 0 0,-12-25 0 0 0,1-1 0 0 0,-1 2 0 0 0,-1 0 0 0 0,11 21 0 0 0,-19-32 0 0 0,0 0 0 0 0,1 0 0 0 0,-1 0 0 0 0,1-1 0 0 0,0 1 0 0 0,0-1 0 0 0,1 1 0 0 0,-1-1 0 0 0,1 0 0 0 0,0 0 0 0 0,4 3 0 0 0,10 14 0 0 0,-15-17 0 0 0,-1-1 0 0 0,1 1 0 0 0,0-1 0 0 0,0 0 0 0 0,4 4 0 0 0,-5-6 0 0 0,0 1 0 0 0,-1 0 0 0 0,1-1 0 0 0,-1 1 0 0 0,0 0 0 0 0,1 0 0 0 0,-1 0 0 0 0,0 0 0 0 0,0 0 0 0 0,0 1 0 0 0,-1-1 0 0 0,1 0 0 0 0,0 0 0 0 0,-1 0 0 0 0,1 1 0 0 0,-1-1 0 0 0,0 0 0 0 0,0 1 0 0 0,0-1 0 0 0,0 3 0 0 0,-1 2 0 0 0,1 0 0 0 0,-2 0 0 0 0,1 0 0 0 0,-1-1 0 0 0,-4 12 0 0 0,-6 8 0 0 0,8-20 0 0 0,0 1 0 0 0,1 0 0 0 0,-4 14 0 0 0,2-5 0 0 0,-1-1 0 0 0,-13 26 0 0 0,0 1 0 0 0,17-37 0 0 0,1 0 0 0 0,0 0 0 0 0,0 0 0 0 0,0 0 0 0 0,1 0 0 0 0,0 0 0 0 0,0 0 0 0 0,1 7 0 0 0,-2 26 0 0 0,7-3 0 0 0,-7-29 1 0 0,1 1 0 0 0,-1 0 0 0 0,-1 0 0 0 0,1 0 1 0 0,-1-1-1 0 0,0 1 0 0 0,-1-1 0 0 0,1 1 0 0 0,-1-1 0 0 0,-1 0 0 0 0,1 0 0 0 0,-1 0 0 0 0,0 0 0 0 0,0-1 1 0 0,-1 0-1 0 0,-5 5 0 0 0,-5 5 7 0 0,-2-1 1 0 0,0-1 0 0 0,-34 20-1 0 0,30-21-1 0 0,0-1 0 0 0,0-1 0 0 0,-1-1 0 0 0,-1-1-1 0 0,1-1 1 0 0,-1-1 0 0 0,0-1 0 0 0,-1-1-1 0 0,1-1 1 0 0,-35 0 0 0 0,16-1-7 0 0,28 0 0 0 0,0-2 0 0 0,-16 0 0 0 0,-4-4 29 0 0,-51-14 0 0 0,57 11-23 0 0,-92-17-6 0 0,99 20 0 0 0,1 2 0 0 0,0 0 0 0 0,-1 1 0 0 0,1 1 0 0 0,-1 1 0 0 0,1 1 0 0 0,0 1 0 0 0,0 0 0 0 0,0 2 0 0 0,-26 8 0 0 0,-232 83 0 0 0,246-88 0 0 0,-43 7 0 0 0,3-2 0 0 0,34-10 0 0 0,13-2 0 0 0,4 1-53 0 0,14-2-26 0 0,1 0 0 0 0,0 1 0 0 0,0-1 1 0 0,0 1-1 0 0,0 1 0 0 0,0-1 0 0 0,0 1 1 0 0,0 0-1 0 0,0 0 0 0 0,0 1 0 0 0,1 0 1 0 0,-11 6-1 0 0,-20 19-2580 0 0,16-10 1099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9:07.810"/>
    </inkml:context>
    <inkml:brush xml:id="br0">
      <inkml:brushProperty name="width" value="0.1" units="cm"/>
      <inkml:brushProperty name="height" value="0.1" units="cm"/>
      <inkml:brushProperty name="color" value="#66CC00"/>
    </inkml:brush>
  </inkml:definitions>
  <inkml:trace contextRef="#ctx0" brushRef="#br0">732 1205 1927 0 0,'-1'-1'60'0'0,"0"-1"-1"0"0,0 1 1 0 0,0 0-1 0 0,0 0 0 0 0,0 0 1 0 0,0 0-1 0 0,-1 0 1 0 0,1 0-1 0 0,-1 0 0 0 0,1 0 1 0 0,-1 0-1 0 0,1 1 0 0 0,-1-1 1 0 0,1 0-1 0 0,-1 1 1 0 0,1 0-1 0 0,-1-1 0 0 0,0 1 1 0 0,1 0-1 0 0,-1 0 0 0 0,0 0 1 0 0,1 0-1 0 0,-1 0 1 0 0,1 0-1 0 0,-1 0 0 0 0,0 0 1 0 0,-1 1-1 0 0,-25 2 947 0 0,-36-3 0 0 0,31 0-474 0 0,10 2-159 0 0,18-2-113 0 0,0 1 0 0 0,0-1 0 0 0,0 0 0 0 0,0 0 0 0 0,0 0 0 0 0,-7-2 0 0 0,10 2-198 0 0,1 0 0 0 0,-1 0 0 0 0,1 0 0 0 0,-1 1 0 0 0,1-1 0 0 0,-1 0 0 0 0,1 1 0 0 0,-1-1 0 0 0,1 1-1 0 0,-1-1 1 0 0,1 1 0 0 0,-1-1 0 0 0,1 1 0 0 0,-2 1 0 0 0,1-1-40 0 0,0 0-1 0 0,1 0 1 0 0,-1 0-1 0 0,0 0 1 0 0,0 0-1 0 0,0-1 1 0 0,0 1 0 0 0,0-1-1 0 0,0 1 1 0 0,0-1-1 0 0,0 0 1 0 0,0 0-1 0 0,-2 0 1 0 0,-4-1 49 0 0,7 1-17 0 0,0 0 0 0 0,-1 0 0 0 0,1 0 0 0 0,0 0 0 0 0,0-1 0 0 0,0 1 0 0 0,0 0 0 0 0,0-1 0 0 0,0 1 0 0 0,-1-1 0 0 0,1 1 0 0 0,0-1 0 0 0,0 0 0 0 0,0 1 0 0 0,1-1 0 0 0,-1 0 0 0 0,-2-1 0 0 0,-18-15 1467 0 0,21 17-1472 0 0,-1-1 0 0 0,0 1-1 0 0,1 0 1 0 0,-1 0 0 0 0,0-1-1 0 0,0 1 1 0 0,1 0 0 0 0,-1 0-1 0 0,0 0 1 0 0,0 0 0 0 0,1 0 0 0 0,-1 0-1 0 0,0 0 1 0 0,0 0 0 0 0,1 0-1 0 0,-1 1 1 0 0,0-1 0 0 0,0 0-1 0 0,1 0 1 0 0,-1 1 0 0 0,0-1-1 0 0,1 0 1 0 0,-1 1 0 0 0,0-1-1 0 0,1 1 1 0 0,-1-1 0 0 0,1 1-1 0 0,-2 0 1 0 0,2 0 48 0 0,5 0 648 0 0,-4-1-693 0 0,0 0-1 0 0,0 0 0 0 0,0 0 0 0 0,0 0 0 0 0,0 0 0 0 0,0 1 0 0 0,-1-2 0 0 0,1 1 1 0 0,0 0-1 0 0,0 0 0 0 0,0 0 0 0 0,0 0 0 0 0,0 0 0 0 0,1-1 0 0 0,34-7 1129 0 0,-13 4-608 0 0,111-20 1215 0 0,-68 14-1519 0 0,-16-1 37 0 0,-36 7-151 0 0,1 0-1 0 0,-1 2 0 0 0,30-3 1 0 0,-32 5-121 0 0,32 1 229 0 0,0-3 0 0 0,47-7-1 0 0,-60 3-91 0 0,0 1-1 0 0,0 2 0 0 0,1 2 1 0 0,-1 0-1 0 0,62 8 0 0 0,-76-5-116 0 0,0-2-1 0 0,0 0 1 0 0,0 0 0 0 0,0-2-1 0 0,31-6 1 0 0,-25 4 16 0 0,1 0 0 0 0,25 1 0 0 0,-17 1 12 0 0,-19 2-48 0 0,0-1 1 0 0,24 4-1 0 0,-14-1-31 0 0,1-1 0 0 0,30-2-1 0 0,-12 1 58 0 0,-8-1 3 0 0,-19 0-32 0 0,0 0 0 0 0,0 2 0 0 0,22 3-1 0 0,-28-3-17 0 0,-1-1-1 0 0,1 0 0 0 0,0 0 0 0 0,16-2 0 0 0,13-1 19 0 0,170-4 231 0 0,-170 5-237 0 0,-25 1-11 0 0,-1 0 1 0 0,19 1-1 0 0,4 0-13 0 0,-28-1 0 0 0,1 1 0 0 0,0 0 0 0 0,0 1 0 0 0,11 1 0 0 0,-12-1 0 0 0,-1 0 0 0 0,0 0 0 0 0,0-1 0 0 0,1 0 0 0 0,-1 0 0 0 0,8-2 0 0 0,-7 1 0 0 0,0 0 0 0 0,0 1 0 0 0,1 0 0 0 0,8 1 0 0 0,-2 1 12 0 0,-1-2-1 0 0,0 1 1 0 0,16-2-1 0 0,5-1 18 0 0,-29 3-18 0 0,1-1 1 0 0,-1 1-1 0 0,0 0 0 0 0,8 4 1 0 0,-9-4-6 0 0,1 0 1 0 0,-1 1 0 0 0,0-1 0 0 0,0-1-1 0 0,1 1 1 0 0,-1-1 0 0 0,0 1-1 0 0,8-2 1 0 0,9-1 63 0 0,34 1 0 0 0,-48 1-62 0 0,-1 0-3 0 0,0 0 0 0 0,0 1 0 0 0,0 0 0 0 0,-1 0 0 0 0,1 1 0 0 0,0 0 0 0 0,-1 0 0 0 0,1 0 0 0 0,-1 1 0 0 0,0-1 0 0 0,7 5 0 0 0,-7-5-5 0 0,1 0 0 0 0,0 0 0 0 0,0-1 0 0 0,0 0 0 0 0,0 0 0 0 0,0 0 0 0 0,1-1 0 0 0,9-1 0 0 0,-9 1 0 0 0,2 1 0 0 0,1 0 0 0 0,-1 0 0 0 0,13 4 0 0 0,-3 0 0 0 0,-10-4 18 0 0,0 0 0 0 0,0-1 0 0 0,11 0 1 0 0,-1-1-17 0 0,0 2 17 0 0,-1 1 1 0 0,21 5-1 0 0,-20-4-21 0 0,0 0 1 0 0,21 0-1 0 0,52-5 2 0 0,-46 5 0 0 0,-30-2 0 0 0,0 0 0 0 0,20-2 0 0 0,-12-2 56 0 0,-13 1-55 0 0,0 1 1 0 0,0 0-1 0 0,1 1 0 0 0,-1 0 1 0 0,22 3-1 0 0,-27-2-1 0 0,1 0 0 0 0,0-1 0 0 0,0 0 0 0 0,9 0 0 0 0,16-1 0 0 0,-14 2 0 0 0,0-2 0 0 0,0 0 0 0 0,-1-1 0 0 0,32-8 0 0 0,-35 6 13 0 0,1-1 0 0 0,-1 0 0 0 0,0-1-1 0 0,25-14 1 0 0,-27 9-13 0 0,-11 9 0 0 0,0 1 0 0 0,1-1 0 0 0,-1 1 0 0 0,0 0 0 0 0,1 0 0 0 0,-1-1 0 0 0,0 1 0 0 0,1 0 0 0 0,0 0 0 0 0,-1 0 0 0 0,1 1 0 0 0,-1-1 0 0 0,4-1 0 0 0,-2 0 0 0 0,1-1 0 0 0,0 0 0 0 0,-1 0 0 0 0,0-1 0 0 0,0 1 0 0 0,0-1 0 0 0,4-6 0 0 0,5-10 21 0 0,12-27 1 0 0,-16 29-12 0 0,2 0 1 0 0,11-18 0 0 0,-13 26-3 0 0,4-7 15 0 0,20-36-1 0 0,-19 30-22 0 0,-9 18 0 0 0,-1-1 0 0 0,1 0 0 0 0,-1-1 0 0 0,-1 1 0 0 0,1 0 0 0 0,2-12 0 0 0,-4 6 26 0 0,-1 1 0 0 0,0-1 0 0 0,0 1 0 0 0,-1-1 0 0 0,0 0 0 0 0,-1 1 0 0 0,-1 0 0 0 0,-4-13 0 0 0,3 7-8 0 0,-18-97 122 0 0,19 104-116 0 0,0 0 0 0 0,-1 0 0 0 0,0 1 0 0 0,-1-1 0 0 0,0 1 0 0 0,0 0 0 0 0,-7-9 0 0 0,8 14-24 0 0,0 0 0 0 0,1 0 0 0 0,-1 1 0 0 0,0 0-1 0 0,-9-6 1 0 0,9 6 2 0 0,-1 1 0 0 0,1-2-1 0 0,0 1 1 0 0,0 0-1 0 0,0-1 1 0 0,-5-6 0 0 0,5 4 7 0 0,0 0 0 0 0,0 0 0 0 0,-1 1 0 0 0,0-1 0 0 0,0 1 0 0 0,-1 0 0 0 0,1 0 0 0 0,-1 1 0 0 0,0 0 0 0 0,0 0 0 0 0,-1 0 0 0 0,-6-3 0 0 0,0 1 5 0 0,-23-14 1 0 0,26 14-6 0 0,0 0-1 0 0,-1 0 1 0 0,-14-5 0 0 0,-30-11 55 0 0,52 20-59 0 0,1 1-1 0 0,-1-1 0 0 0,1 1 1 0 0,-1-1-1 0 0,1 0 1 0 0,0 0-1 0 0,0 0 0 0 0,0 0 1 0 0,0 0-1 0 0,0-1 1 0 0,-3-4-1 0 0,2 1 14 0 0,-1 0 0 0 0,1 0-1 0 0,-5-13 1 0 0,7 18-7 0 0,1 0-6 0 0,-1 1 0 0 0,1-1 0 0 0,0 0 0 0 0,-1 0 0 0 0,1 0 0 0 0,0 0 0 0 0,-1 0 0 0 0,1 0 0 0 0,0 0 0 0 0,0 0 0 0 0,0-1 0 0 0,0 1 0 0 0,0 0-1 0 0,0 0 1 0 0,0 0 0 0 0,1 0 0 0 0,-1 0 0 0 0,0 0 0 0 0,0 0 0 0 0,1 0 0 0 0,-1 0 0 0 0,1 0 0 0 0,-1 1 0 0 0,1-1 0 0 0,0-1 0 0 0,-2 2-5 0 0,1 1 0 0 0,0-1 0 0 0,-1 1 0 0 0,1 0 0 0 0,0-1 0 0 0,-1 1 0 0 0,1-1 0 0 0,0 1 0 0 0,0 0 0 0 0,0-1 0 0 0,-1 1 0 0 0,1 0 0 0 0,0-1 0 0 0,0 1 0 0 0,0 0 0 0 0,0-1 0 0 0,0 1 0 0 0,0 0 0 0 0,0-1 0 0 0,1 1 0 0 0,-1 0 0 0 0,0-1 0 0 0,0 1 0 0 0,0 0 0 0 0,1 0 0 0 0,1 13 0 0 0,-2-14-13 0 0,-2 6 90 0 0,1-6-77 0 0,1 1 0 0 0,0 0 0 0 0,0-1 0 0 0,0 1 0 0 0,0 0 0 0 0,0-1 0 0 0,0 1 0 0 0,0 0 0 0 0,1-1 0 0 0,-1 1 0 0 0,0 0 0 0 0,0-1 0 0 0,0 1 0 0 0,1-1 0 0 0,-1 1 0 0 0,0 0 0 0 0,1-1 0 0 0,-1 1 0 0 0,0-1 0 0 0,1 1 0 0 0,-1-1 0 0 0,1 1 0 0 0,-1-1 0 0 0,1 1 0 0 0,-1-1 0 0 0,1 0 0 0 0,-1 1 0 0 0,1-1 0 0 0,-1 0 0 0 0,1 1 0 0 0,0-1 0 0 0,-1 0 0 0 0,1 0 0 0 0,0 1 0 0 0,2-1 0 0 0,0 0 0 0 0,0 0 0 0 0,-1 0 0 0 0,1-1 0 0 0,0 1 0 0 0,4-2 0 0 0,-5 1 0 0 0,-1 1 1 0 0,1 0 0 0 0,-1-1 0 0 0,1 1 0 0 0,-1-1 0 0 0,1 0 0 0 0,-1 1 0 0 0,0-1 0 0 0,1 0-1 0 0,-1 0 1 0 0,0 0 0 0 0,0 0 0 0 0,0 0 0 0 0,1 0 0 0 0,-1 0 0 0 0,0 0 0 0 0,-1-1 0 0 0,1 1 0 0 0,1-2 0 0 0,-1 0 10 0 0,0 0 0 0 0,0 0 0 0 0,0 0 0 0 0,0 0 0 0 0,0 0 0 0 0,-1 0 0 0 0,0 0 0 0 0,1-6 0 0 0,-2 9-10 0 0,1 0-1 0 0,0 0 0 0 0,0 0 0 0 0,0 0 0 0 0,0 0 0 0 0,0-1 1 0 0,0 1-1 0 0,0 0 0 0 0,0 0 0 0 0,0 0 0 0 0,0 0 1 0 0,0 0-1 0 0,0 0 0 0 0,0 0 0 0 0,0 0 0 0 0,0 0 0 0 0,0 0 1 0 0,0 0-1 0 0,0 0 0 0 0,-1 0 0 0 0,1-1 0 0 0,0 1 0 0 0,0 0 1 0 0,0 0-1 0 0,0 0 0 0 0,0 0 0 0 0,0 0 0 0 0,0 0 0 0 0,0 0 1 0 0,0 0-1 0 0,-1 0 0 0 0,1 0 0 0 0,0 0 0 0 0,0 0 0 0 0,0 0 1 0 0,0 0-1 0 0,0 0 0 0 0,0 0 0 0 0,0 0 0 0 0,0 0 0 0 0,0 0 1 0 0,-1 0-1 0 0,1 1 0 0 0,0-1 0 0 0,0 0 0 0 0,0 0 1 0 0,0 0-1 0 0,0 0 0 0 0,0 0 0 0 0,0 0 0 0 0,0 0 0 0 0,0 0 1 0 0,0 0-1 0 0,0 0 0 0 0,0 0 0 0 0,-1 0 0 0 0,1 0 0 0 0,0 1 1 0 0,0-1-1 0 0,0 0 0 0 0,0 0 0 0 0,0 0 0 0 0,0 0 0 0 0,0 0 1 0 0,0 0-1 0 0,0 0 0 0 0,-6 2-1 0 0,-18-4 65 0 0,20 2-90 0 0,1 0 1 0 0,0-1-1 0 0,0 1 0 0 0,-1 0 0 0 0,1 1 1 0 0,0-1-1 0 0,0 0 0 0 0,-1 1 0 0 0,1 0 0 0 0,0 0 1 0 0,0 0-1 0 0,0 0 0 0 0,0 0 0 0 0,0 1 1 0 0,-4 2-1 0 0,3-2-12 0 0,0 0 1 0 0,0-1-1 0 0,0 1 1 0 0,0-1 0 0 0,0 1-1 0 0,-1-1 1 0 0,-7 1-1 0 0,-77-10 38 0 0,77 9 0 0 0,0 0 0 0 0,1 1 0 0 0,-1 0 0 0 0,1 1 0 0 0,-1 0 0 0 0,-10 6 0 0 0,-11 2 0 0 0,22-8 0 0 0,0 0 0 0 0,-1-1 0 0 0,1 0 0 0 0,0-1 0 0 0,-1 0 0 0 0,1-1 0 0 0,-20-1 0 0 0,13-4 17 0 0,15 4-13 0 0,1 0 0 0 0,-1 0 1 0 0,0 1-1 0 0,0-1 0 0 0,0 1 1 0 0,1-1-1 0 0,-1 1 0 0 0,0 0 1 0 0,0 0-1 0 0,-4 1 0 0 0,-24 1-4 0 0,-14-2 0 0 0,37 0 0 0 0,0-1 0 0 0,0 1 0 0 0,1 1 0 0 0,-1-1 0 0 0,-13 4 0 0 0,12-2 0 0 0,1-1 0 0 0,0 0 0 0 0,-1 0 0 0 0,1-1 0 0 0,-11-1 0 0 0,-23 1 0 0 0,-10 1 0 0 0,37-1 0 0 0,1 0 0 0 0,-19 3 0 0 0,25-3 0 0 0,1 1 0 0 0,-1-2 0 0 0,1 1 0 0 0,-15-4 0 0 0,19 4 0 0 0,-4-2 0 0 0,0 0 0 0 0,-1-1 0 0 0,1 0 0 0 0,1 0 0 0 0,-1 0 0 0 0,0-1 0 0 0,-9-7 0 0 0,15 10 0 0 0,-3 0 0 0 0,0 0 0 0 0,0 0 0 0 0,0 0 0 0 0,0 0 0 0 0,-6 0 0 0 0,6 1 0 0 0,-50-3 0 0 0,40 3 0 0 0,0 0 0 0 0,1-1 0 0 0,-1-1 0 0 0,0 0 0 0 0,-14-5 0 0 0,13 3 11 0 0,-1 1-1 0 0,0 0 1 0 0,-1 1 0 0 0,1 0-1 0 0,-24 2 1 0 0,-9-6-11 0 0,26 4 0 0 0,19 2 0 0 0,-1-1 0 0 0,1 1 0 0 0,-1 0 0 0 0,1 0 0 0 0,0 0 0 0 0,-1 1 0 0 0,-6 1 0 0 0,-26 5 0 0 0,30-6 0 0 0,-1 0 0 0 0,0 1 0 0 0,0 0 0 0 0,1 0 0 0 0,-1 1 0 0 0,-7 3 0 0 0,11-4 3 0 0,1-1-1 0 0,-1 0 1 0 0,1 0-1 0 0,-1-1 0 0 0,1 1 1 0 0,-1-1-1 0 0,1 0 1 0 0,-1 1-1 0 0,0-2 1 0 0,1 1-1 0 0,-1 0 1 0 0,-4-2-1 0 0,-3 0 9 0 0,1 0-1 0 0,-20-8 1 0 0,10 1-11 0 0,-21-12 0 0 0,34 18 0 0 0,-1 0 0 0 0,0 1 0 0 0,0 0 0 0 0,1 0 0 0 0,-1 1 0 0 0,0 0 0 0 0,-1 0 0 0 0,-12 1 0 0 0,-11-1 0 0 0,-84-12 0 0 0,104 13 0 0 0,0-1 0 0 0,-15 3 0 0 0,-2-1 0 0 0,-136-7 40 0 0,113 6-40 0 0,-85-2 0 0 0,98 1 0 0 0,-43 4 0 0 0,68-2 13 0 0,1 0 0 0 0,-1-2 0 0 0,0 1 0 0 0,0-2 0 0 0,1 0 0 0 0,-1 0 0 0 0,1-2 0 0 0,-23-7 0 0 0,11 3 0 0 0,-1 2-1 0 0,0 1 1 0 0,0 0-1 0 0,0 2 1 0 0,-48 1-1 0 0,63 3-12 0 0,0 0 0 0 0,1 1 0 0 0,-1 0 0 0 0,-10 4 0 0 0,-12 2 0 0 0,-4-1 43 0 0,20-5-37 0 0,1 1-1 0 0,0 1 0 0 0,-20 7 0 0 0,-64 19-5 0 0,84-24 0 0 0,0-2 0 0 0,-25 5 0 0 0,36-7 0 0 0,0-1 0 0 0,-1 1 0 0 0,2 1 0 0 0,-9 4 0 0 0,-7 2 0 0 0,9-4 0 0 0,1 1 0 0 0,-16 10 0 0 0,2 2 0 0 0,19-13 0 0 0,0 0 0 0 0,-1-1 0 0 0,0 0 0 0 0,0 0 0 0 0,-8 3 0 0 0,-20 6-16 0 0,26-11 29 0 0,1 0 0 0 0,-1 1 0 0 0,1 0 1 0 0,-1 1-1 0 0,1-1 0 0 0,0 1 0 0 0,1 1 0 0 0,-1-1 0 0 0,1 1 0 0 0,-10 10 0 0 0,-9 10-3 0 0,20-20 81 0 0,-1 0-1 0 0,1 0 1 0 0,1 1 0 0 0,-1 0-1 0 0,1-1 1 0 0,0 2-1 0 0,-4 6 1 0 0,-4 9-711 0 0,10-19 626 0 0,0 0 1 0 0,0 0-1 0 0,0 1 1 0 0,1-1-1 0 0,-1 0 1 0 0,1 1-1 0 0,0-1 0 0 0,0 1 1 0 0,0 0-1 0 0,1-1 1 0 0,-1 8-1 0 0,1 9 1114 0 0,-1 23-2139 0 0,0-32 996 0 0,0 0-1 0 0,1 1 1 0 0,1-1-1 0 0,-1 0 0 0 0,2 0 1 0 0,4 18-1 0 0,0 1 1020 0 0,18 48 0 0 0,-16-55-852 0 0,-1-4-1188 0 0,15 30 0 0 0,-7-21 1029 0 0,36 59 14 0 0,1 4 1 0 0,-49-86 18 0 0,0-1 1 0 0,0 0-1 0 0,0 0 0 0 0,1 0 0 0 0,0 0 0 0 0,0 0 1 0 0,0-1-1 0 0,0 0 0 0 0,0 0 0 0 0,1 0 0 0 0,-1 0 1 0 0,1-1-1 0 0,0 0 0 0 0,0 0 0 0 0,0 0 0 0 0,0 0 1 0 0,0-1-1 0 0,0 0 0 0 0,0 0 0 0 0,0 0 0 0 0,1-1 1 0 0,-1 1-1 0 0,0-1 0 0 0,0-1 0 0 0,1 1 0 0 0,-1-1 1 0 0,0 0-1 0 0,6-2 0 0 0,-10 3-14 0 0,0 0-1 0 0,-1-1 1 0 0,1 1-1 0 0,0 0 0 0 0,-1 0 1 0 0,1 0-1 0 0,0-1 1 0 0,0 1-1 0 0,-1 0 1 0 0,1 0-1 0 0,0 0 1 0 0,0 0-1 0 0,-1 0 1 0 0,1 0-1 0 0,0 0 1 0 0,-1 0-1 0 0,1 0 1 0 0,0 1-1 0 0,0-1 1 0 0,-1 0-1 0 0,1 0 1 0 0,0 1-1 0 0,-1-1 0 0 0,1 0 1 0 0,-1 1-1 0 0,1-1 1 0 0,0 1-1 0 0,-1-1 1 0 0,1 1-1 0 0,-1-1 1 0 0,1 1-1 0 0,-1-1 1 0 0,1 1-1 0 0,-1-1 1 0 0,0 1-1 0 0,1 0 1 0 0,-1-1-1 0 0,1 1 1 0 0,-1 0-1 0 0,0-1 1 0 0,0 1-1 0 0,0 0 1 0 0,1-1-1 0 0,-1 1 0 0 0,0 0 1 0 0,0 1-1 0 0,-2 17-1855 0 0,-4-1-4776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50:34.427"/>
    </inkml:context>
    <inkml:brush xml:id="br0">
      <inkml:brushProperty name="width" value="0.1" units="cm"/>
      <inkml:brushProperty name="height" value="0.1" units="cm"/>
      <inkml:brushProperty name="color" value="#66CC00"/>
    </inkml:brush>
  </inkml:definitions>
  <inkml:trace contextRef="#ctx0" brushRef="#br0">347 1180 2615 0 0,'-3'-2'111'0'0,"0"0"-1"0"0,-1 0 0 0 0,1 0 1 0 0,0 0-1 0 0,0 1 0 0 0,-1 0 1 0 0,-4-2-1 0 0,4 4-24 0 0,1-1 0 0 0,-1 1-1 0 0,0 0 1 0 0,0 0 0 0 0,1 0 0 0 0,-1 0 0 0 0,1 1-1 0 0,-1-1 1 0 0,1 1 0 0 0,-6 4 0 0 0,4-3-17 0 0,1 0 1 0 0,0-1 0 0 0,-1 0-1 0 0,1 0 1 0 0,-1 0-1 0 0,-9 2 1 0 0,6-3 166 0 0,5-1-119 0 0,1 0 1 0 0,0 1-1 0 0,-1-1 0 0 0,1 1 1 0 0,0-1-1 0 0,-1 1 0 0 0,1 0 1 0 0,0 0-1 0 0,0 0 0 0 0,0 0 0 0 0,0 0 1 0 0,0 0-1 0 0,-4 3 0 0 0,3-2 312 0 0,-1 0-1 0 0,1 0 0 0 0,-1 0 0 0 0,0-1 1 0 0,0 0-1 0 0,1 1 0 0 0,-1-1 0 0 0,0-1 1 0 0,-7 2-1 0 0,24-5 2085 0 0,-11 2-2370 0 0,0 1-1 0 0,1-1 1 0 0,-1 1-1 0 0,0-1 1 0 0,0 1-1 0 0,1 0 0 0 0,-1 0 1 0 0,0 0-1 0 0,1 0 1 0 0,-1 0-1 0 0,0 0 1 0 0,5 2-1 0 0,3 4 298 0 0,-9-5-396 0 0,1 0 0 0 0,-1 0 0 0 0,1 0 0 0 0,0 0 0 0 0,-1 0 0 0 0,1 0 0 0 0,0-1 0 0 0,0 1 0 0 0,-1 0 0 0 0,1-1 0 0 0,0 0 0 0 0,0 1 0 0 0,2-1 0 0 0,57-3 1839 0 0,-34 1-1412 0 0,36 2 1 0 0,-32 2-13 0 0,48-6 0 0 0,29-7 472 0 0,-89 12-814 0 0,-18 0-106 0 0,1-1 1 0 0,0 1-1 0 0,-1-1 0 0 0,1 0 0 0 0,0 0 0 0 0,0 0 1 0 0,-1 0-1 0 0,1 0 0 0 0,1-1 0 0 0,2 0 12 0 0,0 1 0 0 0,0 0 0 0 0,0-1 0 0 0,8 2-1 0 0,9-1 67 0 0,17-5 115 0 0,-24 2-54 0 0,29-1 0 0 0,-22 6-108 0 0,0 0 0 0 0,0 2 0 0 0,32 9 1 0 0,-13-3 116 0 0,28 2 66 0 0,-43-8-143 0 0,0 1 1 0 0,41 13 0 0 0,-36-7-19 0 0,-18-5-55 0 0,1 0 0 0 0,0-1 0 0 0,1-1 1 0 0,-1 0-1 0 0,1-1 0 0 0,0-1 0 0 0,0 0 1 0 0,20-1-1 0 0,153-23 544 0 0,-139 15-486 0 0,-35 4-68 0 0,0 1 0 0 0,-1 1 1 0 0,27 0-1 0 0,131 24 1 0 0,-146-20 0 0 0,-9 0 0 0 0,0 1 0 0 0,0 0 0 0 0,-1 1 0 0 0,1 1 0 0 0,28 15 0 0 0,-38-18 0 0 0,1 0 0 0 0,0-1 0 0 0,1 1 0 0 0,-1-2 0 0 0,0 1 0 0 0,1-1 0 0 0,-1 0 0 0 0,9 0 0 0 0,3-1 0 0 0,0-1 0 0 0,20-3 0 0 0,127-15 68 0 0,69-11-19 0 0,-202 24-42 0 0,50-2 0 0 0,-66 8-8 0 0,0 0 1 0 0,0 1-1 0 0,0 1 1 0 0,30 7-1 0 0,45 5 1 0 0,-36 1 9 0 0,37 7 25 0 0,-82-20-31 0 0,0-1 0 0 0,1 0 0 0 0,-1-1 0 0 0,1 0 0 0 0,-1 0 0 0 0,14-4 0 0 0,3 0 40 0 0,0 2 0 0 0,48 0 0 0 0,-55 2-36 0 0,69 4 68 0 0,108-12 247 0 0,-165 10-276 0 0,0 1-1 0 0,62 15 0 0 0,-54-9-17 0 0,47 4 0 0 0,-27-11 3 0 0,-31-1-9 0 0,56 8 0 0 0,-70-7-16 0 0,0-1 0 0 0,-1 0 0 0 0,1-2 0 0 0,0 0 0 0 0,0 0 0 0 0,0-2 0 0 0,27-7 0 0 0,34-4 10 0 0,-1 7 5 0 0,49-7 22 0 0,26-18 21 0 0,-6 19 0 0 0,-132 10-41 0 0,0-1 0 0 0,0 0 0 0 0,0-1 0 0 0,22-10 0 0 0,45-33 155 0 0,-56 31-148 0 0,12-7 92 0 0,56-29 1 0 0,-82 48-113 0 0,0-2-1 0 0,-1 1 1 0 0,0-1-1 0 0,0 0 1 0 0,-1-1-1 0 0,0 0 1 0 0,13-16-1 0 0,-11 12 7 0 0,0 1 0 0 0,1 0 0 0 0,15-12 0 0 0,-11 11 27 0 0,-1 0 0 0 0,13-16-1 0 0,13-11-46 0 0,-3 6 4 0 0,-37 33 0 0 0,1-1 0 0 0,-1 0 0 0 0,1 1 0 0 0,0-1 0 0 0,-1 0 0 0 0,1 1 0 0 0,-1-1 0 0 0,0 0 0 0 0,1 0 0 0 0,-1 0 0 0 0,0 1 0 0 0,1-1 0 0 0,-1 0 0 0 0,0 0 0 0 0,0 0 0 0 0,0 0 0 0 0,1 0 0 0 0,-1 1 0 0 0,0-1 0 0 0,0 0 0 0 0,-1 0 0 0 0,1 0 0 0 0,0 0 0 0 0,0 0 0 0 0,0 0 0 0 0,0 1 0 0 0,-1-1 0 0 0,0-1 0 0 0,-13-27 0 0 0,10 21 0 0 0,-4-8 5 0 0,6 10-1 0 0,0 0 1 0 0,-1 0 0 0 0,0 1-1 0 0,0-1 1 0 0,-1 1-1 0 0,1 0 1 0 0,-1 0-1 0 0,0 0 1 0 0,0 1-1 0 0,-1-1 1 0 0,1 1 0 0 0,-9-6-1 0 0,7 7-4 0 0,1-1 0 0 0,-1-1 0 0 0,1 1 0 0 0,0 0 0 0 0,0-1 0 0 0,1 0 0 0 0,-7-9 0 0 0,-26-44 0 0 0,10 14 0 0 0,-25-43 22 0 0,-1 0 25 0 0,45 76-48 0 0,0-1 0 0 0,-1 2 0 0 0,-1-1 1 0 0,0 1-1 0 0,-12-9 0 0 0,9 11 1 0 0,0 1 0 0 0,0 0 0 0 0,0 1 0 0 0,-1 0 0 0 0,0 1 0 0 0,-16-3 0 0 0,-19-8 0 0 0,20 6 0 0 0,-47-7 0 0 0,16 3 0 0 0,-115-19 0 0 0,113 23 0 0 0,1 3 0 0 0,-75 0 0 0 0,87 7 0 0 0,0-3 0 0 0,1-2 0 0 0,-53-12 0 0 0,37 2 0 0 0,-1 2 0 0 0,0 3 0 0 0,0 3 0 0 0,-1 2 0 0 0,-89 7 0 0 0,5 13 0 0 0,96-9 0 0 0,0-3 0 0 0,0-1 0 0 0,-98-12 0 0 0,-39 1 0 0 0,28 4 0 0 0,-20-20 0 0 0,121 15 0 0 0,4 4 0 0 0,-88 3 0 0 0,107 3 0 0 0,-43-7 0 0 0,20 0 0 0 0,39 6 0 0 0,-76-1 0 0 0,-86 20 0 0 0,8 0 0 0 0,155-18 0 0 0,0 0 0 0 0,0-2 0 0 0,0 0 0 0 0,-22-6 0 0 0,-85-28 0 0 0,-14-2 0 0 0,108 33 0 0 0,0 1 0 0 0,-1 1 0 0 0,1 2 0 0 0,-1 2 0 0 0,1 1 0 0 0,0 2 0 0 0,0 1 0 0 0,-66 19 0 0 0,-60 14 0 0 0,75-20 0 0 0,58-14 0 0 0,-38 11 0 0 0,-44 26 0 0 0,95-34 0 0 0,0 1 0 0 0,1 0 0 0 0,0 1 0 0 0,0 1 0 0 0,-14 13 0 0 0,19-14-4 0 0,-7 5-12 0 0,2 0-1 0 0,-22 26 1 0 0,18-14 6 0 0,0 1-1 0 0,-17 35 1 0 0,29-49 4 0 0,0 1-1 0 0,1 0 1 0 0,1 0-1 0 0,0 0 1 0 0,1 0-1 0 0,0 1 1 0 0,-1 15-1 0 0,4 28 7 0 0,2 0 0 0 0,3 0 0 0 0,2 0 0 0 0,3-1 0 0 0,19 65 0 0 0,-23-94-4 0 0,-1 1 0 0 0,-1-1 0 0 0,0 46 0 0 0,-13 86-1021 0 0,-3-89-1908 0 0,4-36 1211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36:30.569"/>
    </inkml:context>
    <inkml:brush xml:id="br0">
      <inkml:brushProperty name="width" value="0.1" units="cm"/>
      <inkml:brushProperty name="height" value="0.1" units="cm"/>
      <inkml:brushProperty name="color" value="#E71224"/>
    </inkml:brush>
  </inkml:definitions>
  <inkml:trace contextRef="#ctx0" brushRef="#br0">1356 7 2527 0 0,'8'6'245'0'0,"-11"-2"-173"0"0,-16-1-150 0 0,-13-3 345 0 0,1 0-1 0 0,-53-9 1 0 0,-16-1 1764 0 0,36 10-823 0 0,-89 13 0 0 0,6 1-1035 0 0,-303-15 759 0 0,325-2-827 0 0,21 6-181 0 0,53 0-64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50:38.174"/>
    </inkml:context>
    <inkml:brush xml:id="br0">
      <inkml:brushProperty name="width" value="0.1" units="cm"/>
      <inkml:brushProperty name="height" value="0.1" units="cm"/>
      <inkml:brushProperty name="color" value="#66CC00"/>
    </inkml:brush>
  </inkml:definitions>
  <inkml:trace contextRef="#ctx0" brushRef="#br0">6137 1204 1839 0 0,'-26'24'1200'0'0,"18"-17"-364"0"0,0 0 0 0 0,0 0 0 0 0,-6 9 0 0 0,-4 16 296 0 0,17-29-1121 0 0,0 1 0 0 0,-1-1 1 0 0,0 1-1 0 0,0-1 0 0 0,0 1 0 0 0,0-1 0 0 0,0 0 0 0 0,-1 0 1 0 0,1 0-1 0 0,-1 0 0 0 0,0-1 0 0 0,0 1 0 0 0,-6 3 0 0 0,8-5 11 0 0,1-1 0 0 0,0 0 0 0 0,-1 1 0 0 0,1-1 0 0 0,0 0-1 0 0,-1 1 1 0 0,1-1 0 0 0,-1 0 0 0 0,1 0 0 0 0,-1 0-1 0 0,1 1 1 0 0,-1-1 0 0 0,1 0 0 0 0,-1 0 0 0 0,1 0 0 0 0,-1 0-1 0 0,1 0 1 0 0,-1 0 0 0 0,1 0 0 0 0,-1 0 0 0 0,1 0 0 0 0,-1 0-1 0 0,1 0 1 0 0,-1-1 0 0 0,1 1 0 0 0,-1 0 0 0 0,1 0 0 0 0,0 0-1 0 0,-1-1 1 0 0,1 1 0 0 0,-1 0 0 0 0,1 0 0 0 0,-1-1-1 0 0,1 1 1 0 0,-1-1 83 0 0,1 0-1 0 0,0 0 0 0 0,0 0 0 0 0,0 0 0 0 0,0 0 1 0 0,0 0-1 0 0,0 0 0 0 0,0 0 0 0 0,0 0 1 0 0,0 0-1 0 0,1 0 0 0 0,-1 0 0 0 0,0 0 0 0 0,1 0 1 0 0,-1 0-1 0 0,0 1 0 0 0,2-3 0 0 0,-1 0 92 0 0,1 0-1 0 0,-1 1 1 0 0,1-1-1 0 0,0 0 0 0 0,0 0 1 0 0,0 1-1 0 0,1-1 1 0 0,-1 1-1 0 0,0 0 1 0 0,1 0-1 0 0,0-1 0 0 0,0 2 1 0 0,-1-1-1 0 0,1 0 1 0 0,5-2-1 0 0,0 2-59 0 0,0 0 1 0 0,0 0-1 0 0,1 1 0 0 0,13-1 1 0 0,-6 0-42 0 0,-3 0 168 0 0,-1-1-1 0 0,1 0 0 0 0,18-8 0 0 0,-21 7-48 0 0,0 1-1 0 0,0 0 0 0 0,1 0 0 0 0,-1 1 0 0 0,21-2 0 0 0,-19 3-113 0 0,0 0 0 0 0,1-1 0 0 0,12-3 0 0 0,-13 2 27 0 0,0 0-1 0 0,1 2 1 0 0,12-2 0 0 0,20-1 30 0 0,-43 4-138 0 0,-1 0-1 0 0,1-1 0 0 0,0 1 1 0 0,-1-1-1 0 0,1 1 1 0 0,0-1-1 0 0,-1 0 1 0 0,1 1-1 0 0,-1-1 0 0 0,1 0 1 0 0,-1 0-1 0 0,1 0 1 0 0,-1-1-1 0 0,0 1 0 0 0,1 0 1 0 0,-1 0-1 0 0,0-1 1 0 0,0 1-1 0 0,0-1 1 0 0,0 1-1 0 0,0-1 0 0 0,1-2 1 0 0,3-6 199 0 0,-1 0 0 0 0,6-17-1 0 0,-4 9 34 0 0,17-28 294 0 0,-19 38-504 0 0,1 0 0 0 0,-1 0 0 0 0,0 0 0 0 0,-1 0 0 0 0,0-1 0 0 0,0 1 0 0 0,-1-1 0 0 0,0 0 0 0 0,1-12 0 0 0,-5-46 42 0 0,2-46 127 0 0,2 91-173 0 0,-2-1 0 0 0,0 1-1 0 0,-1 0 1 0 0,-2-1 0 0 0,0 1 0 0 0,-1 0-1 0 0,-1 0 1 0 0,-2 1 0 0 0,0 0-1 0 0,-16-34 1 0 0,7 19 36 0 0,1-1 0 0 0,2-1 0 0 0,-16-77 0 0 0,21 80 111 0 0,-17-46 0 0 0,23 75-189 0 0,-3-7 29 0 0,0 1-1 0 0,-8-14 0 0 0,12 23-13 0 0,-1 0 0 0 0,-1 0 0 0 0,1 0-1 0 0,0 0 1 0 0,-1 0 0 0 0,1 0 0 0 0,-1 0-1 0 0,0 1 1 0 0,0 0 0 0 0,0-1 0 0 0,0 1-1 0 0,-5-2 1 0 0,6 3-5 0 0,-25-11 46 0 0,-1 0 1 0 0,0 2-1 0 0,-42-10 1 0 0,47 17-6 0 0,-1 0 0 0 0,0 1 1 0 0,0 2-1 0 0,0 0 0 0 0,-44 8 0 0 0,23-1-24 0 0,0-2-1 0 0,0-2 1 0 0,-59-4 0 0 0,34-3 160 0 0,-70-8 173 0 0,84 3-217 0 0,-103-13 133 0 0,127 20-219 0 0,1 1 1 0 0,-1 1 0 0 0,-33 6 0 0 0,-200 24 23 0 0,165-21-76 0 0,55-6 0 0 0,0 1 0 0 0,-49 13 0 0 0,-37 25 0 0 0,88-27 0 0 0,-86 21 0 0 0,-27-23 0 0 0,28-4 0 0 0,-12-1 0 0 0,33-3 0 0 0,-255 38 0 0 0,303-37 18 0 0,-1-1-1 0 0,-86-6 0 0 0,46-1-5 0 0,-3 3-14 0 0,-110-2 15 0 0,187-2 23 0 0,1-1 0 0 0,-27-7 0 0 0,-23-4 37 0 0,-10-1-73 0 0,-29 2 0 0 0,36 3 0 0 0,-82 0 0 0 0,138 12 0 0 0,-25 4 0 0 0,30-2 0 0 0,-1-1 0 0 0,-28-1 0 0 0,34-2 0 0 0,-21-1 0 0 0,1-1 0 0 0,-36-8 0 0 0,-2-1 0 0 0,42 8 0 0 0,-29-8 0 0 0,5 0 0 0 0,36 9 0 0 0,0-1 0 0 0,0 0 0 0 0,1-1 0 0 0,-1-1 0 0 0,-18-9 0 0 0,-36-18 0 0 0,36 19 0 0 0,21 10 0 0 0,0 0 0 0 0,-1 1 0 0 0,1 1 0 0 0,-1 0 0 0 0,0 1 0 0 0,1 0 0 0 0,-23 2 0 0 0,-19-1 0 0 0,21-3 0 0 0,0 2 0 0 0,-63 7 0 0 0,-32 16 0 0 0,110-19 0 0 0,-30 9 0 0 0,32-7 0 0 0,0-1 0 0 0,-24 3 0 0 0,28-6 0 0 0,-116 12 0 0 0,101-8 0 0 0,2 1 0 0 0,-47 15 0 0 0,-68 39 0 0 0,107-44 3 0 0,0-2-16 0 0,0 3-1 0 0,2 0 1 0 0,0 2-1 0 0,-46 36 1 0 0,64-43 13 0 0,1 1 0 0 0,0 1 0 0 0,-17 22 0 0 0,24-27 0 0 0,0 0 0 0 0,0 1 0 0 0,1 0 0 0 0,0 1 0 0 0,1-1 0 0 0,0 1 0 0 0,-2 11 0 0 0,-1 18-15 0 0,2-1 1 0 0,2 1-1 0 0,3 62 0 0 0,1-51 10 0 0,-1-44 5 0 0,1 1 0 0 0,0-1 0 0 0,0 0 0 0 0,0 1 0 0 0,1-1 0 0 0,1 0-1 0 0,-1 0 1 0 0,6 9 0 0 0,3 6 5 0 0,18 24-1 0 0,2 1 52 0 0,-20-27-25 0 0,30 58 2 0 0,-32-62-16 0 0,1-1 0 0 0,0 0-1 0 0,19 22 1 0 0,-27-35-20 0 0,13 14 3 0 0,1 0 0 0 0,1-1 0 0 0,0-1 0 0 0,20 12 0 0 0,-15-11 0 0 0,55 34 64 0 0,-58-35-47 0 0,0-2-1 0 0,0 0 1 0 0,2-1-1 0 0,-1-1 1 0 0,1-1-1 0 0,1-1 1 0 0,-1-1 0 0 0,1 0-1 0 0,1-2 1 0 0,35 4-1 0 0,9-4 83 0 0,0-2-1 0 0,87-9 0 0 0,-53-4-15 0 0,157-36 0 0 0,43-3 35 0 0,-128 24-119 0 0,-75 10 22 0 0,0 5 1 0 0,136 2-1 0 0,156 29-21 0 0,-308-19 6 0 0,379 22 52 0 0,-398-19-93 0 0,79-4-1 0 0,66-15 1124 0 0,-24 2-918 0 0,104 13-807 0 0,33-2 167 0 0,-223-3 470 0 0,1 4 0 0 0,-1 5 0 0 0,0 3 0 0 0,121 27 0 0 0,-92-11 0 0 0,0-7 0 0 0,139 2 0 0 0,-184-12 0 0 0,-73-6 0 0 0,-1 1 0 0 0,0 0 0 0 0,0 0 0 0 0,0 1 0 0 0,0 0 0 0 0,0 0 0 0 0,12 7 0 0 0,-18-8-13 0 0,0-1-1 0 0,0 0 1 0 0,-1 1-1 0 0,1 0 1 0 0,0-1 0 0 0,-1 1-1 0 0,1 0 1 0 0,-1 0-1 0 0,0 0 1 0 0,0 0-1 0 0,0 0 1 0 0,0 0 0 0 0,0 0-1 0 0,0 0 1 0 0,0 0-1 0 0,0 3 1 0 0,0 0-71 0 0,-1 0-1 0 0,1-1 1 0 0,-1 1 0 0 0,0 0 0 0 0,-1 0-1 0 0,1-1 1 0 0,-2 8 0 0 0,-3 4-571 0 0,0 0 1 0 0,-1-1-1 0 0,-10 21 0 0 0,16-36 640 0 0,-21 40-5281 0 0,-5 2-1512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51:50.547"/>
    </inkml:context>
    <inkml:brush xml:id="br0">
      <inkml:brushProperty name="width" value="0.1" units="cm"/>
      <inkml:brushProperty name="height" value="0.1" units="cm"/>
      <inkml:brushProperty name="color" value="#66CC00"/>
    </inkml:brush>
  </inkml:definitions>
  <inkml:trace contextRef="#ctx0" brushRef="#br0">19912 2343 3567 0 0,'10'-1'733'0'0,"-1"0"-1"0"0,0-1 0 0 0,0 0 0 0 0,14-5 1 0 0,3-1 245 0 0,-10 4-376 0 0,0 0-1 0 0,0 1 0 0 0,1 1 1 0 0,-1 1-1 0 0,32 1 0 0 0,60 0 559 0 0,28-2 280 0 0,-115 2-1272 0 0,0 0 1 0 0,0-2-1 0 0,-1 0 0 0 0,24-6 0 0 0,80-27 1303 0 0,-110 31-1221 0 0,0 1-1 0 0,1 0 0 0 0,27 0 0 0 0,-11 0-139 0 0,-7 4-15 0 0,-21-1-68 0 0,1 1-1 0 0,0-1 1 0 0,-1 0 0 0 0,1 0 0 0 0,0-1 0 0 0,-1 1-1 0 0,5-2 1 0 0,4 0 61 0 0,0 1 0 0 0,0 0 1 0 0,0 1-1 0 0,0 0 0 0 0,0 0 0 0 0,0 1 0 0 0,15 4 0 0 0,-5-2-33 0 0,96 10 263 0 0,-58-11-129 0 0,-12-1 26 0 0,92 2 231 0 0,-72-2-320 0 0,56 7 28 0 0,-93-4-117 0 0,124 20 54 0 0,-61 0-48 0 0,30 6 125 0 0,-105-26-135 0 0,34 12-1 0 0,-35-10-6 0 0,39 8 0 0 0,-3-8 74 0 0,79-2 0 0 0,-25-3-12 0 0,6 8-19 0 0,-64-3-18 0 0,-1-3-1 0 0,1-1 1 0 0,66-8 0 0 0,109-24 325 0 0,-160 21-355 0 0,-23 3 15 0 0,0 1-1 0 0,66 2 1 0 0,-29 6 11 0 0,-29-2 3 0 0,74 12 0 0 0,-67-6 47 0 0,0-3 1 0 0,61-2 0 0 0,-110-2-66 0 0,16-1 25 0 0,-1-2 0 0 0,34-7 0 0 0,-1 0 28 0 0,-10 1 50 0 0,54-16 1 0 0,53-24 241 0 0,-112 33-237 0 0,55-21 111 0 0,-81 30-200 0 0,90-45 304 0 0,-89 43-299 0 0,0-1-1 0 0,-1-1 1 0 0,0-1-1 0 0,16-15 1 0 0,-26 21-52 0 0,15-13 60 0 0,-1-1 1 0 0,32-43-1 0 0,-47 56-47 0 0,1-1 0 0 0,-1 1 0 0 0,-1-1 0 0 0,0 1 0 0 0,0-1 0 0 0,0 0 0 0 0,-1 0 1 0 0,0-1-1 0 0,0 1 0 0 0,-1 0 0 0 0,0 0 0 0 0,-1-1 0 0 0,0 1 0 0 0,-1-10 0 0 0,-1 5-1 0 0,-1 0 0 0 0,0 1 0 0 0,-1-1-1 0 0,0 1 1 0 0,-1-1 0 0 0,-10-17 0 0 0,3 9-8 0 0,-1 1 1 0 0,-26-33-1 0 0,28 42-8 0 0,0 1 0 0 0,0 0 0 0 0,-1 0 0 0 0,0 1 0 0 0,-1 1 0 0 0,0 0 0 0 0,-1 0 0 0 0,-23-8 0 0 0,16 5 0 0 0,-37-24 0 0 0,-2-2 0 0 0,11 11 0 0 0,22 10 0 0 0,0 2 0 0 0,-56-20 0 0 0,43 23 0 0 0,-81-12 0 0 0,-43 9 0 0 0,-40-7 0 0 0,-121-37 0 0 0,-78-13 0 0 0,-88 33 0 0 0,470 37 0 0 0,-430-31 0 0 0,252 15 0 0 0,-59 15 0 0 0,128 4 0 0 0,128-2-1 0 0,-66 1 7 0 0,-119-15 0 0 0,122 4-12 0 0,-115-1 1 0 0,170 12 5 0 0,0 0 0 0 0,0 1 0 0 0,0 0 0 0 0,0 0 0 0 0,0 1 0 0 0,1 1 0 0 0,-1-1 0 0 0,1 2 0 0 0,0-1 0 0 0,-10 7 0 0 0,-11 6 0 0 0,5-6 0 0 0,-32 10 0 0 0,53-19 0 0 0,0-1 0 0 0,0 0 0 0 0,0 0 0 0 0,0-1 0 0 0,-1 1 0 0 0,1-1 0 0 0,0 0 0 0 0,0 0 0 0 0,0 0 0 0 0,-1-1 0 0 0,-6-1 0 0 0,3 0 0 0 0,0-1 0 0 0,0-1 0 0 0,0 1 0 0 0,1-1 0 0 0,-1 0 0 0 0,1-1 0 0 0,0 0 0 0 0,0 0 0 0 0,1-1 0 0 0,-9-9 0 0 0,4 4 0 0 0,6 6 0 0 0,1 1 0 0 0,0-1 0 0 0,1 0 0 0 0,-1 0 0 0 0,-3-6 0 0 0,-4-14 5 0 0,1 0 0 0 0,1-1 0 0 0,-8-34 0 0 0,-7-82 39 0 0,19 73-27 0 0,4 48-9 0 0,0 0 0 0 0,-2 0 0 0 0,0 0-1 0 0,-1 0 1 0 0,-13-38 0 0 0,0 10-8 0 0,13 35 0 0 0,0 0 0 0 0,-10-20 0 0 0,11 30 0 0 0,1-1 0 0 0,-1 1 0 0 0,0-1 0 0 0,-1 1 0 0 0,1 0 0 0 0,-1 0 0 0 0,0 0 0 0 0,0 0 0 0 0,0 1 0 0 0,-7-5 0 0 0,-18-8 0 0 0,-34-15 0 0 0,33 18 0 0 0,-1 1 0 0 0,0 1 0 0 0,-32-6 0 0 0,-3 6 0 0 0,-120-3 0 0 0,121 12 0 0 0,1-3 0 0 0,-68-14 0 0 0,48 5 0 0 0,-145-6 0 0 0,93 11 0 0 0,-125-21 0 0 0,177 19 0 0 0,55 7 0 0 0,-194-18 0 0 0,129 16 0 0 0,-88-2 0 0 0,133 8 0 0 0,-468-20 0 0 0,464 15 0 0 0,-79 3 0 0 0,-54 15 0 0 0,-53 1 0 0 0,80-17 0 0 0,41 0 0 0 0,-164 17 0 0 0,-219 8 0 0 0,247-11 0 0 0,131-3 0 0 0,-349 10 0 0 0,-56-2 76 0 0,231-6 5 0 0,-121 2 26 0 0,361-14-83 0 0,-62-11 0 0 0,40 3 3 0 0,-48-5 20 0 0,-9-1 20 0 0,-181 2 0 0 0,231 16-67 0 0,-276 20 0 0 0,286-14 0 0 0,-1-3 0 0 0,-82-6 0 0 0,-152-28 0 0 0,175 5-2 0 0,-69-6 57 0 0,75 22-43 0 0,-130-11-13 0 0,101-1 1 0 0,61 6 0 0 0,-160-3 0 0 0,157 18 0 0 0,-155-20 0 0 0,-173-4 0 0 0,350 21 0 0 0,-104 4 0 0 0,44 0 0 0 0,-362 20 0 0 0,323-12 0 0 0,-118-6 0 0 0,-19 1 0 0 0,279-3 0 0 0,-58 5 0 0 0,-143-8 0 0 0,157-6-11 0 0,-192-9 86 0 0,183 17-75 0 0,-89 3 0 0 0,-225 4-6 0 0,55-4 76 0 0,-59-14-70 0 0,160-3 0 0 0,-14 3 0 0 0,-212 2 0 0 0,61 38 0 0 0,139-24 0 0 0,8 0 0 0 0,92 12 0 0 0,64-4 0 0 0,-138-2 0 0 0,8-2 0 0 0,1 19 0 0 0,122-14 0 0 0,39-9 24 0 0,-151-8-1 0 0,148-3-14 0 0,-137 12-1 0 0,146 1-8 0 0,-90 9 0 0 0,-102 4 0 0 0,88-16 0 0 0,1 0 0 0 0,-49-3 0 0 0,115-4 0 0 0,-148 4 53 0 0,11 8-42 0 0,211-7-11 0 0,1 2 0 0 0,-1 1 0 0 0,-34 11 0 0 0,54-13 0 0 0,-140 52 0 0 0,136-48 0 0 0,1 1 0 0 0,0 1 0 0 0,0 0 0 0 0,1 1 0 0 0,0 1 0 0 0,-19 19 0 0 0,10-2 0 0 0,0 2 0 0 0,2 0 0 0 0,1 2 0 0 0,-19 38 0 0 0,36-62 0 0 0,1 0 0 0 0,0 1 0 0 0,1-1 0 0 0,-1 0 0 0 0,2 1 0 0 0,-1 0 0 0 0,2 0 0 0 0,-1 0 0 0 0,1 0 0 0 0,1 0 0 0 0,-1 0 0 0 0,2 0 0 0 0,-1 0 0 0 0,2 0 0 0 0,-1 0 0 0 0,1 0 0 0 0,1-1 0 0 0,6 18 0 0 0,-3-13 0 0 0,1 0 0 0 0,1 0 0 0 0,0-1 0 0 0,0 0 0 0 0,1-1 0 0 0,1 0 0 0 0,0 0 0 0 0,1-1 0 0 0,0 0 0 0 0,1-1 0 0 0,19 14 0 0 0,-13-13 6 0 0,0-1 0 0 0,1 0 0 0 0,0-2 0 0 0,1 0 0 0 0,0-1-1 0 0,0-1 1 0 0,35 6 0 0 0,-5-5 0 0 0,0-2-1 0 0,54-2 1 0 0,-81-3-5 0 0,166-3 9 0 0,198-10 39 0 0,-284 11-45 0 0,19 6 12 0 0,-17 0 32 0 0,291 27-48 0 0,-260-16 0 0 0,62-3 0 0 0,14 1 0 0 0,-78 4 0 0 0,171 15 0 0 0,254-16 64 0 0,-291-5-64 0 0,-108-3 0 0 0,498 6 53 0 0,-403-18-18 0 0,139 2 5 0 0,-202 10-40 0 0,109 3 0 0 0,329 19 0 0 0,-501-21 0 0 0,150 16 0 0 0,-176-10 16 0 0,0-5 0 0 0,1-4 0 0 0,189-14 0 0 0,36-16-16 0 0,72-7 0 0 0,-29-2 64 0 0,-32 5-64 0 0,-17-3 0 0 0,-235 23 0 0 0,176-6 0 0 0,16-1 0 0 0,-127 3 0 0 0,158 8 0 0 0,118-2 0 0 0,9 0 0 0 0,-351 7 0 0 0,120-14 0 0 0,83 7 0 0 0,13 27 0 0 0,-214-13 0 0 0,109-6 0 0 0,-112-3 0 0 0,270 25-5 0 0,-44-1 74 0 0,-184-20-62 0 0,279 3 63 0 0,-2-25-19 0 0,176 4 13 0 0,-312 12-64 0 0,-174 1 0 0 0,85 11 0 0 0,-97-2 0 0 0,102 9 0 0 0,39 2 0 0 0,64-10 0 0 0,92 6 0 0 0,18-7 0 0 0,-235-9 0 0 0,116 16 0 0 0,1 0 0 0 0,-74-21 32 0 0,1 0 0 0 0,-60 4 0 0 0,241-37 0 0 0,-181 15-32 0 0,-60 9 0 0 0,-111 11 0 0 0,224-22 0 0 0,-216 25 0 0 0,1 2 0 0 0,0 1 0 0 0,-1 3 0 0 0,49 10 0 0 0,-74-9 0 0 0,0 2 0 0 0,-1 0 0 0 0,30 17 0 0 0,-1 0 0 0 0,55 15 0 0 0,-85-35 0 0 0,0 1 0 0 0,-1 1 0 0 0,0 1 0 0 0,0 0 0 0 0,0 2 0 0 0,-1-1 0 0 0,26 20 0 0 0,-35-21 0 0 0,0-1 0 0 0,-1 1 0 0 0,0 0 0 0 0,8 13 0 0 0,12 17 0 0 0,-17-27-3 0 0,-2-1 0 0 0,1 1 0 0 0,-1 1 0 0 0,0-1 1 0 0,-1 1-1 0 0,0 0 0 0 0,-1 0 0 0 0,0 0 0 0 0,-1 1 0 0 0,3 19 0 0 0,-1 8-13 0 0,-1 74 0 0 0,-6-71 16 0 0,-3-1 0 0 0,-13 63 0 0 0,7-49 0 0 0,3-14 0 0 0,2 1 0 0 0,0 60 0 0 0,6-86 0 0 0,0 0 0 0 0,2 1 0 0 0,0-1 0 0 0,1 0 0 0 0,1 0 0 0 0,0 0 0 0 0,1-1 0 0 0,1 1 0 0 0,10 19 0 0 0,-10-24 0 0 0,0-1 0 0 0,1 0 0 0 0,0-1 0 0 0,0 0 0 0 0,1 0 0 0 0,1 0 0 0 0,-1-1 0 0 0,1 0 0 0 0,0-1 0 0 0,1 0 0 0 0,20 11 0 0 0,-19-13 0 0 0,0 0 0 0 0,1-1 0 0 0,-1 0 0 0 0,1 0 0 0 0,21 2 0 0 0,61 1 0 0 0,-67-6 0 0 0,-1 0 0 0 0,51 11 0 0 0,-72-10-55 0 0,1-1 0 0 0,-1 1 0 0 0,1 0 0 0 0,-1 1 0 0 0,0-1-1 0 0,0 1 1 0 0,0 0 0 0 0,0 0 0 0 0,0 1 0 0 0,-1-1 0 0 0,8 9 0 0 0,-9-8-154 0 0,0 0 1 0 0,-1-1 0 0 0,1 1-1 0 0,-1 1 1 0 0,0-1 0 0 0,0 0-1 0 0,0 0 1 0 0,-1 1 0 0 0,1-1-1 0 0,-1 1 1 0 0,0-1 0 0 0,0 1-1 0 0,-1 0 1 0 0,0-1 0 0 0,0 7-1 0 0,-5 33-8084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59:21.012"/>
    </inkml:context>
    <inkml:brush xml:id="br0">
      <inkml:brushProperty name="width" value="0.1" units="cm"/>
      <inkml:brushProperty name="height" value="0.1" units="cm"/>
      <inkml:brushProperty name="color" value="#66CC00"/>
    </inkml:brush>
  </inkml:definitions>
  <inkml:trace contextRef="#ctx0" brushRef="#br0">4362 1130 1839 0 0,'-4'1'4522'0'0,"8"-10"-3499"0"0,-4 8-913 0 0,0 1 1 0 0,0-1 0 0 0,0 1 0 0 0,0 0 0 0 0,0-1 0 0 0,0 1 0 0 0,0-1 0 0 0,0 1-1 0 0,0 0 1 0 0,1-1 0 0 0,-1 1 0 0 0,0 0 0 0 0,0-1 0 0 0,0 1 0 0 0,1 0-1 0 0,-1-1 1 0 0,0 1 0 0 0,0 0 0 0 0,1-1 0 0 0,-1 1 0 0 0,0 0 0 0 0,1-1-1 0 0,-1 1 1 0 0,0 0 0 0 0,1 0 0 0 0,-1 0 0 0 0,0-1 0 0 0,1 1 0 0 0,-1 0-1 0 0,0 0 1 0 0,1 0 0 0 0,0 0 0 0 0,-1 0-62 0 0,0 0 0 0 0,0-1 0 0 0,0 1 0 0 0,1 0 0 0 0,-1 0 0 0 0,0 0 0 0 0,0 0 0 0 0,0 0 0 0 0,0 0 0 0 0,0 0 0 0 0,0 0 0 0 0,1 0 0 0 0,-1 0 0 0 0,0 0 0 0 0,0 0 0 0 0,0 0 0 0 0,0 1 0 0 0,0-1 0 0 0,1 0 0 0 0,0 1 490 0 0,-1-1-490 0 0,0 0 0 0 0,0 0 0 0 0,0 0 0 0 0,0 0 0 0 0,0 0 0 0 0,0 0 0 0 0,0 1 0 0 0,0-1 0 0 0,0 0 0 0 0,0 0 0 0 0,1 0 0 0 0,-1 1 0 0 0,-1-1 7 0 0,1 0 0 0 0,0 0 0 0 0,0 0 1 0 0,-1 0-1 0 0,1 0 0 0 0,0 0 0 0 0,0 0 1 0 0,0 0-1 0 0,-1 0 0 0 0,1 0 0 0 0,0 0 1 0 0,0 0-1 0 0,-1 0 0 0 0,1 0 0 0 0,0 0 1 0 0,0 0-1 0 0,0 0 0 0 0,-1 0 0 0 0,1-1 1 0 0,0 1-1 0 0,0 0 0 0 0,0 0 0 0 0,-1 0 1 0 0,1 0-1 0 0,0 0 0 0 0,0 0 0 0 0,0-1 0 0 0,0 1 1 0 0,-1 0-1 0 0,1 0 0 0 0,0 0 0 0 0,0 0 1 0 0,0-1-1 0 0,-3-3 321 0 0,1 0 0 0 0,0 0 0 0 0,0 0 0 0 0,1-1 0 0 0,-1 1 0 0 0,1-1 0 0 0,0 1 0 0 0,0-1 0 0 0,0-5 0 0 0,-3-9 46 0 0,3 12-262 0 0,1 1 0 0 0,0 0 0 0 0,0 0-1 0 0,1-1 1 0 0,-1 1 0 0 0,1 0 0 0 0,3-9 0 0 0,1-14 176 0 0,-3 16-79 0 0,1 1-1 0 0,0-1 1 0 0,0 0 0 0 0,10-21-1 0 0,10-7 173 0 0,-17 32-246 0 0,-1 0 0 0 0,8-18-1 0 0,-9 20-120 0 0,0-1 0 0 0,0 1 0 0 0,1 0 0 0 0,0 0 0 0 0,0 0-1 0 0,1 1 1 0 0,8-8 0 0 0,13-17 64 0 0,-20 24-102 0 0,-1 0 1 0 0,2 0-1 0 0,-1 1 1 0 0,14-9-1 0 0,-1 0-16 0 0,-5 4 26 0 0,-7 5-20 0 0,0 0 0 0 0,12-12 0 0 0,-18 15 2 0 0,0 1 0 0 0,1-1 1 0 0,-1 0-1 0 0,-1 0 0 0 0,1 0 0 0 0,0 0 0 0 0,-1 0 0 0 0,1-1 0 0 0,-1 1 0 0 0,0 0 0 0 0,1-6 0 0 0,0-2 114 0 0,2-21 146 0 0,-5 30-264 0 0,1 0 1 0 0,0 1-1 0 0,0-1 1 0 0,-1 0-1 0 0,1 0 1 0 0,-1 0 0 0 0,1 1-1 0 0,-1-1 1 0 0,0 0-1 0 0,0 1 1 0 0,0-1-1 0 0,0 1 1 0 0,0-1-1 0 0,0 1 1 0 0,-2-3-1 0 0,-16-17 36 0 0,15 15-46 0 0,-1 0 0 0 0,1 1 0 0 0,-1 0 0 0 0,-11-8 0 0 0,-27-24 61 0 0,17 15-64 0 0,17 14 16 0 0,0 1 0 0 0,0 0 0 0 0,-19-11 0 0 0,14 11 48 0 0,0-2 0 0 0,1 0 0 0 0,-1 0 0 0 0,2-1 0 0 0,-17-16 0 0 0,27 22-53 0 0,-1 1 0 0 0,1-1 0 0 0,-1 1-1 0 0,1-1 1 0 0,0 0 0 0 0,1 0 0 0 0,-4-8 0 0 0,4 8-2 0 0,0 1 1 0 0,-1-1-1 0 0,1 0 1 0 0,-1 0 0 0 0,0 1-1 0 0,0-1 1 0 0,0 1-1 0 0,-1 0 1 0 0,1-1 0 0 0,-5-3-1 0 0,-1 0 17 0 0,0-1-1 0 0,0 0 1 0 0,0 0 0 0 0,-10-17-1 0 0,14 19-16 0 0,-1 0 0 0 0,1 0 1 0 0,-1 1-1 0 0,0-1 0 0 0,0 1 0 0 0,-9-6 0 0 0,3 1 46 0 0,-2 0-1 0 0,-20-11 1 0 0,27 17-34 0 0,-1 1-1 0 0,0 0 1 0 0,0 1-1 0 0,0-1 1 0 0,0 2-1 0 0,0-1 1 0 0,-12-1-1 0 0,-17 0 0 0 0,9-1 25 0 0,0 2 1 0 0,-1 1 0 0 0,-32 4 0 0 0,5 2 10 0 0,-49 8 16 0 0,-34 25 12 0 0,38-9-51 0 0,91-26-33 0 0,-115 25 13 0 0,101-25-10 0 0,-1 0-1 0 0,1-1 1 0 0,-35-2 0 0 0,-158-25 178 0 0,169 20-168 0 0,-24-6-15 0 0,41 7 30 0 0,-1 1 1 0 0,0 1-1 0 0,-33 3 1 0 0,24-1-15 0 0,-62-3 1 0 0,48 1 1 0 0,0 2 1 0 0,-60 7-1 0 0,10 5-16 0 0,75-7 0 0 0,14-2 0 0 0,0-1 0 0 0,1 0 0 0 0,-30-1 0 0 0,-92-7 0 0 0,19 5 0 0 0,4 0 0 0 0,-81 4 41 0 0,64 1-18 0 0,30 5-23 0 0,2-1 0 0 0,34-14 0 0 0,32 2 0 0 0,-205-27 0 0 0,180 25 0 0 0,-105-6 0 0 0,113 11 0 0 0,16 0 0 0 0,0 1 0 0 0,-65 10 0 0 0,59-1 0 0 0,0 3 0 0 0,-40 16 0 0 0,69-23 0 0 0,-1 1 0 0 0,-12 7 0 0 0,-8 6 0 0 0,25-16 0 0 0,1 1 0 0 0,-1 0 0 0 0,1 0 0 0 0,-7 8 0 0 0,7-7 0 0 0,0-1 0 0 0,0 0 0 0 0,0 0 0 0 0,-10 6 0 0 0,4-4 0 0 0,0 1 0 0 0,0 0 0 0 0,0 1 0 0 0,1 0 0 0 0,-14 15 0 0 0,6-5 0 0 0,7-9 0 0 0,2 1 0 0 0,-1 0 0 0 0,-9 15 0 0 0,17-22 0 0 0,0-1 0 0 0,-1 0 0 0 0,1 0 0 0 0,0 0 0 0 0,-1 0 0 0 0,0 0 0 0 0,1 0 0 0 0,-1 0 0 0 0,-3 1 0 0 0,3-2 0 0 0,0 1 0 0 0,0 0 0 0 0,0 0 0 0 0,0 0 0 0 0,0 0 0 0 0,0 1 0 0 0,-4 4 0 0 0,2 0 0 0 0,0 1 0 0 0,0 0 0 0 0,1 0 0 0 0,0 0 0 0 0,-3 10 0 0 0,5-15 0 0 0,1 1 0 0 0,0 0 0 0 0,0 0 0 0 0,0 0 0 0 0,1 0 0 0 0,-1 0 0 0 0,1 0 0 0 0,0 0 0 0 0,0 0 0 0 0,1 0 0 0 0,-1 0 0 0 0,1 0 0 0 0,0 0 0 0 0,1 5 0 0 0,20 45 64 0 0,-21-21-64 0 0,1-20 25 0 0,0-1 0 0 0,0 24 0 0 0,-2-23-4 0 0,1-11-18 0 0,-1-1 0 0 0,0 1-1 0 0,0 0 1 0 0,0 0 0 0 0,0 0-1 0 0,0 0 1 0 0,0 0 0 0 0,0 0-1 0 0,-1 0 1 0 0,1 0-1 0 0,-2 3 1 0 0,2-4-2 0 0,-1 1 0 0 0,1-1 1 0 0,-1 1-1 0 0,1-1 0 0 0,0 1 0 0 0,-1-1 0 0 0,1 1 1 0 0,0 0-1 0 0,0-1 0 0 0,0 1 0 0 0,1-1 0 0 0,-1 1 0 0 0,0-1 1 0 0,0 1-1 0 0,2 2 0 0 0,10 23 32 0 0,-4-8-21 0 0,9 12-14 0 0,-6-12 15 0 0,-4-8 6 0 0,-6-10-17 0 0,0 0-1 0 0,0 0 1 0 0,-1 1 0 0 0,1-1-1 0 0,0 0 1 0 0,-1 0 0 0 0,1 1 0 0 0,0-1-1 0 0,-1 0 1 0 0,0 1 0 0 0,1-1-1 0 0,-1 1 1 0 0,0-1 0 0 0,1 0 0 0 0,-1 1-1 0 0,0-1 1 0 0,0 1 0 0 0,0-1-1 0 0,-1 3 1 0 0,1-3-1 0 0,0 0 0 0 0,0 0 1 0 0,0 0-1 0 0,0 0 0 0 0,0 0 0 0 0,0 1 0 0 0,1-1 1 0 0,-1 0-1 0 0,0 0 0 0 0,1 0 0 0 0,-1 0 0 0 0,0 0 0 0 0,1 0 1 0 0,0 0-1 0 0,-1 0 0 0 0,1 0 0 0 0,-1 0 0 0 0,1 0 1 0 0,0 0-1 0 0,0 0 0 0 0,0-1 0 0 0,-1 1 0 0 0,1 0 1 0 0,0-1-1 0 0,0 1 0 0 0,2 1 0 0 0,27 14 31 0 0,-10-9-32 0 0,25 12 0 0 0,-37-15 11 0 0,1 0 0 0 0,0-1 1 0 0,0 0-1 0 0,0-1 0 0 0,0 0 0 0 0,0 0 0 0 0,1-1 0 0 0,-1-1 1 0 0,0 1-1 0 0,17-2 0 0 0,-9 1-6 0 0,-4 0 6 0 0,1 2-1 0 0,23 5 1 0 0,-23-4 0 0 0,-1-1-1 0 0,26 2 1 0 0,-33-4-11 0 0,0 1 0 0 0,0 0 0 0 0,0 1 0 0 0,0-1 0 0 0,0 1 0 0 0,10 4 0 0 0,-11-3 0 0 0,1-1 0 0 0,0 0 0 0 0,0 0 0 0 0,0-1 0 0 0,0 0 0 0 0,11 1 0 0 0,7 1 0 0 0,-19-2 0 0 0,-1 0 0 0 0,1-1 0 0 0,-1 0 0 0 0,1 0 0 0 0,5 0 0 0 0,-5 0 0 0 0,1 0 0 0 0,0 0 0 0 0,-1 1 0 0 0,1-1 0 0 0,0 1 0 0 0,-1 1 0 0 0,1-1 0 0 0,6 4 0 0 0,27 5 0 0 0,-8-7 0 0 0,175 17 11 0 0,8 5 42 0 0,-138-13-53 0 0,-24-3 0 0 0,-33-6 0 0 0,82 9 0 0 0,120-12 64 0 0,-106 1-64 0 0,-35 2 0 0 0,109 8 0 0 0,-68-2 0 0 0,-100-8 0 0 0,163 12 0 0 0,-108-7 0 0 0,84 5 58 0 0,-124-10-52 0 0,104-3-6 0 0,-66 6 0 0 0,144-12 0 0 0,-162 1 0 0 0,-14 0 0 0 0,-1 3 0 0 0,71 0 0 0 0,36 1 0 0 0,-41-2 0 0 0,-49 4 0 0 0,1-3 0 0 0,87-16 0 0 0,-138 18 8 0 0,1-1 0 0 0,-1 0 0 0 0,11-5 0 0 0,-14 5-4 0 0,1 0 0 0 0,0 1 0 0 0,0-1 0 0 0,0 2 0 0 0,0-1 0 0 0,1 0 0 0 0,11 0 0 0 0,-18 2-4 0 0,1 0 1 0 0,-1 1-1 0 0,0-1 0 0 0,1 0 0 0 0,-1 0 0 0 0,0 1 1 0 0,1-1-1 0 0,-1 0 0 0 0,0 1 0 0 0,0-1 0 0 0,1 1 1 0 0,-1-1-1 0 0,0 0 0 0 0,0 1 0 0 0,0-1 1 0 0,1 1-1 0 0,-1-1 0 0 0,0 0 0 0 0,0 1 0 0 0,0-1 1 0 0,0 1-1 0 0,0-1 0 0 0,0 1 0 0 0,0-1 0 0 0,0 1 1 0 0,0-1-1 0 0,0 0 0 0 0,0 1 0 0 0,0-1 1 0 0,0 1-1 0 0,-1-1 0 0 0,1 1 0 0 0,0-1 0 0 0,0 0 1 0 0,0 1-1 0 0,-1 0 0 0 0,-6 20-92 0 0,7-20 52 0 0,-25 63-2468 0 0,7-22-4405 0 0,2-6-1006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5:01.945"/>
    </inkml:context>
    <inkml:brush xml:id="br0">
      <inkml:brushProperty name="width" value="0.1" units="cm"/>
      <inkml:brushProperty name="height" value="0.1" units="cm"/>
      <inkml:brushProperty name="color" value="#F4F91B"/>
    </inkml:brush>
  </inkml:definitions>
  <inkml:trace contextRef="#ctx0" brushRef="#br0">1530 127 3167 0 0,'-3'-5'75'0'0,"0"1"0"0"0,-1-1-1 0 0,1 1 1 0 0,-1 0 0 0 0,0 0 0 0 0,0 0-1 0 0,0 1 1 0 0,-1-1 0 0 0,1 1-1 0 0,-10-5 1 0 0,6 4 49 0 0,1-1 0 0 0,-1-1 0 0 0,-7-6 0 0 0,10 7 75 0 0,0 0 0 0 0,-1 1 0 0 0,0-1 0 0 0,0 2 0 0 0,0-1 0 0 0,0 1 0 0 0,-1 0 0 0 0,1 0 0 0 0,-1 0 0 0 0,0 1 0 0 0,0 0 0 0 0,-8-1 0 0 0,-8 0 28 0 0,0 1 0 0 0,-33 2-1 0 0,-6-1 461 0 0,39 0-499 0 0,0 2-1 0 0,0 0 0 0 0,-28 6 0 0 0,-68 20 270 0 0,35-7-271 0 0,-172 43 548 0 0,97-34 72 0 0,119-24-412 0 0,-80 0 0 0 0,-141-15-819 0 0,234 9 34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5:03.377"/>
    </inkml:context>
    <inkml:brush xml:id="br0">
      <inkml:brushProperty name="width" value="0.1" units="cm"/>
      <inkml:brushProperty name="height" value="0.1" units="cm"/>
      <inkml:brushProperty name="color" value="#F4F91B"/>
    </inkml:brush>
  </inkml:definitions>
  <inkml:trace contextRef="#ctx0" brushRef="#br0">1945 75 2759 0 0,'16'-17'183'0'0,"-14"15"-199"0"0,0 0 1 0 0,0 0 0 0 0,0 0 0 0 0,0 0 0 0 0,-1 0 0 0 0,1 0-1 0 0,0 0 1 0 0,-1-1 0 0 0,0 1 0 0 0,1 0 0 0 0,0-5-1 0 0,-1 6 133 0 0,-1 0-1 0 0,1 1 0 0 0,-1-1 0 0 0,0 0 0 0 0,0 0 0 0 0,0 0 0 0 0,1 1 0 0 0,-1-1 0 0 0,0 0 1 0 0,0 0-1 0 0,0 0 0 0 0,0 1 0 0 0,0-1 0 0 0,0 0 0 0 0,0 0 0 0 0,-1 0 0 0 0,1 0 0 0 0,0 1 0 0 0,0-1 1 0 0,-1 0-1 0 0,1 0 0 0 0,0 1 0 0 0,-1-1 0 0 0,1 0 0 0 0,-1 1 0 0 0,1-1 0 0 0,-1 0 0 0 0,0 0 0 0 0,-2 0 92 0 0,1 0 0 0 0,-1 0 0 0 0,1 1 0 0 0,0-1 0 0 0,-1 1 0 0 0,1 0 0 0 0,-1 0 0 0 0,-4 0 0 0 0,2 0-487 0 0,-15 0 541 0 0,0 0-1 0 0,0 1 0 0 0,0 1 1 0 0,0 1-1 0 0,-27 8 0 0 0,24-5-77 0 0,-1 0 0 0 0,0-2 0 0 0,0 0 0 0 0,-48 0 0 0 0,36-2 334 0 0,-67 12-1 0 0,32-3-424 0 0,38-6-66 0 0,16-3 73 0 0,1 1-1 0 0,-1-2 1 0 0,-22 0 0 0 0,-30-7 426 0 0,-58-2 298 0 0,-119-12-346 0 0,107 5-284 0 0,59 11-28 0 0,0 3-1 0 0,-86 11 1 0 0,-156 38-4705 0 0,250-36 349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5:05.847"/>
    </inkml:context>
    <inkml:brush xml:id="br0">
      <inkml:brushProperty name="width" value="0.1" units="cm"/>
      <inkml:brushProperty name="height" value="0.1" units="cm"/>
      <inkml:brushProperty name="color" value="#F4F91B"/>
    </inkml:brush>
  </inkml:definitions>
  <inkml:trace contextRef="#ctx0" brushRef="#br0">74 28 2271 0 0,'7'-4'96'0'0,"-2"1"223"0"0,0 1-1 0 0,0-1 0 0 0,0 1 0 0 0,1 0 0 0 0,-1 0 1 0 0,1 1-1 0 0,-1-1 0 0 0,8 0 0 0 0,-5 0-233 0 0,-8 2-74 0 0,1-1-1 0 0,0 1 1 0 0,-1 0-1 0 0,1-1 1 0 0,0 1-1 0 0,0 0 1 0 0,-1 0-1 0 0,1 0 1 0 0,0 0-1 0 0,0-1 1 0 0,0 1 0 0 0,-1 0-1 0 0,1 0 1 0 0,0 0-1 0 0,0 0 1 0 0,-1 1-1 0 0,1-1 1 0 0,0 0-1 0 0,0 0 1 0 0,0 0-1 0 0,-1 1 1 0 0,1-1-1 0 0,1 1 249 0 0,-2 0-180 0 0,0 0 0 0 0,-1 0 1 0 0,1 0-1 0 0,-1 0 0 0 0,1 0 0 0 0,-1 0 1 0 0,1 0-1 0 0,-1-1 0 0 0,0 1 1 0 0,1 0-1 0 0,-1 0 0 0 0,0-1 0 0 0,0 1 1 0 0,1 0-1 0 0,-1-1 0 0 0,0 1 1 0 0,0-1-1 0 0,0 1 0 0 0,0-1 0 0 0,0 1 1 0 0,0-1-1 0 0,0 0 0 0 0,-1 1 0 0 0,-26 6-98 0 0,27-7 38 0 0,-5 1 133 0 0,0 0-1 0 0,0-1 0 0 0,0 1 1 0 0,0-1-1 0 0,0-1 0 0 0,0 1 1 0 0,0-1-1 0 0,0-1 0 0 0,0 1 1 0 0,0-1-1 0 0,-9-3 0 0 0,14 4-120 0 0,0 1 0 0 0,0-1 0 0 0,0 1 0 0 0,-1-1 0 0 0,1 1 0 0 0,0 0 0 0 0,0 0 0 0 0,0-1 0 0 0,0 1 0 0 0,-1 0 0 0 0,1 0 0 0 0,0 0 0 0 0,0 0 0 0 0,0 1 0 0 0,0-1 0 0 0,-1 0 0 0 0,1 0 0 0 0,0 1 0 0 0,0-1 0 0 0,-2 2 0 0 0,-6 6-2944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5:06.586"/>
    </inkml:context>
    <inkml:brush xml:id="br0">
      <inkml:brushProperty name="width" value="0.1" units="cm"/>
      <inkml:brushProperty name="height" value="0.1" units="cm"/>
      <inkml:brushProperty name="color" value="#F4F91B"/>
    </inkml:brush>
  </inkml:definitions>
  <inkml:trace contextRef="#ctx0" brushRef="#br0">0 6 3223 0 0,'4'-4'136'0'0,"0"2"40"0"0,0 2-176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5:07.703"/>
    </inkml:context>
    <inkml:brush xml:id="br0">
      <inkml:brushProperty name="width" value="0.1" units="cm"/>
      <inkml:brushProperty name="height" value="0.1" units="cm"/>
      <inkml:brushProperty name="color" value="#F4F91B"/>
    </inkml:brush>
  </inkml:definitions>
  <inkml:trace contextRef="#ctx0" brushRef="#br0">1914 69 3679 0 0,'4'-29'5013'0'0,"9"33"-4906"0"0,-12-4-185 0 0,0 0 34 0 0,-4 7 1269 0 0,1-6-351 0 0,1-9-411 0 0,1 8-422 0 0,0-1-1 0 0,0 1 0 0 0,-1-1 1 0 0,1 1-1 0 0,0-1 0 0 0,0 1 1 0 0,0-1-1 0 0,0 1 1 0 0,-1-1-1 0 0,1 1 0 0 0,0-1 1 0 0,-1 1-1 0 0,1-1 0 0 0,0 1 1 0 0,-1-1-1 0 0,1 1 0 0 0,0 0 1 0 0,-1-1-1 0 0,1 1 0 0 0,-1-1 1 0 0,1 1-1 0 0,-1 0 0 0 0,1 0 1 0 0,-1-1-1 0 0,1 1 1 0 0,-1 0-1 0 0,1 0 0 0 0,-1 0 1 0 0,1-1-1 0 0,-1 1 0 0 0,0 0 1 0 0,1 0-1 0 0,-1 0 0 0 0,1 0 1 0 0,-1 0-1 0 0,1 0 0 0 0,-2 0 1 0 0,-28 4 228 0 0,15-2-194 0 0,-98-4 634 0 0,-113 4 150 0 0,97 3-763 0 0,44-4-54 0 0,-8 5 30 0 0,30-2 83 0 0,-105-5 0 0 0,29-16 152 0 0,-43-3-4 0 0,-135 6-239 0 0,268 12-101 0 0,-1 3 0 0 0,-92 13 1 0 0,69 7-1331 0 0,36-13 532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5:09.027"/>
    </inkml:context>
    <inkml:brush xml:id="br0">
      <inkml:brushProperty name="width" value="0.1" units="cm"/>
      <inkml:brushProperty name="height" value="0.1" units="cm"/>
      <inkml:brushProperty name="color" value="#F4F91B"/>
    </inkml:brush>
  </inkml:definitions>
  <inkml:trace contextRef="#ctx0" brushRef="#br0">1976 27 919 0 0,'-1'-2'179'0'0,"-1"0"-1"0"0,1 0 0 0 0,-1 1 1 0 0,0-1-1 0 0,1 1 0 0 0,-1-1 1 0 0,0 1-1 0 0,0 0 0 0 0,0-1 0 0 0,0 1 1 0 0,0 0-1 0 0,0 0 0 0 0,0 0 1 0 0,0 1-1 0 0,0-1 0 0 0,0 0 1 0 0,0 1-1 0 0,-1 0 0 0 0,1-1 0 0 0,0 1 1 0 0,-1 0-1 0 0,1 0 0 0 0,0 0 1 0 0,-4 1-1 0 0,-35 5 3295 0 0,19 0-4188 0 0,7-1 750 0 0,1 1-1 0 0,-18 9 1 0 0,18-8-16 0 0,0 0 0 0 0,-20 6-1 0 0,-28 2 472 0 0,0-3 1 0 0,-1-2-1 0 0,0-3 0 0 0,-83-1 0 0 0,77-9 53 0 0,-130-23 1 0 0,89 6 354 0 0,-21-4 0 0 0,-139-8 0 0 0,191 27-813 0 0,-248-4 137 0 0,294 10-867 0 0,-58 12-1 0 0,59-5-4226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5:09.909"/>
    </inkml:context>
    <inkml:brush xml:id="br0">
      <inkml:brushProperty name="width" value="0.1" units="cm"/>
      <inkml:brushProperty name="height" value="0.1" units="cm"/>
      <inkml:brushProperty name="color" value="#F4F91B"/>
    </inkml:brush>
  </inkml:definitions>
  <inkml:trace contextRef="#ctx0" brushRef="#br0">1034 53 455 0 0,'-9'-4'506'0'0,"0"1"0"0"0,0 0 0 0 0,0 0 0 0 0,-1 1 0 0 0,0 0-1 0 0,-12-1 1 0 0,-62 0 774 0 0,20 2 299 0 0,43 0-1117 0 0,-182-19 3164 0 0,158 15-2893 0 0,-1 2-1 0 0,-78 5 1 0 0,-7 0-395 0 0,86-2-373 0 0,1 3-1 0 0,-76 13 1 0 0,92-10-179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36:31.921"/>
    </inkml:context>
    <inkml:brush xml:id="br0">
      <inkml:brushProperty name="width" value="0.1" units="cm"/>
      <inkml:brushProperty name="height" value="0.1" units="cm"/>
      <inkml:brushProperty name="color" value="#E71224"/>
    </inkml:brush>
  </inkml:definitions>
  <inkml:trace contextRef="#ctx0" brushRef="#br0">1306 19 2759 0 0,'0'-19'3492'0'0,"-8"28"-3047"0"0,7-7-598 0 0,-9 12 153 0 0,9-11 0 0 0,-1 0 0 0 0,0 0 0 0 0,0-1 0 0 0,0 1 0 0 0,0-1 0 0 0,0 1 0 0 0,-1-1 0 0 0,1 0 0 0 0,-1 1 0 0 0,0-2 0 0 0,0 1 0 0 0,-2 2 0 0 0,-12 2 100 0 0,1 0 0 0 0,-1 0 0 0 0,0-2 0 0 0,0 0 0 0 0,0-1 0 0 0,-22 1 0 0 0,29-3-56 0 0,-111 20 209 0 0,-37 3-26 0 0,-64-25 361 0 0,1-18 49 0 0,-51-4-395 0 0,218 21-457 0 0,-2-2-101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5:11.279"/>
    </inkml:context>
    <inkml:brush xml:id="br0">
      <inkml:brushProperty name="width" value="0.1" units="cm"/>
      <inkml:brushProperty name="height" value="0.1" units="cm"/>
      <inkml:brushProperty name="color" value="#F4F91B"/>
    </inkml:brush>
  </inkml:definitions>
  <inkml:trace contextRef="#ctx0" brushRef="#br0">1632 41 4375 0 0,'0'-1'53'0'0,"0"0"-1"0"0,0 1 0 0 0,0-1 1 0 0,-1 0-1 0 0,1 0 1 0 0,0 0-1 0 0,0 0 0 0 0,0 1 1 0 0,-1-1-1 0 0,1 0 0 0 0,0 0 1 0 0,-1 1-1 0 0,1-1 0 0 0,-1 0 1 0 0,1 0-1 0 0,-1 1 0 0 0,1-1 1 0 0,-1 1-1 0 0,0-1 1 0 0,1 0-1 0 0,-1 1 0 0 0,1-1 1 0 0,-1 1-1 0 0,0-1 0 0 0,0 1 1 0 0,1 0-1 0 0,-1-1 0 0 0,0 1 1 0 0,0 0-1 0 0,0-1 0 0 0,1 1 1 0 0,-1 0-1 0 0,0 0 0 0 0,0 0 1 0 0,0 0-1 0 0,0 0 1 0 0,1 0-1 0 0,-2 0 0 0 0,-6 0 298 0 0,1 1 0 0 0,-1 0 0 0 0,-12 3 0 0 0,-5 0-273 0 0,-55 4 1708 0 0,78-8-1712 0 0,-1 0-1 0 0,1 1 1 0 0,-1-1 0 0 0,1 1-1 0 0,-1-1 1 0 0,1 1-1 0 0,-1 0 1 0 0,1 0-1 0 0,-1 0 1 0 0,1 0 0 0 0,0 1-1 0 0,0-1 1 0 0,-3 3-1 0 0,4-4-57 0 0,1 0-1 0 0,-1 1 0 0 0,1-1 0 0 0,-1 0 0 0 0,1 1 1 0 0,-1-1-1 0 0,1 0 0 0 0,-1 0 0 0 0,1 1 1 0 0,-1-1-1 0 0,1 0 0 0 0,-1 0 0 0 0,0 0 0 0 0,1 0 1 0 0,-1 0-1 0 0,1 0 0 0 0,-1 0 0 0 0,0 0 0 0 0,1 0 1 0 0,-1 0-1 0 0,1 0 0 0 0,-1 0 0 0 0,1-1 1 0 0,-1 1-1 0 0,0 0 0 0 0,1 0 0 0 0,-1 0 0 0 0,1-1 1 0 0,-1 1-1 0 0,1 0 0 0 0,-1-1 0 0 0,-14-12 588 0 0,13 11-564 0 0,0 0-2 0 0,1 1 0 0 0,-1 0 0 0 0,0 0 1 0 0,0 0-1 0 0,0 0 0 0 0,0 0 0 0 0,0 0 0 0 0,0 1 0 0 0,0-1 1 0 0,0 1-1 0 0,0-1 0 0 0,0 1 0 0 0,-3 0 0 0 0,-31-1 375 0 0,22 2-191 0 0,-106-8 729 0 0,-1 1-434 0 0,50 5-293 0 0,-55 1 79 0 0,-182-7 271 0 0,235 3-501 0 0,67 4-81 0 0,-442-2-804 0 0,411 4-344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5:21.256"/>
    </inkml:context>
    <inkml:brush xml:id="br0">
      <inkml:brushProperty name="width" value="0.1" units="cm"/>
      <inkml:brushProperty name="height" value="0.1" units="cm"/>
      <inkml:brushProperty name="color" value="#F4F91B"/>
    </inkml:brush>
  </inkml:definitions>
  <inkml:trace contextRef="#ctx0" brushRef="#br0">68 1257 919 0 0,'0'-3'449'0'0,"0"0"0"0"0,-1 1 0 0 0,1-1-1 0 0,0 1 1 0 0,-1-1 0 0 0,0 0-1 0 0,1 1 1 0 0,-1-1 0 0 0,-2-3 0 0 0,0 2-149 0 0,1 1 0 0 0,-1-1 1 0 0,0 1-1 0 0,0-1 0 0 0,0 1 1 0 0,-8-5-1 0 0,-7-8 1464 0 0,4-8 5187 0 0,14 24-6903 0 0,0 0-1 0 0,1 0 0 0 0,-1 0 0 0 0,1 0 0 0 0,-1 0 0 0 0,1 0 1 0 0,-1 0-1 0 0,1 0 0 0 0,-1 0 0 0 0,1 0 0 0 0,-1 0 0 0 0,1 0 1 0 0,-1 0-1 0 0,1 0 0 0 0,-1 0 0 0 0,1 0 0 0 0,-1 1 0 0 0,1-1 0 0 0,-1 0 1 0 0,1 0-1 0 0,-1 1 0 0 0,0-1 0 0 0,1 0 0 0 0,-1 0 0 0 0,1 1 1 0 0,-1-1-1 0 0,0 0 0 0 0,1 1 0 0 0,-1 0 0 0 0,11 9 664 0 0,-10-10-634 0 0,0 1 0 0 0,0-1 0 0 0,-1 1 0 0 0,1-1 0 0 0,0 1 0 0 0,0-1-1 0 0,-1 1 1 0 0,1 0 0 0 0,0 0 0 0 0,-1-1 0 0 0,1 1 0 0 0,-1 0 0 0 0,1 1 0 0 0,1 1 65 0 0,-1 0 1 0 0,0-1-1 0 0,1 1 0 0 0,0 0 1 0 0,-1-1-1 0 0,1 1 0 0 0,0-1 0 0 0,0 0 1 0 0,5 4-1 0 0,-6-5-106 0 0,1 1 0 0 0,-1-1-1 0 0,1 0 1 0 0,-1 0 0 0 0,1 0 0 0 0,0 0-1 0 0,-1 0 1 0 0,1-1 0 0 0,0 1 0 0 0,0 0-1 0 0,-1-1 1 0 0,1 0 0 0 0,0 1 0 0 0,0-1-1 0 0,0 0 1 0 0,2 0 0 0 0,3 0 125 0 0,0 0 1 0 0,0 0 0 0 0,0 1-1 0 0,-1 0 1 0 0,1 0-1 0 0,12 4 1 0 0,21 3 217 0 0,-15-6-215 0 0,0-1 0 0 0,0-1 0 0 0,0-1 0 0 0,-1-1-1 0 0,28-6 1 0 0,-18 1 32 0 0,-16 3-107 0 0,0 0 0 0 0,-1 0 0 0 0,26-11 0 0 0,-31 8-30 0 0,2 2-1 0 0,-1 0 1 0 0,1 1 0 0 0,0 0-1 0 0,0 1 1 0 0,20-2 0 0 0,-15 2 2 0 0,-15 2-53 0 0,0 1 0 0 0,0-1 0 0 0,1 1 0 0 0,-1 0 0 0 0,0 0 0 0 0,6 1 0 0 0,54 5 78 0 0,-44-5-6 0 0,34 6-1 0 0,-39-4-67 0 0,0 1 14 0 0,0 0-1 0 0,1-2 0 0 0,-1 0 1 0 0,30 0-1 0 0,77-2 115 0 0,-53 2-80 0 0,-48-4 25 0 0,27-3 1 0 0,-23 1-12 0 0,-17 4-66 0 0,-1 0 0 0 0,1 1-1 0 0,-1-1 1 0 0,1 2-1 0 0,-1-1 1 0 0,0 1-1 0 0,0 0 1 0 0,0 1-1 0 0,11 4 1 0 0,-9-3-6 0 0,1 0 0 0 0,0-1 0 0 0,0 0 0 0 0,14 2 0 0 0,1-3 40 0 0,42 6 105 0 0,-46-4-120 0 0,0-1-1 0 0,0-1 0 0 0,0-1 1 0 0,26-2-1 0 0,-16 0 47 0 0,1 2 0 0 0,52 7 0 0 0,-15 0-72 0 0,37-9 63 0 0,-77 2-46 0 0,49-5-1 0 0,0 0 12 0 0,-54 4-29 0 0,-1-1 0 0 0,1-1 0 0 0,-1-1 0 0 0,34-8 0 0 0,-13-1 37 0 0,63-28 1 0 0,-77 24-14 0 0,38-25 0 0 0,-36 20-19 0 0,-28 19-5 0 0,0 0 0 0 0,0-1 0 0 0,-1 1 0 0 0,1-1 0 0 0,-1 1 0 0 0,0-1 0 0 0,5-6 0 0 0,21-18 24 0 0,-23 22-17 0 0,-1 0-1 0 0,0 0 1 0 0,0 0 0 0 0,0 0-1 0 0,7-12 1 0 0,22-38 57 0 0,44-56 0 0 0,-72 102-52 0 0,-1 0-1 0 0,0 0 1 0 0,0 0-1 0 0,5-16 1 0 0,-4 10-6 0 0,-3 5 1 0 0,0 0 0 0 0,-1 0 0 0 0,1 0 0 0 0,0-20 0 0 0,-2 17 0 0 0,0 1 1 0 0,1-1-1 0 0,5-14 0 0 0,14-63 48 0 0,-16 62-46 0 0,-3 18 1 0 0,-1-1 0 0 0,0 0 0 0 0,-1 0-1 0 0,0 1 1 0 0,0-1 0 0 0,-2 0 0 0 0,1 0 0 0 0,-1 1 0 0 0,-1-1 0 0 0,0 1-1 0 0,0-1 1 0 0,-9-18 0 0 0,-1-1-10 0 0,-12-53 1 0 0,13 44 9 0 0,10 32-6 0 0,0 0 0 0 0,-1 1 1 0 0,0-1-1 0 0,0 1 0 0 0,0-1 1 0 0,-1 1-1 0 0,-8-10 0 0 0,9 12-2 0 0,-1 0 0 0 0,0 1-1 0 0,0-1 1 0 0,0 1-1 0 0,0 0 1 0 0,0 1-1 0 0,-1-1 1 0 0,1 1-1 0 0,-1 0 1 0 0,0 0 0 0 0,-8-3-1 0 0,-15-2-1 0 0,1 0 0 0 0,-1 2 0 0 0,0 1 0 0 0,0 1 0 0 0,0 1 0 0 0,0 2 0 0 0,-1 1 0 0 0,-43 6 0 0 0,-174 40 0 0 0,195-36 11 0 0,-1-2-1 0 0,0-2 1 0 0,0-3 0 0 0,0-2-1 0 0,-79-6 1 0 0,58-6-11 0 0,-61-4 0 0 0,83 13 25 0 0,-19-1 14 0 0,-122-33-39 0 0,164 29 0 0 0,-154-42 0 0 0,52 23 0 0 0,80 17 0 0 0,1 3 0 0 0,-70 2 0 0 0,-34 12 0 0 0,132-7 0 0 0,-168 21 0 0 0,159-19 0 0 0,19-2 0 0 0,-1-1 0 0 0,1 1 0 0 0,0 1 0 0 0,-12 4 0 0 0,8-2 0 0 0,7-2 0 0 0,0 0 0 0 0,0 1 0 0 0,1-1 0 0 0,-1 1 0 0 0,-10 8 0 0 0,16-10 0 0 0,0 0 0 0 0,0 0 0 0 0,0 0 0 0 0,0 0 0 0 0,1 0 0 0 0,-1 0 0 0 0,1 1 0 0 0,0-1 0 0 0,-1 1 0 0 0,1-1 0 0 0,0 0 0 0 0,0 1 0 0 0,1 0 0 0 0,-1-1 0 0 0,0 1 0 0 0,1-1 0 0 0,0 1 0 0 0,-1 0 0 0 0,1 0 0 0 0,0-1 0 0 0,1 1 0 0 0,-1 4 0 0 0,12 56 0 0 0,-6-40 0 0 0,2 39 0 0 0,-2-12 0 0 0,1-2 0 0 0,16 54 0 0 0,-11-51 0 0 0,24 82 0 0 0,-29-99 0 0 0,-1 0 0 0 0,-2 0 0 0 0,-1 56 0 0 0,-4-70 0 0 0,0-16 0 0 0,1-1 0 0 0,-1 1 0 0 0,1-1 0 0 0,0 1 0 0 0,0-1 0 0 0,1 1 0 0 0,-1-1 0 0 0,1 1 0 0 0,-1-1 0 0 0,3 7 0 0 0,-3-9-32 0 0,0 1 0 0 0,0 0 1 0 0,-1 0-1 0 0,1 0 0 0 0,-1-1 0 0 0,0 1 0 0 0,1 0 0 0 0,-1 0 1 0 0,0-1-1 0 0,-2 4 0 0 0,-1 2-322 0 0,-6 17-2841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5:25.331"/>
    </inkml:context>
    <inkml:brush xml:id="br0">
      <inkml:brushProperty name="width" value="0.1" units="cm"/>
      <inkml:brushProperty name="height" value="0.1" units="cm"/>
      <inkml:brushProperty name="color" value="#F4F91B"/>
    </inkml:brush>
  </inkml:definitions>
  <inkml:trace contextRef="#ctx0" brushRef="#br0">6380 197 6823 0 0,'0'-2'147'0'0,"-1"0"0"0"0,0 0-1 0 0,0 0 1 0 0,0-1 0 0 0,0 1-1 0 0,0 0 1 0 0,0 0-1 0 0,-4-3 1 0 0,4 3 55 0 0,0 0 0 0 0,-1 1 0 0 0,1-1 1 0 0,0 0-1 0 0,0 0 0 0 0,0 0 0 0 0,0 0 0 0 0,0 0 0 0 0,1 0 0 0 0,-1 0 1 0 0,0-4-1 0 0,0-1 693 0 0,1 3-425 0 0,-1 0 1 0 0,0 1 0 0 0,0-1 0 0 0,0 0-1 0 0,0 1 1 0 0,-2-5 0 0 0,2 7-413 0 0,1 0 1 0 0,-1 0-1 0 0,1 1 0 0 0,-1-1 1 0 0,0 0-1 0 0,1 0 1 0 0,-1 1-1 0 0,0-1 0 0 0,0 0 1 0 0,1 1-1 0 0,-1-1 1 0 0,0 1-1 0 0,0-1 1 0 0,0 1-1 0 0,0 0 0 0 0,0-1 1 0 0,0 1-1 0 0,0 0 1 0 0,0-1-1 0 0,0 1 0 0 0,0 0 1 0 0,0 0-1 0 0,0 0 1 0 0,0 0-1 0 0,0 0 0 0 0,0 0 1 0 0,0 0-1 0 0,-2 1 1 0 0,-3-1 54 0 0,0 1 0 0 0,0-1 0 0 0,0-1 1 0 0,-1 1-1 0 0,1-1 0 0 0,-10-3 0 0 0,-39-12 1291 0 0,44 12-1040 0 0,-12-3-93 0 0,0 2 0 0 0,0 0 0 0 0,-1 2 0 0 0,0 1 0 0 0,1 0 0 0 0,-36 3 0 0 0,10 3 1 0 0,1 2 1 0 0,-54 14-1 0 0,77-15-177 0 0,-1-2-1 0 0,0-2 1 0 0,-33 0 0 0 0,32-2-34 0 0,-6 1 29 0 0,0 1 0 0 0,-43 8-1 0 0,-51 10 55 0 0,21-6 47 0 0,57-8-80 0 0,-79 7 215 0 0,79-6-161 0 0,-55-1-1 0 0,60-4-94 0 0,-94-2 109 0 0,43-1-139 0 0,-126-4 88 0 0,82 14 72 0 0,19 2-70 0 0,82-5-66 0 0,-1-2 0 0 0,0-2 0 0 0,0-1 0 0 0,-52-7 0 0 0,35 1 18 0 0,0 2 0 0 0,1 2 0 0 0,-58 6 0 0 0,-95 16-71 0 0,146-15-11 0 0,-74-2 0 0 0,106-3 0 0 0,-102-4 0 0 0,102 4 0 0 0,-57 2 0 0 0,17 2 66 0 0,-126-8-1 0 0,167 2-68 0 0,-92-14 67 0 0,-101-7 128 0 0,176 18-192 0 0,32 3 0 0 0,0 0 0 0 0,-26 1 0 0 0,21 2 18 0 0,-1-2 1 0 0,1 0-1 0 0,0-1 0 0 0,0 0 1 0 0,0-2-1 0 0,-23-7 0 0 0,5-1 118 0 0,31 6-99 0 0,5 5-30 0 0,1 0 0 0 0,-1 0 0 0 0,0 1 0 0 0,0-1 0 0 0,0 0 0 0 0,0 1 0 0 0,0-1 0 0 0,0 0 0 0 0,0 1 0 0 0,0-1 0 0 0,0 1 0 0 0,-2-1 0 0 0,2 1 0 0 0,0-1 0 0 0,0 1 0 0 0,0-1 0 0 0,0 1 0 0 0,1-1 0 0 0,-1 0 0 0 0,0 1 0 0 0,0-1 0 0 0,1 0 0 0 0,-1 0 0 0 0,0 1 0 0 0,1-1 0 0 0,-2-1 0 0 0,2 1 1 0 0,0 0 1 0 0,-1 0-1 0 0,1 0 1 0 0,-1 1-1 0 0,1-1 1 0 0,-1 0-1 0 0,0 1 1 0 0,1-1-1 0 0,-1 0 1 0 0,0 1-1 0 0,1-1 1 0 0,-1 1-1 0 0,0-1 1 0 0,0 1-1 0 0,1 0 1 0 0,-1-1-1 0 0,0 1 1 0 0,0 0-1 0 0,0-1 1 0 0,-1 1-1 0 0,-25-30 276 0 0,21 24-273 0 0,-3-3 31 0 0,8 8-37 0 0,1 0-1 0 0,-1 0 0 0 0,0 0 1 0 0,1 0-1 0 0,-1 0 0 0 0,0 0 0 0 0,0 1 1 0 0,0-1-1 0 0,0 0 0 0 0,0 0 0 0 0,1 1 1 0 0,-1-1-1 0 0,0 0 0 0 0,-1 1 1 0 0,1-1-1 0 0,0 1 0 0 0,0-1 0 0 0,-1 1 1 0 0,-27-3-12 0 0,19 3 7 0 0,0-1 0 0 0,-17-4 0 0 0,23 5 0 0 0,-1 0 0 0 0,1 0 0 0 0,0 0 0 0 0,-1 0 0 0 0,1 1 0 0 0,-7 1 0 0 0,-16 2 0 0 0,12-4 0 0 0,-26 4 0 0 0,36-4 0 0 0,0 1 0 0 0,0 1 0 0 0,1-1 0 0 0,-1 1 0 0 0,0 0 0 0 0,-7 4 0 0 0,7-3 0 0 0,0-2 0 0 0,0 1 0 0 0,1-1 0 0 0,-1 1 0 0 0,-8 0 0 0 0,-14 3 0 0 0,13 0 6 0 0,0-2 1 0 0,0 0-1 0 0,-1 0 1 0 0,1-2-1 0 0,-1 0 0 0 0,1 0 1 0 0,-1-1-1 0 0,0-1 1 0 0,-22-4-1 0 0,-14-1-6 0 0,31 4 0 0 0,-33-6 0 0 0,44 5 2 0 0,-23-5 61 0 0,-53-6 0 0 0,41 9-46 0 0,-41-2 30 0 0,39 6-47 0 0,-1 2 0 0 0,0 2 0 0 0,1 3 0 0 0,-47 11 0 0 0,75-14 0 0 0,0 0 0 0 0,0 0 0 0 0,-35-2 0 0 0,-24 3 0 0 0,50-1 0 0 0,0-3 0 0 0,0 0 0 0 0,-42-6 0 0 0,62 6 0 0 0,-3-1 0 0 0,1 1 0 0 0,-19 3 0 0 0,18-2 0 0 0,0 0 0 0 0,-17-1 0 0 0,20 0 0 0 0,0 0 0 0 0,-1 1 0 0 0,1 0 0 0 0,0 0 0 0 0,0 1 0 0 0,0 0 0 0 0,1 0 0 0 0,-8 4 0 0 0,-30 7 0 0 0,21-8 0 0 0,16-3 0 0 0,1 0 0 0 0,-1-1 0 0 0,1 0 0 0 0,-1 0 0 0 0,1-1 0 0 0,-9 1 0 0 0,9-1 0 0 0,0 0 0 0 0,-1 1 0 0 0,1 0 0 0 0,0 0 0 0 0,0 1 0 0 0,0 0 0 0 0,-10 4 0 0 0,-1 1 0 0 0,12-6 0 0 0,0 1 0 0 0,0 1 0 0 0,0-1 0 0 0,1 1 0 0 0,-1 0 0 0 0,0 0 0 0 0,1 0 0 0 0,0 1 0 0 0,0-1 0 0 0,0 1 0 0 0,0 0 0 0 0,1 0 0 0 0,-1 1 0 0 0,1-1 0 0 0,0 1 0 0 0,1 0 0 0 0,-1-1 0 0 0,1 1 0 0 0,0 0 0 0 0,0 0 0 0 0,0 1 0 0 0,1-1 0 0 0,-1 0 0 0 0,1 1 0 0 0,1-1 0 0 0,-1 0 0 0 0,1 1 0 0 0,0-1 0 0 0,0 1 0 0 0,1 6 0 0 0,0-4 0 0 0,0-1 0 0 0,0 0 0 0 0,0 0 0 0 0,1 0 0 0 0,3 10 0 0 0,0-3 9 0 0,-1 0 0 0 0,-1 1-1 0 0,3 20 1 0 0,-4-17 1 0 0,1 0-1 0 0,7 18 1 0 0,-4-12 8 0 0,0 1-1 0 0,3 42 1 0 0,-4-25 4 0 0,-3-34 1 0 0,0 0 0 0 0,1 0 0 0 0,3 9 0 0 0,1 1 2 0 0,1 8 7 0 0,5 39 0 0 0,-10-52-17 0 0,0-1 0 0 0,1 1-1 0 0,7 14 1 0 0,-6-17-1 0 0,-1 0 0 0 0,0 0-1 0 0,-1 1 1 0 0,3 19 0 0 0,-4-5-11 0 0,6 41 58 0 0,-7-61-56 0 0,1-1 0 0 0,0 1 0 0 0,0-1 0 0 0,0 1 0 0 0,0-1 0 0 0,0 0 0 0 0,1 1-1 0 0,0-1 1 0 0,0-1 0 0 0,0 1 0 0 0,0 0 0 0 0,1-1 0 0 0,0 1 0 0 0,5 3 0 0 0,2 1 22 0 0,0-1 0 0 0,1 0 0 0 0,23 10-1 0 0,-24-13 4 0 0,0 0-1 0 0,0-1 0 0 0,0-1 1 0 0,0 0-1 0 0,0 0 1 0 0,13 0-1 0 0,70-4 144 0 0,-29 0-88 0 0,-30 0-54 0 0,38-6-1 0 0,0 0-5 0 0,54-7 28 0 0,86-5 11 0 0,-187 17-65 0 0,36 3-1 0 0,-37 0 36 0 0,40-4-1 0 0,-42 2-33 0 0,40 2 0 0 0,-31 0 0 0 0,221-5 64 0 0,-74 5-64 0 0,-14 2 0 0 0,249 5 64 0 0,-351-4-64 0 0,0-3 0 0 0,93-13 0 0 0,-139 11 1 0 0,67-8 30 0 0,137 2 1 0 0,-169 9-32 0 0,57 6 0 0 0,-46 3 0 0 0,107 31 0 0 0,-52-9 0 0 0,-94-27 0 0 0,1 0 0 0 0,0-2 0 0 0,32 0 0 0 0,22 3 0 0 0,6 3 0 0 0,105 18 0 0 0,-78-6 0 0 0,-48-8 0 0 0,71 6 0 0 0,-75-11 0 0 0,173 14 0 0 0,-88-11 0 0 0,-76-7 0 0 0,2-3 30 0 0,101-11 0 0 0,-128 6-26 0 0,230-10-4 0 0,-209 12 16 0 0,0-2 0 0 0,0-3 0 0 0,95-24 0 0 0,-141 26-248 0 0,0 1 0 0 0,0 0 0 0 0,38-1-1 0 0,-52 5 155 0 0,1 1 0 0 0,-1-1 0 0 0,1 1 0 0 0,-1 0 0 0 0,0 0 0 0 0,1 0-1 0 0,-1 1 1 0 0,0 0 0 0 0,0 0 0 0 0,0 0 0 0 0,0 0 0 0 0,0 1 0 0 0,-1 0-1 0 0,1 0 1 0 0,-1 0 0 0 0,0 1 0 0 0,1 0 0 0 0,4 5 0 0 0,6 11-2534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5:48.751"/>
    </inkml:context>
    <inkml:brush xml:id="br0">
      <inkml:brushProperty name="width" value="0.1" units="cm"/>
      <inkml:brushProperty name="height" value="0.1" units="cm"/>
      <inkml:brushProperty name="color" value="#F4F91B"/>
    </inkml:brush>
  </inkml:definitions>
  <inkml:trace contextRef="#ctx0" brushRef="#br0">1 35 919 0 0,'4'0'3903'0'0,"12"-1"-3113"0"0,0-1 1 0 0,-1 0-1 0 0,18-5 0 0 0,-9 2-275 0 0,-3 2 263 0 0,1 0 0 0 0,24 1-1 0 0,46 8 191 0 0,40 5-375 0 0,-72-5-423 0 0,48 12 11 0 0,-64-15-80 0 0,-27-2-6 0 0,0 0-1 0 0,34 8 0 0 0,-40-6-73 0 0,0-1 0 0 0,0 0 0 0 0,1-1 0 0 0,-1 0 0 0 0,0-1-1 0 0,1 0 1 0 0,-1-1 0 0 0,0 0 0 0 0,1-1 0 0 0,-1 0 0 0 0,0-1 0 0 0,0 0-1 0 0,18-8 1 0 0,-16 6 72 0 0,1 1 0 0 0,0 0 0 0 0,0 0 0 0 0,1 1-1 0 0,-1 1 1 0 0,1 1 0 0 0,18 0 0 0 0,-1 1-75 0 0,1 1 0 0 0,39 8-1 0 0,75 5-17 0 0,-111-12 0 0 0,51-2 91 0 0,-41-1-43 0 0,104 0 69 0 0,-130 0 86 0 0,-34 2 16 0 0,6-1-184 0 0,-1 0 0 0 0,0 0 0 0 0,0-1-1 0 0,0 0 1 0 0,0-1 0 0 0,0 0 0 0 0,-14-5 0 0 0,13 4 36 0 0,-2 0 0 0 0,1 0 0 0 0,0 1 0 0 0,-17 0 0 0 0,-9 4-53 0 0,0 1 0 0 0,-42 10 0 0 0,-22 3-8 0 0,62-12 12 0 0,0-2-1 0 0,-75-6 0 0 0,79 1-21 0 0,-54 2 0 0 0,56 0 0 0 0,-10 1 0 0 0,-75 9 0 0 0,-8 1 0 0 0,122-10 0 0 0,-14 2 0 0 0,17-2 0 0 0,1 0 0 0 0,-1 0 0 0 0,1 0 0 0 0,-1 0 0 0 0,1 1 0 0 0,-1-1 0 0 0,1 0 0 0 0,0 0 0 0 0,-1 0 0 0 0,1 1 0 0 0,-1-1 0 0 0,1 0 0 0 0,-1 1 0 0 0,1-1 0 0 0,0 0 0 0 0,-1 1 0 0 0,1-1 0 0 0,0 0 0 0 0,-1 1 0 0 0,1-1 0 0 0,0 1 0 0 0,0-1 0 0 0,-1 1 0 0 0,1-1 0 0 0,0 1 0 0 0,0-1 0 0 0,0 1 0 0 0,0-1 0 0 0,-1 1 0 0 0,1 0 0 0 0,0-1 0 0 0,1 1 0 0 0,-1 0 0 0 0,0-1 0 0 0,1 1 0 0 0,-1-1 0 0 0,0 1 0 0 0,1-1 0 0 0,-1 1 0 0 0,1-1 0 0 0,-1 1 0 0 0,1-1 0 0 0,-1 1 0 0 0,1-1 0 0 0,-1 1 0 0 0,1-1 0 0 0,-1 0 0 0 0,1 1 0 0 0,0-1 0 0 0,-1 0 0 0 0,1 1 0 0 0,-1-1 0 0 0,1 0 0 0 0,0 0 0 0 0,-1 0 0 0 0,1 0 0 0 0,1 0 0 0 0,22 3 0 0 0,-20-2 0 0 0,208 17 0 0 0,39-10 64 0 0,-118-13-64 0 0,-64 0 0 0 0,-64 5 0 0 0,56-3 32 0 0,97-16 0 0 0,-148 17-30 0 0,15-3 38 0 0,-1-1 0 0 0,1 0 1 0 0,-1-2-1 0 0,25-12 0 0 0,-47 19-13 0 0,0 0 0 0 0,0 0 0 0 0,0 0 0 0 0,-1 0 0 0 0,1 0 0 0 0,0-1 0 0 0,-1 1 0 0 0,1-1 0 0 0,0 1 0 0 0,-1-1 1 0 0,2-2-1 0 0,-3 3-20 0 0,1 1 0 0 0,-1 0 0 0 0,0-1 1 0 0,0 1-1 0 0,0 0 0 0 0,0-1 0 0 0,0 1 1 0 0,0 0-1 0 0,0-1 0 0 0,0 1 0 0 0,0 0 1 0 0,0-1-1 0 0,0 1 0 0 0,0 0 0 0 0,0-1 0 0 0,0 1 1 0 0,0 0-1 0 0,0-1 0 0 0,0 1 0 0 0,-1 0 1 0 0,1 0-1 0 0,0-1 0 0 0,0 1 0 0 0,0 0 1 0 0,-1-1-1 0 0,1 1 0 0 0,0 0 0 0 0,0-1 1 0 0,-2 1 0 0 0,1-1 1 0 0,0 0-1 0 0,0 0 1 0 0,-1 0 0 0 0,1 1-1 0 0,-1-1 1 0 0,1 1-1 0 0,0-1 1 0 0,-1 1 0 0 0,-2-1-1 0 0,-34-5 5 0 0,-1 1 0 0 0,0 2 0 0 0,-49 3-1 0 0,-120 17 63 0 0,126-9-65 0 0,-62 8-17 0 0,1 6-1 0 0,-191 54 1 0 0,111 10-667 0 0,152-55-556 0 0,15-10-260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5:51.374"/>
    </inkml:context>
    <inkml:brush xml:id="br0">
      <inkml:brushProperty name="width" value="0.1" units="cm"/>
      <inkml:brushProperty name="height" value="0.1" units="cm"/>
      <inkml:brushProperty name="color" value="#F4F91B"/>
    </inkml:brush>
  </inkml:definitions>
  <inkml:trace contextRef="#ctx0" brushRef="#br0">775 186 1839 0 0,'6'-5'639'0'0,"-1"-1"0"0"0,0-1-1 0 0,0 1 1 0 0,0-1 0 0 0,-1 0-1 0 0,7-14 1 0 0,-11 21-613 0 0,0 0 1 0 0,0-1-1 0 0,0 1 1 0 0,0-1-1 0 0,0 1 1 0 0,0-1-1 0 0,0 1 0 0 0,0-1 1 0 0,0 1-1 0 0,0-1 1 0 0,0 1-1 0 0,0-1 0 0 0,0 1 1 0 0,0-1-1 0 0,-1 1 1 0 0,1 0-1 0 0,0-1 1 0 0,0 1-1 0 0,0-1 0 0 0,-1 1 1 0 0,1-1-1 0 0,0 1 1 0 0,-1 0-1 0 0,1-1 0 0 0,0 1 1 0 0,-1 0-1 0 0,1-1 1 0 0,0 1-1 0 0,-1 0 1 0 0,1 0-1 0 0,-1-1 0 0 0,1 1 1 0 0,0 0-1 0 0,-1 0 1 0 0,1 0-1 0 0,-1-1 0 0 0,1 1 1 0 0,-1 0-1 0 0,1 0 1 0 0,-1 0-1 0 0,-25-3 1113 0 0,15 2-793 0 0,-47-14 929 0 0,11 2-197 0 0,-1 2 0 0 0,-68-7 0 0 0,77 13-719 0 0,-66-16-1 0 0,66 12-233 0 0,-70-7 0 0 0,86 15-215 0 0,1 2 1 0 0,-1 0-1 0 0,1 1 0 0 0,-1 2 0 0 0,1 0 1 0 0,-25 9-1 0 0,21-7-573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5:52.299"/>
    </inkml:context>
    <inkml:brush xml:id="br0">
      <inkml:brushProperty name="width" value="0.1" units="cm"/>
      <inkml:brushProperty name="height" value="0.1" units="cm"/>
      <inkml:brushProperty name="color" value="#F4F91B"/>
    </inkml:brush>
  </inkml:definitions>
  <inkml:trace contextRef="#ctx0" brushRef="#br0">3809 243 3223 0 0,'0'-1'213'0'0,"-1"-1"0"0"0,-1 1 0 0 0,1 0 0 0 0,0-1 0 0 0,0 1-1 0 0,0 0 1 0 0,-1-1 0 0 0,1 1 0 0 0,-1 0 0 0 0,1 0-1 0 0,-1 0 1 0 0,1 0 0 0 0,-4-1 0 0 0,-6-5 541 0 0,-34-29 1509 0 0,-72-44 0 0 0,92 66-1867 0 0,-1 0 0 0 0,-1 2-1 0 0,0 1 1 0 0,-50-14 0 0 0,35 16-295 0 0,1 2-1 0 0,-1 2 1 0 0,0 2 0 0 0,0 1 0 0 0,0 3 0 0 0,-84 11-1 0 0,118-11-100 0 0,-44 7-59 0 0,0 1 1 0 0,-63 22-1 0 0,-26 16-788 0 0,46-19-3432 0 0,54-17 445 0 0</inkml:trace>
  <inkml:trace contextRef="#ctx0" brushRef="#br0" timeOffset="1">1247 286 3679 0 0,'-67'-21'3388'0'0,"-69"-13"0"0"0,103 28-3141 0 0,0 1-1 0 0,0 2 0 0 0,0 1 1 0 0,-44 4-1 0 0,-64 3 83 0 0,58-4-162 0 0,1 2 110 0 0,-138 7 313 0 0,175-5-532 0 0,0 2 0 0 0,-81 23-1 0 0,114-26-211 0 0,0 1-1 0 0,-13 7 0 0 0,-5 6-3891 0 0,17-10 292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5:53.420"/>
    </inkml:context>
    <inkml:brush xml:id="br0">
      <inkml:brushProperty name="width" value="0.1" units="cm"/>
      <inkml:brushProperty name="height" value="0.1" units="cm"/>
      <inkml:brushProperty name="color" value="#F4F91B"/>
    </inkml:brush>
  </inkml:definitions>
  <inkml:trace contextRef="#ctx0" brushRef="#br0">1123 202 3223 0 0,'-36'-11'2165'0'0,"18"6"-1369"0"0,0-1 0 0 0,-22-10-1 0 0,2-4-170 0 0,-1 2 0 0 0,-1 2 0 0 0,-1 1 0 0 0,-47-10-1 0 0,-28-3-97 0 0,71 16-247 0 0,0 2-1 0 0,-70-7 1 0 0,82 15-224 0 0,0 1 1 0 0,0 2 0 0 0,0 1-1 0 0,0 2 1 0 0,0 2 0 0 0,1 0-1 0 0,-33 12 1 0 0,27-5-577 0 0,-36 17 0 0 0,37-10-23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6:20.727"/>
    </inkml:context>
    <inkml:brush xml:id="br0">
      <inkml:brushProperty name="width" value="0.1" units="cm"/>
      <inkml:brushProperty name="height" value="0.1" units="cm"/>
      <inkml:brushProperty name="color" value="#F4F91B"/>
    </inkml:brush>
  </inkml:definitions>
  <inkml:trace contextRef="#ctx0" brushRef="#br0">501 113 2127 0 0,'-6'-2'145'0'0,"-1"-1"-1"0"0,1 1 1 0 0,-1-2-1 0 0,1 1 0 0 0,0-1 1 0 0,-6-4-1 0 0,7 4-6 0 0,0 0 1 0 0,-1 1 0 0 0,1 0-1 0 0,-1 0 1 0 0,0 0-1 0 0,0 0 1 0 0,0 1-1 0 0,-9-2 1 0 0,-2 3-10 0 0,-1 0 0 0 0,1 1 0 0 0,-31 5 0 0 0,2-1-7 0 0,-119-8 574 0 0,85-1 323 0 0,96 4-645 0 0,19 2-189 0 0,1 9-130 0 0,-26-6-34 0 0,1-1 0 0 0,-1-1-1 0 0,0 0 1 0 0,21 2-1 0 0,34-3 320 0 0,72 10 0 0 0,-114-8-308 0 0,29 0 0 0 0,-43-3-25 0 0,-1-1 0 0 0,0 1-1 0 0,0-2 1 0 0,0 1 0 0 0,1-1-1 0 0,-1 0 1 0 0,8-4 0 0 0,-12 4-5 0 0,1 0-1 0 0,-1 0 1 0 0,0-1 0 0 0,0 1 0 0 0,7-7 0 0 0,-11 9-1 0 0,1-1 0 0 0,-1 1-1 0 0,0 0 1 0 0,1-1 0 0 0,-1 0 0 0 0,1 1 0 0 0,-1-1-1 0 0,0 1 1 0 0,1-1 0 0 0,-1 1 0 0 0,0-1 0 0 0,0 0-1 0 0,1 1 1 0 0,-1-1 0 0 0,0 1 0 0 0,0-1-1 0 0,0 0 1 0 0,0 1 0 0 0,0-1 0 0 0,0-1 0 0 0,0 1 2 0 0,-1 1-1 0 0,1-1 1 0 0,-1 0 0 0 0,1 0 0 0 0,-1 0 0 0 0,1 1 0 0 0,-1-1 0 0 0,1 0-1 0 0,-1 1 1 0 0,0-1 0 0 0,0 1 0 0 0,1-1 0 0 0,-1 1 0 0 0,0-1 0 0 0,0 1 0 0 0,1-1-1 0 0,-1 1 1 0 0,0 0 0 0 0,-2-1 0 0 0,-9-3 13 0 0,-1 0 1 0 0,-1 1-1 0 0,1 1 1 0 0,0 0-1 0 0,-20 1 1 0 0,16 0 107 0 0,1-1 0 0 0,-30-5 0 0 0,39 5-63 0 0,-39-9 374 0 0,43 11-424 0 0,0 0 1 0 0,1-1 0 0 0,-1 1-1 0 0,1 0 1 0 0,-1 0 0 0 0,0 1-1 0 0,1-1 1 0 0,-1 1-1 0 0,1-1 1 0 0,-1 1 0 0 0,1 0-1 0 0,-1-1 1 0 0,1 1 0 0 0,-4 3-1 0 0,5-4-11 0 0,1 0 0 0 0,-1 0 0 0 0,1 1 0 0 0,0-1 0 0 0,0 0 0 0 0,-1 0 0 0 0,1 1 0 0 0,0-1 0 0 0,-1 0 0 0 0,1 0 0 0 0,0 1 0 0 0,0-1 0 0 0,0 0 0 0 0,-1 1 0 0 0,1-1 0 0 0,0 0 0 0 0,0 1 0 0 0,0-1 0 0 0,0 0 0 0 0,-1 1 0 0 0,1-1 0 0 0,0 0 0 0 0,0 1 0 0 0,0-1 0 0 0,0 0 0 0 0,0 1 0 0 0,0-1 0 0 0,0 1 0 0 0,0-1 0 0 0,0 0 0 0 0,0 1 0 0 0,1 0 0 0 0,9 7 0 0 0,19 0 0 0 0,106 10 147 0 0,-71-12-126 0 0,0-4 0 0 0,89-7 0 0 0,-57 0 4 0 0,-84 5-39 0 0,0 0 0 0 0,0 0 0 0 0,0 1 1 0 0,22 5-1 0 0,-9 3-88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6:22.760"/>
    </inkml:context>
    <inkml:brush xml:id="br0">
      <inkml:brushProperty name="width" value="0.1" units="cm"/>
      <inkml:brushProperty name="height" value="0.1" units="cm"/>
      <inkml:brushProperty name="color" value="#F4F91B"/>
    </inkml:brush>
  </inkml:definitions>
  <inkml:trace contextRef="#ctx0" brushRef="#br0">2542 105 455 0 0,'-57'-35'2561'0'0,"45"26"-2213"0"0,-2 0 1 0 0,1 1 0 0 0,-1 1 0 0 0,-29-11-1 0 0,27 13-274 0 0,0 1 0 0 0,0 1-1 0 0,-1 0 1 0 0,-32 0-1 0 0,27 3-57 0 0,0 1 0 0 0,0 1 0 0 0,-32 7 0 0 0,8 2-14 0 0,13-2 4 0 0,0-2 0 0 0,-40 4 0 0 0,33-9 746 0 0,-63-5-1 0 0,89 3-704 0 0,0 0 0 0 0,0 1 0 0 0,0 1-1 0 0,1 0 1 0 0,-25 8 0 0 0,20-6 3 0 0,0 0-1 0 0,-25 3 0 0 0,-92-8 361 0 0,86-1-151 0 0,-60 5 0 0 0,94-3-251 0 0,1 0-1 0 0,0 0 1 0 0,-16-4-1 0 0,-24 0 43 0 0,-115 12 254 0 0,158-7-304 0 0,-1 1 0 0 0,1 0 0 0 0,0 1 0 0 0,0 0 0 0 0,-14 6 0 0 0,-2 0 0 0 0,6-3 1 0 0,10-1 1 0 0,-2-1-1 0 0,1-1 1 0 0,0 0-1 0 0,-1-1 0 0 0,1 0 1 0 0,-1-1-1 0 0,-17-1 0 0 0,0-1 76 0 0,9 0 5 0 0,-31-5 1 0 0,30 3-6 0 0,1 1 0 0 0,-43 1 0 0 0,32 2-10 0 0,-179-14 88 0 0,189 11-122 0 0,-1 0 0 0 0,0 2 1 0 0,0 1-1 0 0,0 1 0 0 0,-31 6 0 0 0,39-5-36 0 0,0 1 0 0 0,0 1 0 0 0,0 1 0 0 0,0 0 0 0 0,1 0 0 0 0,0 2 0 0 0,1 0 0 0 0,-22 15 0 0 0,17-8-180 0 0,1 0-97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5:55.833"/>
    </inkml:context>
    <inkml:brush xml:id="br0">
      <inkml:brushProperty name="width" value="0.1" units="cm"/>
      <inkml:brushProperty name="height" value="0.1" units="cm"/>
      <inkml:brushProperty name="color" value="#F4F91B"/>
    </inkml:brush>
  </inkml:definitions>
  <inkml:trace contextRef="#ctx0" brushRef="#br0">1414 100 1583 0 0,'4'0'138'0'0,"4"0"179"0"0,-7 0-203 0 0,1 0 0 0 0,-1 0 1 0 0,0 0-1 0 0,1 0 0 0 0,-1 0 0 0 0,0 0 1 0 0,0 0-1 0 0,1 0 0 0 0,-1 1 0 0 0,0-1 1 0 0,0 0-1 0 0,1 1 0 0 0,-1-1 0 0 0,0 1 1 0 0,0-1-1 0 0,0 1 0 0 0,0 0 0 0 0,0-1 1 0 0,0 1-1 0 0,0 0 0 0 0,0 0 0 0 0,0 0 1 0 0,0 0-1 0 0,1 2 0 0 0,-1-3-79 0 0,-1 0 0 0 0,0 1-1 0 0,0-1 1 0 0,1 0 0 0 0,-1 1-1 0 0,0-1 1 0 0,1 0 0 0 0,-1 1 0 0 0,0-1-1 0 0,1 0 1 0 0,-1 0 0 0 0,0 1 0 0 0,1-1-1 0 0,-1 0 1 0 0,1 0 0 0 0,-1 0-1 0 0,1 0 1 0 0,-1 0 0 0 0,0 1 0 0 0,1-1-1 0 0,-1 0 1 0 0,1 0 0 0 0,0 0 0 0 0,-1-1 85 0 0,0 1 0 0 0,1-1 0 0 0,-1 1 0 0 0,0 0 0 0 0,0-1 0 0 0,1 1 0 0 0,-1-1-1 0 0,0 1 1 0 0,0-1 0 0 0,0 1 0 0 0,1-1 0 0 0,-1 1 0 0 0,0-1 0 0 0,0 1 0 0 0,0-1 0 0 0,0 0 0 0 0,0 1 0 0 0,0-1 0 0 0,0 0 423 0 0,-12 10-382 0 0,8-8-60 0 0,-1-1 0 0 0,1 0-1 0 0,0 0 1 0 0,0 0 0 0 0,0-1-1 0 0,0 1 1 0 0,0-1 0 0 0,0 0 0 0 0,0 0-1 0 0,0-1 1 0 0,1 1 0 0 0,-1-1-1 0 0,-6-3 1 0 0,4 2 27 0 0,-1 0 0 0 0,1 0 1 0 0,0 1-1 0 0,-8-1 0 0 0,-23-1-28 0 0,28 4-2 0 0,0-1 0 0 0,0 0 0 0 0,0 0 0 0 0,1-1 1 0 0,-1 0-1 0 0,0 0 0 0 0,-9-5 0 0 0,-9 1 360 0 0,8 3-280 0 0,1-1-98 0 0,0 1-1 0 0,0 0 0 0 0,-31 1 0 0 0,12 0 11 0 0,15 1-44 0 0,-32 4 0 0 0,-3 1 54 0 0,-12-8 239 0 0,-107-18 0 0 0,8 0 37 0 0,134 20-362 0 0,1 1 0 0 0,-1 1-1 0 0,-35 6 1 0 0,13 4-395 0 0,1 3 0 0 0,0 2 0 0 0,-74 30 0 0 0,88-28-4127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36:33.766"/>
    </inkml:context>
    <inkml:brush xml:id="br0">
      <inkml:brushProperty name="width" value="0.1" units="cm"/>
      <inkml:brushProperty name="height" value="0.1" units="cm"/>
      <inkml:brushProperty name="color" value="#E71224"/>
    </inkml:brush>
  </inkml:definitions>
  <inkml:trace contextRef="#ctx0" brushRef="#br0">1399 17 1375 0 0,'12'-2'762'0'0,"-26"-6"940"0"0,3 6-1347 0 0,0 0-1 0 0,0 1 1 0 0,0 0-1 0 0,0 1 0 0 0,0 0 1 0 0,0 1-1 0 0,-16 3 1 0 0,-14-1-31 0 0,9-1-190 0 0,-187 3 700 0 0,-28 3 277 0 0,75 1-631 0 0,-178-8-89 0 0,220 2-378 0 0,65-1-350 0 0,28-1-57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5:57.964"/>
    </inkml:context>
    <inkml:brush xml:id="br0">
      <inkml:brushProperty name="width" value="0.1" units="cm"/>
      <inkml:brushProperty name="height" value="0.1" units="cm"/>
      <inkml:brushProperty name="color" value="#F4F91B"/>
    </inkml:brush>
  </inkml:definitions>
  <inkml:trace contextRef="#ctx0" brushRef="#br0">1964 1 3023 0 0,'0'12'1067'0'0,"0"-12"-1014"0"0,-21 2 1750 0 0,-33-3-79 0 0,38 1-1561 0 0,-1 2 0 0 0,1 0 0 0 0,1 0 0 0 0,-31 11 0 0 0,32-10-7 0 0,1-1-1 0 0,-1 0 1 0 0,1 0 0 0 0,-1-1 0 0 0,1-1 0 0 0,-17-2-1 0 0,-2-3 332 0 0,25 3-340 0 0,-1 1 1 0 0,1 0-1 0 0,-16 0 0 0 0,-132 5 537 0 0,42-4-590 0 0,75-2 24 0 0,1 2 0 0 0,-59 8 0 0 0,-277 33 149 0 0,337-40-241 0 0,0-2 0 0 0,-46-8 1 0 0,-70-18 116 0 0,88 13-67 0 0,-119-9-1 0 0,133 22-568 0 0,-64 8 0 0 0,53-1-601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5:59.261"/>
    </inkml:context>
    <inkml:brush xml:id="br0">
      <inkml:brushProperty name="width" value="0.1" units="cm"/>
      <inkml:brushProperty name="height" value="0.1" units="cm"/>
      <inkml:brushProperty name="color" value="#F4F91B"/>
    </inkml:brush>
  </inkml:definitions>
  <inkml:trace contextRef="#ctx0" brushRef="#br0">2626 17 919 0 0,'0'0'160'0'0,"-12"0"3512"0"0,7-3-3353 0 0,0 1 0 0 0,0 0 0 0 0,0 0 0 0 0,0 0-1 0 0,-1 0 1 0 0,1 1 0 0 0,0 0 0 0 0,-1 0-1 0 0,1 1 1 0 0,-1-1 0 0 0,-9 2 0 0 0,0 0-168 0 0,0 0 1 0 0,-22-2-1 0 0,4 0 605 0 0,-57 9 176 0 0,28-1-530 0 0,-2-2 20 0 0,-63 4 261 0 0,3-12-58 0 0,-56 1-1 0 0,-70 17-241 0 0,203-11-318 0 0,-18-2 28 0 0,-71-5 0 0 0,-63-16 235 0 0,-113-4-6 0 0,29 31-239 0 0,148-4-42 0 0,66-1-252 0 0,-85 14 0 0 0,61 4-3837 0 0,42-5-438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6:01.506"/>
    </inkml:context>
    <inkml:brush xml:id="br0">
      <inkml:brushProperty name="width" value="0.1" units="cm"/>
      <inkml:brushProperty name="height" value="0.1" units="cm"/>
      <inkml:brushProperty name="color" value="#F4F91B"/>
    </inkml:brush>
  </inkml:definitions>
  <inkml:trace contextRef="#ctx0" brushRef="#br0">1893 0 1583 0 0,'-31'31'152'0'0,"22"-24"91"0"0,-1 0 0 0 0,1 0-1 0 0,-1-1 1 0 0,0-1 0 0 0,-1 0-1 0 0,1 0 1 0 0,-1-1 0 0 0,0 0-1 0 0,0-1 1 0 0,-14 3 0 0 0,16-3-93 0 0,0 0 0 0 0,0 1-1 0 0,0 0 1 0 0,0 0 0 0 0,-9 7 0 0 0,8-5-119 0 0,0-1-1 0 0,0 0 1 0 0,-19 7-1 0 0,11-7 397 0 0,0-2 0 0 0,0 1 0 0 0,-1-2 0 0 0,1-1 0 0 0,-1 0 0 0 0,-26-3 0 0 0,-197-1 1485 0 0,155 3-1339 0 0,-144-16 0 0 0,-83-34 426 0 0,279 44-953 0 0,-28-3-111 0 0,0 2 1 0 0,-1 4-1 0 0,1 2 0 0 0,-1 3 1 0 0,-89 14-1 0 0,75-4-450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6:02.982"/>
    </inkml:context>
    <inkml:brush xml:id="br0">
      <inkml:brushProperty name="width" value="0.1" units="cm"/>
      <inkml:brushProperty name="height" value="0.1" units="cm"/>
      <inkml:brushProperty name="color" value="#F4F91B"/>
    </inkml:brush>
  </inkml:definitions>
  <inkml:trace contextRef="#ctx0" brushRef="#br0">3813 41 2415 0 0,'0'0'108'0'0,"-9"0"87"0"0,-64-8 1336 0 0,25 0 170 0 0,-96-5-1 0 0,-50 14-200 0 0,179-1-1403 0 0,-362 25 818 0 0,252-2-800 0 0,63-10-2989 0 0,33-7-306 0 0</inkml:trace>
  <inkml:trace contextRef="#ctx0" brushRef="#br0" timeOffset="1">2480 51 1639 0 0,'-5'1'214'0'0,"0"-2"0"0"0,0 1-1 0 0,0 0 1 0 0,0-1-1 0 0,1 0 1 0 0,-1 0-1 0 0,0-1 1 0 0,0 1-1 0 0,1-1 1 0 0,-1 0-1 0 0,1 0 1 0 0,-8-6-1 0 0,6 6 11 0 0,1 0 0 0 0,-1 1 0 0 0,0-1 0 0 0,1 1 0 0 0,-1 0 0 0 0,0 0 0 0 0,0 1 0 0 0,1-1 0 0 0,-8 2 0 0 0,-7-1 23 0 0,-17 0 566 0 0,-71-8-1 0 0,47 1 224 0 0,-116 2 0 0 0,72 4-761 0 0,-506 20 740 0 0,368 0-803 0 0,-270 37 302 0 0,424-38-515 0 0,-156 26-1038 0 0,174-34-1806 0 0,5 0-910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6:05.217"/>
    </inkml:context>
    <inkml:brush xml:id="br0">
      <inkml:brushProperty name="width" value="0.1" units="cm"/>
      <inkml:brushProperty name="height" value="0.1" units="cm"/>
      <inkml:brushProperty name="color" value="#F4F91B"/>
    </inkml:brush>
  </inkml:definitions>
  <inkml:trace contextRef="#ctx0" brushRef="#br0">836 1 3079 0 0,'-35'7'520'0'0,"23"-2"-192"0"0,0 0-1 0 0,-25 5 0 0 0,15-5-109 0 0,-25 9 353 0 0,-1-3 0 0 0,1-1-1 0 0,-2-3 1 0 0,-91 2 0 0 0,65-11-422 0 0,-1 4-1 0 0,-127 19 1 0 0,170-15-489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6:06.651"/>
    </inkml:context>
    <inkml:brush xml:id="br0">
      <inkml:brushProperty name="width" value="0.1" units="cm"/>
      <inkml:brushProperty name="height" value="0.1" units="cm"/>
      <inkml:brushProperty name="color" value="#F4F91B"/>
    </inkml:brush>
  </inkml:definitions>
  <inkml:trace contextRef="#ctx0" brushRef="#br0">2681 146 3911 0 0,'-1'-2'30'0'0,"-1"0"0"0"0,1 1-1 0 0,-1-1 1 0 0,0 1-1 0 0,0 0 1 0 0,1-1-1 0 0,-1 1 1 0 0,0 0-1 0 0,0 0 1 0 0,0 0-1 0 0,0 1 1 0 0,0-1-1 0 0,0 0 1 0 0,0 1-1 0 0,-4-1 1 0 0,-37-3-5 0 0,27 3-11 0 0,-83-10 215 0 0,-53-3 1438 0 0,79 10-894 0 0,-62 1 152 0 0,-213 30 19 0 0,263-22-502 0 0,-94-8 0 0 0,41 0-257 0 0,83 4-219 0 0,0 1 1 0 0,1 4-1 0 0,-1 2 1 0 0,-66 17-1 0 0,74-12-277 0 0</inkml:trace>
  <inkml:trace contextRef="#ctx0" brushRef="#br0" timeOffset="1">703 80 2127 0 0,'-13'-1'424'0'0,"-1"0"-1"0"0,1-2 0 0 0,-25-6 0 0 0,10 1 124 0 0,-44-10 1069 0 0,36 7-875 0 0,0 2-1 0 0,0 2 1 0 0,-1 1-1 0 0,-41 0 1 0 0,59 6-676 0 0,0 2 0 0 0,0 0 0 0 0,1 1 0 0 0,-1 1 0 0 0,-32 12 0 0 0,23-6-211 0 0,1 2-1 0 0,-51 31 1 0 0,54-27-108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6:07.850"/>
    </inkml:context>
    <inkml:brush xml:id="br0">
      <inkml:brushProperty name="width" value="0.1" units="cm"/>
      <inkml:brushProperty name="height" value="0.1" units="cm"/>
      <inkml:brushProperty name="color" value="#F4F91B"/>
    </inkml:brush>
  </inkml:definitions>
  <inkml:trace contextRef="#ctx0" brushRef="#br0">935 100 2959 0 0,'-19'0'650'0'0,"1"-1"-1"0"0,-1 0 0 0 0,1-1 1 0 0,-22-6-1 0 0,-26-13 1025 0 0,-23-5-68 0 0,53 19-1203 0 0,-17-5 69 0 0,0 3 1 0 0,-61-4 0 0 0,93 14-444 0 0,0 0 0 0 0,0 1 0 0 0,0 1-1 0 0,-21 7 1 0 0,-82 26-22 0 0,40 0-461 0 0,31-13-543 0 0,31-15 237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6:09.694"/>
    </inkml:context>
    <inkml:brush xml:id="br0">
      <inkml:brushProperty name="width" value="0.1" units="cm"/>
      <inkml:brushProperty name="height" value="0.1" units="cm"/>
      <inkml:brushProperty name="color" value="#F4F91B"/>
    </inkml:brush>
  </inkml:definitions>
  <inkml:trace contextRef="#ctx0" brushRef="#br0">3463 110 3167 0 0,'-2'-2'43'0'0,"0"1"-1"0"0,0-1 1 0 0,0 1-1 0 0,0 0 1 0 0,0 0-1 0 0,0 0 1 0 0,0 0-1 0 0,-1 0 1 0 0,1 0-1 0 0,0 0 1 0 0,-1 1-1 0 0,-4-1 1 0 0,-33 0 30 0 0,0 0 229 0 0,10-5 488 0 0,-1 1 0 0 0,1 1-1 0 0,-50 2 1 0 0,51 2-331 0 0,-50-6-1 0 0,-9 0 330 0 0,-37 4 83 0 0,-19 17-388 0 0,92-16-264 0 0,1-3 1 0 0,-1-1 0 0 0,-51-13 0 0 0,25 4 107 0 0,12 1-47 0 0,28 6-96 0 0,-46-4 0 0 0,39 8-132 0 0,0 1-1 0 0,0 3 0 0 0,-1 2 0 0 0,-52 10 0 0 0,-22 10-2007 0 0,91-18-1872 0 0</inkml:trace>
  <inkml:trace contextRef="#ctx0" brushRef="#br0" timeOffset="1">1475 100 3711 0 0,'-1'0'33'0'0,"-1"0"-1"0"0,1 0 0 0 0,0 0 0 0 0,-1 0 0 0 0,1 0 1 0 0,0 1-1 0 0,0-1 0 0 0,-1 0 0 0 0,1 1 0 0 0,0-1 0 0 0,-1 2 1 0 0,-9 2 15 0 0,-8 1 52 0 0,-1 0 1 0 0,1-1-1 0 0,-1-1 0 0 0,-39 0 0 0 0,-3-2 1924 0 0,-114 15 0 0 0,69-3-1596 0 0,-126-2 0 0 0,80-5 102 0 0,-119 0 263 0 0,203-10-749 0 0,35 2-222 0 0,1 0 0 0 0,-1 2 1 0 0,0 2-1 0 0,-51 8 0 0 0,67-6-3436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6:10.568"/>
    </inkml:context>
    <inkml:brush xml:id="br0">
      <inkml:brushProperty name="width" value="0.1" units="cm"/>
      <inkml:brushProperty name="height" value="0.1" units="cm"/>
      <inkml:brushProperty name="color" value="#F4F91B"/>
    </inkml:brush>
  </inkml:definitions>
  <inkml:trace contextRef="#ctx0" brushRef="#br0">1719 88 3511 0 0,'0'-1'8'0'0,"-1"0"-1"0"0,1 1 1 0 0,0-1-1 0 0,0 1 0 0 0,0-1 1 0 0,-1 1-1 0 0,1-1 0 0 0,0 0 1 0 0,-1 1-1 0 0,1-1 0 0 0,-1 1 1 0 0,1-1-1 0 0,-1 1 1 0 0,1 0-1 0 0,0-1 0 0 0,-1 1 1 0 0,0-1-1 0 0,1 1 0 0 0,-1 0 1 0 0,1-1-1 0 0,-1 1 0 0 0,1 0 1 0 0,-1 0-1 0 0,-1-1 1 0 0,-15 3 179 0 0,7 0-151 0 0,-106 10 2180 0 0,92-9-1517 0 0,-43 11 0 0 0,45-8-592 0 0,0-1 0 0 0,-31 2 0 0 0,4-6 258 0 0,-1-1-1 0 0,1-3 1 0 0,0-1-1 0 0,-70-17 1 0 0,-293-42 1613 0 0,256 44-1722 0 0,87 10-158 0 0,-92 0-1 0 0,136 10-222 0 0,0 0 1 0 0,1 2-1 0 0,-1 0 0 0 0,1 2 1 0 0,0 1-1 0 0,0 1 0 0 0,-30 13 1 0 0,17-3-378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6:11.671"/>
    </inkml:context>
    <inkml:brush xml:id="br0">
      <inkml:brushProperty name="width" value="0.1" units="cm"/>
      <inkml:brushProperty name="height" value="0.1" units="cm"/>
      <inkml:brushProperty name="color" value="#F4F91B"/>
    </inkml:brush>
  </inkml:definitions>
  <inkml:trace contextRef="#ctx0" brushRef="#br0">1719 24 1151 0 0,'-3'2'70'0'0,"1"-1"-1"0"0,-1 0 0 0 0,0-1 0 0 0,0 1 0 0 0,0 0 0 0 0,0-1 1 0 0,0 1-1 0 0,0-1 0 0 0,0 0 0 0 0,0 0 0 0 0,0 0 0 0 0,-3-1 0 0 0,-37-11 1728 0 0,35 10-1506 0 0,0-1 0 0 0,0 1 0 0 0,0 0 0 0 0,-17-1 0 0 0,-49 9 77 0 0,-3 0 181 0 0,-174-12 1662 0 0,-42 0-1844 0 0,122 0-302 0 0,1 8 1 0 0,-179 25 0 0 0,253-16-189 0 0,-1 0-5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36:34.643"/>
    </inkml:context>
    <inkml:brush xml:id="br0">
      <inkml:brushProperty name="width" value="0.1" units="cm"/>
      <inkml:brushProperty name="height" value="0.1" units="cm"/>
      <inkml:brushProperty name="color" value="#E71224"/>
    </inkml:brush>
  </inkml:definitions>
  <inkml:trace contextRef="#ctx0" brushRef="#br0">1650 37 2303 0 0,'-1'-1'122'0'0,"0"0"-1"0"0,0 0 1 0 0,0 0-1 0 0,0 0 1 0 0,0 0 0 0 0,0 0-1 0 0,0 1 1 0 0,-1-1-1 0 0,1 0 1 0 0,0 1-1 0 0,0-1 1 0 0,-1 1-1 0 0,1-1 1 0 0,0 1-1 0 0,-1 0 1 0 0,1 0-1 0 0,0-1 1 0 0,-1 1-1 0 0,1 0 1 0 0,0 0-1 0 0,-1 0 1 0 0,-1 1-1 0 0,-38 4-222 0 0,31-3 223 0 0,-10 0 423 0 0,-38-2-1 0 0,39-1-78 0 0,0 1 0 0 0,-27 4 0 0 0,10 0-194 0 0,-1-2-1 0 0,-57-4 1 0 0,94 2-270 0 0,-240-18 1196 0 0,30 0-452 0 0,84 13-422 0 0,-189 16 0 0 0,277-8-342 0 0,-205 24-142 0 0,175-18-126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6:13.321"/>
    </inkml:context>
    <inkml:brush xml:id="br0">
      <inkml:brushProperty name="width" value="0.1" units="cm"/>
      <inkml:brushProperty name="height" value="0.1" units="cm"/>
      <inkml:brushProperty name="color" value="#F4F91B"/>
    </inkml:brush>
  </inkml:definitions>
  <inkml:trace contextRef="#ctx0" brushRef="#br0">1754 13 3767 0 0,'-5'-2'152'0'0,"1"0"0"0"0,-1 0 0 0 0,0 1 0 0 0,0 0 0 0 0,0 0 0 0 0,0 0-1 0 0,0 0 1 0 0,-1 1 0 0 0,1 0 0 0 0,0 0 0 0 0,-8 1 0 0 0,-18-1 91 0 0,-3-2 522 0 0,1 1 0 0 0,-64 8 0 0 0,-66 21-177 0 0,37-5-342 0 0,98-20-43 0 0,0-1 0 0 0,-1-1 0 0 0,-30-4-1 0 0,-85-14 401 0 0,-7-1-358 0 0,-389 3-181 0 0,395 19-1207 0 0,68-4-2320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6:16.229"/>
    </inkml:context>
    <inkml:brush xml:id="br0">
      <inkml:brushProperty name="width" value="0.1" units="cm"/>
      <inkml:brushProperty name="height" value="0.1" units="cm"/>
      <inkml:brushProperty name="color" value="#F4F91B"/>
    </inkml:brush>
  </inkml:definitions>
  <inkml:trace contextRef="#ctx0" brushRef="#br0">1271 39 1375 0 0,'-3'-4'386'0'0,"-1"1"-1"0"0,0 1 0 0 0,1-1 0 0 0,-1 0 0 0 0,0 1 0 0 0,0 0 0 0 0,-1 0 0 0 0,1 0 0 0 0,0 0 0 0 0,-1 1 0 0 0,1-1 1 0 0,-1 1-1 0 0,-8-1 0 0 0,-3 2-228 0 0,0-1-1 0 0,-29 5 1 0 0,4 0 333 0 0,-34 0 86 0 0,24 0 25 0 0,-1-2 0 0 0,-63-7 0 0 0,-10-7 90 0 0,0 5-1 0 0,-168 12 1 0 0,272-3-721 0 0,0 2 0 0 0,0 0-1 0 0,0 1 1 0 0,0 1 0 0 0,-36 16 0 0 0,-9 10-3748 0 0,44-19 238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6:40.394"/>
    </inkml:context>
    <inkml:brush xml:id="br0">
      <inkml:brushProperty name="width" value="0.1" units="cm"/>
      <inkml:brushProperty name="height" value="0.1" units="cm"/>
      <inkml:brushProperty name="color" value="#F4F91B"/>
    </inkml:brush>
  </inkml:definitions>
  <inkml:trace contextRef="#ctx0" brushRef="#br0">5848 1032 3367 0 0,'-2'-2'31'0'0,"1"1"-1"0"0,-1-1 0 0 0,1 1 0 0 0,-1 0 1 0 0,1 0-1 0 0,-1-1 0 0 0,0 1 0 0 0,0 0 1 0 0,1 0-1 0 0,-1 1 0 0 0,0-1 0 0 0,0 0 1 0 0,0 1-1 0 0,0-1 0 0 0,0 1 0 0 0,-3-1 1 0 0,-34-3 154 0 0,29 5 55 0 0,0 0-1 0 0,0 1 0 0 0,0 0 1 0 0,1 0-1 0 0,-1 1 0 0 0,0 1 0 0 0,-12 5 1 0 0,6-2-83 0 0,4-4 48 0 0,1 0 0 0 0,-1 0 0 0 0,-22 1-1 0 0,8-1 95 0 0,6-1-67 0 0,-40-2 0 0 0,41 0 40 0 0,0 0 1 0 0,-34 4-1 0 0,-74 11 148 0 0,121-15-371 0 0,-40 3 355 0 0,-75-4 0 0 0,96 0-239 0 0,-35 4 0 0 0,40-1-68 0 0,-1-1 1 0 0,0-1 0 0 0,-23-3-1 0 0,23 1 208 0 0,-36 1-1 0 0,4 0 39 0 0,41 1-299 0 0,0 1 0 0 0,0 0 0 0 0,0 0 0 0 0,-14 5 0 0 0,13-3 3 0 0,-1-1 0 0 0,-24 1-1 0 0,-14 0 58 0 0,36-1-45 0 0,0-1 0 0 0,0-1 1 0 0,0 0-1 0 0,-16-3 0 0 0,6 0 158 0 0,-36 0 0 0 0,25 1-139 0 0,-14 2 101 0 0,-55 6-1 0 0,62-2-14 0 0,0-2 0 0 0,-51-4-1 0 0,71-1-78 0 0,17 1-44 0 0,1 1 1 0 0,-1 0 0 0 0,1 1 0 0 0,0 0 0 0 0,-1 0-1 0 0,1 0 1 0 0,-1 0 0 0 0,1 1 0 0 0,0 0-1 0 0,-12 4 1 0 0,-3 2-29 0 0,0 0 0 0 0,-1-2 0 0 0,0 0-1 0 0,-29 1 1 0 0,-28 5 169 0 0,34-9-8 0 0,-1-1 1 0 0,-72-9 0 0 0,64 3-27 0 0,-180-12 236 0 0,82-3-54 0 0,20 1-84 0 0,109 17-240 0 0,-6-1-5 0 0,0 1 0 0 0,0 1 0 0 0,-57 6 0 0 0,5 5-1 0 0,47-6 15 0 0,1 0 1 0 0,-1-3-1 0 0,0-1 0 0 0,-43-5 0 0 0,58 4 32 0 0,-1 2 0 0 0,-25 2 0 0 0,24-1 8 0 0,-37-1 1 0 0,22-4 151 0 0,0-1 0 0 0,-64-18 1 0 0,73 16-147 0 0,-1 1 1 0 0,-41-2 0 0 0,-27-5 51 0 0,-9-2-39 0 0,19 3-20 0 0,64 9-10 0 0,1 1-1 0 0,0 1 1 0 0,-43 5 0 0 0,-12 0 37 0 0,41-4-81 0 0,24 0 3 0 0,-1-1 0 0 0,0 0-1 0 0,-21-2 1 0 0,25 1 14 0 0,0 1-1 0 0,-1 0 1 0 0,1 1-1 0 0,-1 0 1 0 0,1 0 0 0 0,0 1-1 0 0,-1 0 1 0 0,1 0 0 0 0,-11 6-1 0 0,-23 4 53 0 0,20-7-24 0 0,-1-1 0 0 0,1-1 1 0 0,-1-1-1 0 0,-42-2 0 0 0,17 0 221 0 0,0 2-1 0 0,-92 15 0 0 0,134-16-263 0 0,-106 10 179 0 0,70-8 115 0 0,15-2-157 0 0,0 2 1 0 0,1 1-1 0 0,-36 9 0 0 0,20 1-135 0 0,25-7 4 0 0,-1-1 0 0 0,-1-1 1 0 0,1-1-1 0 0,-1 0 0 0 0,-30 1 1 0 0,-16-1 156 0 0,41-1-103 0 0,-37-2 1 0 0,53-1 2 0 0,1-1 0 0 0,-1 0 0 0 0,0-1 0 0 0,1 0-1 0 0,-1 0 1 0 0,1 0 0 0 0,-1-1 0 0 0,-11-6 0 0 0,12 5 36 0 0,0 0 0 0 0,1-1 0 0 0,0 0 1 0 0,0 0-1 0 0,0 0 0 0 0,0-1 0 0 0,1 0 0 0 0,0 0 0 0 0,0-1 0 0 0,1 1 0 0 0,0-1 0 0 0,-5-10 0 0 0,0-5 274 0 0,1 0 0 0 0,-8-44-1 0 0,13 53-297 0 0,-2-5 36 0 0,-3-17 217 0 0,-6-53 0 0 0,11 4-115 0 0,8-96 0 0 0,2 12 70 0 0,-5 84-160 0 0,-1 81-125 0 0,-1 0 0 0 0,1 0 0 0 0,-1 1 0 0 0,1-1 0 0 0,0 0 0 0 0,0 1 0 0 0,0-1 0 0 0,0 1 0 0 0,1 0 0 0 0,-1-1 0 0 0,1 1 0 0 0,-1 0 0 0 0,1 0 0 0 0,0-1 0 0 0,0 1 0 0 0,0 1 0 0 0,0-1 0 0 0,0 0 0 0 0,0 0 0 0 0,5-1 0 0 0,4-4 0 0 0,1 0 0 0 0,23-8 0 0 0,-29 13 0 0 0,11-5 0 0 0,1 0 0 0 0,1 2 0 0 0,-1 0 0 0 0,1 1 0 0 0,24-2 0 0 0,52-8 0 0 0,-24 3 0 0 0,27-4 0 0 0,21-1 0 0 0,-22-1 0 0 0,-47 7 0 0 0,-26 6 2 0 0,1 2 0 0 0,0 0 1 0 0,0 1-1 0 0,39 4 0 0 0,98 8 51 0 0,-120-10-53 0 0,1-2 0 0 0,-1-1 0 0 0,50-10 0 0 0,170-13 70 0 0,-144 17-76 0 0,11 4 6 0 0,-55 2 0 0 0,169-15 31 0 0,128 0 2 0 0,-112 33-33 0 0,100 4 0 0 0,-114 9 0 0 0,-32-3 0 0 0,-197-25 0 0 0,39 3 0 0 0,82-4 0 0 0,-44-9 20 0 0,64-4 24 0 0,-49 5-44 0 0,30-2 0 0 0,109 6 0 0 0,-107-12 0 0 0,-28 2 0 0 0,-63 11 0 0 0,-1 3 0 0 0,1 2 0 0 0,-1 2 0 0 0,79 17 0 0 0,-91-13 0 0 0,93 21 0 0 0,-100-22 0 0 0,0-1 0 0 0,0-1 0 0 0,1-1 0 0 0,-1-2 0 0 0,49-2 0 0 0,79-1 0 0 0,-54 1 33 0 0,-4 2-2 0 0,1-9-31 0 0,-58 7 17 0 0,0 1 0 0 0,43 7 1 0 0,-20-1-6 0 0,-51-6-12 0 0,-1 1 0 0 0,0 0 0 0 0,0 1 0 0 0,0 0 0 0 0,-1 1 0 0 0,1 1 0 0 0,18 9 0 0 0,-23-9 0 0 0,0 0 0 0 0,0 0 0 0 0,0 1 0 0 0,-1 0 0 0 0,0 1 0 0 0,0-1 0 0 0,0 1 0 0 0,-1 1 0 0 0,0-1 0 0 0,-1 1 0 0 0,6 11 0 0 0,1 3-6 0 0,-2 1 0 0 0,-1 0 1 0 0,-1 0-1 0 0,6 30 0 0 0,12 98-28 0 0,-23-131 33 0 0,4 19 1 0 0,-4-22 0 0 0,0 0 0 0 0,0 25 0 0 0,-3-20 0 0 0,0-1 0 0 0,-2 0 0 0 0,-1 1 0 0 0,0-1 0 0 0,-9 27 0 0 0,8-37 0 0 0,0-1 0 0 0,0 0 0 0 0,-1 0 0 0 0,0-1 0 0 0,-1 1 0 0 0,0-1 0 0 0,-1 0 0 0 0,0-1 0 0 0,0 1 0 0 0,-1-1 0 0 0,0-1 0 0 0,-11 9 0 0 0,10-10 0 0 0,-1 0 0 0 0,1-1 0 0 0,-1 0 0 0 0,0 0 0 0 0,0-1 0 0 0,0-1 0 0 0,0 0 0 0 0,-1 0 0 0 0,1-1 0 0 0,-22 2 0 0 0,-6-3 0 0 0,-69-6 0 0 0,27 0 0 0 0,31 5-450 0 0,0 1 1 0 0,0 3-1 0 0,1 1 0 0 0,-1 3 0 0 0,1 2 0 0 0,1 2 1 0 0,0 2-1 0 0,-72 32 0 0 0,48-13-7342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6:43.018"/>
    </inkml:context>
    <inkml:brush xml:id="br0">
      <inkml:brushProperty name="width" value="0.1" units="cm"/>
      <inkml:brushProperty name="height" value="0.1" units="cm"/>
      <inkml:brushProperty name="color" value="#F4F91B"/>
    </inkml:brush>
  </inkml:definitions>
  <inkml:trace contextRef="#ctx0" brushRef="#br0">0 3 1007 0 0,'3'-2'0'0'0,"-1"2"88"0"0,2 0-88 0 0,0 0 0 0 0,-2 0 0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6:44.240"/>
    </inkml:context>
    <inkml:brush xml:id="br0">
      <inkml:brushProperty name="width" value="0.1" units="cm"/>
      <inkml:brushProperty name="height" value="0.1" units="cm"/>
      <inkml:brushProperty name="color" value="#F4F91B"/>
    </inkml:brush>
  </inkml:definitions>
  <inkml:trace contextRef="#ctx0" brushRef="#br0">2384 150 1839 0 0,'-3'-9'938'0'0,"0"2"949"0"0,2 7-1866 0 0,1 0 0 0 0,0 0-1 0 0,0 0 1 0 0,0-1 0 0 0,0 1-1 0 0,0 0 1 0 0,0 0-1 0 0,0 0 1 0 0,0 0 0 0 0,0 0-1 0 0,0 0 1 0 0,0 0 0 0 0,0 0-1 0 0,0 0 1 0 0,0 0-1 0 0,0 0 1 0 0,0 0 0 0 0,0 0-1 0 0,-1 0 1 0 0,1-1-1 0 0,0 1 1 0 0,0 0 0 0 0,0 0-1 0 0,0 0 1 0 0,0 0 0 0 0,0 0-1 0 0,0 0 1 0 0,0 0-1 0 0,0 0 1 0 0,0 0 0 0 0,-1 0-1 0 0,1 0 1 0 0,0 0 0 0 0,0 0-1 0 0,0 0 1 0 0,0 0-1 0 0,0 0 1 0 0,0 0 0 0 0,0 0-1 0 0,0 0 1 0 0,0 0-1 0 0,-1 1 1 0 0,1-1 0 0 0,0 0-1 0 0,0 0 1 0 0,0 0 0 0 0,0 0-1 0 0,0 0 1 0 0,0 0-1 0 0,-23 1 163 0 0,15 0 299 0 0,0 0 0 0 0,0-1 0 0 0,-13 0 0 0 0,12-1-141 0 0,1 1 0 0 0,0 0 0 0 0,-14 2 0 0 0,16-1-274 0 0,-1-1 0 0 0,1 0-1 0 0,-1 0 1 0 0,1-1 0 0 0,0 0 0 0 0,-1 0-1 0 0,-9-3 1 0 0,8 2 82 0 0,-1 0 0 0 0,-1 0 0 0 0,-10 0-1 0 0,-20 0 198 0 0,-1-1 0 0 0,1-3-1 0 0,-1-1 1 0 0,-43-15-1 0 0,-2 5 227 0 0,-1 10-93 0 0,58 6-366 0 0,-52-2 53 0 0,36 2-45 0 0,1-1 0 0 0,-47-10-1 0 0,31 2 3 0 0,0 3 0 0 0,-91-1-1 0 0,-7 10-55 0 0,-331-14 333 0 0,424 7-272 0 0,-115 6 0 0 0,141 3-490 0 0,0 1 0 0 0,0 2 0 0 0,0 1-1 0 0,-44 17 1 0 0,44-11-4342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6:45.084"/>
    </inkml:context>
    <inkml:brush xml:id="br0">
      <inkml:brushProperty name="width" value="0.1" units="cm"/>
      <inkml:brushProperty name="height" value="0.1" units="cm"/>
      <inkml:brushProperty name="color" value="#F4F91B"/>
    </inkml:brush>
  </inkml:definitions>
  <inkml:trace contextRef="#ctx0" brushRef="#br0">1809 54 455 0 0,'57'-53'5075'0'0,"-52"53"-4517"0"0,-5 0-552 0 0,0 0 0 0 0,0 0 0 0 0,0 0 0 0 0,0 0 0 0 0,0 0 0 0 0,0 0 0 0 0,0 0 0 0 0,0 0 0 0 0,0 0 0 0 0,0 0 0 0 0,0 0 0 0 0,0 0 0 0 0,0 0 0 0 0,0 0 0 0 0,0 0 0 0 0,0 0 0 0 0,0 0-1 0 0,0 0 1 0 0,0 0 0 0 0,0 0 0 0 0,0 0 0 0 0,0 1 0 0 0,0-1 0 0 0,0 0 0 0 0,0 0 0 0 0,0 0 0 0 0,0 0 0 0 0,0 0 0 0 0,0 0 0 0 0,0 0 0 0 0,0 0 0 0 0,0 0 0 0 0,0 0 0 0 0,0 0 0 0 0,1 0 0 0 0,-1 0 0 0 0,0 0 0 0 0,0 0 0 0 0,0 0 0 0 0,0 0 0 0 0,0 0 0 0 0,0 0 0 0 0,-15 5 444 0 0,0 0 0 0 0,-1-1 0 0 0,1-1 1 0 0,-22 3-1 0 0,16-3-420 0 0,-151 12 994 0 0,154-13-928 0 0,1-2-1 0 0,0 0 1 0 0,-23-2-1 0 0,-13-1 303 0 0,-163 15 622 0 0,173-9-848 0 0,-84-6 1 0 0,-40-16 358 0 0,0 0 92 0 0,105 16-511 0 0,1 3 1 0 0,-69 8-1 0 0,-121 28-137 0 0,91-11-775 0 0,108-18 338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6:46.141"/>
    </inkml:context>
    <inkml:brush xml:id="br0">
      <inkml:brushProperty name="width" value="0.1" units="cm"/>
      <inkml:brushProperty name="height" value="0.1" units="cm"/>
      <inkml:brushProperty name="color" value="#F4F91B"/>
    </inkml:brush>
  </inkml:definitions>
  <inkml:trace contextRef="#ctx0" brushRef="#br0">1044 14 3567 0 0,'-8'1'193'0'0,"0"0"-1"0"0,0 0 0 0 0,0 1 0 0 0,-13 3 1 0 0,14-2-108 0 0,0-1 0 0 0,-1-1 1 0 0,1 1-1 0 0,-1-1 0 0 0,1 0 1 0 0,-11-1-1 0 0,-95-15 2316 0 0,68 8-1437 0 0,-50-3-1 0 0,36 9-576 0 0,-1 1 0 0 0,0 4 0 0 0,0 2 0 0 0,-104 24 0 0 0,-90 30-787 0 0,235-57-150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6:47.067"/>
    </inkml:context>
    <inkml:brush xml:id="br0">
      <inkml:brushProperty name="width" value="0.1" units="cm"/>
      <inkml:brushProperty name="height" value="0.1" units="cm"/>
      <inkml:brushProperty name="color" value="#F4F91B"/>
    </inkml:brush>
  </inkml:definitions>
  <inkml:trace contextRef="#ctx0" brushRef="#br0">2510 0 3167 0 0,'-16'13'1570'0'0,"-17"36"-637"0"0,33-49-838 0 0,0 1-1 0 0,-1-1 0 0 0,1 0 1 0 0,-1 1-1 0 0,1-1 1 0 0,0 1-1 0 0,-1-1 1 0 0,1 0-1 0 0,0 1 0 0 0,0-1 1 0 0,-1 1-1 0 0,1-1 1 0 0,0 1-1 0 0,0-1 1 0 0,0 1-1 0 0,0-1 0 0 0,0 1 1 0 0,0-1-1 0 0,-1 1 1 0 0,1-1-1 0 0,0 1 1 0 0,0-1-1 0 0,1 1 1 0 0,-1 0-1 0 0,0-1 0 0 0,0 1 1 0 0,0-1-1 0 0,0 1 1 0 0,2 11-113 0 0,-2-12 34 0 0,0 1-1 0 0,0-1 1 0 0,-1 0-1 0 0,1 0 1 0 0,0 1-1 0 0,0-1 1 0 0,0 0 0 0 0,-1 0-1 0 0,1 0 1 0 0,0 1-1 0 0,0-1 1 0 0,0 0-1 0 0,-1 0 1 0 0,1 0-1 0 0,0 0 1 0 0,0 0-1 0 0,-1 1 1 0 0,1-1-1 0 0,0 0 1 0 0,-1 0-1 0 0,1 0 1 0 0,0 0-1 0 0,0 0 1 0 0,-1 0-1 0 0,1 0 1 0 0,0 0-1 0 0,-1 0 1 0 0,1 0-1 0 0,0 0 1 0 0,0 0-1 0 0,-1 0 1 0 0,1 0-1 0 0,0 0 1 0 0,-1-1 0 0 0,1 1-1 0 0,0 0 1 0 0,0 0-1 0 0,-1 0 1 0 0,1 0-1 0 0,0 0 1 0 0,0-1-1 0 0,-1 1 1 0 0,-19-9 1343 0 0,8 4-626 0 0,6 5-677 0 0,0-1 0 0 0,0 1 0 0 0,0 1-1 0 0,0-1 1 0 0,0 1 0 0 0,-7 2 0 0 0,-21 1 44 0 0,-145 2 989 0 0,-157 20-479 0 0,21-1 80 0 0,177-14-397 0 0,42-3-43 0 0,-157-6-1 0 0,-24-18 38 0 0,-29-1-147 0 0,-78-18-2000 0 0,335 31-3003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6:49.198"/>
    </inkml:context>
    <inkml:brush xml:id="br0">
      <inkml:brushProperty name="width" value="0.1" units="cm"/>
      <inkml:brushProperty name="height" value="0.1" units="cm"/>
      <inkml:brushProperty name="color" value="#F4F91B"/>
    </inkml:brush>
  </inkml:definitions>
  <inkml:trace contextRef="#ctx0" brushRef="#br0">1458 2 919 0 0,'2'-1'79'0'0,"-1"1"0"0"0,0 0 0 0 0,0 0 0 0 0,0-1 0 0 0,1 1-1 0 0,-1 0 1 0 0,0 0 0 0 0,0 0 0 0 0,1 0 0 0 0,-1 0 0 0 0,0 1-1 0 0,0-1 1 0 0,0 0 0 0 0,1 1 0 0 0,-1-1 0 0 0,1 1-1 0 0,22 8 1222 0 0,-19-6-1298 0 0,28 14 33 0 0,-31-16-33 0 0,0 0 0 0 0,0 0 0 0 0,0-1 0 0 0,0 1 0 0 0,0 0 1 0 0,1-1-1 0 0,-1 0 0 0 0,0 1 0 0 0,0-1 0 0 0,1 0 0 0 0,-1 0 0 0 0,4-1 0 0 0,-5 1 22 0 0,-1 0-1 0 0,0 0 0 0 0,1 0 0 0 0,-1 0 0 0 0,0 0 1 0 0,0 0-1 0 0,1 0 0 0 0,-1 0 0 0 0,0-1 0 0 0,0 1 0 0 0,1 0 1 0 0,-1 0-1 0 0,0 0 0 0 0,0 0 0 0 0,1 0 0 0 0,-1-1 0 0 0,0 1 1 0 0,0 0-1 0 0,1 0 0 0 0,-1 0 0 0 0,0-1 0 0 0,0 1 1 0 0,0 0-1 0 0,0 0 0 0 0,1-1 0 0 0,-1 1 0 0 0,0 0 0 0 0,0 0 1 0 0,0-1-1 0 0,0 1 0 0 0,0 0 0 0 0,0 0 0 0 0,0-1 0 0 0,0 1 1 0 0,0 0-1 0 0,0-1 0 0 0,0 1 0 0 0,0 0 0 0 0,0 0 1 0 0,0-1-1 0 0,0 1 0 0 0,0 0 0 0 0,0-1 0 0 0,0 1 0 0 0,0 0 1 0 0,0 0-1 0 0,0-1 0 0 0,0 1 0 0 0,-1 0 0 0 0,1 0 0 0 0,0-1 1 0 0,0 1-1 0 0,0 0 0 0 0,0 0 0 0 0,-1 0 0 0 0,1-1 1 0 0,0 1-1 0 0,0 0 0 0 0,0 0 0 0 0,-1 0 0 0 0,1 0 0 0 0,0-1 1 0 0,0 1-1 0 0,-1 0 0 0 0,0-1 174 0 0,-1 0-1 0 0,1 0 1 0 0,-1 0 0 0 0,1 1-1 0 0,-1-1 1 0 0,0 0 0 0 0,1 1-1 0 0,-1-1 1 0 0,-3 0 0 0 0,-70 0 1835 0 0,51 2-1411 0 0,-1 1 1 0 0,-29 8 0 0 0,29-6-361 0 0,0 0 0 0 0,-31 1 0 0 0,25-5 18 0 0,-165-6 1271 0 0,-83-5-759 0 0,215 13-710 0 0,0 3 1 0 0,-84 19 0 0 0,-7 4-20 0 0,-52 13-143 0 0,103-6-1639 0 0,79-25 408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6:51.650"/>
    </inkml:context>
    <inkml:brush xml:id="br0">
      <inkml:brushProperty name="width" value="0.1" units="cm"/>
      <inkml:brushProperty name="height" value="0.1" units="cm"/>
      <inkml:brushProperty name="color" value="#F4F91B"/>
    </inkml:brush>
  </inkml:definitions>
  <inkml:trace contextRef="#ctx0" brushRef="#br0">1052 46 2959 0 0,'-4'4'196'0'0,"0"0"0"0"0,0 0 0 0 0,0 0 0 0 0,-1-1 0 0 0,0 1 0 0 0,0-1 0 0 0,0 0 0 0 0,0-1 0 0 0,0 1 0 0 0,0-1 0 0 0,-1 0 0 0 0,1 0-1 0 0,-1-1 1 0 0,1 0 0 0 0,-1 0 0 0 0,0 0 0 0 0,-10 0 0 0 0,-105-4 2247 0 0,80-1-1915 0 0,-60-6 1181 0 0,-101-24 0 0 0,151 21-1350 0 0,-1 3 1 0 0,-60-5-1 0 0,97 14-356 0 0,0 1 0 0 0,0 0 0 0 0,-1 1 0 0 0,1 1 0 0 0,0 0-1 0 0,0 1 1 0 0,0 0 0 0 0,0 2 0 0 0,1 0 0 0 0,-1 0 0 0 0,1 1 0 0 0,-14 9 0 0 0,-23 17-1495 0 0,38-24 120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36:36.541"/>
    </inkml:context>
    <inkml:brush xml:id="br0">
      <inkml:brushProperty name="width" value="0.1" units="cm"/>
      <inkml:brushProperty name="height" value="0.1" units="cm"/>
      <inkml:brushProperty name="color" value="#E71224"/>
    </inkml:brush>
  </inkml:definitions>
  <inkml:trace contextRef="#ctx0" brushRef="#br0">1403 243 3167 0 0,'-39'0'544'0'0,"28"1"-361"0"0,0-1-1 0 0,1-1 0 0 0,-1 0 0 0 0,1-1 0 0 0,-1 1 1 0 0,1-2-1 0 0,-1 0 0 0 0,1 0 0 0 0,0-1 0 0 0,-18-9 0 0 0,2-3 548 0 0,0 1 0 0 0,-1 1 0 0 0,-1 1-1 0 0,0 1 1 0 0,-58-14 0 0 0,-282-56 311 0 0,304 70-996 0 0,-1 2-1 0 0,0 3 0 0 0,0 3 1 0 0,0 3-1 0 0,0 2 1 0 0,-72 12-1 0 0,79-4-293 0 0,0 0-21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6:52.482"/>
    </inkml:context>
    <inkml:brush xml:id="br0">
      <inkml:brushProperty name="width" value="0.1" units="cm"/>
      <inkml:brushProperty name="height" value="0.1" units="cm"/>
      <inkml:brushProperty name="color" value="#F4F91B"/>
    </inkml:brush>
  </inkml:definitions>
  <inkml:trace contextRef="#ctx0" brushRef="#br0">2791 149 1375 0 0,'0'0'168'0'0,"-1"0"0"0"0,0 1 0 0 0,0-1 0 0 0,1 0 0 0 0,-1 0-1 0 0,0 0 1 0 0,0 0 0 0 0,1 0 0 0 0,-1 0 0 0 0,0 0-1 0 0,0 0 1 0 0,0 0 0 0 0,1 0 0 0 0,-1 0 0 0 0,0-1-1 0 0,0 1 1 0 0,1 0 0 0 0,-1 0 0 0 0,0-1 0 0 0,0 1-1 0 0,0-1 1 0 0,-16-3 1531 0 0,-4 8-1463 0 0,10-2 29 0 0,-1 0-1 0 0,1 0 0 0 0,-1-1 1 0 0,0-1-1 0 0,0 0 0 0 0,1 0 0 0 0,-16-3 1 0 0,-20-9 644 0 0,37 9-799 0 0,1 0 1 0 0,-1 0-1 0 0,0 1 0 0 0,0 0 1 0 0,0 1-1 0 0,0 0 0 0 0,0 1 0 0 0,0 0 1 0 0,-1 0-1 0 0,-11 3 0 0 0,-73 28 94 0 0,74-23-114 0 0,0 0 0 0 0,-1-2 0 0 0,1 0 0 0 0,-1-1 0 0 0,-27 1 0 0 0,-30-6 404 0 0,-139-18 0 0 0,111 6-348 0 0,-68-15 87 0 0,115 15-130 0 0,-1 3 1 0 0,-75-2 0 0 0,66 12 2 0 0,1-3 1 0 0,-128-21 0 0 0,112 5-105 0 0,-139-27 155 0 0,164 35-98 0 0,-108-1 0 0 0,-60 15 77 0 0,161 0-811 0 0,-93 19 1 0 0,116-13 36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6:55.294"/>
    </inkml:context>
    <inkml:brush xml:id="br0">
      <inkml:brushProperty name="width" value="0.1" units="cm"/>
      <inkml:brushProperty name="height" value="0.1" units="cm"/>
      <inkml:brushProperty name="color" value="#F4F91B"/>
    </inkml:brush>
  </inkml:definitions>
  <inkml:trace contextRef="#ctx0" brushRef="#br0">2097 6 2071 0 0,'0'0'10'0'0,"0"1"0"0"0,-1-1-1 0 0,1 0 1 0 0,0 0-1 0 0,0 0 1 0 0,0 0 0 0 0,-1 1-1 0 0,1-1 1 0 0,0 0-1 0 0,0 0 1 0 0,0 0 0 0 0,-1 0-1 0 0,1 0 1 0 0,0 0-1 0 0,0 0 1 0 0,0 1 0 0 0,-1-1-1 0 0,1 0 1 0 0,0 0-1 0 0,0 0 1 0 0,-1 0 0 0 0,1 0-1 0 0,0 0 1 0 0,0 0-1 0 0,-1 0 1 0 0,1 0 0 0 0,0 0-1 0 0,0-1 1 0 0,-1 1-1 0 0,1 0 1 0 0,0 0-1 0 0,0 0 1 0 0,0 0 0 0 0,-1 0-1 0 0,1 0 1 0 0,0 0-1 0 0,0-1 1 0 0,0 1 0 0 0,-1 0-1 0 0,1 0 1 0 0,0 0-1 0 0,0 0 1 0 0,0-1 0 0 0,0 1-1 0 0,-1 0 1 0 0,1 0-1 0 0,0 0 1 0 0,0-1 0 0 0,0 1-1 0 0,0 0 1 0 0,0 0-1 0 0,0 0 1 0 0,0-1 0 0 0,0 1-1 0 0,0 0 1 0 0,0 0-1 0 0,0-1 1 0 0,0 1 0 0 0,0 0-1 0 0,0 0 1 0 0,0-1-1 0 0,0 1 1 0 0,0 0-1 0 0,0 0 1 0 0,0-1 0 0 0,0 1-1 0 0,0 0 1 0 0,0-1-1 0 0,-8 11 609 0 0,6-9-505 0 0,0 1-1 0 0,0-1 0 0 0,0 1 1 0 0,1-1-1 0 0,-2 0 0 0 0,1 0 0 0 0,0 0 1 0 0,0 0-1 0 0,0 0 0 0 0,0 0 0 0 0,-1-1 1 0 0,1 1-1 0 0,0-1 0 0 0,-1 1 0 0 0,1-1 1 0 0,0 0-1 0 0,-1 0 0 0 0,1 0 1 0 0,0 0-1 0 0,-1-1 0 0 0,-3 0 0 0 0,2 1 95 0 0,-1 0-1 0 0,1-1 1 0 0,0 2 0 0 0,-1-1-1 0 0,-7 2 1 0 0,-52 23 941 0 0,32-12-446 0 0,26-11-509 0 0,0-1 0 0 0,0 0 0 0 0,0 0 0 0 0,-1 0 0 0 0,1-1 0 0 0,0 0 0 0 0,0 0 0 0 0,0-1 0 0 0,-10-1 0 0 0,6 0-22 0 0,1 1 0 0 0,0 1 1 0 0,-14 0-1 0 0,-3 3 20 0 0,0-1 0 0 0,-1-1 1 0 0,1-2-1 0 0,-45-5 0 0 0,21-3 19 0 0,-1 2 0 0 0,1 3 0 0 0,-1 2 0 0 0,-85 7 1 0 0,56 6-106 0 0,-76 7 80 0 0,116-16 59 0 0,-78-5 0 0 0,-8-10 156 0 0,-223-12 203 0 0,320 25-666 0 0,-138 4 409 0 0,141-1-649 0 0,-1 1 1 0 0,1 1-1 0 0,0 1 1 0 0,-32 12 0 0 0,26-7-4768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6:56.778"/>
    </inkml:context>
    <inkml:brush xml:id="br0">
      <inkml:brushProperty name="width" value="0.1" units="cm"/>
      <inkml:brushProperty name="height" value="0.1" units="cm"/>
      <inkml:brushProperty name="color" value="#F4F91B"/>
    </inkml:brush>
  </inkml:definitions>
  <inkml:trace contextRef="#ctx0" brushRef="#br0">1458 3 1839 0 0,'-29'-1'2303'0'0,"2"0"-1936"0"0,0 1 0 0 0,-1 1 0 0 0,-36 6 0 0 0,-20 2 414 0 0,43-7-329 0 0,-118 4 904 0 0,-140-16 81 0 0,-74 2-996 0 0,286 13-497 0 0,-110 22 0 0 0,154-21-238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6:58.937"/>
    </inkml:context>
    <inkml:brush xml:id="br0">
      <inkml:brushProperty name="width" value="0.1" units="cm"/>
      <inkml:brushProperty name="height" value="0.1" units="cm"/>
      <inkml:brushProperty name="color" value="#F4F91B"/>
    </inkml:brush>
  </inkml:definitions>
  <inkml:trace contextRef="#ctx0" brushRef="#br0">1782 165 943 0 0,'-2'1'74'0'0,"1"0"0"0"0,-1 0 0 0 0,0-1 0 0 0,1 1 0 0 0,-1-1 0 0 0,0 1 0 0 0,0-1 0 0 0,0 0 0 0 0,1 1 0 0 0,-1-1 0 0 0,0 0 0 0 0,0 0 0 0 0,0 0 0 0 0,0-1 0 0 0,1 1 0 0 0,-1 0 0 0 0,0-1 0 0 0,0 1 0 0 0,1-1 0 0 0,-1 1 0 0 0,0-1 0 0 0,0 0 0 0 0,1 0 0 0 0,-1 0 0 0 0,1 0 0 0 0,-1 0 0 0 0,-2-2 0 0 0,1 0 192 0 0,0 0 0 0 0,0 0 0 0 0,0 0 0 0 0,-1 1 0 0 0,1 0 0 0 0,-1-1 0 0 0,0 1 0 0 0,1 1 0 0 0,-1-1 0 0 0,0 0 0 0 0,0 1 0 0 0,0 0 0 0 0,0 0 0 0 0,-8-1 0 0 0,-8 0 71 0 0,-37 1 0 0 0,39 1-185 0 0,-173-17 1752 0 0,29 1-816 0 0,-212-25 530 0 0,102 6-861 0 0,10 20-228 0 0,197 15-1953 0 0,1 2 0 0 0,-70 13 0 0 0,84-7-2648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7:00.555"/>
    </inkml:context>
    <inkml:brush xml:id="br0">
      <inkml:brushProperty name="width" value="0.1" units="cm"/>
      <inkml:brushProperty name="height" value="0.1" units="cm"/>
      <inkml:brushProperty name="color" value="#F4F91B"/>
    </inkml:brush>
  </inkml:definitions>
  <inkml:trace contextRef="#ctx0" brushRef="#br0">1387 66 3367 0 0,'-39'-23'775'0'0,"33"18"-566"0"0,-1 0 0 0 0,1 1 0 0 0,-1 0 0 0 0,-1 0 0 0 0,1 1 0 0 0,0 0 0 0 0,-1 0 0 0 0,1 1 0 0 0,-1 0 0 0 0,-8-1 0 0 0,-237-1 2024 0 0,87 4-762 0 0,-401 26-206 0 0,513-20-1504 0 0,0 2 1 0 0,-58 17-1 0 0,57-9-3608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7:27.530"/>
    </inkml:context>
    <inkml:brush xml:id="br0">
      <inkml:brushProperty name="width" value="0.1" units="cm"/>
      <inkml:brushProperty name="height" value="0.1" units="cm"/>
      <inkml:brushProperty name="color" value="#F4F91B"/>
    </inkml:brush>
  </inkml:definitions>
  <inkml:trace contextRef="#ctx0" brushRef="#br0">2094 189 1839 0 0,'-28'0'431'0'0,"0"0"-1"0"0,0-3 1 0 0,0 0-1 0 0,-33-9 0 0 0,10 2 818 0 0,33 5-938 0 0,0 0 0 0 0,0 2-1 0 0,-28-3 1 0 0,-51 2 115 0 0,39 3-13 0 0,-64-10 0 0 0,-82-15 474 0 0,144 16-759 0 0,-196-34 128 0 0,65 20 208 0 0,120 17-218 0 0,-114-2 314 0 0,40 5-371 0 0,100 2-132 0 0,0 2 1 0 0,0 2-1 0 0,-65 12 1 0 0,7 9-3023 0 0,70-13-345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7:14.286"/>
    </inkml:context>
    <inkml:brush xml:id="br0">
      <inkml:brushProperty name="width" value="0.1" units="cm"/>
      <inkml:brushProperty name="height" value="0.1" units="cm"/>
      <inkml:brushProperty name="color" value="#F4F91B"/>
    </inkml:brush>
  </inkml:definitions>
  <inkml:trace contextRef="#ctx0" brushRef="#br0">1073 110 919 0 0,'0'-4'-66'0'0,"0"4"114"0"0,0-1-1 0 0,0 1 0 0 0,0-1 0 0 0,0 1 0 0 0,0-1 0 0 0,0 1 0 0 0,0-1 1 0 0,0 1-1 0 0,0 0 0 0 0,0-1 0 0 0,0 1 0 0 0,0-1 0 0 0,-1 1 0 0 0,1-1 1 0 0,0 1-1 0 0,0-1 0 0 0,0 1 0 0 0,-1 0 0 0 0,1-1 0 0 0,0 1 0 0 0,-1 0 1 0 0,1-1-1 0 0,0 1 0 0 0,-1 0 0 0 0,1-1 0 0 0,0 1 0 0 0,-1 0 0 0 0,1-1 1 0 0,0 1-1 0 0,-1 0 0 0 0,1 0 0 0 0,-1 0 0 0 0,1 0 0 0 0,-1-1 0 0 0,-20-13 924 0 0,11 9-678 0 0,0 2 0 0 0,-1-1 0 0 0,1 1 1 0 0,-1 0-1 0 0,1 1 0 0 0,-13-1 0 0 0,-66 0 504 0 0,82 3-770 0 0,-91 2 518 0 0,-16-4 113 0 0,-59-23 1090 0 0,125 15-1158 0 0,-1 3 0 0 0,-65-2 0 0 0,101 9-545 0 0,-4-1-10 0 0,0 1 1 0 0,0 0-1 0 0,0 2 1 0 0,0 0-1 0 0,1 1 0 0 0,-1 0 1 0 0,-27 11-1 0 0,25-6-1593 0 0,-31 20 0 0 0,27-12-1990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7:15.194"/>
    </inkml:context>
    <inkml:brush xml:id="br0">
      <inkml:brushProperty name="width" value="0.1" units="cm"/>
      <inkml:brushProperty name="height" value="0.1" units="cm"/>
      <inkml:brushProperty name="color" value="#F4F91B"/>
    </inkml:brush>
  </inkml:definitions>
  <inkml:trace contextRef="#ctx0" brushRef="#br0">1513 7 919 0 0,'-46'-3'1895'0'0,"-26"2"-831"0"0,36-1-342 0 0,0 2 0 0 0,-65 8-1 0 0,45 2-138 0 0,-1-3 0 0 0,0-1 0 0 0,-94-4 0 0 0,-155-29 1360 0 0,228 24-1685 0 0,-100 9 1 0 0,-77 23-251 0 0,215-23-804 0 0,-4-2-2812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7:16.708"/>
    </inkml:context>
    <inkml:brush xml:id="br0">
      <inkml:brushProperty name="width" value="0.1" units="cm"/>
      <inkml:brushProperty name="height" value="0.1" units="cm"/>
      <inkml:brushProperty name="color" value="#F4F91B"/>
    </inkml:brush>
  </inkml:definitions>
  <inkml:trace contextRef="#ctx0" brushRef="#br0">1191 0 2815 0 0,'-1'0'48'0'0,"-1"1"-1"0"0,1-1 1 0 0,0 0-1 0 0,-1 1 1 0 0,1-1-1 0 0,0 0 1 0 0,0 1-1 0 0,-1 0 1 0 0,1-1-1 0 0,0 1 1 0 0,0 0-1 0 0,0-1 1 0 0,0 1-1 0 0,0 0 1 0 0,0 0-1 0 0,0 0 1 0 0,0 0-1 0 0,0 0 1 0 0,0 0-1 0 0,0 0 1 0 0,1 1-1 0 0,-1-1 1 0 0,0 0-1 0 0,0 2 1 0 0,0 0-57 0 0,-1 0 0 0 0,1 1 0 0 0,0-1 0 0 0,0 1-1 0 0,1-1 1 0 0,-1 1 0 0 0,0 4 0 0 0,1-7 43 0 0,0 0 0 0 0,0-1 0 0 0,0 1 0 0 0,1 0 0 0 0,-1 0 0 0 0,0 0 0 0 0,0 0 0 0 0,0-1 0 0 0,1 1 0 0 0,-1 0 0 0 0,0 0 0 0 0,1-1 0 0 0,-1 1 0 0 0,0 0 0 0 0,1 0 0 0 0,-1-1 0 0 0,1 1 0 0 0,-1-1 0 0 0,1 1 0 0 0,0 0 0 0 0,-1-1 0 0 0,1 1 0 0 0,0-1 0 0 0,-1 1-1 0 0,1-1 1 0 0,0 0 0 0 0,-1 1 0 0 0,1-1 0 0 0,1 1 0 0 0,-1-1-7 0 0,0 1-1 0 0,0-1 1 0 0,0 1-1 0 0,0-1 1 0 0,0 1-1 0 0,-1-1 1 0 0,1 1-1 0 0,0 0 1 0 0,0-1-1 0 0,0 1 1 0 0,-1 0-1 0 0,1 0 1 0 0,0 0-1 0 0,-1 0 1 0 0,1 0-1 0 0,-1 0 1 0 0,1-1-1 0 0,0 3 1 0 0,-1-3-21 0 0,0 1 0 0 0,0-1 1 0 0,1 1-1 0 0,-1 0 0 0 0,0-1 1 0 0,0 1-1 0 0,0-1 0 0 0,1 1 1 0 0,-1 0-1 0 0,0-1 0 0 0,0 1 1 0 0,0 0-1 0 0,0-1 0 0 0,0 1 1 0 0,-1 0-1 0 0,1-1 0 0 0,0 1 1 0 0,0-1-1 0 0,0 1 0 0 0,0 0 1 0 0,-1 0-1 0 0,1-1 30 0 0,-1 0-1 0 0,1 0 1 0 0,-1 0-1 0 0,1 1 1 0 0,0-1-1 0 0,-1 0 1 0 0,1 0-1 0 0,0 0 1 0 0,-1 0-1 0 0,1-1 1 0 0,0 1-1 0 0,-1 0 1 0 0,1 0 0 0 0,-1 0-1 0 0,1 0 1 0 0,0 0-1 0 0,-1 0 1 0 0,1-1-1 0 0,0 1 1 0 0,-1 0-1 0 0,1 0 1 0 0,0 0-1 0 0,0-1 1 0 0,-1 1-1 0 0,1 0 1 0 0,0 0-1 0 0,0-1 1 0 0,-1 1 0 0 0,1-1-1 0 0,-1 1 11 0 0,1-1-1 0 0,-1 1 1 0 0,0-1 0 0 0,1 1-1 0 0,-1-1 1 0 0,0 1-1 0 0,1 0 1 0 0,-1-1 0 0 0,0 1-1 0 0,1 0 1 0 0,-1 0-1 0 0,0-1 1 0 0,0 1 0 0 0,1 0-1 0 0,-1 0 1 0 0,0 0-1 0 0,0 0 1 0 0,0 0 0 0 0,1 0-1 0 0,-1 0 1 0 0,0 0 0 0 0,0 0-1 0 0,1 1 1 0 0,-1-1-1 0 0,0 0 1 0 0,0 0 0 0 0,1 1-1 0 0,-1-1 1 0 0,0 0-1 0 0,1 1 1 0 0,-1-1 0 0 0,0 1-1 0 0,1-1 1 0 0,-1 1 0 0 0,1-1-1 0 0,-1 1 1 0 0,0 0-1 0 0,0 1-115 0 0,1-2 283 0 0,7 6 135 0 0,-9-7-259 0 0,1-1-1 0 0,-1 1 1 0 0,0 0-1 0 0,0-1 1 0 0,0 1-1 0 0,0 0 1 0 0,0 0 0 0 0,0 1-1 0 0,0-1 1 0 0,0 0-1 0 0,0 1 1 0 0,0-1-1 0 0,-4 1 1 0 0,-31 0 290 0 0,17 1-350 0 0,-110 1 243 0 0,32 6 48 0 0,95-8-233 0 0,-1-1 1 0 0,0 1-1 0 0,0-1 0 0 0,1 0 0 0 0,-1 0 1 0 0,1-1-1 0 0,-1 1 0 0 0,1-1 0 0 0,-1 0 1 0 0,-4-3-1 0 0,-19-9 590 0 0,22 13-657 0 0,0 1 0 0 0,0-1 0 0 0,0 1 0 0 0,0 0-1 0 0,0 0 1 0 0,0 1 0 0 0,0-1 0 0 0,-7 3 0 0 0,-20 1-23 0 0,-322-18 387 0 0,330 13-424 0 0,0 0 0 0 0,0 2-1 0 0,0 0 1 0 0,0 2 0 0 0,0 1-1 0 0,1 0 1 0 0,-1 2 0 0 0,1 1-1 0 0,1 0 1 0 0,-1 2 0 0 0,-22 12-1 0 0,20-7-331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7:18.010"/>
    </inkml:context>
    <inkml:brush xml:id="br0">
      <inkml:brushProperty name="width" value="0.1" units="cm"/>
      <inkml:brushProperty name="height" value="0.1" units="cm"/>
      <inkml:brushProperty name="color" value="#F4F91B"/>
    </inkml:brush>
  </inkml:definitions>
  <inkml:trace contextRef="#ctx0" brushRef="#br0">863 60 919 0 0,'-56'-26'4780'0'0,"40"19"-4378"0"0,-1 1 0 0 0,-1 0 0 0 0,1 2-1 0 0,-1 0 1 0 0,-32-3 0 0 0,-273 8 2570 0 0,322-1-2967 0 0,-30 1 14 0 0,1 2-1 0 0,0 2 0 0 0,-1 0 0 0 0,2 2 1 0 0,-1 1-1 0 0,1 1 0 0 0,0 2 0 0 0,1 1 1 0 0,-31 18-1 0 0,38-18-345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36:13.601"/>
    </inkml:context>
    <inkml:brush xml:id="br0">
      <inkml:brushProperty name="width" value="0.1" units="cm"/>
      <inkml:brushProperty name="height" value="0.1" units="cm"/>
      <inkml:brushProperty name="color" value="#E71224"/>
    </inkml:brush>
  </inkml:definitions>
  <inkml:trace contextRef="#ctx0" brushRef="#br0">1715 30 3223 0 0,'0'-1'16'0'0,"0"0"0"0"0,-1 0 0 0 0,1 0 0 0 0,0 0 0 0 0,-1 1-1 0 0,1-1 1 0 0,-1 0 0 0 0,0 0 0 0 0,1 1 0 0 0,-1-1 0 0 0,0 0-1 0 0,1 1 1 0 0,-1-1 0 0 0,0 1 0 0 0,0-1 0 0 0,1 1 0 0 0,-1-1-1 0 0,0 1 1 0 0,0 0 0 0 0,0-1 0 0 0,0 1 0 0 0,1 0 0 0 0,-2-1-1 0 0,-25 0 69 0 0,1 0-92 0 0,10-3 270 0 0,-1 1 0 0 0,1 0 0 0 0,-1 2 0 0 0,0 0 0 0 0,0 0 0 0 0,1 2 0 0 0,-1 0 0 0 0,0 1 0 0 0,1 1 0 0 0,-28 7 0 0 0,19-1-168 0 0,0-2 1 0 0,-35 7 0 0 0,44-11-62 0 0,0 0 1 0 0,-21 9 0 0 0,19-6 201 0 0,-25 6-1 0 0,17-9 66 0 0,1-1 0 0 0,-1-1 0 0 0,1-1 0 0 0,-1-1 0 0 0,-36-6 0 0 0,49 6-177 0 0,0 1 1 0 0,-15 0-1 0 0,-12 1 118 0 0,-63-8 356 0 0,-80-3 323 0 0,-4 6-666 0 0,-38-1-225 0 0,75 15-3133 0 0,87-3-547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36:37.333"/>
    </inkml:context>
    <inkml:brush xml:id="br0">
      <inkml:brushProperty name="width" value="0.1" units="cm"/>
      <inkml:brushProperty name="height" value="0.1" units="cm"/>
      <inkml:brushProperty name="color" value="#E71224"/>
    </inkml:brush>
  </inkml:definitions>
  <inkml:trace contextRef="#ctx0" brushRef="#br0">1795 79 4175 0 0,'0'-1'26'0'0,"1"0"-1"0"0,-1 0 0 0 0,0 0 0 0 0,0 0 0 0 0,0 0 0 0 0,0 0 0 0 0,0 0 0 0 0,0 0 1 0 0,0 0-1 0 0,0 0 0 0 0,-1 0 0 0 0,1 0 0 0 0,0 0 0 0 0,-1 0 0 0 0,1 0 0 0 0,0 0 1 0 0,-1 0-1 0 0,1 0 0 0 0,-1 1 0 0 0,1-1 0 0 0,-1 0 0 0 0,0 0 0 0 0,1 1 0 0 0,-1-1 0 0 0,0 0 1 0 0,-1 0-1 0 0,-28-18 33 0 0,8 6 695 0 0,18 10-583 0 0,0 0 0 0 0,-1 1 0 0 0,1-1 0 0 0,-1 1 0 0 0,1 1 0 0 0,-1-1 0 0 0,0 1 0 0 0,0-1 0 0 0,0 1 0 0 0,0 1 0 0 0,1-1 0 0 0,-1 1 0 0 0,-8 0 0 0 0,-6 1-56 0 0,0 2 1 0 0,-24 5-1 0 0,-15 3-55 0 0,-234-5 876 0 0,13 2 173 0 0,206-3-1041 0 0,-62 3 106 0 0,-104 5 59 0 0,140-11-411 0 0,-112 3 564 0 0,71 3-3563 0 0,87-4-269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7:19.328"/>
    </inkml:context>
    <inkml:brush xml:id="br0">
      <inkml:brushProperty name="width" value="0.1" units="cm"/>
      <inkml:brushProperty name="height" value="0.1" units="cm"/>
      <inkml:brushProperty name="color" value="#F4F91B"/>
    </inkml:brush>
  </inkml:definitions>
  <inkml:trace contextRef="#ctx0" brushRef="#br0">1575 13 2303 0 0,'-3'-2'207'0'0,"0"1"0"0"0,0-1 0 0 0,-1 1 0 0 0,1-1 0 0 0,0 1 0 0 0,0 0 0 0 0,-1 0 0 0 0,1 1 0 0 0,0-1 0 0 0,-1 1 0 0 0,1-1 0 0 0,-1 1 0 0 0,-5 1 0 0 0,-49 3 111 0 0,-5 5 690 0 0,-77 21 0 0 0,99-19-726 0 0,-1-1 0 0 0,0-3-1 0 0,-1-1 1 0 0,-52 1-1 0 0,-49-1 582 0 0,-1 0-255 0 0,-75 0 42 0 0,80-2-436 0 0,91-2-184 0 0,0 1 0 0 0,0 2 0 0 0,-82 21 0 0 0,95-17-167 0 0,1-3-21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7:20.403"/>
    </inkml:context>
    <inkml:brush xml:id="br0">
      <inkml:brushProperty name="width" value="0.1" units="cm"/>
      <inkml:brushProperty name="height" value="0.1" units="cm"/>
      <inkml:brushProperty name="color" value="#F4F91B"/>
    </inkml:brush>
  </inkml:definitions>
  <inkml:trace contextRef="#ctx0" brushRef="#br0">1591 253 1839 0 0,'-3'1'106'0'0,"0"0"0"0"0,0 0-1 0 0,0-1 1 0 0,0 1 0 0 0,0-1 0 0 0,0 0-1 0 0,-1 0 1 0 0,1 0 0 0 0,-3-1-1 0 0,-3 0 1094 0 0,-9 0-914 0 0,0-1 0 0 0,0-1 0 0 0,1-1 0 0 0,-1-1 0 0 0,1 0 0 0 0,-28-13 0 0 0,21 8 116 0 0,-1 1-1 0 0,-32-6 0 0 0,-116-9 42 0 0,-284-71 3018 0 0,362 76-4236 0 0,27 4 1102 0 0,-2 3-1 0 0,-116-5 1 0 0,183 17-363 0 0,-100 3 393 0 0,86-1-1218 0 0,0 0 0 0 0,0 1 0 0 0,-33 12 0 0 0,16-2-2700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7:22.300"/>
    </inkml:context>
    <inkml:brush xml:id="br0">
      <inkml:brushProperty name="width" value="0.1" units="cm"/>
      <inkml:brushProperty name="height" value="0.1" units="cm"/>
      <inkml:brushProperty name="color" value="#F4F91B"/>
    </inkml:brush>
  </inkml:definitions>
  <inkml:trace contextRef="#ctx0" brushRef="#br0">1568 44 455 0 0,'-16'-2'1206'0'0,"-26"-2"-1"0"0,27 4-584 0 0,0-1 0 0 0,-20-5 0 0 0,-40-6 817 0 0,54 7-942 0 0,8 1-242 0 0,0 1 0 0 0,0 1 0 0 0,-1 0-1 0 0,1 0 1 0 0,-26 2 0 0 0,9 0-182 0 0,24 0-34 0 0,1 0 1 0 0,-1 0 0 0 0,0 0 0 0 0,1 1-1 0 0,-1-1 1 0 0,1 2 0 0 0,-8 1-1 0 0,-2 1 66 0 0,0-1 0 0 0,0 0 0 0 0,0-1 0 0 0,0-1 0 0 0,-1 0-1 0 0,1-1 1 0 0,-23-3 0 0 0,-16 0 417 0 0,-231 12 479 0 0,176-13-715 0 0,-47 1 165 0 0,131 5-416 0 0,-130 9 174 0 0,122-7-243 0 0,0 2 0 0 0,-53 17 0 0 0,43-7-183 0 0,4 0-20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7:23.321"/>
    </inkml:context>
    <inkml:brush xml:id="br0">
      <inkml:brushProperty name="width" value="0.1" units="cm"/>
      <inkml:brushProperty name="height" value="0.1" units="cm"/>
      <inkml:brushProperty name="color" value="#F4F91B"/>
    </inkml:brush>
  </inkml:definitions>
  <inkml:trace contextRef="#ctx0" brushRef="#br0">1032 51 2759 0 0,'0'-1'43'0'0,"0"0"-1"0"0,0 0 0 0 0,0 0 0 0 0,-1 0 0 0 0,1 0 0 0 0,0 0 0 0 0,-1 0 0 0 0,1 0 1 0 0,0 1-1 0 0,-1-1 0 0 0,0 0 0 0 0,1 0 0 0 0,-1 0 0 0 0,1 1 0 0 0,-1-1 0 0 0,0 0 0 0 0,1 0 1 0 0,-1 1-1 0 0,0-1 0 0 0,0 1 0 0 0,0-1 0 0 0,0 1 0 0 0,1-1 0 0 0,-3 0 0 0 0,-27-9 631 0 0,12 5-741 0 0,7 1 290 0 0,-1 1 1 0 0,0 0 0 0 0,0 1-1 0 0,-16-2 1 0 0,10 4 19 0 0,0 1 1 0 0,0 1-1 0 0,1 1 1 0 0,-31 7-1 0 0,12-2-77 0 0,-275 45 1455 0 0,230-43-1134 0 0,-28 5 186 0 0,30-3-336 0 0,38-7-579 0 0,-58 16 0 0 0,81-16-3157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7:25.175"/>
    </inkml:context>
    <inkml:brush xml:id="br0">
      <inkml:brushProperty name="width" value="0.1" units="cm"/>
      <inkml:brushProperty name="height" value="0.1" units="cm"/>
      <inkml:brushProperty name="color" value="#F4F91B"/>
    </inkml:brush>
  </inkml:definitions>
  <inkml:trace contextRef="#ctx0" brushRef="#br0">3401 101 4287 0 0,'-7'-4'95'0'0,"0"1"0"0"0,0-1 0 0 0,0 1 0 0 0,-9-3 0 0 0,-8 10 1308 0 0,2-2-1302 0 0,1 0 0 0 0,0 1-1 0 0,-28 8 1 0 0,-21 4-48 0 0,15-7 357 0 0,0-3 1 0 0,-1-2 0 0 0,-81-7-1 0 0,113 2-247 0 0,-17-1 124 0 0,1-1 1 0 0,0-2-1 0 0,-69-20 0 0 0,67 12-49 0 0,0 2 0 0 0,-1 2 0 0 0,-1 2-1 0 0,0 1 1 0 0,-69 0 0 0 0,77 8-203 0 0,-64 11 0 0 0,43-1-3098 0 0,22-3-387 0 0</inkml:trace>
  <inkml:trace contextRef="#ctx0" brushRef="#br0" timeOffset="1">1864 2 2415 0 0,'-9'0'95'0'0,"0"1"0"0"0,-16 4 0 0 0,-12 0 84 0 0,-2-4 623 0 0,0-3 0 0 0,-47-7 1 0 0,75 8-498 0 0,-4 0 61 0 0,1 0 0 0 0,-1 2 0 0 0,-29 4 0 0 0,-19 1-40 0 0,-21 1-86 0 0,8 0 116 0 0,-293-12 1450 0 0,172-2-992 0 0,-119 20-373 0 0,220-6-384 0 0,-158 20-3333 0 0,188-13-88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7:38.463"/>
    </inkml:context>
    <inkml:brush xml:id="br0">
      <inkml:brushProperty name="width" value="0.1" units="cm"/>
      <inkml:brushProperty name="height" value="0.1" units="cm"/>
      <inkml:brushProperty name="color" value="#F4F91B"/>
    </inkml:brush>
  </inkml:definitions>
  <inkml:trace contextRef="#ctx0" brushRef="#br0">1515 130 919 0 0,'-38'-20'418'0'0,"8"10"845"0"0,0 0-455 0 0,-43-19-1 0 0,65 26-626 0 0,0-1 0 0 0,0 1 0 0 0,-1 1 0 0 0,0 0 0 0 0,1 0 0 0 0,-15-1 0 0 0,-53 2 420 0 0,54 2-323 0 0,-45-4 0 0 0,41-1-134 0 0,5 0 64 0 0,1 2 0 0 0,-38-1 0 0 0,19 5 29 0 0,-79 6 160 0 0,-62 5-236 0 0,36-4 192 0 0,-17-2 188 0 0,134-8-346 0 0,1-1 0 0 0,-1-2 0 0 0,1 0 0 0 0,-27-9 0 0 0,27 5 238 0 0,-1 2-1 0 0,1 1 1 0 0,-1 1-1 0 0,-46 0 1 0 0,92 1-23 0 0,7 0-79 0 0,5 6-59 0 0,158 9 480 0 0,-71-6-50 0 0,-82-2-533 0 0,-1-2-1 0 0,1-1 1 0 0,67-8-1 0 0,-48 0 50 0 0,0 3 0 0 0,73 3 0 0 0,7 0-133 0 0,-82 2-18 0 0,69 8-1 0 0,-48-3 36 0 0,191-7 42 0 0,-202-1-96 0 0,104 9 42 0 0,-29 1-42 0 0,-120-9-16 0 0,33-6 1 0 0,-34 4-2 0 0,34-2 1 0 0,-45 7-22 0 0,-9 0 12 0 0,-10 3 10 0 0,3-4-2 0 0,-1-1 0 0 0,0 0 0 0 0,1 0 0 0 0,-21-5 0 0 0,-21 0 12 0 0,-6 8-15 0 0,-61 11 0 0 0,59-6-17 0 0,-39 2 78 0 0,-192-4 0 0 0,63-15-88 0 0,-59 10 0 0 0,111 3 0 0 0,89-10 0 0 0,0 0 0 0 0,65 7 0 0 0,143 6 0 0 0,354-25 0 0 0,-344-2 0 0 0,-63 9 0 0 0,-48 8-9 0 0,-6 0-7 0 0,1 1-1 0 0,-1 0 1 0 0,1 1-1 0 0,0 0 1 0 0,26 4-1 0 0,-37-2-61 0 0,0 0 0 0 0,0 1 0 0 0,0-1 0 0 0,-1 1 0 0 0,1 0 0 0 0,0 0 0 0 0,-1 1 0 0 0,0-1 0 0 0,0 1 0 0 0,1 0-1 0 0,-2-1 1 0 0,1 1 0 0 0,0 1 0 0 0,0-1 0 0 0,-1 0 0 0 0,0 1 0 0 0,2 3 0 0 0,7 13-1209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7:53.171"/>
    </inkml:context>
    <inkml:brush xml:id="br0">
      <inkml:brushProperty name="width" value="0.1" units="cm"/>
      <inkml:brushProperty name="height" value="0.1" units="cm"/>
      <inkml:brushProperty name="color" value="#F4F91B"/>
    </inkml:brush>
  </inkml:definitions>
  <inkml:trace contextRef="#ctx0" brushRef="#br0">1347 176 2127 0 0,'-3'-1'31'0'0,"1"0"-1"0"0,-1 0 1 0 0,1 0-1 0 0,0-1 0 0 0,0 1 1 0 0,-1 0-1 0 0,1-1 0 0 0,-2-2 1 0 0,0 1 190 0 0,-4-2 20 0 0,0 0 0 0 0,-1 0 0 0 0,1 1 0 0 0,-1 0 0 0 0,0 0 1 0 0,0 1-1 0 0,0 0 0 0 0,-1 1 0 0 0,-11-2 0 0 0,-24-9 962 0 0,2 0-320 0 0,26 9-637 0 0,-1 0-1 0 0,-24-10 0 0 0,7 0 266 0 0,0 2 0 0 0,-1 2-1 0 0,0 1 1 0 0,-1 2 0 0 0,-66-5-1 0 0,18 8-105 0 0,-182 0 868 0 0,241 6-1177 0 0,-1-2-25 0 0,1 2 1 0 0,0 1-1 0 0,-1 1 1 0 0,-25 8-1 0 0,-90 43-184 0 0,83-29-3221 0 0,55-24 2917 0 0,-27 13-3538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7:54.670"/>
    </inkml:context>
    <inkml:brush xml:id="br0">
      <inkml:brushProperty name="width" value="0.1" units="cm"/>
      <inkml:brushProperty name="height" value="0.1" units="cm"/>
      <inkml:brushProperty name="color" value="#F4F91B"/>
    </inkml:brush>
  </inkml:definitions>
  <inkml:trace contextRef="#ctx0" brushRef="#br0">1243 72 919 0 0,'-5'0'239'0'0,"1"0"-1"0"0,0-1 0 0 0,-1 1 0 0 0,1-1 0 0 0,0 1 0 0 0,0-1 0 0 0,0-1 0 0 0,-8-2 0 0 0,8 3-277 0 0,-9-4 339 0 0,10 3-185 0 0,-1 1 0 0 0,0-1 0 0 0,1 1-1 0 0,-1 0 1 0 0,0 0 0 0 0,0 0 0 0 0,1 1 0 0 0,-1-1 0 0 0,-4 1-1 0 0,5 0-9 0 0,1-1-1 0 0,-1 1 0 0 0,1 0 1 0 0,-1-1-1 0 0,1 0 0 0 0,-1 1 0 0 0,1-1 1 0 0,0 0-1 0 0,0 0 0 0 0,-1 0 1 0 0,1-1-1 0 0,0 1 0 0 0,0-1 0 0 0,0 1 1 0 0,-3-4-1 0 0,2 3 50 0 0,0-1-1 0 0,0 1 1 0 0,0 0 0 0 0,0 0-1 0 0,0 1 1 0 0,-7-3-1 0 0,-17-1 190 0 0,-1 1-1 0 0,0 1 0 0 0,-42 2 1 0 0,70 1-342 0 0,-53 3 447 0 0,1 2 1 0 0,0 2-1 0 0,-72 19 0 0 0,85-18-155 0 0,0-2-1 0 0,0-1 0 0 0,0-3 0 0 0,-58-2 1 0 0,-84-4 839 0 0,166 5-1050 0 0,1 0-1 0 0,-1 1 1 0 0,1 0 0 0 0,-17 6 0 0 0,-56 22-3764 0 0,85-29 3483 0 0,-22 8-3871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7:55.006"/>
    </inkml:context>
    <inkml:brush xml:id="br0">
      <inkml:brushProperty name="width" value="0.1" units="cm"/>
      <inkml:brushProperty name="height" value="0.1" units="cm"/>
      <inkml:brushProperty name="color" value="#F4F91B"/>
    </inkml:brush>
  </inkml:definitions>
  <inkml:trace contextRef="#ctx0" brushRef="#br0">1269 95 455 0 0,'-153'-23'5015'0'0,"-79"-5"-3303"0"0,113 14-484 0 0,77 8-616 0 0,-1 3 1 0 0,-78 3-1 0 0,-10 3-3 0 0,85-3-476 0 0,-93-12 14 0 0,107 7-245 0 0,0 1 0 0 0,0 2 0 0 0,0 2 0 0 0,-52 5 0 0 0,54 0-221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7:55.753"/>
    </inkml:context>
    <inkml:brush xml:id="br0">
      <inkml:brushProperty name="width" value="0.1" units="cm"/>
      <inkml:brushProperty name="height" value="0.1" units="cm"/>
      <inkml:brushProperty name="color" value="#F4F91B"/>
    </inkml:brush>
  </inkml:definitions>
  <inkml:trace contextRef="#ctx0" brushRef="#br0">2529 0 1375 0 0,'-21'5'902'0'0,"-78"13"-260"0"0,46 0 1109 0 0,42-13-1439 0 0,0-1 0 0 0,-1-1-1 0 0,-22 5 1 0 0,-20-4 136 0 0,30-3-139 0 0,-31 6 0 0 0,32-3 4 0 0,-24 0-1 0 0,-21 3 375 0 0,-115 36 101 0 0,133-34-494 0 0,0-2 0 0 0,0-3 0 0 0,0-2 0 0 0,-1-2 0 0 0,-68-8 0 0 0,-211-12 312 0 0,202 21-496 0 0,-225-9 158 0 0,68-4 152 0 0,211 14-2223 0 0,-137 21 0 0 0,129-7-1923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36:38.701"/>
    </inkml:context>
    <inkml:brush xml:id="br0">
      <inkml:brushProperty name="width" value="0.1" units="cm"/>
      <inkml:brushProperty name="height" value="0.1" units="cm"/>
      <inkml:brushProperty name="color" value="#E71224"/>
    </inkml:brush>
  </inkml:definitions>
  <inkml:trace contextRef="#ctx0" brushRef="#br0">1877 70 455 0 0,'-4'0'370'0'0,"0"-1"0"0"0,1 0 0 0 0,-1 0-1 0 0,1 0 1 0 0,0 0 0 0 0,-1-1-1 0 0,1 1 1 0 0,0-1 0 0 0,0 0-1 0 0,0 0 1 0 0,-5-4 0 0 0,4 3-128 0 0,0 0 1 0 0,-1 0 0 0 0,1 1-1 0 0,0-1 1 0 0,-1 1-1 0 0,-8-3 1 0 0,-104-11 353 0 0,87 11-305 0 0,0 1 1 0 0,-1 1-1 0 0,-39 2 1 0 0,-92 13 357 0 0,10-1-443 0 0,0-7 203 0 0,-378 19 1169 0 0,340-10-1523 0 0,-54 4-113 0 0,202-12-119 0 0,0 5-14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7:57.727"/>
    </inkml:context>
    <inkml:brush xml:id="br0">
      <inkml:brushProperty name="width" value="0.1" units="cm"/>
      <inkml:brushProperty name="height" value="0.1" units="cm"/>
      <inkml:brushProperty name="color" value="#F4F91B"/>
    </inkml:brush>
  </inkml:definitions>
  <inkml:trace contextRef="#ctx0" brushRef="#br0">849 29 1375 0 0,'-4'-3'199'0'0,"0"0"-1"0"0,0 1 1 0 0,0-1-1 0 0,0 1 1 0 0,-1 0-1 0 0,1 1 1 0 0,-1-1-1 0 0,1 1 1 0 0,-1 0-1 0 0,0 0 1 0 0,0 0-1 0 0,1 0 1 0 0,-9 1-1 0 0,-80-5 871 0 0,-1 5 1 0 0,-119 13-1 0 0,-112 56-180 0 0,299-62-877 0 0,-1-1-12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7:58.900"/>
    </inkml:context>
    <inkml:brush xml:id="br0">
      <inkml:brushProperty name="width" value="0.1" units="cm"/>
      <inkml:brushProperty name="height" value="0.1" units="cm"/>
      <inkml:brushProperty name="color" value="#F4F91B"/>
    </inkml:brush>
  </inkml:definitions>
  <inkml:trace contextRef="#ctx0" brushRef="#br0">2394 67 4951 0 0,'-19'-5'442'0'0,"-36"-3"0"0"0,-337-26 2074 0 0,365 31-2465 0 0,0 1 0 0 0,0 2-1 0 0,0 0 1 0 0,0 2 0 0 0,0 1-1 0 0,-29 7 1 0 0,31-4-174 0 0</inkml:trace>
  <inkml:trace contextRef="#ctx0" brushRef="#br0" timeOffset="1">1507 44 1839 0 0,'0'-3'52'0'0,"-5"-21"-6"0"0,5 24-28 0 0,0-1 0 0 0,-1 0 1 0 0,1 1-1 0 0,0-1 0 0 0,-1 0 0 0 0,1 1 1 0 0,0-1-1 0 0,-1 1 0 0 0,1-1 0 0 0,-1 1 1 0 0,1-1-1 0 0,-1 1 0 0 0,1-1 0 0 0,-1 1 1 0 0,1-1-1 0 0,-1 1 0 0 0,1 0 0 0 0,-1-1 1 0 0,0 1-1 0 0,1 0 0 0 0,-1 0 0 0 0,1-1 1 0 0,-1 1-1 0 0,0 0 0 0 0,1 0 0 0 0,-1 0 1 0 0,0 0-1 0 0,0 0 0 0 0,1 0 0 0 0,-1 0 1 0 0,-1 0-1 0 0,-132 15 1575 0 0,92-12-648 0 0,-1-3 0 0 0,-76-8 0 0 0,29-2-246 0 0,1 5 1 0 0,-150 9-1 0 0,9 13-323 0 0,78-10-128 0 0,93-6-878 0 0,1 2 1 0 0,0 3-1 0 0,-71 16 1 0 0,88-10-2445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8:01.504"/>
    </inkml:context>
    <inkml:brush xml:id="br0">
      <inkml:brushProperty name="width" value="0.1" units="cm"/>
      <inkml:brushProperty name="height" value="0.1" units="cm"/>
      <inkml:brushProperty name="color" value="#F4F91B"/>
    </inkml:brush>
  </inkml:definitions>
  <inkml:trace contextRef="#ctx0" brushRef="#br0">3838 68 919 0 0,'-4'-1'124'0'0,"1"0"-1"0"0,-1 0 0 0 0,1 0 1 0 0,-1 1-1 0 0,1-1 0 0 0,-1 1 1 0 0,1 0-1 0 0,-1 0 0 0 0,0 0 0 0 0,1 0 1 0 0,-1 1-1 0 0,1-1 0 0 0,-1 1 1 0 0,1 0-1 0 0,-1 0 0 0 0,1 1 1 0 0,-5 1-1 0 0,4-1 2 0 0,-1-1 1 0 0,1 1-1 0 0,-1-1 0 0 0,1 0 1 0 0,-1 0-1 0 0,1 0 1 0 0,-1-1-1 0 0,0 0 0 0 0,0 1 1 0 0,-8-2-1 0 0,-52-20 1770 0 0,8 3-797 0 0,-2 8-507 0 0,39 7-470 0 0,-34-9-1 0 0,44 9-14 0 0,0 0 0 0 0,0 0-1 0 0,0 1 1 0 0,0 0-1 0 0,0 0 1 0 0,-1 1 0 0 0,1 1-1 0 0,-1 0 1 0 0,-13 2-1 0 0,-52 6 19 0 0,4-1-42 0 0,-116 32-41 0 0,76-14 67 0 0,40-13-19 0 0,-81 2 0 0 0,17-2 340 0 0,-148 9-207 0 0,225-21-3 0 0,-100-12-1 0 0,-22-2 249 0 0,121 15-580 0 0,0 1-1 0 0,0 4 0 0 0,0 2 0 0 0,1 3 0 0 0,-63 20 1 0 0,72-16-3773 0 0</inkml:trace>
  <inkml:trace contextRef="#ctx0" brushRef="#br0" timeOffset="1">1216 140 3223 0 0,'-4'0'91'0'0,"0"0"0"0"0,0 0 0 0 0,0 0 0 0 0,0-1 0 0 0,1 1 0 0 0,-1-1 0 0 0,0 0 0 0 0,0 0 0 0 0,-5-2 0 0 0,4 1 127 0 0,-30-8 707 0 0,-63-10-1 0 0,81 18-739 0 0,-1 1 0 0 0,1 0 1 0 0,-1 2-1 0 0,1 0 0 0 0,-30 5 0 0 0,-135 24 647 0 0,-11-3-172 0 0,24-27-20 0 0,118-3-440 0 0,-92 8-1 0 0,16 11-938 0 0,93-12-2525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8:03.599"/>
    </inkml:context>
    <inkml:brush xml:id="br0">
      <inkml:brushProperty name="width" value="0.1" units="cm"/>
      <inkml:brushProperty name="height" value="0.1" units="cm"/>
      <inkml:brushProperty name="color" value="#F4F91B"/>
    </inkml:brush>
  </inkml:definitions>
  <inkml:trace contextRef="#ctx0" brushRef="#br0">1452 160 2759 0 0,'2'-4'207'0'0,"14"-9"368"0"0,-20 16-523 0 0,0-1-1 0 0,0 1 1 0 0,0-1 0 0 0,0 0 0 0 0,-1-1 0 0 0,1 1 0 0 0,-1-1 0 0 0,-8 2-1 0 0,10-1 398 0 0,4 5-327 0 0,0-4-171 0 0,0 1-65 0 0</inkml:trace>
  <inkml:trace contextRef="#ctx0" brushRef="#br0" timeOffset="1">1464 141 455 0 0,'-4'-11'2652'0'0,"4"11"-2631"0"0,0 0-1 0 0,-1 0 1 0 0,1-1-1 0 0,0 1 1 0 0,0 0-1 0 0,0 0 0 0 0,-1 0 1 0 0,1 0-1 0 0,0 0 1 0 0,0 0-1 0 0,0 0 1 0 0,-1 0-1 0 0,1 0 1 0 0,0 0-1 0 0,0 0 0 0 0,0 0 1 0 0,-1 0-1 0 0,1 0 1 0 0,0 0-1 0 0,0 0 1 0 0,0 0-1 0 0,-1 0 0 0 0,1 0 1 0 0,0 0-1 0 0,0 0 1 0 0,0 1-1 0 0,-1-1 1 0 0,1 0-1 0 0,0 0 1 0 0,0 0-1 0 0,0 0 0 0 0,0 0 1 0 0,-1 1-1 0 0,1-1 1 0 0,0 0-1 0 0,0 0 1 0 0,0 0-1 0 0,0 0 0 0 0,0 1 1 0 0,0-1-1 0 0,0 0 1 0 0,-1 0-1 0 0,1 0 1 0 0,0 1-1 0 0,0-1 1 0 0,0 0-1 0 0,0 0 0 0 0,0 0 1 0 0,0 1-1 0 0,0-1 1 0 0,0 0-1 0 0,0 0 1 0 0,0 0-1 0 0,0 1 0 0 0,0-3 269 0 0,-4-9 1061 0 0,4 11-1332 0 0,0-1 0 0 0,-1 1 0 0 0,1 0-1 0 0,0 0 1 0 0,0 0 0 0 0,0 0 0 0 0,-1-1 0 0 0,1 1 0 0 0,0 0 0 0 0,0 0-1 0 0,0 0 1 0 0,-1 0 0 0 0,1 0 0 0 0,0 0 0 0 0,0-1 0 0 0,-1 1 0 0 0,1 0-1 0 0,0 0 1 0 0,0 0 0 0 0,-1 0 0 0 0,1 0 0 0 0,0 0 0 0 0,0 0 0 0 0,-1 0 0 0 0,1 0-1 0 0,0 0 1 0 0,-1 0 0 0 0,1 0 0 0 0,0 0 0 0 0,0 1 0 0 0,-1-1 0 0 0,1 0-1 0 0,0 0 1 0 0,0 0 0 0 0,0 0 0 0 0,-1 0 0 0 0,1 0 0 0 0,0 1 0 0 0,0-1-1 0 0,0 0 1 0 0,-1 0 0 0 0,1 0 0 0 0,0 1 0 0 0,0-1 0 0 0,0 0 0 0 0,0 0 0 0 0,-1 1-1 0 0,0-1 42 0 0,0-1 0 0 0,0 1-1 0 0,0 0 1 0 0,0 0-1 0 0,0-1 1 0 0,0 1 0 0 0,0 0-1 0 0,-1-1 1 0 0,1 1-1 0 0,0-1 1 0 0,0 1 0 0 0,1-1-1 0 0,-3-1 1 0 0,-7-4 420 0 0,-14-5 400 0 0,22 9-797 0 0,-1 1-1 0 0,1-1 1 0 0,-1 1-1 0 0,1 0 1 0 0,-1 0-1 0 0,0 0 1 0 0,1 0-1 0 0,-1 0 1 0 0,0 0 0 0 0,0 1-1 0 0,-3-1 1 0 0,-1 1 18 0 0,0 0 0 0 0,1 0 0 0 0,-1-1 0 0 0,0 0 0 0 0,1 0 0 0 0,-1-1 0 0 0,-7-3 0 0 0,4 2 22 0 0,-1 0 0 0 0,0 0 0 0 0,-19-1 1 0 0,12 1 46 0 0,-76-5 280 0 0,58 6-404 0 0,3 2 145 0 0,0 1 0 0 0,-59 10 0 0 0,-13 1 341 0 0,80-10-415 0 0,-28 1 401 0 0,-100-6 1 0 0,122 0-337 0 0,0-2 0 0 0,0 0 1 0 0,-32-12-1 0 0,27 5-12 0 0,0 2 1 0 0,-63-9-1 0 0,81 17-220 0 0,-1 0 0 0 0,1 2 1 0 0,-1 0-1 0 0,1 1 0 0 0,-1 1 0 0 0,1 1 0 0 0,-25 7 0 0 0,-16 5-1762 0 0,30-6-2962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8:05.703"/>
    </inkml:context>
    <inkml:brush xml:id="br0">
      <inkml:brushProperty name="width" value="0.1" units="cm"/>
      <inkml:brushProperty name="height" value="0.1" units="cm"/>
      <inkml:brushProperty name="color" value="#F4F91B"/>
    </inkml:brush>
  </inkml:definitions>
  <inkml:trace contextRef="#ctx0" brushRef="#br0">2716 98 919 0 0,'1'0'52'0'0,"-1"1"0"0"0,0-1-1 0 0,0 0 1 0 0,1 1 0 0 0,-1-1-1 0 0,0 1 1 0 0,0-1-1 0 0,0 0 1 0 0,0 1 0 0 0,0-1-1 0 0,0 1 1 0 0,0-1 0 0 0,0 1-1 0 0,0-1 1 0 0,0 1-1 0 0,0-1 1 0 0,0 0 0 0 0,0 1-1 0 0,0-1 1 0 0,0 1 0 0 0,0-1-1 0 0,0 1 1 0 0,0-1-1 0 0,-1 0 1 0 0,1 1 0 0 0,0-1-1 0 0,0 1 1 0 0,-1-1 0 0 0,1 0-1 0 0,0 1 1 0 0,0-1-1 0 0,-1 0 1 0 0,1 1 0 0 0,0-1-1 0 0,-1 0 1 0 0,1 0 0 0 0,0 1-1 0 0,-1-1 1 0 0,1 0-1 0 0,-1 0 1 0 0,1 0 0 0 0,0 1-1 0 0,-1-1 1 0 0,1 0 0 0 0,-1 0-1 0 0,1 0 1 0 0,-1 0-1 0 0,1 0 1 0 0,-1 0 0 0 0,1 0-1 0 0,0 0 1 0 0,-1 0 0 0 0,1 0-1 0 0,-1 0 1 0 0,1 0-1 0 0,-1 0 1 0 0,1 0 0 0 0,0-1-1 0 0,-1 1 1 0 0,1 0 0 0 0,-1 0-1 0 0,1 0 1 0 0,-1-1-1 0 0,0 1 63 0 0,0-1 0 0 0,1 0-1 0 0,-1 1 1 0 0,0 0-1 0 0,0-1 1 0 0,0 1-1 0 0,0 0 1 0 0,0-1 0 0 0,0 1-1 0 0,0 0 1 0 0,0 0-1 0 0,0 0 1 0 0,0 0-1 0 0,0 0 1 0 0,0 0 0 0 0,0 0-1 0 0,0 0 1 0 0,0 0-1 0 0,-1 1 1 0 0,1-1-61 0 0,1 0 0 0 0,-1 0 0 0 0,1 0-1 0 0,-1 0 1 0 0,1 1 0 0 0,-1-1 0 0 0,1 0 0 0 0,-1 0 0 0 0,0 0 0 0 0,1 0 0 0 0,-1 0 0 0 0,1 0-1 0 0,-1-1 1 0 0,1 1 0 0 0,-1 0 0 0 0,1 0 0 0 0,-1 0 0 0 0,1 0 0 0 0,-1-1 0 0 0,1 1 0 0 0,-1 0-1 0 0,1 0 1 0 0,-1-1 0 0 0,1 1 0 0 0,-1-1 0 0 0,0 1-14 0 0,0 0 1 0 0,0 0-1 0 0,0-1 0 0 0,0 1 1 0 0,0 0-1 0 0,0 0 0 0 0,1 0 1 0 0,-1 1-1 0 0,0-1 0 0 0,0 0 1 0 0,0 0-1 0 0,0 0 0 0 0,0 1 1 0 0,0-1-1 0 0,0 0 0 0 0,1 1 1 0 0,-1-1-1 0 0,0 1 0 0 0,0-1 1 0 0,1 1-1 0 0,-1 0 0 0 0,0 0 1 0 0,-12 5 147 0 0,-44-6 969 0 0,16 1-793 0 0,31-1-317 0 0,0 0-1 0 0,0 0 1 0 0,-11 3-1 0 0,-48 8 136 0 0,-33 9 54 0 0,72-14-98 0 0,0-2-1 0 0,-1 0 1 0 0,-41-2 0 0 0,17 0 116 0 0,25-2 29 0 0,1-2 0 0 0,-57-10 0 0 0,52 6-57 0 0,-61-2 0 0 0,-233 8-81 0 0,296 0-123 0 0,-131-3 268 0 0,151 2-259 0 0,0-1 1 0 0,1 0-1 0 0,-1-1 1 0 0,-20-7-1 0 0,-10-4 78 0 0,-22-8 21 0 0,21 7-100 0 0,9 2-14 0 0,10 5 10 0 0,-29-8-1 0 0,-106-13 8 0 0,132 27-24 0 0,-1 0 0 0 0,1 2 0 0 0,-53 5 0 0 0,-306 70-8 0 0,320-60-128 0 0,31-9-123 0 0,1 3 0 0 0,-51 19 0 0 0,52-14-212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8:29.475"/>
    </inkml:context>
    <inkml:brush xml:id="br0">
      <inkml:brushProperty name="width" value="0.1" units="cm"/>
      <inkml:brushProperty name="height" value="0.1" units="cm"/>
      <inkml:brushProperty name="color" value="#F4F91B"/>
    </inkml:brush>
  </inkml:definitions>
  <inkml:trace contextRef="#ctx0" brushRef="#br0">2306 188 919 0 0,'-58'-4'1876'0'0,"37"2"-714"0"0,-34 1 0 0 0,-139 22-848 0 0,190-21-221 0 0,1 0-1 0 0,-1 0 1 0 0,0-1 0 0 0,1 1 0 0 0,-1-1 0 0 0,1 0-1 0 0,-1 0 1 0 0,1 0 0 0 0,-1 0 0 0 0,1-1 0 0 0,0 1-1 0 0,0-1 1 0 0,0 0 0 0 0,0 0 0 0 0,0 0 0 0 0,0 0-1 0 0,-3-3 1 0 0,1 1 211 0 0,2 2-198 0 0,0 0 0 0 0,0 1 0 0 0,0-1 0 0 0,-1 1-1 0 0,1 0 1 0 0,-1 0 0 0 0,1 0 0 0 0,-1 0 0 0 0,1 1-1 0 0,-1-1 1 0 0,1 1 0 0 0,-8 0 0 0 0,0 1-106 0 0,0 0 0 0 0,-20 6 0 0 0,-125 25 232 0 0,70-11 125 0 0,63-14-333 0 0,0-1 1 0 0,-1-2 0 0 0,0 0 0 0 0,-30 1-1 0 0,-39 0 681 0 0,54-2-428 0 0,-21-4-138 0 0,41 0-111 0 0,1 1 1 0 0,-21 2-1 0 0,23-1 45 0 0,-1 0 0 0 0,1-1 1 0 0,-20-3-1 0 0,21 1 24 0 0,1 1 0 0 0,0 0 0 0 0,-1 2 0 0 0,1-1-1 0 0,-15 4 1 0 0,-148 36 58 0 0,162-37-137 0 0,1-1-1 0 0,-1-1 1 0 0,0 0 0 0 0,-16-2-1 0 0,15 1 117 0 0,1 0-1 0 0,-1 0 0 0 0,-20 5 0 0 0,28-4-70 0 0,0 0-1 0 0,0-1 1 0 0,0 0 0 0 0,0 0-1 0 0,0-1 1 0 0,1 0-1 0 0,-1 0 1 0 0,0-1 0 0 0,0 0-1 0 0,1-1 1 0 0,0 1-1 0 0,-1-1 1 0 0,1-1 0 0 0,0 1-1 0 0,0-1 1 0 0,-10-8-1 0 0,17 12-58 0 0,-4-3 115 0 0,0 0 1 0 0,0 0-1 0 0,0 1 1 0 0,0-1 0 0 0,-1 1-1 0 0,1 0 1 0 0,0 1 0 0 0,-8-3-1 0 0,31 2 624 0 0,-9 0-610 0 0,0 1 1 0 0,0 0 0 0 0,1 1-1 0 0,-1 0 1 0 0,14 2-1 0 0,-3-2 67 0 0,-1 0 0 0 0,1-1 0 0 0,-1-1 0 0 0,0-1-1 0 0,32-8 1 0 0,-6 1 195 0 0,104-14 433 0 0,-81 15-574 0 0,0 4 0 0 0,100 4 0 0 0,-109 1-11 0 0,118-15 0 0 0,-84 4-25 0 0,-26 8-96 0 0,95 7-1 0 0,-25 1-113 0 0,135 6 355 0 0,-244-6-331 0 0,-18-3-4 0 0,0-1 1 0 0,0 0 0 0 0,21 0-1 0 0,-19-1-23 0 0,-1 0-1 0 0,14 2 0 0 0,-15-1 58 0 0,0 0-1 0 0,-1-1 0 0 0,21-2 1 0 0,-25 1-16 0 0,-1 0 0 0 0,1 0 0 0 0,-1-1 0 0 0,7-3 0 0 0,-12 5-42 0 0,1 0 0 0 0,-1 0 0 0 0,0 0 0 0 0,0 0 0 0 0,0 0 0 0 0,0 0 1 0 0,0 0-1 0 0,1 0 0 0 0,-1 0 0 0 0,0 0 0 0 0,0 0 0 0 0,0 0 0 0 0,0 0 1 0 0,0 0-1 0 0,1 0 0 0 0,-1-1 0 0 0,0 1 0 0 0,0 0 0 0 0,0 0 0 0 0,0 0 0 0 0,0 0 1 0 0,0 0-1 0 0,0 0 0 0 0,0-1 0 0 0,1 1 0 0 0,-1 0 0 0 0,0 0 0 0 0,0 0 1 0 0,0 0-1 0 0,0-1 0 0 0,0 1 0 0 0,0 0 0 0 0,0 0 0 0 0,0 0 0 0 0,0 0 0 0 0,0-1 1 0 0,0 1-1 0 0,0 0 0 0 0,0 0 0 0 0,0 0 0 0 0,0 0 0 0 0,0 0 0 0 0,0-1 1 0 0,0 1-1 0 0,-1 0 0 0 0,1 0 0 0 0,0 0 0 0 0,0-1 0 0 0,-19-4 129 0 0,-151-5-53 0 0,47 6-32 0 0,-260-6 16 0 0,377 10-64 0 0,-129 6 53 0 0,-46 14 4 0 0,-11 0-39 0 0,45-10 14 0 0,-179 35 0 0 0,128-16-32 0 0,172-28 32 0 0,0 0-1 0 0,-33-5 0 0 0,-14 0 14 0 0,51 3 12 0 0,0-2 0 0 0,0 0 0 0 0,1-1 0 0 0,-32-11 0 0 0,-29-6 271 0 0,49 13-155 0 0,-34-13 0 0 0,55 17-183 0 0,13 4 11 0 0,-1 0 0 0 0,0 0 0 0 0,0 0-1 0 0,0 0 1 0 0,0 0 0 0 0,0 0 0 0 0,0 0 0 0 0,0 0-1 0 0,0 0 1 0 0,1 0 0 0 0,-1 0 0 0 0,0 0 0 0 0,0 0-1 0 0,0 0 1 0 0,0 0 0 0 0,0 0 0 0 0,0 0 0 0 0,0 0 0 0 0,0-1-1 0 0,0 1 1 0 0,0 0 0 0 0,0 0 0 0 0,1 0 0 0 0,-1 0-1 0 0,0 0 1 0 0,0 0 0 0 0,0 0 0 0 0,0 0 0 0 0,0 0-1 0 0,0-1 1 0 0,0 1 0 0 0,0 0 0 0 0,0 0 0 0 0,0 0 0 0 0,0 0-1 0 0,0 0 1 0 0,0 0 0 0 0,0 0 0 0 0,0-1 0 0 0,0 1-1 0 0,0 0 1 0 0,0 0 0 0 0,0 0 0 0 0,0 0 0 0 0,0 0-1 0 0,-1 0 1 0 0,1 0 0 0 0,0 0 0 0 0,0 0 0 0 0,0-1-1 0 0,0 1 1 0 0,0 0 0 0 0,0 0 0 0 0,0 0 0 0 0,0 0 0 0 0,0 0-1 0 0,0 0 1 0 0,0 0 0 0 0,0 0 0 0 0,-1 0 0 0 0,1 0-1 0 0,0 0 1 0 0,0 0 0 0 0,0 0 0 0 0,0 0 0 0 0,0 0-1 0 0,7-4 13 0 0,-6 4-16 0 0,45-6 3 0 0,1 2 0 0 0,-1 2 0 0 0,87 7 0 0 0,55-2 0 0 0,178-53 0 0 0,-100 9 0 0 0,-68 17 0 0 0,310-28 0 0 0,-470 51 12 0 0,63 4 0 0 0,-88-2-49 0 0,-1 1 1 0 0,1 0-1 0 0,0 1 1 0 0,-1 1-1 0 0,0-1 1 0 0,0 2-1 0 0,0 0 0 0 0,20 12 1 0 0,-27-13-122 0 0,0 0 1 0 0,0 0-1 0 0,-1 0 1 0 0,1 1-1 0 0,-1-1 1 0 0,0 1-1 0 0,0 1 0 0 0,-1-1 1 0 0,0 0-1 0 0,0 1 1 0 0,0-1-1 0 0,0 1 1 0 0,-1 0-1 0 0,0 0 1 0 0,0 0-1 0 0,-1 0 0 0 0,2 12 1 0 0,0 17-1214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8:43.574"/>
    </inkml:context>
    <inkml:brush xml:id="br0">
      <inkml:brushProperty name="width" value="0.1" units="cm"/>
      <inkml:brushProperty name="height" value="0.1" units="cm"/>
      <inkml:brushProperty name="color" value="#F4F91B"/>
    </inkml:brush>
  </inkml:definitions>
  <inkml:trace contextRef="#ctx0" brushRef="#br0">2628 31 455 0 0,'-1'-2'292'0'0,"0"0"0"0"0,0 0 0 0 0,-1 0-1 0 0,1 0 1 0 0,-1 0 0 0 0,1 0-1 0 0,-1 0 1 0 0,0 0 0 0 0,0 1-1 0 0,1-1 1 0 0,-1 1 0 0 0,-5-3-1 0 0,6 3-255 0 0,0 0-1 0 0,-1 1 1 0 0,1-1-1 0 0,0 1 1 0 0,-1 0-1 0 0,1-1 1 0 0,0 1-1 0 0,-1 0 1 0 0,1 0-1 0 0,0 0 1 0 0,-1 0-1 0 0,1 0 1 0 0,-1 0-1 0 0,1 0 1 0 0,0 0-1 0 0,-3 1 1 0 0,-24 8-78 0 0,6-1 110 0 0,-73 14 383 0 0,-48 9-174 0 0,100-28 79 0 0,0-2 0 0 0,0-2 1 0 0,-61-8-1 0 0,19 1 253 0 0,40 7-466 0 0,-73 8 0 0 0,71-3-81 0 0,-147 12 486 0 0,100-9-326 0 0,-105 1-108 0 0,150-8 15 0 0,0 3-1 0 0,-86 16 0 0 0,88-11-97 0 0,-104 4 33 0 0,-124-8 235 0 0,226-1-254 0 0,-1-2 1 0 0,1-3-1 0 0,-64-10 0 0 0,92 10 0 0 0,0 0-1 0 0,-40 1 0 0 0,-14 0 234 0 0,58-1-205 0 0,5 0-37 0 0,0 1 0 0 0,-1 0 0 0 0,1 1 0 0 0,0 0 0 0 0,-1 1 0 0 0,-22 4 0 0 0,35-5-34 0 0,0 0 0 0 0,0 0 0 0 0,0 0 0 0 0,0 0 0 0 0,0 0 0 0 0,-1 0 0 0 0,1 0 0 0 0,0 0 0 0 0,0 0 0 0 0,0 0 0 0 0,0 0 0 0 0,0 0 0 0 0,-1 0 0 0 0,1 0 0 0 0,0 1 0 0 0,0-1 0 0 0,0 0 0 0 0,0 0 0 0 0,0 0 0 0 0,-1 0 0 0 0,1 0-1 0 0,0 0 1 0 0,0 0 0 0 0,0 0 0 0 0,0 0 0 0 0,0 1 0 0 0,0-1 0 0 0,0 0 0 0 0,0 0 0 0 0,0 0 0 0 0,-1 0 0 0 0,1 0 0 0 0,0 1 0 0 0,0-1 0 0 0,0 0 0 0 0,0 0 0 0 0,0 0 0 0 0,0 0 0 0 0,0 0 0 0 0,0 1 0 0 0,0-1 0 0 0,0 0 0 0 0,0 0 0 0 0,0 0 0 0 0,0 0 0 0 0,0 0 0 0 0,0 1-1 0 0,0-1 1 0 0,9 4 97 0 0,11 1 138 0 0,-7-4-137 0 0,0-1-1 0 0,0-1 0 0 0,0 0 0 0 0,15-3 1 0 0,-4 1-5 0 0,241-5 369 0 0,-76 6-405 0 0,23-18 88 0 0,-124 9-50 0 0,0 4 0 0 0,89 4-1 0 0,336 6 352 0 0,-90 12-192 0 0,-352-11-168 0 0,0-3 0 0 0,0-4 0 0 0,0-2 0 0 0,77-17 0 0 0,-102 12 65 0 0,31-5 151 0 0,-67 13-281 0 0,0 1 0 0 0,1 1 0 0 0,-1 0 0 0 0,1 0 0 0 0,11 3 0 0 0,-22-3-22 0 0,1 0 1 0 0,0 0-1 0 0,-1 0 1 0 0,1 0-1 0 0,-1 0 1 0 0,1 0-1 0 0,0 0 1 0 0,-1 0-1 0 0,1 1 1 0 0,-1-1-1 0 0,1 0 1 0 0,-1 0-1 0 0,1 1 1 0 0,-1-1-1 0 0,1 0 1 0 0,-1 1-1 0 0,1-1 1 0 0,-1 1-1 0 0,1-1 1 0 0,-1 0-1 0 0,0 1 1 0 0,1-1-1 0 0,-1 1 1 0 0,0-1-1 0 0,1 1 1 0 0,-1-1-1 0 0,0 1 1 0 0,0 0-1 0 0,1-1 1 0 0,-1 1-1 0 0,0-1 1 0 0,0 1-1 0 0,0 0 0 0 0,0-1 1 0 0,0 1-1 0 0,0-1 1 0 0,0 1-1 0 0,0 0 1 0 0,0-1-1 0 0,0 1 1 0 0,0-1-1 0 0,0 1 1 0 0,0-1-1 0 0,-1 1 1 0 0,1 0-1 0 0,0-1 1 0 0,0 1-1 0 0,-1-1 1 0 0,1 1-1 0 0,0-1 1 0 0,-1 1-1 0 0,0 0 1 0 0,-2 5-149 0 0,-1-1-1 0 0,-1 0 1 0 0,-7 9 0 0 0,8-10-146 0 0,-14 14-755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8:11.660"/>
    </inkml:context>
    <inkml:brush xml:id="br0">
      <inkml:brushProperty name="width" value="0.1" units="cm"/>
      <inkml:brushProperty name="height" value="0.1" units="cm"/>
      <inkml:brushProperty name="color" value="#F4F91B"/>
    </inkml:brush>
  </inkml:definitions>
  <inkml:trace contextRef="#ctx0" brushRef="#br0">1092 132 455 0 0,'8'-10'1478'0'0,"-4"8"-532"0"0,-7 5-114 0 0,2-2-710 0 0,-1 0-1 0 0,0-1 1 0 0,0 1-1 0 0,1-1 0 0 0,-1 1 1 0 0,0-1-1 0 0,0 0 1 0 0,0 1-1 0 0,1-1 0 0 0,-1 0 1 0 0,0 0-1 0 0,0 0 1 0 0,0-1-1 0 0,-2 1 0 0 0,-32-7 1332 0 0,32 7-1447 0 0,-2-2 73 0 0,0 0 0 0 0,0 0 0 0 0,-11-5 0 0 0,-1-1 285 0 0,10 6-282 0 0,0 1-1 0 0,0 0 1 0 0,0 0-1 0 0,-1 1 1 0 0,-11 1-1 0 0,7-1-42 0 0,-23 0 403 0 0,0-2 0 0 0,0-1 0 0 0,-64-14 0 0 0,-1-1 158 0 0,13 3-240 0 0,-98-18-26 0 0,151 29-374 0 0,-1 2 0 0 0,1 2 1 0 0,-48 4-1 0 0,-4 9-3139 0 0,42-3-225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8:13.299"/>
    </inkml:context>
    <inkml:brush xml:id="br0">
      <inkml:brushProperty name="width" value="0.1" units="cm"/>
      <inkml:brushProperty name="height" value="0.1" units="cm"/>
      <inkml:brushProperty name="color" value="#F4F91B"/>
    </inkml:brush>
  </inkml:definitions>
  <inkml:trace contextRef="#ctx0" brushRef="#br0">1483 90 511 0 0,'-4'-2'207'0'0,"0"0"-1"0"0,1-1 1 0 0,-1 0-1 0 0,1 1 1 0 0,0-1-1 0 0,0-1 1 0 0,-5-5-1 0 0,-2-2 518 0 0,5 6-430 0 0,-1 1-1 0 0,1-1 1 0 0,-1 1-1 0 0,-1 0 0 0 0,1 0 1 0 0,0 1-1 0 0,-1 0 1 0 0,0 0-1 0 0,0 1 0 0 0,0-1 1 0 0,0 2-1 0 0,-8-2 1 0 0,-10-1-59 0 0,0 2 0 0 0,-30 1 0 0 0,44 1-251 0 0,-103 1 530 0 0,-122 17 0 0 0,177-14-286 0 0,-1-1-1 0 0,-82-8 0 0 0,-54 1 475 0 0,115 9-872 0 0,0 4 0 0 0,-149 36 0 0 0,195-35-3164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8:47.565"/>
    </inkml:context>
    <inkml:brush xml:id="br0">
      <inkml:brushProperty name="width" value="0.1" units="cm"/>
      <inkml:brushProperty name="height" value="0.1" units="cm"/>
      <inkml:brushProperty name="color" value="#F4F91B"/>
    </inkml:brush>
  </inkml:definitions>
  <inkml:trace contextRef="#ctx0" brushRef="#br0">1592 5 1151 0 0,'-4'2'2463'0'0,"-4"4"-1473"0"0,8-5-983 0 0,-1 0 1 0 0,0 0 0 0 0,1-1-1 0 0,-1 1 1 0 0,0 0 0 0 0,1-1 0 0 0,-1 1-1 0 0,0-1 1 0 0,0 1 0 0 0,0-1-1 0 0,1 1 1 0 0,-1-1 0 0 0,-2 1-1 0 0,3-1 68 0 0,-2-6 966 0 0,0-3 808 0 0,-1 10-1207 0 0,0-3-477 0 0,-1 1 1 0 0,1 0-1 0 0,-1 0 1 0 0,0 0-1 0 0,0 0 1 0 0,0 1-1 0 0,0 0 1 0 0,1-1-1 0 0,-1 1 1 0 0,-5 1-1 0 0,-9 3-79 0 0,1 2-1 0 0,-21 8 1 0 0,15-5-50 0 0,-18-1 107 0 0,33-6-51 0 0,0 0 0 0 0,-1 0 1 0 0,-13 1-1 0 0,13-2-71 0 0,1 0-1 0 0,0 1 1 0 0,-14 3 0 0 0,15-3 23 0 0,0 0-1 0 0,-1-1 1 0 0,1 0 0 0 0,-1 0 0 0 0,1-1-1 0 0,-1 0 1 0 0,1 0 0 0 0,-1-1 0 0 0,-14-3-1 0 0,14 4 3 0 0,0 0 0 0 0,0 0 0 0 0,0 0 0 0 0,0 1-1 0 0,0 1 1 0 0,-13 3 0 0 0,-16 2-47 0 0,-35-1 65 0 0,61-5-37 0 0,-1 0-1 0 0,0 1 0 0 0,0 0 1 0 0,1 1-1 0 0,-18 7 1 0 0,-2-1 6 0 0,23-7-1 0 0,0 0 0 0 0,0-1 0 0 0,-1 0 0 0 0,1-1 0 0 0,-1 0 0 0 0,1 0 0 0 0,-1-1 0 0 0,-16-3 0 0 0,0 1 176 0 0,17 2-171 0 0,1 1 1 0 0,0-2-1 0 0,0 1 0 0 0,0-1 1 0 0,0 0-1 0 0,-10-4 1 0 0,12 4-31 0 0,-1 0-1 0 0,1 0 1 0 0,0 0 0 0 0,-1 1 0 0 0,1 0 0 0 0,-1 0 0 0 0,1 0 0 0 0,-11 0 0 0 0,-2 2 39 0 0,-25 5 1 0 0,26-3-23 0 0,-26 0-1 0 0,9-8-23 0 0,30 3 0 0 0,0 1 0 0 0,0 0 0 0 0,0 1 0 0 0,1-1 0 0 0,-1 1 0 0 0,0-1 0 0 0,0 1 0 0 0,0 0 0 0 0,0 1 0 0 0,0-1 0 0 0,-7 2 0 0 0,-11 7-1 0 0,18-7 2 0 0,0 0 0 0 0,0 0-1 0 0,0 0 1 0 0,0-1 0 0 0,-1 1 0 0 0,1-1 0 0 0,0 0 0 0 0,-1-1 0 0 0,1 1 0 0 0,-1-1-1 0 0,1 0 1 0 0,-1 0 0 0 0,-6-1 0 0 0,3 0 13 0 0,1-1 1 0 0,-1 1-1 0 0,-14 0 1 0 0,15 1-14 0 0,0 0 0 0 0,-1 0 0 0 0,1-1 0 0 0,0-1 0 0 0,-10-2 0 0 0,2 0 118 0 0,-1 0 0 0 0,0 1-1 0 0,0 0 1 0 0,-26 0 0 0 0,6 0-105 0 0,30 3-36 0 0,0 0 0 0 0,0 1 1 0 0,0-1-1 0 0,0 1 0 0 0,1 1 0 0 0,-1-1 0 0 0,0 1 1 0 0,0 0-1 0 0,1 0 0 0 0,-1 1 0 0 0,1-1 0 0 0,0 1 1 0 0,-1 0-1 0 0,1 1 0 0 0,1-1 0 0 0,-1 1 0 0 0,0 0 1 0 0,1 0-1 0 0,-5 7 0 0 0,-5 6-329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36:57.407"/>
    </inkml:context>
    <inkml:brush xml:id="br0">
      <inkml:brushProperty name="width" value="0.1" units="cm"/>
      <inkml:brushProperty name="height" value="0.1" units="cm"/>
      <inkml:brushProperty name="color" value="#E71224"/>
    </inkml:brush>
  </inkml:definitions>
  <inkml:trace contextRef="#ctx0" brushRef="#br0">867 37 919 0 0,'10'-7'100'0'0,"-9"7"-19"0"0,-1 0 0 0 0,1 0 0 0 0,-1 0 0 0 0,1 0 0 0 0,0 0 0 0 0,-1 0 0 0 0,1-1 1 0 0,-1 1-1 0 0,1 0 0 0 0,-1-1 0 0 0,1 1 0 0 0,-1 0 0 0 0,1-1 0 0 0,-1 1 0 0 0,1 0 1 0 0,-1-1-1 0 0,0 1 0 0 0,1-1 0 0 0,-1 1 0 0 0,0-1 0 0 0,1 1 0 0 0,-1-1 0 0 0,0 1 0 0 0,1-1 1 0 0,-1 1-1 0 0,0-1 0 0 0,0 0 0 0 0,0 1 0 0 0,0-1 0 0 0,0 1 0 0 0,1-1 0 0 0,-1 0 1 0 0,0 1-1 0 0,0-1 0 0 0,0 1 0 0 0,-1-1 0 0 0,1 0 0 0 0,0 1 0 0 0,0-2 0 0 0,-1 2-10 0 0,0-1 0 0 0,1 0 0 0 0,-1 0 0 0 0,0 0 0 0 0,0 0 0 0 0,0 1 0 0 0,0-1 0 0 0,0 0 0 0 0,0 1-1 0 0,0-1 1 0 0,0 1 0 0 0,0-1 0 0 0,0 1 0 0 0,0 0 0 0 0,-1-1 0 0 0,1 1 0 0 0,0 0 0 0 0,-2 0 0 0 0,-23-2 682 0 0,24 2-688 0 0,-27 2 568 0 0,-46 8 0 0 0,10-1-115 0 0,-14-5 44 0 0,0-3 1 0 0,-95-12 0 0 0,142 9-552 0 0,1 1-1 0 0,-1 1 1 0 0,0 2 0 0 0,1 2 0 0 0,0 0 0 0 0,0 3 0 0 0,-49 15-1 0 0,41-10-382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8:49.211"/>
    </inkml:context>
    <inkml:brush xml:id="br0">
      <inkml:brushProperty name="width" value="0.1" units="cm"/>
      <inkml:brushProperty name="height" value="0.1" units="cm"/>
      <inkml:brushProperty name="color" value="#F4F91B"/>
    </inkml:brush>
  </inkml:definitions>
  <inkml:trace contextRef="#ctx0" brushRef="#br0">3503 87 1839 0 0,'-3'2'2716'0'0,"-11"5"-2017"0"0,-6-4-399 0 0,10-1-72 0 0,-1 0 1 0 0,0-1-1 0 0,0-1 1 0 0,-11 0 0 0 0,-192-10 2161 0 0,177 8-2024 0 0,1-2 0 0 0,-52-12 0 0 0,49 9-88 0 0,-1-2-36 0 0,24 5-137 0 0,1 1 1 0 0,0 0-1 0 0,-26 0 0 0 0,-58-1 460 0 0,-152-23-1 0 0,218 22-463 0 0,-1 1 1 0 0,-1 2-1 0 0,1 1 0 0 0,-35 4 0 0 0,56-1-110 0 0,0-1 0 0 0,0 2 0 0 0,0 0 0 0 0,0 0 0 0 0,1 1 0 0 0,0 1 0 0 0,-1 0-1 0 0,1 1 1 0 0,1 0 0 0 0,-1 1 0 0 0,1 0 0 0 0,1 0 0 0 0,-16 15 0 0 0,9-5-348 0 0,1 0-25 0 0</inkml:trace>
  <inkml:trace contextRef="#ctx0" brushRef="#br0" timeOffset="1">1648 208 919 0 0,'-47'14'3927'0'0,"39"-11"-3716"0"0,0 0 0 0 0,-1 0-1 0 0,1-1 1 0 0,-1 0 0 0 0,1-1 0 0 0,-1 0-1 0 0,1 0 1 0 0,-1 0 0 0 0,0-2 0 0 0,1 1 0 0 0,-1-1-1 0 0,-10-2 1 0 0,-6-4 153 0 0,-1 1-1 0 0,0 1 1 0 0,0 1-1 0 0,-1 1 1 0 0,-39 1-1 0 0,3 4-51 0 0,-70-8 0 0 0,18 6 16 0 0,23 0-208 0 0,-47-9 213 0 0,67 3 106 0 0,-138 6 0 0 0,38 16-322 0 0,119-7-402 0 0,0 2 0 0 0,-88 32-1 0 0,100-29-762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8:50.616"/>
    </inkml:context>
    <inkml:brush xml:id="br0">
      <inkml:brushProperty name="width" value="0.1" units="cm"/>
      <inkml:brushProperty name="height" value="0.1" units="cm"/>
      <inkml:brushProperty name="color" value="#F4F91B"/>
    </inkml:brush>
  </inkml:definitions>
  <inkml:trace contextRef="#ctx0" brushRef="#br0">2208 0 1983 0 0,'-3'2'218'0'0,"0"0"0"0"0,0 0 0 0 0,0 0 0 0 0,0 1 0 0 0,1-1 0 0 0,-3 4 0 0 0,-9 9-61 0 0,12-12-50 0 0,1-1 0 0 0,-1 1-1 0 0,0-1 1 0 0,-1 0 0 0 0,1 1 0 0 0,0-1-1 0 0,-1 0 1 0 0,1-1 0 0 0,-1 1 0 0 0,0 0-1 0 0,1-1 1 0 0,-1 1 0 0 0,-4 1 0 0 0,-97 29 2746 0 0,93-29-2750 0 0,-5 1 81 0 0,-1 0 1 0 0,0-2 0 0 0,0 0-1 0 0,-28 0 1 0 0,-20 1 350 0 0,25 3-361 0 0,17-2-100 0 0,-1-1 0 0 0,1-1 0 0 0,-40-2 0 0 0,55-1-61 0 0,-6 0 49 0 0,1-1 0 0 0,-26-6-1 0 0,4-1 405 0 0,-62-8 0 0 0,-34 7-294 0 0,11 3-56 0 0,47 2-107 0 0,0 3 1 0 0,-82 9-1 0 0,-22 1 17 0 0,-65 3 174 0 0,226-10-198 0 0,-40 6 81 0 0,-99 26 1 0 0,124-26-69 0 0,-20 7-221 0 0,0 1 1 0 0,-49 23 0 0 0,67-24-657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8:52.722"/>
    </inkml:context>
    <inkml:brush xml:id="br0">
      <inkml:brushProperty name="width" value="0.1" units="cm"/>
      <inkml:brushProperty name="height" value="0.1" units="cm"/>
      <inkml:brushProperty name="color" value="#F4F91B"/>
    </inkml:brush>
  </inkml:definitions>
  <inkml:trace contextRef="#ctx0" brushRef="#br0">1883 0 2527 0 0,'2'1'864'0'0,"-5"2"-224"0"0,-14 4 128 0 0,12-5-684 0 0,0 0-1 0 0,0 0 1 0 0,-1-1 0 0 0,1 0-1 0 0,0 0 1 0 0,-8 0 0 0 0,-25 1 341 0 0,9 0 36 0 0,-22-4 330 0 0,27 1-402 0 0,0 0 1 0 0,-32 5-1 0 0,23-1-232 0 0,20-2-81 0 0,-26 5-1 0 0,25-4-36 0 0,1-1-1 0 0,-1 0 1 0 0,0 0-1 0 0,-21-3 1 0 0,-2 1 269 0 0,-102 7 676 0 0,117-6-839 0 0,-36-2 0 0 0,4-1 45 0 0,42 3-138 0 0,-20 0 152 0 0,-59 7-1 0 0,79-6-183 0 0,0 0-1 0 0,0-1 1 0 0,0-1 0 0 0,-13-2-1 0 0,-6 1 0 0 0,-35-3 115 0 0,-163-4 516 0 0,74-1-256 0 0,102 5-210 0 0,-108 3 1 0 0,141 4-303 0 0,1 1 0 0 0,0 1 0 0 0,0 0 0 0 0,0 1 0 0 0,1 1 0 0 0,-1 1 1 0 0,1 1-1 0 0,-19 10 0 0 0,15-5-4040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8:55.230"/>
    </inkml:context>
    <inkml:brush xml:id="br0">
      <inkml:brushProperty name="width" value="0.1" units="cm"/>
      <inkml:brushProperty name="height" value="0.1" units="cm"/>
      <inkml:brushProperty name="color" value="#F4F91B"/>
    </inkml:brush>
  </inkml:definitions>
  <inkml:trace contextRef="#ctx0" brushRef="#br0">2033 175 1839 0 0,'0'0'-23'0'0,"1"0"0"0"0,-1 0 0 0 0,0 0 0 0 0,1 1 0 0 0,-1-1 0 0 0,1 0 0 0 0,-1 0 0 0 0,0 0 0 0 0,1 0-1 0 0,-1 0 1 0 0,1 1 0 0 0,-1-1 0 0 0,1 0 0 0 0,-1 0 0 0 0,0 0 0 0 0,1 0 0 0 0,-1 0 0 0 0,1 0 0 0 0,-1-1-1 0 0,0 1 1 0 0,1 0 0 0 0,-1 0 0 0 0,1 0 0 0 0,-1 0 0 0 0,0 0 0 0 0,1-1 0 0 0,-1 1 0 0 0,0 0 0 0 0,1 0-1 0 0,-1 0 1 0 0,0-1 0 0 0,1 1 0 0 0,-1 0 0 0 0,0-1 0 0 0,1 1 0 0 0,-1-1 0 0 0,17-22 909 0 0,-10 10 746 0 0,10-28 0 0 0,-16 39-1582 0 0,-1-1 0 0 0,1 1-1 0 0,-1 0 1 0 0,1 0 0 0 0,-1-1-1 0 0,0 1 1 0 0,0-1-1 0 0,0 1 1 0 0,-1 0 0 0 0,1-1-1 0 0,0 1 1 0 0,-1 0 0 0 0,1 0-1 0 0,-1-1 1 0 0,0 1-1 0 0,0 0 1 0 0,0 0 0 0 0,0 0-1 0 0,0 0 1 0 0,-1 0 0 0 0,1 0-1 0 0,0 0 1 0 0,-1 0 0 0 0,0 0-1 0 0,1 1 1 0 0,-1-1-1 0 0,0 1 1 0 0,0-1 0 0 0,0 1-1 0 0,0 0 1 0 0,0 0 0 0 0,0 0-1 0 0,0 0 1 0 0,0 0-1 0 0,-5-1 1 0 0,1-1 48 0 0,-1 1 0 0 0,1 0 0 0 0,-1 0 0 0 0,0 1 0 0 0,0 0-1 0 0,0 0 1 0 0,0 1 0 0 0,0 0 0 0 0,0 0 0 0 0,0 1 0 0 0,1-1 0 0 0,-1 1 0 0 0,-7 3 0 0 0,-1-2 88 0 0,0 0 0 0 0,1 0 1 0 0,-24-1-1 0 0,21-1 132 0 0,0 0 0 0 0,-24 5-1 0 0,-111 17 355 0 0,65-23-149 0 0,62 0-370 0 0,0 0 0 0 0,-30 4 0 0 0,19 2-119 0 0,0-2 1 0 0,0-2 0 0 0,-68-6-1 0 0,59-1-5 0 0,2-1 76 0 0,0 2 0 0 0,0 2 0 0 0,-67 4-1 0 0,-49 9-40 0 0,118-11-38 0 0,1-1-1 0 0,0-3 1 0 0,-46-10-1 0 0,3 1 12 0 0,44 9 18 0 0,-1 1 1 0 0,-66 3-1 0 0,79 3-55 0 0,0 1 1 0 0,0 1-1 0 0,1 2 1 0 0,-50 17-1 0 0,-13 14-1020 0 0,45-18-3139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8:56.524"/>
    </inkml:context>
    <inkml:brush xml:id="br0">
      <inkml:brushProperty name="width" value="0.1" units="cm"/>
      <inkml:brushProperty name="height" value="0.1" units="cm"/>
      <inkml:brushProperty name="color" value="#F4F91B"/>
    </inkml:brush>
  </inkml:definitions>
  <inkml:trace contextRef="#ctx0" brushRef="#br0">945 30 2415 0 0,'-6'3'144'0'0,"0"0"-1"0"0,1-1 0 0 0,-1 0 0 0 0,0 0 1 0 0,0-1-1 0 0,-10 2 0 0 0,-15 4 265 0 0,18-3-256 0 0,0-1 0 0 0,0 0 0 0 0,0-1 1 0 0,0-1-1 0 0,-1 0 0 0 0,1 0 0 0 0,-1-1 0 0 0,-17-3 0 0 0,-7-4 1065 0 0,-57-17 0 0 0,4 1 237 0 0,59 18-1182 0 0,0 2 0 0 0,0 1 0 0 0,-57 4 0 0 0,-30-1 135 0 0,109-1-381 0 0,0 1-1 0 0,0 0 1 0 0,-1 1 0 0 0,1-1-1 0 0,1 2 1 0 0,-1 0 0 0 0,-13 5 0 0 0,-63 32-517 0 0,68-30 181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8:57.194"/>
    </inkml:context>
    <inkml:brush xml:id="br0">
      <inkml:brushProperty name="width" value="0.1" units="cm"/>
      <inkml:brushProperty name="height" value="0.1" units="cm"/>
      <inkml:brushProperty name="color" value="#F4F91B"/>
    </inkml:brush>
  </inkml:definitions>
  <inkml:trace contextRef="#ctx0" brushRef="#br0">1854 59 2303 0 0,'-15'-4'170'0'0,"12"3"-48"0"0,1 0 1 0 0,0 0-1 0 0,-1 1 1 0 0,1-1-1 0 0,0 1 1 0 0,-1 0-1 0 0,1 0 1 0 0,-1 0 0 0 0,-4 0-1 0 0,-20 1 1190 0 0,20-1-1236 0 0,1 0 0 0 0,-1 1 0 0 0,1-1 0 0 0,-10 3 0 0 0,-15 5 54 0 0,-43 4 0 0 0,8-1 433 0 0,43-8-152 0 0,0-1 0 0 0,-37-1 1 0 0,-19 2 283 0 0,25 1-343 0 0,-83-5 0 0 0,-52-15 453 0 0,147 12-578 0 0,-91-19 247 0 0,20 3-123 0 0,-317-14 217 0 0,400 33-1003 0 0,-1 1-1 0 0,0 2 1 0 0,0 1 0 0 0,1 1-1 0 0,0 1 1 0 0,-51 17-1 0 0,58-12-3092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8:58.612"/>
    </inkml:context>
    <inkml:brush xml:id="br0">
      <inkml:brushProperty name="width" value="0.1" units="cm"/>
      <inkml:brushProperty name="height" value="0.1" units="cm"/>
      <inkml:brushProperty name="color" value="#F4F91B"/>
    </inkml:brush>
  </inkml:definitions>
  <inkml:trace contextRef="#ctx0" brushRef="#br0">1150 63 2959 0 0,'-3'-3'89'0'0,"0"-1"-1"0"0,0 0 0 0 0,-1 1 0 0 0,1 0 1 0 0,-1 0-1 0 0,0 0 0 0 0,0 0 1 0 0,0 0-1 0 0,0 1 0 0 0,-7-4 0 0 0,-6 0 534 0 0,-26-8-1 0 0,36 12-467 0 0,-1 1 8 0 0,1 0 0 0 0,-1 0 0 0 0,0 0 0 0 0,0 1 0 0 0,0 0 0 0 0,1 1 0 0 0,-1 0 0 0 0,0 0-1 0 0,0 1 1 0 0,1 0 0 0 0,-11 3 0 0 0,-11 3-89 0 0,-76 13 61 0 0,79-16 60 0 0,0-2 0 0 0,-51 2 0 0 0,37-4 61 0 0,-38-1 529 0 0,-91-11 0 0 0,106 6-579 0 0,34 3-166 0 0,0 2 0 0 0,0 0 0 0 0,0 2-1 0 0,0 2 1 0 0,-34 7 0 0 0,38-4-2061 0 0,-35 13-1 0 0,33-9-237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9:00.013"/>
    </inkml:context>
    <inkml:brush xml:id="br0">
      <inkml:brushProperty name="width" value="0.1" units="cm"/>
      <inkml:brushProperty name="height" value="0.1" units="cm"/>
      <inkml:brushProperty name="color" value="#F4F91B"/>
    </inkml:brush>
  </inkml:definitions>
  <inkml:trace contextRef="#ctx0" brushRef="#br0">1878 52 1375 0 0,'0'0'67'0'0,"0"0"-1"0"0,0 0 0 0 0,0-1 1 0 0,0 1-1 0 0,0 0 0 0 0,-1 0 1 0 0,1 0-1 0 0,0 0 0 0 0,0-1 1 0 0,0 1-1 0 0,0 0 0 0 0,-1 0 0 0 0,1 0 1 0 0,0 0-1 0 0,0 0 0 0 0,-1 0 1 0 0,1 0-1 0 0,0-1 0 0 0,0 1 1 0 0,0 0-1 0 0,-1 0 0 0 0,1 0 0 0 0,0 0 1 0 0,0 0-1 0 0,-1 0 0 0 0,1 0 1 0 0,0 0-1 0 0,0 0 0 0 0,-1 0 1 0 0,1 0-1 0 0,0 1 0 0 0,0-1 0 0 0,0 0 1 0 0,-1 0-1 0 0,1 0 0 0 0,0 0 1 0 0,-1 0-1 0 0,-16 5 502 0 0,-3 0 64 0 0,-8 3 179 0 0,-37-5 870 0 0,-7 1-1117 0 0,-77-1 379 0 0,114 0-865 0 0,0-1 0 0 0,0-3 0 0 0,0 0 0 0 0,-1-3 0 0 0,-42-9 0 0 0,-26-6 351 0 0,77 15-322 0 0,-6 1-35 0 0,-1 1 0 0 0,-41 4 0 0 0,-21-2 29 0 0,-123-19 470 0 0,27 2-238 0 0,146 15-333 0 0,0 2 0 0 0,0 2 0 0 0,0 3 0 0 0,0 1-1 0 0,1 2 1 0 0,0 2 0 0 0,-71 26 0 0 0,68-16-127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9:35.151"/>
    </inkml:context>
    <inkml:brush xml:id="br0">
      <inkml:brushProperty name="width" value="0.1" units="cm"/>
      <inkml:brushProperty name="height" value="0.1" units="cm"/>
      <inkml:brushProperty name="color" value="#F4F91B"/>
    </inkml:brush>
  </inkml:definitions>
  <inkml:trace contextRef="#ctx0" brushRef="#br0">2202 1409 1839 0 0,'-16'0'295'0'0,"11"-1"52"0"0,-1 1 0 0 0,1 0 0 0 0,-1 1 0 0 0,1-1-1 0 0,-1 1 1 0 0,-6 2 0 0 0,5-1-258 0 0,-20 8 276 0 0,26-9-287 0 0,0-1 1 0 0,0 1-1 0 0,0 0 1 0 0,0-1 0 0 0,0 1-1 0 0,0 0 1 0 0,0 0-1 0 0,1 0 1 0 0,-1 0 0 0 0,0-1-1 0 0,1 1 1 0 0,-1 0-1 0 0,1 0 1 0 0,-1 0 0 0 0,1 0-1 0 0,-1 0 1 0 0,1 1-1 0 0,0-1 1 0 0,-1 0 0 0 0,1 0-1 0 0,0 0 1 0 0,0 2-1 0 0,0-1 15 0 0,0-1 0 0 0,1 0 0 0 0,-1 0 0 0 0,1 0-1 0 0,0 0 1 0 0,-1 1 0 0 0,1-1 0 0 0,0 0-1 0 0,-1 0 1 0 0,1 0 0 0 0,0 0 0 0 0,0 0 0 0 0,0-1-1 0 0,0 1 1 0 0,0 0 0 0 0,2 1 0 0 0,20 12 582 0 0,-21-12-568 0 0,3 1 83 0 0,1-1-1 0 0,-1 1 0 0 0,0-1 0 0 0,1 1 0 0 0,-1-2 0 0 0,1 1 0 0 0,0-1 0 0 0,0 1 1 0 0,-1-2-1 0 0,1 1 0 0 0,0-1 0 0 0,0 1 0 0 0,9-2 0 0 0,-7 0 49 0 0,0 2 0 0 0,1-1 0 0 0,-1 1-1 0 0,0 0 1 0 0,0 1 0 0 0,0 0-1 0 0,0 0 1 0 0,-1 1 0 0 0,10 4 0 0 0,21 6-192 0 0,-21-9 57 0 0,1-1-1 0 0,-1-1 0 0 0,1 0 1 0 0,0-1-1 0 0,-1-1 0 0 0,22-2 1 0 0,6-4 591 0 0,53-14-1 0 0,-62 11-520 0 0,0 2 0 0 0,1 2 0 0 0,-1 1-1 0 0,66 1 1 0 0,-84 3-82 0 0,1-1 0 0 0,-1 0-1 0 0,1-2 1 0 0,30-8 0 0 0,-31 7 119 0 0,-1 0 0 0 0,1 1 0 0 0,0 1 0 0 0,35-1 0 0 0,-21 4-112 0 0,47-5 0 0 0,-33 1 5 0 0,42-9 150 0 0,-61 7-138 0 0,53-2 0 0 0,31-2 186 0 0,-28 1-114 0 0,-39 5-85 0 0,122 0 294 0 0,-48 6 91 0 0,170-16 0 0 0,-188 7-233 0 0,-44 3-161 0 0,78-13 0 0 0,-93 9 30 0 0,1 2 1 0 0,66 1-1 0 0,-71 4-123 0 0,-10-1 0 0 0,40 4 0 0 0,73 18 64 0 0,-77-16 94 0 0,109-4 0 0 0,-75-3-74 0 0,-7-5-27 0 0,0-1 182 0 0,-75 10-220 0 0,-13-1-14 0 0,0-1 0 0 0,0 0-1 0 0,0 1 1 0 0,1-1-1 0 0,-1 0 1 0 0,0 0 0 0 0,0 0-1 0 0,0-1 1 0 0,0 1 0 0 0,1 0-1 0 0,3-2 1 0 0,-6 2-2 0 0,0-1 1 0 0,1 1-1 0 0,-1 0 1 0 0,0 0-1 0 0,1 0 1 0 0,-1 0-1 0 0,1 0 1 0 0,-1 0-1 0 0,0 0 1 0 0,1 0-1 0 0,-1 0 1 0 0,0 0-1 0 0,1 0 1 0 0,-1 0-1 0 0,1 0 1 0 0,-1 0-1 0 0,0 0 0 0 0,1 0 1 0 0,-1 0-1 0 0,0 0 1 0 0,1 1-1 0 0,-1-1 1 0 0,0 0-1 0 0,1 0 1 0 0,-1 0-1 0 0,0 1 1 0 0,1-1-1 0 0,-1 0 1 0 0,0 0-1 0 0,0 1 1 0 0,1-1-1 0 0,-1 0 1 0 0,0 0-1 0 0,0 1 1 0 0,1-1-1 0 0,-1 1-1 0 0,0-1 0 0 0,0 0 0 0 0,0 0-1 0 0,0 0 1 0 0,-1 1 0 0 0,1-1 0 0 0,0 0 0 0 0,0 0-1 0 0,0 0 1 0 0,0 1 0 0 0,0-1 0 0 0,0 0 0 0 0,0 0-1 0 0,0 0 1 0 0,0 0 0 0 0,-1 1 0 0 0,1-1 0 0 0,0 0-1 0 0,0 0 1 0 0,0 0 0 0 0,0 0 0 0 0,0 0 0 0 0,-1 0-1 0 0,1 0 1 0 0,0 1 0 0 0,0-1 0 0 0,0 0 0 0 0,-1 0-1 0 0,1 0 1 0 0,0 0 0 0 0,0 0 0 0 0,0 0 0 0 0,-1 0-1 0 0,1 0 1 0 0,0 0 0 0 0,0 0 0 0 0,0 0-1 0 0,-1 0 1 0 0,1 0 0 0 0,0 0 0 0 0,0 0 0 0 0,0 0-1 0 0,0 0 1 0 0,-1 0 0 0 0,1-1 0 0 0,0 1 0 0 0,0 0-1 0 0,0 0 1 0 0,-1 0 0 0 0,-9-2 111 0 0,10 2-111 0 0,-24-6 179 0 0,1 1 0 0 0,-1 0-1 0 0,-44-1 1 0 0,-183 10 0 0 0,117-12-43 0 0,38 0-65 0 0,86 8-72 0 0,-27-2 25 0 0,-47 4 0 0 0,-154 0 35 0 0,120-4-47 0 0,-59-12 18 0 0,1-1 0 0 0,74 16-23 0 0,-232-5 46 0 0,305 4-55 0 0,1 1 0 0 0,-31 6 0 0 0,-17 1 0 0 0,34-6 13 0 0,1-1 0 0 0,-1-2 0 0 0,0-2-1 0 0,-48-10 1 0 0,-122-28-13 0 0,189 37 0 0 0,-1 1 0 0 0,-31 0 0 0 0,-11-2 0 0 0,41 4 0 0 0,-1 0 0 0 0,-49 6 0 0 0,30-1 0 0 0,21-3 0 0 0,-1-1 0 0 0,1 0 0 0 0,-41-8 0 0 0,54 6-2 0 0,-16-3 35 0 0,-37-4 0 0 0,-93 5-33 0 0,129 4 0 0 0,1 2 0 0 0,-1 0 0 0 0,-42 10 0 0 0,9-2 0 0 0,-108 25 0 0 0,130-31 0 0 0,-1-2 0 0 0,0-2 0 0 0,-49-6 0 0 0,-32 0 0 0 0,84 4 7 0 0,-55-9 0 0 0,54 5 24 0 0,-56-2-1 0 0,69 10-14 0 0,-1 1 0 0 0,-28 6 1 0 0,29-5-13 0 0,-57 13-4 0 0,-42 5 0 0 0,103-17 0 0 0,0 0 0 0 0,-36 13 0 0 0,37-11 0 0 0,0 0 0 0 0,-41 7 0 0 0,-24-2 0 0 0,-48 6 0 0 0,-75-5 0 0 0,200-13 4 0 0,-3 2 1 0 0,1-1 1 0 0,-1-1-1 0 0,1 0 1 0 0,-1 0-1 0 0,1-1 1 0 0,-1 0-1 0 0,1-1 1 0 0,-14-4-1 0 0,11 1 19 0 0,1 0-1 0 0,0-2 0 0 0,0 1 0 0 0,1-1 0 0 0,-17-14 0 0 0,22 16-8 0 0,1 0-1 0 0,0 0 0 0 0,0-1 1 0 0,1 1-1 0 0,-1-1 0 0 0,1-1 1 0 0,0 1-1 0 0,1 0 1 0 0,-4-10-1 0 0,-2-8 134 0 0,-8-34-1 0 0,2 7 3 0 0,-12-44 112 0 0,19 69-204 0 0,1-1-1 0 0,1 1 1 0 0,-4-42 0 0 0,2-82 36 0 0,5 59-30 0 0,1 51-48 0 0,1-1 0 0 0,3 0 0 0 0,8-55 0 0 0,-5 71-16 0 0,-4 14 0 0 0,0 0 0 0 0,1 0 0 0 0,1 1 0 0 0,0-1 0 0 0,0 1 0 0 0,1 0 0 0 0,7-13 0 0 0,4-1 0 0 0,-5 7 0 0 0,0 1 0 0 0,1 0 0 0 0,19-21 0 0 0,-24 31 0 0 0,0 1 0 0 0,0 0 0 0 0,1 0 0 0 0,0 1 0 0 0,0-1 0 0 0,0 2 0 0 0,1-1 0 0 0,-1 1 0 0 0,12-4 0 0 0,-1 3 0 0 0,1 0 0 0 0,36-3 0 0 0,-32 4 0 0 0,0-1 0 0 0,0-1 0 0 0,26-10 0 0 0,3-1 0 0 0,27-1 0 0 0,-1 3 0 0 0,101-5 0 0 0,-36 0-39 0 0,-39 5 14 0 0,-4-3 25 0 0,-61 9 0 0 0,59-4 0 0 0,-22 12 0 0 0,113 15 0 0 0,-7 1 0 0 0,113-27 0 0 0,-124 1 0 0 0,48 15 0 0 0,-118-1 0 0 0,-27-1 0 0 0,93 0 0 0 0,-95-8 0 0 0,8 0 0 0 0,129 7 0 0 0,-73 17 0 0 0,-34-3 0 0 0,173-4 0 0 0,-24-3 0 0 0,-154 3 0 0 0,110 7 0 0 0,-127-20 0 0 0,136-20 0 0 0,-215 21 0 0 0,505-43 0 0 0,-331 49 0 0 0,-140-8 0 0 0,12 1 0 0 0,16 4 0 0 0,-53-1 0 0 0,-5-1 0 0 0,0 0 0 0 0,0-1 0 0 0,-1 1 0 0 0,1-1 0 0 0,0 0 0 0 0,0 0 0 0 0,0 0 0 0 0,-1-1 0 0 0,1 1 0 0 0,9-3 0 0 0,-14 2 0 0 0,0 1 0 0 0,0 0 0 0 0,0 0 0 0 0,1 0 0 0 0,-1-1 0 0 0,0 1 0 0 0,0 0 0 0 0,1 0 0 0 0,-1 0 0 0 0,0 0 0 0 0,0 0 0 0 0,1 0 0 0 0,-1 0 0 0 0,0-1 0 0 0,0 1 0 0 0,1 0 0 0 0,-1 0 0 0 0,0 0 0 0 0,0 0 0 0 0,1 0 0 0 0,-1 0 0 0 0,0 0 0 0 0,1 0 0 0 0,-1 0 0 0 0,0 0 0 0 0,0 1 0 0 0,1-1 0 0 0,-1 0 0 0 0,0 0 0 0 0,0 0 0 0 0,1 0 0 0 0,11 3 0 0 0,3-3 0 0 0,-2 1 0 0 0,1-1 0 0 0,-1-1 0 0 0,19-3 0 0 0,-31 4 0 0 0,1-1 0 0 0,-1 0 0 0 0,1 1 0 0 0,0-1 0 0 0,0 1 0 0 0,0 0 0 0 0,0-1 0 0 0,0 1 0 0 0,0 0 0 0 0,0 0 0 0 0,0 0 0 0 0,0 0 0 0 0,0 1 0 0 0,0-1 0 0 0,0 1 0 0 0,0-1 0 0 0,3 2 0 0 0,-4-1 0 0 0,1 1 0 0 0,-1-1 0 0 0,0 0 0 0 0,0 0 0 0 0,1 0 0 0 0,-1-1 0 0 0,0 1 0 0 0,1 0 0 0 0,-1 0 0 0 0,1-1 0 0 0,-1 1 0 0 0,1-1 0 0 0,-1 1 0 0 0,1-1 0 0 0,-1 0 0 0 0,1 1 0 0 0,2-1 0 0 0,0 0 0 0 0,23 7 0 0 0,-26-7 0 0 0,-1 0 0 0 0,1 0 0 0 0,-1 0 0 0 0,0 0 0 0 0,1 0 0 0 0,-1 1 0 0 0,1-1 0 0 0,-1 0 0 0 0,0 0 0 0 0,1 1 0 0 0,-1-1 0 0 0,0 0 0 0 0,1 1 0 0 0,-1-1 0 0 0,0 0 0 0 0,1 1 0 0 0,-1-1 0 0 0,0 0 0 0 0,0 1 0 0 0,0-1 0 0 0,1 1 0 0 0,-1-1 0 0 0,0 1 0 0 0,0-1 0 0 0,0 0 0 0 0,0 1 0 0 0,0-1 0 0 0,0 1 0 0 0,0-1 0 0 0,0 1 0 0 0,0-1 0 0 0,0 1 0 0 0,0-1 0 0 0,0 0 0 0 0,0 1 0 0 0,0-1 0 0 0,0 1 0 0 0,0-1 0 0 0,0 1 0 0 0,-1-1 0 0 0,1 0 0 0 0,0 1 0 0 0,0-1 0 0 0,0 1 0 0 0,-1-1 0 0 0,1 0 0 0 0,0 1 0 0 0,-1-1 0 0 0,1 0 0 0 0,0 1 0 0 0,-1-1 0 0 0,1 0 0 0 0,0 0 0 0 0,-1 1 0 0 0,0 1 0 0 0,0 0 0 0 0,0 0 0 0 0,0 0 0 0 0,1 1 0 0 0,-1-1 0 0 0,1 0 0 0 0,0 0 0 0 0,0 0 0 0 0,-1 1 0 0 0,1-1 0 0 0,1 0 0 0 0,-1 0 0 0 0,0 1 0 0 0,1-1 0 0 0,0 4 0 0 0,1 18 0 0 0,-3-8 0 0 0,0 1 0 0 0,1-1 0 0 0,3 22 0 0 0,-1-20 0 0 0,-1 0 0 0 0,-2 29 0 0 0,0-30 0 0 0,1-1 0 0 0,3 32 0 0 0,1 7 0 0 0,-10 36 0 0 0,3-22 0 0 0,1-42 0 0 0,1 1 0 0 0,5 42 0 0 0,14 26 0 0 0,-15-86 0 0 0,0 1 0 0 0,1-1 0 0 0,0 0 0 0 0,8 16 0 0 0,-9-21 0 0 0,4 9 0 0 0,-1-1 0 0 0,1 0 0 0 0,11 16 0 0 0,-10-21 0 0 0,-8-7 0 0 0,1-1 0 0 0,-1 0 0 0 0,0 0 0 0 0,0 0 0 0 0,1 1 0 0 0,-1-1 0 0 0,0 0 0 0 0,1 0 0 0 0,-1 0 0 0 0,0 0 0 0 0,1 0 0 0 0,-1 0 0 0 0,0 0 0 0 0,1 1 0 0 0,-1-1 0 0 0,0 0 0 0 0,1 0 0 0 0,-1 0 0 0 0,0 0 0 0 0,1-1 0 0 0,-1 1 0 0 0,0 0 0 0 0,1 0 0 0 0,-1 0 0 0 0,0 0 0 0 0,1 0 0 0 0,-1 0 0 0 0,0 0 0 0 0,0-1 0 0 0,1 1 0 0 0,-1 0 0 0 0,0 0 0 0 0,1-1 0 0 0,0 2 0 0 0,-1-1 0 0 0,0 0 0 0 0,0 0 0 0 0,0 0 0 0 0,0 0 0 0 0,0 0 0 0 0,1 0 0 0 0,-1 0 0 0 0,0 0 0 0 0,0 0 0 0 0,0 0 0 0 0,0 1 0 0 0,0-1 0 0 0,0 0 0 0 0,0 0 0 0 0,0 0 0 0 0,0 0 0 0 0,0 0 0 0 0,0 0 0 0 0,1 0 0 0 0,-1 0 0 0 0,0 0 0 0 0,0 0 0 0 0,0 0 0 0 0,0 0 0 0 0,0 0 0 0 0,0 0 0 0 0,0 0 0 0 0,0 0 0 0 0,1 0 0 0 0,-1 0 0 0 0,0 0 0 0 0,0 0 0 0 0,0 0 0 0 0,0 0 0 0 0,0 0 0 0 0,0 0 0 0 0,0 0 0 0 0,0 0 0 0 0,0 0 0 0 0,0-1 0 0 0,1 1 0 0 0,-1 0 0 0 0,0 0 0 0 0,0 0 0 0 0,0 0 0 0 0,0 0 0 0 0,0 0 0 0 0,0 0 0 0 0,0 0 0 0 0,0 0 0 0 0,0 0 0 0 0,0 0 0 0 0,0 0 0 0 0,0-1 0 0 0,0 1 0 0 0,0 0 0 0 0,0 0 0 0 0,0 0 0 0 0,0 0 0 0 0,0 0 0 0 0,0-1 0 0 0,0 1 0 0 0,0 0 0 0 0,0 0 0 0 0,0-1 0 0 0,-1 1 0 0 0,1 0 0 0 0,0 0 0 0 0,0-1 0 0 0,-1 1 0 0 0,1 0 0 0 0,0 0 0 0 0,0 0 0 0 0,-1 0 0 0 0,1-1 0 0 0,0 1 0 0 0,0 0 0 0 0,-1 0 0 0 0,1 0 0 0 0,0 0 0 0 0,-1 0 0 0 0,1 0 0 0 0,0 0 0 0 0,0 0 0 0 0,-1 0 0 0 0,1 0 0 0 0,0 0 0 0 0,-1 0 0 0 0,1 0 0 0 0,0 0 0 0 0,-1 0 0 0 0,1 0 0 0 0,0 0 0 0 0,0 0 0 0 0,-1 0 0 0 0,-2 4-15 0 0,0-1-1 0 0,1 0 1 0 0,-1 1-1 0 0,1 0 1 0 0,0-1-1 0 0,0 1 1 0 0,0 0-1 0 0,1 0 1 0 0,-1 0-1 0 0,1 0 1 0 0,0 1-1 0 0,-1 6 1 0 0,1 5-374 0 0,0 0 0 0 0,1 17 1 0 0,1-10-420 0 0,-1 87-4210 0 0,0-80 3099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9:01.250"/>
    </inkml:context>
    <inkml:brush xml:id="br0">
      <inkml:brushProperty name="width" value="0.1" units="cm"/>
      <inkml:brushProperty name="height" value="0.1" units="cm"/>
      <inkml:brushProperty name="color" value="#F4F91B"/>
    </inkml:brush>
  </inkml:definitions>
  <inkml:trace contextRef="#ctx0" brushRef="#br0">1197 178 2615 0 0,'-1'-1'71'0'0,"0"-1"0"0"0,0 1-1 0 0,0 0 1 0 0,0 0 0 0 0,0 0-1 0 0,-1 0 1 0 0,1 0 0 0 0,0 1-1 0 0,-1-1 1 0 0,1 0 0 0 0,0 0-1 0 0,-1 1 1 0 0,1-1 0 0 0,-1 1-1 0 0,1-1 1 0 0,-1 1 0 0 0,1 0-1 0 0,-1 0 1 0 0,1 0 0 0 0,-4 0-1 0 0,0 0 26 0 0,-1 1-1 0 0,1 0 1 0 0,-1 0-1 0 0,1 1 0 0 0,0-1 1 0 0,0 1-1 0 0,0 1 1 0 0,0-1-1 0 0,-5 4 0 0 0,0-2 131 0 0,8-3-134 0 0,0-1-1 0 0,1 0 0 0 0,-1 0 1 0 0,0 0-1 0 0,0 0 0 0 0,0 0 0 0 0,0-1 1 0 0,0 1-1 0 0,0 0 0 0 0,1-1 1 0 0,-1 1-1 0 0,0-1 0 0 0,0 0 0 0 0,1 0 1 0 0,-1 0-1 0 0,0 0 0 0 0,1 0 1 0 0,-1 0-1 0 0,1 0 0 0 0,-2-2 0 0 0,-18-8 376 0 0,1 6-321 0 0,1 2 0 0 0,-1 0 0 0 0,-27-1 0 0 0,23 3 34 0 0,-44-8 0 0 0,-66-30 860 0 0,95 27-794 0 0,-90-22 88 0 0,71 23-195 0 0,41 8-37 0 0,-25-7 0 0 0,17 3-11 0 0,-1 0-1 0 0,0 2 1 0 0,0 0-1 0 0,-39-1 1 0 0,47 6-88 0 0,1 1 1 0 0,-1 0-1 0 0,1 1 0 0 0,0 1 1 0 0,0 1-1 0 0,0 0 1 0 0,-30 12-1 0 0,-11 11-947 0 0,29-13-2691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36:58.262"/>
    </inkml:context>
    <inkml:brush xml:id="br0">
      <inkml:brushProperty name="width" value="0.1" units="cm"/>
      <inkml:brushProperty name="height" value="0.1" units="cm"/>
      <inkml:brushProperty name="color" value="#E71224"/>
    </inkml:brush>
  </inkml:definitions>
  <inkml:trace contextRef="#ctx0" brushRef="#br0">1701 16 2815 0 0,'-8'-1'406'0'0,"-10"4"-289"0"0,-99-13 2520 0 0,52 6-1404 0 0,44 2-1093 0 0,0 0-1 0 0,-35 3 0 0 0,-6 4 165 0 0,-72-6-1 0 0,47 0 143 0 0,22 2 60 0 0,-80 11-1 0 0,27 3-168 0 0,-227 0 1 0 0,253-15-420 0 0,-1 5 1 0 0,-116 20 0 0 0,165-17-329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9:02.427"/>
    </inkml:context>
    <inkml:brush xml:id="br0">
      <inkml:brushProperty name="width" value="0.1" units="cm"/>
      <inkml:brushProperty name="height" value="0.1" units="cm"/>
      <inkml:brushProperty name="color" value="#F4F91B"/>
    </inkml:brush>
  </inkml:definitions>
  <inkml:trace contextRef="#ctx0" brushRef="#br0">3275 187 2127 0 0,'0'0'84'0'0,"0"0"-16"0"0,-18-15 930 0 0,0 0-1 0 0,-1 2 1 0 0,-1 0-1 0 0,0 1 1 0 0,-42-17-1 0 0,17 8-190 0 0,19 8-594 0 0,-1 2-1 0 0,-1 1 0 0 0,0 2 0 0 0,0 0 1 0 0,-1 2-1 0 0,1 1 0 0 0,-37-1 1 0 0,30 4-180 0 0,-1 2 1 0 0,0 2 0 0 0,1 2 0 0 0,-1 1 0 0 0,-52 14 0 0 0,69-14-79 0 0,1 2 0 0 0,-26 12 0 0 0,12-1-3036 0 0,16-6-253 0 0</inkml:trace>
  <inkml:trace contextRef="#ctx0" brushRef="#br0" timeOffset="1">2134 181 3367 0 0,'-1'-1'47'0'0,"1"0"0"0"0,0 1 0 0 0,0-1 0 0 0,0 0 0 0 0,-1 0-1 0 0,1 1 1 0 0,0-1 0 0 0,-1 0 0 0 0,1 1 0 0 0,-1-1 0 0 0,1 1-1 0 0,-1-1 1 0 0,1 0 0 0 0,-1 1 0 0 0,1-1 0 0 0,-1 1-1 0 0,1-1 1 0 0,-1 1 0 0 0,0 0 0 0 0,1-1 0 0 0,-1 1 0 0 0,0 0-1 0 0,1-1 1 0 0,-1 1 0 0 0,0 0 0 0 0,0 0 0 0 0,0-1 0 0 0,-28-5 696 0 0,15 4-479 0 0,-25-6 902 0 0,-1 1 0 0 0,-67-3 0 0 0,-81 10-254 0 0,-4 1-361 0 0,-10-18-231 0 0,-2-1 119 0 0,23 0-110 0 0,87 12-303 0 0,-190-4 142 0 0,225 11-131 0 0,1 3 0 0 0,-108 21-1 0 0,-41 33-426 0 0,153-40-60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9:04.442"/>
    </inkml:context>
    <inkml:brush xml:id="br0">
      <inkml:brushProperty name="width" value="0.1" units="cm"/>
      <inkml:brushProperty name="height" value="0.1" units="cm"/>
      <inkml:brushProperty name="color" value="#F4F91B"/>
    </inkml:brush>
  </inkml:definitions>
  <inkml:trace contextRef="#ctx0" brushRef="#br0">1874 39 455 0 0,'1'-1'173'0'0,"1"-1"0"0"0,-1 1 0 0 0,1 0-1 0 0,-1 0 1 0 0,1 0 0 0 0,-1 0-1 0 0,1 0 1 0 0,0 0 0 0 0,-1 0 0 0 0,1 1-1 0 0,0-1 1 0 0,0 0 0 0 0,0 1-1 0 0,-1 0 1 0 0,1-1 0 0 0,3 1-1 0 0,-1-2 1375 0 0,-8-4-89 0 0,-11-3 240 0 0,9 8-1488 0 0,-1 0 0 0 0,0 1 0 0 0,-12 0 0 0 0,-15-1 503 0 0,12-2-511 0 0,-1 2-1 0 0,1 0 1 0 0,-1 2-1 0 0,1 0 1 0 0,0 2-1 0 0,-23 5 1 0 0,-4 0-119 0 0,16-1 7 0 0,0-2 0 0 0,0-1 0 0 0,-1-1 0 0 0,-56-4 0 0 0,-109-13 534 0 0,-27 10-362 0 0,86-2 90 0 0,-216 18 0 0 0,313-6-327 0 0,1 2 0 0 0,0 2 0 0 0,0 1 0 0 0,-72 31 0 0 0,1 14-3806 0 0,65-28-313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9:06.719"/>
    </inkml:context>
    <inkml:brush xml:id="br0">
      <inkml:brushProperty name="width" value="0.1" units="cm"/>
      <inkml:brushProperty name="height" value="0.1" units="cm"/>
      <inkml:brushProperty name="color" value="#F4F91B"/>
    </inkml:brush>
  </inkml:definitions>
  <inkml:trace contextRef="#ctx0" brushRef="#br0">1160 106 3023 0 0,'0'-1'18'0'0,"0"0"0"0"0,0 0-1 0 0,0 0 1 0 0,0 0 0 0 0,0 1-1 0 0,0-1 1 0 0,0 0-1 0 0,-1 0 1 0 0,1 0 0 0 0,0 0-1 0 0,-1 1 1 0 0,1-1-1 0 0,-1 0 1 0 0,1 0 0 0 0,-1 1-1 0 0,1-1 1 0 0,-1 0 0 0 0,1 1-1 0 0,-1-1 1 0 0,0 0-1 0 0,1 1 1 0 0,-1-1 0 0 0,0 1-1 0 0,1-1 1 0 0,-1 1-1 0 0,-1-1 1 0 0,-23-5 145 0 0,15 5-191 0 0,-38-8 600 0 0,27 4 14 0 0,1 1-1 0 0,-1 1 1 0 0,1 1-1 0 0,-35 1 1 0 0,42 2-455 0 0,0 0-1 0 0,1-1 1 0 0,-1-1-1 0 0,0 0 1 0 0,1-1-1 0 0,-1 0 1 0 0,0-1-1 0 0,1 0 1 0 0,-13-6-1 0 0,10 4 61 0 0,-1 0-1 0 0,0 1 0 0 0,-1 1 0 0 0,1 1 0 0 0,0 0 1 0 0,-1 1-1 0 0,0 0 0 0 0,-28 4 0 0 0,-39 0 176 0 0,0-3-1 0 0,-91-11 0 0 0,129 6-161 0 0,1 2-1 0 0,-72 5 1 0 0,115-2-204 0 0,-1 1 0 0 0,0-1 0 0 0,0 1 0 0 0,1 0 0 0 0,-1 0 0 0 0,0 0 0 0 0,1 0 0 0 0,-1 0 0 0 0,1 0 0 0 0,-1 1 0 0 0,1-1 0 0 0,-1 1 0 0 0,1 0 0 0 0,0 0 0 0 0,0 0 0 0 0,0 0 0 0 0,0 0 0 0 0,0 0 0 0 0,1 0 0 0 0,-4 5 0 0 0,4-4-496 0 0,-1 1 1 0 0,1-1-1 0 0,0 0 0 0 0,0 0 0 0 0,0 0 0 0 0,-1 6 0 0 0,0 8-3116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9:08.675"/>
    </inkml:context>
    <inkml:brush xml:id="br0">
      <inkml:brushProperty name="width" value="0.1" units="cm"/>
      <inkml:brushProperty name="height" value="0.1" units="cm"/>
      <inkml:brushProperty name="color" value="#F4F91B"/>
    </inkml:brush>
  </inkml:definitions>
  <inkml:trace contextRef="#ctx0" brushRef="#br0">1417 14 1839 0 0,'-4'-2'192'0'0,"0"0"0"0"0,0 0 0 0 0,0 0 0 0 0,0 1 0 0 0,0 0 0 0 0,-1 0 0 0 0,1 0 0 0 0,0 0 0 0 0,-1 0 0 0 0,1 1-1 0 0,-1 0 1 0 0,1 0 0 0 0,-7 1 0 0 0,-8 0-556 0 0,-6 0 1429 0 0,-34 6 0 0 0,-11 1-358 0 0,-119 15 269 0 0,62-5-557 0 0,75-14-109 0 0,-1-3-1 0 0,0-2 1 0 0,0-2-1 0 0,-84-16 1 0 0,99 13-175 0 0,0 2 1 0 0,0 2-1 0 0,0 1 0 0 0,-53 6 1 0 0,39 2-492 0 0,0 2 1 0 0,-82 25 0 0 0,101-24-3087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9:09.908"/>
    </inkml:context>
    <inkml:brush xml:id="br0">
      <inkml:brushProperty name="width" value="0.1" units="cm"/>
      <inkml:brushProperty name="height" value="0.1" units="cm"/>
      <inkml:brushProperty name="color" value="#F4F91B"/>
    </inkml:brush>
  </inkml:definitions>
  <inkml:trace contextRef="#ctx0" brushRef="#br0">1947 44 1839 0 0,'-1'-3'267'0'0,"0"0"0"0"0,0 1-1 0 0,-1-1 1 0 0,1 1-1 0 0,-1-1 1 0 0,0 1-1 0 0,0 0 1 0 0,0-1-1 0 0,0 1 1 0 0,0 0-1 0 0,-1 0 1 0 0,1 1 0 0 0,0-1-1 0 0,-1 0 1 0 0,1 1-1 0 0,-1-1 1 0 0,0 1-1 0 0,0 0 1 0 0,1 0-1 0 0,-1 0 1 0 0,-6-1-1 0 0,7 2-217 0 0,0 0-1 0 0,0 0 1 0 0,0 0-1 0 0,0 0 0 0 0,-1 0 1 0 0,1 1-1 0 0,0-1 0 0 0,0 1 1 0 0,0 0-1 0 0,0-1 1 0 0,0 1-1 0 0,0 0 0 0 0,-4 2 1 0 0,-42 16 401 0 0,39-15-370 0 0,0 0-1 0 0,0 0 0 0 0,0-1 0 0 0,-1 0 0 0 0,1-1 0 0 0,-1 0 0 0 0,0 0 0 0 0,-15 0 1 0 0,-7-2 361 0 0,-40-4 0 0 0,49 4-305 0 0,-1 0 0 0 0,-45 8 0 0 0,39-4-51 0 0,-32 0 1 0 0,-106-14 631 0 0,124 5-526 0 0,-327-25 655 0 0,347 30-840 0 0,-233 7 162 0 0,207-3-136 0 0,1 2 1 0 0,0 3 0 0 0,-56 17-1 0 0,92-22-29 0 0,-61 18-712 0 0,-77 37 1 0 0,105-39-3502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9:12.193"/>
    </inkml:context>
    <inkml:brush xml:id="br0">
      <inkml:brushProperty name="width" value="0.1" units="cm"/>
      <inkml:brushProperty name="height" value="0.1" units="cm"/>
      <inkml:brushProperty name="color" value="#F4F91B"/>
    </inkml:brush>
  </inkml:definitions>
  <inkml:trace contextRef="#ctx0" brushRef="#br0">835 83 2527 0 0,'0'-16'1599'0'0,"0"11"-1294"0"0,-1 1-1 0 0,1-1 1 0 0,-1 1-1 0 0,1 0 1 0 0,-1 0-1 0 0,0-1 1 0 0,-3-5-1 0 0,3 8-222 0 0,0 0-1 0 0,0 1 0 0 0,1 0 0 0 0,-1-1 0 0 0,0 1 0 0 0,0-1 0 0 0,0 1 0 0 0,-1 0 0 0 0,1 0 0 0 0,0-1 0 0 0,0 1 0 0 0,-1 0 1 0 0,1 0-1 0 0,-1 0 0 0 0,1 1 0 0 0,-1-1 0 0 0,1 0 0 0 0,-1 0 0 0 0,1 1 0 0 0,-1-1 0 0 0,0 1 0 0 0,-1-1 0 0 0,-19 0 24 0 0,1 2-1 0 0,-1 0 0 0 0,1 1 0 0 0,-1 1 0 0 0,-21 5 1 0 0,-18 3 233 0 0,17-5 41 0 0,-59-2 0 0 0,-4-10 316 0 0,64 2-456 0 0,-58 2 1 0 0,87 3-231 0 0,1 0 0 0 0,0 1 0 0 0,1 0 0 0 0,-1 1 0 0 0,0 1 0 0 0,1 0 0 0 0,-1 0-1 0 0,-20 12 1 0 0,27-13-131 0 0,1 1-1 0 0,0 0 0 0 0,0 0 1 0 0,-9 8-1 0 0,0 6-260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9:14.377"/>
    </inkml:context>
    <inkml:brush xml:id="br0">
      <inkml:brushProperty name="width" value="0.1" units="cm"/>
      <inkml:brushProperty name="height" value="0.1" units="cm"/>
      <inkml:brushProperty name="color" value="#F4F91B"/>
    </inkml:brush>
  </inkml:definitions>
  <inkml:trace contextRef="#ctx0" brushRef="#br0">5314 234 1375 0 0,'-6'-2'405'0'0,"0"0"0"0"0,0 1 0 0 0,0-1 0 0 0,0 1 0 0 0,0 1 0 0 0,-12-1 0 0 0,3 0-393 0 0,-53 5 891 0 0,-138-12 1635 0 0,156 6-2231 0 0,32 1-166 0 0,0 0-1 0 0,0 1 1 0 0,0 1 0 0 0,0 1-1 0 0,-30 7 1 0 0,-15 5 104 0 0,0-2 1 0 0,-89 5-1 0 0,123-14-52 0 0,-13 0 82 0 0,0-3 0 0 0,-82-8-1 0 0,-69-15 238 0 0,127 14-335 0 0,-1 2 0 0 0,1 3 1 0 0,-1 3-1 0 0,-71 9 0 0 0,26 14-105 0 0,40-6-59 0 0,-60 17-194 0 0,77-15-3103 0 0,22-4-406 0 0</inkml:trace>
  <inkml:trace contextRef="#ctx0" brushRef="#br0" timeOffset="1">3069 136 1839 0 0,'-27'-18'4034'0'0,"24"15"-3863"0"0,0 0-1 0 0,0 1 1 0 0,0-1 0 0 0,-1 1-1 0 0,1 0 1 0 0,-1 0-1 0 0,1 0 1 0 0,-1 1 0 0 0,0-1-1 0 0,0 1 1 0 0,0 0 0 0 0,0 0-1 0 0,-8-1 1 0 0,-44 5 13 0 0,41-1-24 0 0,-1-1 1 0 0,0-1-1 0 0,0 0 0 0 0,-19-4 0 0 0,-54-6 821 0 0,59 8-806 0 0,-54-11 0 0 0,0-13 341 0 0,56 17-331 0 0,0 0 0 0 0,0 2 0 0 0,-33-4 0 0 0,36 8-140 0 0,-1 1 0 0 0,0 2 0 0 0,0 0 0 0 0,0 2-1 0 0,-35 7 1 0 0,-144 44-45 0 0,159-43 22 0 0,-1-1-1 0 0,-52 2 0 0 0,-117 2 54 0 0,96 2 31 0 0,58-6-4 0 0,-79 1-1 0 0,107-10-88 0 0,-160-4 214 0 0,60-5-59 0 0,-196 12 0 0 0,320-2-168 0 0,-160 16 34 0 0,124-10-19 0 0,-75 21 0 0 0,-66 37-967 0 0,142-46-96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9:43.497"/>
    </inkml:context>
    <inkml:brush xml:id="br0">
      <inkml:brushProperty name="width" value="0.1" units="cm"/>
      <inkml:brushProperty name="height" value="0.1" units="cm"/>
      <inkml:brushProperty name="color" value="#F4F91B"/>
    </inkml:brush>
  </inkml:definitions>
  <inkml:trace contextRef="#ctx0" brushRef="#br0">3587 51 455 0 0,'0'-2'140'0'0,"0"1"0"0"0,0-1 0 0 0,0 0 0 0 0,0 0 0 0 0,0 1 0 0 0,0-1 0 0 0,-1 0 0 0 0,1 1 0 0 0,0-1 0 0 0,-1 0 0 0 0,1 1 0 0 0,-1-1 0 0 0,0 1 0 0 0,0-1 0 0 0,1 1 0 0 0,-1-1 0 0 0,0 1 0 0 0,0-1 0 0 0,0 1 0 0 0,-1 0 0 0 0,1-1 0 0 0,-2 0 0 0 0,-1 0 51 0 0,0 0 1 0 0,-1 1-1 0 0,1-1 0 0 0,-1 1 0 0 0,1 0 0 0 0,-1 1 1 0 0,-7-1-1 0 0,-11-1 353 0 0,-1 1 0 0 0,1 1-1 0 0,-1 1 1 0 0,-31 6 0 0 0,13 1 62 0 0,-62 22-1 0 0,78-24-323 0 0,-1 0 0 0 0,0-2 0 0 0,0-1 0 0 0,0-1 0 0 0,-42-3 0 0 0,-58 5 610 0 0,59 3-576 0 0,-1-3-1 0 0,-86-6 1 0 0,24 2 735 0 0,57 2-763 0 0,-170 2 250 0 0,196-2-320 0 0,-79 14 0 0 0,37-2-139 0 0,62-13-6 0 0,0-1 1 0 0,0 0-1 0 0,-33-7 1 0 0,29 4 99 0 0,-62 0 0 0 0,-53 1-121 0 0,-9 2 24 0 0,136 2-47 0 0,-24 7 0 0 0,28-6-30 0 0,0 0 0 0 0,0 0 0 0 0,-17-1-1 0 0,-7-1 98 0 0,0 1 0 0 0,-60 11 0 0 0,11 2-42 0 0,77-12-43 0 0,1-1 1 0 0,-1 0 0 0 0,0-1-1 0 0,1 0 1 0 0,-1 0 0 0 0,0-1-1 0 0,0-1 1 0 0,0 0 0 0 0,1-1 0 0 0,-1 0-1 0 0,1-1 1 0 0,-18-6 0 0 0,21 6 44 0 0,0 1 0 0 0,0-1 0 0 0,0 1 0 0 0,0 1 1 0 0,0-1-1 0 0,-1 2 0 0 0,1-1 0 0 0,0 1 1 0 0,-1 0-1 0 0,1 1 0 0 0,-11 1 0 0 0,-1-4 1178 0 0,29 4-312 0 0,0 0-1238 0 0,-1-1-1 0 0,1-1 1 0 0,10 0 0 0 0,11 1 513 0 0,-19-1-113 0 0,1 0 0 0 0,0-1-1 0 0,-1 0 1 0 0,21-6 0 0 0,-8 2-23 0 0,21-4-28 0 0,144-23 368 0 0,-131 24-254 0 0,73 0 0 0 0,82 12-19 0 0,138 20 125 0 0,-144-5-124 0 0,85-15 121 0 0,-43-2 40 0 0,-36 2-244 0 0,-61-5-37 0 0,35-1 46 0 0,-155 1-55 0 0,0 2 0 0 0,37 6 0 0 0,-69-7-1 0 0,20 1 15 0 0,-19-1-10 0 0,0 0 1 0 0,-1 0 0 0 0,1 0 0 0 0,0 0 0 0 0,0 0-1 0 0,0-1 1 0 0,-1 1 0 0 0,1 0 0 0 0,0 0-1 0 0,0-1 1 0 0,-1 1 0 0 0,1-1 0 0 0,0 1-1 0 0,-1-1 1 0 0,1 1 0 0 0,0-1 0 0 0,-1 1-1 0 0,1-1 1 0 0,-1 1 0 0 0,1-1 0 0 0,0-1 0 0 0,-1 2-3 0 0,0 0 1 0 0,0-1-1 0 0,0 1 1 0 0,0 0 0 0 0,0-1-1 0 0,0 1 1 0 0,0 0-1 0 0,0-1 1 0 0,0 1 0 0 0,0 0-1 0 0,0 0 1 0 0,0-1 0 0 0,0 1-1 0 0,0 0 1 0 0,-1-1-1 0 0,1 1 1 0 0,0 0 0 0 0,0 0-1 0 0,0-1 1 0 0,-1 1-1 0 0,1 0 1 0 0,0 0 0 0 0,0-1-1 0 0,0 1 1 0 0,-1 0 0 0 0,1 0-1 0 0,0 0 1 0 0,0-1-1 0 0,-1 1 1 0 0,1 0 0 0 0,0 0-1 0 0,-1 0 1 0 0,1 0 0 0 0,0 0-1 0 0,-1 0 1 0 0,1 0-1 0 0,0-1 1 0 0,0 1 0 0 0,-1 0-1 0 0,0 0 1 0 0,-14-2 77 0 0,14 1-61 0 0,-57-3 175 0 0,-53-12 40 0 0,56 10-148 0 0,1 3 0 0 0,-1 2 0 0 0,-61 6 0 0 0,24 0-30 0 0,-53 2-56 0 0,-132 2 0 0 0,201-12 19 0 0,-188-2 106 0 0,50 6-61 0 0,27 6-64 0 0,-101-1 0 0 0,89 10 0 0 0,-52 1 0 0 0,-28-29 64 0 0,117 20 7 0 0,95-2 1463 0 0,61-6-1716 0 0,2-1 57 0 0,1 1 0 0 0,-1 0 0 0 0,0 0 0 0 0,0 0 0 0 0,0 1 0 0 0,1-1 0 0 0,-1 1 0 0 0,0 0 0 0 0,1 0 0 0 0,-5 2 0 0 0,6-1 125 0 0,19 4 0 0 0,19-2 0 0 0,1 2 0 0 0,38 13 0 0 0,-54-14 0 0 0,0-1 0 0 0,1-1 0 0 0,-1 0 0 0 0,1-2 0 0 0,24-1 0 0 0,45 1 0 0 0,101-3 0 0 0,53-4 0 0 0,-14 7 0 0 0,-75 9 0 0 0,-85-9 0 0 0,-23 0 0 0 0,104-5 0 0 0,-34 0 0 0 0,292 27 72 0 0,-385-21-80 0 0,11 1 8 0 0,232 9 0 0 0,-109-11 27 0 0,163 23-1 0 0,-271-21-23 0 0,0-1 0 0 0,-1-3-1 0 0,55-8 1 0 0,-38 4-3 0 0,-52 0 17 0 0,-14 3 19 0 0,-9 1-25 0 0,-56 2-11 0 0,23 0 0 0 0,-59-5 0 0 0,-164-12 22 0 0,1 18 20 0 0,-11-1 22 0 0,86-13-64 0 0,2 0 0 0 0,-59 18 0 0 0,92 0 0 0 0,-150-14 36 0 0,47 0-8 0 0,226 8-27 0 0,-170-4 34 0 0,148 1-21 0 0,-96-20 0 0 0,102 12-11 0 0,-1 3 1 0 0,-57-4-1 0 0,82 12-10 0 0,-1 0 0 0 0,1 1 0 0 0,-1 1 0 0 0,1 1 0 0 0,0 1 0 0 0,-40 13 0 0 0,28-3-543 0 0,1 1 0 0 0,1 2 0 0 0,0 1 0 0 0,-37 29 0 0 0,28-20-1317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10:35.017"/>
    </inkml:context>
    <inkml:brush xml:id="br0">
      <inkml:brushProperty name="width" value="0.1" units="cm"/>
      <inkml:brushProperty name="height" value="0.1" units="cm"/>
      <inkml:brushProperty name="color" value="#F4F91B"/>
    </inkml:brush>
  </inkml:definitions>
  <inkml:trace contextRef="#ctx0" brushRef="#br0">156 749 3967 0 0,'0'0'21'0'0,"0"1"0"0"0,0-1 0 0 0,0 0 0 0 0,0 0 0 0 0,0 1 0 0 0,0-1-1 0 0,0 0 1 0 0,1 1 0 0 0,-1-1 0 0 0,0 0 0 0 0,0 0 0 0 0,0 1-1 0 0,0-1 1 0 0,1 0 0 0 0,-1 0 0 0 0,0 0 0 0 0,0 1 0 0 0,0-1 0 0 0,1 0-1 0 0,-1 0 1 0 0,0 0 0 0 0,0 1 0 0 0,1-1 0 0 0,-1 0 0 0 0,0 0 0 0 0,0 0-1 0 0,1 0 1 0 0,-1 0 0 0 0,0 0 0 0 0,1 0 0 0 0,-1 0 0 0 0,0 0-1 0 0,0 0 1 0 0,1 0 0 0 0,0 0 0 0 0,7 4 1510 0 0,-8-4-1472 0 0,0 0 1 0 0,0 1 0 0 0,0-1 0 0 0,0 0-1 0 0,1 0 1 0 0,-1 1 0 0 0,0-1-1 0 0,0 0 1 0 0,0 0 0 0 0,0 1 0 0 0,0-1-1 0 0,0 0 1 0 0,0 0 0 0 0,0 1-1 0 0,0-1 1 0 0,0 0 0 0 0,0 0 0 0 0,0 1-1 0 0,-1-1 1 0 0,1 0 0 0 0,0 0-1 0 0,0 1 1 0 0,0-1 0 0 0,0 0 0 0 0,0 0-1 0 0,0 0 1 0 0,-1 1 0 0 0,1-1-1 0 0,0 0 1 0 0,0 0 0 0 0,0 0 0 0 0,0 1-1 0 0,-1-1 1 0 0,1 0 0 0 0,0 0-1 0 0,0 0 1 0 0,-1 0 0 0 0,1 0 0 0 0,0 0-1 0 0,-1 1 1 0 0,-13 7 1790 0 0,7-4-1126 0 0,-7 8 192 0 0,-27 19 631 0 0,37-28-1338 0 0,0 0 0 0 0,0-1 1 0 0,-1 0-1 0 0,1 0 0 0 0,-1 0 0 0 0,0 0 0 0 0,-8 1 0 0 0,10-2-22 0 0,0-1 0 0 0,1 0-1 0 0,-1 0 1 0 0,1 0 0 0 0,-1 0-1 0 0,1 0 1 0 0,-1-1 0 0 0,1 1-1 0 0,-1-1 1 0 0,1 1 0 0 0,-1-1-1 0 0,1 0 1 0 0,0 0 0 0 0,-1 0-1 0 0,1 0 1 0 0,0-1 0 0 0,-3-1 386 0 0,8 1-328 0 0,0 1 1 0 0,0-1-1 0 0,0 0 1 0 0,-1 1-1 0 0,1-1 1 0 0,0 0-1 0 0,-1-1 1 0 0,3-1-1 0 0,1-2 61 0 0,15-8 552 0 0,41-24 0 0 0,8-4 100 0 0,-18 9-637 0 0,1 2 1 0 0,1 3-1 0 0,111-41 0 0 0,115-61-70 0 0,-189 85-171 0 0,-56 28-29 0 0,464-204 463 0 0,-455 206-495 0 0,0-2 0 0 0,0-2-1 0 0,64-39 1 0 0,-107 58-49 0 0,0-1 0 0 0,0 0 0 0 0,0 1 0 0 0,1-1 0 0 0,-1 0 0 0 0,0 0 0 0 0,0 0 0 0 0,-1 0-1 0 0,1 0 1 0 0,0 0 0 0 0,0 0 0 0 0,0 0 0 0 0,-1 0 0 0 0,1-1 0 0 0,0 1 0 0 0,-1 0 0 0 0,1-2 0 0 0,-1 3 10 0 0,0-1 0 0 0,0 1 0 0 0,0 0 0 0 0,0-1 0 0 0,0 1 0 0 0,0 0 0 0 0,0 0 0 0 0,0-1 0 0 0,-1 1 0 0 0,1 0-1 0 0,0-1 1 0 0,0 1 0 0 0,0 0 0 0 0,0 0 0 0 0,-1-1 0 0 0,1 1 0 0 0,0 0 0 0 0,0 0 0 0 0,-1 0 0 0 0,1-1 0 0 0,0 1 0 0 0,0 0 0 0 0,-1 0 0 0 0,1 0 0 0 0,-1-1 0 0 0,-15-1-529 0 0,-10 3-1297 0 0,0 2 0 0 0,0 1 0 0 0,-41 12-1 0 0,28-6-213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10:36.399"/>
    </inkml:context>
    <inkml:brush xml:id="br0">
      <inkml:brushProperty name="width" value="0.1" units="cm"/>
      <inkml:brushProperty name="height" value="0.1" units="cm"/>
      <inkml:brushProperty name="color" value="#F4F91B"/>
    </inkml:brush>
  </inkml:definitions>
  <inkml:trace contextRef="#ctx0" brushRef="#br0">449 54 5983 0 0,'-1'-7'530'0'0,"0"4"-257"0"0,3 4 172 0 0,11-16 1897 0 0,13-9-353 0 0,-23 19 20 0 0,-5 10-1015 0 0,-7 11-512 0 0,-4 0-145 0 0,0 0 0 0 0,-2-1-1 0 0,-16 15 1 0 0,-55 49 940 0 0,-116 139 1 0 0,165-176-1012 0 0,25-30-153 0 0,1 1 0 0 0,1 0 0 0 0,0 1 0 0 0,1 0-1 0 0,-11 25 1 0 0,18-35-78 0 0,0 1-1 0 0,0 0 1 0 0,1 0-1 0 0,0-1 0 0 0,0 1 1 0 0,0 0-1 0 0,1 0 1 0 0,-1 0-1 0 0,1 0 0 0 0,0 0 1 0 0,1 0-1 0 0,-1 0 0 0 0,1 0 1 0 0,0-1-1 0 0,0 1 1 0 0,1 0-1 0 0,-1 0 0 0 0,1-1 1 0 0,0 1-1 0 0,0-1 1 0 0,1 1-1 0 0,-1-1 0 0 0,5 5 1 0 0,2 2 23 0 0,0-1 0 0 0,1 0-1 0 0,0-1 1 0 0,0 0 0 0 0,14 9 0 0 0,60 32 206 0 0,-58-36-171 0 0,-17-10-12 0 0,0 0 1 0 0,1-1-1 0 0,0 0 1 0 0,-1 0-1 0 0,19 2 1 0 0,23 6 207 0 0,-34-6-233 0 0,1 0-1 0 0,0-2 0 0 0,0 0 1 0 0,0-1-1 0 0,19 0 0 0 0,-20-6 9 0 0,-17 2-56 0 0,-5 2 0 0 0,-5 0 40 0 0,-4 2-295 0 0,1 1 0 0 0,-1 1 0 0 0,1 0 0 0 0,-17 7 0 0 0,-4 6-5805 0 0,12-5-570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37:00.779"/>
    </inkml:context>
    <inkml:brush xml:id="br0">
      <inkml:brushProperty name="width" value="0.1" units="cm"/>
      <inkml:brushProperty name="height" value="0.1" units="cm"/>
      <inkml:brushProperty name="color" value="#E71224"/>
    </inkml:brush>
  </inkml:definitions>
  <inkml:trace contextRef="#ctx0" brushRef="#br0">1874 95 2071 0 0,'-1'-2'123'0'0,"1"1"0"0"0,0-1 0 0 0,-1 0 0 0 0,1 0 0 0 0,-1 0 0 0 0,0 1 0 0 0,1-1 0 0 0,-1 0 0 0 0,-2-2 0 0 0,-3-12 994 0 0,6 15-1031 0 0,0 0-1 0 0,-1 0 1 0 0,1 0 0 0 0,0 0-1 0 0,-1 0 1 0 0,1 0 0 0 0,-1 0-1 0 0,1 0 1 0 0,-1 0 0 0 0,1 1 0 0 0,-1-1-1 0 0,0 0 1 0 0,1 0 0 0 0,-1 1-1 0 0,0-1 1 0 0,0 0 0 0 0,1 1-1 0 0,-1-1 1 0 0,0 0 0 0 0,0 1-1 0 0,0 0 1 0 0,0-1 0 0 0,0 1-1 0 0,0-1 1 0 0,0 1 0 0 0,0 0-1 0 0,0 0 1 0 0,0-1 0 0 0,0 1-1 0 0,0 0 1 0 0,0 0 0 0 0,0 0-1 0 0,0 0 1 0 0,0 0 0 0 0,0 0-1 0 0,0 1 1 0 0,0-1 0 0 0,-2 1-1 0 0,-13 2 80 0 0,-2-1 0 0 0,1-1 0 0 0,0 0 0 0 0,0-1 0 0 0,0-1 0 0 0,-1-1 0 0 0,-22-5 0 0 0,17 4 40 0 0,0 2-1 0 0,-1 0 0 0 0,1 1 0 0 0,-37 6 0 0 0,-7-1-190 0 0,-122-5 85 0 0,9 0 10 0 0,-90-6 152 0 0,132-1 103 0 0,-117-12 99 0 0,198 12-389 0 0,-1 2 0 0 0,-94 5 0 0 0,40 12-3391 0 0,75-4-263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4:47.896"/>
    </inkml:context>
    <inkml:brush xml:id="br0">
      <inkml:brushProperty name="width" value="0.1" units="cm"/>
      <inkml:brushProperty name="height" value="0.1" units="cm"/>
      <inkml:brushProperty name="color" value="#F4F91B"/>
    </inkml:brush>
  </inkml:definitions>
  <inkml:trace contextRef="#ctx0" brushRef="#br0">1556 129 919 0 0,'-1'-1'67'0'0,"0"1"0"0"0,0-1-1 0 0,0 0 1 0 0,0 0-1 0 0,0 1 1 0 0,0-1-1 0 0,1 0 1 0 0,-1 0-1 0 0,0 0 1 0 0,0 0-1 0 0,1-1 1 0 0,-1 1 0 0 0,0 0-1 0 0,1 0 1 0 0,0 0-1 0 0,-1 0 1 0 0,1-1-1 0 0,-1 1 1 0 0,1-1-1 0 0,-6-12 2011 0 0,-6 2-1686 0 0,5 4-106 0 0,-1 1 1 0 0,1 0-1 0 0,-12-7 0 0 0,7 5 351 0 0,7 6-147 0 0,0-1 1 0 0,0 0-1 0 0,-1 1 1 0 0,1 0-1 0 0,-1 1 0 0 0,-11-5 1 0 0,10 7-329 0 0,0 0 1 0 0,0 0-1 0 0,0 1 1 0 0,0 0-1 0 0,0 0 1 0 0,0 0-1 0 0,-8 4 1 0 0,-7 0 66 0 0,0-1 89 0 0,-1-2 0 0 0,1 0 0 0 0,-1-2 0 0 0,1 0 1 0 0,-1-2-1 0 0,1 0 0 0 0,-1-2 0 0 0,-38-10 0 0 0,45 10-94 0 0,0 1-1 0 0,-1 1 1 0 0,1 1-1 0 0,-32 1 0 0 0,10 3 61 0 0,-39 8 0 0 0,26 1-190 0 0,34-8-68 0 0,0 0 0 0 0,0 0 1 0 0,-32 1-1 0 0,-41-10 247 0 0,53 2 7 0 0,-54 3 0 0 0,-196 11 634 0 0,142-8-4317 0 0,112-1-293 0 0,1 2-201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4:49.353"/>
    </inkml:context>
    <inkml:brush xml:id="br0">
      <inkml:brushProperty name="width" value="0.1" units="cm"/>
      <inkml:brushProperty name="height" value="0.1" units="cm"/>
      <inkml:brushProperty name="color" value="#F4F91B"/>
    </inkml:brush>
  </inkml:definitions>
  <inkml:trace contextRef="#ctx0" brushRef="#br0">1493 13 455 0 0,'1'0'4348'0'0,"16"-10"-2315"0"0,-16 10-1989 0 0,0 0 0 0 0,-1-1 0 0 0,1 1 0 0 0,0 0 0 0 0,0-1 0 0 0,-1 1 0 0 0,1 0 0 0 0,0 0 0 0 0,0 0 0 0 0,0 0 0 0 0,-1 0 0 0 0,1 0 0 0 0,0 0 0 0 0,0 0 0 0 0,0 0 0 0 0,-1 0 0 0 0,1 1 0 0 0,0-1 0 0 0,0 0 0 0 0,0 0 0 0 0,-1 1 0 0 0,1-1-1 0 0,0 0 1 0 0,1 2 0 0 0,-2-2-16 0 0,0 0 1 0 0,0 0-1 0 0,0 0 0 0 0,0 0 0 0 0,0 1 0 0 0,1-1 0 0 0,-1 0 0 0 0,0 0 0 0 0,0 0 0 0 0,0 1 1 0 0,0-1-1 0 0,0 0 0 0 0,0 0 0 0 0,0 0 0 0 0,0 1 0 0 0,0-1 0 0 0,0 0 0 0 0,0 0 0 0 0,0 0 1 0 0,0 1-1 0 0,0-1 0 0 0,0 0 0 0 0,0 0 0 0 0,0 0 0 0 0,0 1 0 0 0,0-1 0 0 0,0 0 0 0 0,0 0 1 0 0,0 0-1 0 0,0 1 0 0 0,-1-1 0 0 0,1 0 0 0 0,0 0 0 0 0,0 0 0 0 0,0 0 0 0 0,0 1 0 0 0,-1-1 1 0 0,-9 7 742 0 0,-14-1 235 0 0,21-5-940 0 0,-1-1 1 0 0,1 1-1 0 0,0 0 0 0 0,-1-1 1 0 0,1 2-1 0 0,0-1 1 0 0,-5 2-1 0 0,5-1 8 0 0,-1-1 0 0 0,1 1 0 0 0,-1-1 0 0 0,1 0 0 0 0,-1 0-1 0 0,0 0 1 0 0,-5 0 0 0 0,-34-3 743 0 0,29 1-498 0 0,-1 0 1 0 0,1 1 0 0 0,-27 4 0 0 0,15 0-158 0 0,-1-2 0 0 0,0 0-1 0 0,-49-4 1 0 0,-81-18 610 0 0,-11-1-367 0 0,-33 26-194 0 0,135-2-206 0 0,-3 3 124 0 0,-74 15 0 0 0,-66 24-2332 0 0,138-29-844 0 0,7-2-1705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4:50.280"/>
    </inkml:context>
    <inkml:brush xml:id="br0">
      <inkml:brushProperty name="width" value="0.1" units="cm"/>
      <inkml:brushProperty name="height" value="0.1" units="cm"/>
      <inkml:brushProperty name="color" value="#F4F91B"/>
    </inkml:brush>
  </inkml:definitions>
  <inkml:trace contextRef="#ctx0" brushRef="#br0">2447 188 3223 0 0,'-1'1'89'0'0,"0"-1"-1"0"0,0 0 0 0 0,0 0 0 0 0,0 1 0 0 0,0-1 0 0 0,0 0 0 0 0,0 0 0 0 0,0 0 0 0 0,0 0 1 0 0,0 0-1 0 0,0 0 0 0 0,0 0 0 0 0,0 0 0 0 0,0-1 0 0 0,0 1 0 0 0,0 0 0 0 0,-1-1 0 0 0,-30-11 1936 0 0,22 8-1465 0 0,1 1-1 0 0,-17-4 1 0 0,-53-1 395 0 0,70 8-849 0 0,1-1 0 0 0,-1 1 0 0 0,-16 3 0 0 0,4-1 27 0 0,-92 13 468 0 0,85-9-368 0 0,0-2 0 0 0,0-1 0 0 0,0-1 0 0 0,-51-4 0 0 0,-622-59 2742 0 0,642 60-2854 0 0,1-4 0 0 0,-1-2 0 0 0,-67-17 0 0 0,21-2-68 0 0,-1 4 0 0 0,-1 5 1 0 0,-131-5-1 0 0,198 22-402 0 0,-1 3 1 0 0,0 1-1 0 0,1 2 1 0 0,0 1-1 0 0,-48 16 1 0 0,41-7-385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4:53.055"/>
    </inkml:context>
    <inkml:brush xml:id="br0">
      <inkml:brushProperty name="width" value="0.1" units="cm"/>
      <inkml:brushProperty name="height" value="0.1" units="cm"/>
      <inkml:brushProperty name="color" value="#F4F91B"/>
    </inkml:brush>
  </inkml:definitions>
  <inkml:trace contextRef="#ctx0" brushRef="#br0">1383 23 1495 0 0,'-1'0'82'0'0,"1"0"0"0"0,0 0-1 0 0,0-1 1 0 0,-1 1-1 0 0,1 0 1 0 0,0 0-1 0 0,0 0 1 0 0,-1-1-1 0 0,1 1 1 0 0,0 0-1 0 0,-1 0 1 0 0,1 0 0 0 0,0 0-1 0 0,-1 0 1 0 0,1 0-1 0 0,0 0 1 0 0,-1-1-1 0 0,1 1 1 0 0,0 0-1 0 0,-1 0 1 0 0,1 0-1 0 0,0 0 1 0 0,-1 0 0 0 0,1 1-1 0 0,0-1 1 0 0,-1 0-1 0 0,1 0 1 0 0,0 0-1 0 0,-1 0 1 0 0,-20 3 881 0 0,-1 1 674 0 0,19-5-1456 0 0,0 1 0 0 0,1-1 0 0 0,-1 1 0 0 0,1-1 1 0 0,-1 0-1 0 0,1 0 0 0 0,0 0 0 0 0,-1 0 0 0 0,1-1 0 0 0,-4-2 0 0 0,3 2-47 0 0,0 0-1 0 0,0 0 1 0 0,0 1-1 0 0,0-1 1 0 0,0 1-1 0 0,-1 0 1 0 0,-5-2-1 0 0,-6 3 31 0 0,0-1-1 0 0,0 2 1 0 0,1 0-1 0 0,-1 1 1 0 0,0 0-1 0 0,-18 6 1 0 0,11-3 188 0 0,-38 4 0 0 0,-261-1 1779 0 0,16-2-1343 0 0,0 27-499 0 0,215-13-599 0 0,47-10 104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4:54.021"/>
    </inkml:context>
    <inkml:brush xml:id="br0">
      <inkml:brushProperty name="width" value="0.1" units="cm"/>
      <inkml:brushProperty name="height" value="0.1" units="cm"/>
      <inkml:brushProperty name="color" value="#F4F91B"/>
    </inkml:brush>
  </inkml:definitions>
  <inkml:trace contextRef="#ctx0" brushRef="#br0">1208 77 1839 0 0,'-3'-2'108'0'0,"1"1"0"0"0,-1-1-1 0 0,0 1 1 0 0,1 0 0 0 0,-1 0-1 0 0,0 0 1 0 0,0 0 0 0 0,1 0-1 0 0,-1 0 1 0 0,0 1-1 0 0,0 0 1 0 0,-3-1 0 0 0,-38 5 2131 0 0,12-1-2608 0 0,-32-3 1892 0 0,1-3 0 0 0,-122-21 0 0 0,69 5 404 0 0,-171-5-1 0 0,231 24-1978 0 0,-1 2-1 0 0,-69 11 0 0 0,25 7-3971 0 0,64-10 2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4:54.593"/>
    </inkml:context>
    <inkml:brush xml:id="br0">
      <inkml:brushProperty name="width" value="0.1" units="cm"/>
      <inkml:brushProperty name="height" value="0.1" units="cm"/>
      <inkml:brushProperty name="color" value="#F4F91B"/>
    </inkml:brush>
  </inkml:definitions>
  <inkml:trace contextRef="#ctx0" brushRef="#br0">1304 78 1839 0 0,'-12'5'308'0'0,"-1"0"-1"0"0,1 0 1 0 0,-1-2-1 0 0,0 1 1 0 0,1-2-1 0 0,-1 0 1 0 0,-15 1-1 0 0,-93-5 1895 0 0,74 0-922 0 0,-110-16 2159 0 0,51 5-1760 0 0,-76-21 166 0 0,59 9-1239 0 0,85 19-797 0 0,1 2-1 0 0,0 2 1 0 0,-1 1-1 0 0,1 2 1 0 0,0 2 0 0 0,-1 1-1 0 0,1 2 1 0 0,-64 19-1 0 0,73-17-1217 0 0,5 1-58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4:55.335"/>
    </inkml:context>
    <inkml:brush xml:id="br0">
      <inkml:brushProperty name="width" value="0.1" units="cm"/>
      <inkml:brushProperty name="height" value="0.1" units="cm"/>
      <inkml:brushProperty name="color" value="#F4F91B"/>
    </inkml:brush>
  </inkml:definitions>
  <inkml:trace contextRef="#ctx0" brushRef="#br0">1095 27 6391 0 0,'-4'-3'120'0'0,"-1"1"0"0"0,0-1-1 0 0,0 1 1 0 0,0 0 0 0 0,0 1-1 0 0,0-1 1 0 0,-1 1-1 0 0,-7-1 1 0 0,-46 0 52 0 0,47 2-205 0 0,-135-3 782 0 0,63-1 641 0 0,0 4 1 0 0,-105 15-1 0 0,-78 36-835 0 0,119-21-1615 0 0,121-26-1885 0 0,3 0-957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4:55.987"/>
    </inkml:context>
    <inkml:brush xml:id="br0">
      <inkml:brushProperty name="width" value="0.1" units="cm"/>
      <inkml:brushProperty name="height" value="0.1" units="cm"/>
      <inkml:brushProperty name="color" value="#F4F91B"/>
    </inkml:brush>
  </inkml:definitions>
  <inkml:trace contextRef="#ctx0" brushRef="#br0">1074 64 4487 0 0,'-7'2'181'0'0,"0"0"-1"0"0,0-1 0 0 0,0 0 0 0 0,-1 0 0 0 0,1 0 1 0 0,0-1-1 0 0,-1-1 0 0 0,1 1 0 0 0,0-1 0 0 0,-1 0 0 0 0,-8-3 1 0 0,-8-4 1511 0 0,-44-20 1 0 0,50 21-1010 0 0,5 2-463 0 0,-1 1 1 0 0,0 1-1 0 0,0 0 1 0 0,0 1-1 0 0,0 1 0 0 0,0 0 1 0 0,-24 2-1 0 0,-10-2 18 0 0,-30 1 112 0 0,-20-2-5 0 0,-191 2 80 0 0,212 2-546 0 0,-31 4-2016 0 0,73-4-2109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4:57.039"/>
    </inkml:context>
    <inkml:brush xml:id="br0">
      <inkml:brushProperty name="width" value="0.1" units="cm"/>
      <inkml:brushProperty name="height" value="0.1" units="cm"/>
      <inkml:brushProperty name="color" value="#F4F91B"/>
    </inkml:brush>
  </inkml:definitions>
  <inkml:trace contextRef="#ctx0" brushRef="#br0">849 314 1839 0 0,'1'-4'39'0'0,"-1"-1"0"0"0,1 0 0 0 0,1 1 0 0 0,-1-1-1 0 0,1 1 1 0 0,-1 0 0 0 0,1-1 0 0 0,1 1 0 0 0,3-6-1 0 0,-3 5-188 0 0,0-1 0 0 0,0 0 0 0 0,0 1-1 0 0,-1-1 1 0 0,0 0 0 0 0,2-6-1 0 0,-3 7 353 0 0,-1-1-1 0 0,1 1 0 0 0,-1 0 1 0 0,0 0-1 0 0,0 0 0 0 0,-1 0 1 0 0,1-1-1 0 0,-1 1 0 0 0,-1 0 1 0 0,1 0-1 0 0,0 0 0 0 0,-1 0 1 0 0,0 1-1 0 0,-1-1 0 0 0,1 0 1 0 0,-1 1-1 0 0,-3-6 0 0 0,2 7-45 0 0,1 0 0 0 0,-1 1 0 0 0,0 0-1 0 0,0-1 1 0 0,0 1 0 0 0,0 1 0 0 0,0-1-1 0 0,0 0 1 0 0,0 1 0 0 0,-7-1 0 0 0,0 0 515 0 0,0 0 0 0 0,-22 0 0 0 0,-128-3 2244 0 0,82 2-2285 0 0,71 2-576 0 0,-174-9 1111 0 0,134 5-694 0 0,-84-20-1 0 0,93 16-389 0 0,18 4-261 0 0,0 0 1 0 0,-36-15 0 0 0,45 14-180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4:57.952"/>
    </inkml:context>
    <inkml:brush xml:id="br0">
      <inkml:brushProperty name="width" value="0.1" units="cm"/>
      <inkml:brushProperty name="height" value="0.1" units="cm"/>
      <inkml:brushProperty name="color" value="#F4F91B"/>
    </inkml:brush>
  </inkml:definitions>
  <inkml:trace contextRef="#ctx0" brushRef="#br0">1691 63 2303 0 0,'-4'-5'204'0'0,"0"0"0"0"0,0 0 0 0 0,0 1 0 0 0,-6-5 0 0 0,3 5 77 0 0,0 0 0 0 0,1 1 0 0 0,-1 0 0 0 0,0 0 0 0 0,-1 1 0 0 0,1 0 1 0 0,0 0-1 0 0,-1 1 0 0 0,1 0 0 0 0,-1 0 0 0 0,-7 1 0 0 0,-13 0 322 0 0,-47 8 0 0 0,17-1-506 0 0,-197 2 1534 0 0,-53-22-758 0 0,267 9-774 0 0,-122-9 282 0 0,67 11-261 0 0,-58 1-26 0 0,39 9-75 0 0,-107 4-950 0 0,167-14 469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37:05.431"/>
    </inkml:context>
    <inkml:brush xml:id="br0">
      <inkml:brushProperty name="width" value="0.1" units="cm"/>
      <inkml:brushProperty name="height" value="0.1" units="cm"/>
      <inkml:brushProperty name="color" value="#E71224"/>
    </inkml:brush>
  </inkml:definitions>
  <inkml:trace contextRef="#ctx0" brushRef="#br0">1205 1 943 0 0,'-2'12'29'0'0,"2"-11"-24"0"0,-1 1 1 0 0,1 0-1 0 0,0-1 1 0 0,0 1-1 0 0,0 0 0 0 0,0-1 1 0 0,0 1-1 0 0,0 0 1 0 0,0-1-1 0 0,1 4 0 0 0,0-2 24 0 0,0 1 0 0 0,0-1 0 0 0,0 1-1 0 0,-1 0 1 0 0,1-1 0 0 0,-1 1-1 0 0,0 0 1 0 0,0 0 0 0 0,-1-1-1 0 0,1 1 1 0 0,-2 6 0 0 0,1-9 24 0 0,1 1 0 0 0,-1-1 1 0 0,0 1-1 0 0,0-1 0 0 0,0 0 1 0 0,0 0-1 0 0,0 1 0 0 0,0-1 1 0 0,0 0-1 0 0,0 0 0 0 0,0 0 1 0 0,-1 0-1 0 0,1 0 0 0 0,0 0 1 0 0,-1 0-1 0 0,1-1 0 0 0,-1 1 1 0 0,1 0-1 0 0,-1-1 0 0 0,1 1 1 0 0,-1-1-1 0 0,1 0 0 0 0,-1 1 0 0 0,1-1 1 0 0,-1 0-1 0 0,0 0 0 0 0,1 0 1 0 0,-3 0-1 0 0,-30-4 779 0 0,27 2-563 0 0,0 1 1 0 0,0 0-1 0 0,-13 1 0 0 0,0 2 21 0 0,0 2-1 0 0,-20 5 1 0 0,-23 4-156 0 0,-16-6 584 0 0,-121-5-1 0 0,102-3 293 0 0,87 1-902 0 0,-175 4 1039 0 0,-28-4-901 0 0,88-3-195 0 0,92 4-51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4:59.259"/>
    </inkml:context>
    <inkml:brush xml:id="br0">
      <inkml:brushProperty name="width" value="0.1" units="cm"/>
      <inkml:brushProperty name="height" value="0.1" units="cm"/>
      <inkml:brushProperty name="color" value="#F4F91B"/>
    </inkml:brush>
  </inkml:definitions>
  <inkml:trace contextRef="#ctx0" brushRef="#br0">1075 78 3911 0 0,'-1'0'42'0'0,"-1"0"0"0"0,1 0 0 0 0,-1 1 0 0 0,0-1 0 0 0,1 0-1 0 0,-1 1 1 0 0,1-1 0 0 0,-1 1 0 0 0,1-1 0 0 0,0 1-1 0 0,-1 0 1 0 0,1 0 0 0 0,-2 1 0 0 0,-2 1 156 0 0,-6 2 30 0 0,-1 1 0 0 0,0-1 0 0 0,-17 4-1 0 0,26-8-183 0 0,-8 1 249 0 0,0 1 1 0 0,0-2-1 0 0,0 1 0 0 0,-1-2 1 0 0,1 1-1 0 0,0-2 0 0 0,-1 1 1 0 0,1-1-1 0 0,0-1 0 0 0,-14-4 0 0 0,-15-5 1047 0 0,-56-25 0 0 0,38 13-697 0 0,31 13-446 0 0,-1 1 0 0 0,1 2 0 0 0,-1 1 0 0 0,-1 1 0 0 0,1 1 0 0 0,-1 2 0 0 0,-43 2 0 0 0,14 5-274 0 0,0 2 0 0 0,-67 18 1 0 0,25 1-3924 0 0,60-14-106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04:59.818"/>
    </inkml:context>
    <inkml:brush xml:id="br0">
      <inkml:brushProperty name="width" value="0.1" units="cm"/>
      <inkml:brushProperty name="height" value="0.1" units="cm"/>
      <inkml:brushProperty name="color" value="#F4F91B"/>
    </inkml:brush>
  </inkml:definitions>
  <inkml:trace contextRef="#ctx0" brushRef="#br0">1800 73 4831 0 0,'1'-1'83'0'0,"-1"0"-69"0"0,0 1 0 0 0,0 0 0 0 0,0-1 0 0 0,0 1 1 0 0,0 0-1 0 0,0-1 0 0 0,0 1 0 0 0,0-1 0 0 0,0 1 1 0 0,0 0-1 0 0,0-1 0 0 0,0 1 0 0 0,0 0 0 0 0,0-1 1 0 0,0 1-1 0 0,0-1 0 0 0,0 1 0 0 0,0 0 0 0 0,0-1 0 0 0,-1 1 1 0 0,1 0-1 0 0,0-1 0 0 0,0 1 0 0 0,0 0 0 0 0,-1-1 1 0 0,1 1-1 0 0,0 0 0 0 0,0 0 0 0 0,-1-1 0 0 0,1 1 1 0 0,0 0-1 0 0,-1-1 0 0 0,-5 2 338 0 0,0-1-1 0 0,0 1 1 0 0,1 0 0 0 0,-1 1-1 0 0,0-1 1 0 0,1 1 0 0 0,-6 3-1 0 0,-18 5-283 0 0,15-8 153 0 0,-1 0 0 0 0,1-1 0 0 0,-1-1 0 0 0,1 0 0 0 0,-15-2 0 0 0,-19-1 613 0 0,-87-1 734 0 0,-65 2-664 0 0,150 3-686 0 0,0-1 0 0 0,1-3 0 0 0,-1-2 0 0 0,-56-12 0 0 0,11-2 168 0 0,-1 4 0 0 0,-1 5 1 0 0,-118 2-1 0 0,-175 12-1102 0 0,355-4 301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10:39.804"/>
    </inkml:context>
    <inkml:brush xml:id="br0">
      <inkml:brushProperty name="width" value="0.1" units="cm"/>
      <inkml:brushProperty name="height" value="0.1" units="cm"/>
      <inkml:brushProperty name="color" value="#F4F91B"/>
    </inkml:brush>
  </inkml:definitions>
  <inkml:trace contextRef="#ctx0" brushRef="#br0">1 90 1727 0 0,'3'-14'79'0'0,"-3"14"-76"0"0,0-1 0 0 0,0 1 0 0 0,0 0 1 0 0,0-1-1 0 0,0 1 0 0 0,1 0 0 0 0,-1-1 0 0 0,0 1 1 0 0,0 0-1 0 0,0-1 0 0 0,1 1 0 0 0,-1 0 1 0 0,0 0-1 0 0,0-1 0 0 0,1 1 0 0 0,-1 0 0 0 0,0 0 1 0 0,1-1-1 0 0,-1 1 0 0 0,0 0 0 0 0,0 0 0 0 0,1 0 1 0 0,-1 0-1 0 0,0 0 0 0 0,1-1 0 0 0,-1 1 0 0 0,0 0 1 0 0,1 0-1 0 0,-1 0 0 0 0,1 0 0 0 0,-1 0 1 0 0,0 0-1 0 0,1 0 0 0 0,-1 0 0 0 0,3 1 78 0 0,0-1 0 0 0,0-1 0 0 0,-1 1 0 0 0,1 0 0 0 0,0-1 0 0 0,5-1 1 0 0,4 0 5 0 0,50-4-29 0 0,86 3 0 0 0,63 15 80 0 0,-75-4-102 0 0,-42-3-36 0 0,402 13 0 0 0,-426-21 198 0 0,124-23 0 0 0,-96 11-58 0 0,-79 13-30 0 0,1 1 0 0 0,0 1 0 0 0,20 3-1 0 0,19 0 52 0 0,-58-3-123 0 0,1 0 0 0 0,-1-1 0 0 0,1 1-1 0 0,-1-1 1 0 0,1 1 0 0 0,-1-1 0 0 0,0 0 0 0 0,1 0-1 0 0,-1 1 1 0 0,0-1 0 0 0,1 0 0 0 0,-1 0-1 0 0,0 0 1 0 0,0-1 0 0 0,0 1 0 0 0,0 0-1 0 0,0 0 1 0 0,0 0 0 0 0,0-1 0 0 0,-1 1-1 0 0,1-1 1 0 0,0 1 0 0 0,-1 0 0 0 0,1-3-1 0 0,0 2 8 0 0,0 1 0 0 0,-1-1-1 0 0,1 0 1 0 0,0 1 0 0 0,0-1-1 0 0,1 1 1 0 0,-1-1 0 0 0,0 1-1 0 0,0-1 1 0 0,1 1 0 0 0,1-2-1 0 0,-3 3-44 0 0,3 0 0 0 0,3 7 0 0 0,-6-7 0 0 0,0 0 0 0 0,0 0 0 0 0,1 0 0 0 0,-1 0 0 0 0,0 0 0 0 0,0 0 0 0 0,0 0 0 0 0,0 0 0 0 0,1 0 0 0 0,-1-1 0 0 0,0 1 0 0 0,0 0 0 0 0,0 0 0 0 0,0 0 0 0 0,0 0 0 0 0,1 0 0 0 0,-1-1 0 0 0,0 1 0 0 0,0 0 0 0 0,0 0 0 0 0,0 0 0 0 0,0-1 0 0 0,0 1 0 0 0,0 0 0 0 0,0 0 0 0 0,0 0 0 0 0,0-1 0 0 0,0 1 0 0 0,0 0 0 0 0,0 0 0 0 0,0 0 0 0 0,0-1 0 0 0,0 1 0 0 0,0 0 0 0 0,0 0 0 0 0,0 0 0 0 0,0-1 0 0 0,0 1 0 0 0,0 0 0 0 0,1-10 0 0 0,-1 10 5 0 0,0 1-1 0 0,0-1 0 0 0,0 0 1 0 0,0 0-1 0 0,0 0 0 0 0,0 0 0 0 0,0 0 1 0 0,0 0-1 0 0,0 0 0 0 0,1 0 1 0 0,-1 0-1 0 0,0 0 0 0 0,0 0 1 0 0,0 0-1 0 0,0 0 0 0 0,0 0 0 0 0,0 0 1 0 0,0 0-1 0 0,0-1 0 0 0,0 1 1 0 0,0 0-1 0 0,1 0 0 0 0,-1 0 1 0 0,0 0-1 0 0,0 0 0 0 0,0 0 0 0 0,0 0 1 0 0,0 0-1 0 0,0 0 0 0 0,0 0 1 0 0,0 0-1 0 0,0 0 0 0 0,0 0 0 0 0,0 0 1 0 0,0 0-1 0 0,0-1 0 0 0,0 1 1 0 0,0 0-1 0 0,0 0 0 0 0,0 0 1 0 0,1 0-1 0 0,4 14-114 0 0,-1-6-297 0 0,-2-4 151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10:52.595"/>
    </inkml:context>
    <inkml:brush xml:id="br0">
      <inkml:brushProperty name="width" value="0.35" units="cm"/>
      <inkml:brushProperty name="height" value="2.1" units="cm"/>
      <inkml:brushProperty name="color" value="#33CCFF"/>
      <inkml:brushProperty name="inkEffects" value="pencil"/>
    </inkml:brush>
  </inkml:definitions>
  <inkml:trace contextRef="#ctx0" brushRef="#br0">374 96 2303 267516 42583,'-3'0'200'0'0,"-1"1"-200"0"0,-1-1 592 0 0,0 0 80 0 0,1 1 8 0 0,-2 0 448 0 0,0 0-744 0 0,-2-1 0 0 0,-1 1-8 0 0,0 0 88 0 0,-1 0 16 0 0,1-1 8 0 0,0 1 0 0 0,1-1-96 0 0,1 1 352 0 0,1-1 64 0 0,2 0-360 0 0,1 0 8 0 0,1-1 0 0 0,2 1-8 0 0,1-1-8 0 0,0 1 0 0 0,1-1 280 0 0,0 1-232 0 0,2 1-88 0 0,-1 1-248 0 0,0 0-8 0 0,2 1 0 0 0,-1 1 40 0 0,3 1 200 0 0,3 2 8 0 0,2 1-184 0 0,1 0 0 0 0,3 0 192 0 0,3 0-32 0 0,2 0-184 0 0,0-2 32 0 0,-1-2 8 0 0,1-1 0 0 0,-1-2 0 0 0,0-2-16 0 0,1-1 0 0 0,2-2 0 0 0,0 0 0 0 0,1-1-24 0 0,4-1 168 0 0,1 0-176 0 0,0 1-56 0 0,2 0 88 0 0,-1 1-104 0 0,-2 1-40 0 0,-1 0 24 0 0,-1 1-88 0 0,-3 1 112 0 0,-2-1-32 0 0,-1 2-8 0 0,-3-1 0 0 0,1 0 40 0 0,-1 1 8 0 0,1-1 0 0 0,5 2 88 0 0,6 0-48 0 0,4 1-80 0 0,5 3 16 0 0,-2 0 0 0 0,-3 0-96 0 0,-1-1 64 0 0,-1-1 0 0 0,-4-1-64 0 0,2-1 80 0 0,2 1 0 0 0,-1-1 0 0 0,-1-1-80 0 0,1 0 80 0 0,-1-1 16 0 0,-1 1-96 0 0,-1 0 96 0 0,-2 0-32 0 0,-1 1-64 0 0,-2 1 96 0 0,-1-1-32 0 0,-1 1-64 0 0,5 0 64 0 0,2 1 0 0 0,1-2-64 0 0,1 0 0 0 0,1 1 72 0 0,5-2-8 0 0,6-1 0 0 0,5-1 0 0 0,0-2-64 0 0,-5 1 80 0 0,-4-1-80 0 0,-5 1 96 0 0,-2 0 40 0 0,-3-1-72 0 0,-4 1-64 0 0,-2 0 64 0 0,-4 0-64 0 0,-2 0 64 0 0,-1 1-64 0 0,-2 0 0 0 0,0-1 72 0 0,0 1-72 0 0,-1-1 0 0 0,-2 0 0 0 0,0 1 0 0 0,-1 0 64 0 0,-2 0-64 0 0,0 0 64 0 0,-1 1-64 0 0,-2-1 64 0 0,-1 1-64 0 0,-1-1 72 0 0,-1 1-72 0 0,0 0 80 0 0,-2 0-80 0 0,-1 0 64 0 0,-1 0-64 0 0,0 1 64 0 0,-2 0-64 0 0,-4 1 72 0 0,-3-1-72 0 0,-4 1 0 0 0,1 1 0 0 0,-1-1 0 0 0,1-1 0 0 0,1 1 64 0 0,0-2-64 0 0,0 0 0 0 0,0-1 80 0 0,-3-1-16 0 0,-5 0 96 0 0,-3-1-96 0 0,0 1-64 0 0,0 1 96 0 0,0 1-96 0 0,0 1 0 0 0,0 0 64 0 0,-1 0-64 0 0,1 1 0 0 0,0-1 0 0 0,-1 0 64 0 0,0 1-64 0 0,-1-1 0 0 0,-1 2 0 0 0,1-1 0 0 0,-1 0 0 0 0,-2 0 0 0 0,0 0 64 0 0,-1 1-64 0 0,-1-1 0 0 0,-1 1 0 0 0,1 1 64 0 0,1 1-64 0 0,-6 3 64 0 0,-1 3-64 0 0,2 0 0 0 0,2 1 0 0 0,1 0 0 0 0,1 0 64 0 0,2-1-64 0 0,-1 0 0 0 0,-1-2 0 0 0,0 1 0 0 0,0-2 0 0 0,0-1 0 0 0,1 0 0 0 0,1-1 0 0 0,2-1 0 0 0,2-1 0 0 0,1-1 64 0 0,1 0-64 0 0,1 0 0 0 0,-1 0 0 0 0,0 1 0 0 0,-1-1 64 0 0,0-1-64 0 0,0 1 0 0 0,0-1 0 0 0,1-1 0 0 0,2 0 0 0 0,-3-1 64 0 0,-3-2-64 0 0,-2-2 72 0 0,1-3-72 0 0,4 0 64 0 0,3 0-64 0 0,3 1 64 0 0,3 0-64 0 0,3 2 64 0 0,1 0-64 0 0,1 2 0 0 0,1 0 0 0 0,0 0 64 0 0,-1 1-64 0 0,1 1 0 0 0,0-1 0 0 0,2 2 0 0 0,0-1 0 0 0,2 1 0 0 0,1 0 0 0 0,0 0 0 0 0,2 0 0 0 0,0 0 0 0 0,1 0 0 0 0,1 1 0 0 0,0-1 0 0 0,2 1 0 0 0,0-1 0 0 0,2-1 0 0 0,0 2 0 0 0,2-1 0 0 0,0 0 0 0 0,2 1 0 0 0,1 0 0 0 0,5-1 64 0 0,3 1-64 0 0,3-1 0 0 0,5 0 0 0 0,2-1 64 0 0,0 0-64 0 0,0 0 64 0 0,1 0-64 0 0,1 0 64 0 0,1-1-64 0 0,2 0 0 0 0,2-1 0 0 0,3-1 64 0 0,2-1-64 0 0,2-1 0 0 0,1 0 0 0 0,1 0 64 0 0,1 0-64 0 0,0 1 64 0 0,1-1-64 0 0,8 2 64 0 0,9 0-64 0 0,8 2 64 0 0,0 0-64 0 0,-7 0 0 0 0,-6 0 0 0 0,-5-1 0 0 0,-4 0 0 0 0,-2-1 0 0 0,4 0 0 0 0,2-2 0 0 0,-2 1 64 0 0,-4-1-64 0 0,-3 1 0 0 0,-3 1 0 0 0,-2 0 0 0 0,-4 1 64 0 0,0 1-64 0 0,-2 1 0 0 0,1 0 72 0 0,4 0-72 0 0,2 1 0 0 0,0-1 0 0 0,-3 1 64 0 0,-2 0-64 0 0,-3 0 0 0 0,-2 0 0 0 0,-1 1 0 0 0,0 0 0 0 0,0 1 0 0 0,0-1 0 0 0,-1 1 64 0 0,0-1-64 0 0,6 0 0 0 0,8-1 64 0 0,6 0 0 0 0,0-2 0 0 0,-6 0-64 0 0,-2-1 64 0 0,-5 1 0 0 0,-6-1-64 0 0,-4 1 0 0 0,-4 0 0 0 0,-3 0 64 0 0,-3 1-64 0 0,-2-1 0 0 0,-2 1 64 0 0,-2-1-64 0 0,-1 0 64 0 0,-2 0-64 0 0,-2 0 64 0 0,-1-1-64 0 0,-1 1 80 0 0,-2 0-16 0 0,-2 0 32 0 0,-2-1-96 0 0,-1 0 0 0 0,-2 1 64 0 0,-2 0-64 0 0,-1-1 0 0 0,-3 1 0 0 0,-4-1 0 0 0,0 1 0 0 0,-3-1 0 0 0,-2 1 0 0 0,-10 0 0 0 0,-4 1 64 0 0,-4 0-64 0 0,-8 2 0 0 0,-3 1 0 0 0,1-1 0 0 0,-6 1 0 0 0,-1-1 0 0 0,2 0 0 0 0,3-1 0 0 0,2 0 0 0 0,2 0 0 0 0,0 0 0 0 0,1 1 0 0 0,0 0 0 0 0,1 0 0 0 0,-1 2 0 0 0,0 1 0 0 0,-1 1 0 0 0,0 1 0 0 0,2 0 0 0 0,1-1 0 0 0,1-1 0 0 0,-5 0 0 0 0,0 0 0 0 0,1-2 0 0 0,1-1 0 0 0,2 0 0 0 0,2-1 0 0 0,1 1 0 0 0,-6 2 0 0 0,-4 0 0 0 0,0 1 0 0 0,2 0 0 0 0,1 0 0 0 0,4 0 0 0 0,2 0 0 0 0,3 0 64 0 0,4 1-64 0 0,-2-1 0 0 0,0 1 0 0 0,1 0 0 0 0,3-1 0 0 0,3-1 0 0 0,3-1 0 0 0,0 0 0 0 0,3-1 0 0 0,2-1 0 0 0,2 0 0 0 0,3 1 0 0 0,1 0 0 0 0,1 0 0 0 0,2 0 0 0 0,3 0 0 0 0,2 1 0 0 0,3 0 0 0 0,2-1 0 0 0,2 1 0 0 0,2-1 0 0 0,0 0 0 0 0,3-1 0 0 0,0 1 0 0 0,2-1 0 0 0,1 0 0 0 0,2 0 0 0 0,1 0 0 0 0,1-1 0 0 0,3 1 64 0 0,3-1-64 0 0,2 1 0 0 0,3 0 0 0 0,2-1 64 0 0,2 1-64 0 0,2-1 0 0 0,1 1 0 0 0,2 1 0 0 0,0 1 0 0 0,1 0 0 0 0,1 1 0 0 0,2 1 0 0 0,2-1 0 0 0,1 1 0 0 0,8-2 0 0 0,11 0 0 0 0,12-2 0 0 0,10-2 0 0 0,1-1 0 0 0,-4-1 0 0 0,-4 1 0 0 0,-7 0 0 0 0,-5 1 0 0 0,-3 1 0 0 0,5 1 0 0 0,0 1 0 0 0,-3 0 0 0 0,5 0 0 0 0,-1 0 0 0 0,-2-1 0 0 0,-2 0 0 0 0,-2-1 0 0 0,-2-1 0 0 0,-1 0 0 0 0,-1 0 0 0 0,-1 0 0 0 0,-1 0 64 0 0,0 0-64 0 0,11-1 0 0 0,3-1 0 0 0,0 1 0 0 0,5 0 0 0 0,-3 0 0 0 0,-5 0 0 0 0,0 1 0 0 0,-4 2 0 0 0,-5 0 0 0 0,-6 0 0 0 0,-6 0 0 0 0,-3 1 0 0 0,-3 0 0 0 0,2 1 0 0 0,0 1 0 0 0,0-1 0 0 0,-1-1 0 0 0,-1 1 0 0 0,-1-1 64 0 0,-2 0-64 0 0,0 0 0 0 0,-3 1 0 0 0,-1 1 0 0 0,-2-1 0 0 0,-3 1 0 0 0,-1 0 0 0 0,-2-1 0 0 0,-2 0 0 0 0,-3-1 0 0 0,-3 0 0 0 0,-3-1 0 0 0,-4-1 0 0 0,-2-1 0 0 0,-4-1 72 0 0,-2 0-72 0 0,-3-1 64 0 0,-4 0-64 0 0,-5-1 0 0 0,-10 0 0 0 0,-6-2 0 0 0,-3 2 0 0 0,-10-2 0 0 0,-5 1 0 0 0,-3 1 64 0 0,-1-1-64 0 0,-2 1 0 0 0,-3-1 0 0 0,-1 1 0 0 0,-2-1 0 0 0,-1 1 0 0 0,-2-1 0 0 0,-1 1 0 0 0,0 0 0 0 0,1 2 0 0 0,2 3 0 0 0,3 3 0 0 0,4 3 0 0 0,4 3 0 0 0,1 3 0 0 0,2 5-96 0 0,-6 8-704 0 0,-9 13-1008 0 0,-14 26-2992 0 0,8 2-15863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10:57.095"/>
    </inkml:context>
    <inkml:brush xml:id="br0">
      <inkml:brushProperty name="width" value="0.35" units="cm"/>
      <inkml:brushProperty name="height" value="2.1" units="cm"/>
      <inkml:brushProperty name="color" value="#33CCFF"/>
      <inkml:brushProperty name="inkEffects" value="pencil"/>
    </inkml:brush>
  </inkml:definitions>
  <inkml:trace contextRef="#ctx0" brushRef="#br0">2291 160 1839 206897 82977,'-4'-1'1784'0'0,"-2"-1"128"0"0,1 1 56 0 0,0 0 16 0 0,2 0-1440 0 0,2 1-288 0 0,0 0-64 0 0,0 0 0 0 0,1 0-744 0 0,0 0 336 0 0,0-2-680 0 0,-2-1 1128 0 0,0-1 88 0 0,-2 0 24 0 0,0-1 0 0 0,-1 1 288 0 0,0-1 760 0 0,-2 0-688 0 0,2 1-288 0 0,0 0-64 0 0,1 0 0 0 0,0 1 56 475 4,0-2-408-475-4,0 1 0 0 0,2 1 0 0 0,-2 0 0 0 0,0 0 0 0 0,-1 2 0 0 0,0 0 136 0 0,-3 0 16 0 0,0 0 0 0 0,0 1 0 0 0,1 0 120 0 0,-1-1 24 0 0,2 1 8 0 0,-1-1 0 0 0,2 0-48 0 0,-1-1-16 0 0,-1 0 0 0 0,0-1 0 0 0,1 0-32 0 0,-3 1-8 0 0,1 1 0 0 0,-1 1 0 0 0,-2 0 32 0 0,0 1 248 0 0,-2 1-240 0 0,1 0-24 0 0,-2 1 200 0 0,-1 1-208 0 0,1-1-48 0 0,-2 0 128 509-10,0-1-144-509 10,0 1-24 0 0,2-2-8 0 0,0 0 0 0 0,0 0 0 0 0,1-1 24 0 0,-2 1 8 0 0,0-1 0 0 0,-1 1 0 0 0,-1-1 72 0 0,-1 0 8 0 0,0 1 8 0 0,-2 0 184 0 0,-3 1-248 475 3,1-1 0-475-3,0 0 0 0 0,-1 1-64 0 0,-3-1 80 0 0,-1 1-96 0 0,0 0-16 0 0,0 0 0 0 0,3 0 0 0 0,0 1 0 0 0,1-1 48 0 0,1 0 8 586 7,1 0 0-586-7,1 0 0 0 0,0 0 0 0 0,1-1 0 476 2,0 1 0-476-2,0-1 0 0 0,0 1-32 0 0,1-1-8 547-4,0 0 0-547 4,0 0 0 0 0,-1 0-88 0 0,1 0 64 477 1,0 1-64-477-1,-1 0 64 0 0,0 1 0 546-5,0 0 0-546 5,0 1 0 476 0,0-1 0-476 0,1 1 32 0 0,0 0 8 588 3,1 0 0-588-3,0-1 0 0 0,0-1-40 0 0,-1 1 0 477-1,0-2-64-477 1,-3 1 96 0 0,0-2-32 0 0,-1 0-64 0 0,2-1 0 589 1,2 0 88-589-1,0-2-88 0 0,1 1 96 0 0,0 1-96 0 0,0-1 96 0 0,1 0-32 0 0,-1-1 0 0 0,0 1-64 0 0,1 0 96 0 0,1 0-32 0 0,0 0 0 0 0,0 0-64 0 0,0 1 96 0 0,1 1-32 0 0,-1 0 0 0 0,1 0-64 0 0,0 1 96 0 0,-1-1 0 0 0,0 0-96 0 0,1 0 72 0 0,1 0-72 0 0,3 0 0 0 0,0-1 72 0 0,1 0-72 0 0,0 0 0 0 0,0 0 0 0 0,-1 1 64 0 0,-1-1-64 0 0,0 0 0 0 0,0 0 0 0 0,-2-1 0 0 0,-1 1 0 0 0,-3 0 64 0 0,-5 0 32 0 0,-2 0-16 0 0,1 1-8 0 0,0-1 80 0 0,1 1-72 0 0,3 0 0 0 0,2-1 0 0 0,2-1-80 0 0,1 0 72 0 0,3 0-72 0 0,0 0 0 0 0,1 0 0 0 0,0 1 0 0 0,-1 0 0 0 0,1 1 0 0 0,-1 0 0 0 0,-2 0 0 0 0,-1 1 0 0 0,-2-2 0 0 0,-2 1 72 0 0,-2-1-72 0 0,2 0 88 0 0,0 0-88 0 0,2 0 80 0 0,2 0-80 0 0,1 0 80 0 0,2 0-80 0 0,1 0 80 0 0,1 1-80 0 0,2-1 64 0 0,1 1-64 0 0,1 0 0 0 0,1-1 0 0 0,1 1 0 0 0,2-1 0 0 0,1 1 0 0 0,0 0 0 0 0,0 0 0 0 0,1-1 0 0 0,0 1 0 0 0,0-1 0 0 0,0 1 0 0 0,-1 0 0 0 0,0 0 0 0 0,0 0 0 0 0,0 0 0 0 0,0 0 0 0 0,0 0 0 0 0,15 2 0 0 0,4 0 0 0 0,0 0 0 0 0,-5 0 0 0 0,-3-1 0 0 0,8-1 0 0 0,2 0 64 0 0,-3-1-64 0 0,-5 0 0 0 0,7 1 0 475-2,1-1 0-475 2,-4 1 0 0 0,-4 0 0 0 0,-5 0 0 0 0,10 0 0 0 0,2-1 0 0 0,-3 1 0 0 0,-3-1 0 0 0,7 1 0 0 0,0 0 0 522 5,-3 0 0-522-5,7 0 0 0 0,-1 1 0 0 0,-4-1 0 0 0,5 1 0 0 0,-1 0 0 0 0,-4-1 64 0 0,6 0-64 0 0,-1-1 0 0 0,9 0 0 0 0,0-1 64 0 0,-7 1-64 0 0,7-1 0 0 0,-1 1 0 0 0,-7-1 0 0 0,8 1 0 0 0,-2-1 0 0 0,10 0 0 0 0,-3 0 0 0 0,-7 1 0 0 0,5-1 0 0 0,-3 0 64 0 0,-8 1-64 0 0,7-1 0 0 0,-2 0 0 0 0,-7 1 64 0 0,8-1-64 0 0,-1 1 0 0 0,5-1 0 0 0,-5 0 0 0 0,10-1 0 0 0,-4 2 0 0 0,-7-1 0 0 0,7 1 0 0 0,-5 0 0 0 0,8-1 0 0 0,-4 0 0 0 0,-7 1 0 0 0,5 0 72 0 0,-2 1-72 0 0,-7 0 64 0 0,7 1-64 0 0,-1 0 0 0 0,-6 0 0 0 0,7 1 64 0 0,-2 0-64 0 0,9-1 0 0 0,-2 0 0 0 0,-7-1 0 0 0,4 0 0 0 0,-3 0 0 0 0,-7-1 0 0 0,6 0 0 0 0,9-2 0 0 0,-3 0 0 0 0,4-2 64 0 0,-6 1-64 0 0,-9 1 64 0 0,7-2-64 0 0,9 0 64 0 0,-2 0-64 0 0,-7 1 0 0 0,-10 1 0 0 0,6 0 64 0 0,-1 0-64 0 0,-6 2 0 0 0,-7 0 0 0 0,-5 0 0 0 0,8-1 0 0 0,2 1 0 0 0,-4-1 64 0 0,-2 0-64 0 0,-4-1 0 0 0,-3 2 64 0 0,-4-1-64 0 0,-4 1 64 0 0,-2 0 0 0 0,-4 0-64 0 0,-1 1 96 0 0,-2-1-32 0 0,-3 0-64 0 0,-5-1 0 0 0,-2 1 0 0 0,-2-2 0 0 0,-1 2 64 0 0,0-1-64 0 0,-1 1 0 0 0,1 1 0 0 0,-5 0 64 0 0,-1 0-64 0 0,-1 1 0 0 0,-5 1 0 0 0,0 0 0 0 0,-1 1 88 0 0,-2 1-24 0 0,0 0 32 0 0,2 0-96 0 0,2 1 72 0 0,2-1-72 0 0,-1-1 64 0 0,1 1-64 0 0,-2-2 80 0 0,-2 1-80 0 0,0 0 80 0 0,-2-1-80 0 0,0 0 80 0 0,0-1-80 0 0,0-1 80 0 0,0 1-80 0 0,-1 0 96 0 0,-1 0-96 0 0,-2 1 96 0 0,-2 1-96 0 0,-1 0 96 0 0,-1 0-96 0 0,-1 1 96 0 0,0 0-96 0 0,-1 1 96 0 0,0 1-96 0 0,-2-1 96 0 0,0 0-96 0 0,1-1 0 0 0,1-1 0 476-3,0-1 0-476 3,1-1 0 0 0,3-1 0 0 0,2-1 0 0 0,2-1-88 0 0,-9-3-1080 0 0,-2-2 752 589-1,-10-4-4000-589 1,7 1-20767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10:59.350"/>
    </inkml:context>
    <inkml:brush xml:id="br0">
      <inkml:brushProperty name="width" value="0.35" units="cm"/>
      <inkml:brushProperty name="height" value="2.1" units="cm"/>
      <inkml:brushProperty name="color" value="#33CCFF"/>
      <inkml:brushProperty name="inkEffects" value="pencil"/>
    </inkml:brush>
  </inkml:definitions>
  <inkml:trace contextRef="#ctx0" brushRef="#br0">4616 1354 8639 217980 84146,'0'0'936'0'0,"0"0"-936"0"0,0 0 0 0 0,0 0 280 0 0,0 0 40 0 0,0 0 0 0 0,0 0 72 0 0,0 0-392 0 0,0 0 0 0 0,0 0 0 0 0,0 0 0 0 0,0 0 0 0 0,0 0 0 0 0,0 0 352 0 0,0 0 96 0 0,0 0 32 0 0,6-3 800 0 0,3-2-416 0 0,-2 0 8 0 0,-3-2 8 0 0,-3 0-248 0 0,-2 1 520 0 0,-2-1-280 0 0,0 1-376 0 0,-3 0-32 0 0,0 0-248 0 0,1 3 0 0 0,-2 0 232 0 0,-6 4 32 0 0,0 1-240 0 0,-3 2 0 0 0,3-1 0 0 0,-3 2 0 0 0,3-1 0 0 0,-2 0 24 0 0,-3 2 280 0 0,-4-1 0 0 0,2-1-272 0 0,-2 0 0 0 0,-1-1 0 0 0,1 0-64 0 0,0 0-16 0 0,4-1 0 0 0,-6-1 136 0 0,-3 1-200 0 0,0-1-8 0 0,0 0 0 0 0,2 0-24 0 0,1 0 0 0 0,1 1 0 0 0,1-1 0 0 0,4-1-32 0 0,-1 1 24 0 0,-4 0-88 0 0,3 0 112 0 0,-3 0-32 0 0,4-1-8 0 0,-1 1 96 0 0,-2-1-72 0 0,3 1 0 0 0,-3-1 0 0 0,0-1 0 0 0,-3 1 112 0 0,-4-1-8 0 0,0 0-112 0 0,4 0 0 0 0,0 0 0 0 0,2 0-8 0 0,1 0 0 0 0,1 1 0 0 0,2-1 72 628 1,-1-1-80-628-1,-1-1 0 0 0,0 1 0 489-2,0-1-8 64 8,0 0-64-553-6,-1 0 96 489-3,0 2-32-489 3,-1-1 0 0 0,-1 2 0 0 0,-1 0 0 0 0,0-1 0 554 5,-1 2 0-554-5,-1 0 0 0 0,1 0 0 0 0,0 1 0 0 0,1-1 0 0 0,2 0-64 489-4,3-1 96-489 4,0 0-32 0 0,-2 0 16 0 0,0 1 0 0 0,-1-1 0 0 0,1 1 0 0 0,0-1 0 489-4,1 1 0-489 4,-1 0 0 0 0,1 0 0 0 0,0 1-80 0 0,3-1 0 0 0,-1 1 0 554 3,-1 1 0-554-3,-1-1 0 0 0,3 0 96 0 0,-2 1-96 0 0,-1 1 96 0 0,1-1-96 0 0,2 0 0 0 0,1 0 0 0 0,1-1 64 0 0,-1 0-64 0 0,0 0 0 0 0,-2-1 0 0 0,1 0 64 0 0,-1 0-64 0 0,-1 0 64 0 0,-1-1-64 0 0,0 0 64 0 0,0-1-64 0 0,0 0 0 0 0,1 0 72 488-4,-4 1-72-488 4,0-1 72 0 0,0 0-72 0 0,2 1 0 0 0,1-1 64 0 0,1 0-64 0 0,2 0 0 0 0,1 0 64 0 0,0-1-64 0 0,2 0 0 554 2,-1-1 0 0-1,0-1 0-554-1,1-1 0 0 0,2 1 0 0 0,-1 0 0 0 0,-1 1 64 0 0,-1-1-64 0 0,-2 0 0 0 0,-2 1 64 0 0,0 0-64 0 0,-1 0 0 0 0,4 1 0 0 0,-1 1 72 0 0,-2-1-72 0 0,4 2 0 0 0,-2-1 72 0 0,1 1-72 0 0,-1 0 0 0 0,0-1 0 0 0,0 1 64 0 0,1-1-64 0 0,0 0 0 0 0,0-1 0 0 0,1 0 64 0 0,1-1-64 0 0,-1 0 64 0 0,1 0-64 0 0,-1 0 64 0 0,-2-1-64 0 0,1 1 72 0 0,0 0-72 0 0,0 1 0 0 0,1 0 64 0 0,1 0-64 0 0,-2 0 0 0 0,0-1 0 0 0,0 1 0 0 0,2 0 64 0 0,0 0-64 0 0,1 0 0 0 0,0 0 0 0 0,1 1 64 0 0,-1-1-64 0 0,1 0 0 0 0,0 1 0 0 0,-1 0 64 0 0,0-1-64 0 0,0 1 0 0 0,-1 0 0 0 0,0 0 64 0 0,0 0-64 0 0,0 0 0 0 0,1 0 64 0 0,-3 1-64 0 0,3-1 0 0 0,-1 0 0 0 0,-1 1 64 0 0,1 0-64 0 0,0-1 0 0 0,-2 1 64 0 0,2 0-64 0 0,-1 1 0 0 0,-4 0 64 0 0,0 0-64 0 0,0 0 0 0 0,1 0 0 0 0,0 0 64 0 0,1 0-64 0 0,-3 0 0 0 0,0 0 64 0 0,0 1-64 0 0,1-1 0 0 0,1 0 0 0 0,1 0 0 0 0,1 0 0 0 0,1 0 64 0 0,0 0-64 0 0,-3 0 0 0 0,-1 1 0 0 0,-2-1 0 0 0,1 0 64 0 0,0-1-64 0 0,-4 1 0 0 0,0-1 0 0 0,0 0 0 0 0,1 0 0 0 0,1 1 0 0 0,2 0 64 0 0,0-1-64 0 0,-3 1 0 0 0,0 0 64 0 0,0 0-64 0 0,1 1 0 0 0,2 0 0 0 0,1-1 0 0 0,2 0 0 0 0,4 0 0 0 0,-1 0 0 0 0,-1-1 0 0 0,1 1 0 0 0,0-1 0 0 0,0 0 0 0 0,1 0 64 0 0,0-1-64 0 0,0 1 0 0 0,-1 0 0 0 0,4-1 0 0 0,-2 2 0 0 0,0 0 0 0 0,2 0 0 0 0,-4-1 64 0 0,-2 1-64 0 0,-1 0 0 0 0,1 1 0 0 0,0-1 0 0 0,-1 2 0 0 0,0-1 0 0 0,0 1 0 0 0,0 0 0 0 0,0 1 0 0 0,3-1 0 0 0,1 1 0 0 0,-1 0 0 0 0,1 1 0 0 0,-2-1 0 0 0,0 1 0 0 0,-2 0 64 0 0,-1 0-64 0 0,3-1 0 0 0,0 0 0 0 0,0 0 0 0 0,3-1 0 0 0,1-1 0 0 0,1 0 0 0 0,2 0 0 0 0,1-1 0 0 0,2-1 64 0 0,-1 0-64 0 0,0 0 0 0 0,2-1 0 0 0,-2 1 0 0 0,1-1 0 0 0,0 0 0 0 0,1 0 0 0 0,0-1 0 0 0,0 1 0 0 0,1 1 0 0 0,-1-1 0 0 0,1 0 0 0 0,0 0 0 0 0,-1-1 0 0 0,1 1 64 0 0,0-1-64 0 0,1 0 0 0 0,1 0 0 0 0,-1 0 0 0 0,1-1 0 0 0,1 1 0 0 0,0-1 0 0 0,0-1 0 0 0,1-1 0 0 0,1 1 64 0 0,-1-1-64 0 0,1 0 0 0 0,-1-1 0 0 0,0-1 0 0 0,-1 1 0 0 0,-1 0 0 0 0,1-1 0 0 0,0 0 0 0 0,-2 0 0 0 0,1 0 0 0 0,0-2 64 0 0,1 1-64 0 0,-2-1 0 0 0,1 0 0 0 0,0-1 0 0 0,1-3 64 0 0,-1-2-16 0 0,2 1-48 0 0,-1 0 0 0 0,1 1 0 0 0,-1 1 0 0 0,0 1 0 0 0,-1 1 0 0 0,1 1 0 0 0,-1-1 0 0 0,0 0 0 0 0,-1 0 0 0 0,1 0 0 0 0,-1 0 0 0 0,1 0 0 0 0,1-1 0 0 0,-1 1 0 0 0,0-2 0 0 0,1 1 0 0 0,0-1 0 0 0,1 0 0 0 0,1 0 0 0 0,0 0 0 0 0,1 1 0 0 0,1 0 0 0 0,0 1 0 0 0,0 0 0 0 0,1-2 0 0 0,0-1 0 0 0,1 0 0 0 0,-1 0 0 0 0,1-2 0 0 0,0 1 0 0 0,-1 0 0 0 0,0 2 0 0 0,0-1 0 0 0,-1 2 0 0 0,0-3 0 0 0,1 0 0 0 0,-1 0 0 0 0,2-2 0 0 0,0 0 0 0 0,0 2 0 0 0,-2 2 0 0 0,1 1 0 0 0,-1 2 0 0 0,0 0 0 0 0,-1-1 0 0 0,-1 1 0 0 0,0-1 0 0 0,-2 0 0 0 0,0 0 0 0 0,-1 0 0 0 0,-1 0 0 0 0,1-1 0 0 0,0 0 0 0 0,1 0 0 0 0,0 0 0 0 0,1 0 0 0 0,0 1 0 0 0,2 1 0 0 0,-1 0 0 0 0,1 0 0 0 0,0 0 0 0 0,0 0 0 0 0,-1 0 0 0 0,1 1 0 0 0,-1 0 0 0 0,1 2 0 0 0,-1-1 0 0 0,0 1 0 0 0,1 0 0 0 0,-1 1 0 0 0,0-1 0 0 0,0 0 0 0 0,1 0 0 0 0,-1 0 0 0 0,0 1 0 0 0,0-1 0 0 0,1 1 0 0 0,-1 0 0 0 0,0 0 0 0 0,1 1 0 0 0,0 0 0 486-6,0-1 0-486 6,-1 0 0 0 0,1-1 0 0 0,1-1 0 0 0,-1-1 0 0 0,1 0 0 0 0,0-1 0 0 0,0 0 0 0 0,1-2 0 485 7,1 2 0-485-7,0 0 0 0 0,1 1 0 0 0,0 1 0 0 0,1 1 0 0 0,-2 1 0 0 0,1 0 0 555 0,-1 1 0-555 0,0 0 0 0 0,1-1 0 0 0,1 1 0 0 0,1 0 0 0 0,-2 0 0 0 0,-1 2 0 0 0,-2 0 0 555 0,4 0 0-555 0,2-1 0 0 0,-2 1 0 0 0,-2 0 0 0 0,-1 1 0 0 0,7-1 0 0 0,2 0 0 0 0,-2 0 0 0 0,-2 1 0 0 0,-3 0 0 0 0,-3 0 0 0 0,11 1 0 0 0,2 0 0 0 0,-1 0 0 0 0,-4 0 0 416-1,8 0 0-416 1,-1 0 0 0 0,-2 0 0 0 0,-4 0 0 0 0,5 0 0 0 0,1 0 0 0 0,-3 0 0 0 0,-4 0 0 0 0,-4 0 0 0 0,8 1 0 0 0,1-1 0 0 0,-2 1 0 0 0,-4-1 0 0 0,10 1 0 0 0,0-1 0 0 0,-3 1 0 0 0,6-2 0 0 0,-1 0 0 0 0,-4 0 0 0 0,5-1 0 0 0,-1 1 0 0 0,-4 0 0 0 0,3 0 0 0 0,5-2 0 0 0,-1 0 0 0 0,5 0 0 0 0,-3 1 0 0 0,-5 0 0 0 0,3 1 0 0 0,-3 1 0 0 0,5-1 0 0 0,-3 1 0 0 0,-5-1 0 0 0,3 0 0 0 0,-1 0 0 0 0,4-1 0 0 0,-2 0 0 0 0,-5 1 0 0 0,2-2 0 0 0,-3 1 0 0 0,-3 0 0 0 0,3 0 0 0 0,0-1 0 0 0,-4 2 0 0 0,9 0 0 0 0,1 0 0 0 0,7 0 0 0 0,-3 0 0 0 0,-5 1 0 0 0,4 0 0 0 0,-3 0 0 0 0,-5-1 0 0 0,5 1 0 0 0,-1 0 0 0 0,-4-1 0 0 0,5 0 0 0 0,-1 0 0 0 0,-4 0 0 0 0,6-1 0 0 0,-1 0 0 0 0,3-2 0 0 0,-2 1 0 0 0,6-1 0 0 0,-1 0 0 0 0,-6 2 0 0 0,4-1 0 0 0,-2 1 0 0 0,5 1 0 0 0,-3-1 0 0 0,-5 1 0 0 0,3 1 0 0 0,-2 0 0 0 0,-6 0 0 0 0,5 0 0 0 0,-2 0 0 0 0,-3 1 0 0 0,-6-1 0 0 0,7 1 0 0 0,1-1 0 0 0,-4 0 0 0 0,7 0 0 0 0,-1-1 0 0 0,-4 1 0 0 0,-4-1 0 0 0,6 1 0 0 0,1 0 0 0 0,-3 0 0 0 0,-5 0 0 0 0,8 0 0 0 0,1 0 0 0 0,-4 0 0 0 0,-4 0 0 0 0,7 0 0 0 0,2-1 0 0 0,-4 1 0 0 0,4-2 0 0 0,-2 1 0 0 0,-4-1 0 0 0,5 0 0 0 0,-1 1 0 0 0,-5-1 0 0 0,4 1 0 0 0,-1-1 0 0 0,-4 1 0 0 0,-4 0 0 0 0,6 0 0 0 0,1-1 0 0 0,-3 1 0 0 0,-3 0 0 0 0,8 0 0 0 0,0 0 0 0 0,-2 1 0 0 0,-5 0 0 0 0,9 0 0 0 0,-1 0 0 0 0,7 0 0 0 0,-1 0 0 0 0,-6-1 0 0 0,6 2 0 0 0,-2-1 0 0 0,-4 1 0 0 0,-6 0 0 0 0,6-1 0 0 0,0 0 0 0 0,-3-1 0 0 0,-5 1 0 0 0,7-1 0 0 0,1 0 0 0 0,-3 0 0 0 0,6-1 0 0 0,-1 0 0 0 0,-5 1 0 0 0,-4-1 0 0 0,8 1 0 0 0,0 0 0 0 0,7-1 0 0 0,-2 0 0 0 0,-5 1 0 0 0,5 0 0 0 0,-2 1 0 0 0,-5 0 0 0 0,-5 0 0 0 0,-6 1 0 0 0,9 0 0 0 0,1 0 0 0 0,10 0 0 0 0,1-1 0 0 0,-5 1 0 0 0,7 0 0 0 0,-2-1 0 0 0,6 1 0 0 0,-3-1 0 0 0,-7 0 0 0 0,5 1 0 0 0,-4 0 0 0 0,-6 0 0 0 0,-6 0 0 0 0,6 0 0 0 0,0 0 0 0 0,-4 0 0 0 0,-4 0 0 0 0,7 1 0 0 0,0 0 0 0 0,-3 0 0 0 0,7 0 0 0 0,-2 0 0 0 0,8 0 0 0 0,-1 0 0 0 0,-6-1 0 0 0,5 0 0 0 0,-2-1 0 0 0,-6 0 0 0 0,-5 0 0 0 0,6-1 0 0 0,0 0 0 0 0,-4 1 0 0 0,6 0 0 0 0,0 0 0 0 0,-5 0 0 0 0,-5 0 0 0 0,7 0 0 0 0,-1 0 0 0 0,-2-1 0 0 0,5 1 0 0 0,0-1 0 0 0,-4 1 0 0 0,-4-1 0 0 0,7 1 0 0 0,0 0 0 0 0,-3 0 0 0 0,7 0 0 0 0,-1 1 0 0 0,-4 0 0 0 0,-5 0 0 0 0,7 0 0 0 0,0 1 0 0 0,-4 0 0 0 0,-4-1 0 0 0,7 0 0 0 0,0 0 0 0 0,-3-1 0 0 0,-5 1 0 0 0,-4-1 0 0 0,8 0 0 0 0,3 1 0 0 0,7 0 0 0 0,-1-1 0 0 0,-3 1 0 0 0,-7 0 0 0 0,5-1 0 0 0,-2 1 0 0 0,-3-1 0 0 0,7 1 0 0 0,-1 1 0 0 0,-3-1 0 0 0,-6-1 0 0 0,7 1 0 0 0,0-2 0 0 0,-4 1 0 0 0,-4 0 0 0 0,6-1 0 0 0,-1 0 0 0 0,-2 0 0 0 0,-4 0 0 0 0,-4 0 0 0 0,6 0 0 0 0,2-1 0 0 0,-3 1 0 0 0,-2 0 0 0 0,-3 0 0 0 0,-3 1 0 0 0,-1 0 0 0 0,7-1 0 0 0,2-1 0 0 0,0 1 0 0 0,-3 0 0 0 0,-2 0 0 0 0,-3 1 0 0 0,10 1 0 0 0,3 0 0 0 0,-2 0 0 0 0,-3 0 0 0 0,-4 0 0 0 0,-2 0 0 0 0,-3-1 0 0 0,-1 0 0 0 0,12 3 0 0 0,3 1 0 0 0,0 0 0 0 0,-4-1 0 0 0,-3 0 0 0 0,-3-2 0 0 0,-4 0 0 0 0,0-1 0 0 0,-2 0 0 0 0,-1 0 0 0 0,0 0 0 0 0,1 0 0 0 0,-1-1 0 0 0,13 10 0 0 0,4 3 0 0 0,-1 0 0 0 0,-3-3 0 0 0,-3-3 0 0 0,-3-2 0 0 0,-3-1 0 0 0,-2-3 0 0 0,-1 1 0 0 0,4 11 0 0 0,2 4 0 0 0,-1-1 0 0 0,0-3 0 0 0,-2 9 0 0 0,-1 1 0 0 0,-2 5 0 0 0,-1-1 0 0 0,0-6 0 0 0,-2 5 0 0 0,1-2 0 0 0,0-5 0 0 0,0-5 0 0 0,1 5 0 0 0,0 0 0 0 0,0-4 0 0 0,1-3 0 0 0,-2 6 0 0 0,0 0 0 0 0,1-3 0 0 0,-3 7 0 0 0,1-1 0 0 0,-1-3 0 0 0,2-4 0 0 0,-2 4 0 0 0,-1 0 0 0 0,1-4 0 0 0,-1 6 0 0 0,0-2 0 0 0,-1 7 0 0 0,0-1 0 0 0,2-5 0 0 0,-2 3 0 0 0,2-2 0 0 0,1-5-64 0 0,1-4 64 0 0,-1 7 0 0 0,0 0 0 0 0,0-3 0 0 0,0 6 0 0 0,0-1 0 0 0,0-3 0 0 0,1-5 0 0 0,-2 5 0 0 0,0 0 0 0 0,1-3 0 0 0,-1 5 0 0 0,0-2 0 0 0,-1 2 0 0 0,0-3 0 0 0,2-3 0 0 0,-2 3 0 0 0,1-2 0 0 0,0-2 0 0 0,0 3 0 0 0,0-1 0 0 0,-3 4 0 0 0,1-1 0 0 0,-1 4-64 0 0,-1-2 64 0 0,2-3 0 0 0,0 2 0 0 0,-1-1 0 0 0,1 3 0 0 0,0 0 0 0 0,2-4 0 0 0,1-5 0 0 0,2-4 0 0 0,0-3 0 0 0,-2 6 0 0 0,0 0 0 0 0,0-1 0 0 0,1-2 0 0 0,1-2-64 0 0,-4 2 64 0 0,-1 0 0 0 0,1-1 0 0 0,1-2 0 0 0,2 0 0 0 0,-3-1 0 0 0,-1 1 0 0 0,-1-1 0 0 0,0-1 0 0 0,-3-1 0 0 0,-3-1 0 0 0,0-1 0 0 0,-1-1 0 0 0,2 0 0 0 0,-2-1 0 0 0,-1 0 0 0 0,-2 1 0 0 0,0 1 0 0 0,0-1 0 0 0,3 2 0 0 0,-5-2 0 0 0,-3 1 0 0 0,0 0 0 0 0,-1 0 0 0 0,0 0 0 0 0,0-1 0 0 0,1 1 0 0 0,0 0 0 0 0,0 1 0 0 0,-1-1 0 0 0,-1 0 0 0 0,-2 0 0 0 0,-1 0 0 0 0,-2 0 0 0 0,-1 0 0 0 0,-1 0 0 0 0,0 0 0 0 0,-1 0 0 0 0,1 0 0 0 0,-4-1 0 0 0,-6-1 0 0 0,-6 0 0 0 0,-5 0 0 0 0,0 0 0 0 0,4 0 0 0 0,3 1 0 0 0,3 1 0 0 0,4 0 0 0 0,0 1 0 0 0,2 1 0 0 0,2 0 0 0 0,1 1 0 0 0,-1 1 0 0 0,0 0 0 0 0,0 1 0 0 0,-2 1 0 0 0,-1 0 0 0 0,0-1 0 0 0,0 0 0 0 0,0 0 0 0 0,0 0 0 0 0,0 0 0 0 0,1 0 0 0 0,1 0 0 0 0,1-1 0 0 0,-5 2 0 0 0,-1 0 0 0 0,0 0 0 0 0,3 0 0 0 0,1 0 0 0 0,-3 0 0 0 0,1 0 0 0 0,3-1 0 0 0,3 0 0 0 0,2 1 0 0 0,2-1 0 0 0,1 1 0 0 0,-5 0 0 0 0,-1 0 0 0 0,0-2 0 0 0,0 0 0 0 0,1-1 0 0 0,2 0 0 0 0,1-1 0 0 0,2 0 0 0 0,0 0 0 0 0,1 0 0 0 0,0 0 0 0 0,1 1 0 0 0,1-1 0 0 0,1 1 0 0 0,1-1 0 0 0,1 0 0 0 0,0-1 0 0 0,0 1 0 0 0,-1 0 0 0 0,0 0 0 0 0,-1-1 0 0 0,1 0 0 0 0,-1 1 0 0 0,0-1 0 0 0,-1 0 0 0 0,0 1 0 0 0,0 0 0 0 0,0 0 0 0 0,0 0 0 0 0,0 1 0 0 0,1 0 0 0 0,-5 0 0 0 0,-1 1 0 0 0,0 0 0 0 0,-4 0 0 0 0,-2-1 0 0 0,2 0 0 0 0,0 0 0 0 0,2-1 0 0 0,1 0 0 0 0,1 0 0 0 0,-4 0 0 0 0,-5 0 0 0 0,-1 1 0 0 0,2 0 0 0 0,3 1 0 0 0,5 1 0 0 0,2-1 0 0 0,3 1 0 0 0,2 1 0 0 0,1-1 0 0 0,1 0 0 0 0,4-1 0 0 0,-3 0 0 0 0,-1-1 0 0 0,-3 1 0 0 0,1-2 0 0 0,0 0 0 0 0,-1 0 0 0 0,1-1 0 0 0,0 1 0 0 0,-1-1 0 0 0,0-1 0 0 0,0 1 0 0 0,0 0 0 0 0,-2-1 0 0 0,1 1 0 0 0,0-1 0 0 0,1 1 0 0 0,1-1 0 0 0,0 1 0 0 0,2 1 0 0 0,0-1 0 0 0,0 0 0 0 0,2 0 0 0 0,-1 0 0 0 0,2 0 0 0 0,-1 0 0 0 0,1 0 0 0 0,1 0 0 0 0,-1-1 0 0 0,1 1 0 0 0,2-1 0 0 0,0 0 0 0 0,0 0 0 0 0,2-1 0 0 0,-1 1 0 0 0,3 0 0 0 0,-1 0 0 0 0,-2-1 0 0 0,2 0 0 0 0,-1 0 0 0 0,1 1 0 0 0,-1-1 0 0 0,0 0 0 0 0,0 0 0 0 0,-1 1 0 0 0,3-1 0 0 0,-2 1 0 0 0,2 1 0 0 0,-2 0 0 0 0,-1-1 0 0 0,-2 0 0 0 0,-1 0 0 0 0,2 0 0 0 0,0 0 0 0 0,4 1 0 0 0,-1-1 0 0 0,0 0 0 0 0,0 0 0 0 0,0 0 0 0 0,0-1 0-416 1,-1-1 0 416-1,2 0 0 0 0,-1 0 0 0 0,1 0 0-555 0,1 0 0 555 0,0 0 0 0 0,1-1 0 0 0,0 0 0 0 0,1-1 0 0 0,1-1 0 0 0,0 1 0 0 0,0-2 0 0 0,1 0 0 0 0,2 0 0 0 0,-1-2 0 0 0,1 0 0-486-7,-1-1 0 486 7,1-3 0 0 0,-1-2 0 0 0,0 0 0 0 0,-1-4 0-485 7,1 0 0-70-8,0 2 0 555 1,1-2 0 0 0,1-4 0 0 0,1 0 0-554-1,0 2 0 554 1,1 1 0 0 0,0 2 0 0 0,-1-1 0 0 0,-1-1 0 0 0,-1 1 0 0 0,0 1 0 0 0,-1-1 0 0 0,0 1 64 0 0,0 1-64 0 0,0 0 0 0 0,-1 1 0 0 0,1 0 0 0 0,0 0 0 0 0,0 0 0 0 0,0 0 0 0 0,1 0 0 0 0,0 0 0 0 0,2 0 0 0 0,0 1 0 0 0,0 0 0 0 0,1 1 0 0 0,0 0 0 0 0,-1 0 0 0 0,1 1 0 0 0,0 0 0 0 0,-2 0 0 0 0,1 0 0 0 0,-1 1 0 0 0,0 1 0 0 0,-1-2 0 0 0,1 1 0 0 0,-1-3 0 0 0,0 0 0 0 0,1 1 0 0 0,-1 2 0 0 0,0 0 0 0 0,1 2 0 0 0,0 1 0 0 0,2 1 0 0 0,0 1 0 0 0,2 1 0 0 0,0 0 0 0 0,1 1 0 0 0,0 1 0 0 0,1 0 0 0 0,0 0 0 0 0,0 1 0 0 0,1 0 0 0 0,-1 1 0 0 0,1-1 0 0 0,1 1 0 0 0,1 0 0 0 0,0 0 0 0 0,-1 0 0 0 0,1 1 0 0 0,0 0 0 0 0,-1 0 0 0 0,-2 1 0 0 0,-1 1 0 0 0,-1 0 0 0 0,-1 0 0 0 0,11-1 0 0 0,3 1 0 0 0,-1 0 0 0 0,10 0 0 0 0,1 0 0 0 0,8-1 0 0 0,-3 0 0 0 0,-5 0 0 0 0,4-1 0 0 0,-3-1 0 0 0,-6 1 0 0 0,6-1 0 0 0,-1-1 0 0 0,-6 2 0 0 0,6-2 0 0 0,-1 2 0 0 0,-5 0 0 0 0,7 0 0 0 0,-1 0 0 0 0,9 0 0 0 0,-1 0 0 0 0,5 0 0 0 0,10-1 0 0 0,5-1 0 0 0,-4 1 0 0 0,-1 0 0 0 0,-7 1 0 0 0,-11 0 0 0 0,3-1 0 0 0,-4 1 0 0 0,-6 0 0 0 0,7-1 0 0 0,8-1 0 0 0,-2 1 0 0 0,10 0 0 0 0,-4 0 0 0 0,5 2 0 0 0,-6 0 0 0 0,3 0 0 0 0,-7 1 0 0 0,4-1 0 0 0,-5 1 0 0 0,5-1 0 0 0,-5 0 0 0 0,6 0 0 0 0,9-1 0 0 0,-4 1 0 0 0,2-1 0 0 0,-7 0 0 0 0,1 0 0 0 0,6 0 0 0 0,-7 0 0 0 0,4 1 0 0 0,-7-1 0 0 0,3 2 0 0 0,-5 0 0 0 0,3 1 0 0 0,8-1 0 0 0,-5 1 0 0 0,4 0 0 0 0,-6-1 0 0 0,4 0 0 0 0,9-1-64 0 0,-5 0 64 0 0,4 0 0 0 0,-7-1 0 0 0,3 0 0 0 0,-7 0 0 0 0,3-1 0 0 0,-6 1 0 0 0,4-1 0 0 0,-5 0 0 0 0,5 0 0 0 0,-4 0-64 0 0,4 0 64 0 0,8-2 0 0 0,-6 1 0 0 0,3-1 0 0 0,8-1 0 0 0,-6 0 0 0 0,4-1 0 0 0,6-1 0 0 0,7-1 0 0 0,-8 2 0 0 0,-2 0 0 0 0,-10 0-64 0 0,-2 2 64 0 0,-9 0 0 0 0,2-1 0 0 0,-6 2 0 0 0,1-2 0 0 0,-4 1 0 0 0,3 0 0 0 0,-4-1 0 0 0,4 0 0 0 0,6-1 0 0 0,-2 0 0 0 0,3 0 0 0 0,-6 0 0 0 0,3 1 0 0 0,-5 0 0 0 0,3-1 0 0 0,-4 2 0 0 0,2 0 0 0 0,-4 0 0 0 0,2 1-64 0 0,-2 0 64 0 0,5-1 0 0 0,-2 2 0 0 0,-6 0 0 0 0,-8 1 0 0 0,5 0 0 0 0,-2 1 0 0 0,-3 0 0 0 0,4-1 0 0 0,-1 0 0 0 0,-4 1 0 0 0,-5 0 0 0 0,9 0 0 0 0,0 1 0 0 0,-3-1 0 0 0,7 1 0 0 0,0 0 0 0 0,-5-1 0 0 0,-5 1 0 0 0,7 1-64 0 0,0 0 64 0 0,-4 0 0 0 0,-4 0 0 0 0,-5 0 0 0 0,-4 0 0 0 0,-2-1 0 0 0,10 6 0 0 0,2 2 0 0 0,-1-1 0 0 0,-3-1 0 0 0,-2-2 0 0 0,-4-1-64 0 0,8 11 64 0 0,1 2 0 0 0,-1 0 0 0 0,-3-4 0 0 0,2 10 0 0 0,0 1 0 0 0,-3-3 0 0 0,-2-5 0 0 0,0 8 0 0 0,-1 13 0 0 0,0 0 0 0 0,-2-6 0 0 0,1 6 0 0 0,0-3 0 0 0,0 2 0 0 0,0-4 0 0 0,0 3 0 0 0,0-4 0 0 0,-1-8 0 0 0,1 7 0 0 0,1-1 0 0 0,0 8 0 0 0,0-1 0 0 0,0 2 0 0 0,-1-4 0 0 0,0 5 0 0 0,0-6 0 0 0,-2 5 0 0 0,0-6 0 0 0,-1-6 0 0 0,1 2 0 0 0,-1-2 0 0 0,0-6 0 0 0,-1 4 0 0 0,0-3 0 0 0,0-4 0 0 0,0-4-80 0 0,-1-6-80 0 0,1-2-8 0 0,0-3-8 0 0,0-1-1264 0 0,5 10 744 0 0,2 3 0 0 0,0 0-3880 0 0,-2-3-19687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13:03.224"/>
    </inkml:context>
    <inkml:brush xml:id="br0">
      <inkml:brushProperty name="width" value="0.35" units="cm"/>
      <inkml:brushProperty name="height" value="2.1" units="cm"/>
      <inkml:brushProperty name="color" value="#33CCFF"/>
      <inkml:brushProperty name="inkEffects" value="pencil"/>
    </inkml:brush>
  </inkml:definitions>
  <inkml:trace contextRef="#ctx0" brushRef="#br0">125 262 455 257195 44569,'-5'-1'576'0'0,"-1"-1"80"0"0,-2 0 16 0 0,2 0 0 0 0,1 0-136 0 0,1-1 480 0 0,1 1-512 0 0,-1-1-184 0 0,1-1 232 0 0,-2-1-152 0 0,-1-1-216 0 0,0 2-96 0 0,1 0-88 0 0,0 2 72 0 0,1 2-72 0 0,0 0 64 0 0,1 1 64 0 0,0 0 120 0 0,2-1 24 0 0,-1 1 48 0 0,1-1 48 0 0,-1-1 80 0 0,0 0-72 0 0,-1 0-104 0 0,0-1-136 0 0,0 1-48 0 0,-1 0 56 0 0,1 0 8 0 0,0 0 8 0 0,0-2 112 0 0,0 0 152 0 0,1-2 24 0 0,0-1 32 0 0,0 0 0 0 0,2 0 0 0 0,0 0-32 0 0,0 2-248 0 0,2 1 0 0 0,0 1 160 0 0,1 0-48 0 0,1 0-160 0 0,1-1 24 0 0,1 1 8 0 0,0-1 0 0 0,1 1 192 0 0,1-1-176 0 0,1 0 0 0 0,-1-1 0 0 0,1 0 0 0 0,-1 0 0 0 0,1 0 0 0 0,-1 1 0 0 0,-1 1-72 0 0,1 0 104 0 0,2-2 16 0 0,2 0 40 0 0,1-1-48 0 0,1-1-56 0 0,0 0 32 0 0,-2 0-88 0 0,-1 0 8 0 0,-3 0 0 0 0,-1 2 32 0 0,0-1 8 0 0,-2 1 0 0 0,2-1 128 0 0,2 0-80 0 0,0 1-40 0 0,0 0-120 0 0,-1 1 0 0 0,-1 2 0 0 0,-1-1-64 0 0,-1 2 80 0 0,0 0-80 0 0,1 0 152 0 0,-1-1-80 0 0,1 1 0 0 0,1 0 104 0 0,1-2 48 0 0,1 1-8 0 0,0 0-112 0 0,0 0 0 0 0,0-1 72 0 0,1 1-48 0 0,2 0-64 0 0,1 1 0 0 0,3 0 0 0 0,1-2 8 0 0,-1 1-8 0 0,0-2-64 0 0,-2 1 80 0 0,0-1 32 0 0,2-1 56 0 0,0 0-88 0 0,-1 0 8 0 0,2 0 88 0 0,1 1-24 0 0,0 0-152 0 0,-1 2 96 0 0,-1 0-32 0 0,-1 1-64 0 0,-2-1 64 0 0,1 1 0 0 0,-2 0 16 0 0,-1 0 0 0 0,-2 0-80 0 0,-1 0 80 0 0,-1 0-80 0 0,-2 0 80 0 0,1 1-16 0 0,-1-1-64 0 0,1 0 96 0 0,0 1-32 0 0,-1 0-64 0 0,1 0 64 0 0,1 1 0 0 0,-1-1-64 0 0,0 2 0 0 0,-1 0 0 0 0,0 0 0 0 0,0 0 0 0 0,1 0 64 0 0,0-1-64 0 0,0 1 0 0 0,1-1 0 0 0,2 1 64 0 0,1 0 0 0 0,2 0-64 0 0,-1 0 0 0 0,1 1 64 0 0,0-1-64 0 0,-1 0 72 0 0,0-1-72 0 0,-2 0 80 0 0,-1-1-80 0 0,-1-1 120 0 0,0 0 64 0 0,0 0-96 0 0,-1 0-88 0 0,2 0 96 0 0,2-1 0 0 0,2 1-32 0 0,-1-1 0 0 0,0 1-64 0 0,-2 0 0 0 0,-1 0 72 0 0,0-1-72 0 0,-2 1 0 0 0,1 0 64 0 0,1 0-64 0 0,0 0 72 0 0,-1 0-72 0 0,0 1 64 0 0,2 1-64 0 0,-1 0 0 0 0,0-1 0 0 0,0 1 0 0 0,-1 0 0 0 0,0 0 0 0 0,-1-1 0 0 0,-1 1 64 0 0,2-2 0 0 0,1-1 32 0 0,0-1-96 0 0,0 1 96 0 0,0 0-96 0 0,-1-1 96 0 0,0 1-96 0 0,0 1 80 0 0,1 0-16 0 0,1 0-64 0 0,2 1 0 0 0,-1-1 0 0 0,-1 1 0 0 0,0-1 0 0 0,-2 2 0 0 0,-2-1 0 0 0,0 0 0 0 0,0 0 0 0 0,-1-1 64 0 0,0-1-64 0 0,0 0 0 0 0,-1 1 0 0 0,1-1 0 0 0,1 0 0 0 0,-1 1 0 0 0,2 1 0 0 0,-1-1 0 0 0,3 1 0 0 0,1-1 0 0 0,2 1 0 0 0,1-1 64 0 0,-1 1-64 0 0,0-2 0 0 0,-1 0 96 0 0,-2-1-16 0 0,-2-1-8 0 0,-2-1 112 0 0,-1-1 56 0 0,-1 0-120 0 0,0 0-24 0 0,-2 0-8 0 0,0 1 0 0 0,0 1 0 0 0,0-1-88 0 0,-1 0 64 0 0,-1 0-64 0 0,-2 0 64 0 0,-1 0-64 0 0,-2 2 0 0 0,-3 2 64 0 0,-7 5-216 0 0,-3 4 88 0 0,-9 11-3240 0 0,-5 5-6168 0 0,5-2-4423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13:05.053"/>
    </inkml:context>
    <inkml:brush xml:id="br0">
      <inkml:brushProperty name="width" value="0.35" units="cm"/>
      <inkml:brushProperty name="height" value="2.1" units="cm"/>
      <inkml:brushProperty name="color" value="#33CCFF"/>
      <inkml:brushProperty name="inkEffects" value="pencil"/>
    </inkml:brush>
  </inkml:definitions>
  <inkml:trace contextRef="#ctx0" brushRef="#br0">193 1391 3223 255071 44336,'-1'-1'288'0'0,"1"0"-288"0"0,-2-2 0 0 0,0 1 584 0 0,1 0 64 0 0,-1-1 16 0 0,1 1 608 0 0,-1-3-64 0 0,0-1-208 0 0,2-3-640 0 0,0 1-8 0 0,2 1 0 0 0,1 0 8 0 0,0 0 0 0 0,2 1 0 0 0,1-2 528 0 0,1-1 240 0 0,1 0-560 0 0,0 1-136 0 0,0 2-24 0 0,-2 0-8 0 0,0 3 0 0 0,-1-1-32 0 0,-1 1-8 0 0,0 1 0 0 0,1-1 0 0 0,0-1 32 0 0,1-2 408 0 0,0 0-400 0 0,1 1-104 0 0,0-1-16 0 0,0 1-8 0 0,0 1 0 0 0,0 1-88 0 0,0 0-24 0 0,1 1 0 0 0,-1-1 0 0 0,1 1 32 0 0,3-2 208 0 0,2 0-200 0 0,0-1 32 0 0,0 0 8 0 0,1-1 0 0 0,-1 1 0 0 0,0 0-40 0 0,-1 0-8 0 0,0 2 0 0 0,1 0 120 0 0,3 1-120 0 0,0 1-96 0 0,0 0-32 0 0,-1 1-64 0 0,-1 0 88 0 0,0 1-88 0 0,0 0 88 0 0,2 1-8 0 0,2 0 8 0 0,0 0-88 0 0,-1-1 96 0 0,-2 0-96 0 0,0-1 104 0 0,-2 0-32 0 0,-1 0-8 0 0,1-1 0 0 0,-1 0 24 0 0,0-1 0 0 0,1 0 0 0 0,0 1 0 0 0,0-1-16 0 0,1 2 0 0 0,-1 0 0 0 0,0 0 0 0 0,0 0-72 0 0,0 0 80 0 0,-1 0-80 0 0,1 1 80 0 0,0 0-80 0 0,-1 0 64 0 0,1 1-64 0 0,-1 0 64 0 0,0 0-64 0 0,1 0 64 0 0,-1 1 0 0 0,1 0-64 0 0,0 0 80 0 0,0 1 0 0 0,0 0-16 0 0,0-1-64 0 0,0 0 96 0 0,-1 1-32 0 0,-1-1 0 0 0,1-1-64 0 0,-2 0 96 0 0,0-1-32 0 0,0 0 0 0 0,-1-1-64 0 0,-1 0 96 0 0,1 0-32 0 0,0 0 32 0 0,-1 0-96 0 0,2 0 160 0 0,-1 0-160 0 0,-1 0 96 0 0,0 0-32 0 0,0-1-64 0 0,-1-1 80 0 0,1 0-80 0 0,0 1 80 0 0,1-1-80 0 0,1 1 80 0 0,0-1-80 0 0,0 1 80 0 0,0-1-80 0 0,0 1 64 0 0,1 0-64 0 0,-1 0 64 0 0,-1-1-64 0 0,2 1 64 0 0,0-1 0 0 0,-1 1 0 0 0,0-1-64 0 0,-1 1 64 0 0,-1 0-64 0 0,0 0 64 0 0,-1 0-64 0 0,0 0 64 0 0,0-1-64 0 0,1 0 0 0 0,-1 0 72 0 0,1 0-72 0 0,0 0 0 0 0,-1 1 64 0 0,0 0-64 0 0,0 1 0 0 0,-1 0 64 0 0,0 0-64 0 0,0 0 64 0 0,1 0-64 0 0,-1 1 64 0 0,1-1-64 0 0,0 0 0 0 0,-1 1 0 0 0,2-1 0 0 0,2 1 64 0 0,1-1-64 0 0,0-1 0 0 0,-1 1 64 0 0,-1-1-64 0 0,-1 1 0 0 0,0-2 0 0 0,0 1 64 0 0,0-1-64 0 0,3-1 64 0 0,0 0 0 0 0,1-1-64 0 0,0 0 72 0 0,-1 1-72 0 0,-1-1 80 0 0,-1 0-80 0 0,0 1 80 0 0,-1-1-80 0 0,0 0 80 0 0,0 1-80 0 0,2-2 72 0 0,0 0-72 0 0,1 0 0 0 0,-1 1 64 0 0,1-1-64 0 0,1-1 0 0 0,2-1 72 0 0,0 0-72 0 0,-1 0 0 0 0,0-1 64 0 0,-3 1-64 0 0,1 0 0 0 0,0-1 72 0 0,0 0-72 0 0,1 0 0 0 0,-2 0 72 0 0,0-1-72 0 0,1-1 64 0 0,-1-1 0 0 0,-1 1-64 0 0,-1-2 64 0 0,-1 2 0 0 0,-2 1-64 0 0,-1 0 64 0 0,-1 1 0 0 0,-1 0-64 0 0,0 0 0 0 0,0 0 0 0 0,0 1 64 0 0,-1 0-64 0 0,1 0 0 0 0,0 0 0 0 0,-1-1 64 0 0,1 1-64 0 0,1-1 72 0 0,-1-1-72 0 0,1-1 0 0 0,-1 0 64 0 0,0 0-64 0 0,1-1 0 0 0,-1 1 0 0 0,0-3 0 0 0,0-1 64 0 0,-2 0-64 0 0,1 0 0 0 0,-2 2 0 0 0,0 1 0 0 0,-1 1 0 0 0,-1 1 0 0 0,1 0 64 0 0,-1 0-64 0 0,0 0 0 0 0,0-1 0 0 0,0 1 0 0 0,0-1 0 0 0,0-2 64 0 0,0-1-64 0 0,0 1 0 0 0,-1-2 0 0 0,1-2 64 0 0,-2 0-64 0 0,0 0 0 0 0,-1 1 0 0 0,-3-2 0 0 0,-1 1 64 0 0,-1 0-64 0 0,-1 0 0 0 0,0 0 0 0 0,0 2 0 0 0,1 1 0 0 0,2 2 0 0 0,1 1 0 0 0,1 0 0 0 0,1 1 0 0 0,0-1 0 0 0,0 1 64 0 0,0-1-64 0 0,-1 1 0 0 0,0-1 0 0 0,-2-1 0 0 0,1 0 0 0 0,-1 0 0 0 0,1-1 0 0 0,-3 0 0 0 0,0-1 0 0 0,0 1 0 0 0,0 0 64 0 0,1 1-64 0 0,0 2 0 0 0,1 0 0 0 0,0 1 0 0 0,-1 0 0 0 0,0 2 0 0 0,-1-1 0 0 0,0 1 0 0 0,0 1 0 0 0,-1-1 0 0 0,0 2 0 0 0,-1 0 0 0 0,0 1 0 0 0,-2 0 0 0 0,0 0 0 0 0,0 0 0 0 0,-1 0 0 0 0,-4 0 0 0 0,-1 0 0 0 0,0 1 0 0 0,1 0 0 0 0,1-1 0 0 0,-1 1 0 0 0,2-1 0 0 0,1 1 0 0 0,0-1 0 0 0,-3 1 0 0 0,-1 1 0 0 0,-1-1 0 0 0,0 0 0 0 0,0 0 0 0 0,1-1 0 0 0,0 0 0 0 0,-5-1 0 0 0,-1-1 0 0 0,-1-1 0 0 0,0-1 0 0 0,2-1 0 0 0,0 1 0 0 0,2-1 0 0 0,0 0 0 0 0,1 0 0 0 0,0 2 0 0 0,1 0 0 0 0,-3 0 0 0 0,-1 1 0 0 0,0 1 0 0 0,1 0 0 0 0,0 2 0 0 0,1-1 0 0 0,0 1 0 0 0,-3 0 0 0 0,-6 1 0 0 0,-1 0 0 0 0,2 0 0 0 0,2 1 0 0 0,2 1 0 0 0,2 0 0 0 0,1 1 0 0 0,-3 1 0 0 0,-7 2 0 0 0,-4 2 0 0 0,0 1 0 0 0,3 0 0 0 0,3 0 0 0 0,4 0 0 0 0,2 0 0 0 0,2 0 0 0 0,2 0 0 0 0,2 0 0 0 0,-1 1 0 0 0,2 0 0 0 0,0 1 0 0 0,1 1 0 0 0,2 1 0 0 0,2 1 0 0 0,2 2-96 0 0,3 1 96 0 0,1 2-96 0 0,4 10-1816 0 0,3 14-248 0 0,5 16-1136 0 0,3-3-18567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13:09.032"/>
    </inkml:context>
    <inkml:brush xml:id="br0">
      <inkml:brushProperty name="width" value="0.1" units="cm"/>
      <inkml:brushProperty name="height" value="0.1" units="cm"/>
      <inkml:brushProperty name="color" value="#66CC00"/>
    </inkml:brush>
  </inkml:definitions>
  <inkml:trace contextRef="#ctx0" brushRef="#br0">289 1122 455 0 0,'-7'-3'-163'0'0,"4"2"309"0"0,0 0 1 0 0,0 0-1 0 0,-1 0 0 0 0,1 0 0 0 0,0-1 0 0 0,-3-2 1 0 0,5 3 123 0 0,0 0 0 0 0,0 0 0 0 0,0 0 0 0 0,0 0 1 0 0,0 0-1 0 0,1 0 0 0 0,-1 0 0 0 0,0 0 0 0 0,1-1 1 0 0,-1 1-1 0 0,1 0 0 0 0,0 0 0 0 0,-1-1 0 0 0,1 1 0 0 0,0 0 1 0 0,-1-1-1 0 0,1 1 0 0 0,0 0 0 0 0,0-3 0 0 0,0-5 874 0 0,-1 6-743 0 0,1 1-1 0 0,0-1 1 0 0,0 0 0 0 0,-1 0 0 0 0,2 0 0 0 0,-1 0-1 0 0,0 0 1 0 0,1 0 0 0 0,-1 1 0 0 0,3-7-1 0 0,20 33 2608 0 0,-19-20-2859 0 0,-1-1-1 0 0,1 0 1 0 0,-1 0-1 0 0,1 0 1 0 0,0-1 0 0 0,0 0-1 0 0,0 1 1 0 0,0-1-1 0 0,1-1 1 0 0,-1 1-1 0 0,1-1 1 0 0,-1 1-1 0 0,1-1 1 0 0,-1-1-1 0 0,1 1 1 0 0,0 0 0 0 0,-1-1-1 0 0,8-1 1 0 0,2-1 224 0 0,1 0 0 0 0,0-1 1 0 0,0-1-1 0 0,18-8 0 0 0,-19 6-172 0 0,0 2 0 0 0,1 0 1 0 0,-1 0-1 0 0,20-2 0 0 0,235-10 1209 0 0,-189 8-880 0 0,43 0 3 0 0,-99 9-447 0 0,-1 1 1 0 0,37 9-1 0 0,29 1 272 0 0,-33-6-15 0 0,-50-5-314 0 0,-1 0 0 0 0,1 0-1 0 0,-1 0 1 0 0,0 0 0 0 0,1 1 0 0 0,-1 0-1 0 0,0 0 1 0 0,9 5 0 0 0,-7-2 7 0 0,1 0 0 0 0,0 0 0 0 0,0-1 0 0 0,1 0 0 0 0,-1-1 0 0 0,1 0 0 0 0,15 4 0 0 0,18 6 249 0 0,-41-13-271 0 0,1 0 1 0 0,0 0-1 0 0,0 1 0 0 0,0-2 0 0 0,0 1 0 0 0,0 0 1 0 0,0 0-1 0 0,0 0 0 0 0,-1-1 0 0 0,1 1 1 0 0,0-1-1 0 0,0 0 0 0 0,0 1 0 0 0,-1-1 0 0 0,3-1 1 0 0,27-17 303 0 0,-28 17-264 0 0,129-97 1079 0 0,-115 83-1090 0 0,-1 0-1 0 0,0-1 0 0 0,-1-1 1 0 0,-1 0-1 0 0,-1-1 0 0 0,0 0 1 0 0,17-39-1 0 0,-26 46-5 0 0,0 0 0 0 0,-1 0 1 0 0,3-19-1 0 0,-1 1 6 0 0,-2 17-23 0 0,-1-1-1 0 0,0-1 1 0 0,-1 1 0 0 0,-1 0 0 0 0,0 0-1 0 0,-1 0 1 0 0,-1 0 0 0 0,0 0-1 0 0,0 0 1 0 0,-2 0 0 0 0,0 1-1 0 0,-8-21 1 0 0,-8-18 5 0 0,16 40-15 0 0,-1-1 0 0 0,1 1-1 0 0,-13-20 1 0 0,12 22-10 0 0,0-1 0 0 0,0 1 0 0 0,1-1 0 0 0,-5-22 0 0 0,-9-21 0 0 0,4 25 16 0 0,-1 0 0 0 0,-1 1 0 0 0,-27-35 0 0 0,35 53-16 0 0,0 1 0 0 0,0 1 0 0 0,-1 0 0 0 0,0 0 0 0 0,0 0 0 0 0,-1 1 0 0 0,0 1 0 0 0,-1 0 0 0 0,1 0 0 0 0,-1 1 0 0 0,0 0 0 0 0,-18-5 0 0 0,15 7 0 0 0,-1 0 0 0 0,0 0 0 0 0,0 1 0 0 0,0 1 0 0 0,0 1 0 0 0,0 0 0 0 0,1 1 0 0 0,-1 0 0 0 0,-25 7 0 0 0,-23 4 0 0 0,-101 7 0 0 0,122-14 0 0 0,-44 12 0 0 0,-42 5 0 0 0,41-16 0 0 0,-95-6 0 0 0,169-1 0 0 0,-7-1 0 0 0,1 2 0 0 0,-1 0 0 0 0,-33 5 0 0 0,18-2 0 0 0,27-3 0 0 0,-1 1 0 0 0,1-1 0 0 0,-11 4 0 0 0,-7 0 0 0 0,23-4 0 0 0,-1 0 0 0 0,1 1 0 0 0,0-1 0 0 0,-1 1 0 0 0,1 0 0 0 0,0 0 0 0 0,0 0 0 0 0,0 0 0 0 0,0 0 0 0 0,0 1 0 0 0,0-1 0 0 0,0 1 0 0 0,-4 3 0 0 0,-7 9-16 0 0,-1 0 0 0 0,2 1 0 0 0,-22 29 0 0 0,-11 31 16 0 0,6-8 0 0 0,29-48 0 0 0,1 1 0 0 0,1 1 0 0 0,1 0 0 0 0,1 0 0 0 0,-8 34 0 0 0,4-13 0 0 0,7-28 0 0 0,0 0 0 0 0,2 1 0 0 0,-1-1 0 0 0,2 1 0 0 0,0 0 0 0 0,0 0 0 0 0,2 0 0 0 0,0-1 0 0 0,0 1 0 0 0,2 0 0 0 0,0-1 0 0 0,0 1 0 0 0,1-1 0 0 0,1 0 0 0 0,1 0 0 0 0,10 19 0 0 0,-5-9 17 0 0,-9-20-10 0 0,-1 0 0 0 0,1 0 0 0 0,0 0 0 0 0,0-1 0 0 0,0 1 0 0 0,1-1 0 0 0,-1 1 0 0 0,1-1 0 0 0,5 5 0 0 0,-6-6 13 0 0,1 0 1 0 0,-1 0-1 0 0,0-1 1 0 0,1 1-1 0 0,-1-1 1 0 0,1 0-1 0 0,0 1 1 0 0,-1-1-1 0 0,1-1 1 0 0,0 1-1 0 0,0 0 1 0 0,-1-1-1 0 0,1 1 1 0 0,5-1-1 0 0,-3 0 12 0 0,-1-1 0 0 0,1 1 0 0 0,-1-1-1 0 0,1 0 1 0 0,-1-1 0 0 0,1 1 0 0 0,-1-1-1 0 0,6-3 1 0 0,-9 5-32 0 0,-1-1 0 0 0,1 1 0 0 0,0 0 0 0 0,0-1 0 0 0,0 1 0 0 0,-1 0 1 0 0,1 0-1 0 0,0-1 0 0 0,0 1 0 0 0,0 0 0 0 0,0 0 0 0 0,-1 0 0 0 0,1 0 0 0 0,0 0 0 0 0,0 0 0 0 0,0 1 0 0 0,0-1 0 0 0,-1 0 0 0 0,1 0 0 0 0,0 0 0 0 0,0 1 1 0 0,0-1-1 0 0,-1 1 0 0 0,1-1 0 0 0,0 0 0 0 0,-1 1 0 0 0,1-1 0 0 0,0 1 0 0 0,-1 0 0 0 0,1-1 0 0 0,0 1 0 0 0,-1-1 0 0 0,1 1 0 0 0,-1 0 0 0 0,1-1 1 0 0,-1 1-1 0 0,0 0 0 0 0,1 1 0 0 0,1 2-13 0 0,0 0 0 0 0,-1-1 0 0 0,0 1 0 0 0,0 0 0 0 0,1 7 0 0 0,4 111-3463 0 0,-6-86 1883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13:30.806"/>
    </inkml:context>
    <inkml:brush xml:id="br0">
      <inkml:brushProperty name="width" value="0.1" units="cm"/>
      <inkml:brushProperty name="height" value="0.1" units="cm"/>
      <inkml:brushProperty name="color" value="#66CC00"/>
    </inkml:brush>
  </inkml:definitions>
  <inkml:trace contextRef="#ctx0" brushRef="#br0">772 1335 2959 0 0,'0'-2'33'0'0,"-1"1"-1"0"0,0 0 1 0 0,0-1-1 0 0,0 1 1 0 0,0 0-1 0 0,0 0 0 0 0,0 0 1 0 0,0 0-1 0 0,0 0 1 0 0,-1 0-1 0 0,1 0 0 0 0,0 0 1 0 0,0 0-1 0 0,-1 1 1 0 0,1-1-1 0 0,-1 1 0 0 0,1-1 1 0 0,-3 0-1 0 0,-30-2 599 0 0,11 2-326 0 0,-36 1 1294 0 0,54 0-1481 0 0,0 0 0 0 0,0 0 1 0 0,0 0-1 0 0,0 0 0 0 0,0 1 0 0 0,1 0 0 0 0,-1 0 0 0 0,0 0 0 0 0,-7 4 0 0 0,-2 1 172 0 0,-23 15 0 0 0,19-11-95 0 0,10-5-135 0 0,5-3 135 0 0,0 0 1 0 0,0 0-1 0 0,-1 0 1 0 0,1-1-1 0 0,-1 1 1 0 0,0-1-1 0 0,1 0 1 0 0,-1 0-1 0 0,0 0 1 0 0,1-1-1 0 0,-1 1 1 0 0,-5-1-1 0 0,-11 9 633 0 0,5-6-728 0 0,11-2 0 0 0,0 0-1 0 0,-1 0 1 0 0,1-1 0 0 0,0 0-1 0 0,-1 1 1 0 0,-7-2 0 0 0,3 0 431 0 0,5 0-349 0 0,1 0 1 0 0,0 1-1 0 0,-1-1 1 0 0,1 1-1 0 0,-1 0 1 0 0,1 0-1 0 0,-1 1 1 0 0,1-1-1 0 0,-1 1 1 0 0,-3 0-1 0 0,7-1-137 0 0,0 1-1 0 0,-1-1 1 0 0,1 0-1 0 0,0 0 0 0 0,0 0 1 0 0,0 0-1 0 0,-1 0 1 0 0,1 1-1 0 0,0-1 1 0 0,-1 0-1 0 0,1 0 1 0 0,0 0-1 0 0,0 0 0 0 0,-1 0 1 0 0,1 0-1 0 0,0 0 1 0 0,0 0-1 0 0,-1 0 1 0 0,1 0-1 0 0,0 0 1 0 0,-1 0-1 0 0,1 0 0 0 0,0 0 1 0 0,0 0-1 0 0,-1-1 1 0 0,1 1-1 0 0,0 0 1 0 0,0 0-1 0 0,-1 0 1 0 0,1 0-1 0 0,0 0 0 0 0,0-1 1 0 0,0 1-1 0 0,-1 0 1 0 0,1 0-1 0 0,0 0 1 0 0,0-1-1 0 0,0 1 1 0 0,0 0-1 0 0,-1 0 0 0 0,1-1 1 0 0,0 1-1 0 0,0 0 1 0 0,0 0-1 0 0,0-1 1 0 0,0 1-1 0 0,0 0 1 0 0,0 0-1 0 0,0-1 0 0 0,0 1 1 0 0,0 0-1 0 0,0 0 1 0 0,0-1 229 0 0,0 1-221 0 0,0 0-1 0 0,1 0 1 0 0,-1 0 0 0 0,0 1 0 0 0,1-1 0 0 0,-1 0 0 0 0,0 1 0 0 0,1-1 0 0 0,-1 0 0 0 0,0 0 0 0 0,0 1 0 0 0,0-1 0 0 0,1 1 0 0 0,-1-1 0 0 0,0 0 0 0 0,0 1-1 0 0,0-1 1 0 0,0 0 0 0 0,1 1 0 0 0,-1-1 0 0 0,0 1 0 0 0,0 0-54 0 0,0 0 0 0 0,0 0 0 0 0,1 0 0 0 0,-1 0 0 0 0,1 0 0 0 0,-1 0 0 0 0,0-1 0 0 0,1 1 0 0 0,-1 0 0 0 0,1 0 0 0 0,0 0 0 0 0,-1-1 0 0 0,1 1 0 0 0,0 0-1 0 0,-1-1 1 0 0,1 1 0 0 0,0-1 0 0 0,0 1 0 0 0,0-1 0 0 0,1 2 0 0 0,11 1 317 0 0,0 0-1 0 0,1 0 0 0 0,-1-1 1 0 0,1-1-1 0 0,23 0 0 0 0,-27-2-177 0 0,0 1-1 0 0,18 3 1 0 0,18-1 209 0 0,-30-2-298 0 0,0 0 0 0 0,0 2 0 0 0,0 0 0 0 0,0 1-1 0 0,0 0 1 0 0,27 11 0 0 0,33 6 73 0 0,-61-17-61 0 0,-1-1 0 0 0,1 0 0 0 0,0-1 0 0 0,-1-1 0 0 0,1 0 0 0 0,0-1 0 0 0,23-4 0 0 0,-17 1 90 0 0,0 2 0 0 0,0 0 0 0 0,41 3 0 0 0,-33 0-97 0 0,36-3 0 0 0,-33 0 27 0 0,0 1 1 0 0,58 8-1 0 0,-67-5-69 0 0,-8-2 2 0 0,-1 0-1 0 0,0-1 1 0 0,25-4-1 0 0,-11 1 9 0 0,-9 3 42 0 0,30 1 0 0 0,-17 1-68 0 0,-3 1 68 0 0,-19-1-64 0 0,0-1 0 0 0,19-1 0 0 0,-17 1 5 0 0,0 0 0 0 0,0 1 0 0 0,0 0-1 0 0,0 0 1 0 0,0 2 0 0 0,22 6 0 0 0,-16-4 10 0 0,31 4 0 0 0,-32-7-7 0 0,1 0 0 0 0,0-2 0 0 0,0 0 0 0 0,0-1 0 0 0,-1 0 0 0 0,1-2 0 0 0,21-5 0 0 0,8-4 81 0 0,-31 9-30 0 0,-1-1 1 0 0,23-10-1 0 0,11-6 22 0 0,-27 12-19 0 0,-1-2 0 0 0,26-14-1 0 0,-30 12-22 0 0,-1 0 0 0 0,0-1 0 0 0,-1 0 0 0 0,25-29 0 0 0,27-39 89 0 0,-44 57-128 0 0,-19 20 1 0 0,0 1 1 0 0,-1-1-1 0 0,1 0 0 0 0,-1 0 1 0 0,0 0-1 0 0,0-1 0 0 0,3-5 1 0 0,80-160 115 0 0,-78 156-115 0 0,0 0-1 0 0,2 1 1 0 0,-1 0-1 0 0,2 0 1 0 0,-1 1-1 0 0,21-17 1 0 0,-23 20 6 0 0,0 0 0 0 0,-1 0 0 0 0,-1-1 0 0 0,1 0 0 0 0,7-17 0 0 0,0 2-3 0 0,-10 16 8 0 0,0 0 1 0 0,0 0-1 0 0,-1 0 0 0 0,0-1 1 0 0,0 1-1 0 0,-1-1 0 0 0,-1 0 1 0 0,0 0-1 0 0,0 1 0 0 0,-1-1 1 0 0,0 0-1 0 0,0 0 0 0 0,-1 0 1 0 0,-4-15-1 0 0,0-12-13 0 0,0-44 0 0 0,0 4 0 0 0,4 67 0 0 0,-1-1 0 0 0,0 1 0 0 0,-1 0 0 0 0,0 0 0 0 0,0 1 0 0 0,-1-1 0 0 0,-10-16 0 0 0,10 19 0 0 0,0 0 0 0 0,-1 1 0 0 0,0 0 0 0 0,0 0 0 0 0,0 0 0 0 0,-1 1 0 0 0,0 0 0 0 0,0 0 0 0 0,0 0 0 0 0,-13-7 0 0 0,-35-18 0 0 0,36 19 0 0 0,-1 1 0 0 0,1 0 0 0 0,-35-11 0 0 0,-29-10 0 0 0,59 21 0 0 0,0 2 0 0 0,-1 0 0 0 0,-29-6 0 0 0,-172-17 0 0 0,166 26 0 0 0,-108 6 0 0 0,127 0 0 0 0,0-1 0 0 0,-56-8 0 0 0,-78-21 0 0 0,12 1 0 0 0,131 25 0 0 0,-1 1 0 0 0,1 2 0 0 0,-38 4 0 0 0,32 0-1 0 0,-14 1-2 0 0,0 2 0 0 0,-81 22-1 0 0,-22 10-23 0 0,102-27 19 0 0,1 1-1 0 0,-86 36 0 0 0,-29 12-39 0 0,84-33 32 0 0,76-26 14 0 0,0 1-1 0 0,1 0 1 0 0,-1 1-1 0 0,1-1 1 0 0,0 1-1 0 0,0 0 1 0 0,1 1-1 0 0,-1-1 1 0 0,1 1 0 0 0,0 0-1 0 0,0 0 1 0 0,-5 7-1 0 0,3-1-2 0 0,-1 0-1 0 0,1 0 1 0 0,1 1 0 0 0,0 0-1 0 0,-3 15 1 0 0,3-9-8 0 0,2 1 1 0 0,1 0-1 0 0,0-1 1 0 0,2 28-1 0 0,10 77-9 0 0,-7-96-10 0 0,3 17 29 0 0,3 0 0 0 0,1-1 1 0 0,21 55-1 0 0,-12-40 3 0 0,-14-37 0 0 0,1-1 0 0 0,1-1 0 0 0,1 1 0 0 0,1-1 0 0 0,0-1 0 0 0,23 34 0 0 0,-12-28 0 0 0,0-1 0 0 0,2-1 0 0 0,0-1 0 0 0,44 31 0 0 0,-47-38 0 0 0,29 27 0 0 0,-41-34 0 0 0,0 0 0 0 0,-1 1 0 0 0,1 0 0 0 0,-1 0 0 0 0,-1 1 0 0 0,7 11 0 0 0,-9-11-22 0 0,0 0 1 0 0,-1 1-1 0 0,1-1 0 0 0,-2 0 0 0 0,1 1 1 0 0,-1-1-1 0 0,-1 0 0 0 0,0 11 0 0 0,-1 3-384 0 0,-2 0-1 0 0,-5 26 0 0 0,-20 68-3303 0 0,10-53-3468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37:07.052"/>
    </inkml:context>
    <inkml:brush xml:id="br0">
      <inkml:brushProperty name="width" value="0.1" units="cm"/>
      <inkml:brushProperty name="height" value="0.1" units="cm"/>
      <inkml:brushProperty name="color" value="#E71224"/>
    </inkml:brush>
  </inkml:definitions>
  <inkml:trace contextRef="#ctx0" brushRef="#br0">982 20 1375 0 0,'-8'-6'123'0'0,"7"4"-87"0"0,0 1 0 0 0,0 0 1 0 0,0 0-1 0 0,0 0 1 0 0,-1 0-1 0 0,1 0 1 0 0,0 1-1 0 0,-1-1 1 0 0,1 0-1 0 0,-1 0 1 0 0,1 1-1 0 0,-1-1 1 0 0,1 1-1 0 0,-1 0 1 0 0,1-1-1 0 0,-1 1 1 0 0,1 0-1 0 0,-1 0 1 0 0,-2 0-1 0 0,-59 4 2643 0 0,-30 11-2260 0 0,-154 5-1 0 0,191-20-127 0 0,-261 8 949 0 0,182 10-1409 0 0,103-14-113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14:02.826"/>
    </inkml:context>
    <inkml:brush xml:id="br0">
      <inkml:brushProperty name="width" value="0.1" units="cm"/>
      <inkml:brushProperty name="height" value="0.1" units="cm"/>
      <inkml:brushProperty name="color" value="#66CC00"/>
    </inkml:brush>
  </inkml:definitions>
  <inkml:trace contextRef="#ctx0" brushRef="#br0">194 24 455 0 0,'-22'-16'918'0'0,"19"15"-901"0"0,0-1 0 0 0,0 1 0 0 0,0 0 1 0 0,-1 0-1 0 0,1 1 0 0 0,0-1 0 0 0,-1 1 1 0 0,1-1-1 0 0,0 1 0 0 0,-1 0 0 0 0,1 0 1 0 0,0 1-1 0 0,-6 0 0 0 0,-2 2-8 0 0,1 0-1 0 0,-19 9 1 0 0,-11 2-10 0 0,20-4-21 0 0,10-6-92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14:06.417"/>
    </inkml:context>
    <inkml:brush xml:id="br0">
      <inkml:brushProperty name="width" value="0.1" units="cm"/>
      <inkml:brushProperty name="height" value="0.1" units="cm"/>
      <inkml:brushProperty name="color" value="#66CC00"/>
    </inkml:brush>
  </inkml:definitions>
  <inkml:trace contextRef="#ctx0" brushRef="#br0">1532 989 919 0 0,'8'-13'6370'0'0,"-7"20"-6212"0"0,-2-5-29 0 0,1 0-1 0 0,-1 1 0 0 0,0-1 0 0 0,1 0 0 0 0,-1 0 0 0 0,0 0 0 0 0,0 0 1 0 0,-1 0-1 0 0,1 0 0 0 0,0-1 0 0 0,-1 1 0 0 0,1 0 0 0 0,-1-1 1 0 0,1 1-1 0 0,-1 0 0 0 0,-2 1 0 0 0,4-3-85 0 0,9 0 33 0 0,1 1-143 0 0,-1-1 0 0 0,1 0 0 0 0,-1-1-1 0 0,0 0 1 0 0,1-1 0 0 0,-1 0 0 0 0,15-5-1 0 0,4-3 504 0 0,34-8 0 0 0,-61 18-405 0 0,1 0-1 0 0,-1 0 1 0 0,1 0-1 0 0,-1 1 0 0 0,1-1 1 0 0,-1 0-1 0 0,1 1 1 0 0,-1-1-1 0 0,1 1 0 0 0,-1-1 1 0 0,0 1-1 0 0,1 0 1 0 0,-1 0-1 0 0,0 0 0 0 0,0-1 1 0 0,0 1-1 0 0,1 0 1 0 0,-1 1-1 0 0,0-1 0 0 0,0 0 1 0 0,0 0-1 0 0,-1 0 1 0 0,1 1-1 0 0,1 1 0 0 0,-2-3-17 0 0,1 1-1 0 0,-1-1 0 0 0,0 1 0 0 0,0-1 0 0 0,1 0 1 0 0,-1 1-1 0 0,0-1 0 0 0,0 1 0 0 0,0-1 0 0 0,0 1 1 0 0,1-1-1 0 0,-1 1 0 0 0,0-1 0 0 0,0 1 0 0 0,0-1 1 0 0,0 1-1 0 0,0-1 0 0 0,0 0 0 0 0,0 1 0 0 0,-1-1 1 0 0,1 1-1 0 0,0-1 0 0 0,0 1 0 0 0,0-1 0 0 0,0 1 1 0 0,0-1-1 0 0,-1 1 0 0 0,1-1 0 0 0,0 0 0 0 0,-1 1 0 0 0,1-1 1 0 0,0 1-1 0 0,0-1 0 0 0,-1 0 0 0 0,1 1 0 0 0,-1-1 1 0 0,1 0-1 0 0,0 0 0 0 0,-1 1 0 0 0,1-1 0 0 0,-1 0 1 0 0,1 0-1 0 0,0 1 0 0 0,-2-1 0 0 0,-21 2 1207 0 0,22-2-1052 0 0,-73 6 994 0 0,54-4-751 0 0,0 0-1 0 0,-27 6 1 0 0,46-8-399 0 0,-2 1 42 0 0,0-1-1 0 0,0 0 0 0 0,0 0 0 0 0,0-1 0 0 0,0 1 1 0 0,0-1-1 0 0,0 1 0 0 0,0-1 0 0 0,-3-1 1 0 0,3 1 21 0 0,1 0 0 0 0,-1 0 0 0 0,0 0 0 0 0,0 1 0 0 0,1-1 0 0 0,-1 1 0 0 0,0 0 0 0 0,0 0 0 0 0,0 0 0 0 0,0 0 0 0 0,1 0 1 0 0,-4 1-1 0 0,-3 1-8 0 0,1-1 0 0 0,0 0 1 0 0,-1 0-1 0 0,1-1 0 0 0,-1 0 1 0 0,1 0-1 0 0,-10-2 1 0 0,-17 0 340 0 0,-19 2 92 0 0,48-1-426 0 0,1 1 1 0 0,0 0-1 0 0,-1-1 1 0 0,1 0-1 0 0,-1 0 1 0 0,1-1-1 0 0,0 0 1 0 0,-7-2-1 0 0,-22 5 179 0 0,-50 10 196 0 0,70-11-373 0 0,9 0-21 0 0,0 1 0 0 0,0-1 0 0 0,0 0 0 0 0,0-1 0 0 0,-9-1 0 0 0,9 1 15 0 0,-1-1 0 0 0,0 2-1 0 0,1-1 1 0 0,-1 1 0 0 0,0 0 0 0 0,0 0 0 0 0,1 0 0 0 0,-1 1-1 0 0,0 0 1 0 0,-7 2 0 0 0,3-2 29 0 0,0 0 0 0 0,0 0-1 0 0,0-2 1 0 0,-20-1 0 0 0,21 0-21 0 0,0 1 1 0 0,0 1 0 0 0,0 0-1 0 0,-1 0 1 0 0,1 1 0 0 0,-10 1-1 0 0,-55 17 51 0 0,64-15-115 0 0,7-2-7 0 0,0-1 1 0 0,0 0-1 0 0,0 0 1 0 0,0 0-1 0 0,0 0 0 0 0,0-1 1 0 0,-6 1-1 0 0,3-1 61 0 0,5-1-56 0 0,-1 1-1 0 0,1 0 0 0 0,0 0 0 0 0,-1 0 0 0 0,1 0 1 0 0,0 0-1 0 0,-1 0 0 0 0,1 1 0 0 0,0-1 1 0 0,-1 0-1 0 0,1 1 0 0 0,-2 0 0 0 0,1-1-5 0 0,-1 1 0 0 0,1 0-1 0 0,-1-1 1 0 0,1 0 0 0 0,-1 0 0 0 0,0 0 0 0 0,1 0-1 0 0,-1 0 1 0 0,1 0 0 0 0,-1-1 0 0 0,1 1-1 0 0,-4-2 1 0 0,-13-1 61 0 0,-193 18 62 0 0,176-10-66 0 0,16-2 4 0 0,-32 1 1 0 0,48-5-36 0 0,-1 0 0 0 0,1 0 1 0 0,0 0-1 0 0,0-1 0 0 0,-7-2 0 0 0,-2-1 51 0 0,9 4-52 0 0,1-1 0 0 0,0 0 0 0 0,-1 0 0 0 0,1 1 0 0 0,0-2 0 0 0,0 1 0 0 0,0 0 1 0 0,0-1-1 0 0,0 1 0 0 0,1-1 0 0 0,-1 0 0 0 0,-3-6 0 0 0,-12-12 134 0 0,13 15-125 0 0,1 1 1 0 0,0 0 0 0 0,1-1 0 0 0,-1 0-1 0 0,1 0 1 0 0,0 0 0 0 0,1 0-1 0 0,-4-11 1 0 0,4 9-13 0 0,-1 1 0 0 0,0 0 0 0 0,0-1 1 0 0,-1 1-1 0 0,-8-12 0 0 0,1 3 3 0 0,9 13-24 0 0,0 0 1 0 0,0 1 0 0 0,0-1 0 0 0,0 0-1 0 0,0 1 1 0 0,0 0 0 0 0,-1-1 0 0 0,1 1-1 0 0,-1 0 1 0 0,0 0 0 0 0,1 0-1 0 0,-7-2 1 0 0,-6-2 2 0 0,7 4 2 0 0,1-1 0 0 0,0-1 0 0 0,-1 1 0 0 0,-10-8 0 0 0,17 9 5 0 0,-1 0-1 0 0,1 0 0 0 0,0 0 1 0 0,0 0-1 0 0,-1 0 1 0 0,1 0-1 0 0,0-1 1 0 0,1 1-1 0 0,-1 0 1 0 0,0-1-1 0 0,1 1 1 0 0,-1 0-1 0 0,1-1 1 0 0,0-4-1 0 0,-6-18 161 0 0,3 20-144 0 0,0-1 0 0 0,1 1 0 0 0,-1-1-1 0 0,1 0 1 0 0,0 0 0 0 0,0 0 0 0 0,1 0-1 0 0,0 0 1 0 0,0 0 0 0 0,1-1 0 0 0,-1 1 0 0 0,2-11-1 0 0,-1 8 26 0 0,0-1 0 0 0,0 1 0 0 0,-1-1-1 0 0,0 1 1 0 0,-3-13 0 0 0,2 10 14 0 0,0-1 1 0 0,0-15-1 0 0,0-21 7 0 0,1 22 38 0 0,3-41-1 0 0,-1 57-94 0 0,-1 0-1 0 0,0-1 0 0 0,-1 1 1 0 0,0 0-1 0 0,-1 0 0 0 0,-1 0 0 0 0,1 0 1 0 0,-2 1-1 0 0,-8-20 0 0 0,12 28-20 0 0,-1 0 0 0 0,0-1 0 0 0,1 1 0 0 0,0 0 0 0 0,-1 0 0 0 0,1-1 0 0 0,0 1 0 0 0,0 0 0 0 0,0 0 0 0 0,1-1 0 0 0,-1 1 0 0 0,1 0 0 0 0,-1-1 0 0 0,1 1 0 0 0,-1 0 0 0 0,1 0 0 0 0,0 0 0 0 0,0 0 0 0 0,0 0 0 0 0,1 0 0 0 0,-1 0 0 0 0,0 0 0 0 0,3-2 0 0 0,3-5 0 0 0,0 1 0 0 0,1 0 0 0 0,11-9 0 0 0,-8 10 9 0 0,-1 0 1 0 0,1 0-1 0 0,0 1 0 0 0,0 1 0 0 0,1 0 0 0 0,22-7 1 0 0,-32 12-11 0 0,29-14 1 0 0,-23 10 0 0 0,-1 0 0 0 0,1 1 0 0 0,8-3 0 0 0,33-6 0 0 0,1 2 0 0 0,54-4 0 0 0,98 8 0 0 0,-61-3 0 0 0,31 4 0 0 0,-22-5 0 0 0,-92 8 32 0 0,-36 2-16 0 0,27-3 0 0 0,-29 1-16 0 0,190-17 0 0 0,-151 19 0 0 0,0 2 0 0 0,63 11 0 0 0,-63 0 0 0 0,-52-11 0 0 0,0 0 0 0 0,-1 1 0 0 0,0 0 0 0 0,1 0 0 0 0,-1 0 0 0 0,9 7 0 0 0,-4-1 0 0 0,0 1 0 0 0,-1 1 0 0 0,0 0 0 0 0,0 0 0 0 0,-1 0 0 0 0,-1 1 0 0 0,0 1 0 0 0,-1-1 0 0 0,11 27 0 0 0,-12-25 0 0 0,1 1 0 0 0,15 21 0 0 0,4 9 0 0 0,-7-15 0 0 0,3 7 0 0 0,-11-11 0 0 0,-1 1 0 0 0,9 40 0 0 0,-11-38 0 0 0,-6-19 0 0 0,1-1 0 0 0,-1 1 0 0 0,0-1 0 0 0,-1 1 0 0 0,0 0 0 0 0,-2 17 0 0 0,-3 2 0 0 0,-1-1 0 0 0,-2 1 0 0 0,0-2 0 0 0,-3 1 0 0 0,-17 39 0 0 0,20-55 0 0 0,1 0 0 0 0,-2-1 0 0 0,1 0 0 0 0,-1 0 0 0 0,-1-1 0 0 0,0 0 0 0 0,-14 12 0 0 0,3-5 0 0 0,-2-1 0 0 0,-39 24 0 0 0,0-9 31 0 0,34-18-42 0 0,-30 19-1 0 0,33-15-548 0 0,-43 40 0 0 0,11-1-6392 0 0,18-18-776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14:46.915"/>
    </inkml:context>
    <inkml:brush xml:id="br0">
      <inkml:brushProperty name="width" value="0.1" units="cm"/>
      <inkml:brushProperty name="height" value="0.1" units="cm"/>
      <inkml:brushProperty name="color" value="#66CC00"/>
    </inkml:brush>
  </inkml:definitions>
  <inkml:trace contextRef="#ctx0" brushRef="#br0">2365 1014 2815 0 0,'0'0'10'0'0,"0"0"0"0"0,0 0-1 0 0,0 0 1 0 0,0-1-1 0 0,0 1 1 0 0,0 0 0 0 0,0 0-1 0 0,0 0 1 0 0,0 0-1 0 0,0-1 1 0 0,0 1 0 0 0,0 0-1 0 0,0 0 1 0 0,0 0-1 0 0,0 0 1 0 0,0 0 0 0 0,1-1-1 0 0,-1 1 1 0 0,0 0-1 0 0,0 0 1 0 0,0 0 0 0 0,0 0-1 0 0,0 0 1 0 0,0 0-1 0 0,0 0 1 0 0,1-1 0 0 0,-1 1-1 0 0,0 0 1 0 0,0 0-1 0 0,0 0 1 0 0,0 0-1 0 0,0 0 1 0 0,1 0 0 0 0,-1 0-1 0 0,0 0 1 0 0,0 0-1 0 0,0 0 1 0 0,0 0 0 0 0,0 0-1 0 0,1 0 1 0 0,-1 0-1 0 0,0 0 1 0 0,0 0 0 0 0,0 0-1 0 0,1 0 1 0 0,8 4 652 0 0,-1-1-326 0 0,-5-3-93 0 0,-1 0 0 0 0,0 1-1 0 0,0-1 1 0 0,0 0-1 0 0,1 0 1 0 0,-1 0-1 0 0,0 0 1 0 0,0 0-1 0 0,1-1 1 0 0,-1 1-1 0 0,0-1 1 0 0,0 1 0 0 0,0-1-1 0 0,0 0 1 0 0,0 0-1 0 0,0 0 1 0 0,0 0-1 0 0,0 0 1 0 0,0 0-1 0 0,0 0 1 0 0,-1-1-1 0 0,4-2 1 0 0,-5 7 33 0 0,1 0 0 0 0,-1 1 0 0 0,-1-1 1 0 0,1 1-1 0 0,0-1 0 0 0,-1 0 0 0 0,0 1 0 0 0,-1 4 0 0 0,-1-7-62 0 0,0 1-1 0 0,0 0 1 0 0,0-1-1 0 0,0 0 0 0 0,-1 1 1 0 0,1-1-1 0 0,0-1 1 0 0,-1 1-1 0 0,1 0 0 0 0,0-1 1 0 0,-1 0-1 0 0,1 1 1 0 0,-1-2-1 0 0,1 1 0 0 0,-1 0 1 0 0,-5-2-1 0 0,6 1 2 0 0,0 1 0 0 0,0-1 0 0 0,0 1 0 0 0,0 0 0 0 0,0-1 0 0 0,0 1 0 0 0,1 1 0 0 0,-1-1 0 0 0,0 0 0 0 0,0 1 0 0 0,0-1 0 0 0,-4 2 0 0 0,-33 16-1380 0 0,11-4 1235 0 0,20-11-72 0 0,-59 20 436 0 0,55-20-249 0 0,1 1 0 0 0,0-2 0 0 0,-1 0 0 0 0,1-1 0 0 0,-1 0 0 0 0,1 0 0 0 0,-14-3 0 0 0,5 1-39 0 0,0 0 0 0 0,0 1 0 0 0,-34 4 0 0 0,53-4-146 0 0,-41 4 30 0 0,15 0 31 0 0,-1-2 0 0 0,-34-1 1 0 0,-53-5 410 0 0,20 9-123 0 0,88-5-317 0 0,0 0 0 0 0,0-1 1 0 0,-1 0-1 0 0,-13-4 0 0 0,-8 0 104 0 0,6 2 65 0 0,15 1-130 0 0,0 1 0 0 0,0 0 0 0 0,-1 0 0 0 0,1 1 0 0 0,0 1 0 0 0,-17 2 0 0 0,10 0-36 0 0,-1-1 0 0 0,-28 0 0 0 0,-3 0 6 0 0,-8 7 70 0 0,41-5-48 0 0,-1-2 0 0 0,-27 3 0 0 0,38-5-39 0 0,1 0 17 0 0,0 0-1 0 0,-1 0 1 0 0,1-1 0 0 0,-1 1-1 0 0,-7-3 1 0 0,9 2-32 0 0,0 1-1 0 0,0 0 1 0 0,0 0 0 0 0,0 0 0 0 0,0 0-1 0 0,-4 1 1 0 0,-7 1 47 0 0,-7-2 10 0 0,-1 0-1 0 0,1-2 0 0 0,0 0 0 0 0,0-1 0 0 0,0-1 0 0 0,-33-12 0 0 0,44 13-31 0 0,0 0-1 0 0,0 0 0 0 0,0 1 0 0 0,0 0 0 0 0,-16 0 0 0 0,-53 3 108 0 0,26 1-65 0 0,33-2-29 0 0,0 1-1 0 0,-1 1 0 0 0,1 1 0 0 0,0 0 0 0 0,0 2 0 0 0,-37 13 0 0 0,51-16-29 0 0,-1 0 1 0 0,1 0-1 0 0,-13 1 0 0 0,12-2-18 0 0,0 0 0 0 0,0 1-1 0 0,-12 4 1 0 0,8-2 50 0 0,-1 0-1 0 0,1-1 0 0 0,-1 0 1 0 0,0-1-1 0 0,0 0 0 0 0,-19 0 1 0 0,27-2-18 0 0,0-1 1 0 0,0 1 0 0 0,0-1 0 0 0,0 0-1 0 0,0-1 1 0 0,0 1 0 0 0,0-1-1 0 0,-4-2 1 0 0,4 2-7 0 0,0 0 0 0 0,0 1 0 0 0,1-1 0 0 0,-1 1-1 0 0,0 0 1 0 0,-1 0 0 0 0,1 0 0 0 0,-6 0 0 0 0,2 0-8 0 0,-1 0 0 0 0,0 0-1 0 0,1-1 1 0 0,-1 0 0 0 0,1-1 0 0 0,-14-6-1 0 0,20 8 11 0 0,0 0-1 0 0,1 0 1 0 0,-1-1-1 0 0,0 1 1 0 0,1-1-1 0 0,-1 1 0 0 0,0-1 1 0 0,1 0-1 0 0,0 0 1 0 0,-1 0-1 0 0,1 0 1 0 0,-2-4-1 0 0,-10-26 329 0 0,9 22-290 0 0,1 0-1 0 0,0 0 0 0 0,0 0 1 0 0,1-1-1 0 0,0 1 0 0 0,1-1 1 0 0,0 0-1 0 0,1 1 1 0 0,1-17-1 0 0,0 19-51 0 0,1-1 27 0 0,-1 0-1 0 0,-1 0 1 0 0,1 0 0 0 0,-1 0 0 0 0,-3-16 0 0 0,3 20-28 0 0,-1 0 0 0 0,1 0 0 0 0,0 0 0 0 0,0 0-1 0 0,1 0 1 0 0,1-9 0 0 0,1-15 33 0 0,-3 21-39 0 0,0 0 1 0 0,0 0-1 0 0,-1 0 1 0 0,-1 0-1 0 0,1 1 0 0 0,-1-1 1 0 0,-1 0-1 0 0,1 1 1 0 0,-6-10-1 0 0,6 10 5 0 0,0 1 0 0 0,0-1 0 0 0,1 0 0 0 0,-1 1 0 0 0,2-1-1 0 0,-1 0 1 0 0,1 0 0 0 0,0 0 0 0 0,0 1 0 0 0,2-10 0 0 0,-1 6 3 0 0,0 1 1 0 0,-1-1-1 0 0,0 0 1 0 0,-2-11-1 0 0,-21-113 242 0 0,13 76-208 0 0,6 42-28 0 0,1 1 0 0 0,0-1 0 0 0,1-19 0 0 0,1 25-5 0 0,-1 0 0 0 0,0-1 0 0 0,0 1 0 0 0,-1 0 0 0 0,0 0 0 0 0,-6-11 0 0 0,-2-8 8 0 0,12 26-17 0 0,1 0 0 0 0,-1 1 0 0 0,0-1-1 0 0,1 1 1 0 0,-1-1 0 0 0,1 1 0 0 0,0 0 0 0 0,0-1-1 0 0,0 1 1 0 0,2-2 0 0 0,1-1-6 0 0,0 1 0 0 0,1-1 0 0 0,-1 1 0 0 0,1 1 0 0 0,-1-1 0 0 0,1 1 0 0 0,0 0 0 0 0,1 0 0 0 0,-1 1 0 0 0,0-1 0 0 0,12-1 0 0 0,2 1 0 0 0,-1 1 0 0 0,34 1 0 0 0,-38 1 0 0 0,16-1 0 0 0,-1 0 0 0 0,1-3 0 0 0,54-12 0 0 0,-42 7 0 0 0,1 2 0 0 0,50-2 0 0 0,31-5 0 0 0,-24-3 32 0 0,177-7 0 0 0,-76 16-32 0 0,-164 9 0 0 0,20 0 0 0 0,-13-2 0 0 0,71 6 0 0 0,-84 0 0 0 0,41 10 0 0 0,-49-9 0 0 0,1-1 0 0 0,0-1 0 0 0,35 2 0 0 0,-26-6 0 0 0,70 9 0 0 0,-80-5 0 0 0,-10-1 0 0 0,-1 0 0 0 0,1-1 0 0 0,0-1 0 0 0,24 0 0 0 0,45-6 0 0 0,-42 4 0 0 0,-1 2 0 0 0,45 6 0 0 0,-41-3 0 0 0,-32-3 0 0 0,-1 1 0 0 0,0 1 0 0 0,0 0 0 0 0,0 0 0 0 0,0 1 0 0 0,-1 1 0 0 0,1 0 0 0 0,-1 0 0 0 0,0 1 0 0 0,0 0 0 0 0,10 9 0 0 0,-6-3 0 0 0,1 1 0 0 0,-2 0 0 0 0,0 1 0 0 0,0 1 0 0 0,19 31 0 0 0,-27-36 0 0 0,-1 0 0 0 0,-1 1 0 0 0,1-1 0 0 0,-2 1 0 0 0,0 0 0 0 0,2 18 0 0 0,-3-19 0 0 0,4 23-22 0 0,5 38-1 0 0,1 122 1 0 0,-11-171 21 0 0,-2 0 0 0 0,0 0 0 0 0,-1 0 0 0 0,-1-1 0 0 0,-1 1 0 0 0,-1-1-1 0 0,-1-1 1 0 0,-1 1 0 0 0,-1-1 0 0 0,-12 20 0 0 0,-104 170-1057 0 0,84-140-1620 0 0,1 2-3320 0 0,2-4-1773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15:01.389"/>
    </inkml:context>
    <inkml:brush xml:id="br0">
      <inkml:brushProperty name="width" value="0.1" units="cm"/>
      <inkml:brushProperty name="height" value="0.1" units="cm"/>
      <inkml:brushProperty name="color" value="#66CC00"/>
    </inkml:brush>
  </inkml:definitions>
  <inkml:trace contextRef="#ctx0" brushRef="#br0">0 167 2303 0 0,'15'-20'833'0'0,"1"0"0"0"0,1 1-1 0 0,0 1 1 0 0,24-18-1 0 0,-40 35-829 0 0,-1 0 0 0 0,1 0-1 0 0,0 1 1 0 0,0-1 0 0 0,0 0 0 0 0,-1 1-1 0 0,1-1 1 0 0,0 1 0 0 0,0-1 0 0 0,0 1-1 0 0,0-1 1 0 0,0 1 0 0 0,0 0 0 0 0,0-1-1 0 0,0 1 1 0 0,0 0 0 0 0,0 0 0 0 0,0 0-1 0 0,0 0 1 0 0,0 0 0 0 0,2 0 0 0 0,4 0 53 0 0,-6 0-56 0 0,1-1 0 0 0,0 0 0 0 0,0 1 0 0 0,-1-1 0 0 0,1 0 0 0 0,0 0 0 0 0,-1 0 0 0 0,1 0 0 0 0,-1 0 0 0 0,1-1 0 0 0,-1 1 0 0 0,3-3 0 0 0,1-1 0 0 0,-4 5-4 0 0,-1-1-1 0 0,1 1 1 0 0,0-1-1 0 0,-1 1 1 0 0,1-1-1 0 0,-1 1 1 0 0,1-1-1 0 0,-1 1 0 0 0,0-1 1 0 0,1 1-1 0 0,-1-1 1 0 0,1 0-1 0 0,-1 1 1 0 0,0-1-1 0 0,0 0 1 0 0,1 0-1 0 0,-1 1-4 0 0,0-1 1 0 0,0 1-1 0 0,0-1 0 0 0,0 1 1 0 0,0 0-1 0 0,0-1 0 0 0,-1 1 1 0 0,1 0-1 0 0,0-1 0 0 0,0 1 0 0 0,0 0 1 0 0,0 0-1 0 0,0-1 0 0 0,-1 1 1 0 0,1 0-1 0 0,0-1 0 0 0,0 1 1 0 0,-1 0-1 0 0,1 0 0 0 0,0-1 1 0 0,0 1-1 0 0,-1 0 0 0 0,-1-2-47 0 0,-1 1-1 0 0,1 0 0 0 0,0 1 0 0 0,-1-1 1 0 0,1 0-1 0 0,0 0 0 0 0,-4 0 1 0 0,-2 1-134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15:03.733"/>
    </inkml:context>
    <inkml:brush xml:id="br0">
      <inkml:brushProperty name="width" value="0.1" units="cm"/>
      <inkml:brushProperty name="height" value="0.1" units="cm"/>
      <inkml:brushProperty name="color" value="#66CC00"/>
    </inkml:brush>
  </inkml:definitions>
  <inkml:trace contextRef="#ctx0" brushRef="#br0">741 1127 2127 0 0,'-4'-1'41'0'0,"0"-1"-1"0"0,-1 1 0 0 0,1 0 0 0 0,0 0 0 0 0,0 1 0 0 0,0-1 1 0 0,-1 1-1 0 0,-7 1 0 0 0,-36 5 694 0 0,4 2 197 0 0,-61 11 1234 0 0,67-14-1460 0 0,21-2-89 0 0,1-1-1 0 0,0 0 1 0 0,-30-2-1 0 0,35-1-184 0 0,4 1-44 0 0,0 0 1 0 0,0-1-1 0 0,0 0 1 0 0,0-1-1 0 0,-13-3 1 0 0,20 4-360 0 0,-1 1 1 0 0,1 0-1 0 0,0 0 0 0 0,0 0 1 0 0,-1 0-1 0 0,1 0 0 0 0,0 0 1 0 0,0-1-1 0 0,-1 1 0 0 0,1 0 0 0 0,0 0 1 0 0,0 0-1 0 0,0 0 0 0 0,0-1 1 0 0,-1 1-1 0 0,1 0 0 0 0,0 0 1 0 0,0-1-1 0 0,0 1 0 0 0,0 0 1 0 0,0 0-1 0 0,0-1 0 0 0,0 1 1 0 0,-1 0-1 0 0,1 0 0 0 0,0-1 1 0 0,0 1-1 0 0,0 0 0 0 0,0 0 0 0 0,0-1 1 0 0,0 1-1 0 0,0 0 0 0 0,0-1 1 0 0,7-8 694 0 0,14-4 104 0 0,-20 12-791 0 0,3-1 60 0 0,0 0 0 0 0,0 0 0 0 0,0 0 0 0 0,0 0 0 0 0,1 0 0 0 0,-1 1 0 0 0,0 0 0 0 0,1 0 0 0 0,-1 0 0 0 0,1 1 0 0 0,0-1 0 0 0,-1 1 0 0 0,1 0 0 0 0,-1 1 0 0 0,1-1 0 0 0,-1 1 0 0 0,1-1 0 0 0,-1 2 0 0 0,1-1 0 0 0,-1 0 0 0 0,0 1 0 0 0,7 3 0 0 0,-1 1 11 0 0,-7-4-75 0 0,-1 0 0 0 0,1 0 0 0 0,-1-1 0 0 0,1 1 0 0 0,0-1 0 0 0,0 0 0 0 0,0 1 0 0 0,0-1 1 0 0,0 0-1 0 0,0-1 0 0 0,0 1 0 0 0,0-1 0 0 0,0 1 0 0 0,0-1 0 0 0,0 0 0 0 0,0 0 0 0 0,6-1 0 0 0,-2-1 110 0 0,0 0 1 0 0,1 1-1 0 0,-1-1 0 0 0,1 2 1 0 0,-1-1-1 0 0,1 1 0 0 0,10 0 0 0 0,3 3 482 0 0,27 7-1 0 0,-40-9-604 0 0,33 6 294 0 0,53 3-1 0 0,-46-7-171 0 0,-27-2 57 0 0,1-1 0 0 0,39-6 0 0 0,19 0 208 0 0,32 13-171 0 0,-86-3-172 0 0,1-2 1 0 0,0-1 0 0 0,1-1-1 0 0,-1-1 1 0 0,34-6 0 0 0,-35 2 45 0 0,0 2 0 0 0,0 0 0 0 0,0 2 0 0 0,31 2 0 0 0,-39-1-109 0 0,0-1 0 0 0,30-4 0 0 0,0-1 0 0 0,1 0 64 0 0,-25 3 3 0 0,26 0-1 0 0,-15 5-39 0 0,43 7 0 0 0,3 0-6 0 0,-41-4-21 0 0,42 10 0 0 0,-56-9 0 0 0,0-1 0 0 0,0-1 0 0 0,1-1 0 0 0,-1-1 0 0 0,32-3 0 0 0,-58 1 0 0 0,173-12 128 0 0,-156 12-122 0 0,2 0 13 0 0,-1 0 1 0 0,20 4-1 0 0,-36-4-19 0 0,-1 0 0 0 0,0 1 0 0 0,1-1 0 0 0,-1 0 0 0 0,1 0 0 0 0,-1 0 0 0 0,1 0 0 0 0,-1 0 0 0 0,1 0 0 0 0,-1 0 0 0 0,0-1 0 0 0,1 1 0 0 0,-1 0 0 0 0,1-1 0 0 0,-1 1 0 0 0,0-1 0 0 0,1 0 0 0 0,-1 1 0 0 0,0-1 0 0 0,0 0 0 0 0,0 0 0 0 0,2-1 0 0 0,-1 0 22 0 0,1-1-1 0 0,-1 1 1 0 0,0 0-1 0 0,1 0 1 0 0,0 0 0 0 0,-1 1-1 0 0,1-1 1 0 0,3-1-1 0 0,-6 3-23 0 0,74-28 2 0 0,-68 24 9 0 0,0 0 0 0 0,0 0-1 0 0,0-1 1 0 0,-1 0 0 0 0,1 0 0 0 0,-1 0-1 0 0,0-1 1 0 0,-1 0 0 0 0,1 0-1 0 0,5-10 1 0 0,1-5 39 0 0,17-43 0 0 0,-25 55-43 0 0,0 0 0 0 0,-1 0 1 0 0,0 0-1 0 0,0-1 0 0 0,-1 1 0 0 0,-1-16 0 0 0,-7-58 63 0 0,1 21-33 0 0,6-44 15 0 0,1 50 6 0 0,-3 33-54 0 0,-1 1-1 0 0,0 0 1 0 0,-2-1-1 0 0,-1 2 1 0 0,0-1-1 0 0,-12-24 0 0 0,0-5 0 0 0,8 27-1 0 0,0 0 0 0 0,-2 2 0 0 0,-20-31 0 0 0,28 47 0 0 0,0 1 0 0 0,0 0 0 0 0,-1 0 0 0 0,0 0 0 0 0,0 1 0 0 0,0 0 0 0 0,0 0 0 0 0,-1 0 0 0 0,1 0 0 0 0,-1 1 0 0 0,0 0 0 0 0,0 0 0 0 0,-9-2 0 0 0,-9-2 0 0 0,0 1 0 0 0,-33-4 0 0 0,29 6 0 0 0,-51-6 0 0 0,-17-3 0 0 0,34 4 0 0 0,-70-3 0 0 0,116 11 0 0 0,0 0 0 0 0,-1-2 0 0 0,1 0 0 0 0,0-1 0 0 0,1 0 0 0 0,-1-1 0 0 0,-15-8 0 0 0,16 6 0 0 0,-41-17 0 0 0,54 23 0 0 0,-13-4 0 0 0,0 0 0 0 0,-1 1 0 0 0,0 0 0 0 0,0 1 0 0 0,-26-1 0 0 0,-22 0 0 0 0,45 1 0 0 0,1 2 0 0 0,0 1 0 0 0,-27 2 0 0 0,-170 8 0 0 0,105-15 0 0 0,22 0 0 0 0,67 2 0 0 0,-1 1 0 0 0,0 2 0 0 0,0 0 0 0 0,0 1 0 0 0,-36 6 0 0 0,15 5 0 0 0,-49 10 0 0 0,63-16 0 0 0,16-3 0 0 0,-1 0 0 0 0,-15 1 0 0 0,-33 2 0 0 0,1 3 0 0 0,-88 25 0 0 0,-16 1 0 0 0,154-33-4 0 0,0 1 0 0 0,0 1 0 0 0,0 0 0 0 0,1 1 0 0 0,0 0 0 0 0,-1 0 0 0 0,-13 11 0 0 0,12-6-1 0 0,0 0-1 0 0,1 1 1 0 0,0 0 0 0 0,0 1-1 0 0,-8 13 1 0 0,-41 49 5 0 0,55-67 0 0 0,1-1 0 0 0,1 1 0 0 0,-1 0 0 0 0,1 0 0 0 0,-3 12 0 0 0,-5 9 0 0 0,6-15-4 0 0,0 1 0 0 0,1-1 1 0 0,0 1-1 0 0,1 0 0 0 0,1 0 0 0 0,0 0 0 0 0,1 22 0 0 0,10 101-35 0 0,-6-108 37 0 0,19 100 2 0 0,-12-75 0 0 0,-5-35 0 0 0,0 0 0 0 0,1-1 0 0 0,1 1 0 0 0,0-1 0 0 0,13 20 0 0 0,1-10-5 0 0,-19-26 1 0 0,1 1 1 0 0,-1-1-1 0 0,0 0 1 0 0,0 1 0 0 0,0 0-1 0 0,-1-1 1 0 0,1 1-1 0 0,-1 0 1 0 0,1 0 0 0 0,-1-1-1 0 0,0 1 1 0 0,0 0 0 0 0,0 1-1 0 0,0-1 1 0 0,-1 0-1 0 0,1 0 1 0 0,-1 0 0 0 0,0 0-1 0 0,0 5 1 0 0,-2 10-601 0 0,-1 0-1 0 0,0 0 1 0 0,-1-1 0 0 0,-12 34 0 0 0,1-13-862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15:14.870"/>
    </inkml:context>
    <inkml:brush xml:id="br0">
      <inkml:brushProperty name="width" value="0.1" units="cm"/>
      <inkml:brushProperty name="height" value="0.1" units="cm"/>
      <inkml:brushProperty name="color" value="#66CC00"/>
    </inkml:brush>
  </inkml:definitions>
  <inkml:trace contextRef="#ctx0" brushRef="#br0">4034 953 455 0 0,'-1'-1'354'0'0,"0"0"-1"0"0,0 0 0 0 0,0 0 0 0 0,0 0 0 0 0,0 0 0 0 0,0 1 0 0 0,0-1 0 0 0,0 0 0 0 0,0 1 0 0 0,-1-1 0 0 0,1 0 0 0 0,-2 0 0 0 0,1 0-95 0 0,-1 0-1 0 0,1-1 1 0 0,0 1 0 0 0,0-1 0 0 0,0 0 0 0 0,0 0-1 0 0,0 1 1 0 0,0-1 0 0 0,0-1 0 0 0,1 1 0 0 0,-1 0-1 0 0,1 0 1 0 0,-3-5 0 0 0,4 5-88 0 0,-1 0 1 0 0,0 1-1 0 0,0-1 0 0 0,0 0 0 0 0,0 0 1 0 0,-1 1-1 0 0,1-1 0 0 0,0 0 0 0 0,-1 1 1 0 0,1-1-1 0 0,-1 1 0 0 0,1 0 0 0 0,-1 0 1 0 0,0-1-1 0 0,1 1 0 0 0,-1 0 0 0 0,0 0 1 0 0,0 1-1 0 0,0-1 0 0 0,0 0 0 0 0,0 1 1 0 0,-2-1-1 0 0,-34 5 879 0 0,32-3-823 0 0,-1 0-1 0 0,0 0 0 0 0,1-1 1 0 0,-1 0-1 0 0,0 0 0 0 0,-9-1 1 0 0,-9-3 365 0 0,1 2 0 0 0,-44 1 1 0 0,-1 0-157 0 0,56 1-341 0 0,-1 0 1 0 0,-17 4-1 0 0,-16 0 35 0 0,2-5-51 0 0,-2 1 332 0 0,-48 5 1 0 0,64-2-307 0 0,-17 2-3 0 0,-87 21 0 0 0,54-7 124 0 0,-126 13-1 0 0,172-28-209 0 0,-8-1 265 0 0,1-2-1 0 0,-57-5 1 0 0,-49 0 367 0 0,125 5-553 0 0,-16 3 1 0 0,1-3 0 0 0,-1-1 1 0 0,0-2-1 0 0,-46-7 0 0 0,57 3 44 0 0,1 2 0 0 0,-53-1-1 0 0,61 4-108 0 0,-35-7 0 0 0,0 0-14 0 0,-21 5 169 0 0,-102 7-1 0 0,-99 27 126 0 0,235-25-281 0 0,-160 13 35 0 0,173-15-40 0 0,-1-2-1 0 0,0-2 1 0 0,0 0-1 0 0,-38-7 0 0 0,37 5 32 0 0,0 0-1 0 0,0 2 0 0 0,0 1 0 0 0,-1 1 0 0 0,1 2 0 0 0,-50 13 0 0 0,46-10-43 0 0,1-2-1 0 0,-1-1 1 0 0,0-1 0 0 0,0-2-1 0 0,-52-5 1 0 0,67 1 29 0 0,-1-2 0 0 0,1 0 0 0 0,-1-1 0 0 0,-34-16 0 0 0,-2 4 70 0 0,41 15-100 0 0,1-2-1 0 0,-24-9 1 0 0,22 7 65 0 0,13 6-54 0 0,-1 0 1 0 0,1 0-1 0 0,-1-1 0 0 0,1 0 0 0 0,0 0 1 0 0,-1 0-1 0 0,-2-3 0 0 0,5 5-16 0 0,1-1-1 0 0,-1 0 0 0 0,1 0 1 0 0,-1 0-1 0 0,1 0 1 0 0,0 0-1 0 0,0 1 1 0 0,-1-1-1 0 0,1 0 0 0 0,0 0 1 0 0,0 0-1 0 0,0 0 1 0 0,0 0-1 0 0,0 0 1 0 0,0 0-1 0 0,0 0 0 0 0,1 0 1 0 0,-1 0-1 0 0,0 0 1 0 0,1-1-1 0 0,9-25 158 0 0,-5 13-101 0 0,10-72 1967 0 0,-14 84-1967 0 0,0-1-139 0 0,0 0-1 0 0,0-1 0 0 0,-1 1 1 0 0,1-1-1 0 0,-1 1 0 0 0,1-1 1 0 0,-1 1-1 0 0,0-1 0 0 0,0 1 1 0 0,-1-1-1 0 0,1 1 0 0 0,-1-1 1 0 0,1 1-1 0 0,-1-1 0 0 0,-2-3 1 0 0,-38-101 334 0 0,21 62-169 0 0,15 32-47 0 0,-1 0-1 0 0,-1 1 1 0 0,0 0-1 0 0,-15-21 1 0 0,14 24-40 0 0,2 1 0 0 0,-1 1 0 0 0,1 0 0 0 0,-2 0 0 0 0,1 1 0 0 0,-1-1 0 0 0,0 2 0 0 0,-18-12 0 0 0,23 17 0 0 0,0-1 0 0 0,0 0 0 0 0,-1 0 0 0 0,1 0 0 0 0,0 0 0 0 0,0 0 0 0 0,1 0 0 0 0,-1-1 0 0 0,0 0 0 0 0,1 1 0 0 0,0-1 0 0 0,0 0 0 0 0,-1 0 0 0 0,2 0 0 0 0,-1 0 0 0 0,0-1 0 0 0,1 1 0 0 0,-3-7 0 0 0,2 0 7 0 0,1 7-2 0 0,1 0 0 0 0,-1 0 0 0 0,1 1-1 0 0,0-1 1 0 0,-1 0 0 0 0,1 0-1 0 0,0 0 1 0 0,1 1 0 0 0,-1-1 0 0 0,1 0-1 0 0,0-5 1 0 0,2 2-5 0 0,0-1 0 0 0,0 1 0 0 0,1-1 0 0 0,0 1 0 0 0,0 0 0 0 0,0 1 0 0 0,1-1 0 0 0,7-7 0 0 0,49-38 2 0 0,-33 28 7 0 0,25-14 44 0 0,-40 29-53 0 0,0 0 0 0 0,1 1 0 0 0,25-10 0 0 0,-12 6 0 0 0,-4 2 0 0 0,1 0 0 0 0,0 2 0 0 0,39-7 0 0 0,19 3 0 0 0,97 1 0 0 0,-166 9 0 0 0,82-3 0 0 0,236 2 0 0 0,-201 15 0 0 0,-66-5 0 0 0,95-1 0 0 0,179-7 0 0 0,-169 10 0 0 0,92 0 0 0 0,69-17 0 0 0,-160 11 0 0 0,-97-1 0 0 0,174 18 0 0 0,47-7 0 0 0,-146-11 0 0 0,-105 0 0 0 0,52 12 0 0 0,-9-1 0 0 0,-29-6 0 0 0,-1 0 0 0 0,68 1 0 0 0,253-20 64 0 0,-57-3-64 0 0,-211-1 23 0 0,-78 9-13 0 0,0 1 0 0 0,1 2 1 0 0,41 1-1 0 0,-1 5-10 0 0,49 4 0 0 0,-27-5 0 0 0,118 4 0 0 0,-163-7 0 0 0,-36 0 0 0 0,-1 0 0 0 0,16-4 0 0 0,-19 3 0 0 0,1 1 0 0 0,-1-1 0 0 0,1 1 0 0 0,-1 1 0 0 0,15 1 0 0 0,-21 0 0 0 0,1 0 0 0 0,-1 1 0 0 0,0-1 0 0 0,1 1 0 0 0,-1-1 0 0 0,0 1 0 0 0,0 0 0 0 0,-1 1 0 0 0,5 3 0 0 0,12 7 0 0 0,96 65 0 0 0,4 3 0 0 0,-98-69 0 0 0,36 29 0 0 0,-48-34 0 0 0,-1 0 0 0 0,0 0 0 0 0,0 2 0 0 0,-1-1 0 0 0,0 0 0 0 0,8 15 0 0 0,-13-19 0 0 0,-1-1 0 0 0,1 1 0 0 0,-1-1 0 0 0,0 1 0 0 0,-1-1 0 0 0,1 1 0 0 0,0 0 0 0 0,-1 0 0 0 0,0-1 0 0 0,0 6 0 0 0,-7 41 0 0 0,2-12 0 0 0,1 10 0 0 0,-3 0 0 0 0,-17 70 0 0 0,21-110 0 0 0,-1-1 0 0 0,0 1 0 0 0,0-1 0 0 0,0 0 0 0 0,-1 0 0 0 0,0-1 0 0 0,-1 1 0 0 0,1-1 0 0 0,-1 0 0 0 0,-7 5 0 0 0,-14 17-53 0 0,15-15 52 0 0,-1-1 0 0 0,0 0 0 0 0,-1-1 0 0 0,0-1-1 0 0,-18 10 1 0 0,-80 39-63 0 0,112-59 64 0 0,-37 17-1 0 0,-1-1-1 0 0,0-1 1 0 0,-1-2-1 0 0,-1-3 1 0 0,1 0-1 0 0,-2-3 1 0 0,-66 4-1 0 0,-374 31 2 0 0,436-36 0 0 0,0-3 0 0 0,-85-3 0 0 0,-89-22 0 0 0,49 3 0 0 0,-101 17 0 0 0,82 5 0 0 0,127-5-15 0 0,-66 0 47 0 0,103 3-87 0 0,0 1 1 0 0,0 1-1 0 0,-25 7 1 0 0,36-6-246 0 0,1 1 0 0 0,0 0 1 0 0,0 0-1 0 0,1 1 0 0 0,0 1 1 0 0,0 0-1 0 0,-11 10 0 0 0,-2 3-885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15:47.087"/>
    </inkml:context>
    <inkml:brush xml:id="br0">
      <inkml:brushProperty name="width" value="0.1" units="cm"/>
      <inkml:brushProperty name="height" value="0.1" units="cm"/>
      <inkml:brushProperty name="color" value="#66CC00"/>
    </inkml:brush>
  </inkml:definitions>
  <inkml:trace contextRef="#ctx0" brushRef="#br0">2727 1159 4375 0 0,'0'-1'113'0'0,"0"0"-1"0"0,0 0 0 0 0,0 0 1 0 0,0 1-1 0 0,0-1 0 0 0,0 0 1 0 0,0 0-1 0 0,0 1 0 0 0,0-1 0 0 0,0 0 1 0 0,1 0-1 0 0,-1 1 0 0 0,0-1 1 0 0,1 0-1 0 0,-1 1 0 0 0,0-1 1 0 0,1 0-1 0 0,-1 1 0 0 0,1-1 1 0 0,-1 1-1 0 0,1-1 0 0 0,-1 0 0 0 0,1 1 1 0 0,-1-1-1 0 0,2 0 0 0 0,1 0 469 0 0,1-2 219 0 0,-5 5-21 0 0,-4 1-413 0 0,0 0 0 0 0,1 0 1 0 0,-1-1-1 0 0,-1 0 0 0 0,1 0 0 0 0,-5 2 0 0 0,-7 2 415 0 0,9-3-530 0 0,1 0 0 0 0,-1-1-1 0 0,0 0 1 0 0,0 0 0 0 0,0-1-1 0 0,0 0 1 0 0,0 0 0 0 0,0-1-1 0 0,0 0 1 0 0,0 0 0 0 0,-11-3-1 0 0,12 2 21 0 0,-1 0 0 0 0,1 1 1 0 0,-1 0-1 0 0,1 0 0 0 0,-1 0 0 0 0,1 1 0 0 0,0 0 0 0 0,-9 3 0 0 0,13-3-195 0 0,0-1 1 0 0,1 1-1 0 0,-1-1 0 0 0,0 0 0 0 0,0 0 0 0 0,1 0 1 0 0,-1 0-1 0 0,0 0 0 0 0,0-1 0 0 0,1 1 0 0 0,-1-1 1 0 0,0 0-1 0 0,1 0 0 0 0,-1 0 0 0 0,0 0 0 0 0,-1-2 1 0 0,-6-2 409 0 0,1-1 0 0 0,-16-14 0 0 0,19 14-331 0 0,-1 1 0 0 0,0 0-1 0 0,0 0 1 0 0,-11-6 0 0 0,-13-3 187 0 0,19 8-248 0 0,0 0 0 0 0,-1 1 0 0 0,0 0-1 0 0,1 1 1 0 0,-2 0 0 0 0,1 1 0 0 0,0 1 0 0 0,-15-1 0 0 0,-159 5 568 0 0,55-4 100 0 0,121 3-716 0 0,0 0 1 0 0,-21 5-1 0 0,22-3-20 0 0,1-1 0 0 0,0-1 0 0 0,0 0 0 0 0,-19 0 0 0 0,0 0 27 0 0,23-1-35 0 0,0 1 1 0 0,0-1 0 0 0,0 0-1 0 0,0-1 1 0 0,-5 0-1 0 0,-3-1 120 0 0,0 0 1 0 0,0 1-1 0 0,0 1 0 0 0,-13 0 1 0 0,-1 1-11 0 0,-68-9 140 0 0,79 8-196 0 0,-29 0 222 0 0,-88-11 0 0 0,131 11-279 0 0,-16-3 55 0 0,-1 0-1 0 0,1 1 1 0 0,-1 1-1 0 0,-34 2 1 0 0,-34 3-6 0 0,15 0-11 0 0,10 4 11 0 0,-98 25 0 0 0,149-29-64 0 0,-14 3 0 0 0,0-1 0 0 0,-40 5 0 0 0,33-6 55 0 0,1 0 0 0 0,-35 12 0 0 0,26-6-28 0 0,27-9 10 0 0,0 0 0 0 0,1-1 1 0 0,-1 0-1 0 0,0-1 0 0 0,0-1 0 0 0,-18-2 0 0 0,-25 5 103 0 0,54-2-137 0 0,-1 0 1 0 0,0 0-1 0 0,1 0 0 0 0,-1 0 0 0 0,0 0 0 0 0,1 1 1 0 0,-5 0-1 0 0,6 0 0 0 0,-1 0 0 0 0,1-1 0 0 0,0 0 0 0 0,-1 1-1 0 0,1-1 1 0 0,-1 0 0 0 0,1 0 0 0 0,-1 0 0 0 0,1 0 0 0 0,-1 0 0 0 0,1 0 0 0 0,-1 0 0 0 0,1 0 0 0 0,-1 0-1 0 0,1-1 1 0 0,0 1 0 0 0,-1-1 0 0 0,1 1 0 0 0,0-1 0 0 0,-1 0 0 0 0,1 1 0 0 0,0-1 0 0 0,-1 0 0 0 0,1 0-1 0 0,-1-1 1 0 0,-3-3 89 0 0,2 1-1 0 0,-1-1 0 0 0,0 0 1 0 0,1 0-1 0 0,0 0 0 0 0,0 0 0 0 0,1-1 1 0 0,-3-7-1 0 0,-1-6 41 0 0,-4-24-1 0 0,-2-10 43 0 0,7 33-79 0 0,1 0-1 0 0,1 0 1 0 0,-1-24-1 0 0,3 19-1 0 0,-8-35 0 0 0,4 43-80 0 0,-1 0 1 0 0,-1 0-1 0 0,-9-19 1 0 0,-12-28 8 0 0,20 42-18 0 0,-18-65 45 0 0,16 53-16 0 0,-17-36-1 0 0,17 45-14 0 0,0-1 1 0 0,2 0 0 0 0,-7-34-1 0 0,14 52-18 0 0,-6-34 32 0 0,-1-65 0 0 0,8 102-32 0 0,0 1 0 0 0,0-1 0 0 0,1 0 0 0 0,-1 1 0 0 0,1-1 0 0 0,0 1 0 0 0,0-1 0 0 0,1 1 0 0 0,2-7 0 0 0,-2 9 0 0 0,-1-1 0 0 0,1 0 0 0 0,0 1 0 0 0,0 0 0 0 0,1-1 0 0 0,-1 1 0 0 0,0 0 0 0 0,1 0 0 0 0,-1 0 0 0 0,1 1 0 0 0,0-1 0 0 0,-1 1 0 0 0,1-1 0 0 0,6-1 0 0 0,-2 1 0 0 0,0 0 0 0 0,1 0 0 0 0,-1 0 0 0 0,0 1 0 0 0,1 1 0 0 0,-1-1 0 0 0,10 2 0 0 0,52 7 0 0 0,-40-3 0 0 0,13 1 0 0 0,125 22 0 0 0,-28-6 0 0 0,4-4 0 0 0,-83-13 0 0 0,-23-2 0 0 0,0-2 0 0 0,72-7 0 0 0,71-24 0 0 0,-111 17 0 0 0,-33 7 0 0 0,-1-1 0 0 0,46-16 0 0 0,-68 19 0 0 0,0 1 0 0 0,0 0 0 0 0,0 1 0 0 0,1 1 0 0 0,18 0 0 0 0,25-3 0 0 0,47-15 0 0 0,-75 9 0 0 0,-21 8 0 0 0,-1-1 0 0 0,0 1 0 0 0,1 0 0 0 0,-1 1 0 0 0,1 0 0 0 0,8-1 0 0 0,-7 3 0 0 0,0-1 0 0 0,1 1 0 0 0,-1 1 0 0 0,0 0 0 0 0,0 0 0 0 0,14 6 0 0 0,0 2 0 0 0,27 16 0 0 0,-38-20 0 0 0,1-1 0 0 0,0 0 0 0 0,1-1 0 0 0,-1-1 0 0 0,27 4 0 0 0,-19-4 0 0 0,32 10 0 0 0,-25-2 0 0 0,39 19 0 0 0,-31-14 0 0 0,-1-1 0 0 0,2-2 0 0 0,0-2 0 0 0,51 10 0 0 0,-44-9 0 0 0,-29-8 0 0 0,28 6 0 0 0,16 0 0 0 0,-38-6 0 0 0,-1 2 0 0 0,0 0 0 0 0,0 1 0 0 0,33 17 0 0 0,-27-13 0 0 0,-20-9 0 0 0,0 0 0 0 0,0 1 0 0 0,-1 0 0 0 0,11 6 0 0 0,-14-7 0 0 0,0 0 0 0 0,-1 0 0 0 0,1 0 0 0 0,0 0 0 0 0,0 0 0 0 0,-1 0 0 0 0,0 0 0 0 0,1 1 0 0 0,-1-1 0 0 0,0 1 0 0 0,0-1 0 0 0,0 1 0 0 0,0-1 0 0 0,-1 1 0 0 0,1 3 0 0 0,1 13 0 0 0,-1 0 0 0 0,0 0 0 0 0,-4 27 0 0 0,1-28 0 0 0,1 1 0 0 0,1 0 0 0 0,4 33 0 0 0,-1-32 0 0 0,-2-1 0 0 0,-1 40 0 0 0,0 11 0 0 0,2-45-8 0 0,-2-1 0 0 0,0 1 0 0 0,-5 27 0 0 0,3-38 3 0 0,-1 0 1 0 0,0 0-1 0 0,-2 0 1 0 0,1 0-1 0 0,-2 0 1 0 0,-11 20-1 0 0,-14 20-1288 0 0,-75 93 1 0 0,34-58-1143 0 0,27-42 671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15:51.052"/>
    </inkml:context>
    <inkml:brush xml:id="br0">
      <inkml:brushProperty name="width" value="0.1" units="cm"/>
      <inkml:brushProperty name="height" value="0.1" units="cm"/>
      <inkml:brushProperty name="color" value="#66CC00"/>
    </inkml:brush>
  </inkml:definitions>
  <inkml:trace contextRef="#ctx0" brushRef="#br0">1019 108 3911 0 0,'15'-26'1233'0'0,"-13"23"-1115"0"0,0 1 1 0 0,0-1 0 0 0,-1 0-1 0 0,1 0 1 0 0,-1 0 0 0 0,1 0-1 0 0,-1 0 1 0 0,0 0-1 0 0,0 0 1 0 0,0 0 0 0 0,0-4-1 0 0,-1 6-109 0 0,0 0-1 0 0,0 1 1 0 0,0-1-1 0 0,0 1 0 0 0,0-1 1 0 0,0 0-1 0 0,0 1 0 0 0,0-1 1 0 0,0 1-1 0 0,-1-1 0 0 0,1 1 1 0 0,0-1-1 0 0,-1 1 1 0 0,1-1-1 0 0,0 1 0 0 0,-1-1 1 0 0,1 1-1 0 0,0-1 0 0 0,-1 1 1 0 0,1-1-1 0 0,-1 1 1 0 0,1 0-1 0 0,-1-1 0 0 0,1 1 1 0 0,-1 0-1 0 0,0-1 0 0 0,-1 0 30 0 0,1 1 0 0 0,-1-1-1 0 0,0 1 1 0 0,0 0 0 0 0,1 0 0 0 0,-1 0-1 0 0,0 0 1 0 0,0 0 0 0 0,-2 0-1 0 0,-5 2 236 0 0,0 0 1 0 0,-15 5-1 0 0,21-6-200 0 0,-140 58 1318 0 0,92-36-782 0 0,-82 26-1 0 0,116-45-453 0 0,1 0 0 0 0,-1 0 0 0 0,0-2 0 0 0,0 0 0 0 0,0-1 0 0 0,0-1 0 0 0,-1-1 0 0 0,1 0 0 0 0,-22-5 0 0 0,-58-9 765 0 0,22 3-518 0 0,61 10-332 0 0,0-2-1 0 0,0 0 0 0 0,0-1 1 0 0,1 0-1 0 0,-14-7 0 0 0,27 12-57 0 0,0 0-1 0 0,-1 0 1 0 0,1 0-1 0 0,0 0 1 0 0,0-1-1 0 0,-1 1 1 0 0,1 0-1 0 0,0 0 1 0 0,-1 0-1 0 0,1 0 1 0 0,0 0-1 0 0,0-1 1 0 0,-1 1-1 0 0,1 0 1 0 0,0 0-1 0 0,0 0 1 0 0,0-1 0 0 0,-1 1-1 0 0,1 0 1 0 0,0 0-1 0 0,0-1 1 0 0,0 1-1 0 0,0 0 1 0 0,-1 0-1 0 0,1-1 1 0 0,0 1-1 0 0,0 0 1 0 0,0 0-1 0 0,0-1 1 0 0,0 1-1 0 0,0 0 1 0 0,0-1-1 0 0,0 1 1 0 0,0 0-1 0 0,0-1 1 0 0,0 1-1 0 0,0 0 1 0 0,0 0-1 0 0,0-1 1 0 0,0 1-1 0 0,14-5 192 0 0,23 3-62 0 0,-37 2-141 0 0,50 1 210 0 0,-22 0-76 0 0,45-4 0 0 0,-12-4-5 0 0,291-21 622 0 0,-338 28-742 0 0,134 5 176 0 0,-80-1-135 0 0,55 6 90 0 0,-110-9-113 0 0,-1 0 0 0 0,0-1 0 0 0,23-2 0 0 0,5-1 407 0 0,-40 3-429 0 0,-1 0 0 0 0,1 0 0 0 0,0 0-1 0 0,0 1 1 0 0,0-1 0 0 0,0 0 0 0 0,0 0 0 0 0,0 0-1 0 0,0 0 1 0 0,0 0 0 0 0,0 0 0 0 0,-1 0 0 0 0,1 1-1 0 0,0-1 1 0 0,0 0 0 0 0,0 0 0 0 0,0 0 0 0 0,0 0-1 0 0,0 0 1 0 0,0 0 0 0 0,0 1 0 0 0,0-1 0 0 0,0 0 0 0 0,0 0-1 0 0,0 0 1 0 0,0 0 0 0 0,0 0 0 0 0,0 1 0 0 0,0-1-1 0 0,0 0 1 0 0,0 0 0 0 0,0 0 0 0 0,0 0 0 0 0,0 0-1 0 0,1 1 1 0 0,-1-1 0 0 0,0 0 0 0 0,0 0 0 0 0,0 0-1 0 0,0 0 1 0 0,0 0 0 0 0,0 0 0 0 0,0 0 0 0 0,0 0-1 0 0,0 1 1 0 0,1-1 0 0 0,-1 0 0 0 0,0 0 0 0 0,0 0-1 0 0,0 0 1 0 0,0 0 0 0 0,0 0 0 0 0,0 0 0 0 0,1 0-1 0 0,-1 0 1 0 0,0 0 0 0 0,0 0 0 0 0,0 0 0 0 0,0 0-1 0 0,0 0 1 0 0,1 0 0 0 0,-1 0 0 0 0,0 0 0 0 0,0 0-1 0 0,0 0 1 0 0,0 0 0 0 0,1 0 0 0 0,-12 6 56 0 0,-20-2 9 0 0,25-3-40 0 0,0 0 0 0 0,0 0 0 0 0,0-1 0 0 0,-8 0 0 0 0,-39-6 357 0 0,-73-20 0 0 0,-5 0-47 0 0,69 16-317 0 0,-1 4 0 0 0,0 2 0 0 0,0 2 0 0 0,1 4 0 0 0,-104 15 0 0 0,20 1-23 0 0,45-7 0 0 0,80-9 0 0 0,-35 8 0 0 0,37-6 0 0 0,14-3 0 0 0,-1 0 0 0 0,0 0 0 0 0,0 1 0 0 0,1 0 0 0 0,-1 0 0 0 0,1 1 0 0 0,-6 2 0 0 0,11-5 0 0 0,0 0 0 0 0,-1 0 0 0 0,1 0 0 0 0,0 0 0 0 0,0 0 0 0 0,-1 1 0 0 0,1-1 0 0 0,0 0 0 0 0,0 0 0 0 0,0 0-1 0 0,-1 0 1 0 0,1 0 0 0 0,0 0 0 0 0,0 1 0 0 0,0-1 0 0 0,-1 0 0 0 0,1 0 0 0 0,0 0 0 0 0,0 1 0 0 0,0-1 0 0 0,0 0 0 0 0,0 0 0 0 0,-1 0 0 0 0,1 1 0 0 0,0-1-1 0 0,0 0 1 0 0,0 0 0 0 0,0 1 0 0 0,0-1 0 0 0,0 0 0 0 0,0 0 0 0 0,0 1 0 0 0,0-1 0 0 0,0 0 0 0 0,0 0 0 0 0,0 1 0 0 0,0-1 0 0 0,0 1 0 0 0,11 0 39 0 0,3 0-12 0 0,6 2-2 0 0,0-2 1 0 0,0 0-1 0 0,29-2 0 0 0,14-1 113 0 0,189-5 502 0 0,-1-19-187 0 0,-137 13-323 0 0,92 7 58 0 0,-62 5-91 0 0,67-13 73 0 0,58-3-68 0 0,-194 17 34 0 0,115 15 0 0 0,-74-2 63 0 0,170-3-1 0 0,-198-11 66 0 0,150 17 0 0 0,-181-9-169 0 0,2-3 0 0 0,-1-2 0 0 0,0-3 0 0 0,80-11 0 0 0,-7 0 182 0 0,-423 0-21 0 0,124 3-256 0 0,-323 26 0 0 0,-99 18 0 0 0,163-57 64 0 0,14-4-64 0 0,336 30 0 0 0,1 3 0 0 0,-96 22 0 0 0,-68 8 0 0 0,237-37 0 0 0,-1 1 0 0 0,1-1 0 0 0,0 1 0 0 0,-1 0 0 0 0,1 0 0 0 0,0 0 0 0 0,0 1 0 0 0,0-1 0 0 0,0 1 0 0 0,0-1 0 0 0,0 1 0 0 0,1 0 0 0 0,-4 3 0 0 0,6-4 0 0 0,0-1 0 0 0,0 1 0 0 0,0-1 0 0 0,0 1 0 0 0,0 0 0 0 0,0-1 0 0 0,0 1 0 0 0,0-1 0 0 0,0 1 0 0 0,1-1 0 0 0,-1 1 0 0 0,0 0 0 0 0,0-1 0 0 0,1 1 0 0 0,-1-1 0 0 0,0 1 0 0 0,1-1 0 0 0,-1 1 0 0 0,0-1 0 0 0,1 0 0 0 0,-1 1 0 0 0,1-1 0 0 0,-1 1 0 0 0,1-1 0 0 0,-1 0 0 0 0,1 0 0 0 0,-1 1 0 0 0,1-1 0 0 0,-1 0 0 0 0,1 0 0 0 0,0 1 0 0 0,19 8 0 0 0,13-1 0 0 0,1-2 0 0 0,-1-1 0 0 0,1-2 0 0 0,65-2 0 0 0,137-24 0 0 0,-61 3 0 0 0,-60 11-3 0 0,372-38 70 0 0,-448 42-67 0 0,63-11 0 0 0,145-3 0 0 0,-198 19 0 0 0,80 2 0 0 0,256-1 0 0 0,-375-2 0 0 0,65 2 0 0 0,-1 3 0 0 0,134 23 0 0 0,-195-24 0 0 0,0-1 0 0 0,0 0 0 0 0,0-1 0 0 0,0-1 0 0 0,20-2 0 0 0,-32 3 0 0 0,-1-1 0 0 0,0 0 0 0 0,0 0 0 0 0,1 0 0 0 0,-1 0 0 0 0,0 0 0 0 0,1 0 0 0 0,-1 0 0 0 0,0 0 0 0 0,0 0 0 0 0,1 0 0 0 0,-1 0 0 0 0,0 0 0 0 0,0-1 0 0 0,1 1 0 0 0,-1 0 0 0 0,0 0 0 0 0,0 0 0 0 0,1 0 0 0 0,-1 0 0 0 0,0 0 0 0 0,0-1 0 0 0,1 1 0 0 0,-1 0 0 0 0,0 0 0 0 0,0 0 0 0 0,0-1 0 0 0,0 1 0 0 0,1 0 0 0 0,-1 0 0 0 0,0 0 0 0 0,0-1 0 0 0,0 1 0 0 0,0 0 0 0 0,0-1 0 0 0,-9-4 0 0 0,-19-2 0 0 0,-290-33 0 0 0,72 25 0 0 0,77 7 0 0 0,-518-14 0 0 0,491 28 0 0 0,-158 9 0 0 0,247-5 0 0 0,-134 28 0 0 0,230-36-28 0 0,-58 14 49 0 0,-84 28 1 0 0,132-36-332 0 0,1 0 0 0 0,0 2 0 0 0,0 0 0 0 0,1 1 0 0 0,1 1 0 0 0,0 1 0 0 0,0 0 0 0 0,-20 21 1 0 0,9-3-1621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15:53.561"/>
    </inkml:context>
    <inkml:brush xml:id="br0">
      <inkml:brushProperty name="width" value="0.1" units="cm"/>
      <inkml:brushProperty name="height" value="0.1" units="cm"/>
      <inkml:brushProperty name="color" value="#66CC00"/>
    </inkml:brush>
  </inkml:definitions>
  <inkml:trace contextRef="#ctx0" brushRef="#br0">1527 87 3223 0 0,'-9'-11'492'0'0,"8"10"-339"0"0,0-1 0 0 0,0 1-1 0 0,0-1 1 0 0,0 1-1 0 0,0 0 1 0 0,-1-1 0 0 0,1 1-1 0 0,0 0 1 0 0,-1 0 0 0 0,1 0-1 0 0,-1 0 1 0 0,-1-1-1 0 0,-2 0-17 0 0,0 0 0 0 0,0 0 0 0 0,0 1 0 0 0,0-1 0 0 0,0 1-1 0 0,0 0 1 0 0,-1 1 0 0 0,1 0 0 0 0,0-1 0 0 0,0 1-1 0 0,-1 1 1 0 0,1-1 0 0 0,0 1 0 0 0,0 0 0 0 0,0 0 0 0 0,-7 3-1 0 0,8-3-53 0 0,0 0-1 0 0,0 0 1 0 0,0 0-1 0 0,-1-1 1 0 0,1 0-1 0 0,0 0 1 0 0,-1 0-1 0 0,1 0 1 0 0,0 0-1 0 0,0-1 1 0 0,-1 0-1 0 0,1 0 1 0 0,0 0-1 0 0,0-1 1 0 0,-6-2-1 0 0,-5-2 238 0 0,0 1-1 0 0,0 0 0 0 0,0 1 1 0 0,0 1-1 0 0,-1 1 0 0 0,-20-2 1 0 0,-97 6 804 0 0,50 0-810 0 0,31-2-212 0 0,-357 11 1456 0 0,286 8-1184 0 0,8 0-285 0 0,37-5-33 0 0,-10 2-46 0 0,79-15 0 0 0,0-1 1 0 0,0 0-1 0 0,0 0 0 0 0,0 0 0 0 0,0-2 0 0 0,1 1 1 0 0,-15-4-1 0 0,20 3 17 0 0,0 1 0 0 0,1 0 1 0 0,-1-1-1 0 0,0 0 0 0 0,0 1 1 0 0,1-1-1 0 0,-1 0 0 0 0,1-1 0 0 0,0 1 1 0 0,-1 0-1 0 0,-2-5 0 0 0,4 6-4 0 0,0 0 0 0 0,1 0 0 0 0,-1 0 0 0 0,1 0 0 0 0,-1 0 0 0 0,1 1 0 0 0,0-1 0 0 0,-1 0 0 0 0,1 0 0 0 0,0 0 1 0 0,0 0-1 0 0,-1 0 0 0 0,1 0 0 0 0,0 0 0 0 0,0 0 0 0 0,0 0 0 0 0,0 0 0 0 0,0 0 0 0 0,0 0 0 0 0,1 0 0 0 0,-1 0 0 0 0,0 0 0 0 0,0 0 0 0 0,1 0 0 0 0,-1 0 0 0 0,1 0 0 0 0,-1 0 0 0 0,1 0 0 0 0,-1 1 0 0 0,1-1 0 0 0,-1 0 0 0 0,1 0 0 0 0,0 1 0 0 0,-1-1 0 0 0,1 0 0 0 0,0 1 0 0 0,0-1 0 0 0,0 0 0 0 0,-1 1 1 0 0,1-1-1 0 0,1 0 0 0 0,6-2-6 0 0,-1-1 0 0 0,1 1 1 0 0,0 1-1 0 0,0-1 0 0 0,15-2 1 0 0,45-2 21 0 0,-51 6-1 0 0,69-2 158 0 0,109 10 0 0 0,-7 1 7 0 0,194 9-126 0 0,-311-10-36 0 0,-1 4 0 0 0,101 28 0 0 0,-155-35-26 0 0,1 0 0 0 0,-1-1 0 0 0,0-1-1 0 0,32 0 1 0 0,-39-2 53 0 0,-1-1 0 0 0,1 0 0 0 0,-1 0 0 0 0,0-1-1 0 0,0 0 1 0 0,0 0 0 0 0,0-1 0 0 0,0 0 0 0 0,0-1 0 0 0,-1 0 0 0 0,1 0-1 0 0,11-9 1 0 0,-38 11 172 0 0,-82-9-68 0 0,-138-17 722 0 0,152 18-593 0 0,0 4 0 0 0,-157 8 0 0 0,-171 54-149 0 0,380-49-405 0 0,-34 12-1 0 0,46-11-2379 0 0,-21 11 0 0 0,-6 9-3723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24:48.779"/>
    </inkml:context>
    <inkml:brush xml:id="br0">
      <inkml:brushProperty name="width" value="0.1" units="cm"/>
      <inkml:brushProperty name="height" value="0.1" units="cm"/>
      <inkml:brushProperty name="color" value="#66CC00"/>
    </inkml:brush>
  </inkml:definitions>
  <inkml:trace contextRef="#ctx0" brushRef="#br0">11 127 719 0 0,'-1'0'39'0'0,"1"0"-1"0"0,0 0 0 0 0,-1 0 0 0 0,1 0 0 0 0,-1 0 1 0 0,1 0-1 0 0,0 0 0 0 0,-1 0 0 0 0,1 0 0 0 0,0 0 1 0 0,-1 0-1 0 0,1 0 0 0 0,0 0 0 0 0,-1-1 0 0 0,1 1 1 0 0,0 0-1 0 0,-1 0 0 0 0,1 0 0 0 0,0 0 0 0 0,0-1 0 0 0,-1 1 1 0 0,1 0-1 0 0,0 0 0 0 0,0-1 0 0 0,-1 1 0 0 0,1 0 1 0 0,0 0-1 0 0,0-1 0 0 0,-1 1 0 0 0,1 0 0 0 0,0-1 1 0 0,0 1-1 0 0,0 0 0 0 0,0-1 0 0 0,0 1 0 0 0,0 0 0 0 0,0-1 1 0 0,0 1-1 0 0,-1 0 0 0 0,1-1 0 0 0,0 1 0 0 0,0 0 1 0 0,1-1-1 0 0,-1 1 0 0 0,0 0 0 0 0,0-1 0 0 0,0 1 1 0 0,0-1-1 0 0,0 1 0 0 0,0 0 0 0 0,0-1 0 0 0,0 1 1 0 0,1 0-1 0 0,-1 0 0 0 0,0-1 0 0 0,1 1 0 0 0,-1-2 141 0 0,1 0-1 0 0,0 1 0 0 0,0-1 0 0 0,1 1 1 0 0,-1-1-1 0 0,0 1 0 0 0,0 0 0 0 0,1-1 1 0 0,-1 1-1 0 0,0 0 0 0 0,3-1 0 0 0,18-16 1140 0 0,-14 4-336 0 0,45-7 610 0 0,-48 18-1502 0 0,-3 2-1 0 0,0 0 0 0 0,0 0 0 0 0,1 0 1 0 0,-1 0-1 0 0,0 1 0 0 0,0-1 0 0 0,1 1 0 0 0,-1-1 1 0 0,0 1-1 0 0,1 0 0 0 0,2-1 0 0 0,4 3-74 0 0,0-1 1 0 0,1 1-1 0 0,-1 0 0 0 0,0 1 0 0 0,12 5 0 0 0,0 0 12 0 0,87 20 55 0 0,-17-12 164 0 0,-79-13-209 0 0,-1-1 0 0 0,0-1 0 0 0,0 0 0 0 0,1-1 0 0 0,-1 0 0 0 0,19-3 0 0 0,66-17 317 0 0,-37 6-82 0 0,16 4-131 0 0,-36 6-87 0 0,-31 4-52 0 0,0-1 1 0 0,0 2 0 0 0,15 1 0 0 0,12 2-4 0 0,-25-4 11 0 0,0 1 0 0 0,0 1-1 0 0,10 2 1 0 0,-12-2-6 0 0,-1 0 1 0 0,1 0-1 0 0,0-1 0 0 0,0-1 0 0 0,15 0 0 0 0,-15 0 7 0 0,0 0 0 0 0,-1 0-1 0 0,1 1 1 0 0,0 0-1 0 0,9 2 1 0 0,-10-1 0 0 0,1 0-1 0 0,0-1 1 0 0,0-1 0 0 0,0 1 0 0 0,9-1-1 0 0,-6-1-1 0 0,0 1 0 0 0,0 0 0 0 0,11 3 0 0 0,-3-1 9 0 0,34 3 6 0 0,-26-1-7 0 0,0-2 0 0 0,49-1-1 0 0,46-13 179 0 0,27-1 122 0 0,-103 8-306 0 0,-31 2-4 0 0,0 1-1 0 0,0 0 1 0 0,0 1 0 0 0,0 1-1 0 0,0 1 1 0 0,0 0 0 0 0,18 4-1 0 0,-28-4-6 0 0,4 2 0 0 0,-1-1 0 0 0,1 0 0 0 0,0 0 0 0 0,0-1 0 0 0,-1-1 0 0 0,1 1 0 0 0,0-1 0 0 0,12-2 0 0 0,-10 1 0 0 0,0 1 0 0 0,0-1 0 0 0,1 2 0 0 0,-1 0 0 0 0,0 0 0 0 0,20 6 0 0 0,4-1 0 0 0,13 1 16 0 0,0-3 0 0 0,0-2 0 0 0,54-5 0 0 0,24-13 16 0 0,2 0 0 0 0,189-6 32 0 0,-222 26-64 0 0,-19 0 0 0 0,48-4 0 0 0,-45-3 20 0 0,-37 1 2 0 0,50 4 0 0 0,34 8-22 0 0,79 11 0 0 0,-175-19 24 0 0,0-2-1 0 0,0-2 1 0 0,0 0 0 0 0,0-2-1 0 0,46-12 1 0 0,121-23 346 0 0,-30 17-295 0 0,-143 22-52 0 0,0 1 1 0 0,0 1-1 0 0,-1 1 1 0 0,29 7-1 0 0,-52-10-23 0 0,45 7 0 0 0,-1-2 0 0 0,63-1 0 0 0,51-10 64 0 0,-48 4-60 0 0,-75 2 56 0 0,43 4-37 0 0,-48-1-2 0 0,56-3-1 0 0,-55-3 44 0 0,0 2 0 0 0,42 5 0 0 0,-14 3-64 0 0,-23-2 0 0 0,41 1 0 0 0,-46-5 36 0 0,14 0-8 0 0,9-5-28 0 0,-47 4 0 0 0,-1 0 0 0 0,1 0 0 0 0,0 1 0 0 0,0 0 0 0 0,11 3 0 0 0,-11-3 0 0 0,0 1 0 0 0,-1-1 0 0 0,1 0 0 0 0,0 0 0 0 0,0-1 0 0 0,7-1 0 0 0,3-1 13 0 0,0 1 0 0 0,1 1 0 0 0,-1 0-1 0 0,20 3 1 0 0,-29-2-13 0 0,0-1 0 0 0,17-1 0 0 0,0 0 0 0 0,-21 1 20 0 0,1-1-1 0 0,0 0 1 0 0,0 1-1 0 0,0-1 0 0 0,0-1 1 0 0,-1 1-1 0 0,1-1 1 0 0,-1 0-1 0 0,1 0 0 0 0,-1 0 1 0 0,7-4-1 0 0,0-3 138 0 0,0 1 0 0 0,17-18 0 0 0,-28 26-158 0 0,0 0 1 0 0,-1 0-1 0 0,1 0 0 0 0,0 1 0 0 0,0-1 0 0 0,0 0 0 0 0,0 0 0 0 0,0 1 0 0 0,0-1 0 0 0,0 0 1 0 0,0 0-1 0 0,0 1 0 0 0,1-1 0 0 0,-1 0 0 0 0,0 0 0 0 0,0 1 0 0 0,0-1 0 0 0,0 0 1 0 0,0 0-1 0 0,0 0 0 0 0,0 1 0 0 0,0-1 0 0 0,1 0 0 0 0,-1 0 0 0 0,0 0 0 0 0,0 1 0 0 0,0-1 1 0 0,0 0-1 0 0,1 0 0 0 0,-1 0 0 0 0,0 0 0 0 0,0 0 0 0 0,1 1 0 0 0,-1-1 0 0 0,0 0 1 0 0,0 0-1 0 0,0 0 0 0 0,1 0 0 0 0,-1 0 0 0 0,0 0 0 0 0,0 0 0 0 0,1 0 0 0 0,-1 0 1 0 0,0 0-1 0 0,0 0 0 0 0,1 0 0 0 0,-1 0 0 0 0,0 0 0 0 0,0 0 0 0 0,1 0 0 0 0,-1 0 0 0 0,0 0 1 0 0,0 0-1 0 0,0-1 0 0 0,1 1 0 0 0,-1 0 0 0 0,0 0 0 0 0,0 0 0 0 0,0 0 0 0 0,1 0 1 0 0,-1-1-1 0 0,0 1 0 0 0,0 0 0 0 0,0 0 0 0 0,0 0 0 0 0,1 0 0 0 0,-1-1 0 0 0,0 1 0 0 0,0 0 1 0 0,0 18-1296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37:07.529"/>
    </inkml:context>
    <inkml:brush xml:id="br0">
      <inkml:brushProperty name="width" value="0.1" units="cm"/>
      <inkml:brushProperty name="height" value="0.1" units="cm"/>
      <inkml:brushProperty name="color" value="#E71224"/>
    </inkml:brush>
  </inkml:definitions>
  <inkml:trace contextRef="#ctx0" brushRef="#br0">885 50 3223 0 0,'-128'10'202'0'0,"14"0"-92"0"0,39-12 249 0 0,0-4 0 0 0,-103-20-1 0 0,91 11-377 0 0,-106-5 0 0 0,158 20-1947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25:09.291"/>
    </inkml:context>
    <inkml:brush xml:id="br0">
      <inkml:brushProperty name="width" value="0.1" units="cm"/>
      <inkml:brushProperty name="height" value="0.1" units="cm"/>
      <inkml:brushProperty name="color" value="#66CC00"/>
    </inkml:brush>
  </inkml:definitions>
  <inkml:trace contextRef="#ctx0" brushRef="#br0">1 1 919 0 0,'6'0'80'0'0,"0"0"-80"0"0,0 0 0 0 0,-2 2 0 0 0,0 0 112 0 0,-4 0 8 0 0,2 0 0 0 0,0 0 0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25:12.108"/>
    </inkml:context>
    <inkml:brush xml:id="br0">
      <inkml:brushProperty name="width" value="0.1" units="cm"/>
      <inkml:brushProperty name="height" value="0.1" units="cm"/>
      <inkml:brushProperty name="color" value="#66CC00"/>
    </inkml:brush>
  </inkml:definitions>
  <inkml:trace contextRef="#ctx0" brushRef="#br0">0 77 919 0 0,'4'1'25'0'0,"-3"-1"-22"0"0,-1 0 0 0 0,0 0 0 0 0,0 0-1 0 0,0 1 1 0 0,1-1 0 0 0,-1 0 0 0 0,0 0 0 0 0,0 0-1 0 0,1 0 1 0 0,-1 0 0 0 0,0 0 0 0 0,0 0 0 0 0,1 0-1 0 0,-1 0 1 0 0,0 0 0 0 0,0 0 0 0 0,1 0 0 0 0,-1 0-1 0 0,0 0 1 0 0,0 0 0 0 0,0 0 0 0 0,1 0 0 0 0,-1 0 0 0 0,0-1-1 0 0,0 1 1 0 0,1 0 0 0 0,-1 0 0 0 0,0 0 0 0 0,0 0-1 0 0,0 0 1 0 0,1-1 0 0 0,-1 1 0 0 0,0 0 0 0 0,0 0-1 0 0,0 0 1 0 0,0-1 0 0 0,0 1 0 0 0,1 0 0 0 0,-1 0-1 0 0,0 0 1 0 0,0-1 0 0 0,0 1 0 0 0,2-1 241 0 0,0-1 0 0 0,0 1 0 0 0,1 0 0 0 0,-1 0 0 0 0,0 0 1 0 0,0 1-1 0 0,5-2 0 0 0,4-1 136 0 0,0-2-71 0 0,11-6 516 0 0,33-9 0 0 0,-47 18-735 0 0,0 0-1 0 0,0 1 1 0 0,0 0-1 0 0,0 0 0 0 0,0 0 1 0 0,0 1-1 0 0,1 1 1 0 0,9 1-1 0 0,-15-2 23 0 0,1 1-1 0 0,0-1 1 0 0,0 0-1 0 0,-1 0 1 0 0,1 0-1 0 0,0 0 1 0 0,-1-1 0 0 0,6-1-1 0 0,20 11 376 0 0,-27-8-457 0 0,7 2 72 0 0,1 0-1 0 0,0-1 0 0 0,18 2 0 0 0,3 0 138 0 0,-13-2-96 0 0,0 0-1 0 0,1-2 0 0 0,-1 0 1 0 0,1-1-1 0 0,18-4 0 0 0,0 1 268 0 0,18-2-52 0 0,-26 2-265 0 0,0 1 0 0 0,42 2-1 0 0,68 3 96 0 0,102 8 207 0 0,33-4 251 0 0,-206-6-575 0 0,62-5 71 0 0,-73 1 11 0 0,102 7 0 0 0,-70 9-110 0 0,51 3 42 0 0,-124-14-79 0 0,1 0 22 0 0,1 0 0 0 0,0-1 0 0 0,19-3 0 0 0,18-4 24 0 0,-27 5 61 0 0,36-9-1 0 0,17-3 74 0 0,-40 9-127 0 0,10-4-39 0 0,51-6 83 0 0,-86 14-87 0 0,1 0 0 0 0,0 1 0 0 0,-1 1 0 0 0,20 4 0 0 0,8 3 11 0 0,55 18-1 0 0,-75-19-26 0 0,1 0 0 0 0,-1-2 0 0 0,1-1 0 0 0,0-1 0 0 0,1-1 0 0 0,47-3 0 0 0,-29 0 0 0 0,55 5 0 0 0,-70-2 0 0 0,170-1 0 0 0,9 3 0 0 0,-206-4 0 0 0,68 5 0 0 0,151 0 0 0 0,-187-4 0 0 0,0 0 0 0 0,-1 2 0 0 0,1 2 0 0 0,46 12 0 0 0,32 5 0 0 0,63 0 0 0 0,-140-16 0 0 0,0-1 0 0 0,68-2 0 0 0,-78-6 14 0 0,26-6-1 0 0,-31 4-1 0 0,-1 2 1 0 0,38-3-1 0 0,-23 4 7 0 0,0-1 0 0 0,67-16-1 0 0,-52 9-10 0 0,-30 7-8 0 0,0 1 0 0 0,0 2 0 0 0,37 2 0 0 0,0 1 0 0 0,-27-5 0 0 0,43-7 0 0 0,-46 6 0 0 0,-26 2-54 0 0,1 1-1 0 0,0 0 1 0 0,0 0-1 0 0,-1 0 0 0 0,1-1 1 0 0,0 1-1 0 0,0 0 1 0 0,-1 0-1 0 0,1 0 0 0 0,0 0 1 0 0,-1 0-1 0 0,1 1 1 0 0,0-1-1 0 0,0 0 0 0 0,-1 0 1 0 0,1 0-1 0 0,0 1 1 0 0,-1-1-1 0 0,1 0 1 0 0,0 1-1 0 0,-1-1 0 0 0,1 0 1 0 0,0 1-1 0 0,-1-1 1 0 0,1 1-1 0 0,-1-1 0 0 0,1 1 1 0 0,-1-1-1 0 0,1 1 1 0 0,-1 0-1 0 0,1-1 1 0 0,-1 1-1 0 0,1 1 0 0 0,-1-1-163 0 0,0 1-1 0 0,0-1 0 0 0,0 1 1 0 0,0 0-1 0 0,0-1 0 0 0,0 1 1 0 0,-1-1-1 0 0,1 1 0 0 0,0 0 1 0 0,-1-1-1 0 0,1 1 0 0 0,-1-1 1 0 0,0 1-1 0 0,-1 1 0 0 0,-2 7-2661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25:33.729"/>
    </inkml:context>
    <inkml:brush xml:id="br0">
      <inkml:brushProperty name="width" value="0.1" units="cm"/>
      <inkml:brushProperty name="height" value="0.1" units="cm"/>
      <inkml:brushProperty name="color" value="#66CC00"/>
    </inkml:brush>
  </inkml:definitions>
  <inkml:trace contextRef="#ctx0" brushRef="#br0">706 766 455 0 0,'1'-1'35'0'0,"0"0"0"0"0,0 0 0 0 0,0 1 0 0 0,-1-1 0 0 0,1 1 0 0 0,0-1 0 0 0,0 1 0 0 0,0-1 0 0 0,0 1 0 0 0,0-1 0 0 0,0 1 0 0 0,0 0 0 0 0,0 0 0 0 0,0-1 0 0 0,0 1 0 0 0,0 0 0 0 0,2 0 0 0 0,9-3 703 0 0,9-10-538 0 0,-21 12-144 0 0,1 1 0 0 0,-1 0 1 0 0,0-1-1 0 0,1 1 0 0 0,-1-1 0 0 0,1 1 1 0 0,-1-1-1 0 0,0 1 0 0 0,1-1 0 0 0,-1 1 1 0 0,0-1-1 0 0,0 1 0 0 0,1-1 0 0 0,-1 1 1 0 0,0-1-1 0 0,0 1 0 0 0,0-1 0 0 0,0 1 1 0 0,0-1-1 0 0,1 0 0 0 0,-1 1 0 0 0,0-1 1 0 0,0 1-1 0 0,-1-1 0 0 0,1 0 0 0 0,0 1 1 0 0,0-1-1 0 0,0 1 0 0 0,0-1 0 0 0,0 1 1 0 0,-1-1-1 0 0,1 1 0 0 0,0-1 0 0 0,0 1 1 0 0,-1-1-1 0 0,1 1 0 0 0,0-1 0 0 0,-1 1 1 0 0,0-1-1 0 0,0 0 79 0 0,-1 0-1 0 0,0 1 1 0 0,0-1 0 0 0,0 1 0 0 0,0 0-1 0 0,0-1 1 0 0,0 1 0 0 0,0 0 0 0 0,0 0-1 0 0,0 0 1 0 0,0 1 0 0 0,0-1 0 0 0,0 0 0 0 0,0 1-1 0 0,1-1 1 0 0,-1 1 0 0 0,-3 1 0 0 0,-9 1 285 0 0,5-1-128 0 0,1 0 0 0 0,-1 0 0 0 0,0 1 0 0 0,1 0 0 0 0,-1 1 0 0 0,1 0-1 0 0,0 0 1 0 0,0 1 0 0 0,-11 8 0 0 0,12-8-158 0 0,1-2 0 0 0,-1 1 0 0 0,0-1 0 0 0,0 1 1 0 0,0-2-1 0 0,0 1 0 0 0,-1-1 0 0 0,1 0 0 0 0,-1-1 0 0 0,1 0 0 0 0,-9 0 0 0 0,7-1 217 0 0,3 0-208 0 0,-1 0 1 0 0,0 0-1 0 0,0 0 0 0 0,0 1 1 0 0,0 0-1 0 0,0 1 0 0 0,1-1 1 0 0,-1 1-1 0 0,-7 4 0 0 0,5-3-10 0 0,0 1 0 0 0,0-1 0 0 0,0-1 0 0 0,0 0 0 0 0,0 0 0 0 0,-1 0 0 0 0,1-1 0 0 0,-1-1 0 0 0,1 0 0 0 0,0 0-1 0 0,-1-1 1 0 0,-17-3 0 0 0,22 3-60 0 0,-1 0-1 0 0,1 1 1 0 0,0-1 0 0 0,0 1-1 0 0,0 1 1 0 0,0-1-1 0 0,0 0 1 0 0,0 1-1 0 0,0 0 1 0 0,0 0 0 0 0,0 1-1 0 0,0 0 1 0 0,-7 3-1 0 0,2-1-43 0 0,1 0 0 0 0,-1 0-1 0 0,0-1 1 0 0,0 0 0 0 0,-1-1-1 0 0,1 0 1 0 0,-11 0 0 0 0,16-2 61 0 0,0-1 1 0 0,1 0 0 0 0,-1 0-1 0 0,1 0 1 0 0,-1-1 0 0 0,1 1-1 0 0,0-1 1 0 0,0 0 0 0 0,-8-5-1 0 0,-12-6 220 0 0,21 12-284 0 0,0-1 1 0 0,0 0-1 0 0,0 1 1 0 0,1-1-1 0 0,-1 0 1 0 0,0-1-1 0 0,1 1 1 0 0,0 0 0 0 0,0-1-1 0 0,0 1 1 0 0,0-1-1 0 0,0 0 1 0 0,0 1-1 0 0,1-1 1 0 0,-1 0-1 0 0,-1-4 1 0 0,1 1 53 0 0,0-1 0 0 0,0 1 0 0 0,0-1 0 0 0,1 0-1 0 0,0 1 1 0 0,0-13 0 0 0,2-1 21 0 0,2 0 0 0 0,0 0 0 0 0,8-25 0 0 0,-9 36-59 0 0,3-6 2 0 0,0 1 0 0 0,1-1 1 0 0,12-20-1 0 0,-7 14 16 0 0,-9 17-57 0 0,0 1 1 0 0,0 0-1 0 0,-1-1 0 0 0,1 0 1 0 0,-1 1-1 0 0,0-1 0 0 0,0 0 1 0 0,0 0-1 0 0,0 0 1 0 0,-1 0-1 0 0,0 1 0 0 0,1-1 1 0 0,-1 0-1 0 0,-1 0 0 0 0,1 0 1 0 0,-1 0-1 0 0,1 0 1 0 0,-3-6-1 0 0,1 6 16 0 0,1-1 0 0 0,-1 1 0 0 0,1-1 1 0 0,0 0-1 0 0,0 1 0 0 0,1-1 0 0 0,-1 0 0 0 0,1 1 0 0 0,0-1 1 0 0,1 0-1 0 0,-1 1 0 0 0,1-1 0 0 0,0 0 0 0 0,0 1 0 0 0,2-8 1 0 0,-1 6-13 0 0,-1 0 0 0 0,0 0 0 0 0,-1 0 0 0 0,1 0 1 0 0,-1 0-1 0 0,0 0 0 0 0,-2-8 0 0 0,1 10-2 0 0,1 0 0 0 0,-1 0-1 0 0,1 0 1 0 0,0 0 0 0 0,0 0 0 0 0,0 0-1 0 0,1-1 1 0 0,-1 1 0 0 0,1 0 0 0 0,0 0 0 0 0,0 0-1 0 0,1 0 1 0 0,-1 1 0 0 0,1-1 0 0 0,0 0-1 0 0,3-4 1 0 0,0 1 25 0 0,-4 6-27 0 0,0-1 0 0 0,0 0 0 0 0,0 1 0 0 0,0 0 1 0 0,1-1-1 0 0,-1 1 0 0 0,1 0 0 0 0,-1 0 0 0 0,1-1 0 0 0,2 0 0 0 0,-2 0 19 0 0,1 0 0 0 0,-1 0-1 0 0,0 0 1 0 0,0-1 0 0 0,0 1 0 0 0,0-1-1 0 0,0 1 1 0 0,-1-1 0 0 0,2-3-1 0 0,7-8 234 0 0,-6 9-223 0 0,1 0 0 0 0,-1 0-1 0 0,1 1 1 0 0,1 0 0 0 0,-1 0-1 0 0,1 0 1 0 0,-1 1 0 0 0,1 0-1 0 0,6-3 1 0 0,10-3 23 0 0,30-6 0 0 0,-30 8 18 0 0,28-11 1 0 0,-32 10-21 0 0,1 1 1 0 0,-1 0 0 0 0,1 1-1 0 0,1 1 1 0 0,-1 1 0 0 0,22-2 0 0 0,102 3 83 0 0,-121 4-135 0 0,0 1-1 0 0,-1 1 1 0 0,1 1 0 0 0,31 9 0 0 0,-37-8 4 0 0,1-1-1 0 0,0-1 0 0 0,0 0 1 0 0,0-1-1 0 0,19-1 0 0 0,88-8 27 0 0,-14-5 7 0 0,29-3 63 0 0,-108 13-82 0 0,0 2-1 0 0,49 6 1 0 0,256 25 34 0 0,-98-39 19 0 0,-12 0 56 0 0,139-6 17 0 0,-150 1-148 0 0,-9 18 66 0 0,143 30-55 0 0,-335-34-7 0 0,19 1 34 0 0,1-1 0 0 0,33-5 0 0 0,39 2-16 0 0,-42 2 30 0 0,-34 0-16 0 0,36 3-1 0 0,36 10 4 0 0,185-2 1 0 0,-170-22-7 0 0,-70 4-20 0 0,49 1 0 0 0,13 3 12 0 0,34 0 29 0 0,293-3 129 0 0,-110-8-117 0 0,-116 21 41 0 0,-93-1-29 0 0,21-10-68 0 0,-62 1 48 0 0,100-9-22 0 0,-92 4-14 0 0,125 5 1 0 0,45 15 43 0 0,-212-11-63 0 0,62-6 0 0 0,-1 0 61 0 0,-43 3-62 0 0,51 3 0 0 0,8 8 0 0 0,-4 1 0 0 0,171-6 0 0 0,-253-6 3 0 0,321-18 122 0 0,-87 29-20 0 0,-119 0-82 0 0,7-8-23 0 0,-78-2 0 0 0,106 11 0 0 0,-143-5 0 0 0,296 33 0 0 0,-76-41 11 0 0,-172-2 74 0 0,105 8 0 0 0,-50 6-10 0 0,32-9 16 0 0,-80-2-54 0 0,45-3-19 0 0,-64 1 11 0 0,82 7-1 0 0,-4 7 30 0 0,252-16 1 0 0,-62-10 36 0 0,-56 3 2 0 0,103-1-33 0 0,-198 19-64 0 0,-107-1 0 0 0,298 3 64 0 0,-90 18 10 0 0,-57-1-20 0 0,-146-24 12 0 0,93-12-1 0 0,-96 4 2 0 0,102 3-1 0 0,-158 7-65 0 0,25 1 31 0 0,72-5-1 0 0,104-12 44 0 0,-94 13-23 0 0,-74 2-51 0 0,281 10 63 0 0,-299-9-29 0 0,90-10 0 0 0,-78 3 12 0 0,170-18 17 0 0,44 17-53 0 0,-116 6 20 0 0,8 0 2 0 0,-12-1-33 0 0,-47-2 0 0 0,153 17 0 0 0,-201-11 0 0 0,86-8 0 0 0,-112 4 0 0 0,290-12 64 0 0,-205 13-64 0 0,-76 2 0 0 0,43 7 0 0 0,-49-4 0 0 0,15 2 0 0 0,-1-2 0 0 0,1-3 0 0 0,74-6 0 0 0,62-10 75 0 0,10 8-23 0 0,-178 6-51 0 0,140-8 29 0 0,-2 0 15 0 0,-125 6-20 0 0,52-9 1 0 0,-30 3 40 0 0,-16 3-66 0 0,-12 1 0 0 0,1 1 0 0 0,-1 1 0 0 0,0 1 0 0 0,1 1 0 0 0,35 5 0 0 0,-41-1-1 0 0,-1 1 0 0 0,1 0 0 0 0,-1 1 0 0 0,0 1 0 0 0,-1 1 0 0 0,0 1 0 0 0,0 1 0 0 0,-1 0 0 0 0,21 16-1 0 0,-20-13-6 0 0,-1 1-1 0 0,0 0 0 0 0,-1 2 0 0 0,-1-1 0 0 0,24 33 0 0 0,-37-44 9 0 0,1 1 0 0 0,-1-1 0 0 0,0 1 0 0 0,-1-1 0 0 0,1 1 0 0 0,-1 0 0 0 0,0-1 0 0 0,0 1 0 0 0,0 0 0 0 0,-1 0 0 0 0,0 0 0 0 0,0 0 0 0 0,-1 7 0 0 0,-1 8 0 0 0,-2-1 0 0 0,-6 22 0 0 0,-1 6 0 0 0,10-41 0 0 0,0-1 0 0 0,0 1 0 0 0,-1 0 0 0 0,1 0 0 0 0,-1-1 0 0 0,-1 1 0 0 0,1-1 0 0 0,-1 0 0 0 0,0 0 0 0 0,0 0 0 0 0,0 0 0 0 0,-1 0 0 0 0,0 0 0 0 0,0-1 0 0 0,0 0 0 0 0,0 0 0 0 0,0 0 0 0 0,-1 0 0 0 0,0-1 0 0 0,0 0 0 0 0,0 0 0 0 0,-10 5 0 0 0,-58 32 0 0 0,54-29 0 0 0,2-3 0 0 0,1-1 0 0 0,-1 0 0 0 0,-26 5 0 0 0,16-3 0 0 0,-18 2 0 0 0,-52 8 0 0 0,27-7 0 0 0,-67 15 0 0 0,-148 8 0 0 0,-73 5 76 0 0,278-29-88 0 0,-364 16 12 0 0,163-16 0 0 0,-204 10 64 0 0,217-21-64 0 0,112 7 0 0 0,-88 1 0 0 0,151-11 44 0 0,-328 5-24 0 0,-50 13-20 0 0,106 6 0 0 0,112-2 0 0 0,-97-8 0 0 0,290-8 0 0 0,-70 12 0 0 0,-23 1 0 0 0,-185-18 0 0 0,49 1 0 0 0,252 2 0 0 0,-48 2 0 0 0,-116 1 0 0 0,138-6 0 0 0,-76-11 0 0 0,47 0 21 0 0,0 3 1 0 0,-99 4-1 0 0,46 4-21 0 0,-203-30 0 0 0,278 26 0 0 0,-77 2 0 0 0,-70 13 0 0 0,206-8 0 0 0,-419 3 0 0 0,57 1 0 0 0,253-5 0 0 0,-180-24 0 0 0,147 8 0 0 0,-55 3 66 0 0,58 4-68 0 0,-14-4 2 0 0,-280-9 0 0 0,142 21 0 0 0,127-3 0 0 0,68 0 0 0 0,-121 11 0 0 0,185-3 0 0 0,-324 24 0 0 0,201-30 0 0 0,39-1 0 0 0,-217 25 0 0 0,202-8 0 0 0,-62-12 0 0 0,33-2 0 0 0,-177 25 0 0 0,-72-23 0 0 0,235 7 0 0 0,148-6 0 0 0,-83 8 0 0 0,-232 9 0 0 0,264-19 0 0 0,-96 14 0 0 0,-14 2 0 0 0,120-16 0 0 0,-1-2 0 0 0,-88-14 0 0 0,87 5 16 0 0,-1 4 0 0 0,1 3 0 0 0,-142 13 0 0 0,160-2-16 0 0,22-2 0 0 0,-42-1 0 0 0,-81-15 0 0 0,-62-11 0 0 0,158 18 0 0 0,-92 9 0 0 0,108-4 0 0 0,-93-8 0 0 0,13-1 0 0 0,-84-10 0 0 0,187 14 0 0 0,-143-5 0 0 0,-12-2 0 0 0,130 0 22 0 0,-82-26-1 0 0,19 5 0 0 0,-14-4-21 0 0,88 24 0 0 0,-70-9 0 0 0,61 17 0 0 0,0 2 0 0 0,-76 9 0 0 0,25-2 0 0 0,24-3 0 0 0,-138-13 0 0 0,210 9-99 0 0,0 1 0 0 0,0 0-1 0 0,0 0 1 0 0,1 1 0 0 0,-1-1-1 0 0,0 1 1 0 0,0 1 0 0 0,1-1 0 0 0,-1 1-1 0 0,1 0 1 0 0,-1 0 0 0 0,1 1-1 0 0,-6 3 1 0 0,0 1-351 0 0,-1 1 0 0 0,1 0 0 0 0,1 1 0 0 0,-15 15 0 0 0,-3 6-1286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25:18.221"/>
    </inkml:context>
    <inkml:brush xml:id="br0">
      <inkml:brushProperty name="width" value="0.1" units="cm"/>
      <inkml:brushProperty name="height" value="0.1" units="cm"/>
      <inkml:brushProperty name="color" value="#66CC00"/>
    </inkml:brush>
  </inkml:definitions>
  <inkml:trace contextRef="#ctx0" brushRef="#br0">0 15 1375 0 0,'0'0'64'0'0,"0"-4"8"0"0,2 2-72 0 0,0 0 0 0 0,0 0 0 0 0,0 0 0 0 0,0 2 752 0 0,-2-2-336 0 0,3 2 0 0 0,1 2-304 0 0,2-2-112 0 0,0 2 88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25:20.480"/>
    </inkml:context>
    <inkml:brush xml:id="br0">
      <inkml:brushProperty name="width" value="0.1" units="cm"/>
      <inkml:brushProperty name="height" value="0.1" units="cm"/>
      <inkml:brushProperty name="color" value="#66CC00"/>
    </inkml:brush>
  </inkml:definitions>
  <inkml:trace contextRef="#ctx0" brushRef="#br0">8 149 2071 0 0,'0'0'25'0'0,"0"1"-1"0"0,0-1 1 0 0,0 0-1 0 0,0 0 1 0 0,0 0-1 0 0,0 0 0 0 0,0 0 1 0 0,0 1-1 0 0,0-1 1 0 0,0 0-1 0 0,0 0 0 0 0,0 0 1 0 0,0 0-1 0 0,0 0 1 0 0,0 1-1 0 0,-1-1 0 0 0,1 0 1 0 0,0 0-1 0 0,0 0 1 0 0,0 0-1 0 0,0 0 1 0 0,0 0-1 0 0,0 0 0 0 0,0 0 1 0 0,-1 1-1 0 0,1-1 1 0 0,0 0-1 0 0,0 0 0 0 0,0 0 1 0 0,0 0-1 0 0,0 0 1 0 0,-1 0-1 0 0,1 0 0 0 0,0 0 1 0 0,0 0-1 0 0,0 0 1 0 0,0 0-1 0 0,0 0 1 0 0,-1 0-1 0 0,1 0 0 0 0,0 0 1 0 0,0 0-1 0 0,0 0 1 0 0,0 0-1 0 0,0 0 0 0 0,-1 0 1 0 0,1 0-1 0 0,0 0 1 0 0,0 0-1 0 0,0-1 0 0 0,0 1 1 0 0,0 0-1 0 0,0 0 1 0 0,-1 0-1 0 0,1 0 1 0 0,0 0-1 0 0,0 0 0 0 0,0 0 1 0 0,0 0-1 0 0,0-1 1 0 0,0 1-1 0 0,-1-2 1086 0 0,8 4-558 0 0,1 1-259 0 0,-1 0-1 0 0,1-1 0 0 0,0 1 1 0 0,0-2-1 0 0,0 1 0 0 0,0-1 0 0 0,10 0 1 0 0,64-2 123 0 0,-31-1 5 0 0,-8 1-152 0 0,-8 0-110 0 0,0 2 1 0 0,54 7-1 0 0,-20 2-1 0 0,103 1 1 0 0,-99-9-17 0 0,70 13-88 0 0,-43-3-34 0 0,-16-4 23 0 0,-14 0 67 0 0,0-3 0 0 0,95-5 1 0 0,-74-5 37 0 0,24-2 130 0 0,155-2 75 0 0,-234 9-311 0 0,51 4 16 0 0,23 0-52 0 0,-72-4 47 0 0,18-2-53 0 0,2-5 48 0 0,0 2 0 0 0,1 2 0 0 0,66 7 0 0 0,227 29-48 0 0,-301-30 0 0 0,66-3 0 0 0,-3-1 0 0 0,-1-4 0 0 0,-40 0 0 0 0,311 10 118 0 0,-303-2-108 0 0,238-13-10 0 0,-221 4 0 0 0,222-7 64 0 0,-62-12-68 0 0,-163 13 33 0 0,99-1 0 0 0,136 22-19 0 0,-64-28-10 0 0,-103 4 0 0 0,-139 14 0 0 0,17-3 0 0 0,79 5 0 0 0,-38 7 22 0 0,0-5-1 0 0,164-14 0 0 0,15-15-21 0 0,-68 16 0 0 0,16-1 0 0 0,-148 4 0 0 0,96-9 0 0 0,-111 14 0 0 0,48-2 0 0 0,15 5 25 0 0,43 3 14 0 0,15 18-39 0 0,-158-20 0 0 0,35 4 0 0 0,0-1 0 0 0,1-3 0 0 0,72-5 0 0 0,126-11 11 0 0,-80 9 42 0 0,-30 0-53 0 0,-34 3 0 0 0,164-28 0 0 0,-148 13 0 0 0,10 7 0 0 0,-47 4 0 0 0,164-4 0 0 0,-69 6 0 0 0,102 12 0 0 0,-175-2 0 0 0,-36-1 0 0 0,118 24 0 0 0,-58-11 0 0 0,-11-1 0 0 0,81 13 0 0 0,-83-15 0 0 0,0 3 0 0 0,-33-4 0 0 0,104 7 0 0 0,-110-20 0 0 0,0-3 0 0 0,114-19 0 0 0,35-2 0 0 0,-42 17 128 0 0,-176 6-141 0 0,1 0 1 0 0,-1-1-1 0 0,1 1 0 0 0,-1 1 0 0 0,1-1 0 0 0,-1 0 0 0 0,1 1 0 0 0,-1 0 1 0 0,0 0-1 0 0,1 0 0 0 0,-1 0 0 0 0,0 0 0 0 0,0 1 0 0 0,0-1 0 0 0,0 1 0 0 0,0 0 1 0 0,0 0-1 0 0,0 0 0 0 0,2 3 0 0 0,2 3-178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25:37.757"/>
    </inkml:context>
    <inkml:brush xml:id="br0">
      <inkml:brushProperty name="width" value="0.1" units="cm"/>
      <inkml:brushProperty name="height" value="0.1" units="cm"/>
      <inkml:brushProperty name="color" value="#66CC00"/>
    </inkml:brush>
  </inkml:definitions>
  <inkml:trace contextRef="#ctx0" brushRef="#br0">4899 955 2471 0 0,'-2'-3'56'0'0,"1"1"0"0"0,-1 0-1 0 0,0 0 1 0 0,0 0 0 0 0,0 0-1 0 0,0 0 1 0 0,0 0-1 0 0,-3-2 1 0 0,3 3 107 0 0,0-1 1 0 0,0 1-1 0 0,0-1 0 0 0,0 0 1 0 0,0 1-1 0 0,0-1 0 0 0,1 0 1 0 0,-1 0-1 0 0,1 0 0 0 0,0 0 1 0 0,-1-1-1 0 0,0-1 0 0 0,2 2-47 0 0,-1 0-1 0 0,0 0 1 0 0,1 0-1 0 0,-1 1 0 0 0,0-1 1 0 0,0 0-1 0 0,0 0 0 0 0,0 1 1 0 0,0-1-1 0 0,0 1 0 0 0,-1-1 1 0 0,1 1-1 0 0,0 0 1 0 0,-1-1-1 0 0,1 1 0 0 0,-1 0 1 0 0,1 0-1 0 0,-1 0 0 0 0,0 0 1 0 0,1 0-1 0 0,-1 0 1 0 0,0 1-1 0 0,0-1 0 0 0,0 0 1 0 0,0 1-1 0 0,1-1 0 0 0,-4 1 1 0 0,-3 0 167 0 0,1 1 0 0 0,-1-1 0 0 0,1 2 1 0 0,-1-1-1 0 0,-13 5 0 0 0,14-4-124 0 0,0 0-1 0 0,0 0 1 0 0,0 0 0 0 0,0-1-1 0 0,0 0 1 0 0,-9-1-1 0 0,-139-10 2626 0 0,141 10-2646 0 0,-2 1 166 0 0,-1-2 0 0 0,-24-3 0 0 0,25 1 171 0 0,1-2 1 0 0,-29-11-1 0 0,34 13-375 0 0,0 1 0 0 0,0 0 1 0 0,0 0-1 0 0,0 1 0 0 0,0 0 0 0 0,0 1 0 0 0,0 0 0 0 0,-20 3 0 0 0,10-2-61 0 0,-91 5 250 0 0,-141 11 590 0 0,165-12-644 0 0,-12 2 42 0 0,70-6-168 0 0,-7 2-10 0 0,27-2-50 0 0,0 0 0 0 0,0 0 0 0 0,0-1 0 0 0,-16-1 0 0 0,-4-1 42 0 0,-21-3 68 0 0,17 0-11 0 0,-88-16 359 0 0,74 15-437 0 0,32 3-32 0 0,1 1-1 0 0,-1 1 1 0 0,-22 0 0 0 0,21 1-2 0 0,1-1 0 0 0,-1 0 1 0 0,1-1-1 0 0,-29-8 0 0 0,23 5 37 0 0,-36-3 1 0 0,3 5 11 0 0,-1 3 1 0 0,1 2-1 0 0,-56 9 0 0 0,-217 26 107 0 0,278-36-125 0 0,27-1 8 0 0,-40 5-1 0 0,-24 9-43 0 0,-95 21 66 0 0,160-31-33 0 0,0-1 1 0 0,0 0-1 0 0,-37-1 0 0 0,30-2 24 0 0,-39 6-1 0 0,27 1-39 0 0,-26 3-40 0 0,-73 22 0 0 0,94-16 9 0 0,31-10-8 0 0,0-1 1 0 0,0-1-1 0 0,-1 0 1 0 0,-16 2-1 0 0,-104 15 119 0 0,40-5-67 0 0,80-13-58 0 0,-13 2 69 0 0,0-2 1 0 0,-1-1-1 0 0,-31-3 0 0 0,24 1-29 0 0,9-2 61 0 0,0 0 0 0 0,-42-10 0 0 0,42 6-31 0 0,0 1 1 0 0,-43-1-1 0 0,-79-4 55 0 0,92 14-131 0 0,37-2 34 0 0,-33-1 1 0 0,-46-2 116 0 0,14-2-1 0 0,78 3-113 0 0,4 0-26 0 0,-1 0 0 0 0,0 0 0 0 0,0 0-1 0 0,1 0 1 0 0,-1-1 0 0 0,0 1 0 0 0,0-1 0 0 0,1 0-1 0 0,-1 0 1 0 0,1-1 0 0 0,-4-1 0 0 0,-10-6 128 0 0,14 8-110 0 0,-1-1 0 0 0,1 1 0 0 0,0-1 0 0 0,0 0-1 0 0,0-1 1 0 0,0 1 0 0 0,0 0 0 0 0,0-1 0 0 0,1 1-1 0 0,-1-1 1 0 0,1 0 0 0 0,-4-5 0 0 0,3 2 7 0 0,-3-4 31 0 0,1 0 0 0 0,-1 0 0 0 0,-1 0 1 0 0,0 1-1 0 0,0 0 0 0 0,-12-10 0 0 0,12 13-38 0 0,1 1-1 0 0,0-1 1 0 0,0 0-1 0 0,1-1 1 0 0,0 0-1 0 0,0 1 1 0 0,0-1-1 0 0,1-1 1 0 0,0 1-1 0 0,-4-11 1 0 0,4 4 8 0 0,-1-1 1 0 0,2 1 0 0 0,0-1-1 0 0,-2-25 1 0 0,4 22 1 0 0,-2 0 0 0 0,1 1 1 0 0,-2-1-1 0 0,-8-22 0 0 0,8 30-47 0 0,0-1 23 0 0,0-1 1 0 0,0 0-1 0 0,1 1 1 0 0,0-1 0 0 0,-1-18-1 0 0,4 27-6 0 0,1-1-1 0 0,0 1 1 0 0,-1-1 0 0 0,1 1-1 0 0,0 0 1 0 0,1-1-1 0 0,-1 1 1 0 0,0 0 0 0 0,1 0-1 0 0,0 0 1 0 0,0 0 0 0 0,0 0-1 0 0,3-3 1 0 0,5-6-12 0 0,20-17-1 0 0,-12 12 13 0 0,31-27-6 0 0,-29 27 0 0 0,27-30 0 0 0,-42 42 0 0 0,0 0 0 0 0,1 0 0 0 0,0 1 0 0 0,0-1 0 0 0,0 1 0 0 0,0 0 0 0 0,0 1 0 0 0,1-1 0 0 0,-1 1 0 0 0,10-2 0 0 0,8-2 0 0 0,42-7 0 0 0,-11 3 0 0 0,103-30 0 0 0,-120 32 0 0 0,0 2 0 0 0,1 2 0 0 0,67-1 0 0 0,5 14 0 0 0,-75-4 0 0 0,68-1 0 0 0,-15-3 0 0 0,4-1 0 0 0,-3-7 0 0 0,-9 4 0 0 0,-51 1 0 0 0,53 2 0 0 0,-16 1 0 0 0,-44-1 0 0 0,29 2 0 0 0,-10 2 0 0 0,63-6 0 0 0,-71 2 0 0 0,289-37 0 0 0,-273 31 0 0 0,47-6 0 0 0,45-7 0 0 0,-82 11 0 0 0,64 0 0 0 0,-31 2 0 0 0,61-11 0 0 0,-66 6 0 0 0,94-1 0 0 0,-130 16 0 0 0,0 2 0 0 0,52 12 0 0 0,0 0 0 0 0,151 13 0 0 0,-79 0 0 0 0,-151-26 0 0 0,-4-2 0 0 0,0 1 0 0 0,0 1 0 0 0,36 12 0 0 0,98 49 0 0 0,-63-36 0 0 0,-9-3 0 0 0,-55-17 0 0 0,-19-6 0 0 0,1 0 0 0 0,-1 0 0 0 0,0 1 0 0 0,-1 0 0 0 0,14 9 0 0 0,14 7 0 0 0,-28-16 0 0 0,0 0 0 0 0,0 1 0 0 0,12 9 0 0 0,14 9 0 0 0,-28-20 0 0 0,-1 0 0 0 0,1 1 0 0 0,-1 0 0 0 0,0 0 0 0 0,0 0 0 0 0,0 0 0 0 0,5 7 0 0 0,-4-5 0 0 0,0 0 0 0 0,0 0 0 0 0,0-1 0 0 0,1 0 0 0 0,-1 0 0 0 0,1 0 0 0 0,12 5 0 0 0,10 7 0 0 0,-25-14 0 0 0,0 0 0 0 0,0 0 0 0 0,0 0 0 0 0,-1 1 0 0 0,0 0 0 0 0,1-1 0 0 0,-2 1 0 0 0,1 0 0 0 0,0 1 0 0 0,-1-1 0 0 0,3 5 0 0 0,0 5 0 0 0,0 1 0 0 0,4 18 0 0 0,4 14 0 0 0,-9-36-8 0 0,-1 1 0 0 0,0-1 0 0 0,-1 0 0 0 0,0 1 0 0 0,-1-1 0 0 0,0 1 0 0 0,-1 17 0 0 0,-2-11 8 0 0,-1 1 0 0 0,0-1 0 0 0,-13 35 0 0 0,6-22-47 0 0,2 0 1 0 0,-9 54-1 0 0,15-69-463 0 0,1-1 1 0 0,1 1 0 0 0,0-1 0 0 0,1 1-1 0 0,1 0 1 0 0,0-1 0 0 0,7 26-1 0 0,1-12-1219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27:31.064"/>
    </inkml:context>
    <inkml:brush xml:id="br0">
      <inkml:brushProperty name="width" value="0.1" units="cm"/>
      <inkml:brushProperty name="height" value="0.1" units="cm"/>
      <inkml:brushProperty name="color" value="#66CC00"/>
    </inkml:brush>
  </inkml:definitions>
  <inkml:trace contextRef="#ctx0" brushRef="#br0">2079 1371 3167 0 0,'-3'-3'190'0'0,"-6"-5"-76"0"0,5 6-20 0 0,1 1 0 0 0,0 0 0 0 0,-1 0-1 0 0,1 0 1 0 0,-1 0 0 0 0,0 1-1 0 0,1-1 1 0 0,-1 1 0 0 0,1 0 0 0 0,-1 0-1 0 0,0 1 1 0 0,1-1 0 0 0,-7 2 0 0 0,4-1 62 0 0,1-1 0 0 0,-1 1 0 0 0,0-1 1 0 0,-7-1-1 0 0,-29-10 1418 0 0,34 8-1173 0 0,-1 1 0 0 0,1 0 0 0 0,-1 0 1 0 0,0 0-1 0 0,-10 1 0 0 0,-2-1 187 0 0,0 0 0 0 0,0-1 0 0 0,-27-7 0 0 0,31 5-273 0 0,-1 1-1 0 0,0 1 0 0 0,0 1 1 0 0,0 0-1 0 0,-19 2 1 0 0,-102 2 307 0 0,-1 0 258 0 0,127 0-841 0 0,1 1 0 0 0,0 0 0 0 0,0 0-1 0 0,0 2 1 0 0,0-1 0 0 0,0 1 0 0 0,-14 9-1 0 0,-24 10 44 0 0,15-4-30 0 0,29-15-35 0 0,0-1 0 0 0,-1-1 0 0 0,1 1 1 0 0,-9 3-1 0 0,-19 10 192 0 0,11-4-29 0 0,11-7-66 0 0,-1 1 1 0 0,1 1-1 0 0,1 0 0 0 0,0 1 1 0 0,0 0-1 0 0,0 0 1 0 0,1 1-1 0 0,-14 18 0 0 0,14-13 113 0 0,0-1 0 0 0,1 2 0 0 0,0-1 0 0 0,2 1 0 0 0,-7 17 0 0 0,-23 87-930 0 0,-32 157 699 0 0,38-132 94 0 0,-16 67 175 0 0,-4-55 21 0 0,29-96-12 0 0,-19 90 0 0 0,6-15-34 0 0,8-12-86 0 0,-5 24-28 0 0,-14 208 51 0 0,40-304-108 0 0,-9 125 129 0 0,-9 140 214 0 0,21 2 118 0 0,4-231-492 0 0,0 43 7 0 0,0 80 46 0 0,-2-192-85 0 0,-14 289 128 0 0,10-254-110 0 0,-33 261 228 0 0,20-209-231 0 0,-13 62 22 0 0,25-132-7 0 0,2-1 0 0 0,0 47 0 0 0,1-20 3 0 0,-31 289 78 0 0,18-231-50 0 0,-13 66-6 0 0,-25 145 221 0 0,36-204-121 0 0,-2 88-33 0 0,2-12-3 0 0,-23 150-61 0 0,10-22 150 0 0,23-224-167 0 0,2 93 1 0 0,2-21-21 0 0,11 166 161 0 0,-2-262-168 0 0,-3-11 23 0 0,2 33 31 0 0,13 25 29 0 0,6-1 0 0 0,6-1-1 0 0,51 144 1 0 0,8-49-19 0 0,-79-206-62 0 0,102 198 16 0 0,28 30 45 0 0,-60-103-38 0 0,13 38 4 0 0,27 44 41 0 0,76 107 27 0 0,-194-330-115 0 0,54 94 61 0 0,112 143 0 0 0,46 0-10 0 0,-192-217-48 0 0,324 305 129 0 0,256 124 47 0 0,-92-125 41 0 0,-450-290-189 0 0,165 92 70 0 0,7-17-5 0 0,45-3 4 0 0,230 97 71 0 0,-35-22-82 0 0,-368-145-9 0 0,-56-19-27 0 0,55 14 0 0 0,134 37 75 0 0,-145-38-41 0 0,136 25 1 0 0,-126-38-73 0 0,243 28 94 0 0,122-30-111 0 0,-343-17 32 0 0,152-20 0 0 0,-17-26 40 0 0,-167 28-80 0 0,-66 14 17 0 0,1-1 0 0 0,-1-2 0 0 0,0 0 0 0 0,0-2 0 0 0,43-23-1 0 0,260-149 67 0 0,-75 43-64 0 0,-205 111-1 0 0,0-1 1 0 0,-2-3 0 0 0,-2-2-1 0 0,49-47 1 0 0,108-90 134 0 0,-147 128-37 0 0,98-73 31 0 0,-102 76-85 0 0,-2-2 1 0 0,81-93-1 0 0,-119 123-33 0 0,20-25 54 0 0,40-66-1 0 0,-38 48 11 0 0,63-119 31 0 0,-79 141-113 0 0,-2-1 0 0 0,-1-1 0 0 0,11-50 1 0 0,-15 35 22 0 0,5-87 1 0 0,-11-52 10 0 0,-1 15 2 0 0,9-122 74 0 0,-10-84-67 0 0,-24 0 22 0 0,-4-112-19 0 0,-12-127-49 0 0,32 537 0 0 0,-62-636 147 0 0,16 196-94 0 0,-5-24-53 0 0,41-3 0 0 0,23 238 0 0 0,13-231 0 0 0,-8 398 0 0 0,12-218 0 0 0,-17 228 0 0 0,5 0 0 0 0,6 0 0 0 0,37-135 0 0 0,22-154 0 0 0,-71 386 0 0 0,37-337 0 0 0,0 3 0 0 0,31-34 0 0 0,-61 343 0 0 0,26-246 0 0 0,-22 139 0 0 0,9-25 0 0 0,52-196 0 0 0,-50 258-32 0 0,15-169 0 0 0,-26-236 32 0 0,-44 140 0 0 0,-24 123 0 0 0,48 256 0 0 0,-18-63 0 0 0,-4 2 0 0 0,-45-96 0 0 0,60 152 0 0 0,-2 0 0 0 0,0 1 0 0 0,-19-25 0 0 0,-53-55 0 0 0,73 87 0 0 0,-14-11 0 0 0,-48-39 0 0 0,34 31 0 0 0,-11-12-9 0 0,-37-31-25 0 0,71 64 29 0 0,-1 0 0 0 0,0 2-1 0 0,-28-14 1 0 0,1 4-2 0 0,0-1-21 0 0,-93-30-1 0 0,119 48 18 0 0,-1 1 1 0 0,0 1-1 0 0,-1 1 0 0 0,-32 3 1 0 0,11 1-3 0 0,1 3 1 0 0,0 1-1 0 0,0 2 1 0 0,1 2 0 0 0,-42 17-1 0 0,-14 2-9 0 0,15-7-9 0 0,-188 56-74 0 0,81-27 55 0 0,-392 104 50 0 0,413-113 0 0 0,-288 65 0 0 0,202-69-35 0 0,31-6 6 0 0,47 5 29 0 0,-9 1 0 0 0,98-29 0 0 0,-139 1 0 0 0,81-7 0 0 0,-50 9 0 0 0,-160 4 0 0 0,15-15 0 0 0,168 7 0 0 0,-84-1 0 0 0,-361-2-11 0 0,357-12-28 0 0,72-2 25 0 0,-176 24-424 0 0,311-10 313 0 0,1 3-1 0 0,0 2 1 0 0,1 2-1 0 0,-95 39 1 0 0,128-43-423 0 0,0 1 0 0 0,1 1 0 0 0,0 0 0 0 0,0 2 1 0 0,2-1-1 0 0,-1 2 0 0 0,-14 17 0 0 0,-2 4-1428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27:38.902"/>
    </inkml:context>
    <inkml:brush xml:id="br0">
      <inkml:brushProperty name="width" value="0.1" units="cm"/>
      <inkml:brushProperty name="height" value="0.1" units="cm"/>
      <inkml:brushProperty name="color" value="#E71224"/>
    </inkml:brush>
  </inkml:definitions>
  <inkml:trace contextRef="#ctx0" brushRef="#br0">8117 124 2815 0 0,'24'-22'428'0'0,"56"-51"4593"0"0,-80 73-4990 0 0,-1 1-4 0 0,1 0-1 0 0,-1 0 1 0 0,1 0-1 0 0,-1 0 1 0 0,0 0-1 0 0,1 0 1 0 0,-1 0-1 0 0,0-1 0 0 0,0 1 1 0 0,1 0-1 0 0,-1 0 1 0 0,0-1-1 0 0,0 1 1 0 0,0 0-1 0 0,0-1 1 0 0,0 1-1 0 0,0-1 0 0 0,0 1 1 0 0,0-1-1 0 0,-1 0 1 0 0,1 1-1 0 0,-1-1 1 0 0,-28 8 451 0 0,30-8-477 0 0,-25 3 401 0 0,-1 0 1 0 0,1-2-1 0 0,-1-1 0 0 0,-30-4 0 0 0,26 2-25 0 0,-1 0 0 0 0,-40 5 0 0 0,46-1-283 0 0,-42-3 1 0 0,42-1 92 0 0,-44 4-1 0 0,-32 2 519 0 0,67-4-418 0 0,-44 5 0 0 0,-180 11 628 0 0,186-14-685 0 0,-50 0 24 0 0,-122 8 144 0 0,15 8 157 0 0,136-13-362 0 0,-196-9 456 0 0,174-2-166 0 0,-26 7-40 0 0,53 1-328 0 0,-57 5-23 0 0,29 0-42 0 0,-174-14 240 0 0,138 1-169 0 0,-181-9 260 0 0,182 1-224 0 0,43 3-84 0 0,-423 5 145 0 0,171-5-218 0 0,272 6 0 0 0,-250-14 54 0 0,-107-8-44 0 0,273 24-10 0 0,139 3 0 0 0,-96 8 0 0 0,49-1 0 0 0,-146-3 0 0 0,57-3 0 0 0,100 3 0 0 0,0 3 0 0 0,-69 16 0 0 0,46-2 0 0 0,-105 19 0 0 0,100-29 0 0 0,46-6 0 0 0,-1 2 0 0 0,-84 24 0 0 0,-25 11 0 0 0,140-37-6 0 0,1 0-1 0 0,0 2 1 0 0,0 0 0 0 0,1 1-1 0 0,0 1 1 0 0,1 1-1 0 0,-1 0 1 0 0,2 2 0 0 0,-24 19-1 0 0,0 0 9 0 0,26-20-21 0 0,1 1 1 0 0,-16 16 0 0 0,8-4-1 0 0,2 2-1 0 0,1 1 1 0 0,1 0 0 0 0,-21 42-1 0 0,-43 125-22 0 0,34-20 42 0 0,29-95 0 0 0,-26 184 121 0 0,30-152-52 0 0,-19 87-20 0 0,-5 42 114 0 0,-3 13 44 0 0,7-40 24 0 0,25-144-92 0 0,-38 296 314 0 0,37-74-314 0 0,6-90-123 0 0,-19 465 256 0 0,23-495-165 0 0,0 48-3 0 0,-7 216 200 0 0,6-141-97 0 0,18 178 325 0 0,-9-348-474 0 0,4 265 208 0 0,-3-22-42 0 0,0-168-205 0 0,21 250 101 0 0,12 151 125 0 0,-11 79 15 0 0,-25-602-253 0 0,54 643 185 0 0,-7-380-129 0 0,6 79-51 0 0,-21 212 94 0 0,-32-533-93 0 0,10 428 49 0 0,-26-359-25 0 0,-40 206 1 0 0,31-255-19 0 0,-45 196 15 0 0,46-236-21 0 0,4 1 0 0 0,3 0 0 0 0,4 1-1 0 0,3 105 1 0 0,4-92-13 0 0,-3 0 0 0 0,-26 143 0 0 0,13-138 0 0 0,-4 120 0 0 0,14 102 0 0 0,60 458 0 0 0,8-413 64 0 0,-46-295-60 0 0,31 135 54 0 0,-31-154-19 0 0,40 96 0 0 0,-33-104 13 0 0,49 73-1 0 0,38 32-23 0 0,-77-107-35 0 0,127 145 62 0 0,-120-143-46 0 0,1-2 5 0 0,2-1 0 0 0,1-2 0 0 0,2-2 0 0 0,82 49 0 0 0,215 89-20 0 0,-282-145 6 0 0,43 26 0 0 0,170 116 0 0 0,-157-93 0 0 0,-8-6 0 0 0,-41-37 0 0 0,40 16 0 0 0,53 35 0 0 0,-66-35 4 0 0,3-5-1 0 0,124 43 1 0 0,-153-64 38 0 0,41 17-31 0 0,3 3-11 0 0,43 16 0 0 0,282 129 0 0 0,-268-118 0 0 0,-107-47 0 0 0,80 29 0 0 0,45 31 0 0 0,-1-1 0 0 0,28-9 0 0 0,-152-54 0 0 0,43 14 0 0 0,142 38 0 0 0,-181-59 0 0 0,102 9 0 0 0,-145-21 0 0 0,266 12 0 0 0,-246-15 0 0 0,-1-1 0 0 0,0-3 0 0 0,0-2 0 0 0,75-21 0 0 0,-23-1 0 0 0,91-32 0 0 0,-54 15 0 0 0,-71 29 0 0 0,48-11 0 0 0,-47 12-8 0 0,139-38 51 0 0,-138 34-28 0 0,60-29-1 0 0,-77 28-14 0 0,-8 5 11 0 0,-3 0 31 0 0,69-31-20 0 0,-54 22 31 0 0,45-25 11 0 0,-84 45-46 0 0,0-1 0 0 0,13-9-1 0 0,58-44 5 0 0,-76 56-21 0 0,226-172 119 0 0,-177 130-90 0 0,88-98 0 0 0,-55 47-24 0 0,65-79 47 0 0,-124 138-51 0 0,-1-1 0 0 0,43-83-1 0 0,10-50 36 0 0,79-251 1 0 0,-137 352-14 0 0,23-72 23 0 0,28-156-1 0 0,-38-34 25 0 0,0 2 39 0 0,-28 289-76 0 0,13-76 45 0 0,35-113 0 0 0,3 6-68 0 0,-37 138-11 0 0,31-136 0 0 0,41-158 0 0 0,-67 276 11 0 0,12-120 0 0 0,-4-110 114 0 0,-8 57-72 0 0,65-435-53 0 0,-72 562 0 0 0,17-194 39 0 0,-11 89-14 0 0,-13 151-25 0 0,40-381 0 0 0,-23-202 0 0 0,-21 342 0 0 0,34-185 0 0 0,-13 225 0 0 0,-17 0 0 0 0,-11 269 0 0 0,13-381-64 0 0,0-207-8 0 0,-17 412 20 0 0,1-88 40 0 0,4 200 23 0 0,-5-731-86 0 0,0 638 14 0 0,2 34 58 0 0,-2-10-13 0 0,-15-216-40 0 0,6 280 56 0 0,-33-451 0 0 0,21 112 0 0 0,4-47-31 0 0,-3-23-2 0 0,-30-30-31 0 0,32 123 64 0 0,-3 122 0 0 0,-107-293 0 0 0,122 559 5 0 0,-3 1-1 0 0,0 0 1 0 0,-3 1 0 0 0,-35-59-1 0 0,18 42 11 0 0,-3 2-1 0 0,-46-49 1 0 0,19 31 117 0 0,-74-60 0 0 0,86 82-111 0 0,4 2 57 0 0,-98-65 0 0 0,127 96-134 0 0,0-1 0 0 0,0 2-1 0 0,0 0 1 0 0,-1 2-1 0 0,0 0 1 0 0,-1 0 0 0 0,1 2-1 0 0,-1 0 1 0 0,0 1-1 0 0,-28 0 1 0 0,25 3-615 0 0,0 2 0 0 0,-26 4 0 0 0,-4 6-1356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27:40.352"/>
    </inkml:context>
    <inkml:brush xml:id="br0">
      <inkml:brushProperty name="width" value="0.1" units="cm"/>
      <inkml:brushProperty name="height" value="0.1" units="cm"/>
      <inkml:brushProperty name="color" value="#E71224"/>
    </inkml:brush>
  </inkml:definitions>
  <inkml:trace contextRef="#ctx0" brushRef="#br0">1503 194 3223 0 0,'-35'-6'780'0'0,"-73"14"2061"0"0,96-7-2684 0 0,-105 21 1869 0 0,110-22-1911 0 0,0 0 0 0 0,1-1-1 0 0,-1 1 1 0 0,0-1 0 0 0,1-1-1 0 0,-1 1 1 0 0,1-1 0 0 0,0 0-1 0 0,0 0 1 0 0,-1-1 0 0 0,-8-5-1 0 0,4 3 90 0 0,1 0 0 0 0,-17-5 0 0 0,-8-3 67 0 0,27 10-165 0 0,1 0-1 0 0,-1 0 1 0 0,-14-3 0 0 0,12 4-45 0 0,0-1 1 0 0,0-1 0 0 0,1 1 0 0 0,-1-2 0 0 0,-14-8 0 0 0,14 7 124 0 0,-1 1 0 0 0,0 0-1 0 0,-20-7 1 0 0,-111-11 743 0 0,61 13-754 0 0,3-5-32 0 0,34 7 44 0 0,0 1 0 0 0,-59-2 0 0 0,-58-1-2 0 0,64 2-114 0 0,80 8-418 0 0,0 0-1 0 0,0 1 1 0 0,1 0-1 0 0,-20 5 1 0 0,10 0-4420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27:52.384"/>
    </inkml:context>
    <inkml:brush xml:id="br0">
      <inkml:brushProperty name="width" value="0.1" units="cm"/>
      <inkml:brushProperty name="height" value="0.1" units="cm"/>
      <inkml:brushProperty name="color" value="#E71224"/>
    </inkml:brush>
  </inkml:definitions>
  <inkml:trace contextRef="#ctx0" brushRef="#br0">180 80 1727 0 0,'-1'-5'268'0'0,"1"5"-259"0"0,0-1 0 0 0,0 1-1 0 0,0 0 1 0 0,0 0 0 0 0,0 0-1 0 0,0-1 1 0 0,0 1 0 0 0,0 0-1 0 0,0 0 1 0 0,0-1 0 0 0,0 1 0 0 0,0 0-1 0 0,0 0 1 0 0,0-1 0 0 0,0 1-1 0 0,0 0 1 0 0,0 0 0 0 0,0 0-1 0 0,0-1 1 0 0,0 1 0 0 0,0 0-1 0 0,1 0 1 0 0,-1 0 0 0 0,0-1 0 0 0,0 1-1 0 0,0 0 1 0 0,0 0 0 0 0,1 0-1 0 0,-1 0 1 0 0,0 0 0 0 0,0-1-1 0 0,1 1 1 0 0,-1 0 53 0 0,0 0 1 0 0,0-1-1 0 0,0 1 0 0 0,0 0 0 0 0,0-1 0 0 0,1 1 1 0 0,-1 0-1 0 0,0-1 0 0 0,0 1 0 0 0,0 0 0 0 0,0-1 1 0 0,0 1-1 0 0,0 0 0 0 0,0-1 0 0 0,0 1 0 0 0,0 0 1 0 0,-1-1-1 0 0,1 1 0 0 0,0 0 0 0 0,0-1 0 0 0,0 1 1 0 0,0 0-1 0 0,0-1 0 0 0,0 1 0 0 0,-1 0 0 0 0,1 0 1 0 0,0-1-1 0 0,0 1 0 0 0,-1 0 0 0 0,1 0 0 0 0,0-1 1 0 0,0 1-1 0 0,-1 0 0 0 0,-10-7 812 0 0,8 8-767 0 0,0-1 0 0 0,-1 1-1 0 0,1 0 1 0 0,0 0 0 0 0,0 0-1 0 0,-3 1 1 0 0,4-1-39 0 0,0 0 1 0 0,0 0-1 0 0,0-1 1 0 0,0 1-1 0 0,0 0 0 0 0,0-1 1 0 0,0 0-1 0 0,-1 1 0 0 0,1-1 1 0 0,0 0-1 0 0,0 0 1 0 0,0 0-1 0 0,-3-1 0 0 0,-9-8 775 0 0,13 8-823 0 0,1 1 1 0 0,-1-1-1 0 0,1 0 0 0 0,-1 1 0 0 0,0-1 1 0 0,1 1-1 0 0,-1-1 0 0 0,0 1 1 0 0,1-1-1 0 0,-1 1 0 0 0,0-1 1 0 0,0 1-1 0 0,1 0 0 0 0,-1-1 1 0 0,0 1-1 0 0,0 0 0 0 0,0 0 0 0 0,0 0 1 0 0,1 0-1 0 0,-1 0 0 0 0,0 0 1 0 0,0 0-1 0 0,0 0 0 0 0,0 0 1 0 0,0 0-1 0 0,1 0 0 0 0,-1 0 0 0 0,0 0 1 0 0,0 1-1 0 0,-1 0 0 0 0,-7-3 56 0 0,8 0 84 0 0,9 1-89 0 0,17 5 90 0 0,-22-3-121 0 0,0 0-1 0 0,0 0 1 0 0,0-1 0 0 0,0 1 0 0 0,1-1 0 0 0,-1 0-1 0 0,0 0 1 0 0,0 0 0 0 0,1 0 0 0 0,4-2 0 0 0,6-1 138 0 0,7-4-3 0 0,25-3 1 0 0,-40 9-168 0 0,-1 0-1 0 0,1 1 1 0 0,-1 0 0 0 0,1 0 0 0 0,-1 0-1 0 0,1 0 1 0 0,-1 1 0 0 0,1 0 0 0 0,10 3-1 0 0,21 13 59 0 0,-59-11 205 0 0,18-4-210 0 0,0-1 0 0 0,0 0 0 0 0,0 1-1 0 0,0-1 1 0 0,0-1 0 0 0,-1 1 0 0 0,1-1-1 0 0,0 1 1 0 0,-1-1 0 0 0,1 0 0 0 0,0-1-1 0 0,0 1 1 0 0,-1-1 0 0 0,1 0 0 0 0,0 0-1 0 0,0 0 1 0 0,-7-3 0 0 0,-5-5 260 0 0,7 4-102 0 0,-1 0-1 0 0,1 1 0 0 0,0 0 0 0 0,-1 1 1 0 0,0 0-1 0 0,-17-4 0 0 0,-6 5-27 0 0,13 1-180 0 0,1-1 0 0 0,-19-5 0 0 0,37 7-41 0 0,1 0-1 0 0,0 0 1 0 0,0 0-1 0 0,0 0 0 0 0,0 0 1 0 0,0 0-1 0 0,-1 0 1 0 0,1 0-1 0 0,0 0 0 0 0,0 0 1 0 0,0 0-1 0 0,0 0 1 0 0,0 0-1 0 0,-1 0 0 0 0,1 0 1 0 0,0 0-1 0 0,0-1 1 0 0,0 1-1 0 0,0 0 0 0 0,0 0 1 0 0,0 0-1 0 0,0 0 1 0 0,0 0-1 0 0,-1 0 0 0 0,1 0 1 0 0,0-1-1 0 0,0 1 1 0 0,0 0-1 0 0,0 0 0 0 0,0 0 1 0 0,0 0-1 0 0,0 0 1 0 0,0-1-1 0 0,0 1 0 0 0,0 0 1 0 0,0 0-1 0 0,0 0 1 0 0,0-1-1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37:08.362"/>
    </inkml:context>
    <inkml:brush xml:id="br0">
      <inkml:brushProperty name="width" value="0.1" units="cm"/>
      <inkml:brushProperty name="height" value="0.1" units="cm"/>
      <inkml:brushProperty name="color" value="#E71224"/>
    </inkml:brush>
  </inkml:definitions>
  <inkml:trace contextRef="#ctx0" brushRef="#br0">1395 25 431 0 0,'-3'1'28'0'0,"0"0"0"0"0,0 0-1 0 0,0 0 1 0 0,-1 0-1 0 0,1-1 1 0 0,0 1 0 0 0,0-1-1 0 0,-1 0 1 0 0,1 0-1 0 0,0 0 1 0 0,-7-1 0 0 0,-38-11 1501 0 0,9 2 138 0 0,21 9-1287 0 0,0 0-1 0 0,1 1 0 0 0,-1 1 0 0 0,0 1 0 0 0,0 1 0 0 0,-26 7 0 0 0,19-4-337 0 0,-1-1-1 0 0,-27 1 1 0 0,-262-17 2356 0 0,195 4-1783 0 0,20 3-298 0 0,-50-2-170 0 0,-121-5-837 0 0,220 11-2740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28:15.796"/>
    </inkml:context>
    <inkml:brush xml:id="br0">
      <inkml:brushProperty name="width" value="0.1" units="cm"/>
      <inkml:brushProperty name="height" value="0.1" units="cm"/>
      <inkml:brushProperty name="color" value="#E71224"/>
    </inkml:brush>
  </inkml:definitions>
  <inkml:trace contextRef="#ctx0" brushRef="#br0">2002 44 5815 0 0,'-6'-6'835'0'0,"-5"5"-309"0"0,10 1-465 0 0,0 0-1 0 0,1 0 1 0 0,-1-1 0 0 0,0 1 0 0 0,0 0-1 0 0,0 0 1 0 0,0 0 0 0 0,0 1 0 0 0,0-1-1 0 0,0 0 1 0 0,0 0 0 0 0,0 0-1 0 0,1 1 1 0 0,-1-1 0 0 0,0 0 0 0 0,0 1-1 0 0,0-1 1 0 0,1 1 0 0 0,-1-1 0 0 0,0 1-1 0 0,0-1 1 0 0,1 1 0 0 0,-1 0 0 0 0,0-1-1 0 0,1 1 1 0 0,-1 0 0 0 0,1-1 0 0 0,-1 1-1 0 0,0 1 1 0 0,-30 48 622 0 0,27-43-657 0 0,-26 40 301 0 0,29-44-96 0 0,0 0-1 0 0,0 0 1 0 0,0 0 0 0 0,1 0-1 0 0,-1 0 1 0 0,1 0 0 0 0,0 1 0 0 0,0-1-1 0 0,0 0 1 0 0,1 6 0 0 0,0 2 220 0 0,-1-10-344 0 0,0-1 0 0 0,0 1 0 0 0,1 0 0 0 0,-1-1 0 0 0,1 1 0 0 0,-1 0-1 0 0,0-1 1 0 0,1 1 0 0 0,-1 0 0 0 0,1-1 0 0 0,-1 1 0 0 0,1-1 0 0 0,0 1 0 0 0,-1-1-1 0 0,1 0 1 0 0,-1 1 0 0 0,1-1 0 0 0,0 1 0 0 0,-1-1 0 0 0,2 0 0 0 0,-1 1-56 0 0,1 0 0 0 0,-1 0 0 0 0,0 0 1 0 0,1 0-1 0 0,-1 0 0 0 0,0 0 0 0 0,0 0 1 0 0,0 0-1 0 0,0 0 0 0 0,2 2 0 0 0,-3-2-35 0 0,1 0-1 0 0,0 0 1 0 0,0 0-1 0 0,-1-1 1 0 0,1 1-1 0 0,0 0 1 0 0,0-1-1 0 0,0 1 1 0 0,0 0-1 0 0,0-1 1 0 0,0 1-1 0 0,0-1 1 0 0,0 0 0 0 0,0 1-1 0 0,0-1 1 0 0,0 0-1 0 0,0 0 1 0 0,0 1-1 0 0,0-1 1 0 0,0 0-1 0 0,0 0 1 0 0,2-1-1 0 0,25-2 520 0 0,-18 0-363 0 0,0 1-1 0 0,1 1 0 0 0,-1-1 1 0 0,1 2-1 0 0,-1 0 0 0 0,1 0 1 0 0,-1 1-1 0 0,1 0 0 0 0,18 5 1 0 0,-22-5-121 0 0,-1 1-1 0 0,1-1 1 0 0,-1 0 0 0 0,1 0 0 0 0,-1-1 0 0 0,1 0 0 0 0,0 0 0 0 0,10-2 0 0 0,1 1 113 0 0,0 0 1 0 0,0 2-1 0 0,-1 0 0 0 0,23 4 0 0 0,-20-3-49 0 0,-10-1 27 0 0,0-1 1 0 0,0 0-1 0 0,16-3 0 0 0,13 0 188 0 0,-11 4-205 0 0,34 6-1 0 0,-43-4-81 0 0,0 0 0 0 0,0-2 0 0 0,0 0 0 0 0,34-3 0 0 0,-28 0 88 0 0,0 0-1 0 0,0 2 1 0 0,29 4 0 0 0,-22-2-76 0 0,41-2 0 0 0,55-20 402 0 0,-60 7-304 0 0,-41 9-88 0 0,54-2 0 0 0,-50 5-40 0 0,47-9 0 0 0,-30 3-11 0 0,2-3 6 0 0,-36 7-9 0 0,-1 0 0 0 0,1 1 0 0 0,19-1 0 0 0,20 0-12 0 0,-34 1 34 0 0,30 1-1 0 0,7 3-32 0 0,-20-1 0 0 0,0 2 0 0 0,54 10 0 0 0,26 6 93 0 0,0 0-58 0 0,-89-14-16 0 0,0-1-1 0 0,1-1 0 0 0,43-2 1 0 0,-57-1-29 0 0,-71-8 146 0 0,-146-16 30 0 0,93 9-87 0 0,-246-10-68 0 0,139-3 35 0 0,98 10-28 0 0,91 15-18 0 0,-55 4 0 0 0,-7-2 0 0 0,29-3 0 0 0,-54-6 0 0 0,-91-1 0 0 0,18 2 0 0 0,132 3 0 0 0,0 1 0 0 0,1-2 0 0 0,-77-20 0 0 0,102 18 0 0 0,-1 1 0 0 0,0 1 0 0 0,0 1 0 0 0,-1 2 0 0 0,0 2 0 0 0,-38 1 0 0 0,31 3 0 0 0,-82 10 0 0 0,-9 6 0 0 0,113-17 0 0 0,1 0 0 0 0,-1-2 0 0 0,1 0 0 0 0,0-1 0 0 0,-1 0 0 0 0,-26-9 0 0 0,29 8 0 0 0,1 1 0 0 0,0 0 0 0 0,0 1 0 0 0,-1 0 0 0 0,-23 2 0 0 0,0 0 0 0 0,-167 8 53 0 0,202-9-52 0 0,-32-1 3 0 0,0 2-1 0 0,-49 8 0 0 0,31 0-3 0 0,-53 1 0 0 0,-200 16 0 0 0,201-25 0 0 0,-19 2 0 0 0,101-2 14 0 0,-42-3 0 0 0,10 0 86 0 0,39-3-60 0 0,14 4-10 0 0,8 5-36 0 0,0-2 6 0 0,-1 0 0 0 0,1 0 0 0 0,0-1 0 0 0,10 2 0 0 0,-2-1 0 0 0,207 23 65 0 0,-213-24-66 0 0,175 3 69 0 0,9 0-61 0 0,120 12 27 0 0,-227-17-24 0 0,141-22-1 0 0,-73 4 12 0 0,-21 4 11 0 0,-99 10-26 0 0,0-1-7 0 0,0 1 0 0 0,0 2 0 0 0,0 1 0 0 0,49 4-1 0 0,-80-1-16 0 0,0-1-1 0 0,0 1 0 0 0,0-1 0 0 0,0 1 0 0 0,0 0 0 0 0,0 0 0 0 0,0 0 0 0 0,2 2 0 0 0,-3-2-79 0 0,-1 0-1 0 0,0 0 1 0 0,0 0-1 0 0,0 0 1 0 0,0 0-1 0 0,0 1 0 0 0,0-1 1 0 0,0 0-1 0 0,0 0 1 0 0,0 1-1 0 0,-1-1 1 0 0,1 0-1 0 0,0 1 1 0 0,-1-1-1 0 0,1 1 0 0 0,-1-1 1 0 0,0 1-1 0 0,1 2 1 0 0,1 13-953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29:32.468"/>
    </inkml:context>
    <inkml:brush xml:id="br0">
      <inkml:brushProperty name="width" value="0.1" units="cm"/>
      <inkml:brushProperty name="height" value="0.1" units="cm"/>
      <inkml:brushProperty name="color" value="#E71224"/>
    </inkml:brush>
  </inkml:definitions>
  <inkml:trace contextRef="#ctx0" brushRef="#br0">452 0 1839 0 0,'-14'2'485'0'0,"0"-1"-1"0"0,0 2 1 0 0,1-1-1 0 0,-20 8 1 0 0,-19 3 606 0 0,-48-1 3551 0 0,75-10-4295 0 0,-68 10 586 0 0,63-13-121 0 0,28 1-677 0 0,-1-1 1 0 0,1 1-1 0 0,-1 0 1 0 0,1 0 0 0 0,-1 0-1 0 0,1 0 1 0 0,-1 0-1 0 0,1 0 1 0 0,-1 0 0 0 0,0 1-1 0 0,1 0 1 0 0,0-1-1 0 0,-1 1 1 0 0,1 0-1 0 0,-1 0 1 0 0,1 0 0 0 0,0 1-1 0 0,0-1 1 0 0,0 0-1 0 0,-4 4 1 0 0,5-5-94 0 0,1 1 1 0 0,-1-1-1 0 0,0 1 0 0 0,0 0 0 0 0,1-1 1 0 0,-1 1-1 0 0,1 0 0 0 0,-1-1 1 0 0,1 1-1 0 0,-1 0 0 0 0,1 0 0 0 0,-1 0 1 0 0,1-1-1 0 0,0 1 0 0 0,-1 0 1 0 0,1 0-1 0 0,0 0 0 0 0,0 0 1 0 0,0 0-1 0 0,-1 1 0 0 0,2-2-1 0 0,-1 1 1 0 0,1-1-1 0 0,-1 0 0 0 0,0 1 1 0 0,1-1-1 0 0,-1 0 0 0 0,1 1 1 0 0,-1-1-1 0 0,1 0 0 0 0,-1 0 1 0 0,1 1-1 0 0,-1-1 0 0 0,1 0 1 0 0,-1 0-1 0 0,1 0 0 0 0,-1 0 1 0 0,1 0-1 0 0,0 1 0 0 0,-1-1 1 0 0,1 0-1 0 0,-1 0 0 0 0,1-1 1 0 0,0 1-1 0 0,10-1 443 0 0,-1 0-1 0 0,15-4 1 0 0,-17 3-386 0 0,12-1 301 0 0,40 0 0 0 0,5-1-58 0 0,84-21 571 0 0,-115 23-621 0 0,62 4-1 0 0,-10 10-158 0 0,-56-8 125 0 0,0-2 0 0 0,51-2 0 0 0,-31-1-81 0 0,72-8 130 0 0,-84 4-21 0 0,76 2 0 0 0,12 16 111 0 0,1-3 171 0 0,7 2 87 0 0,-111-10-577 0 0,0 0 0 0 0,-1-2-1 0 0,1-1 1 0 0,24-3 0 0 0,-17 1 59 0 0,47 1 0 0 0,-3 4-94 0 0,47 4 44 0 0,-47 4-70 0 0,77 6 32 0 0,-1-15 97 0 0,-78-1-98 0 0,12 0-45 0 0,127-2 49 0 0,-16 3-6 0 0,-74 2 57 0 0,-111-3-102 0 0,0 1 0 0 0,0 0 0 0 0,0 1 0 0 0,18 6 0 0 0,-28-8 0 0 0,1 0 0 0 0,0 0 1 0 0,-1 1-1 0 0,1-1 0 0 0,-1 0 0 0 0,1 1 0 0 0,-1-1 1 0 0,1 0-1 0 0,-1 1 0 0 0,1-1 0 0 0,-1 1 0 0 0,1-1 1 0 0,-1 0-1 0 0,0 1 0 0 0,1-1 0 0 0,-1 1 0 0 0,0-1 1 0 0,1 1-1 0 0,-1 0 0 0 0,0-1 0 0 0,0 1 0 0 0,1-1 1 0 0,-1 1-1 0 0,0-1 0 0 0,0 1 0 0 0,0 0 0 0 0,0-1 1 0 0,0 1-1 0 0,0-1 0 0 0,0 1 0 0 0,0 0 0 0 0,0-1 0 0 0,0 1 1 0 0,0 0-1 0 0,0-1 0 0 0,0 1 0 0 0,-1-1 0 0 0,1 1 1 0 0,0-1-1 0 0,0 1 0 0 0,-1-1 0 0 0,1 1 0 0 0,0 0 1 0 0,-1-1-1 0 0,1 0 0 0 0,-1 1 0 0 0,1-1 0 0 0,-1 1 1 0 0,-21 24-171 0 0,3-8-1597 0 0,-23 15-1 0 0,12-12-6281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30:30.963"/>
    </inkml:context>
    <inkml:brush xml:id="br0">
      <inkml:brushProperty name="width" value="0.1" units="cm"/>
      <inkml:brushProperty name="height" value="0.1" units="cm"/>
      <inkml:brushProperty name="color" value="#F4F91B"/>
    </inkml:brush>
  </inkml:definitions>
  <inkml:trace contextRef="#ctx0" brushRef="#br0">2596 137 4487 0 0,'0'0'95'0'0,"1"-1"-1"0"0,-1 0 1 0 0,1 1-1 0 0,-1-1 1 0 0,1 0-1 0 0,-1 0 0 0 0,1 0 1 0 0,-1 1-1 0 0,0-1 1 0 0,1 0-1 0 0,-1 0 1 0 0,0 0-1 0 0,0 0 0 0 0,0 0 1 0 0,1 1-1 0 0,-1-1 1 0 0,0 0-1 0 0,0 0 1 0 0,0 0-1 0 0,-1 0 0 0 0,1 0 1 0 0,0 0-1 0 0,0 0 1 0 0,0 1-1 0 0,-1-3 1 0 0,0 0 361 0 0,1-1 0 0 0,-1 0 0 0 0,0 0 0 0 0,0 0 0 0 0,0 1 0 0 0,-2-5 0 0 0,2 7-250 0 0,0-1 0 0 0,0 1 0 0 0,1-1 0 0 0,-1 0 0 0 0,1 1 0 0 0,-1-1 0 0 0,1 1 0 0 0,0-1 0 0 0,-1 0 0 0 0,1-1 0 0 0,0 2-111 0 0,0 0 0 0 0,0-1 0 0 0,0 1 0 0 0,0 0 1 0 0,0 0-1 0 0,-1 0 0 0 0,1 0 0 0 0,0 0 0 0 0,-1 0 1 0 0,1 0-1 0 0,-1-1 0 0 0,1 1 0 0 0,-1 0 1 0 0,1 0-1 0 0,-1 1 0 0 0,0-1 0 0 0,1 0 0 0 0,-1 0 1 0 0,0 0-1 0 0,0 0 0 0 0,-1 0 0 0 0,-1-1-18 0 0,1 1 0 0 0,-1 0 0 0 0,0 0-1 0 0,0 0 1 0 0,1 0 0 0 0,-1 0 0 0 0,0 1-1 0 0,0-1 1 0 0,0 1 0 0 0,0 0 0 0 0,0 0 0 0 0,0 0-1 0 0,0 0 1 0 0,-4 1 0 0 0,-8 2 189 0 0,-24 8 1 0 0,2-1 40 0 0,17-6-135 0 0,15-2-91 0 0,-1-1 0 0 0,0 0-1 0 0,0 0 1 0 0,-6 0 0 0 0,-29 0 525 0 0,11-1 48 0 0,1 0 1 0 0,-57-8 0 0 0,13-1-181 0 0,11 3-190 0 0,-64-16 378 0 0,120 21-651 0 0,-9-2 117 0 0,0 0 0 0 0,-18-7-1 0 0,26 8-110 0 0,-1 1 1 0 0,1 0-1 0 0,0 0 0 0 0,-1 0 0 0 0,1 1 1 0 0,0 0-1 0 0,-13 2 0 0 0,-26-2 37 0 0,35 0-44 0 0,1 0 1 0 0,-1 1-1 0 0,0 0 0 0 0,-14 4 0 0 0,-2 0 3 0 0,-12 0 19 0 0,-55 0 0 0 0,-81-9 180 0 0,136 4-100 0 0,18-1-109 0 0,0 0-1 0 0,1 2 0 0 0,-1 1 1 0 0,-24 5-1 0 0,-23 4-2 0 0,-154 13 117 0 0,170-21-105 0 0,-33 4-2 0 0,-27 5 43 0 0,24 2-53 0 0,-3-1 0 0 0,-52-3 331 0 0,131-9-286 0 0,-12 1 97 0 0,-1-1 1 0 0,0-1-1 0 0,0-1 1 0 0,-39-8-1 0 0,51 7-53 0 0,-27-2-1 0 0,18 2-25 0 0,18 2-352 0 0,-1-1 441 0 0,-1 1-1 0 0,1-1 1 0 0,0 1 0 0 0,-1 0 0 0 0,-8 2 0 0 0,12-1-261 0 0,1-1 1 0 0,0 0-1 0 0,0 1 1 0 0,-1-1 0 0 0,1 1-1 0 0,0 0 1 0 0,0-1-1 0 0,0 1 1 0 0,0 0-1 0 0,0 0 1 0 0,0-1 0 0 0,-1 3-1 0 0,1-2-321 0 0,0 0 0 0 0,0 0 0 0 0,1 0 0 0 0,-1 1 0 0 0,1-1 0 0 0,-1 0 0 0 0,1 1 0 0 0,-1-1 0 0 0,1 0 0 0 0,0 1 0 0 0,-1-1 0 0 0,1 0 0 0 0,0 1 0 0 0,0 1 0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30:32.789"/>
    </inkml:context>
    <inkml:brush xml:id="br0">
      <inkml:brushProperty name="width" value="0.1" units="cm"/>
      <inkml:brushProperty name="height" value="0.1" units="cm"/>
      <inkml:brushProperty name="color" value="#F4F91B"/>
    </inkml:brush>
  </inkml:definitions>
  <inkml:trace contextRef="#ctx0" brushRef="#br0">2683 104 1839 0 0,'11'-18'2600'0'0,"-10"16"-2309"0"0,0 0-1 0 0,1-1 0 0 0,-1 1 1 0 0,0 0-1 0 0,0 0 0 0 0,1 0 1 0 0,3-3-1 0 0,-4 3-148 0 0,1 1-1 0 0,-1-1 1 0 0,0 0-1 0 0,1 1 1 0 0,-1-1-1 0 0,0 0 1 0 0,0 0 0 0 0,0 0-1 0 0,1-3 1 0 0,-2 5-95 0 0,0-1 0 0 0,0 1-1 0 0,0-1 1 0 0,0 1 0 0 0,0-1 0 0 0,0 1 0 0 0,0 0 0 0 0,0-1 0 0 0,0 1 0 0 0,0-1 0 0 0,0 1 0 0 0,0-1 0 0 0,0 1 0 0 0,-1 0-1 0 0,1-1 1 0 0,0 1 0 0 0,0-1 0 0 0,0 1 0 0 0,-1 0 0 0 0,1-1 0 0 0,0 1 0 0 0,0 0 0 0 0,-1-1 0 0 0,1 1 0 0 0,0 0 0 0 0,-1 0-1 0 0,1-1 1 0 0,0 1 0 0 0,-1 0 0 0 0,1 0 0 0 0,-1-1 0 0 0,1 1 0 0 0,0 0 0 0 0,-1 0 0 0 0,1 0 0 0 0,-1 0 0 0 0,1 0 0 0 0,-1 0 0 0 0,1-1-1 0 0,0 1 1 0 0,-1 0 0 0 0,1 0 0 0 0,-1 0 0 0 0,1 1 0 0 0,-1-1 0 0 0,1 0 0 0 0,0 0 0 0 0,-1 0 0 0 0,-1 0 32 0 0,1 0 1 0 0,-1-1-1 0 0,1 1 0 0 0,0-1 1 0 0,-1 1-1 0 0,1-1 1 0 0,0 1-1 0 0,0-1 1 0 0,-1 0-1 0 0,1 1 1 0 0,-2-3-1 0 0,2 2 20 0 0,-1 0 0 0 0,1 0-1 0 0,-1 0 1 0 0,1 0 0 0 0,-1 0 0 0 0,0 1 0 0 0,1-1 0 0 0,-4-1-1 0 0,-26-2 605 0 0,0 0-1 0 0,0 2 0 0 0,0 1 1 0 0,-37 5-1 0 0,44-3-399 0 0,0 0-1 0 0,1-1 1 0 0,-32-5-1 0 0,-26-1 678 0 0,45 8-713 0 0,1 2 1 0 0,-61 14 0 0 0,42-7-30 0 0,-209 24 803 0 0,235-33-927 0 0,-1 0-1 0 0,0-2 1 0 0,0-2 0 0 0,-39-6-1 0 0,44 6-19 0 0,-1 0 0 0 0,1 1 0 0 0,-40 5 0 0 0,36-2-48 0 0,-53-3-1 0 0,35 3 9 0 0,15 0-55 0 0,-46-1 119 0 0,-43 0 111 0 0,88-1-183 0 0,-50 7 0 0 0,55-4-27 0 0,0-1 1 0 0,0-1 0 0 0,-27-2 0 0 0,-53-14 56 0 0,55 7 31 0 0,-84-4 0 0 0,97 12-78 0 0,-29 0 203 0 0,-129 15 0 0 0,122-5-65 0 0,65-10-33 0 0,-1 1 0 0 0,1-1 0 0 0,-1-1 0 0 0,1 0 0 0 0,-12-3 0 0 0,14 2-30 0 0,8 2-101 0 0,-1-1 0 0 0,1 1-1 0 0,-1 0 1 0 0,1 0 0 0 0,-1 0 0 0 0,1 0-1 0 0,-1-1 1 0 0,1 1 0 0 0,-1 0 0 0 0,1 0-1 0 0,-1 0 1 0 0,1 0 0 0 0,-1 0 0 0 0,1 0-1 0 0,-1 1 1 0 0,1-1 0 0 0,-1 0-1 0 0,1 0 1 0 0,-1 0 0 0 0,1 0 0 0 0,-1 1-1 0 0,1-1 1 0 0,-1 0 0 0 0,1 0 0 0 0,-1 1-1 0 0,1-1 1 0 0,0 0 0 0 0,-1 1 0 0 0,1-1-1 0 0,-1 0 1 0 0,1 1 0 0 0,0-1-1 0 0,-1 1 1 0 0,1-1 0 0 0,0 1 0 0 0,0-1-1 0 0,-1 0 1 0 0,1 2 0 0 0,-28 38-1870 0 0,9-12-4165 0 0,1-4-768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31:46.333"/>
    </inkml:context>
    <inkml:brush xml:id="br0">
      <inkml:brushProperty name="width" value="0.1" units="cm"/>
      <inkml:brushProperty name="height" value="0.1" units="cm"/>
      <inkml:brushProperty name="color" value="#66CC00"/>
    </inkml:brush>
  </inkml:definitions>
  <inkml:trace contextRef="#ctx0" brushRef="#br0">200 58 2471 0 0,'-14'-12'440'0'0,"10"8"-304"0"0,2 2-102 0 0,1 1 0 0 0,-1-1-1 0 0,0 1 1 0 0,1 0-1 0 0,-1-1 1 0 0,0 1 0 0 0,0 0-1 0 0,0 0 1 0 0,0 0-1 0 0,0 0 1 0 0,0 1 0 0 0,0-1-1 0 0,0 0 1 0 0,0 1-1 0 0,0 0 1 0 0,0-1 0 0 0,0 1-1 0 0,-1 0 1 0 0,-1 0-1 0 0,-4 1 281 0 0,0 0-1 0 0,0 0 1 0 0,0-1-1 0 0,0 0 0 0 0,0 0 1 0 0,0-1-1 0 0,0 0 1 0 0,0 0-1 0 0,1-1 1 0 0,-14-5-1 0 0,-3 1 183 0 0,23 5-297 0 0,0 1-1 0 0,0 0 0 0 0,0-1 1 0 0,1 1-1 0 0,-1 0 0 0 0,0 0 0 0 0,0 0 1 0 0,0 0-1 0 0,0 0 0 0 0,1 0 1 0 0,-1 0-1 0 0,0 0 0 0 0,0 0 0 0 0,0 0 1 0 0,0 0-1 0 0,1 1 0 0 0,-2 0 1 0 0,3-2-51 0 0,0 0 1 0 0,1 0 0 0 0,-1 1-1 0 0,0-1 1 0 0,1 1-1 0 0,-1-1 1 0 0,1 1 0 0 0,-1 0-1 0 0,0-1 1 0 0,1 1-1 0 0,-1 0 1 0 0,1 0 0 0 0,-1 0-1 0 0,4 1 1 0 0,27 3 539 0 0,-16-2-383 0 0,-2 0-50 0 0,1 1-1 0 0,20 6 0 0 0,6 2 185 0 0,-28-9-162 0 0,0-1 1 0 0,1-1 0 0 0,-1 1-1 0 0,1-2 1 0 0,13-2 0 0 0,-1 1 125 0 0,-12 2-172 0 0,0 0-1 0 0,23 4 1 0 0,-2-1-58 0 0,4 1-2 0 0,-14-2 76 0 0,41-1-1 0 0,12-7 306 0 0,85-18-1 0 0,-115 17-398 0 0,1 2 0 0 0,0 3 0 0 0,57 4 0 0 0,-20-1-44 0 0,-21-4 7 0 0,-46 1-59 0 0,0 1 0 0 0,0 0 0 0 0,0 2-1 0 0,22 3 1 0 0,18 4 15 0 0,-41-4-48 0 0,1 0 0 0 0,-1-1-1 0 0,30 0 1 0 0,58-5 27 0 0,-32 0 14 0 0,-37 2-21 0 0,167-3 89 0 0,-131-1-18 0 0,0 4 0 0 0,79 9 0 0 0,114 6-104 0 0,-187-18 13 0 0,28 1 16 0 0,-60 3-16 0 0,19 1 16 0 0,192 10-40 0 0,-196-14 19 0 0,-33 0 4 0 0,52 4-1 0 0,-55-1-22 0 0,1 0 0 0 0,46-7 0 0 0,-15 1 0 0 0,21-1 60 0 0,57-2 72 0 0,94 3-68 0 0,-204 5-64 0 0,216 8 0 0 0,-80 3 0 0 0,198 8 0 0 0,-140-23 59 0 0,-168 2-54 0 0,100-11-5 0 0,-115 12 0 0 0,109-2 0 0 0,-100 6-12 0 0,8 2 38 0 0,0-3-1 0 0,74-7 0 0 0,-94-2-33 0 0,14-1 51 0 0,-44 8-40 0 0,0-1 0 0 0,0 1 0 0 0,0 0 0 0 0,-1 1 0 0 0,1-1 0 0 0,0 1-1 0 0,0-1 1 0 0,0 1 0 0 0,5 2 0 0 0,-9-2-24 0 0,1-1 0 0 0,0 1 0 0 0,0-1 0 0 0,0 1 0 0 0,0-1 0 0 0,0 1 0 0 0,0-1-1 0 0,-1 1 1 0 0,1 0 0 0 0,0 0 0 0 0,-1-1 0 0 0,1 1 0 0 0,0 0 0 0 0,-1 0 0 0 0,1 0 0 0 0,-1 0 0 0 0,1 0 0 0 0,-1 0 0 0 0,0 0-1 0 0,1 0 1 0 0,-1 0 0 0 0,0 0 0 0 0,0 0 0 0 0,1 0 0 0 0,-1 0 0 0 0,0 0 0 0 0,0 1 0 0 0,-1 1-256 0 0,1-1 1 0 0,0 1-1 0 0,-1-1 1 0 0,0 1-1 0 0,0-1 0 0 0,1 1 1 0 0,-1-1-1 0 0,-1 1 1 0 0,-1 3-1 0 0,-12 14-6863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31:47.900"/>
    </inkml:context>
    <inkml:brush xml:id="br0">
      <inkml:brushProperty name="width" value="0.1" units="cm"/>
      <inkml:brushProperty name="height" value="0.1" units="cm"/>
      <inkml:brushProperty name="color" value="#66CC00"/>
    </inkml:brush>
  </inkml:definitions>
  <inkml:trace contextRef="#ctx0" brushRef="#br0">83 66 3223 0 0,'-39'-4'2622'0'0,"26"2"-2483"0"0,11 2 18 0 0,0-1 0 0 0,0 1-1 0 0,0 0 1 0 0,0-1 0 0 0,0 0 0 0 0,0 1-1 0 0,0-1 1 0 0,-3-2 0 0 0,4 2-6 0 0,0 1 1 0 0,0-1-1 0 0,1 0 1 0 0,-1 0-1 0 0,0 0 1 0 0,1 0-1 0 0,-1 0 0 0 0,1 0 1 0 0,-1 0-1 0 0,1 0 1 0 0,-1 0-1 0 0,1-1 1 0 0,0 1-1 0 0,-1 0 1 0 0,1 0-1 0 0,0 0 1 0 0,0 0-1 0 0,0 0 0 0 0,0-1 1 0 0,0 0-1 0 0,0 1-52 0 0,0 1-1 0 0,0-1 0 0 0,0 1 1 0 0,0-1-1 0 0,0 1 1 0 0,0-1-1 0 0,0 1 0 0 0,0-1 1 0 0,0 1-1 0 0,1-1 1 0 0,-1 1-1 0 0,0-1 0 0 0,0 1 1 0 0,0-1-1 0 0,1 1 0 0 0,-1-1 1 0 0,0 1-1 0 0,0 0 1 0 0,1-1-1 0 0,-1 1 0 0 0,0-1 1 0 0,1 1-1 0 0,-1 0 0 0 0,1-1 1 0 0,0 1-1 0 0,12-2 1218 0 0,3 2-559 0 0,33-1 427 0 0,-7-3-765 0 0,23-3 479 0 0,101 4 1 0 0,-27 9-468 0 0,-14-1-15 0 0,190-16 0 0 0,-38 15-43 0 0,-93 2-170 0 0,-91-7-141 0 0,85 2 156 0 0,-113 1-197 0 0,-7-1 6 0 0,69 11-1 0 0,-127-12-34 0 0,1 0 0 0 0,-1 0-1 0 0,0 0 1 0 0,1 0 0 0 0,-1 0 0 0 0,0 0-1 0 0,0 0 1 0 0,1 0 0 0 0,-1 0 0 0 0,0 0-1 0 0,1 0 1 0 0,-1 0 0 0 0,0 1 0 0 0,0-1-1 0 0,1 0 1 0 0,-1 0 0 0 0,0 0 0 0 0,0 0-1 0 0,1 1 1 0 0,-1-1 0 0 0,0 0 0 0 0,0 0-1 0 0,0 1 1 0 0,1-1 0 0 0,-1 0 0 0 0,0 0-1 0 0,0 1 1 0 0,0-1 0 0 0,0 0 0 0 0,0 0 0 0 0,0 1-1 0 0,1-1 1 0 0,-1 0 0 0 0,0 1 0 0 0,0-1-1 0 0,0 1 1 0 0,-7 11-894 0 0,-23 15-2607 0 0,25-22 2100 0 0,-11 9-4898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31:56.291"/>
    </inkml:context>
    <inkml:brush xml:id="br0">
      <inkml:brushProperty name="width" value="0.1" units="cm"/>
      <inkml:brushProperty name="height" value="0.1" units="cm"/>
      <inkml:brushProperty name="color" value="#66CC00"/>
    </inkml:brush>
  </inkml:definitions>
  <inkml:trace contextRef="#ctx0" brushRef="#br0">15 54 2959 0 0,'-14'10'7415'0'0,"57"-12"-3383"0"0,23-6-2771 0 0,-6 0-31 0 0,-15 5-167 0 0,20-2-248 0 0,70-14 497 0 0,-7 5-321 0 0,25 9-302 0 0,10 10-273 0 0,-125 1-296 0 0,73 18 0 0 0,-103-22-112 0 0,1-1 0 0 0,-1-1 1 0 0,1 1-1 0 0,-1-2 0 0 0,10 0 0 0 0,10 0 7 0 0,120-12 198 0 0,-114 8-135 0 0,0 1-1 0 0,0 2 0 0 0,1 1 1 0 0,49 5-1 0 0,-13 6-41 0 0,61 11 56 0 0,-48-7-1 0 0,149 6-1 0 0,-51-25 171 0 0,-102 0-175 0 0,-33 2-38 0 0,-19 0 5 0 0,38 3 1 0 0,-13 1 11 0 0,29 4-2 0 0,54 4 126 0 0,15 3-61 0 0,-45-5-130 0 0,-76-7 20 0 0,0 2 1 0 0,57 11-1 0 0,8 8-6 0 0,28 7-13 0 0,-98-23 12 0 0,0 0-1 0 0,1-2 1 0 0,37 0-1 0 0,-13-1 23 0 0,88 2 84 0 0,-124-3-98 0 0,1-2-1 0 0,-1 0 1 0 0,21-3-1 0 0,-16 1 9 0 0,26-1 0 0 0,-16 5-27 0 0,-7-1 0 0 0,-1 0 0 0 0,31-5 0 0 0,-11 0 18 0 0,68-1 1 0 0,0 1 21 0 0,36-11 323 0 0,-142 15-362 0 0,0 1 1 0 0,0-1-1 0 0,0 1 0 0 0,0 0 0 0 0,0 0 0 0 0,0 0 1 0 0,0 1-1 0 0,0-1 0 0 0,0 1 0 0 0,0-1 1 0 0,0 1-1 0 0,3 2 0 0 0,-6-3-1 0 0,1 0-1 0 0,-1 0 1 0 0,0 0 0 0 0,0 1-1 0 0,0-1 1 0 0,0 0 0 0 0,0 0-1 0 0,0 1 1 0 0,0-1 0 0 0,0 0-1 0 0,0 0 1 0 0,0 1 0 0 0,0-1-1 0 0,0 0 1 0 0,0 0 0 0 0,0 1 0 0 0,0-1-1 0 0,0 0 1 0 0,0 0 0 0 0,0 1-1 0 0,0-1 1 0 0,0 0 0 0 0,0 0-1 0 0,0 0 1 0 0,0 1 0 0 0,0-1-1 0 0,-1 0 1 0 0,1 0 0 0 0,0 1-1 0 0,0-1 1 0 0,0 0 0 0 0,0 0-1 0 0,0 0 1 0 0,-1 0 0 0 0,1 1-1 0 0,0-1 1 0 0,0 0 0 0 0,-1 0-1 0 0,-8 10-35 0 0,8-9 32 0 0,-12 9-728 0 0,-1 1 0 0 0,-26 14 0 0 0,28-17 254 0 0,-27 14-979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32:32.871"/>
    </inkml:context>
    <inkml:brush xml:id="br0">
      <inkml:brushProperty name="width" value="0.1" units="cm"/>
      <inkml:brushProperty name="height" value="0.1" units="cm"/>
      <inkml:brushProperty name="color" value="#66CC00"/>
    </inkml:brush>
  </inkml:definitions>
  <inkml:trace contextRef="#ctx0" brushRef="#br0">20 1 2815 0 0,'-1'0'25'0'0,"0"0"-16"0"0,0 0-1 0 0,1 0 1 0 0,-1 0-1 0 0,1 0 1 0 0,-1 0-1 0 0,1 0 1 0 0,-1 0-1 0 0,1 0 1 0 0,-1 0-1 0 0,1 0 1 0 0,-13 8 5436 0 0,25 11-2793 0 0,-9-15-2384 0 0,-1 1 0 0 0,1-1 0 0 0,-1 1 0 0 0,1-1 0 0 0,0 0 0 0 0,1 0 0 0 0,-1 0 0 0 0,1-1 1 0 0,7 7-1 0 0,-8-8-172 0 0,1 0-1 0 0,-1-1 1 0 0,1 1 0 0 0,-1-1 0 0 0,1 1 0 0 0,0-1 0 0 0,0 0 0 0 0,-1 0 0 0 0,1-1 0 0 0,0 1 0 0 0,0-1 0 0 0,0 0 0 0 0,6-1 0 0 0,22-2 429 0 0,-1-2 0 0 0,38-11-1 0 0,-29 6-186 0 0,-1 2-122 0 0,0 2-1 0 0,1 2 1 0 0,0 1-1 0 0,57 4 1 0 0,16 10 28 0 0,5 1-32 0 0,27 2 153 0 0,-4-1-10 0 0,-67-11-234 0 0,51 3 36 0 0,-49 6-76 0 0,110 9 229 0 0,-135-20 21 0 0,0-2 0 0 0,60-11 0 0 0,100-27 340 0 0,-191 35-641 0 0,-13 2-16 0 0,1 1-1 0 0,-1 1 1 0 0,0-1-1 0 0,1 1 1 0 0,0 1 0 0 0,8-1-1 0 0,-15 1-18 0 0,-1 0 0 0 0,1 0 0 0 0,-1 0 0 0 0,1 0 0 0 0,-1 0 0 0 0,0 1 0 0 0,1-1 0 0 0,-1 0 0 0 0,1 0 0 0 0,-1 0 0 0 0,0 0 0 0 0,1 0 0 0 0,-1 1 0 0 0,0-1 0 0 0,1 0 0 0 0,-1 0 0 0 0,1 1 0 0 0,-1-1 0 0 0,0 0 0 0 0,0 0 0 0 0,1 1 0 0 0,-1-1 0 0 0,0 0 0 0 0,0 1 0 0 0,1-1 0 0 0,-1 0 0 0 0,0 1 0 0 0,0-1 0 0 0,0 1 0 0 0,1-1 0 0 0,-1 0 0 0 0,0 1 0 0 0,0-1 0 0 0,0 1 0 0 0,0-1 0 0 0,0 0 0 0 0,0 1 0 0 0,0-1 0 0 0,0 1 0 0 0,0-1 0 0 0,0 0 0 0 0,0 1 0 0 0,0-1 0 0 0,0 1 0 0 0,0-1 0 0 0,-1 0 0 0 0,1 1 0 0 0,0-1 0 0 0,0 1 0 0 0,-1-1 1 0 0,-13 20-835 0 0,-1-4-404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33:40.284"/>
    </inkml:context>
    <inkml:brush xml:id="br0">
      <inkml:brushProperty name="width" value="0.1" units="cm"/>
      <inkml:brushProperty name="height" value="0.1" units="cm"/>
      <inkml:brushProperty name="color" value="#F4F91B"/>
    </inkml:brush>
  </inkml:definitions>
  <inkml:trace contextRef="#ctx0" brushRef="#br0">0 13 2759 0 0,'0'-2'1745'0'0,"2"5"-797"0"0,-1-2-859 0 0,-1 0 0 0 0,1 0 0 0 0,-1 0 0 0 0,1 1 0 0 0,-1-1 0 0 0,1 0 0 0 0,0 0 0 0 0,0 0 0 0 0,0 0 0 0 0,0 0 0 0 0,0 0 0 0 0,0-1 0 0 0,0 1 0 0 0,0 0 0 0 0,0 0 0 0 0,0-1 0 0 0,1 2 0 0 0,86 28 2408 0 0,-84-29-2377 0 0,1-1 1 0 0,-1 1-1 0 0,1-1 0 0 0,-1 0 0 0 0,1 0 0 0 0,7-1 0 0 0,6 0 345 0 0,-9 0-298 0 0,-1 0 1 0 0,1 0-1 0 0,14-5 1 0 0,16-2 200 0 0,-17 5-109 0 0,35-12-1 0 0,-24 7-23 0 0,-12 2-55 0 0,-10 3-78 0 0,0 0-1 0 0,0 1 1 0 0,1 0 0 0 0,15 0-1 0 0,5 3 124 0 0,-1 2 0 0 0,0 2 0 0 0,0 1 1 0 0,42 13-1 0 0,-69-18-225 0 0,10 3 28 0 0,-1-1-1 0 0,22 11 0 0 0,-22-8-11 0 0,1 0-1 0 0,0-2 1 0 0,0 0 0 0 0,0 0-1 0 0,24 2 1 0 0,73-1 213 0 0,1-13 42 0 0,-43 2 39 0 0,33-8 20 0 0,-6 0-78 0 0,9 6 36 0 0,11 5-45 0 0,-3 0-20 0 0,-17 0-223 0 0,14-1 0 0 0,13 1 0 0 0,-78 3 0 0 0,85 1 118 0 0,35-7 164 0 0,-99 7-204 0 0,-20 1 43 0 0,48-6 0 0 0,-3-1-154 0 0,153 12 0 0 0,-126-2 19 0 0,73 17 71 0 0,-129-12-21 0 0,97 3-1 0 0,111-17 1899 0 0,-212 7-2377 0 0,0 3 0 0 0,75 16 1 0 0,10 2-156 0 0,-57-15 598 0 0,168-3 0 0 0,118 5 2020 0 0,-361-10-2016 0 0,54 6 105 0 0,-35-3-614 0 0,-1-2 0 0 0,1-1 0 0 0,45-3-1 0 0,58-7 491 0 0,-98 7 14 0 0,61 2-18 0 0,30-2 1865 0 0,69-8-1681 0 0,-96 2-491 0 0,-25 0-998 0 0,205-24 1134 0 0,-211 22 584 0 0,34-4 1108 0 0,-55 9-1494 0 0,63 1 0 0 0,90 12-1952 0 0,-127-7 1958 0 0,99-4 36 0 0,-96-2-50 0 0,99 8 0 0 0,41 23 0 0 0,-63-5 0 0 0,78-14 0 0 0,-82-6 0 0 0,-37 9 0 0 0,115 24 0 0 0,-94-12 0 0 0,136-1 0 0 0,-175-17 0 0 0,110 17 0 0 0,-168-14 0 0 0,163 24 0 0 0,-158-27 0 0 0,-1-2 0 0 0,80-6 0 0 0,-100 2 13 0 0,284-20 1416 0 0,-176 29-1989 0 0,-1 1-250 0 0,-45-6 810 0 0,-37 0 0 0 0,54-4 0 0 0,-50-3 0 0 0,89-9 0 0 0,149 6 0 0 0,-202 7 18 0 0,1-3 0 0 0,148-28 0 0 0,-110 8 56 0 0,-124 24-77 0 0,1 0 0 0 0,0 0-1 0 0,0 0 1 0 0,-1 0-1 0 0,1 0 1 0 0,0 0 0 0 0,-1 0-1 0 0,1 0 1 0 0,0 0 0 0 0,0 1-1 0 0,-1-1 1 0 0,1 0 0 0 0,0 0-1 0 0,-1 1 1 0 0,1-1 0 0 0,0 0-1 0 0,-1 1 1 0 0,1-1 0 0 0,-1 1-1 0 0,1-1 1 0 0,0 1 0 0 0,-1-1-1 0 0,1 1 1 0 0,-1-1 0 0 0,0 1-1 0 0,1-1 1 0 0,-1 1-1 0 0,1 0 1 0 0,-1-1 0 0 0,0 1-1 0 0,1 0 1 0 0,-1-1 0 0 0,0 1-1 0 0,0 0 1 0 0,0 0 0 0 0,1-1-1 0 0,-1 1 1 0 0,0 0 0 0 0,0-1-1 0 0,0 1 1 0 0,0 0 0 0 0,0 0-1 0 0,0-1 1 0 0,-1 2 0 0 0,1 4-995 0 0,-1-1 0 0 0,0 1 0 0 0,0-1 0 0 0,-3 8 0 0 0,-4 10-4550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33:43.029"/>
    </inkml:context>
    <inkml:brush xml:id="br0">
      <inkml:brushProperty name="width" value="0.1" units="cm"/>
      <inkml:brushProperty name="height" value="0.1" units="cm"/>
      <inkml:brushProperty name="color" value="#F4F91B"/>
    </inkml:brush>
  </inkml:definitions>
  <inkml:trace contextRef="#ctx0" brushRef="#br0">1 49 3167 0 0,'9'0'175'0'0,"-4"0"129"0"0,-1 0-1 0 0,1 0 0 0 0,-1 0 0 0 0,1-1 0 0 0,-1 1 0 0 0,1-1 0 0 0,7-3 0 0 0,1 0 267 0 0,0 1 0 0 0,0 1 0 0 0,0 0 0 0 0,25-1 0 0 0,0 1-160 0 0,22-4 360 0 0,175-15 1368 0 0,-198 22-1934 0 0,-1 0 0 0 0,54 11-1 0 0,-68-9-134 0 0,-5-1-34 0 0,44 8 292 0 0,0-4 0 0 0,91 0 0 0 0,225-13 460 0 0,-159 24-275 0 0,-120-13-381 0 0,8 2-6 0 0,-23 1-82 0 0,-1-3-1 0 0,89-8 1 0 0,-98 7 36 0 0,-3 0 13 0 0,168-9 46 0 0,-68 7-28 0 0,-60 1-38 0 0,55-9 8 0 0,39 0-86 0 0,-57 5 46 0 0,-44-1-16 0 0,16-1-24 0 0,46 1 0 0 0,-35 14 0 0 0,-58-4 0 0 0,91-2 0 0 0,-8-6 0 0 0,197 11 0 0 0,-200-4 0 0 0,126-18 0 0 0,-261 10 0 0 0,176-7 0 0 0,-137 8 0 0 0,-13 0 213 0 0,11 0 491 0 0,0-2 0 0 0,60-12 1 0 0,-99 12-1148 0 0,0 0 0 0 0,0 2 1 0 0,0 0-1 0 0,25 1 0 0 0,-39 0 445 0 0,0 0-1 0 0,0 0 1 0 0,0 1 0 0 0,0-1-1 0 0,0 0 1 0 0,0 0-1 0 0,0 1 1 0 0,0-1-1 0 0,0 1 1 0 0,0-1 0 0 0,0 1-1 0 0,0 0 1 0 0,0-1-1 0 0,0 1 1 0 0,0 0-1 0 0,0-1 1 0 0,0 1 0 0 0,-1 0-1 0 0,1 0 1 0 0,0 0-1 0 0,-1 0 1 0 0,1 0-1 0 0,0 0 1 0 0,-1 0 0 0 0,1 0-1 0 0,-1 0 1 0 0,0 0-1 0 0,1 0 1 0 0,-1 0-1 0 0,0 0 1 0 0,0 0 0 0 0,0 1-1 0 0,1-1 1 0 0,-1 0-1 0 0,-1 2 1 0 0,1 3-760 0 0,-1 0 0 0 0,0 0 0 0 0,0-1 0 0 0,0 1-1 0 0,-3 8 1 0 0,-6 12-4214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37:10.229"/>
    </inkml:context>
    <inkml:brush xml:id="br0">
      <inkml:brushProperty name="width" value="0.1" units="cm"/>
      <inkml:brushProperty name="height" value="0.1" units="cm"/>
      <inkml:brushProperty name="color" value="#E71224"/>
    </inkml:brush>
  </inkml:definitions>
  <inkml:trace contextRef="#ctx0" brushRef="#br0">1007 103 455 0 0,'2'-12'531'0'0,"-2"12"-453"0"0,0-1 0 0 0,1 0 0 0 0,-1 0 0 0 0,0 1 0 0 0,0-1 0 0 0,0 0 0 0 0,0 0 0 0 0,1 1 0 0 0,-1-1 0 0 0,0 0 0 0 0,-1 0 0 0 0,1 0 0 0 0,0 1 0 0 0,0-1 0 0 0,0 0 0 0 0,0 0 0 0 0,0 1 0 0 0,-1-1 0 0 0,1 0 0 0 0,0 1 0 0 0,-1-1 0 0 0,1 0 0 0 0,-1 1 0 0 0,1-1 0 0 0,-1 0 0 0 0,1 1 0 0 0,-1-1 0 0 0,1 1 0 0 0,-1-1 0 0 0,1 1 0 0 0,-1-1 0 0 0,0 1-1 0 0,1-1 1 0 0,-1 1 0 0 0,0 0 0 0 0,1-1 0 0 0,-1 1 0 0 0,0 0 0 0 0,0 0 0 0 0,1 0 0 0 0,-1-1 0 0 0,0 1 0 0 0,0 0 0 0 0,0 0 0 0 0,-35-8 675 0 0,0 2 0 0 0,-69-4-1 0 0,33 5-179 0 0,-234-16 888 0 0,33 5-971 0 0,155 19-3037 0 0,71 1-344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40:43.978"/>
    </inkml:context>
    <inkml:brush xml:id="br0">
      <inkml:brushProperty name="width" value="0.1" units="cm"/>
      <inkml:brushProperty name="height" value="0.1" units="cm"/>
      <inkml:brushProperty name="color" value="#F4F91B"/>
    </inkml:brush>
  </inkml:definitions>
  <inkml:trace contextRef="#ctx0" brushRef="#br0">1 2 919 0 0,'2'0'434'0'0,"-1"-1"-343"0"0,-1 1 0 0 0,1 0 1 0 0,0 0-1 0 0,-1 0 0 0 0,1 0 0 0 0,-1 0 1 0 0,1 0-1 0 0,-1 0 0 0 0,1 0 0 0 0,0 0 1 0 0,-1 0-1 0 0,1 0 0 0 0,-1 0 1 0 0,1 0-1 0 0,-1 0 0 0 0,1 1 0 0 0,-1-1 1 0 0,1 0-1 0 0,0 1 0 0 0,10 2 302 0 0,1 3 625 0 0,-12-5-1016 0 0,0 0 1 0 0,1-1-1 0 0,-1 1 0 0 0,0 0 0 0 0,0-1 1 0 0,0 1-1 0 0,0 0 0 0 0,0 0 0 0 0,0-1 1 0 0,-1 1-1 0 0,1 0 0 0 0,0-1 1 0 0,0 1-1 0 0,0 0 0 0 0,-1-1 0 0 0,1 1 1 0 0,0 0-1 0 0,-1-1 0 0 0,1 1 0 0 0,0 0 1 0 0,-1-1-1 0 0,1 1 0 0 0,-2 0 0 0 0,0 3-372 0 0,-4 0-1176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40:45.165"/>
    </inkml:context>
    <inkml:brush xml:id="br0">
      <inkml:brushProperty name="width" value="0.1" units="cm"/>
      <inkml:brushProperty name="height" value="0.1" units="cm"/>
      <inkml:brushProperty name="color" value="#F4F91B"/>
    </inkml:brush>
  </inkml:definitions>
  <inkml:trace contextRef="#ctx0" brushRef="#br0">1 66 1375 0 0,'18'-6'2048'0'0,"1"7"-1670"0"0,0 2 0 0 0,-1 0 0 0 0,0 1 0 0 0,29 9 0 0 0,12 4-116 0 0,2-5 207 0 0,44 12 470 0 0,-83-18-690 0 0,37 5-1 0 0,-47-10-181 0 0,15 2 87 0 0,0-2-1 0 0,46-4 1 0 0,-5 1 173 0 0,-1-1 31 0 0,-34 1-68 0 0,53 5 0 0 0,38 8-72 0 0,-10-2-41 0 0,5 0 18 0 0,-85-5-97 0 0,1-1 1 0 0,-1-2-1 0 0,1-2 0 0 0,49-7 0 0 0,39-1 33 0 0,-33 4-81 0 0,35 2 102 0 0,-39 2-37 0 0,-55 1-55 0 0,51 7 1 0 0,-54-3-20 0 0,0-2 1 0 0,44-1-1 0 0,81-20 118 0 0,37-3 77 0 0,-170 21-227 0 0,147 0 99 0 0,89 26-44 0 0,-200-20-32 0 0,101-2 0 0 0,-41-12-1 0 0,220-5 120 0 0,-53 8 210 0 0,-20-24-27 0 0,122-11-37 0 0,-11-10-161 0 0,-337 45-134 0 0,13 1 51 0 0,0 2 0 0 0,58 4 0 0 0,-33 0-20 0 0,40 6-34 0 0,0 0 13 0 0,114-1 169 0 0,-217-4-170 0 0,1 0 0 0 0,17 5 0 0 0,-17-4-1 0 0,-1 0 1 0 0,18 1-1 0 0,-8-2 11 0 0,0 2-1 0 0,0 1 0 0 0,22 7 1 0 0,31 7 25 0 0,-58-16-75 0 0,-1 1 0 0 0,0 1 0 0 0,1 0-1 0 0,-1 1 1 0 0,-1 1 0 0 0,0 0 0 0 0,0 2-1 0 0,0-1 1 0 0,-1 2 0 0 0,0 0 0 0 0,-1 0 0 0 0,14 15-1 0 0,-4-3-246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40:46.300"/>
    </inkml:context>
    <inkml:brush xml:id="br0">
      <inkml:brushProperty name="width" value="0.1" units="cm"/>
      <inkml:brushProperty name="height" value="0.1" units="cm"/>
      <inkml:brushProperty name="color" value="#F4F91B"/>
    </inkml:brush>
  </inkml:definitions>
  <inkml:trace contextRef="#ctx0" brushRef="#br0">40 13 1375 0 0,'-3'0'229'0'0,"0"-1"-1"0"0,0 1 0 0 0,1-1 1 0 0,-1 1-1 0 0,0 0 0 0 0,0 0 1 0 0,1 0-1 0 0,-1 0 0 0 0,-5 1 0 0 0,8-1-152 0 0,0 1 0 0 0,-1-1 0 0 0,1 0-1 0 0,0 0 1 0 0,-1 0 0 0 0,1 0-1 0 0,0 0 1 0 0,0 0 0 0 0,-1 0-1 0 0,1 1 1 0 0,0-1 0 0 0,-1 0 0 0 0,1 0-1 0 0,0 0 1 0 0,0 1 0 0 0,-1-1-1 0 0,1 0 1 0 0,0 0 0 0 0,0 1 0 0 0,0-1-1 0 0,-1 0 1 0 0,1 1 0 0 0,0-1-1 0 0,0 0 1 0 0,0 1 0 0 0,0-1 0 0 0,0 0-1 0 0,-1 1 1 0 0,2 0-34 0 0,-1 0 0 0 0,0 0 0 0 0,1 0 0 0 0,-1-1-1 0 0,1 1 1 0 0,-1 0 0 0 0,1 0 0 0 0,-1 0 0 0 0,1-1 0 0 0,0 1 0 0 0,-1 0 0 0 0,1-1 0 0 0,0 1-1 0 0,-1-1 1 0 0,1 1 0 0 0,1 0 0 0 0,7 4 116 0 0,-1 0-1 0 0,1 0 0 0 0,-1-1 1 0 0,1-1-1 0 0,0 1 1 0 0,1-1-1 0 0,-1-1 1 0 0,0 0-1 0 0,1 0 1 0 0,13 0-1 0 0,12-1 172 0 0,55-5 1 0 0,-33 1-24 0 0,5 0-22 0 0,140 1 392 0 0,-36 15-501 0 0,-46-3 134 0 0,171-7 1 0 0,81-12 574 0 0,-296 11-718 0 0,0-2 1 0 0,0-4 0 0 0,84-15-1 0 0,91-29 128 0 0,-237 46-226 0 0,0 0 1 0 0,0 1-1 0 0,1 1 0 0 0,14 1 1 0 0,-22 0-455 0 0,1 0 0 0 0,-2 1 0 0 0,1-1 0 0 0,0 1 0 0 0,0 1 0 0 0,-1-1 1 0 0,1 1-1 0 0,-1 0 0 0 0,1 1 0 0 0,6 4 0 0 0,3 6-3477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40:47.282"/>
    </inkml:context>
    <inkml:brush xml:id="br0">
      <inkml:brushProperty name="width" value="0.1" units="cm"/>
      <inkml:brushProperty name="height" value="0.1" units="cm"/>
      <inkml:brushProperty name="color" value="#F4F91B"/>
    </inkml:brush>
  </inkml:definitions>
  <inkml:trace contextRef="#ctx0" brushRef="#br0">0 9 2303 0 0,'2'-1'181'0'0,"0"0"0"0"0,0 0-1 0 0,-1 0 1 0 0,1 0-1 0 0,0 0 1 0 0,0 1-1 0 0,0-1 1 0 0,0 1 0 0 0,0-1-1 0 0,0 1 1 0 0,0 0-1 0 0,0 0 1 0 0,0 0-1 0 0,2 0 1 0 0,34 3 191 0 0,-33-2-226 0 0,181 8 1003 0 0,-61-2-549 0 0,-73-7-358 0 0,7-1-12 0 0,-1 2 0 0 0,98 15-1 0 0,146 23 608 0 0,-199-37-555 0 0,158-16-1 0 0,-150 4-106 0 0,115 6-1 0 0,45 7 97 0 0,-48-2-8 0 0,-75 9 132 0 0,-131-7-839 0 0,-1 0-1 0 0,1 1 0 0 0,-1 0 0 0 0,0 1 1 0 0,0 1-1 0 0,27 14 0 0 0,-27-8-2891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40:48.649"/>
    </inkml:context>
    <inkml:brush xml:id="br0">
      <inkml:brushProperty name="width" value="0.1" units="cm"/>
      <inkml:brushProperty name="height" value="0.1" units="cm"/>
      <inkml:brushProperty name="color" value="#F4F91B"/>
    </inkml:brush>
  </inkml:definitions>
  <inkml:trace contextRef="#ctx0" brushRef="#br0">1 205 919 0 0,'2'-10'133'0'0,"0"0"0"0"0,1 0 0 0 0,5-13 0 0 0,-6 18 187 0 0,1 1-1 0 0,0-1 1 0 0,0 1-1 0 0,0 0 0 0 0,0-1 1 0 0,1 2-1 0 0,-1-1 1 0 0,7-5-1 0 0,-4 5-171 0 0,0-1 0 0 0,0 2 0 0 0,1-1 0 0 0,-1 0 0 0 0,1 1 0 0 0,-1 1 0 0 0,14-5 0 0 0,2 2 44 0 0,28-3-1 0 0,-30 6-2 0 0,38-10 0 0 0,92-23 841 0 0,-112 27-788 0 0,-9 5-142 0 0,0 1 0 0 0,0 1-1 0 0,51 4 1 0 0,-60-2-77 0 0,4 2-20 0 0,0 0 0 0 0,1 1-1 0 0,27 10 1 0 0,70 28-7 0 0,-8-2 79 0 0,-33-12-75 0 0,-55-17 3 0 0,1-2 0 0 0,0-1-1 0 0,57 10 1 0 0,102-16 263 0 0,-48-3 15 0 0,35 13-153 0 0,160-7-107 0 0,-197-15 62 0 0,40-1 15 0 0,155 24 94 0 0,-273-9-172 0 0,187-8 327 0 0,-142 0-107 0 0,154 6 441 0 0,-157 2-428 0 0,72 2 222 0 0,-168-6-528 0 0,0 0 0 0 0,0 0 1 0 0,0 1-1 0 0,1-1 0 0 0,-1 1 0 0 0,0 0 0 0 0,0 1 0 0 0,0-1 0 0 0,0 0 0 0 0,-1 1 0 0 0,1 0 0 0 0,4 3 0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40:55.714"/>
    </inkml:context>
    <inkml:brush xml:id="br0">
      <inkml:brushProperty name="width" value="0.1" units="cm"/>
      <inkml:brushProperty name="height" value="0.1" units="cm"/>
      <inkml:brushProperty name="color" value="#F4F91B"/>
    </inkml:brush>
  </inkml:definitions>
  <inkml:trace contextRef="#ctx0" brushRef="#br0">11 0 3679 0 0,'-2'0'80'0'0,"-3"2"16"0"0,1 0 8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40:56.924"/>
    </inkml:context>
    <inkml:brush xml:id="br0">
      <inkml:brushProperty name="width" value="0.1" units="cm"/>
      <inkml:brushProperty name="height" value="0.1" units="cm"/>
      <inkml:brushProperty name="color" value="#F4F91B"/>
    </inkml:brush>
  </inkml:definitions>
  <inkml:trace contextRef="#ctx0" brushRef="#br0">35 113 919 0 0,'-5'-8'560'0'0,"0"0"0"0"0,0 0 0 0 0,-5-14 0 0 0,8 19-244 0 0,0-1 0 0 0,1 0-1 0 0,0 0 1 0 0,0 0 0 0 0,0 0-1 0 0,0 1 1 0 0,1-1-1 0 0,0 0 1 0 0,0 0 0 0 0,0-8-1 0 0,1 11-303 0 0,-1 0-1 0 0,1 0 0 0 0,-1 0 1 0 0,1 0-1 0 0,-1 1 1 0 0,1-1-1 0 0,0 0 0 0 0,0 0 1 0 0,-1 0-1 0 0,1 1 0 0 0,0-1 1 0 0,0 0-1 0 0,0 1 1 0 0,0-1-1 0 0,0 1 0 0 0,0-1 1 0 0,0 1-1 0 0,0-1 0 0 0,0 1 1 0 0,0 0-1 0 0,0 0 0 0 0,0-1 1 0 0,0 1-1 0 0,2 0 1 0 0,30-2 199 0 0,-28 2-203 0 0,108 7 645 0 0,-79-4-530 0 0,34 4 276 0 0,-1 2-1 0 0,91 24 0 0 0,-129-26-260 0 0,-1-1 0 0 0,1-2-1 0 0,45 2 1 0 0,86-10 661 0 0,-121 2-688 0 0,349-8 519 0 0,-187 6-481 0 0,-90 7-73 0 0,-23 0-35 0 0,245-18 23 0 0,-225 6-5 0 0,168 6 0 0 0,44 3 15 0 0,-240-3-58 0 0,-10-1 21 0 0,2 3 1 0 0,77 9-1 0 0,-117-2-27 0 0,-24-4-5 0 0,0-1 0 0 0,0 1 0 0 0,0-1 0 0 0,0-1 0 0 0,0 1 0 0 0,0-1 0 0 0,0-1 0 0 0,0 0-1 0 0,0 0 1 0 0,9-2 0 0 0,-13 2 5 0 0,-1 0 0 0 0,1 1-1 0 0,0-1 1 0 0,0 1 0 0 0,0 0-1 0 0,-1 0 1 0 0,1 1 0 0 0,0-1-1 0 0,0 1 1 0 0,0 0-1 0 0,-1 0 1 0 0,1 0 0 0 0,0 0-1 0 0,-1 1 1 0 0,1 0 0 0 0,-1-1-1 0 0,0 1 1 0 0,0 0 0 0 0,1 1-1 0 0,2 2 1 0 0,-4-3-92 0 0,0 1 1 0 0,-1-1-1 0 0,0 1 1 0 0,1-1-1 0 0,-1 1 1 0 0,0-1-1 0 0,1 6 1 0 0,2 8-726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41:08.830"/>
    </inkml:context>
    <inkml:brush xml:id="br0">
      <inkml:brushProperty name="width" value="0.1" units="cm"/>
      <inkml:brushProperty name="height" value="0.1" units="cm"/>
      <inkml:brushProperty name="color" value="#F4F91B"/>
    </inkml:brush>
  </inkml:definitions>
  <inkml:trace contextRef="#ctx0" brushRef="#br0">1667 1249 2327 0 0,'-29'9'847'0'0,"25"-8"-723"0"0,0 0 0 0 0,1 0 0 0 0,-1 0 0 0 0,1 0 0 0 0,-1 1 0 0 0,1 0 0 0 0,-1-1 0 0 0,1 1 0 0 0,0 0 0 0 0,-6 5 0 0 0,5-3-54 0 0,-1 0 0 0 0,0-1 0 0 0,0 0 0 0 0,0 0 0 0 0,0 0 0 0 0,0-1 0 0 0,-9 4 0 0 0,-39 9 994 0 0,49-14-975 0 0,-87 14 1002 0 0,4-2-587 0 0,42-6-327 0 0,13-1-73 0 0,0-2 0 0 0,-35 1 0 0 0,-98-5 832 0 0,45 10-564 0 0,84-6-376 0 0,24-3 44 0 0,1-1 0 0 0,0-1 0 0 0,-13-1 0 0 0,13 1 108 0 0,0 0-1 0 0,-22 1 1 0 0,9 3-67 0 0,0-2 1 0 0,-1 0-1 0 0,-35-4 0 0 0,54 1-14 0 0,1 1-1 0 0,-1-1 0 0 0,1 0 0 0 0,-1-1 1 0 0,-7-4-1 0 0,-16-7 128 0 0,7 6-108 0 0,15 5-37 0 0,-1 0 1 0 0,1 1-1 0 0,-1 0 1 0 0,0 0-1 0 0,0 0 1 0 0,-10 0-1 0 0,11 1 6 0 0,0 0 0 0 0,0 0-1 0 0,0-1 1 0 0,1 0-1 0 0,-1-1 1 0 0,0 1 0 0 0,1-1-1 0 0,0 0 1 0 0,-8-6 0 0 0,-23-9 198 0 0,12 8-13 0 0,-37-20 0 0 0,56 26-222 0 0,1-1 0 0 0,0 1 1 0 0,0-1-1 0 0,0 0 0 0 0,-8-10 0 0 0,8 9 21 0 0,-1 0 1 0 0,1 0-1 0 0,-11-8 1 0 0,-45-39 269 0 0,57 49-258 0 0,0-1-1 0 0,1 0 0 0 0,0 0 1 0 0,0 0-1 0 0,1 0 1 0 0,-1 0-1 0 0,1-1 0 0 0,0 1 1 0 0,-1-7-1 0 0,-6-27 351 0 0,2 0 0 0 0,-3-50 0 0 0,7 60-320 0 0,3 15-3 0 0,-1 0 0 0 0,-1 0-1 0 0,0 0 1 0 0,-9-25-1 0 0,10 34-65 0 0,-1 1-1 0 0,1-1 1 0 0,0 1-1 0 0,0-1 1 0 0,0 1-1 0 0,1-1 0 0 0,0 0 1 0 0,0 1-1 0 0,0-1 1 0 0,0 1-1 0 0,1-1 1 0 0,1-5-1 0 0,1 0 23 0 0,0 1-1 0 0,1-1 0 0 0,0 1 1 0 0,8-13-1 0 0,-8 14-22 0 0,-1 1-1 0 0,0-1 0 0 0,3-10 0 0 0,-5 13 3 0 0,0 0-1 0 0,1 0 1 0 0,-1 1-1 0 0,1-1 1 0 0,0 1 0 0 0,1-1-1 0 0,-1 1 1 0 0,1 0-1 0 0,0 0 1 0 0,0 0-1 0 0,0 0 1 0 0,4-4-1 0 0,-2 4 15 0 0,-1 1-22 0 0,0 0 0 0 0,0-1 1 0 0,0 0-1 0 0,0 0 0 0 0,0 0 1 0 0,-1 0-1 0 0,1-1 1 0 0,3-6-1 0 0,-4 1 29 0 0,0 1 0 0 0,-1 0 0 0 0,0-1 0 0 0,-1 1 0 0 0,0-1 0 0 0,0 0-1 0 0,-1 1 1 0 0,0-1 0 0 0,-1 0 0 0 0,-2-15 0 0 0,-3 0 26 0 0,4 20-44 0 0,1 1 1 0 0,0 0-1 0 0,0-1 1 0 0,0 1-1 0 0,0-1 1 0 0,1 1-1 0 0,0-1 1 0 0,0-7-1 0 0,2 9-16 0 0,0 1 0 0 0,0 0 0 0 0,0-1 0 0 0,0 1 0 0 0,0 0 0 0 0,1 0 0 0 0,-1 1 0 0 0,0-1 0 0 0,1 0 0 0 0,0 1 0 0 0,-1 0 0 0 0,1-1 0 0 0,0 1 0 0 0,3-1 0 0 0,6-3 0 0 0,86-44 0 0 0,-27 21 0 0 0,86-21 0 0 0,59-13 315 0 0,-182 52-342 0 0,1 1 0 0 0,0 2 0 0 0,0 1-1 0 0,0 2 1 0 0,37 0 0 0 0,-34 2 36 0 0,64-12-1 0 0,11-1-41 0 0,-31 8 30 0 0,-42 3 705 0 0,73 0-1 0 0,-107 5-520 0 0,96 9 238 0 0,-84-7-711 0 0,0 0-1 0 0,-1 1 1 0 0,0 1-1 0 0,1 1 0 0 0,-2 0 1 0 0,17 9-1 0 0,6 10 293 0 0,-26-16 0 0 0,0-1 0 0 0,26 12 0 0 0,-31-16-4 0 0,0 0 0 0 0,0 1 0 0 0,0 0 0 0 0,0 0 0 0 0,-1 0 0 0 0,0 1 0 0 0,0 1 0 0 0,9 10 0 0 0,-6-6-3 0 0,-1 1 0 0 0,-1 0 0 0 0,0 0-1 0 0,10 24 1 0 0,-13-25 7 0 0,0 0 0 0 0,-1 0 0 0 0,0 1 0 0 0,-1-1 0 0 0,0 1 0 0 0,-1 0 0 0 0,-1-1 0 0 0,1 20 0 0 0,8 163 0 0 0,0-43-64 0 0,-10-143 64 0 0,1 1 0 0 0,-2-1 0 0 0,1 1 0 0 0,-1-1 0 0 0,-1 1 0 0 0,-3 12 0 0 0,-19 49 0 0 0,17-55 0 0 0,0-1-1 0 0,-1 0 1 0 0,0-1 0 0 0,-1 0-1 0 0,-1 0 1 0 0,-14 15 0 0 0,5-9 4 0 0,-1-1 0 0 0,-42 31 1 0 0,27-27 21 0 0,-70 31-1 0 0,48-25 43 0 0,36-17 206 0 0,1 1 0 0 0,1 1 1 0 0,0 1-1 0 0,1 0 0 0 0,-20 22 1 0 0,18-16-3351 0 0,-33 45 0 0 0,30-29-2260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41:53.901"/>
    </inkml:context>
    <inkml:brush xml:id="br0">
      <inkml:brushProperty name="width" value="0.1" units="cm"/>
      <inkml:brushProperty name="height" value="0.1" units="cm"/>
      <inkml:brushProperty name="color" value="#66CC00"/>
    </inkml:brush>
  </inkml:definitions>
  <inkml:trace contextRef="#ctx0" brushRef="#br0">1 190 455 0 0,'34'-5'100'0'0,"-27"4"39"0"0,0 0 1 0 0,0 0 0 0 0,-1 0-1 0 0,12-5 1 0 0,4-2 457 0 0,-12 5 42 0 0,1-1 1 0 0,-1-1-1 0 0,19-11 0 0 0,-21 10-275 0 0,1 0 0 0 0,0 0-1 0 0,0 1 1 0 0,1 1-1 0 0,0-1 1 0 0,0 2 0 0 0,0-1-1 0 0,0 1 1 0 0,0 1-1 0 0,1 0 1 0 0,-1 0-1 0 0,18 0 1 0 0,35 3 9 0 0,56-2 847 0 0,-101 1-940 0 0,0 0-1 0 0,0 1 0 0 0,-1 1 0 0 0,21 4 0 0 0,67 22 341 0 0,-89-24-458 0 0,0-2 0 0 0,1 0 0 0 0,-1 0 0 0 0,1-2-1 0 0,-1 0 1 0 0,0-1 0 0 0,22-4 0 0 0,41-1 471 0 0,-23 4-336 0 0,92-18 0 0 0,-79 10-51 0 0,-29 6-81 0 0,0 3 0 0 0,57 4-1 0 0,29-1-55 0 0,-75-2-52 0 0,-28 0-53 0 0,26-2 0 0 0,166-11 357 0 0,-128 10-315 0 0,286 2 207 0 0,-192-4-204 0 0,-166 4-34 0 0,154-5 17 0 0,269 23 0 0 0,-135-2 33 0 0,-292-15-66 0 0,151 0 786 0 0,45 1 148 0 0,-129 3-1227 0 0,0-4 1 0 0,-1-3 0 0 0,102-17-1 0 0,-108 8 565 0 0,174-32 1585 0 0,-201 36-2823 0 0,75-3-1 0 0,-84 11 962 0 0,0 2-1 0 0,45 7 1 0 0,18 1 9 0 0,7-7-3 0 0,93 7 0 0 0,8 7 0 0 0,-43-5 0 0 0,-152-11 0 0 0,283 19 0 0 0,-284-20 2 0 0,211 3 692 0 0,-1 18-283 0 0,-162-12-994 0 0,108 0 1 0 0,58-16 597 0 0,-12 0 1516 0 0,-35 11-1760 0 0,149-5-902 0 0,-160-10 1163 0 0,205 15 0 0 0,-258-2 7 0 0,142-17-1 0 0,26 0 13 0 0,-66 14 153 0 0,-148-4-163 0 0,-40 2 18 0 0,0 1 0 0 0,30 3 0 0 0,-57-1-58 0 0,1 0 0 0 0,0 0 0 0 0,0 0 0 0 0,0 0 0 0 0,0 0 0 0 0,0 0 0 0 0,0 1 0 0 0,0-1 1 0 0,0 0-1 0 0,0 1 0 0 0,-1-1 0 0 0,1 1 0 0 0,0-1 0 0 0,0 1 0 0 0,0-1 0 0 0,-1 1 1 0 0,1-1-1 0 0,0 1 0 0 0,-1 0 0 0 0,1 0 0 0 0,0-1 0 0 0,-1 1 0 0 0,1 0 0 0 0,-1 0 0 0 0,1-1 1 0 0,0 3-1 0 0,-1-2-251 0 0,0 0 0 0 0,0 0 0 0 0,0 0 1 0 0,0 1-1 0 0,0-1 0 0 0,0 0 0 0 0,0 0 1 0 0,0 0-1 0 0,-1 1 0 0 0,1-1 0 0 0,0 0 1 0 0,-1 0-1 0 0,1 0 0 0 0,-1 0 0 0 0,1 0 1 0 0,-1 0-1 0 0,1 0 0 0 0,-1 0 0 0 0,0 0 1 0 0,-1 2-1 0 0,-13 12-5453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41:57.170"/>
    </inkml:context>
    <inkml:brush xml:id="br0">
      <inkml:brushProperty name="width" value="0.1" units="cm"/>
      <inkml:brushProperty name="height" value="0.1" units="cm"/>
      <inkml:brushProperty name="color" value="#66CC00"/>
    </inkml:brush>
  </inkml:definitions>
  <inkml:trace contextRef="#ctx0" brushRef="#br0">1 63 1839 0 0,'0'-3'205'0'0,"0"1"0"0"0,0-1-1 0 0,0 0 1 0 0,1 1-1 0 0,-1-1 1 0 0,1 1 0 0 0,0-1-1 0 0,0 1 1 0 0,0-1-1 0 0,0 1 1 0 0,0-1 0 0 0,0 1-1 0 0,1 0 1 0 0,2-4-1 0 0,-3 5-93 0 0,0 0-1 0 0,0 0 0 0 0,1 0 0 0 0,-1 0 0 0 0,0 0 0 0 0,0 1 1 0 0,1-1-1 0 0,-1 0 0 0 0,0 1 0 0 0,1-1 0 0 0,-1 1 0 0 0,1-1 1 0 0,-1 1-1 0 0,0 0 0 0 0,1 0 0 0 0,-1 0 0 0 0,1 0 0 0 0,-1 0 1 0 0,1 0-1 0 0,-1 0 0 0 0,1 0 0 0 0,-1 0 0 0 0,1 1 1 0 0,-1-1-1 0 0,0 0 0 0 0,1 1 0 0 0,-1 0 0 0 0,2 0 0 0 0,159 64 1928 0 0,-150-61-1981 0 0,27 10 125 0 0,1-2 0 0 0,1-2 0 0 0,-1-2 0 0 0,2-1 0 0 0,-1-2-1 0 0,63-1 1 0 0,-57-4 39 0 0,429 8 1598 0 0,-193-9-1323 0 0,-151-7-179 0 0,36-2 150 0 0,-111 10-326 0 0,118 2 180 0 0,158 8-31 0 0,218 17 53 0 0,-307-10-90 0 0,97-16 61 0 0,39-17-40 0 0,86 10-82 0 0,81-15-168 0 0,-410 12 86 0 0,296 4 208 0 0,-281 1-168 0 0,-54 0-96 0 0,211-22 156 0 0,-98 5-92 0 0,422-12 378 0 0,-603 32-490 0 0,112-4 117 0 0,112-6 183 0 0,6 7-232 0 0,-84 4-7 0 0,-77-2-66 0 0,118-6 62 0 0,153-7 12 0 0,-183 33 0 0 0,-5 0-33 0 0,-46-14-42 0 0,98 5 0 0 0,-62-5 0 0 0,-67-3 0 0 0,16 0 0 0 0,80 5 0 0 0,344 14 0 0 0,-168-5 131 0 0,-130-3-62 0 0,-155-7-69 0 0,58 0 0 0 0,83-1 64 0 0,63 3-15 0 0,116-1 30 0 0,-56-11-15 0 0,-284 5-13 0 0,245 6-38 0 0,-114 0 12 0 0,-45-4 14 0 0,-117-1-23 0 0,-12 0 14 0 0,0 0 0 0 0,-1 2 0 0 0,36 7 0 0 0,-35-4-14 0 0,0-1 0 0 0,53 1 1 0 0,-15-2-2 0 0,53 7 85 0 0,137-5 0 0 0,-159-12-82 0 0,68-1 39 0 0,-22 10-1 0 0,123-4 16 0 0,-209-4-21 0 0,102-10-49 0 0,125-12 149 0 0,-116 13-19 0 0,26-3-46 0 0,130-14 73 0 0,181-4-15 0 0,-330 27-144 0 0,146 1 64 0 0,-23 13-64 0 0,217 19 0 0 0,-485-21 0 0 0,401 35 0 0 0,59 4 0 0 0,-234-15 0 0 0,-67-18-4 0 0,-64-4 72 0 0,41 10-68 0 0,40 1 0 0 0,62-4 0 0 0,201 33 0 0 0,-386-38 0 0 0,88-2 0 0 0,-11-2 0 0 0,177 33 0 0 0,-216-20 0 0 0,0-5 0 0 0,150-6 0 0 0,39 11 31 0 0,-103-2 2 0 0,-185-14-33 0 0,200 3 0 0 0,-167-8 0 0 0,-24 2 0 0 0,0 0 0 0 0,0 2 0 0 0,0 2 0 0 0,40 6 0 0 0,-65-6-1 0 0,1-1 1 0 0,-1 2-1 0 0,10 3 0 0 0,-15-5-66 0 0,-1-1 1 0 0,0 1-1 0 0,1 0 0 0 0,-1-1 1 0 0,0 1-1 0 0,0 0 0 0 0,0 0 1 0 0,1 0-1 0 0,-1-1 0 0 0,0 1 1 0 0,0 0-1 0 0,0 1 1 0 0,-1-1-1 0 0,1 0 0 0 0,0 0 1 0 0,0 0-1 0 0,0 1 0 0 0,-1-1 1 0 0,1 0-1 0 0,-1 0 0 0 0,1 1 1 0 0,-1-1-1 0 0,0 1 0 0 0,1-1 1 0 0,-1 0-1 0 0,0 3 1 0 0,-3 10-1556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36:15.677"/>
    </inkml:context>
    <inkml:brush xml:id="br0">
      <inkml:brushProperty name="width" value="0.1" units="cm"/>
      <inkml:brushProperty name="height" value="0.1" units="cm"/>
      <inkml:brushProperty name="color" value="#E71224"/>
    </inkml:brush>
  </inkml:definitions>
  <inkml:trace contextRef="#ctx0" brushRef="#br0">1698 18 3711 0 0,'-65'-12'1432'0'0,"28"8"-1006"0"0,0 2 0 0 0,0 2 0 0 0,-62 8 0 0 0,-3 3 207 0 0,-193-2 0 0 0,46-4-51 0 0,42 22-249 0 0,34-2-138 0 0,-174-15-234 0 0,328-10-35 0 0,-12 0-109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37:10.883"/>
    </inkml:context>
    <inkml:brush xml:id="br0">
      <inkml:brushProperty name="width" value="0.1" units="cm"/>
      <inkml:brushProperty name="height" value="0.1" units="cm"/>
      <inkml:brushProperty name="color" value="#E71224"/>
    </inkml:brush>
  </inkml:definitions>
  <inkml:trace contextRef="#ctx0" brushRef="#br0">1639 76 1839 0 0,'-81'-4'2144'0'0,"-113"8"-1"0"0,20 0-1971 0 0,131-5 68 0 0,-1-2-1 0 0,-43-9 1 0 0,85 12-233 0 0,-339-53 2312 0 0,176 42-2208 0 0,-292 18 0 0 0,406-3-405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41:59.149"/>
    </inkml:context>
    <inkml:brush xml:id="br0">
      <inkml:brushProperty name="width" value="0.1" units="cm"/>
      <inkml:brushProperty name="height" value="0.1" units="cm"/>
      <inkml:brushProperty name="color" value="#66CC00"/>
    </inkml:brush>
  </inkml:definitions>
  <inkml:trace contextRef="#ctx0" brushRef="#br0">6 59 3167 0 0,'0'-1'65'0'0,"-1"1"0"0"0,1-1 0 0 0,-1 0 0 0 0,1 1 0 0 0,-1-1 0 0 0,1 0 0 0 0,-1 1 0 0 0,1-1-1 0 0,0 0 1 0 0,-1 1 0 0 0,1-1 0 0 0,0 0 0 0 0,0 0 0 0 0,0 0 0 0 0,-1 1 0 0 0,1-1 0 0 0,0 0-1 0 0,0 0 1 0 0,0 0 0 0 0,0 1 0 0 0,0-1 0 0 0,0 0 0 0 0,1 0 0 0 0,-1-1 0 0 0,1 0 62 0 0,0 0 1 0 0,0 1 0 0 0,0-1 0 0 0,0 0 0 0 0,0 0-1 0 0,0 1 1 0 0,1-1 0 0 0,-1 1 0 0 0,0-1-1 0 0,3-1 1 0 0,-1 1 9 0 0,-1 0 0 0 0,1 0 0 0 0,0 0 0 0 0,0 1 0 0 0,0-1-1 0 0,0 1 1 0 0,0-1 0 0 0,0 1 0 0 0,0 0 0 0 0,0 0 0 0 0,0 1 0 0 0,1-1 0 0 0,5 0-1 0 0,2 3 25 0 0,1 1-1 0 0,-1 0 1 0 0,1 0-1 0 0,15 8 0 0 0,16 5 62 0 0,195 55 2202 0 0,-109-36-1891 0 0,-104-29-474 0 0,7 0 204 0 0,0-1-1 0 0,0-1 1 0 0,1-2-1 0 0,49-4 0 0 0,-49 2 100 0 0,44 6-1 0 0,-45-3-205 0 0,44 0 0 0 0,55-13 293 0 0,55 0 130 0 0,142 1-3 0 0,-182 3-428 0 0,-67 2-95 0 0,36-2 11 0 0,110 16 64 0 0,-99-4-106 0 0,49 4 32 0 0,87 5 150 0 0,-222-13-193 0 0,398 31 294 0 0,-418-30-285 0 0,219 16 103 0 0,147 3-70 0 0,21-3 132 0 0,-20-3 4 0 0,-342-11-185 0 0,210 18 3 0 0,2-20-8 0 0,-154-4 52 0 0,130 16-1 0 0,-90-3-23 0 0,-50-10 9 0 0,95-11-1 0 0,53 1 22 0 0,-126 11-44 0 0,370-1 102 0 0,-91-2-51 0 0,33-8-13 0 0,-55-2-27 0 0,76 10 157 0 0,-37 3-181 0 0,-241 3 0 0 0,43-17 0 0 0,-137 4 0 0 0,79 3 0 0 0,200 24 0 0 0,-130-23 0 0 0,-193 2 0 0 0,88-6 0 0 0,125 1 0 0 0,-111 13 0 0 0,202-14 0 0 0,112-4 0 0 0,63 9 0 0 0,-251 8-5 0 0,-157 0 54 0 0,124-10 1 0 0,-129-6-30 0 0,-7 1 3 0 0,139 2 0 0 0,-214 8-82 0 0,0 1 1 0 0,0 0-1 0 0,0 1 0 0 0,24 8 1 0 0,-31-8-37 0 0,-1 0 0 0 0,0 1 0 0 0,0 0 0 0 0,0 0 1 0 0,-1 1-1 0 0,1 0 0 0 0,-1 1 0 0 0,0-1 1 0 0,10 13-1 0 0,4 8-1280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46:59.204"/>
    </inkml:context>
    <inkml:brush xml:id="br0">
      <inkml:brushProperty name="width" value="0.1" units="cm"/>
      <inkml:brushProperty name="height" value="0.1" units="cm"/>
      <inkml:brushProperty name="color" value="#66CC00"/>
    </inkml:brush>
  </inkml:definitions>
  <inkml:trace contextRef="#ctx0" brushRef="#br0">1344 114 1375 0 0,'0'-3'32'0'0,"0"-1"-1"0"0,-1 0 0 0 0,1 0 0 0 0,-1 0 0 0 0,0 0 0 0 0,0 0 0 0 0,0 1 1 0 0,0-1-1 0 0,-1 0 0 0 0,1 1 0 0 0,-1-1 0 0 0,0 1 0 0 0,0 0 0 0 0,-5-6 1 0 0,3 5 22 0 0,-1-1 1 0 0,1 2 0 0 0,-1-1-1 0 0,1 0 1 0 0,-1 1 0 0 0,0 0-1 0 0,-1 0 1 0 0,1 1 0 0 0,-6-3-1 0 0,-2 1 156 0 0,0 0 0 0 0,0 1 0 0 0,0 1 0 0 0,0 0 0 0 0,0 0 0 0 0,0 2 0 0 0,0-1 0 0 0,-18 3 0 0 0,-16 3-58 0 0,-97 14 256 0 0,96-12-408 0 0,33-6 0 0 0,0 1 0 0 0,-22 6 0 0 0,-98 30 158 0 0,62-18 103 0 0,-66 19 1120 0 0,68-13-1067 0 0,65-23-261 0 0,1-1 0 0 0,0 1 1 0 0,-1 0-1 0 0,1 0 0 0 0,1 0 0 0 0,-1 1 1 0 0,0-1-1 0 0,-3 6 0 0 0,-33 35 278 0 0,40-43-327 0 0,-21 29 143 0 0,2 0-1 0 0,-30 59 0 0 0,49-88-142 0 0,-8 18 39 0 0,1 0-1 0 0,0 1 1 0 0,-8 36 0 0 0,-5 64 126 0 0,20-113-168 0 0,-10 77 255 0 0,2 151 0 0 0,26 84 256 0 0,-13-253-470 0 0,4 42 44 0 0,-4-66-6 0 0,-3 1 0 0 0,-6 69-1 0 0,5-110-78 0 0,-40 273 739 0 0,13-115-424 0 0,6 20-211 0 0,-5 31-2 0 0,-2 55-43 0 0,24-218-56 0 0,3-28-4 0 0,-12 99 11 0 0,7-75 41 0 0,3 1-1 0 0,1 45 1 0 0,13 89 19 0 0,-4-81-41 0 0,0 151 53 0 0,-3-87-49 0 0,-16 649 94 0 0,16-161-128 0 0,-2-370-5 0 0,10 148 186 0 0,-10-412-169 0 0,31 411 259 0 0,-25-228-148 0 0,41 239-1 0 0,-34-349-117 0 0,31 221 41 0 0,-37-222-13 0 0,-4 137 1 0 0,-50 257 61 0 0,10-157-52 0 0,6-98-12 0 0,-1 9 2 0 0,27-192-33 0 0,-14 225 0 0 0,16-190 0 0 0,12 110 0 0 0,4-56 24 0 0,31 215 80 0 0,7-52-40 0 0,-31-177-64 0 0,60 305 0 0 0,-36-147 0 0 0,-41-243 0 0 0,2 21 13 0 0,-2 80 0 0 0,-12 55 22 0 0,3-128-32 0 0,0 177-3 0 0,3-186 0 0 0,9 78 0 0 0,-6-119 32 0 0,0 1 0 0 0,1 0 0 0 0,0-1 0 0 0,1 1 0 0 0,0-1 0 0 0,7 14 0 0 0,-8-21-18 0 0,-1-1-1 0 0,1 0 0 0 0,-1 0 1 0 0,1 0-1 0 0,0 0 0 0 0,1-1 1 0 0,-1 1-1 0 0,1-1 0 0 0,-1 0 1 0 0,1 0-1 0 0,0 0 0 0 0,0-1 1 0 0,0 1-1 0 0,1-1 0 0 0,-1 0 1 0 0,0 0-1 0 0,1 0 0 0 0,0-1 1 0 0,-1 0-1 0 0,6 1 0 0 0,4 0 102 0 0,0-1-1 0 0,0-1 0 0 0,0-1 1 0 0,1 0-1 0 0,26-5 0 0 0,72-25 808 0 0,-76 19-714 0 0,67-17 107 0 0,1 3 0 0 0,134-13-1 0 0,-205 35-500 0 0,1 2 0 0 0,-1 2 0 0 0,1 1 0 0 0,-1 2 0 0 0,40 8 0 0 0,-20 3-482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47:01.925"/>
    </inkml:context>
    <inkml:brush xml:id="br0">
      <inkml:brushProperty name="width" value="0.1" units="cm"/>
      <inkml:brushProperty name="height" value="0.1" units="cm"/>
      <inkml:brushProperty name="color" value="#66CC00"/>
    </inkml:brush>
  </inkml:definitions>
  <inkml:trace contextRef="#ctx0" brushRef="#br0">604 13 1839 0 0,'2'-11'2388'0'0,"2"9"-1039"0"0,9 15-625 0 0,-1 0-777 0 0,7 4 56 0 0,-16-13 5 0 0,1 0-1 0 0,-1 0 1 0 0,1-1-1 0 0,0 0 1 0 0,0 0-1 0 0,1 0 1 0 0,-1 0-1 0 0,0-1 1 0 0,1 0-1 0 0,7 3 1 0 0,61 14 769 0 0,-46-14-573 0 0,0 2 1 0 0,-1 1-1 0 0,35 16 0 0 0,-52-19-187 0 0,0 1-1 0 0,-1-1 1 0 0,1 2 0 0 0,-1-1-1 0 0,-1 1 1 0 0,8 8-1 0 0,38 51 22 0 0,-33-40-48 0 0,-12-16 27 0 0,-1 1-1 0 0,0 1 0 0 0,-1-1 0 0 0,0 1 0 0 0,8 24 0 0 0,12 66 83 0 0,-11-35-28 0 0,7 26 156 0 0,12 127-1 0 0,-3 190 233 0 0,-18-200-135 0 0,-8 137 176 0 0,-23-2-99 0 0,6-147-229 0 0,7-99-59 0 0,-29 393 542 0 0,4-105-313 0 0,3-36-28 0 0,-20 412 808 0 0,50-395-934 0 0,18 1 22 0 0,-14-260-183 0 0,27 414 101 0 0,26 244 224 0 0,-45-239-189 0 0,-14-294-81 0 0,4 3-18 0 0,41 268 0 0 0,-3-247-37 0 0,9 61 10 0 0,-10 79-37 0 0,-35-319 0 0 0,8 312-62 0 0,-9-131 28 0 0,10 238 34 0 0,2 27 0 0 0,-14-136 0 0 0,-5-226 0 0 0,-42 495 0 0 0,10-437 0 0 0,15-107 0 0 0,-1 4-66 0 0,-33 266-340 0 0,29-165 406 0 0,5-17-1 0 0,-7 154 66 0 0,39 136-65 0 0,-11-426 2 0 0,-2 1-1 0 0,-4-1 1 0 0,-2 0-1 0 0,-4 0 1 0 0,-2-1-1 0 0,-29 96 1 0 0,-18 73 51 0 0,50-198-50 0 0,-15 75 60 0 0,-42 119-1 0 0,-110 191 184 0 0,162-397-226 0 0,0 0 0 0 0,-1-2 0 0 0,-1 0 0 0 0,-2 0 0 0 0,0-2 0 0 0,-1 0 0 0 0,-1-1 0 0 0,0 0 0 0 0,-2-2 0 0 0,0-1 0 0 0,-1 0 0 0 0,0-2 0 0 0,-2 0 0 0 0,1-2 0 0 0,-46 18 0 0 0,17-13 36 0 0,-88 17 1 0 0,-57-3 48 0 0,187-29-105 0 0,-49 6 0 0 0,2 0 0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53:27.994"/>
    </inkml:context>
    <inkml:brush xml:id="br0">
      <inkml:brushProperty name="width" value="0.1" units="cm"/>
      <inkml:brushProperty name="height" value="0.1" units="cm"/>
      <inkml:brushProperty name="color" value="#66CC00"/>
    </inkml:brush>
  </inkml:definitions>
  <inkml:trace contextRef="#ctx0" brushRef="#br0">20 60 919 0 0,'-1'-1'133'0'0,"0"1"-1"0"0,0-1 1 0 0,0 1-1 0 0,0-1 1 0 0,0 1-1 0 0,1-1 1 0 0,-1 0-1 0 0,0 1 0 0 0,0-1 1 0 0,0 0-1 0 0,1 0 1 0 0,-1 0-1 0 0,0 1 1 0 0,1-1-1 0 0,-1 0 0 0 0,1 0 1 0 0,-1 0-1 0 0,1 0 1 0 0,-1 0-1 0 0,1 0 1 0 0,0 0-1 0 0,0 0 0 0 0,-1 0 1 0 0,1 0-1 0 0,0 0 1 0 0,0 0-1 0 0,0-2 1 0 0,-2-31 2334 0 0,4 40-1507 0 0,-2 6-223 0 0,1-8-515 0 0,-1 0 0 0 0,0-1 0 0 0,0 1 0 0 0,0-1 0 0 0,-1 1 0 0 0,1 0-1 0 0,-2 3 1 0 0,2-6-170 0 0,-1 0 0 0 0,1 0 0 0 0,0 0 0 0 0,0 1 0 0 0,0-1 0 0 0,0 0 0 0 0,0 0 0 0 0,0 0 0 0 0,0 1 0 0 0,0-1 0 0 0,0 0 0 0 0,0 0 0 0 0,1 0 0 0 0,-1 0 0 0 0,0 0 0 0 0,1 1 0 0 0,-1-1 0 0 0,1 0 0 0 0,0 0 0 0 0,-1 0 0 0 0,1 0 0 0 0,0 0 0 0 0,-1 0 0 0 0,1-1 0 0 0,0 1 0 0 0,0 0 0 0 0,0 0 0 0 0,0 0 0 0 0,0-1 0 0 0,0 1 0 0 0,0 0 0 0 0,0-1 0 0 0,0 1 0 0 0,0-1 0 0 0,0 0 0 0 0,0 1 0 0 0,0-1 0 0 0,1 0 0 0 0,-1 1 0 0 0,0-1 0 0 0,0 0 0 0 0,0 0 0 0 0,1 0 0 0 0,-1 0 0 0 0,0 0 0 0 0,0 0 0 0 0,0-1 0 0 0,1 1 0 0 0,-1 0 0 0 0,0-1 0 0 0,0 1 0 0 0,0 0 0 0 0,0-1 0 0 0,0 1 0 0 0,0-1 0 0 0,2-1 0 0 0,0 0 58 0 0,1 0 0 0 0,-1 1 0 0 0,1-1 0 0 0,0 1 0 0 0,0 0 0 0 0,0 0 0 0 0,-1 0-1 0 0,1 0 1 0 0,5 0 0 0 0,18-4 357 0 0,-22 4-412 0 0,0 0 0 0 0,-1 0 0 0 0,1 0 0 0 0,0 1 0 0 0,0 0 0 0 0,9 1 0 0 0,-8 0-2 0 0,-1-1 0 0 0,1 0 0 0 0,0 0 0 0 0,11-2 0 0 0,50-17 535 0 0,-54 17-513 0 0,1 1 0 0 0,-1 0 0 0 0,0 1 0 0 0,0 0 0 0 0,0 1 0 0 0,0 1 0 0 0,0 0 0 0 0,19 5 0 0 0,-20-5-27 0 0,-1 0-1 0 0,1-1 1 0 0,0-1 0 0 0,0 0 0 0 0,-1-1-1 0 0,15-2 1 0 0,-13 1 24 0 0,0 1 0 0 0,1 1 0 0 0,-1 0-1 0 0,18 2 1 0 0,-9 0-33 0 0,1-1 0 0 0,38-2 1 0 0,-12-1 130 0 0,262-4 436 0 0,-35 2 127 0 0,-156 6-626 0 0,11-1 101 0 0,-9 4-134 0 0,35-5 54 0 0,129 13 0 0 0,-173 5-60 0 0,-8 0-8 0 0,-43-8-41 0 0,-34-5 4 0 0,57 3-1 0 0,45-2 106 0 0,-90-4-112 0 0,0 3-1 0 0,0 1 0 0 0,68 19 1 0 0,-20-4-14 0 0,55 1 62 0 0,-111-16-36 0 0,0-2 0 0 0,1-1-1 0 0,-1-1 1 0 0,53-4 0 0 0,8-7 37 0 0,53-7 62 0 0,-123 14-87 0 0,26 0 1 0 0,7 0 3 0 0,23-3-2 0 0,86 6-1 0 0,-35-6 54 0 0,-74 1-73 0 0,11-1-24 0 0,29-1 15 0 0,-7 5 57 0 0,132 3-12 0 0,-33 8 59 0 0,48-16 11 0 0,27-20 64 0 0,-161 17-147 0 0,-35 3 29 0 0,87 2-1 0 0,-75 8-46 0 0,106-9 0 0 0,-95-1-24 0 0,0 4 1 0 0,155 16-1 0 0,-94 0 61 0 0,-99-11-32 0 0,0-2 0 0 0,0-2 0 0 0,100-16 0 0 0,-64 8 32 0 0,135 2 0 0 0,14 15-64 0 0,-180-5 0 0 0,145-5-6 0 0,-67-1 76 0 0,280 25-70 0 0,-270-4 0 0 0,53-12 0 0 0,-63-5 0 0 0,-36 2 0 0 0,46 2 0 0 0,22 13 0 0 0,104-8 64 0 0,31 5-32 0 0,-2 0 0 0 0,-96-23 0 0 0,-1 1 0 0 0,-48 8-32 0 0,237-6 0 0 0,-292 6 0 0 0,-90-1 0 0 0,-7 0-163 0 0,1 1-1 0 0,-1-1 0 0 0,0 1 1 0 0,1 0-1 0 0,-1 0 1 0 0,0 0-1 0 0,0 0 0 0 0,1 0 1 0 0,-1 1-1 0 0,3 2 1 0 0,-4-3-87 0 0,-1 0 0 0 0,1 0 0 0 0,-1 0 1 0 0,1 1-1 0 0,-1-1 0 0 0,1 1 1 0 0,-1-1-1 0 0,0 1 0 0 0,0 0 1 0 0,0-1-1 0 0,0 1 0 0 0,0 0 1 0 0,0 0-1 0 0,-1-1 0 0 0,1 1 1 0 0,0 0-1 0 0,-1 0 0 0 0,1 0 1 0 0,-1 3-1 0 0,-1 15-6509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53:31.955"/>
    </inkml:context>
    <inkml:brush xml:id="br0">
      <inkml:brushProperty name="width" value="0.1" units="cm"/>
      <inkml:brushProperty name="height" value="0.1" units="cm"/>
      <inkml:brushProperty name="color" value="#66CC00"/>
    </inkml:brush>
  </inkml:definitions>
  <inkml:trace contextRef="#ctx0" brushRef="#br0">1 160 3023 0 0,'-1'-4'164'0'0,"1"1"-1"0"0,1 0 1 0 0,-1 0-1 0 0,0-1 1 0 0,1 1-1 0 0,0 0 1 0 0,1-4-1 0 0,-2 6-88 0 0,1 0-1 0 0,0 0 1 0 0,-1 0-1 0 0,1 0 1 0 0,0 0-1 0 0,0 0 1 0 0,-1 0-1 0 0,1 0 1 0 0,0 0-1 0 0,0 0 1 0 0,0 0-1 0 0,0 1 1 0 0,1-1-1 0 0,-1 0 1 0 0,0 1-1 0 0,0-1 1 0 0,0 1-1 0 0,0-1 1 0 0,1 1-1 0 0,-1 0 1 0 0,0 0-1 0 0,2-1 1 0 0,13-1 577 0 0,0 2 0 0 0,0-1 0 0 0,0 2 0 0 0,0 0 0 0 0,18 4 0 0 0,-3 2-33 0 0,-18-4-370 0 0,0 0 0 0 0,1-1 0 0 0,-1 0 0 0 0,1-1 0 0 0,-1 0 0 0 0,15-2 0 0 0,103-6 1192 0 0,-3 0-594 0 0,-65 4-549 0 0,-42 3-191 0 0,37-5-1 0 0,-6-4 105 0 0,0 3 0 0 0,57 0 0 0 0,-65 5-110 0 0,-21 0-34 0 0,-1 0 0 0 0,41 6 0 0 0,139 21 18 0 0,-149-20-49 0 0,0-3 1 0 0,104-6-1 0 0,-98 0 32 0 0,-8 4-42 0 0,-1 1 0 0 0,0 3 0 0 0,0 2 0 0 0,64 17 0 0 0,111 11-16 0 0,-108-28 109 0 0,28 4 117 0 0,302 21-55 0 0,-105-30 107 0 0,-117 9-288 0 0,-132-3 0 0 0,71 4 10 0 0,326 10 44 0 0,-127-26 1237 0 0,-262 2-1831 0 0,38 0 5 0 0,-38-3 535 0 0,-65 2 0 0 0,77-7 0 0 0,4-1 28 0 0,25-1 8 0 0,-141 12-35 0 0,56 1 20 0 0,-1-3 0 0 0,66-11 0 0 0,72-17-21 0 0,-151 24 0 0 0,-7 1 0 0 0,46-1 0 0 0,93-4 0 0 0,-64 12-1 0 0,71-2 69 0 0,-23-14-4 0 0,-83 5-51 0 0,234-3 1899 0 0,-273 13-1972 0 0,176 2-1002 0 0,-156-5 659 0 0,99-16 0 0 0,304-28 646 0 0,-441 45-246 0 0,183-13 1 0 0,1-9 75 0 0,-137 12-77 0 0,99-2 1 0 0,59 19 3 0 0,-157 1 0 0 0,40 0 0 0 0,71-12 0 0 0,107 2 0 0 0,56 13 57 0 0,0-19 12 0 0,-286 7-67 0 0,-3 2 9 0 0,64 9-1 0 0,28 2 23 0 0,152-26 116 0 0,73 3 40 0 0,29 8 3 0 0,-339 3-192 0 0,71-6 0 0 0,-78 3 23 0 0,76 3 1 0 0,52 13 46 0 0,-100-5-59 0 0,-66-6-11 0 0,42 4 0 0 0,91-5 0 0 0,-74-6-2 0 0,206-6 271 0 0,-175 17-231 0 0,-34 0 10 0 0,0-3-1 0 0,94-10 1 0 0,3-8 16 0 0,-97 11-42 0 0,1 3-1 0 0,100 11 0 0 0,-22-1-27 0 0,-53-4 76 0 0,-49-1-66 0 0,1-2-1 0 0,48-5 1 0 0,-38 1 54 0 0,-40 3-56 0 0,0-1 0 0 0,29-5 0 0 0,-43 6 6 0 0,0 0 0 0 0,0 0 0 0 0,-1 0 0 0 0,1 0-1 0 0,0 1 1 0 0,6 1 0 0 0,12 1-10 0 0,-13-2 2 0 0,0 0 0 0 0,0 0 0 0 0,15 5 0 0 0,-17-4 0 0 0,0 0 0 0 0,0-1 0 0 0,0 0 0 0 0,-1 0 0 0 0,1 0 0 0 0,14-1 0 0 0,11 1 0 0 0,-7 1 0 0 0,-14-2 0 0 0,0 1 0 0 0,0 0 0 0 0,0 0 0 0 0,0 1 0 0 0,0 0 0 0 0,12 5 0 0 0,-13-4 0 0 0,1-1 0 0 0,-1 0 0 0 0,0-1 0 0 0,1 0 0 0 0,16 0 0 0 0,13 0 0 0 0,59 5 0 0 0,-33 2 0 0 0,-43-6 0 0 0,0 0 0 0 0,-1 2 0 0 0,37 9 0 0 0,-29-5 0 0 0,35 4 0 0 0,141 13 0 0 0,-85-8 74 0 0,155 2-1 0 0,-147-30 27 0 0,-90 6-92 0 0,73 0 1 0 0,24 5 55 0 0,-62 1-64 0 0,19 1 0 0 0,131-3 0 0 0,-195 0 0 0 0,41-1 17 0 0,64-4 30 0 0,130-13 17 0 0,-187 18-64 0 0,80 2 0 0 0,-78 0 0 0 0,128-15 0 0 0,-131 7 0 0 0,-1 1 0 0 0,144 8 0 0 0,-193 0 0 0 0,359 16 0 0 0,171-3 54 0 0,-484-10-44 0 0,100-6 1 0 0,-163 0-216 0 0,0 1 1 0 0,0-1 0 0 0,0 2-1 0 0,0-1 1 0 0,0 1-1 0 0,0 1 1 0 0,0 0 0 0 0,0 0-1 0 0,14 5 1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53:32.964"/>
    </inkml:context>
    <inkml:brush xml:id="br0">
      <inkml:brushProperty name="width" value="0.1" units="cm"/>
      <inkml:brushProperty name="height" value="0.1" units="cm"/>
      <inkml:brushProperty name="color" value="#66CC00"/>
    </inkml:brush>
  </inkml:definitions>
  <inkml:trace contextRef="#ctx0" brushRef="#br0">13 104 1839 0 0,'0'0'48'0'0,"-1"0"0"0"0,1 0 0 0 0,-1 0-1 0 0,1 1 1 0 0,-1-1 0 0 0,1 0 0 0 0,-1 0-1 0 0,1 0 1 0 0,-1-1 0 0 0,1 1 0 0 0,-1 0-1 0 0,1 0 1 0 0,-1 0 0 0 0,1 0 0 0 0,-1 0-1 0 0,1 0 1 0 0,-1-1 0 0 0,1 1 0 0 0,0 0-1 0 0,-1 0 1 0 0,1-1 0 0 0,-1 1 0 0 0,1 0-1 0 0,0-1 1 0 0,-1 1 0 0 0,1-1 0 0 0,4-10 2581 0 0,3-2-1452 0 0,-7 12-1095 0 0,1 0 0 0 0,-1 0 0 0 0,1 0 0 0 0,0 0 0 0 0,0 1-1 0 0,0-1 1 0 0,0 0 0 0 0,-1 1 0 0 0,1-1 0 0 0,0 0 0 0 0,0 1 0 0 0,0-1-1 0 0,0 1 1 0 0,0-1 0 0 0,0 1 0 0 0,0 0 0 0 0,1-1 0 0 0,-1 1 0 0 0,0 0-1 0 0,0 0 1 0 0,0 0 0 0 0,1 0 0 0 0,26 0 725 0 0,-12 2-584 0 0,-1 2 0 0 0,0 0 0 0 0,0 0 0 0 0,0 2 0 0 0,-1 0 0 0 0,16 8 0 0 0,-11-5-7 0 0,0 0 0 0 0,36 10 0 0 0,11-4 179 0 0,2-3 1 0 0,0-3-1 0 0,133 1 0 0 0,215-29 793 0 0,-219 12-1066 0 0,170-17 36 0 0,132-44 861 0 0,-334 32-721 0 0,-46 7-104 0 0,-114 28-172 0 0,-1 0 0 0 0,1 1 0 0 0,0-1 1 0 0,0 1-1 0 0,0 0 0 0 0,0 0 0 0 0,6 1 0 0 0,-10 0-61 0 0,1-1 0 0 0,-1 0 1 0 0,0 1-1 0 0,1-1 0 0 0,-1 1 0 0 0,0 0 0 0 0,0-1 0 0 0,1 1 0 0 0,-1 0 0 0 0,0-1 0 0 0,0 1 0 0 0,0 0 0 0 0,0 0 0 0 0,0 0 0 0 0,0 0 0 0 0,0 0 0 0 0,0 0 1 0 0,-1 0-1 0 0,1 1 0 0 0,0-1 0 0 0,-1 0 0 0 0,1 0 0 0 0,-1 1 0 0 0,1-1 0 0 0,-1 0 0 0 0,1 1 0 0 0,-1-1 0 0 0,0 0 0 0 0,0 3 0 0 0,1 10-1157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53:57.087"/>
    </inkml:context>
    <inkml:brush xml:id="br0">
      <inkml:brushProperty name="width" value="0.1" units="cm"/>
      <inkml:brushProperty name="height" value="0.1" units="cm"/>
      <inkml:brushProperty name="color" value="#F4F91B"/>
    </inkml:brush>
  </inkml:definitions>
  <inkml:trace contextRef="#ctx0" brushRef="#br0">1 145 455 0 0,'5'-7'1526'0'0,"-5"6"-1392"0"0,0 1 1 0 0,0-1 0 0 0,1 0 0 0 0,-1 1 0 0 0,1-1 0 0 0,-1 0-1 0 0,0 1 1 0 0,1-1 0 0 0,-1 1 0 0 0,1-1 0 0 0,-1 1 0 0 0,1-1-1 0 0,0 1 1 0 0,-1-1 0 0 0,1 1 0 0 0,-1-1 0 0 0,1 1 0 0 0,0 0 0 0 0,-1-1-1 0 0,1 1 1 0 0,0 0 0 0 0,-1 0 0 0 0,1 0 0 0 0,0-1 0 0 0,0 1-1 0 0,-1 0 1 0 0,1 0 0 0 0,0 0 0 0 0,0 0 0 0 0,-1 0 0 0 0,1 0-1 0 0,0 0 1 0 0,-1 1 0 0 0,1-1 0 0 0,0 0 0 0 0,0 0 0 0 0,-1 0 0 0 0,2 1-1 0 0,25 8 652 0 0,1-1-1 0 0,0-2 0 0 0,1-1 1 0 0,0-1-1 0 0,31 1 0 0 0,-27-5-233 0 0,53-6-1 0 0,122-33 511 0 0,-17 3-219 0 0,18 17-139 0 0,-20 3-184 0 0,174-13 83 0 0,-278 23-472 0 0,70-4 82 0 0,-140 9-194 0 0,33-1 47 0 0,1 2 1 0 0,72 9 0 0 0,-95-6-78 0 0,1-1 0 0 0,39-3 0 0 0,22 2 510 0 0,227 32 1163 0 0,-238-24-1658 0 0,110-3 0 0 0,76-18 77 0 0,41 15-1425 0 0,-105 4 1177 0 0,48-18 211 0 0,86 2 102 0 0,-193 17-91 0 0,222 6 28 0 0,36 3 44 0 0,21 1 10 0 0,-88-17-19 0 0,207-4 100 0 0,-434 2-161 0 0,151 17 0 0 0,-114-5-43 0 0,-76-6-14 0 0,163 6 0 0 0,-129-7 6 0 0,173 29-1 0 0,-74-11 88 0 0,-57-7-69 0 0,129 11-25 0 0,38 5 16 0 0,65-3 89 0 0,-134-15-62 0 0,421 16 22 0 0,-435-20-64 0 0,67 2 0 0 0,185-18 64 0 0,163-27-10 0 0,-239 15 30 0 0,-274 17-94 0 0,108-14 77 0 0,-112 6-70 0 0,-14 3 35 0 0,184 10 0 0 0,-271-1 12 0 0,30 7-1 0 0,-46-7-151 0 0,0-1 0 0 0,0 1 0 0 0,0 0 1 0 0,0 0-1 0 0,0 1 0 0 0,-1 0 0 0 0,0 0 0 0 0,1 0 0 0 0,8 8 0 0 0,-3 3-1012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3:53:58.634"/>
    </inkml:context>
    <inkml:brush xml:id="br0">
      <inkml:brushProperty name="width" value="0.1" units="cm"/>
      <inkml:brushProperty name="height" value="0.1" units="cm"/>
      <inkml:brushProperty name="color" value="#F4F91B"/>
    </inkml:brush>
  </inkml:definitions>
  <inkml:trace contextRef="#ctx0" brushRef="#br0">74 0 1375 0 0,'-2'1'123'0'0,"0"-1"0"0"0,0 1-1 0 0,0 0 1 0 0,1 0 0 0 0,-1-1-1 0 0,0 1 1 0 0,1 0 0 0 0,-1 1-1 0 0,1-1 1 0 0,-1 0 0 0 0,1 0-1 0 0,-1 1 1 0 0,1-1 0 0 0,-2 3-1 0 0,-20 28 268 0 0,19-27-422 0 0,1 0 31 0 0,0 0 0 0 0,0 0 0 0 0,1 1 0 0 0,0-1 0 0 0,0 0 0 0 0,0 1 0 0 0,-1 6 0 0 0,3-10 4 0 0,0 0-1 0 0,0 0 1 0 0,0 0 0 0 0,-1 0-1 0 0,2 0 1 0 0,-1 0-1 0 0,0 0 1 0 0,0-1-1 0 0,1 1 1 0 0,-1 0-1 0 0,1 2 1 0 0,0-3 6 0 0,-1 0-1 0 0,1 0 1 0 0,-1 0 0 0 0,1-1 0 0 0,0 1 0 0 0,-1 0 0 0 0,1 0 0 0 0,0-1-1 0 0,0 1 1 0 0,-1 0 0 0 0,1-1 0 0 0,0 1 0 0 0,0-1 0 0 0,0 1 0 0 0,0-1-1 0 0,0 1 1 0 0,0-1 0 0 0,0 1 0 0 0,0-1 0 0 0,0 0 0 0 0,0 0 0 0 0,1 1-1 0 0,6 0 359 0 0,0 2 1 0 0,0-1-1 0 0,0 1 0 0 0,0 1 0 0 0,-1-1 0 0 0,0 1 0 0 0,1 1 0 0 0,8 7 0 0 0,-10-8-309 0 0,0 1 0 0 0,0-1-1 0 0,1-1 1 0 0,-1 1 0 0 0,1-1 0 0 0,-1 0 0 0 0,1 0 0 0 0,0-1 0 0 0,0 0 0 0 0,1 0 0 0 0,-1-1-1 0 0,8 1 1 0 0,547-22 4998 0 0,-439-1-4448 0 0,38-12-37 0 0,23-3-78 0 0,151 18 147 0 0,-144 12-477 0 0,62-8 26 0 0,-112 17 17 0 0,-28 2-41 0 0,-12-2-79 0 0,51-1 39 0 0,-123-4-120 0 0,501-12 272 0 0,-209 23-192 0 0,163 13 92 0 0,35 1-103 0 0,-108 0 9 0 0,-79 0-30 0 0,75 5 1701 0 0,-266-15-2765 0 0,99-7 276 0 0,-154-7 1523 0 0,156 19 0 0 0,-212-13-774 0 0,186 27-1097 0 0,-146-25 926 0 0,79-2-1 0 0,-12-8 937 0 0,160 18 0 0 0,-193-1-1611 0 0,-32-3 469 0 0,121 2 0 0 0,-57-16 645 0 0,201 2 543 0 0,-207 6-1191 0 0,0-7-1 0 0,214-30 1 0 0,-9 4 405 0 0,-84 10-14 0 0,-190 11-25 0 0,116 3 0 0 0,-168 4-67 0 0,1 1-1 0 0,-1 0 0 0 0,1 1 1 0 0,-1 0-1 0 0,0 1 0 0 0,0 0 1 0 0,0 0-1 0 0,0 1 1 0 0,0 0-1 0 0,8 5 0 0 0,3 11-804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37:11.924"/>
    </inkml:context>
    <inkml:brush xml:id="br0">
      <inkml:brushProperty name="width" value="0.1" units="cm"/>
      <inkml:brushProperty name="height" value="0.1" units="cm"/>
      <inkml:brushProperty name="color" value="#E71224"/>
    </inkml:brush>
  </inkml:definitions>
  <inkml:trace contextRef="#ctx0" brushRef="#br0">771 71 3223 0 0,'-43'-13'1779'0'0,"-13"-3"-832"0"0,1 3 1 0 0,-2 2-1 0 0,-97-7 0 0 0,-203 35-1083 0 0,309-12-24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37:12.409"/>
    </inkml:context>
    <inkml:brush xml:id="br0">
      <inkml:brushProperty name="width" value="0.1" units="cm"/>
      <inkml:brushProperty name="height" value="0.1" units="cm"/>
      <inkml:brushProperty name="color" value="#E71224"/>
    </inkml:brush>
  </inkml:definitions>
  <inkml:trace contextRef="#ctx0" brushRef="#br0">1871 32 919 0 0,'-9'-3'598'0'0,"0"1"0"0"0,0 0 0 0 0,0 0 0 0 0,0 1 0 0 0,0 0 0 0 0,-14 1-1 0 0,13-1-883 0 0,-144 8 810 0 0,43 1-531 0 0,18-3 66 0 0,48-1 192 0 0,-78-4-1 0 0,-50-18 481 0 0,-140-8 565 0 0,19 32-885 0 0,93-2-233 0 0,196-4-178 0 0,-198 11-117 0 0,135 0 10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37:14.135"/>
    </inkml:context>
    <inkml:brush xml:id="br0">
      <inkml:brushProperty name="width" value="0.1" units="cm"/>
      <inkml:brushProperty name="height" value="0.1" units="cm"/>
      <inkml:brushProperty name="color" value="#E71224"/>
    </inkml:brush>
  </inkml:definitions>
  <inkml:trace contextRef="#ctx0" brushRef="#br0">1338 16 2303 0 0,'-9'-3'467'0'0,"-1"1"-1"0"0,1 1 0 0 0,0-1 0 0 0,-1 1 0 0 0,-12 1 1 0 0,-54 5-532 0 0,25-1 235 0 0,-82-2 933 0 0,62-2-132 0 0,-98 12 0 0 0,121-6-794 0 0,-1-3-1 0 0,-86-4 1 0 0,-97-25 753 0 0,185 20-1056 0 0,-1 3 0 0 0,1 1-1 0 0,-91 9 1 0 0,113-3-3185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37:15.115"/>
    </inkml:context>
    <inkml:brush xml:id="br0">
      <inkml:brushProperty name="width" value="0.1" units="cm"/>
      <inkml:brushProperty name="height" value="0.1" units="cm"/>
      <inkml:brushProperty name="color" value="#E71224"/>
    </inkml:brush>
  </inkml:definitions>
  <inkml:trace contextRef="#ctx0" brushRef="#br0">1395 0 1375 0 0,'-6'3'202'0'0,"-1"0"-1"0"0,1 0 1 0 0,0-1-1 0 0,-7 2 1 0 0,-3 1 84 0 0,-1 0-238 0 0,0-2-1 0 0,0 1 1 0 0,0-2 0 0 0,-26 0 0 0 0,5 1 155 0 0,-37-2 1459 0 0,51-2-915 0 0,1 2-1 0 0,-34 4 1 0 0,16 2-318 0 0,-53 10 132 0 0,56-9-541 0 0,0-2 0 0 0,-1-2 0 0 0,1-1 0 0 0,-1-2 0 0 0,-47-5-1 0 0,-192-40 82 0 0,219 34-84 0 0,0 3-1 0 0,-102 0 1 0 0,118 8-99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37:15.801"/>
    </inkml:context>
    <inkml:brush xml:id="br0">
      <inkml:brushProperty name="width" value="0.1" units="cm"/>
      <inkml:brushProperty name="height" value="0.1" units="cm"/>
      <inkml:brushProperty name="color" value="#E71224"/>
    </inkml:brush>
  </inkml:definitions>
  <inkml:trace contextRef="#ctx0" brushRef="#br0">1368 8 2671 0 0,'-114'-8'2912'0'0,"-183"18"148"0"0,-58-1-1936 0 0,262-11-852 0 0,-291 0 251 0 0,360 4-673 0 0,-26 5 1 0 0,20-3-375 0 0,9-1-48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37:16.253"/>
    </inkml:context>
    <inkml:brush xml:id="br0">
      <inkml:brushProperty name="width" value="0.1" units="cm"/>
      <inkml:brushProperty name="height" value="0.1" units="cm"/>
      <inkml:brushProperty name="color" value="#E71224"/>
    </inkml:brush>
  </inkml:definitions>
  <inkml:trace contextRef="#ctx0" brushRef="#br0">1347 44 4143 0 0,'-2'0'50'0'0,"1"0"-1"0"0,0 0 0 0 0,-1 0 0 0 0,1 0 0 0 0,0 0 0 0 0,-1 0 0 0 0,1 0 0 0 0,0 1 0 0 0,-1-1 0 0 0,1 0 1 0 0,0 1-1 0 0,0 0 0 0 0,-1-1 0 0 0,1 1 0 0 0,0-1 0 0 0,-1 2 0 0 0,-26 9 1298 0 0,13-6-1242 0 0,-102 36-401 0 0,97-36 140 0 0,0 0-1 0 0,0-2 1 0 0,0-1-1 0 0,-24 1 0 0 0,-65-10 689 0 0,64 2 55 0 0,-57 3 1045 0 0,-13-2-1132 0 0,62-4-314 0 0,1-3-1 0 0,-68-22 1 0 0,-13-4 429 0 0,112 32-614 0 0,-1 1-1 0 0,1 0 1 0 0,-1 2 0 0 0,0 0 0 0 0,0 2-1 0 0,0 0 1 0 0,0 2 0 0 0,0 0 0 0 0,0 2-1 0 0,-41 11 1 0 0,34-3-184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37:16.917"/>
    </inkml:context>
    <inkml:brush xml:id="br0">
      <inkml:brushProperty name="width" value="0.1" units="cm"/>
      <inkml:brushProperty name="height" value="0.1" units="cm"/>
      <inkml:brushProperty name="color" value="#E71224"/>
    </inkml:brush>
  </inkml:definitions>
  <inkml:trace contextRef="#ctx0" brushRef="#br0">2390 25 3511 0 0,'-1'-1'20'0'0,"0"0"-1"0"0,-1 0 1 0 0,1 0-1 0 0,0-1 0 0 0,0 2 1 0 0,-1-1-1 0 0,1 0 0 0 0,-1 0 1 0 0,1 0-1 0 0,-1 1 0 0 0,1-1 1 0 0,-1 0-1 0 0,1 1 1 0 0,-1 0-1 0 0,0-1 0 0 0,1 1 1 0 0,-1 0-1 0 0,-2 0 0 0 0,-38 1-55 0 0,12 1 48 0 0,-29-9 82 0 0,41 4 314 0 0,0 1 0 0 0,-1 0-1 0 0,1 2 1 0 0,-1 0 0 0 0,1 1 0 0 0,-27 4-1 0 0,-106 37 321 0 0,88-23-660 0 0,-1-3-1 0 0,-125 17 1 0 0,-68-32 708 0 0,126-3-343 0 0,-188 3 359 0 0,268-4-681 0 0,1-2-1 0 0,-71-16 0 0 0,-96-36 114 0 0,209 55-216 0 0,-15-5-7 0 0,-1 2 0 0 0,0 0 0 0 0,0 1 0 0 0,0 1 0 0 0,0 2 0 0 0,0 0 0 0 0,-1 2 0 0 0,1 0 0 0 0,0 2 0 0 0,-46 10 0 0 0,-25 18-519 0 0,47-13-18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37:18.241"/>
    </inkml:context>
    <inkml:brush xml:id="br0">
      <inkml:brushProperty name="width" value="0.1" units="cm"/>
      <inkml:brushProperty name="height" value="0.1" units="cm"/>
      <inkml:brushProperty name="color" value="#E71224"/>
    </inkml:brush>
  </inkml:definitions>
  <inkml:trace contextRef="#ctx0" brushRef="#br0">1310 12 919 0 0,'-13'4'71'0'0,"12"-3"-38"0"0,0-1 0 0 0,-1 1 0 0 0,1 0 0 0 0,0-1-1 0 0,0 0 1 0 0,-1 1 0 0 0,1-1 0 0 0,0 0 0 0 0,0 0 0 0 0,-3 1-1 0 0,-20-2-137 0 0,0 0 0 0 0,-25-6-1 0 0,42 7 331 0 0,-1 0-1 0 0,1 0 0 0 0,0 1 0 0 0,0-1 0 0 0,-1 2 0 0 0,1-1 0 0 0,0 1 0 0 0,0 0 0 0 0,1 0 0 0 0,-13 7 0 0 0,8-5 71 0 0,0 0 0 0 0,0 0 0 0 0,-15 2-1 0 0,7-4-88 0 0,1-2 0 0 0,-33-2 0 0 0,2 0 164 0 0,-422-20 1658 0 0,122 0-3470 0 0,323 21 628 0 0,-25-1-1522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37:19.160"/>
    </inkml:context>
    <inkml:brush xml:id="br0">
      <inkml:brushProperty name="width" value="0.1" units="cm"/>
      <inkml:brushProperty name="height" value="0.1" units="cm"/>
      <inkml:brushProperty name="color" value="#E71224"/>
    </inkml:brush>
  </inkml:definitions>
  <inkml:trace contextRef="#ctx0" brushRef="#br0">1784 38 2671 0 0,'-136'-32'2799'0'0,"120"29"-2695"0"0,0 1-1 0 0,0 1 1 0 0,0 1-1 0 0,-20 2 1 0 0,-8 0 19 0 0,-96 4 472 0 0,-1 0 50 0 0,-219 4 155 0 0,256-5-504 0 0,-60 5 275 0 0,-120 1 25 0 0,28-11-553 0 0,201 0-181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36:17.826"/>
    </inkml:context>
    <inkml:brush xml:id="br0">
      <inkml:brushProperty name="width" value="0.1" units="cm"/>
      <inkml:brushProperty name="height" value="0.1" units="cm"/>
      <inkml:brushProperty name="color" value="#E71224"/>
    </inkml:brush>
  </inkml:definitions>
  <inkml:trace contextRef="#ctx0" brushRef="#br0">1338 123 1375 0 0,'13'-6'712'0'0,"-12"6"-687"0"0,0 0-1 0 0,0 0 0 0 0,0-1 0 0 0,0 1 0 0 0,0 0 0 0 0,0-1 0 0 0,0 1 0 0 0,0-1 0 0 0,0 1 0 0 0,0-1 0 0 0,0 1 0 0 0,-1-1 0 0 0,1 0 0 0 0,0 1 0 0 0,0-1 0 0 0,-1 0 1 0 0,1 0-1 0 0,0 0 0 0 0,-1 1 0 0 0,1-2 0 0 0,0 0 50 0 0,0 1 1 0 0,0-1-1 0 0,-1 1 1 0 0,1-1-1 0 0,0 1 1 0 0,-1-1-1 0 0,1 0 1 0 0,-1 1-1 0 0,0-1 1 0 0,1 0-1 0 0,-1 1 1 0 0,0-1-1 0 0,0 0 1 0 0,0 1-1 0 0,0-1 0 0 0,-1 0 1 0 0,1 1-1 0 0,0-1 1 0 0,-1 0-1 0 0,1 1 1 0 0,-1-1-1 0 0,0 0 1 0 0,1 1-1 0 0,-1-1 1 0 0,0 1-1 0 0,0 0 1 0 0,0-1-1 0 0,0 1 1 0 0,-1-2-1 0 0,0 1 40 0 0,0 1 0 0 0,0-1 0 0 0,0 0 0 0 0,0 1-1 0 0,0-1 1 0 0,0 1 0 0 0,-1 0 0 0 0,1 0 0 0 0,0 0 0 0 0,-1 0-1 0 0,1 0 1 0 0,-1 0 0 0 0,1 1 0 0 0,-1-1 0 0 0,1 1 0 0 0,-1-1-1 0 0,1 1 1 0 0,-4 0 0 0 0,-64 4 290 0 0,1-3 0 0 0,-1-3 0 0 0,-90-15 0 0 0,-50-5 794 0 0,167 22-1057 0 0,1 1 0 0 0,-83 12 0 0 0,38 3-99 0 0,-125 5 0 0 0,79-17-42 0 0,123-3-2 0 0,0 0 0 0 0,0 1-1 0 0,1 0 1 0 0,-10 3 0 0 0,-5 5-2824 0 0,10-2-385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37:21.376"/>
    </inkml:context>
    <inkml:brush xml:id="br0">
      <inkml:brushProperty name="width" value="0.1" units="cm"/>
      <inkml:brushProperty name="height" value="0.1" units="cm"/>
      <inkml:brushProperty name="color" value="#E71224"/>
    </inkml:brush>
  </inkml:definitions>
  <inkml:trace contextRef="#ctx0" brushRef="#br0">1285 43 1839 0 0,'-3'0'93'0'0,"1"0"0"0"0,-1 0 0 0 0,1 0-1 0 0,0 0 1 0 0,-1 1 0 0 0,1-1 0 0 0,0 1-1 0 0,-5 1 1 0 0,-9 3 95 0 0,0-1 0 0 0,-1-1 1 0 0,0 0-1 0 0,0-1 0 0 0,-29 0 0 0 0,11-4 821 0 0,-61-11 0 0 0,-47-2-335 0 0,-198-16 325 0 0,-2 26-710 0 0,214 10-2425 0 0,86-2-288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37:21.999"/>
    </inkml:context>
    <inkml:brush xml:id="br0">
      <inkml:brushProperty name="width" value="0.1" units="cm"/>
      <inkml:brushProperty name="height" value="0.1" units="cm"/>
      <inkml:brushProperty name="color" value="#E71224"/>
    </inkml:brush>
  </inkml:definitions>
  <inkml:trace contextRef="#ctx0" brushRef="#br0">478 46 3711 0 0,'-21'-5'160'0'0,"3"1"40"0"0,0 0-200 0 0,3 0 0 0 0,5 2 0 0 0,2 0 0 0 0,-2 2 320 0 0,-8-2 16 0 0,-11-2 8 0 0,-12 0 0 0 0,-2-2-200 0 0,-3 0-40 0 0,5 4-8 0 0,0 2 0 0 0,0 0-96 0 0,2 4 0 0 0,1 0 0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37:22.472"/>
    </inkml:context>
    <inkml:brush xml:id="br0">
      <inkml:brushProperty name="width" value="0.1" units="cm"/>
      <inkml:brushProperty name="height" value="0.1" units="cm"/>
      <inkml:brushProperty name="color" value="#E71224"/>
    </inkml:brush>
  </inkml:definitions>
  <inkml:trace contextRef="#ctx0" brushRef="#br0">1313 65 2759 0 0,'-3'-8'94'0'0,"-13"-23"3"0"0,16 30-71 0 0,-1 0 0 0 0,0 0 0 0 0,0 0 0 0 0,0 0 1 0 0,0 0-1 0 0,0 0 0 0 0,0 0 0 0 0,0 0 0 0 0,0 0 0 0 0,-1 0 0 0 0,1 0 0 0 0,0 1 0 0 0,0-1 0 0 0,-1 0 1 0 0,1 1-1 0 0,-1-1 0 0 0,1 1 0 0 0,0 0 0 0 0,-1-1 0 0 0,-1 1 0 0 0,-73-10 1727 0 0,-98 11-1372 0 0,-88 16 313 0 0,222-13-526 0 0,-192 2 344 0 0,114-5-399 0 0,22 4-1079 0 0,-140 26-1 0 0,202-25-1268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37:23.062"/>
    </inkml:context>
    <inkml:brush xml:id="br0">
      <inkml:brushProperty name="width" value="0.1" units="cm"/>
      <inkml:brushProperty name="height" value="0.1" units="cm"/>
      <inkml:brushProperty name="color" value="#E71224"/>
    </inkml:brush>
  </inkml:definitions>
  <inkml:trace contextRef="#ctx0" brushRef="#br0">1050 80 1375 0 0,'-56'-16'1646'0'0,"-1"1"0"0"0,-96-10 0 0 0,-118 4-165 0 0,265 21-1442 0 0,-75-2-9 0 0,-1 3 0 0 0,0 3 0 0 0,-98 19 0 0 0,139-17-290 0 0,0 1-26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37:23.746"/>
    </inkml:context>
    <inkml:brush xml:id="br0">
      <inkml:brushProperty name="width" value="0.1" units="cm"/>
      <inkml:brushProperty name="height" value="0.1" units="cm"/>
      <inkml:brushProperty name="color" value="#E71224"/>
    </inkml:brush>
  </inkml:definitions>
  <inkml:trace contextRef="#ctx0" brushRef="#br0">1364 19 3567 0 0,'-168'-14'1928'0'0,"-192"11"0"0"0,61 1-1649 0 0,-75 4-6 0 0,266 8-539 0 0,53-3-44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37:25.161"/>
    </inkml:context>
    <inkml:brush xml:id="br0">
      <inkml:brushProperty name="width" value="0.1" units="cm"/>
      <inkml:brushProperty name="height" value="0.1" units="cm"/>
      <inkml:brushProperty name="color" value="#E71224"/>
    </inkml:brush>
  </inkml:definitions>
  <inkml:trace contextRef="#ctx0" brushRef="#br0">3075 64 2527 0 0,'-13'-3'162'0'0,"1"0"0"0"0,-1 2 0 0 0,0-1 0 0 0,-18 1-1 0 0,-12-1 22 0 0,-167-16 664 0 0,21 3 42 0 0,-6 3-137 0 0,-106 20-250 0 0,191-4 97 0 0,-126-13 0 0 0,100 4-120 0 0,-209 19 0 0 0,306-10-428 0 0,1-2 0 0 0,-61-5 0 0 0,-114-16 82 0 0,142 17 138 0 0,-119 10-1 0 0,-67 26-69 0 0,152-20-178 0 0,-66 12-406 0 0,126-16 129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37:26.034"/>
    </inkml:context>
    <inkml:brush xml:id="br0">
      <inkml:brushProperty name="width" value="0.1" units="cm"/>
      <inkml:brushProperty name="height" value="0.1" units="cm"/>
      <inkml:brushProperty name="color" value="#E71224"/>
    </inkml:brush>
  </inkml:definitions>
  <inkml:trace contextRef="#ctx0" brushRef="#br0">2276 63 2759 0 0,'-14'-22'272'0'0,"3"21"1759"0"0,-54-16-2797 0 0,50 12 1256 0 0,0 0 1 0 0,-1 1-1 0 0,0 1 0 0 0,0 0 1 0 0,-30 0-1 0 0,-156 15 567 0 0,-6-3-1030 0 0,-49 4 10 0 0,182-6-5 0 0,-116-3 0 0 0,27-10 22 0 0,115 5 47 0 0,0 2 1 0 0,0 2-1 0 0,-75 15 1 0 0,70-9-39 0 0,-1-2 0 0 0,-79 0-1 0 0,89-10 49 0 0,1-1 1 0 0,-50-12-1 0 0,67 11-37 0 0,0 2 1 0 0,-39 0 0 0 0,41 5-142 0 0,-50 8 0 0 0,52-6-525 0 0,-1 0-2608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37:26.818"/>
    </inkml:context>
    <inkml:brush xml:id="br0">
      <inkml:brushProperty name="width" value="0.1" units="cm"/>
      <inkml:brushProperty name="height" value="0.1" units="cm"/>
      <inkml:brushProperty name="color" value="#E71224"/>
    </inkml:brush>
  </inkml:definitions>
  <inkml:trace contextRef="#ctx0" brushRef="#br0">1242 3 455 0 0,'-23'-1'305'0'0,"0"0"0"0"0,0 1-1 0 0,0 2 1 0 0,-24 4-1 0 0,-90 23 1029 0 0,124-26-1309 0 0,0 0 15 0 0,-211 44 975 0 0,190-42-638 0 0,1-2 1 0 0,-1-2 0 0 0,0-1 0 0 0,-59-8-1 0 0,-51-26 854 0 0,80 16-868 0 0,35 12-352 0 0,-1 1 1 0 0,0 1-1 0 0,0 2 0 0 0,0 1 0 0 0,0 1 0 0 0,-35 6 0 0 0,29-2-169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37:27.538"/>
    </inkml:context>
    <inkml:brush xml:id="br0">
      <inkml:brushProperty name="width" value="0.1" units="cm"/>
      <inkml:brushProperty name="height" value="0.1" units="cm"/>
      <inkml:brushProperty name="color" value="#E71224"/>
    </inkml:brush>
  </inkml:definitions>
  <inkml:trace contextRef="#ctx0" brushRef="#br0">1877 55 919 0 0,'-9'2'346'0'0,"-1"0"0"0"0,1 0 0 0 0,0-1-1 0 0,0 0 1 0 0,0-1 0 0 0,-1 0 0 0 0,-14-1-1 0 0,-6 0 160 0 0,-9 3-91 0 0,1 1 1 0 0,-44 11-1 0 0,-40 3-229 0 0,94-16-44 0 0,0-1 0 0 0,0-1 1 0 0,-47-9-1 0 0,-81-26 844 0 0,-35-6 77 0 0,143 37-856 0 0,-81 2 1 0 0,-48 14-115 0 0,12-3-53 0 0,86-6-849 0 0,-148 23 0 0 0,154-9-1025 0 0,1 4-77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37:47.131"/>
    </inkml:context>
    <inkml:brush xml:id="br0">
      <inkml:brushProperty name="width" value="0.1" units="cm"/>
      <inkml:brushProperty name="height" value="0.1" units="cm"/>
      <inkml:brushProperty name="color" value="#E71224"/>
    </inkml:brush>
  </inkml:definitions>
  <inkml:trace contextRef="#ctx0" brushRef="#br0">1768 1 863 0 0,'-132'8'336'0'0,"96"-7"-13"0"0,-16 0 198 0 0,13-2 119 0 0,0 2 0 0 0,-51 6-1 0 0,82-6-566 0 0,-477 24 803 0 0,438-24-860 0 0,-323 14 1026 0 0,97-15-576 0 0,117-2-491 0 0,115 2-58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36:18.264"/>
    </inkml:context>
    <inkml:brush xml:id="br0">
      <inkml:brushProperty name="width" value="0.1" units="cm"/>
      <inkml:brushProperty name="height" value="0.1" units="cm"/>
      <inkml:brushProperty name="color" value="#E71224"/>
    </inkml:brush>
  </inkml:definitions>
  <inkml:trace contextRef="#ctx0" brushRef="#br0">1232 82 455 0 0,'-1'-6'215'0'0,"-6"-13"-668"0"0,7 18 542 0 0,0 1 1 0 0,-1-1-1 0 0,1 1 1 0 0,0-1-1 0 0,-1 1 1 0 0,1-1-1 0 0,0 1 1 0 0,-1-1-1 0 0,1 1 1 0 0,-1 0-1 0 0,1-1 1 0 0,-1 1-1 0 0,1-1 1 0 0,-1 1-1 0 0,1 0 1 0 0,-1 0-1 0 0,1-1 1 0 0,-1 1-1 0 0,1 0 1 0 0,-1 0-1 0 0,1 0 1 0 0,-1 0 0 0 0,1 0-1 0 0,-1-1 1 0 0,0 1-1 0 0,1 0 1 0 0,-1 0-1 0 0,1 0 1 0 0,-2 1-1 0 0,-15 2 1498 0 0,4 1-1478 0 0,-1-1 0 0 0,1-1 0 0 0,-1 0 1 0 0,0-1-1 0 0,0 0 0 0 0,0-2 0 0 0,0 1 0 0 0,-24-5 0 0 0,-37-17 299 0 0,43 12 407 0 0,0 1-1 0 0,-1 2 0 0 0,-37-4 1 0 0,-308 12 4 0 0,155 4-821 0 0,58 1-209 0 0,130-2 51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37:47.613"/>
    </inkml:context>
    <inkml:brush xml:id="br0">
      <inkml:brushProperty name="width" value="0.1" units="cm"/>
      <inkml:brushProperty name="height" value="0.1" units="cm"/>
      <inkml:brushProperty name="color" value="#E71224"/>
    </inkml:brush>
  </inkml:definitions>
  <inkml:trace contextRef="#ctx0" brushRef="#br0">492 43 1375 0 0,'-7'-1'266'0'0,"-1"-1"0"0"0,1 2 0 0 0,0-1 0 0 0,-1 1 0 0 0,-9 0 0 0 0,-9 0-286 0 0,-41-6 778 0 0,-75-16-1 0 0,109 15-72 0 0,16 5-607 0 0,0 1-1 0 0,0 0 0 0 0,0 1 0 0 0,0 1 0 0 0,0 0 0 0 0,-30 8 0 0 0,26-5-2097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37:47.988"/>
    </inkml:context>
    <inkml:brush xml:id="br0">
      <inkml:brushProperty name="width" value="0.1" units="cm"/>
      <inkml:brushProperty name="height" value="0.1" units="cm"/>
      <inkml:brushProperty name="color" value="#E71224"/>
    </inkml:brush>
  </inkml:definitions>
  <inkml:trace contextRef="#ctx0" brushRef="#br0">900 63 1927 0 0,'-149'-2'1392'0'0,"0"-6"0"0"0,-191-35 0 0 0,313 39-1555 0 0,-1 1 0 0 0,1 1 0 0 0,-1 2-1 0 0,1 0 1 0 0,0 2 0 0 0,-47 9 0 0 0,51-5-1967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37:48.666"/>
    </inkml:context>
    <inkml:brush xml:id="br0">
      <inkml:brushProperty name="width" value="0.1" units="cm"/>
      <inkml:brushProperty name="height" value="0.1" units="cm"/>
      <inkml:brushProperty name="color" value="#E71224"/>
    </inkml:brush>
  </inkml:definitions>
  <inkml:trace contextRef="#ctx0" brushRef="#br0">1972 1 455 0 0,'-53'3'1862'0'0,"-98"18"0"0"0,73-8-1663 0 0,-226 29 678 0 0,162-27-237 0 0,108-10-496 0 0,-135 20 417 0 0,130-22-452 0 0,-1-1 0 0 0,-51-5 0 0 0,-159-12 521 0 0,51 4-336 0 0,-51 11-154 0 0,140 4-689 0 0,49-4-2118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37:50.528"/>
    </inkml:context>
    <inkml:brush xml:id="br0">
      <inkml:brushProperty name="width" value="0.1" units="cm"/>
      <inkml:brushProperty name="height" value="0.1" units="cm"/>
      <inkml:brushProperty name="color" value="#E71224"/>
    </inkml:brush>
  </inkml:definitions>
  <inkml:trace contextRef="#ctx0" brushRef="#br0">1228 106 1583 0 0,'0'0'68'0'0,"-1"0"2"0"0,0 2-34 0 0,0-3 32 0 0,-1 1-1 0 0,1 0 1 0 0,0-1 0 0 0,0 1 0 0 0,0-1-1 0 0,0 0 1 0 0,-1 1 0 0 0,1-1 0 0 0,0 0-1 0 0,0 0 1 0 0,0 0 0 0 0,0 1 0 0 0,1-1-1 0 0,-1 0 1 0 0,0 0 0 0 0,-1-2 0 0 0,0 0 158 0 0,-4-3 51 0 0,-1 1 0 0 0,0-1-1 0 0,0 1 1 0 0,0 0 0 0 0,0 0-1 0 0,-1 1 1 0 0,1 0-1 0 0,-1 1 1 0 0,0 0 0 0 0,-14-4-1 0 0,-2 2-5 0 0,0 1 0 0 0,-38 0 0 0 0,-77 1 87 0 0,-22-1 479 0 0,104 0-486 0 0,-247-10 615 0 0,246 15-990 0 0,0 3-1 0 0,0 2 1 0 0,-70 16 0 0 0,90-12-247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37:50.992"/>
    </inkml:context>
    <inkml:brush xml:id="br0">
      <inkml:brushProperty name="width" value="0.1" units="cm"/>
      <inkml:brushProperty name="height" value="0.1" units="cm"/>
      <inkml:brushProperty name="color" value="#E71224"/>
    </inkml:brush>
  </inkml:definitions>
  <inkml:trace contextRef="#ctx0" brushRef="#br0">1503 41 1839 0 0,'-15'-2'483'0'0,"-1"0"-1"0"0,1 1 1 0 0,-30 2-1 0 0,14-1 27 0 0,-165 6 482 0 0,94 0-542 0 0,-163-14 0 0 0,141-7-89 0 0,38 3 11 0 0,0 3 0 0 0,-114 4-1 0 0,116 11-1336 0 0,-101 19 0 0 0,132-15-1478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37:51.667"/>
    </inkml:context>
    <inkml:brush xml:id="br0">
      <inkml:brushProperty name="width" value="0.1" units="cm"/>
      <inkml:brushProperty name="height" value="0.1" units="cm"/>
      <inkml:brushProperty name="color" value="#E71224"/>
    </inkml:brush>
  </inkml:definitions>
  <inkml:trace contextRef="#ctx0" brushRef="#br0">1141 62 1375 0 0,'-112'-7'2090'0'0,"46"2"-1564"0"0,-168-19 650 0 0,134 12-421 0 0,-178-1 1 0 0,239 14-766 0 0,0 2-1 0 0,1 1 1 0 0,-1 2-1 0 0,1 2 1 0 0,0 2-1 0 0,-46 17 1 0 0,65-19-1616 0 0,3-2-522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37:52.230"/>
    </inkml:context>
    <inkml:brush xml:id="br0">
      <inkml:brushProperty name="width" value="0.1" units="cm"/>
      <inkml:brushProperty name="height" value="0.1" units="cm"/>
      <inkml:brushProperty name="color" value="#E71224"/>
    </inkml:brush>
  </inkml:definitions>
  <inkml:trace contextRef="#ctx0" brushRef="#br0">1117 38 2759 0 0,'-1'-1'69'0'0,"0"-1"0"0"0,-1 1-1 0 0,1 0 1 0 0,-1-1 0 0 0,0 1-1 0 0,1 0 1 0 0,-1 0-1 0 0,0 0 1 0 0,0 0 0 0 0,1 0-1 0 0,-1 0 1 0 0,0 0-1 0 0,-3 0 1 0 0,-30-5 962 0 0,24 4-1119 0 0,-65-6 476 0 0,0 3 0 0 0,-109 6 0 0 0,127 1-101 0 0,-223 24 451 0 0,78-4-623 0 0,78-9-404 0 0,84-9 98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37:52.822"/>
    </inkml:context>
    <inkml:brush xml:id="br0">
      <inkml:brushProperty name="width" value="0.1" units="cm"/>
      <inkml:brushProperty name="height" value="0.1" units="cm"/>
      <inkml:brushProperty name="color" value="#E71224"/>
    </inkml:brush>
  </inkml:definitions>
  <inkml:trace contextRef="#ctx0" brushRef="#br0">1304 128 2759 0 0,'-57'-11'729'0'0,"-99"-32"1"0"0,-34-9 1218 0 0,123 42-1623 0 0,0 3-1 0 0,-85 2 1 0 0,-135 27 446 0 0,245-15-782 0 0,0 2-1 0 0,1 1 0 0 0,-57 23 1 0 0,43-13-128 0 0,6-1-12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37:53.289"/>
    </inkml:context>
    <inkml:brush xml:id="br0">
      <inkml:brushProperty name="width" value="0.1" units="cm"/>
      <inkml:brushProperty name="height" value="0.1" units="cm"/>
      <inkml:brushProperty name="color" value="#E71224"/>
    </inkml:brush>
  </inkml:definitions>
  <inkml:trace contextRef="#ctx0" brushRef="#br0">1199 15 1839 0 0,'-386'-13'3797'0'0,"325"12"-3654"0"0,-316 17 264 0 0,119-2-242 0 0,167-6-1899 0 0,66-6-252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37:53.821"/>
    </inkml:context>
    <inkml:brush xml:id="br0">
      <inkml:brushProperty name="width" value="0.1" units="cm"/>
      <inkml:brushProperty name="height" value="0.1" units="cm"/>
      <inkml:brushProperty name="color" value="#E71224"/>
    </inkml:brush>
  </inkml:definitions>
  <inkml:trace contextRef="#ctx0" brushRef="#br0">1569 31 455 0 0,'-24'-1'265'0'0,"0"-1"-1"0"0,-37-9 0 0 0,-22-3 1233 0 0,37 11-776 0 0,0 3 0 0 0,0 2 1 0 0,-59 9-1 0 0,-74 12-97 0 0,-202-1 0 0 0,59-8-135 0 0,272-7-443 0 0,-65 18-1 0 0,52-10-370 0 0,40-11 111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36:18.810"/>
    </inkml:context>
    <inkml:brush xml:id="br0">
      <inkml:brushProperty name="width" value="0.1" units="cm"/>
      <inkml:brushProperty name="height" value="0.1" units="cm"/>
      <inkml:brushProperty name="color" value="#E71224"/>
    </inkml:brush>
  </inkml:definitions>
  <inkml:trace contextRef="#ctx0" brushRef="#br0">1352 9 1839 0 0,'0'-1'27'0'0,"-1"0"0"0"0,1 1 0 0 0,0-1 0 0 0,-1 1 0 0 0,1-1-1 0 0,-1 1 1 0 0,1-1 0 0 0,-1 1 0 0 0,0-1 0 0 0,1 1 0 0 0,-1 0-1 0 0,0-1 1 0 0,1 1 0 0 0,-1 0 0 0 0,0 0 0 0 0,1-1 0 0 0,-1 1-1 0 0,0 0 1 0 0,1 0 0 0 0,-1 0 0 0 0,0 0 0 0 0,0 0 0 0 0,1 0-1 0 0,-1 0 1 0 0,0 0 0 0 0,-1 0 0 0 0,-20 6 1380 0 0,15-4-1245 0 0,-21 4-77 0 0,-1-1 1 0 0,0-1-1 0 0,-41 1 1 0 0,-89-9 1007 0 0,-3 0 809 0 0,-128 24-462 0 0,-125 1-1081 0 0,386-21-539 0 0,-34 3 0 0 0,33 0-42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37:54.694"/>
    </inkml:context>
    <inkml:brush xml:id="br0">
      <inkml:brushProperty name="width" value="0.1" units="cm"/>
      <inkml:brushProperty name="height" value="0.1" units="cm"/>
      <inkml:brushProperty name="color" value="#E71224"/>
    </inkml:brush>
  </inkml:definitions>
  <inkml:trace contextRef="#ctx0" brushRef="#br0">1295 170 1839 0 0,'-18'-12'288'0'0,"-1"2"0"0"0,0 0 0 0 0,-1 2-1 0 0,0 0 1 0 0,-41-11 0 0 0,-1 0-39 0 0,9 0 217 0 0,-1 3-1 0 0,0 2 0 0 0,-1 2 1 0 0,0 3-1 0 0,-108-5 0 0 0,-277 29-11 0 0,289 1-613 0 0,101-8 48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37:55.942"/>
    </inkml:context>
    <inkml:brush xml:id="br0">
      <inkml:brushProperty name="width" value="0.1" units="cm"/>
      <inkml:brushProperty name="height" value="0.1" units="cm"/>
      <inkml:brushProperty name="color" value="#E71224"/>
    </inkml:brush>
  </inkml:definitions>
  <inkml:trace contextRef="#ctx0" brushRef="#br0">2011 7 2879 0 0,'0'0'5'0'0,"0"0"0"0"0,0 0-1 0 0,0-1 1 0 0,1 1 0 0 0,-1 0-1 0 0,0 0 1 0 0,0 0 0 0 0,0 0-1 0 0,0 0 1 0 0,0 0 0 0 0,0 0-1 0 0,0 0 1 0 0,0 0-1 0 0,1 0 1 0 0,-1-1 0 0 0,0 1-1 0 0,0 0 1 0 0,0 0 0 0 0,0 0-1 0 0,0 0 1 0 0,0 0 0 0 0,0 0-1 0 0,0 0 1 0 0,0-1 0 0 0,0 1-1 0 0,0 0 1 0 0,0 0-1 0 0,0 0 1 0 0,0 0 0 0 0,0 0-1 0 0,0-1 1 0 0,0 1 0 0 0,0 0-1 0 0,0 0 1 0 0,0 0 0 0 0,0 0-1 0 0,0 0 1 0 0,0 0 0 0 0,0-1-1 0 0,0 1 1 0 0,0 0-1 0 0,0 0 1 0 0,0 0 0 0 0,0 0-1 0 0,0 0 1 0 0,-1 0 0 0 0,1 0-1 0 0,0-1 1 0 0,-9 1 416 0 0,-12 4 353 0 0,-17 10-520 0 0,30-10-243 0 0,0-1 1 0 0,-1 0 0 0 0,1 0 0 0 0,-1-1 0 0 0,0 0-1 0 0,0-1 1 0 0,-11 1 0 0 0,-37-5 511 0 0,44 1-379 0 0,0 1 0 0 0,0 0 0 0 0,0 1 0 0 0,0 1 0 0 0,0 0 0 0 0,0 1 0 0 0,-14 3 0 0 0,-9 4-101 0 0,-1-1 0 0 0,1-2-1 0 0,-1-2 1 0 0,0-1 0 0 0,-41-2 0 0 0,-56 2 510 0 0,-85-2 145 0 0,3-23 29 0 0,132 12-521 0 0,-1 2-105 0 0,-1 4 0 0 0,1 4 0 0 0,-169 22 0 0 0,66 19-456 0 0,181-39 329 0 0,-62 16-228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37:57.778"/>
    </inkml:context>
    <inkml:brush xml:id="br0">
      <inkml:brushProperty name="width" value="0.1" units="cm"/>
      <inkml:brushProperty name="height" value="0.1" units="cm"/>
      <inkml:brushProperty name="color" value="#E71224"/>
    </inkml:brush>
  </inkml:definitions>
  <inkml:trace contextRef="#ctx0" brushRef="#br0">704 193 3767 0 0,'-5'-15'458'0'0,"-2"0"-1"0"0,1 1 0 0 0,-16-23 1 0 0,18 31-331 0 0,0 0 0 0 0,-1 1 0 0 0,1 0 1 0 0,-1 0-1 0 0,-1 0 0 0 0,1 1 1 0 0,0-1-1 0 0,-1 1 0 0 0,0 0 0 0 0,-12-5 1 0 0,-10-2-75 0 0,0 1-1 0 0,0 2 1 0 0,-1 0 0 0 0,0 2 0 0 0,-1 2 0 0 0,0 0-1 0 0,1 2 1 0 0,-1 1 0 0 0,0 2 0 0 0,0 0 0 0 0,1 3 0 0 0,-43 8-1 0 0,46-4-575 0 0,1 0 0 0 0,0 2-1 0 0,-44 24 1 0 0,41-17-1876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37:58.271"/>
    </inkml:context>
    <inkml:brush xml:id="br0">
      <inkml:brushProperty name="width" value="0.1" units="cm"/>
      <inkml:brushProperty name="height" value="0.1" units="cm"/>
      <inkml:brushProperty name="color" value="#E71224"/>
    </inkml:brush>
  </inkml:definitions>
  <inkml:trace contextRef="#ctx0" brushRef="#br0">1375 120 1375 0 0,'-15'-3'518'0'0,"0"-1"-1"0"0,-25-10 0 0 0,-2-1 1070 0 0,-41-8-764 0 0,-1 3 0 0 0,-1 4 0 0 0,-96-5 0 0 0,-101 18-159 0 0,220 7-622 0 0,1 3 1 0 0,-94 22-1 0 0,117-17-561 0 0,1 2-1 0 0,1 1 1 0 0,0 2 0 0 0,-47 30 0 0 0,44-24-2067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37:59.509"/>
    </inkml:context>
    <inkml:brush xml:id="br0">
      <inkml:brushProperty name="width" value="0.1" units="cm"/>
      <inkml:brushProperty name="height" value="0.1" units="cm"/>
      <inkml:brushProperty name="color" value="#E71224"/>
    </inkml:brush>
  </inkml:definitions>
  <inkml:trace contextRef="#ctx0" brushRef="#br0">1022 92 3223 0 0,'-58'-17'286'0'0,"-25"-6"1108"0"0,-39 2-481 0 0,-245-10 0 0 0,39 41-2792 0 0,264-6-204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38:00.291"/>
    </inkml:context>
    <inkml:brush xml:id="br0">
      <inkml:brushProperty name="width" value="0.1" units="cm"/>
      <inkml:brushProperty name="height" value="0.1" units="cm"/>
      <inkml:brushProperty name="color" value="#E71224"/>
    </inkml:brush>
  </inkml:definitions>
  <inkml:trace contextRef="#ctx0" brushRef="#br0">1044 1 367 0 0,'0'1'0'0'0,"-1"0"0"0"0,0 0-1 0 0,0 0 1 0 0,0 0-1 0 0,0-1 1 0 0,0 1 0 0 0,0 0-1 0 0,-1 0 1 0 0,1-1-1 0 0,0 1 1 0 0,0-1 0 0 0,0 1-1 0 0,-1-1 1 0 0,1 0-1 0 0,-3 1 1 0 0,-23 4 85 0 0,22-5-21 0 0,-25 4 79 0 0,-181 16 2027 0 0,-142-21 52 0 0,234-5-1819 0 0,-124 12 0 0 0,208-2-391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38:01.359"/>
    </inkml:context>
    <inkml:brush xml:id="br0">
      <inkml:brushProperty name="width" value="0.1" units="cm"/>
      <inkml:brushProperty name="height" value="0.1" units="cm"/>
      <inkml:brushProperty name="color" value="#E71224"/>
    </inkml:brush>
  </inkml:definitions>
  <inkml:trace contextRef="#ctx0" brushRef="#br0">1370 8 2327 0 0,'13'-8'288'0'0,"-24"10"-216"0"0,-38 2 333 0 0,-62-4-1 0 0,68-1-36 0 0,0 2 0 0 0,-58 7 1 0 0,-4 8-167 0 0,-1-5 0 0 0,-141-4 0 0 0,-91-24 931 0 0,296 14-1106 0 0,-98-5 45 0 0,93 6-72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3:18.018"/>
    </inkml:context>
    <inkml:brush xml:id="br0">
      <inkml:brushProperty name="width" value="0.1" units="cm"/>
      <inkml:brushProperty name="height" value="0.1" units="cm"/>
      <inkml:brushProperty name="color" value="#E71224"/>
    </inkml:brush>
  </inkml:definitions>
  <inkml:trace contextRef="#ctx0" brushRef="#br0">1517 14 455 0 0,'4'-5'3145'0'0,"-7"6"-1844"0"0,-4 2-1479 0 0,6-3 221 0 0,1 1-1 0 0,-1-1 1 0 0,0 0-1 0 0,1 1 1 0 0,-1-1-1 0 0,0 0 0 0 0,0 1 1 0 0,0-1-1 0 0,1 0 1 0 0,-1 0-1 0 0,0 0 0 0 0,0 0 1 0 0,0 0-1 0 0,1 0 1 0 0,-1 0-1 0 0,0 0 1 0 0,0 0-1 0 0,0 0 0 0 0,1 0 1 0 0,-1 0-1 0 0,0-1 1 0 0,0 1-1 0 0,0 0 0 0 0,1-1 1 0 0,-1 1-1 0 0,0 0 1 0 0,0-1-1 0 0,1 1 0 0 0,-1-1 1 0 0,1 1-1 0 0,-2-2 1 0 0,2 2 13 0 0,-1-1 0 0 0,1 0 0 0 0,0 1 0 0 0,-1-1 1 0 0,1 1-1 0 0,-1-1 0 0 0,1 1 0 0 0,-1-1 0 0 0,1 1 0 0 0,-1-1 1 0 0,1 1-1 0 0,-1-1 0 0 0,0 1 0 0 0,1 0 0 0 0,-1-1 0 0 0,0 1 1 0 0,1 0-1 0 0,-1 0 0 0 0,0-1 0 0 0,1 1 0 0 0,-1 0 0 0 0,0 0 1 0 0,-1 0-1 0 0,-17 2 160 0 0,14-1-144 0 0,-169 22 1402 0 0,90-11-882 0 0,-61 6-130 0 0,2-8-92 0 0,111-9-273 0 0,19 0-33 0 0,0-1 0 0 0,0 0-1 0 0,-20-3 1 0 0,-124-20 576 0 0,94 12-500 0 0,0 3 0 0 0,-1 2 0 0 0,-117 6 0 0 0,-36 14-1262 0 0,165-13-2852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3:39.003"/>
    </inkml:context>
    <inkml:brush xml:id="br0">
      <inkml:brushProperty name="width" value="0.1" units="cm"/>
      <inkml:brushProperty name="height" value="0.1" units="cm"/>
      <inkml:brushProperty name="color" value="#E71224"/>
    </inkml:brush>
  </inkml:definitions>
  <inkml:trace contextRef="#ctx0" brushRef="#br0">2003 1402 919 0 0,'-2'-1'121'0'0,"0"1"-1"0"0,0 0 0 0 0,0-1 0 0 0,0 1 0 0 0,0-1 1 0 0,0 0-1 0 0,0 1 0 0 0,0-1 0 0 0,0 0 0 0 0,0 0 1 0 0,0 0-1 0 0,1-1 0 0 0,-1 1 0 0 0,0 0 0 0 0,1-1 0 0 0,-3-1 1 0 0,3 1-61 0 0,-1 0 1 0 0,1 1-1 0 0,-1-1 1 0 0,0 1-1 0 0,1 0 1 0 0,-1 0-1 0 0,0-1 1 0 0,0 1-1 0 0,0 0 1 0 0,0 1-1 0 0,0-1 1 0 0,0 0-1 0 0,0 0 1 0 0,0 1-1 0 0,-1 0 1 0 0,-2-1-1 0 0,-77 0 471 0 0,71-1-377 0 0,-8 0 692 0 0,19 2-837 0 0,0 0-1 0 0,-1 0 0 0 0,1 1 0 0 0,0-1 1 0 0,0 0-1 0 0,-1 0 0 0 0,1 0 0 0 0,0 0 1 0 0,-1 1-1 0 0,1-1 0 0 0,0 0 0 0 0,0 0 1 0 0,0 0-1 0 0,-1 1 0 0 0,1-1 0 0 0,0 0 1 0 0,0 0-1 0 0,0 1 0 0 0,0-1 1 0 0,-1 0-1 0 0,1 1 0 0 0,0-1 0 0 0,0 0 1 0 0,0 0-1 0 0,0 1 0 0 0,0-1 0 0 0,0 0 1 0 0,0 1-1 0 0,0-1 0 0 0,0 0 0 0 0,0 1 1 0 0,0-1-1 0 0,0 0 0 0 0,0 1 0 0 0,0-1 1 0 0,0 0-1 0 0,0 0 0 0 0,0 1 0 0 0,0-1 1 0 0,0 0-1 0 0,1 1 0 0 0,-1-1 0 0 0,0 0 1 0 0,0 0-1 0 0,0 1 0 0 0,0-1 0 0 0,1 0 1 0 0,-1 0-1 0 0,0 1 0 0 0,1-1 0 0 0,-1 1 18 0 0,1-1-1 0 0,-1 1 0 0 0,1-1 0 0 0,0 1 1 0 0,-1 0-1 0 0,1-1 0 0 0,0 0 1 0 0,0 1-1 0 0,-1-1 0 0 0,1 1 0 0 0,0-1 1 0 0,0 0-1 0 0,-1 1 0 0 0,1-1 0 0 0,0 0 1 0 0,0 0-1 0 0,0 0 0 0 0,0 0 1 0 0,-1 0-1 0 0,1 0 0 0 0,1 0 0 0 0,24-2 933 0 0,-12 1-624 0 0,-6 1-253 0 0,0-1 0 0 0,0 1 0 0 0,-1-2 0 0 0,1 1 0 0 0,0-1 0 0 0,-1 0 0 0 0,10-5 0 0 0,3-2 291 0 0,25-17 0 0 0,-36 21-157 0 0,-2 2-49 0 0,1 0 0 0 0,0 1 0 0 0,0 0 0 0 0,0 0 0 0 0,0 1 0 0 0,16-2 0 0 0,-2 1 1233 0 0,-15 1-1347 0 0,2-1-164 0 0,0 1 0 0 0,0-1 1 0 0,1 2-1 0 0,-1-1 1 0 0,0 1-1 0 0,0 1 1 0 0,0 0-1 0 0,1 0 1 0 0,10 3-1 0 0,9 13 209 0 0,-26-15-76 0 0,0 0 1 0 0,0 1-1 0 0,1-1 1 0 0,-1 0-1 0 0,1-1 1 0 0,-1 1-1 0 0,1 0 1 0 0,0-1-1 0 0,0 0 1 0 0,0 0-1 0 0,-1 0 1 0 0,1-1-1 0 0,0 1 1 0 0,5-1-1 0 0,-4 0 62 0 0,0 0 0 0 0,1 0 1 0 0,-1 0-1 0 0,0 1 0 0 0,0 0 0 0 0,0 0 1 0 0,9 3-1 0 0,-8-2-56 0 0,0 0-1 0 0,0-1 1 0 0,0 0 0 0 0,9 1 0 0 0,-10-3 70 0 0,-1 0 0 0 0,1 0 0 0 0,-1 0 0 0 0,0-1 0 0 0,1 1 0 0 0,-1-1 0 0 0,0 0 0 0 0,0 0 0 0 0,0 0 0 0 0,0-1 0 0 0,0 0 0 0 0,4-4 0 0 0,-3 3 15 0 0,0 0 0 0 0,1 1 0 0 0,0-1 0 0 0,11-4 0 0 0,11-4 151 0 0,-22 9-181 0 0,0 1 0 0 0,1-1-1 0 0,-1 1 1 0 0,0 0 0 0 0,1 0 0 0 0,-1 1 0 0 0,8-1 0 0 0,-6 2 75 0 0,-5 1-92 0 0,-1-1-1 0 0,1 0 1 0 0,-1 0 0 0 0,1-1-1 0 0,0 1 1 0 0,-1 0 0 0 0,5-2-1 0 0,0 0-20 0 0,1 1 0 0 0,0 1-1 0 0,-1-1 1 0 0,1 1 0 0 0,-1 0-1 0 0,1 1 1 0 0,-1 0 0 0 0,1 0-1 0 0,-1 1 1 0 0,1 0 0 0 0,-1 0 0 0 0,13 6-1 0 0,-6 0 13 0 0,-13-7-46 0 0,0 0 0 0 0,-1 0 0 0 0,1-1 0 0 0,0 1 0 0 0,0-1 0 0 0,-1 1 0 0 0,1-1 0 0 0,0 1 0 0 0,0-1 0 0 0,0 1 0 0 0,0-1 0 0 0,0 0 0 0 0,0 1 0 0 0,0-1 0 0 0,0 0 0 0 0,0 0-1 0 0,0 0 1 0 0,0 0 0 0 0,0 0 0 0 0,0 0 0 0 0,0 0 0 0 0,0 0 0 0 0,0 0 0 0 0,0 0 0 0 0,0-1 0 0 0,0 1 0 0 0,0 0 0 0 0,-1-1 0 0 0,1 1 0 0 0,0 0 0 0 0,0-1 0 0 0,0 1 0 0 0,0-1 0 0 0,0 0 0 0 0,-1 1 0 0 0,1-1-1 0 0,0 0 1 0 0,-1 1 0 0 0,1-1 0 0 0,1-1 0 0 0,1-1 84 0 0,0 1-1 0 0,0-1 0 0 0,0 1 1 0 0,1 0-1 0 0,-1 1 1 0 0,1-1-1 0 0,5-2 0 0 0,-6 4-75 0 0,-1-1-1 0 0,1 0 0 0 0,-1 0 0 0 0,1 0 0 0 0,-1-1 0 0 0,1 1 0 0 0,-1-1 1 0 0,1 1-1 0 0,-1-1 0 0 0,0 0 0 0 0,0 0 0 0 0,0 0 0 0 0,0 0 0 0 0,0 0 0 0 0,2-4 1 0 0,19-34 450 0 0,-16 28-305 0 0,0 0 1 0 0,-1 0-1 0 0,-1 0 1 0 0,8-23-1 0 0,-7 16 10 0 0,12-27 1 0 0,3-11 178 0 0,-5-25 78 0 0,-15 79-402 0 0,-1-1-1 0 0,0 1 1 0 0,0-1 0 0 0,0 0-1 0 0,0 1 1 0 0,0-1-1 0 0,-1 0 1 0 0,-1-5-1 0 0,1 5 41 0 0,0 0 0 0 0,0-1 0 0 0,1 1 0 0 0,-1 0 0 0 0,1-1 0 0 0,1-7 0 0 0,1 0 18 0 0,1 0 0 0 0,0 0 0 0 0,1 0 0 0 0,0 1 0 0 0,10-18 0 0 0,-12 24-72 0 0,-1 1 1 0 0,1 0-1 0 0,-1 0 0 0 0,1-1 0 0 0,-1 1 0 0 0,-1-1 0 0 0,1 1 1 0 0,0-1-1 0 0,-1-7 0 0 0,-4-44 188 0 0,3 51-186 0 0,0-3 13 0 0,1 2 5 0 0,0 0-1 0 0,-1 0 1 0 0,0 0 0 0 0,0 0-1 0 0,-1 1 1 0 0,0-1 0 0 0,0 0-1 0 0,-4-7 1 0 0,1 4-3 0 0,0-1 1 0 0,0 0-1 0 0,1 0 0 0 0,0 0 1 0 0,-4-19-1 0 0,-4-55 185 0 0,9 63-204 0 0,2 12-2 0 0,-1 1 0 0 0,-1-1 0 0 0,0 1 0 0 0,0 0 0 0 0,0 0 0 0 0,-8-12-1 0 0,6 11 3 0 0,0-1 0 0 0,1 1 0 0 0,0-1-1 0 0,-4-16 1 0 0,4 2 70 0 0,-2 1 0 0 0,0 0 0 0 0,-17-40 0 0 0,19 57-74 0 0,0 1-1 0 0,0-1 0 0 0,0 1 1 0 0,-6-7-1 0 0,5 7 11 0 0,0 0 1 0 0,1-1-1 0 0,0 1 0 0 0,-5-9 0 0 0,8 12-15 0 0,-1-1 1 0 0,1 1-1 0 0,-1 0 0 0 0,0 0 1 0 0,1 0-1 0 0,-1 0 0 0 0,0 0 1 0 0,0 0-1 0 0,0 1 0 0 0,-1-1 1 0 0,1 1-1 0 0,0-1 0 0 0,-1 1 0 0 0,1 0 1 0 0,-1 0-1 0 0,1 0 0 0 0,-1 0 1 0 0,1 0-1 0 0,-1 1 0 0 0,-4-1 1 0 0,-5-1-7 0 0,-1 2 1 0 0,1 0 0 0 0,-18 2 0 0 0,0-1 16 0 0,-72 4 10 0 0,-117 20 0 0 0,119-12-19 0 0,-51 9 264 0 0,119-17-310 0 0,-1-1 0 0 0,0-1-1 0 0,-49-4 1 0 0,34 0 41 0 0,26 1 0 0 0,1-1 0 0 0,-40-7 0 0 0,-26-5 0 0 0,42 7 0 0 0,-10 1 0 0 0,-67 2 0 0 0,111 3 0 0 0,-142-6 0 0 0,-16-4 0 0 0,118 7 0 0 0,28 2 0 0 0,-25-5 0 0 0,-25-9 0 0 0,-30-5 0 0 0,71 17 0 0 0,-1 1 0 0 0,-33 4 0 0 0,9-1 0 0 0,-115 3 0 0 0,149-3 0 0 0,0 2 0 0 0,-34 7 0 0 0,15-2 0 0 0,34-7 0 0 0,0 1 0 0 0,1-1 0 0 0,-1 1 0 0 0,1 0 0 0 0,-1 1 0 0 0,1 0 0 0 0,0 0 0 0 0,-7 5 0 0 0,-7 0 0 0 0,19-7 0 0 0,0-1 0 0 0,-1 1 0 0 0,1 0 0 0 0,0-1 0 0 0,0 1 0 0 0,0 0 0 0 0,0 1 0 0 0,0-1 0 0 0,0 0 0 0 0,-2 3 0 0 0,-7 6 0 0 0,6-5 0 0 0,-1 0 0 0 0,1 0 0 0 0,1 0 0 0 0,-1 1 0 0 0,1 0 0 0 0,0 0 0 0 0,0 0 0 0 0,-5 13 0 0 0,5-11 0 0 0,-1 0 0 0 0,1 1 0 0 0,-1-1 0 0 0,-10 12 0 0 0,8-11 0 0 0,0 0 0 0 0,-6 13 0 0 0,5-4 0 0 0,1-1 0 0 0,1 1 0 0 0,0 0 0 0 0,1 1 0 0 0,-4 36 0 0 0,3 98 0 0 0,-5 61 0 0 0,11-178 0 0 0,-7 60 0 0 0,7-90 0 0 0,0-1 0 0 0,0 1 0 0 0,1 0 0 0 0,0-1 0 0 0,0 1 0 0 0,0-1 0 0 0,1 1 0 0 0,3 9 0 0 0,5 17 0 0 0,-9-26 0 0 0,1 11 0 0 0,11 32 0 0 0,-5-24 0 0 0,2-1 0 0 0,16 28 0 0 0,-17-36 0 0 0,1-1 0 0 0,0 0 0 0 0,1-1 0 0 0,18 19 0 0 0,-23-27 0 0 0,1 0 0 0 0,-1-1 0 0 0,2 1 0 0 0,-1-1 0 0 0,1-1 0 0 0,-1 0 0 0 0,1 0 0 0 0,0 0 0 0 0,1-1 0 0 0,15 5 0 0 0,-20-7 0 0 0,0 0 0 0 0,0 1 0 0 0,0-1 0 0 0,8 5 0 0 0,-9-3 0 0 0,1-1 0 0 0,-1-1 0 0 0,1 1 0 0 0,0 0 0 0 0,8 1 0 0 0,13 2 0 0 0,36 5 0 0 0,-23-8 32 0 0,52-2 0 0 0,83-3 32 0 0,-120 3-64 0 0,16 2 0 0 0,-49 0 0 0 0,0 2 0 0 0,0-1 0 0 0,-1 2 0 0 0,0 1 0 0 0,0 0 0 0 0,29 15 0 0 0,17 2 0 0 0,-48-15 0 0 0,1 0 0 0 0,-1-1 0 0 0,1 0 0 0 0,0-2 0 0 0,1 0 0 0 0,-1-1 0 0 0,25 2 0 0 0,7-5 27 0 0,96-10-1 0 0,48-22 69 0 0,-19 3-51 0 0,-103 14-44 0 0,-41 7 0 0 0,49-4 0 0 0,-71 10 0 0 0,-1 1 0 0 0,0 0 0 0 0,1 0 0 0 0,-1 1 0 0 0,1 1 0 0 0,-1-1 0 0 0,0 1 0 0 0,0 0 0 0 0,0 1 0 0 0,13 5 0 0 0,-15-4-63 0 0,0 0 0 0 0,0 0 0 0 0,-1 1 0 0 0,1-1 0 0 0,-1 1 0 0 0,0 0 0 0 0,4 7 0 0 0,17 23-6577 0 0,-12-11-392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4:06.469"/>
    </inkml:context>
    <inkml:brush xml:id="br0">
      <inkml:brushProperty name="width" value="0.1" units="cm"/>
      <inkml:brushProperty name="height" value="0.1" units="cm"/>
      <inkml:brushProperty name="color" value="#E71224"/>
    </inkml:brush>
  </inkml:definitions>
  <inkml:trace contextRef="#ctx0" brushRef="#br0">3548 111 1375 0 0,'-1'-3'154'0'0,"1"0"-1"0"0,0 1 0 0 0,-1-1 1 0 0,0 0-1 0 0,0 1 0 0 0,1-1 0 0 0,-1 1 1 0 0,-1-1-1 0 0,1 1 0 0 0,0-1 0 0 0,-1 1 1 0 0,1 0-1 0 0,-1 0 0 0 0,0 0 0 0 0,1 0 1 0 0,-1 0-1 0 0,0 0 0 0 0,0 0 1 0 0,0 0-1 0 0,-1 1 0 0 0,1-1 0 0 0,0 1 1 0 0,-1 0-1 0 0,1 0 0 0 0,-4-2 0 0 0,-5-1 454 0 0,1 1 0 0 0,-1-1 0 0 0,0 2-1 0 0,-20-3 1 0 0,4 1-68 0 0,16 2-304 0 0,-1 0 0 0 0,0 1 0 0 0,-18 0 0 0 0,-61 10 675 0 0,40-4-397 0 0,-79 0 1 0 0,-211-26 1155 0 0,-2 19-446 0 0,158 8-1018 0 0,-13-2-129 0 0,18-12 106 0 0,-31 4 28 0 0,38 10-104 0 0,84-2-73 0 0,-50-10 22 0 0,48-1-57 0 0,-68-1 2 0 0,147 8 8 0 0,-345-7 294 0 0,251 5-351 0 0,-86 2 179 0 0,152 3-415 0 0,0 1 0 0 0,-71 17 0 0 0,60-6-3389 0 0,2 3-1244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36:20.561"/>
    </inkml:context>
    <inkml:brush xml:id="br0">
      <inkml:brushProperty name="width" value="0.1" units="cm"/>
      <inkml:brushProperty name="height" value="0.1" units="cm"/>
      <inkml:brushProperty name="color" value="#E71224"/>
    </inkml:brush>
  </inkml:definitions>
  <inkml:trace contextRef="#ctx0" brushRef="#br0">2233 2 1295 0 0,'-6'5'235'0'0,"0"-1"0"0"0,0 0-1 0 0,-1-1 1 0 0,0 0 0 0 0,1 0-1 0 0,-1 0 1 0 0,0-1 0 0 0,-14 4-1 0 0,-26 1 714 0 0,1-2-1 0 0,-53 0 1 0 0,23-2-631 0 0,23-2 19 0 0,-61-7 0 0 0,-12-1 78 0 0,17 7-126 0 0,-359 4 1124 0 0,363-6-1304 0 0,-160-23 0 0 0,259 24-102 0 0,-304-12 86 0 0,141 11-56 0 0,53 0-2738 0 0,65 0-316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3:48.856"/>
    </inkml:context>
    <inkml:brush xml:id="br0">
      <inkml:brushProperty name="width" value="0.1" units="cm"/>
      <inkml:brushProperty name="height" value="0.1" units="cm"/>
      <inkml:brushProperty name="color" value="#E71224"/>
    </inkml:brush>
  </inkml:definitions>
  <inkml:trace contextRef="#ctx0" brushRef="#br0">2113 7 455 0 0,'-3'0'-60'0'0,"3"0"148"0"0,0 0 1 0 0,-1 0 0 0 0,1-1-1 0 0,0 1 1 0 0,-1 0-1 0 0,1 0 1 0 0,0 0 0 0 0,-1 0-1 0 0,1 0 1 0 0,-1 0-1 0 0,1 0 1 0 0,0 0 0 0 0,-1 0-1 0 0,1 0 1 0 0,0 0-1 0 0,-1 1 1 0 0,1-1 0 0 0,0 0-1 0 0,-1 0 1 0 0,1 0-1 0 0,0 0 1 0 0,-1 0 0 0 0,1 1-1 0 0,0-1 1 0 0,0 0-1 0 0,-1 0 1 0 0,1 1 0 0 0,0-1-1 0 0,0 0 1 0 0,-1 0-1 0 0,1 1 1 0 0,0-1 0 0 0,0 0-1 0 0,0 1 1 0 0,-1-1-1 0 0,1 0 1 0 0,0 1 0 0 0,0-1-1 0 0,0 0 1 0 0,-1 2 269 0 0,1-2-314 0 0,0 0 1 0 0,0 0 0 0 0,0 0 0 0 0,0 0 0 0 0,0 0 0 0 0,-1 0 0 0 0,1 0 0 0 0,0 0-1 0 0,0 0 1 0 0,0 0 0 0 0,0 0 0 0 0,0 0 0 0 0,-1 0 0 0 0,1 0 0 0 0,0 0-1 0 0,0 0 1 0 0,0 0 0 0 0,0 0 0 0 0,0 0 0 0 0,0 0 0 0 0,-1 0 0 0 0,1 0 0 0 0,0 0-1 0 0,0 0 1 0 0,0 0 0 0 0,0 0 0 0 0,0 0 0 0 0,-1 0 0 0 0,1-1 269 0 0,0 1-269 0 0,0 0-1 0 0,0 0 1 0 0,-1 0 0 0 0,1 0 0 0 0,0 0 0 0 0,0 0 0 0 0,0-1 0 0 0,0 1 0 0 0,0 0-1 0 0,0 0 1 0 0,0 0 0 0 0,0 0 0 0 0,0 0 0 0 0,0 0 0 0 0,0-1 0 0 0,0 1-1 0 0,0 0 1 0 0,0 0 0 0 0,0 0 0 0 0,0 0 0 0 0,0 0 0 0 0,0-1 0 0 0,0 1-1 0 0,0 0 1 0 0,0 0 0 0 0,0 0 0 0 0,1 0 0 0 0,-14 13 830 0 0,10-10-830 0 0,1 0 1 0 0,-1 0 0 0 0,1 0 0 0 0,-1-1 0 0 0,0 1 0 0 0,-6 3-1 0 0,7-6 43 0 0,0 1-1 0 0,-1-1 0 0 0,1 1 0 0 0,0-1 1 0 0,-1 0-1 0 0,1 0 0 0 0,-1 0 0 0 0,1 0 1 0 0,0 0-1 0 0,-1-1 0 0 0,-2 0 0 0 0,2 1-23 0 0,1-1-1 0 0,0 1 1 0 0,0-1-1 0 0,0 1 1 0 0,0 0-1 0 0,-1 0 1 0 0,1 0-1 0 0,0 0 1 0 0,0 0-1 0 0,0 1 1 0 0,-1-1-1 0 0,1 1 1 0 0,-3 1-1 0 0,1-1-2 0 0,1 0 0 0 0,0 0-1 0 0,-1 0 1 0 0,1 0-1 0 0,0-1 1 0 0,-6 1 0 0 0,-17 3 406 0 0,7 4-184 0 0,12-5-198 0 0,-1 0 1 0 0,1 0-1 0 0,-9 1 1 0 0,13-3-52 0 0,0-1 1 0 0,0 0-1 0 0,0 0 1 0 0,0 0-1 0 0,0 0 1 0 0,0 0-1 0 0,0 0 1 0 0,1-1-1 0 0,-1 0 1 0 0,0 1 0 0 0,0-1-1 0 0,-3-2 1 0 0,-2 1 113 0 0,-1 0 0 0 0,1 0 0 0 0,0 1 0 0 0,-1 0 0 0 0,0 0 0 0 0,1 1 0 0 0,-11 1 0 0 0,3-1-67 0 0,11 0-45 0 0,0 1-1 0 0,0-1 1 0 0,1 1 0 0 0,-1 0-1 0 0,-5 2 1 0 0,-3 1 19 0 0,4-3-12 0 0,0 0 1 0 0,0 0-1 0 0,-15 0 0 0 0,-9 0-8 0 0,16-1 35 0 0,0 0 0 0 0,-1 0 0 0 0,-20-5 1 0 0,-31-1 112 0 0,42 8-153 0 0,18-1-8 0 0,1-1 0 0 0,-1 0 0 0 0,-15-1 0 0 0,-24-12 186 0 0,37 9-163 0 0,-1 1-1 0 0,-17-4 0 0 0,-42-5 231 0 0,45 6-68 0 0,1 2 0 0 0,-43-2 0 0 0,-28-2-135 0 0,-2 0 123 0 0,-19 15 19 0 0,79-3-132 0 0,0-2 1 0 0,-66-5 0 0 0,41-1 222 0 0,-68 3-1 0 0,60 2-181 0 0,17-1 471 0 0,-65 8-1 0 0,105-4-932 0 0,0-1-1 0 0,1 1 1 0 0,-1 1 0 0 0,1 1 0 0 0,-23 12-1 0 0,17-8-608 0 0,-15 7-4647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3:49.801"/>
    </inkml:context>
    <inkml:brush xml:id="br0">
      <inkml:brushProperty name="width" value="0.1" units="cm"/>
      <inkml:brushProperty name="height" value="0.1" units="cm"/>
      <inkml:brushProperty name="color" value="#E71224"/>
    </inkml:brush>
  </inkml:definitions>
  <inkml:trace contextRef="#ctx0" brushRef="#br0">767 62 3167 0 0,'-10'-7'168'0'0,"8"6"-4"0"0,1 0-1 0 0,-1 0 1 0 0,1 1 0 0 0,-1-1-1 0 0,0 0 1 0 0,1 1-1 0 0,-1-1 1 0 0,0 1 0 0 0,1-1-1 0 0,-1 1 1 0 0,0 0 0 0 0,1-1-1 0 0,-5 1 1 0 0,-93 0 845 0 0,85-1-764 0 0,0 0-1 0 0,1-1 0 0 0,-16-5 0 0 0,-13-1 463 0 0,-77-6 1125 0 0,-147 3-1 0 0,224 12-1719 0 0,-13 1-10 0 0,19-8-3611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3:51.017"/>
    </inkml:context>
    <inkml:brush xml:id="br0">
      <inkml:brushProperty name="width" value="0.1" units="cm"/>
      <inkml:brushProperty name="height" value="0.1" units="cm"/>
      <inkml:brushProperty name="color" value="#E71224"/>
    </inkml:brush>
  </inkml:definitions>
  <inkml:trace contextRef="#ctx0" brushRef="#br0">641 215 2759 0 0,'-13'-8'612'0'0,"1"0"0"0"0,-15-6 0 0 0,-9-5 711 0 0,-125-84 3629 0 0,148 94-4807 0 0,-1 1 0 0 0,0 1 0 0 0,-1 0 0 0 0,0 1 0 0 0,0 0 0 0 0,0 1 1 0 0,0 1-1 0 0,-1 0 0 0 0,0 2 0 0 0,0-1 0 0 0,0 2 0 0 0,0 0 0 0 0,0 1 0 0 0,0 1 0 0 0,-19 3 0 0 0,9 1-574 0 0,-50 16 0 0 0,49-12-57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3:51.564"/>
    </inkml:context>
    <inkml:brush xml:id="br0">
      <inkml:brushProperty name="width" value="0.1" units="cm"/>
      <inkml:brushProperty name="height" value="0.1" units="cm"/>
      <inkml:brushProperty name="color" value="#E71224"/>
    </inkml:brush>
  </inkml:definitions>
  <inkml:trace contextRef="#ctx0" brushRef="#br0">1067 35 919 0 0,'-3'-3'70'0'0,"0"0"0"0"0,0 0 0 0 0,1 0 0 0 0,-2 0 0 0 0,1 0 0 0 0,-5-3 0 0 0,6 5 327 0 0,-1 0 0 0 0,0 0 0 0 0,0 0 0 0 0,1 1 0 0 0,-1-1 0 0 0,0 0 0 0 0,0 1 0 0 0,0 0-1 0 0,0 0 1 0 0,-3 0 0 0 0,-20 0 270 0 0,-1 1 0 0 0,-52 10-1 0 0,-194 24 1190 0 0,254-34-1712 0 0,-31 1 398 0 0,-1-3 0 0 0,-93-13 0 0 0,43 3-188 0 0,1-2 6 0 0,-10 0-3909 0 0,83 11-138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3:52.430"/>
    </inkml:context>
    <inkml:brush xml:id="br0">
      <inkml:brushProperty name="width" value="0.1" units="cm"/>
      <inkml:brushProperty name="height" value="0.1" units="cm"/>
      <inkml:brushProperty name="color" value="#E71224"/>
    </inkml:brush>
  </inkml:definitions>
  <inkml:trace contextRef="#ctx0" brushRef="#br0">830 3 1839 0 0,'-2'0'173'0'0,"-1"-1"0"0"0,1 1-1 0 0,0-1 1 0 0,-1 1 0 0 0,1 0 0 0 0,-1 0-1 0 0,1 0 1 0 0,-1 1 0 0 0,1-1-1 0 0,-4 2 1 0 0,-3-1 178 0 0,-134-2 2394 0 0,111 0-2169 0 0,-344-1 3256 0 0,274 2-3498 0 0,-9 0-3840 0 0,84 2 34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3:53.527"/>
    </inkml:context>
    <inkml:brush xml:id="br0">
      <inkml:brushProperty name="width" value="0.1" units="cm"/>
      <inkml:brushProperty name="height" value="0.1" units="cm"/>
      <inkml:brushProperty name="color" value="#E71224"/>
    </inkml:brush>
  </inkml:definitions>
  <inkml:trace contextRef="#ctx0" brushRef="#br0">2577 52 2271 0 0,'-4'-4'310'0'0,"3"3"-61"0"0,-1 0 0 0 0,1 1 1 0 0,0-1-1 0 0,-1 0 0 0 0,1 0 0 0 0,0 0 0 0 0,0 0 1 0 0,-1 0-1 0 0,1 0 0 0 0,-1-3 0 0 0,-3-1 267 0 0,-3 2-172 0 0,-1-1 1 0 0,1 1-1 0 0,-1 1 1 0 0,1-1-1 0 0,-1 1 0 0 0,0 1 1 0 0,-13-1-1 0 0,19 1-260 0 0,-125-4 1270 0 0,3 2-622 0 0,48 3-384 0 0,-248 3 84 0 0,282 0-923 0 0,0 1 0 0 0,-56 15 0 0 0,82-15-84 0 0</inkml:trace>
  <inkml:trace contextRef="#ctx0" brushRef="#br0" timeOffset="1">1456 7 2615 0 0,'-6'6'159'0'0,"-1"-1"0"0"0,0 0 0 0 0,0-1-1 0 0,0 0 1 0 0,0 0 0 0 0,-1 0 0 0 0,-9 2-1 0 0,-60 17 1268 0 0,51-18-681 0 0,0-1-1 0 0,-1-2 1 0 0,-43-1-1 0 0,56-1-536 0 0,5 0 70 0 0,1-1 1 0 0,-18-4-1 0 0,19 3-145 0 0,0 1-1 0 0,0 0 0 0 0,0 0 0 0 0,0 0 1 0 0,-8 1-1 0 0,-98 5 256 0 0,-91 13 169 0 0,135-19-99 0 0,1-2-1 0 0,-71-13 0 0 0,12 2 310 0 0,84 10-731 0 0,0 3 1 0 0,1 1-1 0 0,-1 2 1 0 0,0 2-1 0 0,-48 11 1 0 0,59-7-219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3:55.267"/>
    </inkml:context>
    <inkml:brush xml:id="br0">
      <inkml:brushProperty name="width" value="0.1" units="cm"/>
      <inkml:brushProperty name="height" value="0.1" units="cm"/>
      <inkml:brushProperty name="color" value="#E71224"/>
    </inkml:brush>
  </inkml:definitions>
  <inkml:trace contextRef="#ctx0" brushRef="#br0">2054 307 2759 0 0,'-1'0'13'0'0,"0"0"0"0"0,1-1 0 0 0,-1 1-1 0 0,0-1 1 0 0,0 1 0 0 0,1-1 0 0 0,-1 1-1 0 0,0-1 1 0 0,1 0 0 0 0,-1 1 0 0 0,0-1-1 0 0,1 0 1 0 0,-1 0 0 0 0,1 1 0 0 0,-1-1-1 0 0,1 0 1 0 0,0 0 0 0 0,-1 0 0 0 0,1 0-1 0 0,0 1 1 0 0,-1-1 0 0 0,1 0-1 0 0,0 0 1 0 0,0-1 0 0 0,4-21 124 0 0,-3 22-127 0 0,0-1-1 0 0,-1 1 0 0 0,1-1 0 0 0,-1 1 1 0 0,0-1-1 0 0,1 1 0 0 0,-1-1 0 0 0,0 1 1 0 0,0-1-1 0 0,0 1 0 0 0,0-1 0 0 0,0 1 1 0 0,-1-4-1 0 0,0 3 113 0 0,0 0 0 0 0,0 0 0 0 0,-1 1 1 0 0,1-1-1 0 0,0 0 0 0 0,-1 1 0 0 0,1-1 1 0 0,-1 1-1 0 0,0-1 0 0 0,1 1 0 0 0,-1 0 0 0 0,0 0 1 0 0,0-1-1 0 0,0 1 0 0 0,0 1 0 0 0,0-1 1 0 0,0 0-1 0 0,0 0 0 0 0,0 1 0 0 0,0-1 0 0 0,-3 1 1 0 0,-4-1 140 0 0,-1 0 0 0 0,0 2 0 0 0,-17 1 0 0 0,20-1-214 0 0,0 0-1 0 0,-1-1 1 0 0,1 0-1 0 0,-1 0 1 0 0,1 0 0 0 0,-8-2-1 0 0,9-1 91 0 0,0 1-1 0 0,1-1 1 0 0,-1 0-1 0 0,1 0 1 0 0,0 0-1 0 0,-9-8 1 0 0,-27-27 1104 0 0,37 34-1151 0 0,0 0 0 0 0,0 0 0 0 0,0 0-1 0 0,0 0 1 0 0,-1 1 0 0 0,0 0-1 0 0,1 0 1 0 0,-1 0 0 0 0,0 1 0 0 0,-1-1-1 0 0,1 1 1 0 0,0 1 0 0 0,-1-1 0 0 0,-5 0-1 0 0,-171-22 436 0 0,154 21-414 0 0,-37-3 159 0 0,1 3 0 0 0,-96 8 0 0 0,43 7-162 0 0,-97 8 116 0 0,187-20-90 0 0,1-1 0 0 0,-1-2 1 0 0,0-1-1 0 0,-51-14 0 0 0,18 4-6 0 0,6 3-91 0 0,-2 2 0 0 0,-106-4 0 0 0,139 13 20 0 0,0 0-1 0 0,0-2 0 0 0,0-1 0 0 0,1 0 0 0 0,-40-13 1 0 0,53 14-35 0 0,1-1 0 0 0,0 2 0 0 0,0-1 0 0 0,-1 1 0 0 0,1 1 0 0 0,-1 0 0 0 0,1 0 0 0 0,-1 0 0 0 0,-14 3 0 0 0,10 0-259 0 0,1 1 0 0 0,-1 0 1 0 0,1 0-1 0 0,0 1 0 0 0,-19 12 1 0 0,19-10-4412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3:56.265"/>
    </inkml:context>
    <inkml:brush xml:id="br0">
      <inkml:brushProperty name="width" value="0.1" units="cm"/>
      <inkml:brushProperty name="height" value="0.1" units="cm"/>
      <inkml:brushProperty name="color" value="#E71224"/>
    </inkml:brush>
  </inkml:definitions>
  <inkml:trace contextRef="#ctx0" brushRef="#br0">963 105 919 0 0,'-208'10'7199'0'0,"201"-10"-7124"0"0,0 0-1 0 0,0 0 1 0 0,0 0-1 0 0,0-1 1 0 0,0 0-1 0 0,0-1 1 0 0,-13-4-1 0 0,-47-24 1373 0 0,49 21-792 0 0,-37-13-1 0 0,5 11-356 0 0,-1 1 1 0 0,-83-4-1 0 0,76 9-221 0 0,25 2-51 0 0,0 2 0 0 0,-52 5 0 0 0,21 6-3573 0 0,26-2-315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3:56.966"/>
    </inkml:context>
    <inkml:brush xml:id="br0">
      <inkml:brushProperty name="width" value="0.1" units="cm"/>
      <inkml:brushProperty name="height" value="0.1" units="cm"/>
      <inkml:brushProperty name="color" value="#E71224"/>
    </inkml:brush>
  </inkml:definitions>
  <inkml:trace contextRef="#ctx0" brushRef="#br0">753 82 1351 0 0,'-24'0'289'0'0,"16"1"-39"0"0,0-1 1 0 0,0 0-1 0 0,0 0 0 0 0,1-1 1 0 0,-1 1-1 0 0,0-2 0 0 0,0 1 1 0 0,1-1-1 0 0,-9-4 0 0 0,-17-8 801 0 0,1 2 0 0 0,-2 1-1 0 0,1 2 1 0 0,-2 1 0 0 0,-59-7-1 0 0,57 14-941 0 0,0 1 0 0 0,0 1 0 0 0,0 2 0 0 0,1 2 0 0 0,-39 10 0 0 0,49-9-179 0 0,-30 13 0 0 0,44-15-42 0 0,-16 5-210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3:57.851"/>
    </inkml:context>
    <inkml:brush xml:id="br0">
      <inkml:brushProperty name="width" value="0.1" units="cm"/>
      <inkml:brushProperty name="height" value="0.1" units="cm"/>
      <inkml:brushProperty name="color" value="#E71224"/>
    </inkml:brush>
  </inkml:definitions>
  <inkml:trace contextRef="#ctx0" brushRef="#br0">2355 81 2759 0 0,'-4'-3'165'0'0,"3"2"-130"0"0,1 0-1 0 0,-1 0 1 0 0,0 0 0 0 0,0 1 0 0 0,0-1 0 0 0,0 0 0 0 0,0 1 0 0 0,0-1 0 0 0,0 1-1 0 0,0-1 1 0 0,0 1 0 0 0,-1-1 0 0 0,1 1 0 0 0,0 0 0 0 0,0-1 0 0 0,0 1 0 0 0,-1 0-1 0 0,1 0 1 0 0,0 0 0 0 0,0 0 0 0 0,0 0 0 0 0,-1 0 0 0 0,0 1 0 0 0,-4-1 331 0 0,0 0 0 0 0,0 0-1 0 0,1 0 1 0 0,-1-1 0 0 0,0 0 0 0 0,-7-1 0 0 0,-9-2-123 0 0,-25 1 23 0 0,-77 4 0 0 0,75 1-71 0 0,-74-6 0 0 0,122 4-191 0 0,-85-10 320 0 0,-104 1-1 0 0,19 9-818 0 0,142 0-2245 0 0</inkml:trace>
  <inkml:trace contextRef="#ctx0" brushRef="#br0" timeOffset="1">916 114 3679 0 0,'-2'-1'55'0'0,"0"0"0"0"0,0 1 0 0 0,0-1 0 0 0,0 1 0 0 0,0-1-1 0 0,0 1 1 0 0,0 0 0 0 0,0 0 0 0 0,0 0 0 0 0,0 0-1 0 0,0 0 1 0 0,0 0 0 0 0,0 0 0 0 0,0 1 0 0 0,-3 0-1 0 0,-30 14 1344 0 0,10-4-913 0 0,14-7-383 0 0,0-1 1 0 0,0-1-1 0 0,0 0 0 0 0,0-1 0 0 0,-1 0 0 0 0,1 0 0 0 0,0-1 0 0 0,0-1 0 0 0,0 0 0 0 0,-1 0 0 0 0,-20-6 0 0 0,-3-5 643 0 0,0 0 1 0 0,-43-24-1 0 0,42 19-201 0 0,-56-19 1 0 0,61 27-383 0 0,0 3 1 0 0,0 0-1 0 0,-52-1 1 0 0,-95 10-573 0 0,143-1 124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36:21.728"/>
    </inkml:context>
    <inkml:brush xml:id="br0">
      <inkml:brushProperty name="width" value="0.1" units="cm"/>
      <inkml:brushProperty name="height" value="0.1" units="cm"/>
      <inkml:brushProperty name="color" value="#E71224"/>
    </inkml:brush>
  </inkml:definitions>
  <inkml:trace contextRef="#ctx0" brushRef="#br0">1583 60 1295 0 0,'-3'2'23'0'0,"-1"-1"-1"0"0,1 0 0 0 0,0 0 0 0 0,-1 0 0 0 0,1 0 0 0 0,-7 1 0 0 0,3-1-1 0 0,-2 0 146 0 0,0 0-1 0 0,0-1 0 0 0,0 0 1 0 0,0-1-1 0 0,0 0 0 0 0,-11-2 0 0 0,-1 0 1073 0 0,-2 0 350 0 0,-3 0-798 0 0,0-1 1 0 0,-28-8 0 0 0,23 4-437 0 0,-32-3 0 0 0,45 8-234 0 0,-104-10 468 0 0,66 9-442 0 0,-5 2 39 0 0,-1 2 1 0 0,-65 9 0 0 0,-3 0 147 0 0,-238-8 108 0 0,322-1-539 0 0,-75 10 0 0 0,50 2-2775 0 0,26-4-428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4:15.659"/>
    </inkml:context>
    <inkml:brush xml:id="br0">
      <inkml:brushProperty name="width" value="0.1" units="cm"/>
      <inkml:brushProperty name="height" value="0.1" units="cm"/>
      <inkml:brushProperty name="color" value="#E71224"/>
    </inkml:brush>
  </inkml:definitions>
  <inkml:trace contextRef="#ctx0" brushRef="#br0">1116 200 1375 0 0,'2'-1'116'0'0,"1"0"-1"0"0,-1 1 0 0 0,0-1 0 0 0,0 1 1 0 0,0 0-1 0 0,0 0 0 0 0,1-1 0 0 0,-1 2 0 0 0,0-1 1 0 0,0 0-1 0 0,0 0 0 0 0,1 1 0 0 0,-1-1 0 0 0,0 1 1 0 0,0-1-1 0 0,4 3 0 0 0,-6-2-4 0 0,1 0-1 0 0,-1 0 1 0 0,0 0 0 0 0,1 0-1 0 0,-1 0 1 0 0,0 0-1 0 0,0 0 1 0 0,0 0 0 0 0,1 0-1 0 0,-1 0 1 0 0,0 0-1 0 0,-1 0 1 0 0,1 0 0 0 0,0 0-1 0 0,0 0 1 0 0,-1 2 0 0 0,0 13 705 0 0,2-8-756 0 0,0 0 0 0 0,-1 0 0 0 0,0 0 0 0 0,0 1 0 0 0,-1-1 0 0 0,0 0 0 0 0,-1 0 0 0 0,1 0 0 0 0,-4 8 0 0 0,3-14-46 0 0,2-26 2028 0 0,1 9-1055 0 0,-10 14-408 0 0,-5 2-465 0 0,7-1 65 0 0,-1-1 0 0 0,1-1 0 0 0,0 1-1 0 0,-12-5 1 0 0,-13-2 487 0 0,26 7-593 0 0,-1 1-1 0 0,1 0 0 0 0,-1 1 1 0 0,1-1-1 0 0,-1 1 0 0 0,1 1 0 0 0,0-1 1 0 0,-1 1-1 0 0,1 0 0 0 0,-7 4 1 0 0,4-3-51 0 0,-1 1 1 0 0,1-2-1 0 0,-16 4 1 0 0,-71 10 270 0 0,72-13-219 0 0,9 0 2 0 0,0-2-1 0 0,0 1 0 0 0,0-2 1 0 0,0 0-1 0 0,0-1 1 0 0,-1 0-1 0 0,-24-6 0 0 0,28 4 5 0 0,-1 1 0 0 0,0 1 0 0 0,0 0 0 0 0,-1 1 0 0 0,-18 1 0 0 0,19 1-63 0 0,1 1 1 0 0,-1 0-1 0 0,1 0 0 0 0,-13 7 0 0 0,14-6-2 0 0,-1 0-1 0 0,0 0 1 0 0,-22 3-1 0 0,28-7 4 0 0,1 0 0 0 0,0-1-1 0 0,-1 0 1 0 0,1 0 0 0 0,0 0-1 0 0,0-1 1 0 0,0 0 0 0 0,0 0-1 0 0,0 0 1 0 0,0 0 0 0 0,0-1-1 0 0,-5-3 1 0 0,-17-9 59 0 0,20 13-56 0 0,1 0 0 0 0,0 0 0 0 0,-1 1-1 0 0,-8-1 1 0 0,9 1-4 0 0,0 0 0 0 0,0 0 0 0 0,0 0 0 0 0,0-1-1 0 0,-11-4 1 0 0,10 2 24 0 0,1-1 0 0 0,-1 0 0 0 0,1 0 0 0 0,-1 0 0 0 0,-8-12-1 0 0,7 9 71 0 0,0-1-1 0 0,-15-10 0 0 0,20 17-97 0 0,0 0 0 0 0,0 0 0 0 0,-1 0 0 0 0,1 1 0 0 0,0-1 0 0 0,-1 1 0 0 0,1 0 0 0 0,-1 0 0 0 0,0 0-1 0 0,1 1 1 0 0,-1-1 0 0 0,-5 1 0 0 0,-3-1-13 0 0,8 1 0 0 0,-1 0 0 0 0,0 0 0 0 0,0 0 0 0 0,-8 2 0 0 0,2-1 0 0 0,10-1 0 0 0,0-1 0 0 0,0 1 0 0 0,-1 0 0 0 0,1 0 0 0 0,0 0 0 0 0,0 0 0 0 0,0 1 0 0 0,-1-1 0 0 0,1 0 0 0 0,0 0 0 0 0,0 1 0 0 0,0-1 0 0 0,-1 0 0 0 0,1 1 0 0 0,0 0 0 0 0,0-1 0 0 0,0 1 0 0 0,0-1 0 0 0,0 1 0 0 0,0 0 0 0 0,0 0 0 0 0,0 0 0 0 0,-1 1 0 0 0,2-2 5 0 0,0 1 0 0 0,0 0 0 0 0,0-1 0 0 0,0 1 0 0 0,-1-1 0 0 0,1 1 0 0 0,0 0 0 0 0,0-1 1 0 0,0 1-1 0 0,0-1 0 0 0,0 1 0 0 0,0 0 0 0 0,0-1 0 0 0,1 1 0 0 0,-1-1 0 0 0,0 1 0 0 0,0 0 0 0 0,0-1 0 0 0,1 1 0 0 0,-1-1 0 0 0,0 1 0 0 0,1-1 0 0 0,-1 1 0 0 0,0-1 0 0 0,1 1 0 0 0,-1-1 0 0 0,1 1 0 0 0,-1-1 0 0 0,0 1 0 0 0,1-1 0 0 0,-1 0 0 0 0,1 1 0 0 0,-1-1 0 0 0,2 1 0 0 0,-1-1 6 0 0,0 1-1 0 0,-1-1 1 0 0,1 1-1 0 0,0-1 1 0 0,0 1-1 0 0,0-1 1 0 0,0 0-1 0 0,0 0 1 0 0,0 1 0 0 0,0-1-1 0 0,0 0 1 0 0,1 0-1 0 0,-1 0 1 0 0,0 0-1 0 0,0 0 1 0 0,0 0-1 0 0,0 0 1 0 0,2-1-1 0 0,13-8 343 0 0,-6 4-131 0 0,0 0 0 0 0,17-6 1 0 0,-24 10-193 0 0,1 0-1 0 0,-1 0 1 0 0,1 1 0 0 0,-1-1 0 0 0,1 1 0 0 0,0 0 0 0 0,-1 0 0 0 0,1 0 0 0 0,-1 0 0 0 0,1 1-1 0 0,-1-1 1 0 0,6 3 0 0 0,-2-1-16 0 0,1 0 0 0 0,0-1 0 0 0,-1 1 0 0 0,1-2 0 0 0,0 1 0 0 0,0-1 1 0 0,-1 0-1 0 0,1 0 0 0 0,0-1 0 0 0,12-3 0 0 0,2-2 216 0 0,1-1 1 0 0,24-12 0 0 0,-28 11-102 0 0,0 1 0 0 0,0 0 0 0 0,30-6 0 0 0,-15 8-58 0 0,55-2-1 0 0,-45 5 58 0 0,66-12 0 0 0,-11 1 100 0 0,-78 10-144 0 0,24-6 0 0 0,-24 4-42 0 0,24-2 0 0 0,51 5 319 0 0,-61 2-351 0 0,9 0 185 0 0,83-12-1 0 0,-98 9-134 0 0,-21 2-28 0 0,0 0 1 0 0,0 0-1 0 0,0 0 0 0 0,11-4 1 0 0,-4 0 66 0 0,1 2 1 0 0,-1 0 0 0 0,1 1-1 0 0,20-1 1 0 0,27-4 20 0 0,89-9 103 0 0,-107 12-136 0 0,-19 2-63 0 0,1 1 1 0 0,26 2 0 0 0,-37 2-25 0 0,-1 0 0 0 0,1 1 0 0 0,19 8 0 0 0,0 5 0 0 0,-28-13 0 0 0,1 0 0 0 0,-1 0 0 0 0,1-1 0 0 0,12 4 0 0 0,32 5 64 0 0,-23-8-64 0 0,-25-4 0 0 0,0 0 0 0 0,0 0 0 0 0,0 1 0 0 0,-1-1 0 0 0,1 1 0 0 0,0 0 0 0 0,-1 0 0 0 0,1 1 0 0 0,0-1 0 0 0,6 4 0 0 0,-2 2 0 0 0,1 1 0 0 0,-1 0 0 0 0,10 12 0 0 0,-13-14 0 0 0,0 1 0 0 0,1-1 0 0 0,0 0 0 0 0,0-1 0 0 0,1 1 0 0 0,13 7 0 0 0,-9-6 0 0 0,0-1 0 0 0,-1 2-1 0 0,12 9 1 0 0,13 11 12 0 0,-29-25-6 0 0,-1 0 0 0 0,0 0 0 0 0,1 0 0 0 0,-1 0-1 0 0,1-1 1 0 0,0 0 0 0 0,-1 0 0 0 0,13 1 0 0 0,22 9 9 0 0,-35-10-12 0 0,-1 0 0 0 0,1-1 0 0 0,0 1 0 0 0,0-1 0 0 0,0 0 0 0 0,0 0-1 0 0,0 0 1 0 0,0-1 0 0 0,0 0 0 0 0,0 0 0 0 0,0 0 0 0 0,0-1 0 0 0,-1 1 0 0 0,1-1-1 0 0,0 0 1 0 0,5-2 0 0 0,0-1-3 0 0,0 1 0 0 0,0 1 0 0 0,1 0 0 0 0,14-1 0 0 0,-4 0 0 0 0,-12 3 6 0 0,17-4 29 0 0,-25 4-34 0 0,0 0 0 0 0,-1 0-1 0 0,1 0 1 0 0,0-1 0 0 0,-1 1 0 0 0,1 0-1 0 0,0 0 1 0 0,-1-1 0 0 0,1 1 0 0 0,0 0 0 0 0,-1-1-1 0 0,1 1 1 0 0,-1-1 0 0 0,1 1 0 0 0,-1-1-1 0 0,1 1 1 0 0,-1-1 0 0 0,1 1 0 0 0,-1-1-1 0 0,0 0 1 0 0,1 1 0 0 0,-1-1 0 0 0,0 1 0 0 0,1-1-1 0 0,-1 0 1 0 0,0 1 0 0 0,0-1 0 0 0,0 0-1 0 0,1 0 1 0 0,-2 0 0 0 0,1 0 0 0 0,0 0 1 0 0,-1 0-1 0 0,1 1 0 0 0,-1-1 0 0 0,1 0 0 0 0,-1 0 0 0 0,1 1 0 0 0,-1-1 1 0 0,0 0-1 0 0,1 1 0 0 0,-1-1 0 0 0,0 1 0 0 0,1-1 0 0 0,-1 1 0 0 0,0-1 1 0 0,0 1-1 0 0,0-1 0 0 0,1 1 0 0 0,-1 0 0 0 0,0 0 0 0 0,0-1 0 0 0,0 1 1 0 0,0 0-1 0 0,0 0 0 0 0,1 0 0 0 0,-3 0 0 0 0,-25-3 31 0 0,1 5-32 0 0,-42 7 0 0 0,43-5 0 0 0,-44 2 0 0 0,42-6 0 0 0,-129-4 0 0 0,130 2 0 0 0,-1-2 0 0 0,0-1 0 0 0,-43-13 0 0 0,58 14 0 0 0,0 1 0 0 0,-1 0 0 0 0,1 1 0 0 0,-25 0 0 0 0,-58 5 0 0 0,21 0 0 0 0,37-1 0 0 0,1 1 0 0 0,-74 16 0 0 0,85-14 0 0 0,-1-1 0 0 0,0-1 0 0 0,1-2 0 0 0,-31-1 0 0 0,8 0 20 0 0,0 3-1 0 0,-85 15 1 0 0,105-13-15 0 0,-5-2-5 0 0,-54 0 0 0 0,6-1 0 0 0,49 0 16 0 0,0-1 0 0 0,-1-2 0 0 0,-60-9 0 0 0,45 4-16 0 0,-62 0 0 0 0,59 4 0 0 0,21 2 0 0 0,-41 6 0 0 0,14-2 0 0 0,29 0 0 0 0,0 0 0 0 0,-55 17 0 0 0,35-7 0 0 0,48-14 0 0 0,-40 8 0 0 0,38-7 0 0 0,0-1 0 0 0,-1 1 0 0 0,1-1 0 0 0,0 0 0 0 0,0 0 0 0 0,0-1 0 0 0,-1 1 0 0 0,1-1 0 0 0,0 1 0 0 0,-4-2 0 0 0,7 2 1 0 0,-1 0 0 0 0,1 0 0 0 0,0 0 0 0 0,0 0 0 0 0,0 0 0 0 0,0 0 0 0 0,-1 0 0 0 0,1 0 0 0 0,0 0 0 0 0,0 0 1 0 0,0 1-1 0 0,0-1 0 0 0,-1 0 0 0 0,1 0 0 0 0,0 0 0 0 0,0 0 0 0 0,0 0 0 0 0,0 0 0 0 0,0 1 0 0 0,-1-1 0 0 0,1 0 0 0 0,0 0 0 0 0,0 0 0 0 0,0 0 0 0 0,0 1 0 0 0,0-1 0 0 0,0 0 0 0 0,0 0 0 0 0,0 0 0 0 0,0 1 0 0 0,0-1 0 0 0,0 0 0 0 0,0 0 0 0 0,0 0 0 0 0,0 1 0 0 0,0-1 0 0 0,0 0 0 0 0,0 0 0 0 0,0 0 0 0 0,0 1 1 0 0,0-1-1 0 0,0 0 0 0 0,0 0 0 0 0,0 0 0 0 0,0 0 0 0 0,1 1 0 0 0,-1-1 0 0 0,0 0 0 0 0,0 0 0 0 0,0 0 0 0 0,0 0 0 0 0,0 1 0 0 0,0-1 0 0 0,1 0 0 0 0,-1 0 0 0 0,0 0 0 0 0,0 0 0 0 0,0 0 0 0 0,0 0 0 0 0,1 0 0 0 0,-1 1 0 0 0,5 0-1 0 0,-1 1 0 0 0,1-1 0 0 0,0 1 0 0 0,0-1 0 0 0,-1-1 0 0 0,1 1 0 0 0,8-1 0 0 0,39-2 0 0 0,-37 1 0 0 0,24 1 0 0 0,1 1 0 0 0,-1 2 0 0 0,70 15 0 0 0,-85-13 0 0 0,40 4 4 0 0,1-2-1 0 0,66-1 1 0 0,-76-8 16 0 0,1-3-1 0 0,80-16 1 0 0,108-38 36 0 0,-197 46-54 0 0,10-2 14 0 0,208-47 160 0 0,-264 62-176 0 0,14-3-256 0 0,0 1 0 0 0,0 1-1 0 0,27 0 1 0 0,-39 1 117 0 0,1 1 0 0 0,-1-1 0 0 0,0 1-1 0 0,1-1 1 0 0,-1 1 0 0 0,0 0 0 0 0,1 0 0 0 0,-1 0-1 0 0,0 1 1 0 0,0-1 0 0 0,0 1 0 0 0,0 0 0 0 0,0 0-1 0 0,-1 0 1 0 0,1 0 0 0 0,0 0 0 0 0,-1 1 0 0 0,0-1-1 0 0,1 1 1 0 0,-1-1 0 0 0,0 1 0 0 0,3 6 0 0 0,5 19-4540 0 0,-3 4-232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4:27.226"/>
    </inkml:context>
    <inkml:brush xml:id="br0">
      <inkml:brushProperty name="width" value="0.1" units="cm"/>
      <inkml:brushProperty name="height" value="0.1" units="cm"/>
      <inkml:brushProperty name="color" value="#E71224"/>
    </inkml:brush>
  </inkml:definitions>
  <inkml:trace contextRef="#ctx0" brushRef="#br0">1950 253 2415 0 0,'-34'-53'840'0'0,"31"50"-717"0"0,-1 0-1 0 0,0 0 1 0 0,0 1-1 0 0,0-1 1 0 0,0 1-1 0 0,0-1 1 0 0,0 1-1 0 0,-1 1 1 0 0,-5-3-1 0 0,-42-6 1363 0 0,46 9-1351 0 0,-17-2 328 0 0,8 1-87 0 0,0 0 1 0 0,0 0 0 0 0,0-2 0 0 0,0 0 0 0 0,-26-11-1 0 0,24 8 147 0 0,-1 0 0 0 0,-32-8 0 0 0,13 5-352 0 0,26 8-62 0 0,0 1-1 0 0,-1 0 0 0 0,1 0 1 0 0,0 1-1 0 0,-17 2 1 0 0,-7-1-1 0 0,13-1 35 0 0,-28-4 0 0 0,45 2-55 0 0,1 1 0 0 0,-1-1 0 0 0,1 1 0 0 0,0-1-1 0 0,0 0 1 0 0,0-1 0 0 0,0 1 0 0 0,-5-4 0 0 0,5 2 25 0 0,-1 1 1 0 0,-1 0-1 0 0,1 0 1 0 0,-11-4-1 0 0,-6 1 24 0 0,-33-3 0 0 0,37 7-39 0 0,0-1 0 0 0,0-1 0 0 0,-26-9 0 0 0,39 12-76 0 0,0-1 0 0 0,0 1 0 0 0,0 0 0 0 0,-1 0 0 0 0,1 0 0 0 0,0 1-1 0 0,-1 0 1 0 0,1 0 0 0 0,0 0 0 0 0,-9 2 0 0 0,-4 2 1 0 0,-31 10 0 0 0,34-8-22 0 0,0-2-1 0 0,-30 6 0 0 0,8-6 23 0 0,-136 8 220 0 0,143-14-209 0 0,-53-9 0 0 0,68 8-24 0 0,-28-2 31 0 0,0 2 0 0 0,-46 3 1 0 0,46 0-45 0 0,7-4 13 0 0,32 2 5 0 0,0 1 0 0 0,1 1 0 0 0,-1-1 0 0 0,0 0 0 0 0,0 1-1 0 0,0 0 1 0 0,0 0 0 0 0,1 0 0 0 0,-1 0 0 0 0,0 1 0 0 0,0 0-1 0 0,0-1 1 0 0,1 1 0 0 0,-1 1 0 0 0,1-1 0 0 0,-1 0 0 0 0,0 1-1 0 0,-2 2 1 0 0,0-1-14 0 0,1 0 0 0 0,-1 0 0 0 0,0 0 0 0 0,0-1 0 0 0,0 1 0 0 0,-11 1 0 0 0,-13 6 0 0 0,-5 14 64 0 0,18-15-11 0 0,11-6-52 0 0,1 1 0 0 0,-1-2 0 0 0,0 1 0 0 0,0-1 0 0 0,0 1 0 0 0,0-2 0 0 0,0 1 0 0 0,0-1 0 0 0,-1 0 0 0 0,-7 1 0 0 0,8-2 25 0 0,-8 0 118 0 0,14 0-142 0 0,0 0 0 0 0,0 0-1 0 0,0 0 1 0 0,-1 0 0 0 0,1-1 0 0 0,0 1 0 0 0,0 0 0 0 0,0 0 0 0 0,-1 0 0 0 0,1 0 0 0 0,0 0 0 0 0,0 0 0 0 0,0 0 0 0 0,0-1 0 0 0,-1 1 0 0 0,1 0 0 0 0,0 0-1 0 0,0 0 1 0 0,0 0 0 0 0,0-1 0 0 0,0 1 0 0 0,0 0 0 0 0,0 0 0 0 0,-1 0 0 0 0,1-1 0 0 0,0 1 0 0 0,0 0 0 0 0,0 0 0 0 0,0 0 0 0 0,0-1 0 0 0,0 1-1 0 0,0 0 1 0 0,0 0 0 0 0,0-1 0 0 0,0 1 0 0 0,0 0 0 0 0,0 0 0 0 0,0 0 0 0 0,0-1 0 0 0,1 1 0 0 0,-1 0 0 0 0,0 0 0 0 0,0 0 0 0 0,0-1 0 0 0,0 1-1 0 0,0 0 1 0 0,0 0 0 0 0,1-1 0 0 0,-1 1 0 0 0,1-1 0 0 0,-1 1 0 0 0,1-1-1 0 0,0 1 1 0 0,-1-1 0 0 0,1 1 0 0 0,0 0 0 0 0,-1-1-1 0 0,1 1 1 0 0,0 0 0 0 0,0-1 0 0 0,-1 1-1 0 0,1 0 1 0 0,0 0 0 0 0,0 0 0 0 0,0 0 0 0 0,-1 0-1 0 0,1 0 1 0 0,0 0 0 0 0,0 0 0 0 0,0 0 0 0 0,-1 0-1 0 0,1 0 1 0 0,0 0 0 0 0,0 0 0 0 0,-1 1-1 0 0,2 0 1 0 0,26 9 75 0 0,-23-8-65 0 0,1-1-3 0 0,0 1 0 0 0,0-1 0 0 0,0-1 0 0 0,0 1 0 0 0,0-1 0 0 0,0 0 0 0 0,0 0 0 0 0,9-2 0 0 0,26 1 87 0 0,116 12 98 0 0,-140-10-162 0 0,-1 1 0 0 0,1 0 1 0 0,27 9-1 0 0,-25-6-22 0 0,39 5 0 0 0,-22-5 5 0 0,0 1 0 0 0,48 16 0 0 0,-11-3-7 0 0,20-3 97 0 0,-79-14-92 0 0,42 6 54 0 0,-1-2 1 0 0,100-4-1 0 0,-131-4-23 0 0,0 1 0 0 0,0 2 0 0 0,0 0 0 0 0,0 1 0 0 0,25 6 0 0 0,-37-5-44 0 0,0 2 0 0 0,13 6 0 0 0,-13-6 0 0 0,0 0 0 0 0,15 4 0 0 0,-6-3 11 0 0,-1-2 0 0 0,1 0-1 0 0,0-1 1 0 0,0-1 0 0 0,40-2-1 0 0,23-1 104 0 0,-57 3-55 0 0,31-4 0 0 0,-25 4-59 0 0,-28-1 0 0 0,0-1 0 0 0,0 1 0 0 0,0-1 0 0 0,0 0 0 0 0,8-2 0 0 0,11-2 25 0 0,0 1 0 0 0,28-1 0 0 0,-27 5 58 0 0,25 4 0 0 0,-10 0-60 0 0,-22-4 952 0 0,26-3 0 0 0,-6 1-813 0 0,-10 2-1042 0 0,54 8 0 0 0,-68-7 909 0 0,0-1 0 0 0,1-1 0 0 0,-1-1 0 0 0,0 0 0 0 0,0 0 0 0 0,23-7 0 0 0,-18 4 18 0 0,3 0 16 0 0,-1 0-1 0 0,31-1 1 0 0,-36 5-57 0 0,13-1 62 0 0,-8-1-37 0 0,-1 1 0 0 0,0 0 0 0 0,21 3 0 0 0,10 0 27 0 0,59-4 232 0 0,-105 2-283 0 0,1 1 0 0 0,-1 0 0 0 0,1 0 0 0 0,-1 0 0 0 0,10 5 0 0 0,19 3 23 0 0,29 8-30 0 0,-52-15 3 0 0,9 1 29 0 0,1-1-1 0 0,-1-1 0 0 0,25-2 0 0 0,-19-1 107 0 0,54 3 0 0 0,-47 1-100 0 0,58-7 0 0 0,31 3 26 0 0,0 0 0 0 0,-69-2-32 0 0,94 6 0 0 0,-92 5-22 0 0,-33-3 49 0 0,35 1 0 0 0,145-5 200 0 0,64-15-42 0 0,-211 10-213 0 0,-31 3 2 0 0,147-8 52 0 0,-149 10-58 0 0,1 0 0 0 0,0 0 0 0 0,25-5 0 0 0,45-4 62 0 0,-57 6 4 0 0,60 1-66 0 0,-38 5-1 0 0,-39-1 17 0 0,1-2 1 0 0,-1 1-1 0 0,30-5 0 0 0,-26 0-16 0 0,1 1 0 0 0,-1 1 0 0 0,1 1 0 0 0,27 3 0 0 0,46 0 0 0 0,5 6 0 0 0,-93-8 12 0 0,1 0-1 0 0,-1 0 1 0 0,0-1-1 0 0,11-2 1 0 0,21-1-6 0 0,79 2 58 0 0,-79 4-64 0 0,-22-3 0 0 0,-17 1 0 0 0,0-1 0 0 0,0 1 0 0 0,0 0 0 0 0,0 0 0 0 0,0 0 0 0 0,0 0 0 0 0,0 0 0 0 0,0 1 0 0 0,-1-1 0 0 0,1 0 0 0 0,0 1 0 0 0,3 1 0 0 0,19 1 0 0 0,-9-2 0 0 0,-7-1 0 0 0,-1 1 0 0 0,1-1 0 0 0,-1 0 0 0 0,1-1 0 0 0,9-2 0 0 0,-10 2 0 0 0,0 0 0 0 0,0 0 0 0 0,0 1 0 0 0,0 0 0 0 0,0 0 0 0 0,8 2 0 0 0,-8-2 7 0 0,0 0 0 0 0,1 0 0 0 0,-1 0 0 0 0,0-1 0 0 0,0 0 0 0 0,13-3 0 0 0,1-1 8 0 0,-10 3-15 0 0,-1 0 0 0 0,-1 1 0 0 0,0 0 0 0 0,0 0 0 0 0,0 1 0 0 0,0 0 0 0 0,10 1 0 0 0,-11 0 0 0 0,0-1 0 0 0,-1 0 0 0 0,1-1 0 0 0,0 0 0 0 0,-1 0 0 0 0,1-1 0 0 0,-1 0 0 0 0,0 0 0 0 0,13-5 0 0 0,-9 3 0 0 0,1 0 0 0 0,18-3 0 0 0,-14 4 0 0 0,-11 2 0 0 0,-1 0 0 0 0,1 0 0 0 0,-1 0 0 0 0,1 1 0 0 0,-1 0 0 0 0,1 0 0 0 0,-1 0 0 0 0,1 1 0 0 0,7 1 0 0 0,-10-2 0 0 0,0 0 0 0 0,0 1-1 0 0,0-1 1 0 0,0 0 0 0 0,0 0-1 0 0,0-1 1 0 0,0 1 0 0 0,0 0-1 0 0,0 0 1 0 0,0-1 0 0 0,0 0-1 0 0,0 1 1 0 0,-1-1 0 0 0,4-1-1 0 0,13-3 60 0 0,-16 5-55 0 0,-1 0 1 0 0,1 0 0 0 0,0 0-1 0 0,0 1 1 0 0,0-1 0 0 0,0 1 0 0 0,0-1-1 0 0,2 2 1 0 0,-3-2-4 0 0,-1 1 1 0 0,1-1-1 0 0,-1 0 1 0 0,1 0-1 0 0,0 1 0 0 0,-1-1 1 0 0,1 0-1 0 0,-1 0 1 0 0,1 0-1 0 0,0 0 0 0 0,-1 0 1 0 0,1 0-1 0 0,0 0 1 0 0,-1 0-1 0 0,1 0 0 0 0,-1 0 1 0 0,1 0-1 0 0,0 0 1 0 0,-1-1-1 0 0,1 1 0 0 0,-1 0 1 0 0,2-1-1 0 0,37-7 74 0 0,-31 8-20 0 0,-7 0-50 0 0,1 0 0 0 0,-1 0 0 0 0,0 0 1 0 0,1 0-1 0 0,-1-1 0 0 0,0 1 0 0 0,1 0 0 0 0,-1 0 1 0 0,0-1-1 0 0,1 1 0 0 0,1-2 0 0 0,-2 2-2 0 0,0-1 0 0 0,-1 1 1 0 0,1-1-1 0 0,-1 1 0 0 0,1 0 0 0 0,0-1 0 0 0,-1 0 0 0 0,1 1 0 0 0,-1-1 0 0 0,1 1 0 0 0,-1-1 0 0 0,1 1 1 0 0,-1-1-1 0 0,0 0 0 0 0,1 1 0 0 0,-1-1 0 0 0,0 0 0 0 0,1 0 0 0 0,-1 1 0 0 0,0-1 0 0 0,0 0 1 0 0,0 0-1 0 0,0 0 0 0 0,0 0-2 0 0,0 1 0 0 0,0 0 0 0 0,0 0-1 0 0,0 0 1 0 0,0 0 0 0 0,0 0 0 0 0,0 0 0 0 0,0 0 0 0 0,0 0 0 0 0,0 0 0 0 0,0-1 0 0 0,0 1 0 0 0,0 0 0 0 0,0 0 0 0 0,0 0 0 0 0,0 0 0 0 0,0 0-1 0 0,0 0 1 0 0,0 0 0 0 0,0 0 0 0 0,0 0 0 0 0,0 0 0 0 0,0 0 0 0 0,0 0 0 0 0,-1 0 0 0 0,1-1 0 0 0,0 1 0 0 0,0 0 0 0 0,0 0 0 0 0,0 0 0 0 0,0 0-1 0 0,0 0 1 0 0,0 0 0 0 0,0 0 0 0 0,0 0 0 0 0,0 0 0 0 0,-1 0 0 0 0,1 0 0 0 0,0 0 0 0 0,0 0 0 0 0,0 0 0 0 0,0 0 0 0 0,0 0 0 0 0,0 0 0 0 0,0 0 0 0 0,0 0-1 0 0,0 0 1 0 0,-1 0 0 0 0,1 0 0 0 0,0 0 0 0 0,-7 10-101 0 0,-4 7-950 0 0,3-5-2897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4:35.486"/>
    </inkml:context>
    <inkml:brush xml:id="br0">
      <inkml:brushProperty name="width" value="0.1" units="cm"/>
      <inkml:brushProperty name="height" value="0.1" units="cm"/>
      <inkml:brushProperty name="color" value="#E71224"/>
    </inkml:brush>
  </inkml:definitions>
  <inkml:trace contextRef="#ctx0" brushRef="#br0">1 161 455 0 0,'1'-1'204'0'0,"-1"-1"0"0"0,1 0 0 0 0,0 1-1 0 0,0-1 1 0 0,-1 0 0 0 0,1 1 0 0 0,1-1-1 0 0,-1 1 1 0 0,0 0 0 0 0,0-1-1 0 0,0 1 1 0 0,1 0 0 0 0,-1 0 0 0 0,1 0-1 0 0,-1-1 1 0 0,1 2 0 0 0,2-3 0 0 0,-1 2 66 0 0,0-1 1 0 0,0 0 0 0 0,0 1 0 0 0,0-1-1 0 0,1 1 1 0 0,-1 0 0 0 0,0 0 0 0 0,1 0-1 0 0,3 0 1 0 0,13 1 510 0 0,72 2 1926 0 0,-79-1-2364 0 0,1-2 0 0 0,17-2 1 0 0,-19 2-183 0 0,38-5 402 0 0,-1-2 1 0 0,53-16-1 0 0,-88 21-434 0 0,-1 0-1 0 0,21 0 1 0 0,15-3 117 0 0,-2-5 12 0 0,53-9 108 0 0,-51 11-237 0 0,-33 6-45 0 0,1 0 0 0 0,30-1 1 0 0,-15 3 6 0 0,-4 1 70 0 0,52 5 0 0 0,-60-2-129 0 0,1-1 0 0 0,-1-1 0 0 0,32-1 0 0 0,11-6 96 0 0,-30 1-26 0 0,0 1 0 0 0,40 1 0 0 0,8-1-75 0 0,15-1 101 0 0,-77 6-103 0 0,35 6 1 0 0,-35-3 7 0 0,36 1 1 0 0,83-16 208 0 0,-120 11-197 0 0,0 1 0 0 0,1 0 0 0 0,-1 1-1 0 0,23 6 1 0 0,-8 1-23 0 0,0-2-1 0 0,67 6 0 0 0,-36-9-11 0 0,126 10 44 0 0,-2 1 59 0 0,-11-1 105 0 0,-143-13-198 0 0,-23-1 23 0 0,-1 0-1 0 0,17 2 0 0 0,-25-1-85 0 0,0-1 0 0 0,1 1 0 0 0,-1-1 0 0 0,0 1 0 0 0,1 0-1 0 0,-1 0 1 0 0,0 0 0 0 0,0 0 0 0 0,0 0 0 0 0,0 1 0 0 0,0-1 0 0 0,0 1 0 0 0,0-1-1 0 0,0 1 1 0 0,2 3 0 0 0,0 2-734 0 0,-3 3-50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5:08.784"/>
    </inkml:context>
    <inkml:brush xml:id="br0">
      <inkml:brushProperty name="width" value="0.1" units="cm"/>
      <inkml:brushProperty name="height" value="0.1" units="cm"/>
      <inkml:brushProperty name="color" value="#E71224"/>
    </inkml:brush>
  </inkml:definitions>
  <inkml:trace contextRef="#ctx0" brushRef="#br0">86 33 1375 0 0,'0'-1'140'0'0,"-1"0"-1"0"0,0 1 1 0 0,0-1-1 0 0,1 1 1 0 0,-1-1-1 0 0,0 1 1 0 0,0 0-1 0 0,0-1 0 0 0,0 1 1 0 0,1 0-1 0 0,-1-1 1 0 0,0 1-1 0 0,0 0 1 0 0,0 0-1 0 0,0 0 1 0 0,0 0-1 0 0,0 0 0 0 0,0 0 1 0 0,0 0-1 0 0,0 0 1 0 0,0 0-1 0 0,0 0 1 0 0,1 1-1 0 0,-2-1 1 0 0,-25 13 1036 0 0,24-11-995 0 0,0 0 0 0 0,0 0-1 0 0,0-1 1 0 0,0 1 0 0 0,-1-1 0 0 0,1 0-1 0 0,0 0 1 0 0,-6 1 0 0 0,9-2-148 0 0,-1 0 0 0 0,1 0 1 0 0,0 0-1 0 0,0-1 0 0 0,0 1 1 0 0,0 0-1 0 0,-1 0 0 0 0,1 0 1 0 0,0 0-1 0 0,0-1 0 0 0,0 1 1 0 0,0 0-1 0 0,0 0 0 0 0,0 0 1 0 0,-1-1-1 0 0,1 1 0 0 0,0 0 1 0 0,0 0-1 0 0,0-1 0 0 0,0 1 1 0 0,0 0-1 0 0,0 0 0 0 0,0 0 1 0 0,0-1-1 0 0,0 1 0 0 0,0 0 1 0 0,0 0-1 0 0,0-1 0 0 0,0 1 1 0 0,0 0-1 0 0,0 0 0 0 0,0-1 1 0 0,1 1-1 0 0,-1 0 0 0 0,0 0 1 0 0,0 0-1 0 0,0-1 0 0 0,0 1 1 0 0,0 0-1 0 0,0 0 0 0 0,1 0 1 0 0,-1 0-1 0 0,0-1 0 0 0,0 1 1 0 0,0 0-1 0 0,0 0 0 0 0,1 0 1 0 0,-1 0-1 0 0,1-1 34 0 0,-1 0 0 0 0,1 0 0 0 0,0 0 0 0 0,-1 0 0 0 0,1 0 0 0 0,0 1 0 0 0,0-1 0 0 0,-1 0 0 0 0,1 1 0 0 0,0-1-1 0 0,0 1 1 0 0,0-1 0 0 0,1 0 0 0 0,6 1 49 0 0,1-1 0 0 0,-1 2-1 0 0,0-1 1 0 0,1 1-1 0 0,-1 1 1 0 0,0-1-1 0 0,0 1 1 0 0,0 1 0 0 0,0 0-1 0 0,0 0 1 0 0,7 4-1 0 0,-7-3-70 0 0,0-1 0 0 0,0 1-1 0 0,0-2 1 0 0,0 1 0 0 0,1-1 0 0 0,-1 0-1 0 0,1-1 1 0 0,0 0 0 0 0,-1 0-1 0 0,16-1 1 0 0,2-6 506 0 0,33-10-1 0 0,-44 10-385 0 0,1 1 0 0 0,-1 1 1 0 0,1 1-1 0 0,0 0 0 0 0,0 1 0 0 0,27 0 0 0 0,-21 3-74 0 0,33-4 0 0 0,-42 2-50 0 0,-1 0 0 0 0,1 0-1 0 0,0 1 1 0 0,0 1 0 0 0,-1 0-1 0 0,1 1 1 0 0,0 0 0 0 0,13 5-1 0 0,2 3 49 0 0,50 12 0 0 0,-65-20-58 0 0,-1 0-1 0 0,0-1 1 0 0,1-1 0 0 0,-1 0-1 0 0,1 0 1 0 0,23-5-1 0 0,84-23 376 0 0,-78 16-168 0 0,1 1-1 0 0,1 3 1 0 0,80-5-1 0 0,-36 13-167 0 0,128 17 0 0 0,-204-14-70 0 0,1 0 0 0 0,-1 1 0 0 0,0 1 0 0 0,-1 0 0 0 0,1 0 0 0 0,-1 1 0 0 0,15 10 0 0 0,-17-11 0 0 0,15 6 208 0 0,-23-11-196 0 0,0 1-1 0 0,0-1 1 0 0,0 0-1 0 0,0 0 1 0 0,0 0-1 0 0,0 0 1 0 0,0 0-1 0 0,0 0 1 0 0,0 0-1 0 0,0 0 1 0 0,0-1-1 0 0,0 1 0 0 0,-1 0 1 0 0,1-1-1 0 0,0 1 1 0 0,0 0-1 0 0,0-1 1 0 0,0 1-1 0 0,0-1 1 0 0,-1 1-1 0 0,1-1 1 0 0,1 0-1 0 0,-4 2 10 0 0,0 0-1 0 0,0 0 0 0 0,1 0 0 0 0,-1-1 1 0 0,0 1-1 0 0,0 0 0 0 0,0-1 1 0 0,0 1-1 0 0,0-1 0 0 0,0 0 0 0 0,0 0 1 0 0,0 1-1 0 0,0-1 0 0 0,0-1 1 0 0,0 1-1 0 0,0 0 0 0 0,0 0 1 0 0,0-1-1 0 0,-2 0 0 0 0,-48-15-7 0 0,36 10-8 0 0,-21-6 20 0 0,-1 1 0 0 0,0 1 0 0 0,0 2 0 0 0,-1 2 0 0 0,0 2 0 0 0,-1 2 0 0 0,-56 3 0 0 0,-166 33 1 0 0,-81 5 12 0 0,22-13-38 0 0,284-23 0 0 0,22-2 0 0 0,1 1 0 0 0,0 0 0 0 0,0 0 0 0 0,-23 8 0 0 0,37-10 1 0 0,0 0-1 0 0,0 0 1 0 0,0 0-1 0 0,0 0 1 0 0,0 0-1 0 0,0 0 1 0 0,0 0-1 0 0,0 0 1 0 0,0 0-1 0 0,0 1 1 0 0,0-1-1 0 0,0 0 1 0 0,0 0-1 0 0,0 0 1 0 0,0 0-1 0 0,0 0 1 0 0,0 0-1 0 0,0 0 1 0 0,1 0-1 0 0,-1 0 1 0 0,0 0-1 0 0,0 0 1 0 0,0 0-1 0 0,0 0 1 0 0,0 0-1 0 0,0 0 1 0 0,0 0-1 0 0,0 0 1 0 0,0 0-1 0 0,0 0 1 0 0,0 0-1 0 0,0 0 1 0 0,0 0-1 0 0,0 0 1 0 0,0 0-1 0 0,0 0 1 0 0,0 1-1 0 0,0-1 0 0 0,0 0 1 0 0,0 0-1 0 0,0 0 1 0 0,0 0-1 0 0,0 0 1 0 0,0 0-1 0 0,0 0 1 0 0,0 0-1 0 0,0 0 1 0 0,11 1 56 0 0,23-1 75 0 0,-21 0-99 0 0,466-9 105 0 0,-209 14-126 0 0,43 0 20 0 0,-2-23 3 0 0,-111-13 87 0 0,-78 10-75 0 0,-108 19-86 0 0,-1 0-1 0 0,1 1 1 0 0,22 1 0 0 0,-32 1 21 0 0,0-1 0 0 0,0 1 0 0 0,0 0 1 0 0,0 0-1 0 0,0 0 0 0 0,0 1 1 0 0,5 2-1 0 0,-7-3 10 0 0,0 0 0 0 0,-1 1 0 0 0,1-1 0 0 0,0 0 1 0 0,-1 1-1 0 0,0-1 0 0 0,1 1 0 0 0,-1-1 0 0 0,0 1 0 0 0,0-1 0 0 0,0 1 0 0 0,0 0 0 0 0,0 0 1 0 0,0-1-1 0 0,0 1 0 0 0,0 3 0 0 0,2 14-231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5:44.364"/>
    </inkml:context>
    <inkml:brush xml:id="br0">
      <inkml:brushProperty name="width" value="0.1" units="cm"/>
      <inkml:brushProperty name="height" value="0.1" units="cm"/>
      <inkml:brushProperty name="color" value="#E71224"/>
    </inkml:brush>
  </inkml:definitions>
  <inkml:trace contextRef="#ctx0" brushRef="#br0">2589 1242 2303 0 0,'-44'-6'830'0'0,"0"1"-1"0"0,0 3 1 0 0,-45 4-1 0 0,19-1-740 0 0,-59 9 905 0 0,123-9-937 0 0,-35 4 252 0 0,0-2-1 0 0,0-2 1 0 0,0-2 0 0 0,-62-8 0 0 0,78 5-114 0 0,0 1 1 0 0,0 1 0 0 0,-37 2-1 0 0,10 6 7 0 0,32-2-111 0 0,-1-2 0 0 0,0 0 0 0 0,1-2 0 0 0,-39-3-1 0 0,-67-11 670 0 0,48 7-392 0 0,-57-3-224 0 0,89 6-124 0 0,22 2 80 0 0,1-1 0 0 0,-27-6 0 0 0,24 2 199 0 0,1-1 0 0 0,-44-22-1 0 0,55 25-231 0 0,1 0 0 0 0,-1 1 0 0 0,1 1 0 0 0,-1 0 0 0 0,-15-2 0 0 0,-25-5 299 0 0,38 10-234 0 0,14 0-110 0 0,0 0 0 0 0,0 0 1 0 0,0 0-1 0 0,0 0 0 0 0,-1 0 0 0 0,1-1 0 0 0,-4 0 1 0 0,-6-5 422 0 0,23 10 160 0 0,0 1-465 0 0,1-1-1 0 0,0-1 1 0 0,-1 0-1 0 0,2-1 1 0 0,-1 0-1 0 0,0-1 1 0 0,15 0-1 0 0,18 3 193 0 0,-3-2-20 0 0,1-1-1 0 0,-1-2 0 0 0,52-8 0 0 0,-42 4-124 0 0,-33 3-119 0 0,0 1 0 0 0,0 1 0 0 0,0 1 0 0 0,0 1 0 0 0,0 0 0 0 0,-1 1 0 0 0,1 1 0 0 0,-1 1 0 0 0,1 1 0 0 0,-2 1 0 0 0,18 8 0 0 0,2 1 42 0 0,43 13-1 0 0,-69-26-45 0 0,1-1 0 0 0,0 0 0 0 0,-1-1 0 0 0,1 0 1 0 0,16-2-1 0 0,12 2 132 0 0,87-2 436 0 0,-48-1-272 0 0,37 4-42 0 0,-88-1-200 0 0,-14 0 0 0 0,26-3 0 0 0,145-14 341 0 0,-57 8-270 0 0,-46 2 70 0 0,-52 4-192 0 0,-1 1-1 0 0,1 2 1 0 0,32 4 0 0 0,23 0 81 0 0,-20-3 31 0 0,77 2 141 0 0,-105-1-281 0 0,85 10 133 0 0,-94-9-120 0 0,1-1 1 0 0,0-2-1 0 0,0-1 0 0 0,57-8 0 0 0,11 1 23 0 0,-45 4 8 0 0,93-10-19 0 0,-80 4 42 0 0,-43 8-43 0 0,0 0-1 0 0,0 1 0 0 0,0 1 0 0 0,41 8 0 0 0,-2-1-23 0 0,-38-4 23 0 0,-1 0 1 0 0,1 1 0 0 0,35 14-1 0 0,-29-11-52 0 0,-21-6 3 0 0,-1 0 1 0 0,1 1 0 0 0,8 3-1 0 0,-2 1-4 0 0,1-1-1 0 0,0-1 0 0 0,0 0 0 0 0,18 2 0 0 0,65 7 75 0 0,-58-9-7 0 0,125 3 244 0 0,-87-4-206 0 0,-50-1-81 0 0,0-2 0 0 0,39-3 1 0 0,-43-1-9 0 0,0 2 1 0 0,0 1 0 0 0,1 1-1 0 0,28 4 1 0 0,-42-4-16 0 0,0-1 1 0 0,-1 0-1 0 0,1-1 1 0 0,11-2-1 0 0,-15 3-9 0 0,2-2 30 0 0,0 0 0 0 0,0-1 0 0 0,0 1 1 0 0,0-2-1 0 0,-1 1 0 0 0,1-1 0 0 0,-1 0 0 0 0,13-10 0 0 0,1-8-31 0 0,-20 19 0 0 0,1 1 0 0 0,-1-1 0 0 0,1 0 0 0 0,-1 1 0 0 0,1-1 0 0 0,0 1 0 0 0,0 0 0 0 0,0 0 0 0 0,0 0 0 0 0,0 0 0 0 0,0 1 0 0 0,6-3 0 0 0,-3 2 0 0 0,0 0 0 0 0,-1-1 0 0 0,1 1 0 0 0,-1-1-1 0 0,0-1 1 0 0,1 1 0 0 0,-1-1 0 0 0,-1 0 0 0 0,1 0 0 0 0,-1-1-1 0 0,1 1 1 0 0,-1-1 0 0 0,0 0 0 0 0,3-7 0 0 0,6-9 42 0 0,-1-1 1 0 0,11-30 0 0 0,-9 22 76 0 0,-10 21-102 0 0,0 0-1 0 0,0 0 0 0 0,-1-1 0 0 0,0 1 0 0 0,0-1 1 0 0,-1 0-1 0 0,0 1 0 0 0,-1-1 0 0 0,0 0 0 0 0,-1 0 1 0 0,0 0-1 0 0,-1-14 0 0 0,-4 0 0 0 0,2 1 0 0 0,0-1 0 0 0,1-32 0 0 0,3 47-11 0 0,0 1-1 0 0,0 0 1 0 0,0 0-1 0 0,1 0 1 0 0,0 0 0 0 0,0 0-1 0 0,1 1 1 0 0,0-1-1 0 0,1 1 1 0 0,0 0-1 0 0,0 0 1 0 0,0 0 0 0 0,9-10-1 0 0,-6 9-4 0 0,-1 0 0 0 0,0 0 0 0 0,0 0 0 0 0,-1 0 0 0 0,0-1 0 0 0,0 0 0 0 0,-1 0 0 0 0,0 0 0 0 0,-1-1 0 0 0,0 1 0 0 0,-1-1 0 0 0,0 0 0 0 0,2-14 0 0 0,-1-4 21 0 0,2 0 1 0 0,11-40-1 0 0,-15 62-21 0 0,1-1 0 0 0,-1 0 0 0 0,0 0 0 0 0,0 0 0 0 0,0 1 0 0 0,-1-1 0 0 0,0 0 0 0 0,-1 0 0 0 0,-2-11 0 0 0,-1 1 0 0 0,-1 1 0 0 0,-11-24 0 0 0,7 18 0 0 0,5 12 0 0 0,0-1 0 0 0,-1 1 0 0 0,-7-11 0 0 0,9 17 0 0 0,-1 0 0 0 0,1 0 0 0 0,-1 0 0 0 0,1 1 0 0 0,-1-1 0 0 0,-1 1 0 0 0,1 0 0 0 0,0 0 0 0 0,-6-2 0 0 0,-4-3 0 0 0,0 2 0 0 0,-1 0 0 0 0,0 1 0 0 0,-26-6 0 0 0,-64-4 0 0 0,86 14 0 0 0,-37 3 0 0 0,-3 0 0 0 0,-102-2 0 0 0,77 1 0 0 0,-158 15 0 0 0,65-1 0 0 0,140-13 0 0 0,13 0 0 0 0,-42-3 0 0 0,-171-15 0 0 0,-61 5 0 0 0,134 7 0 0 0,61-4 0 0 0,-135-28 0 0 0,196 28 4 0 0,-1-1 16 0 0,-1 2 0 0 0,-61-2 0 0 0,-114 13-20 0 0,162-3 0 0 0,-108-13 0 0 0,142 10 0 0 0,-30 2 0 0 0,1-1 0 0 0,-4 2 0 0 0,0 1 0 0 0,-90 17 0 0 0,55-6 0 0 0,14-1 0 0 0,45-6 0 0 0,0-1 0 0 0,0-2 0 0 0,-34 0 0 0 0,-11-5 0 0 0,-62-5 0 0 0,87 4 0 0 0,-93 4 0 0 0,-53 17 0 0 0,175-15 0 0 0,-24 4 0 0 0,22-3 5 0 0,-39 1 1 0 0,27-6 43 0 0,-63 4-45 0 0,66-2-4 0 0,1-1 0 0 0,-49-6 0 0 0,-19 0 0 0 0,31 4 0 0 0,-48 2 0 0 0,95 2 0 0 0,1-2 0 0 0,-43-4 0 0 0,63 4-2 0 0,1 0-1 0 0,-1 0 1 0 0,0-1-1 0 0,1 1 1 0 0,-1 1-1 0 0,0-1 1 0 0,1 0-1 0 0,-1 0 1 0 0,1 0-1 0 0,-1 1 1 0 0,0-1 0 0 0,1 1-1 0 0,-1 0 1 0 0,1-1-1 0 0,-1 1 1 0 0,1 0-1 0 0,0 0 1 0 0,-1 0-1 0 0,1 0 1 0 0,0 0-1 0 0,-1 0 1 0 0,1 0 0 0 0,0 0-1 0 0,0 0 1 0 0,-1 3-1 0 0,-25 29 3 0 0,-20 49 0 0 0,35-61 0 0 0,-1 3 0 0 0,1-1 0 0 0,2 2 0 0 0,0 0 0 0 0,-10 40 0 0 0,18-55-3 0 0,1 0 0 0 0,1 0 0 0 0,-1 0 0 0 0,2 0-1 0 0,-1 1 1 0 0,1-1 0 0 0,5 19 0 0 0,4 4-20 0 0,13 33 1 0 0,7 22 28 0 0,-4 4-6 0 0,9 44 0 0 0,-32-114 0 0 0,-2-17 0 0 0,-1 1 0 0 0,1-1 0 0 0,0 0 0 0 0,1 0 0 0 0,3 10 0 0 0,-4-13 0 0 0,1 1 0 0 0,0-1 0 0 0,0 1 0 0 0,0-1 0 0 0,0 0 0 0 0,0 0 0 0 0,4 3 0 0 0,13 14 0 0 0,-15-13-51 0 0,0 1 0 0 0,-1 1 0 0 0,1-1 0 0 0,-2 0 0 0 0,1 1 0 0 0,-1-1 0 0 0,2 14 0 0 0,2 58-1918 0 0,-5-62 1250 0 0,1 31-737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4:39.839"/>
    </inkml:context>
    <inkml:brush xml:id="br0">
      <inkml:brushProperty name="width" value="0.1" units="cm"/>
      <inkml:brushProperty name="height" value="0.1" units="cm"/>
      <inkml:brushProperty name="color" value="#E71224"/>
    </inkml:brush>
  </inkml:definitions>
  <inkml:trace contextRef="#ctx0" brushRef="#br0">1440 117 1375 0 0,'-11'5'225'0'0,"10"-4"-229"0"0,0 0 0 0 0,0 0 0 0 0,0-1 0 0 0,0 1 0 0 0,0 0 1 0 0,-1-1-1 0 0,1 1 0 0 0,0-1 0 0 0,0 0 0 0 0,0 1 0 0 0,-3-1 0 0 0,3 0 62 0 0,-1 0 0 0 0,1 0-1 0 0,0 0 1 0 0,-1 0 0 0 0,1-1 0 0 0,-1 1 0 0 0,1-1 0 0 0,0 1 0 0 0,-1-1 0 0 0,1 0-1 0 0,0 1 1 0 0,-1-1 0 0 0,1 0 0 0 0,0 0 0 0 0,0 0 0 0 0,-1-1 0 0 0,-14-8 2930 0 0,7 8-2666 0 0,1 0 0 0 0,-1 1 0 0 0,0 0 0 0 0,0 1 0 0 0,-10 0 1 0 0,12 0-156 0 0,0 0 0 0 0,0 0 0 0 0,0 0 0 0 0,1-1 0 0 0,-1 0 0 0 0,0 0 0 0 0,1-1 0 0 0,-1 0 0 0 0,1 0 0 0 0,-1 0 0 0 0,-8-5 0 0 0,11 4-83 0 0,-1 0 0 0 0,1 1 0 0 0,-1 0 1 0 0,1 0-1 0 0,-1 0 0 0 0,1 1 0 0 0,-1 0 0 0 0,0-1 0 0 0,0 2 0 0 0,0-1 0 0 0,-7 0 1 0 0,-2 2 113 0 0,0 0 0 0 0,-24 6 1 0 0,17-3-120 0 0,10-3 91 0 0,0-1 1 0 0,0 1-1 0 0,-1-2 1 0 0,1 0-1 0 0,-17-3 0 0 0,15 2 66 0 0,-1 0 0 0 0,0 1 0 0 0,-17 1-1 0 0,-194 10 501 0 0,188-10-461 0 0,0-3 0 0 0,0-1 0 0 0,1-1 0 0 0,-39-12 0 0 0,17 1-28 0 0,-1 3 1 0 0,-82-7 0 0 0,122 20-360 0 0,1 0 0 0 0,-1 2 0 0 0,0 0 1 0 0,1 1-1 0 0,-25 8 0 0 0,3-2-1196 0 0,5-1 225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4:41.232"/>
    </inkml:context>
    <inkml:brush xml:id="br0">
      <inkml:brushProperty name="width" value="0.1" units="cm"/>
      <inkml:brushProperty name="height" value="0.1" units="cm"/>
      <inkml:brushProperty name="color" value="#E71224"/>
    </inkml:brush>
  </inkml:definitions>
  <inkml:trace contextRef="#ctx0" brushRef="#br0">2796 259 1375 0 0,'-16'-11'3878'0'0,"12"10"-3607"0"0,-1-1 0 0 0,1 1 0 0 0,-1 0-1 0 0,1 0 1 0 0,-6 0 0 0 0,-3 1-51 0 0,0 0 0 0 0,-17 2 0 0 0,-133 6 1833 0 0,138-10-1690 0 0,0 0-1 0 0,0-2 0 0 0,-44-12 1 0 0,56 13-213 0 0,0 1 0 0 0,0 1 1 0 0,0 0-1 0 0,0 0 0 0 0,-15 3 1 0 0,-33-2-108 0 0,-14-1 83 0 0,8 1 137 0 0,-27-4 141 0 0,-79-8-66 0 0,32-2 296 0 0,126 12-535 0 0,-1-1 1 0 0,1 0-1 0 0,-26-9 0 0 0,23 5 31 0 0,-34-5-1 0 0,-6 1-115 0 0,34 6-2 0 0,-1 1 1 0 0,1 1 0 0 0,-41 0-1 0 0,8 6-12 0 0,11 0 0 0 0,0-2 0 0 0,-61-6 0 0 0,-92-11 305 0 0,96 9-158 0 0,44 3 94 0 0,-29-2 143 0 0,-102-21 1 0 0,86 1-477 0 0,-44-9 885 0 0,130 33-1516 0 0,0 0 0 0 0,0 1 0 0 0,0 1 0 0 0,1 0 0 0 0,-1 2 0 0 0,-29 5 0 0 0,21-1-4251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4:42.330"/>
    </inkml:context>
    <inkml:brush xml:id="br0">
      <inkml:brushProperty name="width" value="0.1" units="cm"/>
      <inkml:brushProperty name="height" value="0.1" units="cm"/>
      <inkml:brushProperty name="color" value="#E71224"/>
    </inkml:brush>
  </inkml:definitions>
  <inkml:trace contextRef="#ctx0" brushRef="#br0">1213 46 1375 0 0,'-131'20'1208'0'0,"105"-19"-771"0"0,0-1 0 0 0,0-1-1 0 0,-29-6 1 0 0,-77-20 2366 0 0,80 16-2189 0 0,0 3 1 0 0,-1 1-1 0 0,1 3 1 0 0,-1 3-1 0 0,-1 1 1 0 0,-100 16-1 0 0,-74 21-91 0 0,212-34-589 0 0,-3 0-199 0 0,1 1-1 0 0,-26 9 0 0 0,22-5-3717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4:43.020"/>
    </inkml:context>
    <inkml:brush xml:id="br0">
      <inkml:brushProperty name="width" value="0.1" units="cm"/>
      <inkml:brushProperty name="height" value="0.1" units="cm"/>
      <inkml:brushProperty name="color" value="#E71224"/>
    </inkml:brush>
  </inkml:definitions>
  <inkml:trace contextRef="#ctx0" brushRef="#br0">918 17 1375 0 0,'-3'0'-65'0'0,"-118"4"4920"0"0,28 1-3229 0 0,-105-8 0 0 0,52-9-628 0 0,94 6-331 0 0,0 2 0 0 0,-98 5-1 0 0,60 1-1635 0 0,78-1-3142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4:43.603"/>
    </inkml:context>
    <inkml:brush xml:id="br0">
      <inkml:brushProperty name="width" value="0.1" units="cm"/>
      <inkml:brushProperty name="height" value="0.1" units="cm"/>
      <inkml:brushProperty name="color" value="#E71224"/>
    </inkml:brush>
  </inkml:definitions>
  <inkml:trace contextRef="#ctx0" brushRef="#br0">847 1 455 0 0,'-89'1'4422'0'0,"-82"-2"-2108"0"0,32 1-778 0 0,64 0-769 0 0,-1 3-192 0 0,-93 14-1 0 0,64-1-4728 0 0,83-11 1808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36:22.605"/>
    </inkml:context>
    <inkml:brush xml:id="br0">
      <inkml:brushProperty name="width" value="0.1" units="cm"/>
      <inkml:brushProperty name="height" value="0.1" units="cm"/>
      <inkml:brushProperty name="color" value="#E71224"/>
    </inkml:brush>
  </inkml:definitions>
  <inkml:trace contextRef="#ctx0" brushRef="#br0">1670 1 367 0 0,'-4'2'61'0'0,"1"1"-1"0"0,-1-1 1 0 0,0 1-1 0 0,0-1 1 0 0,0 0-1 0 0,0 0 1 0 0,0-1-1 0 0,0 1 1 0 0,0-1-1 0 0,-1 0 1 0 0,1 0-1 0 0,0-1 1 0 0,-1 1-1 0 0,1-1 0 0 0,-7 0 1 0 0,-19 3 1523 0 0,-39 14 31 0 0,53-13-1383 0 0,1 0 0 0 0,0-2 1 0 0,-1 1-1 0 0,1-2 0 0 0,-1 0 0 0 0,0-1 0 0 0,0-1 0 0 0,-27-4 0 0 0,2-2-22 0 0,16 2 27 0 0,0 1-1 0 0,-39-2 1 0 0,-235-7 440 0 0,223 8-376 0 0,-323 7 833 0 0,50 29-978 0 0,296-23-224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4:44.419"/>
    </inkml:context>
    <inkml:brush xml:id="br0">
      <inkml:brushProperty name="width" value="0.1" units="cm"/>
      <inkml:brushProperty name="height" value="0.1" units="cm"/>
      <inkml:brushProperty name="color" value="#E71224"/>
    </inkml:brush>
  </inkml:definitions>
  <inkml:trace contextRef="#ctx0" brushRef="#br0">1548 57 919 0 0,'-4'-1'519'0'0,"0"1"0"0"0,0-1 0 0 0,-1 1 0 0 0,1 0 0 0 0,-6 1-1 0 0,0 0-441 0 0,-35 2 176 0 0,36-1-53 0 0,-1-1 0 0 0,1-1 0 0 0,-1 1-1 0 0,1-2 1 0 0,-1 1 0 0 0,-16-4 0 0 0,-5-2 410 0 0,0 1 1 0 0,0 2-1 0 0,0 1 0 0 0,0 1 1 0 0,-41 5-1 0 0,19-4 116 0 0,-1-3 1 0 0,-97-17-1 0 0,-53-3 450 0 0,-10 25-387 0 0,140 1-618 0 0,-84 16-1 0 0,137-16-151 0 0,-113 22-196 0 0,86-14-368 0 0,8-3 99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4:45.519"/>
    </inkml:context>
    <inkml:brush xml:id="br0">
      <inkml:brushProperty name="width" value="0.1" units="cm"/>
      <inkml:brushProperty name="height" value="0.1" units="cm"/>
      <inkml:brushProperty name="color" value="#E71224"/>
    </inkml:brush>
  </inkml:definitions>
  <inkml:trace contextRef="#ctx0" brushRef="#br0">1634 265 919 0 0,'-2'-5'406'0'0,"0"1"-1"0"0,-1 0 0 0 0,1 0 0 0 0,-1 0 0 0 0,0 1 0 0 0,0-1 0 0 0,0 0 0 0 0,-1 1 0 0 0,-4-4 0 0 0,-12-13 552 0 0,13 12-778 0 0,-1 0 0 0 0,0 0-1 0 0,-1 1 1 0 0,1 0 0 0 0,-1 1-1 0 0,-1 0 1 0 0,1 0 0 0 0,-1 1-1 0 0,0 1 1 0 0,0-1 0 0 0,-20-5-1 0 0,-23-10 584 0 0,36 13-555 0 0,1 1-1 0 0,-1 0 0 0 0,0 1 0 0 0,-33-5 1 0 0,-53 1 625 0 0,-128 5 0 0 0,198 4-564 0 0,0-2 1 0 0,-52-9 0 0 0,-3 0 411 0 0,14 4-452 0 0,-112 6 0 0 0,141 2-230 0 0,0-3-1 0 0,-61-9 0 0 0,62 5-57 0 0,1 2-1 0 0,-68 2 1 0 0,83 6-315 0 0,1 2-29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4:46.441"/>
    </inkml:context>
    <inkml:brush xml:id="br0">
      <inkml:brushProperty name="width" value="0.1" units="cm"/>
      <inkml:brushProperty name="height" value="0.1" units="cm"/>
      <inkml:brushProperty name="color" value="#E71224"/>
    </inkml:brush>
  </inkml:definitions>
  <inkml:trace contextRef="#ctx0" brushRef="#br0">1882 150 1839 0 0,'-9'1'837'0'0,"8"-1"-745"0"0,0 0 1 0 0,0 0-1 0 0,0 0 0 0 0,0 0 0 0 0,0 1 1 0 0,0-1-1 0 0,0-1 0 0 0,0 1 1 0 0,0 0-1 0 0,0 0 0 0 0,1 0 1 0 0,-1 0-1 0 0,0-1 0 0 0,0 1 0 0 0,0 0 1 0 0,0-1-1 0 0,0 1 0 0 0,0-1 1 0 0,1 1-1 0 0,-1-1 0 0 0,0 1 1 0 0,0-1-1 0 0,1 0 0 0 0,-2-1 0 0 0,-2-1 133 0 0,1 0 0 0 0,-1 1 0 0 0,0-1 0 0 0,0 1 0 0 0,0-1 0 0 0,0 1 0 0 0,0 0 0 0 0,-1 1-1 0 0,1-1 1 0 0,0 1 0 0 0,-9-2 0 0 0,-5 1 356 0 0,-32-1 0 0 0,15 1-346 0 0,-21 0 63 0 0,32 2 25 0 0,-43-6 0 0 0,33 2 198 0 0,-49 0-1 0 0,32 2-65 0 0,-50 0 233 0 0,-51-1-278 0 0,25 2-36 0 0,60-6-38 0 0,0-2 0 0 0,-69-20 0 0 0,66 15-143 0 0,-1 3 0 0 0,-1 3-1 0 0,-87 2 1 0 0,109 9-215 0 0,0 2 0 0 0,-81 18-1 0 0,60-9-522 0 0,20-4 130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4:50.263"/>
    </inkml:context>
    <inkml:brush xml:id="br0">
      <inkml:brushProperty name="width" value="0.1" units="cm"/>
      <inkml:brushProperty name="height" value="0.1" units="cm"/>
      <inkml:brushProperty name="color" value="#E71224"/>
    </inkml:brush>
  </inkml:definitions>
  <inkml:trace contextRef="#ctx0" brushRef="#br0">2799 86 455 0 0,'2'0'59'0'0,"0"-1"-1"0"0,-1 1 0 0 0,1 0 0 0 0,-1-1 0 0 0,1 1 1 0 0,0-1-1 0 0,-1 1 0 0 0,1-1 0 0 0,-1 0 0 0 0,0 0 1 0 0,1 0-1 0 0,-1 0 0 0 0,2-1 0 0 0,-3 2 15 0 0,0 0 0 0 0,1 0 0 0 0,-1-1 0 0 0,0 1 0 0 0,0 0 0 0 0,0 0 0 0 0,1 0 0 0 0,-1-1 0 0 0,0 1 0 0 0,0 0 0 0 0,0 0 0 0 0,0-1 0 0 0,0 1 0 0 0,0 0 0 0 0,1 0 0 0 0,-1-1 0 0 0,0 1 0 0 0,0 0 0 0 0,0 0 0 0 0,0-1 0 0 0,0 1 0 0 0,0 0 0 0 0,0 0 0 0 0,0-1 0 0 0,0 1 0 0 0,0 0 0 0 0,0-1 0 0 0,-1 1 4 0 0,1 0-1 0 0,-1-1 0 0 0,1 1 0 0 0,-1 0 0 0 0,1-1 1 0 0,-1 1-1 0 0,1 0 0 0 0,-1 0 0 0 0,1-1 0 0 0,-1 1 0 0 0,1 0 1 0 0,-1 0-1 0 0,1 0 0 0 0,-1 0 0 0 0,1 0 0 0 0,-1 0 1 0 0,0 0-1 0 0,1 0 0 0 0,-1 0 0 0 0,-52 4 1660 0 0,47-5-1562 0 0,1 1 0 0 0,0-1 1 0 0,0 0-1 0 0,0 0 0 0 0,0-1 0 0 0,0 1 0 0 0,0-1 1 0 0,0 0-1 0 0,1 0 0 0 0,-1-1 0 0 0,1 0 0 0 0,-1 1 1 0 0,1-1-1 0 0,0-1 0 0 0,0 1 0 0 0,-4-5 0 0 0,6 6-91 0 0,0 1 0 0 0,0-1 0 0 0,0 0 0 0 0,0 1-1 0 0,-1 0 1 0 0,1-1 0 0 0,0 1 0 0 0,-1 0 0 0 0,1 0 0 0 0,-1 0-1 0 0,1 1 1 0 0,-1-1 0 0 0,1 0 0 0 0,-4 1 0 0 0,0 0 3 0 0,0 0 0 0 0,0 1 0 0 0,0 0 1 0 0,1 1-1 0 0,-7 1 0 0 0,7-1-83 0 0,-10 1 39 0 0,0-1 0 0 0,0 0 0 0 0,-28 0 0 0 0,-13 1 371 0 0,33 0-189 0 0,1 1 0 0 0,0 1 0 0 0,0 0 0 0 0,-26 12 0 0 0,-1 0-160 0 0,-94 21 0 0 0,111-33 25 0 0,-57 2 0 0 0,84-7-85 0 0,-97 11 182 0 0,55-4-60 0 0,-83 2-1 0 0,123-10-86 0 0,0 1 1 0 0,1-1-1 0 0,-1 0 0 0 0,1 0 0 0 0,-1-1 1 0 0,1 0-1 0 0,-9-4 0 0 0,-40-24 593 0 0,42 23-440 0 0,0-1 0 0 0,0 2 0 0 0,-26-10 1 0 0,-47-5-78 0 0,-126-13 1 0 0,130 23-89 0 0,-19 4-7 0 0,7 0 14 0 0,78 6-13 0 0,0 0 1 0 0,0 1-1 0 0,-1 1 1 0 0,-17 3-1 0 0,-65 16 29 0 0,34-6-5 0 0,59-13-42 0 0,-145 23-16 0 0,128-22 38 0 0,0-1 1 0 0,0-1-1 0 0,0-1 1 0 0,-35-6 0 0 0,-153-21 131 0 0,201 28-284 0 0,0 1 0 0 0,-1-1 0 0 0,1 2 0 0 0,0-1 0 0 0,0 1 0 0 0,0 1 0 0 0,0 0 0 0 0,0 0 0 0 0,0 1 0 0 0,1 0 0 0 0,0 1 1 0 0,0 0-1 0 0,-12 9 0 0 0,5-4-1363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4:51.772"/>
    </inkml:context>
    <inkml:brush xml:id="br0">
      <inkml:brushProperty name="width" value="0.1" units="cm"/>
      <inkml:brushProperty name="height" value="0.1" units="cm"/>
      <inkml:brushProperty name="color" value="#E71224"/>
    </inkml:brush>
  </inkml:definitions>
  <inkml:trace contextRef="#ctx0" brushRef="#br0">1044 7 1839 0 0,'-7'5'105'0'0,"-24"13"863"0"0,30-17-938 0 0,0 0 1 0 0,-1-1-1 0 0,1 1 1 0 0,0-1-1 0 0,-1 0 1 0 0,1 1-1 0 0,-1-1 1 0 0,1 0-1 0 0,0 0 1 0 0,-1 0 0 0 0,1 0-1 0 0,-1 0 1 0 0,1 0-1 0 0,0-1 1 0 0,-1 1-1 0 0,1 0 1 0 0,0-1-1 0 0,-1 1 1 0 0,1-1-1 0 0,0 1 1 0 0,-2-2-1 0 0,-1-1 188 0 0,0 0 0 0 0,-1 0 0 0 0,0 0 0 0 0,1 0 0 0 0,-1 1 0 0 0,0 0-1 0 0,0 0 1 0 0,0 0 0 0 0,0 1 0 0 0,-1-1 0 0 0,1 1 0 0 0,0 1-1 0 0,-1-1 1 0 0,1 1 0 0 0,0-1 0 0 0,-1 2 0 0 0,-5 0 0 0 0,-16 4 110 0 0,0 2 1 0 0,1 1-1 0 0,-51 22 1 0 0,59-22-287 0 0,-6 0 36 0 0,-1-1 1 0 0,0-1 0 0 0,-1-1-1 0 0,-26 2 1 0 0,-37 7 621 0 0,65-9-468 0 0,-1-1-1 0 0,0-1 1 0 0,0-2-1 0 0,0 0 1 0 0,0-1 0 0 0,-33-6-1 0 0,32 4-210 0 0,0 0-1 0 0,0 2 1 0 0,0 1-1 0 0,0 0 1 0 0,-50 12-1 0 0,51-8-457 0 0,1-3-129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4:53.802"/>
    </inkml:context>
    <inkml:brush xml:id="br0">
      <inkml:brushProperty name="width" value="0.1" units="cm"/>
      <inkml:brushProperty name="height" value="0.1" units="cm"/>
      <inkml:brushProperty name="color" value="#E71224"/>
    </inkml:brush>
  </inkml:definitions>
  <inkml:trace contextRef="#ctx0" brushRef="#br0">3216 41 919 0 0,'-5'-6'1363'0'0,"6"10"-515"0"0,-1-4-846 0 0,0 0 0 0 0,0 0 1 0 0,0 1-1 0 0,0-1 0 0 0,0 0 0 0 0,0 0 0 0 0,0 1 0 0 0,1-1 1 0 0,-1 0-1 0 0,0 0 0 0 0,0 1 0 0 0,0-1 0 0 0,0 0 0 0 0,0 0 1 0 0,0 0-1 0 0,1 0 0 0 0,-1 1 0 0 0,0-1 0 0 0,0 0 0 0 0,0 0 0 0 0,0 0 1 0 0,1 0-1 0 0,-1 1 0 0 0,0-1 0 0 0,0 0 0 0 0,1 0 0 0 0,-1 0 1 0 0,0 0-1 0 0,0 0 0 0 0,0 0 0 0 0,1 0 0 0 0,-1 0 0 0 0,0 0 1 0 0,0 0-1 0 0,1 0 0 0 0,-1 0 0 0 0,0 0 0 0 0,0 0 0 0 0,1 0 0 0 0,-1 0 1 0 0,0 0-1 0 0,0 0 0 0 0,1 0 0 0 0,-1 0 0 0 0,0 0 0 0 0,0 0 1 0 0,1 0-1 0 0,-1-1 0 0 0,0 1 0 0 0,0 0 0 0 0,0 0 0 0 0,1 0 1 0 0,-1 0-1 0 0,0-1 0 0 0,0 1 0 0 0,0 0 0 0 0,0 0 0 0 0,0 0 1 0 0,1 0-1 0 0,-1-1 0 0 0,0 1 0 0 0,0 0 0 0 0,0 0 0 0 0,0-1 0 0 0,0 1 1 0 0,5-18 1525 0 0,-5 17-1478 0 0,0 0 1 0 0,0 0-1 0 0,0 0 1 0 0,-1 0-1 0 0,1 0 1 0 0,0 0-1 0 0,-1 1 1 0 0,1-1-1 0 0,0 0 0 0 0,-1 0 1 0 0,1 0-1 0 0,-1 0 1 0 0,1 0-1 0 0,-1 1 1 0 0,0-1-1 0 0,1 0 1 0 0,-1 1-1 0 0,0-1 1 0 0,0 0-1 0 0,1 1 1 0 0,-1-1-1 0 0,0 1 1 0 0,0-1-1 0 0,0 1 1 0 0,0-1-1 0 0,1 1 0 0 0,-1 0 1 0 0,0 0-1 0 0,0-1 1 0 0,0 1-1 0 0,0 0 1 0 0,0 0-1 0 0,0 0 1 0 0,-2 0-1 0 0,-6-1 18 0 0,1 1 0 0 0,-1 1 0 0 0,-11 1-1 0 0,9-1 350 0 0,-81 15 978 0 0,51-7-1230 0 0,6-2 180 0 0,0-2-1 0 0,-1-2 0 0 0,-63 0 1 0 0,50-5 109 0 0,-1 3 1 0 0,-82 12 0 0 0,52-5-222 0 0,-116-4 1 0 0,151-4-176 0 0,-285-11 180 0 0,93 2 121 0 0,-158 14-231 0 0,-41 0-64 0 0,306-11-38 0 0,15-1 63 0 0,-185 14-1 0 0,50 28-1084 0 0,187-25-3339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5:12.544"/>
    </inkml:context>
    <inkml:brush xml:id="br0">
      <inkml:brushProperty name="width" value="0.1" units="cm"/>
      <inkml:brushProperty name="height" value="0.1" units="cm"/>
      <inkml:brushProperty name="color" value="#E71224"/>
    </inkml:brush>
  </inkml:definitions>
  <inkml:trace contextRef="#ctx0" brushRef="#br0">2194 30 2959 0 0,'0'0'10'0'0,"0"-1"-1"0"0,0 1 1 0 0,0 0-1 0 0,0 0 1 0 0,-1 0-1 0 0,1-1 1 0 0,0 1-1 0 0,0 0 0 0 0,0 0 1 0 0,-1 0-1 0 0,1-1 1 0 0,0 1-1 0 0,0 0 1 0 0,0 0-1 0 0,-1 0 1 0 0,1 0-1 0 0,0 0 0 0 0,0 0 1 0 0,-1 0-1 0 0,1-1 1 0 0,0 1-1 0 0,0 0 1 0 0,-1 0-1 0 0,1 0 0 0 0,0 0 1 0 0,0 0-1 0 0,-1 0 1 0 0,1 0-1 0 0,0 0 1 0 0,-1 0-1 0 0,1 1 1 0 0,0-1-1 0 0,0 0 0 0 0,-1 0 1 0 0,1 0-1 0 0,0 0 1 0 0,0 0-1 0 0,0 0 1 0 0,-1 0-1 0 0,1 1 1 0 0,0-1-1 0 0,0 0 0 0 0,-1 0 1 0 0,1 0-1 0 0,0 1 1 0 0,-20 9 113 0 0,5-3 823 0 0,7-6-265 0 0,-1 0 0 0 0,0 0 0 0 0,0-1 0 0 0,0 0-1 0 0,-9-1 1 0 0,-11-1-436 0 0,12 2-64 0 0,-7 1 54 0 0,0-2 0 0 0,-29-5 0 0 0,17 1 112 0 0,0 1-1 0 0,0 2 0 0 0,-42 2 1 0 0,15 6-77 0 0,23-5-44 0 0,18 0 29 0 0,-23-2 0 0 0,-82-4 476 0 0,-133 12 0 0 0,236-7-674 0 0,-1-2 1 0 0,-42-7 0 0 0,-6 0 83 0 0,8 3-39 0 0,-16-1 76 0 0,-1 3 0 0 0,-111 8 0 0 0,157 0-408 0 0,-224 31 976 0 0,215-26-1925 0 0,-1 2 1 0 0,2 2-1 0 0,-71 30 1 0 0,74-23-3244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5:14.302"/>
    </inkml:context>
    <inkml:brush xml:id="br0">
      <inkml:brushProperty name="width" value="0.1" units="cm"/>
      <inkml:brushProperty name="height" value="0.1" units="cm"/>
      <inkml:brushProperty name="color" value="#E71224"/>
    </inkml:brush>
  </inkml:definitions>
  <inkml:trace contextRef="#ctx0" brushRef="#br0">2007 110 3223 0 0,'-20'-9'628'0'0,"-1"1"0"0"0,0 0 0 0 0,0 2 0 0 0,-1 0 0 0 0,-32-3 0 0 0,45 9-378 0 0,-1 0 0 0 0,0 0 0 0 0,1 1 0 0 0,-1 0 0 0 0,1 1-1 0 0,-16 5 1 0 0,-17 2 81 0 0,17-7-13 0 0,1-1-1 0 0,-1-1 0 0 0,1-1 1 0 0,-1-1-1 0 0,1-2 0 0 0,-35-8 1 0 0,18 5-90 0 0,0 3 1 0 0,0 1-1 0 0,-67 5 1 0 0,29-1 19 0 0,34-1-21 0 0,-1-3 0 0 0,-57-10-1 0 0,-138-23 602 0 0,199 33-726 0 0,-1 2 0 0 0,1 1-1 0 0,-75 12 1 0 0,-103 8 212 0 0,54-8-1050 0 0,57 7-2882 0 0,76-11-825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5:15.603"/>
    </inkml:context>
    <inkml:brush xml:id="br0">
      <inkml:brushProperty name="width" value="0.1" units="cm"/>
      <inkml:brushProperty name="height" value="0.1" units="cm"/>
      <inkml:brushProperty name="color" value="#E71224"/>
    </inkml:brush>
  </inkml:definitions>
  <inkml:trace contextRef="#ctx0" brushRef="#br0">2965 1 455 0 0,'-1'0'213'0'0,"0"0"0"0"0,0 0 0 0 0,0-1-1 0 0,1 1 1 0 0,-1 0 0 0 0,0 0 0 0 0,0 0-1 0 0,0 0 1 0 0,0 0 0 0 0,0 0 0 0 0,0 0-1 0 0,0 1 1 0 0,0-1 0 0 0,0 0 0 0 0,0 0-1 0 0,0 1 1 0 0,0-1 0 0 0,0 1 0 0 0,0-1-1 0 0,0 1 1 0 0,-1 0 0 0 0,-19 12 58 0 0,-5 9 15 0 0,26-22-262 0 0,0 1 0 0 0,-1-1 1 0 0,1 0-1 0 0,-1 1 0 0 0,1-1 0 0 0,-1 0 1 0 0,1 1-1 0 0,-1-1 0 0 0,1 0 1 0 0,-1 0-1 0 0,1 1 0 0 0,-1-1 0 0 0,1 0 1 0 0,-1 0-1 0 0,0 0 0 0 0,1 0 1 0 0,-1 0-1 0 0,1 0 0 0 0,-1 0 0 0 0,1 0 1 0 0,-1 0-1 0 0,0 0 0 0 0,1 0 1 0 0,-1 0-1 0 0,1 0 0 0 0,-1 0 0 0 0,1-1 1 0 0,-2 1-1 0 0,-14-12 1218 0 0,14 10-1158 0 0,1 1 1 0 0,0 0-1 0 0,0 0 1 0 0,-1 0-1 0 0,1 0 1 0 0,0 0-1 0 0,-1 0 1 0 0,1 0-1 0 0,-1 0 1 0 0,0 0-1 0 0,1 1 1 0 0,-1-1-1 0 0,0 1 0 0 0,1-1 1 0 0,-1 1-1 0 0,0-1 1 0 0,-1 1-1 0 0,-71 20 194 0 0,59-14-155 0 0,-1-1-1 0 0,0-1 1 0 0,0-1-1 0 0,-1 0 0 0 0,1-1 1 0 0,-29 0-1 0 0,-173-14 1755 0 0,-112-9-803 0 0,262 19-917 0 0,1 2 1 0 0,-97 14 0 0 0,146-12-151 0 0,-147 11 7 0 0,-63 7 110 0 0,172-13-126 0 0,-94-2-1 0 0,-57-15 72 0 0,-286 7-5 0 0,425 4-53 0 0,-20 2-505 0 0,0 4 0 0 0,-88 19 1 0 0,141-19-917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26T22:45:18.302"/>
    </inkml:context>
    <inkml:brush xml:id="br0">
      <inkml:brushProperty name="width" value="0.1" units="cm"/>
      <inkml:brushProperty name="height" value="0.1" units="cm"/>
      <inkml:brushProperty name="color" value="#E71224"/>
    </inkml:brush>
  </inkml:definitions>
  <inkml:trace contextRef="#ctx0" brushRef="#br0">1301 1 223 0 0,'-1'0'192'0'0,"-1"0"0"0"0,1 0-1 0 0,0 1 1 0 0,-1-1-1 0 0,1 1 1 0 0,-1-1 0 0 0,1 1-1 0 0,0 0 1 0 0,0-1-1 0 0,-1 1 1 0 0,0 1 0 0 0,0-1 34 0 0,1 0 0 0 0,0 0 1 0 0,-1 0-1 0 0,1 0 1 0 0,-1 0-1 0 0,1-1 0 0 0,-1 1 1 0 0,0-1-1 0 0,1 1 1 0 0,-1-1-1 0 0,-2 1 0 0 0,-12-2 695 0 0,13 0-803 0 0,1 1 1 0 0,-1 0-1 0 0,1-1 0 0 0,-1 1 1 0 0,1 0-1 0 0,-1 1 0 0 0,1-1 1 0 0,-1 0-1 0 0,-3 2 0 0 0,-14 3 266 0 0,1-1 0 0 0,-1-1 0 0 0,-31 1 0 0 0,39-3-206 0 0,-227 17 1194 0 0,210-17-1327 0 0,1-1 1 0 0,-43-6-1 0 0,31 2 11 0 0,-53-9 106 0 0,3 0 118 0 0,34 6-187 0 0,30 3-36 0 0,-38-1 1 0 0,15 4-60 0 0,-86 4-50 0 0,115-1 16 0 0,0 0 0 0 0,1 2 0 0 0,-1 0 0 0 0,-31 12 0 0 0,28-8-310 0 0,1-2-26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3/26/2025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248071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5A537-CB58-FA99-B0BA-37B0421BFF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F8A74A-0AF5-73C5-F3FA-D970BDE057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3C68C7-B810-CE9E-FF95-30C8EB41A4D3}"/>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78F8721E-C4E0-08F5-E122-2B2CEEA6C62A}"/>
              </a:ext>
            </a:extLst>
          </p:cNvPr>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2735606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0E899-3D66-5AA9-B11D-4F2D63832B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A45658-B0CA-3AC7-3E2F-EB5D2A90F5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CC826E-C235-EC66-9B2C-57B5A9B11588}"/>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67A79421-EE7D-4337-D8E3-212FC1CFF11E}"/>
              </a:ext>
            </a:extLst>
          </p:cNvPr>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2738346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6A28-5D0B-8005-BB32-5BE6DA5A51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A3C1D4-DBAE-36DC-AB66-527B073A1E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47A4C6-49A5-1014-FC5F-9D06FCCE6438}"/>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D6DCA3B3-4D53-C85B-4B35-8449EFA4C104}"/>
              </a:ext>
            </a:extLst>
          </p:cNvPr>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145543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FF5AF-250A-67BA-4548-21BB9CEF5E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943C0A-74B7-3966-8886-8B98CFF859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368E0B-9B03-E205-57F3-03CE4855C49D}"/>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F780F0F2-59D8-C401-AE38-B50D6AE1671A}"/>
              </a:ext>
            </a:extLst>
          </p:cNvPr>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3783759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7C902-51FF-4424-C138-4C1E135BA2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AC80E4-A060-7AF6-E066-FB1F38629D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FB0D11-88D2-99A9-9A76-54B23D424BD6}"/>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978DF920-AB78-BFC9-05B7-ADF18D1AD78C}"/>
              </a:ext>
            </a:extLst>
          </p:cNvPr>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3024932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835462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B9120-204E-9446-7BD0-0A12B417AE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D1C871-1CD9-5FD5-D6F7-EA5F1DF389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0BD9B6-217F-7A27-3FA2-4118E0BAE229}"/>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BD33DD67-3C74-A1C5-094B-4549B3756ECC}"/>
              </a:ext>
            </a:extLst>
          </p:cNvPr>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1863708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6D6C2-6FC2-8B19-5036-194BABAC6C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21D46D-FEA9-0116-C53B-0D85E0F41A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1BFCCA-AA78-8C55-1B78-0D3B1CC16FAA}"/>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B05F9C1D-751C-F5EB-D90F-16BBAFA24B70}"/>
              </a:ext>
            </a:extLst>
          </p:cNvPr>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487726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3/26/2025</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3/26/2025</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3/26/2025</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3/26/2025</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3/26/2025</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3/26/2025</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3/26/2025</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3/26/2025</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3/26/2025</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3/26/2025</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3/26/2025</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3/26/2025</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user/MATSATI/" TargetMode="External"/><Relationship Id="rId5" Type="http://schemas.openxmlformats.org/officeDocument/2006/relationships/hyperlink" Target="https://www.matsati.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9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customXml" Target="../ink/ink289.xml"/><Relationship Id="rId5" Type="http://schemas.openxmlformats.org/officeDocument/2006/relationships/image" Target="../media/image293.png"/><Relationship Id="rId4" Type="http://schemas.openxmlformats.org/officeDocument/2006/relationships/customXml" Target="../ink/ink288.xml"/></Relationships>
</file>

<file path=ppt/slides/_rels/slide11.xml.rels><?xml version="1.0" encoding="UTF-8" standalone="yes"?>
<Relationships xmlns="http://schemas.openxmlformats.org/package/2006/relationships"><Relationship Id="rId8" Type="http://schemas.openxmlformats.org/officeDocument/2006/relationships/customXml" Target="../ink/ink292.xml"/><Relationship Id="rId13" Type="http://schemas.openxmlformats.org/officeDocument/2006/relationships/image" Target="../media/image299.png"/><Relationship Id="rId18" Type="http://schemas.openxmlformats.org/officeDocument/2006/relationships/customXml" Target="../ink/ink297.xml"/><Relationship Id="rId3" Type="http://schemas.openxmlformats.org/officeDocument/2006/relationships/image" Target="../media/image3.png"/><Relationship Id="rId21" Type="http://schemas.openxmlformats.org/officeDocument/2006/relationships/image" Target="../media/image303.png"/><Relationship Id="rId7" Type="http://schemas.openxmlformats.org/officeDocument/2006/relationships/image" Target="../media/image296.png"/><Relationship Id="rId12" Type="http://schemas.openxmlformats.org/officeDocument/2006/relationships/customXml" Target="../ink/ink294.xml"/><Relationship Id="rId17" Type="http://schemas.openxmlformats.org/officeDocument/2006/relationships/image" Target="../media/image301.png"/><Relationship Id="rId25" Type="http://schemas.openxmlformats.org/officeDocument/2006/relationships/image" Target="../media/image305.png"/><Relationship Id="rId2" Type="http://schemas.openxmlformats.org/officeDocument/2006/relationships/notesSlide" Target="../notesSlides/notesSlide11.xml"/><Relationship Id="rId16" Type="http://schemas.openxmlformats.org/officeDocument/2006/relationships/customXml" Target="../ink/ink296.xml"/><Relationship Id="rId20" Type="http://schemas.openxmlformats.org/officeDocument/2006/relationships/customXml" Target="../ink/ink298.xml"/><Relationship Id="rId1" Type="http://schemas.openxmlformats.org/officeDocument/2006/relationships/slideLayout" Target="../slideLayouts/slideLayout1.xml"/><Relationship Id="rId6" Type="http://schemas.openxmlformats.org/officeDocument/2006/relationships/customXml" Target="../ink/ink291.xml"/><Relationship Id="rId11" Type="http://schemas.openxmlformats.org/officeDocument/2006/relationships/image" Target="../media/image298.png"/><Relationship Id="rId24" Type="http://schemas.openxmlformats.org/officeDocument/2006/relationships/customXml" Target="../ink/ink300.xml"/><Relationship Id="rId5" Type="http://schemas.openxmlformats.org/officeDocument/2006/relationships/image" Target="../media/image295.png"/><Relationship Id="rId15" Type="http://schemas.openxmlformats.org/officeDocument/2006/relationships/image" Target="../media/image300.png"/><Relationship Id="rId23" Type="http://schemas.openxmlformats.org/officeDocument/2006/relationships/image" Target="../media/image304.png"/><Relationship Id="rId10" Type="http://schemas.openxmlformats.org/officeDocument/2006/relationships/customXml" Target="../ink/ink293.xml"/><Relationship Id="rId19" Type="http://schemas.openxmlformats.org/officeDocument/2006/relationships/image" Target="../media/image302.png"/><Relationship Id="rId4" Type="http://schemas.openxmlformats.org/officeDocument/2006/relationships/customXml" Target="../ink/ink290.xml"/><Relationship Id="rId9" Type="http://schemas.openxmlformats.org/officeDocument/2006/relationships/image" Target="../media/image297.png"/><Relationship Id="rId14" Type="http://schemas.openxmlformats.org/officeDocument/2006/relationships/customXml" Target="../ink/ink295.xml"/><Relationship Id="rId22" Type="http://schemas.openxmlformats.org/officeDocument/2006/relationships/customXml" Target="../ink/ink299.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0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customXml" Target="../ink/ink302.xml"/><Relationship Id="rId5" Type="http://schemas.openxmlformats.org/officeDocument/2006/relationships/image" Target="../media/image306.png"/><Relationship Id="rId4" Type="http://schemas.openxmlformats.org/officeDocument/2006/relationships/customXml" Target="../ink/ink301.xml"/></Relationships>
</file>

<file path=ppt/slides/_rels/slide13.xml.rels><?xml version="1.0" encoding="UTF-8" standalone="yes"?>
<Relationships xmlns="http://schemas.openxmlformats.org/package/2006/relationships"><Relationship Id="rId8" Type="http://schemas.openxmlformats.org/officeDocument/2006/relationships/customXml" Target="../ink/ink305.xml"/><Relationship Id="rId13" Type="http://schemas.openxmlformats.org/officeDocument/2006/relationships/image" Target="../media/image312.png"/><Relationship Id="rId3" Type="http://schemas.openxmlformats.org/officeDocument/2006/relationships/image" Target="../media/image3.png"/><Relationship Id="rId7" Type="http://schemas.openxmlformats.org/officeDocument/2006/relationships/image" Target="../media/image309.png"/><Relationship Id="rId12" Type="http://schemas.openxmlformats.org/officeDocument/2006/relationships/customXml" Target="../ink/ink307.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customXml" Target="../ink/ink304.xml"/><Relationship Id="rId11" Type="http://schemas.openxmlformats.org/officeDocument/2006/relationships/image" Target="../media/image311.png"/><Relationship Id="rId5" Type="http://schemas.openxmlformats.org/officeDocument/2006/relationships/image" Target="../media/image308.png"/><Relationship Id="rId10" Type="http://schemas.openxmlformats.org/officeDocument/2006/relationships/customXml" Target="../ink/ink306.xml"/><Relationship Id="rId4" Type="http://schemas.openxmlformats.org/officeDocument/2006/relationships/customXml" Target="../ink/ink303.xml"/><Relationship Id="rId9" Type="http://schemas.openxmlformats.org/officeDocument/2006/relationships/image" Target="../media/image31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17" Type="http://schemas.openxmlformats.org/officeDocument/2006/relationships/image" Target="../media/image62.png"/><Relationship Id="rId21" Type="http://schemas.openxmlformats.org/officeDocument/2006/relationships/image" Target="../media/image14.png"/><Relationship Id="rId42" Type="http://schemas.openxmlformats.org/officeDocument/2006/relationships/customXml" Target="../ink/ink20.xml"/><Relationship Id="rId63" Type="http://schemas.openxmlformats.org/officeDocument/2006/relationships/image" Target="../media/image35.png"/><Relationship Id="rId84" Type="http://schemas.openxmlformats.org/officeDocument/2006/relationships/customXml" Target="../ink/ink41.xml"/><Relationship Id="rId16" Type="http://schemas.openxmlformats.org/officeDocument/2006/relationships/customXml" Target="../ink/ink7.xml"/><Relationship Id="rId107" Type="http://schemas.openxmlformats.org/officeDocument/2006/relationships/image" Target="../media/image57.png"/><Relationship Id="rId11" Type="http://schemas.openxmlformats.org/officeDocument/2006/relationships/image" Target="../media/image9.png"/><Relationship Id="rId32" Type="http://schemas.openxmlformats.org/officeDocument/2006/relationships/customXml" Target="../ink/ink15.xml"/><Relationship Id="rId37" Type="http://schemas.openxmlformats.org/officeDocument/2006/relationships/image" Target="../media/image22.png"/><Relationship Id="rId53" Type="http://schemas.openxmlformats.org/officeDocument/2006/relationships/image" Target="../media/image30.png"/><Relationship Id="rId58" Type="http://schemas.openxmlformats.org/officeDocument/2006/relationships/customXml" Target="../ink/ink28.xml"/><Relationship Id="rId74" Type="http://schemas.openxmlformats.org/officeDocument/2006/relationships/customXml" Target="../ink/ink36.xml"/><Relationship Id="rId79" Type="http://schemas.openxmlformats.org/officeDocument/2006/relationships/image" Target="../media/image43.png"/><Relationship Id="rId102" Type="http://schemas.openxmlformats.org/officeDocument/2006/relationships/customXml" Target="../ink/ink50.xml"/><Relationship Id="rId123" Type="http://schemas.openxmlformats.org/officeDocument/2006/relationships/image" Target="../media/image65.png"/><Relationship Id="rId128" Type="http://schemas.openxmlformats.org/officeDocument/2006/relationships/customXml" Target="../ink/ink63.xml"/><Relationship Id="rId5" Type="http://schemas.openxmlformats.org/officeDocument/2006/relationships/image" Target="../media/image6.png"/><Relationship Id="rId90" Type="http://schemas.openxmlformats.org/officeDocument/2006/relationships/customXml" Target="../ink/ink44.xml"/><Relationship Id="rId95" Type="http://schemas.openxmlformats.org/officeDocument/2006/relationships/image" Target="../media/image51.png"/><Relationship Id="rId22" Type="http://schemas.openxmlformats.org/officeDocument/2006/relationships/customXml" Target="../ink/ink10.xml"/><Relationship Id="rId27" Type="http://schemas.openxmlformats.org/officeDocument/2006/relationships/image" Target="../media/image17.png"/><Relationship Id="rId43" Type="http://schemas.openxmlformats.org/officeDocument/2006/relationships/image" Target="../media/image25.png"/><Relationship Id="rId48" Type="http://schemas.openxmlformats.org/officeDocument/2006/relationships/customXml" Target="../ink/ink23.xml"/><Relationship Id="rId64" Type="http://schemas.openxmlformats.org/officeDocument/2006/relationships/customXml" Target="../ink/ink31.xml"/><Relationship Id="rId69" Type="http://schemas.openxmlformats.org/officeDocument/2006/relationships/image" Target="../media/image38.png"/><Relationship Id="rId113" Type="http://schemas.openxmlformats.org/officeDocument/2006/relationships/image" Target="../media/image60.png"/><Relationship Id="rId118" Type="http://schemas.openxmlformats.org/officeDocument/2006/relationships/customXml" Target="../ink/ink58.xml"/><Relationship Id="rId134" Type="http://schemas.openxmlformats.org/officeDocument/2006/relationships/customXml" Target="../ink/ink66.xml"/><Relationship Id="rId80" Type="http://schemas.openxmlformats.org/officeDocument/2006/relationships/customXml" Target="../ink/ink39.xml"/><Relationship Id="rId85" Type="http://schemas.openxmlformats.org/officeDocument/2006/relationships/image" Target="../media/image46.png"/><Relationship Id="rId12" Type="http://schemas.openxmlformats.org/officeDocument/2006/relationships/customXml" Target="../ink/ink5.xml"/><Relationship Id="rId17" Type="http://schemas.openxmlformats.org/officeDocument/2006/relationships/image" Target="../media/image12.png"/><Relationship Id="rId33" Type="http://schemas.openxmlformats.org/officeDocument/2006/relationships/image" Target="../media/image20.png"/><Relationship Id="rId38" Type="http://schemas.openxmlformats.org/officeDocument/2006/relationships/customXml" Target="../ink/ink18.xml"/><Relationship Id="rId59" Type="http://schemas.openxmlformats.org/officeDocument/2006/relationships/image" Target="../media/image33.png"/><Relationship Id="rId103" Type="http://schemas.openxmlformats.org/officeDocument/2006/relationships/image" Target="../media/image55.png"/><Relationship Id="rId108" Type="http://schemas.openxmlformats.org/officeDocument/2006/relationships/customXml" Target="../ink/ink53.xml"/><Relationship Id="rId124" Type="http://schemas.openxmlformats.org/officeDocument/2006/relationships/customXml" Target="../ink/ink61.xml"/><Relationship Id="rId129" Type="http://schemas.openxmlformats.org/officeDocument/2006/relationships/image" Target="../media/image68.png"/><Relationship Id="rId54" Type="http://schemas.openxmlformats.org/officeDocument/2006/relationships/customXml" Target="../ink/ink26.xml"/><Relationship Id="rId70" Type="http://schemas.openxmlformats.org/officeDocument/2006/relationships/customXml" Target="../ink/ink34.xml"/><Relationship Id="rId75" Type="http://schemas.openxmlformats.org/officeDocument/2006/relationships/image" Target="../media/image41.png"/><Relationship Id="rId91" Type="http://schemas.openxmlformats.org/officeDocument/2006/relationships/image" Target="../media/image49.png"/><Relationship Id="rId96" Type="http://schemas.openxmlformats.org/officeDocument/2006/relationships/customXml" Target="../ink/ink47.xml"/><Relationship Id="rId1" Type="http://schemas.openxmlformats.org/officeDocument/2006/relationships/slideLayout" Target="../slideLayouts/slideLayout1.xml"/><Relationship Id="rId6" Type="http://schemas.openxmlformats.org/officeDocument/2006/relationships/customXml" Target="../ink/ink2.xml"/><Relationship Id="rId23" Type="http://schemas.openxmlformats.org/officeDocument/2006/relationships/image" Target="../media/image15.png"/><Relationship Id="rId28" Type="http://schemas.openxmlformats.org/officeDocument/2006/relationships/customXml" Target="../ink/ink13.xml"/><Relationship Id="rId49" Type="http://schemas.openxmlformats.org/officeDocument/2006/relationships/image" Target="../media/image28.png"/><Relationship Id="rId114" Type="http://schemas.openxmlformats.org/officeDocument/2006/relationships/customXml" Target="../ink/ink56.xml"/><Relationship Id="rId119" Type="http://schemas.openxmlformats.org/officeDocument/2006/relationships/image" Target="../media/image63.png"/><Relationship Id="rId44" Type="http://schemas.openxmlformats.org/officeDocument/2006/relationships/customXml" Target="../ink/ink21.xml"/><Relationship Id="rId60" Type="http://schemas.openxmlformats.org/officeDocument/2006/relationships/customXml" Target="../ink/ink29.xml"/><Relationship Id="rId65" Type="http://schemas.openxmlformats.org/officeDocument/2006/relationships/image" Target="../media/image36.png"/><Relationship Id="rId81" Type="http://schemas.openxmlformats.org/officeDocument/2006/relationships/image" Target="../media/image44.png"/><Relationship Id="rId86" Type="http://schemas.openxmlformats.org/officeDocument/2006/relationships/customXml" Target="../ink/ink42.xml"/><Relationship Id="rId130" Type="http://schemas.openxmlformats.org/officeDocument/2006/relationships/customXml" Target="../ink/ink64.xml"/><Relationship Id="rId135" Type="http://schemas.openxmlformats.org/officeDocument/2006/relationships/image" Target="../media/image71.png"/><Relationship Id="rId13" Type="http://schemas.openxmlformats.org/officeDocument/2006/relationships/image" Target="../media/image10.png"/><Relationship Id="rId18" Type="http://schemas.openxmlformats.org/officeDocument/2006/relationships/customXml" Target="../ink/ink8.xml"/><Relationship Id="rId39" Type="http://schemas.openxmlformats.org/officeDocument/2006/relationships/image" Target="../media/image23.png"/><Relationship Id="rId109" Type="http://schemas.openxmlformats.org/officeDocument/2006/relationships/image" Target="../media/image58.png"/><Relationship Id="rId34" Type="http://schemas.openxmlformats.org/officeDocument/2006/relationships/customXml" Target="../ink/ink16.xml"/><Relationship Id="rId50" Type="http://schemas.openxmlformats.org/officeDocument/2006/relationships/customXml" Target="../ink/ink24.xml"/><Relationship Id="rId55" Type="http://schemas.openxmlformats.org/officeDocument/2006/relationships/image" Target="../media/image31.png"/><Relationship Id="rId76" Type="http://schemas.openxmlformats.org/officeDocument/2006/relationships/customXml" Target="../ink/ink37.xml"/><Relationship Id="rId97" Type="http://schemas.openxmlformats.org/officeDocument/2006/relationships/image" Target="../media/image52.png"/><Relationship Id="rId104" Type="http://schemas.openxmlformats.org/officeDocument/2006/relationships/customXml" Target="../ink/ink51.xml"/><Relationship Id="rId120" Type="http://schemas.openxmlformats.org/officeDocument/2006/relationships/customXml" Target="../ink/ink59.xml"/><Relationship Id="rId125" Type="http://schemas.openxmlformats.org/officeDocument/2006/relationships/image" Target="../media/image66.png"/><Relationship Id="rId7" Type="http://schemas.openxmlformats.org/officeDocument/2006/relationships/image" Target="../media/image7.png"/><Relationship Id="rId71" Type="http://schemas.openxmlformats.org/officeDocument/2006/relationships/image" Target="../media/image39.png"/><Relationship Id="rId92" Type="http://schemas.openxmlformats.org/officeDocument/2006/relationships/customXml" Target="../ink/ink45.xml"/><Relationship Id="rId2" Type="http://schemas.openxmlformats.org/officeDocument/2006/relationships/notesSlide" Target="../notesSlides/notesSlide4.xml"/><Relationship Id="rId29" Type="http://schemas.openxmlformats.org/officeDocument/2006/relationships/image" Target="../media/image18.png"/><Relationship Id="rId24" Type="http://schemas.openxmlformats.org/officeDocument/2006/relationships/customXml" Target="../ink/ink11.xml"/><Relationship Id="rId40" Type="http://schemas.openxmlformats.org/officeDocument/2006/relationships/customXml" Target="../ink/ink19.xml"/><Relationship Id="rId45" Type="http://schemas.openxmlformats.org/officeDocument/2006/relationships/image" Target="../media/image26.png"/><Relationship Id="rId66" Type="http://schemas.openxmlformats.org/officeDocument/2006/relationships/customXml" Target="../ink/ink32.xml"/><Relationship Id="rId87" Type="http://schemas.openxmlformats.org/officeDocument/2006/relationships/image" Target="../media/image47.png"/><Relationship Id="rId110" Type="http://schemas.openxmlformats.org/officeDocument/2006/relationships/customXml" Target="../ink/ink54.xml"/><Relationship Id="rId115" Type="http://schemas.openxmlformats.org/officeDocument/2006/relationships/image" Target="../media/image61.png"/><Relationship Id="rId131" Type="http://schemas.openxmlformats.org/officeDocument/2006/relationships/image" Target="../media/image69.png"/><Relationship Id="rId61" Type="http://schemas.openxmlformats.org/officeDocument/2006/relationships/image" Target="../media/image34.png"/><Relationship Id="rId82" Type="http://schemas.openxmlformats.org/officeDocument/2006/relationships/customXml" Target="../ink/ink40.xml"/><Relationship Id="rId19" Type="http://schemas.openxmlformats.org/officeDocument/2006/relationships/image" Target="../media/image13.png"/><Relationship Id="rId14" Type="http://schemas.openxmlformats.org/officeDocument/2006/relationships/customXml" Target="../ink/ink6.xml"/><Relationship Id="rId30" Type="http://schemas.openxmlformats.org/officeDocument/2006/relationships/customXml" Target="../ink/ink14.xml"/><Relationship Id="rId35" Type="http://schemas.openxmlformats.org/officeDocument/2006/relationships/image" Target="../media/image21.png"/><Relationship Id="rId56" Type="http://schemas.openxmlformats.org/officeDocument/2006/relationships/customXml" Target="../ink/ink27.xml"/><Relationship Id="rId77" Type="http://schemas.openxmlformats.org/officeDocument/2006/relationships/image" Target="../media/image42.png"/><Relationship Id="rId100" Type="http://schemas.openxmlformats.org/officeDocument/2006/relationships/customXml" Target="../ink/ink49.xml"/><Relationship Id="rId105" Type="http://schemas.openxmlformats.org/officeDocument/2006/relationships/image" Target="../media/image56.png"/><Relationship Id="rId126" Type="http://schemas.openxmlformats.org/officeDocument/2006/relationships/customXml" Target="../ink/ink62.xml"/><Relationship Id="rId8" Type="http://schemas.openxmlformats.org/officeDocument/2006/relationships/customXml" Target="../ink/ink3.xml"/><Relationship Id="rId51" Type="http://schemas.openxmlformats.org/officeDocument/2006/relationships/image" Target="../media/image29.png"/><Relationship Id="rId72" Type="http://schemas.openxmlformats.org/officeDocument/2006/relationships/customXml" Target="../ink/ink35.xml"/><Relationship Id="rId93" Type="http://schemas.openxmlformats.org/officeDocument/2006/relationships/image" Target="../media/image50.png"/><Relationship Id="rId98" Type="http://schemas.openxmlformats.org/officeDocument/2006/relationships/customXml" Target="../ink/ink48.xml"/><Relationship Id="rId121" Type="http://schemas.openxmlformats.org/officeDocument/2006/relationships/image" Target="../media/image64.png"/><Relationship Id="rId3" Type="http://schemas.openxmlformats.org/officeDocument/2006/relationships/image" Target="../media/image3.png"/><Relationship Id="rId25" Type="http://schemas.openxmlformats.org/officeDocument/2006/relationships/image" Target="../media/image16.png"/><Relationship Id="rId46" Type="http://schemas.openxmlformats.org/officeDocument/2006/relationships/customXml" Target="../ink/ink22.xml"/><Relationship Id="rId67" Type="http://schemas.openxmlformats.org/officeDocument/2006/relationships/image" Target="../media/image37.png"/><Relationship Id="rId116" Type="http://schemas.openxmlformats.org/officeDocument/2006/relationships/customXml" Target="../ink/ink57.xml"/><Relationship Id="rId20" Type="http://schemas.openxmlformats.org/officeDocument/2006/relationships/customXml" Target="../ink/ink9.xml"/><Relationship Id="rId41" Type="http://schemas.openxmlformats.org/officeDocument/2006/relationships/image" Target="../media/image24.png"/><Relationship Id="rId62" Type="http://schemas.openxmlformats.org/officeDocument/2006/relationships/customXml" Target="../ink/ink30.xml"/><Relationship Id="rId83" Type="http://schemas.openxmlformats.org/officeDocument/2006/relationships/image" Target="../media/image45.png"/><Relationship Id="rId88" Type="http://schemas.openxmlformats.org/officeDocument/2006/relationships/customXml" Target="../ink/ink43.xml"/><Relationship Id="rId111" Type="http://schemas.openxmlformats.org/officeDocument/2006/relationships/image" Target="../media/image59.png"/><Relationship Id="rId132" Type="http://schemas.openxmlformats.org/officeDocument/2006/relationships/customXml" Target="../ink/ink65.xml"/><Relationship Id="rId15" Type="http://schemas.openxmlformats.org/officeDocument/2006/relationships/image" Target="../media/image11.png"/><Relationship Id="rId36" Type="http://schemas.openxmlformats.org/officeDocument/2006/relationships/customXml" Target="../ink/ink17.xml"/><Relationship Id="rId57" Type="http://schemas.openxmlformats.org/officeDocument/2006/relationships/image" Target="../media/image32.png"/><Relationship Id="rId106" Type="http://schemas.openxmlformats.org/officeDocument/2006/relationships/customXml" Target="../ink/ink52.xml"/><Relationship Id="rId127" Type="http://schemas.openxmlformats.org/officeDocument/2006/relationships/image" Target="../media/image67.png"/><Relationship Id="rId10" Type="http://schemas.openxmlformats.org/officeDocument/2006/relationships/customXml" Target="../ink/ink4.xml"/><Relationship Id="rId31" Type="http://schemas.openxmlformats.org/officeDocument/2006/relationships/image" Target="../media/image19.png"/><Relationship Id="rId52" Type="http://schemas.openxmlformats.org/officeDocument/2006/relationships/customXml" Target="../ink/ink25.xml"/><Relationship Id="rId73" Type="http://schemas.openxmlformats.org/officeDocument/2006/relationships/image" Target="../media/image40.png"/><Relationship Id="rId78" Type="http://schemas.openxmlformats.org/officeDocument/2006/relationships/customXml" Target="../ink/ink38.xml"/><Relationship Id="rId94" Type="http://schemas.openxmlformats.org/officeDocument/2006/relationships/customXml" Target="../ink/ink46.xml"/><Relationship Id="rId99" Type="http://schemas.openxmlformats.org/officeDocument/2006/relationships/image" Target="../media/image53.png"/><Relationship Id="rId101" Type="http://schemas.openxmlformats.org/officeDocument/2006/relationships/image" Target="../media/image54.png"/><Relationship Id="rId122" Type="http://schemas.openxmlformats.org/officeDocument/2006/relationships/customXml" Target="../ink/ink60.xml"/><Relationship Id="rId4" Type="http://schemas.openxmlformats.org/officeDocument/2006/relationships/customXml" Target="../ink/ink1.xml"/><Relationship Id="rId9" Type="http://schemas.openxmlformats.org/officeDocument/2006/relationships/image" Target="../media/image8.png"/><Relationship Id="rId26" Type="http://schemas.openxmlformats.org/officeDocument/2006/relationships/customXml" Target="../ink/ink12.xml"/><Relationship Id="rId47" Type="http://schemas.openxmlformats.org/officeDocument/2006/relationships/image" Target="../media/image27.png"/><Relationship Id="rId68" Type="http://schemas.openxmlformats.org/officeDocument/2006/relationships/customXml" Target="../ink/ink33.xml"/><Relationship Id="rId89" Type="http://schemas.openxmlformats.org/officeDocument/2006/relationships/image" Target="../media/image48.png"/><Relationship Id="rId112" Type="http://schemas.openxmlformats.org/officeDocument/2006/relationships/customXml" Target="../ink/ink55.xml"/><Relationship Id="rId133" Type="http://schemas.openxmlformats.org/officeDocument/2006/relationships/image" Target="../media/image70.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17" Type="http://schemas.openxmlformats.org/officeDocument/2006/relationships/image" Target="../media/image128.png"/><Relationship Id="rId299" Type="http://schemas.openxmlformats.org/officeDocument/2006/relationships/image" Target="../media/image219.png"/><Relationship Id="rId21" Type="http://schemas.openxmlformats.org/officeDocument/2006/relationships/image" Target="../media/image80.png"/><Relationship Id="rId63" Type="http://schemas.openxmlformats.org/officeDocument/2006/relationships/image" Target="../media/image101.png"/><Relationship Id="rId159" Type="http://schemas.openxmlformats.org/officeDocument/2006/relationships/image" Target="../media/image149.png"/><Relationship Id="rId324" Type="http://schemas.openxmlformats.org/officeDocument/2006/relationships/customXml" Target="../ink/ink227.xml"/><Relationship Id="rId366" Type="http://schemas.openxmlformats.org/officeDocument/2006/relationships/customXml" Target="../ink/ink248.xml"/><Relationship Id="rId170" Type="http://schemas.openxmlformats.org/officeDocument/2006/relationships/customXml" Target="../ink/ink150.xml"/><Relationship Id="rId226" Type="http://schemas.openxmlformats.org/officeDocument/2006/relationships/customXml" Target="../ink/ink178.xml"/><Relationship Id="rId268" Type="http://schemas.openxmlformats.org/officeDocument/2006/relationships/customXml" Target="../ink/ink199.xml"/><Relationship Id="rId32" Type="http://schemas.openxmlformats.org/officeDocument/2006/relationships/customXml" Target="../ink/ink81.xml"/><Relationship Id="rId74" Type="http://schemas.openxmlformats.org/officeDocument/2006/relationships/customXml" Target="../ink/ink102.xml"/><Relationship Id="rId128" Type="http://schemas.openxmlformats.org/officeDocument/2006/relationships/customXml" Target="../ink/ink129.xml"/><Relationship Id="rId335" Type="http://schemas.openxmlformats.org/officeDocument/2006/relationships/image" Target="../media/image237.png"/><Relationship Id="rId377" Type="http://schemas.openxmlformats.org/officeDocument/2006/relationships/image" Target="../media/image258.png"/><Relationship Id="rId5" Type="http://schemas.openxmlformats.org/officeDocument/2006/relationships/image" Target="../media/image72.png"/><Relationship Id="rId181" Type="http://schemas.openxmlformats.org/officeDocument/2006/relationships/image" Target="../media/image160.png"/><Relationship Id="rId237" Type="http://schemas.openxmlformats.org/officeDocument/2006/relationships/image" Target="../media/image188.png"/><Relationship Id="rId402" Type="http://schemas.openxmlformats.org/officeDocument/2006/relationships/customXml" Target="../ink/ink266.xml"/><Relationship Id="rId279" Type="http://schemas.openxmlformats.org/officeDocument/2006/relationships/image" Target="../media/image209.png"/><Relationship Id="rId43" Type="http://schemas.openxmlformats.org/officeDocument/2006/relationships/image" Target="../media/image91.png"/><Relationship Id="rId139" Type="http://schemas.openxmlformats.org/officeDocument/2006/relationships/image" Target="../media/image139.png"/><Relationship Id="rId290" Type="http://schemas.openxmlformats.org/officeDocument/2006/relationships/customXml" Target="../ink/ink210.xml"/><Relationship Id="rId304" Type="http://schemas.openxmlformats.org/officeDocument/2006/relationships/customXml" Target="../ink/ink217.xml"/><Relationship Id="rId346" Type="http://schemas.openxmlformats.org/officeDocument/2006/relationships/customXml" Target="../ink/ink238.xml"/><Relationship Id="rId388" Type="http://schemas.openxmlformats.org/officeDocument/2006/relationships/customXml" Target="../ink/ink259.xml"/><Relationship Id="rId85" Type="http://schemas.openxmlformats.org/officeDocument/2006/relationships/image" Target="../media/image112.png"/><Relationship Id="rId150" Type="http://schemas.openxmlformats.org/officeDocument/2006/relationships/customXml" Target="../ink/ink140.xml"/><Relationship Id="rId192" Type="http://schemas.openxmlformats.org/officeDocument/2006/relationships/customXml" Target="../ink/ink161.xml"/><Relationship Id="rId206" Type="http://schemas.openxmlformats.org/officeDocument/2006/relationships/customXml" Target="../ink/ink168.xml"/><Relationship Id="rId248" Type="http://schemas.openxmlformats.org/officeDocument/2006/relationships/customXml" Target="../ink/ink189.xml"/><Relationship Id="rId12" Type="http://schemas.openxmlformats.org/officeDocument/2006/relationships/customXml" Target="../ink/ink71.xml"/><Relationship Id="rId108" Type="http://schemas.openxmlformats.org/officeDocument/2006/relationships/customXml" Target="../ink/ink119.xml"/><Relationship Id="rId315" Type="http://schemas.openxmlformats.org/officeDocument/2006/relationships/image" Target="../media/image227.png"/><Relationship Id="rId357" Type="http://schemas.openxmlformats.org/officeDocument/2006/relationships/image" Target="../media/image248.png"/><Relationship Id="rId54" Type="http://schemas.openxmlformats.org/officeDocument/2006/relationships/customXml" Target="../ink/ink92.xml"/><Relationship Id="rId96" Type="http://schemas.openxmlformats.org/officeDocument/2006/relationships/customXml" Target="../ink/ink113.xml"/><Relationship Id="rId161" Type="http://schemas.openxmlformats.org/officeDocument/2006/relationships/image" Target="../media/image150.png"/><Relationship Id="rId217" Type="http://schemas.openxmlformats.org/officeDocument/2006/relationships/image" Target="../media/image178.png"/><Relationship Id="rId399" Type="http://schemas.openxmlformats.org/officeDocument/2006/relationships/image" Target="../media/image269.png"/><Relationship Id="rId259" Type="http://schemas.openxmlformats.org/officeDocument/2006/relationships/image" Target="../media/image199.png"/><Relationship Id="rId23" Type="http://schemas.openxmlformats.org/officeDocument/2006/relationships/image" Target="../media/image81.png"/><Relationship Id="rId119" Type="http://schemas.openxmlformats.org/officeDocument/2006/relationships/image" Target="../media/image129.png"/><Relationship Id="rId270" Type="http://schemas.openxmlformats.org/officeDocument/2006/relationships/customXml" Target="../ink/ink200.xml"/><Relationship Id="rId326" Type="http://schemas.openxmlformats.org/officeDocument/2006/relationships/customXml" Target="../ink/ink228.xml"/><Relationship Id="rId65" Type="http://schemas.openxmlformats.org/officeDocument/2006/relationships/image" Target="../media/image102.png"/><Relationship Id="rId130" Type="http://schemas.openxmlformats.org/officeDocument/2006/relationships/customXml" Target="../ink/ink130.xml"/><Relationship Id="rId368" Type="http://schemas.openxmlformats.org/officeDocument/2006/relationships/customXml" Target="../ink/ink249.xml"/><Relationship Id="rId172" Type="http://schemas.openxmlformats.org/officeDocument/2006/relationships/customXml" Target="../ink/ink151.xml"/><Relationship Id="rId228" Type="http://schemas.openxmlformats.org/officeDocument/2006/relationships/customXml" Target="../ink/ink179.xml"/><Relationship Id="rId281" Type="http://schemas.openxmlformats.org/officeDocument/2006/relationships/image" Target="../media/image210.png"/><Relationship Id="rId337" Type="http://schemas.openxmlformats.org/officeDocument/2006/relationships/image" Target="../media/image238.png"/><Relationship Id="rId34" Type="http://schemas.openxmlformats.org/officeDocument/2006/relationships/customXml" Target="../ink/ink82.xml"/><Relationship Id="rId76" Type="http://schemas.openxmlformats.org/officeDocument/2006/relationships/customXml" Target="../ink/ink103.xml"/><Relationship Id="rId141" Type="http://schemas.openxmlformats.org/officeDocument/2006/relationships/image" Target="../media/image140.png"/><Relationship Id="rId379" Type="http://schemas.openxmlformats.org/officeDocument/2006/relationships/image" Target="../media/image259.png"/><Relationship Id="rId7" Type="http://schemas.openxmlformats.org/officeDocument/2006/relationships/image" Target="../media/image73.png"/><Relationship Id="rId183" Type="http://schemas.openxmlformats.org/officeDocument/2006/relationships/image" Target="../media/image161.png"/><Relationship Id="rId239" Type="http://schemas.openxmlformats.org/officeDocument/2006/relationships/image" Target="../media/image189.png"/><Relationship Id="rId390" Type="http://schemas.openxmlformats.org/officeDocument/2006/relationships/customXml" Target="../ink/ink260.xml"/><Relationship Id="rId404" Type="http://schemas.openxmlformats.org/officeDocument/2006/relationships/customXml" Target="../ink/ink267.xml"/><Relationship Id="rId250" Type="http://schemas.openxmlformats.org/officeDocument/2006/relationships/customXml" Target="../ink/ink190.xml"/><Relationship Id="rId292" Type="http://schemas.openxmlformats.org/officeDocument/2006/relationships/customXml" Target="../ink/ink211.xml"/><Relationship Id="rId306" Type="http://schemas.openxmlformats.org/officeDocument/2006/relationships/customXml" Target="../ink/ink218.xml"/><Relationship Id="rId45" Type="http://schemas.openxmlformats.org/officeDocument/2006/relationships/image" Target="../media/image92.png"/><Relationship Id="rId87" Type="http://schemas.openxmlformats.org/officeDocument/2006/relationships/image" Target="../media/image113.png"/><Relationship Id="rId110" Type="http://schemas.openxmlformats.org/officeDocument/2006/relationships/customXml" Target="../ink/ink120.xml"/><Relationship Id="rId348" Type="http://schemas.openxmlformats.org/officeDocument/2006/relationships/customXml" Target="../ink/ink239.xml"/><Relationship Id="rId152" Type="http://schemas.openxmlformats.org/officeDocument/2006/relationships/customXml" Target="../ink/ink141.xml"/><Relationship Id="rId194" Type="http://schemas.openxmlformats.org/officeDocument/2006/relationships/customXml" Target="../ink/ink162.xml"/><Relationship Id="rId208" Type="http://schemas.openxmlformats.org/officeDocument/2006/relationships/customXml" Target="../ink/ink169.xml"/><Relationship Id="rId261" Type="http://schemas.openxmlformats.org/officeDocument/2006/relationships/image" Target="../media/image200.png"/><Relationship Id="rId14" Type="http://schemas.openxmlformats.org/officeDocument/2006/relationships/customXml" Target="../ink/ink72.xml"/><Relationship Id="rId56" Type="http://schemas.openxmlformats.org/officeDocument/2006/relationships/customXml" Target="../ink/ink93.xml"/><Relationship Id="rId317" Type="http://schemas.openxmlformats.org/officeDocument/2006/relationships/image" Target="../media/image228.png"/><Relationship Id="rId359" Type="http://schemas.openxmlformats.org/officeDocument/2006/relationships/image" Target="../media/image249.png"/><Relationship Id="rId98" Type="http://schemas.openxmlformats.org/officeDocument/2006/relationships/customXml" Target="../ink/ink114.xml"/><Relationship Id="rId121" Type="http://schemas.openxmlformats.org/officeDocument/2006/relationships/image" Target="../media/image130.png"/><Relationship Id="rId163" Type="http://schemas.openxmlformats.org/officeDocument/2006/relationships/image" Target="../media/image151.png"/><Relationship Id="rId219" Type="http://schemas.openxmlformats.org/officeDocument/2006/relationships/image" Target="../media/image179.png"/><Relationship Id="rId370" Type="http://schemas.openxmlformats.org/officeDocument/2006/relationships/customXml" Target="../ink/ink250.xml"/><Relationship Id="rId230" Type="http://schemas.openxmlformats.org/officeDocument/2006/relationships/customXml" Target="../ink/ink180.xml"/><Relationship Id="rId25" Type="http://schemas.openxmlformats.org/officeDocument/2006/relationships/image" Target="../media/image82.png"/><Relationship Id="rId67" Type="http://schemas.openxmlformats.org/officeDocument/2006/relationships/image" Target="../media/image103.png"/><Relationship Id="rId272" Type="http://schemas.openxmlformats.org/officeDocument/2006/relationships/customXml" Target="../ink/ink201.xml"/><Relationship Id="rId328" Type="http://schemas.openxmlformats.org/officeDocument/2006/relationships/customXml" Target="../ink/ink229.xml"/><Relationship Id="rId132" Type="http://schemas.openxmlformats.org/officeDocument/2006/relationships/customXml" Target="../ink/ink131.xml"/><Relationship Id="rId174" Type="http://schemas.openxmlformats.org/officeDocument/2006/relationships/customXml" Target="../ink/ink152.xml"/><Relationship Id="rId381" Type="http://schemas.openxmlformats.org/officeDocument/2006/relationships/image" Target="../media/image260.png"/><Relationship Id="rId241" Type="http://schemas.openxmlformats.org/officeDocument/2006/relationships/image" Target="../media/image190.png"/><Relationship Id="rId36" Type="http://schemas.openxmlformats.org/officeDocument/2006/relationships/customXml" Target="../ink/ink83.xml"/><Relationship Id="rId283" Type="http://schemas.openxmlformats.org/officeDocument/2006/relationships/image" Target="../media/image211.png"/><Relationship Id="rId339" Type="http://schemas.openxmlformats.org/officeDocument/2006/relationships/image" Target="../media/image239.png"/><Relationship Id="rId78" Type="http://schemas.openxmlformats.org/officeDocument/2006/relationships/customXml" Target="../ink/ink104.xml"/><Relationship Id="rId101" Type="http://schemas.openxmlformats.org/officeDocument/2006/relationships/image" Target="../media/image120.png"/><Relationship Id="rId143" Type="http://schemas.openxmlformats.org/officeDocument/2006/relationships/image" Target="../media/image141.png"/><Relationship Id="rId185" Type="http://schemas.openxmlformats.org/officeDocument/2006/relationships/image" Target="../media/image162.png"/><Relationship Id="rId350" Type="http://schemas.openxmlformats.org/officeDocument/2006/relationships/customXml" Target="../ink/ink240.xml"/><Relationship Id="rId406" Type="http://schemas.openxmlformats.org/officeDocument/2006/relationships/customXml" Target="../ink/ink268.xml"/><Relationship Id="rId9" Type="http://schemas.openxmlformats.org/officeDocument/2006/relationships/image" Target="../media/image74.png"/><Relationship Id="rId210" Type="http://schemas.openxmlformats.org/officeDocument/2006/relationships/customXml" Target="../ink/ink170.xml"/><Relationship Id="rId392" Type="http://schemas.openxmlformats.org/officeDocument/2006/relationships/customXml" Target="../ink/ink261.xml"/><Relationship Id="rId252" Type="http://schemas.openxmlformats.org/officeDocument/2006/relationships/customXml" Target="../ink/ink191.xml"/><Relationship Id="rId294" Type="http://schemas.openxmlformats.org/officeDocument/2006/relationships/customXml" Target="../ink/ink212.xml"/><Relationship Id="rId308" Type="http://schemas.openxmlformats.org/officeDocument/2006/relationships/customXml" Target="../ink/ink219.xml"/><Relationship Id="rId47" Type="http://schemas.openxmlformats.org/officeDocument/2006/relationships/image" Target="../media/image93.png"/><Relationship Id="rId89" Type="http://schemas.openxmlformats.org/officeDocument/2006/relationships/image" Target="../media/image114.png"/><Relationship Id="rId112" Type="http://schemas.openxmlformats.org/officeDocument/2006/relationships/customXml" Target="../ink/ink121.xml"/><Relationship Id="rId154" Type="http://schemas.openxmlformats.org/officeDocument/2006/relationships/customXml" Target="../ink/ink142.xml"/><Relationship Id="rId361" Type="http://schemas.openxmlformats.org/officeDocument/2006/relationships/image" Target="../media/image250.png"/><Relationship Id="rId196" Type="http://schemas.openxmlformats.org/officeDocument/2006/relationships/customXml" Target="../ink/ink163.xml"/><Relationship Id="rId16" Type="http://schemas.openxmlformats.org/officeDocument/2006/relationships/customXml" Target="../ink/ink73.xml"/><Relationship Id="rId221" Type="http://schemas.openxmlformats.org/officeDocument/2006/relationships/image" Target="../media/image180.png"/><Relationship Id="rId263" Type="http://schemas.openxmlformats.org/officeDocument/2006/relationships/image" Target="../media/image201.png"/><Relationship Id="rId319" Type="http://schemas.openxmlformats.org/officeDocument/2006/relationships/image" Target="../media/image229.png"/><Relationship Id="rId58" Type="http://schemas.openxmlformats.org/officeDocument/2006/relationships/customXml" Target="../ink/ink94.xml"/><Relationship Id="rId123" Type="http://schemas.openxmlformats.org/officeDocument/2006/relationships/image" Target="../media/image131.png"/><Relationship Id="rId330" Type="http://schemas.openxmlformats.org/officeDocument/2006/relationships/customXml" Target="../ink/ink230.xml"/><Relationship Id="rId165" Type="http://schemas.openxmlformats.org/officeDocument/2006/relationships/image" Target="../media/image152.png"/><Relationship Id="rId372" Type="http://schemas.openxmlformats.org/officeDocument/2006/relationships/customXml" Target="../ink/ink251.xml"/><Relationship Id="rId211" Type="http://schemas.openxmlformats.org/officeDocument/2006/relationships/image" Target="../media/image175.png"/><Relationship Id="rId232" Type="http://schemas.openxmlformats.org/officeDocument/2006/relationships/customXml" Target="../ink/ink181.xml"/><Relationship Id="rId253" Type="http://schemas.openxmlformats.org/officeDocument/2006/relationships/image" Target="../media/image196.png"/><Relationship Id="rId274" Type="http://schemas.openxmlformats.org/officeDocument/2006/relationships/customXml" Target="../ink/ink202.xml"/><Relationship Id="rId295" Type="http://schemas.openxmlformats.org/officeDocument/2006/relationships/image" Target="../media/image217.png"/><Relationship Id="rId309" Type="http://schemas.openxmlformats.org/officeDocument/2006/relationships/image" Target="../media/image224.png"/><Relationship Id="rId27" Type="http://schemas.openxmlformats.org/officeDocument/2006/relationships/image" Target="../media/image83.png"/><Relationship Id="rId48" Type="http://schemas.openxmlformats.org/officeDocument/2006/relationships/customXml" Target="../ink/ink89.xml"/><Relationship Id="rId69" Type="http://schemas.openxmlformats.org/officeDocument/2006/relationships/image" Target="../media/image104.png"/><Relationship Id="rId113" Type="http://schemas.openxmlformats.org/officeDocument/2006/relationships/image" Target="../media/image126.png"/><Relationship Id="rId134" Type="http://schemas.openxmlformats.org/officeDocument/2006/relationships/customXml" Target="../ink/ink132.xml"/><Relationship Id="rId320" Type="http://schemas.openxmlformats.org/officeDocument/2006/relationships/customXml" Target="../ink/ink225.xml"/><Relationship Id="rId80" Type="http://schemas.openxmlformats.org/officeDocument/2006/relationships/customXml" Target="../ink/ink105.xml"/><Relationship Id="rId155" Type="http://schemas.openxmlformats.org/officeDocument/2006/relationships/image" Target="../media/image147.png"/><Relationship Id="rId176" Type="http://schemas.openxmlformats.org/officeDocument/2006/relationships/customXml" Target="../ink/ink153.xml"/><Relationship Id="rId197" Type="http://schemas.openxmlformats.org/officeDocument/2006/relationships/image" Target="../media/image168.png"/><Relationship Id="rId341" Type="http://schemas.openxmlformats.org/officeDocument/2006/relationships/image" Target="../media/image240.png"/><Relationship Id="rId362" Type="http://schemas.openxmlformats.org/officeDocument/2006/relationships/customXml" Target="../ink/ink246.xml"/><Relationship Id="rId383" Type="http://schemas.openxmlformats.org/officeDocument/2006/relationships/image" Target="../media/image261.png"/><Relationship Id="rId201" Type="http://schemas.openxmlformats.org/officeDocument/2006/relationships/image" Target="../media/image170.png"/><Relationship Id="rId222" Type="http://schemas.openxmlformats.org/officeDocument/2006/relationships/customXml" Target="../ink/ink176.xml"/><Relationship Id="rId243" Type="http://schemas.openxmlformats.org/officeDocument/2006/relationships/image" Target="../media/image191.png"/><Relationship Id="rId264" Type="http://schemas.openxmlformats.org/officeDocument/2006/relationships/customXml" Target="../ink/ink197.xml"/><Relationship Id="rId285" Type="http://schemas.openxmlformats.org/officeDocument/2006/relationships/image" Target="../media/image212.png"/><Relationship Id="rId17" Type="http://schemas.openxmlformats.org/officeDocument/2006/relationships/image" Target="../media/image78.png"/><Relationship Id="rId38" Type="http://schemas.openxmlformats.org/officeDocument/2006/relationships/customXml" Target="../ink/ink84.xml"/><Relationship Id="rId59" Type="http://schemas.openxmlformats.org/officeDocument/2006/relationships/image" Target="../media/image99.png"/><Relationship Id="rId103" Type="http://schemas.openxmlformats.org/officeDocument/2006/relationships/image" Target="../media/image121.png"/><Relationship Id="rId124" Type="http://schemas.openxmlformats.org/officeDocument/2006/relationships/customXml" Target="../ink/ink127.xml"/><Relationship Id="rId310" Type="http://schemas.openxmlformats.org/officeDocument/2006/relationships/customXml" Target="../ink/ink220.xml"/><Relationship Id="rId70" Type="http://schemas.openxmlformats.org/officeDocument/2006/relationships/customXml" Target="../ink/ink100.xml"/><Relationship Id="rId91" Type="http://schemas.openxmlformats.org/officeDocument/2006/relationships/image" Target="../media/image115.png"/><Relationship Id="rId145" Type="http://schemas.openxmlformats.org/officeDocument/2006/relationships/image" Target="../media/image142.png"/><Relationship Id="rId166" Type="http://schemas.openxmlformats.org/officeDocument/2006/relationships/customXml" Target="../ink/ink148.xml"/><Relationship Id="rId187" Type="http://schemas.openxmlformats.org/officeDocument/2006/relationships/image" Target="../media/image163.png"/><Relationship Id="rId331" Type="http://schemas.openxmlformats.org/officeDocument/2006/relationships/image" Target="../media/image235.png"/><Relationship Id="rId352" Type="http://schemas.openxmlformats.org/officeDocument/2006/relationships/customXml" Target="../ink/ink241.xml"/><Relationship Id="rId373" Type="http://schemas.openxmlformats.org/officeDocument/2006/relationships/image" Target="../media/image256.png"/><Relationship Id="rId394" Type="http://schemas.openxmlformats.org/officeDocument/2006/relationships/customXml" Target="../ink/ink262.xml"/><Relationship Id="rId1" Type="http://schemas.openxmlformats.org/officeDocument/2006/relationships/slideLayout" Target="../slideLayouts/slideLayout1.xml"/><Relationship Id="rId212" Type="http://schemas.openxmlformats.org/officeDocument/2006/relationships/customXml" Target="../ink/ink171.xml"/><Relationship Id="rId233" Type="http://schemas.openxmlformats.org/officeDocument/2006/relationships/image" Target="../media/image186.png"/><Relationship Id="rId254" Type="http://schemas.openxmlformats.org/officeDocument/2006/relationships/customXml" Target="../ink/ink192.xml"/><Relationship Id="rId28" Type="http://schemas.openxmlformats.org/officeDocument/2006/relationships/customXml" Target="../ink/ink79.xml"/><Relationship Id="rId49" Type="http://schemas.openxmlformats.org/officeDocument/2006/relationships/image" Target="../media/image94.png"/><Relationship Id="rId114" Type="http://schemas.openxmlformats.org/officeDocument/2006/relationships/customXml" Target="../ink/ink122.xml"/><Relationship Id="rId275" Type="http://schemas.openxmlformats.org/officeDocument/2006/relationships/image" Target="../media/image207.png"/><Relationship Id="rId296" Type="http://schemas.openxmlformats.org/officeDocument/2006/relationships/customXml" Target="../ink/ink213.xml"/><Relationship Id="rId300" Type="http://schemas.openxmlformats.org/officeDocument/2006/relationships/customXml" Target="../ink/ink215.xml"/><Relationship Id="rId60" Type="http://schemas.openxmlformats.org/officeDocument/2006/relationships/customXml" Target="../ink/ink95.xml"/><Relationship Id="rId81" Type="http://schemas.openxmlformats.org/officeDocument/2006/relationships/image" Target="../media/image110.png"/><Relationship Id="rId135" Type="http://schemas.openxmlformats.org/officeDocument/2006/relationships/image" Target="../media/image137.png"/><Relationship Id="rId156" Type="http://schemas.openxmlformats.org/officeDocument/2006/relationships/customXml" Target="../ink/ink143.xml"/><Relationship Id="rId177" Type="http://schemas.openxmlformats.org/officeDocument/2006/relationships/image" Target="../media/image158.png"/><Relationship Id="rId198" Type="http://schemas.openxmlformats.org/officeDocument/2006/relationships/customXml" Target="../ink/ink164.xml"/><Relationship Id="rId321" Type="http://schemas.openxmlformats.org/officeDocument/2006/relationships/image" Target="../media/image230.png"/><Relationship Id="rId342" Type="http://schemas.openxmlformats.org/officeDocument/2006/relationships/customXml" Target="../ink/ink236.xml"/><Relationship Id="rId363" Type="http://schemas.openxmlformats.org/officeDocument/2006/relationships/image" Target="../media/image251.png"/><Relationship Id="rId384" Type="http://schemas.openxmlformats.org/officeDocument/2006/relationships/customXml" Target="../ink/ink257.xml"/><Relationship Id="rId202" Type="http://schemas.openxmlformats.org/officeDocument/2006/relationships/customXml" Target="../ink/ink166.xml"/><Relationship Id="rId223" Type="http://schemas.openxmlformats.org/officeDocument/2006/relationships/image" Target="../media/image181.png"/><Relationship Id="rId244" Type="http://schemas.openxmlformats.org/officeDocument/2006/relationships/customXml" Target="../ink/ink187.xml"/><Relationship Id="rId18" Type="http://schemas.openxmlformats.org/officeDocument/2006/relationships/customXml" Target="../ink/ink74.xml"/><Relationship Id="rId39" Type="http://schemas.openxmlformats.org/officeDocument/2006/relationships/image" Target="../media/image89.png"/><Relationship Id="rId265" Type="http://schemas.openxmlformats.org/officeDocument/2006/relationships/image" Target="../media/image202.png"/><Relationship Id="rId286" Type="http://schemas.openxmlformats.org/officeDocument/2006/relationships/customXml" Target="../ink/ink208.xml"/><Relationship Id="rId50" Type="http://schemas.openxmlformats.org/officeDocument/2006/relationships/customXml" Target="../ink/ink90.xml"/><Relationship Id="rId104" Type="http://schemas.openxmlformats.org/officeDocument/2006/relationships/customXml" Target="../ink/ink117.xml"/><Relationship Id="rId125" Type="http://schemas.openxmlformats.org/officeDocument/2006/relationships/image" Target="../media/image132.png"/><Relationship Id="rId146" Type="http://schemas.openxmlformats.org/officeDocument/2006/relationships/customXml" Target="../ink/ink138.xml"/><Relationship Id="rId167" Type="http://schemas.openxmlformats.org/officeDocument/2006/relationships/image" Target="../media/image153.png"/><Relationship Id="rId188" Type="http://schemas.openxmlformats.org/officeDocument/2006/relationships/customXml" Target="../ink/ink159.xml"/><Relationship Id="rId311" Type="http://schemas.openxmlformats.org/officeDocument/2006/relationships/image" Target="../media/image225.png"/><Relationship Id="rId332" Type="http://schemas.openxmlformats.org/officeDocument/2006/relationships/customXml" Target="../ink/ink231.xml"/><Relationship Id="rId353" Type="http://schemas.openxmlformats.org/officeDocument/2006/relationships/image" Target="../media/image246.png"/><Relationship Id="rId374" Type="http://schemas.openxmlformats.org/officeDocument/2006/relationships/customXml" Target="../ink/ink252.xml"/><Relationship Id="rId395" Type="http://schemas.openxmlformats.org/officeDocument/2006/relationships/image" Target="../media/image267.png"/><Relationship Id="rId71" Type="http://schemas.openxmlformats.org/officeDocument/2006/relationships/image" Target="../media/image105.png"/><Relationship Id="rId92" Type="http://schemas.openxmlformats.org/officeDocument/2006/relationships/customXml" Target="../ink/ink111.xml"/><Relationship Id="rId213" Type="http://schemas.openxmlformats.org/officeDocument/2006/relationships/image" Target="../media/image176.png"/><Relationship Id="rId234" Type="http://schemas.openxmlformats.org/officeDocument/2006/relationships/customXml" Target="../ink/ink182.xml"/><Relationship Id="rId2" Type="http://schemas.openxmlformats.org/officeDocument/2006/relationships/notesSlide" Target="../notesSlides/notesSlide6.xml"/><Relationship Id="rId29" Type="http://schemas.openxmlformats.org/officeDocument/2006/relationships/image" Target="../media/image84.png"/><Relationship Id="rId255" Type="http://schemas.openxmlformats.org/officeDocument/2006/relationships/image" Target="../media/image197.png"/><Relationship Id="rId276" Type="http://schemas.openxmlformats.org/officeDocument/2006/relationships/customXml" Target="../ink/ink203.xml"/><Relationship Id="rId297" Type="http://schemas.openxmlformats.org/officeDocument/2006/relationships/image" Target="../media/image218.png"/><Relationship Id="rId40" Type="http://schemas.openxmlformats.org/officeDocument/2006/relationships/customXml" Target="../ink/ink85.xml"/><Relationship Id="rId115" Type="http://schemas.openxmlformats.org/officeDocument/2006/relationships/image" Target="../media/image127.png"/><Relationship Id="rId136" Type="http://schemas.openxmlformats.org/officeDocument/2006/relationships/customXml" Target="../ink/ink133.xml"/><Relationship Id="rId157" Type="http://schemas.openxmlformats.org/officeDocument/2006/relationships/image" Target="../media/image148.png"/><Relationship Id="rId178" Type="http://schemas.openxmlformats.org/officeDocument/2006/relationships/customXml" Target="../ink/ink154.xml"/><Relationship Id="rId301" Type="http://schemas.openxmlformats.org/officeDocument/2006/relationships/image" Target="../media/image220.png"/><Relationship Id="rId322" Type="http://schemas.openxmlformats.org/officeDocument/2006/relationships/customXml" Target="../ink/ink226.xml"/><Relationship Id="rId343" Type="http://schemas.openxmlformats.org/officeDocument/2006/relationships/image" Target="../media/image241.png"/><Relationship Id="rId364" Type="http://schemas.openxmlformats.org/officeDocument/2006/relationships/customXml" Target="../ink/ink247.xml"/><Relationship Id="rId61" Type="http://schemas.openxmlformats.org/officeDocument/2006/relationships/image" Target="../media/image100.png"/><Relationship Id="rId82" Type="http://schemas.openxmlformats.org/officeDocument/2006/relationships/customXml" Target="../ink/ink106.xml"/><Relationship Id="rId199" Type="http://schemas.openxmlformats.org/officeDocument/2006/relationships/image" Target="../media/image169.png"/><Relationship Id="rId203" Type="http://schemas.openxmlformats.org/officeDocument/2006/relationships/image" Target="../media/image171.png"/><Relationship Id="rId385" Type="http://schemas.openxmlformats.org/officeDocument/2006/relationships/image" Target="../media/image262.png"/><Relationship Id="rId19" Type="http://schemas.openxmlformats.org/officeDocument/2006/relationships/image" Target="../media/image79.png"/><Relationship Id="rId224" Type="http://schemas.openxmlformats.org/officeDocument/2006/relationships/customXml" Target="../ink/ink177.xml"/><Relationship Id="rId245" Type="http://schemas.openxmlformats.org/officeDocument/2006/relationships/image" Target="../media/image192.png"/><Relationship Id="rId266" Type="http://schemas.openxmlformats.org/officeDocument/2006/relationships/customXml" Target="../ink/ink198.xml"/><Relationship Id="rId287" Type="http://schemas.openxmlformats.org/officeDocument/2006/relationships/image" Target="../media/image213.png"/><Relationship Id="rId30" Type="http://schemas.openxmlformats.org/officeDocument/2006/relationships/customXml" Target="../ink/ink80.xml"/><Relationship Id="rId105" Type="http://schemas.openxmlformats.org/officeDocument/2006/relationships/image" Target="../media/image122.png"/><Relationship Id="rId126" Type="http://schemas.openxmlformats.org/officeDocument/2006/relationships/customXml" Target="../ink/ink128.xml"/><Relationship Id="rId147" Type="http://schemas.openxmlformats.org/officeDocument/2006/relationships/image" Target="../media/image143.png"/><Relationship Id="rId168" Type="http://schemas.openxmlformats.org/officeDocument/2006/relationships/customXml" Target="../ink/ink149.xml"/><Relationship Id="rId312" Type="http://schemas.openxmlformats.org/officeDocument/2006/relationships/customXml" Target="../ink/ink221.xml"/><Relationship Id="rId333" Type="http://schemas.openxmlformats.org/officeDocument/2006/relationships/image" Target="../media/image236.png"/><Relationship Id="rId354" Type="http://schemas.openxmlformats.org/officeDocument/2006/relationships/customXml" Target="../ink/ink242.xml"/><Relationship Id="rId51" Type="http://schemas.openxmlformats.org/officeDocument/2006/relationships/image" Target="../media/image95.png"/><Relationship Id="rId72" Type="http://schemas.openxmlformats.org/officeDocument/2006/relationships/customXml" Target="../ink/ink101.xml"/><Relationship Id="rId93" Type="http://schemas.openxmlformats.org/officeDocument/2006/relationships/image" Target="../media/image116.png"/><Relationship Id="rId189" Type="http://schemas.openxmlformats.org/officeDocument/2006/relationships/image" Target="../media/image164.png"/><Relationship Id="rId375" Type="http://schemas.openxmlformats.org/officeDocument/2006/relationships/image" Target="../media/image257.png"/><Relationship Id="rId396" Type="http://schemas.openxmlformats.org/officeDocument/2006/relationships/customXml" Target="../ink/ink263.xml"/><Relationship Id="rId3" Type="http://schemas.openxmlformats.org/officeDocument/2006/relationships/image" Target="../media/image3.png"/><Relationship Id="rId214" Type="http://schemas.openxmlformats.org/officeDocument/2006/relationships/customXml" Target="../ink/ink172.xml"/><Relationship Id="rId235" Type="http://schemas.openxmlformats.org/officeDocument/2006/relationships/image" Target="../media/image187.png"/><Relationship Id="rId256" Type="http://schemas.openxmlformats.org/officeDocument/2006/relationships/customXml" Target="../ink/ink193.xml"/><Relationship Id="rId277" Type="http://schemas.openxmlformats.org/officeDocument/2006/relationships/image" Target="../media/image208.png"/><Relationship Id="rId298" Type="http://schemas.openxmlformats.org/officeDocument/2006/relationships/customXml" Target="../ink/ink214.xml"/><Relationship Id="rId400" Type="http://schemas.openxmlformats.org/officeDocument/2006/relationships/customXml" Target="../ink/ink265.xml"/><Relationship Id="rId116" Type="http://schemas.openxmlformats.org/officeDocument/2006/relationships/customXml" Target="../ink/ink123.xml"/><Relationship Id="rId137" Type="http://schemas.openxmlformats.org/officeDocument/2006/relationships/image" Target="../media/image138.png"/><Relationship Id="rId158" Type="http://schemas.openxmlformats.org/officeDocument/2006/relationships/customXml" Target="../ink/ink144.xml"/><Relationship Id="rId302" Type="http://schemas.openxmlformats.org/officeDocument/2006/relationships/customXml" Target="../ink/ink216.xml"/><Relationship Id="rId323" Type="http://schemas.openxmlformats.org/officeDocument/2006/relationships/image" Target="../media/image231.png"/><Relationship Id="rId344" Type="http://schemas.openxmlformats.org/officeDocument/2006/relationships/customXml" Target="../ink/ink237.xml"/><Relationship Id="rId20" Type="http://schemas.openxmlformats.org/officeDocument/2006/relationships/customXml" Target="../ink/ink75.xml"/><Relationship Id="rId41" Type="http://schemas.openxmlformats.org/officeDocument/2006/relationships/image" Target="../media/image90.png"/><Relationship Id="rId62" Type="http://schemas.openxmlformats.org/officeDocument/2006/relationships/customXml" Target="../ink/ink96.xml"/><Relationship Id="rId83" Type="http://schemas.openxmlformats.org/officeDocument/2006/relationships/image" Target="../media/image111.png"/><Relationship Id="rId179" Type="http://schemas.openxmlformats.org/officeDocument/2006/relationships/image" Target="../media/image159.png"/><Relationship Id="rId365" Type="http://schemas.openxmlformats.org/officeDocument/2006/relationships/image" Target="../media/image252.png"/><Relationship Id="rId386" Type="http://schemas.openxmlformats.org/officeDocument/2006/relationships/customXml" Target="../ink/ink258.xml"/><Relationship Id="rId190" Type="http://schemas.openxmlformats.org/officeDocument/2006/relationships/customXml" Target="../ink/ink160.xml"/><Relationship Id="rId204" Type="http://schemas.openxmlformats.org/officeDocument/2006/relationships/customXml" Target="../ink/ink167.xml"/><Relationship Id="rId225" Type="http://schemas.openxmlformats.org/officeDocument/2006/relationships/image" Target="../media/image182.png"/><Relationship Id="rId246" Type="http://schemas.openxmlformats.org/officeDocument/2006/relationships/customXml" Target="../ink/ink188.xml"/><Relationship Id="rId267" Type="http://schemas.openxmlformats.org/officeDocument/2006/relationships/image" Target="../media/image203.png"/><Relationship Id="rId288" Type="http://schemas.openxmlformats.org/officeDocument/2006/relationships/customXml" Target="../ink/ink209.xml"/><Relationship Id="rId106" Type="http://schemas.openxmlformats.org/officeDocument/2006/relationships/customXml" Target="../ink/ink118.xml"/><Relationship Id="rId127" Type="http://schemas.openxmlformats.org/officeDocument/2006/relationships/image" Target="../media/image133.png"/><Relationship Id="rId313" Type="http://schemas.openxmlformats.org/officeDocument/2006/relationships/image" Target="../media/image226.png"/><Relationship Id="rId10" Type="http://schemas.openxmlformats.org/officeDocument/2006/relationships/customXml" Target="../ink/ink70.xml"/><Relationship Id="rId31" Type="http://schemas.openxmlformats.org/officeDocument/2006/relationships/image" Target="../media/image85.png"/><Relationship Id="rId52" Type="http://schemas.openxmlformats.org/officeDocument/2006/relationships/customXml" Target="../ink/ink91.xml"/><Relationship Id="rId73" Type="http://schemas.openxmlformats.org/officeDocument/2006/relationships/image" Target="../media/image106.png"/><Relationship Id="rId94" Type="http://schemas.openxmlformats.org/officeDocument/2006/relationships/customXml" Target="../ink/ink112.xml"/><Relationship Id="rId148" Type="http://schemas.openxmlformats.org/officeDocument/2006/relationships/customXml" Target="../ink/ink139.xml"/><Relationship Id="rId169" Type="http://schemas.openxmlformats.org/officeDocument/2006/relationships/image" Target="../media/image154.png"/><Relationship Id="rId334" Type="http://schemas.openxmlformats.org/officeDocument/2006/relationships/customXml" Target="../ink/ink232.xml"/><Relationship Id="rId355" Type="http://schemas.openxmlformats.org/officeDocument/2006/relationships/image" Target="../media/image247.png"/><Relationship Id="rId376" Type="http://schemas.openxmlformats.org/officeDocument/2006/relationships/customXml" Target="../ink/ink253.xml"/><Relationship Id="rId397" Type="http://schemas.openxmlformats.org/officeDocument/2006/relationships/image" Target="../media/image268.png"/><Relationship Id="rId4" Type="http://schemas.openxmlformats.org/officeDocument/2006/relationships/customXml" Target="../ink/ink67.xml"/><Relationship Id="rId180" Type="http://schemas.openxmlformats.org/officeDocument/2006/relationships/customXml" Target="../ink/ink155.xml"/><Relationship Id="rId215" Type="http://schemas.openxmlformats.org/officeDocument/2006/relationships/image" Target="../media/image177.png"/><Relationship Id="rId236" Type="http://schemas.openxmlformats.org/officeDocument/2006/relationships/customXml" Target="../ink/ink183.xml"/><Relationship Id="rId257" Type="http://schemas.openxmlformats.org/officeDocument/2006/relationships/image" Target="../media/image198.png"/><Relationship Id="rId278" Type="http://schemas.openxmlformats.org/officeDocument/2006/relationships/customXml" Target="../ink/ink204.xml"/><Relationship Id="rId401" Type="http://schemas.openxmlformats.org/officeDocument/2006/relationships/image" Target="../media/image270.png"/><Relationship Id="rId303" Type="http://schemas.openxmlformats.org/officeDocument/2006/relationships/image" Target="../media/image221.png"/><Relationship Id="rId42" Type="http://schemas.openxmlformats.org/officeDocument/2006/relationships/customXml" Target="../ink/ink86.xml"/><Relationship Id="rId84" Type="http://schemas.openxmlformats.org/officeDocument/2006/relationships/customXml" Target="../ink/ink107.xml"/><Relationship Id="rId138" Type="http://schemas.openxmlformats.org/officeDocument/2006/relationships/customXml" Target="../ink/ink134.xml"/><Relationship Id="rId345" Type="http://schemas.openxmlformats.org/officeDocument/2006/relationships/image" Target="../media/image242.png"/><Relationship Id="rId387" Type="http://schemas.openxmlformats.org/officeDocument/2006/relationships/image" Target="../media/image263.png"/><Relationship Id="rId191" Type="http://schemas.openxmlformats.org/officeDocument/2006/relationships/image" Target="../media/image165.png"/><Relationship Id="rId205" Type="http://schemas.openxmlformats.org/officeDocument/2006/relationships/image" Target="../media/image172.png"/><Relationship Id="rId247" Type="http://schemas.openxmlformats.org/officeDocument/2006/relationships/image" Target="../media/image193.png"/><Relationship Id="rId107" Type="http://schemas.openxmlformats.org/officeDocument/2006/relationships/image" Target="../media/image123.png"/><Relationship Id="rId289" Type="http://schemas.openxmlformats.org/officeDocument/2006/relationships/image" Target="../media/image214.png"/><Relationship Id="rId11" Type="http://schemas.openxmlformats.org/officeDocument/2006/relationships/image" Target="../media/image75.png"/><Relationship Id="rId53" Type="http://schemas.openxmlformats.org/officeDocument/2006/relationships/image" Target="../media/image96.png"/><Relationship Id="rId149" Type="http://schemas.openxmlformats.org/officeDocument/2006/relationships/image" Target="../media/image144.png"/><Relationship Id="rId314" Type="http://schemas.openxmlformats.org/officeDocument/2006/relationships/customXml" Target="../ink/ink222.xml"/><Relationship Id="rId356" Type="http://schemas.openxmlformats.org/officeDocument/2006/relationships/customXml" Target="../ink/ink243.xml"/><Relationship Id="rId398" Type="http://schemas.openxmlformats.org/officeDocument/2006/relationships/customXml" Target="../ink/ink264.xml"/><Relationship Id="rId95" Type="http://schemas.openxmlformats.org/officeDocument/2006/relationships/image" Target="../media/image117.png"/><Relationship Id="rId160" Type="http://schemas.openxmlformats.org/officeDocument/2006/relationships/customXml" Target="../ink/ink145.xml"/><Relationship Id="rId216" Type="http://schemas.openxmlformats.org/officeDocument/2006/relationships/customXml" Target="../ink/ink173.xml"/><Relationship Id="rId258" Type="http://schemas.openxmlformats.org/officeDocument/2006/relationships/customXml" Target="../ink/ink194.xml"/><Relationship Id="rId22" Type="http://schemas.openxmlformats.org/officeDocument/2006/relationships/customXml" Target="../ink/ink76.xml"/><Relationship Id="rId64" Type="http://schemas.openxmlformats.org/officeDocument/2006/relationships/customXml" Target="../ink/ink97.xml"/><Relationship Id="rId118" Type="http://schemas.openxmlformats.org/officeDocument/2006/relationships/customXml" Target="../ink/ink124.xml"/><Relationship Id="rId325" Type="http://schemas.openxmlformats.org/officeDocument/2006/relationships/image" Target="../media/image232.png"/><Relationship Id="rId367" Type="http://schemas.openxmlformats.org/officeDocument/2006/relationships/image" Target="../media/image253.png"/><Relationship Id="rId171" Type="http://schemas.openxmlformats.org/officeDocument/2006/relationships/image" Target="../media/image155.png"/><Relationship Id="rId227" Type="http://schemas.openxmlformats.org/officeDocument/2006/relationships/image" Target="../media/image183.png"/><Relationship Id="rId269" Type="http://schemas.openxmlformats.org/officeDocument/2006/relationships/image" Target="../media/image204.png"/><Relationship Id="rId33" Type="http://schemas.openxmlformats.org/officeDocument/2006/relationships/image" Target="../media/image86.png"/><Relationship Id="rId129" Type="http://schemas.openxmlformats.org/officeDocument/2006/relationships/image" Target="../media/image134.png"/><Relationship Id="rId280" Type="http://schemas.openxmlformats.org/officeDocument/2006/relationships/customXml" Target="../ink/ink205.xml"/><Relationship Id="rId336" Type="http://schemas.openxmlformats.org/officeDocument/2006/relationships/customXml" Target="../ink/ink233.xml"/><Relationship Id="rId75" Type="http://schemas.openxmlformats.org/officeDocument/2006/relationships/image" Target="../media/image107.png"/><Relationship Id="rId140" Type="http://schemas.openxmlformats.org/officeDocument/2006/relationships/customXml" Target="../ink/ink135.xml"/><Relationship Id="rId182" Type="http://schemas.openxmlformats.org/officeDocument/2006/relationships/customXml" Target="../ink/ink156.xml"/><Relationship Id="rId378" Type="http://schemas.openxmlformats.org/officeDocument/2006/relationships/customXml" Target="../ink/ink254.xml"/><Relationship Id="rId403" Type="http://schemas.openxmlformats.org/officeDocument/2006/relationships/image" Target="../media/image271.png"/><Relationship Id="rId6" Type="http://schemas.openxmlformats.org/officeDocument/2006/relationships/customXml" Target="../ink/ink68.xml"/><Relationship Id="rId238" Type="http://schemas.openxmlformats.org/officeDocument/2006/relationships/customXml" Target="../ink/ink184.xml"/><Relationship Id="rId291" Type="http://schemas.openxmlformats.org/officeDocument/2006/relationships/image" Target="../media/image215.png"/><Relationship Id="rId305" Type="http://schemas.openxmlformats.org/officeDocument/2006/relationships/image" Target="../media/image222.png"/><Relationship Id="rId347" Type="http://schemas.openxmlformats.org/officeDocument/2006/relationships/image" Target="../media/image243.png"/><Relationship Id="rId44" Type="http://schemas.openxmlformats.org/officeDocument/2006/relationships/customXml" Target="../ink/ink87.xml"/><Relationship Id="rId86" Type="http://schemas.openxmlformats.org/officeDocument/2006/relationships/customXml" Target="../ink/ink108.xml"/><Relationship Id="rId151" Type="http://schemas.openxmlformats.org/officeDocument/2006/relationships/image" Target="../media/image145.png"/><Relationship Id="rId389" Type="http://schemas.openxmlformats.org/officeDocument/2006/relationships/image" Target="../media/image264.png"/><Relationship Id="rId193" Type="http://schemas.openxmlformats.org/officeDocument/2006/relationships/image" Target="../media/image166.png"/><Relationship Id="rId207" Type="http://schemas.openxmlformats.org/officeDocument/2006/relationships/image" Target="../media/image173.png"/><Relationship Id="rId249" Type="http://schemas.openxmlformats.org/officeDocument/2006/relationships/image" Target="../media/image194.png"/><Relationship Id="rId13" Type="http://schemas.openxmlformats.org/officeDocument/2006/relationships/image" Target="../media/image76.png"/><Relationship Id="rId109" Type="http://schemas.openxmlformats.org/officeDocument/2006/relationships/image" Target="../media/image124.png"/><Relationship Id="rId260" Type="http://schemas.openxmlformats.org/officeDocument/2006/relationships/customXml" Target="../ink/ink195.xml"/><Relationship Id="rId316" Type="http://schemas.openxmlformats.org/officeDocument/2006/relationships/customXml" Target="../ink/ink223.xml"/><Relationship Id="rId55" Type="http://schemas.openxmlformats.org/officeDocument/2006/relationships/image" Target="../media/image97.png"/><Relationship Id="rId97" Type="http://schemas.openxmlformats.org/officeDocument/2006/relationships/image" Target="../media/image118.png"/><Relationship Id="rId120" Type="http://schemas.openxmlformats.org/officeDocument/2006/relationships/customXml" Target="../ink/ink125.xml"/><Relationship Id="rId358" Type="http://schemas.openxmlformats.org/officeDocument/2006/relationships/customXml" Target="../ink/ink244.xml"/><Relationship Id="rId162" Type="http://schemas.openxmlformats.org/officeDocument/2006/relationships/customXml" Target="../ink/ink146.xml"/><Relationship Id="rId218" Type="http://schemas.openxmlformats.org/officeDocument/2006/relationships/customXml" Target="../ink/ink174.xml"/><Relationship Id="rId271" Type="http://schemas.openxmlformats.org/officeDocument/2006/relationships/image" Target="../media/image205.png"/><Relationship Id="rId24" Type="http://schemas.openxmlformats.org/officeDocument/2006/relationships/customXml" Target="../ink/ink77.xml"/><Relationship Id="rId66" Type="http://schemas.openxmlformats.org/officeDocument/2006/relationships/customXml" Target="../ink/ink98.xml"/><Relationship Id="rId131" Type="http://schemas.openxmlformats.org/officeDocument/2006/relationships/image" Target="../media/image135.png"/><Relationship Id="rId327" Type="http://schemas.openxmlformats.org/officeDocument/2006/relationships/image" Target="../media/image233.png"/><Relationship Id="rId369" Type="http://schemas.openxmlformats.org/officeDocument/2006/relationships/image" Target="../media/image254.png"/><Relationship Id="rId173" Type="http://schemas.openxmlformats.org/officeDocument/2006/relationships/image" Target="../media/image156.png"/><Relationship Id="rId229" Type="http://schemas.openxmlformats.org/officeDocument/2006/relationships/image" Target="../media/image184.png"/><Relationship Id="rId380" Type="http://schemas.openxmlformats.org/officeDocument/2006/relationships/customXml" Target="../ink/ink255.xml"/><Relationship Id="rId240" Type="http://schemas.openxmlformats.org/officeDocument/2006/relationships/customXml" Target="../ink/ink185.xml"/><Relationship Id="rId35" Type="http://schemas.openxmlformats.org/officeDocument/2006/relationships/image" Target="../media/image87.png"/><Relationship Id="rId77" Type="http://schemas.openxmlformats.org/officeDocument/2006/relationships/image" Target="../media/image108.png"/><Relationship Id="rId100" Type="http://schemas.openxmlformats.org/officeDocument/2006/relationships/customXml" Target="../ink/ink115.xml"/><Relationship Id="rId282" Type="http://schemas.openxmlformats.org/officeDocument/2006/relationships/customXml" Target="../ink/ink206.xml"/><Relationship Id="rId338" Type="http://schemas.openxmlformats.org/officeDocument/2006/relationships/customXml" Target="../ink/ink234.xml"/><Relationship Id="rId8" Type="http://schemas.openxmlformats.org/officeDocument/2006/relationships/customXml" Target="../ink/ink69.xml"/><Relationship Id="rId142" Type="http://schemas.openxmlformats.org/officeDocument/2006/relationships/customXml" Target="../ink/ink136.xml"/><Relationship Id="rId184" Type="http://schemas.openxmlformats.org/officeDocument/2006/relationships/customXml" Target="../ink/ink157.xml"/><Relationship Id="rId391" Type="http://schemas.openxmlformats.org/officeDocument/2006/relationships/image" Target="../media/image265.png"/><Relationship Id="rId405" Type="http://schemas.openxmlformats.org/officeDocument/2006/relationships/image" Target="../media/image272.png"/><Relationship Id="rId251" Type="http://schemas.openxmlformats.org/officeDocument/2006/relationships/image" Target="../media/image195.png"/><Relationship Id="rId46" Type="http://schemas.openxmlformats.org/officeDocument/2006/relationships/customXml" Target="../ink/ink88.xml"/><Relationship Id="rId293" Type="http://schemas.openxmlformats.org/officeDocument/2006/relationships/image" Target="../media/image216.png"/><Relationship Id="rId307" Type="http://schemas.openxmlformats.org/officeDocument/2006/relationships/image" Target="../media/image223.png"/><Relationship Id="rId349" Type="http://schemas.openxmlformats.org/officeDocument/2006/relationships/image" Target="../media/image244.png"/><Relationship Id="rId88" Type="http://schemas.openxmlformats.org/officeDocument/2006/relationships/customXml" Target="../ink/ink109.xml"/><Relationship Id="rId111" Type="http://schemas.openxmlformats.org/officeDocument/2006/relationships/image" Target="../media/image125.png"/><Relationship Id="rId153" Type="http://schemas.openxmlformats.org/officeDocument/2006/relationships/image" Target="../media/image146.png"/><Relationship Id="rId195" Type="http://schemas.openxmlformats.org/officeDocument/2006/relationships/image" Target="../media/image167.png"/><Relationship Id="rId209" Type="http://schemas.openxmlformats.org/officeDocument/2006/relationships/image" Target="../media/image174.png"/><Relationship Id="rId360" Type="http://schemas.openxmlformats.org/officeDocument/2006/relationships/customXml" Target="../ink/ink245.xml"/><Relationship Id="rId220" Type="http://schemas.openxmlformats.org/officeDocument/2006/relationships/customXml" Target="../ink/ink175.xml"/><Relationship Id="rId15" Type="http://schemas.openxmlformats.org/officeDocument/2006/relationships/image" Target="../media/image77.png"/><Relationship Id="rId57" Type="http://schemas.openxmlformats.org/officeDocument/2006/relationships/image" Target="../media/image98.png"/><Relationship Id="rId262" Type="http://schemas.openxmlformats.org/officeDocument/2006/relationships/customXml" Target="../ink/ink196.xml"/><Relationship Id="rId318" Type="http://schemas.openxmlformats.org/officeDocument/2006/relationships/customXml" Target="../ink/ink224.xml"/><Relationship Id="rId99" Type="http://schemas.openxmlformats.org/officeDocument/2006/relationships/image" Target="../media/image119.png"/><Relationship Id="rId122" Type="http://schemas.openxmlformats.org/officeDocument/2006/relationships/customXml" Target="../ink/ink126.xml"/><Relationship Id="rId164" Type="http://schemas.openxmlformats.org/officeDocument/2006/relationships/customXml" Target="../ink/ink147.xml"/><Relationship Id="rId371" Type="http://schemas.openxmlformats.org/officeDocument/2006/relationships/image" Target="../media/image255.png"/><Relationship Id="rId26" Type="http://schemas.openxmlformats.org/officeDocument/2006/relationships/customXml" Target="../ink/ink78.xml"/><Relationship Id="rId231" Type="http://schemas.openxmlformats.org/officeDocument/2006/relationships/image" Target="../media/image185.png"/><Relationship Id="rId273" Type="http://schemas.openxmlformats.org/officeDocument/2006/relationships/image" Target="../media/image206.png"/><Relationship Id="rId329" Type="http://schemas.openxmlformats.org/officeDocument/2006/relationships/image" Target="../media/image234.png"/><Relationship Id="rId68" Type="http://schemas.openxmlformats.org/officeDocument/2006/relationships/customXml" Target="../ink/ink99.xml"/><Relationship Id="rId133" Type="http://schemas.openxmlformats.org/officeDocument/2006/relationships/image" Target="../media/image136.png"/><Relationship Id="rId175" Type="http://schemas.openxmlformats.org/officeDocument/2006/relationships/image" Target="../media/image157.png"/><Relationship Id="rId340" Type="http://schemas.openxmlformats.org/officeDocument/2006/relationships/customXml" Target="../ink/ink235.xml"/><Relationship Id="rId200" Type="http://schemas.openxmlformats.org/officeDocument/2006/relationships/customXml" Target="../ink/ink165.xml"/><Relationship Id="rId382" Type="http://schemas.openxmlformats.org/officeDocument/2006/relationships/customXml" Target="../ink/ink256.xml"/><Relationship Id="rId242" Type="http://schemas.openxmlformats.org/officeDocument/2006/relationships/customXml" Target="../ink/ink186.xml"/><Relationship Id="rId284" Type="http://schemas.openxmlformats.org/officeDocument/2006/relationships/customXml" Target="../ink/ink207.xml"/><Relationship Id="rId37" Type="http://schemas.openxmlformats.org/officeDocument/2006/relationships/image" Target="../media/image88.png"/><Relationship Id="rId79" Type="http://schemas.openxmlformats.org/officeDocument/2006/relationships/image" Target="../media/image109.png"/><Relationship Id="rId102" Type="http://schemas.openxmlformats.org/officeDocument/2006/relationships/customXml" Target="../ink/ink116.xml"/><Relationship Id="rId144" Type="http://schemas.openxmlformats.org/officeDocument/2006/relationships/customXml" Target="../ink/ink137.xml"/><Relationship Id="rId90" Type="http://schemas.openxmlformats.org/officeDocument/2006/relationships/customXml" Target="../ink/ink110.xml"/><Relationship Id="rId186" Type="http://schemas.openxmlformats.org/officeDocument/2006/relationships/customXml" Target="../ink/ink158.xml"/><Relationship Id="rId351" Type="http://schemas.openxmlformats.org/officeDocument/2006/relationships/image" Target="../media/image245.png"/><Relationship Id="rId393" Type="http://schemas.openxmlformats.org/officeDocument/2006/relationships/image" Target="../media/image266.png"/><Relationship Id="rId407" Type="http://schemas.openxmlformats.org/officeDocument/2006/relationships/image" Target="../media/image27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customXml" Target="../ink/ink271.xml"/><Relationship Id="rId13" Type="http://schemas.openxmlformats.org/officeDocument/2006/relationships/image" Target="../media/image278.png"/><Relationship Id="rId3" Type="http://schemas.openxmlformats.org/officeDocument/2006/relationships/image" Target="../media/image3.png"/><Relationship Id="rId7" Type="http://schemas.openxmlformats.org/officeDocument/2006/relationships/image" Target="../media/image275.png"/><Relationship Id="rId12" Type="http://schemas.openxmlformats.org/officeDocument/2006/relationships/customXml" Target="../ink/ink273.xml"/><Relationship Id="rId17" Type="http://schemas.openxmlformats.org/officeDocument/2006/relationships/image" Target="../media/image280.png"/><Relationship Id="rId2" Type="http://schemas.openxmlformats.org/officeDocument/2006/relationships/notesSlide" Target="../notesSlides/notesSlide8.xml"/><Relationship Id="rId16" Type="http://schemas.openxmlformats.org/officeDocument/2006/relationships/customXml" Target="../ink/ink275.xml"/><Relationship Id="rId1" Type="http://schemas.openxmlformats.org/officeDocument/2006/relationships/slideLayout" Target="../slideLayouts/slideLayout1.xml"/><Relationship Id="rId6" Type="http://schemas.openxmlformats.org/officeDocument/2006/relationships/customXml" Target="../ink/ink270.xml"/><Relationship Id="rId11" Type="http://schemas.openxmlformats.org/officeDocument/2006/relationships/image" Target="../media/image277.png"/><Relationship Id="rId5" Type="http://schemas.openxmlformats.org/officeDocument/2006/relationships/image" Target="../media/image274.png"/><Relationship Id="rId15" Type="http://schemas.openxmlformats.org/officeDocument/2006/relationships/image" Target="../media/image279.png"/><Relationship Id="rId10" Type="http://schemas.openxmlformats.org/officeDocument/2006/relationships/customXml" Target="../ink/ink272.xml"/><Relationship Id="rId4" Type="http://schemas.openxmlformats.org/officeDocument/2006/relationships/customXml" Target="../ink/ink269.xml"/><Relationship Id="rId9" Type="http://schemas.openxmlformats.org/officeDocument/2006/relationships/image" Target="../media/image276.png"/><Relationship Id="rId14" Type="http://schemas.openxmlformats.org/officeDocument/2006/relationships/customXml" Target="../ink/ink274.xml"/></Relationships>
</file>

<file path=ppt/slides/_rels/slide9.xml.rels><?xml version="1.0" encoding="UTF-8" standalone="yes"?>
<Relationships xmlns="http://schemas.openxmlformats.org/package/2006/relationships"><Relationship Id="rId8" Type="http://schemas.openxmlformats.org/officeDocument/2006/relationships/customXml" Target="../ink/ink278.xml"/><Relationship Id="rId13" Type="http://schemas.openxmlformats.org/officeDocument/2006/relationships/image" Target="../media/image285.png"/><Relationship Id="rId18" Type="http://schemas.openxmlformats.org/officeDocument/2006/relationships/customXml" Target="../ink/ink283.xml"/><Relationship Id="rId26" Type="http://schemas.openxmlformats.org/officeDocument/2006/relationships/customXml" Target="../ink/ink287.xml"/><Relationship Id="rId3" Type="http://schemas.openxmlformats.org/officeDocument/2006/relationships/image" Target="../media/image3.png"/><Relationship Id="rId21" Type="http://schemas.openxmlformats.org/officeDocument/2006/relationships/image" Target="../media/image289.png"/><Relationship Id="rId7" Type="http://schemas.openxmlformats.org/officeDocument/2006/relationships/image" Target="../media/image282.png"/><Relationship Id="rId12" Type="http://schemas.openxmlformats.org/officeDocument/2006/relationships/customXml" Target="../ink/ink280.xml"/><Relationship Id="rId17" Type="http://schemas.openxmlformats.org/officeDocument/2006/relationships/image" Target="../media/image287.png"/><Relationship Id="rId25" Type="http://schemas.openxmlformats.org/officeDocument/2006/relationships/image" Target="../media/image291.png"/><Relationship Id="rId2" Type="http://schemas.openxmlformats.org/officeDocument/2006/relationships/notesSlide" Target="../notesSlides/notesSlide9.xml"/><Relationship Id="rId16" Type="http://schemas.openxmlformats.org/officeDocument/2006/relationships/customXml" Target="../ink/ink282.xml"/><Relationship Id="rId20" Type="http://schemas.openxmlformats.org/officeDocument/2006/relationships/customXml" Target="../ink/ink284.xml"/><Relationship Id="rId1" Type="http://schemas.openxmlformats.org/officeDocument/2006/relationships/slideLayout" Target="../slideLayouts/slideLayout1.xml"/><Relationship Id="rId6" Type="http://schemas.openxmlformats.org/officeDocument/2006/relationships/customXml" Target="../ink/ink277.xml"/><Relationship Id="rId11" Type="http://schemas.openxmlformats.org/officeDocument/2006/relationships/image" Target="../media/image284.png"/><Relationship Id="rId24" Type="http://schemas.openxmlformats.org/officeDocument/2006/relationships/customXml" Target="../ink/ink286.xml"/><Relationship Id="rId5" Type="http://schemas.openxmlformats.org/officeDocument/2006/relationships/image" Target="../media/image281.png"/><Relationship Id="rId15" Type="http://schemas.openxmlformats.org/officeDocument/2006/relationships/image" Target="../media/image286.png"/><Relationship Id="rId23" Type="http://schemas.openxmlformats.org/officeDocument/2006/relationships/image" Target="../media/image290.png"/><Relationship Id="rId10" Type="http://schemas.openxmlformats.org/officeDocument/2006/relationships/customXml" Target="../ink/ink279.xml"/><Relationship Id="rId19" Type="http://schemas.openxmlformats.org/officeDocument/2006/relationships/image" Target="../media/image288.png"/><Relationship Id="rId4" Type="http://schemas.openxmlformats.org/officeDocument/2006/relationships/customXml" Target="../ink/ink276.xml"/><Relationship Id="rId9" Type="http://schemas.openxmlformats.org/officeDocument/2006/relationships/image" Target="../media/image283.png"/><Relationship Id="rId14" Type="http://schemas.openxmlformats.org/officeDocument/2006/relationships/customXml" Target="../ink/ink281.xml"/><Relationship Id="rId22" Type="http://schemas.openxmlformats.org/officeDocument/2006/relationships/customXml" Target="../ink/ink285.xml"/><Relationship Id="rId27" Type="http://schemas.openxmlformats.org/officeDocument/2006/relationships/image" Target="../media/image29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26626-C54E-0348-5389-29AD6D143002}"/>
              </a:ext>
            </a:extLst>
          </p:cNvPr>
          <p:cNvPicPr>
            <a:picLocks noChangeAspect="1"/>
          </p:cNvPicPr>
          <p:nvPr/>
        </p:nvPicPr>
        <p:blipFill rotWithShape="1">
          <a:blip r:embed="rId3"/>
          <a:srcRect b="42408"/>
          <a:stretch/>
        </p:blipFill>
        <p:spPr>
          <a:xfrm>
            <a:off x="0" y="-163689"/>
            <a:ext cx="12192000" cy="7021689"/>
          </a:xfrm>
          <a:prstGeom prst="rect">
            <a:avLst/>
          </a:prstGeom>
        </p:spPr>
      </p:pic>
      <p:grpSp>
        <p:nvGrpSpPr>
          <p:cNvPr id="9" name="Group 8">
            <a:extLst>
              <a:ext uri="{FF2B5EF4-FFF2-40B4-BE49-F238E27FC236}">
                <a16:creationId xmlns:a16="http://schemas.microsoft.com/office/drawing/2014/main" id="{3C063871-0DD4-039E-40A5-9E33B8A48BED}"/>
              </a:ext>
            </a:extLst>
          </p:cNvPr>
          <p:cNvGrpSpPr/>
          <p:nvPr/>
        </p:nvGrpSpPr>
        <p:grpSpPr>
          <a:xfrm>
            <a:off x="8359806" y="3067530"/>
            <a:ext cx="3217302" cy="1849449"/>
            <a:chOff x="8346836" y="2745036"/>
            <a:chExt cx="3217302" cy="1849449"/>
          </a:xfrm>
        </p:grpSpPr>
        <p:sp>
          <p:nvSpPr>
            <p:cNvPr id="2" name="Rectangle 1">
              <a:extLst>
                <a:ext uri="{FF2B5EF4-FFF2-40B4-BE49-F238E27FC236}">
                  <a16:creationId xmlns:a16="http://schemas.microsoft.com/office/drawing/2014/main" id="{A82910D8-665B-1B19-D73F-036F5E5074D1}"/>
                </a:ext>
              </a:extLst>
            </p:cNvPr>
            <p:cNvSpPr/>
            <p:nvPr/>
          </p:nvSpPr>
          <p:spPr>
            <a:xfrm>
              <a:off x="8346836" y="2745036"/>
              <a:ext cx="3217302" cy="184944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177" y="2805096"/>
              <a:ext cx="2985180" cy="1689485"/>
            </a:xfrm>
            <a:prstGeom prst="rect">
              <a:avLst/>
            </a:prstGeom>
          </p:spPr>
        </p:pic>
      </p:grpSp>
      <p:grpSp>
        <p:nvGrpSpPr>
          <p:cNvPr id="7" name="Group 6">
            <a:extLst>
              <a:ext uri="{FF2B5EF4-FFF2-40B4-BE49-F238E27FC236}">
                <a16:creationId xmlns:a16="http://schemas.microsoft.com/office/drawing/2014/main" id="{D4FB0C54-BDEB-7531-926C-7101D6098686}"/>
              </a:ext>
            </a:extLst>
          </p:cNvPr>
          <p:cNvGrpSpPr/>
          <p:nvPr/>
        </p:nvGrpSpPr>
        <p:grpSpPr>
          <a:xfrm>
            <a:off x="485753" y="2688265"/>
            <a:ext cx="3698094" cy="2607979"/>
            <a:chOff x="472783" y="2770937"/>
            <a:chExt cx="3698094" cy="2607979"/>
          </a:xfrm>
        </p:grpSpPr>
        <p:sp>
          <p:nvSpPr>
            <p:cNvPr id="5" name="Rectangle 4">
              <a:extLst>
                <a:ext uri="{FF2B5EF4-FFF2-40B4-BE49-F238E27FC236}">
                  <a16:creationId xmlns:a16="http://schemas.microsoft.com/office/drawing/2014/main" id="{14070648-3D51-FD0E-BE45-4AFD21085D84}"/>
                </a:ext>
              </a:extLst>
            </p:cNvPr>
            <p:cNvSpPr/>
            <p:nvPr/>
          </p:nvSpPr>
          <p:spPr>
            <a:xfrm>
              <a:off x="472783" y="2770937"/>
              <a:ext cx="3698094" cy="260797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764068" y="2812650"/>
              <a:ext cx="3406808" cy="2369880"/>
            </a:xfrm>
            <a:prstGeom prst="rect">
              <a:avLst/>
            </a:prstGeom>
            <a:noFill/>
          </p:spPr>
          <p:txBody>
            <a:bodyPr wrap="square">
              <a:spAutoFit/>
            </a:bodyPr>
            <a:lstStyle/>
            <a:p>
              <a:r>
                <a:rPr lang="en-US" sz="2000" b="1">
                  <a:solidFill>
                    <a:srgbClr val="92D050"/>
                  </a:solidFill>
                </a:rPr>
                <a:t>New Telegram Channel: Messianic Ministries</a:t>
              </a:r>
            </a:p>
            <a:p>
              <a:r>
                <a:rPr lang="en-US">
                  <a:solidFill>
                    <a:srgbClr val="00B0F0"/>
                  </a:solidFill>
                </a:rPr>
                <a:t>https://t.me/MessianicMinistries</a:t>
              </a:r>
              <a:br>
                <a:rPr lang="en-US">
                  <a:solidFill>
                    <a:srgbClr val="00B0F0"/>
                  </a:solidFill>
                </a:rPr>
              </a:br>
              <a:endParaRPr lang="en-US">
                <a:solidFill>
                  <a:srgbClr val="00B0F0"/>
                </a:solidFill>
              </a:endParaRPr>
            </a:p>
            <a:p>
              <a:r>
                <a:rPr lang="en-US" b="1" u="sng">
                  <a:solidFill>
                    <a:srgbClr val="92D050"/>
                  </a:solidFill>
                </a:rPr>
                <a:t>Focus:</a:t>
              </a:r>
              <a:r>
                <a:rPr lang="en-US">
                  <a:solidFill>
                    <a:srgbClr val="92D050"/>
                  </a:solidFill>
                </a:rPr>
                <a:t> The Way of Life - Following Yeshua the Messiah with an emphasis on walking in His footsteps according to the Torah</a:t>
              </a:r>
            </a:p>
          </p:txBody>
        </p:sp>
      </p:grpSp>
      <p:grpSp>
        <p:nvGrpSpPr>
          <p:cNvPr id="8" name="Group 7">
            <a:extLst>
              <a:ext uri="{FF2B5EF4-FFF2-40B4-BE49-F238E27FC236}">
                <a16:creationId xmlns:a16="http://schemas.microsoft.com/office/drawing/2014/main" id="{35733147-D0F4-3C8E-C19A-137724DCA92F}"/>
              </a:ext>
            </a:extLst>
          </p:cNvPr>
          <p:cNvGrpSpPr/>
          <p:nvPr/>
        </p:nvGrpSpPr>
        <p:grpSpPr>
          <a:xfrm>
            <a:off x="5032189" y="2852818"/>
            <a:ext cx="2479274" cy="2278873"/>
            <a:chOff x="5410255" y="2605592"/>
            <a:chExt cx="2479274" cy="2278873"/>
          </a:xfrm>
        </p:grpSpPr>
        <p:sp>
          <p:nvSpPr>
            <p:cNvPr id="6" name="Oval 5">
              <a:extLst>
                <a:ext uri="{FF2B5EF4-FFF2-40B4-BE49-F238E27FC236}">
                  <a16:creationId xmlns:a16="http://schemas.microsoft.com/office/drawing/2014/main" id="{94500F26-2003-233D-8CCA-33492F8758AC}"/>
                </a:ext>
              </a:extLst>
            </p:cNvPr>
            <p:cNvSpPr/>
            <p:nvPr/>
          </p:nvSpPr>
          <p:spPr>
            <a:xfrm>
              <a:off x="5430359" y="2605592"/>
              <a:ext cx="2425148" cy="2278873"/>
            </a:xfrm>
            <a:prstGeom prst="ellipse">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5410255" y="2950560"/>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25" name="TextBox 24">
              <a:extLst>
                <a:ext uri="{FF2B5EF4-FFF2-40B4-BE49-F238E27FC236}">
                  <a16:creationId xmlns:a16="http://schemas.microsoft.com/office/drawing/2014/main" id="{F85E1A5B-A857-4580-0BEB-D1B034240AD4}"/>
                </a:ext>
              </a:extLst>
            </p:cNvPr>
            <p:cNvSpPr txBox="1"/>
            <p:nvPr/>
          </p:nvSpPr>
          <p:spPr>
            <a:xfrm>
              <a:off x="5464381" y="3777810"/>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grpSp>
      <p:sp>
        <p:nvSpPr>
          <p:cNvPr id="26" name="Rectangle 25">
            <a:extLst>
              <a:ext uri="{FF2B5EF4-FFF2-40B4-BE49-F238E27FC236}">
                <a16:creationId xmlns:a16="http://schemas.microsoft.com/office/drawing/2014/main" id="{E254BE68-5838-85EB-B3E9-29998A371D1B}"/>
              </a:ext>
            </a:extLst>
          </p:cNvPr>
          <p:cNvSpPr/>
          <p:nvPr/>
        </p:nvSpPr>
        <p:spPr>
          <a:xfrm>
            <a:off x="1405353" y="394490"/>
            <a:ext cx="9561310" cy="1810414"/>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4306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7975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3332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סה:א-יב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65:1-12</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9967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5">
                  <a:extLst>
                    <a:ext uri="{A12FA001-AC4F-418D-AE19-62706E023703}">
                      <ahyp:hlinkClr xmlns:ahyp="http://schemas.microsoft.com/office/drawing/2018/hyperlinkcolor" val="tx"/>
                    </a:ext>
                  </a:extLst>
                </a:hlinkClick>
              </a:rPr>
              <a:t> </a:t>
            </a:r>
            <a:r>
              <a:rPr lang="en-US" sz="1800">
                <a:solidFill>
                  <a:srgbClr val="00B0F0"/>
                </a:solidFill>
                <a:hlinkClick r:id="rId5">
                  <a:extLst>
                    <a:ext uri="{A12FA001-AC4F-418D-AE19-62706E023703}">
                      <ahyp:hlinkClr xmlns:ahyp="http://schemas.microsoft.com/office/drawing/2018/hyperlinkcolor" val="tx"/>
                    </a:ext>
                  </a:extLst>
                </a:hlinkClick>
              </a:rPr>
              <a:t>https://www.matsati.com</a:t>
            </a:r>
            <a:r>
              <a:rPr lang="en-US" sz="1800">
                <a:solidFill>
                  <a:srgbClr val="00B0F0"/>
                </a:solidFill>
              </a:rPr>
              <a:t> </a:t>
            </a:r>
            <a:r>
              <a:rPr lang="en-US" sz="2000" b="1">
                <a:solidFill>
                  <a:srgbClr val="FFC000"/>
                </a:solidFill>
              </a:rPr>
              <a:t>YouTube Channel: </a:t>
            </a:r>
            <a:r>
              <a:rPr lang="en-US">
                <a:solidFill>
                  <a:srgbClr val="00B0F0"/>
                </a:solidFill>
                <a:hlinkClick r:id="rId6">
                  <a:extLst>
                    <a:ext uri="{A12FA001-AC4F-418D-AE19-62706E023703}">
                      <ahyp:hlinkClr xmlns:ahyp="http://schemas.microsoft.com/office/drawing/2018/hyperlinkcolor" val="tx"/>
                    </a:ext>
                  </a:extLst>
                </a:hlinkClick>
              </a:rPr>
              <a:t>https://www.youtube.com/user/MATSATI/</a:t>
            </a:r>
            <a:r>
              <a:rPr lang="en-US">
                <a:solidFill>
                  <a:srgbClr val="00B0F0"/>
                </a:solidFill>
              </a:rPr>
              <a:t> </a:t>
            </a:r>
          </a:p>
        </p:txBody>
      </p:sp>
    </p:spTree>
    <p:extLst>
      <p:ext uri="{BB962C8B-B14F-4D97-AF65-F5344CB8AC3E}">
        <p14:creationId xmlns:p14="http://schemas.microsoft.com/office/powerpoint/2010/main" val="288684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D60D354-768F-5637-E7F5-CF063365D07F}"/>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8EF1EB4-0E5C-DBC7-F50A-9B8E7B089E46}"/>
              </a:ext>
            </a:extLst>
          </p:cNvPr>
          <p:cNvSpPr/>
          <p:nvPr/>
        </p:nvSpPr>
        <p:spPr>
          <a:xfrm>
            <a:off x="0" y="1"/>
            <a:ext cx="9715500" cy="506730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5E9D2A5-F2C3-AD0E-A8EF-457AE4FFA476}"/>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4F895DA2-2923-2E7A-188F-E77E2CD05D0B}"/>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941456D3-FF4B-BB79-5089-D3FF2ECDCD6F}"/>
              </a:ext>
            </a:extLst>
          </p:cNvPr>
          <p:cNvSpPr txBox="1"/>
          <p:nvPr/>
        </p:nvSpPr>
        <p:spPr>
          <a:xfrm>
            <a:off x="654050" y="767390"/>
            <a:ext cx="8407400" cy="3293209"/>
          </a:xfrm>
          <a:prstGeom prst="rect">
            <a:avLst/>
          </a:prstGeom>
          <a:noFill/>
        </p:spPr>
        <p:txBody>
          <a:bodyPr wrap="square">
            <a:spAutoFit/>
          </a:bodyPr>
          <a:lstStyle/>
          <a:p>
            <a:pPr algn="ctr" rtl="0">
              <a:spcBef>
                <a:spcPts val="1200"/>
              </a:spcBef>
              <a:spcAft>
                <a:spcPts val="1200"/>
              </a:spcAft>
              <a:buNone/>
            </a:pPr>
            <a:r>
              <a:rPr lang="en-US" sz="2400" b="1" i="0" u="none" strike="noStrike">
                <a:solidFill>
                  <a:srgbClr val="FFC000"/>
                </a:solidFill>
                <a:effectLst/>
                <a:latin typeface="Arial" panose="020B0604020202020204" pitchFamily="34" charset="0"/>
              </a:rPr>
              <a:t>Isaiah 65 Recommend Upholding the Covenant Relationship in the Following Way:</a:t>
            </a:r>
            <a:endParaRPr lang="en-US" sz="2400" b="0">
              <a:solidFill>
                <a:srgbClr val="FFC000"/>
              </a:solidFill>
              <a:effectLst/>
            </a:endParaRPr>
          </a:p>
          <a:p>
            <a:pPr marL="457200" indent="-457200" rtl="0" fontAlgn="base">
              <a:spcBef>
                <a:spcPts val="1200"/>
              </a:spcBef>
              <a:buFont typeface="+mj-lt"/>
              <a:buAutoNum type="arabicPeriod"/>
            </a:pPr>
            <a:r>
              <a:rPr lang="en-US" sz="2000" b="1" i="0" u="none" strike="noStrike">
                <a:solidFill>
                  <a:srgbClr val="92D050"/>
                </a:solidFill>
                <a:effectLst/>
                <a:latin typeface="Arial" panose="020B0604020202020204" pitchFamily="34" charset="0"/>
              </a:rPr>
              <a:t>Self-righteousness and hypocrisy:</a:t>
            </a:r>
            <a:r>
              <a:rPr lang="en-US" sz="2000" b="0" i="0" u="none" strike="noStrike">
                <a:solidFill>
                  <a:srgbClr val="92D050"/>
                </a:solidFill>
                <a:effectLst/>
                <a:latin typeface="Arial" panose="020B0604020202020204" pitchFamily="34" charset="0"/>
              </a:rPr>
              <a:t> This attitude prevents true humility and faith. True purity involves recognizing one's own flaws and continuously striving for spiritual growth.</a:t>
            </a:r>
          </a:p>
          <a:p>
            <a:pPr marL="457200" indent="-457200" rtl="0" fontAlgn="base">
              <a:spcAft>
                <a:spcPts val="1200"/>
              </a:spcAft>
              <a:buFont typeface="+mj-lt"/>
              <a:buAutoNum type="arabicPeriod"/>
            </a:pPr>
            <a:r>
              <a:rPr lang="en-US" sz="2000" b="1" i="0" u="none" strike="noStrike">
                <a:solidFill>
                  <a:srgbClr val="FFC000"/>
                </a:solidFill>
                <a:effectLst/>
                <a:latin typeface="Arial" panose="020B0604020202020204" pitchFamily="34" charset="0"/>
              </a:rPr>
              <a:t>Defiling practices:</a:t>
            </a:r>
            <a:r>
              <a:rPr lang="en-US" sz="2000" b="0" i="0" u="none" strike="noStrike">
                <a:solidFill>
                  <a:srgbClr val="FFC000"/>
                </a:solidFill>
                <a:effectLst/>
                <a:latin typeface="Arial" panose="020B0604020202020204" pitchFamily="34" charset="0"/>
              </a:rPr>
              <a:t> Engaging in practices contrary to God's commandments, such as idol worship or consumption of unclean food (symbolized here by the swine’s flesh), can lead to spiritual corruption. Avoiding these practices helps maintain spiritual purity.</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5D57F283-4ABB-92FB-0056-F295F14443ED}"/>
                  </a:ext>
                </a:extLst>
              </p14:cNvPr>
              <p14:cNvContentPartPr/>
              <p14:nvPr/>
            </p14:nvContentPartPr>
            <p14:xfrm>
              <a:off x="1238436" y="2129348"/>
              <a:ext cx="4002480" cy="98640"/>
            </p14:xfrm>
          </p:contentPart>
        </mc:Choice>
        <mc:Fallback>
          <p:pic>
            <p:nvPicPr>
              <p:cNvPr id="3" name="Ink 2">
                <a:extLst>
                  <a:ext uri="{FF2B5EF4-FFF2-40B4-BE49-F238E27FC236}">
                    <a16:creationId xmlns:a16="http://schemas.microsoft.com/office/drawing/2014/main" id="{5D57F283-4ABB-92FB-0056-F295F14443ED}"/>
                  </a:ext>
                </a:extLst>
              </p:cNvPr>
              <p:cNvPicPr/>
              <p:nvPr/>
            </p:nvPicPr>
            <p:blipFill>
              <a:blip r:embed="rId5"/>
              <a:stretch>
                <a:fillRect/>
              </a:stretch>
            </p:blipFill>
            <p:spPr>
              <a:xfrm>
                <a:off x="1220436" y="2111708"/>
                <a:ext cx="40381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7C0E977B-7936-C8D1-A979-EE97B8A68F48}"/>
                  </a:ext>
                </a:extLst>
              </p14:cNvPr>
              <p14:cNvContentPartPr/>
              <p14:nvPr/>
            </p14:nvContentPartPr>
            <p14:xfrm>
              <a:off x="1230876" y="3101348"/>
              <a:ext cx="2019600" cy="46440"/>
            </p14:xfrm>
          </p:contentPart>
        </mc:Choice>
        <mc:Fallback>
          <p:pic>
            <p:nvPicPr>
              <p:cNvPr id="4" name="Ink 3">
                <a:extLst>
                  <a:ext uri="{FF2B5EF4-FFF2-40B4-BE49-F238E27FC236}">
                    <a16:creationId xmlns:a16="http://schemas.microsoft.com/office/drawing/2014/main" id="{7C0E977B-7936-C8D1-A979-EE97B8A68F48}"/>
                  </a:ext>
                </a:extLst>
              </p:cNvPr>
              <p:cNvPicPr/>
              <p:nvPr/>
            </p:nvPicPr>
            <p:blipFill>
              <a:blip r:embed="rId7"/>
              <a:stretch>
                <a:fillRect/>
              </a:stretch>
            </p:blipFill>
            <p:spPr>
              <a:xfrm>
                <a:off x="1213236" y="3083348"/>
                <a:ext cx="2055240" cy="82080"/>
              </a:xfrm>
              <a:prstGeom prst="rect">
                <a:avLst/>
              </a:prstGeom>
            </p:spPr>
          </p:pic>
        </mc:Fallback>
      </mc:AlternateContent>
    </p:spTree>
    <p:extLst>
      <p:ext uri="{BB962C8B-B14F-4D97-AF65-F5344CB8AC3E}">
        <p14:creationId xmlns:p14="http://schemas.microsoft.com/office/powerpoint/2010/main" val="100361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9CB0619-D5BF-912F-C507-C84745522868}"/>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F953715-70A3-2916-DA0A-F4F35AD775C0}"/>
              </a:ext>
            </a:extLst>
          </p:cNvPr>
          <p:cNvSpPr/>
          <p:nvPr/>
        </p:nvSpPr>
        <p:spPr>
          <a:xfrm>
            <a:off x="0" y="1"/>
            <a:ext cx="9715500" cy="6566598"/>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6CBB642-FB24-01F1-9FE1-40BF5C6D83F1}"/>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10C18C53-233C-977B-4475-F64BFBD3B0BF}"/>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AE92A6B7-B2C1-0215-41E6-36CB150B0BD2}"/>
              </a:ext>
            </a:extLst>
          </p:cNvPr>
          <p:cNvSpPr txBox="1"/>
          <p:nvPr/>
        </p:nvSpPr>
        <p:spPr>
          <a:xfrm>
            <a:off x="463550" y="415825"/>
            <a:ext cx="8788400" cy="5509200"/>
          </a:xfrm>
          <a:prstGeom prst="rect">
            <a:avLst/>
          </a:prstGeom>
          <a:noFill/>
        </p:spPr>
        <p:txBody>
          <a:bodyPr wrap="square">
            <a:spAutoFit/>
          </a:bodyPr>
          <a:lstStyle/>
          <a:p>
            <a:pPr rtl="0">
              <a:buNone/>
            </a:pPr>
            <a:r>
              <a:rPr lang="en-US" sz="2800" b="1" i="0" u="none" strike="noStrike">
                <a:solidFill>
                  <a:srgbClr val="FFC000"/>
                </a:solidFill>
                <a:effectLst/>
                <a:latin typeface="Arial" panose="020B0604020202020204" pitchFamily="34" charset="0"/>
              </a:rPr>
              <a:t>Talumd Bavli Bava Metzia 59a:8</a:t>
            </a:r>
            <a:endParaRPr lang="en-US" sz="2800" b="0">
              <a:solidFill>
                <a:srgbClr val="FFC000"/>
              </a:solidFill>
              <a:effectLst/>
            </a:endParaRPr>
          </a:p>
          <a:p>
            <a:pPr algn="r" rtl="0">
              <a:buNone/>
            </a:pPr>
            <a:r>
              <a:rPr lang="he-IL" sz="2800" b="0" i="0" u="none" strike="noStrike">
                <a:solidFill>
                  <a:srgbClr val="FFFF00"/>
                </a:solidFill>
                <a:effectLst/>
                <a:latin typeface="Arial" panose="020B0604020202020204" pitchFamily="34" charset="0"/>
                <a:cs typeface="+mj-cs"/>
              </a:rPr>
              <a:t>אָמַר רַבִּי אֲבָהוּ: שְׁלֹשָׁה אֵין הַפַּרְגּוֹד נִנְעָל בִּפְנֵיהֶם: אוֹנָאָה, וְגָזֵל, וַעֲבוֹדָה זָרָה. אוֹנָאָה, דִּכְתִיב: ״וּבְיָדוֹ אֲנָךְ״. גָּזֵל, דִּכְתִיב: ״חָמָס וָשֹׁד יִשָּׁמַע בָּהּ עַל פָּנַי תָּמִיד״. עֲבוֹדָה זָרָה, דִּכְתִיב: ״הָעָם הַמַּכְעִיסִים אוֹתִי עַל פָּנַי תָּמִיד וְגוֹ׳״.</a:t>
            </a:r>
            <a:endParaRPr lang="he-IL" sz="2800" b="0">
              <a:solidFill>
                <a:srgbClr val="FFFF00"/>
              </a:solidFill>
              <a:effectLst/>
              <a:cs typeface="+mj-cs"/>
            </a:endParaRPr>
          </a:p>
          <a:p>
            <a:pPr rtl="0">
              <a:buNone/>
            </a:pPr>
            <a:r>
              <a:rPr lang="en-US" sz="2400" b="1" i="0" u="none" strike="noStrike">
                <a:solidFill>
                  <a:srgbClr val="FFC000"/>
                </a:solidFill>
                <a:effectLst/>
                <a:latin typeface="Arial" panose="020B0604020202020204" pitchFamily="34" charset="0"/>
              </a:rPr>
              <a:t>Rabbi Abbahu says:</a:t>
            </a:r>
            <a:r>
              <a:rPr lang="en-US" sz="2400" b="0" i="0" u="none" strike="noStrike">
                <a:solidFill>
                  <a:srgbClr val="FFC000"/>
                </a:solidFill>
                <a:effectLst/>
                <a:latin typeface="Arial" panose="020B0604020202020204" pitchFamily="34" charset="0"/>
              </a:rPr>
              <a:t> There are </a:t>
            </a:r>
            <a:r>
              <a:rPr lang="en-US" sz="2400" b="1" i="0" u="none" strike="noStrike">
                <a:solidFill>
                  <a:srgbClr val="FFC000"/>
                </a:solidFill>
                <a:effectLst/>
                <a:latin typeface="Arial" panose="020B0604020202020204" pitchFamily="34" charset="0"/>
              </a:rPr>
              <a:t>three</a:t>
            </a:r>
            <a:r>
              <a:rPr lang="en-US" sz="2400" b="0" i="0" u="none" strike="noStrike">
                <a:solidFill>
                  <a:srgbClr val="FFC000"/>
                </a:solidFill>
                <a:effectLst/>
                <a:latin typeface="Arial" panose="020B0604020202020204" pitchFamily="34" charset="0"/>
              </a:rPr>
              <a:t> sins </a:t>
            </a:r>
            <a:r>
              <a:rPr lang="en-US" sz="2400" b="1" i="0" u="none" strike="noStrike">
                <a:solidFill>
                  <a:srgbClr val="FFC000"/>
                </a:solidFill>
                <a:effectLst/>
                <a:latin typeface="Arial" panose="020B0604020202020204" pitchFamily="34" charset="0"/>
              </a:rPr>
              <a:t>before</a:t>
            </a:r>
            <a:r>
              <a:rPr lang="en-US" sz="2400" b="0" i="0" u="none" strike="noStrike">
                <a:solidFill>
                  <a:srgbClr val="FFC000"/>
                </a:solidFill>
                <a:effectLst/>
                <a:latin typeface="Arial" panose="020B0604020202020204" pitchFamily="34" charset="0"/>
              </a:rPr>
              <a:t> whose transgressors </a:t>
            </a:r>
            <a:r>
              <a:rPr lang="en-US" sz="2400" b="1" i="0" u="none" strike="noStrike">
                <a:solidFill>
                  <a:srgbClr val="FFC000"/>
                </a:solidFill>
                <a:effectLst/>
                <a:latin typeface="Arial" panose="020B0604020202020204" pitchFamily="34" charset="0"/>
              </a:rPr>
              <a:t>the curtain [</a:t>
            </a:r>
            <a:r>
              <a:rPr lang="en-US" sz="2400" b="1" i="1" u="none" strike="noStrike">
                <a:solidFill>
                  <a:srgbClr val="FFC000"/>
                </a:solidFill>
                <a:effectLst/>
                <a:latin typeface="Arial" panose="020B0604020202020204" pitchFamily="34" charset="0"/>
              </a:rPr>
              <a:t>hapargod</a:t>
            </a:r>
            <a:r>
              <a:rPr lang="en-US" sz="2400" b="1" i="0" u="none" strike="noStrike">
                <a:solidFill>
                  <a:srgbClr val="FFC000"/>
                </a:solidFill>
                <a:effectLst/>
                <a:latin typeface="Arial" panose="020B0604020202020204" pitchFamily="34" charset="0"/>
              </a:rPr>
              <a:t>]</a:t>
            </a:r>
            <a:r>
              <a:rPr lang="en-US" sz="2400" b="0" i="0" u="none" strike="noStrike">
                <a:solidFill>
                  <a:srgbClr val="FFC000"/>
                </a:solidFill>
                <a:effectLst/>
                <a:latin typeface="Arial" panose="020B0604020202020204" pitchFamily="34" charset="0"/>
              </a:rPr>
              <a:t> between the world and the Divine Presence </a:t>
            </a:r>
            <a:r>
              <a:rPr lang="en-US" sz="2400" b="1" i="0" u="none" strike="noStrike">
                <a:solidFill>
                  <a:srgbClr val="FFC000"/>
                </a:solidFill>
                <a:effectLst/>
                <a:latin typeface="Arial" panose="020B0604020202020204" pitchFamily="34" charset="0"/>
              </a:rPr>
              <a:t>is not locked;</a:t>
            </a:r>
            <a:r>
              <a:rPr lang="en-US" sz="2400" b="0" i="0" u="none" strike="noStrike">
                <a:solidFill>
                  <a:srgbClr val="FFC000"/>
                </a:solidFill>
                <a:effectLst/>
                <a:latin typeface="Arial" panose="020B0604020202020204" pitchFamily="34" charset="0"/>
              </a:rPr>
              <a:t> their sins reach the Divine Presence. They are: Verbal </a:t>
            </a:r>
            <a:r>
              <a:rPr lang="en-US" sz="2400" b="1" i="0" u="none" strike="noStrike">
                <a:solidFill>
                  <a:srgbClr val="FFC000"/>
                </a:solidFill>
                <a:effectLst/>
                <a:latin typeface="Arial" panose="020B0604020202020204" pitchFamily="34" charset="0"/>
              </a:rPr>
              <a:t>mistreatment, robbery, and idol worship. Mistreatment, as it is stated: </a:t>
            </a:r>
            <a:r>
              <a:rPr lang="en-US" sz="2400" b="1" i="0" u="none" strike="noStrike">
                <a:solidFill>
                  <a:srgbClr val="00B0F0"/>
                </a:solidFill>
                <a:effectLst/>
                <a:latin typeface="Arial" panose="020B0604020202020204" pitchFamily="34" charset="0"/>
              </a:rPr>
              <a:t>“And a plumb line in His hand”;</a:t>
            </a:r>
            <a:r>
              <a:rPr lang="en-US" sz="2400" b="1" i="0" u="none" strike="noStrike">
                <a:solidFill>
                  <a:srgbClr val="FFC000"/>
                </a:solidFill>
                <a:effectLst/>
                <a:latin typeface="Arial" panose="020B0604020202020204" pitchFamily="34" charset="0"/>
              </a:rPr>
              <a:t> robbery, as it is stated: </a:t>
            </a:r>
            <a:r>
              <a:rPr lang="en-US" sz="2400" b="1" i="0" u="none" strike="noStrike">
                <a:solidFill>
                  <a:srgbClr val="00B0F0"/>
                </a:solidFill>
                <a:effectLst/>
                <a:latin typeface="Arial" panose="020B0604020202020204" pitchFamily="34" charset="0"/>
              </a:rPr>
              <a:t>“Violence and robbery are heard in her, they are before Me continually”</a:t>
            </a:r>
            <a:r>
              <a:rPr lang="en-US" sz="2400" b="0" i="0" u="none" strike="noStrike">
                <a:solidFill>
                  <a:srgbClr val="FFC000"/>
                </a:solidFill>
                <a:effectLst/>
                <a:latin typeface="Arial" panose="020B0604020202020204" pitchFamily="34" charset="0"/>
              </a:rPr>
              <a:t> (</a:t>
            </a:r>
            <a:r>
              <a:rPr lang="en-US" sz="2400" b="0" i="0" u="none" strike="noStrike">
                <a:solidFill>
                  <a:srgbClr val="00B0F0"/>
                </a:solidFill>
                <a:effectLst/>
                <a:latin typeface="Arial" panose="020B0604020202020204" pitchFamily="34" charset="0"/>
              </a:rPr>
              <a:t>Jeremiah 6:7</a:t>
            </a:r>
            <a:r>
              <a:rPr lang="en-US" sz="2400" b="0" i="0" u="none" strike="noStrike">
                <a:solidFill>
                  <a:srgbClr val="FFC000"/>
                </a:solidFill>
                <a:effectLst/>
                <a:latin typeface="Arial" panose="020B0604020202020204" pitchFamily="34" charset="0"/>
              </a:rPr>
              <a:t>); </a:t>
            </a:r>
            <a:r>
              <a:rPr lang="en-US" sz="2400" b="1" i="0" u="none" strike="noStrike">
                <a:solidFill>
                  <a:srgbClr val="FFC000"/>
                </a:solidFill>
                <a:effectLst/>
                <a:latin typeface="Arial" panose="020B0604020202020204" pitchFamily="34" charset="0"/>
              </a:rPr>
              <a:t>idol worship, as it is stated: </a:t>
            </a:r>
            <a:r>
              <a:rPr lang="en-US" sz="2400" b="1" i="0" u="none" strike="noStrike">
                <a:solidFill>
                  <a:srgbClr val="00B0F0"/>
                </a:solidFill>
                <a:effectLst/>
                <a:latin typeface="Arial" panose="020B0604020202020204" pitchFamily="34" charset="0"/>
              </a:rPr>
              <a:t>“A people that angers Me before Me continually;</a:t>
            </a:r>
            <a:r>
              <a:rPr lang="en-US" sz="2400" b="0" i="0" u="none" strike="noStrike">
                <a:solidFill>
                  <a:srgbClr val="00B0F0"/>
                </a:solidFill>
                <a:effectLst/>
                <a:latin typeface="Arial" panose="020B0604020202020204" pitchFamily="34" charset="0"/>
              </a:rPr>
              <a:t> that sacrifice in gardens, and burn incense upon bricks” </a:t>
            </a:r>
            <a:r>
              <a:rPr lang="en-US" sz="2400" b="0" i="0" u="none" strike="noStrike">
                <a:solidFill>
                  <a:srgbClr val="FFC000"/>
                </a:solidFill>
                <a:effectLst/>
                <a:latin typeface="Arial" panose="020B0604020202020204" pitchFamily="34" charset="0"/>
              </a:rPr>
              <a:t>(</a:t>
            </a:r>
            <a:r>
              <a:rPr lang="en-US" sz="2400" b="0" i="0" u="none" strike="noStrike">
                <a:solidFill>
                  <a:srgbClr val="00B0F0"/>
                </a:solidFill>
                <a:effectLst/>
                <a:latin typeface="Arial" panose="020B0604020202020204" pitchFamily="34" charset="0"/>
              </a:rPr>
              <a:t>Isaiah 65:3</a:t>
            </a:r>
            <a:r>
              <a:rPr lang="en-US" sz="2400" b="0" i="0" u="none" strike="noStrike">
                <a:solidFill>
                  <a:srgbClr val="FFC000"/>
                </a:solidFill>
                <a:effectLst/>
                <a:latin typeface="Arial" panose="020B0604020202020204" pitchFamily="34" charset="0"/>
              </a:rPr>
              <a:t>).</a:t>
            </a:r>
            <a:endParaRPr lang="en-US" sz="2400" b="0">
              <a:solidFill>
                <a:srgbClr val="FFC000"/>
              </a:solidFill>
              <a:effectLst/>
            </a:endParaRPr>
          </a:p>
        </p:txBody>
      </p:sp>
      <p:grpSp>
        <p:nvGrpSpPr>
          <p:cNvPr id="11" name="Group 10">
            <a:extLst>
              <a:ext uri="{FF2B5EF4-FFF2-40B4-BE49-F238E27FC236}">
                <a16:creationId xmlns:a16="http://schemas.microsoft.com/office/drawing/2014/main" id="{3042CD9E-9F6B-27AB-8A11-89066294236A}"/>
              </a:ext>
            </a:extLst>
          </p:cNvPr>
          <p:cNvGrpSpPr/>
          <p:nvPr/>
        </p:nvGrpSpPr>
        <p:grpSpPr>
          <a:xfrm>
            <a:off x="3763836" y="3584108"/>
            <a:ext cx="5175720" cy="119160"/>
            <a:chOff x="3763836" y="3584108"/>
            <a:chExt cx="5175720" cy="119160"/>
          </a:xfrm>
        </p:grpSpPr>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0409BC85-27F2-BB16-147D-A2D4FCCAED89}"/>
                    </a:ext>
                  </a:extLst>
                </p14:cNvPr>
                <p14:cNvContentPartPr/>
                <p14:nvPr/>
              </p14:nvContentPartPr>
              <p14:xfrm>
                <a:off x="4429476" y="3651068"/>
                <a:ext cx="14040" cy="13320"/>
              </p14:xfrm>
            </p:contentPart>
          </mc:Choice>
          <mc:Fallback>
            <p:pic>
              <p:nvPicPr>
                <p:cNvPr id="3" name="Ink 2">
                  <a:extLst>
                    <a:ext uri="{FF2B5EF4-FFF2-40B4-BE49-F238E27FC236}">
                      <a16:creationId xmlns:a16="http://schemas.microsoft.com/office/drawing/2014/main" id="{0409BC85-27F2-BB16-147D-A2D4FCCAED89}"/>
                    </a:ext>
                  </a:extLst>
                </p:cNvPr>
                <p:cNvPicPr/>
                <p:nvPr/>
              </p:nvPicPr>
              <p:blipFill>
                <a:blip r:embed="rId5"/>
                <a:stretch>
                  <a:fillRect/>
                </a:stretch>
              </p:blipFill>
              <p:spPr>
                <a:xfrm>
                  <a:off x="4411836" y="3633428"/>
                  <a:ext cx="4968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CA66D014-A884-23A5-B22E-D604F9203D5C}"/>
                    </a:ext>
                  </a:extLst>
                </p14:cNvPr>
                <p14:cNvContentPartPr/>
                <p14:nvPr/>
              </p14:nvContentPartPr>
              <p14:xfrm>
                <a:off x="3763836" y="3584108"/>
                <a:ext cx="2212560" cy="78120"/>
              </p14:xfrm>
            </p:contentPart>
          </mc:Choice>
          <mc:Fallback>
            <p:pic>
              <p:nvPicPr>
                <p:cNvPr id="5" name="Ink 4">
                  <a:extLst>
                    <a:ext uri="{FF2B5EF4-FFF2-40B4-BE49-F238E27FC236}">
                      <a16:creationId xmlns:a16="http://schemas.microsoft.com/office/drawing/2014/main" id="{CA66D014-A884-23A5-B22E-D604F9203D5C}"/>
                    </a:ext>
                  </a:extLst>
                </p:cNvPr>
                <p:cNvPicPr/>
                <p:nvPr/>
              </p:nvPicPr>
              <p:blipFill>
                <a:blip r:embed="rId7"/>
                <a:stretch>
                  <a:fillRect/>
                </a:stretch>
              </p:blipFill>
              <p:spPr>
                <a:xfrm>
                  <a:off x="3746196" y="3566468"/>
                  <a:ext cx="22482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7820EC18-8B47-6C90-5E70-ECDDEAE626AF}"/>
                    </a:ext>
                  </a:extLst>
                </p14:cNvPr>
                <p14:cNvContentPartPr/>
                <p14:nvPr/>
              </p14:nvContentPartPr>
              <p14:xfrm>
                <a:off x="6585156" y="3613988"/>
                <a:ext cx="843120" cy="30600"/>
              </p14:xfrm>
            </p:contentPart>
          </mc:Choice>
          <mc:Fallback>
            <p:pic>
              <p:nvPicPr>
                <p:cNvPr id="7" name="Ink 6">
                  <a:extLst>
                    <a:ext uri="{FF2B5EF4-FFF2-40B4-BE49-F238E27FC236}">
                      <a16:creationId xmlns:a16="http://schemas.microsoft.com/office/drawing/2014/main" id="{7820EC18-8B47-6C90-5E70-ECDDEAE626AF}"/>
                    </a:ext>
                  </a:extLst>
                </p:cNvPr>
                <p:cNvPicPr/>
                <p:nvPr/>
              </p:nvPicPr>
              <p:blipFill>
                <a:blip r:embed="rId9"/>
                <a:stretch>
                  <a:fillRect/>
                </a:stretch>
              </p:blipFill>
              <p:spPr>
                <a:xfrm>
                  <a:off x="6567156" y="3596348"/>
                  <a:ext cx="87876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6074AEE3-DEB2-AE2E-5221-FF536AB0A287}"/>
                    </a:ext>
                  </a:extLst>
                </p14:cNvPr>
                <p14:cNvContentPartPr/>
                <p14:nvPr/>
              </p14:nvContentPartPr>
              <p14:xfrm>
                <a:off x="8034876" y="3659708"/>
                <a:ext cx="904680" cy="43560"/>
              </p14:xfrm>
            </p:contentPart>
          </mc:Choice>
          <mc:Fallback>
            <p:pic>
              <p:nvPicPr>
                <p:cNvPr id="9" name="Ink 8">
                  <a:extLst>
                    <a:ext uri="{FF2B5EF4-FFF2-40B4-BE49-F238E27FC236}">
                      <a16:creationId xmlns:a16="http://schemas.microsoft.com/office/drawing/2014/main" id="{6074AEE3-DEB2-AE2E-5221-FF536AB0A287}"/>
                    </a:ext>
                  </a:extLst>
                </p:cNvPr>
                <p:cNvPicPr/>
                <p:nvPr/>
              </p:nvPicPr>
              <p:blipFill>
                <a:blip r:embed="rId11"/>
                <a:stretch>
                  <a:fillRect/>
                </a:stretch>
              </p:blipFill>
              <p:spPr>
                <a:xfrm>
                  <a:off x="8016876" y="3642068"/>
                  <a:ext cx="940320" cy="79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AF982CE0-97DC-4F20-5455-786228F9D63C}"/>
                  </a:ext>
                </a:extLst>
              </p14:cNvPr>
              <p14:cNvContentPartPr/>
              <p14:nvPr/>
            </p14:nvContentPartPr>
            <p14:xfrm>
              <a:off x="515916" y="3968588"/>
              <a:ext cx="1335240" cy="78840"/>
            </p14:xfrm>
          </p:contentPart>
        </mc:Choice>
        <mc:Fallback>
          <p:pic>
            <p:nvPicPr>
              <p:cNvPr id="10" name="Ink 9">
                <a:extLst>
                  <a:ext uri="{FF2B5EF4-FFF2-40B4-BE49-F238E27FC236}">
                    <a16:creationId xmlns:a16="http://schemas.microsoft.com/office/drawing/2014/main" id="{AF982CE0-97DC-4F20-5455-786228F9D63C}"/>
                  </a:ext>
                </a:extLst>
              </p:cNvPr>
              <p:cNvPicPr/>
              <p:nvPr/>
            </p:nvPicPr>
            <p:blipFill>
              <a:blip r:embed="rId13"/>
              <a:stretch>
                <a:fillRect/>
              </a:stretch>
            </p:blipFill>
            <p:spPr>
              <a:xfrm>
                <a:off x="498276" y="3950948"/>
                <a:ext cx="1370880" cy="114480"/>
              </a:xfrm>
              <a:prstGeom prst="rect">
                <a:avLst/>
              </a:prstGeom>
            </p:spPr>
          </p:pic>
        </mc:Fallback>
      </mc:AlternateContent>
      <p:grpSp>
        <p:nvGrpSpPr>
          <p:cNvPr id="14" name="Group 13">
            <a:extLst>
              <a:ext uri="{FF2B5EF4-FFF2-40B4-BE49-F238E27FC236}">
                <a16:creationId xmlns:a16="http://schemas.microsoft.com/office/drawing/2014/main" id="{0C83BE27-3154-7FCF-8645-49A5F2180492}"/>
              </a:ext>
            </a:extLst>
          </p:cNvPr>
          <p:cNvGrpSpPr/>
          <p:nvPr/>
        </p:nvGrpSpPr>
        <p:grpSpPr>
          <a:xfrm>
            <a:off x="5752836" y="4351268"/>
            <a:ext cx="1181520" cy="63360"/>
            <a:chOff x="5752836" y="4351268"/>
            <a:chExt cx="1181520" cy="63360"/>
          </a:xfrm>
        </p:grpSpPr>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8A3B7C7C-43C0-F0AF-3DEF-EAEA8D9B208A}"/>
                    </a:ext>
                  </a:extLst>
                </p14:cNvPr>
                <p14:cNvContentPartPr/>
                <p14:nvPr/>
              </p14:nvContentPartPr>
              <p14:xfrm>
                <a:off x="6065676" y="4351268"/>
                <a:ext cx="3960" cy="1800"/>
              </p14:xfrm>
            </p:contentPart>
          </mc:Choice>
          <mc:Fallback>
            <p:pic>
              <p:nvPicPr>
                <p:cNvPr id="12" name="Ink 11">
                  <a:extLst>
                    <a:ext uri="{FF2B5EF4-FFF2-40B4-BE49-F238E27FC236}">
                      <a16:creationId xmlns:a16="http://schemas.microsoft.com/office/drawing/2014/main" id="{8A3B7C7C-43C0-F0AF-3DEF-EAEA8D9B208A}"/>
                    </a:ext>
                  </a:extLst>
                </p:cNvPr>
                <p:cNvPicPr/>
                <p:nvPr/>
              </p:nvPicPr>
              <p:blipFill>
                <a:blip r:embed="rId15"/>
                <a:stretch>
                  <a:fillRect/>
                </a:stretch>
              </p:blipFill>
              <p:spPr>
                <a:xfrm>
                  <a:off x="6047676" y="4333268"/>
                  <a:ext cx="396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D09DFFEF-DD0C-81BC-6E90-BEFE5514E0FF}"/>
                    </a:ext>
                  </a:extLst>
                </p14:cNvPr>
                <p14:cNvContentPartPr/>
                <p14:nvPr/>
              </p14:nvContentPartPr>
              <p14:xfrm>
                <a:off x="5752836" y="4373948"/>
                <a:ext cx="1181520" cy="40680"/>
              </p14:xfrm>
            </p:contentPart>
          </mc:Choice>
          <mc:Fallback>
            <p:pic>
              <p:nvPicPr>
                <p:cNvPr id="13" name="Ink 12">
                  <a:extLst>
                    <a:ext uri="{FF2B5EF4-FFF2-40B4-BE49-F238E27FC236}">
                      <a16:creationId xmlns:a16="http://schemas.microsoft.com/office/drawing/2014/main" id="{D09DFFEF-DD0C-81BC-6E90-BEFE5514E0FF}"/>
                    </a:ext>
                  </a:extLst>
                </p:cNvPr>
                <p:cNvPicPr/>
                <p:nvPr/>
              </p:nvPicPr>
              <p:blipFill>
                <a:blip r:embed="rId17"/>
                <a:stretch>
                  <a:fillRect/>
                </a:stretch>
              </p:blipFill>
              <p:spPr>
                <a:xfrm>
                  <a:off x="5735196" y="4355948"/>
                  <a:ext cx="1217160" cy="76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424CBF20-5A0C-BFA3-8440-0414E5ED867F}"/>
                  </a:ext>
                </a:extLst>
              </p14:cNvPr>
              <p14:cNvContentPartPr/>
              <p14:nvPr/>
            </p14:nvContentPartPr>
            <p14:xfrm>
              <a:off x="2934756" y="1320428"/>
              <a:ext cx="710640" cy="499680"/>
            </p14:xfrm>
          </p:contentPart>
        </mc:Choice>
        <mc:Fallback>
          <p:pic>
            <p:nvPicPr>
              <p:cNvPr id="15" name="Ink 14">
                <a:extLst>
                  <a:ext uri="{FF2B5EF4-FFF2-40B4-BE49-F238E27FC236}">
                    <a16:creationId xmlns:a16="http://schemas.microsoft.com/office/drawing/2014/main" id="{424CBF20-5A0C-BFA3-8440-0414E5ED867F}"/>
                  </a:ext>
                </a:extLst>
              </p:cNvPr>
              <p:cNvPicPr/>
              <p:nvPr/>
            </p:nvPicPr>
            <p:blipFill>
              <a:blip r:embed="rId19"/>
              <a:stretch>
                <a:fillRect/>
              </a:stretch>
            </p:blipFill>
            <p:spPr>
              <a:xfrm>
                <a:off x="2917116" y="1302428"/>
                <a:ext cx="746280" cy="5353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FE09A22F-2A08-35F7-7E49-4645A75C733A}"/>
                  </a:ext>
                </a:extLst>
              </p14:cNvPr>
              <p14:cNvContentPartPr/>
              <p14:nvPr/>
            </p14:nvContentPartPr>
            <p14:xfrm>
              <a:off x="4847076" y="2476748"/>
              <a:ext cx="3284280" cy="68400"/>
            </p14:xfrm>
          </p:contentPart>
        </mc:Choice>
        <mc:Fallback>
          <p:pic>
            <p:nvPicPr>
              <p:cNvPr id="16" name="Ink 15">
                <a:extLst>
                  <a:ext uri="{FF2B5EF4-FFF2-40B4-BE49-F238E27FC236}">
                    <a16:creationId xmlns:a16="http://schemas.microsoft.com/office/drawing/2014/main" id="{FE09A22F-2A08-35F7-7E49-4645A75C733A}"/>
                  </a:ext>
                </a:extLst>
              </p:cNvPr>
              <p:cNvPicPr/>
              <p:nvPr/>
            </p:nvPicPr>
            <p:blipFill>
              <a:blip r:embed="rId21"/>
              <a:stretch>
                <a:fillRect/>
              </a:stretch>
            </p:blipFill>
            <p:spPr>
              <a:xfrm>
                <a:off x="4829436" y="2458748"/>
                <a:ext cx="33199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1137A0DB-4FF4-B692-AD63-44BCA27094D0}"/>
                  </a:ext>
                </a:extLst>
              </p14:cNvPr>
              <p14:cNvContentPartPr/>
              <p14:nvPr/>
            </p14:nvContentPartPr>
            <p14:xfrm>
              <a:off x="799236" y="2868788"/>
              <a:ext cx="8117640" cy="168480"/>
            </p14:xfrm>
          </p:contentPart>
        </mc:Choice>
        <mc:Fallback>
          <p:pic>
            <p:nvPicPr>
              <p:cNvPr id="17" name="Ink 16">
                <a:extLst>
                  <a:ext uri="{FF2B5EF4-FFF2-40B4-BE49-F238E27FC236}">
                    <a16:creationId xmlns:a16="http://schemas.microsoft.com/office/drawing/2014/main" id="{1137A0DB-4FF4-B692-AD63-44BCA27094D0}"/>
                  </a:ext>
                </a:extLst>
              </p:cNvPr>
              <p:cNvPicPr/>
              <p:nvPr/>
            </p:nvPicPr>
            <p:blipFill>
              <a:blip r:embed="rId23"/>
              <a:stretch>
                <a:fillRect/>
              </a:stretch>
            </p:blipFill>
            <p:spPr>
              <a:xfrm>
                <a:off x="781596" y="2850788"/>
                <a:ext cx="815328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A25044D0-EC6B-1E34-79B7-7E8AC3D22E44}"/>
                  </a:ext>
                </a:extLst>
              </p14:cNvPr>
              <p14:cNvContentPartPr/>
              <p14:nvPr/>
            </p14:nvContentPartPr>
            <p14:xfrm>
              <a:off x="654876" y="3169748"/>
              <a:ext cx="4731480" cy="136080"/>
            </p14:xfrm>
          </p:contentPart>
        </mc:Choice>
        <mc:Fallback>
          <p:pic>
            <p:nvPicPr>
              <p:cNvPr id="18" name="Ink 17">
                <a:extLst>
                  <a:ext uri="{FF2B5EF4-FFF2-40B4-BE49-F238E27FC236}">
                    <a16:creationId xmlns:a16="http://schemas.microsoft.com/office/drawing/2014/main" id="{A25044D0-EC6B-1E34-79B7-7E8AC3D22E44}"/>
                  </a:ext>
                </a:extLst>
              </p:cNvPr>
              <p:cNvPicPr/>
              <p:nvPr/>
            </p:nvPicPr>
            <p:blipFill>
              <a:blip r:embed="rId25"/>
              <a:stretch>
                <a:fillRect/>
              </a:stretch>
            </p:blipFill>
            <p:spPr>
              <a:xfrm>
                <a:off x="636876" y="3151748"/>
                <a:ext cx="4767120" cy="171720"/>
              </a:xfrm>
              <a:prstGeom prst="rect">
                <a:avLst/>
              </a:prstGeom>
            </p:spPr>
          </p:pic>
        </mc:Fallback>
      </mc:AlternateContent>
    </p:spTree>
    <p:extLst>
      <p:ext uri="{BB962C8B-B14F-4D97-AF65-F5344CB8AC3E}">
        <p14:creationId xmlns:p14="http://schemas.microsoft.com/office/powerpoint/2010/main" val="187651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7D574CE-0DD9-5C61-FE10-1E40D960E912}"/>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53F365B-5BE8-F463-E00F-CE28F9F94A86}"/>
              </a:ext>
            </a:extLst>
          </p:cNvPr>
          <p:cNvSpPr/>
          <p:nvPr/>
        </p:nvSpPr>
        <p:spPr>
          <a:xfrm>
            <a:off x="0" y="1"/>
            <a:ext cx="9715500" cy="6566598"/>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5494AC2-C7DF-AEF8-4B1D-539059A7FEFE}"/>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46D5C7E8-E899-95FD-F993-5C05BA9AF21F}"/>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3" name="Table 2">
            <a:extLst>
              <a:ext uri="{FF2B5EF4-FFF2-40B4-BE49-F238E27FC236}">
                <a16:creationId xmlns:a16="http://schemas.microsoft.com/office/drawing/2014/main" id="{3AF3C354-F432-0093-4484-EFD6BD80CA18}"/>
              </a:ext>
            </a:extLst>
          </p:cNvPr>
          <p:cNvGraphicFramePr>
            <a:graphicFrameLocks noGrp="1"/>
          </p:cNvGraphicFramePr>
          <p:nvPr>
            <p:extLst>
              <p:ext uri="{D42A27DB-BD31-4B8C-83A1-F6EECF244321}">
                <p14:modId xmlns:p14="http://schemas.microsoft.com/office/powerpoint/2010/main" val="2392235945"/>
              </p:ext>
            </p:extLst>
          </p:nvPr>
        </p:nvGraphicFramePr>
        <p:xfrm>
          <a:off x="349250" y="291401"/>
          <a:ext cx="8870949" cy="5962938"/>
        </p:xfrm>
        <a:graphic>
          <a:graphicData uri="http://schemas.openxmlformats.org/drawingml/2006/table">
            <a:tbl>
              <a:tblPr/>
              <a:tblGrid>
                <a:gridCol w="2956983">
                  <a:extLst>
                    <a:ext uri="{9D8B030D-6E8A-4147-A177-3AD203B41FA5}">
                      <a16:colId xmlns:a16="http://schemas.microsoft.com/office/drawing/2014/main" val="105636620"/>
                    </a:ext>
                  </a:extLst>
                </a:gridCol>
                <a:gridCol w="2956983">
                  <a:extLst>
                    <a:ext uri="{9D8B030D-6E8A-4147-A177-3AD203B41FA5}">
                      <a16:colId xmlns:a16="http://schemas.microsoft.com/office/drawing/2014/main" val="2920174716"/>
                    </a:ext>
                  </a:extLst>
                </a:gridCol>
                <a:gridCol w="2956983">
                  <a:extLst>
                    <a:ext uri="{9D8B030D-6E8A-4147-A177-3AD203B41FA5}">
                      <a16:colId xmlns:a16="http://schemas.microsoft.com/office/drawing/2014/main" val="4189105732"/>
                    </a:ext>
                  </a:extLst>
                </a:gridCol>
              </a:tblGrid>
              <a:tr h="4351338">
                <a:tc>
                  <a:txBody>
                    <a:bodyPr/>
                    <a:lstStyle/>
                    <a:p>
                      <a:pPr algn="r" rtl="0" fontAlgn="t">
                        <a:buNone/>
                      </a:pPr>
                      <a:r>
                        <a:rPr lang="he-IL" sz="1600" b="1" i="0" u="none" strike="noStrike">
                          <a:solidFill>
                            <a:srgbClr val="00B0F0"/>
                          </a:solidFill>
                          <a:effectLst/>
                          <a:latin typeface="Arial" panose="020B0604020202020204" pitchFamily="34" charset="0"/>
                          <a:cs typeface="+mj-cs"/>
                        </a:rPr>
                        <a:t>﻿ספר ישעיה פרק סה</a:t>
                      </a:r>
                      <a:endParaRPr lang="he-IL" sz="3200">
                        <a:solidFill>
                          <a:srgbClr val="00B0F0"/>
                        </a:solidFill>
                        <a:effectLst/>
                        <a:cs typeface="+mj-cs"/>
                      </a:endParaRPr>
                    </a:p>
                    <a:p>
                      <a:pPr algn="r" rtl="0" fontAlgn="t">
                        <a:buNone/>
                      </a:pPr>
                      <a:r>
                        <a:rPr lang="he-IL" sz="1600" b="0" i="0" u="none" strike="noStrike">
                          <a:solidFill>
                            <a:srgbClr val="00B0F0"/>
                          </a:solidFill>
                          <a:effectLst/>
                          <a:latin typeface="Arial" panose="020B0604020202020204" pitchFamily="34" charset="0"/>
                          <a:cs typeface="+mj-cs"/>
                        </a:rPr>
                        <a:t>ו</a:t>
                      </a:r>
                      <a:r>
                        <a:rPr lang="he-IL" sz="1600" b="0" i="0" u="none" strike="noStrike">
                          <a:solidFill>
                            <a:schemeClr val="bg1"/>
                          </a:solidFill>
                          <a:effectLst/>
                          <a:latin typeface="Arial" panose="020B0604020202020204" pitchFamily="34" charset="0"/>
                          <a:cs typeface="+mj-cs"/>
                        </a:rPr>
                        <a:t>   הִנֵּה כְתוּבָה לְפָנָי לֹא אֶחֱשֶֹה כִּי אִם-שִׁלַּמְתִּי וְשִׁלַּמְתִּי עַל-חֵיקָם: </a:t>
                      </a:r>
                      <a:r>
                        <a:rPr lang="he-IL" sz="1600" b="0" i="0" u="none" strike="noStrike">
                          <a:solidFill>
                            <a:srgbClr val="00B0F0"/>
                          </a:solidFill>
                          <a:effectLst/>
                          <a:latin typeface="Arial" panose="020B0604020202020204" pitchFamily="34" charset="0"/>
                          <a:cs typeface="+mj-cs"/>
                        </a:rPr>
                        <a:t>ז</a:t>
                      </a:r>
                      <a:r>
                        <a:rPr lang="he-IL" sz="1600" b="0" i="0" u="none" strike="noStrike">
                          <a:solidFill>
                            <a:schemeClr val="bg1"/>
                          </a:solidFill>
                          <a:effectLst/>
                          <a:latin typeface="Arial" panose="020B0604020202020204" pitchFamily="34" charset="0"/>
                          <a:cs typeface="+mj-cs"/>
                        </a:rPr>
                        <a:t>   עֲוֹנֹתֵיכֶם וַעֲוֹנֹת אֲבוֹתֵיכֶם יַחְדָּו אָמַר יְהֹוָה אֲשֶׁר קִטְּרוּ עַל-הֶהָרִים וְעַל-הַגְּבָעוֹת חֵרְפוּנִי וּמַדֹּתִי פְעֻלָּתָם רִאשֹׁנָה עֶל [אֶל] -חֵיקָם:       </a:t>
                      </a:r>
                      <a:r>
                        <a:rPr lang="he-IL" sz="1600" b="0" i="0" u="none" strike="noStrike">
                          <a:solidFill>
                            <a:srgbClr val="00B0F0"/>
                          </a:solidFill>
                          <a:effectLst/>
                          <a:latin typeface="Arial" panose="020B0604020202020204" pitchFamily="34" charset="0"/>
                          <a:cs typeface="+mj-cs"/>
                        </a:rPr>
                        <a:t>ח</a:t>
                      </a:r>
                      <a:r>
                        <a:rPr lang="he-IL" sz="1600" b="0" i="0" u="none" strike="noStrike">
                          <a:solidFill>
                            <a:schemeClr val="bg1"/>
                          </a:solidFill>
                          <a:effectLst/>
                          <a:latin typeface="Arial" panose="020B0604020202020204" pitchFamily="34" charset="0"/>
                          <a:cs typeface="+mj-cs"/>
                        </a:rPr>
                        <a:t>   כֹּה |  אָמַר יְהֹוָה כַּאֲשֶׁר יִמָּצֵא הַתִּירוֹשׁ בָּאֶשְׁכּוֹל וְאָמַר אַל-תַּשְׁחִיתֵהוּ כִּי בְרָכָה בּוֹ כֵּן אֶעֱשֶֹה לְמַעַן עֲבָדַי לְבִלְתִּי הַשְׁחִית הַכֹּל: </a:t>
                      </a:r>
                      <a:r>
                        <a:rPr lang="he-IL" sz="1600" b="0" i="0" u="none" strike="noStrike">
                          <a:solidFill>
                            <a:srgbClr val="00B0F0"/>
                          </a:solidFill>
                          <a:effectLst/>
                          <a:latin typeface="Arial" panose="020B0604020202020204" pitchFamily="34" charset="0"/>
                          <a:cs typeface="+mj-cs"/>
                        </a:rPr>
                        <a:t>ט</a:t>
                      </a:r>
                      <a:r>
                        <a:rPr lang="he-IL" sz="1600" b="0" i="0" u="none" strike="noStrike">
                          <a:solidFill>
                            <a:schemeClr val="bg1"/>
                          </a:solidFill>
                          <a:effectLst/>
                          <a:latin typeface="Arial" panose="020B0604020202020204" pitchFamily="34" charset="0"/>
                          <a:cs typeface="+mj-cs"/>
                        </a:rPr>
                        <a:t>   וְהוֹצֵאתִי מִיַּעֲקֹב זֶרַע וּמִיהוּדָה יוֹרֵשׁ הָרָי וִירֵשׁוּהָ בְחִירַי וַעֲבָדַי יִשְׁכְּנוּ-שָׁמָּה: </a:t>
                      </a:r>
                      <a:r>
                        <a:rPr lang="he-IL" sz="1600" b="0" i="0" u="none" strike="noStrike">
                          <a:solidFill>
                            <a:srgbClr val="00B0F0"/>
                          </a:solidFill>
                          <a:effectLst/>
                          <a:latin typeface="Arial" panose="020B0604020202020204" pitchFamily="34" charset="0"/>
                          <a:cs typeface="+mj-cs"/>
                        </a:rPr>
                        <a:t>י</a:t>
                      </a:r>
                      <a:r>
                        <a:rPr lang="he-IL" sz="1600" b="0" i="0" u="none" strike="noStrike">
                          <a:solidFill>
                            <a:schemeClr val="bg1"/>
                          </a:solidFill>
                          <a:effectLst/>
                          <a:latin typeface="Arial" panose="020B0604020202020204" pitchFamily="34" charset="0"/>
                          <a:cs typeface="+mj-cs"/>
                        </a:rPr>
                        <a:t>   וְהָיָה הַשָּׁרוֹן לִנְוֵה-צֹאן וְעֵמֶק עָכוֹר לְרֵבֶץ בָּקָר לְעַמִּי אֲשֶׁר דְּרָשׁוּנִי: </a:t>
                      </a:r>
                      <a:r>
                        <a:rPr lang="he-IL" sz="1600" b="0" i="0" u="none" strike="noStrike">
                          <a:solidFill>
                            <a:srgbClr val="00B0F0"/>
                          </a:solidFill>
                          <a:effectLst/>
                          <a:latin typeface="Arial" panose="020B0604020202020204" pitchFamily="34" charset="0"/>
                          <a:cs typeface="+mj-cs"/>
                        </a:rPr>
                        <a:t>יא</a:t>
                      </a:r>
                      <a:r>
                        <a:rPr lang="he-IL" sz="1600" b="0" i="0" u="none" strike="noStrike">
                          <a:solidFill>
                            <a:schemeClr val="bg1"/>
                          </a:solidFill>
                          <a:effectLst/>
                          <a:latin typeface="Arial" panose="020B0604020202020204" pitchFamily="34" charset="0"/>
                          <a:cs typeface="+mj-cs"/>
                        </a:rPr>
                        <a:t>   וְאַתֶּם עֹזְבֵי יְהֹוָה הַשְּׁכֵחִים אֶת-הַר קָדְשִׁי הַעֹרְכִים לַגַּד שֻׁלְחָן וְהַמְמַלְאִים לַמְנִי מִמְסָךְ: </a:t>
                      </a:r>
                      <a:r>
                        <a:rPr lang="he-IL" sz="1600" b="0" i="0" u="none" strike="noStrike">
                          <a:solidFill>
                            <a:srgbClr val="00B0F0"/>
                          </a:solidFill>
                          <a:effectLst/>
                          <a:latin typeface="Arial" panose="020B0604020202020204" pitchFamily="34" charset="0"/>
                          <a:cs typeface="+mj-cs"/>
                        </a:rPr>
                        <a:t>יב</a:t>
                      </a:r>
                      <a:r>
                        <a:rPr lang="he-IL" sz="1600" b="0" i="0" u="none" strike="noStrike">
                          <a:solidFill>
                            <a:schemeClr val="bg1"/>
                          </a:solidFill>
                          <a:effectLst/>
                          <a:latin typeface="Arial" panose="020B0604020202020204" pitchFamily="34" charset="0"/>
                          <a:cs typeface="+mj-cs"/>
                        </a:rPr>
                        <a:t>   וּמָנִיתִי אֶתְכֶם לַחֶרֶב וְכֻלְּכֶם לַטֶּבַח תִּכְרָעוּ יַעַן קָרָאתִי וְלֹא עֲנִיתֶם דִּבַּרְתִּי וְלֹא שְׁמַעְתֶּם וַתַּעֲשֹוּ הָרַע בְּעֵינַי וּבַאֲשֶׁר לֹא-חָפַצְתִּי בְּחַרְתֶּם:</a:t>
                      </a:r>
                      <a:endParaRPr lang="he-IL" sz="3200">
                        <a:solidFill>
                          <a:schemeClr val="bg1"/>
                        </a:solidFill>
                        <a:effectLst/>
                        <a:cs typeface="+mj-cs"/>
                      </a:endParaRPr>
                    </a:p>
                  </a:txBody>
                  <a:tcPr marL="55389" marR="55389" marT="55389" marB="5538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buNone/>
                      </a:pPr>
                      <a:r>
                        <a:rPr lang="he-IL" sz="1600" b="1" i="0" u="none" strike="noStrike">
                          <a:solidFill>
                            <a:srgbClr val="00B0F0"/>
                          </a:solidFill>
                          <a:effectLst/>
                          <a:latin typeface="Arial" panose="020B0604020202020204" pitchFamily="34" charset="0"/>
                          <a:cs typeface="+mj-cs"/>
                        </a:rPr>
                        <a:t>לוגוס</a:t>
                      </a:r>
                      <a:endParaRPr lang="he-IL" sz="3200">
                        <a:solidFill>
                          <a:srgbClr val="00B0F0"/>
                        </a:solidFill>
                        <a:effectLst/>
                        <a:cs typeface="+mj-cs"/>
                      </a:endParaRPr>
                    </a:p>
                    <a:p>
                      <a:pPr algn="r" rtl="1" fontAlgn="t">
                        <a:buNone/>
                      </a:pPr>
                      <a:r>
                        <a:rPr lang="he-IL" sz="1600" b="0" i="0" u="none" strike="noStrike">
                          <a:solidFill>
                            <a:srgbClr val="00B0F0"/>
                          </a:solidFill>
                          <a:effectLst/>
                          <a:latin typeface="Arial" panose="020B0604020202020204" pitchFamily="34" charset="0"/>
                          <a:cs typeface="+mj-cs"/>
                        </a:rPr>
                        <a:t>ו</a:t>
                      </a:r>
                      <a:r>
                        <a:rPr lang="he-IL" sz="1600" b="0" i="0" u="none" strike="noStrike">
                          <a:solidFill>
                            <a:schemeClr val="bg1"/>
                          </a:solidFill>
                          <a:effectLst/>
                          <a:latin typeface="Arial" panose="020B0604020202020204" pitchFamily="34" charset="0"/>
                          <a:cs typeface="+mj-cs"/>
                        </a:rPr>
                        <a:t>      הָא כְתִיבָא קֳדָמָי לָא אַתֵין לְהֹון אַרכָא בְחַיַיָא אְלָהֵין אֲשַלֵים לְהֹון פֹורעָנוּת חֹובֵיהֹון וְאַמסַר לְמֹותָא תִניָנָא יָת גִויָתְהֹון׃ </a:t>
                      </a:r>
                      <a:r>
                        <a:rPr lang="he-IL" sz="1600" b="0" i="0" u="none" strike="noStrike">
                          <a:solidFill>
                            <a:srgbClr val="00B0F0"/>
                          </a:solidFill>
                          <a:effectLst/>
                          <a:latin typeface="Arial" panose="020B0604020202020204" pitchFamily="34" charset="0"/>
                          <a:cs typeface="+mj-cs"/>
                        </a:rPr>
                        <a:t>ז</a:t>
                      </a:r>
                      <a:r>
                        <a:rPr lang="he-IL" sz="1600" b="0" i="0" u="none" strike="noStrike">
                          <a:solidFill>
                            <a:schemeClr val="bg1"/>
                          </a:solidFill>
                          <a:effectLst/>
                          <a:latin typeface="Arial" panose="020B0604020202020204" pitchFamily="34" charset="0"/>
                          <a:cs typeface="+mj-cs"/>
                        </a:rPr>
                        <a:t>      חֹובֵיכֹון וְחֹובֵי אְבָהָתְכֹון גְלַן קֳדָמַי כַחדָא אְמַר יוי דְאַסִיקוּ בוּסמִין עַל טוּרַיָא וְעַל רָמָתָא חַסִידוּ קֳדָמַי וְאַתֵין ‭&gt;‬עַל‭‬‭&lt;‬ אְגַר עוּבָדֵיהֹון בְקַדמֵיתָא עַל חַנהֹון׃ </a:t>
                      </a:r>
                      <a:r>
                        <a:rPr lang="he-IL" sz="1600" b="0" i="0" u="none" strike="noStrike">
                          <a:solidFill>
                            <a:srgbClr val="00B0F0"/>
                          </a:solidFill>
                          <a:effectLst/>
                          <a:latin typeface="Arial" panose="020B0604020202020204" pitchFamily="34" charset="0"/>
                          <a:cs typeface="+mj-cs"/>
                        </a:rPr>
                        <a:t>ח</a:t>
                      </a:r>
                      <a:r>
                        <a:rPr lang="he-IL" sz="1600" b="0" i="0" u="none" strike="noStrike">
                          <a:solidFill>
                            <a:schemeClr val="bg1"/>
                          </a:solidFill>
                          <a:effectLst/>
                          <a:latin typeface="Arial" panose="020B0604020202020204" pitchFamily="34" charset="0"/>
                          <a:cs typeface="+mj-cs"/>
                        </a:rPr>
                        <a:t>      כִדנָן אְמַר יוי כְמָא דְאִשתְכַח נֹחַ זַכַי בְדָרָא דְטֹופָנָא וַאְמַרִית דְלָא לְחַבָלוּתֵיה בְדִיל לְקַייָמָא עָלְמָא מִנֵיה כֵין אַעְבֵיד בְדִיל עַבדַי צַדִיקַיָא בְדִיל דְלָא לְחַבָלָא כֹולָא׃ </a:t>
                      </a:r>
                      <a:r>
                        <a:rPr lang="he-IL" sz="1600" b="0" i="0" u="none" strike="noStrike">
                          <a:solidFill>
                            <a:srgbClr val="00B0F0"/>
                          </a:solidFill>
                          <a:effectLst/>
                          <a:latin typeface="Arial" panose="020B0604020202020204" pitchFamily="34" charset="0"/>
                          <a:cs typeface="+mj-cs"/>
                        </a:rPr>
                        <a:t>ט</a:t>
                      </a:r>
                      <a:r>
                        <a:rPr lang="he-IL" sz="1600" b="0" i="0" u="none" strike="noStrike">
                          <a:solidFill>
                            <a:schemeClr val="bg1"/>
                          </a:solidFill>
                          <a:effectLst/>
                          <a:latin typeface="Arial" panose="020B0604020202020204" pitchFamily="34" charset="0"/>
                          <a:cs typeface="+mj-cs"/>
                        </a:rPr>
                        <a:t>      וְאַפֵיק מִיַעְקֹב זַרעָא וּמִיהוּדָה יָרֵית טוּרַי וְיַחסְנוּנַה בְחִירַי וְעַבדַי צַדִיקַיָא יִשרֹון תַמָן׃ </a:t>
                      </a:r>
                      <a:r>
                        <a:rPr lang="he-IL" sz="1600" b="0" i="0" u="none" strike="noStrike">
                          <a:solidFill>
                            <a:srgbClr val="00B0F0"/>
                          </a:solidFill>
                          <a:effectLst/>
                          <a:latin typeface="Arial" panose="020B0604020202020204" pitchFamily="34" charset="0"/>
                          <a:cs typeface="+mj-cs"/>
                        </a:rPr>
                        <a:t>י</a:t>
                      </a:r>
                      <a:r>
                        <a:rPr lang="he-IL" sz="1600" b="0" i="0" u="none" strike="noStrike">
                          <a:solidFill>
                            <a:schemeClr val="bg1"/>
                          </a:solidFill>
                          <a:effectLst/>
                          <a:latin typeface="Arial" panose="020B0604020202020204" pitchFamily="34" charset="0"/>
                          <a:cs typeface="+mj-cs"/>
                        </a:rPr>
                        <a:t>     וִיהֵי שָרֹונָא לְבֵית מִשרֵי עַדרִין דְעָן וּמֵישַר עָכֹור לְבֵית אַרבְעָה בַקרָן דְתֹורִין לְעַמִי דִתבַעוּ דַחלְתִי׃ </a:t>
                      </a:r>
                      <a:r>
                        <a:rPr lang="he-IL" sz="1600" b="0" i="0" u="none" strike="noStrike">
                          <a:solidFill>
                            <a:srgbClr val="00B0F0"/>
                          </a:solidFill>
                          <a:effectLst/>
                          <a:latin typeface="Arial" panose="020B0604020202020204" pitchFamily="34" charset="0"/>
                          <a:cs typeface="+mj-cs"/>
                        </a:rPr>
                        <a:t>יא</a:t>
                      </a:r>
                      <a:r>
                        <a:rPr lang="he-IL" sz="1600" b="0" i="0" u="none" strike="noStrike">
                          <a:solidFill>
                            <a:schemeClr val="bg1"/>
                          </a:solidFill>
                          <a:effectLst/>
                          <a:latin typeface="Arial" panose="020B0604020202020204" pitchFamily="34" charset="0"/>
                          <a:cs typeface="+mj-cs"/>
                        </a:rPr>
                        <a:t>     וְאַתוּן בֵית יִשרָאֵל שְבַקתוּן פֻלחָנָא דַיוי אִתנְשִיתוּן יָת פֻלחַן טוּרָא דְקֻדשִי דִמסַדְרִין לְטָעֲוָתָא פָתוּרִין וּממַזְגִין לְדַחלַתהֹון אַגָנִין׃ </a:t>
                      </a:r>
                      <a:r>
                        <a:rPr lang="he-IL" sz="1600" b="0" i="0" u="none" strike="noStrike">
                          <a:solidFill>
                            <a:srgbClr val="00B0F0"/>
                          </a:solidFill>
                          <a:effectLst/>
                          <a:latin typeface="Arial" panose="020B0604020202020204" pitchFamily="34" charset="0"/>
                          <a:cs typeface="+mj-cs"/>
                        </a:rPr>
                        <a:t>יב</a:t>
                      </a:r>
                      <a:r>
                        <a:rPr lang="he-IL" sz="1600" b="0" i="0" u="none" strike="noStrike">
                          <a:solidFill>
                            <a:schemeClr val="bg1"/>
                          </a:solidFill>
                          <a:effectLst/>
                          <a:latin typeface="Arial" panose="020B0604020202020204" pitchFamily="34" charset="0"/>
                          <a:cs typeface="+mj-cs"/>
                        </a:rPr>
                        <a:t>     וְאַמסַר יָתְכֹון לְחַרבָא וְכֻלְכֹון לְקַטלָא תִתמַסרוּן חְלָף דִשלַחִית נְבִיַי וְלָא תַבתוּן אִתנַבִיאוּ וְלָא קַבֵילתוּן וַעְבַדתוּן דְבִיש קֳדָמַי וּבִדלָא צְבֵינָא אִתרְעִיתוּן׃</a:t>
                      </a:r>
                      <a:endParaRPr lang="he-IL" sz="3200">
                        <a:solidFill>
                          <a:schemeClr val="bg1"/>
                        </a:solidFill>
                        <a:effectLst/>
                        <a:cs typeface="+mj-cs"/>
                      </a:endParaRPr>
                    </a:p>
                  </a:txBody>
                  <a:tcPr marL="55389" marR="55389" marT="55389" marB="5538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buNone/>
                      </a:pPr>
                      <a:r>
                        <a:rPr lang="he-IL" sz="1600" b="1" i="0" u="none" strike="noStrike">
                          <a:solidFill>
                            <a:srgbClr val="00B0F0"/>
                          </a:solidFill>
                          <a:effectLst/>
                          <a:latin typeface="Arial" panose="020B0604020202020204" pitchFamily="34" charset="0"/>
                          <a:cs typeface="+mj-cs"/>
                        </a:rPr>
                        <a:t>ספריה</a:t>
                      </a:r>
                      <a:endParaRPr lang="he-IL" sz="3200">
                        <a:solidFill>
                          <a:srgbClr val="00B0F0"/>
                        </a:solidFill>
                        <a:effectLst/>
                        <a:cs typeface="+mj-cs"/>
                      </a:endParaRPr>
                    </a:p>
                    <a:p>
                      <a:pPr algn="r" rtl="1" fontAlgn="t">
                        <a:buNone/>
                      </a:pPr>
                      <a:r>
                        <a:rPr lang="he-IL" sz="1600" b="0" i="0" u="none" strike="noStrike">
                          <a:solidFill>
                            <a:srgbClr val="00B0F0"/>
                          </a:solidFill>
                          <a:effectLst/>
                          <a:latin typeface="Arial" panose="020B0604020202020204" pitchFamily="34" charset="0"/>
                          <a:cs typeface="+mj-cs"/>
                        </a:rPr>
                        <a:t>ו </a:t>
                      </a:r>
                      <a:r>
                        <a:rPr lang="he-IL" sz="1600" b="0" i="0" u="none" strike="noStrike">
                          <a:solidFill>
                            <a:schemeClr val="bg1"/>
                          </a:solidFill>
                          <a:effectLst/>
                          <a:latin typeface="Arial" panose="020B0604020202020204" pitchFamily="34" charset="0"/>
                          <a:cs typeface="+mj-cs"/>
                        </a:rPr>
                        <a:t> הָא כְתִיבָא קֳדָמַי לָא אֶתֵּן לְהוֹן אַרְכָּא בְּחַיַיָא אֱלָהֵן אֲשַׁלֵם לְהוֹן פּוּרְעֲנוּת חוֹבֵיהוֹן וְאֶמְסוֹר לְמוֹתָא תִּנְיָנָא יַת גְוִיַתְהוֹן: </a:t>
                      </a:r>
                      <a:r>
                        <a:rPr lang="he-IL" sz="1600" b="0" i="0" u="none" strike="noStrike">
                          <a:solidFill>
                            <a:srgbClr val="00B0F0"/>
                          </a:solidFill>
                          <a:effectLst/>
                          <a:latin typeface="Arial" panose="020B0604020202020204" pitchFamily="34" charset="0"/>
                          <a:cs typeface="+mj-cs"/>
                        </a:rPr>
                        <a:t>ז </a:t>
                      </a:r>
                      <a:r>
                        <a:rPr lang="he-IL" sz="1600" b="0" i="0" u="none" strike="noStrike">
                          <a:solidFill>
                            <a:schemeClr val="bg1"/>
                          </a:solidFill>
                          <a:effectLst/>
                          <a:latin typeface="Arial" panose="020B0604020202020204" pitchFamily="34" charset="0"/>
                          <a:cs typeface="+mj-cs"/>
                        </a:rPr>
                        <a:t> חוֹבֵיכוֹן וְחוֹבֵי אֲבָהַתְכוֹן גְלָן קֳדָמַי כַּחֲדָא אֲמַר יְיָ דַאֲסִיקוּ בוּסְמִין עַל טוּרַיָא וְעַל רְמָתָא חֲסִידוּ קֳדָמַי וְאֶתֵּן אֲגַר עוֹבָדֵיהוֹן בְּקַדְמֵיתָא עַל חֵיקְהוֹן: </a:t>
                      </a:r>
                      <a:r>
                        <a:rPr lang="he-IL" sz="1600" b="0" i="0" u="none" strike="noStrike">
                          <a:solidFill>
                            <a:srgbClr val="00B0F0"/>
                          </a:solidFill>
                          <a:effectLst/>
                          <a:latin typeface="Arial" panose="020B0604020202020204" pitchFamily="34" charset="0"/>
                          <a:cs typeface="+mj-cs"/>
                        </a:rPr>
                        <a:t>ח</a:t>
                      </a:r>
                      <a:r>
                        <a:rPr lang="he-IL" sz="1600" b="0" i="0" u="none" strike="noStrike">
                          <a:solidFill>
                            <a:schemeClr val="bg1"/>
                          </a:solidFill>
                          <a:effectLst/>
                          <a:latin typeface="Arial" panose="020B0604020202020204" pitchFamily="34" charset="0"/>
                          <a:cs typeface="+mj-cs"/>
                        </a:rPr>
                        <a:t>  כִּדְנַן אֲמַר יְיָ כְּמָא דְאִשְׁתְּכַח נֹחַ זַכַּאי בְּדָרָא דְטוֹפָנָא וַאֲמָרֵית דְלָא לְחַבְּלוּתֵהּ בְּדִיל לְקַיָמָא עַלְמָא מִנֵיהּ כֵּן אַעְבֵּיד בְּדִיל עַבְדֵי צַדִיקַיָא בְּדִיל דְלָא לְחַבָּלָא כֻּלָא: </a:t>
                      </a:r>
                      <a:r>
                        <a:rPr lang="he-IL" sz="1600" b="0" i="0" u="none" strike="noStrike">
                          <a:solidFill>
                            <a:srgbClr val="00B0F0"/>
                          </a:solidFill>
                          <a:effectLst/>
                          <a:latin typeface="Arial" panose="020B0604020202020204" pitchFamily="34" charset="0"/>
                          <a:cs typeface="+mj-cs"/>
                        </a:rPr>
                        <a:t>ט</a:t>
                      </a:r>
                      <a:r>
                        <a:rPr lang="he-IL" sz="1600" b="0" i="0" u="none" strike="noStrike">
                          <a:solidFill>
                            <a:schemeClr val="bg1"/>
                          </a:solidFill>
                          <a:effectLst/>
                          <a:latin typeface="Arial" panose="020B0604020202020204" pitchFamily="34" charset="0"/>
                          <a:cs typeface="+mj-cs"/>
                        </a:rPr>
                        <a:t>  וְאַפֵיק מִיַעֲקֹב זַרְעָא וּמִיהוּדָה יָרֵית טוּרֵי וְיַחְסְנוּנָהּ בְּחִירִי וְעַבְדֵי צַדִיקַיָא יֵשְׁרוּן תַּמָן: </a:t>
                      </a:r>
                      <a:r>
                        <a:rPr lang="he-IL" sz="1600" b="0" i="0" u="none" strike="noStrike">
                          <a:solidFill>
                            <a:srgbClr val="00B0F0"/>
                          </a:solidFill>
                          <a:effectLst/>
                          <a:latin typeface="Arial" panose="020B0604020202020204" pitchFamily="34" charset="0"/>
                          <a:cs typeface="+mj-cs"/>
                        </a:rPr>
                        <a:t>י</a:t>
                      </a:r>
                      <a:r>
                        <a:rPr lang="he-IL" sz="1600" b="0" i="0" u="none" strike="noStrike">
                          <a:solidFill>
                            <a:schemeClr val="bg1"/>
                          </a:solidFill>
                          <a:effectLst/>
                          <a:latin typeface="Arial" panose="020B0604020202020204" pitchFamily="34" charset="0"/>
                          <a:cs typeface="+mj-cs"/>
                        </a:rPr>
                        <a:t>  וִיהֵי שָׁרוֹנָא לְבֵית מֵישְׁרֵי עֶדְרִין דְעָן וּמֵישַׁר עָכוּר לְבֵיתָא רַבָּעָה בַּקְרָן דְתוֹרִין לְעַמִי דִתְבָעוּ דְחַלְתִּי: </a:t>
                      </a:r>
                      <a:r>
                        <a:rPr lang="he-IL" sz="1600" b="0" i="0" u="none" strike="noStrike">
                          <a:solidFill>
                            <a:srgbClr val="00B0F0"/>
                          </a:solidFill>
                          <a:effectLst/>
                          <a:latin typeface="Arial" panose="020B0604020202020204" pitchFamily="34" charset="0"/>
                          <a:cs typeface="+mj-cs"/>
                        </a:rPr>
                        <a:t>יא</a:t>
                      </a:r>
                      <a:r>
                        <a:rPr lang="he-IL" sz="1600" b="0" i="0" u="none" strike="noStrike">
                          <a:solidFill>
                            <a:schemeClr val="bg1"/>
                          </a:solidFill>
                          <a:effectLst/>
                          <a:latin typeface="Arial" panose="020B0604020202020204" pitchFamily="34" charset="0"/>
                          <a:cs typeface="+mj-cs"/>
                        </a:rPr>
                        <a:t>  וְאַתּוּן בֵּית יִשְׂרָאֵל שְׁבַקְתּוּן פּוּלְחָנָא דַייָ אִתְנְשֵׁיתוּן יַת פּוּלְחַן טוּרָא דְקוּדְשִׁי דִמְסַדְרִין לְטַעֲוָן פְּתוֹרִין וּמְמַזְגִין לִדְחַלְתְּהוֹן אֲגָנִין: </a:t>
                      </a:r>
                      <a:r>
                        <a:rPr lang="he-IL" sz="1600" b="0" i="0" u="none" strike="noStrike">
                          <a:solidFill>
                            <a:srgbClr val="00B0F0"/>
                          </a:solidFill>
                          <a:effectLst/>
                          <a:latin typeface="Arial" panose="020B0604020202020204" pitchFamily="34" charset="0"/>
                          <a:cs typeface="+mj-cs"/>
                        </a:rPr>
                        <a:t>יב</a:t>
                      </a:r>
                      <a:r>
                        <a:rPr lang="he-IL" sz="1600" b="0" i="0" u="none" strike="noStrike">
                          <a:solidFill>
                            <a:schemeClr val="bg1"/>
                          </a:solidFill>
                          <a:effectLst/>
                          <a:latin typeface="Arial" panose="020B0604020202020204" pitchFamily="34" charset="0"/>
                          <a:cs typeface="+mj-cs"/>
                        </a:rPr>
                        <a:t>  וְאֶמְסַר יַתְכוֹן לְחַרְבָּא וְכוּלְכוֹן לְקַטָלָא תִתְמַסְרוּן חֲלַף דִשְׁלָחֵית נְבִיֵי וְלָא תַבְתּוּן אִתְנַבִּיאוּ וְלָא קַבֵּילְתּוּן וַעֲבַדְתּוּן דְבִישׁ קֳדָמַי וּבִדְלָא צְבִינָא אִתְרְעֵיתוּן:</a:t>
                      </a:r>
                      <a:endParaRPr lang="he-IL" sz="3200">
                        <a:solidFill>
                          <a:schemeClr val="bg1"/>
                        </a:solidFill>
                        <a:effectLst/>
                        <a:cs typeface="+mj-cs"/>
                      </a:endParaRPr>
                    </a:p>
                  </a:txBody>
                  <a:tcPr marL="55389" marR="55389" marT="55389" marB="5538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1585731"/>
                  </a:ext>
                </a:extLst>
              </a:tr>
            </a:tbl>
          </a:graphicData>
        </a:graphic>
      </p:graphicFrame>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22D2E1BB-F5A9-52ED-3BBD-5F64EB12DA1A}"/>
                  </a:ext>
                </a:extLst>
              </p14:cNvPr>
              <p14:cNvContentPartPr/>
              <p14:nvPr/>
            </p14:nvContentPartPr>
            <p14:xfrm>
              <a:off x="187236" y="478748"/>
              <a:ext cx="521640" cy="4415760"/>
            </p14:xfrm>
          </p:contentPart>
        </mc:Choice>
        <mc:Fallback>
          <p:pic>
            <p:nvPicPr>
              <p:cNvPr id="4" name="Ink 3">
                <a:extLst>
                  <a:ext uri="{FF2B5EF4-FFF2-40B4-BE49-F238E27FC236}">
                    <a16:creationId xmlns:a16="http://schemas.microsoft.com/office/drawing/2014/main" id="{22D2E1BB-F5A9-52ED-3BBD-5F64EB12DA1A}"/>
                  </a:ext>
                </a:extLst>
              </p:cNvPr>
              <p:cNvPicPr/>
              <p:nvPr/>
            </p:nvPicPr>
            <p:blipFill>
              <a:blip r:embed="rId5"/>
              <a:stretch>
                <a:fillRect/>
              </a:stretch>
            </p:blipFill>
            <p:spPr>
              <a:xfrm>
                <a:off x="169236" y="460748"/>
                <a:ext cx="557280" cy="4451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DB9AF8C6-EE09-0498-B825-584EE5045E14}"/>
                  </a:ext>
                </a:extLst>
              </p14:cNvPr>
              <p14:cNvContentPartPr/>
              <p14:nvPr/>
            </p14:nvContentPartPr>
            <p14:xfrm>
              <a:off x="9002196" y="327188"/>
              <a:ext cx="530640" cy="5812560"/>
            </p14:xfrm>
          </p:contentPart>
        </mc:Choice>
        <mc:Fallback>
          <p:pic>
            <p:nvPicPr>
              <p:cNvPr id="5" name="Ink 4">
                <a:extLst>
                  <a:ext uri="{FF2B5EF4-FFF2-40B4-BE49-F238E27FC236}">
                    <a16:creationId xmlns:a16="http://schemas.microsoft.com/office/drawing/2014/main" id="{DB9AF8C6-EE09-0498-B825-584EE5045E14}"/>
                  </a:ext>
                </a:extLst>
              </p:cNvPr>
              <p:cNvPicPr/>
              <p:nvPr/>
            </p:nvPicPr>
            <p:blipFill>
              <a:blip r:embed="rId7"/>
              <a:stretch>
                <a:fillRect/>
              </a:stretch>
            </p:blipFill>
            <p:spPr>
              <a:xfrm>
                <a:off x="8984556" y="309188"/>
                <a:ext cx="566280" cy="5848200"/>
              </a:xfrm>
              <a:prstGeom prst="rect">
                <a:avLst/>
              </a:prstGeom>
            </p:spPr>
          </p:pic>
        </mc:Fallback>
      </mc:AlternateContent>
    </p:spTree>
    <p:extLst>
      <p:ext uri="{BB962C8B-B14F-4D97-AF65-F5344CB8AC3E}">
        <p14:creationId xmlns:p14="http://schemas.microsoft.com/office/powerpoint/2010/main" val="569780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83F7E7E-FF29-6450-A9FE-1FE77CE2E542}"/>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151B9A1-77F0-848E-FC1A-6F1E7B935AA2}"/>
              </a:ext>
            </a:extLst>
          </p:cNvPr>
          <p:cNvSpPr/>
          <p:nvPr/>
        </p:nvSpPr>
        <p:spPr>
          <a:xfrm>
            <a:off x="0" y="1"/>
            <a:ext cx="9715500" cy="6566598"/>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8B3FAF5-5565-C501-E231-35C6A484ECFE}"/>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0E999B8F-0943-FA9D-C0E4-9B693FE6481F}"/>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3B6AD093-4E86-87E3-9F4F-289E28FDDCF8}"/>
              </a:ext>
            </a:extLst>
          </p:cNvPr>
          <p:cNvSpPr txBox="1"/>
          <p:nvPr/>
        </p:nvSpPr>
        <p:spPr>
          <a:xfrm>
            <a:off x="527050" y="291401"/>
            <a:ext cx="8661400" cy="5693866"/>
          </a:xfrm>
          <a:prstGeom prst="rect">
            <a:avLst/>
          </a:prstGeom>
          <a:noFill/>
        </p:spPr>
        <p:txBody>
          <a:bodyPr wrap="square">
            <a:spAutoFit/>
          </a:bodyPr>
          <a:lstStyle/>
          <a:p>
            <a:pPr rtl="0">
              <a:buNone/>
            </a:pPr>
            <a:r>
              <a:rPr lang="en-US" sz="2800" b="1" i="0" u="none" strike="noStrike">
                <a:solidFill>
                  <a:srgbClr val="FFC000"/>
                </a:solidFill>
                <a:effectLst/>
                <a:latin typeface="Arial" panose="020B0604020202020204" pitchFamily="34" charset="0"/>
              </a:rPr>
              <a:t>Steinsaltz on Isaiah 65:7</a:t>
            </a:r>
            <a:endParaRPr lang="en-US" sz="2800" b="0">
              <a:solidFill>
                <a:srgbClr val="FFC000"/>
              </a:solidFill>
              <a:effectLst/>
            </a:endParaRPr>
          </a:p>
          <a:p>
            <a:pPr algn="r" rtl="0">
              <a:buNone/>
            </a:pPr>
            <a:r>
              <a:rPr lang="he-IL" sz="2400" b="0" i="0" u="none" strike="noStrike">
                <a:solidFill>
                  <a:srgbClr val="FFFF00"/>
                </a:solidFill>
                <a:effectLst/>
                <a:latin typeface="Arial" panose="020B0604020202020204" pitchFamily="34" charset="0"/>
                <a:cs typeface="+mj-cs"/>
              </a:rPr>
              <a:t>עתה הוא פונה אל העם: השילום יבוא על </a:t>
            </a:r>
            <a:r>
              <a:rPr lang="he-IL" sz="2400" b="1" i="0" u="none" strike="noStrike">
                <a:solidFill>
                  <a:srgbClr val="FFFF00"/>
                </a:solidFill>
                <a:effectLst/>
                <a:latin typeface="Arial" panose="020B0604020202020204" pitchFamily="34" charset="0"/>
                <a:cs typeface="+mj-cs"/>
              </a:rPr>
              <a:t>עֲוֹנֹתֵיכֶם וַעֲוֹנֹת אֲבוֹתֵיכֶם יַחְדָּו, אָמַר ה',</a:t>
            </a:r>
            <a:r>
              <a:rPr lang="he-IL" sz="2400" b="0" i="0" u="none" strike="noStrike">
                <a:solidFill>
                  <a:srgbClr val="FFFF00"/>
                </a:solidFill>
                <a:effectLst/>
                <a:latin typeface="Arial" panose="020B0604020202020204" pitchFamily="34" charset="0"/>
                <a:cs typeface="+mj-cs"/>
              </a:rPr>
              <a:t> על </a:t>
            </a:r>
            <a:r>
              <a:rPr lang="he-IL" sz="2400" b="1" i="0" u="none" strike="noStrike">
                <a:solidFill>
                  <a:srgbClr val="FFFF00"/>
                </a:solidFill>
                <a:effectLst/>
                <a:latin typeface="Arial" panose="020B0604020202020204" pitchFamily="34" charset="0"/>
                <a:cs typeface="+mj-cs"/>
              </a:rPr>
              <a:t>אֲשֶׁר קִטְּרוּ</a:t>
            </a:r>
            <a:r>
              <a:rPr lang="he-IL" sz="2400" b="0" i="0" u="none" strike="noStrike">
                <a:solidFill>
                  <a:srgbClr val="FFFF00"/>
                </a:solidFill>
                <a:effectLst/>
                <a:latin typeface="Arial" panose="020B0604020202020204" pitchFamily="34" charset="0"/>
                <a:cs typeface="+mj-cs"/>
              </a:rPr>
              <a:t> אבותיכם לאלילים </a:t>
            </a:r>
            <a:r>
              <a:rPr lang="he-IL" sz="2400" b="1" i="0" u="none" strike="noStrike">
                <a:solidFill>
                  <a:srgbClr val="FFFF00"/>
                </a:solidFill>
                <a:effectLst/>
                <a:latin typeface="Arial" panose="020B0604020202020204" pitchFamily="34" charset="0"/>
                <a:cs typeface="+mj-cs"/>
              </a:rPr>
              <a:t>עַל הֶהָרִים, וְעַל הַגְּבָעוֹת חֵרְפוּנִי,</a:t>
            </a:r>
            <a:r>
              <a:rPr lang="he-IL" sz="2400" b="0" i="0" u="none" strike="noStrike">
                <a:solidFill>
                  <a:srgbClr val="FFFF00"/>
                </a:solidFill>
                <a:effectLst/>
                <a:latin typeface="Arial" panose="020B0604020202020204" pitchFamily="34" charset="0"/>
                <a:cs typeface="+mj-cs"/>
              </a:rPr>
              <a:t> קיללוני, כמנהגם לקיים את הפולחנים במקומות הגבוהים. </a:t>
            </a:r>
            <a:r>
              <a:rPr lang="he-IL" sz="2400" b="1" i="0" u="none" strike="noStrike">
                <a:solidFill>
                  <a:srgbClr val="FFFF00"/>
                </a:solidFill>
                <a:effectLst/>
                <a:latin typeface="Arial" panose="020B0604020202020204" pitchFamily="34" charset="0"/>
                <a:cs typeface="+mj-cs"/>
              </a:rPr>
              <a:t>וּמַדֹּתִי</a:t>
            </a:r>
            <a:r>
              <a:rPr lang="he-IL" sz="2400" b="0" i="0" u="none" strike="noStrike">
                <a:solidFill>
                  <a:srgbClr val="FFFF00"/>
                </a:solidFill>
                <a:effectLst/>
                <a:latin typeface="Arial" panose="020B0604020202020204" pitchFamily="34" charset="0"/>
                <a:cs typeface="+mj-cs"/>
              </a:rPr>
              <a:t>, אקבע שיעור שילום </a:t>
            </a:r>
            <a:r>
              <a:rPr lang="he-IL" sz="2400" b="1" i="0" u="none" strike="noStrike">
                <a:solidFill>
                  <a:srgbClr val="FFFF00"/>
                </a:solidFill>
                <a:effectLst/>
                <a:latin typeface="Arial" panose="020B0604020202020204" pitchFamily="34" charset="0"/>
                <a:cs typeface="+mj-cs"/>
              </a:rPr>
              <a:t>פְעֻלָּתָם רִאשֹׁנָה</a:t>
            </a:r>
            <a:r>
              <a:rPr lang="he-IL" sz="2400" b="0" i="0" u="none" strike="noStrike">
                <a:solidFill>
                  <a:srgbClr val="FFFF00"/>
                </a:solidFill>
                <a:effectLst/>
                <a:latin typeface="Arial" panose="020B0604020202020204" pitchFamily="34" charset="0"/>
                <a:cs typeface="+mj-cs"/>
              </a:rPr>
              <a:t>, ראשית לכול, או: במלואה, כפי מה שהיא, או: אמדוד את מעשיהם מתחילתם, והם יקבלו את עונשם </a:t>
            </a:r>
            <a:r>
              <a:rPr lang="he-IL" sz="2400" b="1" i="0" u="none" strike="noStrike">
                <a:solidFill>
                  <a:srgbClr val="FFFF00"/>
                </a:solidFill>
                <a:effectLst/>
                <a:latin typeface="Arial" panose="020B0604020202020204" pitchFamily="34" charset="0"/>
                <a:cs typeface="+mj-cs"/>
              </a:rPr>
              <a:t>אֶל חֵיקָם.</a:t>
            </a:r>
            <a:endParaRPr lang="he-IL" sz="2400" b="0">
              <a:solidFill>
                <a:srgbClr val="FFFF00"/>
              </a:solidFill>
              <a:effectLst/>
              <a:cs typeface="+mj-cs"/>
            </a:endParaRPr>
          </a:p>
          <a:p>
            <a:pPr rtl="0">
              <a:buNone/>
            </a:pPr>
            <a:r>
              <a:rPr lang="en-US" sz="2400" b="0" i="0" u="none" strike="noStrike">
                <a:solidFill>
                  <a:srgbClr val="FFC000"/>
                </a:solidFill>
                <a:effectLst/>
                <a:latin typeface="Arial" panose="020B0604020202020204" pitchFamily="34" charset="0"/>
              </a:rPr>
              <a:t>The recompense will come </a:t>
            </a:r>
            <a:r>
              <a:rPr lang="en-US" sz="2400" b="1" i="0" u="none" strike="noStrike">
                <a:solidFill>
                  <a:srgbClr val="FFC000"/>
                </a:solidFill>
                <a:effectLst/>
                <a:latin typeface="Arial" panose="020B0604020202020204" pitchFamily="34" charset="0"/>
              </a:rPr>
              <a:t>for</a:t>
            </a:r>
            <a:r>
              <a:rPr lang="en-US" sz="2400" b="0" i="0" u="none" strike="noStrike">
                <a:solidFill>
                  <a:srgbClr val="FFC000"/>
                </a:solidFill>
                <a:effectLst/>
                <a:latin typeface="Arial" panose="020B0604020202020204" pitchFamily="34" charset="0"/>
              </a:rPr>
              <a:t> </a:t>
            </a:r>
            <a:r>
              <a:rPr lang="en-US" sz="2400" b="1" i="0" u="none" strike="noStrike">
                <a:solidFill>
                  <a:srgbClr val="FFC000"/>
                </a:solidFill>
                <a:effectLst/>
                <a:latin typeface="Arial" panose="020B0604020202020204" pitchFamily="34" charset="0"/>
              </a:rPr>
              <a:t>your iniquities and the iniquities of your fathers together, said the Lord. </a:t>
            </a:r>
            <a:r>
              <a:rPr lang="en-US" sz="2400" b="0" i="0" u="none" strike="noStrike">
                <a:solidFill>
                  <a:srgbClr val="FFC000"/>
                </a:solidFill>
                <a:effectLst/>
                <a:latin typeface="Arial" panose="020B0604020202020204" pitchFamily="34" charset="0"/>
              </a:rPr>
              <a:t>For your fathers, </a:t>
            </a:r>
            <a:r>
              <a:rPr lang="en-US" sz="2400" b="1" i="0" u="none" strike="noStrike">
                <a:solidFill>
                  <a:srgbClr val="FFC000"/>
                </a:solidFill>
                <a:effectLst/>
                <a:latin typeface="Arial" panose="020B0604020202020204" pitchFamily="34" charset="0"/>
              </a:rPr>
              <a:t>who burned incense on the mountains, </a:t>
            </a:r>
            <a:r>
              <a:rPr lang="en-US" sz="2400" b="0" i="0" u="none" strike="noStrike">
                <a:solidFill>
                  <a:srgbClr val="FFC000"/>
                </a:solidFill>
                <a:effectLst/>
                <a:latin typeface="Arial" panose="020B0604020202020204" pitchFamily="34" charset="0"/>
              </a:rPr>
              <a:t>in accordance with the custom of worshipping in high places,</a:t>
            </a:r>
            <a:r>
              <a:rPr lang="en-US" sz="2400" b="1" i="0" u="none" strike="noStrike">
                <a:solidFill>
                  <a:srgbClr val="FFC000"/>
                </a:solidFill>
                <a:effectLst/>
                <a:latin typeface="Arial" panose="020B0604020202020204" pitchFamily="34" charset="0"/>
              </a:rPr>
              <a:t> and reviled Me on the hills, I will first, </a:t>
            </a:r>
            <a:r>
              <a:rPr lang="en-US" sz="2400" b="0" i="0" u="none" strike="noStrike">
                <a:solidFill>
                  <a:srgbClr val="FFC000"/>
                </a:solidFill>
                <a:effectLst/>
                <a:latin typeface="Arial" panose="020B0604020202020204" pitchFamily="34" charset="0"/>
              </a:rPr>
              <a:t>or fully,</a:t>
            </a:r>
            <a:r>
              <a:rPr lang="en-US" sz="2400" b="1" i="0" u="none" strike="noStrike">
                <a:solidFill>
                  <a:srgbClr val="FFC000"/>
                </a:solidFill>
                <a:effectLst/>
                <a:latin typeface="Arial" panose="020B0604020202020204" pitchFamily="34" charset="0"/>
              </a:rPr>
              <a:t> calculate their recompense </a:t>
            </a:r>
            <a:r>
              <a:rPr lang="en-US" sz="2400" b="0" i="0" u="none" strike="noStrike">
                <a:solidFill>
                  <a:srgbClr val="FFC000"/>
                </a:solidFill>
                <a:effectLst/>
                <a:latin typeface="Arial" panose="020B0604020202020204" pitchFamily="34" charset="0"/>
              </a:rPr>
              <a:t>and pay it</a:t>
            </a:r>
            <a:r>
              <a:rPr lang="en-US" sz="2400" b="1" i="0" u="none" strike="noStrike">
                <a:solidFill>
                  <a:srgbClr val="FFC000"/>
                </a:solidFill>
                <a:effectLst/>
                <a:latin typeface="Arial" panose="020B0604020202020204" pitchFamily="34" charset="0"/>
              </a:rPr>
              <a:t> into their, </a:t>
            </a:r>
            <a:r>
              <a:rPr lang="en-US" sz="2400" b="0" i="0" u="none" strike="noStrike">
                <a:solidFill>
                  <a:srgbClr val="FFC000"/>
                </a:solidFill>
                <a:effectLst/>
                <a:latin typeface="Arial" panose="020B0604020202020204" pitchFamily="34" charset="0"/>
              </a:rPr>
              <a:t>the children’s,</a:t>
            </a:r>
            <a:r>
              <a:rPr lang="en-US" sz="2400" b="1" i="0" u="none" strike="noStrike">
                <a:solidFill>
                  <a:srgbClr val="FFC000"/>
                </a:solidFill>
                <a:effectLst/>
                <a:latin typeface="Arial" panose="020B0604020202020204" pitchFamily="34" charset="0"/>
              </a:rPr>
              <a:t> bosom</a:t>
            </a:r>
            <a:r>
              <a:rPr lang="en-US" sz="2400" b="0" i="0" u="none" strike="noStrike">
                <a:solidFill>
                  <a:srgbClr val="FFC000"/>
                </a:solidFill>
                <a:effectLst/>
                <a:latin typeface="Arial" panose="020B0604020202020204" pitchFamily="34" charset="0"/>
              </a:rPr>
              <a:t>, that is, punish them. Alternatively, God will measure their actions from the beginning, and the children will receive punishment for them all.</a:t>
            </a:r>
            <a:endParaRPr lang="en-US" sz="2400" b="0">
              <a:solidFill>
                <a:srgbClr val="FFC000"/>
              </a:solidFill>
              <a:effectLst/>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EB798FE9-C043-AEFD-0062-B0D32E2C6773}"/>
                  </a:ext>
                </a:extLst>
              </p14:cNvPr>
              <p14:cNvContentPartPr/>
              <p14:nvPr/>
            </p14:nvContentPartPr>
            <p14:xfrm>
              <a:off x="4559076" y="4393028"/>
              <a:ext cx="3962520" cy="101520"/>
            </p14:xfrm>
          </p:contentPart>
        </mc:Choice>
        <mc:Fallback>
          <p:pic>
            <p:nvPicPr>
              <p:cNvPr id="3" name="Ink 2">
                <a:extLst>
                  <a:ext uri="{FF2B5EF4-FFF2-40B4-BE49-F238E27FC236}">
                    <a16:creationId xmlns:a16="http://schemas.microsoft.com/office/drawing/2014/main" id="{EB798FE9-C043-AEFD-0062-B0D32E2C6773}"/>
                  </a:ext>
                </a:extLst>
              </p:cNvPr>
              <p:cNvPicPr/>
              <p:nvPr/>
            </p:nvPicPr>
            <p:blipFill>
              <a:blip r:embed="rId5"/>
              <a:stretch>
                <a:fillRect/>
              </a:stretch>
            </p:blipFill>
            <p:spPr>
              <a:xfrm>
                <a:off x="4541436" y="4375388"/>
                <a:ext cx="39981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78DBBB31-332E-9DEC-C397-1A3D663F721D}"/>
                  </a:ext>
                </a:extLst>
              </p14:cNvPr>
              <p14:cNvContentPartPr/>
              <p14:nvPr/>
            </p14:nvContentPartPr>
            <p14:xfrm>
              <a:off x="756756" y="4754828"/>
              <a:ext cx="6838560" cy="109080"/>
            </p14:xfrm>
          </p:contentPart>
        </mc:Choice>
        <mc:Fallback>
          <p:pic>
            <p:nvPicPr>
              <p:cNvPr id="4" name="Ink 3">
                <a:extLst>
                  <a:ext uri="{FF2B5EF4-FFF2-40B4-BE49-F238E27FC236}">
                    <a16:creationId xmlns:a16="http://schemas.microsoft.com/office/drawing/2014/main" id="{78DBBB31-332E-9DEC-C397-1A3D663F721D}"/>
                  </a:ext>
                </a:extLst>
              </p:cNvPr>
              <p:cNvPicPr/>
              <p:nvPr/>
            </p:nvPicPr>
            <p:blipFill>
              <a:blip r:embed="rId7"/>
              <a:stretch>
                <a:fillRect/>
              </a:stretch>
            </p:blipFill>
            <p:spPr>
              <a:xfrm>
                <a:off x="738756" y="4736828"/>
                <a:ext cx="68742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417BF934-A041-9423-53C3-953CCC11478B}"/>
                  </a:ext>
                </a:extLst>
              </p14:cNvPr>
              <p14:cNvContentPartPr/>
              <p14:nvPr/>
            </p14:nvContentPartPr>
            <p14:xfrm>
              <a:off x="745596" y="5140388"/>
              <a:ext cx="904680" cy="67320"/>
            </p14:xfrm>
          </p:contentPart>
        </mc:Choice>
        <mc:Fallback>
          <p:pic>
            <p:nvPicPr>
              <p:cNvPr id="7" name="Ink 6">
                <a:extLst>
                  <a:ext uri="{FF2B5EF4-FFF2-40B4-BE49-F238E27FC236}">
                    <a16:creationId xmlns:a16="http://schemas.microsoft.com/office/drawing/2014/main" id="{417BF934-A041-9423-53C3-953CCC11478B}"/>
                  </a:ext>
                </a:extLst>
              </p:cNvPr>
              <p:cNvPicPr/>
              <p:nvPr/>
            </p:nvPicPr>
            <p:blipFill>
              <a:blip r:embed="rId9"/>
              <a:stretch>
                <a:fillRect/>
              </a:stretch>
            </p:blipFill>
            <p:spPr>
              <a:xfrm>
                <a:off x="727956" y="5122748"/>
                <a:ext cx="9403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72066AC1-FABE-802E-9D77-9C5EC15CA77A}"/>
                  </a:ext>
                </a:extLst>
              </p14:cNvPr>
              <p14:cNvContentPartPr/>
              <p14:nvPr/>
            </p14:nvContentPartPr>
            <p14:xfrm>
              <a:off x="2352996" y="3643868"/>
              <a:ext cx="4582440" cy="129240"/>
            </p14:xfrm>
          </p:contentPart>
        </mc:Choice>
        <mc:Fallback>
          <p:pic>
            <p:nvPicPr>
              <p:cNvPr id="9" name="Ink 8">
                <a:extLst>
                  <a:ext uri="{FF2B5EF4-FFF2-40B4-BE49-F238E27FC236}">
                    <a16:creationId xmlns:a16="http://schemas.microsoft.com/office/drawing/2014/main" id="{72066AC1-FABE-802E-9D77-9C5EC15CA77A}"/>
                  </a:ext>
                </a:extLst>
              </p:cNvPr>
              <p:cNvPicPr/>
              <p:nvPr/>
            </p:nvPicPr>
            <p:blipFill>
              <a:blip r:embed="rId11"/>
              <a:stretch>
                <a:fillRect/>
              </a:stretch>
            </p:blipFill>
            <p:spPr>
              <a:xfrm>
                <a:off x="2335356" y="3626228"/>
                <a:ext cx="46180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09D01271-F62B-62DF-B77C-EADCE646A288}"/>
                  </a:ext>
                </a:extLst>
              </p14:cNvPr>
              <p14:cNvContentPartPr/>
              <p14:nvPr/>
            </p14:nvContentPartPr>
            <p14:xfrm>
              <a:off x="958716" y="4368188"/>
              <a:ext cx="3439080" cy="119160"/>
            </p14:xfrm>
          </p:contentPart>
        </mc:Choice>
        <mc:Fallback>
          <p:pic>
            <p:nvPicPr>
              <p:cNvPr id="10" name="Ink 9">
                <a:extLst>
                  <a:ext uri="{FF2B5EF4-FFF2-40B4-BE49-F238E27FC236}">
                    <a16:creationId xmlns:a16="http://schemas.microsoft.com/office/drawing/2014/main" id="{09D01271-F62B-62DF-B77C-EADCE646A288}"/>
                  </a:ext>
                </a:extLst>
              </p:cNvPr>
              <p:cNvPicPr/>
              <p:nvPr/>
            </p:nvPicPr>
            <p:blipFill>
              <a:blip r:embed="rId13"/>
              <a:stretch>
                <a:fillRect/>
              </a:stretch>
            </p:blipFill>
            <p:spPr>
              <a:xfrm>
                <a:off x="940716" y="4350188"/>
                <a:ext cx="3474720" cy="154800"/>
              </a:xfrm>
              <a:prstGeom prst="rect">
                <a:avLst/>
              </a:prstGeom>
            </p:spPr>
          </p:pic>
        </mc:Fallback>
      </mc:AlternateContent>
    </p:spTree>
    <p:extLst>
      <p:ext uri="{BB962C8B-B14F-4D97-AF65-F5344CB8AC3E}">
        <p14:creationId xmlns:p14="http://schemas.microsoft.com/office/powerpoint/2010/main" val="3929069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518150"/>
          </a:xfrm>
          <a:prstGeom prst="rect">
            <a:avLst/>
          </a:prstGeom>
          <a:solidFill>
            <a:schemeClr val="tx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81613" y="621731"/>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1795784"/>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65:1-12</a:t>
            </a:r>
          </a:p>
          <a:p>
            <a:pPr algn="ctr"/>
            <a:r>
              <a:rPr lang="he-IL" sz="8800" b="1">
                <a:ln w="15875">
                  <a:solidFill>
                    <a:schemeClr val="tx1"/>
                  </a:solidFill>
                  <a:prstDash val="solid"/>
                </a:ln>
                <a:solidFill>
                  <a:srgbClr val="FFFF00"/>
                </a:solidFill>
                <a:cs typeface="+mj-cs"/>
              </a:rPr>
              <a:t>ישעיהו סה:א-יב</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2269165" y="4154231"/>
            <a:ext cx="7886069" cy="1754326"/>
          </a:xfrm>
          <a:prstGeom prst="rect">
            <a:avLst/>
          </a:prstGeom>
          <a:noFill/>
          <a:ln>
            <a:noFill/>
          </a:ln>
        </p:spPr>
        <p:txBody>
          <a:bodyPr wrap="none" rtlCol="0">
            <a:spAutoFit/>
          </a:bodyPr>
          <a:lstStyle/>
          <a:p>
            <a:pPr algn="ctr"/>
            <a:r>
              <a:rPr lang="en-US" sz="3600" b="1">
                <a:ln>
                  <a:solidFill>
                    <a:schemeClr val="tx1"/>
                  </a:solidFill>
                </a:ln>
                <a:solidFill>
                  <a:srgbClr val="FFFF00"/>
                </a:solidFill>
              </a:rPr>
              <a:t>Judgment on The Rebellious, </a:t>
            </a:r>
          </a:p>
          <a:p>
            <a:pPr algn="ctr"/>
            <a:r>
              <a:rPr lang="en-US" sz="3600" b="1">
                <a:ln>
                  <a:solidFill>
                    <a:schemeClr val="tx1"/>
                  </a:solidFill>
                </a:ln>
                <a:solidFill>
                  <a:srgbClr val="FFFF00"/>
                </a:solidFill>
              </a:rPr>
              <a:t>Promise of Redemption for the Faithful, </a:t>
            </a:r>
          </a:p>
          <a:p>
            <a:pPr algn="ctr"/>
            <a:r>
              <a:rPr lang="en-US" sz="3600" b="1">
                <a:ln>
                  <a:solidFill>
                    <a:schemeClr val="tx1"/>
                  </a:solidFill>
                </a:ln>
                <a:solidFill>
                  <a:srgbClr val="FFFF00"/>
                </a:solidFill>
              </a:rPr>
              <a:t>and Transformation of the World</a:t>
            </a:r>
          </a:p>
        </p:txBody>
      </p:sp>
    </p:spTree>
    <p:extLst>
      <p:ext uri="{BB962C8B-B14F-4D97-AF65-F5344CB8AC3E}">
        <p14:creationId xmlns:p14="http://schemas.microsoft.com/office/powerpoint/2010/main" val="2832398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14FCB0E-BA25-C131-A26D-B20FFF7D6DEF}"/>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E2113387-2789-3592-FC1A-C56F4C5D10A6}"/>
              </a:ext>
            </a:extLst>
          </p:cNvPr>
          <p:cNvSpPr/>
          <p:nvPr/>
        </p:nvSpPr>
        <p:spPr>
          <a:xfrm>
            <a:off x="0" y="1"/>
            <a:ext cx="9715500" cy="6278642"/>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6C9ECC2-3390-901C-7D02-838537C3D463}"/>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CB6420A1-9FB7-B889-85F7-1DCD1AE66174}"/>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EB3743B4-BFC9-3150-F6CA-6219221B89C0}"/>
              </a:ext>
            </a:extLst>
          </p:cNvPr>
          <p:cNvSpPr txBox="1"/>
          <p:nvPr/>
        </p:nvSpPr>
        <p:spPr>
          <a:xfrm>
            <a:off x="349250" y="143979"/>
            <a:ext cx="8953500" cy="6278642"/>
          </a:xfrm>
          <a:prstGeom prst="rect">
            <a:avLst/>
          </a:prstGeom>
          <a:noFill/>
        </p:spPr>
        <p:txBody>
          <a:bodyPr wrap="square">
            <a:spAutoFit/>
          </a:bodyPr>
          <a:lstStyle/>
          <a:p>
            <a:pPr algn="r" rtl="0">
              <a:buNone/>
            </a:pPr>
            <a:r>
              <a:rPr lang="he-IL" sz="2800" b="1" i="0" u="none" strike="noStrike">
                <a:solidFill>
                  <a:srgbClr val="FFFF00"/>
                </a:solidFill>
                <a:effectLst/>
                <a:latin typeface="Arial" panose="020B0604020202020204" pitchFamily="34" charset="0"/>
                <a:cs typeface="+mj-cs"/>
              </a:rPr>
              <a:t>ספר דברים פרק ט</a:t>
            </a:r>
            <a:endParaRPr lang="he-IL" sz="2800" b="1">
              <a:solidFill>
                <a:srgbClr val="FFFF00"/>
              </a:solidFill>
              <a:effectLst/>
              <a:cs typeface="+mj-cs"/>
            </a:endParaRPr>
          </a:p>
          <a:p>
            <a:pPr algn="r" rtl="0">
              <a:buNone/>
            </a:pPr>
            <a:r>
              <a:rPr lang="he-IL" sz="2400" b="0" i="0" u="none" strike="noStrike">
                <a:solidFill>
                  <a:srgbClr val="FFFF00"/>
                </a:solidFill>
                <a:effectLst/>
                <a:latin typeface="Arial" panose="020B0604020202020204" pitchFamily="34" charset="0"/>
                <a:cs typeface="+mj-cs"/>
              </a:rPr>
              <a:t>ד   אַל-תֹּאמַר בִּלְבָבְךָ בַּהֲדֹף יְהוָֹה אֱלֹהֶיךָ אֹתָם | מִלְּפָנֶיךָ לֵאמֹר בְּצִדְקָתִי הֱבִיאַנִי יְהֹוָה לָרֶשֶׁת אֶת-הָאָרֶץ הַזֹּאת וּבְרִשְׁעַת הַגּוֹיִם הָאֵלֶּה יְהוָֹה מוֹרִישָׁם מִפָּנֶיךָ: </a:t>
            </a:r>
            <a:r>
              <a:rPr lang="he-IL" sz="2400" b="0" i="0" u="none" strike="noStrike">
                <a:solidFill>
                  <a:srgbClr val="FFC000"/>
                </a:solidFill>
                <a:effectLst/>
                <a:latin typeface="Arial" panose="020B0604020202020204" pitchFamily="34" charset="0"/>
                <a:cs typeface="+mj-cs"/>
              </a:rPr>
              <a:t>ה   לֹא בְצִדְקָתְךָ וּבְיֹשֶׁר לְבָבְךָ אַתָּה בָא לָרֶשֶׁת אֶת-אַרְצָם כִּי בְּרִשְׁעַת | הַגּוֹיִם הָאֵלֶּה יְהוָֹה אֱלֹהֶיךָ מוֹרִישָׁם מִפָּנֶיךָ וּלְמַעַן הָקִים אֶת-הַדָּבָר אֲשֶׁר נִשְׁבַּע יְהוָֹה לַאֲבֹתֶיךָ לְאַבְרָהָם לְיִצְחָק וּלְיַעֲקֹב: </a:t>
            </a:r>
            <a:r>
              <a:rPr lang="he-IL" sz="2400" b="0" i="0" u="none" strike="noStrike">
                <a:solidFill>
                  <a:srgbClr val="92D050"/>
                </a:solidFill>
                <a:effectLst/>
                <a:latin typeface="Arial" panose="020B0604020202020204" pitchFamily="34" charset="0"/>
                <a:cs typeface="+mj-cs"/>
              </a:rPr>
              <a:t>ו   וְיָדַעְתָּ כִּי לֹא בְצִדְקָתְךָ יְהוָֹה אֱלֹהֶיךָ נֹתֵן לְךָ אֶת-הָאָרֶץ הַטּוֹבָה הַזֹּאת לְרִשְׁתָּהּ כִּי עַם-קְשֵׁה-עֹרֶף אָתָּה: </a:t>
            </a:r>
            <a:endParaRPr lang="he-IL" sz="2400" b="0">
              <a:solidFill>
                <a:srgbClr val="92D050"/>
              </a:solidFill>
              <a:effectLst/>
              <a:cs typeface="+mj-cs"/>
            </a:endParaRPr>
          </a:p>
          <a:p>
            <a:pPr rtl="0">
              <a:buNone/>
            </a:pPr>
            <a:br>
              <a:rPr lang="he-IL" sz="1000" b="0">
                <a:solidFill>
                  <a:srgbClr val="FFC000"/>
                </a:solidFill>
                <a:effectLst/>
              </a:rPr>
            </a:br>
            <a:r>
              <a:rPr lang="en-US" sz="1800" b="1" i="0" u="none" strike="noStrike">
                <a:solidFill>
                  <a:srgbClr val="FFC000"/>
                </a:solidFill>
                <a:effectLst/>
                <a:latin typeface="Arial" panose="020B0604020202020204" pitchFamily="34" charset="0"/>
              </a:rPr>
              <a:t>Deuteronomy 9:4–6  </a:t>
            </a:r>
            <a:endParaRPr lang="en-US" b="0">
              <a:solidFill>
                <a:srgbClr val="FFC000"/>
              </a:solidFill>
              <a:effectLst/>
            </a:endParaRPr>
          </a:p>
          <a:p>
            <a:pPr rtl="0">
              <a:buNone/>
            </a:pPr>
            <a:r>
              <a:rPr lang="en-US" sz="1800" b="0" i="0" u="none" strike="noStrike">
                <a:solidFill>
                  <a:srgbClr val="FFC000"/>
                </a:solidFill>
                <a:effectLst/>
                <a:latin typeface="Arial" panose="020B0604020202020204" pitchFamily="34" charset="0"/>
              </a:rPr>
              <a:t>9:4 “Do not say in your heart when the LORD your God has driven them out before you, ‘Because of my righteousness the LORD has brought me in to possess this land,’ but it is because of the wickedness of these nations that the LORD is dispossessing them before you. 9:5 “It is not for your righteousness or for the uprightness of your heart that you are going to possess their land, but it is because of the wickedness of these nations that the LORD your God is driving them out before you, in order to confirm the oath which the LORD swore to your fathers, to Abraham, Isaac and Jacob. 9:6 “Know, then, it is not because of your righteousness that the LORD your God is giving you this good land to possess, for you are a stubborn people. (NASB)</a:t>
            </a:r>
            <a:endParaRPr lang="en-US" b="0">
              <a:solidFill>
                <a:srgbClr val="FFC000"/>
              </a:solidFill>
              <a:effectLst/>
            </a:endParaRPr>
          </a:p>
          <a:p>
            <a:pPr>
              <a:buNone/>
            </a:pPr>
            <a:br>
              <a:rPr lang="en-US">
                <a:solidFill>
                  <a:srgbClr val="FFC000"/>
                </a:solidFill>
              </a:rPr>
            </a:br>
            <a:endParaRPr lang="en-US">
              <a:solidFill>
                <a:srgbClr val="FFC000"/>
              </a:solidFill>
            </a:endParaRPr>
          </a:p>
        </p:txBody>
      </p:sp>
      <p:grpSp>
        <p:nvGrpSpPr>
          <p:cNvPr id="22" name="Group 21">
            <a:extLst>
              <a:ext uri="{FF2B5EF4-FFF2-40B4-BE49-F238E27FC236}">
                <a16:creationId xmlns:a16="http://schemas.microsoft.com/office/drawing/2014/main" id="{D7CCAD61-0D4E-6B5B-5C7C-33E4619FBDE2}"/>
              </a:ext>
            </a:extLst>
          </p:cNvPr>
          <p:cNvGrpSpPr/>
          <p:nvPr/>
        </p:nvGrpSpPr>
        <p:grpSpPr>
          <a:xfrm>
            <a:off x="951876" y="984188"/>
            <a:ext cx="7897320" cy="72000"/>
            <a:chOff x="951876" y="984188"/>
            <a:chExt cx="7897320" cy="72000"/>
          </a:xfrm>
        </p:grpSpPr>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A491E83D-0DA9-1604-414F-34D4D0C5FD1D}"/>
                    </a:ext>
                  </a:extLst>
                </p14:cNvPr>
                <p14:cNvContentPartPr/>
                <p14:nvPr/>
              </p14:nvContentPartPr>
              <p14:xfrm>
                <a:off x="8088516" y="985988"/>
                <a:ext cx="760680" cy="36360"/>
              </p14:xfrm>
            </p:contentPart>
          </mc:Choice>
          <mc:Fallback>
            <p:pic>
              <p:nvPicPr>
                <p:cNvPr id="3" name="Ink 2">
                  <a:extLst>
                    <a:ext uri="{FF2B5EF4-FFF2-40B4-BE49-F238E27FC236}">
                      <a16:creationId xmlns:a16="http://schemas.microsoft.com/office/drawing/2014/main" id="{A491E83D-0DA9-1604-414F-34D4D0C5FD1D}"/>
                    </a:ext>
                  </a:extLst>
                </p:cNvPr>
                <p:cNvPicPr/>
                <p:nvPr/>
              </p:nvPicPr>
              <p:blipFill>
                <a:blip r:embed="rId5"/>
                <a:stretch>
                  <a:fillRect/>
                </a:stretch>
              </p:blipFill>
              <p:spPr>
                <a:xfrm>
                  <a:off x="8070516" y="967988"/>
                  <a:ext cx="7963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0CA6478E-5F1B-2E50-4EE3-FBD39F45939F}"/>
                    </a:ext>
                  </a:extLst>
                </p14:cNvPr>
                <p14:cNvContentPartPr/>
                <p14:nvPr/>
              </p14:nvContentPartPr>
              <p14:xfrm>
                <a:off x="7247196" y="984188"/>
                <a:ext cx="617760" cy="32400"/>
              </p14:xfrm>
            </p:contentPart>
          </mc:Choice>
          <mc:Fallback>
            <p:pic>
              <p:nvPicPr>
                <p:cNvPr id="4" name="Ink 3">
                  <a:extLst>
                    <a:ext uri="{FF2B5EF4-FFF2-40B4-BE49-F238E27FC236}">
                      <a16:creationId xmlns:a16="http://schemas.microsoft.com/office/drawing/2014/main" id="{0CA6478E-5F1B-2E50-4EE3-FBD39F45939F}"/>
                    </a:ext>
                  </a:extLst>
                </p:cNvPr>
                <p:cNvPicPr/>
                <p:nvPr/>
              </p:nvPicPr>
              <p:blipFill>
                <a:blip r:embed="rId7"/>
                <a:stretch>
                  <a:fillRect/>
                </a:stretch>
              </p:blipFill>
              <p:spPr>
                <a:xfrm>
                  <a:off x="7229556" y="966188"/>
                  <a:ext cx="6534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974C9AD4-556D-72CB-7597-1D29E3D3DBA7}"/>
                    </a:ext>
                  </a:extLst>
                </p14:cNvPr>
                <p14:cNvContentPartPr/>
                <p14:nvPr/>
              </p14:nvContentPartPr>
              <p14:xfrm>
                <a:off x="6496596" y="991388"/>
                <a:ext cx="611640" cy="34560"/>
              </p14:xfrm>
            </p:contentPart>
          </mc:Choice>
          <mc:Fallback>
            <p:pic>
              <p:nvPicPr>
                <p:cNvPr id="9" name="Ink 8">
                  <a:extLst>
                    <a:ext uri="{FF2B5EF4-FFF2-40B4-BE49-F238E27FC236}">
                      <a16:creationId xmlns:a16="http://schemas.microsoft.com/office/drawing/2014/main" id="{974C9AD4-556D-72CB-7597-1D29E3D3DBA7}"/>
                    </a:ext>
                  </a:extLst>
                </p:cNvPr>
                <p:cNvPicPr/>
                <p:nvPr/>
              </p:nvPicPr>
              <p:blipFill>
                <a:blip r:embed="rId9"/>
                <a:stretch>
                  <a:fillRect/>
                </a:stretch>
              </p:blipFill>
              <p:spPr>
                <a:xfrm>
                  <a:off x="6478596" y="973388"/>
                  <a:ext cx="6472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D1EB14D8-EE70-E850-883F-B49F70813230}"/>
                    </a:ext>
                  </a:extLst>
                </p14:cNvPr>
                <p14:cNvContentPartPr/>
                <p14:nvPr/>
              </p14:nvContentPartPr>
              <p14:xfrm>
                <a:off x="5923836" y="1003268"/>
                <a:ext cx="495360" cy="44640"/>
              </p14:xfrm>
            </p:contentPart>
          </mc:Choice>
          <mc:Fallback>
            <p:pic>
              <p:nvPicPr>
                <p:cNvPr id="11" name="Ink 10">
                  <a:extLst>
                    <a:ext uri="{FF2B5EF4-FFF2-40B4-BE49-F238E27FC236}">
                      <a16:creationId xmlns:a16="http://schemas.microsoft.com/office/drawing/2014/main" id="{D1EB14D8-EE70-E850-883F-B49F70813230}"/>
                    </a:ext>
                  </a:extLst>
                </p:cNvPr>
                <p:cNvPicPr/>
                <p:nvPr/>
              </p:nvPicPr>
              <p:blipFill>
                <a:blip r:embed="rId11"/>
                <a:stretch>
                  <a:fillRect/>
                </a:stretch>
              </p:blipFill>
              <p:spPr>
                <a:xfrm>
                  <a:off x="5906196" y="985628"/>
                  <a:ext cx="5310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D0648356-B7DB-7C05-E8BA-732BD86D8DF6}"/>
                    </a:ext>
                  </a:extLst>
                </p14:cNvPr>
                <p14:cNvContentPartPr/>
                <p14:nvPr/>
              </p14:nvContentPartPr>
              <p14:xfrm>
                <a:off x="5335236" y="1023428"/>
                <a:ext cx="443520" cy="29880"/>
              </p14:xfrm>
            </p:contentPart>
          </mc:Choice>
          <mc:Fallback>
            <p:pic>
              <p:nvPicPr>
                <p:cNvPr id="12" name="Ink 11">
                  <a:extLst>
                    <a:ext uri="{FF2B5EF4-FFF2-40B4-BE49-F238E27FC236}">
                      <a16:creationId xmlns:a16="http://schemas.microsoft.com/office/drawing/2014/main" id="{D0648356-B7DB-7C05-E8BA-732BD86D8DF6}"/>
                    </a:ext>
                  </a:extLst>
                </p:cNvPr>
                <p:cNvPicPr/>
                <p:nvPr/>
              </p:nvPicPr>
              <p:blipFill>
                <a:blip r:embed="rId13"/>
                <a:stretch>
                  <a:fillRect/>
                </a:stretch>
              </p:blipFill>
              <p:spPr>
                <a:xfrm>
                  <a:off x="5317596" y="1005428"/>
                  <a:ext cx="4791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F7CFCC37-22EA-D5B2-6DA1-664CAC9B508D}"/>
                    </a:ext>
                  </a:extLst>
                </p14:cNvPr>
                <p14:cNvContentPartPr/>
                <p14:nvPr/>
              </p14:nvContentPartPr>
              <p14:xfrm>
                <a:off x="4689396" y="1030628"/>
                <a:ext cx="487080" cy="24480"/>
              </p14:xfrm>
            </p:contentPart>
          </mc:Choice>
          <mc:Fallback>
            <p:pic>
              <p:nvPicPr>
                <p:cNvPr id="13" name="Ink 12">
                  <a:extLst>
                    <a:ext uri="{FF2B5EF4-FFF2-40B4-BE49-F238E27FC236}">
                      <a16:creationId xmlns:a16="http://schemas.microsoft.com/office/drawing/2014/main" id="{F7CFCC37-22EA-D5B2-6DA1-664CAC9B508D}"/>
                    </a:ext>
                  </a:extLst>
                </p:cNvPr>
                <p:cNvPicPr/>
                <p:nvPr/>
              </p:nvPicPr>
              <p:blipFill>
                <a:blip r:embed="rId15"/>
                <a:stretch>
                  <a:fillRect/>
                </a:stretch>
              </p:blipFill>
              <p:spPr>
                <a:xfrm>
                  <a:off x="4671756" y="1012988"/>
                  <a:ext cx="52272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5" name="Ink 14">
                  <a:extLst>
                    <a:ext uri="{FF2B5EF4-FFF2-40B4-BE49-F238E27FC236}">
                      <a16:creationId xmlns:a16="http://schemas.microsoft.com/office/drawing/2014/main" id="{F0CD796B-C06B-2EAC-10CF-73337047453F}"/>
                    </a:ext>
                  </a:extLst>
                </p14:cNvPr>
                <p14:cNvContentPartPr/>
                <p14:nvPr/>
              </p14:nvContentPartPr>
              <p14:xfrm>
                <a:off x="3835836" y="1027748"/>
                <a:ext cx="804240" cy="20160"/>
              </p14:xfrm>
            </p:contentPart>
          </mc:Choice>
          <mc:Fallback>
            <p:pic>
              <p:nvPicPr>
                <p:cNvPr id="15" name="Ink 14">
                  <a:extLst>
                    <a:ext uri="{FF2B5EF4-FFF2-40B4-BE49-F238E27FC236}">
                      <a16:creationId xmlns:a16="http://schemas.microsoft.com/office/drawing/2014/main" id="{F0CD796B-C06B-2EAC-10CF-73337047453F}"/>
                    </a:ext>
                  </a:extLst>
                </p:cNvPr>
                <p:cNvPicPr/>
                <p:nvPr/>
              </p:nvPicPr>
              <p:blipFill>
                <a:blip r:embed="rId17"/>
                <a:stretch>
                  <a:fillRect/>
                </a:stretch>
              </p:blipFill>
              <p:spPr>
                <a:xfrm>
                  <a:off x="3817836" y="1009748"/>
                  <a:ext cx="83988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6" name="Ink 15">
                  <a:extLst>
                    <a:ext uri="{FF2B5EF4-FFF2-40B4-BE49-F238E27FC236}">
                      <a16:creationId xmlns:a16="http://schemas.microsoft.com/office/drawing/2014/main" id="{89CFE1BD-D67C-4F34-6C19-F6B03710E252}"/>
                    </a:ext>
                  </a:extLst>
                </p14:cNvPr>
                <p14:cNvContentPartPr/>
                <p14:nvPr/>
              </p14:nvContentPartPr>
              <p14:xfrm>
                <a:off x="3142836" y="1000388"/>
                <a:ext cx="569880" cy="26280"/>
              </p14:xfrm>
            </p:contentPart>
          </mc:Choice>
          <mc:Fallback>
            <p:pic>
              <p:nvPicPr>
                <p:cNvPr id="16" name="Ink 15">
                  <a:extLst>
                    <a:ext uri="{FF2B5EF4-FFF2-40B4-BE49-F238E27FC236}">
                      <a16:creationId xmlns:a16="http://schemas.microsoft.com/office/drawing/2014/main" id="{89CFE1BD-D67C-4F34-6C19-F6B03710E252}"/>
                    </a:ext>
                  </a:extLst>
                </p:cNvPr>
                <p:cNvPicPr/>
                <p:nvPr/>
              </p:nvPicPr>
              <p:blipFill>
                <a:blip r:embed="rId19"/>
                <a:stretch>
                  <a:fillRect/>
                </a:stretch>
              </p:blipFill>
              <p:spPr>
                <a:xfrm>
                  <a:off x="3125196" y="982748"/>
                  <a:ext cx="60552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7" name="Ink 16">
                  <a:extLst>
                    <a:ext uri="{FF2B5EF4-FFF2-40B4-BE49-F238E27FC236}">
                      <a16:creationId xmlns:a16="http://schemas.microsoft.com/office/drawing/2014/main" id="{769C56F7-D612-CEC1-8123-94AE7D1F97E9}"/>
                    </a:ext>
                  </a:extLst>
                </p14:cNvPr>
                <p14:cNvContentPartPr/>
                <p14:nvPr/>
              </p14:nvContentPartPr>
              <p14:xfrm>
                <a:off x="2525076" y="1034948"/>
                <a:ext cx="601560" cy="21240"/>
              </p14:xfrm>
            </p:contentPart>
          </mc:Choice>
          <mc:Fallback>
            <p:pic>
              <p:nvPicPr>
                <p:cNvPr id="17" name="Ink 16">
                  <a:extLst>
                    <a:ext uri="{FF2B5EF4-FFF2-40B4-BE49-F238E27FC236}">
                      <a16:creationId xmlns:a16="http://schemas.microsoft.com/office/drawing/2014/main" id="{769C56F7-D612-CEC1-8123-94AE7D1F97E9}"/>
                    </a:ext>
                  </a:extLst>
                </p:cNvPr>
                <p:cNvPicPr/>
                <p:nvPr/>
              </p:nvPicPr>
              <p:blipFill>
                <a:blip r:embed="rId21"/>
                <a:stretch>
                  <a:fillRect/>
                </a:stretch>
              </p:blipFill>
              <p:spPr>
                <a:xfrm>
                  <a:off x="2507076" y="1017308"/>
                  <a:ext cx="63720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 name="Ink 18">
                  <a:extLst>
                    <a:ext uri="{FF2B5EF4-FFF2-40B4-BE49-F238E27FC236}">
                      <a16:creationId xmlns:a16="http://schemas.microsoft.com/office/drawing/2014/main" id="{4278E5FC-FEC8-2D6B-86F0-155B5AA7E2F5}"/>
                    </a:ext>
                  </a:extLst>
                </p14:cNvPr>
                <p14:cNvContentPartPr/>
                <p14:nvPr/>
              </p14:nvContentPartPr>
              <p14:xfrm>
                <a:off x="1638396" y="996068"/>
                <a:ext cx="546480" cy="24120"/>
              </p14:xfrm>
            </p:contentPart>
          </mc:Choice>
          <mc:Fallback>
            <p:pic>
              <p:nvPicPr>
                <p:cNvPr id="19" name="Ink 18">
                  <a:extLst>
                    <a:ext uri="{FF2B5EF4-FFF2-40B4-BE49-F238E27FC236}">
                      <a16:creationId xmlns:a16="http://schemas.microsoft.com/office/drawing/2014/main" id="{4278E5FC-FEC8-2D6B-86F0-155B5AA7E2F5}"/>
                    </a:ext>
                  </a:extLst>
                </p:cNvPr>
                <p:cNvPicPr/>
                <p:nvPr/>
              </p:nvPicPr>
              <p:blipFill>
                <a:blip r:embed="rId23"/>
                <a:stretch>
                  <a:fillRect/>
                </a:stretch>
              </p:blipFill>
              <p:spPr>
                <a:xfrm>
                  <a:off x="1620396" y="978428"/>
                  <a:ext cx="5821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1" name="Ink 20">
                  <a:extLst>
                    <a:ext uri="{FF2B5EF4-FFF2-40B4-BE49-F238E27FC236}">
                      <a16:creationId xmlns:a16="http://schemas.microsoft.com/office/drawing/2014/main" id="{7D6B7F41-174F-57F0-D655-D8B72C48E149}"/>
                    </a:ext>
                  </a:extLst>
                </p14:cNvPr>
                <p14:cNvContentPartPr/>
                <p14:nvPr/>
              </p14:nvContentPartPr>
              <p14:xfrm>
                <a:off x="951876" y="1014428"/>
                <a:ext cx="392400" cy="38880"/>
              </p14:xfrm>
            </p:contentPart>
          </mc:Choice>
          <mc:Fallback>
            <p:pic>
              <p:nvPicPr>
                <p:cNvPr id="21" name="Ink 20">
                  <a:extLst>
                    <a:ext uri="{FF2B5EF4-FFF2-40B4-BE49-F238E27FC236}">
                      <a16:creationId xmlns:a16="http://schemas.microsoft.com/office/drawing/2014/main" id="{7D6B7F41-174F-57F0-D655-D8B72C48E149}"/>
                    </a:ext>
                  </a:extLst>
                </p:cNvPr>
                <p:cNvPicPr/>
                <p:nvPr/>
              </p:nvPicPr>
              <p:blipFill>
                <a:blip r:embed="rId25"/>
                <a:stretch>
                  <a:fillRect/>
                </a:stretch>
              </p:blipFill>
              <p:spPr>
                <a:xfrm>
                  <a:off x="934236" y="996428"/>
                  <a:ext cx="428040" cy="74520"/>
                </a:xfrm>
                <a:prstGeom prst="rect">
                  <a:avLst/>
                </a:prstGeom>
              </p:spPr>
            </p:pic>
          </mc:Fallback>
        </mc:AlternateContent>
      </p:grpSp>
      <p:grpSp>
        <p:nvGrpSpPr>
          <p:cNvPr id="37" name="Group 36">
            <a:extLst>
              <a:ext uri="{FF2B5EF4-FFF2-40B4-BE49-F238E27FC236}">
                <a16:creationId xmlns:a16="http://schemas.microsoft.com/office/drawing/2014/main" id="{E996E952-BB80-2BEE-B9DE-DD305135EF9F}"/>
              </a:ext>
            </a:extLst>
          </p:cNvPr>
          <p:cNvGrpSpPr/>
          <p:nvPr/>
        </p:nvGrpSpPr>
        <p:grpSpPr>
          <a:xfrm>
            <a:off x="2579076" y="1323668"/>
            <a:ext cx="6573960" cy="102240"/>
            <a:chOff x="2579076" y="1323668"/>
            <a:chExt cx="6573960" cy="102240"/>
          </a:xfrm>
        </p:grpSpPr>
        <mc:AlternateContent xmlns:mc="http://schemas.openxmlformats.org/markup-compatibility/2006">
          <mc:Choice xmlns:p14="http://schemas.microsoft.com/office/powerpoint/2010/main" Requires="p14">
            <p:contentPart p14:bwMode="auto" r:id="rId26">
              <p14:nvContentPartPr>
                <p14:cNvPr id="23" name="Ink 22">
                  <a:extLst>
                    <a:ext uri="{FF2B5EF4-FFF2-40B4-BE49-F238E27FC236}">
                      <a16:creationId xmlns:a16="http://schemas.microsoft.com/office/drawing/2014/main" id="{33AB95C2-7FBE-A0FE-8814-7379C4650D9B}"/>
                    </a:ext>
                  </a:extLst>
                </p14:cNvPr>
                <p14:cNvContentPartPr/>
                <p14:nvPr/>
              </p14:nvContentPartPr>
              <p14:xfrm>
                <a:off x="8871516" y="1403588"/>
                <a:ext cx="281520" cy="11160"/>
              </p14:xfrm>
            </p:contentPart>
          </mc:Choice>
          <mc:Fallback>
            <p:pic>
              <p:nvPicPr>
                <p:cNvPr id="23" name="Ink 22">
                  <a:extLst>
                    <a:ext uri="{FF2B5EF4-FFF2-40B4-BE49-F238E27FC236}">
                      <a16:creationId xmlns:a16="http://schemas.microsoft.com/office/drawing/2014/main" id="{33AB95C2-7FBE-A0FE-8814-7379C4650D9B}"/>
                    </a:ext>
                  </a:extLst>
                </p:cNvPr>
                <p:cNvPicPr/>
                <p:nvPr/>
              </p:nvPicPr>
              <p:blipFill>
                <a:blip r:embed="rId27"/>
                <a:stretch>
                  <a:fillRect/>
                </a:stretch>
              </p:blipFill>
              <p:spPr>
                <a:xfrm>
                  <a:off x="8853876" y="1385948"/>
                  <a:ext cx="31716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4" name="Ink 23">
                  <a:extLst>
                    <a:ext uri="{FF2B5EF4-FFF2-40B4-BE49-F238E27FC236}">
                      <a16:creationId xmlns:a16="http://schemas.microsoft.com/office/drawing/2014/main" id="{B6A4E222-6599-5E09-45FE-A10A83AAC5AA}"/>
                    </a:ext>
                  </a:extLst>
                </p14:cNvPr>
                <p14:cNvContentPartPr/>
                <p14:nvPr/>
              </p14:nvContentPartPr>
              <p14:xfrm>
                <a:off x="8283636" y="1331588"/>
                <a:ext cx="289440" cy="59040"/>
              </p14:xfrm>
            </p:contentPart>
          </mc:Choice>
          <mc:Fallback>
            <p:pic>
              <p:nvPicPr>
                <p:cNvPr id="24" name="Ink 23">
                  <a:extLst>
                    <a:ext uri="{FF2B5EF4-FFF2-40B4-BE49-F238E27FC236}">
                      <a16:creationId xmlns:a16="http://schemas.microsoft.com/office/drawing/2014/main" id="{B6A4E222-6599-5E09-45FE-A10A83AAC5AA}"/>
                    </a:ext>
                  </a:extLst>
                </p:cNvPr>
                <p:cNvPicPr/>
                <p:nvPr/>
              </p:nvPicPr>
              <p:blipFill>
                <a:blip r:embed="rId29"/>
                <a:stretch>
                  <a:fillRect/>
                </a:stretch>
              </p:blipFill>
              <p:spPr>
                <a:xfrm>
                  <a:off x="8265996" y="1313588"/>
                  <a:ext cx="3250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5" name="Ink 24">
                  <a:extLst>
                    <a:ext uri="{FF2B5EF4-FFF2-40B4-BE49-F238E27FC236}">
                      <a16:creationId xmlns:a16="http://schemas.microsoft.com/office/drawing/2014/main" id="{0779AFE0-4918-A7CF-8B85-35BF18E5DFE8}"/>
                    </a:ext>
                  </a:extLst>
                </p14:cNvPr>
                <p14:cNvContentPartPr/>
                <p14:nvPr/>
              </p14:nvContentPartPr>
              <p14:xfrm>
                <a:off x="7680996" y="1323668"/>
                <a:ext cx="502560" cy="49320"/>
              </p14:xfrm>
            </p:contentPart>
          </mc:Choice>
          <mc:Fallback>
            <p:pic>
              <p:nvPicPr>
                <p:cNvPr id="25" name="Ink 24">
                  <a:extLst>
                    <a:ext uri="{FF2B5EF4-FFF2-40B4-BE49-F238E27FC236}">
                      <a16:creationId xmlns:a16="http://schemas.microsoft.com/office/drawing/2014/main" id="{0779AFE0-4918-A7CF-8B85-35BF18E5DFE8}"/>
                    </a:ext>
                  </a:extLst>
                </p:cNvPr>
                <p:cNvPicPr/>
                <p:nvPr/>
              </p:nvPicPr>
              <p:blipFill>
                <a:blip r:embed="rId31"/>
                <a:stretch>
                  <a:fillRect/>
                </a:stretch>
              </p:blipFill>
              <p:spPr>
                <a:xfrm>
                  <a:off x="7663356" y="1305668"/>
                  <a:ext cx="5382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6" name="Ink 25">
                  <a:extLst>
                    <a:ext uri="{FF2B5EF4-FFF2-40B4-BE49-F238E27FC236}">
                      <a16:creationId xmlns:a16="http://schemas.microsoft.com/office/drawing/2014/main" id="{810FFC3D-F175-F771-D86D-B47C86354C0C}"/>
                    </a:ext>
                  </a:extLst>
                </p14:cNvPr>
                <p14:cNvContentPartPr/>
                <p14:nvPr/>
              </p14:nvContentPartPr>
              <p14:xfrm>
                <a:off x="7071876" y="1345268"/>
                <a:ext cx="491400" cy="10800"/>
              </p14:xfrm>
            </p:contentPart>
          </mc:Choice>
          <mc:Fallback>
            <p:pic>
              <p:nvPicPr>
                <p:cNvPr id="26" name="Ink 25">
                  <a:extLst>
                    <a:ext uri="{FF2B5EF4-FFF2-40B4-BE49-F238E27FC236}">
                      <a16:creationId xmlns:a16="http://schemas.microsoft.com/office/drawing/2014/main" id="{810FFC3D-F175-F771-D86D-B47C86354C0C}"/>
                    </a:ext>
                  </a:extLst>
                </p:cNvPr>
                <p:cNvPicPr/>
                <p:nvPr/>
              </p:nvPicPr>
              <p:blipFill>
                <a:blip r:embed="rId33"/>
                <a:stretch>
                  <a:fillRect/>
                </a:stretch>
              </p:blipFill>
              <p:spPr>
                <a:xfrm>
                  <a:off x="7054236" y="1327628"/>
                  <a:ext cx="52704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8" name="Ink 27">
                  <a:extLst>
                    <a:ext uri="{FF2B5EF4-FFF2-40B4-BE49-F238E27FC236}">
                      <a16:creationId xmlns:a16="http://schemas.microsoft.com/office/drawing/2014/main" id="{77978DD5-4687-2AD4-AADC-B9CCBFBF38E6}"/>
                    </a:ext>
                  </a:extLst>
                </p14:cNvPr>
                <p14:cNvContentPartPr/>
                <p14:nvPr/>
              </p14:nvContentPartPr>
              <p14:xfrm>
                <a:off x="6336396" y="1336628"/>
                <a:ext cx="470160" cy="49680"/>
              </p14:xfrm>
            </p:contentPart>
          </mc:Choice>
          <mc:Fallback>
            <p:pic>
              <p:nvPicPr>
                <p:cNvPr id="28" name="Ink 27">
                  <a:extLst>
                    <a:ext uri="{FF2B5EF4-FFF2-40B4-BE49-F238E27FC236}">
                      <a16:creationId xmlns:a16="http://schemas.microsoft.com/office/drawing/2014/main" id="{77978DD5-4687-2AD4-AADC-B9CCBFBF38E6}"/>
                    </a:ext>
                  </a:extLst>
                </p:cNvPr>
                <p:cNvPicPr/>
                <p:nvPr/>
              </p:nvPicPr>
              <p:blipFill>
                <a:blip r:embed="rId35"/>
                <a:stretch>
                  <a:fillRect/>
                </a:stretch>
              </p:blipFill>
              <p:spPr>
                <a:xfrm>
                  <a:off x="6318756" y="1318628"/>
                  <a:ext cx="5058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0" name="Ink 29">
                  <a:extLst>
                    <a:ext uri="{FF2B5EF4-FFF2-40B4-BE49-F238E27FC236}">
                      <a16:creationId xmlns:a16="http://schemas.microsoft.com/office/drawing/2014/main" id="{6DFCFF62-2568-DFD3-D2C5-A407999DAE43}"/>
                    </a:ext>
                  </a:extLst>
                </p14:cNvPr>
                <p14:cNvContentPartPr/>
                <p14:nvPr/>
              </p14:nvContentPartPr>
              <p14:xfrm>
                <a:off x="5532156" y="1398908"/>
                <a:ext cx="508320" cy="14400"/>
              </p14:xfrm>
            </p:contentPart>
          </mc:Choice>
          <mc:Fallback>
            <p:pic>
              <p:nvPicPr>
                <p:cNvPr id="30" name="Ink 29">
                  <a:extLst>
                    <a:ext uri="{FF2B5EF4-FFF2-40B4-BE49-F238E27FC236}">
                      <a16:creationId xmlns:a16="http://schemas.microsoft.com/office/drawing/2014/main" id="{6DFCFF62-2568-DFD3-D2C5-A407999DAE43}"/>
                    </a:ext>
                  </a:extLst>
                </p:cNvPr>
                <p:cNvPicPr/>
                <p:nvPr/>
              </p:nvPicPr>
              <p:blipFill>
                <a:blip r:embed="rId37"/>
                <a:stretch>
                  <a:fillRect/>
                </a:stretch>
              </p:blipFill>
              <p:spPr>
                <a:xfrm>
                  <a:off x="5514156" y="1381268"/>
                  <a:ext cx="54396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1" name="Ink 30">
                  <a:extLst>
                    <a:ext uri="{FF2B5EF4-FFF2-40B4-BE49-F238E27FC236}">
                      <a16:creationId xmlns:a16="http://schemas.microsoft.com/office/drawing/2014/main" id="{F1EFB76D-F3DA-1711-74F1-D3EDD75000EB}"/>
                    </a:ext>
                  </a:extLst>
                </p14:cNvPr>
                <p14:cNvContentPartPr/>
                <p14:nvPr/>
              </p14:nvContentPartPr>
              <p14:xfrm>
                <a:off x="4799556" y="1397108"/>
                <a:ext cx="594000" cy="18360"/>
              </p14:xfrm>
            </p:contentPart>
          </mc:Choice>
          <mc:Fallback>
            <p:pic>
              <p:nvPicPr>
                <p:cNvPr id="31" name="Ink 30">
                  <a:extLst>
                    <a:ext uri="{FF2B5EF4-FFF2-40B4-BE49-F238E27FC236}">
                      <a16:creationId xmlns:a16="http://schemas.microsoft.com/office/drawing/2014/main" id="{F1EFB76D-F3DA-1711-74F1-D3EDD75000EB}"/>
                    </a:ext>
                  </a:extLst>
                </p:cNvPr>
                <p:cNvPicPr/>
                <p:nvPr/>
              </p:nvPicPr>
              <p:blipFill>
                <a:blip r:embed="rId39"/>
                <a:stretch>
                  <a:fillRect/>
                </a:stretch>
              </p:blipFill>
              <p:spPr>
                <a:xfrm>
                  <a:off x="4781556" y="1379468"/>
                  <a:ext cx="62964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3" name="Ink 32">
                  <a:extLst>
                    <a:ext uri="{FF2B5EF4-FFF2-40B4-BE49-F238E27FC236}">
                      <a16:creationId xmlns:a16="http://schemas.microsoft.com/office/drawing/2014/main" id="{4B8102CA-6874-01EB-D707-78E0D340D50B}"/>
                    </a:ext>
                  </a:extLst>
                </p14:cNvPr>
                <p14:cNvContentPartPr/>
                <p14:nvPr/>
              </p14:nvContentPartPr>
              <p14:xfrm>
                <a:off x="4208076" y="1338068"/>
                <a:ext cx="505440" cy="87840"/>
              </p14:xfrm>
            </p:contentPart>
          </mc:Choice>
          <mc:Fallback>
            <p:pic>
              <p:nvPicPr>
                <p:cNvPr id="33" name="Ink 32">
                  <a:extLst>
                    <a:ext uri="{FF2B5EF4-FFF2-40B4-BE49-F238E27FC236}">
                      <a16:creationId xmlns:a16="http://schemas.microsoft.com/office/drawing/2014/main" id="{4B8102CA-6874-01EB-D707-78E0D340D50B}"/>
                    </a:ext>
                  </a:extLst>
                </p:cNvPr>
                <p:cNvPicPr/>
                <p:nvPr/>
              </p:nvPicPr>
              <p:blipFill>
                <a:blip r:embed="rId41"/>
                <a:stretch>
                  <a:fillRect/>
                </a:stretch>
              </p:blipFill>
              <p:spPr>
                <a:xfrm>
                  <a:off x="4190076" y="1320428"/>
                  <a:ext cx="5410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4" name="Ink 33">
                  <a:extLst>
                    <a:ext uri="{FF2B5EF4-FFF2-40B4-BE49-F238E27FC236}">
                      <a16:creationId xmlns:a16="http://schemas.microsoft.com/office/drawing/2014/main" id="{0D4BA21F-4190-3D94-D9F9-048D7F71BC0F}"/>
                    </a:ext>
                  </a:extLst>
                </p14:cNvPr>
                <p14:cNvContentPartPr/>
                <p14:nvPr/>
              </p14:nvContentPartPr>
              <p14:xfrm>
                <a:off x="3486996" y="1382708"/>
                <a:ext cx="646560" cy="29880"/>
              </p14:xfrm>
            </p:contentPart>
          </mc:Choice>
          <mc:Fallback>
            <p:pic>
              <p:nvPicPr>
                <p:cNvPr id="34" name="Ink 33">
                  <a:extLst>
                    <a:ext uri="{FF2B5EF4-FFF2-40B4-BE49-F238E27FC236}">
                      <a16:creationId xmlns:a16="http://schemas.microsoft.com/office/drawing/2014/main" id="{0D4BA21F-4190-3D94-D9F9-048D7F71BC0F}"/>
                    </a:ext>
                  </a:extLst>
                </p:cNvPr>
                <p:cNvPicPr/>
                <p:nvPr/>
              </p:nvPicPr>
              <p:blipFill>
                <a:blip r:embed="rId43"/>
                <a:stretch>
                  <a:fillRect/>
                </a:stretch>
              </p:blipFill>
              <p:spPr>
                <a:xfrm>
                  <a:off x="3469356" y="1365068"/>
                  <a:ext cx="6822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6" name="Ink 35">
                  <a:extLst>
                    <a:ext uri="{FF2B5EF4-FFF2-40B4-BE49-F238E27FC236}">
                      <a16:creationId xmlns:a16="http://schemas.microsoft.com/office/drawing/2014/main" id="{07CF1B88-1187-8BA3-5E9D-A9CA1F545F0C}"/>
                    </a:ext>
                  </a:extLst>
                </p14:cNvPr>
                <p14:cNvContentPartPr/>
                <p14:nvPr/>
              </p14:nvContentPartPr>
              <p14:xfrm>
                <a:off x="2579076" y="1377668"/>
                <a:ext cx="675720" cy="34560"/>
              </p14:xfrm>
            </p:contentPart>
          </mc:Choice>
          <mc:Fallback>
            <p:pic>
              <p:nvPicPr>
                <p:cNvPr id="36" name="Ink 35">
                  <a:extLst>
                    <a:ext uri="{FF2B5EF4-FFF2-40B4-BE49-F238E27FC236}">
                      <a16:creationId xmlns:a16="http://schemas.microsoft.com/office/drawing/2014/main" id="{07CF1B88-1187-8BA3-5E9D-A9CA1F545F0C}"/>
                    </a:ext>
                  </a:extLst>
                </p:cNvPr>
                <p:cNvPicPr/>
                <p:nvPr/>
              </p:nvPicPr>
              <p:blipFill>
                <a:blip r:embed="rId45"/>
                <a:stretch>
                  <a:fillRect/>
                </a:stretch>
              </p:blipFill>
              <p:spPr>
                <a:xfrm>
                  <a:off x="2561436" y="1359668"/>
                  <a:ext cx="711360" cy="70200"/>
                </a:xfrm>
                <a:prstGeom prst="rect">
                  <a:avLst/>
                </a:prstGeom>
              </p:spPr>
            </p:pic>
          </mc:Fallback>
        </mc:AlternateContent>
      </p:grpSp>
      <p:grpSp>
        <p:nvGrpSpPr>
          <p:cNvPr id="40" name="Group 39">
            <a:extLst>
              <a:ext uri="{FF2B5EF4-FFF2-40B4-BE49-F238E27FC236}">
                <a16:creationId xmlns:a16="http://schemas.microsoft.com/office/drawing/2014/main" id="{226C1ED5-AC6B-9158-AB64-83BA4AE0BF8E}"/>
              </a:ext>
            </a:extLst>
          </p:cNvPr>
          <p:cNvGrpSpPr/>
          <p:nvPr/>
        </p:nvGrpSpPr>
        <p:grpSpPr>
          <a:xfrm>
            <a:off x="1100916" y="1327988"/>
            <a:ext cx="1124280" cy="73800"/>
            <a:chOff x="1100916" y="1327988"/>
            <a:chExt cx="1124280" cy="73800"/>
          </a:xfrm>
        </p:grpSpPr>
        <mc:AlternateContent xmlns:mc="http://schemas.openxmlformats.org/markup-compatibility/2006">
          <mc:Choice xmlns:p14="http://schemas.microsoft.com/office/powerpoint/2010/main" Requires="p14">
            <p:contentPart p14:bwMode="auto" r:id="rId46">
              <p14:nvContentPartPr>
                <p14:cNvPr id="38" name="Ink 37">
                  <a:extLst>
                    <a:ext uri="{FF2B5EF4-FFF2-40B4-BE49-F238E27FC236}">
                      <a16:creationId xmlns:a16="http://schemas.microsoft.com/office/drawing/2014/main" id="{A5368A23-9B41-6724-58A0-838F24048EC7}"/>
                    </a:ext>
                  </a:extLst>
                </p14:cNvPr>
                <p14:cNvContentPartPr/>
                <p14:nvPr/>
              </p14:nvContentPartPr>
              <p14:xfrm>
                <a:off x="1904796" y="1327988"/>
                <a:ext cx="320400" cy="23040"/>
              </p14:xfrm>
            </p:contentPart>
          </mc:Choice>
          <mc:Fallback>
            <p:pic>
              <p:nvPicPr>
                <p:cNvPr id="38" name="Ink 37">
                  <a:extLst>
                    <a:ext uri="{FF2B5EF4-FFF2-40B4-BE49-F238E27FC236}">
                      <a16:creationId xmlns:a16="http://schemas.microsoft.com/office/drawing/2014/main" id="{A5368A23-9B41-6724-58A0-838F24048EC7}"/>
                    </a:ext>
                  </a:extLst>
                </p:cNvPr>
                <p:cNvPicPr/>
                <p:nvPr/>
              </p:nvPicPr>
              <p:blipFill>
                <a:blip r:embed="rId47"/>
                <a:stretch>
                  <a:fillRect/>
                </a:stretch>
              </p:blipFill>
              <p:spPr>
                <a:xfrm>
                  <a:off x="1886796" y="1309988"/>
                  <a:ext cx="35604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9" name="Ink 38">
                  <a:extLst>
                    <a:ext uri="{FF2B5EF4-FFF2-40B4-BE49-F238E27FC236}">
                      <a16:creationId xmlns:a16="http://schemas.microsoft.com/office/drawing/2014/main" id="{7FE940E3-C715-511D-A3D8-6AA9975F5C01}"/>
                    </a:ext>
                  </a:extLst>
                </p14:cNvPr>
                <p14:cNvContentPartPr/>
                <p14:nvPr/>
              </p14:nvContentPartPr>
              <p14:xfrm>
                <a:off x="1100916" y="1370828"/>
                <a:ext cx="612360" cy="30960"/>
              </p14:xfrm>
            </p:contentPart>
          </mc:Choice>
          <mc:Fallback>
            <p:pic>
              <p:nvPicPr>
                <p:cNvPr id="39" name="Ink 38">
                  <a:extLst>
                    <a:ext uri="{FF2B5EF4-FFF2-40B4-BE49-F238E27FC236}">
                      <a16:creationId xmlns:a16="http://schemas.microsoft.com/office/drawing/2014/main" id="{7FE940E3-C715-511D-A3D8-6AA9975F5C01}"/>
                    </a:ext>
                  </a:extLst>
                </p:cNvPr>
                <p:cNvPicPr/>
                <p:nvPr/>
              </p:nvPicPr>
              <p:blipFill>
                <a:blip r:embed="rId49"/>
                <a:stretch>
                  <a:fillRect/>
                </a:stretch>
              </p:blipFill>
              <p:spPr>
                <a:xfrm>
                  <a:off x="1083276" y="1352828"/>
                  <a:ext cx="648000" cy="66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0">
            <p14:nvContentPartPr>
              <p14:cNvPr id="41" name="Ink 40">
                <a:extLst>
                  <a:ext uri="{FF2B5EF4-FFF2-40B4-BE49-F238E27FC236}">
                    <a16:creationId xmlns:a16="http://schemas.microsoft.com/office/drawing/2014/main" id="{9A0E563E-D1D2-8932-972A-ECB7DDC16AAB}"/>
                  </a:ext>
                </a:extLst>
              </p14:cNvPr>
              <p14:cNvContentPartPr/>
              <p14:nvPr/>
            </p14:nvContentPartPr>
            <p14:xfrm>
              <a:off x="8536356" y="1731188"/>
              <a:ext cx="675000" cy="34560"/>
            </p14:xfrm>
          </p:contentPart>
        </mc:Choice>
        <mc:Fallback>
          <p:pic>
            <p:nvPicPr>
              <p:cNvPr id="41" name="Ink 40">
                <a:extLst>
                  <a:ext uri="{FF2B5EF4-FFF2-40B4-BE49-F238E27FC236}">
                    <a16:creationId xmlns:a16="http://schemas.microsoft.com/office/drawing/2014/main" id="{9A0E563E-D1D2-8932-972A-ECB7DDC16AAB}"/>
                  </a:ext>
                </a:extLst>
              </p:cNvPr>
              <p:cNvPicPr/>
              <p:nvPr/>
            </p:nvPicPr>
            <p:blipFill>
              <a:blip r:embed="rId51"/>
              <a:stretch>
                <a:fillRect/>
              </a:stretch>
            </p:blipFill>
            <p:spPr>
              <a:xfrm>
                <a:off x="8518356" y="1713188"/>
                <a:ext cx="710640" cy="70200"/>
              </a:xfrm>
              <a:prstGeom prst="rect">
                <a:avLst/>
              </a:prstGeom>
            </p:spPr>
          </p:pic>
        </mc:Fallback>
      </mc:AlternateContent>
      <p:grpSp>
        <p:nvGrpSpPr>
          <p:cNvPr id="57" name="Group 56">
            <a:extLst>
              <a:ext uri="{FF2B5EF4-FFF2-40B4-BE49-F238E27FC236}">
                <a16:creationId xmlns:a16="http://schemas.microsoft.com/office/drawing/2014/main" id="{3099BB3E-6EBF-114E-6589-018F301EFA47}"/>
              </a:ext>
            </a:extLst>
          </p:cNvPr>
          <p:cNvGrpSpPr/>
          <p:nvPr/>
        </p:nvGrpSpPr>
        <p:grpSpPr>
          <a:xfrm>
            <a:off x="640836" y="1722548"/>
            <a:ext cx="7839720" cy="92880"/>
            <a:chOff x="640836" y="1722548"/>
            <a:chExt cx="7839720" cy="92880"/>
          </a:xfrm>
        </p:grpSpPr>
        <mc:AlternateContent xmlns:mc="http://schemas.openxmlformats.org/markup-compatibility/2006">
          <mc:Choice xmlns:p14="http://schemas.microsoft.com/office/powerpoint/2010/main" Requires="p14">
            <p:contentPart p14:bwMode="auto" r:id="rId52">
              <p14:nvContentPartPr>
                <p14:cNvPr id="42" name="Ink 41">
                  <a:extLst>
                    <a:ext uri="{FF2B5EF4-FFF2-40B4-BE49-F238E27FC236}">
                      <a16:creationId xmlns:a16="http://schemas.microsoft.com/office/drawing/2014/main" id="{D3A79D48-D3D8-584E-30A0-42F6422EADB8}"/>
                    </a:ext>
                  </a:extLst>
                </p14:cNvPr>
                <p14:cNvContentPartPr/>
                <p14:nvPr/>
              </p14:nvContentPartPr>
              <p14:xfrm>
                <a:off x="8045316" y="1733708"/>
                <a:ext cx="435240" cy="50400"/>
              </p14:xfrm>
            </p:contentPart>
          </mc:Choice>
          <mc:Fallback>
            <p:pic>
              <p:nvPicPr>
                <p:cNvPr id="42" name="Ink 41">
                  <a:extLst>
                    <a:ext uri="{FF2B5EF4-FFF2-40B4-BE49-F238E27FC236}">
                      <a16:creationId xmlns:a16="http://schemas.microsoft.com/office/drawing/2014/main" id="{D3A79D48-D3D8-584E-30A0-42F6422EADB8}"/>
                    </a:ext>
                  </a:extLst>
                </p:cNvPr>
                <p:cNvPicPr/>
                <p:nvPr/>
              </p:nvPicPr>
              <p:blipFill>
                <a:blip r:embed="rId53"/>
                <a:stretch>
                  <a:fillRect/>
                </a:stretch>
              </p:blipFill>
              <p:spPr>
                <a:xfrm>
                  <a:off x="8027316" y="1716068"/>
                  <a:ext cx="4708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3" name="Ink 42">
                  <a:extLst>
                    <a:ext uri="{FF2B5EF4-FFF2-40B4-BE49-F238E27FC236}">
                      <a16:creationId xmlns:a16="http://schemas.microsoft.com/office/drawing/2014/main" id="{985A568C-0369-F700-DAAF-678035416714}"/>
                    </a:ext>
                  </a:extLst>
                </p14:cNvPr>
                <p14:cNvContentPartPr/>
                <p14:nvPr/>
              </p14:nvContentPartPr>
              <p14:xfrm>
                <a:off x="7550316" y="1761428"/>
                <a:ext cx="353520" cy="25560"/>
              </p14:xfrm>
            </p:contentPart>
          </mc:Choice>
          <mc:Fallback>
            <p:pic>
              <p:nvPicPr>
                <p:cNvPr id="43" name="Ink 42">
                  <a:extLst>
                    <a:ext uri="{FF2B5EF4-FFF2-40B4-BE49-F238E27FC236}">
                      <a16:creationId xmlns:a16="http://schemas.microsoft.com/office/drawing/2014/main" id="{985A568C-0369-F700-DAAF-678035416714}"/>
                    </a:ext>
                  </a:extLst>
                </p:cNvPr>
                <p:cNvPicPr/>
                <p:nvPr/>
              </p:nvPicPr>
              <p:blipFill>
                <a:blip r:embed="rId55"/>
                <a:stretch>
                  <a:fillRect/>
                </a:stretch>
              </p:blipFill>
              <p:spPr>
                <a:xfrm>
                  <a:off x="7532676" y="1743788"/>
                  <a:ext cx="38916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4" name="Ink 43">
                  <a:extLst>
                    <a:ext uri="{FF2B5EF4-FFF2-40B4-BE49-F238E27FC236}">
                      <a16:creationId xmlns:a16="http://schemas.microsoft.com/office/drawing/2014/main" id="{A84687A0-E245-FF73-4D3A-668EC4D48F56}"/>
                    </a:ext>
                  </a:extLst>
                </p14:cNvPr>
                <p14:cNvContentPartPr/>
                <p14:nvPr/>
              </p14:nvContentPartPr>
              <p14:xfrm>
                <a:off x="7087356" y="1739468"/>
                <a:ext cx="318960" cy="25200"/>
              </p14:xfrm>
            </p:contentPart>
          </mc:Choice>
          <mc:Fallback>
            <p:pic>
              <p:nvPicPr>
                <p:cNvPr id="44" name="Ink 43">
                  <a:extLst>
                    <a:ext uri="{FF2B5EF4-FFF2-40B4-BE49-F238E27FC236}">
                      <a16:creationId xmlns:a16="http://schemas.microsoft.com/office/drawing/2014/main" id="{A84687A0-E245-FF73-4D3A-668EC4D48F56}"/>
                    </a:ext>
                  </a:extLst>
                </p:cNvPr>
                <p:cNvPicPr/>
                <p:nvPr/>
              </p:nvPicPr>
              <p:blipFill>
                <a:blip r:embed="rId57"/>
                <a:stretch>
                  <a:fillRect/>
                </a:stretch>
              </p:blipFill>
              <p:spPr>
                <a:xfrm>
                  <a:off x="7069356" y="1721828"/>
                  <a:ext cx="35460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5" name="Ink 44">
                  <a:extLst>
                    <a:ext uri="{FF2B5EF4-FFF2-40B4-BE49-F238E27FC236}">
                      <a16:creationId xmlns:a16="http://schemas.microsoft.com/office/drawing/2014/main" id="{ECB5FE6B-21E3-74B6-4AB8-B4663EF8F108}"/>
                    </a:ext>
                  </a:extLst>
                </p14:cNvPr>
                <p14:cNvContentPartPr/>
                <p14:nvPr/>
              </p14:nvContentPartPr>
              <p14:xfrm>
                <a:off x="6526476" y="1764668"/>
                <a:ext cx="502560" cy="14040"/>
              </p14:xfrm>
            </p:contentPart>
          </mc:Choice>
          <mc:Fallback>
            <p:pic>
              <p:nvPicPr>
                <p:cNvPr id="45" name="Ink 44">
                  <a:extLst>
                    <a:ext uri="{FF2B5EF4-FFF2-40B4-BE49-F238E27FC236}">
                      <a16:creationId xmlns:a16="http://schemas.microsoft.com/office/drawing/2014/main" id="{ECB5FE6B-21E3-74B6-4AB8-B4663EF8F108}"/>
                    </a:ext>
                  </a:extLst>
                </p:cNvPr>
                <p:cNvPicPr/>
                <p:nvPr/>
              </p:nvPicPr>
              <p:blipFill>
                <a:blip r:embed="rId59"/>
                <a:stretch>
                  <a:fillRect/>
                </a:stretch>
              </p:blipFill>
              <p:spPr>
                <a:xfrm>
                  <a:off x="6508836" y="1746668"/>
                  <a:ext cx="53820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7" name="Ink 46">
                  <a:extLst>
                    <a:ext uri="{FF2B5EF4-FFF2-40B4-BE49-F238E27FC236}">
                      <a16:creationId xmlns:a16="http://schemas.microsoft.com/office/drawing/2014/main" id="{33B35892-4C25-863C-F82A-FEB34CEFCAAD}"/>
                    </a:ext>
                  </a:extLst>
                </p14:cNvPr>
                <p14:cNvContentPartPr/>
                <p14:nvPr/>
              </p14:nvContentPartPr>
              <p14:xfrm>
                <a:off x="5968836" y="1736588"/>
                <a:ext cx="363960" cy="37440"/>
              </p14:xfrm>
            </p:contentPart>
          </mc:Choice>
          <mc:Fallback>
            <p:pic>
              <p:nvPicPr>
                <p:cNvPr id="47" name="Ink 46">
                  <a:extLst>
                    <a:ext uri="{FF2B5EF4-FFF2-40B4-BE49-F238E27FC236}">
                      <a16:creationId xmlns:a16="http://schemas.microsoft.com/office/drawing/2014/main" id="{33B35892-4C25-863C-F82A-FEB34CEFCAAD}"/>
                    </a:ext>
                  </a:extLst>
                </p:cNvPr>
                <p:cNvPicPr/>
                <p:nvPr/>
              </p:nvPicPr>
              <p:blipFill>
                <a:blip r:embed="rId61"/>
                <a:stretch>
                  <a:fillRect/>
                </a:stretch>
              </p:blipFill>
              <p:spPr>
                <a:xfrm>
                  <a:off x="5950836" y="1718588"/>
                  <a:ext cx="39960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8" name="Ink 47">
                  <a:extLst>
                    <a:ext uri="{FF2B5EF4-FFF2-40B4-BE49-F238E27FC236}">
                      <a16:creationId xmlns:a16="http://schemas.microsoft.com/office/drawing/2014/main" id="{7BE2FAE9-024A-E4C5-5548-7A0C81849FAC}"/>
                    </a:ext>
                  </a:extLst>
                </p14:cNvPr>
                <p14:cNvContentPartPr/>
                <p14:nvPr/>
              </p14:nvContentPartPr>
              <p14:xfrm>
                <a:off x="5307516" y="1776188"/>
                <a:ext cx="590400" cy="29160"/>
              </p14:xfrm>
            </p:contentPart>
          </mc:Choice>
          <mc:Fallback>
            <p:pic>
              <p:nvPicPr>
                <p:cNvPr id="48" name="Ink 47">
                  <a:extLst>
                    <a:ext uri="{FF2B5EF4-FFF2-40B4-BE49-F238E27FC236}">
                      <a16:creationId xmlns:a16="http://schemas.microsoft.com/office/drawing/2014/main" id="{7BE2FAE9-024A-E4C5-5548-7A0C81849FAC}"/>
                    </a:ext>
                  </a:extLst>
                </p:cNvPr>
                <p:cNvPicPr/>
                <p:nvPr/>
              </p:nvPicPr>
              <p:blipFill>
                <a:blip r:embed="rId63"/>
                <a:stretch>
                  <a:fillRect/>
                </a:stretch>
              </p:blipFill>
              <p:spPr>
                <a:xfrm>
                  <a:off x="5289516" y="1758188"/>
                  <a:ext cx="6260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9" name="Ink 48">
                  <a:extLst>
                    <a:ext uri="{FF2B5EF4-FFF2-40B4-BE49-F238E27FC236}">
                      <a16:creationId xmlns:a16="http://schemas.microsoft.com/office/drawing/2014/main" id="{41EA2CBE-3772-F6A7-FB6F-FA04E0CD479C}"/>
                    </a:ext>
                  </a:extLst>
                </p14:cNvPr>
                <p14:cNvContentPartPr/>
                <p14:nvPr/>
              </p14:nvContentPartPr>
              <p14:xfrm>
                <a:off x="5053356" y="1738388"/>
                <a:ext cx="277920" cy="25920"/>
              </p14:xfrm>
            </p:contentPart>
          </mc:Choice>
          <mc:Fallback>
            <p:pic>
              <p:nvPicPr>
                <p:cNvPr id="49" name="Ink 48">
                  <a:extLst>
                    <a:ext uri="{FF2B5EF4-FFF2-40B4-BE49-F238E27FC236}">
                      <a16:creationId xmlns:a16="http://schemas.microsoft.com/office/drawing/2014/main" id="{41EA2CBE-3772-F6A7-FB6F-FA04E0CD479C}"/>
                    </a:ext>
                  </a:extLst>
                </p:cNvPr>
                <p:cNvPicPr/>
                <p:nvPr/>
              </p:nvPicPr>
              <p:blipFill>
                <a:blip r:embed="rId65"/>
                <a:stretch>
                  <a:fillRect/>
                </a:stretch>
              </p:blipFill>
              <p:spPr>
                <a:xfrm>
                  <a:off x="5035716" y="1720388"/>
                  <a:ext cx="31356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0" name="Ink 49">
                  <a:extLst>
                    <a:ext uri="{FF2B5EF4-FFF2-40B4-BE49-F238E27FC236}">
                      <a16:creationId xmlns:a16="http://schemas.microsoft.com/office/drawing/2014/main" id="{778AD267-0F1E-015A-CCD9-B341923D81CC}"/>
                    </a:ext>
                  </a:extLst>
                </p14:cNvPr>
                <p14:cNvContentPartPr/>
                <p14:nvPr/>
              </p14:nvContentPartPr>
              <p14:xfrm>
                <a:off x="4356036" y="1770068"/>
                <a:ext cx="673560" cy="16200"/>
              </p14:xfrm>
            </p:contentPart>
          </mc:Choice>
          <mc:Fallback>
            <p:pic>
              <p:nvPicPr>
                <p:cNvPr id="50" name="Ink 49">
                  <a:extLst>
                    <a:ext uri="{FF2B5EF4-FFF2-40B4-BE49-F238E27FC236}">
                      <a16:creationId xmlns:a16="http://schemas.microsoft.com/office/drawing/2014/main" id="{778AD267-0F1E-015A-CCD9-B341923D81CC}"/>
                    </a:ext>
                  </a:extLst>
                </p:cNvPr>
                <p:cNvPicPr/>
                <p:nvPr/>
              </p:nvPicPr>
              <p:blipFill>
                <a:blip r:embed="rId67"/>
                <a:stretch>
                  <a:fillRect/>
                </a:stretch>
              </p:blipFill>
              <p:spPr>
                <a:xfrm>
                  <a:off x="4338396" y="1752068"/>
                  <a:ext cx="70920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2" name="Ink 51">
                  <a:extLst>
                    <a:ext uri="{FF2B5EF4-FFF2-40B4-BE49-F238E27FC236}">
                      <a16:creationId xmlns:a16="http://schemas.microsoft.com/office/drawing/2014/main" id="{7F29378F-1982-0191-DD1A-EFB69BC09294}"/>
                    </a:ext>
                  </a:extLst>
                </p14:cNvPr>
                <p14:cNvContentPartPr/>
                <p14:nvPr/>
              </p14:nvContentPartPr>
              <p14:xfrm>
                <a:off x="3492396" y="1749548"/>
                <a:ext cx="481680" cy="14040"/>
              </p14:xfrm>
            </p:contentPart>
          </mc:Choice>
          <mc:Fallback>
            <p:pic>
              <p:nvPicPr>
                <p:cNvPr id="52" name="Ink 51">
                  <a:extLst>
                    <a:ext uri="{FF2B5EF4-FFF2-40B4-BE49-F238E27FC236}">
                      <a16:creationId xmlns:a16="http://schemas.microsoft.com/office/drawing/2014/main" id="{7F29378F-1982-0191-DD1A-EFB69BC09294}"/>
                    </a:ext>
                  </a:extLst>
                </p:cNvPr>
                <p:cNvPicPr/>
                <p:nvPr/>
              </p:nvPicPr>
              <p:blipFill>
                <a:blip r:embed="rId69"/>
                <a:stretch>
                  <a:fillRect/>
                </a:stretch>
              </p:blipFill>
              <p:spPr>
                <a:xfrm>
                  <a:off x="3474396" y="1731908"/>
                  <a:ext cx="51732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3" name="Ink 52">
                  <a:extLst>
                    <a:ext uri="{FF2B5EF4-FFF2-40B4-BE49-F238E27FC236}">
                      <a16:creationId xmlns:a16="http://schemas.microsoft.com/office/drawing/2014/main" id="{BAEDFD4D-8435-D923-0679-D54D904ADB8E}"/>
                    </a:ext>
                  </a:extLst>
                </p14:cNvPr>
                <p14:cNvContentPartPr/>
                <p14:nvPr/>
              </p14:nvContentPartPr>
              <p14:xfrm>
                <a:off x="2770236" y="1760348"/>
                <a:ext cx="502560" cy="33120"/>
              </p14:xfrm>
            </p:contentPart>
          </mc:Choice>
          <mc:Fallback>
            <p:pic>
              <p:nvPicPr>
                <p:cNvPr id="53" name="Ink 52">
                  <a:extLst>
                    <a:ext uri="{FF2B5EF4-FFF2-40B4-BE49-F238E27FC236}">
                      <a16:creationId xmlns:a16="http://schemas.microsoft.com/office/drawing/2014/main" id="{BAEDFD4D-8435-D923-0679-D54D904ADB8E}"/>
                    </a:ext>
                  </a:extLst>
                </p:cNvPr>
                <p:cNvPicPr/>
                <p:nvPr/>
              </p:nvPicPr>
              <p:blipFill>
                <a:blip r:embed="rId71"/>
                <a:stretch>
                  <a:fillRect/>
                </a:stretch>
              </p:blipFill>
              <p:spPr>
                <a:xfrm>
                  <a:off x="2752236" y="1742348"/>
                  <a:ext cx="5382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4" name="Ink 53">
                  <a:extLst>
                    <a:ext uri="{FF2B5EF4-FFF2-40B4-BE49-F238E27FC236}">
                      <a16:creationId xmlns:a16="http://schemas.microsoft.com/office/drawing/2014/main" id="{B1F53CFE-BC8E-DEAE-26B9-F56AFF4AD97E}"/>
                    </a:ext>
                  </a:extLst>
                </p14:cNvPr>
                <p14:cNvContentPartPr/>
                <p14:nvPr/>
              </p14:nvContentPartPr>
              <p14:xfrm>
                <a:off x="2210076" y="1743428"/>
                <a:ext cx="492840" cy="11520"/>
              </p14:xfrm>
            </p:contentPart>
          </mc:Choice>
          <mc:Fallback>
            <p:pic>
              <p:nvPicPr>
                <p:cNvPr id="54" name="Ink 53">
                  <a:extLst>
                    <a:ext uri="{FF2B5EF4-FFF2-40B4-BE49-F238E27FC236}">
                      <a16:creationId xmlns:a16="http://schemas.microsoft.com/office/drawing/2014/main" id="{B1F53CFE-BC8E-DEAE-26B9-F56AFF4AD97E}"/>
                    </a:ext>
                  </a:extLst>
                </p:cNvPr>
                <p:cNvPicPr/>
                <p:nvPr/>
              </p:nvPicPr>
              <p:blipFill>
                <a:blip r:embed="rId73"/>
                <a:stretch>
                  <a:fillRect/>
                </a:stretch>
              </p:blipFill>
              <p:spPr>
                <a:xfrm>
                  <a:off x="2192076" y="1725428"/>
                  <a:ext cx="52848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5" name="Ink 54">
                  <a:extLst>
                    <a:ext uri="{FF2B5EF4-FFF2-40B4-BE49-F238E27FC236}">
                      <a16:creationId xmlns:a16="http://schemas.microsoft.com/office/drawing/2014/main" id="{F9F3DFCD-882B-85F4-079C-F42B4AFA2C46}"/>
                    </a:ext>
                  </a:extLst>
                </p14:cNvPr>
                <p14:cNvContentPartPr/>
                <p14:nvPr/>
              </p14:nvContentPartPr>
              <p14:xfrm>
                <a:off x="1634436" y="1722548"/>
                <a:ext cx="484920" cy="45000"/>
              </p14:xfrm>
            </p:contentPart>
          </mc:Choice>
          <mc:Fallback>
            <p:pic>
              <p:nvPicPr>
                <p:cNvPr id="55" name="Ink 54">
                  <a:extLst>
                    <a:ext uri="{FF2B5EF4-FFF2-40B4-BE49-F238E27FC236}">
                      <a16:creationId xmlns:a16="http://schemas.microsoft.com/office/drawing/2014/main" id="{F9F3DFCD-882B-85F4-079C-F42B4AFA2C46}"/>
                    </a:ext>
                  </a:extLst>
                </p:cNvPr>
                <p:cNvPicPr/>
                <p:nvPr/>
              </p:nvPicPr>
              <p:blipFill>
                <a:blip r:embed="rId75"/>
                <a:stretch>
                  <a:fillRect/>
                </a:stretch>
              </p:blipFill>
              <p:spPr>
                <a:xfrm>
                  <a:off x="1616796" y="1704908"/>
                  <a:ext cx="5205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6" name="Ink 55">
                  <a:extLst>
                    <a:ext uri="{FF2B5EF4-FFF2-40B4-BE49-F238E27FC236}">
                      <a16:creationId xmlns:a16="http://schemas.microsoft.com/office/drawing/2014/main" id="{68F01759-BEBF-13D3-5D34-FDEC66A98A99}"/>
                    </a:ext>
                  </a:extLst>
                </p14:cNvPr>
                <p14:cNvContentPartPr/>
                <p14:nvPr/>
              </p14:nvContentPartPr>
              <p14:xfrm>
                <a:off x="640836" y="1772588"/>
                <a:ext cx="860400" cy="42840"/>
              </p14:xfrm>
            </p:contentPart>
          </mc:Choice>
          <mc:Fallback>
            <p:pic>
              <p:nvPicPr>
                <p:cNvPr id="56" name="Ink 55">
                  <a:extLst>
                    <a:ext uri="{FF2B5EF4-FFF2-40B4-BE49-F238E27FC236}">
                      <a16:creationId xmlns:a16="http://schemas.microsoft.com/office/drawing/2014/main" id="{68F01759-BEBF-13D3-5D34-FDEC66A98A99}"/>
                    </a:ext>
                  </a:extLst>
                </p:cNvPr>
                <p:cNvPicPr/>
                <p:nvPr/>
              </p:nvPicPr>
              <p:blipFill>
                <a:blip r:embed="rId77"/>
                <a:stretch>
                  <a:fillRect/>
                </a:stretch>
              </p:blipFill>
              <p:spPr>
                <a:xfrm>
                  <a:off x="622836" y="1754948"/>
                  <a:ext cx="896040" cy="78480"/>
                </a:xfrm>
                <a:prstGeom prst="rect">
                  <a:avLst/>
                </a:prstGeom>
              </p:spPr>
            </p:pic>
          </mc:Fallback>
        </mc:AlternateContent>
      </p:grpSp>
      <p:grpSp>
        <p:nvGrpSpPr>
          <p:cNvPr id="71" name="Group 70">
            <a:extLst>
              <a:ext uri="{FF2B5EF4-FFF2-40B4-BE49-F238E27FC236}">
                <a16:creationId xmlns:a16="http://schemas.microsoft.com/office/drawing/2014/main" id="{AF045860-01F6-ADB1-028B-2C7832246122}"/>
              </a:ext>
            </a:extLst>
          </p:cNvPr>
          <p:cNvGrpSpPr/>
          <p:nvPr/>
        </p:nvGrpSpPr>
        <p:grpSpPr>
          <a:xfrm>
            <a:off x="1329156" y="2096948"/>
            <a:ext cx="7923600" cy="75600"/>
            <a:chOff x="1329156" y="2096948"/>
            <a:chExt cx="7923600" cy="75600"/>
          </a:xfrm>
        </p:grpSpPr>
        <mc:AlternateContent xmlns:mc="http://schemas.openxmlformats.org/markup-compatibility/2006">
          <mc:Choice xmlns:p14="http://schemas.microsoft.com/office/powerpoint/2010/main" Requires="p14">
            <p:contentPart p14:bwMode="auto" r:id="rId78">
              <p14:nvContentPartPr>
                <p14:cNvPr id="58" name="Ink 57">
                  <a:extLst>
                    <a:ext uri="{FF2B5EF4-FFF2-40B4-BE49-F238E27FC236}">
                      <a16:creationId xmlns:a16="http://schemas.microsoft.com/office/drawing/2014/main" id="{1F7DC83F-D09A-1588-38F8-6A18C0918653}"/>
                    </a:ext>
                  </a:extLst>
                </p14:cNvPr>
                <p14:cNvContentPartPr/>
                <p14:nvPr/>
              </p14:nvContentPartPr>
              <p14:xfrm>
                <a:off x="8781156" y="2101628"/>
                <a:ext cx="471600" cy="18720"/>
              </p14:xfrm>
            </p:contentPart>
          </mc:Choice>
          <mc:Fallback>
            <p:pic>
              <p:nvPicPr>
                <p:cNvPr id="58" name="Ink 57">
                  <a:extLst>
                    <a:ext uri="{FF2B5EF4-FFF2-40B4-BE49-F238E27FC236}">
                      <a16:creationId xmlns:a16="http://schemas.microsoft.com/office/drawing/2014/main" id="{1F7DC83F-D09A-1588-38F8-6A18C0918653}"/>
                    </a:ext>
                  </a:extLst>
                </p:cNvPr>
                <p:cNvPicPr/>
                <p:nvPr/>
              </p:nvPicPr>
              <p:blipFill>
                <a:blip r:embed="rId79"/>
                <a:stretch>
                  <a:fillRect/>
                </a:stretch>
              </p:blipFill>
              <p:spPr>
                <a:xfrm>
                  <a:off x="8763516" y="2083628"/>
                  <a:ext cx="50724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9" name="Ink 58">
                  <a:extLst>
                    <a:ext uri="{FF2B5EF4-FFF2-40B4-BE49-F238E27FC236}">
                      <a16:creationId xmlns:a16="http://schemas.microsoft.com/office/drawing/2014/main" id="{78CFDF01-5212-B7D5-C7CF-EE18460E2937}"/>
                    </a:ext>
                  </a:extLst>
                </p14:cNvPr>
                <p14:cNvContentPartPr/>
                <p14:nvPr/>
              </p14:nvContentPartPr>
              <p14:xfrm>
                <a:off x="7951356" y="2107748"/>
                <a:ext cx="642600" cy="19080"/>
              </p14:xfrm>
            </p:contentPart>
          </mc:Choice>
          <mc:Fallback>
            <p:pic>
              <p:nvPicPr>
                <p:cNvPr id="59" name="Ink 58">
                  <a:extLst>
                    <a:ext uri="{FF2B5EF4-FFF2-40B4-BE49-F238E27FC236}">
                      <a16:creationId xmlns:a16="http://schemas.microsoft.com/office/drawing/2014/main" id="{78CFDF01-5212-B7D5-C7CF-EE18460E2937}"/>
                    </a:ext>
                  </a:extLst>
                </p:cNvPr>
                <p:cNvPicPr/>
                <p:nvPr/>
              </p:nvPicPr>
              <p:blipFill>
                <a:blip r:embed="rId81"/>
                <a:stretch>
                  <a:fillRect/>
                </a:stretch>
              </p:blipFill>
              <p:spPr>
                <a:xfrm>
                  <a:off x="7933356" y="2089748"/>
                  <a:ext cx="6782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1" name="Ink 60">
                  <a:extLst>
                    <a:ext uri="{FF2B5EF4-FFF2-40B4-BE49-F238E27FC236}">
                      <a16:creationId xmlns:a16="http://schemas.microsoft.com/office/drawing/2014/main" id="{D33D76FC-49F3-A879-C672-1AC526A229B9}"/>
                    </a:ext>
                  </a:extLst>
                </p14:cNvPr>
                <p14:cNvContentPartPr/>
                <p14:nvPr/>
              </p14:nvContentPartPr>
              <p14:xfrm>
                <a:off x="7384716" y="2100908"/>
                <a:ext cx="462600" cy="24120"/>
              </p14:xfrm>
            </p:contentPart>
          </mc:Choice>
          <mc:Fallback>
            <p:pic>
              <p:nvPicPr>
                <p:cNvPr id="61" name="Ink 60">
                  <a:extLst>
                    <a:ext uri="{FF2B5EF4-FFF2-40B4-BE49-F238E27FC236}">
                      <a16:creationId xmlns:a16="http://schemas.microsoft.com/office/drawing/2014/main" id="{D33D76FC-49F3-A879-C672-1AC526A229B9}"/>
                    </a:ext>
                  </a:extLst>
                </p:cNvPr>
                <p:cNvPicPr/>
                <p:nvPr/>
              </p:nvPicPr>
              <p:blipFill>
                <a:blip r:embed="rId83"/>
                <a:stretch>
                  <a:fillRect/>
                </a:stretch>
              </p:blipFill>
              <p:spPr>
                <a:xfrm>
                  <a:off x="7366716" y="2082908"/>
                  <a:ext cx="49824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2" name="Ink 61">
                  <a:extLst>
                    <a:ext uri="{FF2B5EF4-FFF2-40B4-BE49-F238E27FC236}">
                      <a16:creationId xmlns:a16="http://schemas.microsoft.com/office/drawing/2014/main" id="{0FA588D8-3948-684E-9BE6-3A0B3540350C}"/>
                    </a:ext>
                  </a:extLst>
                </p14:cNvPr>
                <p14:cNvContentPartPr/>
                <p14:nvPr/>
              </p14:nvContentPartPr>
              <p14:xfrm>
                <a:off x="7037316" y="2130068"/>
                <a:ext cx="172080" cy="16560"/>
              </p14:xfrm>
            </p:contentPart>
          </mc:Choice>
          <mc:Fallback>
            <p:pic>
              <p:nvPicPr>
                <p:cNvPr id="62" name="Ink 61">
                  <a:extLst>
                    <a:ext uri="{FF2B5EF4-FFF2-40B4-BE49-F238E27FC236}">
                      <a16:creationId xmlns:a16="http://schemas.microsoft.com/office/drawing/2014/main" id="{0FA588D8-3948-684E-9BE6-3A0B3540350C}"/>
                    </a:ext>
                  </a:extLst>
                </p:cNvPr>
                <p:cNvPicPr/>
                <p:nvPr/>
              </p:nvPicPr>
              <p:blipFill>
                <a:blip r:embed="rId85"/>
                <a:stretch>
                  <a:fillRect/>
                </a:stretch>
              </p:blipFill>
              <p:spPr>
                <a:xfrm>
                  <a:off x="7019676" y="2112428"/>
                  <a:ext cx="2077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3" name="Ink 62">
                  <a:extLst>
                    <a:ext uri="{FF2B5EF4-FFF2-40B4-BE49-F238E27FC236}">
                      <a16:creationId xmlns:a16="http://schemas.microsoft.com/office/drawing/2014/main" id="{3F5DCFD8-E4F0-D825-DB25-4E1F7F6C81F9}"/>
                    </a:ext>
                  </a:extLst>
                </p14:cNvPr>
                <p14:cNvContentPartPr/>
                <p14:nvPr/>
              </p14:nvContentPartPr>
              <p14:xfrm>
                <a:off x="6406956" y="2114228"/>
                <a:ext cx="473040" cy="25920"/>
              </p14:xfrm>
            </p:contentPart>
          </mc:Choice>
          <mc:Fallback>
            <p:pic>
              <p:nvPicPr>
                <p:cNvPr id="63" name="Ink 62">
                  <a:extLst>
                    <a:ext uri="{FF2B5EF4-FFF2-40B4-BE49-F238E27FC236}">
                      <a16:creationId xmlns:a16="http://schemas.microsoft.com/office/drawing/2014/main" id="{3F5DCFD8-E4F0-D825-DB25-4E1F7F6C81F9}"/>
                    </a:ext>
                  </a:extLst>
                </p:cNvPr>
                <p:cNvPicPr/>
                <p:nvPr/>
              </p:nvPicPr>
              <p:blipFill>
                <a:blip r:embed="rId87"/>
                <a:stretch>
                  <a:fillRect/>
                </a:stretch>
              </p:blipFill>
              <p:spPr>
                <a:xfrm>
                  <a:off x="6388956" y="2096228"/>
                  <a:ext cx="50868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4" name="Ink 63">
                  <a:extLst>
                    <a:ext uri="{FF2B5EF4-FFF2-40B4-BE49-F238E27FC236}">
                      <a16:creationId xmlns:a16="http://schemas.microsoft.com/office/drawing/2014/main" id="{D617DE2F-CE15-B227-8F6E-24AB71EF3BA5}"/>
                    </a:ext>
                  </a:extLst>
                </p14:cNvPr>
                <p14:cNvContentPartPr/>
                <p14:nvPr/>
              </p14:nvContentPartPr>
              <p14:xfrm>
                <a:off x="5814756" y="2113148"/>
                <a:ext cx="378360" cy="29160"/>
              </p14:xfrm>
            </p:contentPart>
          </mc:Choice>
          <mc:Fallback>
            <p:pic>
              <p:nvPicPr>
                <p:cNvPr id="64" name="Ink 63">
                  <a:extLst>
                    <a:ext uri="{FF2B5EF4-FFF2-40B4-BE49-F238E27FC236}">
                      <a16:creationId xmlns:a16="http://schemas.microsoft.com/office/drawing/2014/main" id="{D617DE2F-CE15-B227-8F6E-24AB71EF3BA5}"/>
                    </a:ext>
                  </a:extLst>
                </p:cNvPr>
                <p:cNvPicPr/>
                <p:nvPr/>
              </p:nvPicPr>
              <p:blipFill>
                <a:blip r:embed="rId89"/>
                <a:stretch>
                  <a:fillRect/>
                </a:stretch>
              </p:blipFill>
              <p:spPr>
                <a:xfrm>
                  <a:off x="5796756" y="2095508"/>
                  <a:ext cx="41400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5" name="Ink 64">
                  <a:extLst>
                    <a:ext uri="{FF2B5EF4-FFF2-40B4-BE49-F238E27FC236}">
                      <a16:creationId xmlns:a16="http://schemas.microsoft.com/office/drawing/2014/main" id="{70AA70B5-DF7A-A523-5621-1AC22C24E517}"/>
                    </a:ext>
                  </a:extLst>
                </p14:cNvPr>
                <p14:cNvContentPartPr/>
                <p14:nvPr/>
              </p14:nvContentPartPr>
              <p14:xfrm>
                <a:off x="5173236" y="2120708"/>
                <a:ext cx="491400" cy="6840"/>
              </p14:xfrm>
            </p:contentPart>
          </mc:Choice>
          <mc:Fallback>
            <p:pic>
              <p:nvPicPr>
                <p:cNvPr id="65" name="Ink 64">
                  <a:extLst>
                    <a:ext uri="{FF2B5EF4-FFF2-40B4-BE49-F238E27FC236}">
                      <a16:creationId xmlns:a16="http://schemas.microsoft.com/office/drawing/2014/main" id="{70AA70B5-DF7A-A523-5621-1AC22C24E517}"/>
                    </a:ext>
                  </a:extLst>
                </p:cNvPr>
                <p:cNvPicPr/>
                <p:nvPr/>
              </p:nvPicPr>
              <p:blipFill>
                <a:blip r:embed="rId91"/>
                <a:stretch>
                  <a:fillRect/>
                </a:stretch>
              </p:blipFill>
              <p:spPr>
                <a:xfrm>
                  <a:off x="5155236" y="2102708"/>
                  <a:ext cx="52704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7" name="Ink 66">
                  <a:extLst>
                    <a:ext uri="{FF2B5EF4-FFF2-40B4-BE49-F238E27FC236}">
                      <a16:creationId xmlns:a16="http://schemas.microsoft.com/office/drawing/2014/main" id="{0DD89ABD-E301-0EE2-E9CF-13924803476D}"/>
                    </a:ext>
                  </a:extLst>
                </p14:cNvPr>
                <p14:cNvContentPartPr/>
                <p14:nvPr/>
              </p14:nvContentPartPr>
              <p14:xfrm>
                <a:off x="3834396" y="2096948"/>
                <a:ext cx="1107360" cy="33480"/>
              </p14:xfrm>
            </p:contentPart>
          </mc:Choice>
          <mc:Fallback>
            <p:pic>
              <p:nvPicPr>
                <p:cNvPr id="67" name="Ink 66">
                  <a:extLst>
                    <a:ext uri="{FF2B5EF4-FFF2-40B4-BE49-F238E27FC236}">
                      <a16:creationId xmlns:a16="http://schemas.microsoft.com/office/drawing/2014/main" id="{0DD89ABD-E301-0EE2-E9CF-13924803476D}"/>
                    </a:ext>
                  </a:extLst>
                </p:cNvPr>
                <p:cNvPicPr/>
                <p:nvPr/>
              </p:nvPicPr>
              <p:blipFill>
                <a:blip r:embed="rId93"/>
                <a:stretch>
                  <a:fillRect/>
                </a:stretch>
              </p:blipFill>
              <p:spPr>
                <a:xfrm>
                  <a:off x="3816396" y="2079308"/>
                  <a:ext cx="11430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8" name="Ink 67">
                  <a:extLst>
                    <a:ext uri="{FF2B5EF4-FFF2-40B4-BE49-F238E27FC236}">
                      <a16:creationId xmlns:a16="http://schemas.microsoft.com/office/drawing/2014/main" id="{5450DC6D-8175-9291-FEE9-E46E38B42D7E}"/>
                    </a:ext>
                  </a:extLst>
                </p14:cNvPr>
                <p14:cNvContentPartPr/>
                <p14:nvPr/>
              </p14:nvContentPartPr>
              <p14:xfrm>
                <a:off x="2862396" y="2114228"/>
                <a:ext cx="819360" cy="30240"/>
              </p14:xfrm>
            </p:contentPart>
          </mc:Choice>
          <mc:Fallback>
            <p:pic>
              <p:nvPicPr>
                <p:cNvPr id="68" name="Ink 67">
                  <a:extLst>
                    <a:ext uri="{FF2B5EF4-FFF2-40B4-BE49-F238E27FC236}">
                      <a16:creationId xmlns:a16="http://schemas.microsoft.com/office/drawing/2014/main" id="{5450DC6D-8175-9291-FEE9-E46E38B42D7E}"/>
                    </a:ext>
                  </a:extLst>
                </p:cNvPr>
                <p:cNvPicPr/>
                <p:nvPr/>
              </p:nvPicPr>
              <p:blipFill>
                <a:blip r:embed="rId95"/>
                <a:stretch>
                  <a:fillRect/>
                </a:stretch>
              </p:blipFill>
              <p:spPr>
                <a:xfrm>
                  <a:off x="2844756" y="2096228"/>
                  <a:ext cx="8550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9" name="Ink 68">
                  <a:extLst>
                    <a:ext uri="{FF2B5EF4-FFF2-40B4-BE49-F238E27FC236}">
                      <a16:creationId xmlns:a16="http://schemas.microsoft.com/office/drawing/2014/main" id="{11967D09-B7B8-CEC8-397C-ED1057112FCD}"/>
                    </a:ext>
                  </a:extLst>
                </p14:cNvPr>
                <p14:cNvContentPartPr/>
                <p14:nvPr/>
              </p14:nvContentPartPr>
              <p14:xfrm>
                <a:off x="2226276" y="2136548"/>
                <a:ext cx="447480" cy="36000"/>
              </p14:xfrm>
            </p:contentPart>
          </mc:Choice>
          <mc:Fallback>
            <p:pic>
              <p:nvPicPr>
                <p:cNvPr id="69" name="Ink 68">
                  <a:extLst>
                    <a:ext uri="{FF2B5EF4-FFF2-40B4-BE49-F238E27FC236}">
                      <a16:creationId xmlns:a16="http://schemas.microsoft.com/office/drawing/2014/main" id="{11967D09-B7B8-CEC8-397C-ED1057112FCD}"/>
                    </a:ext>
                  </a:extLst>
                </p:cNvPr>
                <p:cNvPicPr/>
                <p:nvPr/>
              </p:nvPicPr>
              <p:blipFill>
                <a:blip r:embed="rId97"/>
                <a:stretch>
                  <a:fillRect/>
                </a:stretch>
              </p:blipFill>
              <p:spPr>
                <a:xfrm>
                  <a:off x="2208276" y="2118908"/>
                  <a:ext cx="4831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0" name="Ink 69">
                  <a:extLst>
                    <a:ext uri="{FF2B5EF4-FFF2-40B4-BE49-F238E27FC236}">
                      <a16:creationId xmlns:a16="http://schemas.microsoft.com/office/drawing/2014/main" id="{12C7AE20-1BEB-494A-418B-9AC59B2E3C9B}"/>
                    </a:ext>
                  </a:extLst>
                </p14:cNvPr>
                <p14:cNvContentPartPr/>
                <p14:nvPr/>
              </p14:nvContentPartPr>
              <p14:xfrm>
                <a:off x="1329156" y="2107748"/>
                <a:ext cx="675720" cy="35640"/>
              </p14:xfrm>
            </p:contentPart>
          </mc:Choice>
          <mc:Fallback>
            <p:pic>
              <p:nvPicPr>
                <p:cNvPr id="70" name="Ink 69">
                  <a:extLst>
                    <a:ext uri="{FF2B5EF4-FFF2-40B4-BE49-F238E27FC236}">
                      <a16:creationId xmlns:a16="http://schemas.microsoft.com/office/drawing/2014/main" id="{12C7AE20-1BEB-494A-418B-9AC59B2E3C9B}"/>
                    </a:ext>
                  </a:extLst>
                </p:cNvPr>
                <p:cNvPicPr/>
                <p:nvPr/>
              </p:nvPicPr>
              <p:blipFill>
                <a:blip r:embed="rId99"/>
                <a:stretch>
                  <a:fillRect/>
                </a:stretch>
              </p:blipFill>
              <p:spPr>
                <a:xfrm>
                  <a:off x="1311516" y="2090108"/>
                  <a:ext cx="711360" cy="71280"/>
                </a:xfrm>
                <a:prstGeom prst="rect">
                  <a:avLst/>
                </a:prstGeom>
              </p:spPr>
            </p:pic>
          </mc:Fallback>
        </mc:AlternateContent>
      </p:grpSp>
      <p:grpSp>
        <p:nvGrpSpPr>
          <p:cNvPr id="90" name="Group 89">
            <a:extLst>
              <a:ext uri="{FF2B5EF4-FFF2-40B4-BE49-F238E27FC236}">
                <a16:creationId xmlns:a16="http://schemas.microsoft.com/office/drawing/2014/main" id="{F97E736C-5747-9E15-1930-2A20AC6B5727}"/>
              </a:ext>
            </a:extLst>
          </p:cNvPr>
          <p:cNvGrpSpPr/>
          <p:nvPr/>
        </p:nvGrpSpPr>
        <p:grpSpPr>
          <a:xfrm>
            <a:off x="702396" y="2410508"/>
            <a:ext cx="8214480" cy="163080"/>
            <a:chOff x="702396" y="2410508"/>
            <a:chExt cx="8214480" cy="163080"/>
          </a:xfrm>
        </p:grpSpPr>
        <mc:AlternateContent xmlns:mc="http://schemas.openxmlformats.org/markup-compatibility/2006">
          <mc:Choice xmlns:p14="http://schemas.microsoft.com/office/powerpoint/2010/main" Requires="p14">
            <p:contentPart p14:bwMode="auto" r:id="rId100">
              <p14:nvContentPartPr>
                <p14:cNvPr id="72" name="Ink 71">
                  <a:extLst>
                    <a:ext uri="{FF2B5EF4-FFF2-40B4-BE49-F238E27FC236}">
                      <a16:creationId xmlns:a16="http://schemas.microsoft.com/office/drawing/2014/main" id="{A6F6E3CF-A012-92FF-A7FE-EB0797364E9E}"/>
                    </a:ext>
                  </a:extLst>
                </p14:cNvPr>
                <p14:cNvContentPartPr/>
                <p14:nvPr/>
              </p14:nvContentPartPr>
              <p14:xfrm>
                <a:off x="8280036" y="2410508"/>
                <a:ext cx="636840" cy="21600"/>
              </p14:xfrm>
            </p:contentPart>
          </mc:Choice>
          <mc:Fallback>
            <p:pic>
              <p:nvPicPr>
                <p:cNvPr id="72" name="Ink 71">
                  <a:extLst>
                    <a:ext uri="{FF2B5EF4-FFF2-40B4-BE49-F238E27FC236}">
                      <a16:creationId xmlns:a16="http://schemas.microsoft.com/office/drawing/2014/main" id="{A6F6E3CF-A012-92FF-A7FE-EB0797364E9E}"/>
                    </a:ext>
                  </a:extLst>
                </p:cNvPr>
                <p:cNvPicPr/>
                <p:nvPr/>
              </p:nvPicPr>
              <p:blipFill>
                <a:blip r:embed="rId101"/>
                <a:stretch>
                  <a:fillRect/>
                </a:stretch>
              </p:blipFill>
              <p:spPr>
                <a:xfrm>
                  <a:off x="8262036" y="2392868"/>
                  <a:ext cx="67248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3" name="Ink 72">
                  <a:extLst>
                    <a:ext uri="{FF2B5EF4-FFF2-40B4-BE49-F238E27FC236}">
                      <a16:creationId xmlns:a16="http://schemas.microsoft.com/office/drawing/2014/main" id="{D864987C-CEB8-68F1-2D6D-1E4273B20772}"/>
                    </a:ext>
                  </a:extLst>
                </p14:cNvPr>
                <p14:cNvContentPartPr/>
                <p14:nvPr/>
              </p14:nvContentPartPr>
              <p14:xfrm>
                <a:off x="8052516" y="2446508"/>
                <a:ext cx="177120" cy="15840"/>
              </p14:xfrm>
            </p:contentPart>
          </mc:Choice>
          <mc:Fallback>
            <p:pic>
              <p:nvPicPr>
                <p:cNvPr id="73" name="Ink 72">
                  <a:extLst>
                    <a:ext uri="{FF2B5EF4-FFF2-40B4-BE49-F238E27FC236}">
                      <a16:creationId xmlns:a16="http://schemas.microsoft.com/office/drawing/2014/main" id="{D864987C-CEB8-68F1-2D6D-1E4273B20772}"/>
                    </a:ext>
                  </a:extLst>
                </p:cNvPr>
                <p:cNvPicPr/>
                <p:nvPr/>
              </p:nvPicPr>
              <p:blipFill>
                <a:blip r:embed="rId103"/>
                <a:stretch>
                  <a:fillRect/>
                </a:stretch>
              </p:blipFill>
              <p:spPr>
                <a:xfrm>
                  <a:off x="8034516" y="2428508"/>
                  <a:ext cx="21276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4" name="Ink 73">
                  <a:extLst>
                    <a:ext uri="{FF2B5EF4-FFF2-40B4-BE49-F238E27FC236}">
                      <a16:creationId xmlns:a16="http://schemas.microsoft.com/office/drawing/2014/main" id="{8669CF3B-BE5F-2747-F72E-9E1FE74B06C5}"/>
                    </a:ext>
                  </a:extLst>
                </p14:cNvPr>
                <p14:cNvContentPartPr/>
                <p14:nvPr/>
              </p14:nvContentPartPr>
              <p14:xfrm>
                <a:off x="7701516" y="2415188"/>
                <a:ext cx="324000" cy="22680"/>
              </p14:xfrm>
            </p:contentPart>
          </mc:Choice>
          <mc:Fallback>
            <p:pic>
              <p:nvPicPr>
                <p:cNvPr id="74" name="Ink 73">
                  <a:extLst>
                    <a:ext uri="{FF2B5EF4-FFF2-40B4-BE49-F238E27FC236}">
                      <a16:creationId xmlns:a16="http://schemas.microsoft.com/office/drawing/2014/main" id="{8669CF3B-BE5F-2747-F72E-9E1FE74B06C5}"/>
                    </a:ext>
                  </a:extLst>
                </p:cNvPr>
                <p:cNvPicPr/>
                <p:nvPr/>
              </p:nvPicPr>
              <p:blipFill>
                <a:blip r:embed="rId105"/>
                <a:stretch>
                  <a:fillRect/>
                </a:stretch>
              </p:blipFill>
              <p:spPr>
                <a:xfrm>
                  <a:off x="7683876" y="2397548"/>
                  <a:ext cx="35964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5" name="Ink 74">
                  <a:extLst>
                    <a:ext uri="{FF2B5EF4-FFF2-40B4-BE49-F238E27FC236}">
                      <a16:creationId xmlns:a16="http://schemas.microsoft.com/office/drawing/2014/main" id="{C2A4F035-BF89-D9C1-45AC-6BCA346B8A81}"/>
                    </a:ext>
                  </a:extLst>
                </p14:cNvPr>
                <p14:cNvContentPartPr/>
                <p14:nvPr/>
              </p14:nvContentPartPr>
              <p14:xfrm>
                <a:off x="6862716" y="2438228"/>
                <a:ext cx="710280" cy="46800"/>
              </p14:xfrm>
            </p:contentPart>
          </mc:Choice>
          <mc:Fallback>
            <p:pic>
              <p:nvPicPr>
                <p:cNvPr id="75" name="Ink 74">
                  <a:extLst>
                    <a:ext uri="{FF2B5EF4-FFF2-40B4-BE49-F238E27FC236}">
                      <a16:creationId xmlns:a16="http://schemas.microsoft.com/office/drawing/2014/main" id="{C2A4F035-BF89-D9C1-45AC-6BCA346B8A81}"/>
                    </a:ext>
                  </a:extLst>
                </p:cNvPr>
                <p:cNvPicPr/>
                <p:nvPr/>
              </p:nvPicPr>
              <p:blipFill>
                <a:blip r:embed="rId107"/>
                <a:stretch>
                  <a:fillRect/>
                </a:stretch>
              </p:blipFill>
              <p:spPr>
                <a:xfrm>
                  <a:off x="6845076" y="2420588"/>
                  <a:ext cx="7459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7" name="Ink 76">
                  <a:extLst>
                    <a:ext uri="{FF2B5EF4-FFF2-40B4-BE49-F238E27FC236}">
                      <a16:creationId xmlns:a16="http://schemas.microsoft.com/office/drawing/2014/main" id="{CFB69145-FD3F-3E4D-0CD0-2460A3C252E0}"/>
                    </a:ext>
                  </a:extLst>
                </p14:cNvPr>
                <p14:cNvContentPartPr/>
                <p14:nvPr/>
              </p14:nvContentPartPr>
              <p14:xfrm>
                <a:off x="6235236" y="2534708"/>
                <a:ext cx="442080" cy="38880"/>
              </p14:xfrm>
            </p:contentPart>
          </mc:Choice>
          <mc:Fallback>
            <p:pic>
              <p:nvPicPr>
                <p:cNvPr id="77" name="Ink 76">
                  <a:extLst>
                    <a:ext uri="{FF2B5EF4-FFF2-40B4-BE49-F238E27FC236}">
                      <a16:creationId xmlns:a16="http://schemas.microsoft.com/office/drawing/2014/main" id="{CFB69145-FD3F-3E4D-0CD0-2460A3C252E0}"/>
                    </a:ext>
                  </a:extLst>
                </p:cNvPr>
                <p:cNvPicPr/>
                <p:nvPr/>
              </p:nvPicPr>
              <p:blipFill>
                <a:blip r:embed="rId109"/>
                <a:stretch>
                  <a:fillRect/>
                </a:stretch>
              </p:blipFill>
              <p:spPr>
                <a:xfrm>
                  <a:off x="6217236" y="2516708"/>
                  <a:ext cx="4777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8" name="Ink 77">
                  <a:extLst>
                    <a:ext uri="{FF2B5EF4-FFF2-40B4-BE49-F238E27FC236}">
                      <a16:creationId xmlns:a16="http://schemas.microsoft.com/office/drawing/2014/main" id="{01B9BD52-EA3F-2AED-B846-CFFC7A998C32}"/>
                    </a:ext>
                  </a:extLst>
                </p14:cNvPr>
                <p14:cNvContentPartPr/>
                <p14:nvPr/>
              </p14:nvContentPartPr>
              <p14:xfrm>
                <a:off x="5670036" y="2505908"/>
                <a:ext cx="541440" cy="17640"/>
              </p14:xfrm>
            </p:contentPart>
          </mc:Choice>
          <mc:Fallback>
            <p:pic>
              <p:nvPicPr>
                <p:cNvPr id="78" name="Ink 77">
                  <a:extLst>
                    <a:ext uri="{FF2B5EF4-FFF2-40B4-BE49-F238E27FC236}">
                      <a16:creationId xmlns:a16="http://schemas.microsoft.com/office/drawing/2014/main" id="{01B9BD52-EA3F-2AED-B846-CFFC7A998C32}"/>
                    </a:ext>
                  </a:extLst>
                </p:cNvPr>
                <p:cNvPicPr/>
                <p:nvPr/>
              </p:nvPicPr>
              <p:blipFill>
                <a:blip r:embed="rId111"/>
                <a:stretch>
                  <a:fillRect/>
                </a:stretch>
              </p:blipFill>
              <p:spPr>
                <a:xfrm>
                  <a:off x="5652036" y="2487908"/>
                  <a:ext cx="57708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9" name="Ink 78">
                  <a:extLst>
                    <a:ext uri="{FF2B5EF4-FFF2-40B4-BE49-F238E27FC236}">
                      <a16:creationId xmlns:a16="http://schemas.microsoft.com/office/drawing/2014/main" id="{6658B9A9-B7C1-6615-498E-0D85A094098D}"/>
                    </a:ext>
                  </a:extLst>
                </p14:cNvPr>
                <p14:cNvContentPartPr/>
                <p14:nvPr/>
              </p14:nvContentPartPr>
              <p14:xfrm>
                <a:off x="5109876" y="2494748"/>
                <a:ext cx="410760" cy="26640"/>
              </p14:xfrm>
            </p:contentPart>
          </mc:Choice>
          <mc:Fallback>
            <p:pic>
              <p:nvPicPr>
                <p:cNvPr id="79" name="Ink 78">
                  <a:extLst>
                    <a:ext uri="{FF2B5EF4-FFF2-40B4-BE49-F238E27FC236}">
                      <a16:creationId xmlns:a16="http://schemas.microsoft.com/office/drawing/2014/main" id="{6658B9A9-B7C1-6615-498E-0D85A094098D}"/>
                    </a:ext>
                  </a:extLst>
                </p:cNvPr>
                <p:cNvPicPr/>
                <p:nvPr/>
              </p:nvPicPr>
              <p:blipFill>
                <a:blip r:embed="rId113"/>
                <a:stretch>
                  <a:fillRect/>
                </a:stretch>
              </p:blipFill>
              <p:spPr>
                <a:xfrm>
                  <a:off x="5092236" y="2477108"/>
                  <a:ext cx="44640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0" name="Ink 79">
                  <a:extLst>
                    <a:ext uri="{FF2B5EF4-FFF2-40B4-BE49-F238E27FC236}">
                      <a16:creationId xmlns:a16="http://schemas.microsoft.com/office/drawing/2014/main" id="{97F39AFF-CB0F-8688-2D1B-11FBC2125731}"/>
                    </a:ext>
                  </a:extLst>
                </p14:cNvPr>
                <p14:cNvContentPartPr/>
                <p14:nvPr/>
              </p14:nvContentPartPr>
              <p14:xfrm>
                <a:off x="4699116" y="2470268"/>
                <a:ext cx="402480" cy="24840"/>
              </p14:xfrm>
            </p:contentPart>
          </mc:Choice>
          <mc:Fallback>
            <p:pic>
              <p:nvPicPr>
                <p:cNvPr id="80" name="Ink 79">
                  <a:extLst>
                    <a:ext uri="{FF2B5EF4-FFF2-40B4-BE49-F238E27FC236}">
                      <a16:creationId xmlns:a16="http://schemas.microsoft.com/office/drawing/2014/main" id="{97F39AFF-CB0F-8688-2D1B-11FBC2125731}"/>
                    </a:ext>
                  </a:extLst>
                </p:cNvPr>
                <p:cNvPicPr/>
                <p:nvPr/>
              </p:nvPicPr>
              <p:blipFill>
                <a:blip r:embed="rId115"/>
                <a:stretch>
                  <a:fillRect/>
                </a:stretch>
              </p:blipFill>
              <p:spPr>
                <a:xfrm>
                  <a:off x="4681116" y="2452628"/>
                  <a:ext cx="43812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1" name="Ink 80">
                  <a:extLst>
                    <a:ext uri="{FF2B5EF4-FFF2-40B4-BE49-F238E27FC236}">
                      <a16:creationId xmlns:a16="http://schemas.microsoft.com/office/drawing/2014/main" id="{CC4B1A00-55EC-89E4-7530-69F63D9B9945}"/>
                    </a:ext>
                  </a:extLst>
                </p14:cNvPr>
                <p14:cNvContentPartPr/>
                <p14:nvPr/>
              </p14:nvContentPartPr>
              <p14:xfrm>
                <a:off x="4034556" y="2490068"/>
                <a:ext cx="469440" cy="46440"/>
              </p14:xfrm>
            </p:contentPart>
          </mc:Choice>
          <mc:Fallback>
            <p:pic>
              <p:nvPicPr>
                <p:cNvPr id="81" name="Ink 80">
                  <a:extLst>
                    <a:ext uri="{FF2B5EF4-FFF2-40B4-BE49-F238E27FC236}">
                      <a16:creationId xmlns:a16="http://schemas.microsoft.com/office/drawing/2014/main" id="{CC4B1A00-55EC-89E4-7530-69F63D9B9945}"/>
                    </a:ext>
                  </a:extLst>
                </p:cNvPr>
                <p:cNvPicPr/>
                <p:nvPr/>
              </p:nvPicPr>
              <p:blipFill>
                <a:blip r:embed="rId117"/>
                <a:stretch>
                  <a:fillRect/>
                </a:stretch>
              </p:blipFill>
              <p:spPr>
                <a:xfrm>
                  <a:off x="4016916" y="2472068"/>
                  <a:ext cx="5050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2" name="Ink 81">
                  <a:extLst>
                    <a:ext uri="{FF2B5EF4-FFF2-40B4-BE49-F238E27FC236}">
                      <a16:creationId xmlns:a16="http://schemas.microsoft.com/office/drawing/2014/main" id="{D78F547E-92C6-8575-6EFB-30BF296B16B0}"/>
                    </a:ext>
                  </a:extLst>
                </p14:cNvPr>
                <p14:cNvContentPartPr/>
                <p14:nvPr/>
              </p14:nvContentPartPr>
              <p14:xfrm>
                <a:off x="3629556" y="2543348"/>
                <a:ext cx="432000" cy="14760"/>
              </p14:xfrm>
            </p:contentPart>
          </mc:Choice>
          <mc:Fallback>
            <p:pic>
              <p:nvPicPr>
                <p:cNvPr id="82" name="Ink 81">
                  <a:extLst>
                    <a:ext uri="{FF2B5EF4-FFF2-40B4-BE49-F238E27FC236}">
                      <a16:creationId xmlns:a16="http://schemas.microsoft.com/office/drawing/2014/main" id="{D78F547E-92C6-8575-6EFB-30BF296B16B0}"/>
                    </a:ext>
                  </a:extLst>
                </p:cNvPr>
                <p:cNvPicPr/>
                <p:nvPr/>
              </p:nvPicPr>
              <p:blipFill>
                <a:blip r:embed="rId119"/>
                <a:stretch>
                  <a:fillRect/>
                </a:stretch>
              </p:blipFill>
              <p:spPr>
                <a:xfrm>
                  <a:off x="3611916" y="2525708"/>
                  <a:ext cx="46764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3" name="Ink 82">
                  <a:extLst>
                    <a:ext uri="{FF2B5EF4-FFF2-40B4-BE49-F238E27FC236}">
                      <a16:creationId xmlns:a16="http://schemas.microsoft.com/office/drawing/2014/main" id="{BC38D57B-1319-717A-37D2-A361A8DE2313}"/>
                    </a:ext>
                  </a:extLst>
                </p14:cNvPr>
                <p14:cNvContentPartPr/>
                <p14:nvPr/>
              </p14:nvContentPartPr>
              <p14:xfrm>
                <a:off x="3048156" y="2471348"/>
                <a:ext cx="564840" cy="44640"/>
              </p14:xfrm>
            </p:contentPart>
          </mc:Choice>
          <mc:Fallback>
            <p:pic>
              <p:nvPicPr>
                <p:cNvPr id="83" name="Ink 82">
                  <a:extLst>
                    <a:ext uri="{FF2B5EF4-FFF2-40B4-BE49-F238E27FC236}">
                      <a16:creationId xmlns:a16="http://schemas.microsoft.com/office/drawing/2014/main" id="{BC38D57B-1319-717A-37D2-A361A8DE2313}"/>
                    </a:ext>
                  </a:extLst>
                </p:cNvPr>
                <p:cNvPicPr/>
                <p:nvPr/>
              </p:nvPicPr>
              <p:blipFill>
                <a:blip r:embed="rId121"/>
                <a:stretch>
                  <a:fillRect/>
                </a:stretch>
              </p:blipFill>
              <p:spPr>
                <a:xfrm>
                  <a:off x="3030516" y="2453348"/>
                  <a:ext cx="6004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5" name="Ink 84">
                  <a:extLst>
                    <a:ext uri="{FF2B5EF4-FFF2-40B4-BE49-F238E27FC236}">
                      <a16:creationId xmlns:a16="http://schemas.microsoft.com/office/drawing/2014/main" id="{DCB81D43-778C-3151-C69B-9FB13630E376}"/>
                    </a:ext>
                  </a:extLst>
                </p14:cNvPr>
                <p14:cNvContentPartPr/>
                <p14:nvPr/>
              </p14:nvContentPartPr>
              <p14:xfrm>
                <a:off x="2272356" y="2485388"/>
                <a:ext cx="466560" cy="61200"/>
              </p14:xfrm>
            </p:contentPart>
          </mc:Choice>
          <mc:Fallback>
            <p:pic>
              <p:nvPicPr>
                <p:cNvPr id="85" name="Ink 84">
                  <a:extLst>
                    <a:ext uri="{FF2B5EF4-FFF2-40B4-BE49-F238E27FC236}">
                      <a16:creationId xmlns:a16="http://schemas.microsoft.com/office/drawing/2014/main" id="{DCB81D43-778C-3151-C69B-9FB13630E376}"/>
                    </a:ext>
                  </a:extLst>
                </p:cNvPr>
                <p:cNvPicPr/>
                <p:nvPr/>
              </p:nvPicPr>
              <p:blipFill>
                <a:blip r:embed="rId123"/>
                <a:stretch>
                  <a:fillRect/>
                </a:stretch>
              </p:blipFill>
              <p:spPr>
                <a:xfrm>
                  <a:off x="2254716" y="2467388"/>
                  <a:ext cx="5022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6" name="Ink 85">
                  <a:extLst>
                    <a:ext uri="{FF2B5EF4-FFF2-40B4-BE49-F238E27FC236}">
                      <a16:creationId xmlns:a16="http://schemas.microsoft.com/office/drawing/2014/main" id="{05BC9D33-F822-998A-F7C0-EBDC634DEEE6}"/>
                    </a:ext>
                  </a:extLst>
                </p14:cNvPr>
                <p14:cNvContentPartPr/>
                <p14:nvPr/>
              </p14:nvContentPartPr>
              <p14:xfrm>
                <a:off x="1551636" y="2524268"/>
                <a:ext cx="725040" cy="41400"/>
              </p14:xfrm>
            </p:contentPart>
          </mc:Choice>
          <mc:Fallback>
            <p:pic>
              <p:nvPicPr>
                <p:cNvPr id="86" name="Ink 85">
                  <a:extLst>
                    <a:ext uri="{FF2B5EF4-FFF2-40B4-BE49-F238E27FC236}">
                      <a16:creationId xmlns:a16="http://schemas.microsoft.com/office/drawing/2014/main" id="{05BC9D33-F822-998A-F7C0-EBDC634DEEE6}"/>
                    </a:ext>
                  </a:extLst>
                </p:cNvPr>
                <p:cNvPicPr/>
                <p:nvPr/>
              </p:nvPicPr>
              <p:blipFill>
                <a:blip r:embed="rId125"/>
                <a:stretch>
                  <a:fillRect/>
                </a:stretch>
              </p:blipFill>
              <p:spPr>
                <a:xfrm>
                  <a:off x="1533996" y="2506628"/>
                  <a:ext cx="7606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8" name="Ink 87">
                  <a:extLst>
                    <a:ext uri="{FF2B5EF4-FFF2-40B4-BE49-F238E27FC236}">
                      <a16:creationId xmlns:a16="http://schemas.microsoft.com/office/drawing/2014/main" id="{6C499376-3435-4B8E-18EB-7AFB6E4E0EE1}"/>
                    </a:ext>
                  </a:extLst>
                </p14:cNvPr>
                <p14:cNvContentPartPr/>
                <p14:nvPr/>
              </p14:nvContentPartPr>
              <p14:xfrm>
                <a:off x="1310076" y="2444708"/>
                <a:ext cx="253440" cy="69840"/>
              </p14:xfrm>
            </p:contentPart>
          </mc:Choice>
          <mc:Fallback>
            <p:pic>
              <p:nvPicPr>
                <p:cNvPr id="88" name="Ink 87">
                  <a:extLst>
                    <a:ext uri="{FF2B5EF4-FFF2-40B4-BE49-F238E27FC236}">
                      <a16:creationId xmlns:a16="http://schemas.microsoft.com/office/drawing/2014/main" id="{6C499376-3435-4B8E-18EB-7AFB6E4E0EE1}"/>
                    </a:ext>
                  </a:extLst>
                </p:cNvPr>
                <p:cNvPicPr/>
                <p:nvPr/>
              </p:nvPicPr>
              <p:blipFill>
                <a:blip r:embed="rId127"/>
                <a:stretch>
                  <a:fillRect/>
                </a:stretch>
              </p:blipFill>
              <p:spPr>
                <a:xfrm>
                  <a:off x="1292436" y="2426708"/>
                  <a:ext cx="2890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9" name="Ink 88">
                  <a:extLst>
                    <a:ext uri="{FF2B5EF4-FFF2-40B4-BE49-F238E27FC236}">
                      <a16:creationId xmlns:a16="http://schemas.microsoft.com/office/drawing/2014/main" id="{4701065D-9753-14BF-97A4-4C793265548E}"/>
                    </a:ext>
                  </a:extLst>
                </p14:cNvPr>
                <p14:cNvContentPartPr/>
                <p14:nvPr/>
              </p14:nvContentPartPr>
              <p14:xfrm>
                <a:off x="702396" y="2465228"/>
                <a:ext cx="495000" cy="60840"/>
              </p14:xfrm>
            </p:contentPart>
          </mc:Choice>
          <mc:Fallback>
            <p:pic>
              <p:nvPicPr>
                <p:cNvPr id="89" name="Ink 88">
                  <a:extLst>
                    <a:ext uri="{FF2B5EF4-FFF2-40B4-BE49-F238E27FC236}">
                      <a16:creationId xmlns:a16="http://schemas.microsoft.com/office/drawing/2014/main" id="{4701065D-9753-14BF-97A4-4C793265548E}"/>
                    </a:ext>
                  </a:extLst>
                </p:cNvPr>
                <p:cNvPicPr/>
                <p:nvPr/>
              </p:nvPicPr>
              <p:blipFill>
                <a:blip r:embed="rId129"/>
                <a:stretch>
                  <a:fillRect/>
                </a:stretch>
              </p:blipFill>
              <p:spPr>
                <a:xfrm>
                  <a:off x="684756" y="2447588"/>
                  <a:ext cx="530640" cy="96480"/>
                </a:xfrm>
                <a:prstGeom prst="rect">
                  <a:avLst/>
                </a:prstGeom>
              </p:spPr>
            </p:pic>
          </mc:Fallback>
        </mc:AlternateContent>
      </p:grpSp>
      <p:grpSp>
        <p:nvGrpSpPr>
          <p:cNvPr id="95" name="Group 94">
            <a:extLst>
              <a:ext uri="{FF2B5EF4-FFF2-40B4-BE49-F238E27FC236}">
                <a16:creationId xmlns:a16="http://schemas.microsoft.com/office/drawing/2014/main" id="{4AECB2C8-1946-D2DD-4971-771239623C77}"/>
              </a:ext>
            </a:extLst>
          </p:cNvPr>
          <p:cNvGrpSpPr/>
          <p:nvPr/>
        </p:nvGrpSpPr>
        <p:grpSpPr>
          <a:xfrm>
            <a:off x="7727436" y="2888948"/>
            <a:ext cx="1466640" cy="51840"/>
            <a:chOff x="7727436" y="2888948"/>
            <a:chExt cx="1466640" cy="51840"/>
          </a:xfrm>
        </p:grpSpPr>
        <mc:AlternateContent xmlns:mc="http://schemas.openxmlformats.org/markup-compatibility/2006">
          <mc:Choice xmlns:p14="http://schemas.microsoft.com/office/powerpoint/2010/main" Requires="p14">
            <p:contentPart p14:bwMode="auto" r:id="rId130">
              <p14:nvContentPartPr>
                <p14:cNvPr id="91" name="Ink 90">
                  <a:extLst>
                    <a:ext uri="{FF2B5EF4-FFF2-40B4-BE49-F238E27FC236}">
                      <a16:creationId xmlns:a16="http://schemas.microsoft.com/office/drawing/2014/main" id="{4257C275-7DC0-AB2C-D485-0503003CF7E8}"/>
                    </a:ext>
                  </a:extLst>
                </p14:cNvPr>
                <p14:cNvContentPartPr/>
                <p14:nvPr/>
              </p14:nvContentPartPr>
              <p14:xfrm>
                <a:off x="8826156" y="2907668"/>
                <a:ext cx="367920" cy="33120"/>
              </p14:xfrm>
            </p:contentPart>
          </mc:Choice>
          <mc:Fallback>
            <p:pic>
              <p:nvPicPr>
                <p:cNvPr id="91" name="Ink 90">
                  <a:extLst>
                    <a:ext uri="{FF2B5EF4-FFF2-40B4-BE49-F238E27FC236}">
                      <a16:creationId xmlns:a16="http://schemas.microsoft.com/office/drawing/2014/main" id="{4257C275-7DC0-AB2C-D485-0503003CF7E8}"/>
                    </a:ext>
                  </a:extLst>
                </p:cNvPr>
                <p:cNvPicPr/>
                <p:nvPr/>
              </p:nvPicPr>
              <p:blipFill>
                <a:blip r:embed="rId131"/>
                <a:stretch>
                  <a:fillRect/>
                </a:stretch>
              </p:blipFill>
              <p:spPr>
                <a:xfrm>
                  <a:off x="8808156" y="2889668"/>
                  <a:ext cx="4035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92" name="Ink 91">
                  <a:extLst>
                    <a:ext uri="{FF2B5EF4-FFF2-40B4-BE49-F238E27FC236}">
                      <a16:creationId xmlns:a16="http://schemas.microsoft.com/office/drawing/2014/main" id="{8791C186-B6E5-5780-B865-1E109BCA2F0B}"/>
                    </a:ext>
                  </a:extLst>
                </p14:cNvPr>
                <p14:cNvContentPartPr/>
                <p14:nvPr/>
              </p14:nvContentPartPr>
              <p14:xfrm>
                <a:off x="8243316" y="2888948"/>
                <a:ext cx="376200" cy="15840"/>
              </p14:xfrm>
            </p:contentPart>
          </mc:Choice>
          <mc:Fallback>
            <p:pic>
              <p:nvPicPr>
                <p:cNvPr id="92" name="Ink 91">
                  <a:extLst>
                    <a:ext uri="{FF2B5EF4-FFF2-40B4-BE49-F238E27FC236}">
                      <a16:creationId xmlns:a16="http://schemas.microsoft.com/office/drawing/2014/main" id="{8791C186-B6E5-5780-B865-1E109BCA2F0B}"/>
                    </a:ext>
                  </a:extLst>
                </p:cNvPr>
                <p:cNvPicPr/>
                <p:nvPr/>
              </p:nvPicPr>
              <p:blipFill>
                <a:blip r:embed="rId133"/>
                <a:stretch>
                  <a:fillRect/>
                </a:stretch>
              </p:blipFill>
              <p:spPr>
                <a:xfrm>
                  <a:off x="8225676" y="2871308"/>
                  <a:ext cx="41184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94" name="Ink 93">
                  <a:extLst>
                    <a:ext uri="{FF2B5EF4-FFF2-40B4-BE49-F238E27FC236}">
                      <a16:creationId xmlns:a16="http://schemas.microsoft.com/office/drawing/2014/main" id="{8A591161-0134-4678-185C-BFA2B4CE716E}"/>
                    </a:ext>
                  </a:extLst>
                </p14:cNvPr>
                <p14:cNvContentPartPr/>
                <p14:nvPr/>
              </p14:nvContentPartPr>
              <p14:xfrm>
                <a:off x="7727436" y="2899748"/>
                <a:ext cx="497880" cy="17640"/>
              </p14:xfrm>
            </p:contentPart>
          </mc:Choice>
          <mc:Fallback>
            <p:pic>
              <p:nvPicPr>
                <p:cNvPr id="94" name="Ink 93">
                  <a:extLst>
                    <a:ext uri="{FF2B5EF4-FFF2-40B4-BE49-F238E27FC236}">
                      <a16:creationId xmlns:a16="http://schemas.microsoft.com/office/drawing/2014/main" id="{8A591161-0134-4678-185C-BFA2B4CE716E}"/>
                    </a:ext>
                  </a:extLst>
                </p:cNvPr>
                <p:cNvPicPr/>
                <p:nvPr/>
              </p:nvPicPr>
              <p:blipFill>
                <a:blip r:embed="rId135"/>
                <a:stretch>
                  <a:fillRect/>
                </a:stretch>
              </p:blipFill>
              <p:spPr>
                <a:xfrm>
                  <a:off x="7709436" y="2881748"/>
                  <a:ext cx="533520" cy="53280"/>
                </a:xfrm>
                <a:prstGeom prst="rect">
                  <a:avLst/>
                </a:prstGeom>
              </p:spPr>
            </p:pic>
          </mc:Fallback>
        </mc:AlternateContent>
      </p:grpSp>
    </p:spTree>
    <p:extLst>
      <p:ext uri="{BB962C8B-B14F-4D97-AF65-F5344CB8AC3E}">
        <p14:creationId xmlns:p14="http://schemas.microsoft.com/office/powerpoint/2010/main" val="2875587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808063"/>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0"/>
            <a:ext cx="8985059" cy="6309420"/>
          </a:xfrm>
          <a:prstGeom prst="rect">
            <a:avLst/>
          </a:prstGeom>
          <a:noFill/>
        </p:spPr>
        <p:txBody>
          <a:bodyPr wrap="square" rtlCol="0">
            <a:spAutoFit/>
          </a:bodyPr>
          <a:lstStyle/>
          <a:p>
            <a:pPr algn="r"/>
            <a:r>
              <a:rPr lang="he-IL" sz="4000" b="1">
                <a:solidFill>
                  <a:schemeClr val="bg1"/>
                </a:solidFill>
                <a:cs typeface="+mj-cs"/>
              </a:rPr>
              <a:t>﻿</a:t>
            </a:r>
            <a:r>
              <a:rPr lang="he-IL" sz="4000" b="1">
                <a:solidFill>
                  <a:srgbClr val="FFFF00"/>
                </a:solidFill>
                <a:cs typeface="+mj-cs"/>
              </a:rPr>
              <a:t>ספר ישעיה פרק סה</a:t>
            </a:r>
          </a:p>
          <a:p>
            <a:pPr algn="r"/>
            <a:r>
              <a:rPr lang="he-IL" sz="2550">
                <a:solidFill>
                  <a:srgbClr val="FFFF00"/>
                </a:solidFill>
                <a:cs typeface="+mj-cs"/>
              </a:rPr>
              <a:t>א   נִדְרַשְׁתִּי לְלוֹא שָׁאָלוּ נִמְצֵאתִי לְלֹא בִקְשֻׁנִי אָמַרְתִּי הִנֵּנִי הִנֵּנִי אֶל-גּוֹי לֹא-קֹרָא בִשְׁמִי: ב   פֵּרַשְֹתִּי יָדַי כָּל-הַיּוֹם אֶל-עַם סוֹרֵר הַהֹלְכִים הַדֶּרֶךְ לֹא-טוֹב אַחַר מַחְשְׁבֹתֵיהֶם: ג   הָעָם הַמַּכְעִיסִים אוֹתִי עַל-פָּנַי תָּמִיד זֹבְחִים בַּגַּנּוֹת וּמְקַטְּרִים עַל-הַלְּבֵנִים: ד   הַיֹּשְׁבִים בַּקְּבָרִים וּבַנְּצוּרִים יָלִינוּ הָאֹכְלִים בְּשַֹר הַחֲזִיר וּפְרַק [וּמְרַק] פִּגֻּלִים כְּלֵיהֶם: ה   הָאֹמְרִים קְרַב אֵלֶיךָ אַל-תִּגַּשׁ-בִּי כִּי קְדַשְׁתִּיךָ אֵלֶּה עָשָׁן בְּאַפִּי אֵשׁ יֹקֶדֶת כָּל-הַיּוֹם: ו   הִנֵּה כְתוּבָה לְפָנָי לֹא אֶחֱשֶֹה כִּי אִם-שִׁלַּמְתִּי וְשִׁלַּמְתִּי עַל-חֵיקָם: </a:t>
            </a:r>
            <a:r>
              <a:rPr lang="he-IL" sz="2550">
                <a:solidFill>
                  <a:srgbClr val="FFC000"/>
                </a:solidFill>
                <a:cs typeface="+mj-cs"/>
              </a:rPr>
              <a:t>ז   עֲוֹנֹתֵיכֶם וַעֲוֹנֹת אֲבוֹתֵיכֶם יַחְדָּו אָמַר יְהֹוָה אֲשֶׁר קִטְּרוּ עַל-הֶהָרִים וְעַל-הַגְּבָעוֹת חֵרְפוּנִי וּמַדֹּתִי פְעֻלָּתָם רִאשֹׁנָה עֶל [אֶל] -חֵיקָם:       ח   כֹּה |  אָמַר יְהֹוָה כַּאֲשֶׁר יִמָּצֵא הַתִּירוֹשׁ בָּאֶשְׁכּוֹל וְאָמַר אַל-תַּשְׁחִיתֵהוּ כִּי בְרָכָה בּוֹ כֵּן אֶעֱשֶֹה לְמַעַן עֲבָדַי לְבִלְתִּי הַשְׁחִית הַכֹּל: ט   וְהוֹצֵאתִי מִיַּעֲקֹב זֶרַע וּמִיהוּדָה יוֹרֵשׁ הָרָי וִירֵשׁוּהָ בְחִירַי וַעֲבָדַי יִשְׁכְּנוּ-שָׁמָּה: י   וְהָיָה הַשָּׁרוֹן לִנְוֵה-צֹאן וְעֵמֶק עָכוֹר לְרֵבֶץ בָּקָר לְעַמִּי אֲשֶׁר דְּרָשׁוּנִי: יא   וְאַתֶּם עֹזְבֵי יְהֹוָה הַשְּׁכֵחִים אֶת-הַר קָדְשִׁי הַעֹרְכִים לַגַּד שֻׁלְחָן וְהַמְמַלְאִים לַמְנִי מִמְסָךְ: יב   וּמָנִיתִי אֶתְכֶם לַחֶרֶב וְכֻלְּכֶם לַטֶּבַח תִּכְרָעוּ יַעַן קָרָאתִי וְלֹא עֲנִיתֶם דִּבַּרְתִּי וְלֹא שְׁמַעְתֶּם וַתַּעֲשֹוּ הָרַע בְּעֵינַי וּבַאֲשֶׁר לֹא-חָפַצְתִּי בְּחַרְתֶּם:</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B01DA495-2FD9-F49E-EF97-7C76476E3451}"/>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4" name="Ink 23">
                <a:extLst>
                  <a:ext uri="{FF2B5EF4-FFF2-40B4-BE49-F238E27FC236}">
                    <a16:creationId xmlns:a16="http://schemas.microsoft.com/office/drawing/2014/main" id="{9A2DA251-F926-B591-D9D8-18C359B566E1}"/>
                  </a:ext>
                </a:extLst>
              </p14:cNvPr>
              <p14:cNvContentPartPr/>
              <p14:nvPr/>
            </p14:nvContentPartPr>
            <p14:xfrm>
              <a:off x="8707356" y="1476308"/>
              <a:ext cx="547920" cy="24840"/>
            </p14:xfrm>
          </p:contentPart>
        </mc:Choice>
        <mc:Fallback>
          <p:pic>
            <p:nvPicPr>
              <p:cNvPr id="24" name="Ink 23">
                <a:extLst>
                  <a:ext uri="{FF2B5EF4-FFF2-40B4-BE49-F238E27FC236}">
                    <a16:creationId xmlns:a16="http://schemas.microsoft.com/office/drawing/2014/main" id="{9A2DA251-F926-B591-D9D8-18C359B566E1}"/>
                  </a:ext>
                </a:extLst>
              </p:cNvPr>
              <p:cNvPicPr/>
              <p:nvPr/>
            </p:nvPicPr>
            <p:blipFill>
              <a:blip r:embed="rId5"/>
              <a:stretch>
                <a:fillRect/>
              </a:stretch>
            </p:blipFill>
            <p:spPr>
              <a:xfrm>
                <a:off x="8689356" y="1458668"/>
                <a:ext cx="5835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9" name="Ink 28">
                <a:extLst>
                  <a:ext uri="{FF2B5EF4-FFF2-40B4-BE49-F238E27FC236}">
                    <a16:creationId xmlns:a16="http://schemas.microsoft.com/office/drawing/2014/main" id="{29C07DBC-FCB7-FED5-37D3-1FB87F9D31EA}"/>
                  </a:ext>
                </a:extLst>
              </p14:cNvPr>
              <p14:cNvContentPartPr/>
              <p14:nvPr/>
            </p14:nvContentPartPr>
            <p14:xfrm>
              <a:off x="2670876" y="603308"/>
              <a:ext cx="1083240" cy="532800"/>
            </p14:xfrm>
          </p:contentPart>
        </mc:Choice>
        <mc:Fallback>
          <p:pic>
            <p:nvPicPr>
              <p:cNvPr id="29" name="Ink 28">
                <a:extLst>
                  <a:ext uri="{FF2B5EF4-FFF2-40B4-BE49-F238E27FC236}">
                    <a16:creationId xmlns:a16="http://schemas.microsoft.com/office/drawing/2014/main" id="{29C07DBC-FCB7-FED5-37D3-1FB87F9D31EA}"/>
                  </a:ext>
                </a:extLst>
              </p:cNvPr>
              <p:cNvPicPr/>
              <p:nvPr/>
            </p:nvPicPr>
            <p:blipFill>
              <a:blip r:embed="rId7"/>
              <a:stretch>
                <a:fillRect/>
              </a:stretch>
            </p:blipFill>
            <p:spPr>
              <a:xfrm>
                <a:off x="2653236" y="585308"/>
                <a:ext cx="1118880" cy="568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6" name="Ink 45">
                <a:extLst>
                  <a:ext uri="{FF2B5EF4-FFF2-40B4-BE49-F238E27FC236}">
                    <a16:creationId xmlns:a16="http://schemas.microsoft.com/office/drawing/2014/main" id="{BDAD0299-47DB-80B7-E06D-B0233E59F284}"/>
                  </a:ext>
                </a:extLst>
              </p14:cNvPr>
              <p14:cNvContentPartPr/>
              <p14:nvPr/>
            </p14:nvContentPartPr>
            <p14:xfrm>
              <a:off x="7932276" y="1824068"/>
              <a:ext cx="1277640" cy="39960"/>
            </p14:xfrm>
          </p:contentPart>
        </mc:Choice>
        <mc:Fallback>
          <p:pic>
            <p:nvPicPr>
              <p:cNvPr id="46" name="Ink 45">
                <a:extLst>
                  <a:ext uri="{FF2B5EF4-FFF2-40B4-BE49-F238E27FC236}">
                    <a16:creationId xmlns:a16="http://schemas.microsoft.com/office/drawing/2014/main" id="{BDAD0299-47DB-80B7-E06D-B0233E59F284}"/>
                  </a:ext>
                </a:extLst>
              </p:cNvPr>
              <p:cNvPicPr/>
              <p:nvPr/>
            </p:nvPicPr>
            <p:blipFill>
              <a:blip r:embed="rId9"/>
              <a:stretch>
                <a:fillRect/>
              </a:stretch>
            </p:blipFill>
            <p:spPr>
              <a:xfrm>
                <a:off x="7914276" y="1806428"/>
                <a:ext cx="1313280" cy="75600"/>
              </a:xfrm>
              <a:prstGeom prst="rect">
                <a:avLst/>
              </a:prstGeom>
            </p:spPr>
          </p:pic>
        </mc:Fallback>
      </mc:AlternateContent>
      <p:grpSp>
        <p:nvGrpSpPr>
          <p:cNvPr id="48" name="Group 47">
            <a:extLst>
              <a:ext uri="{FF2B5EF4-FFF2-40B4-BE49-F238E27FC236}">
                <a16:creationId xmlns:a16="http://schemas.microsoft.com/office/drawing/2014/main" id="{51D7DE5E-0FE7-47B6-1929-727498C33512}"/>
              </a:ext>
            </a:extLst>
          </p:cNvPr>
          <p:cNvGrpSpPr/>
          <p:nvPr/>
        </p:nvGrpSpPr>
        <p:grpSpPr>
          <a:xfrm>
            <a:off x="1684476" y="1358228"/>
            <a:ext cx="6360120" cy="180720"/>
            <a:chOff x="1684476" y="1358228"/>
            <a:chExt cx="6360120" cy="180720"/>
          </a:xfrm>
        </p:grpSpPr>
        <mc:AlternateContent xmlns:mc="http://schemas.openxmlformats.org/markup-compatibility/2006">
          <mc:Choice xmlns:p14="http://schemas.microsoft.com/office/powerpoint/2010/main" Requires="p14">
            <p:contentPart p14:bwMode="auto" r:id="rId10">
              <p14:nvContentPartPr>
                <p14:cNvPr id="31" name="Ink 30">
                  <a:extLst>
                    <a:ext uri="{FF2B5EF4-FFF2-40B4-BE49-F238E27FC236}">
                      <a16:creationId xmlns:a16="http://schemas.microsoft.com/office/drawing/2014/main" id="{822C94F0-1456-6085-CC74-39F78B7AAFAD}"/>
                    </a:ext>
                  </a:extLst>
                </p14:cNvPr>
                <p14:cNvContentPartPr/>
                <p14:nvPr/>
              </p14:nvContentPartPr>
              <p14:xfrm>
                <a:off x="7283916" y="1453268"/>
                <a:ext cx="760680" cy="29880"/>
              </p14:xfrm>
            </p:contentPart>
          </mc:Choice>
          <mc:Fallback>
            <p:pic>
              <p:nvPicPr>
                <p:cNvPr id="31" name="Ink 30">
                  <a:extLst>
                    <a:ext uri="{FF2B5EF4-FFF2-40B4-BE49-F238E27FC236}">
                      <a16:creationId xmlns:a16="http://schemas.microsoft.com/office/drawing/2014/main" id="{822C94F0-1456-6085-CC74-39F78B7AAFAD}"/>
                    </a:ext>
                  </a:extLst>
                </p:cNvPr>
                <p:cNvPicPr/>
                <p:nvPr/>
              </p:nvPicPr>
              <p:blipFill>
                <a:blip r:embed="rId11"/>
                <a:stretch>
                  <a:fillRect/>
                </a:stretch>
              </p:blipFill>
              <p:spPr>
                <a:xfrm>
                  <a:off x="7266276" y="1435628"/>
                  <a:ext cx="7963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2" name="Ink 31">
                  <a:extLst>
                    <a:ext uri="{FF2B5EF4-FFF2-40B4-BE49-F238E27FC236}">
                      <a16:creationId xmlns:a16="http://schemas.microsoft.com/office/drawing/2014/main" id="{7583D156-3CB1-1B81-98BB-D3A6702E1B9B}"/>
                    </a:ext>
                  </a:extLst>
                </p14:cNvPr>
                <p14:cNvContentPartPr/>
                <p14:nvPr/>
              </p14:nvContentPartPr>
              <p14:xfrm>
                <a:off x="6981516" y="1503308"/>
                <a:ext cx="276480" cy="22320"/>
              </p14:xfrm>
            </p:contentPart>
          </mc:Choice>
          <mc:Fallback>
            <p:pic>
              <p:nvPicPr>
                <p:cNvPr id="32" name="Ink 31">
                  <a:extLst>
                    <a:ext uri="{FF2B5EF4-FFF2-40B4-BE49-F238E27FC236}">
                      <a16:creationId xmlns:a16="http://schemas.microsoft.com/office/drawing/2014/main" id="{7583D156-3CB1-1B81-98BB-D3A6702E1B9B}"/>
                    </a:ext>
                  </a:extLst>
                </p:cNvPr>
                <p:cNvPicPr/>
                <p:nvPr/>
              </p:nvPicPr>
              <p:blipFill>
                <a:blip r:embed="rId13"/>
                <a:stretch>
                  <a:fillRect/>
                </a:stretch>
              </p:blipFill>
              <p:spPr>
                <a:xfrm>
                  <a:off x="6963876" y="1485308"/>
                  <a:ext cx="31212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4" name="Ink 33">
                  <a:extLst>
                    <a:ext uri="{FF2B5EF4-FFF2-40B4-BE49-F238E27FC236}">
                      <a16:creationId xmlns:a16="http://schemas.microsoft.com/office/drawing/2014/main" id="{778BBA8F-5D0A-470E-B8F6-BD0494504D92}"/>
                    </a:ext>
                  </a:extLst>
                </p14:cNvPr>
                <p14:cNvContentPartPr/>
                <p14:nvPr/>
              </p14:nvContentPartPr>
              <p14:xfrm>
                <a:off x="6673356" y="1453268"/>
                <a:ext cx="230760" cy="77760"/>
              </p14:xfrm>
            </p:contentPart>
          </mc:Choice>
          <mc:Fallback>
            <p:pic>
              <p:nvPicPr>
                <p:cNvPr id="34" name="Ink 33">
                  <a:extLst>
                    <a:ext uri="{FF2B5EF4-FFF2-40B4-BE49-F238E27FC236}">
                      <a16:creationId xmlns:a16="http://schemas.microsoft.com/office/drawing/2014/main" id="{778BBA8F-5D0A-470E-B8F6-BD0494504D92}"/>
                    </a:ext>
                  </a:extLst>
                </p:cNvPr>
                <p:cNvPicPr/>
                <p:nvPr/>
              </p:nvPicPr>
              <p:blipFill>
                <a:blip r:embed="rId15"/>
                <a:stretch>
                  <a:fillRect/>
                </a:stretch>
              </p:blipFill>
              <p:spPr>
                <a:xfrm>
                  <a:off x="6655356" y="1435268"/>
                  <a:ext cx="2664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5" name="Ink 34">
                  <a:extLst>
                    <a:ext uri="{FF2B5EF4-FFF2-40B4-BE49-F238E27FC236}">
                      <a16:creationId xmlns:a16="http://schemas.microsoft.com/office/drawing/2014/main" id="{7BCAB92F-1A13-BDFF-24A3-BAC406E42B09}"/>
                    </a:ext>
                  </a:extLst>
                </p14:cNvPr>
                <p14:cNvContentPartPr/>
                <p14:nvPr/>
              </p14:nvContentPartPr>
              <p14:xfrm>
                <a:off x="6176556" y="1451108"/>
                <a:ext cx="384120" cy="19800"/>
              </p14:xfrm>
            </p:contentPart>
          </mc:Choice>
          <mc:Fallback>
            <p:pic>
              <p:nvPicPr>
                <p:cNvPr id="35" name="Ink 34">
                  <a:extLst>
                    <a:ext uri="{FF2B5EF4-FFF2-40B4-BE49-F238E27FC236}">
                      <a16:creationId xmlns:a16="http://schemas.microsoft.com/office/drawing/2014/main" id="{7BCAB92F-1A13-BDFF-24A3-BAC406E42B09}"/>
                    </a:ext>
                  </a:extLst>
                </p:cNvPr>
                <p:cNvPicPr/>
                <p:nvPr/>
              </p:nvPicPr>
              <p:blipFill>
                <a:blip r:embed="rId17"/>
                <a:stretch>
                  <a:fillRect/>
                </a:stretch>
              </p:blipFill>
              <p:spPr>
                <a:xfrm>
                  <a:off x="6158556" y="1433468"/>
                  <a:ext cx="41976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6" name="Ink 35">
                  <a:extLst>
                    <a:ext uri="{FF2B5EF4-FFF2-40B4-BE49-F238E27FC236}">
                      <a16:creationId xmlns:a16="http://schemas.microsoft.com/office/drawing/2014/main" id="{313FE6BD-533C-118E-A7DF-EB3DA6042D28}"/>
                    </a:ext>
                  </a:extLst>
                </p14:cNvPr>
                <p14:cNvContentPartPr/>
                <p14:nvPr/>
              </p14:nvContentPartPr>
              <p14:xfrm>
                <a:off x="5723676" y="1439228"/>
                <a:ext cx="299160" cy="1800"/>
              </p14:xfrm>
            </p:contentPart>
          </mc:Choice>
          <mc:Fallback>
            <p:pic>
              <p:nvPicPr>
                <p:cNvPr id="36" name="Ink 35">
                  <a:extLst>
                    <a:ext uri="{FF2B5EF4-FFF2-40B4-BE49-F238E27FC236}">
                      <a16:creationId xmlns:a16="http://schemas.microsoft.com/office/drawing/2014/main" id="{313FE6BD-533C-118E-A7DF-EB3DA6042D28}"/>
                    </a:ext>
                  </a:extLst>
                </p:cNvPr>
                <p:cNvPicPr/>
                <p:nvPr/>
              </p:nvPicPr>
              <p:blipFill>
                <a:blip r:embed="rId19"/>
                <a:stretch>
                  <a:fillRect/>
                </a:stretch>
              </p:blipFill>
              <p:spPr>
                <a:xfrm>
                  <a:off x="5705676" y="1421588"/>
                  <a:ext cx="3348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8" name="Ink 37">
                  <a:extLst>
                    <a:ext uri="{FF2B5EF4-FFF2-40B4-BE49-F238E27FC236}">
                      <a16:creationId xmlns:a16="http://schemas.microsoft.com/office/drawing/2014/main" id="{EF46FEF4-5CF1-A29D-C074-D691A30E6AF0}"/>
                    </a:ext>
                  </a:extLst>
                </p14:cNvPr>
                <p14:cNvContentPartPr/>
                <p14:nvPr/>
              </p14:nvContentPartPr>
              <p14:xfrm>
                <a:off x="4644036" y="1422308"/>
                <a:ext cx="928080" cy="32760"/>
              </p14:xfrm>
            </p:contentPart>
          </mc:Choice>
          <mc:Fallback>
            <p:pic>
              <p:nvPicPr>
                <p:cNvPr id="38" name="Ink 37">
                  <a:extLst>
                    <a:ext uri="{FF2B5EF4-FFF2-40B4-BE49-F238E27FC236}">
                      <a16:creationId xmlns:a16="http://schemas.microsoft.com/office/drawing/2014/main" id="{EF46FEF4-5CF1-A29D-C074-D691A30E6AF0}"/>
                    </a:ext>
                  </a:extLst>
                </p:cNvPr>
                <p:cNvPicPr/>
                <p:nvPr/>
              </p:nvPicPr>
              <p:blipFill>
                <a:blip r:embed="rId21"/>
                <a:stretch>
                  <a:fillRect/>
                </a:stretch>
              </p:blipFill>
              <p:spPr>
                <a:xfrm>
                  <a:off x="4626036" y="1404668"/>
                  <a:ext cx="9637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40" name="Ink 39">
                  <a:extLst>
                    <a:ext uri="{FF2B5EF4-FFF2-40B4-BE49-F238E27FC236}">
                      <a16:creationId xmlns:a16="http://schemas.microsoft.com/office/drawing/2014/main" id="{792EA2F8-29CE-67FB-311F-34ACA67A28DC}"/>
                    </a:ext>
                  </a:extLst>
                </p14:cNvPr>
                <p14:cNvContentPartPr/>
                <p14:nvPr/>
              </p14:nvContentPartPr>
              <p14:xfrm>
                <a:off x="3732876" y="1428068"/>
                <a:ext cx="739440" cy="110880"/>
              </p14:xfrm>
            </p:contentPart>
          </mc:Choice>
          <mc:Fallback>
            <p:pic>
              <p:nvPicPr>
                <p:cNvPr id="40" name="Ink 39">
                  <a:extLst>
                    <a:ext uri="{FF2B5EF4-FFF2-40B4-BE49-F238E27FC236}">
                      <a16:creationId xmlns:a16="http://schemas.microsoft.com/office/drawing/2014/main" id="{792EA2F8-29CE-67FB-311F-34ACA67A28DC}"/>
                    </a:ext>
                  </a:extLst>
                </p:cNvPr>
                <p:cNvPicPr/>
                <p:nvPr/>
              </p:nvPicPr>
              <p:blipFill>
                <a:blip r:embed="rId23"/>
                <a:stretch>
                  <a:fillRect/>
                </a:stretch>
              </p:blipFill>
              <p:spPr>
                <a:xfrm>
                  <a:off x="3715236" y="1410428"/>
                  <a:ext cx="7750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41" name="Ink 40">
                  <a:extLst>
                    <a:ext uri="{FF2B5EF4-FFF2-40B4-BE49-F238E27FC236}">
                      <a16:creationId xmlns:a16="http://schemas.microsoft.com/office/drawing/2014/main" id="{51D6EE25-5D92-F85C-5682-108A151CD029}"/>
                    </a:ext>
                  </a:extLst>
                </p14:cNvPr>
                <p14:cNvContentPartPr/>
                <p14:nvPr/>
              </p14:nvContentPartPr>
              <p14:xfrm>
                <a:off x="3170916" y="1477388"/>
                <a:ext cx="346680" cy="41760"/>
              </p14:xfrm>
            </p:contentPart>
          </mc:Choice>
          <mc:Fallback>
            <p:pic>
              <p:nvPicPr>
                <p:cNvPr id="41" name="Ink 40">
                  <a:extLst>
                    <a:ext uri="{FF2B5EF4-FFF2-40B4-BE49-F238E27FC236}">
                      <a16:creationId xmlns:a16="http://schemas.microsoft.com/office/drawing/2014/main" id="{51D6EE25-5D92-F85C-5682-108A151CD029}"/>
                    </a:ext>
                  </a:extLst>
                </p:cNvPr>
                <p:cNvPicPr/>
                <p:nvPr/>
              </p:nvPicPr>
              <p:blipFill>
                <a:blip r:embed="rId25"/>
                <a:stretch>
                  <a:fillRect/>
                </a:stretch>
              </p:blipFill>
              <p:spPr>
                <a:xfrm>
                  <a:off x="3152916" y="1459388"/>
                  <a:ext cx="3823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2" name="Ink 41">
                  <a:extLst>
                    <a:ext uri="{FF2B5EF4-FFF2-40B4-BE49-F238E27FC236}">
                      <a16:creationId xmlns:a16="http://schemas.microsoft.com/office/drawing/2014/main" id="{50944309-1CCA-E5AE-6339-6B31886980FB}"/>
                    </a:ext>
                  </a:extLst>
                </p14:cNvPr>
                <p14:cNvContentPartPr/>
                <p14:nvPr/>
              </p14:nvContentPartPr>
              <p14:xfrm>
                <a:off x="2608596" y="1455788"/>
                <a:ext cx="271080" cy="30240"/>
              </p14:xfrm>
            </p:contentPart>
          </mc:Choice>
          <mc:Fallback>
            <p:pic>
              <p:nvPicPr>
                <p:cNvPr id="42" name="Ink 41">
                  <a:extLst>
                    <a:ext uri="{FF2B5EF4-FFF2-40B4-BE49-F238E27FC236}">
                      <a16:creationId xmlns:a16="http://schemas.microsoft.com/office/drawing/2014/main" id="{50944309-1CCA-E5AE-6339-6B31886980FB}"/>
                    </a:ext>
                  </a:extLst>
                </p:cNvPr>
                <p:cNvPicPr/>
                <p:nvPr/>
              </p:nvPicPr>
              <p:blipFill>
                <a:blip r:embed="rId27"/>
                <a:stretch>
                  <a:fillRect/>
                </a:stretch>
              </p:blipFill>
              <p:spPr>
                <a:xfrm>
                  <a:off x="2590956" y="1438148"/>
                  <a:ext cx="3067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3" name="Ink 42">
                  <a:extLst>
                    <a:ext uri="{FF2B5EF4-FFF2-40B4-BE49-F238E27FC236}">
                      <a16:creationId xmlns:a16="http://schemas.microsoft.com/office/drawing/2014/main" id="{21FBCFA5-BC33-F2AF-33DE-D3E43EC04E34}"/>
                    </a:ext>
                  </a:extLst>
                </p14:cNvPr>
                <p14:cNvContentPartPr/>
                <p14:nvPr/>
              </p14:nvContentPartPr>
              <p14:xfrm>
                <a:off x="1684476" y="1450748"/>
                <a:ext cx="848160" cy="54720"/>
              </p14:xfrm>
            </p:contentPart>
          </mc:Choice>
          <mc:Fallback>
            <p:pic>
              <p:nvPicPr>
                <p:cNvPr id="43" name="Ink 42">
                  <a:extLst>
                    <a:ext uri="{FF2B5EF4-FFF2-40B4-BE49-F238E27FC236}">
                      <a16:creationId xmlns:a16="http://schemas.microsoft.com/office/drawing/2014/main" id="{21FBCFA5-BC33-F2AF-33DE-D3E43EC04E34}"/>
                    </a:ext>
                  </a:extLst>
                </p:cNvPr>
                <p:cNvPicPr/>
                <p:nvPr/>
              </p:nvPicPr>
              <p:blipFill>
                <a:blip r:embed="rId29"/>
                <a:stretch>
                  <a:fillRect/>
                </a:stretch>
              </p:blipFill>
              <p:spPr>
                <a:xfrm>
                  <a:off x="1666836" y="1433108"/>
                  <a:ext cx="8838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47" name="Ink 46">
                  <a:extLst>
                    <a:ext uri="{FF2B5EF4-FFF2-40B4-BE49-F238E27FC236}">
                      <a16:creationId xmlns:a16="http://schemas.microsoft.com/office/drawing/2014/main" id="{058D76C1-E4CD-E447-48EC-0688D0160E11}"/>
                    </a:ext>
                  </a:extLst>
                </p14:cNvPr>
                <p14:cNvContentPartPr/>
                <p14:nvPr/>
              </p14:nvContentPartPr>
              <p14:xfrm>
                <a:off x="4548996" y="1358228"/>
                <a:ext cx="937080" cy="140040"/>
              </p14:xfrm>
            </p:contentPart>
          </mc:Choice>
          <mc:Fallback>
            <p:pic>
              <p:nvPicPr>
                <p:cNvPr id="47" name="Ink 46">
                  <a:extLst>
                    <a:ext uri="{FF2B5EF4-FFF2-40B4-BE49-F238E27FC236}">
                      <a16:creationId xmlns:a16="http://schemas.microsoft.com/office/drawing/2014/main" id="{058D76C1-E4CD-E447-48EC-0688D0160E11}"/>
                    </a:ext>
                  </a:extLst>
                </p:cNvPr>
                <p:cNvPicPr/>
                <p:nvPr/>
              </p:nvPicPr>
              <p:blipFill>
                <a:blip r:embed="rId31"/>
                <a:stretch>
                  <a:fillRect/>
                </a:stretch>
              </p:blipFill>
              <p:spPr>
                <a:xfrm>
                  <a:off x="4530996" y="1340588"/>
                  <a:ext cx="972720" cy="175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
            <p14:nvContentPartPr>
              <p14:cNvPr id="49" name="Ink 48">
                <a:extLst>
                  <a:ext uri="{FF2B5EF4-FFF2-40B4-BE49-F238E27FC236}">
                    <a16:creationId xmlns:a16="http://schemas.microsoft.com/office/drawing/2014/main" id="{C9C97011-6838-B3EF-8076-856C6210CC2B}"/>
                  </a:ext>
                </a:extLst>
              </p14:cNvPr>
              <p14:cNvContentPartPr/>
              <p14:nvPr/>
            </p14:nvContentPartPr>
            <p14:xfrm>
              <a:off x="2151036" y="1385948"/>
              <a:ext cx="2289960" cy="126360"/>
            </p14:xfrm>
          </p:contentPart>
        </mc:Choice>
        <mc:Fallback>
          <p:pic>
            <p:nvPicPr>
              <p:cNvPr id="49" name="Ink 48">
                <a:extLst>
                  <a:ext uri="{FF2B5EF4-FFF2-40B4-BE49-F238E27FC236}">
                    <a16:creationId xmlns:a16="http://schemas.microsoft.com/office/drawing/2014/main" id="{C9C97011-6838-B3EF-8076-856C6210CC2B}"/>
                  </a:ext>
                </a:extLst>
              </p:cNvPr>
              <p:cNvPicPr/>
              <p:nvPr/>
            </p:nvPicPr>
            <p:blipFill>
              <a:blip r:embed="rId33"/>
              <a:stretch>
                <a:fillRect/>
              </a:stretch>
            </p:blipFill>
            <p:spPr>
              <a:xfrm>
                <a:off x="2133036" y="1368308"/>
                <a:ext cx="23256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50" name="Ink 49">
                <a:extLst>
                  <a:ext uri="{FF2B5EF4-FFF2-40B4-BE49-F238E27FC236}">
                    <a16:creationId xmlns:a16="http://schemas.microsoft.com/office/drawing/2014/main" id="{6430D7C5-51B3-4D9F-B908-D7F55DE7C7C3}"/>
                  </a:ext>
                </a:extLst>
              </p14:cNvPr>
              <p14:cNvContentPartPr/>
              <p14:nvPr/>
            </p14:nvContentPartPr>
            <p14:xfrm>
              <a:off x="8024436" y="1838108"/>
              <a:ext cx="996480" cy="58320"/>
            </p14:xfrm>
          </p:contentPart>
        </mc:Choice>
        <mc:Fallback>
          <p:pic>
            <p:nvPicPr>
              <p:cNvPr id="50" name="Ink 49">
                <a:extLst>
                  <a:ext uri="{FF2B5EF4-FFF2-40B4-BE49-F238E27FC236}">
                    <a16:creationId xmlns:a16="http://schemas.microsoft.com/office/drawing/2014/main" id="{6430D7C5-51B3-4D9F-B908-D7F55DE7C7C3}"/>
                  </a:ext>
                </a:extLst>
              </p:cNvPr>
              <p:cNvPicPr/>
              <p:nvPr/>
            </p:nvPicPr>
            <p:blipFill>
              <a:blip r:embed="rId35"/>
              <a:stretch>
                <a:fillRect/>
              </a:stretch>
            </p:blipFill>
            <p:spPr>
              <a:xfrm>
                <a:off x="8006796" y="1820108"/>
                <a:ext cx="10321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67" name="Ink 66">
                <a:extLst>
                  <a:ext uri="{FF2B5EF4-FFF2-40B4-BE49-F238E27FC236}">
                    <a16:creationId xmlns:a16="http://schemas.microsoft.com/office/drawing/2014/main" id="{5C3DF59B-A0CF-7DF1-1DFB-94B057A0BABD}"/>
                  </a:ext>
                </a:extLst>
              </p14:cNvPr>
              <p14:cNvContentPartPr/>
              <p14:nvPr/>
            </p14:nvContentPartPr>
            <p14:xfrm>
              <a:off x="8399556" y="2213228"/>
              <a:ext cx="747000" cy="46800"/>
            </p14:xfrm>
          </p:contentPart>
        </mc:Choice>
        <mc:Fallback>
          <p:pic>
            <p:nvPicPr>
              <p:cNvPr id="67" name="Ink 66">
                <a:extLst>
                  <a:ext uri="{FF2B5EF4-FFF2-40B4-BE49-F238E27FC236}">
                    <a16:creationId xmlns:a16="http://schemas.microsoft.com/office/drawing/2014/main" id="{5C3DF59B-A0CF-7DF1-1DFB-94B057A0BABD}"/>
                  </a:ext>
                </a:extLst>
              </p:cNvPr>
              <p:cNvPicPr/>
              <p:nvPr/>
            </p:nvPicPr>
            <p:blipFill>
              <a:blip r:embed="rId37"/>
              <a:stretch>
                <a:fillRect/>
              </a:stretch>
            </p:blipFill>
            <p:spPr>
              <a:xfrm>
                <a:off x="8381556" y="2195588"/>
                <a:ext cx="7826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85" name="Ink 84">
                <a:extLst>
                  <a:ext uri="{FF2B5EF4-FFF2-40B4-BE49-F238E27FC236}">
                    <a16:creationId xmlns:a16="http://schemas.microsoft.com/office/drawing/2014/main" id="{12388F0A-9CB7-A1F9-880E-1041D466E149}"/>
                  </a:ext>
                </a:extLst>
              </p14:cNvPr>
              <p14:cNvContentPartPr/>
              <p14:nvPr/>
            </p14:nvContentPartPr>
            <p14:xfrm>
              <a:off x="6037236" y="1798508"/>
              <a:ext cx="1913760" cy="476280"/>
            </p14:xfrm>
          </p:contentPart>
        </mc:Choice>
        <mc:Fallback>
          <p:pic>
            <p:nvPicPr>
              <p:cNvPr id="85" name="Ink 84">
                <a:extLst>
                  <a:ext uri="{FF2B5EF4-FFF2-40B4-BE49-F238E27FC236}">
                    <a16:creationId xmlns:a16="http://schemas.microsoft.com/office/drawing/2014/main" id="{12388F0A-9CB7-A1F9-880E-1041D466E149}"/>
                  </a:ext>
                </a:extLst>
              </p:cNvPr>
              <p:cNvPicPr/>
              <p:nvPr/>
            </p:nvPicPr>
            <p:blipFill>
              <a:blip r:embed="rId39"/>
              <a:stretch>
                <a:fillRect/>
              </a:stretch>
            </p:blipFill>
            <p:spPr>
              <a:xfrm>
                <a:off x="6019236" y="1780508"/>
                <a:ext cx="1949400" cy="511920"/>
              </a:xfrm>
              <a:prstGeom prst="rect">
                <a:avLst/>
              </a:prstGeom>
            </p:spPr>
          </p:pic>
        </mc:Fallback>
      </mc:AlternateContent>
      <p:grpSp>
        <p:nvGrpSpPr>
          <p:cNvPr id="88" name="Group 87">
            <a:extLst>
              <a:ext uri="{FF2B5EF4-FFF2-40B4-BE49-F238E27FC236}">
                <a16:creationId xmlns:a16="http://schemas.microsoft.com/office/drawing/2014/main" id="{CD6CA5F0-9D47-3CA8-29B2-5245E6CE7103}"/>
              </a:ext>
            </a:extLst>
          </p:cNvPr>
          <p:cNvGrpSpPr/>
          <p:nvPr/>
        </p:nvGrpSpPr>
        <p:grpSpPr>
          <a:xfrm>
            <a:off x="946836" y="1801748"/>
            <a:ext cx="8290440" cy="524160"/>
            <a:chOff x="946836" y="1801748"/>
            <a:chExt cx="8290440" cy="524160"/>
          </a:xfrm>
        </p:grpSpPr>
        <mc:AlternateContent xmlns:mc="http://schemas.openxmlformats.org/markup-compatibility/2006">
          <mc:Choice xmlns:p14="http://schemas.microsoft.com/office/powerpoint/2010/main" Requires="p14">
            <p:contentPart p14:bwMode="auto" r:id="rId40">
              <p14:nvContentPartPr>
                <p14:cNvPr id="51" name="Ink 50">
                  <a:extLst>
                    <a:ext uri="{FF2B5EF4-FFF2-40B4-BE49-F238E27FC236}">
                      <a16:creationId xmlns:a16="http://schemas.microsoft.com/office/drawing/2014/main" id="{7FADF09B-F1CA-D90D-D491-D9C10011CA4D}"/>
                    </a:ext>
                  </a:extLst>
                </p14:cNvPr>
                <p14:cNvContentPartPr/>
                <p14:nvPr/>
              </p14:nvContentPartPr>
              <p14:xfrm>
                <a:off x="6936156" y="1870868"/>
                <a:ext cx="518400" cy="46800"/>
              </p14:xfrm>
            </p:contentPart>
          </mc:Choice>
          <mc:Fallback>
            <p:pic>
              <p:nvPicPr>
                <p:cNvPr id="51" name="Ink 50">
                  <a:extLst>
                    <a:ext uri="{FF2B5EF4-FFF2-40B4-BE49-F238E27FC236}">
                      <a16:creationId xmlns:a16="http://schemas.microsoft.com/office/drawing/2014/main" id="{7FADF09B-F1CA-D90D-D491-D9C10011CA4D}"/>
                    </a:ext>
                  </a:extLst>
                </p:cNvPr>
                <p:cNvPicPr/>
                <p:nvPr/>
              </p:nvPicPr>
              <p:blipFill>
                <a:blip r:embed="rId41"/>
                <a:stretch>
                  <a:fillRect/>
                </a:stretch>
              </p:blipFill>
              <p:spPr>
                <a:xfrm>
                  <a:off x="6918156" y="1853228"/>
                  <a:ext cx="5540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52" name="Ink 51">
                  <a:extLst>
                    <a:ext uri="{FF2B5EF4-FFF2-40B4-BE49-F238E27FC236}">
                      <a16:creationId xmlns:a16="http://schemas.microsoft.com/office/drawing/2014/main" id="{014AEB28-7452-F356-F277-24BC5B86DF7C}"/>
                    </a:ext>
                  </a:extLst>
                </p14:cNvPr>
                <p14:cNvContentPartPr/>
                <p14:nvPr/>
              </p14:nvContentPartPr>
              <p14:xfrm>
                <a:off x="5887116" y="1815428"/>
                <a:ext cx="1006560" cy="93240"/>
              </p14:xfrm>
            </p:contentPart>
          </mc:Choice>
          <mc:Fallback>
            <p:pic>
              <p:nvPicPr>
                <p:cNvPr id="52" name="Ink 51">
                  <a:extLst>
                    <a:ext uri="{FF2B5EF4-FFF2-40B4-BE49-F238E27FC236}">
                      <a16:creationId xmlns:a16="http://schemas.microsoft.com/office/drawing/2014/main" id="{014AEB28-7452-F356-F277-24BC5B86DF7C}"/>
                    </a:ext>
                  </a:extLst>
                </p:cNvPr>
                <p:cNvPicPr/>
                <p:nvPr/>
              </p:nvPicPr>
              <p:blipFill>
                <a:blip r:embed="rId43"/>
                <a:stretch>
                  <a:fillRect/>
                </a:stretch>
              </p:blipFill>
              <p:spPr>
                <a:xfrm>
                  <a:off x="5869476" y="1797788"/>
                  <a:ext cx="10422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54" name="Ink 53">
                  <a:extLst>
                    <a:ext uri="{FF2B5EF4-FFF2-40B4-BE49-F238E27FC236}">
                      <a16:creationId xmlns:a16="http://schemas.microsoft.com/office/drawing/2014/main" id="{985FBB3A-0343-295E-3ED8-DE3B8E3568FC}"/>
                    </a:ext>
                  </a:extLst>
                </p14:cNvPr>
                <p14:cNvContentPartPr/>
                <p14:nvPr/>
              </p14:nvContentPartPr>
              <p14:xfrm>
                <a:off x="5342076" y="1876628"/>
                <a:ext cx="437040" cy="30600"/>
              </p14:xfrm>
            </p:contentPart>
          </mc:Choice>
          <mc:Fallback>
            <p:pic>
              <p:nvPicPr>
                <p:cNvPr id="54" name="Ink 53">
                  <a:extLst>
                    <a:ext uri="{FF2B5EF4-FFF2-40B4-BE49-F238E27FC236}">
                      <a16:creationId xmlns:a16="http://schemas.microsoft.com/office/drawing/2014/main" id="{985FBB3A-0343-295E-3ED8-DE3B8E3568FC}"/>
                    </a:ext>
                  </a:extLst>
                </p:cNvPr>
                <p:cNvPicPr/>
                <p:nvPr/>
              </p:nvPicPr>
              <p:blipFill>
                <a:blip r:embed="rId45"/>
                <a:stretch>
                  <a:fillRect/>
                </a:stretch>
              </p:blipFill>
              <p:spPr>
                <a:xfrm>
                  <a:off x="5324076" y="1858988"/>
                  <a:ext cx="47268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55" name="Ink 54">
                  <a:extLst>
                    <a:ext uri="{FF2B5EF4-FFF2-40B4-BE49-F238E27FC236}">
                      <a16:creationId xmlns:a16="http://schemas.microsoft.com/office/drawing/2014/main" id="{921C0A1F-2EF1-8783-C595-C5CE2BC7459E}"/>
                    </a:ext>
                  </a:extLst>
                </p14:cNvPr>
                <p14:cNvContentPartPr/>
                <p14:nvPr/>
              </p14:nvContentPartPr>
              <p14:xfrm>
                <a:off x="4941036" y="1880588"/>
                <a:ext cx="330480" cy="9360"/>
              </p14:xfrm>
            </p:contentPart>
          </mc:Choice>
          <mc:Fallback>
            <p:pic>
              <p:nvPicPr>
                <p:cNvPr id="55" name="Ink 54">
                  <a:extLst>
                    <a:ext uri="{FF2B5EF4-FFF2-40B4-BE49-F238E27FC236}">
                      <a16:creationId xmlns:a16="http://schemas.microsoft.com/office/drawing/2014/main" id="{921C0A1F-2EF1-8783-C595-C5CE2BC7459E}"/>
                    </a:ext>
                  </a:extLst>
                </p:cNvPr>
                <p:cNvPicPr/>
                <p:nvPr/>
              </p:nvPicPr>
              <p:blipFill>
                <a:blip r:embed="rId47"/>
                <a:stretch>
                  <a:fillRect/>
                </a:stretch>
              </p:blipFill>
              <p:spPr>
                <a:xfrm>
                  <a:off x="4923396" y="1862948"/>
                  <a:ext cx="36612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56" name="Ink 55">
                  <a:extLst>
                    <a:ext uri="{FF2B5EF4-FFF2-40B4-BE49-F238E27FC236}">
                      <a16:creationId xmlns:a16="http://schemas.microsoft.com/office/drawing/2014/main" id="{1AD986C2-3222-544C-AC76-D508AE68D1E8}"/>
                    </a:ext>
                  </a:extLst>
                </p14:cNvPr>
                <p14:cNvContentPartPr/>
                <p14:nvPr/>
              </p14:nvContentPartPr>
              <p14:xfrm>
                <a:off x="4538196" y="1848188"/>
                <a:ext cx="304920" cy="15120"/>
              </p14:xfrm>
            </p:contentPart>
          </mc:Choice>
          <mc:Fallback>
            <p:pic>
              <p:nvPicPr>
                <p:cNvPr id="56" name="Ink 55">
                  <a:extLst>
                    <a:ext uri="{FF2B5EF4-FFF2-40B4-BE49-F238E27FC236}">
                      <a16:creationId xmlns:a16="http://schemas.microsoft.com/office/drawing/2014/main" id="{1AD986C2-3222-544C-AC76-D508AE68D1E8}"/>
                    </a:ext>
                  </a:extLst>
                </p:cNvPr>
                <p:cNvPicPr/>
                <p:nvPr/>
              </p:nvPicPr>
              <p:blipFill>
                <a:blip r:embed="rId49"/>
                <a:stretch>
                  <a:fillRect/>
                </a:stretch>
              </p:blipFill>
              <p:spPr>
                <a:xfrm>
                  <a:off x="4520556" y="1830548"/>
                  <a:ext cx="34056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58" name="Ink 57">
                  <a:extLst>
                    <a:ext uri="{FF2B5EF4-FFF2-40B4-BE49-F238E27FC236}">
                      <a16:creationId xmlns:a16="http://schemas.microsoft.com/office/drawing/2014/main" id="{F41AFA23-4A0C-7C66-18E0-55BC75F980F4}"/>
                    </a:ext>
                  </a:extLst>
                </p14:cNvPr>
                <p14:cNvContentPartPr/>
                <p14:nvPr/>
              </p14:nvContentPartPr>
              <p14:xfrm>
                <a:off x="3862836" y="1847108"/>
                <a:ext cx="557280" cy="25920"/>
              </p14:xfrm>
            </p:contentPart>
          </mc:Choice>
          <mc:Fallback>
            <p:pic>
              <p:nvPicPr>
                <p:cNvPr id="58" name="Ink 57">
                  <a:extLst>
                    <a:ext uri="{FF2B5EF4-FFF2-40B4-BE49-F238E27FC236}">
                      <a16:creationId xmlns:a16="http://schemas.microsoft.com/office/drawing/2014/main" id="{F41AFA23-4A0C-7C66-18E0-55BC75F980F4}"/>
                    </a:ext>
                  </a:extLst>
                </p:cNvPr>
                <p:cNvPicPr/>
                <p:nvPr/>
              </p:nvPicPr>
              <p:blipFill>
                <a:blip r:embed="rId51"/>
                <a:stretch>
                  <a:fillRect/>
                </a:stretch>
              </p:blipFill>
              <p:spPr>
                <a:xfrm>
                  <a:off x="3845196" y="1829108"/>
                  <a:ext cx="59292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60" name="Ink 59">
                  <a:extLst>
                    <a:ext uri="{FF2B5EF4-FFF2-40B4-BE49-F238E27FC236}">
                      <a16:creationId xmlns:a16="http://schemas.microsoft.com/office/drawing/2014/main" id="{83D91570-6923-989F-26B1-6C8A720F900C}"/>
                    </a:ext>
                  </a:extLst>
                </p14:cNvPr>
                <p14:cNvContentPartPr/>
                <p14:nvPr/>
              </p14:nvContentPartPr>
              <p14:xfrm>
                <a:off x="3184596" y="1829468"/>
                <a:ext cx="588240" cy="95400"/>
              </p14:xfrm>
            </p:contentPart>
          </mc:Choice>
          <mc:Fallback>
            <p:pic>
              <p:nvPicPr>
                <p:cNvPr id="60" name="Ink 59">
                  <a:extLst>
                    <a:ext uri="{FF2B5EF4-FFF2-40B4-BE49-F238E27FC236}">
                      <a16:creationId xmlns:a16="http://schemas.microsoft.com/office/drawing/2014/main" id="{83D91570-6923-989F-26B1-6C8A720F900C}"/>
                    </a:ext>
                  </a:extLst>
                </p:cNvPr>
                <p:cNvPicPr/>
                <p:nvPr/>
              </p:nvPicPr>
              <p:blipFill>
                <a:blip r:embed="rId53"/>
                <a:stretch>
                  <a:fillRect/>
                </a:stretch>
              </p:blipFill>
              <p:spPr>
                <a:xfrm>
                  <a:off x="3166956" y="1811468"/>
                  <a:ext cx="6238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61" name="Ink 60">
                  <a:extLst>
                    <a:ext uri="{FF2B5EF4-FFF2-40B4-BE49-F238E27FC236}">
                      <a16:creationId xmlns:a16="http://schemas.microsoft.com/office/drawing/2014/main" id="{DD6298FD-9F7A-D9F5-320E-B13DBBB34618}"/>
                    </a:ext>
                  </a:extLst>
                </p14:cNvPr>
                <p14:cNvContentPartPr/>
                <p14:nvPr/>
              </p14:nvContentPartPr>
              <p14:xfrm>
                <a:off x="2393676" y="1851788"/>
                <a:ext cx="677880" cy="54720"/>
              </p14:xfrm>
            </p:contentPart>
          </mc:Choice>
          <mc:Fallback>
            <p:pic>
              <p:nvPicPr>
                <p:cNvPr id="61" name="Ink 60">
                  <a:extLst>
                    <a:ext uri="{FF2B5EF4-FFF2-40B4-BE49-F238E27FC236}">
                      <a16:creationId xmlns:a16="http://schemas.microsoft.com/office/drawing/2014/main" id="{DD6298FD-9F7A-D9F5-320E-B13DBBB34618}"/>
                    </a:ext>
                  </a:extLst>
                </p:cNvPr>
                <p:cNvPicPr/>
                <p:nvPr/>
              </p:nvPicPr>
              <p:blipFill>
                <a:blip r:embed="rId55"/>
                <a:stretch>
                  <a:fillRect/>
                </a:stretch>
              </p:blipFill>
              <p:spPr>
                <a:xfrm>
                  <a:off x="2375676" y="1834148"/>
                  <a:ext cx="7135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63" name="Ink 62">
                  <a:extLst>
                    <a:ext uri="{FF2B5EF4-FFF2-40B4-BE49-F238E27FC236}">
                      <a16:creationId xmlns:a16="http://schemas.microsoft.com/office/drawing/2014/main" id="{41F5627B-4975-F25A-D0F3-C746EB95D9E6}"/>
                    </a:ext>
                  </a:extLst>
                </p14:cNvPr>
                <p14:cNvContentPartPr/>
                <p14:nvPr/>
              </p14:nvContentPartPr>
              <p14:xfrm>
                <a:off x="1371276" y="1857188"/>
                <a:ext cx="1017360" cy="59040"/>
              </p14:xfrm>
            </p:contentPart>
          </mc:Choice>
          <mc:Fallback>
            <p:pic>
              <p:nvPicPr>
                <p:cNvPr id="63" name="Ink 62">
                  <a:extLst>
                    <a:ext uri="{FF2B5EF4-FFF2-40B4-BE49-F238E27FC236}">
                      <a16:creationId xmlns:a16="http://schemas.microsoft.com/office/drawing/2014/main" id="{41F5627B-4975-F25A-D0F3-C746EB95D9E6}"/>
                    </a:ext>
                  </a:extLst>
                </p:cNvPr>
                <p:cNvPicPr/>
                <p:nvPr/>
              </p:nvPicPr>
              <p:blipFill>
                <a:blip r:embed="rId57"/>
                <a:stretch>
                  <a:fillRect/>
                </a:stretch>
              </p:blipFill>
              <p:spPr>
                <a:xfrm>
                  <a:off x="1353276" y="1839188"/>
                  <a:ext cx="10530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64" name="Ink 63">
                  <a:extLst>
                    <a:ext uri="{FF2B5EF4-FFF2-40B4-BE49-F238E27FC236}">
                      <a16:creationId xmlns:a16="http://schemas.microsoft.com/office/drawing/2014/main" id="{826DB1E1-8AC8-6CA1-7DFB-3D9845701BF8}"/>
                    </a:ext>
                  </a:extLst>
                </p14:cNvPr>
                <p14:cNvContentPartPr/>
                <p14:nvPr/>
              </p14:nvContentPartPr>
              <p14:xfrm>
                <a:off x="946836" y="1831988"/>
                <a:ext cx="376200" cy="48240"/>
              </p14:xfrm>
            </p:contentPart>
          </mc:Choice>
          <mc:Fallback>
            <p:pic>
              <p:nvPicPr>
                <p:cNvPr id="64" name="Ink 63">
                  <a:extLst>
                    <a:ext uri="{FF2B5EF4-FFF2-40B4-BE49-F238E27FC236}">
                      <a16:creationId xmlns:a16="http://schemas.microsoft.com/office/drawing/2014/main" id="{826DB1E1-8AC8-6CA1-7DFB-3D9845701BF8}"/>
                    </a:ext>
                  </a:extLst>
                </p:cNvPr>
                <p:cNvPicPr/>
                <p:nvPr/>
              </p:nvPicPr>
              <p:blipFill>
                <a:blip r:embed="rId59"/>
                <a:stretch>
                  <a:fillRect/>
                </a:stretch>
              </p:blipFill>
              <p:spPr>
                <a:xfrm>
                  <a:off x="929196" y="1813988"/>
                  <a:ext cx="4118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66" name="Ink 65">
                  <a:extLst>
                    <a:ext uri="{FF2B5EF4-FFF2-40B4-BE49-F238E27FC236}">
                      <a16:creationId xmlns:a16="http://schemas.microsoft.com/office/drawing/2014/main" id="{46BD2714-8C89-1B94-8B8B-1B768CCD49DD}"/>
                    </a:ext>
                  </a:extLst>
                </p14:cNvPr>
                <p14:cNvContentPartPr/>
                <p14:nvPr/>
              </p14:nvContentPartPr>
              <p14:xfrm>
                <a:off x="8075196" y="2249228"/>
                <a:ext cx="1162080" cy="36000"/>
              </p14:xfrm>
            </p:contentPart>
          </mc:Choice>
          <mc:Fallback>
            <p:pic>
              <p:nvPicPr>
                <p:cNvPr id="66" name="Ink 65">
                  <a:extLst>
                    <a:ext uri="{FF2B5EF4-FFF2-40B4-BE49-F238E27FC236}">
                      <a16:creationId xmlns:a16="http://schemas.microsoft.com/office/drawing/2014/main" id="{46BD2714-8C89-1B94-8B8B-1B768CCD49DD}"/>
                    </a:ext>
                  </a:extLst>
                </p:cNvPr>
                <p:cNvPicPr/>
                <p:nvPr/>
              </p:nvPicPr>
              <p:blipFill>
                <a:blip r:embed="rId61"/>
                <a:stretch>
                  <a:fillRect/>
                </a:stretch>
              </p:blipFill>
              <p:spPr>
                <a:xfrm>
                  <a:off x="8057556" y="2231228"/>
                  <a:ext cx="11977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68" name="Ink 67">
                  <a:extLst>
                    <a:ext uri="{FF2B5EF4-FFF2-40B4-BE49-F238E27FC236}">
                      <a16:creationId xmlns:a16="http://schemas.microsoft.com/office/drawing/2014/main" id="{48328C5E-43C8-D182-B289-BE6FC060BF11}"/>
                    </a:ext>
                  </a:extLst>
                </p14:cNvPr>
                <p14:cNvContentPartPr/>
                <p14:nvPr/>
              </p14:nvContentPartPr>
              <p14:xfrm>
                <a:off x="7069716" y="2199548"/>
                <a:ext cx="790200" cy="50400"/>
              </p14:xfrm>
            </p:contentPart>
          </mc:Choice>
          <mc:Fallback>
            <p:pic>
              <p:nvPicPr>
                <p:cNvPr id="68" name="Ink 67">
                  <a:extLst>
                    <a:ext uri="{FF2B5EF4-FFF2-40B4-BE49-F238E27FC236}">
                      <a16:creationId xmlns:a16="http://schemas.microsoft.com/office/drawing/2014/main" id="{48328C5E-43C8-D182-B289-BE6FC060BF11}"/>
                    </a:ext>
                  </a:extLst>
                </p:cNvPr>
                <p:cNvPicPr/>
                <p:nvPr/>
              </p:nvPicPr>
              <p:blipFill>
                <a:blip r:embed="rId63"/>
                <a:stretch>
                  <a:fillRect/>
                </a:stretch>
              </p:blipFill>
              <p:spPr>
                <a:xfrm>
                  <a:off x="7051716" y="2181908"/>
                  <a:ext cx="8258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69" name="Ink 68">
                  <a:extLst>
                    <a:ext uri="{FF2B5EF4-FFF2-40B4-BE49-F238E27FC236}">
                      <a16:creationId xmlns:a16="http://schemas.microsoft.com/office/drawing/2014/main" id="{7A99CB88-53E4-F30D-CA26-999414CCE8FF}"/>
                    </a:ext>
                  </a:extLst>
                </p14:cNvPr>
                <p14:cNvContentPartPr/>
                <p14:nvPr/>
              </p14:nvContentPartPr>
              <p14:xfrm>
                <a:off x="6206436" y="2218268"/>
                <a:ext cx="722520" cy="39960"/>
              </p14:xfrm>
            </p:contentPart>
          </mc:Choice>
          <mc:Fallback>
            <p:pic>
              <p:nvPicPr>
                <p:cNvPr id="69" name="Ink 68">
                  <a:extLst>
                    <a:ext uri="{FF2B5EF4-FFF2-40B4-BE49-F238E27FC236}">
                      <a16:creationId xmlns:a16="http://schemas.microsoft.com/office/drawing/2014/main" id="{7A99CB88-53E4-F30D-CA26-999414CCE8FF}"/>
                    </a:ext>
                  </a:extLst>
                </p:cNvPr>
                <p:cNvPicPr/>
                <p:nvPr/>
              </p:nvPicPr>
              <p:blipFill>
                <a:blip r:embed="rId65"/>
                <a:stretch>
                  <a:fillRect/>
                </a:stretch>
              </p:blipFill>
              <p:spPr>
                <a:xfrm>
                  <a:off x="6188796" y="2200628"/>
                  <a:ext cx="7581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70" name="Ink 69">
                  <a:extLst>
                    <a:ext uri="{FF2B5EF4-FFF2-40B4-BE49-F238E27FC236}">
                      <a16:creationId xmlns:a16="http://schemas.microsoft.com/office/drawing/2014/main" id="{84A718FB-A97D-D5A1-CEBC-D4CA16380931}"/>
                    </a:ext>
                  </a:extLst>
                </p14:cNvPr>
                <p14:cNvContentPartPr/>
                <p14:nvPr/>
              </p14:nvContentPartPr>
              <p14:xfrm>
                <a:off x="4979196" y="2239868"/>
                <a:ext cx="1067400" cy="42840"/>
              </p14:xfrm>
            </p:contentPart>
          </mc:Choice>
          <mc:Fallback>
            <p:pic>
              <p:nvPicPr>
                <p:cNvPr id="70" name="Ink 69">
                  <a:extLst>
                    <a:ext uri="{FF2B5EF4-FFF2-40B4-BE49-F238E27FC236}">
                      <a16:creationId xmlns:a16="http://schemas.microsoft.com/office/drawing/2014/main" id="{84A718FB-A97D-D5A1-CEBC-D4CA16380931}"/>
                    </a:ext>
                  </a:extLst>
                </p:cNvPr>
                <p:cNvPicPr/>
                <p:nvPr/>
              </p:nvPicPr>
              <p:blipFill>
                <a:blip r:embed="rId67"/>
                <a:stretch>
                  <a:fillRect/>
                </a:stretch>
              </p:blipFill>
              <p:spPr>
                <a:xfrm>
                  <a:off x="4961556" y="2221868"/>
                  <a:ext cx="11030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72" name="Ink 71">
                  <a:extLst>
                    <a:ext uri="{FF2B5EF4-FFF2-40B4-BE49-F238E27FC236}">
                      <a16:creationId xmlns:a16="http://schemas.microsoft.com/office/drawing/2014/main" id="{B1240C88-CA9F-738E-46DA-D7603E383A4C}"/>
                    </a:ext>
                  </a:extLst>
                </p14:cNvPr>
                <p14:cNvContentPartPr/>
                <p14:nvPr/>
              </p14:nvContentPartPr>
              <p14:xfrm>
                <a:off x="4537476" y="2261468"/>
                <a:ext cx="468720" cy="19440"/>
              </p14:xfrm>
            </p:contentPart>
          </mc:Choice>
          <mc:Fallback>
            <p:pic>
              <p:nvPicPr>
                <p:cNvPr id="72" name="Ink 71">
                  <a:extLst>
                    <a:ext uri="{FF2B5EF4-FFF2-40B4-BE49-F238E27FC236}">
                      <a16:creationId xmlns:a16="http://schemas.microsoft.com/office/drawing/2014/main" id="{B1240C88-CA9F-738E-46DA-D7603E383A4C}"/>
                    </a:ext>
                  </a:extLst>
                </p:cNvPr>
                <p:cNvPicPr/>
                <p:nvPr/>
              </p:nvPicPr>
              <p:blipFill>
                <a:blip r:embed="rId69"/>
                <a:stretch>
                  <a:fillRect/>
                </a:stretch>
              </p:blipFill>
              <p:spPr>
                <a:xfrm>
                  <a:off x="4519836" y="2243468"/>
                  <a:ext cx="5043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74" name="Ink 73">
                  <a:extLst>
                    <a:ext uri="{FF2B5EF4-FFF2-40B4-BE49-F238E27FC236}">
                      <a16:creationId xmlns:a16="http://schemas.microsoft.com/office/drawing/2014/main" id="{ABE0DB8B-B10D-4AF6-AC60-A7FC1A9B4436}"/>
                    </a:ext>
                  </a:extLst>
                </p14:cNvPr>
                <p14:cNvContentPartPr/>
                <p14:nvPr/>
              </p14:nvContentPartPr>
              <p14:xfrm>
                <a:off x="3497436" y="2207828"/>
                <a:ext cx="905040" cy="40320"/>
              </p14:xfrm>
            </p:contentPart>
          </mc:Choice>
          <mc:Fallback>
            <p:pic>
              <p:nvPicPr>
                <p:cNvPr id="74" name="Ink 73">
                  <a:extLst>
                    <a:ext uri="{FF2B5EF4-FFF2-40B4-BE49-F238E27FC236}">
                      <a16:creationId xmlns:a16="http://schemas.microsoft.com/office/drawing/2014/main" id="{ABE0DB8B-B10D-4AF6-AC60-A7FC1A9B4436}"/>
                    </a:ext>
                  </a:extLst>
                </p:cNvPr>
                <p:cNvPicPr/>
                <p:nvPr/>
              </p:nvPicPr>
              <p:blipFill>
                <a:blip r:embed="rId71"/>
                <a:stretch>
                  <a:fillRect/>
                </a:stretch>
              </p:blipFill>
              <p:spPr>
                <a:xfrm>
                  <a:off x="3479796" y="2189828"/>
                  <a:ext cx="9406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76" name="Ink 75">
                  <a:extLst>
                    <a:ext uri="{FF2B5EF4-FFF2-40B4-BE49-F238E27FC236}">
                      <a16:creationId xmlns:a16="http://schemas.microsoft.com/office/drawing/2014/main" id="{59AA7817-7D5B-FDCC-EFDC-D0253F28127A}"/>
                    </a:ext>
                  </a:extLst>
                </p14:cNvPr>
                <p14:cNvContentPartPr/>
                <p14:nvPr/>
              </p14:nvContentPartPr>
              <p14:xfrm>
                <a:off x="3019716" y="2198468"/>
                <a:ext cx="451800" cy="36720"/>
              </p14:xfrm>
            </p:contentPart>
          </mc:Choice>
          <mc:Fallback>
            <p:pic>
              <p:nvPicPr>
                <p:cNvPr id="76" name="Ink 75">
                  <a:extLst>
                    <a:ext uri="{FF2B5EF4-FFF2-40B4-BE49-F238E27FC236}">
                      <a16:creationId xmlns:a16="http://schemas.microsoft.com/office/drawing/2014/main" id="{59AA7817-7D5B-FDCC-EFDC-D0253F28127A}"/>
                    </a:ext>
                  </a:extLst>
                </p:cNvPr>
                <p:cNvPicPr/>
                <p:nvPr/>
              </p:nvPicPr>
              <p:blipFill>
                <a:blip r:embed="rId73"/>
                <a:stretch>
                  <a:fillRect/>
                </a:stretch>
              </p:blipFill>
              <p:spPr>
                <a:xfrm>
                  <a:off x="3001716" y="2180828"/>
                  <a:ext cx="4874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78" name="Ink 77">
                  <a:extLst>
                    <a:ext uri="{FF2B5EF4-FFF2-40B4-BE49-F238E27FC236}">
                      <a16:creationId xmlns:a16="http://schemas.microsoft.com/office/drawing/2014/main" id="{03489DB2-02F6-E195-CDD9-6795447E81C4}"/>
                    </a:ext>
                  </a:extLst>
                </p14:cNvPr>
                <p14:cNvContentPartPr/>
                <p14:nvPr/>
              </p14:nvContentPartPr>
              <p14:xfrm>
                <a:off x="2428596" y="2196308"/>
                <a:ext cx="497880" cy="37800"/>
              </p14:xfrm>
            </p:contentPart>
          </mc:Choice>
          <mc:Fallback>
            <p:pic>
              <p:nvPicPr>
                <p:cNvPr id="78" name="Ink 77">
                  <a:extLst>
                    <a:ext uri="{FF2B5EF4-FFF2-40B4-BE49-F238E27FC236}">
                      <a16:creationId xmlns:a16="http://schemas.microsoft.com/office/drawing/2014/main" id="{03489DB2-02F6-E195-CDD9-6795447E81C4}"/>
                    </a:ext>
                  </a:extLst>
                </p:cNvPr>
                <p:cNvPicPr/>
                <p:nvPr/>
              </p:nvPicPr>
              <p:blipFill>
                <a:blip r:embed="rId75"/>
                <a:stretch>
                  <a:fillRect/>
                </a:stretch>
              </p:blipFill>
              <p:spPr>
                <a:xfrm>
                  <a:off x="2410956" y="2178308"/>
                  <a:ext cx="5335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80" name="Ink 79">
                  <a:extLst>
                    <a:ext uri="{FF2B5EF4-FFF2-40B4-BE49-F238E27FC236}">
                      <a16:creationId xmlns:a16="http://schemas.microsoft.com/office/drawing/2014/main" id="{EDB570FF-E8E8-68E6-7A91-F47E8D05D250}"/>
                    </a:ext>
                  </a:extLst>
                </p14:cNvPr>
                <p14:cNvContentPartPr/>
                <p14:nvPr/>
              </p14:nvContentPartPr>
              <p14:xfrm>
                <a:off x="1449036" y="2226548"/>
                <a:ext cx="685800" cy="99360"/>
              </p14:xfrm>
            </p:contentPart>
          </mc:Choice>
          <mc:Fallback>
            <p:pic>
              <p:nvPicPr>
                <p:cNvPr id="80" name="Ink 79">
                  <a:extLst>
                    <a:ext uri="{FF2B5EF4-FFF2-40B4-BE49-F238E27FC236}">
                      <a16:creationId xmlns:a16="http://schemas.microsoft.com/office/drawing/2014/main" id="{EDB570FF-E8E8-68E6-7A91-F47E8D05D250}"/>
                    </a:ext>
                  </a:extLst>
                </p:cNvPr>
                <p:cNvPicPr/>
                <p:nvPr/>
              </p:nvPicPr>
              <p:blipFill>
                <a:blip r:embed="rId77"/>
                <a:stretch>
                  <a:fillRect/>
                </a:stretch>
              </p:blipFill>
              <p:spPr>
                <a:xfrm>
                  <a:off x="1431036" y="2208548"/>
                  <a:ext cx="72144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87" name="Ink 86">
                  <a:extLst>
                    <a:ext uri="{FF2B5EF4-FFF2-40B4-BE49-F238E27FC236}">
                      <a16:creationId xmlns:a16="http://schemas.microsoft.com/office/drawing/2014/main" id="{5244EB3C-E958-D74F-72CE-D3A142406A11}"/>
                    </a:ext>
                  </a:extLst>
                </p14:cNvPr>
                <p14:cNvContentPartPr/>
                <p14:nvPr/>
              </p14:nvContentPartPr>
              <p14:xfrm>
                <a:off x="2198196" y="1801748"/>
                <a:ext cx="2312280" cy="500040"/>
              </p14:xfrm>
            </p:contentPart>
          </mc:Choice>
          <mc:Fallback>
            <p:pic>
              <p:nvPicPr>
                <p:cNvPr id="87" name="Ink 86">
                  <a:extLst>
                    <a:ext uri="{FF2B5EF4-FFF2-40B4-BE49-F238E27FC236}">
                      <a16:creationId xmlns:a16="http://schemas.microsoft.com/office/drawing/2014/main" id="{5244EB3C-E958-D74F-72CE-D3A142406A11}"/>
                    </a:ext>
                  </a:extLst>
                </p:cNvPr>
                <p:cNvPicPr/>
                <p:nvPr/>
              </p:nvPicPr>
              <p:blipFill>
                <a:blip r:embed="rId79"/>
                <a:stretch>
                  <a:fillRect/>
                </a:stretch>
              </p:blipFill>
              <p:spPr>
                <a:xfrm>
                  <a:off x="2180556" y="1783748"/>
                  <a:ext cx="2347920" cy="535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0">
            <p14:nvContentPartPr>
              <p14:cNvPr id="82" name="Ink 81">
                <a:extLst>
                  <a:ext uri="{FF2B5EF4-FFF2-40B4-BE49-F238E27FC236}">
                    <a16:creationId xmlns:a16="http://schemas.microsoft.com/office/drawing/2014/main" id="{BFA21102-2583-3E7A-E78B-E1AB58BDFD23}"/>
                  </a:ext>
                </a:extLst>
              </p14:cNvPr>
              <p14:cNvContentPartPr/>
              <p14:nvPr/>
            </p14:nvContentPartPr>
            <p14:xfrm>
              <a:off x="8641116" y="2603108"/>
              <a:ext cx="603720" cy="51480"/>
            </p14:xfrm>
          </p:contentPart>
        </mc:Choice>
        <mc:Fallback>
          <p:pic>
            <p:nvPicPr>
              <p:cNvPr id="82" name="Ink 81">
                <a:extLst>
                  <a:ext uri="{FF2B5EF4-FFF2-40B4-BE49-F238E27FC236}">
                    <a16:creationId xmlns:a16="http://schemas.microsoft.com/office/drawing/2014/main" id="{BFA21102-2583-3E7A-E78B-E1AB58BDFD23}"/>
                  </a:ext>
                </a:extLst>
              </p:cNvPr>
              <p:cNvPicPr/>
              <p:nvPr/>
            </p:nvPicPr>
            <p:blipFill>
              <a:blip r:embed="rId81"/>
              <a:stretch>
                <a:fillRect/>
              </a:stretch>
            </p:blipFill>
            <p:spPr>
              <a:xfrm>
                <a:off x="8623476" y="2585108"/>
                <a:ext cx="6393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83" name="Ink 82">
                <a:extLst>
                  <a:ext uri="{FF2B5EF4-FFF2-40B4-BE49-F238E27FC236}">
                    <a16:creationId xmlns:a16="http://schemas.microsoft.com/office/drawing/2014/main" id="{3ACFBAE8-CC7A-274D-7C9E-4D3C8F748F47}"/>
                  </a:ext>
                </a:extLst>
              </p14:cNvPr>
              <p14:cNvContentPartPr/>
              <p14:nvPr/>
            </p14:nvContentPartPr>
            <p14:xfrm>
              <a:off x="7894116" y="2633348"/>
              <a:ext cx="623520" cy="45360"/>
            </p14:xfrm>
          </p:contentPart>
        </mc:Choice>
        <mc:Fallback>
          <p:pic>
            <p:nvPicPr>
              <p:cNvPr id="83" name="Ink 82">
                <a:extLst>
                  <a:ext uri="{FF2B5EF4-FFF2-40B4-BE49-F238E27FC236}">
                    <a16:creationId xmlns:a16="http://schemas.microsoft.com/office/drawing/2014/main" id="{3ACFBAE8-CC7A-274D-7C9E-4D3C8F748F47}"/>
                  </a:ext>
                </a:extLst>
              </p:cNvPr>
              <p:cNvPicPr/>
              <p:nvPr/>
            </p:nvPicPr>
            <p:blipFill>
              <a:blip r:embed="rId83"/>
              <a:stretch>
                <a:fillRect/>
              </a:stretch>
            </p:blipFill>
            <p:spPr>
              <a:xfrm>
                <a:off x="7876116" y="2615708"/>
                <a:ext cx="6591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89" name="Ink 88">
                <a:extLst>
                  <a:ext uri="{FF2B5EF4-FFF2-40B4-BE49-F238E27FC236}">
                    <a16:creationId xmlns:a16="http://schemas.microsoft.com/office/drawing/2014/main" id="{6DBE1C48-98E6-058C-DFF9-A491D05E652B}"/>
                  </a:ext>
                </a:extLst>
              </p14:cNvPr>
              <p14:cNvContentPartPr/>
              <p14:nvPr/>
            </p14:nvContentPartPr>
            <p14:xfrm>
              <a:off x="7912476" y="2555588"/>
              <a:ext cx="118800" cy="43200"/>
            </p14:xfrm>
          </p:contentPart>
        </mc:Choice>
        <mc:Fallback>
          <p:pic>
            <p:nvPicPr>
              <p:cNvPr id="89" name="Ink 88">
                <a:extLst>
                  <a:ext uri="{FF2B5EF4-FFF2-40B4-BE49-F238E27FC236}">
                    <a16:creationId xmlns:a16="http://schemas.microsoft.com/office/drawing/2014/main" id="{6DBE1C48-98E6-058C-DFF9-A491D05E652B}"/>
                  </a:ext>
                </a:extLst>
              </p:cNvPr>
              <p:cNvPicPr/>
              <p:nvPr/>
            </p:nvPicPr>
            <p:blipFill>
              <a:blip r:embed="rId85"/>
              <a:stretch>
                <a:fillRect/>
              </a:stretch>
            </p:blipFill>
            <p:spPr>
              <a:xfrm>
                <a:off x="7894476" y="2537948"/>
                <a:ext cx="1544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90" name="Ink 89">
                <a:extLst>
                  <a:ext uri="{FF2B5EF4-FFF2-40B4-BE49-F238E27FC236}">
                    <a16:creationId xmlns:a16="http://schemas.microsoft.com/office/drawing/2014/main" id="{6600B22B-5ACF-EC4C-7A30-6211396E5B1C}"/>
                  </a:ext>
                </a:extLst>
              </p14:cNvPr>
              <p14:cNvContentPartPr/>
              <p14:nvPr/>
            </p14:nvContentPartPr>
            <p14:xfrm>
              <a:off x="7789716" y="2599508"/>
              <a:ext cx="740160" cy="110160"/>
            </p14:xfrm>
          </p:contentPart>
        </mc:Choice>
        <mc:Fallback>
          <p:pic>
            <p:nvPicPr>
              <p:cNvPr id="90" name="Ink 89">
                <a:extLst>
                  <a:ext uri="{FF2B5EF4-FFF2-40B4-BE49-F238E27FC236}">
                    <a16:creationId xmlns:a16="http://schemas.microsoft.com/office/drawing/2014/main" id="{6600B22B-5ACF-EC4C-7A30-6211396E5B1C}"/>
                  </a:ext>
                </a:extLst>
              </p:cNvPr>
              <p:cNvPicPr/>
              <p:nvPr/>
            </p:nvPicPr>
            <p:blipFill>
              <a:blip r:embed="rId87"/>
              <a:stretch>
                <a:fillRect/>
              </a:stretch>
            </p:blipFill>
            <p:spPr>
              <a:xfrm>
                <a:off x="7772076" y="2581508"/>
                <a:ext cx="775800" cy="145800"/>
              </a:xfrm>
              <a:prstGeom prst="rect">
                <a:avLst/>
              </a:prstGeom>
            </p:spPr>
          </p:pic>
        </mc:Fallback>
      </mc:AlternateContent>
      <p:grpSp>
        <p:nvGrpSpPr>
          <p:cNvPr id="105" name="Group 104">
            <a:extLst>
              <a:ext uri="{FF2B5EF4-FFF2-40B4-BE49-F238E27FC236}">
                <a16:creationId xmlns:a16="http://schemas.microsoft.com/office/drawing/2014/main" id="{4AE9D86D-5D34-149E-AD3B-921B4A4F3CB0}"/>
              </a:ext>
            </a:extLst>
          </p:cNvPr>
          <p:cNvGrpSpPr/>
          <p:nvPr/>
        </p:nvGrpSpPr>
        <p:grpSpPr>
          <a:xfrm>
            <a:off x="493236" y="2564588"/>
            <a:ext cx="6755400" cy="106560"/>
            <a:chOff x="493236" y="2564588"/>
            <a:chExt cx="6755400" cy="106560"/>
          </a:xfrm>
        </p:grpSpPr>
        <mc:AlternateContent xmlns:mc="http://schemas.openxmlformats.org/markup-compatibility/2006">
          <mc:Choice xmlns:p14="http://schemas.microsoft.com/office/powerpoint/2010/main" Requires="p14">
            <p:contentPart p14:bwMode="auto" r:id="rId88">
              <p14:nvContentPartPr>
                <p14:cNvPr id="92" name="Ink 91">
                  <a:extLst>
                    <a:ext uri="{FF2B5EF4-FFF2-40B4-BE49-F238E27FC236}">
                      <a16:creationId xmlns:a16="http://schemas.microsoft.com/office/drawing/2014/main" id="{9755E4A4-A880-2CC4-9E15-4BABAB3052CD}"/>
                    </a:ext>
                  </a:extLst>
                </p14:cNvPr>
                <p14:cNvContentPartPr/>
                <p14:nvPr/>
              </p14:nvContentPartPr>
              <p14:xfrm>
                <a:off x="6423156" y="2564588"/>
                <a:ext cx="825480" cy="62640"/>
              </p14:xfrm>
            </p:contentPart>
          </mc:Choice>
          <mc:Fallback>
            <p:pic>
              <p:nvPicPr>
                <p:cNvPr id="92" name="Ink 91">
                  <a:extLst>
                    <a:ext uri="{FF2B5EF4-FFF2-40B4-BE49-F238E27FC236}">
                      <a16:creationId xmlns:a16="http://schemas.microsoft.com/office/drawing/2014/main" id="{9755E4A4-A880-2CC4-9E15-4BABAB3052CD}"/>
                    </a:ext>
                  </a:extLst>
                </p:cNvPr>
                <p:cNvPicPr/>
                <p:nvPr/>
              </p:nvPicPr>
              <p:blipFill>
                <a:blip r:embed="rId89"/>
                <a:stretch>
                  <a:fillRect/>
                </a:stretch>
              </p:blipFill>
              <p:spPr>
                <a:xfrm>
                  <a:off x="6405156" y="2546588"/>
                  <a:ext cx="8611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94" name="Ink 93">
                  <a:extLst>
                    <a:ext uri="{FF2B5EF4-FFF2-40B4-BE49-F238E27FC236}">
                      <a16:creationId xmlns:a16="http://schemas.microsoft.com/office/drawing/2014/main" id="{F3590EC5-B421-226A-E66B-F1DB61CAC9EB}"/>
                    </a:ext>
                  </a:extLst>
                </p14:cNvPr>
                <p14:cNvContentPartPr/>
                <p14:nvPr/>
              </p14:nvContentPartPr>
              <p14:xfrm>
                <a:off x="5901876" y="2613908"/>
                <a:ext cx="456120" cy="43560"/>
              </p14:xfrm>
            </p:contentPart>
          </mc:Choice>
          <mc:Fallback>
            <p:pic>
              <p:nvPicPr>
                <p:cNvPr id="94" name="Ink 93">
                  <a:extLst>
                    <a:ext uri="{FF2B5EF4-FFF2-40B4-BE49-F238E27FC236}">
                      <a16:creationId xmlns:a16="http://schemas.microsoft.com/office/drawing/2014/main" id="{F3590EC5-B421-226A-E66B-F1DB61CAC9EB}"/>
                    </a:ext>
                  </a:extLst>
                </p:cNvPr>
                <p:cNvPicPr/>
                <p:nvPr/>
              </p:nvPicPr>
              <p:blipFill>
                <a:blip r:embed="rId91"/>
                <a:stretch>
                  <a:fillRect/>
                </a:stretch>
              </p:blipFill>
              <p:spPr>
                <a:xfrm>
                  <a:off x="5884236" y="2595908"/>
                  <a:ext cx="4917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96" name="Ink 95">
                  <a:extLst>
                    <a:ext uri="{FF2B5EF4-FFF2-40B4-BE49-F238E27FC236}">
                      <a16:creationId xmlns:a16="http://schemas.microsoft.com/office/drawing/2014/main" id="{A0FB6247-FE53-8CD3-E13E-60FBFEE30CAD}"/>
                    </a:ext>
                  </a:extLst>
                </p14:cNvPr>
                <p14:cNvContentPartPr/>
                <p14:nvPr/>
              </p14:nvContentPartPr>
              <p14:xfrm>
                <a:off x="4246236" y="2586908"/>
                <a:ext cx="1560960" cy="84240"/>
              </p14:xfrm>
            </p:contentPart>
          </mc:Choice>
          <mc:Fallback>
            <p:pic>
              <p:nvPicPr>
                <p:cNvPr id="96" name="Ink 95">
                  <a:extLst>
                    <a:ext uri="{FF2B5EF4-FFF2-40B4-BE49-F238E27FC236}">
                      <a16:creationId xmlns:a16="http://schemas.microsoft.com/office/drawing/2014/main" id="{A0FB6247-FE53-8CD3-E13E-60FBFEE30CAD}"/>
                    </a:ext>
                  </a:extLst>
                </p:cNvPr>
                <p:cNvPicPr/>
                <p:nvPr/>
              </p:nvPicPr>
              <p:blipFill>
                <a:blip r:embed="rId93"/>
                <a:stretch>
                  <a:fillRect/>
                </a:stretch>
              </p:blipFill>
              <p:spPr>
                <a:xfrm>
                  <a:off x="4228236" y="2568908"/>
                  <a:ext cx="15966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97" name="Ink 96">
                  <a:extLst>
                    <a:ext uri="{FF2B5EF4-FFF2-40B4-BE49-F238E27FC236}">
                      <a16:creationId xmlns:a16="http://schemas.microsoft.com/office/drawing/2014/main" id="{B0E7146C-321F-26F5-B7DD-66F0117D908E}"/>
                    </a:ext>
                  </a:extLst>
                </p14:cNvPr>
                <p14:cNvContentPartPr/>
                <p14:nvPr/>
              </p14:nvContentPartPr>
              <p14:xfrm>
                <a:off x="3947436" y="2619668"/>
                <a:ext cx="316800" cy="34200"/>
              </p14:xfrm>
            </p:contentPart>
          </mc:Choice>
          <mc:Fallback>
            <p:pic>
              <p:nvPicPr>
                <p:cNvPr id="97" name="Ink 96">
                  <a:extLst>
                    <a:ext uri="{FF2B5EF4-FFF2-40B4-BE49-F238E27FC236}">
                      <a16:creationId xmlns:a16="http://schemas.microsoft.com/office/drawing/2014/main" id="{B0E7146C-321F-26F5-B7DD-66F0117D908E}"/>
                    </a:ext>
                  </a:extLst>
                </p:cNvPr>
                <p:cNvPicPr/>
                <p:nvPr/>
              </p:nvPicPr>
              <p:blipFill>
                <a:blip r:embed="rId95"/>
                <a:stretch>
                  <a:fillRect/>
                </a:stretch>
              </p:blipFill>
              <p:spPr>
                <a:xfrm>
                  <a:off x="3929436" y="2602028"/>
                  <a:ext cx="3524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98" name="Ink 97">
                  <a:extLst>
                    <a:ext uri="{FF2B5EF4-FFF2-40B4-BE49-F238E27FC236}">
                      <a16:creationId xmlns:a16="http://schemas.microsoft.com/office/drawing/2014/main" id="{47707E72-27F5-2281-0AED-C5A8F89A5371}"/>
                    </a:ext>
                  </a:extLst>
                </p14:cNvPr>
                <p14:cNvContentPartPr/>
                <p14:nvPr/>
              </p14:nvContentPartPr>
              <p14:xfrm>
                <a:off x="3671316" y="2627228"/>
                <a:ext cx="220680" cy="33840"/>
              </p14:xfrm>
            </p:contentPart>
          </mc:Choice>
          <mc:Fallback>
            <p:pic>
              <p:nvPicPr>
                <p:cNvPr id="98" name="Ink 97">
                  <a:extLst>
                    <a:ext uri="{FF2B5EF4-FFF2-40B4-BE49-F238E27FC236}">
                      <a16:creationId xmlns:a16="http://schemas.microsoft.com/office/drawing/2014/main" id="{47707E72-27F5-2281-0AED-C5A8F89A5371}"/>
                    </a:ext>
                  </a:extLst>
                </p:cNvPr>
                <p:cNvPicPr/>
                <p:nvPr/>
              </p:nvPicPr>
              <p:blipFill>
                <a:blip r:embed="rId97"/>
                <a:stretch>
                  <a:fillRect/>
                </a:stretch>
              </p:blipFill>
              <p:spPr>
                <a:xfrm>
                  <a:off x="3653676" y="2609228"/>
                  <a:ext cx="25632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99" name="Ink 98">
                  <a:extLst>
                    <a:ext uri="{FF2B5EF4-FFF2-40B4-BE49-F238E27FC236}">
                      <a16:creationId xmlns:a16="http://schemas.microsoft.com/office/drawing/2014/main" id="{11686FAD-0D98-D57E-4C98-87EA55920C91}"/>
                    </a:ext>
                  </a:extLst>
                </p14:cNvPr>
                <p14:cNvContentPartPr/>
                <p14:nvPr/>
              </p14:nvContentPartPr>
              <p14:xfrm>
                <a:off x="2588796" y="2603468"/>
                <a:ext cx="1054440" cy="43920"/>
              </p14:xfrm>
            </p:contentPart>
          </mc:Choice>
          <mc:Fallback>
            <p:pic>
              <p:nvPicPr>
                <p:cNvPr id="99" name="Ink 98">
                  <a:extLst>
                    <a:ext uri="{FF2B5EF4-FFF2-40B4-BE49-F238E27FC236}">
                      <a16:creationId xmlns:a16="http://schemas.microsoft.com/office/drawing/2014/main" id="{11686FAD-0D98-D57E-4C98-87EA55920C91}"/>
                    </a:ext>
                  </a:extLst>
                </p:cNvPr>
                <p:cNvPicPr/>
                <p:nvPr/>
              </p:nvPicPr>
              <p:blipFill>
                <a:blip r:embed="rId99"/>
                <a:stretch>
                  <a:fillRect/>
                </a:stretch>
              </p:blipFill>
              <p:spPr>
                <a:xfrm>
                  <a:off x="2570796" y="2585468"/>
                  <a:ext cx="10900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01" name="Ink 100">
                  <a:extLst>
                    <a:ext uri="{FF2B5EF4-FFF2-40B4-BE49-F238E27FC236}">
                      <a16:creationId xmlns:a16="http://schemas.microsoft.com/office/drawing/2014/main" id="{5284097B-9F83-391C-4902-ACDA32C45892}"/>
                    </a:ext>
                  </a:extLst>
                </p14:cNvPr>
                <p14:cNvContentPartPr/>
                <p14:nvPr/>
              </p14:nvContentPartPr>
              <p14:xfrm>
                <a:off x="2170476" y="2596268"/>
                <a:ext cx="456120" cy="39240"/>
              </p14:xfrm>
            </p:contentPart>
          </mc:Choice>
          <mc:Fallback>
            <p:pic>
              <p:nvPicPr>
                <p:cNvPr id="101" name="Ink 100">
                  <a:extLst>
                    <a:ext uri="{FF2B5EF4-FFF2-40B4-BE49-F238E27FC236}">
                      <a16:creationId xmlns:a16="http://schemas.microsoft.com/office/drawing/2014/main" id="{5284097B-9F83-391C-4902-ACDA32C45892}"/>
                    </a:ext>
                  </a:extLst>
                </p:cNvPr>
                <p:cNvPicPr/>
                <p:nvPr/>
              </p:nvPicPr>
              <p:blipFill>
                <a:blip r:embed="rId101"/>
                <a:stretch>
                  <a:fillRect/>
                </a:stretch>
              </p:blipFill>
              <p:spPr>
                <a:xfrm>
                  <a:off x="2152476" y="2578628"/>
                  <a:ext cx="4917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02" name="Ink 101">
                  <a:extLst>
                    <a:ext uri="{FF2B5EF4-FFF2-40B4-BE49-F238E27FC236}">
                      <a16:creationId xmlns:a16="http://schemas.microsoft.com/office/drawing/2014/main" id="{13371503-BCAB-1B43-6635-71B3D0A08E85}"/>
                    </a:ext>
                  </a:extLst>
                </p14:cNvPr>
                <p14:cNvContentPartPr/>
                <p14:nvPr/>
              </p14:nvContentPartPr>
              <p14:xfrm>
                <a:off x="993276" y="2604188"/>
                <a:ext cx="1111680" cy="58320"/>
              </p14:xfrm>
            </p:contentPart>
          </mc:Choice>
          <mc:Fallback>
            <p:pic>
              <p:nvPicPr>
                <p:cNvPr id="102" name="Ink 101">
                  <a:extLst>
                    <a:ext uri="{FF2B5EF4-FFF2-40B4-BE49-F238E27FC236}">
                      <a16:creationId xmlns:a16="http://schemas.microsoft.com/office/drawing/2014/main" id="{13371503-BCAB-1B43-6635-71B3D0A08E85}"/>
                    </a:ext>
                  </a:extLst>
                </p:cNvPr>
                <p:cNvPicPr/>
                <p:nvPr/>
              </p:nvPicPr>
              <p:blipFill>
                <a:blip r:embed="rId103"/>
                <a:stretch>
                  <a:fillRect/>
                </a:stretch>
              </p:blipFill>
              <p:spPr>
                <a:xfrm>
                  <a:off x="975276" y="2586548"/>
                  <a:ext cx="11473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03" name="Ink 102">
                  <a:extLst>
                    <a:ext uri="{FF2B5EF4-FFF2-40B4-BE49-F238E27FC236}">
                      <a16:creationId xmlns:a16="http://schemas.microsoft.com/office/drawing/2014/main" id="{5C4409CC-2E9E-B380-35D2-C49AB43B93DD}"/>
                    </a:ext>
                  </a:extLst>
                </p14:cNvPr>
                <p14:cNvContentPartPr/>
                <p14:nvPr/>
              </p14:nvContentPartPr>
              <p14:xfrm>
                <a:off x="493236" y="2604908"/>
                <a:ext cx="453960" cy="39600"/>
              </p14:xfrm>
            </p:contentPart>
          </mc:Choice>
          <mc:Fallback>
            <p:pic>
              <p:nvPicPr>
                <p:cNvPr id="103" name="Ink 102">
                  <a:extLst>
                    <a:ext uri="{FF2B5EF4-FFF2-40B4-BE49-F238E27FC236}">
                      <a16:creationId xmlns:a16="http://schemas.microsoft.com/office/drawing/2014/main" id="{5C4409CC-2E9E-B380-35D2-C49AB43B93DD}"/>
                    </a:ext>
                  </a:extLst>
                </p:cNvPr>
                <p:cNvPicPr/>
                <p:nvPr/>
              </p:nvPicPr>
              <p:blipFill>
                <a:blip r:embed="rId105"/>
                <a:stretch>
                  <a:fillRect/>
                </a:stretch>
              </p:blipFill>
              <p:spPr>
                <a:xfrm>
                  <a:off x="475596" y="2586908"/>
                  <a:ext cx="489600" cy="75240"/>
                </a:xfrm>
                <a:prstGeom prst="rect">
                  <a:avLst/>
                </a:prstGeom>
              </p:spPr>
            </p:pic>
          </mc:Fallback>
        </mc:AlternateContent>
      </p:grpSp>
      <p:grpSp>
        <p:nvGrpSpPr>
          <p:cNvPr id="107" name="Group 106">
            <a:extLst>
              <a:ext uri="{FF2B5EF4-FFF2-40B4-BE49-F238E27FC236}">
                <a16:creationId xmlns:a16="http://schemas.microsoft.com/office/drawing/2014/main" id="{4EDF5C9B-6BDA-1419-9B45-82162879F8E3}"/>
              </a:ext>
            </a:extLst>
          </p:cNvPr>
          <p:cNvGrpSpPr/>
          <p:nvPr/>
        </p:nvGrpSpPr>
        <p:grpSpPr>
          <a:xfrm>
            <a:off x="7772076" y="2944028"/>
            <a:ext cx="1462320" cy="65880"/>
            <a:chOff x="7772076" y="2944028"/>
            <a:chExt cx="1462320" cy="65880"/>
          </a:xfrm>
        </p:grpSpPr>
        <mc:AlternateContent xmlns:mc="http://schemas.openxmlformats.org/markup-compatibility/2006">
          <mc:Choice xmlns:p14="http://schemas.microsoft.com/office/powerpoint/2010/main" Requires="p14">
            <p:contentPart p14:bwMode="auto" r:id="rId106">
              <p14:nvContentPartPr>
                <p14:cNvPr id="104" name="Ink 103">
                  <a:extLst>
                    <a:ext uri="{FF2B5EF4-FFF2-40B4-BE49-F238E27FC236}">
                      <a16:creationId xmlns:a16="http://schemas.microsoft.com/office/drawing/2014/main" id="{ABADBFB4-D891-D1A2-4681-E2FF4A840839}"/>
                    </a:ext>
                  </a:extLst>
                </p14:cNvPr>
                <p14:cNvContentPartPr/>
                <p14:nvPr/>
              </p14:nvContentPartPr>
              <p14:xfrm>
                <a:off x="8695476" y="2979668"/>
                <a:ext cx="538920" cy="23400"/>
              </p14:xfrm>
            </p:contentPart>
          </mc:Choice>
          <mc:Fallback>
            <p:pic>
              <p:nvPicPr>
                <p:cNvPr id="104" name="Ink 103">
                  <a:extLst>
                    <a:ext uri="{FF2B5EF4-FFF2-40B4-BE49-F238E27FC236}">
                      <a16:creationId xmlns:a16="http://schemas.microsoft.com/office/drawing/2014/main" id="{ABADBFB4-D891-D1A2-4681-E2FF4A840839}"/>
                    </a:ext>
                  </a:extLst>
                </p:cNvPr>
                <p:cNvPicPr/>
                <p:nvPr/>
              </p:nvPicPr>
              <p:blipFill>
                <a:blip r:embed="rId107"/>
                <a:stretch>
                  <a:fillRect/>
                </a:stretch>
              </p:blipFill>
              <p:spPr>
                <a:xfrm>
                  <a:off x="8677476" y="2962028"/>
                  <a:ext cx="57456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06" name="Ink 105">
                  <a:extLst>
                    <a:ext uri="{FF2B5EF4-FFF2-40B4-BE49-F238E27FC236}">
                      <a16:creationId xmlns:a16="http://schemas.microsoft.com/office/drawing/2014/main" id="{3554B7DC-2710-B490-01A2-816FA960B8DF}"/>
                    </a:ext>
                  </a:extLst>
                </p14:cNvPr>
                <p14:cNvContentPartPr/>
                <p14:nvPr/>
              </p14:nvContentPartPr>
              <p14:xfrm>
                <a:off x="7772076" y="2944028"/>
                <a:ext cx="834840" cy="65880"/>
              </p14:xfrm>
            </p:contentPart>
          </mc:Choice>
          <mc:Fallback>
            <p:pic>
              <p:nvPicPr>
                <p:cNvPr id="106" name="Ink 105">
                  <a:extLst>
                    <a:ext uri="{FF2B5EF4-FFF2-40B4-BE49-F238E27FC236}">
                      <a16:creationId xmlns:a16="http://schemas.microsoft.com/office/drawing/2014/main" id="{3554B7DC-2710-B490-01A2-816FA960B8DF}"/>
                    </a:ext>
                  </a:extLst>
                </p:cNvPr>
                <p:cNvPicPr/>
                <p:nvPr/>
              </p:nvPicPr>
              <p:blipFill>
                <a:blip r:embed="rId109"/>
                <a:stretch>
                  <a:fillRect/>
                </a:stretch>
              </p:blipFill>
              <p:spPr>
                <a:xfrm>
                  <a:off x="7754436" y="2926028"/>
                  <a:ext cx="870480" cy="101520"/>
                </a:xfrm>
                <a:prstGeom prst="rect">
                  <a:avLst/>
                </a:prstGeom>
              </p:spPr>
            </p:pic>
          </mc:Fallback>
        </mc:AlternateContent>
      </p:grpSp>
      <p:grpSp>
        <p:nvGrpSpPr>
          <p:cNvPr id="121" name="Group 120">
            <a:extLst>
              <a:ext uri="{FF2B5EF4-FFF2-40B4-BE49-F238E27FC236}">
                <a16:creationId xmlns:a16="http://schemas.microsoft.com/office/drawing/2014/main" id="{EEAE72EE-3613-3080-F40D-787E2AD6E07E}"/>
              </a:ext>
            </a:extLst>
          </p:cNvPr>
          <p:cNvGrpSpPr/>
          <p:nvPr/>
        </p:nvGrpSpPr>
        <p:grpSpPr>
          <a:xfrm>
            <a:off x="782316" y="2959148"/>
            <a:ext cx="6400800" cy="120240"/>
            <a:chOff x="782316" y="2959148"/>
            <a:chExt cx="6400800" cy="120240"/>
          </a:xfrm>
        </p:grpSpPr>
        <mc:AlternateContent xmlns:mc="http://schemas.openxmlformats.org/markup-compatibility/2006">
          <mc:Choice xmlns:p14="http://schemas.microsoft.com/office/powerpoint/2010/main" Requires="p14">
            <p:contentPart p14:bwMode="auto" r:id="rId110">
              <p14:nvContentPartPr>
                <p14:cNvPr id="108" name="Ink 107">
                  <a:extLst>
                    <a:ext uri="{FF2B5EF4-FFF2-40B4-BE49-F238E27FC236}">
                      <a16:creationId xmlns:a16="http://schemas.microsoft.com/office/drawing/2014/main" id="{21ACA90D-7B47-86AC-02B5-3422E0C6A4A8}"/>
                    </a:ext>
                  </a:extLst>
                </p14:cNvPr>
                <p14:cNvContentPartPr/>
                <p14:nvPr/>
              </p14:nvContentPartPr>
              <p14:xfrm>
                <a:off x="6843636" y="3015668"/>
                <a:ext cx="339480" cy="27000"/>
              </p14:xfrm>
            </p:contentPart>
          </mc:Choice>
          <mc:Fallback>
            <p:pic>
              <p:nvPicPr>
                <p:cNvPr id="108" name="Ink 107">
                  <a:extLst>
                    <a:ext uri="{FF2B5EF4-FFF2-40B4-BE49-F238E27FC236}">
                      <a16:creationId xmlns:a16="http://schemas.microsoft.com/office/drawing/2014/main" id="{21ACA90D-7B47-86AC-02B5-3422E0C6A4A8}"/>
                    </a:ext>
                  </a:extLst>
                </p:cNvPr>
                <p:cNvPicPr/>
                <p:nvPr/>
              </p:nvPicPr>
              <p:blipFill>
                <a:blip r:embed="rId111"/>
                <a:stretch>
                  <a:fillRect/>
                </a:stretch>
              </p:blipFill>
              <p:spPr>
                <a:xfrm>
                  <a:off x="6825636" y="2998028"/>
                  <a:ext cx="37512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09" name="Ink 108">
                  <a:extLst>
                    <a:ext uri="{FF2B5EF4-FFF2-40B4-BE49-F238E27FC236}">
                      <a16:creationId xmlns:a16="http://schemas.microsoft.com/office/drawing/2014/main" id="{01E24E03-7EBF-D693-14F5-AD54C4DA5C04}"/>
                    </a:ext>
                  </a:extLst>
                </p14:cNvPr>
                <p14:cNvContentPartPr/>
                <p14:nvPr/>
              </p14:nvContentPartPr>
              <p14:xfrm>
                <a:off x="6120036" y="3019268"/>
                <a:ext cx="578880" cy="53640"/>
              </p14:xfrm>
            </p:contentPart>
          </mc:Choice>
          <mc:Fallback>
            <p:pic>
              <p:nvPicPr>
                <p:cNvPr id="109" name="Ink 108">
                  <a:extLst>
                    <a:ext uri="{FF2B5EF4-FFF2-40B4-BE49-F238E27FC236}">
                      <a16:creationId xmlns:a16="http://schemas.microsoft.com/office/drawing/2014/main" id="{01E24E03-7EBF-D693-14F5-AD54C4DA5C04}"/>
                    </a:ext>
                  </a:extLst>
                </p:cNvPr>
                <p:cNvPicPr/>
                <p:nvPr/>
              </p:nvPicPr>
              <p:blipFill>
                <a:blip r:embed="rId113"/>
                <a:stretch>
                  <a:fillRect/>
                </a:stretch>
              </p:blipFill>
              <p:spPr>
                <a:xfrm>
                  <a:off x="6102036" y="3001628"/>
                  <a:ext cx="6145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10" name="Ink 109">
                  <a:extLst>
                    <a:ext uri="{FF2B5EF4-FFF2-40B4-BE49-F238E27FC236}">
                      <a16:creationId xmlns:a16="http://schemas.microsoft.com/office/drawing/2014/main" id="{F6BB5AE5-3F02-5AA5-83B6-420AC27A1D48}"/>
                    </a:ext>
                  </a:extLst>
                </p14:cNvPr>
                <p14:cNvContentPartPr/>
                <p14:nvPr/>
              </p14:nvContentPartPr>
              <p14:xfrm>
                <a:off x="5088636" y="2980028"/>
                <a:ext cx="891360" cy="97920"/>
              </p14:xfrm>
            </p:contentPart>
          </mc:Choice>
          <mc:Fallback>
            <p:pic>
              <p:nvPicPr>
                <p:cNvPr id="110" name="Ink 109">
                  <a:extLst>
                    <a:ext uri="{FF2B5EF4-FFF2-40B4-BE49-F238E27FC236}">
                      <a16:creationId xmlns:a16="http://schemas.microsoft.com/office/drawing/2014/main" id="{F6BB5AE5-3F02-5AA5-83B6-420AC27A1D48}"/>
                    </a:ext>
                  </a:extLst>
                </p:cNvPr>
                <p:cNvPicPr/>
                <p:nvPr/>
              </p:nvPicPr>
              <p:blipFill>
                <a:blip r:embed="rId115"/>
                <a:stretch>
                  <a:fillRect/>
                </a:stretch>
              </p:blipFill>
              <p:spPr>
                <a:xfrm>
                  <a:off x="5070996" y="2962388"/>
                  <a:ext cx="9270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12" name="Ink 111">
                  <a:extLst>
                    <a:ext uri="{FF2B5EF4-FFF2-40B4-BE49-F238E27FC236}">
                      <a16:creationId xmlns:a16="http://schemas.microsoft.com/office/drawing/2014/main" id="{158986ED-B618-0824-95D0-F9DA9538C769}"/>
                    </a:ext>
                  </a:extLst>
                </p14:cNvPr>
                <p14:cNvContentPartPr/>
                <p14:nvPr/>
              </p14:nvContentPartPr>
              <p14:xfrm>
                <a:off x="4346676" y="2994068"/>
                <a:ext cx="695520" cy="61920"/>
              </p14:xfrm>
            </p:contentPart>
          </mc:Choice>
          <mc:Fallback>
            <p:pic>
              <p:nvPicPr>
                <p:cNvPr id="112" name="Ink 111">
                  <a:extLst>
                    <a:ext uri="{FF2B5EF4-FFF2-40B4-BE49-F238E27FC236}">
                      <a16:creationId xmlns:a16="http://schemas.microsoft.com/office/drawing/2014/main" id="{158986ED-B618-0824-95D0-F9DA9538C769}"/>
                    </a:ext>
                  </a:extLst>
                </p:cNvPr>
                <p:cNvPicPr/>
                <p:nvPr/>
              </p:nvPicPr>
              <p:blipFill>
                <a:blip r:embed="rId117"/>
                <a:stretch>
                  <a:fillRect/>
                </a:stretch>
              </p:blipFill>
              <p:spPr>
                <a:xfrm>
                  <a:off x="4328676" y="2976068"/>
                  <a:ext cx="7311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14" name="Ink 113">
                  <a:extLst>
                    <a:ext uri="{FF2B5EF4-FFF2-40B4-BE49-F238E27FC236}">
                      <a16:creationId xmlns:a16="http://schemas.microsoft.com/office/drawing/2014/main" id="{64FB3476-151A-2144-5E75-CEAAA56F901D}"/>
                    </a:ext>
                  </a:extLst>
                </p14:cNvPr>
                <p14:cNvContentPartPr/>
                <p14:nvPr/>
              </p14:nvContentPartPr>
              <p14:xfrm>
                <a:off x="3981276" y="2986148"/>
                <a:ext cx="363600" cy="25200"/>
              </p14:xfrm>
            </p:contentPart>
          </mc:Choice>
          <mc:Fallback>
            <p:pic>
              <p:nvPicPr>
                <p:cNvPr id="114" name="Ink 113">
                  <a:extLst>
                    <a:ext uri="{FF2B5EF4-FFF2-40B4-BE49-F238E27FC236}">
                      <a16:creationId xmlns:a16="http://schemas.microsoft.com/office/drawing/2014/main" id="{64FB3476-151A-2144-5E75-CEAAA56F901D}"/>
                    </a:ext>
                  </a:extLst>
                </p:cNvPr>
                <p:cNvPicPr/>
                <p:nvPr/>
              </p:nvPicPr>
              <p:blipFill>
                <a:blip r:embed="rId119"/>
                <a:stretch>
                  <a:fillRect/>
                </a:stretch>
              </p:blipFill>
              <p:spPr>
                <a:xfrm>
                  <a:off x="3963276" y="2968148"/>
                  <a:ext cx="3992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15" name="Ink 114">
                  <a:extLst>
                    <a:ext uri="{FF2B5EF4-FFF2-40B4-BE49-F238E27FC236}">
                      <a16:creationId xmlns:a16="http://schemas.microsoft.com/office/drawing/2014/main" id="{97719C32-1085-E330-1F2D-1B84D831825C}"/>
                    </a:ext>
                  </a:extLst>
                </p14:cNvPr>
                <p14:cNvContentPartPr/>
                <p14:nvPr/>
              </p14:nvContentPartPr>
              <p14:xfrm>
                <a:off x="2833956" y="2959148"/>
                <a:ext cx="1162800" cy="64440"/>
              </p14:xfrm>
            </p:contentPart>
          </mc:Choice>
          <mc:Fallback>
            <p:pic>
              <p:nvPicPr>
                <p:cNvPr id="115" name="Ink 114">
                  <a:extLst>
                    <a:ext uri="{FF2B5EF4-FFF2-40B4-BE49-F238E27FC236}">
                      <a16:creationId xmlns:a16="http://schemas.microsoft.com/office/drawing/2014/main" id="{97719C32-1085-E330-1F2D-1B84D831825C}"/>
                    </a:ext>
                  </a:extLst>
                </p:cNvPr>
                <p:cNvPicPr/>
                <p:nvPr/>
              </p:nvPicPr>
              <p:blipFill>
                <a:blip r:embed="rId121"/>
                <a:stretch>
                  <a:fillRect/>
                </a:stretch>
              </p:blipFill>
              <p:spPr>
                <a:xfrm>
                  <a:off x="2815956" y="2941508"/>
                  <a:ext cx="11984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16" name="Ink 115">
                  <a:extLst>
                    <a:ext uri="{FF2B5EF4-FFF2-40B4-BE49-F238E27FC236}">
                      <a16:creationId xmlns:a16="http://schemas.microsoft.com/office/drawing/2014/main" id="{13B69021-B83F-6474-D79B-0AD079B58923}"/>
                    </a:ext>
                  </a:extLst>
                </p14:cNvPr>
                <p14:cNvContentPartPr/>
                <p14:nvPr/>
              </p14:nvContentPartPr>
              <p14:xfrm>
                <a:off x="1851876" y="2995868"/>
                <a:ext cx="873720" cy="67680"/>
              </p14:xfrm>
            </p:contentPart>
          </mc:Choice>
          <mc:Fallback>
            <p:pic>
              <p:nvPicPr>
                <p:cNvPr id="116" name="Ink 115">
                  <a:extLst>
                    <a:ext uri="{FF2B5EF4-FFF2-40B4-BE49-F238E27FC236}">
                      <a16:creationId xmlns:a16="http://schemas.microsoft.com/office/drawing/2014/main" id="{13B69021-B83F-6474-D79B-0AD079B58923}"/>
                    </a:ext>
                  </a:extLst>
                </p:cNvPr>
                <p:cNvPicPr/>
                <p:nvPr/>
              </p:nvPicPr>
              <p:blipFill>
                <a:blip r:embed="rId123"/>
                <a:stretch>
                  <a:fillRect/>
                </a:stretch>
              </p:blipFill>
              <p:spPr>
                <a:xfrm>
                  <a:off x="1833876" y="2977868"/>
                  <a:ext cx="9093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17" name="Ink 116">
                  <a:extLst>
                    <a:ext uri="{FF2B5EF4-FFF2-40B4-BE49-F238E27FC236}">
                      <a16:creationId xmlns:a16="http://schemas.microsoft.com/office/drawing/2014/main" id="{BDDAF7B9-065B-CA8B-B0C1-1275B4E62878}"/>
                    </a:ext>
                  </a:extLst>
                </p14:cNvPr>
                <p14:cNvContentPartPr/>
                <p14:nvPr/>
              </p14:nvContentPartPr>
              <p14:xfrm>
                <a:off x="1543716" y="3016748"/>
                <a:ext cx="262440" cy="39240"/>
              </p14:xfrm>
            </p:contentPart>
          </mc:Choice>
          <mc:Fallback>
            <p:pic>
              <p:nvPicPr>
                <p:cNvPr id="117" name="Ink 116">
                  <a:extLst>
                    <a:ext uri="{FF2B5EF4-FFF2-40B4-BE49-F238E27FC236}">
                      <a16:creationId xmlns:a16="http://schemas.microsoft.com/office/drawing/2014/main" id="{BDDAF7B9-065B-CA8B-B0C1-1275B4E62878}"/>
                    </a:ext>
                  </a:extLst>
                </p:cNvPr>
                <p:cNvPicPr/>
                <p:nvPr/>
              </p:nvPicPr>
              <p:blipFill>
                <a:blip r:embed="rId125"/>
                <a:stretch>
                  <a:fillRect/>
                </a:stretch>
              </p:blipFill>
              <p:spPr>
                <a:xfrm>
                  <a:off x="1526076" y="2999108"/>
                  <a:ext cx="2980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18" name="Ink 117">
                  <a:extLst>
                    <a:ext uri="{FF2B5EF4-FFF2-40B4-BE49-F238E27FC236}">
                      <a16:creationId xmlns:a16="http://schemas.microsoft.com/office/drawing/2014/main" id="{7A5CC0F3-D245-010A-3C1B-0526265D8D15}"/>
                    </a:ext>
                  </a:extLst>
                </p14:cNvPr>
                <p14:cNvContentPartPr/>
                <p14:nvPr/>
              </p14:nvContentPartPr>
              <p14:xfrm>
                <a:off x="782316" y="3050228"/>
                <a:ext cx="642600" cy="29160"/>
              </p14:xfrm>
            </p:contentPart>
          </mc:Choice>
          <mc:Fallback>
            <p:pic>
              <p:nvPicPr>
                <p:cNvPr id="118" name="Ink 117">
                  <a:extLst>
                    <a:ext uri="{FF2B5EF4-FFF2-40B4-BE49-F238E27FC236}">
                      <a16:creationId xmlns:a16="http://schemas.microsoft.com/office/drawing/2014/main" id="{7A5CC0F3-D245-010A-3C1B-0526265D8D15}"/>
                    </a:ext>
                  </a:extLst>
                </p:cNvPr>
                <p:cNvPicPr/>
                <p:nvPr/>
              </p:nvPicPr>
              <p:blipFill>
                <a:blip r:embed="rId127"/>
                <a:stretch>
                  <a:fillRect/>
                </a:stretch>
              </p:blipFill>
              <p:spPr>
                <a:xfrm>
                  <a:off x="764676" y="3032588"/>
                  <a:ext cx="6782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20" name="Ink 119">
                  <a:extLst>
                    <a:ext uri="{FF2B5EF4-FFF2-40B4-BE49-F238E27FC236}">
                      <a16:creationId xmlns:a16="http://schemas.microsoft.com/office/drawing/2014/main" id="{2A7D602B-B758-8592-6309-479F595DE301}"/>
                    </a:ext>
                  </a:extLst>
                </p14:cNvPr>
                <p14:cNvContentPartPr/>
                <p14:nvPr/>
              </p14:nvContentPartPr>
              <p14:xfrm>
                <a:off x="861876" y="2985428"/>
                <a:ext cx="870120" cy="79560"/>
              </p14:xfrm>
            </p:contentPart>
          </mc:Choice>
          <mc:Fallback>
            <p:pic>
              <p:nvPicPr>
                <p:cNvPr id="120" name="Ink 119">
                  <a:extLst>
                    <a:ext uri="{FF2B5EF4-FFF2-40B4-BE49-F238E27FC236}">
                      <a16:creationId xmlns:a16="http://schemas.microsoft.com/office/drawing/2014/main" id="{2A7D602B-B758-8592-6309-479F595DE301}"/>
                    </a:ext>
                  </a:extLst>
                </p:cNvPr>
                <p:cNvPicPr/>
                <p:nvPr/>
              </p:nvPicPr>
              <p:blipFill>
                <a:blip r:embed="rId129"/>
                <a:stretch>
                  <a:fillRect/>
                </a:stretch>
              </p:blipFill>
              <p:spPr>
                <a:xfrm>
                  <a:off x="844236" y="2967428"/>
                  <a:ext cx="905760" cy="115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0">
            <p14:nvContentPartPr>
              <p14:cNvPr id="122" name="Ink 121">
                <a:extLst>
                  <a:ext uri="{FF2B5EF4-FFF2-40B4-BE49-F238E27FC236}">
                    <a16:creationId xmlns:a16="http://schemas.microsoft.com/office/drawing/2014/main" id="{A36A0F4B-EE2A-7175-5EBB-BEE66963C60C}"/>
                  </a:ext>
                </a:extLst>
              </p14:cNvPr>
              <p14:cNvContentPartPr/>
              <p14:nvPr/>
            </p14:nvContentPartPr>
            <p14:xfrm>
              <a:off x="7963236" y="653348"/>
              <a:ext cx="961920" cy="455400"/>
            </p14:xfrm>
          </p:contentPart>
        </mc:Choice>
        <mc:Fallback>
          <p:pic>
            <p:nvPicPr>
              <p:cNvPr id="122" name="Ink 121">
                <a:extLst>
                  <a:ext uri="{FF2B5EF4-FFF2-40B4-BE49-F238E27FC236}">
                    <a16:creationId xmlns:a16="http://schemas.microsoft.com/office/drawing/2014/main" id="{A36A0F4B-EE2A-7175-5EBB-BEE66963C60C}"/>
                  </a:ext>
                </a:extLst>
              </p:cNvPr>
              <p:cNvPicPr/>
              <p:nvPr/>
            </p:nvPicPr>
            <p:blipFill>
              <a:blip r:embed="rId131"/>
              <a:stretch>
                <a:fillRect/>
              </a:stretch>
            </p:blipFill>
            <p:spPr>
              <a:xfrm>
                <a:off x="7945596" y="635708"/>
                <a:ext cx="997560" cy="491040"/>
              </a:xfrm>
              <a:prstGeom prst="rect">
                <a:avLst/>
              </a:prstGeom>
            </p:spPr>
          </p:pic>
        </mc:Fallback>
      </mc:AlternateContent>
      <p:grpSp>
        <p:nvGrpSpPr>
          <p:cNvPr id="125" name="Group 124">
            <a:extLst>
              <a:ext uri="{FF2B5EF4-FFF2-40B4-BE49-F238E27FC236}">
                <a16:creationId xmlns:a16="http://schemas.microsoft.com/office/drawing/2014/main" id="{DDC74D9F-6585-EC7E-15ED-2B25EEBC811A}"/>
              </a:ext>
            </a:extLst>
          </p:cNvPr>
          <p:cNvGrpSpPr/>
          <p:nvPr/>
        </p:nvGrpSpPr>
        <p:grpSpPr>
          <a:xfrm>
            <a:off x="1049796" y="649748"/>
            <a:ext cx="7710840" cy="483840"/>
            <a:chOff x="1049796" y="649748"/>
            <a:chExt cx="7710840" cy="483840"/>
          </a:xfrm>
        </p:grpSpPr>
        <mc:AlternateContent xmlns:mc="http://schemas.openxmlformats.org/markup-compatibility/2006">
          <mc:Choice xmlns:p14="http://schemas.microsoft.com/office/powerpoint/2010/main" Requires="p14">
            <p:contentPart p14:bwMode="auto" r:id="rId132">
              <p14:nvContentPartPr>
                <p14:cNvPr id="4" name="Ink 3">
                  <a:extLst>
                    <a:ext uri="{FF2B5EF4-FFF2-40B4-BE49-F238E27FC236}">
                      <a16:creationId xmlns:a16="http://schemas.microsoft.com/office/drawing/2014/main" id="{D48A4081-03F0-86B6-FB16-3E1B5F073092}"/>
                    </a:ext>
                  </a:extLst>
                </p14:cNvPr>
                <p14:cNvContentPartPr/>
                <p14:nvPr/>
              </p14:nvContentPartPr>
              <p14:xfrm>
                <a:off x="8201556" y="1081028"/>
                <a:ext cx="559080" cy="43560"/>
              </p14:xfrm>
            </p:contentPart>
          </mc:Choice>
          <mc:Fallback>
            <p:pic>
              <p:nvPicPr>
                <p:cNvPr id="4" name="Ink 3">
                  <a:extLst>
                    <a:ext uri="{FF2B5EF4-FFF2-40B4-BE49-F238E27FC236}">
                      <a16:creationId xmlns:a16="http://schemas.microsoft.com/office/drawing/2014/main" id="{D48A4081-03F0-86B6-FB16-3E1B5F073092}"/>
                    </a:ext>
                  </a:extLst>
                </p:cNvPr>
                <p:cNvPicPr/>
                <p:nvPr/>
              </p:nvPicPr>
              <p:blipFill>
                <a:blip r:embed="rId133"/>
                <a:stretch>
                  <a:fillRect/>
                </a:stretch>
              </p:blipFill>
              <p:spPr>
                <a:xfrm>
                  <a:off x="8183556" y="1063028"/>
                  <a:ext cx="5947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5" name="Ink 4">
                  <a:extLst>
                    <a:ext uri="{FF2B5EF4-FFF2-40B4-BE49-F238E27FC236}">
                      <a16:creationId xmlns:a16="http://schemas.microsoft.com/office/drawing/2014/main" id="{597E4197-62BA-80EF-FC90-55D5AE6689B1}"/>
                    </a:ext>
                  </a:extLst>
                </p14:cNvPr>
                <p14:cNvContentPartPr/>
                <p14:nvPr/>
              </p14:nvContentPartPr>
              <p14:xfrm>
                <a:off x="7560036" y="1068428"/>
                <a:ext cx="400320" cy="50040"/>
              </p14:xfrm>
            </p:contentPart>
          </mc:Choice>
          <mc:Fallback>
            <p:pic>
              <p:nvPicPr>
                <p:cNvPr id="5" name="Ink 4">
                  <a:extLst>
                    <a:ext uri="{FF2B5EF4-FFF2-40B4-BE49-F238E27FC236}">
                      <a16:creationId xmlns:a16="http://schemas.microsoft.com/office/drawing/2014/main" id="{597E4197-62BA-80EF-FC90-55D5AE6689B1}"/>
                    </a:ext>
                  </a:extLst>
                </p:cNvPr>
                <p:cNvPicPr/>
                <p:nvPr/>
              </p:nvPicPr>
              <p:blipFill>
                <a:blip r:embed="rId135"/>
                <a:stretch>
                  <a:fillRect/>
                </a:stretch>
              </p:blipFill>
              <p:spPr>
                <a:xfrm>
                  <a:off x="7542036" y="1050428"/>
                  <a:ext cx="4359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9" name="Ink 8">
                  <a:extLst>
                    <a:ext uri="{FF2B5EF4-FFF2-40B4-BE49-F238E27FC236}">
                      <a16:creationId xmlns:a16="http://schemas.microsoft.com/office/drawing/2014/main" id="{35B55592-252E-644E-3F2E-01DEC31DE4CB}"/>
                    </a:ext>
                  </a:extLst>
                </p14:cNvPr>
                <p14:cNvContentPartPr/>
                <p14:nvPr/>
              </p14:nvContentPartPr>
              <p14:xfrm>
                <a:off x="6893676" y="1084988"/>
                <a:ext cx="442800" cy="25560"/>
              </p14:xfrm>
            </p:contentPart>
          </mc:Choice>
          <mc:Fallback>
            <p:pic>
              <p:nvPicPr>
                <p:cNvPr id="9" name="Ink 8">
                  <a:extLst>
                    <a:ext uri="{FF2B5EF4-FFF2-40B4-BE49-F238E27FC236}">
                      <a16:creationId xmlns:a16="http://schemas.microsoft.com/office/drawing/2014/main" id="{35B55592-252E-644E-3F2E-01DEC31DE4CB}"/>
                    </a:ext>
                  </a:extLst>
                </p:cNvPr>
                <p:cNvPicPr/>
                <p:nvPr/>
              </p:nvPicPr>
              <p:blipFill>
                <a:blip r:embed="rId137"/>
                <a:stretch>
                  <a:fillRect/>
                </a:stretch>
              </p:blipFill>
              <p:spPr>
                <a:xfrm>
                  <a:off x="6875676" y="1066988"/>
                  <a:ext cx="4784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0" name="Ink 9">
                  <a:extLst>
                    <a:ext uri="{FF2B5EF4-FFF2-40B4-BE49-F238E27FC236}">
                      <a16:creationId xmlns:a16="http://schemas.microsoft.com/office/drawing/2014/main" id="{51DABA40-C031-12C8-D095-1F46973324D9}"/>
                    </a:ext>
                  </a:extLst>
                </p14:cNvPr>
                <p14:cNvContentPartPr/>
                <p14:nvPr/>
              </p14:nvContentPartPr>
              <p14:xfrm>
                <a:off x="5852916" y="1086428"/>
                <a:ext cx="858960" cy="35640"/>
              </p14:xfrm>
            </p:contentPart>
          </mc:Choice>
          <mc:Fallback>
            <p:pic>
              <p:nvPicPr>
                <p:cNvPr id="10" name="Ink 9">
                  <a:extLst>
                    <a:ext uri="{FF2B5EF4-FFF2-40B4-BE49-F238E27FC236}">
                      <a16:creationId xmlns:a16="http://schemas.microsoft.com/office/drawing/2014/main" id="{51DABA40-C031-12C8-D095-1F46973324D9}"/>
                    </a:ext>
                  </a:extLst>
                </p:cNvPr>
                <p:cNvPicPr/>
                <p:nvPr/>
              </p:nvPicPr>
              <p:blipFill>
                <a:blip r:embed="rId139"/>
                <a:stretch>
                  <a:fillRect/>
                </a:stretch>
              </p:blipFill>
              <p:spPr>
                <a:xfrm>
                  <a:off x="5834916" y="1068428"/>
                  <a:ext cx="8946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1" name="Ink 10">
                  <a:extLst>
                    <a:ext uri="{FF2B5EF4-FFF2-40B4-BE49-F238E27FC236}">
                      <a16:creationId xmlns:a16="http://schemas.microsoft.com/office/drawing/2014/main" id="{A603AD2D-06F8-2BB5-1055-2AB484C74A6D}"/>
                    </a:ext>
                  </a:extLst>
                </p14:cNvPr>
                <p14:cNvContentPartPr/>
                <p14:nvPr/>
              </p14:nvContentPartPr>
              <p14:xfrm>
                <a:off x="5396076" y="1064468"/>
                <a:ext cx="345960" cy="56880"/>
              </p14:xfrm>
            </p:contentPart>
          </mc:Choice>
          <mc:Fallback>
            <p:pic>
              <p:nvPicPr>
                <p:cNvPr id="11" name="Ink 10">
                  <a:extLst>
                    <a:ext uri="{FF2B5EF4-FFF2-40B4-BE49-F238E27FC236}">
                      <a16:creationId xmlns:a16="http://schemas.microsoft.com/office/drawing/2014/main" id="{A603AD2D-06F8-2BB5-1055-2AB484C74A6D}"/>
                    </a:ext>
                  </a:extLst>
                </p:cNvPr>
                <p:cNvPicPr/>
                <p:nvPr/>
              </p:nvPicPr>
              <p:blipFill>
                <a:blip r:embed="rId141"/>
                <a:stretch>
                  <a:fillRect/>
                </a:stretch>
              </p:blipFill>
              <p:spPr>
                <a:xfrm>
                  <a:off x="5378436" y="1046828"/>
                  <a:ext cx="3816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3" name="Ink 12">
                  <a:extLst>
                    <a:ext uri="{FF2B5EF4-FFF2-40B4-BE49-F238E27FC236}">
                      <a16:creationId xmlns:a16="http://schemas.microsoft.com/office/drawing/2014/main" id="{47CB874F-1279-14FB-8719-EAC5301B92D2}"/>
                    </a:ext>
                  </a:extLst>
                </p14:cNvPr>
                <p14:cNvContentPartPr/>
                <p14:nvPr/>
              </p14:nvContentPartPr>
              <p14:xfrm>
                <a:off x="4608756" y="1080668"/>
                <a:ext cx="658080" cy="34920"/>
              </p14:xfrm>
            </p:contentPart>
          </mc:Choice>
          <mc:Fallback>
            <p:pic>
              <p:nvPicPr>
                <p:cNvPr id="13" name="Ink 12">
                  <a:extLst>
                    <a:ext uri="{FF2B5EF4-FFF2-40B4-BE49-F238E27FC236}">
                      <a16:creationId xmlns:a16="http://schemas.microsoft.com/office/drawing/2014/main" id="{47CB874F-1279-14FB-8719-EAC5301B92D2}"/>
                    </a:ext>
                  </a:extLst>
                </p:cNvPr>
                <p:cNvPicPr/>
                <p:nvPr/>
              </p:nvPicPr>
              <p:blipFill>
                <a:blip r:embed="rId143"/>
                <a:stretch>
                  <a:fillRect/>
                </a:stretch>
              </p:blipFill>
              <p:spPr>
                <a:xfrm>
                  <a:off x="4590756" y="1062668"/>
                  <a:ext cx="6937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5" name="Ink 14">
                  <a:extLst>
                    <a:ext uri="{FF2B5EF4-FFF2-40B4-BE49-F238E27FC236}">
                      <a16:creationId xmlns:a16="http://schemas.microsoft.com/office/drawing/2014/main" id="{7BA922EA-14DA-7DD8-3224-2F1FDCE7703B}"/>
                    </a:ext>
                  </a:extLst>
                </p14:cNvPr>
                <p14:cNvContentPartPr/>
                <p14:nvPr/>
              </p14:nvContentPartPr>
              <p14:xfrm>
                <a:off x="3967956" y="1028468"/>
                <a:ext cx="419040" cy="105120"/>
              </p14:xfrm>
            </p:contentPart>
          </mc:Choice>
          <mc:Fallback>
            <p:pic>
              <p:nvPicPr>
                <p:cNvPr id="15" name="Ink 14">
                  <a:extLst>
                    <a:ext uri="{FF2B5EF4-FFF2-40B4-BE49-F238E27FC236}">
                      <a16:creationId xmlns:a16="http://schemas.microsoft.com/office/drawing/2014/main" id="{7BA922EA-14DA-7DD8-3224-2F1FDCE7703B}"/>
                    </a:ext>
                  </a:extLst>
                </p:cNvPr>
                <p:cNvPicPr/>
                <p:nvPr/>
              </p:nvPicPr>
              <p:blipFill>
                <a:blip r:embed="rId145"/>
                <a:stretch>
                  <a:fillRect/>
                </a:stretch>
              </p:blipFill>
              <p:spPr>
                <a:xfrm>
                  <a:off x="3949956" y="1010828"/>
                  <a:ext cx="4546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6" name="Ink 15">
                  <a:extLst>
                    <a:ext uri="{FF2B5EF4-FFF2-40B4-BE49-F238E27FC236}">
                      <a16:creationId xmlns:a16="http://schemas.microsoft.com/office/drawing/2014/main" id="{64A36D5A-EF2B-BD6A-7380-942B77890FB5}"/>
                    </a:ext>
                  </a:extLst>
                </p14:cNvPr>
                <p14:cNvContentPartPr/>
                <p14:nvPr/>
              </p14:nvContentPartPr>
              <p14:xfrm>
                <a:off x="3346956" y="1068068"/>
                <a:ext cx="332280" cy="33840"/>
              </p14:xfrm>
            </p:contentPart>
          </mc:Choice>
          <mc:Fallback>
            <p:pic>
              <p:nvPicPr>
                <p:cNvPr id="16" name="Ink 15">
                  <a:extLst>
                    <a:ext uri="{FF2B5EF4-FFF2-40B4-BE49-F238E27FC236}">
                      <a16:creationId xmlns:a16="http://schemas.microsoft.com/office/drawing/2014/main" id="{64A36D5A-EF2B-BD6A-7380-942B77890FB5}"/>
                    </a:ext>
                  </a:extLst>
                </p:cNvPr>
                <p:cNvPicPr/>
                <p:nvPr/>
              </p:nvPicPr>
              <p:blipFill>
                <a:blip r:embed="rId147"/>
                <a:stretch>
                  <a:fillRect/>
                </a:stretch>
              </p:blipFill>
              <p:spPr>
                <a:xfrm>
                  <a:off x="3329316" y="1050068"/>
                  <a:ext cx="36792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7" name="Ink 16">
                  <a:extLst>
                    <a:ext uri="{FF2B5EF4-FFF2-40B4-BE49-F238E27FC236}">
                      <a16:creationId xmlns:a16="http://schemas.microsoft.com/office/drawing/2014/main" id="{A9D35C15-7938-C882-36BF-47A7B7F23BA0}"/>
                    </a:ext>
                  </a:extLst>
                </p14:cNvPr>
                <p14:cNvContentPartPr/>
                <p14:nvPr/>
              </p14:nvContentPartPr>
              <p14:xfrm>
                <a:off x="2824956" y="1059428"/>
                <a:ext cx="343080" cy="20520"/>
              </p14:xfrm>
            </p:contentPart>
          </mc:Choice>
          <mc:Fallback>
            <p:pic>
              <p:nvPicPr>
                <p:cNvPr id="17" name="Ink 16">
                  <a:extLst>
                    <a:ext uri="{FF2B5EF4-FFF2-40B4-BE49-F238E27FC236}">
                      <a16:creationId xmlns:a16="http://schemas.microsoft.com/office/drawing/2014/main" id="{A9D35C15-7938-C882-36BF-47A7B7F23BA0}"/>
                    </a:ext>
                  </a:extLst>
                </p:cNvPr>
                <p:cNvPicPr/>
                <p:nvPr/>
              </p:nvPicPr>
              <p:blipFill>
                <a:blip r:embed="rId149"/>
                <a:stretch>
                  <a:fillRect/>
                </a:stretch>
              </p:blipFill>
              <p:spPr>
                <a:xfrm>
                  <a:off x="2807316" y="1041788"/>
                  <a:ext cx="37872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9" name="Ink 18">
                  <a:extLst>
                    <a:ext uri="{FF2B5EF4-FFF2-40B4-BE49-F238E27FC236}">
                      <a16:creationId xmlns:a16="http://schemas.microsoft.com/office/drawing/2014/main" id="{B05BFDDA-AF22-0115-9820-1520B68D2392}"/>
                    </a:ext>
                  </a:extLst>
                </p14:cNvPr>
                <p14:cNvContentPartPr/>
                <p14:nvPr/>
              </p14:nvContentPartPr>
              <p14:xfrm>
                <a:off x="2282076" y="1001468"/>
                <a:ext cx="315360" cy="67680"/>
              </p14:xfrm>
            </p:contentPart>
          </mc:Choice>
          <mc:Fallback>
            <p:pic>
              <p:nvPicPr>
                <p:cNvPr id="19" name="Ink 18">
                  <a:extLst>
                    <a:ext uri="{FF2B5EF4-FFF2-40B4-BE49-F238E27FC236}">
                      <a16:creationId xmlns:a16="http://schemas.microsoft.com/office/drawing/2014/main" id="{B05BFDDA-AF22-0115-9820-1520B68D2392}"/>
                    </a:ext>
                  </a:extLst>
                </p:cNvPr>
                <p:cNvPicPr/>
                <p:nvPr/>
              </p:nvPicPr>
              <p:blipFill>
                <a:blip r:embed="rId151"/>
                <a:stretch>
                  <a:fillRect/>
                </a:stretch>
              </p:blipFill>
              <p:spPr>
                <a:xfrm>
                  <a:off x="2264076" y="983468"/>
                  <a:ext cx="3510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20" name="Ink 19">
                  <a:extLst>
                    <a:ext uri="{FF2B5EF4-FFF2-40B4-BE49-F238E27FC236}">
                      <a16:creationId xmlns:a16="http://schemas.microsoft.com/office/drawing/2014/main" id="{8DF6CE20-CCBF-5A03-FA93-31F2A27EDF42}"/>
                    </a:ext>
                  </a:extLst>
                </p14:cNvPr>
                <p14:cNvContentPartPr/>
                <p14:nvPr/>
              </p14:nvContentPartPr>
              <p14:xfrm>
                <a:off x="1942236" y="1064468"/>
                <a:ext cx="285120" cy="52560"/>
              </p14:xfrm>
            </p:contentPart>
          </mc:Choice>
          <mc:Fallback>
            <p:pic>
              <p:nvPicPr>
                <p:cNvPr id="20" name="Ink 19">
                  <a:extLst>
                    <a:ext uri="{FF2B5EF4-FFF2-40B4-BE49-F238E27FC236}">
                      <a16:creationId xmlns:a16="http://schemas.microsoft.com/office/drawing/2014/main" id="{8DF6CE20-CCBF-5A03-FA93-31F2A27EDF42}"/>
                    </a:ext>
                  </a:extLst>
                </p:cNvPr>
                <p:cNvPicPr/>
                <p:nvPr/>
              </p:nvPicPr>
              <p:blipFill>
                <a:blip r:embed="rId153"/>
                <a:stretch>
                  <a:fillRect/>
                </a:stretch>
              </p:blipFill>
              <p:spPr>
                <a:xfrm>
                  <a:off x="1924236" y="1046468"/>
                  <a:ext cx="3207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21" name="Ink 20">
                  <a:extLst>
                    <a:ext uri="{FF2B5EF4-FFF2-40B4-BE49-F238E27FC236}">
                      <a16:creationId xmlns:a16="http://schemas.microsoft.com/office/drawing/2014/main" id="{F340004F-A69C-B299-89A6-29E914D98287}"/>
                    </a:ext>
                  </a:extLst>
                </p14:cNvPr>
                <p14:cNvContentPartPr/>
                <p14:nvPr/>
              </p14:nvContentPartPr>
              <p14:xfrm>
                <a:off x="1446876" y="1032068"/>
                <a:ext cx="482040" cy="39240"/>
              </p14:xfrm>
            </p:contentPart>
          </mc:Choice>
          <mc:Fallback>
            <p:pic>
              <p:nvPicPr>
                <p:cNvPr id="21" name="Ink 20">
                  <a:extLst>
                    <a:ext uri="{FF2B5EF4-FFF2-40B4-BE49-F238E27FC236}">
                      <a16:creationId xmlns:a16="http://schemas.microsoft.com/office/drawing/2014/main" id="{F340004F-A69C-B299-89A6-29E914D98287}"/>
                    </a:ext>
                  </a:extLst>
                </p:cNvPr>
                <p:cNvPicPr/>
                <p:nvPr/>
              </p:nvPicPr>
              <p:blipFill>
                <a:blip r:embed="rId155"/>
                <a:stretch>
                  <a:fillRect/>
                </a:stretch>
              </p:blipFill>
              <p:spPr>
                <a:xfrm>
                  <a:off x="1428876" y="1014428"/>
                  <a:ext cx="5176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22" name="Ink 21">
                  <a:extLst>
                    <a:ext uri="{FF2B5EF4-FFF2-40B4-BE49-F238E27FC236}">
                      <a16:creationId xmlns:a16="http://schemas.microsoft.com/office/drawing/2014/main" id="{D28BF7A6-AC55-0AB6-A7D4-23B61AEFD4C6}"/>
                    </a:ext>
                  </a:extLst>
                </p14:cNvPr>
                <p14:cNvContentPartPr/>
                <p14:nvPr/>
              </p14:nvContentPartPr>
              <p14:xfrm>
                <a:off x="1049796" y="1091108"/>
                <a:ext cx="389520" cy="12960"/>
              </p14:xfrm>
            </p:contentPart>
          </mc:Choice>
          <mc:Fallback>
            <p:pic>
              <p:nvPicPr>
                <p:cNvPr id="22" name="Ink 21">
                  <a:extLst>
                    <a:ext uri="{FF2B5EF4-FFF2-40B4-BE49-F238E27FC236}">
                      <a16:creationId xmlns:a16="http://schemas.microsoft.com/office/drawing/2014/main" id="{D28BF7A6-AC55-0AB6-A7D4-23B61AEFD4C6}"/>
                    </a:ext>
                  </a:extLst>
                </p:cNvPr>
                <p:cNvPicPr/>
                <p:nvPr/>
              </p:nvPicPr>
              <p:blipFill>
                <a:blip r:embed="rId157"/>
                <a:stretch>
                  <a:fillRect/>
                </a:stretch>
              </p:blipFill>
              <p:spPr>
                <a:xfrm>
                  <a:off x="1031796" y="1073468"/>
                  <a:ext cx="4251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25" name="Ink 24">
                  <a:extLst>
                    <a:ext uri="{FF2B5EF4-FFF2-40B4-BE49-F238E27FC236}">
                      <a16:creationId xmlns:a16="http://schemas.microsoft.com/office/drawing/2014/main" id="{406EB3B3-776B-50B0-6BA1-F2C7A2C98CB0}"/>
                    </a:ext>
                  </a:extLst>
                </p14:cNvPr>
                <p14:cNvContentPartPr/>
                <p14:nvPr/>
              </p14:nvContentPartPr>
              <p14:xfrm>
                <a:off x="6770916" y="961148"/>
                <a:ext cx="109440" cy="65520"/>
              </p14:xfrm>
            </p:contentPart>
          </mc:Choice>
          <mc:Fallback>
            <p:pic>
              <p:nvPicPr>
                <p:cNvPr id="25" name="Ink 24">
                  <a:extLst>
                    <a:ext uri="{FF2B5EF4-FFF2-40B4-BE49-F238E27FC236}">
                      <a16:creationId xmlns:a16="http://schemas.microsoft.com/office/drawing/2014/main" id="{406EB3B3-776B-50B0-6BA1-F2C7A2C98CB0}"/>
                    </a:ext>
                  </a:extLst>
                </p:cNvPr>
                <p:cNvPicPr/>
                <p:nvPr/>
              </p:nvPicPr>
              <p:blipFill>
                <a:blip r:embed="rId159"/>
                <a:stretch>
                  <a:fillRect/>
                </a:stretch>
              </p:blipFill>
              <p:spPr>
                <a:xfrm>
                  <a:off x="6753276" y="943508"/>
                  <a:ext cx="1450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27" name="Ink 26">
                  <a:extLst>
                    <a:ext uri="{FF2B5EF4-FFF2-40B4-BE49-F238E27FC236}">
                      <a16:creationId xmlns:a16="http://schemas.microsoft.com/office/drawing/2014/main" id="{08B16120-B3FF-F83A-6924-BF35BBB99E43}"/>
                    </a:ext>
                  </a:extLst>
                </p14:cNvPr>
                <p14:cNvContentPartPr/>
                <p14:nvPr/>
              </p14:nvContentPartPr>
              <p14:xfrm>
                <a:off x="6776676" y="1027028"/>
                <a:ext cx="1056600" cy="101160"/>
              </p14:xfrm>
            </p:contentPart>
          </mc:Choice>
          <mc:Fallback>
            <p:pic>
              <p:nvPicPr>
                <p:cNvPr id="27" name="Ink 26">
                  <a:extLst>
                    <a:ext uri="{FF2B5EF4-FFF2-40B4-BE49-F238E27FC236}">
                      <a16:creationId xmlns:a16="http://schemas.microsoft.com/office/drawing/2014/main" id="{08B16120-B3FF-F83A-6924-BF35BBB99E43}"/>
                    </a:ext>
                  </a:extLst>
                </p:cNvPr>
                <p:cNvPicPr/>
                <p:nvPr/>
              </p:nvPicPr>
              <p:blipFill>
                <a:blip r:embed="rId161"/>
                <a:stretch>
                  <a:fillRect/>
                </a:stretch>
              </p:blipFill>
              <p:spPr>
                <a:xfrm>
                  <a:off x="6759036" y="1009028"/>
                  <a:ext cx="10922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24" name="Ink 123">
                  <a:extLst>
                    <a:ext uri="{FF2B5EF4-FFF2-40B4-BE49-F238E27FC236}">
                      <a16:creationId xmlns:a16="http://schemas.microsoft.com/office/drawing/2014/main" id="{0F3AC936-FD60-D859-9B2A-D4D29CF10B4A}"/>
                    </a:ext>
                  </a:extLst>
                </p14:cNvPr>
                <p14:cNvContentPartPr/>
                <p14:nvPr/>
              </p14:nvContentPartPr>
              <p14:xfrm>
                <a:off x="4467636" y="649748"/>
                <a:ext cx="832680" cy="466560"/>
              </p14:xfrm>
            </p:contentPart>
          </mc:Choice>
          <mc:Fallback>
            <p:pic>
              <p:nvPicPr>
                <p:cNvPr id="124" name="Ink 123">
                  <a:extLst>
                    <a:ext uri="{FF2B5EF4-FFF2-40B4-BE49-F238E27FC236}">
                      <a16:creationId xmlns:a16="http://schemas.microsoft.com/office/drawing/2014/main" id="{0F3AC936-FD60-D859-9B2A-D4D29CF10B4A}"/>
                    </a:ext>
                  </a:extLst>
                </p:cNvPr>
                <p:cNvPicPr/>
                <p:nvPr/>
              </p:nvPicPr>
              <p:blipFill>
                <a:blip r:embed="rId163"/>
                <a:stretch>
                  <a:fillRect/>
                </a:stretch>
              </p:blipFill>
              <p:spPr>
                <a:xfrm>
                  <a:off x="4449996" y="631748"/>
                  <a:ext cx="868320" cy="502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4">
            <p14:nvContentPartPr>
              <p14:cNvPr id="126" name="Ink 125">
                <a:extLst>
                  <a:ext uri="{FF2B5EF4-FFF2-40B4-BE49-F238E27FC236}">
                    <a16:creationId xmlns:a16="http://schemas.microsoft.com/office/drawing/2014/main" id="{1D807E03-935A-1F5B-384E-04BFFFF73F42}"/>
                  </a:ext>
                </a:extLst>
              </p14:cNvPr>
              <p14:cNvContentPartPr/>
              <p14:nvPr/>
            </p14:nvContentPartPr>
            <p14:xfrm>
              <a:off x="4491396" y="1036388"/>
              <a:ext cx="1105920" cy="458280"/>
            </p14:xfrm>
          </p:contentPart>
        </mc:Choice>
        <mc:Fallback>
          <p:pic>
            <p:nvPicPr>
              <p:cNvPr id="126" name="Ink 125">
                <a:extLst>
                  <a:ext uri="{FF2B5EF4-FFF2-40B4-BE49-F238E27FC236}">
                    <a16:creationId xmlns:a16="http://schemas.microsoft.com/office/drawing/2014/main" id="{1D807E03-935A-1F5B-384E-04BFFFF73F42}"/>
                  </a:ext>
                </a:extLst>
              </p:cNvPr>
              <p:cNvPicPr/>
              <p:nvPr/>
            </p:nvPicPr>
            <p:blipFill>
              <a:blip r:embed="rId165"/>
              <a:stretch>
                <a:fillRect/>
              </a:stretch>
            </p:blipFill>
            <p:spPr>
              <a:xfrm>
                <a:off x="4473756" y="1018748"/>
                <a:ext cx="1141560" cy="4939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27" name="Ink 126">
                <a:extLst>
                  <a:ext uri="{FF2B5EF4-FFF2-40B4-BE49-F238E27FC236}">
                    <a16:creationId xmlns:a16="http://schemas.microsoft.com/office/drawing/2014/main" id="{4B81F49F-168A-136E-34AC-0C07BB4504AB}"/>
                  </a:ext>
                </a:extLst>
              </p14:cNvPr>
              <p14:cNvContentPartPr/>
              <p14:nvPr/>
            </p14:nvContentPartPr>
            <p14:xfrm>
              <a:off x="7959276" y="1419068"/>
              <a:ext cx="1417680" cy="435600"/>
            </p14:xfrm>
          </p:contentPart>
        </mc:Choice>
        <mc:Fallback>
          <p:pic>
            <p:nvPicPr>
              <p:cNvPr id="127" name="Ink 126">
                <a:extLst>
                  <a:ext uri="{FF2B5EF4-FFF2-40B4-BE49-F238E27FC236}">
                    <a16:creationId xmlns:a16="http://schemas.microsoft.com/office/drawing/2014/main" id="{4B81F49F-168A-136E-34AC-0C07BB4504AB}"/>
                  </a:ext>
                </a:extLst>
              </p:cNvPr>
              <p:cNvPicPr/>
              <p:nvPr/>
            </p:nvPicPr>
            <p:blipFill>
              <a:blip r:embed="rId167"/>
              <a:stretch>
                <a:fillRect/>
              </a:stretch>
            </p:blipFill>
            <p:spPr>
              <a:xfrm>
                <a:off x="7941276" y="1401068"/>
                <a:ext cx="1453320" cy="4712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28" name="Ink 127">
                <a:extLst>
                  <a:ext uri="{FF2B5EF4-FFF2-40B4-BE49-F238E27FC236}">
                    <a16:creationId xmlns:a16="http://schemas.microsoft.com/office/drawing/2014/main" id="{F5BD7379-3B22-250F-14A9-637BAE212593}"/>
                  </a:ext>
                </a:extLst>
              </p14:cNvPr>
              <p14:cNvContentPartPr/>
              <p14:nvPr/>
            </p14:nvContentPartPr>
            <p14:xfrm>
              <a:off x="6098796" y="1762868"/>
              <a:ext cx="1909800" cy="511200"/>
            </p14:xfrm>
          </p:contentPart>
        </mc:Choice>
        <mc:Fallback>
          <p:pic>
            <p:nvPicPr>
              <p:cNvPr id="128" name="Ink 127">
                <a:extLst>
                  <a:ext uri="{FF2B5EF4-FFF2-40B4-BE49-F238E27FC236}">
                    <a16:creationId xmlns:a16="http://schemas.microsoft.com/office/drawing/2014/main" id="{F5BD7379-3B22-250F-14A9-637BAE212593}"/>
                  </a:ext>
                </a:extLst>
              </p:cNvPr>
              <p:cNvPicPr/>
              <p:nvPr/>
            </p:nvPicPr>
            <p:blipFill>
              <a:blip r:embed="rId169"/>
              <a:stretch>
                <a:fillRect/>
              </a:stretch>
            </p:blipFill>
            <p:spPr>
              <a:xfrm>
                <a:off x="6080796" y="1744868"/>
                <a:ext cx="1945440" cy="5468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29" name="Ink 128">
                <a:extLst>
                  <a:ext uri="{FF2B5EF4-FFF2-40B4-BE49-F238E27FC236}">
                    <a16:creationId xmlns:a16="http://schemas.microsoft.com/office/drawing/2014/main" id="{ADC866A5-425B-E8F9-822E-2D93CD2D2468}"/>
                  </a:ext>
                </a:extLst>
              </p14:cNvPr>
              <p14:cNvContentPartPr/>
              <p14:nvPr/>
            </p14:nvContentPartPr>
            <p14:xfrm>
              <a:off x="2118996" y="1819388"/>
              <a:ext cx="2358720" cy="587160"/>
            </p14:xfrm>
          </p:contentPart>
        </mc:Choice>
        <mc:Fallback>
          <p:pic>
            <p:nvPicPr>
              <p:cNvPr id="129" name="Ink 128">
                <a:extLst>
                  <a:ext uri="{FF2B5EF4-FFF2-40B4-BE49-F238E27FC236}">
                    <a16:creationId xmlns:a16="http://schemas.microsoft.com/office/drawing/2014/main" id="{ADC866A5-425B-E8F9-822E-2D93CD2D2468}"/>
                  </a:ext>
                </a:extLst>
              </p:cNvPr>
              <p:cNvPicPr/>
              <p:nvPr/>
            </p:nvPicPr>
            <p:blipFill>
              <a:blip r:embed="rId171"/>
              <a:stretch>
                <a:fillRect/>
              </a:stretch>
            </p:blipFill>
            <p:spPr>
              <a:xfrm>
                <a:off x="2100996" y="1801388"/>
                <a:ext cx="2394360" cy="6228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30" name="Ink 129">
                <a:extLst>
                  <a:ext uri="{FF2B5EF4-FFF2-40B4-BE49-F238E27FC236}">
                    <a16:creationId xmlns:a16="http://schemas.microsoft.com/office/drawing/2014/main" id="{7C0BEDD4-9290-20B0-D23F-E80D9D58AFA7}"/>
                  </a:ext>
                </a:extLst>
              </p14:cNvPr>
              <p14:cNvContentPartPr/>
              <p14:nvPr/>
            </p14:nvContentPartPr>
            <p14:xfrm>
              <a:off x="505476" y="2175068"/>
              <a:ext cx="8864640" cy="934560"/>
            </p14:xfrm>
          </p:contentPart>
        </mc:Choice>
        <mc:Fallback>
          <p:pic>
            <p:nvPicPr>
              <p:cNvPr id="130" name="Ink 129">
                <a:extLst>
                  <a:ext uri="{FF2B5EF4-FFF2-40B4-BE49-F238E27FC236}">
                    <a16:creationId xmlns:a16="http://schemas.microsoft.com/office/drawing/2014/main" id="{7C0BEDD4-9290-20B0-D23F-E80D9D58AFA7}"/>
                  </a:ext>
                </a:extLst>
              </p:cNvPr>
              <p:cNvPicPr/>
              <p:nvPr/>
            </p:nvPicPr>
            <p:blipFill>
              <a:blip r:embed="rId173"/>
              <a:stretch>
                <a:fillRect/>
              </a:stretch>
            </p:blipFill>
            <p:spPr>
              <a:xfrm>
                <a:off x="487476" y="2157068"/>
                <a:ext cx="8900280" cy="9702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31" name="Ink 130">
                <a:extLst>
                  <a:ext uri="{FF2B5EF4-FFF2-40B4-BE49-F238E27FC236}">
                    <a16:creationId xmlns:a16="http://schemas.microsoft.com/office/drawing/2014/main" id="{4F5EB793-739C-5DBD-1AAB-485BB46DB8ED}"/>
                  </a:ext>
                </a:extLst>
              </p14:cNvPr>
              <p14:cNvContentPartPr/>
              <p14:nvPr/>
            </p14:nvContentPartPr>
            <p14:xfrm>
              <a:off x="2239236" y="1427708"/>
              <a:ext cx="1674000" cy="448200"/>
            </p14:xfrm>
          </p:contentPart>
        </mc:Choice>
        <mc:Fallback>
          <p:pic>
            <p:nvPicPr>
              <p:cNvPr id="131" name="Ink 130">
                <a:extLst>
                  <a:ext uri="{FF2B5EF4-FFF2-40B4-BE49-F238E27FC236}">
                    <a16:creationId xmlns:a16="http://schemas.microsoft.com/office/drawing/2014/main" id="{4F5EB793-739C-5DBD-1AAB-485BB46DB8ED}"/>
                  </a:ext>
                </a:extLst>
              </p:cNvPr>
              <p:cNvPicPr/>
              <p:nvPr/>
            </p:nvPicPr>
            <p:blipFill>
              <a:blip r:embed="rId175"/>
              <a:stretch>
                <a:fillRect/>
              </a:stretch>
            </p:blipFill>
            <p:spPr>
              <a:xfrm>
                <a:off x="2221236" y="1409708"/>
                <a:ext cx="1709640" cy="483840"/>
              </a:xfrm>
              <a:prstGeom prst="rect">
                <a:avLst/>
              </a:prstGeom>
            </p:spPr>
          </p:pic>
        </mc:Fallback>
      </mc:AlternateContent>
      <p:grpSp>
        <p:nvGrpSpPr>
          <p:cNvPr id="156" name="Group 155">
            <a:extLst>
              <a:ext uri="{FF2B5EF4-FFF2-40B4-BE49-F238E27FC236}">
                <a16:creationId xmlns:a16="http://schemas.microsoft.com/office/drawing/2014/main" id="{1C692F26-2882-FFA8-4FBA-C0E8FAB309FF}"/>
              </a:ext>
            </a:extLst>
          </p:cNvPr>
          <p:cNvGrpSpPr/>
          <p:nvPr/>
        </p:nvGrpSpPr>
        <p:grpSpPr>
          <a:xfrm>
            <a:off x="5730156" y="3784628"/>
            <a:ext cx="3466080" cy="63000"/>
            <a:chOff x="5730156" y="3784628"/>
            <a:chExt cx="3466080" cy="63000"/>
          </a:xfrm>
        </p:grpSpPr>
        <mc:AlternateContent xmlns:mc="http://schemas.openxmlformats.org/markup-compatibility/2006">
          <mc:Choice xmlns:p14="http://schemas.microsoft.com/office/powerpoint/2010/main" Requires="p14">
            <p:contentPart p14:bwMode="auto" r:id="rId176">
              <p14:nvContentPartPr>
                <p14:cNvPr id="147" name="Ink 146">
                  <a:extLst>
                    <a:ext uri="{FF2B5EF4-FFF2-40B4-BE49-F238E27FC236}">
                      <a16:creationId xmlns:a16="http://schemas.microsoft.com/office/drawing/2014/main" id="{7AF86667-3AA6-9093-3961-28E643337F43}"/>
                    </a:ext>
                  </a:extLst>
                </p14:cNvPr>
                <p14:cNvContentPartPr/>
                <p14:nvPr/>
              </p14:nvContentPartPr>
              <p14:xfrm>
                <a:off x="8645436" y="3790388"/>
                <a:ext cx="550800" cy="57240"/>
              </p14:xfrm>
            </p:contentPart>
          </mc:Choice>
          <mc:Fallback>
            <p:pic>
              <p:nvPicPr>
                <p:cNvPr id="147" name="Ink 146">
                  <a:extLst>
                    <a:ext uri="{FF2B5EF4-FFF2-40B4-BE49-F238E27FC236}">
                      <a16:creationId xmlns:a16="http://schemas.microsoft.com/office/drawing/2014/main" id="{7AF86667-3AA6-9093-3961-28E643337F43}"/>
                    </a:ext>
                  </a:extLst>
                </p:cNvPr>
                <p:cNvPicPr/>
                <p:nvPr/>
              </p:nvPicPr>
              <p:blipFill>
                <a:blip r:embed="rId177"/>
                <a:stretch>
                  <a:fillRect/>
                </a:stretch>
              </p:blipFill>
              <p:spPr>
                <a:xfrm>
                  <a:off x="8627796" y="3772388"/>
                  <a:ext cx="5864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48" name="Ink 147">
                  <a:extLst>
                    <a:ext uri="{FF2B5EF4-FFF2-40B4-BE49-F238E27FC236}">
                      <a16:creationId xmlns:a16="http://schemas.microsoft.com/office/drawing/2014/main" id="{D44840DE-5999-DAF9-6F65-6D5A836BCB30}"/>
                    </a:ext>
                  </a:extLst>
                </p14:cNvPr>
                <p14:cNvContentPartPr/>
                <p14:nvPr/>
              </p14:nvContentPartPr>
              <p14:xfrm>
                <a:off x="7767756" y="3804788"/>
                <a:ext cx="714600" cy="34920"/>
              </p14:xfrm>
            </p:contentPart>
          </mc:Choice>
          <mc:Fallback>
            <p:pic>
              <p:nvPicPr>
                <p:cNvPr id="148" name="Ink 147">
                  <a:extLst>
                    <a:ext uri="{FF2B5EF4-FFF2-40B4-BE49-F238E27FC236}">
                      <a16:creationId xmlns:a16="http://schemas.microsoft.com/office/drawing/2014/main" id="{D44840DE-5999-DAF9-6F65-6D5A836BCB30}"/>
                    </a:ext>
                  </a:extLst>
                </p:cNvPr>
                <p:cNvPicPr/>
                <p:nvPr/>
              </p:nvPicPr>
              <p:blipFill>
                <a:blip r:embed="rId179"/>
                <a:stretch>
                  <a:fillRect/>
                </a:stretch>
              </p:blipFill>
              <p:spPr>
                <a:xfrm>
                  <a:off x="7749756" y="3787148"/>
                  <a:ext cx="7502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50" name="Ink 149">
                  <a:extLst>
                    <a:ext uri="{FF2B5EF4-FFF2-40B4-BE49-F238E27FC236}">
                      <a16:creationId xmlns:a16="http://schemas.microsoft.com/office/drawing/2014/main" id="{E4BEBA0D-5819-115C-84E6-C9AA351E7BE2}"/>
                    </a:ext>
                  </a:extLst>
                </p14:cNvPr>
                <p14:cNvContentPartPr/>
                <p14:nvPr/>
              </p14:nvContentPartPr>
              <p14:xfrm>
                <a:off x="7651836" y="3803348"/>
                <a:ext cx="59040" cy="10800"/>
              </p14:xfrm>
            </p:contentPart>
          </mc:Choice>
          <mc:Fallback>
            <p:pic>
              <p:nvPicPr>
                <p:cNvPr id="150" name="Ink 149">
                  <a:extLst>
                    <a:ext uri="{FF2B5EF4-FFF2-40B4-BE49-F238E27FC236}">
                      <a16:creationId xmlns:a16="http://schemas.microsoft.com/office/drawing/2014/main" id="{E4BEBA0D-5819-115C-84E6-C9AA351E7BE2}"/>
                    </a:ext>
                  </a:extLst>
                </p:cNvPr>
                <p:cNvPicPr/>
                <p:nvPr/>
              </p:nvPicPr>
              <p:blipFill>
                <a:blip r:embed="rId181"/>
                <a:stretch>
                  <a:fillRect/>
                </a:stretch>
              </p:blipFill>
              <p:spPr>
                <a:xfrm>
                  <a:off x="7633836" y="3785348"/>
                  <a:ext cx="9468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51" name="Ink 150">
                  <a:extLst>
                    <a:ext uri="{FF2B5EF4-FFF2-40B4-BE49-F238E27FC236}">
                      <a16:creationId xmlns:a16="http://schemas.microsoft.com/office/drawing/2014/main" id="{14616951-316F-2143-5DEB-FCE774BECACA}"/>
                    </a:ext>
                  </a:extLst>
                </p14:cNvPr>
                <p14:cNvContentPartPr/>
                <p14:nvPr/>
              </p14:nvContentPartPr>
              <p14:xfrm>
                <a:off x="7668756" y="3823508"/>
                <a:ext cx="4680" cy="2520"/>
              </p14:xfrm>
            </p:contentPart>
          </mc:Choice>
          <mc:Fallback>
            <p:pic>
              <p:nvPicPr>
                <p:cNvPr id="151" name="Ink 150">
                  <a:extLst>
                    <a:ext uri="{FF2B5EF4-FFF2-40B4-BE49-F238E27FC236}">
                      <a16:creationId xmlns:a16="http://schemas.microsoft.com/office/drawing/2014/main" id="{14616951-316F-2143-5DEB-FCE774BECACA}"/>
                    </a:ext>
                  </a:extLst>
                </p:cNvPr>
                <p:cNvPicPr/>
                <p:nvPr/>
              </p:nvPicPr>
              <p:blipFill>
                <a:blip r:embed="rId183"/>
                <a:stretch>
                  <a:fillRect/>
                </a:stretch>
              </p:blipFill>
              <p:spPr>
                <a:xfrm>
                  <a:off x="7650756" y="3805508"/>
                  <a:ext cx="403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53" name="Ink 152">
                  <a:extLst>
                    <a:ext uri="{FF2B5EF4-FFF2-40B4-BE49-F238E27FC236}">
                      <a16:creationId xmlns:a16="http://schemas.microsoft.com/office/drawing/2014/main" id="{AE0919A2-9C43-9D68-174C-1FD5C3E0F9A5}"/>
                    </a:ext>
                  </a:extLst>
                </p14:cNvPr>
                <p14:cNvContentPartPr/>
                <p14:nvPr/>
              </p14:nvContentPartPr>
              <p14:xfrm>
                <a:off x="7005276" y="3792188"/>
                <a:ext cx="696240" cy="24840"/>
              </p14:xfrm>
            </p:contentPart>
          </mc:Choice>
          <mc:Fallback>
            <p:pic>
              <p:nvPicPr>
                <p:cNvPr id="153" name="Ink 152">
                  <a:extLst>
                    <a:ext uri="{FF2B5EF4-FFF2-40B4-BE49-F238E27FC236}">
                      <a16:creationId xmlns:a16="http://schemas.microsoft.com/office/drawing/2014/main" id="{AE0919A2-9C43-9D68-174C-1FD5C3E0F9A5}"/>
                    </a:ext>
                  </a:extLst>
                </p:cNvPr>
                <p:cNvPicPr/>
                <p:nvPr/>
              </p:nvPicPr>
              <p:blipFill>
                <a:blip r:embed="rId185"/>
                <a:stretch>
                  <a:fillRect/>
                </a:stretch>
              </p:blipFill>
              <p:spPr>
                <a:xfrm>
                  <a:off x="6987276" y="3774188"/>
                  <a:ext cx="73188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54" name="Ink 153">
                  <a:extLst>
                    <a:ext uri="{FF2B5EF4-FFF2-40B4-BE49-F238E27FC236}">
                      <a16:creationId xmlns:a16="http://schemas.microsoft.com/office/drawing/2014/main" id="{D5AC9003-6B44-5134-3B0B-C26FD3430A43}"/>
                    </a:ext>
                  </a:extLst>
                </p14:cNvPr>
                <p14:cNvContentPartPr/>
                <p14:nvPr/>
              </p14:nvContentPartPr>
              <p14:xfrm>
                <a:off x="6177276" y="3784628"/>
                <a:ext cx="711720" cy="43200"/>
              </p14:xfrm>
            </p:contentPart>
          </mc:Choice>
          <mc:Fallback>
            <p:pic>
              <p:nvPicPr>
                <p:cNvPr id="154" name="Ink 153">
                  <a:extLst>
                    <a:ext uri="{FF2B5EF4-FFF2-40B4-BE49-F238E27FC236}">
                      <a16:creationId xmlns:a16="http://schemas.microsoft.com/office/drawing/2014/main" id="{D5AC9003-6B44-5134-3B0B-C26FD3430A43}"/>
                    </a:ext>
                  </a:extLst>
                </p:cNvPr>
                <p:cNvPicPr/>
                <p:nvPr/>
              </p:nvPicPr>
              <p:blipFill>
                <a:blip r:embed="rId187"/>
                <a:stretch>
                  <a:fillRect/>
                </a:stretch>
              </p:blipFill>
              <p:spPr>
                <a:xfrm>
                  <a:off x="6159276" y="3766988"/>
                  <a:ext cx="7473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55" name="Ink 154">
                  <a:extLst>
                    <a:ext uri="{FF2B5EF4-FFF2-40B4-BE49-F238E27FC236}">
                      <a16:creationId xmlns:a16="http://schemas.microsoft.com/office/drawing/2014/main" id="{4FF367DC-AA72-96A2-8E37-81FE9C227018}"/>
                    </a:ext>
                  </a:extLst>
                </p14:cNvPr>
                <p14:cNvContentPartPr/>
                <p14:nvPr/>
              </p14:nvContentPartPr>
              <p14:xfrm>
                <a:off x="5730156" y="3822788"/>
                <a:ext cx="372600" cy="19440"/>
              </p14:xfrm>
            </p:contentPart>
          </mc:Choice>
          <mc:Fallback>
            <p:pic>
              <p:nvPicPr>
                <p:cNvPr id="155" name="Ink 154">
                  <a:extLst>
                    <a:ext uri="{FF2B5EF4-FFF2-40B4-BE49-F238E27FC236}">
                      <a16:creationId xmlns:a16="http://schemas.microsoft.com/office/drawing/2014/main" id="{4FF367DC-AA72-96A2-8E37-81FE9C227018}"/>
                    </a:ext>
                  </a:extLst>
                </p:cNvPr>
                <p:cNvPicPr/>
                <p:nvPr/>
              </p:nvPicPr>
              <p:blipFill>
                <a:blip r:embed="rId189"/>
                <a:stretch>
                  <a:fillRect/>
                </a:stretch>
              </p:blipFill>
              <p:spPr>
                <a:xfrm>
                  <a:off x="5712516" y="3804788"/>
                  <a:ext cx="408240" cy="55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0">
            <p14:nvContentPartPr>
              <p14:cNvPr id="157" name="Ink 156">
                <a:extLst>
                  <a:ext uri="{FF2B5EF4-FFF2-40B4-BE49-F238E27FC236}">
                    <a16:creationId xmlns:a16="http://schemas.microsoft.com/office/drawing/2014/main" id="{56B70876-9CA0-5AED-0BFE-80C526DA6389}"/>
                  </a:ext>
                </a:extLst>
              </p14:cNvPr>
              <p14:cNvContentPartPr/>
              <p14:nvPr/>
            </p14:nvContentPartPr>
            <p14:xfrm>
              <a:off x="4406796" y="3824228"/>
              <a:ext cx="587520" cy="20520"/>
            </p14:xfrm>
          </p:contentPart>
        </mc:Choice>
        <mc:Fallback>
          <p:pic>
            <p:nvPicPr>
              <p:cNvPr id="157" name="Ink 156">
                <a:extLst>
                  <a:ext uri="{FF2B5EF4-FFF2-40B4-BE49-F238E27FC236}">
                    <a16:creationId xmlns:a16="http://schemas.microsoft.com/office/drawing/2014/main" id="{56B70876-9CA0-5AED-0BFE-80C526DA6389}"/>
                  </a:ext>
                </a:extLst>
              </p:cNvPr>
              <p:cNvPicPr/>
              <p:nvPr/>
            </p:nvPicPr>
            <p:blipFill>
              <a:blip r:embed="rId191"/>
              <a:stretch>
                <a:fillRect/>
              </a:stretch>
            </p:blipFill>
            <p:spPr>
              <a:xfrm>
                <a:off x="4389156" y="3806228"/>
                <a:ext cx="62316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58" name="Ink 157">
                <a:extLst>
                  <a:ext uri="{FF2B5EF4-FFF2-40B4-BE49-F238E27FC236}">
                    <a16:creationId xmlns:a16="http://schemas.microsoft.com/office/drawing/2014/main" id="{8E3C1E25-C008-B09B-1020-0054F22D13A0}"/>
                  </a:ext>
                </a:extLst>
              </p14:cNvPr>
              <p14:cNvContentPartPr/>
              <p14:nvPr/>
            </p14:nvContentPartPr>
            <p14:xfrm>
              <a:off x="8299116" y="2982188"/>
              <a:ext cx="1015560" cy="452520"/>
            </p14:xfrm>
          </p:contentPart>
        </mc:Choice>
        <mc:Fallback>
          <p:pic>
            <p:nvPicPr>
              <p:cNvPr id="158" name="Ink 157">
                <a:extLst>
                  <a:ext uri="{FF2B5EF4-FFF2-40B4-BE49-F238E27FC236}">
                    <a16:creationId xmlns:a16="http://schemas.microsoft.com/office/drawing/2014/main" id="{8E3C1E25-C008-B09B-1020-0054F22D13A0}"/>
                  </a:ext>
                </a:extLst>
              </p:cNvPr>
              <p:cNvPicPr/>
              <p:nvPr/>
            </p:nvPicPr>
            <p:blipFill>
              <a:blip r:embed="rId193"/>
              <a:stretch>
                <a:fillRect/>
              </a:stretch>
            </p:blipFill>
            <p:spPr>
              <a:xfrm>
                <a:off x="8281476" y="2964548"/>
                <a:ext cx="1051200" cy="4881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59" name="Ink 158">
                <a:extLst>
                  <a:ext uri="{FF2B5EF4-FFF2-40B4-BE49-F238E27FC236}">
                    <a16:creationId xmlns:a16="http://schemas.microsoft.com/office/drawing/2014/main" id="{2ECFC779-AF05-01AD-7779-831912DB0EF5}"/>
                  </a:ext>
                </a:extLst>
              </p14:cNvPr>
              <p14:cNvContentPartPr/>
              <p14:nvPr/>
            </p14:nvContentPartPr>
            <p14:xfrm>
              <a:off x="6033996" y="3016388"/>
              <a:ext cx="2296800" cy="453240"/>
            </p14:xfrm>
          </p:contentPart>
        </mc:Choice>
        <mc:Fallback>
          <p:pic>
            <p:nvPicPr>
              <p:cNvPr id="159" name="Ink 158">
                <a:extLst>
                  <a:ext uri="{FF2B5EF4-FFF2-40B4-BE49-F238E27FC236}">
                    <a16:creationId xmlns:a16="http://schemas.microsoft.com/office/drawing/2014/main" id="{2ECFC779-AF05-01AD-7779-831912DB0EF5}"/>
                  </a:ext>
                </a:extLst>
              </p:cNvPr>
              <p:cNvPicPr/>
              <p:nvPr/>
            </p:nvPicPr>
            <p:blipFill>
              <a:blip r:embed="rId195"/>
              <a:stretch>
                <a:fillRect/>
              </a:stretch>
            </p:blipFill>
            <p:spPr>
              <a:xfrm>
                <a:off x="6016356" y="2998748"/>
                <a:ext cx="2332440" cy="4888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62" name="Ink 161">
                <a:extLst>
                  <a:ext uri="{FF2B5EF4-FFF2-40B4-BE49-F238E27FC236}">
                    <a16:creationId xmlns:a16="http://schemas.microsoft.com/office/drawing/2014/main" id="{FAF19570-2CA2-EBBB-1881-F84152B74621}"/>
                  </a:ext>
                </a:extLst>
              </p14:cNvPr>
              <p14:cNvContentPartPr/>
              <p14:nvPr/>
            </p14:nvContentPartPr>
            <p14:xfrm>
              <a:off x="4427316" y="3762668"/>
              <a:ext cx="600120" cy="100080"/>
            </p14:xfrm>
          </p:contentPart>
        </mc:Choice>
        <mc:Fallback>
          <p:pic>
            <p:nvPicPr>
              <p:cNvPr id="162" name="Ink 161">
                <a:extLst>
                  <a:ext uri="{FF2B5EF4-FFF2-40B4-BE49-F238E27FC236}">
                    <a16:creationId xmlns:a16="http://schemas.microsoft.com/office/drawing/2014/main" id="{FAF19570-2CA2-EBBB-1881-F84152B74621}"/>
                  </a:ext>
                </a:extLst>
              </p:cNvPr>
              <p:cNvPicPr/>
              <p:nvPr/>
            </p:nvPicPr>
            <p:blipFill>
              <a:blip r:embed="rId197"/>
              <a:stretch>
                <a:fillRect/>
              </a:stretch>
            </p:blipFill>
            <p:spPr>
              <a:xfrm>
                <a:off x="4409676" y="3744668"/>
                <a:ext cx="635760" cy="135720"/>
              </a:xfrm>
              <a:prstGeom prst="rect">
                <a:avLst/>
              </a:prstGeom>
            </p:spPr>
          </p:pic>
        </mc:Fallback>
      </mc:AlternateContent>
      <p:grpSp>
        <p:nvGrpSpPr>
          <p:cNvPr id="190" name="Group 189">
            <a:extLst>
              <a:ext uri="{FF2B5EF4-FFF2-40B4-BE49-F238E27FC236}">
                <a16:creationId xmlns:a16="http://schemas.microsoft.com/office/drawing/2014/main" id="{25C5311D-9EFF-9970-BDAF-EFE5376068FA}"/>
              </a:ext>
            </a:extLst>
          </p:cNvPr>
          <p:cNvGrpSpPr/>
          <p:nvPr/>
        </p:nvGrpSpPr>
        <p:grpSpPr>
          <a:xfrm>
            <a:off x="1050516" y="3663308"/>
            <a:ext cx="2360160" cy="186120"/>
            <a:chOff x="1050516" y="3663308"/>
            <a:chExt cx="2360160" cy="186120"/>
          </a:xfrm>
        </p:grpSpPr>
        <mc:AlternateContent xmlns:mc="http://schemas.openxmlformats.org/markup-compatibility/2006">
          <mc:Choice xmlns:p14="http://schemas.microsoft.com/office/powerpoint/2010/main" Requires="p14">
            <p:contentPart p14:bwMode="auto" r:id="rId198">
              <p14:nvContentPartPr>
                <p14:cNvPr id="163" name="Ink 162">
                  <a:extLst>
                    <a:ext uri="{FF2B5EF4-FFF2-40B4-BE49-F238E27FC236}">
                      <a16:creationId xmlns:a16="http://schemas.microsoft.com/office/drawing/2014/main" id="{785C3E65-3513-4D99-4D5D-63A2D69CC447}"/>
                    </a:ext>
                  </a:extLst>
                </p14:cNvPr>
                <p14:cNvContentPartPr/>
                <p14:nvPr/>
              </p14:nvContentPartPr>
              <p14:xfrm>
                <a:off x="3116556" y="3699308"/>
                <a:ext cx="294120" cy="67320"/>
              </p14:xfrm>
            </p:contentPart>
          </mc:Choice>
          <mc:Fallback>
            <p:pic>
              <p:nvPicPr>
                <p:cNvPr id="163" name="Ink 162">
                  <a:extLst>
                    <a:ext uri="{FF2B5EF4-FFF2-40B4-BE49-F238E27FC236}">
                      <a16:creationId xmlns:a16="http://schemas.microsoft.com/office/drawing/2014/main" id="{785C3E65-3513-4D99-4D5D-63A2D69CC447}"/>
                    </a:ext>
                  </a:extLst>
                </p:cNvPr>
                <p:cNvPicPr/>
                <p:nvPr/>
              </p:nvPicPr>
              <p:blipFill>
                <a:blip r:embed="rId199"/>
                <a:stretch>
                  <a:fillRect/>
                </a:stretch>
              </p:blipFill>
              <p:spPr>
                <a:xfrm>
                  <a:off x="3098556" y="3681308"/>
                  <a:ext cx="3297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64" name="Ink 163">
                  <a:extLst>
                    <a:ext uri="{FF2B5EF4-FFF2-40B4-BE49-F238E27FC236}">
                      <a16:creationId xmlns:a16="http://schemas.microsoft.com/office/drawing/2014/main" id="{DE7AC902-D7EC-0A03-AF4F-40466D3814EA}"/>
                    </a:ext>
                  </a:extLst>
                </p14:cNvPr>
                <p14:cNvContentPartPr/>
                <p14:nvPr/>
              </p14:nvContentPartPr>
              <p14:xfrm>
                <a:off x="1501596" y="3663308"/>
                <a:ext cx="1371600" cy="117360"/>
              </p14:xfrm>
            </p:contentPart>
          </mc:Choice>
          <mc:Fallback>
            <p:pic>
              <p:nvPicPr>
                <p:cNvPr id="164" name="Ink 163">
                  <a:extLst>
                    <a:ext uri="{FF2B5EF4-FFF2-40B4-BE49-F238E27FC236}">
                      <a16:creationId xmlns:a16="http://schemas.microsoft.com/office/drawing/2014/main" id="{DE7AC902-D7EC-0A03-AF4F-40466D3814EA}"/>
                    </a:ext>
                  </a:extLst>
                </p:cNvPr>
                <p:cNvPicPr/>
                <p:nvPr/>
              </p:nvPicPr>
              <p:blipFill>
                <a:blip r:embed="rId201"/>
                <a:stretch>
                  <a:fillRect/>
                </a:stretch>
              </p:blipFill>
              <p:spPr>
                <a:xfrm>
                  <a:off x="1483956" y="3645308"/>
                  <a:ext cx="140724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66" name="Ink 165">
                  <a:extLst>
                    <a:ext uri="{FF2B5EF4-FFF2-40B4-BE49-F238E27FC236}">
                      <a16:creationId xmlns:a16="http://schemas.microsoft.com/office/drawing/2014/main" id="{CC18F102-B0EC-EBCF-C9B2-B64F7CACFA71}"/>
                    </a:ext>
                  </a:extLst>
                </p14:cNvPr>
                <p14:cNvContentPartPr/>
                <p14:nvPr/>
              </p14:nvContentPartPr>
              <p14:xfrm>
                <a:off x="1050516" y="3709028"/>
                <a:ext cx="404640" cy="73080"/>
              </p14:xfrm>
            </p:contentPart>
          </mc:Choice>
          <mc:Fallback>
            <p:pic>
              <p:nvPicPr>
                <p:cNvPr id="166" name="Ink 165">
                  <a:extLst>
                    <a:ext uri="{FF2B5EF4-FFF2-40B4-BE49-F238E27FC236}">
                      <a16:creationId xmlns:a16="http://schemas.microsoft.com/office/drawing/2014/main" id="{CC18F102-B0EC-EBCF-C9B2-B64F7CACFA71}"/>
                    </a:ext>
                  </a:extLst>
                </p:cNvPr>
                <p:cNvPicPr/>
                <p:nvPr/>
              </p:nvPicPr>
              <p:blipFill>
                <a:blip r:embed="rId203"/>
                <a:stretch>
                  <a:fillRect/>
                </a:stretch>
              </p:blipFill>
              <p:spPr>
                <a:xfrm>
                  <a:off x="1032516" y="3691028"/>
                  <a:ext cx="4402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87" name="Ink 186">
                  <a:extLst>
                    <a:ext uri="{FF2B5EF4-FFF2-40B4-BE49-F238E27FC236}">
                      <a16:creationId xmlns:a16="http://schemas.microsoft.com/office/drawing/2014/main" id="{928008E6-2482-783C-2E08-18F8C3CA71C2}"/>
                    </a:ext>
                  </a:extLst>
                </p14:cNvPr>
                <p14:cNvContentPartPr/>
                <p14:nvPr/>
              </p14:nvContentPartPr>
              <p14:xfrm>
                <a:off x="3013236" y="3743228"/>
                <a:ext cx="329040" cy="41040"/>
              </p14:xfrm>
            </p:contentPart>
          </mc:Choice>
          <mc:Fallback>
            <p:pic>
              <p:nvPicPr>
                <p:cNvPr id="187" name="Ink 186">
                  <a:extLst>
                    <a:ext uri="{FF2B5EF4-FFF2-40B4-BE49-F238E27FC236}">
                      <a16:creationId xmlns:a16="http://schemas.microsoft.com/office/drawing/2014/main" id="{928008E6-2482-783C-2E08-18F8C3CA71C2}"/>
                    </a:ext>
                  </a:extLst>
                </p:cNvPr>
                <p:cNvPicPr/>
                <p:nvPr/>
              </p:nvPicPr>
              <p:blipFill>
                <a:blip r:embed="rId205"/>
                <a:stretch>
                  <a:fillRect/>
                </a:stretch>
              </p:blipFill>
              <p:spPr>
                <a:xfrm>
                  <a:off x="2995236" y="3725228"/>
                  <a:ext cx="3646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89" name="Ink 188">
                  <a:extLst>
                    <a:ext uri="{FF2B5EF4-FFF2-40B4-BE49-F238E27FC236}">
                      <a16:creationId xmlns:a16="http://schemas.microsoft.com/office/drawing/2014/main" id="{AAE36497-394A-A6A5-3503-6B63E717F63A}"/>
                    </a:ext>
                  </a:extLst>
                </p14:cNvPr>
                <p14:cNvContentPartPr/>
                <p14:nvPr/>
              </p14:nvContentPartPr>
              <p14:xfrm>
                <a:off x="1862316" y="3772028"/>
                <a:ext cx="915480" cy="77400"/>
              </p14:xfrm>
            </p:contentPart>
          </mc:Choice>
          <mc:Fallback>
            <p:pic>
              <p:nvPicPr>
                <p:cNvPr id="189" name="Ink 188">
                  <a:extLst>
                    <a:ext uri="{FF2B5EF4-FFF2-40B4-BE49-F238E27FC236}">
                      <a16:creationId xmlns:a16="http://schemas.microsoft.com/office/drawing/2014/main" id="{AAE36497-394A-A6A5-3503-6B63E717F63A}"/>
                    </a:ext>
                  </a:extLst>
                </p:cNvPr>
                <p:cNvPicPr/>
                <p:nvPr/>
              </p:nvPicPr>
              <p:blipFill>
                <a:blip r:embed="rId207"/>
                <a:stretch>
                  <a:fillRect/>
                </a:stretch>
              </p:blipFill>
              <p:spPr>
                <a:xfrm>
                  <a:off x="1844316" y="3754388"/>
                  <a:ext cx="951120" cy="113040"/>
                </a:xfrm>
                <a:prstGeom prst="rect">
                  <a:avLst/>
                </a:prstGeom>
              </p:spPr>
            </p:pic>
          </mc:Fallback>
        </mc:AlternateContent>
      </p:grpSp>
      <p:grpSp>
        <p:nvGrpSpPr>
          <p:cNvPr id="207" name="Group 206">
            <a:extLst>
              <a:ext uri="{FF2B5EF4-FFF2-40B4-BE49-F238E27FC236}">
                <a16:creationId xmlns:a16="http://schemas.microsoft.com/office/drawing/2014/main" id="{C4FF4D15-8FEB-236A-7D7C-7176F52F6815}"/>
              </a:ext>
            </a:extLst>
          </p:cNvPr>
          <p:cNvGrpSpPr/>
          <p:nvPr/>
        </p:nvGrpSpPr>
        <p:grpSpPr>
          <a:xfrm>
            <a:off x="895356" y="4141388"/>
            <a:ext cx="8535240" cy="479520"/>
            <a:chOff x="895356" y="4141388"/>
            <a:chExt cx="8535240" cy="479520"/>
          </a:xfrm>
        </p:grpSpPr>
        <mc:AlternateContent xmlns:mc="http://schemas.openxmlformats.org/markup-compatibility/2006">
          <mc:Choice xmlns:p14="http://schemas.microsoft.com/office/powerpoint/2010/main" Requires="p14">
            <p:contentPart p14:bwMode="auto" r:id="rId208">
              <p14:nvContentPartPr>
                <p14:cNvPr id="168" name="Ink 167">
                  <a:extLst>
                    <a:ext uri="{FF2B5EF4-FFF2-40B4-BE49-F238E27FC236}">
                      <a16:creationId xmlns:a16="http://schemas.microsoft.com/office/drawing/2014/main" id="{7DEE7654-5DE9-D35F-B467-B62651282288}"/>
                    </a:ext>
                  </a:extLst>
                </p14:cNvPr>
                <p14:cNvContentPartPr/>
                <p14:nvPr/>
              </p14:nvContentPartPr>
              <p14:xfrm>
                <a:off x="8717436" y="4168388"/>
                <a:ext cx="528840" cy="42480"/>
              </p14:xfrm>
            </p:contentPart>
          </mc:Choice>
          <mc:Fallback>
            <p:pic>
              <p:nvPicPr>
                <p:cNvPr id="168" name="Ink 167">
                  <a:extLst>
                    <a:ext uri="{FF2B5EF4-FFF2-40B4-BE49-F238E27FC236}">
                      <a16:creationId xmlns:a16="http://schemas.microsoft.com/office/drawing/2014/main" id="{7DEE7654-5DE9-D35F-B467-B62651282288}"/>
                    </a:ext>
                  </a:extLst>
                </p:cNvPr>
                <p:cNvPicPr/>
                <p:nvPr/>
              </p:nvPicPr>
              <p:blipFill>
                <a:blip r:embed="rId209"/>
                <a:stretch>
                  <a:fillRect/>
                </a:stretch>
              </p:blipFill>
              <p:spPr>
                <a:xfrm>
                  <a:off x="8699796" y="4150748"/>
                  <a:ext cx="5644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69" name="Ink 168">
                  <a:extLst>
                    <a:ext uri="{FF2B5EF4-FFF2-40B4-BE49-F238E27FC236}">
                      <a16:creationId xmlns:a16="http://schemas.microsoft.com/office/drawing/2014/main" id="{BDF2309E-2F74-0893-0544-0A4A83C0D4AD}"/>
                    </a:ext>
                  </a:extLst>
                </p14:cNvPr>
                <p14:cNvContentPartPr/>
                <p14:nvPr/>
              </p14:nvContentPartPr>
              <p14:xfrm>
                <a:off x="7886556" y="4190348"/>
                <a:ext cx="707040" cy="29880"/>
              </p14:xfrm>
            </p:contentPart>
          </mc:Choice>
          <mc:Fallback>
            <p:pic>
              <p:nvPicPr>
                <p:cNvPr id="169" name="Ink 168">
                  <a:extLst>
                    <a:ext uri="{FF2B5EF4-FFF2-40B4-BE49-F238E27FC236}">
                      <a16:creationId xmlns:a16="http://schemas.microsoft.com/office/drawing/2014/main" id="{BDF2309E-2F74-0893-0544-0A4A83C0D4AD}"/>
                    </a:ext>
                  </a:extLst>
                </p:cNvPr>
                <p:cNvPicPr/>
                <p:nvPr/>
              </p:nvPicPr>
              <p:blipFill>
                <a:blip r:embed="rId211"/>
                <a:stretch>
                  <a:fillRect/>
                </a:stretch>
              </p:blipFill>
              <p:spPr>
                <a:xfrm>
                  <a:off x="7868916" y="4172708"/>
                  <a:ext cx="74268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70" name="Ink 169">
                  <a:extLst>
                    <a:ext uri="{FF2B5EF4-FFF2-40B4-BE49-F238E27FC236}">
                      <a16:creationId xmlns:a16="http://schemas.microsoft.com/office/drawing/2014/main" id="{A88994E7-5E4D-2F87-A656-31EE4CE9667A}"/>
                    </a:ext>
                  </a:extLst>
                </p14:cNvPr>
                <p14:cNvContentPartPr/>
                <p14:nvPr/>
              </p14:nvContentPartPr>
              <p14:xfrm>
                <a:off x="6746076" y="4197548"/>
                <a:ext cx="945720" cy="25560"/>
              </p14:xfrm>
            </p:contentPart>
          </mc:Choice>
          <mc:Fallback>
            <p:pic>
              <p:nvPicPr>
                <p:cNvPr id="170" name="Ink 169">
                  <a:extLst>
                    <a:ext uri="{FF2B5EF4-FFF2-40B4-BE49-F238E27FC236}">
                      <a16:creationId xmlns:a16="http://schemas.microsoft.com/office/drawing/2014/main" id="{A88994E7-5E4D-2F87-A656-31EE4CE9667A}"/>
                    </a:ext>
                  </a:extLst>
                </p:cNvPr>
                <p:cNvPicPr/>
                <p:nvPr/>
              </p:nvPicPr>
              <p:blipFill>
                <a:blip r:embed="rId213"/>
                <a:stretch>
                  <a:fillRect/>
                </a:stretch>
              </p:blipFill>
              <p:spPr>
                <a:xfrm>
                  <a:off x="6728076" y="4179548"/>
                  <a:ext cx="98136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72" name="Ink 171">
                  <a:extLst>
                    <a:ext uri="{FF2B5EF4-FFF2-40B4-BE49-F238E27FC236}">
                      <a16:creationId xmlns:a16="http://schemas.microsoft.com/office/drawing/2014/main" id="{1B416B0B-75BB-66FB-633D-3DF87EB9C506}"/>
                    </a:ext>
                  </a:extLst>
                </p14:cNvPr>
                <p14:cNvContentPartPr/>
                <p14:nvPr/>
              </p14:nvContentPartPr>
              <p14:xfrm>
                <a:off x="6071436" y="4180268"/>
                <a:ext cx="681480" cy="59040"/>
              </p14:xfrm>
            </p:contentPart>
          </mc:Choice>
          <mc:Fallback>
            <p:pic>
              <p:nvPicPr>
                <p:cNvPr id="172" name="Ink 171">
                  <a:extLst>
                    <a:ext uri="{FF2B5EF4-FFF2-40B4-BE49-F238E27FC236}">
                      <a16:creationId xmlns:a16="http://schemas.microsoft.com/office/drawing/2014/main" id="{1B416B0B-75BB-66FB-633D-3DF87EB9C506}"/>
                    </a:ext>
                  </a:extLst>
                </p:cNvPr>
                <p:cNvPicPr/>
                <p:nvPr/>
              </p:nvPicPr>
              <p:blipFill>
                <a:blip r:embed="rId215"/>
                <a:stretch>
                  <a:fillRect/>
                </a:stretch>
              </p:blipFill>
              <p:spPr>
                <a:xfrm>
                  <a:off x="6053796" y="4162268"/>
                  <a:ext cx="7171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73" name="Ink 172">
                  <a:extLst>
                    <a:ext uri="{FF2B5EF4-FFF2-40B4-BE49-F238E27FC236}">
                      <a16:creationId xmlns:a16="http://schemas.microsoft.com/office/drawing/2014/main" id="{2629314B-9E2F-DDDD-6DE9-C7EA022794EA}"/>
                    </a:ext>
                  </a:extLst>
                </p14:cNvPr>
                <p14:cNvContentPartPr/>
                <p14:nvPr/>
              </p14:nvContentPartPr>
              <p14:xfrm>
                <a:off x="4728276" y="4185308"/>
                <a:ext cx="1373040" cy="63720"/>
              </p14:xfrm>
            </p:contentPart>
          </mc:Choice>
          <mc:Fallback>
            <p:pic>
              <p:nvPicPr>
                <p:cNvPr id="173" name="Ink 172">
                  <a:extLst>
                    <a:ext uri="{FF2B5EF4-FFF2-40B4-BE49-F238E27FC236}">
                      <a16:creationId xmlns:a16="http://schemas.microsoft.com/office/drawing/2014/main" id="{2629314B-9E2F-DDDD-6DE9-C7EA022794EA}"/>
                    </a:ext>
                  </a:extLst>
                </p:cNvPr>
                <p:cNvPicPr/>
                <p:nvPr/>
              </p:nvPicPr>
              <p:blipFill>
                <a:blip r:embed="rId217"/>
                <a:stretch>
                  <a:fillRect/>
                </a:stretch>
              </p:blipFill>
              <p:spPr>
                <a:xfrm>
                  <a:off x="4710636" y="4167308"/>
                  <a:ext cx="14086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75" name="Ink 174">
                  <a:extLst>
                    <a:ext uri="{FF2B5EF4-FFF2-40B4-BE49-F238E27FC236}">
                      <a16:creationId xmlns:a16="http://schemas.microsoft.com/office/drawing/2014/main" id="{0BCDE105-1BD8-19AF-9A32-5F8783D93144}"/>
                    </a:ext>
                  </a:extLst>
                </p14:cNvPr>
                <p14:cNvContentPartPr/>
                <p14:nvPr/>
              </p14:nvContentPartPr>
              <p14:xfrm>
                <a:off x="4379796" y="4151468"/>
                <a:ext cx="301320" cy="39960"/>
              </p14:xfrm>
            </p:contentPart>
          </mc:Choice>
          <mc:Fallback>
            <p:pic>
              <p:nvPicPr>
                <p:cNvPr id="175" name="Ink 174">
                  <a:extLst>
                    <a:ext uri="{FF2B5EF4-FFF2-40B4-BE49-F238E27FC236}">
                      <a16:creationId xmlns:a16="http://schemas.microsoft.com/office/drawing/2014/main" id="{0BCDE105-1BD8-19AF-9A32-5F8783D93144}"/>
                    </a:ext>
                  </a:extLst>
                </p:cNvPr>
                <p:cNvPicPr/>
                <p:nvPr/>
              </p:nvPicPr>
              <p:blipFill>
                <a:blip r:embed="rId219"/>
                <a:stretch>
                  <a:fillRect/>
                </a:stretch>
              </p:blipFill>
              <p:spPr>
                <a:xfrm>
                  <a:off x="4361796" y="4133828"/>
                  <a:ext cx="3369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76" name="Ink 175">
                  <a:extLst>
                    <a:ext uri="{FF2B5EF4-FFF2-40B4-BE49-F238E27FC236}">
                      <a16:creationId xmlns:a16="http://schemas.microsoft.com/office/drawing/2014/main" id="{A268E9D0-10CF-591C-7A21-2B0F0AEBFCC7}"/>
                    </a:ext>
                  </a:extLst>
                </p14:cNvPr>
                <p14:cNvContentPartPr/>
                <p14:nvPr/>
              </p14:nvContentPartPr>
              <p14:xfrm>
                <a:off x="3355956" y="4153628"/>
                <a:ext cx="965520" cy="61920"/>
              </p14:xfrm>
            </p:contentPart>
          </mc:Choice>
          <mc:Fallback>
            <p:pic>
              <p:nvPicPr>
                <p:cNvPr id="176" name="Ink 175">
                  <a:extLst>
                    <a:ext uri="{FF2B5EF4-FFF2-40B4-BE49-F238E27FC236}">
                      <a16:creationId xmlns:a16="http://schemas.microsoft.com/office/drawing/2014/main" id="{A268E9D0-10CF-591C-7A21-2B0F0AEBFCC7}"/>
                    </a:ext>
                  </a:extLst>
                </p:cNvPr>
                <p:cNvPicPr/>
                <p:nvPr/>
              </p:nvPicPr>
              <p:blipFill>
                <a:blip r:embed="rId221"/>
                <a:stretch>
                  <a:fillRect/>
                </a:stretch>
              </p:blipFill>
              <p:spPr>
                <a:xfrm>
                  <a:off x="3337956" y="4135988"/>
                  <a:ext cx="10011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77" name="Ink 176">
                  <a:extLst>
                    <a:ext uri="{FF2B5EF4-FFF2-40B4-BE49-F238E27FC236}">
                      <a16:creationId xmlns:a16="http://schemas.microsoft.com/office/drawing/2014/main" id="{17B8633A-919E-34C8-CC37-62A204CCB20E}"/>
                    </a:ext>
                  </a:extLst>
                </p14:cNvPr>
                <p14:cNvContentPartPr/>
                <p14:nvPr/>
              </p14:nvContentPartPr>
              <p14:xfrm>
                <a:off x="2993076" y="4141388"/>
                <a:ext cx="336600" cy="43560"/>
              </p14:xfrm>
            </p:contentPart>
          </mc:Choice>
          <mc:Fallback>
            <p:pic>
              <p:nvPicPr>
                <p:cNvPr id="177" name="Ink 176">
                  <a:extLst>
                    <a:ext uri="{FF2B5EF4-FFF2-40B4-BE49-F238E27FC236}">
                      <a16:creationId xmlns:a16="http://schemas.microsoft.com/office/drawing/2014/main" id="{17B8633A-919E-34C8-CC37-62A204CCB20E}"/>
                    </a:ext>
                  </a:extLst>
                </p:cNvPr>
                <p:cNvPicPr/>
                <p:nvPr/>
              </p:nvPicPr>
              <p:blipFill>
                <a:blip r:embed="rId223"/>
                <a:stretch>
                  <a:fillRect/>
                </a:stretch>
              </p:blipFill>
              <p:spPr>
                <a:xfrm>
                  <a:off x="2975436" y="4123388"/>
                  <a:ext cx="3722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79" name="Ink 178">
                  <a:extLst>
                    <a:ext uri="{FF2B5EF4-FFF2-40B4-BE49-F238E27FC236}">
                      <a16:creationId xmlns:a16="http://schemas.microsoft.com/office/drawing/2014/main" id="{B3207FAB-0BD5-26C3-81F1-476CF3909A39}"/>
                    </a:ext>
                  </a:extLst>
                </p14:cNvPr>
                <p14:cNvContentPartPr/>
                <p14:nvPr/>
              </p14:nvContentPartPr>
              <p14:xfrm>
                <a:off x="1725516" y="4191428"/>
                <a:ext cx="1246680" cy="68400"/>
              </p14:xfrm>
            </p:contentPart>
          </mc:Choice>
          <mc:Fallback>
            <p:pic>
              <p:nvPicPr>
                <p:cNvPr id="179" name="Ink 178">
                  <a:extLst>
                    <a:ext uri="{FF2B5EF4-FFF2-40B4-BE49-F238E27FC236}">
                      <a16:creationId xmlns:a16="http://schemas.microsoft.com/office/drawing/2014/main" id="{B3207FAB-0BD5-26C3-81F1-476CF3909A39}"/>
                    </a:ext>
                  </a:extLst>
                </p:cNvPr>
                <p:cNvPicPr/>
                <p:nvPr/>
              </p:nvPicPr>
              <p:blipFill>
                <a:blip r:embed="rId225"/>
                <a:stretch>
                  <a:fillRect/>
                </a:stretch>
              </p:blipFill>
              <p:spPr>
                <a:xfrm>
                  <a:off x="1707876" y="4173428"/>
                  <a:ext cx="12823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80" name="Ink 179">
                  <a:extLst>
                    <a:ext uri="{FF2B5EF4-FFF2-40B4-BE49-F238E27FC236}">
                      <a16:creationId xmlns:a16="http://schemas.microsoft.com/office/drawing/2014/main" id="{F26A6145-3A5C-F24E-0E7A-3E6E5F85860F}"/>
                    </a:ext>
                  </a:extLst>
                </p14:cNvPr>
                <p14:cNvContentPartPr/>
                <p14:nvPr/>
              </p14:nvContentPartPr>
              <p14:xfrm>
                <a:off x="1068876" y="4158308"/>
                <a:ext cx="619200" cy="46440"/>
              </p14:xfrm>
            </p:contentPart>
          </mc:Choice>
          <mc:Fallback>
            <p:pic>
              <p:nvPicPr>
                <p:cNvPr id="180" name="Ink 179">
                  <a:extLst>
                    <a:ext uri="{FF2B5EF4-FFF2-40B4-BE49-F238E27FC236}">
                      <a16:creationId xmlns:a16="http://schemas.microsoft.com/office/drawing/2014/main" id="{F26A6145-3A5C-F24E-0E7A-3E6E5F85860F}"/>
                    </a:ext>
                  </a:extLst>
                </p:cNvPr>
                <p:cNvPicPr/>
                <p:nvPr/>
              </p:nvPicPr>
              <p:blipFill>
                <a:blip r:embed="rId227"/>
                <a:stretch>
                  <a:fillRect/>
                </a:stretch>
              </p:blipFill>
              <p:spPr>
                <a:xfrm>
                  <a:off x="1050876" y="4140308"/>
                  <a:ext cx="6548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81" name="Ink 180">
                  <a:extLst>
                    <a:ext uri="{FF2B5EF4-FFF2-40B4-BE49-F238E27FC236}">
                      <a16:creationId xmlns:a16="http://schemas.microsoft.com/office/drawing/2014/main" id="{BFCF3D49-6728-5E82-E652-FEB5741886EF}"/>
                    </a:ext>
                  </a:extLst>
                </p14:cNvPr>
                <p14:cNvContentPartPr/>
                <p14:nvPr/>
              </p14:nvContentPartPr>
              <p14:xfrm>
                <a:off x="8676396" y="4534868"/>
                <a:ext cx="619200" cy="18720"/>
              </p14:xfrm>
            </p:contentPart>
          </mc:Choice>
          <mc:Fallback>
            <p:pic>
              <p:nvPicPr>
                <p:cNvPr id="181" name="Ink 180">
                  <a:extLst>
                    <a:ext uri="{FF2B5EF4-FFF2-40B4-BE49-F238E27FC236}">
                      <a16:creationId xmlns:a16="http://schemas.microsoft.com/office/drawing/2014/main" id="{BFCF3D49-6728-5E82-E652-FEB5741886EF}"/>
                    </a:ext>
                  </a:extLst>
                </p:cNvPr>
                <p:cNvPicPr/>
                <p:nvPr/>
              </p:nvPicPr>
              <p:blipFill>
                <a:blip r:embed="rId229"/>
                <a:stretch>
                  <a:fillRect/>
                </a:stretch>
              </p:blipFill>
              <p:spPr>
                <a:xfrm>
                  <a:off x="8658396" y="4516868"/>
                  <a:ext cx="65484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83" name="Ink 182">
                  <a:extLst>
                    <a:ext uri="{FF2B5EF4-FFF2-40B4-BE49-F238E27FC236}">
                      <a16:creationId xmlns:a16="http://schemas.microsoft.com/office/drawing/2014/main" id="{2BCEC956-B668-D1FD-2F1F-8CA3812AA8DB}"/>
                    </a:ext>
                  </a:extLst>
                </p14:cNvPr>
                <p14:cNvContentPartPr/>
                <p14:nvPr/>
              </p14:nvContentPartPr>
              <p14:xfrm>
                <a:off x="7851276" y="4590308"/>
                <a:ext cx="631440" cy="23040"/>
              </p14:xfrm>
            </p:contentPart>
          </mc:Choice>
          <mc:Fallback>
            <p:pic>
              <p:nvPicPr>
                <p:cNvPr id="183" name="Ink 182">
                  <a:extLst>
                    <a:ext uri="{FF2B5EF4-FFF2-40B4-BE49-F238E27FC236}">
                      <a16:creationId xmlns:a16="http://schemas.microsoft.com/office/drawing/2014/main" id="{2BCEC956-B668-D1FD-2F1F-8CA3812AA8DB}"/>
                    </a:ext>
                  </a:extLst>
                </p:cNvPr>
                <p:cNvPicPr/>
                <p:nvPr/>
              </p:nvPicPr>
              <p:blipFill>
                <a:blip r:embed="rId231"/>
                <a:stretch>
                  <a:fillRect/>
                </a:stretch>
              </p:blipFill>
              <p:spPr>
                <a:xfrm>
                  <a:off x="7833636" y="4572308"/>
                  <a:ext cx="66708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85" name="Ink 184">
                  <a:extLst>
                    <a:ext uri="{FF2B5EF4-FFF2-40B4-BE49-F238E27FC236}">
                      <a16:creationId xmlns:a16="http://schemas.microsoft.com/office/drawing/2014/main" id="{CA389F4A-2C70-A766-AE22-9D2C4716E02B}"/>
                    </a:ext>
                  </a:extLst>
                </p14:cNvPr>
                <p14:cNvContentPartPr/>
                <p14:nvPr/>
              </p14:nvContentPartPr>
              <p14:xfrm>
                <a:off x="7206876" y="4515068"/>
                <a:ext cx="457560" cy="33840"/>
              </p14:xfrm>
            </p:contentPart>
          </mc:Choice>
          <mc:Fallback>
            <p:pic>
              <p:nvPicPr>
                <p:cNvPr id="185" name="Ink 184">
                  <a:extLst>
                    <a:ext uri="{FF2B5EF4-FFF2-40B4-BE49-F238E27FC236}">
                      <a16:creationId xmlns:a16="http://schemas.microsoft.com/office/drawing/2014/main" id="{CA389F4A-2C70-A766-AE22-9D2C4716E02B}"/>
                    </a:ext>
                  </a:extLst>
                </p:cNvPr>
                <p:cNvPicPr/>
                <p:nvPr/>
              </p:nvPicPr>
              <p:blipFill>
                <a:blip r:embed="rId233"/>
                <a:stretch>
                  <a:fillRect/>
                </a:stretch>
              </p:blipFill>
              <p:spPr>
                <a:xfrm>
                  <a:off x="7189236" y="4497428"/>
                  <a:ext cx="4932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91" name="Ink 190">
                  <a:extLst>
                    <a:ext uri="{FF2B5EF4-FFF2-40B4-BE49-F238E27FC236}">
                      <a16:creationId xmlns:a16="http://schemas.microsoft.com/office/drawing/2014/main" id="{6326AB12-39B2-CCF3-A6EA-89E1DDFE17B2}"/>
                    </a:ext>
                  </a:extLst>
                </p14:cNvPr>
                <p14:cNvContentPartPr/>
                <p14:nvPr/>
              </p14:nvContentPartPr>
              <p14:xfrm>
                <a:off x="7087356" y="4180268"/>
                <a:ext cx="2343240" cy="419760"/>
              </p14:xfrm>
            </p:contentPart>
          </mc:Choice>
          <mc:Fallback>
            <p:pic>
              <p:nvPicPr>
                <p:cNvPr id="191" name="Ink 190">
                  <a:extLst>
                    <a:ext uri="{FF2B5EF4-FFF2-40B4-BE49-F238E27FC236}">
                      <a16:creationId xmlns:a16="http://schemas.microsoft.com/office/drawing/2014/main" id="{6326AB12-39B2-CCF3-A6EA-89E1DDFE17B2}"/>
                    </a:ext>
                  </a:extLst>
                </p:cNvPr>
                <p:cNvPicPr/>
                <p:nvPr/>
              </p:nvPicPr>
              <p:blipFill>
                <a:blip r:embed="rId235"/>
                <a:stretch>
                  <a:fillRect/>
                </a:stretch>
              </p:blipFill>
              <p:spPr>
                <a:xfrm>
                  <a:off x="7069716" y="4162628"/>
                  <a:ext cx="2378880" cy="4554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93" name="Ink 192">
                  <a:extLst>
                    <a:ext uri="{FF2B5EF4-FFF2-40B4-BE49-F238E27FC236}">
                      <a16:creationId xmlns:a16="http://schemas.microsoft.com/office/drawing/2014/main" id="{A422510D-4D02-C9DF-FF3B-449BD7D17F1E}"/>
                    </a:ext>
                  </a:extLst>
                </p14:cNvPr>
                <p14:cNvContentPartPr/>
                <p14:nvPr/>
              </p14:nvContentPartPr>
              <p14:xfrm>
                <a:off x="6578676" y="4606508"/>
                <a:ext cx="5400" cy="1080"/>
              </p14:xfrm>
            </p:contentPart>
          </mc:Choice>
          <mc:Fallback>
            <p:pic>
              <p:nvPicPr>
                <p:cNvPr id="193" name="Ink 192">
                  <a:extLst>
                    <a:ext uri="{FF2B5EF4-FFF2-40B4-BE49-F238E27FC236}">
                      <a16:creationId xmlns:a16="http://schemas.microsoft.com/office/drawing/2014/main" id="{A422510D-4D02-C9DF-FF3B-449BD7D17F1E}"/>
                    </a:ext>
                  </a:extLst>
                </p:cNvPr>
                <p:cNvPicPr/>
                <p:nvPr/>
              </p:nvPicPr>
              <p:blipFill>
                <a:blip r:embed="rId237"/>
                <a:stretch>
                  <a:fillRect/>
                </a:stretch>
              </p:blipFill>
              <p:spPr>
                <a:xfrm>
                  <a:off x="6560676" y="4588868"/>
                  <a:ext cx="410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94" name="Ink 193">
                  <a:extLst>
                    <a:ext uri="{FF2B5EF4-FFF2-40B4-BE49-F238E27FC236}">
                      <a16:creationId xmlns:a16="http://schemas.microsoft.com/office/drawing/2014/main" id="{3723FC98-C5A6-53B1-5F80-05163AFE925C}"/>
                    </a:ext>
                  </a:extLst>
                </p14:cNvPr>
                <p14:cNvContentPartPr/>
                <p14:nvPr/>
              </p14:nvContentPartPr>
              <p14:xfrm>
                <a:off x="5807916" y="4538108"/>
                <a:ext cx="858240" cy="54360"/>
              </p14:xfrm>
            </p:contentPart>
          </mc:Choice>
          <mc:Fallback>
            <p:pic>
              <p:nvPicPr>
                <p:cNvPr id="194" name="Ink 193">
                  <a:extLst>
                    <a:ext uri="{FF2B5EF4-FFF2-40B4-BE49-F238E27FC236}">
                      <a16:creationId xmlns:a16="http://schemas.microsoft.com/office/drawing/2014/main" id="{3723FC98-C5A6-53B1-5F80-05163AFE925C}"/>
                    </a:ext>
                  </a:extLst>
                </p:cNvPr>
                <p:cNvPicPr/>
                <p:nvPr/>
              </p:nvPicPr>
              <p:blipFill>
                <a:blip r:embed="rId239"/>
                <a:stretch>
                  <a:fillRect/>
                </a:stretch>
              </p:blipFill>
              <p:spPr>
                <a:xfrm>
                  <a:off x="5790276" y="4520108"/>
                  <a:ext cx="8938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95" name="Ink 194">
                  <a:extLst>
                    <a:ext uri="{FF2B5EF4-FFF2-40B4-BE49-F238E27FC236}">
                      <a16:creationId xmlns:a16="http://schemas.microsoft.com/office/drawing/2014/main" id="{625A945C-DB61-39B6-FC92-E82F4FC1BB71}"/>
                    </a:ext>
                  </a:extLst>
                </p14:cNvPr>
                <p14:cNvContentPartPr/>
                <p14:nvPr/>
              </p14:nvContentPartPr>
              <p14:xfrm>
                <a:off x="5043276" y="4554308"/>
                <a:ext cx="674280" cy="31320"/>
              </p14:xfrm>
            </p:contentPart>
          </mc:Choice>
          <mc:Fallback>
            <p:pic>
              <p:nvPicPr>
                <p:cNvPr id="195" name="Ink 194">
                  <a:extLst>
                    <a:ext uri="{FF2B5EF4-FFF2-40B4-BE49-F238E27FC236}">
                      <a16:creationId xmlns:a16="http://schemas.microsoft.com/office/drawing/2014/main" id="{625A945C-DB61-39B6-FC92-E82F4FC1BB71}"/>
                    </a:ext>
                  </a:extLst>
                </p:cNvPr>
                <p:cNvPicPr/>
                <p:nvPr/>
              </p:nvPicPr>
              <p:blipFill>
                <a:blip r:embed="rId241"/>
                <a:stretch>
                  <a:fillRect/>
                </a:stretch>
              </p:blipFill>
              <p:spPr>
                <a:xfrm>
                  <a:off x="5025276" y="4536668"/>
                  <a:ext cx="7099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97" name="Ink 196">
                  <a:extLst>
                    <a:ext uri="{FF2B5EF4-FFF2-40B4-BE49-F238E27FC236}">
                      <a16:creationId xmlns:a16="http://schemas.microsoft.com/office/drawing/2014/main" id="{74ED833A-B45A-FDB3-C1E0-42770F65A7E3}"/>
                    </a:ext>
                  </a:extLst>
                </p14:cNvPr>
                <p14:cNvContentPartPr/>
                <p14:nvPr/>
              </p14:nvContentPartPr>
              <p14:xfrm>
                <a:off x="4532436" y="4573028"/>
                <a:ext cx="376200" cy="37440"/>
              </p14:xfrm>
            </p:contentPart>
          </mc:Choice>
          <mc:Fallback>
            <p:pic>
              <p:nvPicPr>
                <p:cNvPr id="197" name="Ink 196">
                  <a:extLst>
                    <a:ext uri="{FF2B5EF4-FFF2-40B4-BE49-F238E27FC236}">
                      <a16:creationId xmlns:a16="http://schemas.microsoft.com/office/drawing/2014/main" id="{74ED833A-B45A-FDB3-C1E0-42770F65A7E3}"/>
                    </a:ext>
                  </a:extLst>
                </p:cNvPr>
                <p:cNvPicPr/>
                <p:nvPr/>
              </p:nvPicPr>
              <p:blipFill>
                <a:blip r:embed="rId243"/>
                <a:stretch>
                  <a:fillRect/>
                </a:stretch>
              </p:blipFill>
              <p:spPr>
                <a:xfrm>
                  <a:off x="4514436" y="4555388"/>
                  <a:ext cx="41184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98" name="Ink 197">
                  <a:extLst>
                    <a:ext uri="{FF2B5EF4-FFF2-40B4-BE49-F238E27FC236}">
                      <a16:creationId xmlns:a16="http://schemas.microsoft.com/office/drawing/2014/main" id="{8800D6AF-4BFA-F45C-1382-09C3181D6B08}"/>
                    </a:ext>
                  </a:extLst>
                </p14:cNvPr>
                <p14:cNvContentPartPr/>
                <p14:nvPr/>
              </p14:nvContentPartPr>
              <p14:xfrm>
                <a:off x="3472596" y="4562588"/>
                <a:ext cx="903960" cy="58320"/>
              </p14:xfrm>
            </p:contentPart>
          </mc:Choice>
          <mc:Fallback>
            <p:pic>
              <p:nvPicPr>
                <p:cNvPr id="198" name="Ink 197">
                  <a:extLst>
                    <a:ext uri="{FF2B5EF4-FFF2-40B4-BE49-F238E27FC236}">
                      <a16:creationId xmlns:a16="http://schemas.microsoft.com/office/drawing/2014/main" id="{8800D6AF-4BFA-F45C-1382-09C3181D6B08}"/>
                    </a:ext>
                  </a:extLst>
                </p:cNvPr>
                <p:cNvPicPr/>
                <p:nvPr/>
              </p:nvPicPr>
              <p:blipFill>
                <a:blip r:embed="rId245"/>
                <a:stretch>
                  <a:fillRect/>
                </a:stretch>
              </p:blipFill>
              <p:spPr>
                <a:xfrm>
                  <a:off x="3454596" y="4544588"/>
                  <a:ext cx="9396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200" name="Ink 199">
                  <a:extLst>
                    <a:ext uri="{FF2B5EF4-FFF2-40B4-BE49-F238E27FC236}">
                      <a16:creationId xmlns:a16="http://schemas.microsoft.com/office/drawing/2014/main" id="{5A2AC422-733E-5488-D1B1-B811DB46E668}"/>
                    </a:ext>
                  </a:extLst>
                </p14:cNvPr>
                <p14:cNvContentPartPr/>
                <p14:nvPr/>
              </p14:nvContentPartPr>
              <p14:xfrm>
                <a:off x="2915316" y="4551068"/>
                <a:ext cx="569520" cy="61200"/>
              </p14:xfrm>
            </p:contentPart>
          </mc:Choice>
          <mc:Fallback>
            <p:pic>
              <p:nvPicPr>
                <p:cNvPr id="200" name="Ink 199">
                  <a:extLst>
                    <a:ext uri="{FF2B5EF4-FFF2-40B4-BE49-F238E27FC236}">
                      <a16:creationId xmlns:a16="http://schemas.microsoft.com/office/drawing/2014/main" id="{5A2AC422-733E-5488-D1B1-B811DB46E668}"/>
                    </a:ext>
                  </a:extLst>
                </p:cNvPr>
                <p:cNvPicPr/>
                <p:nvPr/>
              </p:nvPicPr>
              <p:blipFill>
                <a:blip r:embed="rId247"/>
                <a:stretch>
                  <a:fillRect/>
                </a:stretch>
              </p:blipFill>
              <p:spPr>
                <a:xfrm>
                  <a:off x="2897676" y="4533068"/>
                  <a:ext cx="6051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202" name="Ink 201">
                  <a:extLst>
                    <a:ext uri="{FF2B5EF4-FFF2-40B4-BE49-F238E27FC236}">
                      <a16:creationId xmlns:a16="http://schemas.microsoft.com/office/drawing/2014/main" id="{BACBE471-9B5C-6A44-CB47-4F0EE6AA0CD1}"/>
                    </a:ext>
                  </a:extLst>
                </p14:cNvPr>
                <p14:cNvContentPartPr/>
                <p14:nvPr/>
              </p14:nvContentPartPr>
              <p14:xfrm>
                <a:off x="2491236" y="4569788"/>
                <a:ext cx="379080" cy="32760"/>
              </p14:xfrm>
            </p:contentPart>
          </mc:Choice>
          <mc:Fallback>
            <p:pic>
              <p:nvPicPr>
                <p:cNvPr id="202" name="Ink 201">
                  <a:extLst>
                    <a:ext uri="{FF2B5EF4-FFF2-40B4-BE49-F238E27FC236}">
                      <a16:creationId xmlns:a16="http://schemas.microsoft.com/office/drawing/2014/main" id="{BACBE471-9B5C-6A44-CB47-4F0EE6AA0CD1}"/>
                    </a:ext>
                  </a:extLst>
                </p:cNvPr>
                <p:cNvPicPr/>
                <p:nvPr/>
              </p:nvPicPr>
              <p:blipFill>
                <a:blip r:embed="rId249"/>
                <a:stretch>
                  <a:fillRect/>
                </a:stretch>
              </p:blipFill>
              <p:spPr>
                <a:xfrm>
                  <a:off x="2473236" y="4552148"/>
                  <a:ext cx="4147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203" name="Ink 202">
                  <a:extLst>
                    <a:ext uri="{FF2B5EF4-FFF2-40B4-BE49-F238E27FC236}">
                      <a16:creationId xmlns:a16="http://schemas.microsoft.com/office/drawing/2014/main" id="{7EE8DC7D-2579-215E-5A08-4D4BD1181DB2}"/>
                    </a:ext>
                  </a:extLst>
                </p14:cNvPr>
                <p14:cNvContentPartPr/>
                <p14:nvPr/>
              </p14:nvContentPartPr>
              <p14:xfrm>
                <a:off x="1432116" y="4535588"/>
                <a:ext cx="1005120" cy="71280"/>
              </p14:xfrm>
            </p:contentPart>
          </mc:Choice>
          <mc:Fallback>
            <p:pic>
              <p:nvPicPr>
                <p:cNvPr id="203" name="Ink 202">
                  <a:extLst>
                    <a:ext uri="{FF2B5EF4-FFF2-40B4-BE49-F238E27FC236}">
                      <a16:creationId xmlns:a16="http://schemas.microsoft.com/office/drawing/2014/main" id="{7EE8DC7D-2579-215E-5A08-4D4BD1181DB2}"/>
                    </a:ext>
                  </a:extLst>
                </p:cNvPr>
                <p:cNvPicPr/>
                <p:nvPr/>
              </p:nvPicPr>
              <p:blipFill>
                <a:blip r:embed="rId251"/>
                <a:stretch>
                  <a:fillRect/>
                </a:stretch>
              </p:blipFill>
              <p:spPr>
                <a:xfrm>
                  <a:off x="1414116" y="4517588"/>
                  <a:ext cx="10407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205" name="Ink 204">
                  <a:extLst>
                    <a:ext uri="{FF2B5EF4-FFF2-40B4-BE49-F238E27FC236}">
                      <a16:creationId xmlns:a16="http://schemas.microsoft.com/office/drawing/2014/main" id="{9AE322AE-3665-E3AB-E156-1AFB666F2272}"/>
                    </a:ext>
                  </a:extLst>
                </p14:cNvPr>
                <p14:cNvContentPartPr/>
                <p14:nvPr/>
              </p14:nvContentPartPr>
              <p14:xfrm>
                <a:off x="895356" y="4555388"/>
                <a:ext cx="754920" cy="30960"/>
              </p14:xfrm>
            </p:contentPart>
          </mc:Choice>
          <mc:Fallback>
            <p:pic>
              <p:nvPicPr>
                <p:cNvPr id="205" name="Ink 204">
                  <a:extLst>
                    <a:ext uri="{FF2B5EF4-FFF2-40B4-BE49-F238E27FC236}">
                      <a16:creationId xmlns:a16="http://schemas.microsoft.com/office/drawing/2014/main" id="{9AE322AE-3665-E3AB-E156-1AFB666F2272}"/>
                    </a:ext>
                  </a:extLst>
                </p:cNvPr>
                <p:cNvPicPr/>
                <p:nvPr/>
              </p:nvPicPr>
              <p:blipFill>
                <a:blip r:embed="rId253"/>
                <a:stretch>
                  <a:fillRect/>
                </a:stretch>
              </p:blipFill>
              <p:spPr>
                <a:xfrm>
                  <a:off x="877716" y="4537388"/>
                  <a:ext cx="790560" cy="66600"/>
                </a:xfrm>
                <a:prstGeom prst="rect">
                  <a:avLst/>
                </a:prstGeom>
              </p:spPr>
            </p:pic>
          </mc:Fallback>
        </mc:AlternateContent>
      </p:grpSp>
      <p:grpSp>
        <p:nvGrpSpPr>
          <p:cNvPr id="211" name="Group 210">
            <a:extLst>
              <a:ext uri="{FF2B5EF4-FFF2-40B4-BE49-F238E27FC236}">
                <a16:creationId xmlns:a16="http://schemas.microsoft.com/office/drawing/2014/main" id="{68FBF9ED-75F0-3743-2CE5-96BB167BEC7D}"/>
              </a:ext>
            </a:extLst>
          </p:cNvPr>
          <p:cNvGrpSpPr/>
          <p:nvPr/>
        </p:nvGrpSpPr>
        <p:grpSpPr>
          <a:xfrm>
            <a:off x="7348716" y="4931228"/>
            <a:ext cx="1965240" cy="77760"/>
            <a:chOff x="7348716" y="4931228"/>
            <a:chExt cx="1965240" cy="77760"/>
          </a:xfrm>
        </p:grpSpPr>
        <mc:AlternateContent xmlns:mc="http://schemas.openxmlformats.org/markup-compatibility/2006">
          <mc:Choice xmlns:p14="http://schemas.microsoft.com/office/powerpoint/2010/main" Requires="p14">
            <p:contentPart p14:bwMode="auto" r:id="rId254">
              <p14:nvContentPartPr>
                <p14:cNvPr id="206" name="Ink 205">
                  <a:extLst>
                    <a:ext uri="{FF2B5EF4-FFF2-40B4-BE49-F238E27FC236}">
                      <a16:creationId xmlns:a16="http://schemas.microsoft.com/office/drawing/2014/main" id="{DB891719-F59D-4C70-D7A5-7C33388A4718}"/>
                    </a:ext>
                  </a:extLst>
                </p14:cNvPr>
                <p14:cNvContentPartPr/>
                <p14:nvPr/>
              </p14:nvContentPartPr>
              <p14:xfrm>
                <a:off x="8788716" y="4957148"/>
                <a:ext cx="525240" cy="16920"/>
              </p14:xfrm>
            </p:contentPart>
          </mc:Choice>
          <mc:Fallback>
            <p:pic>
              <p:nvPicPr>
                <p:cNvPr id="206" name="Ink 205">
                  <a:extLst>
                    <a:ext uri="{FF2B5EF4-FFF2-40B4-BE49-F238E27FC236}">
                      <a16:creationId xmlns:a16="http://schemas.microsoft.com/office/drawing/2014/main" id="{DB891719-F59D-4C70-D7A5-7C33388A4718}"/>
                    </a:ext>
                  </a:extLst>
                </p:cNvPr>
                <p:cNvPicPr/>
                <p:nvPr/>
              </p:nvPicPr>
              <p:blipFill>
                <a:blip r:embed="rId255"/>
                <a:stretch>
                  <a:fillRect/>
                </a:stretch>
              </p:blipFill>
              <p:spPr>
                <a:xfrm>
                  <a:off x="8770716" y="4939508"/>
                  <a:ext cx="56088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208" name="Ink 207">
                  <a:extLst>
                    <a:ext uri="{FF2B5EF4-FFF2-40B4-BE49-F238E27FC236}">
                      <a16:creationId xmlns:a16="http://schemas.microsoft.com/office/drawing/2014/main" id="{A73CB4A4-2EE1-FC2C-192A-CC24F7E18DED}"/>
                    </a:ext>
                  </a:extLst>
                </p14:cNvPr>
                <p14:cNvContentPartPr/>
                <p14:nvPr/>
              </p14:nvContentPartPr>
              <p14:xfrm>
                <a:off x="7971876" y="4931228"/>
                <a:ext cx="641880" cy="61560"/>
              </p14:xfrm>
            </p:contentPart>
          </mc:Choice>
          <mc:Fallback>
            <p:pic>
              <p:nvPicPr>
                <p:cNvPr id="208" name="Ink 207">
                  <a:extLst>
                    <a:ext uri="{FF2B5EF4-FFF2-40B4-BE49-F238E27FC236}">
                      <a16:creationId xmlns:a16="http://schemas.microsoft.com/office/drawing/2014/main" id="{A73CB4A4-2EE1-FC2C-192A-CC24F7E18DED}"/>
                    </a:ext>
                  </a:extLst>
                </p:cNvPr>
                <p:cNvPicPr/>
                <p:nvPr/>
              </p:nvPicPr>
              <p:blipFill>
                <a:blip r:embed="rId257"/>
                <a:stretch>
                  <a:fillRect/>
                </a:stretch>
              </p:blipFill>
              <p:spPr>
                <a:xfrm>
                  <a:off x="7953876" y="4913588"/>
                  <a:ext cx="6775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210" name="Ink 209">
                  <a:extLst>
                    <a:ext uri="{FF2B5EF4-FFF2-40B4-BE49-F238E27FC236}">
                      <a16:creationId xmlns:a16="http://schemas.microsoft.com/office/drawing/2014/main" id="{6CA4FE5F-5D1A-9E56-F706-315AB9C85618}"/>
                    </a:ext>
                  </a:extLst>
                </p14:cNvPr>
                <p14:cNvContentPartPr/>
                <p14:nvPr/>
              </p14:nvContentPartPr>
              <p14:xfrm>
                <a:off x="7348716" y="4979468"/>
                <a:ext cx="499320" cy="29520"/>
              </p14:xfrm>
            </p:contentPart>
          </mc:Choice>
          <mc:Fallback>
            <p:pic>
              <p:nvPicPr>
                <p:cNvPr id="210" name="Ink 209">
                  <a:extLst>
                    <a:ext uri="{FF2B5EF4-FFF2-40B4-BE49-F238E27FC236}">
                      <a16:creationId xmlns:a16="http://schemas.microsoft.com/office/drawing/2014/main" id="{6CA4FE5F-5D1A-9E56-F706-315AB9C85618}"/>
                    </a:ext>
                  </a:extLst>
                </p:cNvPr>
                <p:cNvPicPr/>
                <p:nvPr/>
              </p:nvPicPr>
              <p:blipFill>
                <a:blip r:embed="rId259"/>
                <a:stretch>
                  <a:fillRect/>
                </a:stretch>
              </p:blipFill>
              <p:spPr>
                <a:xfrm>
                  <a:off x="7330716" y="4961828"/>
                  <a:ext cx="534960" cy="65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0">
            <p14:nvContentPartPr>
              <p14:cNvPr id="223" name="Ink 222">
                <a:extLst>
                  <a:ext uri="{FF2B5EF4-FFF2-40B4-BE49-F238E27FC236}">
                    <a16:creationId xmlns:a16="http://schemas.microsoft.com/office/drawing/2014/main" id="{669BE802-B8AF-199A-B56D-ECCEBA540293}"/>
                  </a:ext>
                </a:extLst>
              </p14:cNvPr>
              <p14:cNvContentPartPr/>
              <p14:nvPr/>
            </p14:nvContentPartPr>
            <p14:xfrm>
              <a:off x="8544276" y="5340188"/>
              <a:ext cx="754200" cy="68400"/>
            </p14:xfrm>
          </p:contentPart>
        </mc:Choice>
        <mc:Fallback>
          <p:pic>
            <p:nvPicPr>
              <p:cNvPr id="223" name="Ink 222">
                <a:extLst>
                  <a:ext uri="{FF2B5EF4-FFF2-40B4-BE49-F238E27FC236}">
                    <a16:creationId xmlns:a16="http://schemas.microsoft.com/office/drawing/2014/main" id="{669BE802-B8AF-199A-B56D-ECCEBA540293}"/>
                  </a:ext>
                </a:extLst>
              </p:cNvPr>
              <p:cNvPicPr/>
              <p:nvPr/>
            </p:nvPicPr>
            <p:blipFill>
              <a:blip r:embed="rId261"/>
              <a:stretch>
                <a:fillRect/>
              </a:stretch>
            </p:blipFill>
            <p:spPr>
              <a:xfrm>
                <a:off x="8526276" y="5322188"/>
                <a:ext cx="789840" cy="104040"/>
              </a:xfrm>
              <a:prstGeom prst="rect">
                <a:avLst/>
              </a:prstGeom>
            </p:spPr>
          </p:pic>
        </mc:Fallback>
      </mc:AlternateContent>
      <p:grpSp>
        <p:nvGrpSpPr>
          <p:cNvPr id="225" name="Group 224">
            <a:extLst>
              <a:ext uri="{FF2B5EF4-FFF2-40B4-BE49-F238E27FC236}">
                <a16:creationId xmlns:a16="http://schemas.microsoft.com/office/drawing/2014/main" id="{C05428BD-B8C0-1ED4-C53A-CD97B3441B51}"/>
              </a:ext>
            </a:extLst>
          </p:cNvPr>
          <p:cNvGrpSpPr/>
          <p:nvPr/>
        </p:nvGrpSpPr>
        <p:grpSpPr>
          <a:xfrm>
            <a:off x="753156" y="4922948"/>
            <a:ext cx="6021360" cy="117720"/>
            <a:chOff x="753156" y="4922948"/>
            <a:chExt cx="6021360" cy="117720"/>
          </a:xfrm>
        </p:grpSpPr>
        <mc:AlternateContent xmlns:mc="http://schemas.openxmlformats.org/markup-compatibility/2006">
          <mc:Choice xmlns:p14="http://schemas.microsoft.com/office/powerpoint/2010/main" Requires="p14">
            <p:contentPart p14:bwMode="auto" r:id="rId262">
              <p14:nvContentPartPr>
                <p14:cNvPr id="212" name="Ink 211">
                  <a:extLst>
                    <a:ext uri="{FF2B5EF4-FFF2-40B4-BE49-F238E27FC236}">
                      <a16:creationId xmlns:a16="http://schemas.microsoft.com/office/drawing/2014/main" id="{AC61997E-2CE4-49DA-6775-72FD4D397BB0}"/>
                    </a:ext>
                  </a:extLst>
                </p14:cNvPr>
                <p14:cNvContentPartPr/>
                <p14:nvPr/>
              </p14:nvContentPartPr>
              <p14:xfrm>
                <a:off x="6387876" y="4984148"/>
                <a:ext cx="386640" cy="39600"/>
              </p14:xfrm>
            </p:contentPart>
          </mc:Choice>
          <mc:Fallback>
            <p:pic>
              <p:nvPicPr>
                <p:cNvPr id="212" name="Ink 211">
                  <a:extLst>
                    <a:ext uri="{FF2B5EF4-FFF2-40B4-BE49-F238E27FC236}">
                      <a16:creationId xmlns:a16="http://schemas.microsoft.com/office/drawing/2014/main" id="{AC61997E-2CE4-49DA-6775-72FD4D397BB0}"/>
                    </a:ext>
                  </a:extLst>
                </p:cNvPr>
                <p:cNvPicPr/>
                <p:nvPr/>
              </p:nvPicPr>
              <p:blipFill>
                <a:blip r:embed="rId263"/>
                <a:stretch>
                  <a:fillRect/>
                </a:stretch>
              </p:blipFill>
              <p:spPr>
                <a:xfrm>
                  <a:off x="6369876" y="4966508"/>
                  <a:ext cx="4222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213" name="Ink 212">
                  <a:extLst>
                    <a:ext uri="{FF2B5EF4-FFF2-40B4-BE49-F238E27FC236}">
                      <a16:creationId xmlns:a16="http://schemas.microsoft.com/office/drawing/2014/main" id="{F750C9C8-A5D5-FCBC-6450-C773CAA9A509}"/>
                    </a:ext>
                  </a:extLst>
                </p14:cNvPr>
                <p14:cNvContentPartPr/>
                <p14:nvPr/>
              </p14:nvContentPartPr>
              <p14:xfrm>
                <a:off x="5683356" y="4996388"/>
                <a:ext cx="545040" cy="18000"/>
              </p14:xfrm>
            </p:contentPart>
          </mc:Choice>
          <mc:Fallback>
            <p:pic>
              <p:nvPicPr>
                <p:cNvPr id="213" name="Ink 212">
                  <a:extLst>
                    <a:ext uri="{FF2B5EF4-FFF2-40B4-BE49-F238E27FC236}">
                      <a16:creationId xmlns:a16="http://schemas.microsoft.com/office/drawing/2014/main" id="{F750C9C8-A5D5-FCBC-6450-C773CAA9A509}"/>
                    </a:ext>
                  </a:extLst>
                </p:cNvPr>
                <p:cNvPicPr/>
                <p:nvPr/>
              </p:nvPicPr>
              <p:blipFill>
                <a:blip r:embed="rId265"/>
                <a:stretch>
                  <a:fillRect/>
                </a:stretch>
              </p:blipFill>
              <p:spPr>
                <a:xfrm>
                  <a:off x="5665356" y="4978748"/>
                  <a:ext cx="58068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214" name="Ink 213">
                  <a:extLst>
                    <a:ext uri="{FF2B5EF4-FFF2-40B4-BE49-F238E27FC236}">
                      <a16:creationId xmlns:a16="http://schemas.microsoft.com/office/drawing/2014/main" id="{C17032D5-8686-4CCA-6F70-B0D4687B82E2}"/>
                    </a:ext>
                  </a:extLst>
                </p14:cNvPr>
                <p14:cNvContentPartPr/>
                <p14:nvPr/>
              </p14:nvContentPartPr>
              <p14:xfrm>
                <a:off x="5027076" y="4938428"/>
                <a:ext cx="429120" cy="51840"/>
              </p14:xfrm>
            </p:contentPart>
          </mc:Choice>
          <mc:Fallback>
            <p:pic>
              <p:nvPicPr>
                <p:cNvPr id="214" name="Ink 213">
                  <a:extLst>
                    <a:ext uri="{FF2B5EF4-FFF2-40B4-BE49-F238E27FC236}">
                      <a16:creationId xmlns:a16="http://schemas.microsoft.com/office/drawing/2014/main" id="{C17032D5-8686-4CCA-6F70-B0D4687B82E2}"/>
                    </a:ext>
                  </a:extLst>
                </p:cNvPr>
                <p:cNvPicPr/>
                <p:nvPr/>
              </p:nvPicPr>
              <p:blipFill>
                <a:blip r:embed="rId267"/>
                <a:stretch>
                  <a:fillRect/>
                </a:stretch>
              </p:blipFill>
              <p:spPr>
                <a:xfrm>
                  <a:off x="5009076" y="4920428"/>
                  <a:ext cx="4647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215" name="Ink 214">
                  <a:extLst>
                    <a:ext uri="{FF2B5EF4-FFF2-40B4-BE49-F238E27FC236}">
                      <a16:creationId xmlns:a16="http://schemas.microsoft.com/office/drawing/2014/main" id="{0F6D46B2-0957-397D-DD57-0D6D9C79335E}"/>
                    </a:ext>
                  </a:extLst>
                </p14:cNvPr>
                <p14:cNvContentPartPr/>
                <p14:nvPr/>
              </p14:nvContentPartPr>
              <p14:xfrm>
                <a:off x="4589676" y="4941308"/>
                <a:ext cx="310680" cy="37800"/>
              </p14:xfrm>
            </p:contentPart>
          </mc:Choice>
          <mc:Fallback>
            <p:pic>
              <p:nvPicPr>
                <p:cNvPr id="215" name="Ink 214">
                  <a:extLst>
                    <a:ext uri="{FF2B5EF4-FFF2-40B4-BE49-F238E27FC236}">
                      <a16:creationId xmlns:a16="http://schemas.microsoft.com/office/drawing/2014/main" id="{0F6D46B2-0957-397D-DD57-0D6D9C79335E}"/>
                    </a:ext>
                  </a:extLst>
                </p:cNvPr>
                <p:cNvPicPr/>
                <p:nvPr/>
              </p:nvPicPr>
              <p:blipFill>
                <a:blip r:embed="rId269"/>
                <a:stretch>
                  <a:fillRect/>
                </a:stretch>
              </p:blipFill>
              <p:spPr>
                <a:xfrm>
                  <a:off x="4571676" y="4923308"/>
                  <a:ext cx="3463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216" name="Ink 215">
                  <a:extLst>
                    <a:ext uri="{FF2B5EF4-FFF2-40B4-BE49-F238E27FC236}">
                      <a16:creationId xmlns:a16="http://schemas.microsoft.com/office/drawing/2014/main" id="{29100528-5E10-BB2B-4627-1C7C6F20C407}"/>
                    </a:ext>
                  </a:extLst>
                </p14:cNvPr>
                <p14:cNvContentPartPr/>
                <p14:nvPr/>
              </p14:nvContentPartPr>
              <p14:xfrm>
                <a:off x="3915756" y="4933028"/>
                <a:ext cx="567000" cy="57240"/>
              </p14:xfrm>
            </p:contentPart>
          </mc:Choice>
          <mc:Fallback>
            <p:pic>
              <p:nvPicPr>
                <p:cNvPr id="216" name="Ink 215">
                  <a:extLst>
                    <a:ext uri="{FF2B5EF4-FFF2-40B4-BE49-F238E27FC236}">
                      <a16:creationId xmlns:a16="http://schemas.microsoft.com/office/drawing/2014/main" id="{29100528-5E10-BB2B-4627-1C7C6F20C407}"/>
                    </a:ext>
                  </a:extLst>
                </p:cNvPr>
                <p:cNvPicPr/>
                <p:nvPr/>
              </p:nvPicPr>
              <p:blipFill>
                <a:blip r:embed="rId271"/>
                <a:stretch>
                  <a:fillRect/>
                </a:stretch>
              </p:blipFill>
              <p:spPr>
                <a:xfrm>
                  <a:off x="3898116" y="4915028"/>
                  <a:ext cx="6026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217" name="Ink 216">
                  <a:extLst>
                    <a:ext uri="{FF2B5EF4-FFF2-40B4-BE49-F238E27FC236}">
                      <a16:creationId xmlns:a16="http://schemas.microsoft.com/office/drawing/2014/main" id="{4F8AE0FA-7792-1D54-4B40-E2D4BF5B9260}"/>
                    </a:ext>
                  </a:extLst>
                </p14:cNvPr>
                <p14:cNvContentPartPr/>
                <p14:nvPr/>
              </p14:nvContentPartPr>
              <p14:xfrm>
                <a:off x="3184596" y="4922948"/>
                <a:ext cx="572760" cy="92520"/>
              </p14:xfrm>
            </p:contentPart>
          </mc:Choice>
          <mc:Fallback>
            <p:pic>
              <p:nvPicPr>
                <p:cNvPr id="217" name="Ink 216">
                  <a:extLst>
                    <a:ext uri="{FF2B5EF4-FFF2-40B4-BE49-F238E27FC236}">
                      <a16:creationId xmlns:a16="http://schemas.microsoft.com/office/drawing/2014/main" id="{4F8AE0FA-7792-1D54-4B40-E2D4BF5B9260}"/>
                    </a:ext>
                  </a:extLst>
                </p:cNvPr>
                <p:cNvPicPr/>
                <p:nvPr/>
              </p:nvPicPr>
              <p:blipFill>
                <a:blip r:embed="rId273"/>
                <a:stretch>
                  <a:fillRect/>
                </a:stretch>
              </p:blipFill>
              <p:spPr>
                <a:xfrm>
                  <a:off x="3166956" y="4905308"/>
                  <a:ext cx="6084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219" name="Ink 218">
                  <a:extLst>
                    <a:ext uri="{FF2B5EF4-FFF2-40B4-BE49-F238E27FC236}">
                      <a16:creationId xmlns:a16="http://schemas.microsoft.com/office/drawing/2014/main" id="{B5345628-7B2D-C89D-F7D5-2D1718675BE0}"/>
                    </a:ext>
                  </a:extLst>
                </p14:cNvPr>
                <p14:cNvContentPartPr/>
                <p14:nvPr/>
              </p14:nvContentPartPr>
              <p14:xfrm>
                <a:off x="2600676" y="4972628"/>
                <a:ext cx="564840" cy="34200"/>
              </p14:xfrm>
            </p:contentPart>
          </mc:Choice>
          <mc:Fallback>
            <p:pic>
              <p:nvPicPr>
                <p:cNvPr id="219" name="Ink 218">
                  <a:extLst>
                    <a:ext uri="{FF2B5EF4-FFF2-40B4-BE49-F238E27FC236}">
                      <a16:creationId xmlns:a16="http://schemas.microsoft.com/office/drawing/2014/main" id="{B5345628-7B2D-C89D-F7D5-2D1718675BE0}"/>
                    </a:ext>
                  </a:extLst>
                </p:cNvPr>
                <p:cNvPicPr/>
                <p:nvPr/>
              </p:nvPicPr>
              <p:blipFill>
                <a:blip r:embed="rId275"/>
                <a:stretch>
                  <a:fillRect/>
                </a:stretch>
              </p:blipFill>
              <p:spPr>
                <a:xfrm>
                  <a:off x="2582676" y="4954988"/>
                  <a:ext cx="6004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20" name="Ink 219">
                  <a:extLst>
                    <a:ext uri="{FF2B5EF4-FFF2-40B4-BE49-F238E27FC236}">
                      <a16:creationId xmlns:a16="http://schemas.microsoft.com/office/drawing/2014/main" id="{8452B94A-911C-7E3D-8324-BEC616C1B08E}"/>
                    </a:ext>
                  </a:extLst>
                </p14:cNvPr>
                <p14:cNvContentPartPr/>
                <p14:nvPr/>
              </p14:nvContentPartPr>
              <p14:xfrm>
                <a:off x="2101356" y="4988468"/>
                <a:ext cx="371880" cy="52200"/>
              </p14:xfrm>
            </p:contentPart>
          </mc:Choice>
          <mc:Fallback>
            <p:pic>
              <p:nvPicPr>
                <p:cNvPr id="220" name="Ink 219">
                  <a:extLst>
                    <a:ext uri="{FF2B5EF4-FFF2-40B4-BE49-F238E27FC236}">
                      <a16:creationId xmlns:a16="http://schemas.microsoft.com/office/drawing/2014/main" id="{8452B94A-911C-7E3D-8324-BEC616C1B08E}"/>
                    </a:ext>
                  </a:extLst>
                </p:cNvPr>
                <p:cNvPicPr/>
                <p:nvPr/>
              </p:nvPicPr>
              <p:blipFill>
                <a:blip r:embed="rId277"/>
                <a:stretch>
                  <a:fillRect/>
                </a:stretch>
              </p:blipFill>
              <p:spPr>
                <a:xfrm>
                  <a:off x="2083716" y="4970468"/>
                  <a:ext cx="4075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221" name="Ink 220">
                  <a:extLst>
                    <a:ext uri="{FF2B5EF4-FFF2-40B4-BE49-F238E27FC236}">
                      <a16:creationId xmlns:a16="http://schemas.microsoft.com/office/drawing/2014/main" id="{1F738541-90A4-4050-3AFB-2EA170A33C0A}"/>
                    </a:ext>
                  </a:extLst>
                </p14:cNvPr>
                <p14:cNvContentPartPr/>
                <p14:nvPr/>
              </p14:nvContentPartPr>
              <p14:xfrm>
                <a:off x="753156" y="4979828"/>
                <a:ext cx="1224720" cy="48240"/>
              </p14:xfrm>
            </p:contentPart>
          </mc:Choice>
          <mc:Fallback>
            <p:pic>
              <p:nvPicPr>
                <p:cNvPr id="221" name="Ink 220">
                  <a:extLst>
                    <a:ext uri="{FF2B5EF4-FFF2-40B4-BE49-F238E27FC236}">
                      <a16:creationId xmlns:a16="http://schemas.microsoft.com/office/drawing/2014/main" id="{1F738541-90A4-4050-3AFB-2EA170A33C0A}"/>
                    </a:ext>
                  </a:extLst>
                </p:cNvPr>
                <p:cNvPicPr/>
                <p:nvPr/>
              </p:nvPicPr>
              <p:blipFill>
                <a:blip r:embed="rId279"/>
                <a:stretch>
                  <a:fillRect/>
                </a:stretch>
              </p:blipFill>
              <p:spPr>
                <a:xfrm>
                  <a:off x="735156" y="4961828"/>
                  <a:ext cx="12603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224" name="Ink 223">
                  <a:extLst>
                    <a:ext uri="{FF2B5EF4-FFF2-40B4-BE49-F238E27FC236}">
                      <a16:creationId xmlns:a16="http://schemas.microsoft.com/office/drawing/2014/main" id="{11FB3B02-B949-21DD-5D56-9478C1518D72}"/>
                    </a:ext>
                  </a:extLst>
                </p14:cNvPr>
                <p14:cNvContentPartPr/>
                <p14:nvPr/>
              </p14:nvContentPartPr>
              <p14:xfrm>
                <a:off x="5521716" y="4948148"/>
                <a:ext cx="717120" cy="47160"/>
              </p14:xfrm>
            </p:contentPart>
          </mc:Choice>
          <mc:Fallback>
            <p:pic>
              <p:nvPicPr>
                <p:cNvPr id="224" name="Ink 223">
                  <a:extLst>
                    <a:ext uri="{FF2B5EF4-FFF2-40B4-BE49-F238E27FC236}">
                      <a16:creationId xmlns:a16="http://schemas.microsoft.com/office/drawing/2014/main" id="{11FB3B02-B949-21DD-5D56-9478C1518D72}"/>
                    </a:ext>
                  </a:extLst>
                </p:cNvPr>
                <p:cNvPicPr/>
                <p:nvPr/>
              </p:nvPicPr>
              <p:blipFill>
                <a:blip r:embed="rId281"/>
                <a:stretch>
                  <a:fillRect/>
                </a:stretch>
              </p:blipFill>
              <p:spPr>
                <a:xfrm>
                  <a:off x="5504076" y="4930148"/>
                  <a:ext cx="752760" cy="82800"/>
                </a:xfrm>
                <a:prstGeom prst="rect">
                  <a:avLst/>
                </a:prstGeom>
              </p:spPr>
            </p:pic>
          </mc:Fallback>
        </mc:AlternateContent>
      </p:grpSp>
      <p:grpSp>
        <p:nvGrpSpPr>
          <p:cNvPr id="243" name="Group 242">
            <a:extLst>
              <a:ext uri="{FF2B5EF4-FFF2-40B4-BE49-F238E27FC236}">
                <a16:creationId xmlns:a16="http://schemas.microsoft.com/office/drawing/2014/main" id="{72080C5D-455C-28CD-2E51-13497B7CE8BB}"/>
              </a:ext>
            </a:extLst>
          </p:cNvPr>
          <p:cNvGrpSpPr/>
          <p:nvPr/>
        </p:nvGrpSpPr>
        <p:grpSpPr>
          <a:xfrm>
            <a:off x="513756" y="5277548"/>
            <a:ext cx="7332840" cy="147960"/>
            <a:chOff x="513756" y="5277548"/>
            <a:chExt cx="7332840" cy="147960"/>
          </a:xfrm>
        </p:grpSpPr>
        <mc:AlternateContent xmlns:mc="http://schemas.openxmlformats.org/markup-compatibility/2006">
          <mc:Choice xmlns:p14="http://schemas.microsoft.com/office/powerpoint/2010/main" Requires="p14">
            <p:contentPart p14:bwMode="auto" r:id="rId282">
              <p14:nvContentPartPr>
                <p14:cNvPr id="226" name="Ink 225">
                  <a:extLst>
                    <a:ext uri="{FF2B5EF4-FFF2-40B4-BE49-F238E27FC236}">
                      <a16:creationId xmlns:a16="http://schemas.microsoft.com/office/drawing/2014/main" id="{AB816009-E964-AF8E-6813-39D576C37C8C}"/>
                    </a:ext>
                  </a:extLst>
                </p14:cNvPr>
                <p14:cNvContentPartPr/>
                <p14:nvPr/>
              </p14:nvContentPartPr>
              <p14:xfrm>
                <a:off x="7361676" y="5295908"/>
                <a:ext cx="484920" cy="63360"/>
              </p14:xfrm>
            </p:contentPart>
          </mc:Choice>
          <mc:Fallback>
            <p:pic>
              <p:nvPicPr>
                <p:cNvPr id="226" name="Ink 225">
                  <a:extLst>
                    <a:ext uri="{FF2B5EF4-FFF2-40B4-BE49-F238E27FC236}">
                      <a16:creationId xmlns:a16="http://schemas.microsoft.com/office/drawing/2014/main" id="{AB816009-E964-AF8E-6813-39D576C37C8C}"/>
                    </a:ext>
                  </a:extLst>
                </p:cNvPr>
                <p:cNvPicPr/>
                <p:nvPr/>
              </p:nvPicPr>
              <p:blipFill>
                <a:blip r:embed="rId283"/>
                <a:stretch>
                  <a:fillRect/>
                </a:stretch>
              </p:blipFill>
              <p:spPr>
                <a:xfrm>
                  <a:off x="7344036" y="5277908"/>
                  <a:ext cx="5205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227" name="Ink 226">
                  <a:extLst>
                    <a:ext uri="{FF2B5EF4-FFF2-40B4-BE49-F238E27FC236}">
                      <a16:creationId xmlns:a16="http://schemas.microsoft.com/office/drawing/2014/main" id="{2F629C46-80CC-E0C8-7D70-F8497F09B910}"/>
                    </a:ext>
                  </a:extLst>
                </p14:cNvPr>
                <p14:cNvContentPartPr/>
                <p14:nvPr/>
              </p14:nvContentPartPr>
              <p14:xfrm>
                <a:off x="6737796" y="5334068"/>
                <a:ext cx="447480" cy="40680"/>
              </p14:xfrm>
            </p:contentPart>
          </mc:Choice>
          <mc:Fallback>
            <p:pic>
              <p:nvPicPr>
                <p:cNvPr id="227" name="Ink 226">
                  <a:extLst>
                    <a:ext uri="{FF2B5EF4-FFF2-40B4-BE49-F238E27FC236}">
                      <a16:creationId xmlns:a16="http://schemas.microsoft.com/office/drawing/2014/main" id="{2F629C46-80CC-E0C8-7D70-F8497F09B910}"/>
                    </a:ext>
                  </a:extLst>
                </p:cNvPr>
                <p:cNvPicPr/>
                <p:nvPr/>
              </p:nvPicPr>
              <p:blipFill>
                <a:blip r:embed="rId285"/>
                <a:stretch>
                  <a:fillRect/>
                </a:stretch>
              </p:blipFill>
              <p:spPr>
                <a:xfrm>
                  <a:off x="6720156" y="5316068"/>
                  <a:ext cx="4831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228" name="Ink 227">
                  <a:extLst>
                    <a:ext uri="{FF2B5EF4-FFF2-40B4-BE49-F238E27FC236}">
                      <a16:creationId xmlns:a16="http://schemas.microsoft.com/office/drawing/2014/main" id="{477B7591-8BD8-A402-0B6F-1D3BF65F435F}"/>
                    </a:ext>
                  </a:extLst>
                </p14:cNvPr>
                <p14:cNvContentPartPr/>
                <p14:nvPr/>
              </p14:nvContentPartPr>
              <p14:xfrm>
                <a:off x="6184476" y="5387348"/>
                <a:ext cx="456840" cy="34200"/>
              </p14:xfrm>
            </p:contentPart>
          </mc:Choice>
          <mc:Fallback>
            <p:pic>
              <p:nvPicPr>
                <p:cNvPr id="228" name="Ink 227">
                  <a:extLst>
                    <a:ext uri="{FF2B5EF4-FFF2-40B4-BE49-F238E27FC236}">
                      <a16:creationId xmlns:a16="http://schemas.microsoft.com/office/drawing/2014/main" id="{477B7591-8BD8-A402-0B6F-1D3BF65F435F}"/>
                    </a:ext>
                  </a:extLst>
                </p:cNvPr>
                <p:cNvPicPr/>
                <p:nvPr/>
              </p:nvPicPr>
              <p:blipFill>
                <a:blip r:embed="rId287"/>
                <a:stretch>
                  <a:fillRect/>
                </a:stretch>
              </p:blipFill>
              <p:spPr>
                <a:xfrm>
                  <a:off x="6166836" y="5369708"/>
                  <a:ext cx="4924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229" name="Ink 228">
                  <a:extLst>
                    <a:ext uri="{FF2B5EF4-FFF2-40B4-BE49-F238E27FC236}">
                      <a16:creationId xmlns:a16="http://schemas.microsoft.com/office/drawing/2014/main" id="{C4C6A8C7-CE35-E911-AC83-B1584A72F5A6}"/>
                    </a:ext>
                  </a:extLst>
                </p14:cNvPr>
                <p14:cNvContentPartPr/>
                <p14:nvPr/>
              </p14:nvContentPartPr>
              <p14:xfrm>
                <a:off x="5146596" y="5370068"/>
                <a:ext cx="910440" cy="55440"/>
              </p14:xfrm>
            </p:contentPart>
          </mc:Choice>
          <mc:Fallback>
            <p:pic>
              <p:nvPicPr>
                <p:cNvPr id="229" name="Ink 228">
                  <a:extLst>
                    <a:ext uri="{FF2B5EF4-FFF2-40B4-BE49-F238E27FC236}">
                      <a16:creationId xmlns:a16="http://schemas.microsoft.com/office/drawing/2014/main" id="{C4C6A8C7-CE35-E911-AC83-B1584A72F5A6}"/>
                    </a:ext>
                  </a:extLst>
                </p:cNvPr>
                <p:cNvPicPr/>
                <p:nvPr/>
              </p:nvPicPr>
              <p:blipFill>
                <a:blip r:embed="rId289"/>
                <a:stretch>
                  <a:fillRect/>
                </a:stretch>
              </p:blipFill>
              <p:spPr>
                <a:xfrm>
                  <a:off x="5128956" y="5352068"/>
                  <a:ext cx="9460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31" name="Ink 230">
                  <a:extLst>
                    <a:ext uri="{FF2B5EF4-FFF2-40B4-BE49-F238E27FC236}">
                      <a16:creationId xmlns:a16="http://schemas.microsoft.com/office/drawing/2014/main" id="{F07D028E-9758-8F27-BCA2-71E60FBE7224}"/>
                    </a:ext>
                  </a:extLst>
                </p14:cNvPr>
                <p14:cNvContentPartPr/>
                <p14:nvPr/>
              </p14:nvContentPartPr>
              <p14:xfrm>
                <a:off x="4808916" y="5332628"/>
                <a:ext cx="305640" cy="34560"/>
              </p14:xfrm>
            </p:contentPart>
          </mc:Choice>
          <mc:Fallback>
            <p:pic>
              <p:nvPicPr>
                <p:cNvPr id="231" name="Ink 230">
                  <a:extLst>
                    <a:ext uri="{FF2B5EF4-FFF2-40B4-BE49-F238E27FC236}">
                      <a16:creationId xmlns:a16="http://schemas.microsoft.com/office/drawing/2014/main" id="{F07D028E-9758-8F27-BCA2-71E60FBE7224}"/>
                    </a:ext>
                  </a:extLst>
                </p:cNvPr>
                <p:cNvPicPr/>
                <p:nvPr/>
              </p:nvPicPr>
              <p:blipFill>
                <a:blip r:embed="rId291"/>
                <a:stretch>
                  <a:fillRect/>
                </a:stretch>
              </p:blipFill>
              <p:spPr>
                <a:xfrm>
                  <a:off x="4791276" y="5314988"/>
                  <a:ext cx="3412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32" name="Ink 231">
                  <a:extLst>
                    <a:ext uri="{FF2B5EF4-FFF2-40B4-BE49-F238E27FC236}">
                      <a16:creationId xmlns:a16="http://schemas.microsoft.com/office/drawing/2014/main" id="{283A396B-58F0-DA8E-EEBF-E496B2037A3A}"/>
                    </a:ext>
                  </a:extLst>
                </p14:cNvPr>
                <p14:cNvContentPartPr/>
                <p14:nvPr/>
              </p14:nvContentPartPr>
              <p14:xfrm>
                <a:off x="3781476" y="5338028"/>
                <a:ext cx="862200" cy="26280"/>
              </p14:xfrm>
            </p:contentPart>
          </mc:Choice>
          <mc:Fallback>
            <p:pic>
              <p:nvPicPr>
                <p:cNvPr id="232" name="Ink 231">
                  <a:extLst>
                    <a:ext uri="{FF2B5EF4-FFF2-40B4-BE49-F238E27FC236}">
                      <a16:creationId xmlns:a16="http://schemas.microsoft.com/office/drawing/2014/main" id="{283A396B-58F0-DA8E-EEBF-E496B2037A3A}"/>
                    </a:ext>
                  </a:extLst>
                </p:cNvPr>
                <p:cNvPicPr/>
                <p:nvPr/>
              </p:nvPicPr>
              <p:blipFill>
                <a:blip r:embed="rId293"/>
                <a:stretch>
                  <a:fillRect/>
                </a:stretch>
              </p:blipFill>
              <p:spPr>
                <a:xfrm>
                  <a:off x="3763836" y="5320388"/>
                  <a:ext cx="89784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34" name="Ink 233">
                  <a:extLst>
                    <a:ext uri="{FF2B5EF4-FFF2-40B4-BE49-F238E27FC236}">
                      <a16:creationId xmlns:a16="http://schemas.microsoft.com/office/drawing/2014/main" id="{25E6BD21-B7A4-CDE4-7B5F-11BFAAC28C0D}"/>
                    </a:ext>
                  </a:extLst>
                </p14:cNvPr>
                <p14:cNvContentPartPr/>
                <p14:nvPr/>
              </p14:nvContentPartPr>
              <p14:xfrm>
                <a:off x="2270196" y="5309588"/>
                <a:ext cx="1381680" cy="68040"/>
              </p14:xfrm>
            </p:contentPart>
          </mc:Choice>
          <mc:Fallback>
            <p:pic>
              <p:nvPicPr>
                <p:cNvPr id="234" name="Ink 233">
                  <a:extLst>
                    <a:ext uri="{FF2B5EF4-FFF2-40B4-BE49-F238E27FC236}">
                      <a16:creationId xmlns:a16="http://schemas.microsoft.com/office/drawing/2014/main" id="{25E6BD21-B7A4-CDE4-7B5F-11BFAAC28C0D}"/>
                    </a:ext>
                  </a:extLst>
                </p:cNvPr>
                <p:cNvPicPr/>
                <p:nvPr/>
              </p:nvPicPr>
              <p:blipFill>
                <a:blip r:embed="rId295"/>
                <a:stretch>
                  <a:fillRect/>
                </a:stretch>
              </p:blipFill>
              <p:spPr>
                <a:xfrm>
                  <a:off x="2252556" y="5291948"/>
                  <a:ext cx="14173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36" name="Ink 235">
                  <a:extLst>
                    <a:ext uri="{FF2B5EF4-FFF2-40B4-BE49-F238E27FC236}">
                      <a16:creationId xmlns:a16="http://schemas.microsoft.com/office/drawing/2014/main" id="{62292C6F-8767-9518-E3D0-1FCEA2B43E5F}"/>
                    </a:ext>
                  </a:extLst>
                </p14:cNvPr>
                <p14:cNvContentPartPr/>
                <p14:nvPr/>
              </p14:nvContentPartPr>
              <p14:xfrm>
                <a:off x="1660356" y="5360348"/>
                <a:ext cx="529560" cy="64080"/>
              </p14:xfrm>
            </p:contentPart>
          </mc:Choice>
          <mc:Fallback>
            <p:pic>
              <p:nvPicPr>
                <p:cNvPr id="236" name="Ink 235">
                  <a:extLst>
                    <a:ext uri="{FF2B5EF4-FFF2-40B4-BE49-F238E27FC236}">
                      <a16:creationId xmlns:a16="http://schemas.microsoft.com/office/drawing/2014/main" id="{62292C6F-8767-9518-E3D0-1FCEA2B43E5F}"/>
                    </a:ext>
                  </a:extLst>
                </p:cNvPr>
                <p:cNvPicPr/>
                <p:nvPr/>
              </p:nvPicPr>
              <p:blipFill>
                <a:blip r:embed="rId297"/>
                <a:stretch>
                  <a:fillRect/>
                </a:stretch>
              </p:blipFill>
              <p:spPr>
                <a:xfrm>
                  <a:off x="1642356" y="5342708"/>
                  <a:ext cx="5652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37" name="Ink 236">
                  <a:extLst>
                    <a:ext uri="{FF2B5EF4-FFF2-40B4-BE49-F238E27FC236}">
                      <a16:creationId xmlns:a16="http://schemas.microsoft.com/office/drawing/2014/main" id="{D9729800-8F59-FDF0-3ADC-80356E40A063}"/>
                    </a:ext>
                  </a:extLst>
                </p14:cNvPr>
                <p14:cNvContentPartPr/>
                <p14:nvPr/>
              </p14:nvContentPartPr>
              <p14:xfrm>
                <a:off x="513756" y="5347388"/>
                <a:ext cx="978840" cy="61560"/>
              </p14:xfrm>
            </p:contentPart>
          </mc:Choice>
          <mc:Fallback>
            <p:pic>
              <p:nvPicPr>
                <p:cNvPr id="237" name="Ink 236">
                  <a:extLst>
                    <a:ext uri="{FF2B5EF4-FFF2-40B4-BE49-F238E27FC236}">
                      <a16:creationId xmlns:a16="http://schemas.microsoft.com/office/drawing/2014/main" id="{D9729800-8F59-FDF0-3ADC-80356E40A063}"/>
                    </a:ext>
                  </a:extLst>
                </p:cNvPr>
                <p:cNvPicPr/>
                <p:nvPr/>
              </p:nvPicPr>
              <p:blipFill>
                <a:blip r:embed="rId299"/>
                <a:stretch>
                  <a:fillRect/>
                </a:stretch>
              </p:blipFill>
              <p:spPr>
                <a:xfrm>
                  <a:off x="496116" y="5329748"/>
                  <a:ext cx="10144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42" name="Ink 241">
                  <a:extLst>
                    <a:ext uri="{FF2B5EF4-FFF2-40B4-BE49-F238E27FC236}">
                      <a16:creationId xmlns:a16="http://schemas.microsoft.com/office/drawing/2014/main" id="{9C3D6E72-2238-208A-2E7E-13580A5777F5}"/>
                    </a:ext>
                  </a:extLst>
                </p14:cNvPr>
                <p14:cNvContentPartPr/>
                <p14:nvPr/>
              </p14:nvContentPartPr>
              <p14:xfrm>
                <a:off x="3735396" y="5277548"/>
                <a:ext cx="863640" cy="111600"/>
              </p14:xfrm>
            </p:contentPart>
          </mc:Choice>
          <mc:Fallback>
            <p:pic>
              <p:nvPicPr>
                <p:cNvPr id="242" name="Ink 241">
                  <a:extLst>
                    <a:ext uri="{FF2B5EF4-FFF2-40B4-BE49-F238E27FC236}">
                      <a16:creationId xmlns:a16="http://schemas.microsoft.com/office/drawing/2014/main" id="{9C3D6E72-2238-208A-2E7E-13580A5777F5}"/>
                    </a:ext>
                  </a:extLst>
                </p:cNvPr>
                <p:cNvPicPr/>
                <p:nvPr/>
              </p:nvPicPr>
              <p:blipFill>
                <a:blip r:embed="rId301"/>
                <a:stretch>
                  <a:fillRect/>
                </a:stretch>
              </p:blipFill>
              <p:spPr>
                <a:xfrm>
                  <a:off x="3717396" y="5259908"/>
                  <a:ext cx="899280" cy="147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2">
            <p14:nvContentPartPr>
              <p14:cNvPr id="244" name="Ink 243">
                <a:extLst>
                  <a:ext uri="{FF2B5EF4-FFF2-40B4-BE49-F238E27FC236}">
                    <a16:creationId xmlns:a16="http://schemas.microsoft.com/office/drawing/2014/main" id="{9A76B682-1568-0380-D299-CAA53E1730D2}"/>
                  </a:ext>
                </a:extLst>
              </p14:cNvPr>
              <p14:cNvContentPartPr/>
              <p14:nvPr/>
            </p14:nvContentPartPr>
            <p14:xfrm>
              <a:off x="8178156" y="5717108"/>
              <a:ext cx="983520" cy="53640"/>
            </p14:xfrm>
          </p:contentPart>
        </mc:Choice>
        <mc:Fallback>
          <p:pic>
            <p:nvPicPr>
              <p:cNvPr id="244" name="Ink 243">
                <a:extLst>
                  <a:ext uri="{FF2B5EF4-FFF2-40B4-BE49-F238E27FC236}">
                    <a16:creationId xmlns:a16="http://schemas.microsoft.com/office/drawing/2014/main" id="{9A76B682-1568-0380-D299-CAA53E1730D2}"/>
                  </a:ext>
                </a:extLst>
              </p:cNvPr>
              <p:cNvPicPr/>
              <p:nvPr/>
            </p:nvPicPr>
            <p:blipFill>
              <a:blip r:embed="rId303"/>
              <a:stretch>
                <a:fillRect/>
              </a:stretch>
            </p:blipFill>
            <p:spPr>
              <a:xfrm>
                <a:off x="8160156" y="5699108"/>
                <a:ext cx="10191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39" name="Ink 238">
                <a:extLst>
                  <a:ext uri="{FF2B5EF4-FFF2-40B4-BE49-F238E27FC236}">
                    <a16:creationId xmlns:a16="http://schemas.microsoft.com/office/drawing/2014/main" id="{86989DEF-DB95-C99F-8303-823FCB932052}"/>
                  </a:ext>
                </a:extLst>
              </p14:cNvPr>
              <p14:cNvContentPartPr/>
              <p14:nvPr/>
            </p14:nvContentPartPr>
            <p14:xfrm>
              <a:off x="8834076" y="5688308"/>
              <a:ext cx="397440" cy="47520"/>
            </p14:xfrm>
          </p:contentPart>
        </mc:Choice>
        <mc:Fallback>
          <p:pic>
            <p:nvPicPr>
              <p:cNvPr id="239" name="Ink 238">
                <a:extLst>
                  <a:ext uri="{FF2B5EF4-FFF2-40B4-BE49-F238E27FC236}">
                    <a16:creationId xmlns:a16="http://schemas.microsoft.com/office/drawing/2014/main" id="{86989DEF-DB95-C99F-8303-823FCB932052}"/>
                  </a:ext>
                </a:extLst>
              </p:cNvPr>
              <p:cNvPicPr/>
              <p:nvPr/>
            </p:nvPicPr>
            <p:blipFill>
              <a:blip r:embed="rId305"/>
              <a:stretch>
                <a:fillRect/>
              </a:stretch>
            </p:blipFill>
            <p:spPr>
              <a:xfrm>
                <a:off x="8816436" y="5670668"/>
                <a:ext cx="4330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40" name="Ink 239">
                <a:extLst>
                  <a:ext uri="{FF2B5EF4-FFF2-40B4-BE49-F238E27FC236}">
                    <a16:creationId xmlns:a16="http://schemas.microsoft.com/office/drawing/2014/main" id="{B32CF120-F977-A5C4-7D5F-80536F4CA500}"/>
                  </a:ext>
                </a:extLst>
              </p14:cNvPr>
              <p14:cNvContentPartPr/>
              <p14:nvPr/>
            </p14:nvContentPartPr>
            <p14:xfrm>
              <a:off x="8183196" y="5734748"/>
              <a:ext cx="533880" cy="32760"/>
            </p14:xfrm>
          </p:contentPart>
        </mc:Choice>
        <mc:Fallback>
          <p:pic>
            <p:nvPicPr>
              <p:cNvPr id="240" name="Ink 239">
                <a:extLst>
                  <a:ext uri="{FF2B5EF4-FFF2-40B4-BE49-F238E27FC236}">
                    <a16:creationId xmlns:a16="http://schemas.microsoft.com/office/drawing/2014/main" id="{B32CF120-F977-A5C4-7D5F-80536F4CA500}"/>
                  </a:ext>
                </a:extLst>
              </p:cNvPr>
              <p:cNvPicPr/>
              <p:nvPr/>
            </p:nvPicPr>
            <p:blipFill>
              <a:blip r:embed="rId307"/>
              <a:stretch>
                <a:fillRect/>
              </a:stretch>
            </p:blipFill>
            <p:spPr>
              <a:xfrm>
                <a:off x="8165196" y="5716748"/>
                <a:ext cx="5695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46" name="Ink 245">
                <a:extLst>
                  <a:ext uri="{FF2B5EF4-FFF2-40B4-BE49-F238E27FC236}">
                    <a16:creationId xmlns:a16="http://schemas.microsoft.com/office/drawing/2014/main" id="{F4A0AA2E-72B4-755B-FFF1-C375B644908D}"/>
                  </a:ext>
                </a:extLst>
              </p14:cNvPr>
              <p14:cNvContentPartPr/>
              <p14:nvPr/>
            </p14:nvContentPartPr>
            <p14:xfrm>
              <a:off x="6778476" y="5713148"/>
              <a:ext cx="573480" cy="52920"/>
            </p14:xfrm>
          </p:contentPart>
        </mc:Choice>
        <mc:Fallback>
          <p:pic>
            <p:nvPicPr>
              <p:cNvPr id="246" name="Ink 245">
                <a:extLst>
                  <a:ext uri="{FF2B5EF4-FFF2-40B4-BE49-F238E27FC236}">
                    <a16:creationId xmlns:a16="http://schemas.microsoft.com/office/drawing/2014/main" id="{F4A0AA2E-72B4-755B-FFF1-C375B644908D}"/>
                  </a:ext>
                </a:extLst>
              </p:cNvPr>
              <p:cNvPicPr/>
              <p:nvPr/>
            </p:nvPicPr>
            <p:blipFill>
              <a:blip r:embed="rId309"/>
              <a:stretch>
                <a:fillRect/>
              </a:stretch>
            </p:blipFill>
            <p:spPr>
              <a:xfrm>
                <a:off x="6760476" y="5695148"/>
                <a:ext cx="6091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47" name="Ink 246">
                <a:extLst>
                  <a:ext uri="{FF2B5EF4-FFF2-40B4-BE49-F238E27FC236}">
                    <a16:creationId xmlns:a16="http://schemas.microsoft.com/office/drawing/2014/main" id="{C71F3EAD-7733-A250-3F8E-D68BEC572838}"/>
                  </a:ext>
                </a:extLst>
              </p14:cNvPr>
              <p14:cNvContentPartPr/>
              <p14:nvPr/>
            </p14:nvContentPartPr>
            <p14:xfrm>
              <a:off x="5346396" y="5703428"/>
              <a:ext cx="1261440" cy="101520"/>
            </p14:xfrm>
          </p:contentPart>
        </mc:Choice>
        <mc:Fallback>
          <p:pic>
            <p:nvPicPr>
              <p:cNvPr id="247" name="Ink 246">
                <a:extLst>
                  <a:ext uri="{FF2B5EF4-FFF2-40B4-BE49-F238E27FC236}">
                    <a16:creationId xmlns:a16="http://schemas.microsoft.com/office/drawing/2014/main" id="{C71F3EAD-7733-A250-3F8E-D68BEC572838}"/>
                  </a:ext>
                </a:extLst>
              </p:cNvPr>
              <p:cNvPicPr/>
              <p:nvPr/>
            </p:nvPicPr>
            <p:blipFill>
              <a:blip r:embed="rId311"/>
              <a:stretch>
                <a:fillRect/>
              </a:stretch>
            </p:blipFill>
            <p:spPr>
              <a:xfrm>
                <a:off x="5328396" y="5685428"/>
                <a:ext cx="12970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48" name="Ink 247">
                <a:extLst>
                  <a:ext uri="{FF2B5EF4-FFF2-40B4-BE49-F238E27FC236}">
                    <a16:creationId xmlns:a16="http://schemas.microsoft.com/office/drawing/2014/main" id="{E8AFE92D-130C-D7B5-03D3-465BBA23516E}"/>
                  </a:ext>
                </a:extLst>
              </p14:cNvPr>
              <p14:cNvContentPartPr/>
              <p14:nvPr/>
            </p14:nvContentPartPr>
            <p14:xfrm>
              <a:off x="4471596" y="5766428"/>
              <a:ext cx="795240" cy="81000"/>
            </p14:xfrm>
          </p:contentPart>
        </mc:Choice>
        <mc:Fallback>
          <p:pic>
            <p:nvPicPr>
              <p:cNvPr id="248" name="Ink 247">
                <a:extLst>
                  <a:ext uri="{FF2B5EF4-FFF2-40B4-BE49-F238E27FC236}">
                    <a16:creationId xmlns:a16="http://schemas.microsoft.com/office/drawing/2014/main" id="{E8AFE92D-130C-D7B5-03D3-465BBA23516E}"/>
                  </a:ext>
                </a:extLst>
              </p:cNvPr>
              <p:cNvPicPr/>
              <p:nvPr/>
            </p:nvPicPr>
            <p:blipFill>
              <a:blip r:embed="rId313"/>
              <a:stretch>
                <a:fillRect/>
              </a:stretch>
            </p:blipFill>
            <p:spPr>
              <a:xfrm>
                <a:off x="4453596" y="5748428"/>
                <a:ext cx="8308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50" name="Ink 249">
                <a:extLst>
                  <a:ext uri="{FF2B5EF4-FFF2-40B4-BE49-F238E27FC236}">
                    <a16:creationId xmlns:a16="http://schemas.microsoft.com/office/drawing/2014/main" id="{F5FF98F0-9AC0-6893-8FB0-14A729A412AC}"/>
                  </a:ext>
                </a:extLst>
              </p14:cNvPr>
              <p14:cNvContentPartPr/>
              <p14:nvPr/>
            </p14:nvContentPartPr>
            <p14:xfrm>
              <a:off x="3859956" y="5728988"/>
              <a:ext cx="678600" cy="29160"/>
            </p14:xfrm>
          </p:contentPart>
        </mc:Choice>
        <mc:Fallback>
          <p:pic>
            <p:nvPicPr>
              <p:cNvPr id="250" name="Ink 249">
                <a:extLst>
                  <a:ext uri="{FF2B5EF4-FFF2-40B4-BE49-F238E27FC236}">
                    <a16:creationId xmlns:a16="http://schemas.microsoft.com/office/drawing/2014/main" id="{F5FF98F0-9AC0-6893-8FB0-14A729A412AC}"/>
                  </a:ext>
                </a:extLst>
              </p:cNvPr>
              <p:cNvPicPr/>
              <p:nvPr/>
            </p:nvPicPr>
            <p:blipFill>
              <a:blip r:embed="rId315"/>
              <a:stretch>
                <a:fillRect/>
              </a:stretch>
            </p:blipFill>
            <p:spPr>
              <a:xfrm>
                <a:off x="3842316" y="5710988"/>
                <a:ext cx="7142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52" name="Ink 251">
                <a:extLst>
                  <a:ext uri="{FF2B5EF4-FFF2-40B4-BE49-F238E27FC236}">
                    <a16:creationId xmlns:a16="http://schemas.microsoft.com/office/drawing/2014/main" id="{E4B0CBC3-BBA1-D0C1-CAC0-5DF21950A3E7}"/>
                  </a:ext>
                </a:extLst>
              </p14:cNvPr>
              <p14:cNvContentPartPr/>
              <p14:nvPr/>
            </p14:nvContentPartPr>
            <p14:xfrm>
              <a:off x="3079116" y="5729348"/>
              <a:ext cx="752760" cy="63720"/>
            </p14:xfrm>
          </p:contentPart>
        </mc:Choice>
        <mc:Fallback>
          <p:pic>
            <p:nvPicPr>
              <p:cNvPr id="252" name="Ink 251">
                <a:extLst>
                  <a:ext uri="{FF2B5EF4-FFF2-40B4-BE49-F238E27FC236}">
                    <a16:creationId xmlns:a16="http://schemas.microsoft.com/office/drawing/2014/main" id="{E4B0CBC3-BBA1-D0C1-CAC0-5DF21950A3E7}"/>
                  </a:ext>
                </a:extLst>
              </p:cNvPr>
              <p:cNvPicPr/>
              <p:nvPr/>
            </p:nvPicPr>
            <p:blipFill>
              <a:blip r:embed="rId317"/>
              <a:stretch>
                <a:fillRect/>
              </a:stretch>
            </p:blipFill>
            <p:spPr>
              <a:xfrm>
                <a:off x="3061116" y="5711708"/>
                <a:ext cx="7884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53" name="Ink 252">
                <a:extLst>
                  <a:ext uri="{FF2B5EF4-FFF2-40B4-BE49-F238E27FC236}">
                    <a16:creationId xmlns:a16="http://schemas.microsoft.com/office/drawing/2014/main" id="{3D8FFB90-2901-609D-E64E-7F2F2C6720BF}"/>
                  </a:ext>
                </a:extLst>
              </p14:cNvPr>
              <p14:cNvContentPartPr/>
              <p14:nvPr/>
            </p14:nvContentPartPr>
            <p14:xfrm>
              <a:off x="2703996" y="5742308"/>
              <a:ext cx="340200" cy="26280"/>
            </p14:xfrm>
          </p:contentPart>
        </mc:Choice>
        <mc:Fallback>
          <p:pic>
            <p:nvPicPr>
              <p:cNvPr id="253" name="Ink 252">
                <a:extLst>
                  <a:ext uri="{FF2B5EF4-FFF2-40B4-BE49-F238E27FC236}">
                    <a16:creationId xmlns:a16="http://schemas.microsoft.com/office/drawing/2014/main" id="{3D8FFB90-2901-609D-E64E-7F2F2C6720BF}"/>
                  </a:ext>
                </a:extLst>
              </p:cNvPr>
              <p:cNvPicPr/>
              <p:nvPr/>
            </p:nvPicPr>
            <p:blipFill>
              <a:blip r:embed="rId319"/>
              <a:stretch>
                <a:fillRect/>
              </a:stretch>
            </p:blipFill>
            <p:spPr>
              <a:xfrm>
                <a:off x="2686356" y="5724668"/>
                <a:ext cx="37584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54" name="Ink 253">
                <a:extLst>
                  <a:ext uri="{FF2B5EF4-FFF2-40B4-BE49-F238E27FC236}">
                    <a16:creationId xmlns:a16="http://schemas.microsoft.com/office/drawing/2014/main" id="{A39CCCF1-F644-AAC9-C5B2-EA622F850026}"/>
                  </a:ext>
                </a:extLst>
              </p14:cNvPr>
              <p14:cNvContentPartPr/>
              <p14:nvPr/>
            </p14:nvContentPartPr>
            <p14:xfrm>
              <a:off x="1998756" y="5757788"/>
              <a:ext cx="667440" cy="36000"/>
            </p14:xfrm>
          </p:contentPart>
        </mc:Choice>
        <mc:Fallback>
          <p:pic>
            <p:nvPicPr>
              <p:cNvPr id="254" name="Ink 253">
                <a:extLst>
                  <a:ext uri="{FF2B5EF4-FFF2-40B4-BE49-F238E27FC236}">
                    <a16:creationId xmlns:a16="http://schemas.microsoft.com/office/drawing/2014/main" id="{A39CCCF1-F644-AAC9-C5B2-EA622F850026}"/>
                  </a:ext>
                </a:extLst>
              </p:cNvPr>
              <p:cNvPicPr/>
              <p:nvPr/>
            </p:nvPicPr>
            <p:blipFill>
              <a:blip r:embed="rId321"/>
              <a:stretch>
                <a:fillRect/>
              </a:stretch>
            </p:blipFill>
            <p:spPr>
              <a:xfrm>
                <a:off x="1980756" y="5740148"/>
                <a:ext cx="7030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56" name="Ink 255">
                <a:extLst>
                  <a:ext uri="{FF2B5EF4-FFF2-40B4-BE49-F238E27FC236}">
                    <a16:creationId xmlns:a16="http://schemas.microsoft.com/office/drawing/2014/main" id="{FA33FF8D-7249-1A5A-D4E4-F08904E44ED8}"/>
                  </a:ext>
                </a:extLst>
              </p14:cNvPr>
              <p14:cNvContentPartPr/>
              <p14:nvPr/>
            </p14:nvContentPartPr>
            <p14:xfrm>
              <a:off x="1522476" y="5766428"/>
              <a:ext cx="414360" cy="33480"/>
            </p14:xfrm>
          </p:contentPart>
        </mc:Choice>
        <mc:Fallback>
          <p:pic>
            <p:nvPicPr>
              <p:cNvPr id="256" name="Ink 255">
                <a:extLst>
                  <a:ext uri="{FF2B5EF4-FFF2-40B4-BE49-F238E27FC236}">
                    <a16:creationId xmlns:a16="http://schemas.microsoft.com/office/drawing/2014/main" id="{FA33FF8D-7249-1A5A-D4E4-F08904E44ED8}"/>
                  </a:ext>
                </a:extLst>
              </p:cNvPr>
              <p:cNvPicPr/>
              <p:nvPr/>
            </p:nvPicPr>
            <p:blipFill>
              <a:blip r:embed="rId323"/>
              <a:stretch>
                <a:fillRect/>
              </a:stretch>
            </p:blipFill>
            <p:spPr>
              <a:xfrm>
                <a:off x="1504476" y="5748428"/>
                <a:ext cx="4500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58" name="Ink 257">
                <a:extLst>
                  <a:ext uri="{FF2B5EF4-FFF2-40B4-BE49-F238E27FC236}">
                    <a16:creationId xmlns:a16="http://schemas.microsoft.com/office/drawing/2014/main" id="{53B44BBB-617D-F386-6D14-C17ACC56F2DA}"/>
                  </a:ext>
                </a:extLst>
              </p14:cNvPr>
              <p14:cNvContentPartPr/>
              <p14:nvPr/>
            </p14:nvContentPartPr>
            <p14:xfrm>
              <a:off x="684036" y="5785868"/>
              <a:ext cx="676440" cy="31680"/>
            </p14:xfrm>
          </p:contentPart>
        </mc:Choice>
        <mc:Fallback>
          <p:pic>
            <p:nvPicPr>
              <p:cNvPr id="258" name="Ink 257">
                <a:extLst>
                  <a:ext uri="{FF2B5EF4-FFF2-40B4-BE49-F238E27FC236}">
                    <a16:creationId xmlns:a16="http://schemas.microsoft.com/office/drawing/2014/main" id="{53B44BBB-617D-F386-6D14-C17ACC56F2DA}"/>
                  </a:ext>
                </a:extLst>
              </p:cNvPr>
              <p:cNvPicPr/>
              <p:nvPr/>
            </p:nvPicPr>
            <p:blipFill>
              <a:blip r:embed="rId325"/>
              <a:stretch>
                <a:fillRect/>
              </a:stretch>
            </p:blipFill>
            <p:spPr>
              <a:xfrm>
                <a:off x="666396" y="5767868"/>
                <a:ext cx="7120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73" name="Ink 272">
                <a:extLst>
                  <a:ext uri="{FF2B5EF4-FFF2-40B4-BE49-F238E27FC236}">
                    <a16:creationId xmlns:a16="http://schemas.microsoft.com/office/drawing/2014/main" id="{F7DCE927-DB47-4D36-BC7D-A8627DCC5FA6}"/>
                  </a:ext>
                </a:extLst>
              </p14:cNvPr>
              <p14:cNvContentPartPr/>
              <p14:nvPr/>
            </p14:nvContentPartPr>
            <p14:xfrm>
              <a:off x="5079276" y="5656988"/>
              <a:ext cx="2050920" cy="556920"/>
            </p14:xfrm>
          </p:contentPart>
        </mc:Choice>
        <mc:Fallback>
          <p:pic>
            <p:nvPicPr>
              <p:cNvPr id="273" name="Ink 272">
                <a:extLst>
                  <a:ext uri="{FF2B5EF4-FFF2-40B4-BE49-F238E27FC236}">
                    <a16:creationId xmlns:a16="http://schemas.microsoft.com/office/drawing/2014/main" id="{F7DCE927-DB47-4D36-BC7D-A8627DCC5FA6}"/>
                  </a:ext>
                </a:extLst>
              </p:cNvPr>
              <p:cNvPicPr/>
              <p:nvPr/>
            </p:nvPicPr>
            <p:blipFill>
              <a:blip r:embed="rId327"/>
              <a:stretch>
                <a:fillRect/>
              </a:stretch>
            </p:blipFill>
            <p:spPr>
              <a:xfrm>
                <a:off x="5061276" y="5638988"/>
                <a:ext cx="2086560" cy="592560"/>
              </a:xfrm>
              <a:prstGeom prst="rect">
                <a:avLst/>
              </a:prstGeom>
            </p:spPr>
          </p:pic>
        </mc:Fallback>
      </mc:AlternateContent>
      <p:grpSp>
        <p:nvGrpSpPr>
          <p:cNvPr id="276" name="Group 275">
            <a:extLst>
              <a:ext uri="{FF2B5EF4-FFF2-40B4-BE49-F238E27FC236}">
                <a16:creationId xmlns:a16="http://schemas.microsoft.com/office/drawing/2014/main" id="{A11611FB-1A40-2915-0647-A5B1424ECA78}"/>
              </a:ext>
            </a:extLst>
          </p:cNvPr>
          <p:cNvGrpSpPr/>
          <p:nvPr/>
        </p:nvGrpSpPr>
        <p:grpSpPr>
          <a:xfrm>
            <a:off x="2045556" y="6076388"/>
            <a:ext cx="7192080" cy="158400"/>
            <a:chOff x="2045556" y="6076388"/>
            <a:chExt cx="7192080" cy="158400"/>
          </a:xfrm>
        </p:grpSpPr>
        <mc:AlternateContent xmlns:mc="http://schemas.openxmlformats.org/markup-compatibility/2006">
          <mc:Choice xmlns:p14="http://schemas.microsoft.com/office/powerpoint/2010/main" Requires="p14">
            <p:contentPart p14:bwMode="auto" r:id="rId328">
              <p14:nvContentPartPr>
                <p14:cNvPr id="259" name="Ink 258">
                  <a:extLst>
                    <a:ext uri="{FF2B5EF4-FFF2-40B4-BE49-F238E27FC236}">
                      <a16:creationId xmlns:a16="http://schemas.microsoft.com/office/drawing/2014/main" id="{1DC128F7-4C38-416F-5CD9-7DB515775DD0}"/>
                    </a:ext>
                  </a:extLst>
                </p14:cNvPr>
                <p14:cNvContentPartPr/>
                <p14:nvPr/>
              </p14:nvContentPartPr>
              <p14:xfrm>
                <a:off x="8806356" y="6131108"/>
                <a:ext cx="431280" cy="68040"/>
              </p14:xfrm>
            </p:contentPart>
          </mc:Choice>
          <mc:Fallback>
            <p:pic>
              <p:nvPicPr>
                <p:cNvPr id="259" name="Ink 258">
                  <a:extLst>
                    <a:ext uri="{FF2B5EF4-FFF2-40B4-BE49-F238E27FC236}">
                      <a16:creationId xmlns:a16="http://schemas.microsoft.com/office/drawing/2014/main" id="{1DC128F7-4C38-416F-5CD9-7DB515775DD0}"/>
                    </a:ext>
                  </a:extLst>
                </p:cNvPr>
                <p:cNvPicPr/>
                <p:nvPr/>
              </p:nvPicPr>
              <p:blipFill>
                <a:blip r:embed="rId329"/>
                <a:stretch>
                  <a:fillRect/>
                </a:stretch>
              </p:blipFill>
              <p:spPr>
                <a:xfrm>
                  <a:off x="8788356" y="6113108"/>
                  <a:ext cx="4669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60" name="Ink 259">
                  <a:extLst>
                    <a:ext uri="{FF2B5EF4-FFF2-40B4-BE49-F238E27FC236}">
                      <a16:creationId xmlns:a16="http://schemas.microsoft.com/office/drawing/2014/main" id="{D533A6F8-6FF9-9628-7909-619D409FCC53}"/>
                    </a:ext>
                  </a:extLst>
                </p14:cNvPr>
                <p14:cNvContentPartPr/>
                <p14:nvPr/>
              </p14:nvContentPartPr>
              <p14:xfrm>
                <a:off x="7229556" y="6092588"/>
                <a:ext cx="1179000" cy="67680"/>
              </p14:xfrm>
            </p:contentPart>
          </mc:Choice>
          <mc:Fallback>
            <p:pic>
              <p:nvPicPr>
                <p:cNvPr id="260" name="Ink 259">
                  <a:extLst>
                    <a:ext uri="{FF2B5EF4-FFF2-40B4-BE49-F238E27FC236}">
                      <a16:creationId xmlns:a16="http://schemas.microsoft.com/office/drawing/2014/main" id="{D533A6F8-6FF9-9628-7909-619D409FCC53}"/>
                    </a:ext>
                  </a:extLst>
                </p:cNvPr>
                <p:cNvPicPr/>
                <p:nvPr/>
              </p:nvPicPr>
              <p:blipFill>
                <a:blip r:embed="rId331"/>
                <a:stretch>
                  <a:fillRect/>
                </a:stretch>
              </p:blipFill>
              <p:spPr>
                <a:xfrm>
                  <a:off x="7211916" y="6074588"/>
                  <a:ext cx="12146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63" name="Ink 262">
                  <a:extLst>
                    <a:ext uri="{FF2B5EF4-FFF2-40B4-BE49-F238E27FC236}">
                      <a16:creationId xmlns:a16="http://schemas.microsoft.com/office/drawing/2014/main" id="{D013DC42-40C0-EAE3-EEE9-1F54089CB4F0}"/>
                    </a:ext>
                  </a:extLst>
                </p14:cNvPr>
                <p14:cNvContentPartPr/>
                <p14:nvPr/>
              </p14:nvContentPartPr>
              <p14:xfrm>
                <a:off x="6390036" y="6149468"/>
                <a:ext cx="687600" cy="68040"/>
              </p14:xfrm>
            </p:contentPart>
          </mc:Choice>
          <mc:Fallback>
            <p:pic>
              <p:nvPicPr>
                <p:cNvPr id="263" name="Ink 262">
                  <a:extLst>
                    <a:ext uri="{FF2B5EF4-FFF2-40B4-BE49-F238E27FC236}">
                      <a16:creationId xmlns:a16="http://schemas.microsoft.com/office/drawing/2014/main" id="{D013DC42-40C0-EAE3-EEE9-1F54089CB4F0}"/>
                    </a:ext>
                  </a:extLst>
                </p:cNvPr>
                <p:cNvPicPr/>
                <p:nvPr/>
              </p:nvPicPr>
              <p:blipFill>
                <a:blip r:embed="rId333"/>
                <a:stretch>
                  <a:fillRect/>
                </a:stretch>
              </p:blipFill>
              <p:spPr>
                <a:xfrm>
                  <a:off x="6372036" y="6131468"/>
                  <a:ext cx="7232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65" name="Ink 264">
                  <a:extLst>
                    <a:ext uri="{FF2B5EF4-FFF2-40B4-BE49-F238E27FC236}">
                      <a16:creationId xmlns:a16="http://schemas.microsoft.com/office/drawing/2014/main" id="{56B73206-1BCA-3B32-D3ED-B56CF03011EB}"/>
                    </a:ext>
                  </a:extLst>
                </p14:cNvPr>
                <p14:cNvContentPartPr/>
                <p14:nvPr/>
              </p14:nvContentPartPr>
              <p14:xfrm>
                <a:off x="5893956" y="6136508"/>
                <a:ext cx="417960" cy="38520"/>
              </p14:xfrm>
            </p:contentPart>
          </mc:Choice>
          <mc:Fallback>
            <p:pic>
              <p:nvPicPr>
                <p:cNvPr id="265" name="Ink 264">
                  <a:extLst>
                    <a:ext uri="{FF2B5EF4-FFF2-40B4-BE49-F238E27FC236}">
                      <a16:creationId xmlns:a16="http://schemas.microsoft.com/office/drawing/2014/main" id="{56B73206-1BCA-3B32-D3ED-B56CF03011EB}"/>
                    </a:ext>
                  </a:extLst>
                </p:cNvPr>
                <p:cNvPicPr/>
                <p:nvPr/>
              </p:nvPicPr>
              <p:blipFill>
                <a:blip r:embed="rId335"/>
                <a:stretch>
                  <a:fillRect/>
                </a:stretch>
              </p:blipFill>
              <p:spPr>
                <a:xfrm>
                  <a:off x="5875956" y="6118508"/>
                  <a:ext cx="4536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67" name="Ink 266">
                  <a:extLst>
                    <a:ext uri="{FF2B5EF4-FFF2-40B4-BE49-F238E27FC236}">
                      <a16:creationId xmlns:a16="http://schemas.microsoft.com/office/drawing/2014/main" id="{8FE1C7D2-2616-1874-1EF9-197B68B45DEA}"/>
                    </a:ext>
                  </a:extLst>
                </p14:cNvPr>
                <p14:cNvContentPartPr/>
                <p14:nvPr/>
              </p14:nvContentPartPr>
              <p14:xfrm>
                <a:off x="5252436" y="6115988"/>
                <a:ext cx="510480" cy="33840"/>
              </p14:xfrm>
            </p:contentPart>
          </mc:Choice>
          <mc:Fallback>
            <p:pic>
              <p:nvPicPr>
                <p:cNvPr id="267" name="Ink 266">
                  <a:extLst>
                    <a:ext uri="{FF2B5EF4-FFF2-40B4-BE49-F238E27FC236}">
                      <a16:creationId xmlns:a16="http://schemas.microsoft.com/office/drawing/2014/main" id="{8FE1C7D2-2616-1874-1EF9-197B68B45DEA}"/>
                    </a:ext>
                  </a:extLst>
                </p:cNvPr>
                <p:cNvPicPr/>
                <p:nvPr/>
              </p:nvPicPr>
              <p:blipFill>
                <a:blip r:embed="rId337"/>
                <a:stretch>
                  <a:fillRect/>
                </a:stretch>
              </p:blipFill>
              <p:spPr>
                <a:xfrm>
                  <a:off x="5234436" y="6097988"/>
                  <a:ext cx="54612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68" name="Ink 267">
                  <a:extLst>
                    <a:ext uri="{FF2B5EF4-FFF2-40B4-BE49-F238E27FC236}">
                      <a16:creationId xmlns:a16="http://schemas.microsoft.com/office/drawing/2014/main" id="{581BA58A-7DA6-E547-89B6-DE880963E4F2}"/>
                    </a:ext>
                  </a:extLst>
                </p14:cNvPr>
                <p14:cNvContentPartPr/>
                <p14:nvPr/>
              </p14:nvContentPartPr>
              <p14:xfrm>
                <a:off x="4401756" y="6142628"/>
                <a:ext cx="701280" cy="64440"/>
              </p14:xfrm>
            </p:contentPart>
          </mc:Choice>
          <mc:Fallback>
            <p:pic>
              <p:nvPicPr>
                <p:cNvPr id="268" name="Ink 267">
                  <a:extLst>
                    <a:ext uri="{FF2B5EF4-FFF2-40B4-BE49-F238E27FC236}">
                      <a16:creationId xmlns:a16="http://schemas.microsoft.com/office/drawing/2014/main" id="{581BA58A-7DA6-E547-89B6-DE880963E4F2}"/>
                    </a:ext>
                  </a:extLst>
                </p:cNvPr>
                <p:cNvPicPr/>
                <p:nvPr/>
              </p:nvPicPr>
              <p:blipFill>
                <a:blip r:embed="rId339"/>
                <a:stretch>
                  <a:fillRect/>
                </a:stretch>
              </p:blipFill>
              <p:spPr>
                <a:xfrm>
                  <a:off x="4383756" y="6124988"/>
                  <a:ext cx="7369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70" name="Ink 269">
                  <a:extLst>
                    <a:ext uri="{FF2B5EF4-FFF2-40B4-BE49-F238E27FC236}">
                      <a16:creationId xmlns:a16="http://schemas.microsoft.com/office/drawing/2014/main" id="{BB22B640-42DE-5B5A-9F26-2B48884684AC}"/>
                    </a:ext>
                  </a:extLst>
                </p14:cNvPr>
                <p14:cNvContentPartPr/>
                <p14:nvPr/>
              </p14:nvContentPartPr>
              <p14:xfrm>
                <a:off x="4032396" y="6076388"/>
                <a:ext cx="300600" cy="38160"/>
              </p14:xfrm>
            </p:contentPart>
          </mc:Choice>
          <mc:Fallback>
            <p:pic>
              <p:nvPicPr>
                <p:cNvPr id="270" name="Ink 269">
                  <a:extLst>
                    <a:ext uri="{FF2B5EF4-FFF2-40B4-BE49-F238E27FC236}">
                      <a16:creationId xmlns:a16="http://schemas.microsoft.com/office/drawing/2014/main" id="{BB22B640-42DE-5B5A-9F26-2B48884684AC}"/>
                    </a:ext>
                  </a:extLst>
                </p:cNvPr>
                <p:cNvPicPr/>
                <p:nvPr/>
              </p:nvPicPr>
              <p:blipFill>
                <a:blip r:embed="rId341"/>
                <a:stretch>
                  <a:fillRect/>
                </a:stretch>
              </p:blipFill>
              <p:spPr>
                <a:xfrm>
                  <a:off x="4014756" y="6058388"/>
                  <a:ext cx="3362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71" name="Ink 270">
                  <a:extLst>
                    <a:ext uri="{FF2B5EF4-FFF2-40B4-BE49-F238E27FC236}">
                      <a16:creationId xmlns:a16="http://schemas.microsoft.com/office/drawing/2014/main" id="{EA86B74B-0179-85DD-9D8F-850F1CEB736D}"/>
                    </a:ext>
                  </a:extLst>
                </p14:cNvPr>
                <p14:cNvContentPartPr/>
                <p14:nvPr/>
              </p14:nvContentPartPr>
              <p14:xfrm>
                <a:off x="2045556" y="6094748"/>
                <a:ext cx="1913040" cy="120960"/>
              </p14:xfrm>
            </p:contentPart>
          </mc:Choice>
          <mc:Fallback>
            <p:pic>
              <p:nvPicPr>
                <p:cNvPr id="271" name="Ink 270">
                  <a:extLst>
                    <a:ext uri="{FF2B5EF4-FFF2-40B4-BE49-F238E27FC236}">
                      <a16:creationId xmlns:a16="http://schemas.microsoft.com/office/drawing/2014/main" id="{EA86B74B-0179-85DD-9D8F-850F1CEB736D}"/>
                    </a:ext>
                  </a:extLst>
                </p:cNvPr>
                <p:cNvPicPr/>
                <p:nvPr/>
              </p:nvPicPr>
              <p:blipFill>
                <a:blip r:embed="rId343"/>
                <a:stretch>
                  <a:fillRect/>
                </a:stretch>
              </p:blipFill>
              <p:spPr>
                <a:xfrm>
                  <a:off x="2027916" y="6077108"/>
                  <a:ext cx="194868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75" name="Ink 274">
                  <a:extLst>
                    <a:ext uri="{FF2B5EF4-FFF2-40B4-BE49-F238E27FC236}">
                      <a16:creationId xmlns:a16="http://schemas.microsoft.com/office/drawing/2014/main" id="{375C04D9-3289-4632-350A-D3EE29682662}"/>
                    </a:ext>
                  </a:extLst>
                </p14:cNvPr>
                <p14:cNvContentPartPr/>
                <p14:nvPr/>
              </p14:nvContentPartPr>
              <p14:xfrm>
                <a:off x="3060756" y="6121748"/>
                <a:ext cx="1291680" cy="113040"/>
              </p14:xfrm>
            </p:contentPart>
          </mc:Choice>
          <mc:Fallback>
            <p:pic>
              <p:nvPicPr>
                <p:cNvPr id="275" name="Ink 274">
                  <a:extLst>
                    <a:ext uri="{FF2B5EF4-FFF2-40B4-BE49-F238E27FC236}">
                      <a16:creationId xmlns:a16="http://schemas.microsoft.com/office/drawing/2014/main" id="{375C04D9-3289-4632-350A-D3EE29682662}"/>
                    </a:ext>
                  </a:extLst>
                </p:cNvPr>
                <p:cNvPicPr/>
                <p:nvPr/>
              </p:nvPicPr>
              <p:blipFill>
                <a:blip r:embed="rId345"/>
                <a:stretch>
                  <a:fillRect/>
                </a:stretch>
              </p:blipFill>
              <p:spPr>
                <a:xfrm>
                  <a:off x="3042756" y="6104108"/>
                  <a:ext cx="1327320" cy="148680"/>
                </a:xfrm>
                <a:prstGeom prst="rect">
                  <a:avLst/>
                </a:prstGeom>
              </p:spPr>
            </p:pic>
          </mc:Fallback>
        </mc:AlternateContent>
      </p:grpSp>
      <p:grpSp>
        <p:nvGrpSpPr>
          <p:cNvPr id="279" name="Group 278">
            <a:extLst>
              <a:ext uri="{FF2B5EF4-FFF2-40B4-BE49-F238E27FC236}">
                <a16:creationId xmlns:a16="http://schemas.microsoft.com/office/drawing/2014/main" id="{AE14FC56-7F4A-2E9B-FF60-F53895B1C22D}"/>
              </a:ext>
            </a:extLst>
          </p:cNvPr>
          <p:cNvGrpSpPr/>
          <p:nvPr/>
        </p:nvGrpSpPr>
        <p:grpSpPr>
          <a:xfrm>
            <a:off x="9361116" y="2944028"/>
            <a:ext cx="608400" cy="348120"/>
            <a:chOff x="9361116" y="2944028"/>
            <a:chExt cx="608400" cy="348120"/>
          </a:xfrm>
        </p:grpSpPr>
        <mc:AlternateContent xmlns:mc="http://schemas.openxmlformats.org/markup-compatibility/2006">
          <mc:Choice xmlns:p14="http://schemas.microsoft.com/office/powerpoint/2010/main" Requires="p14">
            <p:contentPart p14:bwMode="auto" r:id="rId346">
              <p14:nvContentPartPr>
                <p14:cNvPr id="277" name="Ink 276">
                  <a:extLst>
                    <a:ext uri="{FF2B5EF4-FFF2-40B4-BE49-F238E27FC236}">
                      <a16:creationId xmlns:a16="http://schemas.microsoft.com/office/drawing/2014/main" id="{CA416EBF-17F0-A4B7-4988-E9039F384B26}"/>
                    </a:ext>
                  </a:extLst>
                </p14:cNvPr>
                <p14:cNvContentPartPr/>
                <p14:nvPr/>
              </p14:nvContentPartPr>
              <p14:xfrm>
                <a:off x="9367596" y="2944028"/>
                <a:ext cx="601920" cy="303840"/>
              </p14:xfrm>
            </p:contentPart>
          </mc:Choice>
          <mc:Fallback>
            <p:pic>
              <p:nvPicPr>
                <p:cNvPr id="277" name="Ink 276">
                  <a:extLst>
                    <a:ext uri="{FF2B5EF4-FFF2-40B4-BE49-F238E27FC236}">
                      <a16:creationId xmlns:a16="http://schemas.microsoft.com/office/drawing/2014/main" id="{CA416EBF-17F0-A4B7-4988-E9039F384B26}"/>
                    </a:ext>
                  </a:extLst>
                </p:cNvPr>
                <p:cNvPicPr/>
                <p:nvPr/>
              </p:nvPicPr>
              <p:blipFill>
                <a:blip r:embed="rId347"/>
                <a:stretch>
                  <a:fillRect/>
                </a:stretch>
              </p:blipFill>
              <p:spPr>
                <a:xfrm>
                  <a:off x="9349956" y="2926388"/>
                  <a:ext cx="637560" cy="33948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78" name="Ink 277">
                  <a:extLst>
                    <a:ext uri="{FF2B5EF4-FFF2-40B4-BE49-F238E27FC236}">
                      <a16:creationId xmlns:a16="http://schemas.microsoft.com/office/drawing/2014/main" id="{37D5A42F-6701-921E-6B24-48CED50093DF}"/>
                    </a:ext>
                  </a:extLst>
                </p14:cNvPr>
                <p14:cNvContentPartPr/>
                <p14:nvPr/>
              </p14:nvContentPartPr>
              <p14:xfrm>
                <a:off x="9361116" y="2971028"/>
                <a:ext cx="177120" cy="321120"/>
              </p14:xfrm>
            </p:contentPart>
          </mc:Choice>
          <mc:Fallback>
            <p:pic>
              <p:nvPicPr>
                <p:cNvPr id="278" name="Ink 277">
                  <a:extLst>
                    <a:ext uri="{FF2B5EF4-FFF2-40B4-BE49-F238E27FC236}">
                      <a16:creationId xmlns:a16="http://schemas.microsoft.com/office/drawing/2014/main" id="{37D5A42F-6701-921E-6B24-48CED50093DF}"/>
                    </a:ext>
                  </a:extLst>
                </p:cNvPr>
                <p:cNvPicPr/>
                <p:nvPr/>
              </p:nvPicPr>
              <p:blipFill>
                <a:blip r:embed="rId349"/>
                <a:stretch>
                  <a:fillRect/>
                </a:stretch>
              </p:blipFill>
              <p:spPr>
                <a:xfrm>
                  <a:off x="9343116" y="2953388"/>
                  <a:ext cx="212760" cy="356760"/>
                </a:xfrm>
                <a:prstGeom prst="rect">
                  <a:avLst/>
                </a:prstGeom>
              </p:spPr>
            </p:pic>
          </mc:Fallback>
        </mc:AlternateContent>
      </p:grpSp>
      <p:grpSp>
        <p:nvGrpSpPr>
          <p:cNvPr id="281" name="Group 280">
            <a:extLst>
              <a:ext uri="{FF2B5EF4-FFF2-40B4-BE49-F238E27FC236}">
                <a16:creationId xmlns:a16="http://schemas.microsoft.com/office/drawing/2014/main" id="{A3A896E6-C921-CD4B-244C-38C39BC8B2CC}"/>
              </a:ext>
            </a:extLst>
          </p:cNvPr>
          <p:cNvGrpSpPr/>
          <p:nvPr/>
        </p:nvGrpSpPr>
        <p:grpSpPr>
          <a:xfrm>
            <a:off x="1355076" y="3385028"/>
            <a:ext cx="7792200" cy="135000"/>
            <a:chOff x="1355076" y="3385028"/>
            <a:chExt cx="7792200" cy="135000"/>
          </a:xfrm>
        </p:grpSpPr>
        <mc:AlternateContent xmlns:mc="http://schemas.openxmlformats.org/markup-compatibility/2006">
          <mc:Choice xmlns:p14="http://schemas.microsoft.com/office/powerpoint/2010/main" Requires="p14">
            <p:contentPart p14:bwMode="auto" r:id="rId350">
              <p14:nvContentPartPr>
                <p14:cNvPr id="132" name="Ink 131">
                  <a:extLst>
                    <a:ext uri="{FF2B5EF4-FFF2-40B4-BE49-F238E27FC236}">
                      <a16:creationId xmlns:a16="http://schemas.microsoft.com/office/drawing/2014/main" id="{0C90258C-0080-6C44-FC14-FAAECAA710DF}"/>
                    </a:ext>
                  </a:extLst>
                </p14:cNvPr>
                <p14:cNvContentPartPr/>
                <p14:nvPr/>
              </p14:nvContentPartPr>
              <p14:xfrm>
                <a:off x="8586756" y="3396188"/>
                <a:ext cx="560520" cy="46440"/>
              </p14:xfrm>
            </p:contentPart>
          </mc:Choice>
          <mc:Fallback>
            <p:pic>
              <p:nvPicPr>
                <p:cNvPr id="132" name="Ink 131">
                  <a:extLst>
                    <a:ext uri="{FF2B5EF4-FFF2-40B4-BE49-F238E27FC236}">
                      <a16:creationId xmlns:a16="http://schemas.microsoft.com/office/drawing/2014/main" id="{0C90258C-0080-6C44-FC14-FAAECAA710DF}"/>
                    </a:ext>
                  </a:extLst>
                </p:cNvPr>
                <p:cNvPicPr/>
                <p:nvPr/>
              </p:nvPicPr>
              <p:blipFill>
                <a:blip r:embed="rId351"/>
                <a:stretch>
                  <a:fillRect/>
                </a:stretch>
              </p:blipFill>
              <p:spPr>
                <a:xfrm>
                  <a:off x="8569116" y="3378548"/>
                  <a:ext cx="5961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33" name="Ink 132">
                  <a:extLst>
                    <a:ext uri="{FF2B5EF4-FFF2-40B4-BE49-F238E27FC236}">
                      <a16:creationId xmlns:a16="http://schemas.microsoft.com/office/drawing/2014/main" id="{03E0E48E-21AE-6596-AA64-A47927F56E7F}"/>
                    </a:ext>
                  </a:extLst>
                </p14:cNvPr>
                <p14:cNvContentPartPr/>
                <p14:nvPr/>
              </p14:nvContentPartPr>
              <p14:xfrm>
                <a:off x="7775676" y="3438668"/>
                <a:ext cx="551880" cy="42840"/>
              </p14:xfrm>
            </p:contentPart>
          </mc:Choice>
          <mc:Fallback>
            <p:pic>
              <p:nvPicPr>
                <p:cNvPr id="133" name="Ink 132">
                  <a:extLst>
                    <a:ext uri="{FF2B5EF4-FFF2-40B4-BE49-F238E27FC236}">
                      <a16:creationId xmlns:a16="http://schemas.microsoft.com/office/drawing/2014/main" id="{03E0E48E-21AE-6596-AA64-A47927F56E7F}"/>
                    </a:ext>
                  </a:extLst>
                </p:cNvPr>
                <p:cNvPicPr/>
                <p:nvPr/>
              </p:nvPicPr>
              <p:blipFill>
                <a:blip r:embed="rId353"/>
                <a:stretch>
                  <a:fillRect/>
                </a:stretch>
              </p:blipFill>
              <p:spPr>
                <a:xfrm>
                  <a:off x="7758036" y="3421028"/>
                  <a:ext cx="5875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34" name="Ink 133">
                  <a:extLst>
                    <a:ext uri="{FF2B5EF4-FFF2-40B4-BE49-F238E27FC236}">
                      <a16:creationId xmlns:a16="http://schemas.microsoft.com/office/drawing/2014/main" id="{0B100927-A175-D532-D983-CDF2AD26F694}"/>
                    </a:ext>
                  </a:extLst>
                </p14:cNvPr>
                <p14:cNvContentPartPr/>
                <p14:nvPr/>
              </p14:nvContentPartPr>
              <p14:xfrm>
                <a:off x="6690276" y="3394748"/>
                <a:ext cx="881280" cy="68400"/>
              </p14:xfrm>
            </p:contentPart>
          </mc:Choice>
          <mc:Fallback>
            <p:pic>
              <p:nvPicPr>
                <p:cNvPr id="134" name="Ink 133">
                  <a:extLst>
                    <a:ext uri="{FF2B5EF4-FFF2-40B4-BE49-F238E27FC236}">
                      <a16:creationId xmlns:a16="http://schemas.microsoft.com/office/drawing/2014/main" id="{0B100927-A175-D532-D983-CDF2AD26F694}"/>
                    </a:ext>
                  </a:extLst>
                </p:cNvPr>
                <p:cNvPicPr/>
                <p:nvPr/>
              </p:nvPicPr>
              <p:blipFill>
                <a:blip r:embed="rId355"/>
                <a:stretch>
                  <a:fillRect/>
                </a:stretch>
              </p:blipFill>
              <p:spPr>
                <a:xfrm>
                  <a:off x="6672276" y="3377108"/>
                  <a:ext cx="9169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36" name="Ink 135">
                  <a:extLst>
                    <a:ext uri="{FF2B5EF4-FFF2-40B4-BE49-F238E27FC236}">
                      <a16:creationId xmlns:a16="http://schemas.microsoft.com/office/drawing/2014/main" id="{AC0A78FF-3EF6-CE2D-8990-1AD71B019F2B}"/>
                    </a:ext>
                  </a:extLst>
                </p14:cNvPr>
                <p14:cNvContentPartPr/>
                <p14:nvPr/>
              </p14:nvContentPartPr>
              <p14:xfrm>
                <a:off x="6120036" y="3440108"/>
                <a:ext cx="497880" cy="38160"/>
              </p14:xfrm>
            </p:contentPart>
          </mc:Choice>
          <mc:Fallback>
            <p:pic>
              <p:nvPicPr>
                <p:cNvPr id="136" name="Ink 135">
                  <a:extLst>
                    <a:ext uri="{FF2B5EF4-FFF2-40B4-BE49-F238E27FC236}">
                      <a16:creationId xmlns:a16="http://schemas.microsoft.com/office/drawing/2014/main" id="{AC0A78FF-3EF6-CE2D-8990-1AD71B019F2B}"/>
                    </a:ext>
                  </a:extLst>
                </p:cNvPr>
                <p:cNvPicPr/>
                <p:nvPr/>
              </p:nvPicPr>
              <p:blipFill>
                <a:blip r:embed="rId357"/>
                <a:stretch>
                  <a:fillRect/>
                </a:stretch>
              </p:blipFill>
              <p:spPr>
                <a:xfrm>
                  <a:off x="6102036" y="3422108"/>
                  <a:ext cx="5335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137" name="Ink 136">
                  <a:extLst>
                    <a:ext uri="{FF2B5EF4-FFF2-40B4-BE49-F238E27FC236}">
                      <a16:creationId xmlns:a16="http://schemas.microsoft.com/office/drawing/2014/main" id="{BCE4DBB5-47BA-7D25-C831-5917D1CA997E}"/>
                    </a:ext>
                  </a:extLst>
                </p14:cNvPr>
                <p14:cNvContentPartPr/>
                <p14:nvPr/>
              </p14:nvContentPartPr>
              <p14:xfrm>
                <a:off x="5638356" y="3445148"/>
                <a:ext cx="434880" cy="27720"/>
              </p14:xfrm>
            </p:contentPart>
          </mc:Choice>
          <mc:Fallback>
            <p:pic>
              <p:nvPicPr>
                <p:cNvPr id="137" name="Ink 136">
                  <a:extLst>
                    <a:ext uri="{FF2B5EF4-FFF2-40B4-BE49-F238E27FC236}">
                      <a16:creationId xmlns:a16="http://schemas.microsoft.com/office/drawing/2014/main" id="{BCE4DBB5-47BA-7D25-C831-5917D1CA997E}"/>
                    </a:ext>
                  </a:extLst>
                </p:cNvPr>
                <p:cNvPicPr/>
                <p:nvPr/>
              </p:nvPicPr>
              <p:blipFill>
                <a:blip r:embed="rId359"/>
                <a:stretch>
                  <a:fillRect/>
                </a:stretch>
              </p:blipFill>
              <p:spPr>
                <a:xfrm>
                  <a:off x="5620716" y="3427508"/>
                  <a:ext cx="47052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138" name="Ink 137">
                  <a:extLst>
                    <a:ext uri="{FF2B5EF4-FFF2-40B4-BE49-F238E27FC236}">
                      <a16:creationId xmlns:a16="http://schemas.microsoft.com/office/drawing/2014/main" id="{6FBA882B-61B4-F47D-8011-0004F75BE058}"/>
                    </a:ext>
                  </a:extLst>
                </p14:cNvPr>
                <p14:cNvContentPartPr/>
                <p14:nvPr/>
              </p14:nvContentPartPr>
              <p14:xfrm>
                <a:off x="5036436" y="3412388"/>
                <a:ext cx="469440" cy="38520"/>
              </p14:xfrm>
            </p:contentPart>
          </mc:Choice>
          <mc:Fallback>
            <p:pic>
              <p:nvPicPr>
                <p:cNvPr id="138" name="Ink 137">
                  <a:extLst>
                    <a:ext uri="{FF2B5EF4-FFF2-40B4-BE49-F238E27FC236}">
                      <a16:creationId xmlns:a16="http://schemas.microsoft.com/office/drawing/2014/main" id="{6FBA882B-61B4-F47D-8011-0004F75BE058}"/>
                    </a:ext>
                  </a:extLst>
                </p:cNvPr>
                <p:cNvPicPr/>
                <p:nvPr/>
              </p:nvPicPr>
              <p:blipFill>
                <a:blip r:embed="rId361"/>
                <a:stretch>
                  <a:fillRect/>
                </a:stretch>
              </p:blipFill>
              <p:spPr>
                <a:xfrm>
                  <a:off x="5018796" y="3394388"/>
                  <a:ext cx="5050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139" name="Ink 138">
                  <a:extLst>
                    <a:ext uri="{FF2B5EF4-FFF2-40B4-BE49-F238E27FC236}">
                      <a16:creationId xmlns:a16="http://schemas.microsoft.com/office/drawing/2014/main" id="{9C383924-F5B3-1846-84FD-FDB942330F90}"/>
                    </a:ext>
                  </a:extLst>
                </p14:cNvPr>
                <p14:cNvContentPartPr/>
                <p14:nvPr/>
              </p14:nvContentPartPr>
              <p14:xfrm>
                <a:off x="4557276" y="3448388"/>
                <a:ext cx="394560" cy="37800"/>
              </p14:xfrm>
            </p:contentPart>
          </mc:Choice>
          <mc:Fallback>
            <p:pic>
              <p:nvPicPr>
                <p:cNvPr id="139" name="Ink 138">
                  <a:extLst>
                    <a:ext uri="{FF2B5EF4-FFF2-40B4-BE49-F238E27FC236}">
                      <a16:creationId xmlns:a16="http://schemas.microsoft.com/office/drawing/2014/main" id="{9C383924-F5B3-1846-84FD-FDB942330F90}"/>
                    </a:ext>
                  </a:extLst>
                </p:cNvPr>
                <p:cNvPicPr/>
                <p:nvPr/>
              </p:nvPicPr>
              <p:blipFill>
                <a:blip r:embed="rId363"/>
                <a:stretch>
                  <a:fillRect/>
                </a:stretch>
              </p:blipFill>
              <p:spPr>
                <a:xfrm>
                  <a:off x="4539636" y="3430388"/>
                  <a:ext cx="4302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140" name="Ink 139">
                  <a:extLst>
                    <a:ext uri="{FF2B5EF4-FFF2-40B4-BE49-F238E27FC236}">
                      <a16:creationId xmlns:a16="http://schemas.microsoft.com/office/drawing/2014/main" id="{B1B84B7A-D499-E675-8894-8E7A0936E132}"/>
                    </a:ext>
                  </a:extLst>
                </p14:cNvPr>
                <p14:cNvContentPartPr/>
                <p14:nvPr/>
              </p14:nvContentPartPr>
              <p14:xfrm>
                <a:off x="3979836" y="3385028"/>
                <a:ext cx="387000" cy="25920"/>
              </p14:xfrm>
            </p:contentPart>
          </mc:Choice>
          <mc:Fallback>
            <p:pic>
              <p:nvPicPr>
                <p:cNvPr id="140" name="Ink 139">
                  <a:extLst>
                    <a:ext uri="{FF2B5EF4-FFF2-40B4-BE49-F238E27FC236}">
                      <a16:creationId xmlns:a16="http://schemas.microsoft.com/office/drawing/2014/main" id="{B1B84B7A-D499-E675-8894-8E7A0936E132}"/>
                    </a:ext>
                  </a:extLst>
                </p:cNvPr>
                <p:cNvPicPr/>
                <p:nvPr/>
              </p:nvPicPr>
              <p:blipFill>
                <a:blip r:embed="rId365"/>
                <a:stretch>
                  <a:fillRect/>
                </a:stretch>
              </p:blipFill>
              <p:spPr>
                <a:xfrm>
                  <a:off x="3961836" y="3367388"/>
                  <a:ext cx="42264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141" name="Ink 140">
                  <a:extLst>
                    <a:ext uri="{FF2B5EF4-FFF2-40B4-BE49-F238E27FC236}">
                      <a16:creationId xmlns:a16="http://schemas.microsoft.com/office/drawing/2014/main" id="{C75F0A53-0DC5-0751-0129-E54304B66DEC}"/>
                    </a:ext>
                  </a:extLst>
                </p14:cNvPr>
                <p14:cNvContentPartPr/>
                <p14:nvPr/>
              </p14:nvContentPartPr>
              <p14:xfrm>
                <a:off x="3447396" y="3406628"/>
                <a:ext cx="320400" cy="113400"/>
              </p14:xfrm>
            </p:contentPart>
          </mc:Choice>
          <mc:Fallback>
            <p:pic>
              <p:nvPicPr>
                <p:cNvPr id="141" name="Ink 140">
                  <a:extLst>
                    <a:ext uri="{FF2B5EF4-FFF2-40B4-BE49-F238E27FC236}">
                      <a16:creationId xmlns:a16="http://schemas.microsoft.com/office/drawing/2014/main" id="{C75F0A53-0DC5-0751-0129-E54304B66DEC}"/>
                    </a:ext>
                  </a:extLst>
                </p:cNvPr>
                <p:cNvPicPr/>
                <p:nvPr/>
              </p:nvPicPr>
              <p:blipFill>
                <a:blip r:embed="rId367"/>
                <a:stretch>
                  <a:fillRect/>
                </a:stretch>
              </p:blipFill>
              <p:spPr>
                <a:xfrm>
                  <a:off x="3429756" y="3388628"/>
                  <a:ext cx="3560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142" name="Ink 141">
                  <a:extLst>
                    <a:ext uri="{FF2B5EF4-FFF2-40B4-BE49-F238E27FC236}">
                      <a16:creationId xmlns:a16="http://schemas.microsoft.com/office/drawing/2014/main" id="{108B95ED-05FB-C689-E204-CF12005AC925}"/>
                    </a:ext>
                  </a:extLst>
                </p14:cNvPr>
                <p14:cNvContentPartPr/>
                <p14:nvPr/>
              </p14:nvContentPartPr>
              <p14:xfrm>
                <a:off x="2692836" y="3437588"/>
                <a:ext cx="608760" cy="23040"/>
              </p14:xfrm>
            </p:contentPart>
          </mc:Choice>
          <mc:Fallback>
            <p:pic>
              <p:nvPicPr>
                <p:cNvPr id="142" name="Ink 141">
                  <a:extLst>
                    <a:ext uri="{FF2B5EF4-FFF2-40B4-BE49-F238E27FC236}">
                      <a16:creationId xmlns:a16="http://schemas.microsoft.com/office/drawing/2014/main" id="{108B95ED-05FB-C689-E204-CF12005AC925}"/>
                    </a:ext>
                  </a:extLst>
                </p:cNvPr>
                <p:cNvPicPr/>
                <p:nvPr/>
              </p:nvPicPr>
              <p:blipFill>
                <a:blip r:embed="rId369"/>
                <a:stretch>
                  <a:fillRect/>
                </a:stretch>
              </p:blipFill>
              <p:spPr>
                <a:xfrm>
                  <a:off x="2675196" y="3419588"/>
                  <a:ext cx="64440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144" name="Ink 143">
                  <a:extLst>
                    <a:ext uri="{FF2B5EF4-FFF2-40B4-BE49-F238E27FC236}">
                      <a16:creationId xmlns:a16="http://schemas.microsoft.com/office/drawing/2014/main" id="{3667206A-4E65-EE2A-486A-9020D49158B2}"/>
                    </a:ext>
                  </a:extLst>
                </p14:cNvPr>
                <p14:cNvContentPartPr/>
                <p14:nvPr/>
              </p14:nvContentPartPr>
              <p14:xfrm>
                <a:off x="2122596" y="3393308"/>
                <a:ext cx="387000" cy="44640"/>
              </p14:xfrm>
            </p:contentPart>
          </mc:Choice>
          <mc:Fallback>
            <p:pic>
              <p:nvPicPr>
                <p:cNvPr id="144" name="Ink 143">
                  <a:extLst>
                    <a:ext uri="{FF2B5EF4-FFF2-40B4-BE49-F238E27FC236}">
                      <a16:creationId xmlns:a16="http://schemas.microsoft.com/office/drawing/2014/main" id="{3667206A-4E65-EE2A-486A-9020D49158B2}"/>
                    </a:ext>
                  </a:extLst>
                </p:cNvPr>
                <p:cNvPicPr/>
                <p:nvPr/>
              </p:nvPicPr>
              <p:blipFill>
                <a:blip r:embed="rId371"/>
                <a:stretch>
                  <a:fillRect/>
                </a:stretch>
              </p:blipFill>
              <p:spPr>
                <a:xfrm>
                  <a:off x="2104956" y="3375668"/>
                  <a:ext cx="4226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145" name="Ink 144">
                  <a:extLst>
                    <a:ext uri="{FF2B5EF4-FFF2-40B4-BE49-F238E27FC236}">
                      <a16:creationId xmlns:a16="http://schemas.microsoft.com/office/drawing/2014/main" id="{EBDD7EDA-09AD-3674-4E15-837E9D22A6F5}"/>
                    </a:ext>
                  </a:extLst>
                </p14:cNvPr>
                <p14:cNvContentPartPr/>
                <p14:nvPr/>
              </p14:nvContentPartPr>
              <p14:xfrm>
                <a:off x="1355076" y="3405548"/>
                <a:ext cx="648720" cy="31680"/>
              </p14:xfrm>
            </p:contentPart>
          </mc:Choice>
          <mc:Fallback>
            <p:pic>
              <p:nvPicPr>
                <p:cNvPr id="145" name="Ink 144">
                  <a:extLst>
                    <a:ext uri="{FF2B5EF4-FFF2-40B4-BE49-F238E27FC236}">
                      <a16:creationId xmlns:a16="http://schemas.microsoft.com/office/drawing/2014/main" id="{EBDD7EDA-09AD-3674-4E15-837E9D22A6F5}"/>
                    </a:ext>
                  </a:extLst>
                </p:cNvPr>
                <p:cNvPicPr/>
                <p:nvPr/>
              </p:nvPicPr>
              <p:blipFill>
                <a:blip r:embed="rId373"/>
                <a:stretch>
                  <a:fillRect/>
                </a:stretch>
              </p:blipFill>
              <p:spPr>
                <a:xfrm>
                  <a:off x="1337076" y="3387908"/>
                  <a:ext cx="6843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80" name="Ink 279">
                  <a:extLst>
                    <a:ext uri="{FF2B5EF4-FFF2-40B4-BE49-F238E27FC236}">
                      <a16:creationId xmlns:a16="http://schemas.microsoft.com/office/drawing/2014/main" id="{C16A6B83-984A-F254-827F-0E78FA4F6082}"/>
                    </a:ext>
                  </a:extLst>
                </p14:cNvPr>
                <p14:cNvContentPartPr/>
                <p14:nvPr/>
              </p14:nvContentPartPr>
              <p14:xfrm>
                <a:off x="8381196" y="3409508"/>
                <a:ext cx="643320" cy="35280"/>
              </p14:xfrm>
            </p:contentPart>
          </mc:Choice>
          <mc:Fallback>
            <p:pic>
              <p:nvPicPr>
                <p:cNvPr id="280" name="Ink 279">
                  <a:extLst>
                    <a:ext uri="{FF2B5EF4-FFF2-40B4-BE49-F238E27FC236}">
                      <a16:creationId xmlns:a16="http://schemas.microsoft.com/office/drawing/2014/main" id="{C16A6B83-984A-F254-827F-0E78FA4F6082}"/>
                    </a:ext>
                  </a:extLst>
                </p:cNvPr>
                <p:cNvPicPr/>
                <p:nvPr/>
              </p:nvPicPr>
              <p:blipFill>
                <a:blip r:embed="rId375"/>
                <a:stretch>
                  <a:fillRect/>
                </a:stretch>
              </p:blipFill>
              <p:spPr>
                <a:xfrm>
                  <a:off x="8363556" y="3391868"/>
                  <a:ext cx="678960" cy="7092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376">
            <p14:nvContentPartPr>
              <p14:cNvPr id="282" name="Ink 281">
                <a:extLst>
                  <a:ext uri="{FF2B5EF4-FFF2-40B4-BE49-F238E27FC236}">
                    <a16:creationId xmlns:a16="http://schemas.microsoft.com/office/drawing/2014/main" id="{42F1A7FD-0E91-4D0B-E4FF-CCB5C5BF863B}"/>
                  </a:ext>
                </a:extLst>
              </p14:cNvPr>
              <p14:cNvContentPartPr/>
              <p14:nvPr/>
            </p14:nvContentPartPr>
            <p14:xfrm>
              <a:off x="8270316" y="3402308"/>
              <a:ext cx="1019880" cy="97200"/>
            </p14:xfrm>
          </p:contentPart>
        </mc:Choice>
        <mc:Fallback>
          <p:pic>
            <p:nvPicPr>
              <p:cNvPr id="282" name="Ink 281">
                <a:extLst>
                  <a:ext uri="{FF2B5EF4-FFF2-40B4-BE49-F238E27FC236}">
                    <a16:creationId xmlns:a16="http://schemas.microsoft.com/office/drawing/2014/main" id="{42F1A7FD-0E91-4D0B-E4FF-CCB5C5BF863B}"/>
                  </a:ext>
                </a:extLst>
              </p:cNvPr>
              <p:cNvPicPr/>
              <p:nvPr/>
            </p:nvPicPr>
            <p:blipFill>
              <a:blip r:embed="rId377"/>
              <a:stretch>
                <a:fillRect/>
              </a:stretch>
            </p:blipFill>
            <p:spPr>
              <a:xfrm>
                <a:off x="8238996" y="3370988"/>
                <a:ext cx="1082520" cy="159840"/>
              </a:xfrm>
              <a:prstGeom prst="rect">
                <a:avLst/>
              </a:prstGeom>
            </p:spPr>
          </p:pic>
        </mc:Fallback>
      </mc:AlternateContent>
      <p:grpSp>
        <p:nvGrpSpPr>
          <p:cNvPr id="285" name="Group 284">
            <a:extLst>
              <a:ext uri="{FF2B5EF4-FFF2-40B4-BE49-F238E27FC236}">
                <a16:creationId xmlns:a16="http://schemas.microsoft.com/office/drawing/2014/main" id="{83E97849-E49B-F697-9855-4772F3F700D6}"/>
              </a:ext>
            </a:extLst>
          </p:cNvPr>
          <p:cNvGrpSpPr/>
          <p:nvPr/>
        </p:nvGrpSpPr>
        <p:grpSpPr>
          <a:xfrm>
            <a:off x="6571476" y="2961668"/>
            <a:ext cx="2715120" cy="515880"/>
            <a:chOff x="6571476" y="2961668"/>
            <a:chExt cx="2715120" cy="515880"/>
          </a:xfrm>
        </p:grpSpPr>
        <mc:AlternateContent xmlns:mc="http://schemas.openxmlformats.org/markup-compatibility/2006">
          <mc:Choice xmlns:p14="http://schemas.microsoft.com/office/powerpoint/2010/main" xmlns:aink="http://schemas.microsoft.com/office/drawing/2016/ink" Requires="p14 aink">
            <p:contentPart p14:bwMode="auto" r:id="rId378">
              <p14:nvContentPartPr>
                <p14:cNvPr id="283" name="Ink 282">
                  <a:extLst>
                    <a:ext uri="{FF2B5EF4-FFF2-40B4-BE49-F238E27FC236}">
                      <a16:creationId xmlns:a16="http://schemas.microsoft.com/office/drawing/2014/main" id="{64E856BB-41D4-9DEA-42EA-FBDAE8A2A1D8}"/>
                    </a:ext>
                  </a:extLst>
                </p14:cNvPr>
                <p14:cNvContentPartPr/>
                <p14:nvPr/>
              </p14:nvContentPartPr>
              <p14:xfrm>
                <a:off x="8386236" y="3399788"/>
                <a:ext cx="900360" cy="64440"/>
              </p14:xfrm>
            </p:contentPart>
          </mc:Choice>
          <mc:Fallback>
            <p:pic>
              <p:nvPicPr>
                <p:cNvPr id="283" name="Ink 282">
                  <a:extLst>
                    <a:ext uri="{FF2B5EF4-FFF2-40B4-BE49-F238E27FC236}">
                      <a16:creationId xmlns:a16="http://schemas.microsoft.com/office/drawing/2014/main" id="{64E856BB-41D4-9DEA-42EA-FBDAE8A2A1D8}"/>
                    </a:ext>
                  </a:extLst>
                </p:cNvPr>
                <p:cNvPicPr/>
                <p:nvPr/>
              </p:nvPicPr>
              <p:blipFill>
                <a:blip r:embed="rId379"/>
                <a:stretch>
                  <a:fillRect/>
                </a:stretch>
              </p:blipFill>
              <p:spPr>
                <a:xfrm>
                  <a:off x="8354916" y="3368468"/>
                  <a:ext cx="963000" cy="1270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80">
              <p14:nvContentPartPr>
                <p14:cNvPr id="284" name="Ink 283">
                  <a:extLst>
                    <a:ext uri="{FF2B5EF4-FFF2-40B4-BE49-F238E27FC236}">
                      <a16:creationId xmlns:a16="http://schemas.microsoft.com/office/drawing/2014/main" id="{D4BFC903-46A7-0132-B38C-0107437FD1E6}"/>
                    </a:ext>
                  </a:extLst>
                </p14:cNvPr>
                <p14:cNvContentPartPr/>
                <p14:nvPr/>
              </p14:nvContentPartPr>
              <p14:xfrm>
                <a:off x="6571476" y="2961668"/>
                <a:ext cx="1856520" cy="515880"/>
              </p14:xfrm>
            </p:contentPart>
          </mc:Choice>
          <mc:Fallback>
            <p:pic>
              <p:nvPicPr>
                <p:cNvPr id="284" name="Ink 283">
                  <a:extLst>
                    <a:ext uri="{FF2B5EF4-FFF2-40B4-BE49-F238E27FC236}">
                      <a16:creationId xmlns:a16="http://schemas.microsoft.com/office/drawing/2014/main" id="{D4BFC903-46A7-0132-B38C-0107437FD1E6}"/>
                    </a:ext>
                  </a:extLst>
                </p:cNvPr>
                <p:cNvPicPr/>
                <p:nvPr/>
              </p:nvPicPr>
              <p:blipFill>
                <a:blip r:embed="rId381"/>
                <a:stretch>
                  <a:fillRect/>
                </a:stretch>
              </p:blipFill>
              <p:spPr>
                <a:xfrm>
                  <a:off x="6540156" y="2930348"/>
                  <a:ext cx="1919160" cy="578520"/>
                </a:xfrm>
                <a:prstGeom prst="rect">
                  <a:avLst/>
                </a:prstGeom>
              </p:spPr>
            </p:pic>
          </mc:Fallback>
        </mc:AlternateContent>
      </p:grpSp>
      <p:grpSp>
        <p:nvGrpSpPr>
          <p:cNvPr id="288" name="Group 287">
            <a:extLst>
              <a:ext uri="{FF2B5EF4-FFF2-40B4-BE49-F238E27FC236}">
                <a16:creationId xmlns:a16="http://schemas.microsoft.com/office/drawing/2014/main" id="{F05C53EF-068A-3008-2209-54844D6BA55A}"/>
              </a:ext>
            </a:extLst>
          </p:cNvPr>
          <p:cNvGrpSpPr/>
          <p:nvPr/>
        </p:nvGrpSpPr>
        <p:grpSpPr>
          <a:xfrm>
            <a:off x="3793716" y="2964548"/>
            <a:ext cx="709920" cy="500760"/>
            <a:chOff x="3793716" y="2964548"/>
            <a:chExt cx="709920" cy="500760"/>
          </a:xfrm>
        </p:grpSpPr>
        <mc:AlternateContent xmlns:mc="http://schemas.openxmlformats.org/markup-compatibility/2006">
          <mc:Choice xmlns:p14="http://schemas.microsoft.com/office/powerpoint/2010/main" xmlns:aink="http://schemas.microsoft.com/office/drawing/2016/ink" Requires="p14 aink">
            <p:contentPart p14:bwMode="auto" r:id="rId382">
              <p14:nvContentPartPr>
                <p14:cNvPr id="286" name="Ink 285">
                  <a:extLst>
                    <a:ext uri="{FF2B5EF4-FFF2-40B4-BE49-F238E27FC236}">
                      <a16:creationId xmlns:a16="http://schemas.microsoft.com/office/drawing/2014/main" id="{E955AF56-FAB3-9403-05D0-ABCA43188685}"/>
                    </a:ext>
                  </a:extLst>
                </p14:cNvPr>
                <p14:cNvContentPartPr/>
                <p14:nvPr/>
              </p14:nvContentPartPr>
              <p14:xfrm>
                <a:off x="3821076" y="3323468"/>
                <a:ext cx="500040" cy="94320"/>
              </p14:xfrm>
            </p:contentPart>
          </mc:Choice>
          <mc:Fallback>
            <p:pic>
              <p:nvPicPr>
                <p:cNvPr id="286" name="Ink 285">
                  <a:extLst>
                    <a:ext uri="{FF2B5EF4-FFF2-40B4-BE49-F238E27FC236}">
                      <a16:creationId xmlns:a16="http://schemas.microsoft.com/office/drawing/2014/main" id="{E955AF56-FAB3-9403-05D0-ABCA43188685}"/>
                    </a:ext>
                  </a:extLst>
                </p:cNvPr>
                <p:cNvPicPr/>
                <p:nvPr/>
              </p:nvPicPr>
              <p:blipFill>
                <a:blip r:embed="rId383"/>
                <a:stretch>
                  <a:fillRect/>
                </a:stretch>
              </p:blipFill>
              <p:spPr>
                <a:xfrm>
                  <a:off x="3789756" y="3292148"/>
                  <a:ext cx="562680" cy="156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84">
              <p14:nvContentPartPr>
                <p14:cNvPr id="287" name="Ink 286">
                  <a:extLst>
                    <a:ext uri="{FF2B5EF4-FFF2-40B4-BE49-F238E27FC236}">
                      <a16:creationId xmlns:a16="http://schemas.microsoft.com/office/drawing/2014/main" id="{1076D5B0-11AA-CF74-C5E7-9E81F4A876AC}"/>
                    </a:ext>
                  </a:extLst>
                </p14:cNvPr>
                <p14:cNvContentPartPr/>
                <p14:nvPr/>
              </p14:nvContentPartPr>
              <p14:xfrm>
                <a:off x="3793716" y="2964548"/>
                <a:ext cx="709920" cy="500760"/>
              </p14:xfrm>
            </p:contentPart>
          </mc:Choice>
          <mc:Fallback>
            <p:pic>
              <p:nvPicPr>
                <p:cNvPr id="287" name="Ink 286">
                  <a:extLst>
                    <a:ext uri="{FF2B5EF4-FFF2-40B4-BE49-F238E27FC236}">
                      <a16:creationId xmlns:a16="http://schemas.microsoft.com/office/drawing/2014/main" id="{1076D5B0-11AA-CF74-C5E7-9E81F4A876AC}"/>
                    </a:ext>
                  </a:extLst>
                </p:cNvPr>
                <p:cNvPicPr/>
                <p:nvPr/>
              </p:nvPicPr>
              <p:blipFill>
                <a:blip r:embed="rId385"/>
                <a:stretch>
                  <a:fillRect/>
                </a:stretch>
              </p:blipFill>
              <p:spPr>
                <a:xfrm>
                  <a:off x="3762396" y="2933228"/>
                  <a:ext cx="772560" cy="563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6">
            <p14:nvContentPartPr>
              <p14:cNvPr id="289" name="Ink 288">
                <a:extLst>
                  <a:ext uri="{FF2B5EF4-FFF2-40B4-BE49-F238E27FC236}">
                    <a16:creationId xmlns:a16="http://schemas.microsoft.com/office/drawing/2014/main" id="{28733F1E-3802-7FAE-82E3-2CDED9038EA3}"/>
                  </a:ext>
                </a:extLst>
              </p14:cNvPr>
              <p14:cNvContentPartPr/>
              <p14:nvPr/>
            </p14:nvContentPartPr>
            <p14:xfrm>
              <a:off x="3747276" y="3009548"/>
              <a:ext cx="650880" cy="403920"/>
            </p14:xfrm>
          </p:contentPart>
        </mc:Choice>
        <mc:Fallback>
          <p:pic>
            <p:nvPicPr>
              <p:cNvPr id="289" name="Ink 288">
                <a:extLst>
                  <a:ext uri="{FF2B5EF4-FFF2-40B4-BE49-F238E27FC236}">
                    <a16:creationId xmlns:a16="http://schemas.microsoft.com/office/drawing/2014/main" id="{28733F1E-3802-7FAE-82E3-2CDED9038EA3}"/>
                  </a:ext>
                </a:extLst>
              </p:cNvPr>
              <p:cNvPicPr/>
              <p:nvPr/>
            </p:nvPicPr>
            <p:blipFill>
              <a:blip r:embed="rId387"/>
              <a:stretch>
                <a:fillRect/>
              </a:stretch>
            </p:blipFill>
            <p:spPr>
              <a:xfrm>
                <a:off x="3729276" y="2991908"/>
                <a:ext cx="686520" cy="43956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90" name="Ink 289">
                <a:extLst>
                  <a:ext uri="{FF2B5EF4-FFF2-40B4-BE49-F238E27FC236}">
                    <a16:creationId xmlns:a16="http://schemas.microsoft.com/office/drawing/2014/main" id="{6E07758B-BF30-9363-A058-714C6FC7C5A0}"/>
                  </a:ext>
                </a:extLst>
              </p14:cNvPr>
              <p14:cNvContentPartPr/>
              <p14:nvPr/>
            </p14:nvContentPartPr>
            <p14:xfrm>
              <a:off x="8434476" y="3290348"/>
              <a:ext cx="953640" cy="631800"/>
            </p14:xfrm>
          </p:contentPart>
        </mc:Choice>
        <mc:Fallback>
          <p:pic>
            <p:nvPicPr>
              <p:cNvPr id="290" name="Ink 289">
                <a:extLst>
                  <a:ext uri="{FF2B5EF4-FFF2-40B4-BE49-F238E27FC236}">
                    <a16:creationId xmlns:a16="http://schemas.microsoft.com/office/drawing/2014/main" id="{6E07758B-BF30-9363-A058-714C6FC7C5A0}"/>
                  </a:ext>
                </a:extLst>
              </p:cNvPr>
              <p:cNvPicPr/>
              <p:nvPr/>
            </p:nvPicPr>
            <p:blipFill>
              <a:blip r:embed="rId389"/>
              <a:stretch>
                <a:fillRect/>
              </a:stretch>
            </p:blipFill>
            <p:spPr>
              <a:xfrm>
                <a:off x="8416836" y="3272708"/>
                <a:ext cx="989280" cy="66744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91" name="Ink 290">
                <a:extLst>
                  <a:ext uri="{FF2B5EF4-FFF2-40B4-BE49-F238E27FC236}">
                    <a16:creationId xmlns:a16="http://schemas.microsoft.com/office/drawing/2014/main" id="{9845EDE4-CD19-10F2-76F8-EDF8D67995E8}"/>
                  </a:ext>
                </a:extLst>
              </p14:cNvPr>
              <p14:cNvContentPartPr/>
              <p14:nvPr/>
            </p14:nvContentPartPr>
            <p14:xfrm>
              <a:off x="8097156" y="3770228"/>
              <a:ext cx="70200" cy="17640"/>
            </p14:xfrm>
          </p:contentPart>
        </mc:Choice>
        <mc:Fallback>
          <p:pic>
            <p:nvPicPr>
              <p:cNvPr id="291" name="Ink 290">
                <a:extLst>
                  <a:ext uri="{FF2B5EF4-FFF2-40B4-BE49-F238E27FC236}">
                    <a16:creationId xmlns:a16="http://schemas.microsoft.com/office/drawing/2014/main" id="{9845EDE4-CD19-10F2-76F8-EDF8D67995E8}"/>
                  </a:ext>
                </a:extLst>
              </p:cNvPr>
              <p:cNvPicPr/>
              <p:nvPr/>
            </p:nvPicPr>
            <p:blipFill>
              <a:blip r:embed="rId391"/>
              <a:stretch>
                <a:fillRect/>
              </a:stretch>
            </p:blipFill>
            <p:spPr>
              <a:xfrm>
                <a:off x="8079516" y="3752228"/>
                <a:ext cx="10584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92" name="Ink 291">
                <a:extLst>
                  <a:ext uri="{FF2B5EF4-FFF2-40B4-BE49-F238E27FC236}">
                    <a16:creationId xmlns:a16="http://schemas.microsoft.com/office/drawing/2014/main" id="{54FD28CB-18FD-63CC-2DB6-E500EDF8F01B}"/>
                  </a:ext>
                </a:extLst>
              </p14:cNvPr>
              <p14:cNvContentPartPr/>
              <p14:nvPr/>
            </p14:nvContentPartPr>
            <p14:xfrm>
              <a:off x="7728516" y="3419948"/>
              <a:ext cx="745560" cy="442800"/>
            </p14:xfrm>
          </p:contentPart>
        </mc:Choice>
        <mc:Fallback>
          <p:pic>
            <p:nvPicPr>
              <p:cNvPr id="292" name="Ink 291">
                <a:extLst>
                  <a:ext uri="{FF2B5EF4-FFF2-40B4-BE49-F238E27FC236}">
                    <a16:creationId xmlns:a16="http://schemas.microsoft.com/office/drawing/2014/main" id="{54FD28CB-18FD-63CC-2DB6-E500EDF8F01B}"/>
                  </a:ext>
                </a:extLst>
              </p:cNvPr>
              <p:cNvPicPr/>
              <p:nvPr/>
            </p:nvPicPr>
            <p:blipFill>
              <a:blip r:embed="rId393"/>
              <a:stretch>
                <a:fillRect/>
              </a:stretch>
            </p:blipFill>
            <p:spPr>
              <a:xfrm>
                <a:off x="7710516" y="3402308"/>
                <a:ext cx="781200" cy="47844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93" name="Ink 292">
                <a:extLst>
                  <a:ext uri="{FF2B5EF4-FFF2-40B4-BE49-F238E27FC236}">
                    <a16:creationId xmlns:a16="http://schemas.microsoft.com/office/drawing/2014/main" id="{E821364B-2CDE-543D-35D4-EF2813C9D1B9}"/>
                  </a:ext>
                </a:extLst>
              </p14:cNvPr>
              <p14:cNvContentPartPr/>
              <p14:nvPr/>
            </p14:nvContentPartPr>
            <p14:xfrm>
              <a:off x="7704756" y="3777068"/>
              <a:ext cx="938160" cy="475200"/>
            </p14:xfrm>
          </p:contentPart>
        </mc:Choice>
        <mc:Fallback>
          <p:pic>
            <p:nvPicPr>
              <p:cNvPr id="293" name="Ink 292">
                <a:extLst>
                  <a:ext uri="{FF2B5EF4-FFF2-40B4-BE49-F238E27FC236}">
                    <a16:creationId xmlns:a16="http://schemas.microsoft.com/office/drawing/2014/main" id="{E821364B-2CDE-543D-35D4-EF2813C9D1B9}"/>
                  </a:ext>
                </a:extLst>
              </p:cNvPr>
              <p:cNvPicPr/>
              <p:nvPr/>
            </p:nvPicPr>
            <p:blipFill>
              <a:blip r:embed="rId395"/>
              <a:stretch>
                <a:fillRect/>
              </a:stretch>
            </p:blipFill>
            <p:spPr>
              <a:xfrm>
                <a:off x="7686756" y="3759428"/>
                <a:ext cx="973800" cy="510840"/>
              </a:xfrm>
              <a:prstGeom prst="rect">
                <a:avLst/>
              </a:prstGeom>
            </p:spPr>
          </p:pic>
        </mc:Fallback>
      </mc:AlternateContent>
      <p:grpSp>
        <p:nvGrpSpPr>
          <p:cNvPr id="298" name="Group 297">
            <a:extLst>
              <a:ext uri="{FF2B5EF4-FFF2-40B4-BE49-F238E27FC236}">
                <a16:creationId xmlns:a16="http://schemas.microsoft.com/office/drawing/2014/main" id="{BE79A627-C4D9-D984-51FC-049E9770274E}"/>
              </a:ext>
            </a:extLst>
          </p:cNvPr>
          <p:cNvGrpSpPr/>
          <p:nvPr/>
        </p:nvGrpSpPr>
        <p:grpSpPr>
          <a:xfrm>
            <a:off x="4629636" y="3733508"/>
            <a:ext cx="3111480" cy="511560"/>
            <a:chOff x="4629636" y="3733508"/>
            <a:chExt cx="3111480" cy="511560"/>
          </a:xfrm>
        </p:grpSpPr>
        <mc:AlternateContent xmlns:mc="http://schemas.openxmlformats.org/markup-compatibility/2006">
          <mc:Choice xmlns:p14="http://schemas.microsoft.com/office/powerpoint/2010/main" Requires="p14">
            <p:contentPart p14:bwMode="auto" r:id="rId396">
              <p14:nvContentPartPr>
                <p14:cNvPr id="294" name="Ink 293">
                  <a:extLst>
                    <a:ext uri="{FF2B5EF4-FFF2-40B4-BE49-F238E27FC236}">
                      <a16:creationId xmlns:a16="http://schemas.microsoft.com/office/drawing/2014/main" id="{0B5222D9-E140-0EE1-9524-6CE8EA411FC6}"/>
                    </a:ext>
                  </a:extLst>
                </p14:cNvPr>
                <p14:cNvContentPartPr/>
                <p14:nvPr/>
              </p14:nvContentPartPr>
              <p14:xfrm>
                <a:off x="7101396" y="4179548"/>
                <a:ext cx="61920" cy="60480"/>
              </p14:xfrm>
            </p:contentPart>
          </mc:Choice>
          <mc:Fallback>
            <p:pic>
              <p:nvPicPr>
                <p:cNvPr id="294" name="Ink 293">
                  <a:extLst>
                    <a:ext uri="{FF2B5EF4-FFF2-40B4-BE49-F238E27FC236}">
                      <a16:creationId xmlns:a16="http://schemas.microsoft.com/office/drawing/2014/main" id="{0B5222D9-E140-0EE1-9524-6CE8EA411FC6}"/>
                    </a:ext>
                  </a:extLst>
                </p:cNvPr>
                <p:cNvPicPr/>
                <p:nvPr/>
              </p:nvPicPr>
              <p:blipFill>
                <a:blip r:embed="rId397"/>
                <a:stretch>
                  <a:fillRect/>
                </a:stretch>
              </p:blipFill>
              <p:spPr>
                <a:xfrm>
                  <a:off x="7083396" y="4161548"/>
                  <a:ext cx="975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95" name="Ink 294">
                  <a:extLst>
                    <a:ext uri="{FF2B5EF4-FFF2-40B4-BE49-F238E27FC236}">
                      <a16:creationId xmlns:a16="http://schemas.microsoft.com/office/drawing/2014/main" id="{BA8CDC82-D831-617E-11A5-FA62142446D0}"/>
                    </a:ext>
                  </a:extLst>
                </p14:cNvPr>
                <p14:cNvContentPartPr/>
                <p14:nvPr/>
              </p14:nvContentPartPr>
              <p14:xfrm>
                <a:off x="6748956" y="3733508"/>
                <a:ext cx="992160" cy="461520"/>
              </p14:xfrm>
            </p:contentPart>
          </mc:Choice>
          <mc:Fallback>
            <p:pic>
              <p:nvPicPr>
                <p:cNvPr id="295" name="Ink 294">
                  <a:extLst>
                    <a:ext uri="{FF2B5EF4-FFF2-40B4-BE49-F238E27FC236}">
                      <a16:creationId xmlns:a16="http://schemas.microsoft.com/office/drawing/2014/main" id="{BA8CDC82-D831-617E-11A5-FA62142446D0}"/>
                    </a:ext>
                  </a:extLst>
                </p:cNvPr>
                <p:cNvPicPr/>
                <p:nvPr/>
              </p:nvPicPr>
              <p:blipFill>
                <a:blip r:embed="rId399"/>
                <a:stretch>
                  <a:fillRect/>
                </a:stretch>
              </p:blipFill>
              <p:spPr>
                <a:xfrm>
                  <a:off x="6731316" y="3715868"/>
                  <a:ext cx="1027800" cy="49716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97" name="Ink 296">
                  <a:extLst>
                    <a:ext uri="{FF2B5EF4-FFF2-40B4-BE49-F238E27FC236}">
                      <a16:creationId xmlns:a16="http://schemas.microsoft.com/office/drawing/2014/main" id="{BC46CF0A-EDC6-4D31-2302-E8B77803054D}"/>
                    </a:ext>
                  </a:extLst>
                </p14:cNvPr>
                <p14:cNvContentPartPr/>
                <p14:nvPr/>
              </p14:nvContentPartPr>
              <p14:xfrm>
                <a:off x="4629636" y="3813788"/>
                <a:ext cx="2179440" cy="431280"/>
              </p14:xfrm>
            </p:contentPart>
          </mc:Choice>
          <mc:Fallback>
            <p:pic>
              <p:nvPicPr>
                <p:cNvPr id="297" name="Ink 296">
                  <a:extLst>
                    <a:ext uri="{FF2B5EF4-FFF2-40B4-BE49-F238E27FC236}">
                      <a16:creationId xmlns:a16="http://schemas.microsoft.com/office/drawing/2014/main" id="{BC46CF0A-EDC6-4D31-2302-E8B77803054D}"/>
                    </a:ext>
                  </a:extLst>
                </p:cNvPr>
                <p:cNvPicPr/>
                <p:nvPr/>
              </p:nvPicPr>
              <p:blipFill>
                <a:blip r:embed="rId401"/>
                <a:stretch>
                  <a:fillRect/>
                </a:stretch>
              </p:blipFill>
              <p:spPr>
                <a:xfrm>
                  <a:off x="4611636" y="3796148"/>
                  <a:ext cx="2215080" cy="466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02">
            <p14:nvContentPartPr>
              <p14:cNvPr id="299" name="Ink 298">
                <a:extLst>
                  <a:ext uri="{FF2B5EF4-FFF2-40B4-BE49-F238E27FC236}">
                    <a16:creationId xmlns:a16="http://schemas.microsoft.com/office/drawing/2014/main" id="{D852C0AD-09E1-4BF6-3337-26ADF6003A28}"/>
                  </a:ext>
                </a:extLst>
              </p14:cNvPr>
              <p14:cNvContentPartPr/>
              <p14:nvPr/>
            </p14:nvContentPartPr>
            <p14:xfrm>
              <a:off x="3618396" y="4941308"/>
              <a:ext cx="989640" cy="478080"/>
            </p14:xfrm>
          </p:contentPart>
        </mc:Choice>
        <mc:Fallback>
          <p:pic>
            <p:nvPicPr>
              <p:cNvPr id="299" name="Ink 298">
                <a:extLst>
                  <a:ext uri="{FF2B5EF4-FFF2-40B4-BE49-F238E27FC236}">
                    <a16:creationId xmlns:a16="http://schemas.microsoft.com/office/drawing/2014/main" id="{D852C0AD-09E1-4BF6-3337-26ADF6003A28}"/>
                  </a:ext>
                </a:extLst>
              </p:cNvPr>
              <p:cNvPicPr/>
              <p:nvPr/>
            </p:nvPicPr>
            <p:blipFill>
              <a:blip r:embed="rId403"/>
              <a:stretch>
                <a:fillRect/>
              </a:stretch>
            </p:blipFill>
            <p:spPr>
              <a:xfrm>
                <a:off x="3600756" y="4923308"/>
                <a:ext cx="1025280" cy="513720"/>
              </a:xfrm>
              <a:prstGeom prst="rect">
                <a:avLst/>
              </a:prstGeom>
            </p:spPr>
          </p:pic>
        </mc:Fallback>
      </mc:AlternateContent>
      <p:grpSp>
        <p:nvGrpSpPr>
          <p:cNvPr id="302" name="Group 301">
            <a:extLst>
              <a:ext uri="{FF2B5EF4-FFF2-40B4-BE49-F238E27FC236}">
                <a16:creationId xmlns:a16="http://schemas.microsoft.com/office/drawing/2014/main" id="{BDC2D7C1-D284-4E25-983A-C4FAB867A47D}"/>
              </a:ext>
            </a:extLst>
          </p:cNvPr>
          <p:cNvGrpSpPr/>
          <p:nvPr/>
        </p:nvGrpSpPr>
        <p:grpSpPr>
          <a:xfrm>
            <a:off x="6127596" y="5307068"/>
            <a:ext cx="1767240" cy="101520"/>
            <a:chOff x="6127596" y="5307068"/>
            <a:chExt cx="1767240" cy="101520"/>
          </a:xfrm>
        </p:grpSpPr>
        <mc:AlternateContent xmlns:mc="http://schemas.openxmlformats.org/markup-compatibility/2006">
          <mc:Choice xmlns:p14="http://schemas.microsoft.com/office/powerpoint/2010/main" Requires="p14">
            <p:contentPart p14:bwMode="auto" r:id="rId404">
              <p14:nvContentPartPr>
                <p14:cNvPr id="300" name="Ink 299">
                  <a:extLst>
                    <a:ext uri="{FF2B5EF4-FFF2-40B4-BE49-F238E27FC236}">
                      <a16:creationId xmlns:a16="http://schemas.microsoft.com/office/drawing/2014/main" id="{1B024D3D-DF3C-79EE-ACA1-677E2004DA03}"/>
                    </a:ext>
                  </a:extLst>
                </p14:cNvPr>
                <p14:cNvContentPartPr/>
                <p14:nvPr/>
              </p14:nvContentPartPr>
              <p14:xfrm>
                <a:off x="6764796" y="5307068"/>
                <a:ext cx="1130040" cy="101520"/>
              </p14:xfrm>
            </p:contentPart>
          </mc:Choice>
          <mc:Fallback>
            <p:pic>
              <p:nvPicPr>
                <p:cNvPr id="300" name="Ink 299">
                  <a:extLst>
                    <a:ext uri="{FF2B5EF4-FFF2-40B4-BE49-F238E27FC236}">
                      <a16:creationId xmlns:a16="http://schemas.microsoft.com/office/drawing/2014/main" id="{1B024D3D-DF3C-79EE-ACA1-677E2004DA03}"/>
                    </a:ext>
                  </a:extLst>
                </p:cNvPr>
                <p:cNvPicPr/>
                <p:nvPr/>
              </p:nvPicPr>
              <p:blipFill>
                <a:blip r:embed="rId405"/>
                <a:stretch>
                  <a:fillRect/>
                </a:stretch>
              </p:blipFill>
              <p:spPr>
                <a:xfrm>
                  <a:off x="6747156" y="5289068"/>
                  <a:ext cx="11656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301" name="Ink 300">
                  <a:extLst>
                    <a:ext uri="{FF2B5EF4-FFF2-40B4-BE49-F238E27FC236}">
                      <a16:creationId xmlns:a16="http://schemas.microsoft.com/office/drawing/2014/main" id="{EB51AF36-0A6A-4CA9-05E1-137DCE3AD612}"/>
                    </a:ext>
                  </a:extLst>
                </p14:cNvPr>
                <p14:cNvContentPartPr/>
                <p14:nvPr/>
              </p14:nvContentPartPr>
              <p14:xfrm>
                <a:off x="6127596" y="5344508"/>
                <a:ext cx="559440" cy="52920"/>
              </p14:xfrm>
            </p:contentPart>
          </mc:Choice>
          <mc:Fallback>
            <p:pic>
              <p:nvPicPr>
                <p:cNvPr id="301" name="Ink 300">
                  <a:extLst>
                    <a:ext uri="{FF2B5EF4-FFF2-40B4-BE49-F238E27FC236}">
                      <a16:creationId xmlns:a16="http://schemas.microsoft.com/office/drawing/2014/main" id="{EB51AF36-0A6A-4CA9-05E1-137DCE3AD612}"/>
                    </a:ext>
                  </a:extLst>
                </p:cNvPr>
                <p:cNvPicPr/>
                <p:nvPr/>
              </p:nvPicPr>
              <p:blipFill>
                <a:blip r:embed="rId407"/>
                <a:stretch>
                  <a:fillRect/>
                </a:stretch>
              </p:blipFill>
              <p:spPr>
                <a:xfrm>
                  <a:off x="6109596" y="5326868"/>
                  <a:ext cx="595080" cy="88560"/>
                </a:xfrm>
                <a:prstGeom prst="rect">
                  <a:avLst/>
                </a:prstGeom>
              </p:spPr>
            </p:pic>
          </mc:Fallback>
        </mc:AlternateContent>
      </p:grpSp>
    </p:spTree>
    <p:extLst>
      <p:ext uri="{BB962C8B-B14F-4D97-AF65-F5344CB8AC3E}">
        <p14:creationId xmlns:p14="http://schemas.microsoft.com/office/powerpoint/2010/main" val="4081184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9494303-969E-E8AF-8902-782FA2062CAE}"/>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17E1357C-B0AE-5ED8-838B-8258302FD4D9}"/>
              </a:ext>
            </a:extLst>
          </p:cNvPr>
          <p:cNvSpPr/>
          <p:nvPr/>
        </p:nvSpPr>
        <p:spPr>
          <a:xfrm>
            <a:off x="0" y="0"/>
            <a:ext cx="12192000" cy="6808063"/>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C082EE1-BB64-4DDE-F69C-ED0768CA5FB9}"/>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1F92E464-AD92-B937-A93F-2F942F0B06DD}"/>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04B1287A-312F-F179-889F-903E5B7A3A45}"/>
              </a:ext>
            </a:extLst>
          </p:cNvPr>
          <p:cNvSpPr txBox="1"/>
          <p:nvPr/>
        </p:nvSpPr>
        <p:spPr>
          <a:xfrm>
            <a:off x="285750" y="142507"/>
            <a:ext cx="11722100" cy="6024726"/>
          </a:xfrm>
          <a:prstGeom prst="rect">
            <a:avLst/>
          </a:prstGeom>
          <a:noFill/>
        </p:spPr>
        <p:txBody>
          <a:bodyPr wrap="square">
            <a:spAutoFit/>
          </a:bodyPr>
          <a:lstStyle/>
          <a:p>
            <a:pPr rtl="0">
              <a:buNone/>
            </a:pPr>
            <a:r>
              <a:rPr lang="en-US" sz="2000" b="1" i="0" u="none" strike="noStrike">
                <a:solidFill>
                  <a:srgbClr val="FFC000"/>
                </a:solidFill>
                <a:effectLst/>
                <a:latin typeface="Arial" panose="020B0604020202020204" pitchFamily="34" charset="0"/>
              </a:rPr>
              <a:t>Targum Jonathan son of Uziel Isaiah 65:1-12</a:t>
            </a:r>
            <a:endParaRPr lang="en-US" sz="2000" b="0">
              <a:solidFill>
                <a:srgbClr val="FFC000"/>
              </a:solidFill>
              <a:effectLst/>
            </a:endParaRPr>
          </a:p>
          <a:p>
            <a:pPr rtl="0">
              <a:buNone/>
            </a:pPr>
            <a:r>
              <a:rPr lang="en-US" sz="1750" b="0" i="0" u="none" strike="noStrike">
                <a:solidFill>
                  <a:srgbClr val="FFC000"/>
                </a:solidFill>
                <a:effectLst/>
                <a:latin typeface="Arial" panose="020B0604020202020204" pitchFamily="34" charset="0"/>
              </a:rPr>
              <a:t>65:1 I am asked concerning my WORD of them that have not asked after me; I am inquired of for instruction in my law, of them who have not sought my fear: I will say, Behold, I am inquired after continually, all the day, of a people that hath not prayed in my name. 65:2 I have sent my prophets every day unto a rebellious people, which walketh in a way which was not good, after their own thoughts; 65:3 A people that provoketh my WORD to anger continually to my face; that sacrificeth in gardens to idols, and offereth aromatic spices upon bricks; 65:4 Who dwell in houses, which are built of the dust of graves, with the dead bodies of the sons of men they dwell, which eat swine’s flesh, and broth of abominable things is in their vessels; 65:5 Who say, Stand by thyself, come not near to me; because I am purer than thou. These their provocations are as smoke before me: their recompense shall be in hell, where the fire burneth all the day. 65:6 Behold, it is written before me: I will not give unto them prolongation in this life; but I will recompense unto them the wages for their sins, and deliver their bodies to the second death. 65:7 Your sins and the sins of your fathers together are revealed before me, saith the Lord, which have offered incense upon the mountains, and blasphemed me upon the hills: therefore will I give the reward of their former works into their bosom. 65:8 Thus saith the Lord, As Noah was found righteous in the generation of the deluge, and I said that I would not destroy him, for the purpose that I might raise up the world by him; so will I do for my righteous servants’ sakes, in order that I may not destroy them all. 65:9 And I will bring forth a seed out of Jacob, and out of Judah an inheritor of my mountains: and mine elect shall inherit it, and my righteous servants shall dwell there. 65:10 And Sharon shall be a fold of flocks, and the valley of Achor a place for the crouching down of the herds of oxen, for my people which have sought my fear. 65:11 But ye, O house of Israel, ye have forsaken the worship of the Lord, ye have forgotten the worship of my holy mountain, that prepare tables for the idols, and mix goblets for their gods. 65:12 Therefore will I deliver them to the sword, yea, all of you shall be delivered to the slaughter; because I sent my prophets, and ye repented not; they prophesied, and ye did not receive them; but did evil before me, and delighted yourselves in that I would not. (TgJ)</a:t>
            </a:r>
            <a:endParaRPr lang="en-US" sz="1750" b="0">
              <a:solidFill>
                <a:srgbClr val="FFC000"/>
              </a:solidFill>
              <a:effectLst/>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C851080E-807C-D4B6-6EDE-BBF562F0CBDD}"/>
                  </a:ext>
                </a:extLst>
              </p14:cNvPr>
              <p14:cNvContentPartPr/>
              <p14:nvPr/>
            </p14:nvContentPartPr>
            <p14:xfrm>
              <a:off x="3154716" y="1541468"/>
              <a:ext cx="2146680" cy="46080"/>
            </p14:xfrm>
          </p:contentPart>
        </mc:Choice>
        <mc:Fallback>
          <p:pic>
            <p:nvPicPr>
              <p:cNvPr id="3" name="Ink 2">
                <a:extLst>
                  <a:ext uri="{FF2B5EF4-FFF2-40B4-BE49-F238E27FC236}">
                    <a16:creationId xmlns:a16="http://schemas.microsoft.com/office/drawing/2014/main" id="{C851080E-807C-D4B6-6EDE-BBF562F0CBDD}"/>
                  </a:ext>
                </a:extLst>
              </p:cNvPr>
              <p:cNvPicPr/>
              <p:nvPr/>
            </p:nvPicPr>
            <p:blipFill>
              <a:blip r:embed="rId5"/>
              <a:stretch>
                <a:fillRect/>
              </a:stretch>
            </p:blipFill>
            <p:spPr>
              <a:xfrm>
                <a:off x="3136716" y="1523828"/>
                <a:ext cx="2182320" cy="81720"/>
              </a:xfrm>
              <a:prstGeom prst="rect">
                <a:avLst/>
              </a:prstGeom>
            </p:spPr>
          </p:pic>
        </mc:Fallback>
      </mc:AlternateContent>
      <p:grpSp>
        <p:nvGrpSpPr>
          <p:cNvPr id="15" name="Group 14">
            <a:extLst>
              <a:ext uri="{FF2B5EF4-FFF2-40B4-BE49-F238E27FC236}">
                <a16:creationId xmlns:a16="http://schemas.microsoft.com/office/drawing/2014/main" id="{EA0E27F1-16BE-4F08-B56B-168216A18CAC}"/>
              </a:ext>
            </a:extLst>
          </p:cNvPr>
          <p:cNvGrpSpPr/>
          <p:nvPr/>
        </p:nvGrpSpPr>
        <p:grpSpPr>
          <a:xfrm>
            <a:off x="4809636" y="2087948"/>
            <a:ext cx="6850440" cy="356040"/>
            <a:chOff x="4809636" y="2087948"/>
            <a:chExt cx="6850440" cy="356040"/>
          </a:xfrm>
        </p:grpSpPr>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9DA58DA6-AD5A-967D-3293-DD3A08112140}"/>
                    </a:ext>
                  </a:extLst>
                </p14:cNvPr>
                <p14:cNvContentPartPr/>
                <p14:nvPr/>
              </p14:nvContentPartPr>
              <p14:xfrm>
                <a:off x="8097876" y="2135108"/>
                <a:ext cx="11520" cy="3960"/>
              </p14:xfrm>
            </p:contentPart>
          </mc:Choice>
          <mc:Fallback>
            <p:pic>
              <p:nvPicPr>
                <p:cNvPr id="4" name="Ink 3">
                  <a:extLst>
                    <a:ext uri="{FF2B5EF4-FFF2-40B4-BE49-F238E27FC236}">
                      <a16:creationId xmlns:a16="http://schemas.microsoft.com/office/drawing/2014/main" id="{9DA58DA6-AD5A-967D-3293-DD3A08112140}"/>
                    </a:ext>
                  </a:extLst>
                </p:cNvPr>
                <p:cNvPicPr/>
                <p:nvPr/>
              </p:nvPicPr>
              <p:blipFill>
                <a:blip r:embed="rId7"/>
                <a:stretch>
                  <a:fillRect/>
                </a:stretch>
              </p:blipFill>
              <p:spPr>
                <a:xfrm>
                  <a:off x="8080236" y="2117468"/>
                  <a:ext cx="471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016D3943-208F-CFF0-2283-DD3A90A8584C}"/>
                    </a:ext>
                  </a:extLst>
                </p14:cNvPr>
                <p14:cNvContentPartPr/>
                <p14:nvPr/>
              </p14:nvContentPartPr>
              <p14:xfrm>
                <a:off x="9452916" y="2087948"/>
                <a:ext cx="1897920" cy="62280"/>
              </p14:xfrm>
            </p:contentPart>
          </mc:Choice>
          <mc:Fallback>
            <p:pic>
              <p:nvPicPr>
                <p:cNvPr id="7" name="Ink 6">
                  <a:extLst>
                    <a:ext uri="{FF2B5EF4-FFF2-40B4-BE49-F238E27FC236}">
                      <a16:creationId xmlns:a16="http://schemas.microsoft.com/office/drawing/2014/main" id="{016D3943-208F-CFF0-2283-DD3A90A8584C}"/>
                    </a:ext>
                  </a:extLst>
                </p:cNvPr>
                <p:cNvPicPr/>
                <p:nvPr/>
              </p:nvPicPr>
              <p:blipFill>
                <a:blip r:embed="rId9"/>
                <a:stretch>
                  <a:fillRect/>
                </a:stretch>
              </p:blipFill>
              <p:spPr>
                <a:xfrm>
                  <a:off x="9434916" y="2069948"/>
                  <a:ext cx="19335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2" name="Ink 11">
                  <a:extLst>
                    <a:ext uri="{FF2B5EF4-FFF2-40B4-BE49-F238E27FC236}">
                      <a16:creationId xmlns:a16="http://schemas.microsoft.com/office/drawing/2014/main" id="{6E352D0C-9375-37F9-7D0D-421B6EC67A5A}"/>
                    </a:ext>
                  </a:extLst>
                </p14:cNvPr>
                <p14:cNvContentPartPr/>
                <p14:nvPr/>
              </p14:nvContentPartPr>
              <p14:xfrm>
                <a:off x="4809636" y="2099828"/>
                <a:ext cx="6850440" cy="344160"/>
              </p14:xfrm>
            </p:contentPart>
          </mc:Choice>
          <mc:Fallback>
            <p:pic>
              <p:nvPicPr>
                <p:cNvPr id="12" name="Ink 11">
                  <a:extLst>
                    <a:ext uri="{FF2B5EF4-FFF2-40B4-BE49-F238E27FC236}">
                      <a16:creationId xmlns:a16="http://schemas.microsoft.com/office/drawing/2014/main" id="{6E352D0C-9375-37F9-7D0D-421B6EC67A5A}"/>
                    </a:ext>
                  </a:extLst>
                </p:cNvPr>
                <p:cNvPicPr/>
                <p:nvPr/>
              </p:nvPicPr>
              <p:blipFill>
                <a:blip r:embed="rId11"/>
                <a:stretch>
                  <a:fillRect/>
                </a:stretch>
              </p:blipFill>
              <p:spPr>
                <a:xfrm>
                  <a:off x="4791996" y="2081828"/>
                  <a:ext cx="6886080" cy="379800"/>
                </a:xfrm>
                <a:prstGeom prst="rect">
                  <a:avLst/>
                </a:prstGeom>
              </p:spPr>
            </p:pic>
          </mc:Fallback>
        </mc:AlternateContent>
      </p:grpSp>
      <p:grpSp>
        <p:nvGrpSpPr>
          <p:cNvPr id="14" name="Group 13">
            <a:extLst>
              <a:ext uri="{FF2B5EF4-FFF2-40B4-BE49-F238E27FC236}">
                <a16:creationId xmlns:a16="http://schemas.microsoft.com/office/drawing/2014/main" id="{08A3EA93-4518-52C3-B5DB-85F3CBF11BB2}"/>
              </a:ext>
            </a:extLst>
          </p:cNvPr>
          <p:cNvGrpSpPr/>
          <p:nvPr/>
        </p:nvGrpSpPr>
        <p:grpSpPr>
          <a:xfrm>
            <a:off x="226476" y="2314388"/>
            <a:ext cx="4599720" cy="419400"/>
            <a:chOff x="226476" y="2314388"/>
            <a:chExt cx="4599720" cy="419400"/>
          </a:xfrm>
        </p:grpSpPr>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E56DF623-2FB6-C6A6-0B05-F82622F4A264}"/>
                    </a:ext>
                  </a:extLst>
                </p14:cNvPr>
                <p14:cNvContentPartPr/>
                <p14:nvPr/>
              </p14:nvContentPartPr>
              <p14:xfrm>
                <a:off x="1224396" y="2374508"/>
                <a:ext cx="10800" cy="5400"/>
              </p14:xfrm>
            </p:contentPart>
          </mc:Choice>
          <mc:Fallback>
            <p:pic>
              <p:nvPicPr>
                <p:cNvPr id="9" name="Ink 8">
                  <a:extLst>
                    <a:ext uri="{FF2B5EF4-FFF2-40B4-BE49-F238E27FC236}">
                      <a16:creationId xmlns:a16="http://schemas.microsoft.com/office/drawing/2014/main" id="{E56DF623-2FB6-C6A6-0B05-F82622F4A264}"/>
                    </a:ext>
                  </a:extLst>
                </p:cNvPr>
                <p:cNvPicPr/>
                <p:nvPr/>
              </p:nvPicPr>
              <p:blipFill>
                <a:blip r:embed="rId13"/>
                <a:stretch>
                  <a:fillRect/>
                </a:stretch>
              </p:blipFill>
              <p:spPr>
                <a:xfrm>
                  <a:off x="1206396" y="2356868"/>
                  <a:ext cx="4644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Ink 9">
                  <a:extLst>
                    <a:ext uri="{FF2B5EF4-FFF2-40B4-BE49-F238E27FC236}">
                      <a16:creationId xmlns:a16="http://schemas.microsoft.com/office/drawing/2014/main" id="{A6F46669-5291-2A96-4159-D41A2A643EDB}"/>
                    </a:ext>
                  </a:extLst>
                </p14:cNvPr>
                <p14:cNvContentPartPr/>
                <p14:nvPr/>
              </p14:nvContentPartPr>
              <p14:xfrm>
                <a:off x="481716" y="2314388"/>
                <a:ext cx="4344480" cy="91080"/>
              </p14:xfrm>
            </p:contentPart>
          </mc:Choice>
          <mc:Fallback>
            <p:pic>
              <p:nvPicPr>
                <p:cNvPr id="10" name="Ink 9">
                  <a:extLst>
                    <a:ext uri="{FF2B5EF4-FFF2-40B4-BE49-F238E27FC236}">
                      <a16:creationId xmlns:a16="http://schemas.microsoft.com/office/drawing/2014/main" id="{A6F46669-5291-2A96-4159-D41A2A643EDB}"/>
                    </a:ext>
                  </a:extLst>
                </p:cNvPr>
                <p:cNvPicPr/>
                <p:nvPr/>
              </p:nvPicPr>
              <p:blipFill>
                <a:blip r:embed="rId15"/>
                <a:stretch>
                  <a:fillRect/>
                </a:stretch>
              </p:blipFill>
              <p:spPr>
                <a:xfrm>
                  <a:off x="464076" y="2296748"/>
                  <a:ext cx="43801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DB0B6DD8-2DFE-0566-8663-34D14B2FC402}"/>
                    </a:ext>
                  </a:extLst>
                </p14:cNvPr>
                <p14:cNvContentPartPr/>
                <p14:nvPr/>
              </p14:nvContentPartPr>
              <p14:xfrm>
                <a:off x="226476" y="2315108"/>
                <a:ext cx="1764000" cy="418680"/>
              </p14:xfrm>
            </p:contentPart>
          </mc:Choice>
          <mc:Fallback>
            <p:pic>
              <p:nvPicPr>
                <p:cNvPr id="13" name="Ink 12">
                  <a:extLst>
                    <a:ext uri="{FF2B5EF4-FFF2-40B4-BE49-F238E27FC236}">
                      <a16:creationId xmlns:a16="http://schemas.microsoft.com/office/drawing/2014/main" id="{DB0B6DD8-2DFE-0566-8663-34D14B2FC402}"/>
                    </a:ext>
                  </a:extLst>
                </p:cNvPr>
                <p:cNvPicPr/>
                <p:nvPr/>
              </p:nvPicPr>
              <p:blipFill>
                <a:blip r:embed="rId17"/>
                <a:stretch>
                  <a:fillRect/>
                </a:stretch>
              </p:blipFill>
              <p:spPr>
                <a:xfrm>
                  <a:off x="208476" y="2297108"/>
                  <a:ext cx="1799640" cy="454320"/>
                </a:xfrm>
                <a:prstGeom prst="rect">
                  <a:avLst/>
                </a:prstGeom>
              </p:spPr>
            </p:pic>
          </mc:Fallback>
        </mc:AlternateContent>
      </p:grpSp>
    </p:spTree>
    <p:extLst>
      <p:ext uri="{BB962C8B-B14F-4D97-AF65-F5344CB8AC3E}">
        <p14:creationId xmlns:p14="http://schemas.microsoft.com/office/powerpoint/2010/main" val="3614991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87A50F5-7DF3-3FD4-1B56-18DC25E6FE29}"/>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4DB3DECC-2B80-A63A-2645-71CF14A91759}"/>
              </a:ext>
            </a:extLst>
          </p:cNvPr>
          <p:cNvSpPr/>
          <p:nvPr/>
        </p:nvSpPr>
        <p:spPr>
          <a:xfrm>
            <a:off x="0" y="0"/>
            <a:ext cx="9715500" cy="6808063"/>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DD24379-592D-02D7-3BD1-6AAC15406008}"/>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3C93E36A-0335-7BEE-6977-993F943776F8}"/>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4" name="Table 3">
            <a:extLst>
              <a:ext uri="{FF2B5EF4-FFF2-40B4-BE49-F238E27FC236}">
                <a16:creationId xmlns:a16="http://schemas.microsoft.com/office/drawing/2014/main" id="{61961FA3-94D0-834B-1A69-DF89FAAC1D9A}"/>
              </a:ext>
            </a:extLst>
          </p:cNvPr>
          <p:cNvGraphicFramePr>
            <a:graphicFrameLocks noGrp="1"/>
          </p:cNvGraphicFramePr>
          <p:nvPr>
            <p:extLst>
              <p:ext uri="{D42A27DB-BD31-4B8C-83A1-F6EECF244321}">
                <p14:modId xmlns:p14="http://schemas.microsoft.com/office/powerpoint/2010/main" val="271514462"/>
              </p:ext>
            </p:extLst>
          </p:nvPr>
        </p:nvGraphicFramePr>
        <p:xfrm>
          <a:off x="295275" y="123398"/>
          <a:ext cx="9124950" cy="6223000"/>
        </p:xfrm>
        <a:graphic>
          <a:graphicData uri="http://schemas.openxmlformats.org/drawingml/2006/table">
            <a:tbl>
              <a:tblPr/>
              <a:tblGrid>
                <a:gridCol w="3041650">
                  <a:extLst>
                    <a:ext uri="{9D8B030D-6E8A-4147-A177-3AD203B41FA5}">
                      <a16:colId xmlns:a16="http://schemas.microsoft.com/office/drawing/2014/main" val="486326065"/>
                    </a:ext>
                  </a:extLst>
                </a:gridCol>
                <a:gridCol w="3041650">
                  <a:extLst>
                    <a:ext uri="{9D8B030D-6E8A-4147-A177-3AD203B41FA5}">
                      <a16:colId xmlns:a16="http://schemas.microsoft.com/office/drawing/2014/main" val="1677319073"/>
                    </a:ext>
                  </a:extLst>
                </a:gridCol>
                <a:gridCol w="3041650">
                  <a:extLst>
                    <a:ext uri="{9D8B030D-6E8A-4147-A177-3AD203B41FA5}">
                      <a16:colId xmlns:a16="http://schemas.microsoft.com/office/drawing/2014/main" val="43190634"/>
                    </a:ext>
                  </a:extLst>
                </a:gridCol>
              </a:tblGrid>
              <a:tr h="0">
                <a:tc>
                  <a:txBody>
                    <a:bodyPr/>
                    <a:lstStyle/>
                    <a:p>
                      <a:pPr algn="r" rtl="0" fontAlgn="t">
                        <a:buNone/>
                      </a:pPr>
                      <a:r>
                        <a:rPr lang="he-IL" sz="2000" b="1" i="0" u="none" strike="noStrike">
                          <a:solidFill>
                            <a:srgbClr val="00B0F0"/>
                          </a:solidFill>
                          <a:effectLst/>
                          <a:latin typeface="Arial" panose="020B0604020202020204" pitchFamily="34" charset="0"/>
                          <a:cs typeface="+mj-cs"/>
                        </a:rPr>
                        <a:t>﻿ספר ישעיה פרק סה</a:t>
                      </a:r>
                      <a:endParaRPr lang="he-IL" sz="3600">
                        <a:solidFill>
                          <a:srgbClr val="00B0F0"/>
                        </a:solidFill>
                        <a:effectLst/>
                        <a:cs typeface="+mj-cs"/>
                      </a:endParaRPr>
                    </a:p>
                    <a:p>
                      <a:pPr algn="r" rtl="0" fontAlgn="t">
                        <a:buNone/>
                      </a:pPr>
                      <a:r>
                        <a:rPr lang="he-IL" sz="2000" b="0" i="0" u="none" strike="noStrike">
                          <a:solidFill>
                            <a:srgbClr val="00B0F0"/>
                          </a:solidFill>
                          <a:effectLst/>
                          <a:latin typeface="Arial" panose="020B0604020202020204" pitchFamily="34" charset="0"/>
                          <a:cs typeface="+mj-cs"/>
                        </a:rPr>
                        <a:t>א</a:t>
                      </a:r>
                      <a:r>
                        <a:rPr lang="he-IL" sz="2000" b="0" i="0" u="none" strike="noStrike">
                          <a:solidFill>
                            <a:schemeClr val="bg1"/>
                          </a:solidFill>
                          <a:effectLst/>
                          <a:latin typeface="Arial" panose="020B0604020202020204" pitchFamily="34" charset="0"/>
                          <a:cs typeface="+mj-cs"/>
                        </a:rPr>
                        <a:t>   נִדְרַשְׁתִּי לְלוֹא שָׁאָלוּ נִמְצֵאתִי לְלֹא בִקְשֻׁנִי אָמַרְתִּי הִנֵּנִי הִנֵּנִי אֶל-גּוֹי לֹא-קֹרָא בִשְׁמִי: </a:t>
                      </a:r>
                      <a:r>
                        <a:rPr lang="he-IL" sz="2000" b="0" i="0" u="none" strike="noStrike">
                          <a:solidFill>
                            <a:srgbClr val="00B0F0"/>
                          </a:solidFill>
                          <a:effectLst/>
                          <a:latin typeface="Arial" panose="020B0604020202020204" pitchFamily="34" charset="0"/>
                          <a:cs typeface="+mj-cs"/>
                        </a:rPr>
                        <a:t>ב</a:t>
                      </a:r>
                      <a:r>
                        <a:rPr lang="he-IL" sz="2000" b="0" i="0" u="none" strike="noStrike">
                          <a:solidFill>
                            <a:schemeClr val="bg1"/>
                          </a:solidFill>
                          <a:effectLst/>
                          <a:latin typeface="Arial" panose="020B0604020202020204" pitchFamily="34" charset="0"/>
                          <a:cs typeface="+mj-cs"/>
                        </a:rPr>
                        <a:t>   פֵּרַשְֹתִּי יָדַי כָּל-הַיּוֹם אֶל-עַם סוֹרֵר הַהֹלְכִים הַדֶּרֶךְ לֹא-טוֹב אַחַר מַחְשְׁבֹתֵיהֶם: </a:t>
                      </a:r>
                      <a:r>
                        <a:rPr lang="he-IL" sz="2000" b="0" i="0" u="none" strike="noStrike">
                          <a:solidFill>
                            <a:srgbClr val="00B0F0"/>
                          </a:solidFill>
                          <a:effectLst/>
                          <a:latin typeface="Arial" panose="020B0604020202020204" pitchFamily="34" charset="0"/>
                          <a:cs typeface="+mj-cs"/>
                        </a:rPr>
                        <a:t>ג</a:t>
                      </a:r>
                      <a:r>
                        <a:rPr lang="he-IL" sz="2000" b="0" i="0" u="none" strike="noStrike">
                          <a:solidFill>
                            <a:schemeClr val="bg1"/>
                          </a:solidFill>
                          <a:effectLst/>
                          <a:latin typeface="Arial" panose="020B0604020202020204" pitchFamily="34" charset="0"/>
                          <a:cs typeface="+mj-cs"/>
                        </a:rPr>
                        <a:t>   הָעָם הַמַּכְעִיסִים אוֹתִי עַל-פָּנַי תָּמִיד זֹבְחִים בַּגַּנּוֹת וּמְקַטְּרִים עַל-הַלְּבֵנִים: </a:t>
                      </a:r>
                      <a:r>
                        <a:rPr lang="he-IL" sz="2000" b="0" i="0" u="none" strike="noStrike">
                          <a:solidFill>
                            <a:srgbClr val="00B0F0"/>
                          </a:solidFill>
                          <a:effectLst/>
                          <a:latin typeface="Arial" panose="020B0604020202020204" pitchFamily="34" charset="0"/>
                          <a:cs typeface="+mj-cs"/>
                        </a:rPr>
                        <a:t>ד</a:t>
                      </a:r>
                      <a:r>
                        <a:rPr lang="he-IL" sz="2000" b="0" i="0" u="none" strike="noStrike">
                          <a:solidFill>
                            <a:schemeClr val="bg1"/>
                          </a:solidFill>
                          <a:effectLst/>
                          <a:latin typeface="Arial" panose="020B0604020202020204" pitchFamily="34" charset="0"/>
                          <a:cs typeface="+mj-cs"/>
                        </a:rPr>
                        <a:t>   הַיֹּשְׁבִים בַּקְּבָרִים וּבַנְּצוּרִים יָלִינוּ הָאֹכְלִים בְּשַֹר הַחֲזִיר וּפְרַק [וּמְרַק] פִּגֻּלִים כְּלֵיהֶם: </a:t>
                      </a:r>
                      <a:r>
                        <a:rPr lang="he-IL" sz="2000" b="0" i="0" u="none" strike="noStrike">
                          <a:solidFill>
                            <a:srgbClr val="00B0F0"/>
                          </a:solidFill>
                          <a:effectLst/>
                          <a:latin typeface="Arial" panose="020B0604020202020204" pitchFamily="34" charset="0"/>
                          <a:cs typeface="+mj-cs"/>
                        </a:rPr>
                        <a:t>ה</a:t>
                      </a:r>
                      <a:r>
                        <a:rPr lang="he-IL" sz="2000" b="0" i="0" u="none" strike="noStrike">
                          <a:solidFill>
                            <a:schemeClr val="bg1"/>
                          </a:solidFill>
                          <a:effectLst/>
                          <a:latin typeface="Arial" panose="020B0604020202020204" pitchFamily="34" charset="0"/>
                          <a:cs typeface="+mj-cs"/>
                        </a:rPr>
                        <a:t>   הָאֹמְרִים קְרַב אֵלֶיךָ אַל-תִּגַּשׁ-בִּי כִּי קְדַשְׁתִּיךָ אֵלֶּה עָשָׁן בְּאַפִּי אֵשׁ יֹקֶדֶת כָּל-הַיּוֹם: </a:t>
                      </a:r>
                      <a:endParaRPr lang="he-IL" sz="36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buNone/>
                      </a:pPr>
                      <a:r>
                        <a:rPr lang="he-IL" sz="2000" b="1" i="0" u="none" strike="noStrike">
                          <a:solidFill>
                            <a:srgbClr val="00B0F0"/>
                          </a:solidFill>
                          <a:effectLst/>
                          <a:latin typeface="Arial" panose="020B0604020202020204" pitchFamily="34" charset="0"/>
                          <a:cs typeface="+mj-cs"/>
                        </a:rPr>
                        <a:t>לוגוס</a:t>
                      </a:r>
                      <a:endParaRPr lang="he-IL" sz="3600">
                        <a:solidFill>
                          <a:srgbClr val="00B0F0"/>
                        </a:solidFill>
                        <a:effectLst/>
                        <a:cs typeface="+mj-cs"/>
                      </a:endParaRPr>
                    </a:p>
                    <a:p>
                      <a:pPr algn="r" rtl="1" fontAlgn="t">
                        <a:buNone/>
                      </a:pPr>
                      <a:r>
                        <a:rPr lang="he-IL" sz="2000" b="0" i="0" u="none" strike="noStrike">
                          <a:solidFill>
                            <a:srgbClr val="00B0F0"/>
                          </a:solidFill>
                          <a:effectLst/>
                          <a:latin typeface="Arial" panose="020B0604020202020204" pitchFamily="34" charset="0"/>
                          <a:cs typeface="+mj-cs"/>
                        </a:rPr>
                        <a:t>א</a:t>
                      </a:r>
                      <a:r>
                        <a:rPr lang="he-IL" sz="2000" b="0" i="0" u="none" strike="noStrike">
                          <a:solidFill>
                            <a:schemeClr val="bg1"/>
                          </a:solidFill>
                          <a:effectLst/>
                          <a:latin typeface="Arial" panose="020B0604020202020204" pitchFamily="34" charset="0"/>
                          <a:cs typeface="+mj-cs"/>
                        </a:rPr>
                        <a:t>      אִשתְאֵילִית בְמֵימְרִי לִדלָא שְאִילוּ מִן קֳדָמַי תְבַעִית אוּלפַן אֹורָיתִי לִדלָא תְבַעוּ דַחלְתִי אְמַרִית הָאְנָא מִשתְאֵיל תְדִירָא כָל יֹומָא לְעַם דְלָא מְצַלֵי בִשמִי׃ </a:t>
                      </a:r>
                      <a:r>
                        <a:rPr lang="he-IL" sz="2000" b="0" i="0" u="none" strike="noStrike">
                          <a:solidFill>
                            <a:srgbClr val="00B0F0"/>
                          </a:solidFill>
                          <a:effectLst/>
                          <a:latin typeface="Arial" panose="020B0604020202020204" pitchFamily="34" charset="0"/>
                          <a:cs typeface="+mj-cs"/>
                        </a:rPr>
                        <a:t>ב</a:t>
                      </a:r>
                      <a:r>
                        <a:rPr lang="he-IL" sz="2000" b="0" i="0" u="none" strike="noStrike">
                          <a:solidFill>
                            <a:schemeClr val="bg1"/>
                          </a:solidFill>
                          <a:effectLst/>
                          <a:latin typeface="Arial" panose="020B0604020202020204" pitchFamily="34" charset="0"/>
                          <a:cs typeface="+mj-cs"/>
                        </a:rPr>
                        <a:t>      שְלַחִית נְבִיַי כָל יֹומָא לְוָת עַמָא סָרְבָנָא דְאָזְלִין בְאֹורַח לָא תָקְנָא בָתַר עַשתֹונֵיהֹון׃ </a:t>
                      </a:r>
                      <a:r>
                        <a:rPr lang="he-IL" sz="2000" b="0" i="0" u="none" strike="noStrike">
                          <a:solidFill>
                            <a:srgbClr val="00B0F0"/>
                          </a:solidFill>
                          <a:effectLst/>
                          <a:latin typeface="Arial" panose="020B0604020202020204" pitchFamily="34" charset="0"/>
                          <a:cs typeface="+mj-cs"/>
                        </a:rPr>
                        <a:t>ג</a:t>
                      </a:r>
                      <a:r>
                        <a:rPr lang="he-IL" sz="2000" b="0" i="0" u="none" strike="noStrike">
                          <a:solidFill>
                            <a:schemeClr val="bg1"/>
                          </a:solidFill>
                          <a:effectLst/>
                          <a:latin typeface="Arial" panose="020B0604020202020204" pitchFamily="34" charset="0"/>
                          <a:cs typeface="+mj-cs"/>
                        </a:rPr>
                        <a:t>      עַמָא דְמַרגְזִין עַל מֵימְרִי קֳדָמַי תְדִירָא דָבְחִין בְגִנֵיאַך טָעַוָתָא וּמַסְקִין בֻסמִין עַל לִבנַיָא׃ </a:t>
                      </a:r>
                      <a:r>
                        <a:rPr lang="he-IL" sz="2000" b="0" i="0" u="none" strike="noStrike">
                          <a:solidFill>
                            <a:srgbClr val="00B0F0"/>
                          </a:solidFill>
                          <a:effectLst/>
                          <a:latin typeface="Arial" panose="020B0604020202020204" pitchFamily="34" charset="0"/>
                          <a:cs typeface="+mj-cs"/>
                        </a:rPr>
                        <a:t>ד</a:t>
                      </a:r>
                      <a:r>
                        <a:rPr lang="he-IL" sz="2000" b="0" i="0" u="none" strike="noStrike">
                          <a:solidFill>
                            <a:schemeClr val="bg1"/>
                          </a:solidFill>
                          <a:effectLst/>
                          <a:latin typeface="Arial" panose="020B0604020202020204" pitchFamily="34" charset="0"/>
                          <a:cs typeface="+mj-cs"/>
                        </a:rPr>
                        <a:t>      דְיָתְבִין בְבָתַיָא דְבָנַן מֵעְפַר קִברַיָא וְעִם פִגרֵי בְנֵי אְנָשָא דָיְרִין אָכְלִין בְסַר חְזִירָא וּרשַף פִיגוּל בְמָנֵיהֹון׃ </a:t>
                      </a:r>
                      <a:r>
                        <a:rPr lang="he-IL" sz="2000" b="0" i="0" u="none" strike="noStrike">
                          <a:solidFill>
                            <a:srgbClr val="00B0F0"/>
                          </a:solidFill>
                          <a:effectLst/>
                          <a:latin typeface="Arial" panose="020B0604020202020204" pitchFamily="34" charset="0"/>
                          <a:cs typeface="+mj-cs"/>
                        </a:rPr>
                        <a:t>ה</a:t>
                      </a:r>
                      <a:r>
                        <a:rPr lang="he-IL" sz="2000" b="0" i="0" u="none" strike="noStrike">
                          <a:solidFill>
                            <a:schemeClr val="bg1"/>
                          </a:solidFill>
                          <a:effectLst/>
                          <a:latin typeface="Arial" panose="020B0604020202020204" pitchFamily="34" charset="0"/>
                          <a:cs typeface="+mj-cs"/>
                        </a:rPr>
                        <a:t>      דְאָמְרִין רְחַק לְהַלאָה לָא תִקרַב בִי אְרֵי אְנָא דְכֵינָא מִנָך אִלֵין רֻגזְהֹון כְתַנְנָא קֳדָמַי פֹורעָנוּתְהֹון בְגֵיהִנָם דְאִשָתָא דָלְקָא בַה כָל יֹומָא׃ </a:t>
                      </a:r>
                      <a:endParaRPr lang="he-IL" sz="36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buNone/>
                      </a:pPr>
                      <a:r>
                        <a:rPr lang="he-IL" sz="2000" b="1" i="0" u="none" strike="noStrike">
                          <a:solidFill>
                            <a:srgbClr val="00B0F0"/>
                          </a:solidFill>
                          <a:effectLst/>
                          <a:latin typeface="Arial" panose="020B0604020202020204" pitchFamily="34" charset="0"/>
                          <a:cs typeface="+mj-cs"/>
                        </a:rPr>
                        <a:t>ספריה</a:t>
                      </a:r>
                      <a:endParaRPr lang="he-IL" sz="3600">
                        <a:solidFill>
                          <a:srgbClr val="00B0F0"/>
                        </a:solidFill>
                        <a:effectLst/>
                        <a:cs typeface="+mj-cs"/>
                      </a:endParaRPr>
                    </a:p>
                    <a:p>
                      <a:pPr algn="r" rtl="1" fontAlgn="t">
                        <a:buNone/>
                      </a:pPr>
                      <a:r>
                        <a:rPr lang="he-IL" sz="2000" b="0" i="0" u="none" strike="noStrike">
                          <a:solidFill>
                            <a:srgbClr val="00B0F0"/>
                          </a:solidFill>
                          <a:effectLst/>
                          <a:latin typeface="Arial" panose="020B0604020202020204" pitchFamily="34" charset="0"/>
                          <a:cs typeface="+mj-cs"/>
                        </a:rPr>
                        <a:t>א</a:t>
                      </a:r>
                      <a:r>
                        <a:rPr lang="he-IL" sz="2000" b="0" i="0" u="none" strike="noStrike">
                          <a:solidFill>
                            <a:schemeClr val="bg1"/>
                          </a:solidFill>
                          <a:effectLst/>
                          <a:latin typeface="Arial" panose="020B0604020202020204" pitchFamily="34" charset="0"/>
                          <a:cs typeface="+mj-cs"/>
                        </a:rPr>
                        <a:t>  אִשְׁתְּאֵילִית בְּמֵימְרִי לִדְלָא שְׁאִילוּ מִן קֳדָמַי תְּבָעֵית אוּלְפַן אוֹרַיְתִי לִדְלָא תְּבָעוּ דְחַלְתִּי אֲמָרֵית הָא אֲנָא מִשְׁתָּאֵיל תְּדִירָא כָּל יוֹמָא לְעַם דְלָא מְצַלֵי בִשְׁמִי: </a:t>
                      </a:r>
                      <a:r>
                        <a:rPr lang="he-IL" sz="2000" b="0" i="0" u="none" strike="noStrike">
                          <a:solidFill>
                            <a:srgbClr val="00B0F0"/>
                          </a:solidFill>
                          <a:effectLst/>
                          <a:latin typeface="Arial" panose="020B0604020202020204" pitchFamily="34" charset="0"/>
                          <a:cs typeface="+mj-cs"/>
                        </a:rPr>
                        <a:t>ב</a:t>
                      </a:r>
                      <a:r>
                        <a:rPr lang="he-IL" sz="2000" b="0" i="0" u="none" strike="noStrike">
                          <a:solidFill>
                            <a:schemeClr val="bg1"/>
                          </a:solidFill>
                          <a:effectLst/>
                          <a:latin typeface="Arial" panose="020B0604020202020204" pitchFamily="34" charset="0"/>
                          <a:cs typeface="+mj-cs"/>
                        </a:rPr>
                        <a:t>  שְׁלָחִית נְבִיאֵי כָּל יוֹמָא לְעַמָא מְסָרְבָנָא דְאָזְלִין בְּאוֹרַח דְלָא תַקְנָא בָּתַר עֶשְׁתּוֹנֵיהוֹן: </a:t>
                      </a:r>
                      <a:r>
                        <a:rPr lang="he-IL" sz="2000" b="0" i="0" u="none" strike="noStrike">
                          <a:solidFill>
                            <a:srgbClr val="00B0F0"/>
                          </a:solidFill>
                          <a:effectLst/>
                          <a:latin typeface="Arial" panose="020B0604020202020204" pitchFamily="34" charset="0"/>
                          <a:cs typeface="+mj-cs"/>
                        </a:rPr>
                        <a:t>ג</a:t>
                      </a:r>
                      <a:r>
                        <a:rPr lang="he-IL" sz="2000" b="0" i="0" u="none" strike="noStrike">
                          <a:solidFill>
                            <a:schemeClr val="bg1"/>
                          </a:solidFill>
                          <a:effectLst/>
                          <a:latin typeface="Arial" panose="020B0604020202020204" pitchFamily="34" charset="0"/>
                          <a:cs typeface="+mj-cs"/>
                        </a:rPr>
                        <a:t>  עַמָא דְמַרְגְזִין עַל מֵימְרִי קֳדָמַי תְּדִירָא דָבְחִין בְּגִנָן טַעֲוָתָא וּמַסְקִין בּוּסְמַיָא עַל לִבְנַיָא: </a:t>
                      </a:r>
                      <a:r>
                        <a:rPr lang="he-IL" sz="2000" b="0" i="0" u="none" strike="noStrike">
                          <a:solidFill>
                            <a:srgbClr val="00B0F0"/>
                          </a:solidFill>
                          <a:effectLst/>
                          <a:latin typeface="Arial" panose="020B0604020202020204" pitchFamily="34" charset="0"/>
                          <a:cs typeface="+mj-cs"/>
                        </a:rPr>
                        <a:t>ד</a:t>
                      </a:r>
                      <a:r>
                        <a:rPr lang="he-IL" sz="2000" b="0" i="0" u="none" strike="noStrike">
                          <a:solidFill>
                            <a:schemeClr val="bg1"/>
                          </a:solidFill>
                          <a:effectLst/>
                          <a:latin typeface="Arial" panose="020B0604020202020204" pitchFamily="34" charset="0"/>
                          <a:cs typeface="+mj-cs"/>
                        </a:rPr>
                        <a:t>  דְיָתְבִין בְּבָתַּיָא דְבָנָן מֵעֲפַר קִבְרַיָא וְעִם פִּגְרֵי בְּנֵי אֱנָשָׁא דַיְרִין דְאָכְלִין בְּשַׂר חֲזִירָא וּרְטַב פִּגוּל בְּמַנֵיהוֹן: </a:t>
                      </a:r>
                      <a:r>
                        <a:rPr lang="he-IL" sz="2000" b="0" i="0" u="none" strike="noStrike">
                          <a:solidFill>
                            <a:srgbClr val="00B0F0"/>
                          </a:solidFill>
                          <a:effectLst/>
                          <a:latin typeface="Arial" panose="020B0604020202020204" pitchFamily="34" charset="0"/>
                          <a:cs typeface="+mj-cs"/>
                        </a:rPr>
                        <a:t>ה</a:t>
                      </a:r>
                      <a:r>
                        <a:rPr lang="he-IL" sz="2000" b="0" i="0" u="none" strike="noStrike">
                          <a:solidFill>
                            <a:schemeClr val="bg1"/>
                          </a:solidFill>
                          <a:effectLst/>
                          <a:latin typeface="Arial" panose="020B0604020202020204" pitchFamily="34" charset="0"/>
                          <a:cs typeface="+mj-cs"/>
                        </a:rPr>
                        <a:t>  דְאָמְרִין רָחֵיק לְהָלָא לָא תִקְרַב בִּי אֲרֵי דָכֵינָא מִנָךְ אִלֵין רוּגְזֵיהוֹן כִּתְנָנָא קֳדָמַי פּוּרְעֲנוּתְהוֹן בְּגֵיהִנָם דְאֶשְׁתָּא דְלָקָא בָהּ כָּל יוֹמָא: </a:t>
                      </a:r>
                      <a:endParaRPr lang="he-IL" sz="36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4279334"/>
                  </a:ext>
                </a:extLst>
              </a:tr>
            </a:tbl>
          </a:graphicData>
        </a:graphic>
      </p:graphicFrame>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54BB8FCB-C984-259A-2111-1FC695780DB1}"/>
                  </a:ext>
                </a:extLst>
              </p14:cNvPr>
              <p14:cNvContentPartPr/>
              <p14:nvPr/>
            </p14:nvContentPartPr>
            <p14:xfrm>
              <a:off x="159156" y="-127132"/>
              <a:ext cx="3427200" cy="5161320"/>
            </p14:xfrm>
          </p:contentPart>
        </mc:Choice>
        <mc:Fallback>
          <p:pic>
            <p:nvPicPr>
              <p:cNvPr id="3" name="Ink 2">
                <a:extLst>
                  <a:ext uri="{FF2B5EF4-FFF2-40B4-BE49-F238E27FC236}">
                    <a16:creationId xmlns:a16="http://schemas.microsoft.com/office/drawing/2014/main" id="{54BB8FCB-C984-259A-2111-1FC695780DB1}"/>
                  </a:ext>
                </a:extLst>
              </p:cNvPr>
              <p:cNvPicPr/>
              <p:nvPr/>
            </p:nvPicPr>
            <p:blipFill>
              <a:blip r:embed="rId5"/>
              <a:stretch>
                <a:fillRect/>
              </a:stretch>
            </p:blipFill>
            <p:spPr>
              <a:xfrm>
                <a:off x="141516" y="-145132"/>
                <a:ext cx="3462840" cy="5196960"/>
              </a:xfrm>
              <a:prstGeom prst="rect">
                <a:avLst/>
              </a:prstGeom>
            </p:spPr>
          </p:pic>
        </mc:Fallback>
      </mc:AlternateContent>
      <p:grpSp>
        <p:nvGrpSpPr>
          <p:cNvPr id="9" name="Group 8">
            <a:extLst>
              <a:ext uri="{FF2B5EF4-FFF2-40B4-BE49-F238E27FC236}">
                <a16:creationId xmlns:a16="http://schemas.microsoft.com/office/drawing/2014/main" id="{6DAE5738-0AFD-9B81-D537-529FC911B9DC}"/>
              </a:ext>
            </a:extLst>
          </p:cNvPr>
          <p:cNvGrpSpPr/>
          <p:nvPr/>
        </p:nvGrpSpPr>
        <p:grpSpPr>
          <a:xfrm>
            <a:off x="5733756" y="133148"/>
            <a:ext cx="4082040" cy="6458040"/>
            <a:chOff x="5733756" y="133148"/>
            <a:chExt cx="4082040" cy="6458040"/>
          </a:xfrm>
        </p:grpSpPr>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1BB719A3-22DD-EF62-F34C-DD95ADF8D22B}"/>
                    </a:ext>
                  </a:extLst>
                </p14:cNvPr>
                <p14:cNvContentPartPr/>
                <p14:nvPr/>
              </p14:nvContentPartPr>
              <p14:xfrm>
                <a:off x="6405516" y="133148"/>
                <a:ext cx="3410280" cy="6458040"/>
              </p14:xfrm>
            </p:contentPart>
          </mc:Choice>
          <mc:Fallback>
            <p:pic>
              <p:nvPicPr>
                <p:cNvPr id="5" name="Ink 4">
                  <a:extLst>
                    <a:ext uri="{FF2B5EF4-FFF2-40B4-BE49-F238E27FC236}">
                      <a16:creationId xmlns:a16="http://schemas.microsoft.com/office/drawing/2014/main" id="{1BB719A3-22DD-EF62-F34C-DD95ADF8D22B}"/>
                    </a:ext>
                  </a:extLst>
                </p:cNvPr>
                <p:cNvPicPr/>
                <p:nvPr/>
              </p:nvPicPr>
              <p:blipFill>
                <a:blip r:embed="rId7"/>
                <a:stretch>
                  <a:fillRect/>
                </a:stretch>
              </p:blipFill>
              <p:spPr>
                <a:xfrm>
                  <a:off x="6387876" y="115508"/>
                  <a:ext cx="3445920" cy="6493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60F1A900-731B-C503-0F76-1FB19D320F15}"/>
                    </a:ext>
                  </a:extLst>
                </p14:cNvPr>
                <p14:cNvContentPartPr/>
                <p14:nvPr/>
              </p14:nvContentPartPr>
              <p14:xfrm>
                <a:off x="5733756" y="469748"/>
                <a:ext cx="541440" cy="78840"/>
              </p14:xfrm>
            </p:contentPart>
          </mc:Choice>
          <mc:Fallback>
            <p:pic>
              <p:nvPicPr>
                <p:cNvPr id="7" name="Ink 6">
                  <a:extLst>
                    <a:ext uri="{FF2B5EF4-FFF2-40B4-BE49-F238E27FC236}">
                      <a16:creationId xmlns:a16="http://schemas.microsoft.com/office/drawing/2014/main" id="{60F1A900-731B-C503-0F76-1FB19D320F15}"/>
                    </a:ext>
                  </a:extLst>
                </p:cNvPr>
                <p:cNvPicPr/>
                <p:nvPr/>
              </p:nvPicPr>
              <p:blipFill>
                <a:blip r:embed="rId9"/>
                <a:stretch>
                  <a:fillRect/>
                </a:stretch>
              </p:blipFill>
              <p:spPr>
                <a:xfrm>
                  <a:off x="5716116" y="452108"/>
                  <a:ext cx="577080" cy="114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10" name="Ink 9">
                <a:extLst>
                  <a:ext uri="{FF2B5EF4-FFF2-40B4-BE49-F238E27FC236}">
                    <a16:creationId xmlns:a16="http://schemas.microsoft.com/office/drawing/2014/main" id="{A933A052-3C50-200A-3F66-B6127FA690A1}"/>
                  </a:ext>
                </a:extLst>
              </p14:cNvPr>
              <p14:cNvContentPartPr/>
              <p14:nvPr/>
            </p14:nvContentPartPr>
            <p14:xfrm>
              <a:off x="8432676" y="4714508"/>
              <a:ext cx="114840" cy="29160"/>
            </p14:xfrm>
          </p:contentPart>
        </mc:Choice>
        <mc:Fallback>
          <p:pic>
            <p:nvPicPr>
              <p:cNvPr id="10" name="Ink 9">
                <a:extLst>
                  <a:ext uri="{FF2B5EF4-FFF2-40B4-BE49-F238E27FC236}">
                    <a16:creationId xmlns:a16="http://schemas.microsoft.com/office/drawing/2014/main" id="{A933A052-3C50-200A-3F66-B6127FA690A1}"/>
                  </a:ext>
                </a:extLst>
              </p:cNvPr>
              <p:cNvPicPr/>
              <p:nvPr/>
            </p:nvPicPr>
            <p:blipFill>
              <a:blip r:embed="rId11"/>
              <a:stretch>
                <a:fillRect/>
              </a:stretch>
            </p:blipFill>
            <p:spPr>
              <a:xfrm>
                <a:off x="8415036" y="4696508"/>
                <a:ext cx="15048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A4D64209-8579-11C1-D7BD-A4EFEDC6DE8B}"/>
                  </a:ext>
                </a:extLst>
              </p14:cNvPr>
              <p14:cNvContentPartPr/>
              <p14:nvPr/>
            </p14:nvContentPartPr>
            <p14:xfrm>
              <a:off x="7571196" y="741188"/>
              <a:ext cx="1499400" cy="92520"/>
            </p14:xfrm>
          </p:contentPart>
        </mc:Choice>
        <mc:Fallback>
          <p:pic>
            <p:nvPicPr>
              <p:cNvPr id="11" name="Ink 10">
                <a:extLst>
                  <a:ext uri="{FF2B5EF4-FFF2-40B4-BE49-F238E27FC236}">
                    <a16:creationId xmlns:a16="http://schemas.microsoft.com/office/drawing/2014/main" id="{A4D64209-8579-11C1-D7BD-A4EFEDC6DE8B}"/>
                  </a:ext>
                </a:extLst>
              </p:cNvPr>
              <p:cNvPicPr/>
              <p:nvPr/>
            </p:nvPicPr>
            <p:blipFill>
              <a:blip r:embed="rId13"/>
              <a:stretch>
                <a:fillRect/>
              </a:stretch>
            </p:blipFill>
            <p:spPr>
              <a:xfrm>
                <a:off x="7553556" y="723548"/>
                <a:ext cx="15350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652A2BFF-869E-D496-D6CC-0D284D9E8819}"/>
                  </a:ext>
                </a:extLst>
              </p14:cNvPr>
              <p14:cNvContentPartPr/>
              <p14:nvPr/>
            </p14:nvContentPartPr>
            <p14:xfrm>
              <a:off x="8192196" y="2315828"/>
              <a:ext cx="1082160" cy="87840"/>
            </p14:xfrm>
          </p:contentPart>
        </mc:Choice>
        <mc:Fallback>
          <p:pic>
            <p:nvPicPr>
              <p:cNvPr id="12" name="Ink 11">
                <a:extLst>
                  <a:ext uri="{FF2B5EF4-FFF2-40B4-BE49-F238E27FC236}">
                    <a16:creationId xmlns:a16="http://schemas.microsoft.com/office/drawing/2014/main" id="{652A2BFF-869E-D496-D6CC-0D284D9E8819}"/>
                  </a:ext>
                </a:extLst>
              </p:cNvPr>
              <p:cNvPicPr/>
              <p:nvPr/>
            </p:nvPicPr>
            <p:blipFill>
              <a:blip r:embed="rId15"/>
              <a:stretch>
                <a:fillRect/>
              </a:stretch>
            </p:blipFill>
            <p:spPr>
              <a:xfrm>
                <a:off x="8174196" y="2297828"/>
                <a:ext cx="1117800" cy="123480"/>
              </a:xfrm>
              <a:prstGeom prst="rect">
                <a:avLst/>
              </a:prstGeom>
            </p:spPr>
          </p:pic>
        </mc:Fallback>
      </mc:AlternateContent>
      <p:grpSp>
        <p:nvGrpSpPr>
          <p:cNvPr id="15" name="Group 14">
            <a:extLst>
              <a:ext uri="{FF2B5EF4-FFF2-40B4-BE49-F238E27FC236}">
                <a16:creationId xmlns:a16="http://schemas.microsoft.com/office/drawing/2014/main" id="{034387C5-8855-A214-C14C-A637CE490EC0}"/>
              </a:ext>
            </a:extLst>
          </p:cNvPr>
          <p:cNvGrpSpPr/>
          <p:nvPr/>
        </p:nvGrpSpPr>
        <p:grpSpPr>
          <a:xfrm>
            <a:off x="6725556" y="2925668"/>
            <a:ext cx="2621880" cy="392400"/>
            <a:chOff x="6725556" y="2925668"/>
            <a:chExt cx="2621880" cy="392400"/>
          </a:xfrm>
        </p:grpSpPr>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8685BFE0-0F7A-F9A8-28C5-6126F31DEF32}"/>
                    </a:ext>
                  </a:extLst>
                </p14:cNvPr>
                <p14:cNvContentPartPr/>
                <p14:nvPr/>
              </p14:nvContentPartPr>
              <p14:xfrm>
                <a:off x="6725556" y="2925668"/>
                <a:ext cx="936720" cy="50400"/>
              </p14:xfrm>
            </p:contentPart>
          </mc:Choice>
          <mc:Fallback>
            <p:pic>
              <p:nvPicPr>
                <p:cNvPr id="13" name="Ink 12">
                  <a:extLst>
                    <a:ext uri="{FF2B5EF4-FFF2-40B4-BE49-F238E27FC236}">
                      <a16:creationId xmlns:a16="http://schemas.microsoft.com/office/drawing/2014/main" id="{8685BFE0-0F7A-F9A8-28C5-6126F31DEF32}"/>
                    </a:ext>
                  </a:extLst>
                </p:cNvPr>
                <p:cNvPicPr/>
                <p:nvPr/>
              </p:nvPicPr>
              <p:blipFill>
                <a:blip r:embed="rId17"/>
                <a:stretch>
                  <a:fillRect/>
                </a:stretch>
              </p:blipFill>
              <p:spPr>
                <a:xfrm>
                  <a:off x="6707556" y="2908028"/>
                  <a:ext cx="9723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E19475BF-C6B1-E1AC-3F9E-8B892BFB978A}"/>
                    </a:ext>
                  </a:extLst>
                </p14:cNvPr>
                <p14:cNvContentPartPr/>
                <p14:nvPr/>
              </p14:nvContentPartPr>
              <p14:xfrm>
                <a:off x="8367516" y="3259028"/>
                <a:ext cx="979920" cy="59040"/>
              </p14:xfrm>
            </p:contentPart>
          </mc:Choice>
          <mc:Fallback>
            <p:pic>
              <p:nvPicPr>
                <p:cNvPr id="14" name="Ink 13">
                  <a:extLst>
                    <a:ext uri="{FF2B5EF4-FFF2-40B4-BE49-F238E27FC236}">
                      <a16:creationId xmlns:a16="http://schemas.microsoft.com/office/drawing/2014/main" id="{E19475BF-C6B1-E1AC-3F9E-8B892BFB978A}"/>
                    </a:ext>
                  </a:extLst>
                </p:cNvPr>
                <p:cNvPicPr/>
                <p:nvPr/>
              </p:nvPicPr>
              <p:blipFill>
                <a:blip r:embed="rId19"/>
                <a:stretch>
                  <a:fillRect/>
                </a:stretch>
              </p:blipFill>
              <p:spPr>
                <a:xfrm>
                  <a:off x="8349516" y="3241028"/>
                  <a:ext cx="1015560" cy="94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7285B6DA-9982-9A21-1E21-404C8355060B}"/>
                  </a:ext>
                </a:extLst>
              </p14:cNvPr>
              <p14:cNvContentPartPr/>
              <p14:nvPr/>
            </p14:nvContentPartPr>
            <p14:xfrm>
              <a:off x="7028676" y="3836468"/>
              <a:ext cx="2021040" cy="37440"/>
            </p14:xfrm>
          </p:contentPart>
        </mc:Choice>
        <mc:Fallback>
          <p:pic>
            <p:nvPicPr>
              <p:cNvPr id="16" name="Ink 15">
                <a:extLst>
                  <a:ext uri="{FF2B5EF4-FFF2-40B4-BE49-F238E27FC236}">
                    <a16:creationId xmlns:a16="http://schemas.microsoft.com/office/drawing/2014/main" id="{7285B6DA-9982-9A21-1E21-404C8355060B}"/>
                  </a:ext>
                </a:extLst>
              </p:cNvPr>
              <p:cNvPicPr/>
              <p:nvPr/>
            </p:nvPicPr>
            <p:blipFill>
              <a:blip r:embed="rId21"/>
              <a:stretch>
                <a:fillRect/>
              </a:stretch>
            </p:blipFill>
            <p:spPr>
              <a:xfrm>
                <a:off x="7011036" y="3818468"/>
                <a:ext cx="20566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FB198AA1-3F20-FE4A-76D8-DADD7467C4C2}"/>
                  </a:ext>
                </a:extLst>
              </p14:cNvPr>
              <p14:cNvContentPartPr/>
              <p14:nvPr/>
            </p14:nvContentPartPr>
            <p14:xfrm>
              <a:off x="8767116" y="4174868"/>
              <a:ext cx="693720" cy="32760"/>
            </p14:xfrm>
          </p:contentPart>
        </mc:Choice>
        <mc:Fallback>
          <p:pic>
            <p:nvPicPr>
              <p:cNvPr id="17" name="Ink 16">
                <a:extLst>
                  <a:ext uri="{FF2B5EF4-FFF2-40B4-BE49-F238E27FC236}">
                    <a16:creationId xmlns:a16="http://schemas.microsoft.com/office/drawing/2014/main" id="{FB198AA1-3F20-FE4A-76D8-DADD7467C4C2}"/>
                  </a:ext>
                </a:extLst>
              </p:cNvPr>
              <p:cNvPicPr/>
              <p:nvPr/>
            </p:nvPicPr>
            <p:blipFill>
              <a:blip r:embed="rId23"/>
              <a:stretch>
                <a:fillRect/>
              </a:stretch>
            </p:blipFill>
            <p:spPr>
              <a:xfrm>
                <a:off x="8749476" y="4157228"/>
                <a:ext cx="7293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36AB489B-0D69-AAE9-F083-E9D81681BF6B}"/>
                  </a:ext>
                </a:extLst>
              </p14:cNvPr>
              <p14:cNvContentPartPr/>
              <p14:nvPr/>
            </p14:nvContentPartPr>
            <p14:xfrm>
              <a:off x="7736076" y="4440548"/>
              <a:ext cx="1555920" cy="84960"/>
            </p14:xfrm>
          </p:contentPart>
        </mc:Choice>
        <mc:Fallback>
          <p:pic>
            <p:nvPicPr>
              <p:cNvPr id="18" name="Ink 17">
                <a:extLst>
                  <a:ext uri="{FF2B5EF4-FFF2-40B4-BE49-F238E27FC236}">
                    <a16:creationId xmlns:a16="http://schemas.microsoft.com/office/drawing/2014/main" id="{36AB489B-0D69-AAE9-F083-E9D81681BF6B}"/>
                  </a:ext>
                </a:extLst>
              </p:cNvPr>
              <p:cNvPicPr/>
              <p:nvPr/>
            </p:nvPicPr>
            <p:blipFill>
              <a:blip r:embed="rId25"/>
              <a:stretch>
                <a:fillRect/>
              </a:stretch>
            </p:blipFill>
            <p:spPr>
              <a:xfrm>
                <a:off x="7718436" y="4422548"/>
                <a:ext cx="15915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9DDD4183-42CB-2326-4F44-FCE3131AC938}"/>
                  </a:ext>
                </a:extLst>
              </p14:cNvPr>
              <p14:cNvContentPartPr/>
              <p14:nvPr/>
            </p14:nvContentPartPr>
            <p14:xfrm>
              <a:off x="8707356" y="5349908"/>
              <a:ext cx="730800" cy="43920"/>
            </p14:xfrm>
          </p:contentPart>
        </mc:Choice>
        <mc:Fallback>
          <p:pic>
            <p:nvPicPr>
              <p:cNvPr id="19" name="Ink 18">
                <a:extLst>
                  <a:ext uri="{FF2B5EF4-FFF2-40B4-BE49-F238E27FC236}">
                    <a16:creationId xmlns:a16="http://schemas.microsoft.com/office/drawing/2014/main" id="{9DDD4183-42CB-2326-4F44-FCE3131AC938}"/>
                  </a:ext>
                </a:extLst>
              </p:cNvPr>
              <p:cNvPicPr/>
              <p:nvPr/>
            </p:nvPicPr>
            <p:blipFill>
              <a:blip r:embed="rId27"/>
              <a:stretch>
                <a:fillRect/>
              </a:stretch>
            </p:blipFill>
            <p:spPr>
              <a:xfrm>
                <a:off x="8689356" y="5332268"/>
                <a:ext cx="766440" cy="79560"/>
              </a:xfrm>
              <a:prstGeom prst="rect">
                <a:avLst/>
              </a:prstGeom>
            </p:spPr>
          </p:pic>
        </mc:Fallback>
      </mc:AlternateContent>
    </p:spTree>
    <p:extLst>
      <p:ext uri="{BB962C8B-B14F-4D97-AF65-F5344CB8AC3E}">
        <p14:creationId xmlns:p14="http://schemas.microsoft.com/office/powerpoint/2010/main" val="296365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28676</TotalTime>
  <Words>2331</Words>
  <Application>Microsoft Office PowerPoint</Application>
  <PresentationFormat>Widescreen</PresentationFormat>
  <Paragraphs>94</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153</cp:revision>
  <dcterms:created xsi:type="dcterms:W3CDTF">2021-02-18T19:11:41Z</dcterms:created>
  <dcterms:modified xsi:type="dcterms:W3CDTF">2025-03-27T12:45:44Z</dcterms:modified>
</cp:coreProperties>
</file>