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8.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9.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10.xml" ContentType="application/vnd.openxmlformats-officedocument.presentationml.notesSlide+xml"/>
  <Override PartName="/ppt/ink/ink184.xml" ContentType="application/inkml+xml"/>
  <Override PartName="/ppt/ink/ink185.xml" ContentType="application/inkml+xml"/>
  <Override PartName="/ppt/notesSlides/notesSlide11.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notesSlides/notesSlide12.xml" ContentType="application/vnd.openxmlformats-officedocument.presentationml.notesSlide+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3.xml" ContentType="application/vnd.openxmlformats-officedocument.presentationml.notesSlide+xml"/>
  <Override PartName="/ppt/ink/ink200.xml" ContentType="application/inkml+xml"/>
  <Override PartName="/ppt/ink/ink20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16.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7.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3" r:id="rId5"/>
    <p:sldId id="284" r:id="rId6"/>
    <p:sldId id="272" r:id="rId7"/>
    <p:sldId id="282" r:id="rId8"/>
    <p:sldId id="285" r:id="rId9"/>
    <p:sldId id="286" r:id="rId10"/>
    <p:sldId id="287" r:id="rId11"/>
    <p:sldId id="288" r:id="rId12"/>
    <p:sldId id="289" r:id="rId13"/>
    <p:sldId id="290" r:id="rId14"/>
    <p:sldId id="271"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C89D3-7470-4408-ADDF-999EBC6F301B}" v="3" dt="2025-03-20T12:43:36.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29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B8BC89D3-7470-4408-ADDF-999EBC6F301B}"/>
    <pc:docChg chg="modSld">
      <pc:chgData name="Duane Miller" userId="086b8d4e5ca37aec" providerId="LiveId" clId="{B8BC89D3-7470-4408-ADDF-999EBC6F301B}" dt="2025-03-20T12:56:16.564" v="230" actId="207"/>
      <pc:docMkLst>
        <pc:docMk/>
      </pc:docMkLst>
      <pc:sldChg chg="setBg">
        <pc:chgData name="Duane Miller" userId="086b8d4e5ca37aec" providerId="LiveId" clId="{B8BC89D3-7470-4408-ADDF-999EBC6F301B}" dt="2025-03-20T12:43:36.868" v="5"/>
        <pc:sldMkLst>
          <pc:docMk/>
          <pc:sldMk cId="2832398454" sldId="265"/>
        </pc:sldMkLst>
      </pc:sldChg>
      <pc:sldChg chg="setBg">
        <pc:chgData name="Duane Miller" userId="086b8d4e5ca37aec" providerId="LiveId" clId="{B8BC89D3-7470-4408-ADDF-999EBC6F301B}" dt="2025-03-20T12:43:36.868" v="5"/>
        <pc:sldMkLst>
          <pc:docMk/>
          <pc:sldMk cId="2153912712" sldId="268"/>
        </pc:sldMkLst>
      </pc:sldChg>
      <pc:sldChg chg="modSp mod setBg">
        <pc:chgData name="Duane Miller" userId="086b8d4e5ca37aec" providerId="LiveId" clId="{B8BC89D3-7470-4408-ADDF-999EBC6F301B}" dt="2025-03-20T12:55:25.659" v="187" actId="207"/>
        <pc:sldMkLst>
          <pc:docMk/>
          <pc:sldMk cId="1512310284" sldId="271"/>
        </pc:sldMkLst>
        <pc:spChg chg="mod">
          <ac:chgData name="Duane Miller" userId="086b8d4e5ca37aec" providerId="LiveId" clId="{B8BC89D3-7470-4408-ADDF-999EBC6F301B}" dt="2025-03-20T12:55:25.659" v="187" actId="207"/>
          <ac:spMkLst>
            <pc:docMk/>
            <pc:sldMk cId="1512310284" sldId="271"/>
            <ac:spMk id="7" creationId="{4426F626-7A1A-43A8-B380-D11D76D34155}"/>
          </ac:spMkLst>
        </pc:spChg>
      </pc:sldChg>
      <pc:sldChg chg="modSp mod setBg">
        <pc:chgData name="Duane Miller" userId="086b8d4e5ca37aec" providerId="LiveId" clId="{B8BC89D3-7470-4408-ADDF-999EBC6F301B}" dt="2025-03-20T12:44:10.807" v="73" actId="207"/>
        <pc:sldMkLst>
          <pc:docMk/>
          <pc:sldMk cId="2799131102" sldId="272"/>
        </pc:sldMkLst>
        <pc:spChg chg="mod">
          <ac:chgData name="Duane Miller" userId="086b8d4e5ca37aec" providerId="LiveId" clId="{B8BC89D3-7470-4408-ADDF-999EBC6F301B}" dt="2025-03-20T12:44:10.807" v="73" actId="207"/>
          <ac:spMkLst>
            <pc:docMk/>
            <pc:sldMk cId="2799131102" sldId="272"/>
            <ac:spMk id="7" creationId="{4426F626-7A1A-43A8-B380-D11D76D34155}"/>
          </ac:spMkLst>
        </pc:spChg>
      </pc:sldChg>
      <pc:sldChg chg="modSp mod setBg modNotesTx">
        <pc:chgData name="Duane Miller" userId="086b8d4e5ca37aec" providerId="LiveId" clId="{B8BC89D3-7470-4408-ADDF-999EBC6F301B}" dt="2025-03-20T12:44:19.270" v="90" actId="207"/>
        <pc:sldMkLst>
          <pc:docMk/>
          <pc:sldMk cId="4081184703" sldId="282"/>
        </pc:sldMkLst>
        <pc:spChg chg="mod">
          <ac:chgData name="Duane Miller" userId="086b8d4e5ca37aec" providerId="LiveId" clId="{B8BC89D3-7470-4408-ADDF-999EBC6F301B}" dt="2025-03-20T12:44:19.270" v="90" actId="207"/>
          <ac:spMkLst>
            <pc:docMk/>
            <pc:sldMk cId="4081184703" sldId="282"/>
            <ac:spMk id="6" creationId="{B2FD387F-92CC-4779-81C3-06BBC90B104F}"/>
          </ac:spMkLst>
        </pc:spChg>
      </pc:sldChg>
      <pc:sldChg chg="modSp mod setBg">
        <pc:chgData name="Duane Miller" userId="086b8d4e5ca37aec" providerId="LiveId" clId="{B8BC89D3-7470-4408-ADDF-999EBC6F301B}" dt="2025-03-20T12:43:52.001" v="31" actId="207"/>
        <pc:sldMkLst>
          <pc:docMk/>
          <pc:sldMk cId="1705563096" sldId="283"/>
        </pc:sldMkLst>
        <pc:spChg chg="mod">
          <ac:chgData name="Duane Miller" userId="086b8d4e5ca37aec" providerId="LiveId" clId="{B8BC89D3-7470-4408-ADDF-999EBC6F301B}" dt="2025-03-20T12:43:52.001" v="31" actId="207"/>
          <ac:spMkLst>
            <pc:docMk/>
            <pc:sldMk cId="1705563096" sldId="283"/>
            <ac:spMk id="6" creationId="{6603F720-B180-E116-BA97-9B7415C05910}"/>
          </ac:spMkLst>
        </pc:spChg>
      </pc:sldChg>
      <pc:sldChg chg="modSp mod setBg">
        <pc:chgData name="Duane Miller" userId="086b8d4e5ca37aec" providerId="LiveId" clId="{B8BC89D3-7470-4408-ADDF-999EBC6F301B}" dt="2025-03-20T12:44:01.548" v="57" actId="207"/>
        <pc:sldMkLst>
          <pc:docMk/>
          <pc:sldMk cId="1990524908" sldId="284"/>
        </pc:sldMkLst>
        <pc:spChg chg="mod">
          <ac:chgData name="Duane Miller" userId="086b8d4e5ca37aec" providerId="LiveId" clId="{B8BC89D3-7470-4408-ADDF-999EBC6F301B}" dt="2025-03-20T12:44:01.548" v="57" actId="207"/>
          <ac:spMkLst>
            <pc:docMk/>
            <pc:sldMk cId="1990524908" sldId="284"/>
            <ac:spMk id="6" creationId="{F1B6B2BB-6268-3AC1-5AB9-0A57F06616F6}"/>
          </ac:spMkLst>
        </pc:spChg>
      </pc:sldChg>
      <pc:sldChg chg="modSp mod setBg">
        <pc:chgData name="Duane Miller" userId="086b8d4e5ca37aec" providerId="LiveId" clId="{B8BC89D3-7470-4408-ADDF-999EBC6F301B}" dt="2025-03-20T12:44:31.039" v="102" actId="207"/>
        <pc:sldMkLst>
          <pc:docMk/>
          <pc:sldMk cId="2303502599" sldId="285"/>
        </pc:sldMkLst>
        <pc:spChg chg="mod">
          <ac:chgData name="Duane Miller" userId="086b8d4e5ca37aec" providerId="LiveId" clId="{B8BC89D3-7470-4408-ADDF-999EBC6F301B}" dt="2025-03-20T12:44:31.039" v="102" actId="207"/>
          <ac:spMkLst>
            <pc:docMk/>
            <pc:sldMk cId="2303502599" sldId="285"/>
            <ac:spMk id="6" creationId="{0EEE7C32-C79A-A8D8-D90D-F7F098F161EC}"/>
          </ac:spMkLst>
        </pc:spChg>
      </pc:sldChg>
      <pc:sldChg chg="modSp mod setBg">
        <pc:chgData name="Duane Miller" userId="086b8d4e5ca37aec" providerId="LiveId" clId="{B8BC89D3-7470-4408-ADDF-999EBC6F301B}" dt="2025-03-20T12:44:42.733" v="113" actId="207"/>
        <pc:sldMkLst>
          <pc:docMk/>
          <pc:sldMk cId="3297393336" sldId="286"/>
        </pc:sldMkLst>
        <pc:spChg chg="mod">
          <ac:chgData name="Duane Miller" userId="086b8d4e5ca37aec" providerId="LiveId" clId="{B8BC89D3-7470-4408-ADDF-999EBC6F301B}" dt="2025-03-20T12:44:42.733" v="113" actId="207"/>
          <ac:spMkLst>
            <pc:docMk/>
            <pc:sldMk cId="3297393336" sldId="286"/>
            <ac:spMk id="6" creationId="{2FB516F5-DC98-A45F-2EAA-90FA7BE46086}"/>
          </ac:spMkLst>
        </pc:spChg>
      </pc:sldChg>
      <pc:sldChg chg="modSp mod setBg">
        <pc:chgData name="Duane Miller" userId="086b8d4e5ca37aec" providerId="LiveId" clId="{B8BC89D3-7470-4408-ADDF-999EBC6F301B}" dt="2025-03-20T12:44:52.575" v="130" actId="207"/>
        <pc:sldMkLst>
          <pc:docMk/>
          <pc:sldMk cId="4160159838" sldId="287"/>
        </pc:sldMkLst>
        <pc:spChg chg="mod">
          <ac:chgData name="Duane Miller" userId="086b8d4e5ca37aec" providerId="LiveId" clId="{B8BC89D3-7470-4408-ADDF-999EBC6F301B}" dt="2025-03-20T12:44:52.575" v="130" actId="207"/>
          <ac:spMkLst>
            <pc:docMk/>
            <pc:sldMk cId="4160159838" sldId="287"/>
            <ac:spMk id="6" creationId="{DB72D8BA-248A-0B6B-C6D1-756DB347CE59}"/>
          </ac:spMkLst>
        </pc:spChg>
      </pc:sldChg>
      <pc:sldChg chg="modSp mod setBg">
        <pc:chgData name="Duane Miller" userId="086b8d4e5ca37aec" providerId="LiveId" clId="{B8BC89D3-7470-4408-ADDF-999EBC6F301B}" dt="2025-03-20T12:44:59.928" v="143" actId="207"/>
        <pc:sldMkLst>
          <pc:docMk/>
          <pc:sldMk cId="322359971" sldId="288"/>
        </pc:sldMkLst>
        <pc:spChg chg="mod">
          <ac:chgData name="Duane Miller" userId="086b8d4e5ca37aec" providerId="LiveId" clId="{B8BC89D3-7470-4408-ADDF-999EBC6F301B}" dt="2025-03-20T12:44:59.928" v="143" actId="207"/>
          <ac:spMkLst>
            <pc:docMk/>
            <pc:sldMk cId="322359971" sldId="288"/>
            <ac:spMk id="6" creationId="{A535416C-A433-6DC0-ECE3-263E5D98A5CB}"/>
          </ac:spMkLst>
        </pc:spChg>
      </pc:sldChg>
      <pc:sldChg chg="modSp mod setBg">
        <pc:chgData name="Duane Miller" userId="086b8d4e5ca37aec" providerId="LiveId" clId="{B8BC89D3-7470-4408-ADDF-999EBC6F301B}" dt="2025-03-20T12:45:43.797" v="157" actId="207"/>
        <pc:sldMkLst>
          <pc:docMk/>
          <pc:sldMk cId="2319522731" sldId="289"/>
        </pc:sldMkLst>
        <pc:spChg chg="mod">
          <ac:chgData name="Duane Miller" userId="086b8d4e5ca37aec" providerId="LiveId" clId="{B8BC89D3-7470-4408-ADDF-999EBC6F301B}" dt="2025-03-20T12:45:43.797" v="157" actId="207"/>
          <ac:spMkLst>
            <pc:docMk/>
            <pc:sldMk cId="2319522731" sldId="289"/>
            <ac:spMk id="6" creationId="{A26F570C-D7DD-0974-3678-08CFED6EB99C}"/>
          </ac:spMkLst>
        </pc:spChg>
      </pc:sldChg>
      <pc:sldChg chg="modSp mod setBg">
        <pc:chgData name="Duane Miller" userId="086b8d4e5ca37aec" providerId="LiveId" clId="{B8BC89D3-7470-4408-ADDF-999EBC6F301B}" dt="2025-03-20T12:45:53.745" v="169" actId="207"/>
        <pc:sldMkLst>
          <pc:docMk/>
          <pc:sldMk cId="733030833" sldId="290"/>
        </pc:sldMkLst>
        <pc:spChg chg="mod">
          <ac:chgData name="Duane Miller" userId="086b8d4e5ca37aec" providerId="LiveId" clId="{B8BC89D3-7470-4408-ADDF-999EBC6F301B}" dt="2025-03-20T12:45:53.745" v="169" actId="207"/>
          <ac:spMkLst>
            <pc:docMk/>
            <pc:sldMk cId="733030833" sldId="290"/>
            <ac:spMk id="6" creationId="{2B85B5F7-5DD3-C75F-A474-FF56FBF33004}"/>
          </ac:spMkLst>
        </pc:spChg>
      </pc:sldChg>
      <pc:sldChg chg="modSp mod setBg">
        <pc:chgData name="Duane Miller" userId="086b8d4e5ca37aec" providerId="LiveId" clId="{B8BC89D3-7470-4408-ADDF-999EBC6F301B}" dt="2025-03-20T12:55:34.834" v="198" actId="207"/>
        <pc:sldMkLst>
          <pc:docMk/>
          <pc:sldMk cId="1447940977" sldId="291"/>
        </pc:sldMkLst>
        <pc:spChg chg="mod">
          <ac:chgData name="Duane Miller" userId="086b8d4e5ca37aec" providerId="LiveId" clId="{B8BC89D3-7470-4408-ADDF-999EBC6F301B}" dt="2025-03-20T12:55:34.834" v="198" actId="207"/>
          <ac:spMkLst>
            <pc:docMk/>
            <pc:sldMk cId="1447940977" sldId="291"/>
            <ac:spMk id="6" creationId="{BAE436F5-CFED-F512-00D4-A7C506807776}"/>
          </ac:spMkLst>
        </pc:spChg>
      </pc:sldChg>
      <pc:sldChg chg="modSp mod setBg modNotesTx">
        <pc:chgData name="Duane Miller" userId="086b8d4e5ca37aec" providerId="LiveId" clId="{B8BC89D3-7470-4408-ADDF-999EBC6F301B}" dt="2025-03-20T12:55:44.104" v="210" actId="207"/>
        <pc:sldMkLst>
          <pc:docMk/>
          <pc:sldMk cId="3827853449" sldId="292"/>
        </pc:sldMkLst>
        <pc:spChg chg="mod">
          <ac:chgData name="Duane Miller" userId="086b8d4e5ca37aec" providerId="LiveId" clId="{B8BC89D3-7470-4408-ADDF-999EBC6F301B}" dt="2025-03-20T12:55:44.104" v="210" actId="207"/>
          <ac:spMkLst>
            <pc:docMk/>
            <pc:sldMk cId="3827853449" sldId="292"/>
            <ac:spMk id="6" creationId="{0E788998-AE56-6EEC-4651-32F3874FD321}"/>
          </ac:spMkLst>
        </pc:spChg>
      </pc:sldChg>
      <pc:sldChg chg="modSp mod setBg modNotesTx">
        <pc:chgData name="Duane Miller" userId="086b8d4e5ca37aec" providerId="LiveId" clId="{B8BC89D3-7470-4408-ADDF-999EBC6F301B}" dt="2025-03-20T12:56:16.564" v="230" actId="207"/>
        <pc:sldMkLst>
          <pc:docMk/>
          <pc:sldMk cId="2903237686" sldId="293"/>
        </pc:sldMkLst>
        <pc:spChg chg="mod">
          <ac:chgData name="Duane Miller" userId="086b8d4e5ca37aec" providerId="LiveId" clId="{B8BC89D3-7470-4408-ADDF-999EBC6F301B}" dt="2025-03-20T12:56:16.564" v="230" actId="207"/>
          <ac:spMkLst>
            <pc:docMk/>
            <pc:sldMk cId="2903237686" sldId="293"/>
            <ac:spMk id="6" creationId="{9EC4C7DA-B38F-7EC4-1188-38B5FF036B4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38:35.559"/>
    </inkml:context>
    <inkml:brush xml:id="br0">
      <inkml:brushProperty name="width" value="0.1" units="cm"/>
      <inkml:brushProperty name="height" value="0.1" units="cm"/>
      <inkml:brushProperty name="color" value="#E71224"/>
    </inkml:brush>
  </inkml:definitions>
  <inkml:trace contextRef="#ctx0" brushRef="#br0">424 745 2615 0 0,'0'-1'134'0'0,"-1"1"-1"0"0,0-1 0 0 0,1 0 0 0 0,-1 0 1 0 0,0 0-1 0 0,1 1 0 0 0,-1-1 0 0 0,1 0 1 0 0,-1 0-1 0 0,1 0 0 0 0,0 0 0 0 0,-1 0 1 0 0,1 0-1 0 0,0 0 0 0 0,0 0 0 0 0,0 0 1 0 0,0 0-1 0 0,0 0 0 0 0,0 0 0 0 0,0 0 1 0 0,0-1-1 0 0,0 1-63 0 0,1 0 1 0 0,-1 1 0 0 0,0-1-1 0 0,1 1 1 0 0,-1-1-1 0 0,0 1 1 0 0,1-1-1 0 0,-1 1 1 0 0,1-1 0 0 0,-1 1-1 0 0,1-1 1 0 0,0 1-1 0 0,-1 0 1 0 0,1-1-1 0 0,-1 1 1 0 0,1 0 0 0 0,-1-1-1 0 0,1 1 1 0 0,0 0-1 0 0,-1 0 1 0 0,1 0-1 0 0,0 0 1 0 0,-1-1 0 0 0,1 1-1 0 0,0 0 1 0 0,-1 0-1 0 0,1 0 1 0 0,0 0-1 0 0,-1 1 1 0 0,1-1 0 0 0,0 0-1 0 0,-1 0 1 0 0,1 0-1 0 0,0 0 1 0 0,-1 1-1 0 0,2-1 1 0 0,0 1 22 0 0,0-1 1 0 0,0 0-1 0 0,0 0 1 0 0,0 1-1 0 0,0-1 1 0 0,0-1-1 0 0,1 1 0 0 0,-1 0 1 0 0,0 0-1 0 0,0-1 1 0 0,0 1-1 0 0,0-1 0 0 0,0 0 1 0 0,0 0-1 0 0,0 0 1 0 0,0 0-1 0 0,0 0 1 0 0,2-2-1 0 0,8-3 551 0 0,-11 5-533 0 0,0 0 0 0 0,0 0 0 0 0,1 0 0 0 0,-1 1 0 0 0,1-1 0 0 0,-1 0 0 0 0,1 1 0 0 0,-1 0 0 0 0,1-1 0 0 0,-1 1 0 0 0,1 0 1 0 0,-1 0-1 0 0,1-1 0 0 0,-1 1 0 0 0,1 0 0 0 0,-1 1 0 0 0,1-1 0 0 0,-1 0 0 0 0,1 0 0 0 0,-1 1 0 0 0,1-1 0 0 0,-1 1 0 0 0,1-1 0 0 0,-1 1 1 0 0,3 1-1 0 0,8 3 146 0 0,-8-3-186 0 0,0 0 1 0 0,1-1-1 0 0,-1 0 0 0 0,0 0 1 0 0,9 1-1 0 0,-11-2-33 0 0,0 0-1 0 0,-1 0 0 0 0,1 0 1 0 0,0 0-1 0 0,-1-1 1 0 0,1 1-1 0 0,0-1 1 0 0,-1 1-1 0 0,1-1 1 0 0,-1 0-1 0 0,1 1 1 0 0,-1-1-1 0 0,1 0 1 0 0,-1 0-1 0 0,1 0 1 0 0,-1 0-1 0 0,2-2 1 0 0,13-16 604 0 0,-12 14-513 0 0,-1 1 0 0 0,1-1-1 0 0,0 1 1 0 0,1 0 0 0 0,6-5-1 0 0,-8 7-98 0 0,1-1 0 0 0,-1-1 0 0 0,1 1 1 0 0,-1 0-1 0 0,0-1 0 0 0,0 0 0 0 0,-1 0 0 0 0,1 1 0 0 0,-1-1 0 0 0,1-1 0 0 0,-1 1 0 0 0,-1 0 0 0 0,1-1 0 0 0,1-6 0 0 0,1-8 146 0 0,0 0 0 0 0,0-25 0 0 0,2-6 119 0 0,-1 25-100 0 0,10-28 0 0 0,-14 49-191 0 0,1 0 0 0 0,-1 0 0 0 0,0 1 0 0 0,-1-1 0 0 0,1 0-1 0 0,0 0 1 0 0,-1 0 0 0 0,0 0 0 0 0,0 0 0 0 0,0 0 0 0 0,-1 0 0 0 0,0 0 0 0 0,1 0 0 0 0,-1 0-1 0 0,0 0 1 0 0,-1 1 0 0 0,1-1 0 0 0,-1 0 0 0 0,1 1 0 0 0,-1-1 0 0 0,0 1 0 0 0,-1-1-1 0 0,1 1 1 0 0,0 0 0 0 0,-1 0 0 0 0,0 0 0 0 0,0 0 0 0 0,0 1 0 0 0,0-1 0 0 0,0 1-1 0 0,0 0 1 0 0,-7-4 0 0 0,-10-6 66 0 0,0 0-1 0 0,1-2 0 0 0,1 0 1 0 0,0-2-1 0 0,-28-30 0 0 0,40 40-53 0 0,0 0 0 0 0,-1 1-1 0 0,0 0 1 0 0,0 0 0 0 0,0 0 0 0 0,-1 1-1 0 0,0 1 1 0 0,0-1 0 0 0,0 1 0 0 0,0 0-1 0 0,-14-2 1 0 0,-8-4 3 0 0,7 0 5 0 0,-34-19 0 0 0,41 19-6 0 0,0 1 0 0 0,-1 1 1 0 0,0 0-1 0 0,-26-6 0 0 0,40 12-13 0 0,0 1 1 0 0,0 0-1 0 0,1 0 0 0 0,-1 0 1 0 0,0 0-1 0 0,0 0 0 0 0,0 1 1 0 0,0-1-1 0 0,0 1 0 0 0,0 0 1 0 0,0 0-1 0 0,1 0 0 0 0,-1 0 1 0 0,0 0-1 0 0,1 1 0 0 0,-1-1 0 0 0,1 1 1 0 0,-5 3-1 0 0,-1 3 0 0 0,0 0 1 0 0,0 0-1 0 0,-10 15 0 0 0,8-11-10 0 0,2 0 5 0 0,0 0 0 0 0,1 0 0 0 0,0 0 0 0 0,0 1 0 0 0,1 1 0 0 0,-6 21 0 0 0,4-6 0 0 0,2 1 0 0 0,-4 33 0 0 0,5-19 0 0 0,-10 71 0 0 0,-3 44 0 0 0,18-151 0 0 0,0 0 0 0 0,1 0 0 0 0,0 0 0 0 0,0 0 0 0 0,1-1 0 0 0,0 1 0 0 0,0 0 0 0 0,1 0 0 0 0,0-1 0 0 0,0 0 0 0 0,1 0 0 0 0,0 0 0 0 0,6 8 0 0 0,-7-9 16 0 0,1 0 0 0 0,-1 0 0 0 0,1-1-1 0 0,0 1 1 0 0,1-1 0 0 0,-1 0 0 0 0,1 0-1 0 0,0-1 1 0 0,0 1 0 0 0,1-1 0 0 0,0 0 0 0 0,-1-1-1 0 0,1 1 1 0 0,0-1 0 0 0,0 0 0 0 0,1-1-1 0 0,10 4 1 0 0,31 3-5 0 0,-39-8-6 0 0,0 0 0 0 0,0 1 1 0 0,0 0-1 0 0,-1 0 0 0 0,1 1 1 0 0,-1 0-1 0 0,1 0 1 0 0,-1 1-1 0 0,15 9 0 0 0,-21-11-451 0 0,0 0-1 0 0,-1-1 1 0 0,1 1-1 0 0,0 0 1 0 0,-1 0 0 0 0,0 0-1 0 0,1 1 1 0 0,-1-1-1 0 0,0 0 1 0 0,0 0-1 0 0,1 5 1 0 0,1 12-5529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5:59.128"/>
    </inkml:context>
    <inkml:brush xml:id="br0">
      <inkml:brushProperty name="width" value="0.1" units="cm"/>
      <inkml:brushProperty name="height" value="0.1" units="cm"/>
      <inkml:brushProperty name="color" value="#E71224"/>
    </inkml:brush>
  </inkml:definitions>
  <inkml:trace contextRef="#ctx0" brushRef="#br0">6674 67 919 0 0,'2'-2'167'0'0,"-1"-1"0"0"0,1 1 0 0 0,-1-1 0 0 0,1 0 0 0 0,-1 0 0 0 0,0 0-1 0 0,0 0 1 0 0,-1 0 0 0 0,2-6 0 0 0,-2 8-124 0 0,0 0 0 0 0,0 0 0 0 0,0-1 1 0 0,0 1-1 0 0,0 0 0 0 0,-1 0 0 0 0,1-1 0 0 0,0 1 0 0 0,-1 0 0 0 0,1 0 1 0 0,-1 0-1 0 0,0 0 0 0 0,1 0 0 0 0,-1 0 0 0 0,0 0 0 0 0,1 0 1 0 0,-1 0-1 0 0,0 0 0 0 0,0 0 0 0 0,0 0 0 0 0,0 0 0 0 0,0 1 1 0 0,0-1-1 0 0,0 0 0 0 0,0 1 0 0 0,0-1 0 0 0,0 1 0 0 0,-2-1 0 0 0,-1 0 50 0 0,0 0-1 0 0,0 0 0 0 0,0 0 1 0 0,0 1-1 0 0,-8 0 0 0 0,-7 0 161 0 0,10-1-128 0 0,0 1 1 0 0,1 1-1 0 0,-15 2 1 0 0,-15 0 245 0 0,28-2-285 0 0,0 0 0 0 0,-1 1 0 0 0,1 0-1 0 0,0 0 1 0 0,-12 5 0 0 0,10-3-37 0 0,0 0-1 0 0,0-1 1 0 0,-14 1 0 0 0,-145 5 984 0 0,136-7-692 0 0,-62 11-1 0 0,33-2-201 0 0,-57 7 184 0 0,-8-4-86 0 0,23-4 40 0 0,60-6-125 0 0,-68-2 0 0 0,1-1 120 0 0,45 5-76 0 0,44-3-168 0 0,0 0 0 0 0,0-2 0 0 0,0-1 0 0 0,-43-5 0 0 0,9-4 152 0 0,-73-2 1 0 0,-60 8 293 0 0,143 3-445 0 0,-161 16 32 0 0,174-12-58 0 0,-77 4 120 0 0,-209-11 0 0 0,91-5-59 0 0,72 20 34 0 0,113-6-42 0 0,-1-2 0 0 0,-54-2 0 0 0,-106-22 72 0 0,177 17-92 0 0,-1 1 0 0 0,-36 2 0 0 0,24 1-16 0 0,-131 10 18 0 0,40 0-12 0 0,76-8-26 0 0,-107 2 0 0 0,25 2 22 0 0,87-3-8 0 0,0-2 0 0 0,-56-5 0 0 0,-72-25 114 0 0,124 19 43 0 0,1 2 0 0 0,-97 0-1 0 0,-50 11-106 0 0,41-8-64 0 0,92 3 11 0 0,29 0 7 0 0,0 1 0 0 0,-76 10-1 0 0,45 1-17 0 0,-74 1 0 0 0,-24 2 0 0 0,82-4 0 0 0,25-3 0 0 0,-110 0 0 0 0,120-8 0 0 0,-58 5 0 0 0,-63 23 0 0 0,159-23-91 0 0,1 0 0 0 0,0 1 0 0 0,0 0 0 0 0,1 1 0 0 0,-22 14 0 0 0,14-8-411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3.167"/>
    </inkml:context>
    <inkml:brush xml:id="br0">
      <inkml:brushProperty name="width" value="0.1" units="cm"/>
      <inkml:brushProperty name="height" value="0.1" units="cm"/>
      <inkml:brushProperty name="color" value="#F4F91B"/>
    </inkml:brush>
  </inkml:definitions>
  <inkml:trace contextRef="#ctx0" brushRef="#br0">2900 93 2759 0 0,'0'0'25'0'0,"1"0"0"0"0,-1 0 0 0 0,0 0 0 0 0,0-1 0 0 0,1 1 0 0 0,-1 0-1 0 0,0 0 1 0 0,0-1 0 0 0,1 1 0 0 0,-1 0 0 0 0,0 0 0 0 0,0-1-1 0 0,0 1 1 0 0,0 0 0 0 0,0-1 0 0 0,1 1 0 0 0,-1 0 0 0 0,0-1 0 0 0,0 1-1 0 0,0 0 1 0 0,0-1 0 0 0,0 1 0 0 0,0 0 0 0 0,0-1 0 0 0,0 1 0 0 0,0 0-1 0 0,0-1 1 0 0,0 1 0 0 0,0-1 0 0 0,0 1 0 0 0,0 0 0 0 0,-1 0-1 0 0,1-1 1 0 0,0 1 0 0 0,0 0 0 0 0,0-1 0 0 0,-1 1 0 0 0,-14-7 868 0 0,-23 3 405 0 0,25 3-836 0 0,1 0-1 0 0,-1-1 0 0 0,-12-3 1 0 0,15 2-255 0 0,-1 1 0 0 0,0 0 0 0 0,0 1 0 0 0,0 0 0 0 0,-11 1 0 0 0,-84 4 161 0 0,78-4-210 0 0,0-1 0 0 0,0-1 0 0 0,-45-9 0 0 0,50 5-48 0 0,-114-23 392 0 0,112 26-432 0 0,0 0 1 0 0,0 2-1 0 0,-39 2 1 0 0,36 1-176 0 0,0 1 1 0 0,0 1 0 0 0,0 2 0 0 0,-28 9-1 0 0,22-3-387 0 0</inkml:trace>
  <inkml:trace contextRef="#ctx0" brushRef="#br0" timeOffset="1.52">1261 71 455 0 0,'-2'-1'153'0'0,"0"0"-1"0"0,0-1 0 0 0,1 1 1 0 0,-1 0-1 0 0,0 1 0 0 0,0-1 1 0 0,0 0-1 0 0,0 1 0 0 0,0-1 1 0 0,0 1-1 0 0,-4-1 0 0 0,-30-1 2254 0 0,19 1-2729 0 0,-163-8 3244 0 0,123 8-2361 0 0,-67 7 0 0 0,-6 0-136 0 0,-13-11 998 0 0,44 3-1024 0 0,-61 1-212 0 0,130 3-171 0 0,-1 1 0 0 0,1 2 1 0 0,-38 10-1 0 0,32-3-568 0 0,-34 16 1 0 0,48-19-2986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4.508"/>
    </inkml:context>
    <inkml:brush xml:id="br0">
      <inkml:brushProperty name="width" value="0.1" units="cm"/>
      <inkml:brushProperty name="height" value="0.1" units="cm"/>
      <inkml:brushProperty name="color" value="#F4F91B"/>
    </inkml:brush>
  </inkml:definitions>
  <inkml:trace contextRef="#ctx0" brushRef="#br0">1385 70 2303 0 0,'2'-6'2388'0'0,"-6"5"-1335"0"0,-11 7-1119 0 0,-2 1 254 0 0,15-7-143 0 0,-8 2 311 0 0,1-1-1 0 0,-1 0 0 0 0,1 0 0 0 0,-15-1 0 0 0,18-1-248 0 0,0 1-1 0 0,0 1 1 0 0,0-1-1 0 0,-11 3 1 0 0,-15 1 258 0 0,-31-3 290 0 0,8 0 117 0 0,-97-10-1 0 0,-94-36 562 0 0,128 22-1152 0 0,76 17-221 0 0,-1 2 0 0 0,1 2 1 0 0,-1 2-1 0 0,1 1 0 0 0,-1 3 1 0 0,1 1-1 0 0,0 2 1 0 0,0 2-1 0 0,1 1 0 0 0,-46 20 1 0 0,39-7-1551 0 0,26-10-2170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6.461"/>
    </inkml:context>
    <inkml:brush xml:id="br0">
      <inkml:brushProperty name="width" value="0.1" units="cm"/>
      <inkml:brushProperty name="height" value="0.1" units="cm"/>
      <inkml:brushProperty name="color" value="#F4F91B"/>
    </inkml:brush>
  </inkml:definitions>
  <inkml:trace contextRef="#ctx0" brushRef="#br0">3403 193 2815 0 0,'-3'2'76'0'0,"0"-1"-1"0"0,0 0 1 0 0,0 0-1 0 0,0-1 1 0 0,0 1-1 0 0,0-1 0 0 0,0 1 1 0 0,0-1-1 0 0,0 0 1 0 0,-6-1-1 0 0,-9 2 275 0 0,-97 19 2582 0 0,95-16-2441 0 0,-1-2 0 0 0,-36 1-1 0 0,35-4 24 0 0,-1-2 0 0 0,-37-8 0 0 0,31 5-160 0 0,-173-25 1244 0 0,174 27-1404 0 0,0-2 0 0 0,-55-18 1 0 0,-50-29 171 0 0,-15-5-156 0 0,123 50-197 0 0,0 2 0 0 0,0 0 0 0 0,0 2 0 0 0,-32-2 0 0 0,11 4-11 0 0,0 3 0 0 0,0 2 0 0 0,0 2 0 0 0,-56 13 0 0 0,19 1-2112 0 0,-116 43-1 0 0,158-46-1724 0 0</inkml:trace>
  <inkml:trace contextRef="#ctx0" brushRef="#br0" timeOffset="1">1733 246 3279 0 0,'-8'0'509'0'0,"0"-1"0"0"0,0-1 0 0 0,0 0 0 0 0,0 0 0 0 0,-11-4-1 0 0,-18-5 429 0 0,3 3-383 0 0,21 4-259 0 0,0 1-1 0 0,0 1 1 0 0,-1 0 0 0 0,1 1 0 0 0,-22 0-1 0 0,1 4-68 0 0,-84 11 326 0 0,102-13-391 0 0,0 0 0 0 0,0-1-1 0 0,0 0 1 0 0,-17-3 0 0 0,-36-1 345 0 0,-82 18-160 0 0,89-6-139 0 0,-81-1 0 0 0,-71-22 39 0 0,-35 0 79 0 0,190 18-497 0 0,1 3 0 0 0,-91 20 0 0 0,103-16-412 0 0,-7 0 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8.356"/>
    </inkml:context>
    <inkml:brush xml:id="br0">
      <inkml:brushProperty name="width" value="0.1" units="cm"/>
      <inkml:brushProperty name="height" value="0.1" units="cm"/>
      <inkml:brushProperty name="color" value="#F4F91B"/>
    </inkml:brush>
  </inkml:definitions>
  <inkml:trace contextRef="#ctx0" brushRef="#br0">2017 8 2303 0 0,'-7'0'92'0'0,"4"0"110"0"0,0 0 1 0 0,0 0-1 0 0,0 0 1 0 0,0 0-1 0 0,0 1 0 0 0,-1-1 1 0 0,1 1-1 0 0,0 0 0 0 0,0 0 1 0 0,0 0-1 0 0,-3 2 0 0 0,3-2-87 0 0,0-1-1 0 0,0 1 1 0 0,0-1-1 0 0,0 0 0 0 0,0 0 1 0 0,0 0-1 0 0,0 0 1 0 0,-1-1-1 0 0,1 1 0 0 0,0-1 1 0 0,0 0-1 0 0,0 0 0 0 0,-3-2 1 0 0,-13-2 735 0 0,11 5-706 0 0,0 0-1 0 0,0 0 1 0 0,0 1-1 0 0,1 0 0 0 0,-1 0 1 0 0,-11 4-1 0 0,9-2-101 0 0,0-1-1 0 0,1-1 0 0 0,-14 1 1 0 0,-93 7 650 0 0,1-1-86 0 0,-85 0 466 0 0,34-12-658 0 0,46 8 32 0 0,-44-2 317 0 0,68-3-655 0 0,52 2-42 0 0,1-2 0 0 0,-51-8-1 0 0,62 3-60 0 0,-167-23 137 0 0,169 26-124 0 0,-1 2 0 0 0,1 2 0 0 0,0 0 1 0 0,-48 9-1 0 0,50-4-322 0 0,1 1 0 0 0,1 2 0 0 0,-51 22 0 0 0,37-12-758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9.364"/>
    </inkml:context>
    <inkml:brush xml:id="br0">
      <inkml:brushProperty name="width" value="0.1" units="cm"/>
      <inkml:brushProperty name="height" value="0.1" units="cm"/>
      <inkml:brushProperty name="color" value="#F4F91B"/>
    </inkml:brush>
  </inkml:definitions>
  <inkml:trace contextRef="#ctx0" brushRef="#br0">1319 120 1375 0 0,'-4'-1'319'0'0,"-1"1"-1"0"0,1-2 0 0 0,0 1 0 0 0,-1 0 0 0 0,1-1 0 0 0,0 0 0 0 0,0 0 0 0 0,0 0 0 0 0,-6-5 0 0 0,-17-7 659 0 0,1 5-257 0 0,-1 1 1 0 0,1 2-1 0 0,-1 1 0 0 0,0 1 1 0 0,-38-2-1 0 0,-52-5 455 0 0,24 0-376 0 0,-18 1-347 0 0,-90-6-134 0 0,172 16-289 0 0,1 2 1 0 0,-1 1-1 0 0,-43 9 0 0 0,-82 30-208 0 0,132-36 116 0 0,-72 28-843 0 0,33-6-2573 0 0,26-8-11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30.644"/>
    </inkml:context>
    <inkml:brush xml:id="br0">
      <inkml:brushProperty name="width" value="0.1" units="cm"/>
      <inkml:brushProperty name="height" value="0.1" units="cm"/>
      <inkml:brushProperty name="color" value="#F4F91B"/>
    </inkml:brush>
  </inkml:definitions>
  <inkml:trace contextRef="#ctx0" brushRef="#br0">1644 80 3223 0 0,'-12'-6'678'0'0,"0"0"-1"0"0,0 1 1 0 0,0 0-1 0 0,-21-4 1 0 0,1-1-138 0 0,-2 0-93 0 0,-1 1 0 0 0,0 2 0 0 0,-58-4 0 0 0,-110 10 515 0 0,143 7-626 0 0,0 2 0 0 0,-92 27 0 0 0,82-18-516 0 0,-90 12 0 0 0,35-17 245 0 0,-226 32 208 0 0,348-43-273 0 0,-116 27-458 0 0,88-19-44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41.561"/>
    </inkml:context>
    <inkml:brush xml:id="br0">
      <inkml:brushProperty name="width" value="0.1" units="cm"/>
      <inkml:brushProperty name="height" value="0.1" units="cm"/>
      <inkml:brushProperty name="color" value="#F4F91B"/>
    </inkml:brush>
  </inkml:definitions>
  <inkml:trace contextRef="#ctx0" brushRef="#br0">930 174 919 0 0,'-4'-7'-12'0'0,"4"7"90"0"0,0 0 1 0 0,0-1-1 0 0,0 1 0 0 0,0 0 1 0 0,0 0-1 0 0,-1-1 0 0 0,1 1 1 0 0,0 0-1 0 0,0 0 0 0 0,0 0 1 0 0,0-1-1 0 0,-1 1 1 0 0,1 0-1 0 0,0 0 0 0 0,0 0 1 0 0,-1 0-1 0 0,1 0 0 0 0,0-1 1 0 0,0 1-1 0 0,-1 0 0 0 0,1 0 1 0 0,0 0-1 0 0,0 0 1 0 0,-1 0-1 0 0,1 0 0 0 0,0 0 1 0 0,0 0-1 0 0,-1 0 0 0 0,1 0 1 0 0,0 0-1 0 0,0 0 0 0 0,-1 0 1 0 0,1 0-1 0 0,0 0 0 0 0,0 0 1 0 0,-1 0-1 0 0,1 1 1 0 0,0-1-1 0 0,0 0 0 0 0,-1 0 1 0 0,1 0-1 0 0,0 0 0 0 0,0 0 1 0 0,-1 1-1 0 0,1-1 0 0 0,-2 0-47 0 0,1 0 0 0 0,-1 0 0 0 0,0 0 0 0 0,1 0 0 0 0,-1-1 0 0 0,0 1 0 0 0,1-1 0 0 0,-1 1 0 0 0,0-1 0 0 0,1 1 0 0 0,-1-1 0 0 0,1 0-1 0 0,-3-1 1 0 0,-21-15 943 0 0,20 13-701 0 0,-7-4 279 0 0,0 1 0 0 0,0 0 0 0 0,-21-8 0 0 0,6 1 212 0 0,21 11-594 0 0,0 0 0 0 0,0 0 0 0 0,0 0 0 0 0,-1 1 0 0 0,-7-3 0 0 0,-225-36 982 0 0,159 29-995 0 0,60 8-115 0 0,0 0-1 0 0,-1 1 1 0 0,1 2 0 0 0,-1 0-1 0 0,1 1 1 0 0,-24 3-1 0 0,43-3-42 0 0,-29 4-186 0 0,1 2 0 0 0,-1 1 1 0 0,1 1-1 0 0,-54 23 1 0 0,51-13-3712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42.286"/>
    </inkml:context>
    <inkml:brush xml:id="br0">
      <inkml:brushProperty name="width" value="0.1" units="cm"/>
      <inkml:brushProperty name="height" value="0.1" units="cm"/>
      <inkml:brushProperty name="color" value="#F4F91B"/>
    </inkml:brush>
  </inkml:definitions>
  <inkml:trace contextRef="#ctx0" brushRef="#br0">1635 56 2303 0 0,'-6'-1'383'0'0,"-1"-1"0"0"0,0 1 0 0 0,-1 0 0 0 0,-8 0 0 0 0,-17-3 70 0 0,-4-3 456 0 0,0 1 0 0 0,-64-1 0 0 0,64 5-552 0 0,-53-9 0 0 0,59 6-93 0 0,0 1 0 0 0,-54 1-1 0 0,-37 6 422 0 0,-39 3 30 0 0,85-3-415 0 0,-123-10-1 0 0,123 1-18 0 0,-122 8-1 0 0,168 2-736 0 0,1 1 0 0 0,0 2 0 0 0,0 1 0 0 0,0 1-1 0 0,1 2 1 0 0,-40 20 0 0 0,33-13-3095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43.789"/>
    </inkml:context>
    <inkml:brush xml:id="br0">
      <inkml:brushProperty name="width" value="0.1" units="cm"/>
      <inkml:brushProperty name="height" value="0.1" units="cm"/>
      <inkml:brushProperty name="color" value="#F4F91B"/>
    </inkml:brush>
  </inkml:definitions>
  <inkml:trace contextRef="#ctx0" brushRef="#br0">1587 76 1839 0 0,'-10'-2'560'0'0,"1"1"0"0"0,0 1-1 0 0,-1-1 1 0 0,1 1 0 0 0,0 1-1 0 0,-11 1 1 0 0,14-1-712 0 0,-94 14 863 0 0,-22 3 436 0 0,96-17-832 0 0,3 2-43 0 0,0-2 0 0 0,-1-1 0 0 0,1-1-1 0 0,0-1 1 0 0,-35-7 0 0 0,-86-23 1045 0 0,80 19-924 0 0,-7-3-1 0 0,-89-16 310 0 0,131 28-617 0 0,-1 1 1 0 0,1 2 0 0 0,-48 3-1 0 0,33 3-45 0 0,0 2 0 0 0,1 1 0 0 0,-56 20-1 0 0,75-20-86 0 0,0 2 0 0 0,1 0 0 0 0,1 2-1 0 0,0 0 1 0 0,0 1 0 0 0,1 2 0 0 0,-25 22 0 0 0,24-17-356 0 0,-1-2-20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45.544"/>
    </inkml:context>
    <inkml:brush xml:id="br0">
      <inkml:brushProperty name="width" value="0.1" units="cm"/>
      <inkml:brushProperty name="height" value="0.1" units="cm"/>
      <inkml:brushProperty name="color" value="#F4F91B"/>
    </inkml:brush>
  </inkml:definitions>
  <inkml:trace contextRef="#ctx0" brushRef="#br0">918 77 1727 0 0,'0'0'15'0'0,"0"0"-1"0"0,1 0 1 0 0,-1 0-1 0 0,0 0 1 0 0,0 0-1 0 0,0 0 1 0 0,1 0-1 0 0,-1-1 1 0 0,0 1-1 0 0,0 0 1 0 0,0 0-1 0 0,1 0 1 0 0,-1 0-1 0 0,0-1 1 0 0,0 1-1 0 0,0 0 1 0 0,0 0-1 0 0,0 0 1 0 0,1-1-1 0 0,-1 1 1 0 0,0 0-1 0 0,0 0 1 0 0,0-1-1 0 0,0 1 1 0 0,0 0-1 0 0,0 0 1 0 0,0-1-1 0 0,0 1 1 0 0,0 0-1 0 0,0 0 1 0 0,0-1-1 0 0,0 1 1 0 0,0 0-1 0 0,0 0 1 0 0,0 0-1 0 0,0-1 1 0 0,0 1-1 0 0,0 0 1 0 0,0 0-1 0 0,-1-1 1 0 0,1 1-1 0 0,0 0 1 0 0,0 0-1 0 0,0 0 1 0 0,0-1-1 0 0,0 1 1 0 0,-1 0-1 0 0,1 0 1 0 0,0 0-1 0 0,0 0 1 0 0,0-1-1 0 0,0 1 1 0 0,-1 0-1 0 0,-9-15 1328 0 0,9 14-1280 0 0,-3-4 126 0 0,0 1 0 0 0,0 0 1 0 0,0 0-1 0 0,0 1 0 0 0,-1-1 0 0 0,1 1 0 0 0,-1 0 1 0 0,0 0-1 0 0,0 0 0 0 0,0 1 0 0 0,0 0 0 0 0,-1 0 1 0 0,1 0-1 0 0,-1 0 0 0 0,1 1 0 0 0,-1 0 0 0 0,-6 0 1 0 0,-9-1 16 0 0,-1 2-1 0 0,0 1 1 0 0,-25 3 0 0 0,18-1-92 0 0,-244 38 86 0 0,61-7-93 0 0,68-7-727 0 0,100-17-2226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01.311"/>
    </inkml:context>
    <inkml:brush xml:id="br0">
      <inkml:brushProperty name="width" value="0.1" units="cm"/>
      <inkml:brushProperty name="height" value="0.1" units="cm"/>
      <inkml:brushProperty name="color" value="#E71224"/>
    </inkml:brush>
  </inkml:definitions>
  <inkml:trace contextRef="#ctx0" brushRef="#br0">5126 135 3423 0 0,'0'0'15'0'0,"0"0"-1"0"0,0-1 1 0 0,0 1-1 0 0,-1-1 1 0 0,1 1-1 0 0,0-1 0 0 0,0 1 1 0 0,-1 0-1 0 0,1-1 1 0 0,0 1-1 0 0,-1 0 1 0 0,1-1-1 0 0,0 1 0 0 0,-1 0 1 0 0,1-1-1 0 0,-1 1 1 0 0,1 0-1 0 0,0 0 0 0 0,-1 0 1 0 0,1-1-1 0 0,-1 1 1 0 0,1 0-1 0 0,-1 0 1 0 0,1 0-1 0 0,-1 0 0 0 0,1 0 1 0 0,-2 0-1 0 0,-16-2 157 0 0,12 2-58 0 0,-51-1 158 0 0,42 1-89 0 0,-1 0 0 0 0,-17-2 1 0 0,6-1 219 0 0,0 1 0 0 0,-38 4 0 0 0,10-1-100 0 0,-75 9-94 0 0,-28-17 531 0 0,139 6-630 0 0,-28-5 130 0 0,1-1 1 0 0,-48-15 0 0 0,-32-6 110 0 0,-115-9-125 0 0,-3 21-141 0 0,89 14-76 0 0,-110 2 208 0 0,-123-2-24 0 0,306 0-176 0 0,-1 3 0 0 0,0 5 0 0 0,-154 29 0 0 0,191-27-16 0 0,-18 5 0 0 0,29-5 0 0 0,-2-1 0 0 0,-64 3 0 0 0,30-4 0 0 0,-112 6 0 0 0,53-6 0 0 0,100-4 0 0 0,-206 10 0 0 0,147-16 58 0 0,1-5-1 0 0,-97-21 0 0 0,130 20-41 0 0,-112-10 57 0 0,68 10-16 0 0,-94-6 35 0 0,-8-1 18 0 0,144 11-88 0 0,-2 3-1 0 0,-96 6 0 0 0,133 0-1380 0 0,-33 7 0 0 0,16-1-1739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47.384"/>
    </inkml:context>
    <inkml:brush xml:id="br0">
      <inkml:brushProperty name="width" value="0.1" units="cm"/>
      <inkml:brushProperty name="height" value="0.1" units="cm"/>
      <inkml:brushProperty name="color" value="#F4F91B"/>
    </inkml:brush>
  </inkml:definitions>
  <inkml:trace contextRef="#ctx0" brushRef="#br0">3732 5 2759 0 0,'-139'4'1324'0'0,"-39"0"431"0"0,-174-16-326 0 0,273 12-2065 0 0,0 4-1 0 0,-144 26 0 0 0,190-24-1665 0 0</inkml:trace>
  <inkml:trace contextRef="#ctx0" brushRef="#br0" timeOffset="1">2260 100 1839 0 0,'-3'-1'145'0'0,"1"-1"0"0"0,-1 0 0 0 0,0 1-1 0 0,1-1 1 0 0,-1 1 0 0 0,0 0 0 0 0,0 0-1 0 0,0 0 1 0 0,0 0 0 0 0,0 1 0 0 0,0-1-1 0 0,0 1 1 0 0,0-1 0 0 0,0 1-1 0 0,0 0 1 0 0,0 1 0 0 0,-1-1 0 0 0,1 0-1 0 0,-5 2 1 0 0,2 0-48 0 0,-1 1-1 0 0,0-2 1 0 0,0 1-1 0 0,0-1 1 0 0,0 0 0 0 0,0-1-1 0 0,-9 0 1 0 0,-51-7 1094 0 0,29 1-715 0 0,-14 0-10 0 0,16 0-76 0 0,-45 1 1 0 0,-56-2-230 0 0,-12 0 73 0 0,124 8-210 0 0,1 0 0 0 0,-1 2 0 0 0,1 1 0 0 0,-26 7-1 0 0,-6 5-2517 0 0,26-8-284 0 0</inkml:trace>
  <inkml:trace contextRef="#ctx0" brushRef="#br0" timeOffset="2">963 84 455 0 0,'-81'-3'3672'0'0,"73"3"-3406"0"0,0-1-1 0 0,0 1 0 0 0,0-1 1 0 0,0-1-1 0 0,-10-2 0 0 0,-45-4 431 0 0,-111-17 418 0 0,130 20-884 0 0,4 1-7 0 0,-1 3-1 0 0,-78 6 0 0 0,-79 28-41 0 0,84-3-539 0 0,84-22-60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48.803"/>
    </inkml:context>
    <inkml:brush xml:id="br0">
      <inkml:brushProperty name="width" value="0.1" units="cm"/>
      <inkml:brushProperty name="height" value="0.1" units="cm"/>
      <inkml:brushProperty name="color" value="#F4F91B"/>
    </inkml:brush>
  </inkml:definitions>
  <inkml:trace contextRef="#ctx0" brushRef="#br0">1303 25 919 0 0,'-8'-4'660'0'0,"-1"1"-1"0"0,1 0 0 0 0,-1 0 1 0 0,-12-2-1 0 0,-1 2-428 0 0,1 1 0 0 0,-25 1 0 0 0,-7 4-143 0 0,33-1-55 0 0,-28-1 0 0 0,-108-3 572 0 0,125 2-418 0 0,-30 3 147 0 0,-72 12-1 0 0,-16 1-277 0 0,-90-11 168 0 0,16-5-107 0 0,178 2-117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51.208"/>
    </inkml:context>
    <inkml:brush xml:id="br0">
      <inkml:brushProperty name="width" value="0.1" units="cm"/>
      <inkml:brushProperty name="height" value="0.1" units="cm"/>
      <inkml:brushProperty name="color" value="#F4F91B"/>
    </inkml:brush>
  </inkml:definitions>
  <inkml:trace contextRef="#ctx0" brushRef="#br0">803 102 919 0 0,'-3'-1'94'0'0,"0"-1"0"0"0,0 1 0 0 0,0 0-1 0 0,0 0 1 0 0,0 0 0 0 0,0 0-1 0 0,-1 0 1 0 0,-2 0 0 0 0,-8-1 817 0 0,-1-2-237 0 0,0-1 1 0 0,-19-8-1 0 0,6 8 256 0 0,7 2-630 0 0,-51-12 410 0 0,36 5-370 0 0,8 1-23 0 0,0 1 1 0 0,-1 2 0 0 0,0 1-1 0 0,-43-2 1 0 0,-120 7-88 0 0,166 2-377 0 0,0 0-1 0 0,1 1 0 0 0,-29 9 1 0 0,26-6-2803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53.355"/>
    </inkml:context>
    <inkml:brush xml:id="br0">
      <inkml:brushProperty name="width" value="0.1" units="cm"/>
      <inkml:brushProperty name="height" value="0.1" units="cm"/>
      <inkml:brushProperty name="color" value="#F4F91B"/>
    </inkml:brush>
  </inkml:definitions>
  <inkml:trace contextRef="#ctx0" brushRef="#br0">802 130 2303 0 0,'-49'-30'3234'0'0,"33"19"-2469"0"0,-24-12 0 0 0,16 12-368 0 0,7 2-169 0 0,0 1 0 0 0,0 0 0 0 0,-1 2 0 0 0,0 0 0 0 0,-24-4-1 0 0,9 6-134 0 0,-1 2 0 0 0,1 1 0 0 0,-60 6-1 0 0,-99 29-119 0 0,98-6-989 0 0,67-19-630 0 0,-11 3-1156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54.912"/>
    </inkml:context>
    <inkml:brush xml:id="br0">
      <inkml:brushProperty name="width" value="0.1" units="cm"/>
      <inkml:brushProperty name="height" value="0.1" units="cm"/>
      <inkml:brushProperty name="color" value="#F4F91B"/>
    </inkml:brush>
  </inkml:definitions>
  <inkml:trace contextRef="#ctx0" brushRef="#br0">3571 146 2071 0 0,'-7'4'38'0'0,"-43"18"1512"0"0,45-20-1389 0 0,-1-1 0 0 0,1 1 0 0 0,0-1 0 0 0,-1 0 0 0 0,1-1 0 0 0,0 1 1 0 0,-1-1-1 0 0,-7-1 0 0 0,-4-1 161 0 0,-1 1 0 0 0,0 0 1 0 0,0 1-1 0 0,0 1 0 0 0,0 1 0 0 0,-30 7 1 0 0,29-5-261 0 0,0-2 0 0 0,0 0 0 0 0,-22 0 0 0 0,9-2 17 0 0,-23 0 351 0 0,-76-8-1 0 0,19-17 102 0 0,72 15-265 0 0,-62-7 0 0 0,66 15-234 0 0,0 1 0 0 0,0 2 0 0 0,-53 9 0 0 0,-104 32-385 0 0,148-30 131 0 0</inkml:trace>
  <inkml:trace contextRef="#ctx0" brushRef="#br0" timeOffset="1">2321 61 2959 0 0,'-51'-6'376'0'0,"20"0"369"0"0,-37-1 0 0 0,-17-3 205 0 0,-143-19 1052 0 0,184 27-1871 0 0,0 2 0 0 0,1 2 0 0 0,-57 9 0 0 0,-96 29-350 0 0,160-33-128 0 0</inkml:trace>
  <inkml:trace contextRef="#ctx0" brushRef="#br0" timeOffset="2">1161 138 3367 0 0,'-41'0'548'0'0,"-39"2"740"0"0,-80 13-1 0 0,122-10-1064 0 0,0-2 1 0 0,0-1-1 0 0,0-2 0 0 0,0-1 1 0 0,-48-8-1 0 0,15-5 155 0 0,-1 4 0 0 0,-81 0 1 0 0,124 11-381 0 0,0 3 0 0 0,0 0 1 0 0,0 1-1 0 0,0 2 1 0 0,1 1-1 0 0,0 2 0 0 0,1 0 1 0 0,-28 15-1 0 0,31-12-245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56.743"/>
    </inkml:context>
    <inkml:brush xml:id="br0">
      <inkml:brushProperty name="width" value="0.1" units="cm"/>
      <inkml:brushProperty name="height" value="0.1" units="cm"/>
      <inkml:brushProperty name="color" value="#F4F91B"/>
    </inkml:brush>
  </inkml:definitions>
  <inkml:trace contextRef="#ctx0" brushRef="#br0">1479 107 2303 0 0,'-4'-2'167'0'0,"1"-1"0"0"0,-1 1-1 0 0,0 1 1 0 0,0-1-1 0 0,0 0 1 0 0,0 1 0 0 0,0 0-1 0 0,0 0 1 0 0,0 0-1 0 0,-9 0 1 0 0,-2 0 643 0 0,-25 3 0 0 0,25-1-961 0 0,-140 4 1481 0 0,135-4-1016 0 0,-32 5 0 0 0,-5 1 42 0 0,-2-2 41 0 0,27-1 49 0 0,-48-2-1 0 0,45-5-182 0 0,1-1-1 0 0,0-2 1 0 0,0-1-1 0 0,-64-22 0 0 0,39 10 81 0 0,-121-21-1 0 0,178 40-339 0 0,-28-6 25 0 0,1 3-1 0 0,0 0 1 0 0,-1 2-1 0 0,1 1 0 0 0,-1 1 1 0 0,-52 10-1 0 0,-47 16-425 0 0,92-17-60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15.292"/>
    </inkml:context>
    <inkml:brush xml:id="br0">
      <inkml:brushProperty name="width" value="0.1" units="cm"/>
      <inkml:brushProperty name="height" value="0.1" units="cm"/>
      <inkml:brushProperty name="color" value="#F4F91B"/>
    </inkml:brush>
  </inkml:definitions>
  <inkml:trace contextRef="#ctx0" brushRef="#br0">916 48 1839 0 0,'0'-1'57'0'0,"0"0"0"0"0,0 0 0 0 0,0 0 0 0 0,0 0 0 0 0,-1 0 0 0 0,1 0 0 0 0,0 0 0 0 0,0 0 0 0 0,-1 1 0 0 0,1-1 0 0 0,-1 0 0 0 0,1 0 0 0 0,-1 0 0 0 0,1 0 0 0 0,-1 1-1 0 0,0-1 1 0 0,1 0 0 0 0,-1 0 0 0 0,0 1 0 0 0,0-1 0 0 0,1 1 0 0 0,-1-1 0 0 0,-2 0 0 0 0,0-1 33 0 0,0 1 0 0 0,-1 0 0 0 0,1 0 0 0 0,0 0 0 0 0,-1 0 0 0 0,-6 0 0 0 0,-5 0 196 0 0,0 1 1 0 0,-20 2-1 0 0,15 0-93 0 0,-68 9 708 0 0,76-8-802 0 0,1 0 30 0 0,-1-1 1 0 0,1 0-1 0 0,-1-1 1 0 0,0 0-1 0 0,0-1 1 0 0,1 0-1 0 0,-16-2 0 0 0,-115-14 1560 0 0,55 7-1230 0 0,33 2-235 0 0,16 2 15 0 0,-57-2-1 0 0,82 7-260 0 0,-1 1 0 0 0,1 1 1 0 0,-1-1-1 0 0,1 2 0 0 0,0 0 0 0 0,0 1 0 0 0,-25 10 0 0 0,6 2-320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16.159"/>
    </inkml:context>
    <inkml:brush xml:id="br0">
      <inkml:brushProperty name="width" value="0.1" units="cm"/>
      <inkml:brushProperty name="height" value="0.1" units="cm"/>
      <inkml:brushProperty name="color" value="#F4F91B"/>
    </inkml:brush>
  </inkml:definitions>
  <inkml:trace contextRef="#ctx0" brushRef="#br0">1664 16 2879 0 0,'-2'0'26'0'0,"0"0"-1"0"0,0-1 1 0 0,0 1-1 0 0,0 0 1 0 0,1 0-1 0 0,-1 0 1 0 0,0 0-1 0 0,0 0 1 0 0,0 0-1 0 0,-3 1 0 0 0,-16 7 5 0 0,14-5 1 0 0,-1 0 0 0 0,1-1-1 0 0,-1 1 1 0 0,1-1-1 0 0,-1-1 1 0 0,0 0 0 0 0,0 0-1 0 0,0 0 1 0 0,-13-1-1 0 0,5-3 336 0 0,1 1 0 0 0,-1 1-1 0 0,0 1 1 0 0,0 0-1 0 0,-23 4 1 0 0,15 0-225 0 0,-1-2 0 0 0,-34 0 1 0 0,34-3 261 0 0,0-2 0 0 0,-41-9 1 0 0,41 6-151 0 0,0 2 0 0 0,-44-3 0 0 0,-49 12-154 0 0,73-2-81 0 0,-79-5 165 0 0,98 0-140 0 0,-231-6 894 0 0,172 3-824 0 0,58 2-70 0 0,1 2 1 0 0,-51 3-1 0 0,23 3-71 0 0,14-1-133 0 0,0 1 0 0 0,1 2 0 0 0,-40 13 0 0 0,48-9-213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17.839"/>
    </inkml:context>
    <inkml:brush xml:id="br0">
      <inkml:brushProperty name="width" value="0.1" units="cm"/>
      <inkml:brushProperty name="height" value="0.1" units="cm"/>
      <inkml:brushProperty name="color" value="#F4F91B"/>
    </inkml:brush>
  </inkml:definitions>
  <inkml:trace contextRef="#ctx0" brushRef="#br0">667 6 3423 0 0,'-1'-1'56'0'0,"0"1"-1"0"0,0-1 1 0 0,0 0-1 0 0,0 1 1 0 0,0-1-1 0 0,0 1 0 0 0,0 0 1 0 0,0-1-1 0 0,-1 1 1 0 0,1 0-1 0 0,0-1 0 0 0,0 1 1 0 0,0 0-1 0 0,-1 0 1 0 0,1 0-1 0 0,0 0 1 0 0,0 0-1 0 0,0 1 0 0 0,-2-1 1 0 0,-29 9 603 0 0,11-3-680 0 0,1-2 49 0 0,2 0 354 0 0,0 0 0 0 0,-37 1 1 0 0,29-4-123 0 0,-41 8 1 0 0,0-1 8 0 0,46-7-209 0 0,1-1-1 0 0,-1-1 1 0 0,1-1-1 0 0,-1-1 1 0 0,1 0-1 0 0,-39-13 0 0 0,48 13-272 0 0,0 1 0 0 0,-1 1 0 0 0,1 0 0 0 0,0 0-1 0 0,-1 1 1 0 0,1 1 0 0 0,-1 0 0 0 0,-15 3 0 0 0,9 0-2213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18.937"/>
    </inkml:context>
    <inkml:brush xml:id="br0">
      <inkml:brushProperty name="width" value="0.1" units="cm"/>
      <inkml:brushProperty name="height" value="0.1" units="cm"/>
      <inkml:brushProperty name="color" value="#F4F91B"/>
    </inkml:brush>
  </inkml:definitions>
  <inkml:trace contextRef="#ctx0" brushRef="#br0">1779 7 455 0 0,'-1'-1'65'0'0,"1"1"0"0"0,0-1 0 0 0,-1 1-1 0 0,1 0 1 0 0,0-1 0 0 0,-1 1-1 0 0,1 0 1 0 0,0-1 0 0 0,-1 1-1 0 0,1 0 1 0 0,-1-1 0 0 0,1 1-1 0 0,-1 0 1 0 0,1 0 0 0 0,0 0-1 0 0,-1-1 1 0 0,1 1 0 0 0,-1 0-1 0 0,1 0 1 0 0,-1 0 0 0 0,1 0 0 0 0,-1 0-1 0 0,1 0 1 0 0,-1 0 0 0 0,1 0-1 0 0,-1 0 1 0 0,1 0 0 0 0,-1 0-1 0 0,1 0 1 0 0,-2 1 0 0 0,-26 2 1009 0 0,9-1-698 0 0,-99-8 1822 0 0,81 8-1799 0 0,-50 8 1 0 0,11 0-165 0 0,-197 0 875 0 0,77 0-528 0 0,130-4-351 0 0,0-2 0 0 0,-128-12-1 0 0,170 5-169 0 0,-226-22 399 0 0,216 24-487 0 0,1 2 0 0 0,-1 1-1 0 0,1 2 1 0 0,0 1 0 0 0,-50 14 0 0 0,43-6-284 0 0,1 1-16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02.561"/>
    </inkml:context>
    <inkml:brush xml:id="br0">
      <inkml:brushProperty name="width" value="0.1" units="cm"/>
      <inkml:brushProperty name="height" value="0.1" units="cm"/>
      <inkml:brushProperty name="color" value="#E71224"/>
    </inkml:brush>
  </inkml:definitions>
  <inkml:trace contextRef="#ctx0" brushRef="#br0">828 0 455 0 0,'2'0'0'0'0,"-2"1"23"0"0,0-1 0 0 0,1 1 0 0 0,-1-1 0 0 0,0 1 0 0 0,0-1 0 0 0,0 0 0 0 0,0 1 0 0 0,0-1 0 0 0,0 1 0 0 0,0-1 0 0 0,0 1 0 0 0,0-1 0 0 0,0 1 0 0 0,0-1 0 0 0,0 1 0 0 0,0-1 0 0 0,0 0 0 0 0,0 1 0 0 0,0-1 0 0 0,0 1 0 0 0,-1-1 0 0 0,1 1 0 0 0,0-1 0 0 0,0 0 0 0 0,-1 1 0 0 0,1-1 0 0 0,0 1 0 0 0,-7 11-43 0 0,4-10 39 0 0,0 1-1 0 0,1 0 0 0 0,-1-1 1 0 0,0 0-1 0 0,0 1 0 0 0,-1-1 0 0 0,1 0 1 0 0,0-1-1 0 0,-1 1 0 0 0,1-1 1 0 0,-1 1-1 0 0,1-1 0 0 0,-1 0 0 0 0,0 0 1 0 0,1-1-1 0 0,-1 1 0 0 0,-6-1 1 0 0,-9 1 335 0 0,1-2 0 0 0,-27-3 1 0 0,17 1 188 0 0,-99-9 1555 0 0,-48-4-564 0 0,141 14-1395 0 0,-1 1-1 0 0,0 2 0 0 0,1 1 0 0 0,-65 13 0 0 0,16 6-105 0 0,59-17-45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19.537"/>
    </inkml:context>
    <inkml:brush xml:id="br0">
      <inkml:brushProperty name="width" value="0.1" units="cm"/>
      <inkml:brushProperty name="height" value="0.1" units="cm"/>
      <inkml:brushProperty name="color" value="#F4F91B"/>
    </inkml:brush>
  </inkml:definitions>
  <inkml:trace contextRef="#ctx0" brushRef="#br0">1154 151 3223 0 0,'-45'-14'1993'0'0,"-74"-32"0"0"0,112 43-1883 0 0,-2 0 48 0 0,1 0 1 0 0,-1 1-1 0 0,-16-3 0 0 0,-13-3 193 0 0,-42-13 151 0 0,-1 4-1 0 0,-86-7 0 0 0,132 21-438 0 0,0 2-1 0 0,0 1 0 0 0,1 2 0 0 0,-1 1 0 0 0,1 1 1 0 0,0 3-1 0 0,0 0 0 0 0,-51 20 0 0 0,59-19-126 0 0,0 1-1 0 0,0 2 1 0 0,2 1 0 0 0,-1 1-1 0 0,-29 20 1 0 0,30-13-206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21.504"/>
    </inkml:context>
    <inkml:brush xml:id="br0">
      <inkml:brushProperty name="width" value="0.1" units="cm"/>
      <inkml:brushProperty name="height" value="0.1" units="cm"/>
      <inkml:brushProperty name="color" value="#F4F91B"/>
    </inkml:brush>
  </inkml:definitions>
  <inkml:trace contextRef="#ctx0" brushRef="#br0">1029 187 3623 0 0,'-30'-5'327'0'0,"27"4"-298"0"0,-1-1 0 0 0,1 2 0 0 0,0-1 1 0 0,-1 0-1 0 0,1 1 0 0 0,-1 0 0 0 0,1-1 1 0 0,-1 1-1 0 0,-3 1 0 0 0,-2 0 164 0 0,0-1-1 0 0,0 1 1 0 0,0-2 0 0 0,-13-1-1 0 0,-11 0-55 0 0,-28 1 147 0 0,1-3 1 0 0,-1-2-1 0 0,2-3 0 0 0,-1-3 0 0 0,-78-26 0 0 0,-160-53 122 0 0,281 87-422 0 0,-1 1 1 0 0,0 0 0 0 0,-28 1-1 0 0,13 3-56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23.225"/>
    </inkml:context>
    <inkml:brush xml:id="br0">
      <inkml:brushProperty name="width" value="0.1" units="cm"/>
      <inkml:brushProperty name="height" value="0.1" units="cm"/>
      <inkml:brushProperty name="color" value="#F4F91B"/>
    </inkml:brush>
  </inkml:definitions>
  <inkml:trace contextRef="#ctx0" brushRef="#br0">1558 52 455 0 0,'0'0'69'0'0,"-1"-1"0"0"0,1 1 0 0 0,-1 0 0 0 0,1-1-1 0 0,-1 1 1 0 0,0 0 0 0 0,1-1 0 0 0,-1 1-1 0 0,0 0 1 0 0,1 0 0 0 0,-1-1 0 0 0,0 1-1 0 0,0 0 1 0 0,1 0 0 0 0,-1 0 0 0 0,0 0-1 0 0,1 0 1 0 0,-1 0 0 0 0,0 0 0 0 0,0 0-1 0 0,1 0 1 0 0,-1 1 0 0 0,0-1 0 0 0,1 0-1 0 0,-1 0 1 0 0,0 1 0 0 0,1-1 0 0 0,-1 0-1 0 0,0 1 1 0 0,0 0 0 0 0,-10 2 63 0 0,-3 2-123 0 0,13-5 5 0 0,0 1 0 0 0,0-1 0 0 0,0 1 0 0 0,0-1 0 0 0,0 0 0 0 0,0 1 0 0 0,0-1 0 0 0,0 0 1 0 0,-1 0-1 0 0,1 0 0 0 0,0 0 0 0 0,0 0 0 0 0,0 0 0 0 0,0 0 0 0 0,0 0 0 0 0,0 0 0 0 0,0 0 0 0 0,0 0 0 0 0,0-1 0 0 0,0 1 0 0 0,0-1 0 0 0,-1 0 0 0 0,-4-1 130 0 0,-1-1 0 0 0,1 0-1 0 0,-1 1 1 0 0,1 0-1 0 0,-1 1 1 0 0,1 0-1 0 0,-1 0 1 0 0,0 0-1 0 0,0 1 1 0 0,0 0 0 0 0,1 0-1 0 0,-1 0 1 0 0,0 1-1 0 0,-10 3 1 0 0,-45 20 65 0 0,41-15-177 0 0,-29 9 1 0 0,4-2 15 0 0,39-12-35 0 0,0-1 0 0 0,-1 0-1 0 0,1-1 1 0 0,-1 1 0 0 0,1-1-1 0 0,-1-1 1 0 0,0 0 0 0 0,0 0-1 0 0,0 0 1 0 0,1-1 0 0 0,-10-1-1 0 0,14 1-12 0 0,0 1 0 0 0,1-1 0 0 0,-1 1 0 0 0,0 0 0 0 0,1-1 0 0 0,-1 1 0 0 0,1 0 0 0 0,-1 1 0 0 0,1-1 0 0 0,-1 0 0 0 0,1 1 0 0 0,0-1 0 0 0,0 1 0 0 0,0 0 0 0 0,0 0 0 0 0,0-1 0 0 0,-2 4 0 0 0,1-4 110 0 0,2-5 130 0 0,1 3-227 0 0,0 1 1 0 0,0 0-1 0 0,0-1 0 0 0,0 1 1 0 0,0 0-1 0 0,0-1 0 0 0,0 1 1 0 0,0-1-1 0 0,0 1 0 0 0,0 0 1 0 0,-1-1-1 0 0,1 1 0 0 0,0 0 0 0 0,0-1 1 0 0,0 1-1 0 0,0 0 0 0 0,-1-1 1 0 0,1 1-1 0 0,0 0 0 0 0,0 0 1 0 0,-1-1-1 0 0,1 1 0 0 0,0 0 1 0 0,-1 0-1 0 0,1-1 0 0 0,-1 1 2 0 0,1-1-1 0 0,-1 1 0 0 0,1-1 0 0 0,0 1 1 0 0,-1-1-1 0 0,1 1 0 0 0,0-1 0 0 0,-1 1 1 0 0,1-1-1 0 0,0 1 0 0 0,0-1 0 0 0,0 1 1 0 0,-1-1-1 0 0,1 1 0 0 0,0-1 0 0 0,0 0 0 0 0,0 1 1 0 0,0-1-1 0 0,0 1 0 0 0,0-1 0 0 0,0 1 1 0 0,0-1-1 0 0,0 0 0 0 0,1 0 0 0 0,-1 0 51 0 0,0 0-37 0 0,0 0 0 0 0,0 0-1 0 0,0 1 1 0 0,-1-1 0 0 0,1 0-1 0 0,0 0 1 0 0,0 0 0 0 0,0 0 0 0 0,-1 0-1 0 0,1 0 1 0 0,0 0 0 0 0,-1 0-1 0 0,1 0 1 0 0,-1 1 0 0 0,1-1-1 0 0,-1 0 1 0 0,1 0 0 0 0,-1 1 0 0 0,0-1-1 0 0,-1-1 1 0 0,0 1-16 0 0,0 0-1 0 0,0 0 1 0 0,0 0-1 0 0,0 0 1 0 0,-1 0 0 0 0,1 1-1 0 0,0-1 1 0 0,-1 1-1 0 0,1-1 1 0 0,0 1-1 0 0,-1 0 1 0 0,1 0 0 0 0,0 0-1 0 0,-5 1 1 0 0,1-1-5 0 0,-14 4-7 0 0,19-3 0 0 0,0 0 0 0 0,-1-1 0 0 0,1 1 0 0 0,0-1 0 0 0,-1 1 0 0 0,1-1 0 0 0,-1 0 0 0 0,1 0 0 0 0,-1 0 0 0 0,1 1 0 0 0,-1-1 0 0 0,1-1 0 0 0,0 1 0 0 0,-1 0 0 0 0,1 0 0 0 0,-1 0 0 0 0,1-1 0 0 0,-1 1 0 0 0,1-1 0 0 0,0 1 0 0 0,-1-1 0 0 0,1 0 0 0 0,0 1 0 0 0,-2-2 0 0 0,1 1 0 0 0,1 0 0 0 0,-1-1 0 0 0,0 1 0 0 0,0 0 0 0 0,0 1 0 0 0,0-1 0 0 0,0 0 0 0 0,0 0 0 0 0,-4 0 0 0 0,-16-7 0 0 0,16 5 40 0 0,0-1 0 0 0,-1 2 0 0 0,1-1-1 0 0,-1 1 1 0 0,1 0 0 0 0,-1 0 0 0 0,-12-1-1 0 0,2 0-5 0 0,-2-1-27 0 0,-9-1 22 0 0,-27-10-1 0 0,22 0 135 0 0,29 13-131 0 0,0-1 0 0 0,0 1-1 0 0,0 0 1 0 0,0 0 0 0 0,0 1 0 0 0,0-1 0 0 0,-1 1-1 0 0,1 0 1 0 0,-1 0 0 0 0,1 1 0 0 0,-1-1 0 0 0,-7 1-1 0 0,-94 12 33 0 0,-63 26 0 0 0,165-36-64 0 0,0-1 0 0 0,0-1 0 0 0,-1 1 0 0 0,1-1 0 0 0,-9 1 0 0 0,11-1 0 0 0,-1 0 0 0 0,1 0 0 0 0,0-1 0 0 0,0 1 0 0 0,-1 0 0 0 0,1-1 0 0 0,0 1 0 0 0,0-1 0 0 0,0 1 0 0 0,0-1 0 0 0,0 0 0 0 0,0 0 0 0 0,0 0 0 0 0,0 0 0 0 0,-2-2 0 0 0,-2 0 0 0 0,-20-7 0 0 0,22 9 0 0 0,0 0 0 0 0,0 0 0 0 0,1 1 0 0 0,-1-1 0 0 0,0 1 0 0 0,0 0 0 0 0,0 0 0 0 0,-8 2 0 0 0,-4-1 0 0 0,8-2 0 0 0,-1 0 0 0 0,1 0 0 0 0,0-1 0 0 0,-1 0 0 0 0,1-1 0 0 0,0 0 0 0 0,1 0 0 0 0,-9-5 0 0 0,-17-6 0 0 0,30 13-131 0 0,1 1 0 0 0,0 0-1 0 0,-1 0 1 0 0,1 0-1 0 0,0 0 1 0 0,-1 0 0 0 0,1 0-1 0 0,-1 1 1 0 0,1-1-1 0 0,0 1 1 0 0,0 0 0 0 0,-1-1-1 0 0,1 1 1 0 0,0 0-1 0 0,0 1 1 0 0,0-1-1 0 0,-4 3 1 0 0,-6 7-2576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26.607"/>
    </inkml:context>
    <inkml:brush xml:id="br0">
      <inkml:brushProperty name="width" value="0.1" units="cm"/>
      <inkml:brushProperty name="height" value="0.1" units="cm"/>
      <inkml:brushProperty name="color" value="#F4F91B"/>
    </inkml:brush>
  </inkml:definitions>
  <inkml:trace contextRef="#ctx0" brushRef="#br0">1658 77 2759 0 0,'-5'1'35'0'0,"-1"1"-1"0"0,0-1 1 0 0,0 0-1 0 0,0 0 1 0 0,0-1-1 0 0,0 0 0 0 0,0 0 1 0 0,1-1-1 0 0,-9 0 1 0 0,-12-1 52 0 0,-75 6 161 0 0,-27 0 464 0 0,-178 8 1147 0 0,56 0-744 0 0,211-13-938 0 0,0-2 0 0 0,0-1 0 0 0,-42-12 0 0 0,-112-39 253 0 0,158 46-456 0 0,0 1 1 0 0,-1 2-1 0 0,0 2 0 0 0,0 1 0 0 0,-1 1 0 0 0,-50 6 0 0 0,43 0-1919 0 0,1 4-689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28.101"/>
    </inkml:context>
    <inkml:brush xml:id="br0">
      <inkml:brushProperty name="width" value="0.1" units="cm"/>
      <inkml:brushProperty name="height" value="0.1" units="cm"/>
      <inkml:brushProperty name="color" value="#F4F91B"/>
    </inkml:brush>
  </inkml:definitions>
  <inkml:trace contextRef="#ctx0" brushRef="#br0">2202 52 3023 0 0,'0'0'13'0'0,"0"-1"-1"0"0,0 1 1 0 0,1 0-1 0 0,-1 0 0 0 0,0 0 1 0 0,0 0-1 0 0,-1-1 0 0 0,1 1 1 0 0,0 0-1 0 0,0 0 0 0 0,0 0 1 0 0,0 0-1 0 0,0-1 0 0 0,0 1 1 0 0,0 0-1 0 0,0 0 0 0 0,0 0 1 0 0,0 0-1 0 0,0 0 1 0 0,0-1-1 0 0,0 1 0 0 0,-1 0 1 0 0,1 0-1 0 0,0 0 0 0 0,0 0 1 0 0,0 0-1 0 0,0 0 0 0 0,0 0 1 0 0,-1 0-1 0 0,1-1 0 0 0,0 1 1 0 0,0 0-1 0 0,0 0 0 0 0,0 0 1 0 0,0 0-1 0 0,-1 0 0 0 0,1 0 1 0 0,-8 3 427 0 0,-10 9 13 0 0,14-10-501 0 0,-1 2 165 0 0,0-1 0 0 0,0 0 0 0 0,0 0 0 0 0,-1 0 0 0 0,0-1 0 0 0,0 0 0 0 0,1 0 0 0 0,-1 0 0 0 0,0-1 0 0 0,0 0 0 0 0,0 0 1 0 0,-1 0-1 0 0,1-1 0 0 0,0 0 0 0 0,0 0 0 0 0,0-1 0 0 0,-11-2 0 0 0,0 1 383 0 0,-32-1 1 0 0,4 4-285 0 0,12 0-39 0 0,-1-2-1 0 0,-64-9 0 0 0,23-2 253 0 0,0 3 0 0 0,-1 3-1 0 0,-89 4 1 0 0,-108-6-229 0 0,2-18-16 0 0,261 25-176 0 0,-67-6 61 0 0,-1 4 0 0 0,-122 11 0 0 0,-149 49-899 0 0,283-39-1547 0 0,3 4-770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40.205"/>
    </inkml:context>
    <inkml:brush xml:id="br0">
      <inkml:brushProperty name="width" value="0.1" units="cm"/>
      <inkml:brushProperty name="height" value="0.1" units="cm"/>
      <inkml:brushProperty name="color" value="#F4F91B"/>
    </inkml:brush>
  </inkml:definitions>
  <inkml:trace contextRef="#ctx0" brushRef="#br0">1833 44 2759 0 0,'-1'-1'27'0'0,"1"1"-2"0"0,-1-1-1 0 0,1 0 1 0 0,-1 1-1 0 0,1-1 0 0 0,-1 1 1 0 0,1-1-1 0 0,-1 1 1 0 0,1-1-1 0 0,-1 1 1 0 0,0-1-1 0 0,1 1 0 0 0,-1-1 1 0 0,1 1-1 0 0,-1 0 1 0 0,0-1-1 0 0,0 1 1 0 0,1 0-1 0 0,-1 0 0 0 0,0 0 1 0 0,0-1-1 0 0,1 1 1 0 0,-1 0-1 0 0,0 0 0 0 0,0 0 1 0 0,1 0-1 0 0,-1 0 1 0 0,0 1-1 0 0,0-1 1 0 0,1 0-1 0 0,-2 1 0 0 0,0-1 18 0 0,1 0-1 0 0,-1 0 0 0 0,1-1 1 0 0,0 1-1 0 0,-1 0 0 0 0,1 0 0 0 0,-1-1 1 0 0,1 1-1 0 0,0 0 0 0 0,-1-1 0 0 0,1 0 1 0 0,0 1-1 0 0,0-1 0 0 0,-1 0 1 0 0,1 1-1 0 0,0-1 0 0 0,0 0 0 0 0,-1-2 1 0 0,-15-6 517 0 0,2 6 281 0 0,13 2-756 0 0,0 0 0 0 0,0 1-1 0 0,0-1 1 0 0,0 1-1 0 0,0 0 1 0 0,1-1 0 0 0,-1 1-1 0 0,0 0 1 0 0,0 0 0 0 0,0 0-1 0 0,0 1 1 0 0,0-1 0 0 0,0 0-1 0 0,0 1 1 0 0,0-1-1 0 0,0 1 1 0 0,-3 1 0 0 0,-7 5-54 0 0,-18 6 12 0 0,29-13-35 0 0,-1 0 1 0 0,0 1-1 0 0,0-1 1 0 0,1 0-1 0 0,-1 0 1 0 0,0 0-1 0 0,0 0 0 0 0,1-1 1 0 0,-1 1-1 0 0,0 0 1 0 0,0-1-1 0 0,1 1 1 0 0,-1-1-1 0 0,0 0 0 0 0,1 1 1 0 0,-3-3-1 0 0,-3 0 131 0 0,1 1-1 0 0,-1-1 1 0 0,0 1-1 0 0,0 0 1 0 0,-1 1-1 0 0,1-1 1 0 0,0 2-1 0 0,-15-1 1 0 0,-3 2-111 0 0,-11 0 20 0 0,-88-5 581 0 0,116 4-584 0 0,-10 1 13 0 0,0 1 0 0 0,0 1 0 0 0,1 0 0 0 0,-18 6 0 0 0,15-3-35 0 0,0-1 1 0 0,-34 3-1 0 0,8-4 47 0 0,31-2-25 0 0,1 0 0 0 0,-1-1 0 0 0,-28-2 1 0 0,-66-4 382 0 0,76 5-241 0 0,-53-6 1 0 0,10-10-102 0 0,41 5-28 0 0,24 7-45 0 0,0 0 1 0 0,0 2-1 0 0,-18-4 1 0 0,-4 5 33 0 0,1 1 0 0 0,-38 6 0 0 0,33-3 8 0 0,-70-1-42 0 0,55-3-14 0 0,32 0 2 0 0,0 2 0 0 0,-1 1 0 0 0,-20 4 0 0 0,18-3 0 0 0,1-1 0 0 0,-45-1 0 0 0,43-1 0 0 0,3-2 0 0 0,18 1 0 0 0,0 1 0 0 0,-1-1 0 0 0,0 1 0 0 0,1 0 0 0 0,-1 0 0 0 0,1 0 0 0 0,-1 0 0 0 0,-3 2 0 0 0,7-3 0 0 0,-1 1 0 0 0,1 0 0 0 0,-1 0 0 0 0,0 0 0 0 0,1-1 0 0 0,-1 1 0 0 0,1 0 0 0 0,-1-1 0 0 0,1 1 0 0 0,-1 0 0 0 0,1-1 0 0 0,-1 1 0 0 0,1-1 0 0 0,0 1 0 0 0,-1-1 0 0 0,1 1 0 0 0,-1-1 0 0 0,1 1 0 0 0,-1-2 0 0 0,-1 0 0 0 0,5 11 0 0 0,-3-9 1 0 0,0 1 0 0 0,1-1 0 0 0,-1 1-1 0 0,1-1 1 0 0,-1 1 0 0 0,1-1-1 0 0,-1 1 1 0 0,1-1 0 0 0,-1 1 0 0 0,1-1-1 0 0,-1 0 1 0 0,1 1 0 0 0,-1-1 0 0 0,1 0-1 0 0,-1 1 1 0 0,1-1 0 0 0,0 0 0 0 0,-1 0-1 0 0,1 0 1 0 0,0 1 0 0 0,-1-1 0 0 0,1 0-1 0 0,0 0 1 0 0,0 0 0 0 0,23-1 31 0 0,-8 0-19 0 0,55 13-13 0 0,26 1 0 0 0,-30-7 0 0 0,-36-3 0 0 0,52 0 0 0 0,-43-4 0 0 0,0 2 0 0 0,0 2 0 0 0,0 2 0 0 0,65 15 0 0 0,-63-12 0 0 0,1-1 0 0 0,62 0 0 0 0,-24-7 23 0 0,-51-1-10 0 0,1 2 1 0 0,31 3 0 0 0,-51-2-14 0 0,12 2 0 0 0,1 0 0 0 0,0-2 0 0 0,0-1 0 0 0,43-3 0 0 0,43-7 56 0 0,-61 6-48 0 0,-18 3-8 0 0,1 1 0 0 0,41 6 0 0 0,7 1 0 0 0,-24-3 0 0 0,57 13 0 0 0,-108-17 0 0 0,4 1 0 0 0,0 0 0 0 0,0 0 0 0 0,1-1 0 0 0,-1 0 0 0 0,1-1 0 0 0,-1 0 0 0 0,1 0 0 0 0,-1-1 0 0 0,0-1 0 0 0,16-3 0 0 0,-24 5 0 0 0,1-1 0 0 0,0 1 0 0 0,-1-1 0 0 0,1 1 0 0 0,0 0 0 0 0,0 0 0 0 0,-1 0 0 0 0,1 0 0 0 0,0 0 0 0 0,0 0 0 0 0,-1 0 0 0 0,1 1 0 0 0,0-1 0 0 0,-1 1 0 0 0,1-1 0 0 0,0 1 0 0 0,1 0 0 0 0,-10-8 32 0 0,-12-3 0 0 0,6 5-349 0 0,1 2 0 0 0,-1-1 0 0 0,0 2 0 0 0,0 0-1 0 0,0 0 1 0 0,-1 1 0 0 0,1 1 0 0 0,0 0 0 0 0,-23 4-1 0 0,3 0-3254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42.646"/>
    </inkml:context>
    <inkml:brush xml:id="br0">
      <inkml:brushProperty name="width" value="0.1" units="cm"/>
      <inkml:brushProperty name="height" value="0.1" units="cm"/>
      <inkml:brushProperty name="color" value="#F4F91B"/>
    </inkml:brush>
  </inkml:definitions>
  <inkml:trace contextRef="#ctx0" brushRef="#br0">957 31 3623 0 0,'-3'-1'78'0'0,"1"-1"-1"0"0,-1 1 1 0 0,0-1-1 0 0,1 1 1 0 0,-1 0-1 0 0,0 0 1 0 0,0 0-1 0 0,0 0 1 0 0,0 0 0 0 0,0 1-1 0 0,0-1 1 0 0,0 1-1 0 0,0 0 1 0 0,0 0-1 0 0,0 0 1 0 0,0 1-1 0 0,0-1 1 0 0,0 0-1 0 0,0 1 1 0 0,0 0-1 0 0,0 0 1 0 0,-5 2-1 0 0,-20 8 277 0 0,-1-2-1 0 0,-45 9 1 0 0,59-15-148 0 0,-1-2 1 0 0,0 1-1 0 0,1-2 0 0 0,-1 0 1 0 0,0-1-1 0 0,-26-5 0 0 0,-227-40 1170 0 0,236 40-1345 0 0,-1 1-1 0 0,-48 1 0 0 0,-69 9-274 0 0,103 0 85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43.439"/>
    </inkml:context>
    <inkml:brush xml:id="br0">
      <inkml:brushProperty name="width" value="0.1" units="cm"/>
      <inkml:brushProperty name="height" value="0.1" units="cm"/>
      <inkml:brushProperty name="color" value="#F4F91B"/>
    </inkml:brush>
  </inkml:definitions>
  <inkml:trace contextRef="#ctx0" brushRef="#br0">1625 114 2471 0 0,'-2'-1'26'0'0,"0"0"0"0"0,-1 0 0 0 0,1 0 0 0 0,-1 1 0 0 0,1-1-1 0 0,-1 1 1 0 0,1-1 0 0 0,-1 1 0 0 0,1 0 0 0 0,-1 0-1 0 0,1 0 1 0 0,-5 1 0 0 0,-29 10 238 0 0,29-8-247 0 0,0-1 0 0 0,0 0 1 0 0,0 0-1 0 0,-9 1 0 0 0,-69 3 592 0 0,60-5-80 0 0,1 1 1 0 0,0 1-1 0 0,-32 7 0 0 0,32 1-359 0 0,22-9-154 0 0,0-1-1 0 0,0 0 1 0 0,-1 1-1 0 0,1-1 1 0 0,0-1-1 0 0,0 1 1 0 0,-1 0-1 0 0,1 0 1 0 0,0-1-1 0 0,-1 1 1 0 0,1-1-1 0 0,0 0 1 0 0,-1 0 0 0 0,-2 0-1 0 0,-193-31 1450 0 0,175 25-1222 0 0,-1 0 0 0 0,1-2 0 0 0,-31-14 0 0 0,29 11-9 0 0,-1 2-1 0 0,-34-10 0 0 0,11 9-127 0 0,0 1 0 0 0,-1 3 0 0 0,-51-1 0 0 0,-193-15 19 0 0,222 14-122 0 0,38 7-106 0 0,0 1 1 0 0,-35 4-1 0 0,59-3-27 0 0,-29 3-336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44.916"/>
    </inkml:context>
    <inkml:brush xml:id="br0">
      <inkml:brushProperty name="width" value="0.1" units="cm"/>
      <inkml:brushProperty name="height" value="0.1" units="cm"/>
      <inkml:brushProperty name="color" value="#F4F91B"/>
    </inkml:brush>
  </inkml:definitions>
  <inkml:trace contextRef="#ctx0" brushRef="#br0">2496 84 1087 0 0,'-1'1'66'0'0,"-1"0"0"0"0,0 0-1 0 0,1 0 1 0 0,-1 0-1 0 0,0 0 1 0 0,1-1-1 0 0,-1 1 1 0 0,0-1-1 0 0,0 1 1 0 0,0-1 0 0 0,0 0-1 0 0,1 0 1 0 0,-1 0-1 0 0,0 0 1 0 0,0 0-1 0 0,0 0 1 0 0,0 0-1 0 0,-2-1 1 0 0,-5 0 240 0 0,-8 2 249 0 0,12-1-376 0 0,-1 1 1 0 0,1-1-1 0 0,-1-1 1 0 0,1 1-1 0 0,-1-1 1 0 0,1 0 0 0 0,-7-1-1 0 0,6 0 87 0 0,-1 0 0 0 0,0 1 0 0 0,-12-1 0 0 0,-9-2 326 0 0,-38-7 437 0 0,38 7-579 0 0,-27-7 0 0 0,36 7-361 0 0,0 1 0 0 0,1 1 0 0 0,-1 1-1 0 0,-32 2 1 0 0,-19-1 75 0 0,7-4 436 0 0,-119 8 0 0 0,124 2-525 0 0,0-3 0 0 0,-78-6-1 0 0,-50-21 361 0 0,137 17-365 0 0,30 3-25 0 0,0 2 0 0 0,-34-1 0 0 0,-180 9 19 0 0,54-16-53 0 0,108 9 38 0 0,13-1-47 0 0,-113 13 0 0 0,-63 45-42 0 0,105-22-3141 0 0,56-16-174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47.349"/>
    </inkml:context>
    <inkml:brush xml:id="br0">
      <inkml:brushProperty name="width" value="0.1" units="cm"/>
      <inkml:brushProperty name="height" value="0.1" units="cm"/>
      <inkml:brushProperty name="color" value="#F4F91B"/>
    </inkml:brush>
  </inkml:definitions>
  <inkml:trace contextRef="#ctx0" brushRef="#br0">1399 29 919 0 0,'-3'-3'109'0'0,"-1"0"-1"0"0,0 0 0 0 0,1 1 0 0 0,-1-1 1 0 0,0 1-1 0 0,0 0 0 0 0,0 0 0 0 0,0 0 0 0 0,0 1 1 0 0,-1-1-1 0 0,1 1 0 0 0,0 0 0 0 0,-1 1 0 0 0,1-1 1 0 0,-1 1-1 0 0,1-1 0 0 0,-6 2 0 0 0,-8 0 673 0 0,1 1 0 0 0,-1 1-1 0 0,-19 6 1 0 0,-15 2 36 0 0,-235 9 469 0 0,81-9-429 0 0,-23-10-212 0 0,160-3-519 0 0,-131 11 0 0 0,177-6-174 0 0,0 2-1 0 0,1 1 0 0 0,-32 11 0 0 0,6 7-2889 0 0,31-14 39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11.765"/>
    </inkml:context>
    <inkml:brush xml:id="br0">
      <inkml:brushProperty name="width" value="0.1" units="cm"/>
      <inkml:brushProperty name="height" value="0.1" units="cm"/>
      <inkml:brushProperty name="color" value="#E71224"/>
    </inkml:brush>
  </inkml:definitions>
  <inkml:trace contextRef="#ctx0" brushRef="#br0">787 81 1207 0 0,'-15'-9'354'0'0,"-1"1"0"0"0,-27-11-1 0 0,-13-6-54 0 0,49 22-295 0 0,-1-1-1 0 0,1 2 0 0 0,-1-1 0 0 0,0 1 0 0 0,0 0 0 0 0,0 1 0 0 0,-11-1 1 0 0,-62 1 35 0 0,43 2-32 0 0,9 1 6 0 0,1 1 0 0 0,-51 11 0 0 0,-26 4 12 0 0,59-13-25 0 0,-62 2 0 0 0,62-7-181 0 0,22 0-726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48.345"/>
    </inkml:context>
    <inkml:brush xml:id="br0">
      <inkml:brushProperty name="width" value="0.1" units="cm"/>
      <inkml:brushProperty name="height" value="0.1" units="cm"/>
      <inkml:brushProperty name="color" value="#F4F91B"/>
    </inkml:brush>
  </inkml:definitions>
  <inkml:trace contextRef="#ctx0" brushRef="#br0">1882 4 455 0 0,'0'0'131'0'0,"-1"-1"-1"0"0,1 1 0 0 0,0 0 1 0 0,-1 0-1 0 0,1-1 0 0 0,-1 1 1 0 0,1 0-1 0 0,0 0 0 0 0,-1 0 1 0 0,1-1-1 0 0,-1 1 0 0 0,1 0 1 0 0,-1 0-1 0 0,1 0 0 0 0,0 0 1 0 0,-1 0-1 0 0,1 0 0 0 0,-1 0 1 0 0,1 0-1 0 0,-1 0 0 0 0,1 0 1 0 0,-1 0-1 0 0,1 0 0 0 0,0 0 1 0 0,-1 0-1 0 0,1 1 0 0 0,-1-1 1 0 0,0 0-1 0 0,-23 5-141 0 0,11-1 564 0 0,-3 1-61 0 0,14-4-456 0 0,1 0-1 0 0,-1 0 1 0 0,1 0-1 0 0,-1-1 0 0 0,0 1 1 0 0,1-1-1 0 0,-1 1 1 0 0,0-1-1 0 0,-3 0 0 0 0,-70 5 736 0 0,41-2-598 0 0,-69 4 707 0 0,-31 7-405 0 0,79-2-421 0 0,41-8-28 0 0,-29 4 1 0 0,-2-1 217 0 0,0 2 0 0 0,1 2 1 0 0,-53 20-1 0 0,61-18-115 0 0,-61 18 114 0 0,85-28-200 0 0,-1 0 1 0 0,0-1 0 0 0,1-1-1 0 0,-1 0 1 0 0,-25-2-1 0 0,27-1-10 0 0,-10 1 93 0 0,0-2 1 0 0,-1 0-1 0 0,1-2 0 0 0,-37-12 0 0 0,-16-9 112 0 0,-10-3-100 0 0,58 17-116 0 0,0 2-1 0 0,-1 0 1 0 0,-1 2-1 0 0,1 1 1 0 0,-1 1-1 0 0,0 2 0 0 0,-1 0 1 0 0,1 2-1 0 0,-1 1 1 0 0,1 2-1 0 0,-53 7 1 0 0,-49 18-906 0 0,84-15 438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51.086"/>
    </inkml:context>
    <inkml:brush xml:id="br0">
      <inkml:brushProperty name="width" value="0.1" units="cm"/>
      <inkml:brushProperty name="height" value="0.1" units="cm"/>
      <inkml:brushProperty name="color" value="#F4F91B"/>
    </inkml:brush>
  </inkml:definitions>
  <inkml:trace contextRef="#ctx0" brushRef="#br0">2089 1 1727 0 0,'0'0'1'0'0,"0"0"0"0"0,0 0 0 0 0,0 0 0 0 0,0 0-1 0 0,1 0 1 0 0,-1 0 0 0 0,0 0 0 0 0,0 0-1 0 0,0 0 1 0 0,0 0 0 0 0,0 1 0 0 0,1-1-1 0 0,-1 0 1 0 0,0 0 0 0 0,0 0 0 0 0,0 0 0 0 0,0 0-1 0 0,0 0 1 0 0,0 1 0 0 0,0-1 0 0 0,0 0-1 0 0,1 0 1 0 0,-1 0 0 0 0,0 0 0 0 0,0 0 0 0 0,0 1-1 0 0,0-1 1 0 0,0 0 0 0 0,0 0 0 0 0,0 0-1 0 0,0 0 1 0 0,0 1 0 0 0,0-1 0 0 0,0 0-1 0 0,0 0 1 0 0,0 0 0 0 0,0 0 0 0 0,0 1 0 0 0,0-1-1 0 0,0 0 1 0 0,0 0 0 0 0,-1 0 0 0 0,1 0-1 0 0,0 0 1 0 0,0 1 0 0 0,0-1 0 0 0,-7 14 78 0 0,5-10-55 0 0,-1 1-1 0 0,0-1 0 0 0,0 0 0 0 0,-6 6 0 0 0,1-5 264 0 0,0-1-1 0 0,0 0 0 0 0,0 0 0 0 0,-1 0 0 0 0,1-1 0 0 0,-1-1 0 0 0,0 1 0 0 0,0-1 0 0 0,-9 1 0 0 0,-6 1-75 0 0,-38 11 1165 0 0,39-8-1189 0 0,19-6-156 0 0,0 0 1 0 0,-1 1 0 0 0,1-1-1 0 0,0 0 1 0 0,-8 0-1 0 0,-21-1 91 0 0,15 1 126 0 0,-1-1-1 0 0,-36-5 0 0 0,-110-26 713 0 0,86 11-709 0 0,61 14-153 0 0,-1 1-1 0 0,1 0 1 0 0,-1 2 0 0 0,0 0-1 0 0,0 1 1 0 0,0 1 0 0 0,-20 1-1 0 0,-150 23 31 0 0,140-18-16 0 0,0-1 0 0 0,-75-5 0 0 0,-115-18 416 0 0,194 15-437 0 0,-57 2 0 0 0,56 3-78 0 0,-1 0 25 0 0,0 2 1 0 0,-82 15-1 0 0,-54 33-461 0 0,144-39-48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52.260"/>
    </inkml:context>
    <inkml:brush xml:id="br0">
      <inkml:brushProperty name="width" value="0.1" units="cm"/>
      <inkml:brushProperty name="height" value="0.1" units="cm"/>
      <inkml:brushProperty name="color" value="#F4F91B"/>
    </inkml:brush>
  </inkml:definitions>
  <inkml:trace contextRef="#ctx0" brushRef="#br0">1116 107 919 0 0,'-4'-3'396'0'0,"0"0"-1"0"0,0 0 0 0 0,-1 0 0 0 0,1 1 0 0 0,-6-3 0 0 0,-12-7 728 0 0,2 0-433 0 0,0 0-1 0 0,0 1 1 0 0,-1 1 0 0 0,-34-12 0 0 0,44 20-534 0 0,0 0 1 0 0,0 0-1 0 0,0 1 1 0 0,1 0-1 0 0,-1 1 0 0 0,-19 2 1 0 0,-67 14 82 0 0,65-10-132 0 0,-3 3-26 0 0,-53 19 0 0 0,65-19-52 0 0,-1-1 0 0 0,0-1 0 0 0,0-1 0 0 0,-1-1 0 0 0,-31 3 0 0 0,-10-6-50 0 0,0 4-1 0 0,-89 19 0 0 0,79-9-2714 0 0,36-6-207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54.492"/>
    </inkml:context>
    <inkml:brush xml:id="br0">
      <inkml:brushProperty name="width" value="0.1" units="cm"/>
      <inkml:brushProperty name="height" value="0.1" units="cm"/>
      <inkml:brushProperty name="color" value="#F4F91B"/>
    </inkml:brush>
  </inkml:definitions>
  <inkml:trace contextRef="#ctx0" brushRef="#br0">1901 93 455 0 0,'0'0'19'0'0,"-1"0"0"0"0,1 0 0 0 0,-1 0 0 0 0,1 0 0 0 0,0 0 0 0 0,-1 0 0 0 0,1 0 0 0 0,-1 0 0 0 0,1-1 0 0 0,-1 1 0 0 0,1 0 0 0 0,0 0 0 0 0,-1 0 0 0 0,1-1 0 0 0,0 1 0 0 0,-1 0 0 0 0,1 0 0 0 0,0-1 0 0 0,-1 1 0 0 0,1-1 0 0 0,-1 1 26 0 0,1 0 1 0 0,0-1-1 0 0,0 1 1 0 0,0 0-1 0 0,0 0 0 0 0,0 0 1 0 0,-1 0-1 0 0,1-1 1 0 0,0 1-1 0 0,0 0 1 0 0,0 0-1 0 0,0 0 1 0 0,-1 0-1 0 0,1 0 1 0 0,0 0-1 0 0,0 0 0 0 0,-1-1 1 0 0,1 1-1 0 0,0 0 1 0 0,0 0-1 0 0,0 0 1 0 0,-1 0-1 0 0,1 0 1 0 0,0 0-1 0 0,0 0 0 0 0,-1 0 1 0 0,1 0-1 0 0,0 0 1 0 0,0 0-1 0 0,0 0 1 0 0,-1 1-1 0 0,1-1 1 0 0,0 0-1 0 0,0 0 0 0 0,0 0 1 0 0,-1 0-1 0 0,1 0 1 0 0,-4 2 34 0 0,1-1 0 0 0,-1 0 0 0 0,1-1-1 0 0,-1 1 1 0 0,0-1 0 0 0,1 1 0 0 0,-1-1 0 0 0,0 0 0 0 0,0-1 0 0 0,-4 0 0 0 0,3 1 30 0 0,1-1 0 0 0,-1 1 1 0 0,1 0-1 0 0,-1 0 0 0 0,1 1 1 0 0,-1-1-1 0 0,-4 2 0 0 0,5-1-44 0 0,-1 0-1 0 0,0-1 1 0 0,0 1-1 0 0,1-1 1 0 0,-1 0-1 0 0,0 0 1 0 0,-4-2-1 0 0,-12 1-45 0 0,-36-3 1371 0 0,38 4-1058 0 0,-46 2 12 0 0,-67 4 78 0 0,82-4-222 0 0,-70-4 0 0 0,109 2-182 0 0,-312-22 456 0 0,42 28-198 0 0,250-4-269 0 0,1-2 0 0 0,0 0 0 0 0,-1-2 0 0 0,1-2 0 0 0,0 0 0 0 0,1-2 0 0 0,-33-11 0 0 0,32 6-1 0 0,0 1 1 0 0,-1 2-1 0 0,0 1 0 0 0,-1 2 0 0 0,0 1 0 0 0,1 1 0 0 0,-1 1 0 0 0,-54 5 0 0 0,52 1-335 0 0,-1-1-96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56.003"/>
    </inkml:context>
    <inkml:brush xml:id="br0">
      <inkml:brushProperty name="width" value="0.1" units="cm"/>
      <inkml:brushProperty name="height" value="0.1" units="cm"/>
      <inkml:brushProperty name="color" value="#F4F91B"/>
    </inkml:brush>
  </inkml:definitions>
  <inkml:trace contextRef="#ctx0" brushRef="#br0">551 55 2303 0 0,'-2'-1'132'0'0,"0"0"-1"0"0,1-1 0 0 0,-1 1 1 0 0,0 0-1 0 0,0 0 0 0 0,1 1 0 0 0,-1-1 1 0 0,0 0-1 0 0,0 1 0 0 0,0-1 0 0 0,0 1 1 0 0,0-1-1 0 0,-3 1 0 0 0,-30 0 1445 0 0,11 1-1391 0 0,-8-5 276 0 0,0-1-1 0 0,-33-10 1 0 0,18 5-3 0 0,24 6-395 0 0,-1 1 0 0 0,1 1-1 0 0,-1 1 1 0 0,0 1 0 0 0,0 1 0 0 0,1 1 0 0 0,-1 1-1 0 0,1 2 1 0 0,-29 8 0 0 0,29-5-194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56.751"/>
    </inkml:context>
    <inkml:brush xml:id="br0">
      <inkml:brushProperty name="width" value="0.1" units="cm"/>
      <inkml:brushProperty name="height" value="0.1" units="cm"/>
      <inkml:brushProperty name="color" value="#F4F91B"/>
    </inkml:brush>
  </inkml:definitions>
  <inkml:trace contextRef="#ctx0" brushRef="#br0">951 61 1927 0 0,'-2'1'34'0'0,"1"0"-1"0"0,-1-1 0 0 0,1 0 1 0 0,-1 1-1 0 0,1-1 0 0 0,-1 0 0 0 0,1 0 1 0 0,-1 1-1 0 0,0-1 0 0 0,1 0 1 0 0,-1-1-1 0 0,1 1 0 0 0,-1 0 0 0 0,1 0 1 0 0,-1-1-1 0 0,1 1 0 0 0,-1-1 1 0 0,-1 0-1 0 0,-3-1 78 0 0,-24-5 869 0 0,15 3-586 0 0,1 1 0 0 0,-1 0 0 0 0,0 0 0 0 0,0 2-1 0 0,0 0 1 0 0,-1 0 0 0 0,1 2 0 0 0,-16 1-1 0 0,11 1-320 0 0,0-1-1 0 0,0 0 1 0 0,0-2 0 0 0,-30-3-1 0 0,-80-17 680 0 0,96 12-572 0 0,-1 2 0 0 0,-1 1 0 0 0,1 2 0 0 0,-49 3 0 0 0,51 3-154 0 0,0 3 0 0 0,-49 13 1 0 0,20 2-2603 0 0,24-8-314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2:58.883"/>
    </inkml:context>
    <inkml:brush xml:id="br0">
      <inkml:brushProperty name="width" value="0.1" units="cm"/>
      <inkml:brushProperty name="height" value="0.1" units="cm"/>
      <inkml:brushProperty name="color" value="#F4F91B"/>
    </inkml:brush>
  </inkml:definitions>
  <inkml:trace contextRef="#ctx0" brushRef="#br0">1970 52 455 0 0,'1'-6'1306'0'0,"1"-13"-393"0"0,-2 19-843 0 0,0-1 0 0 0,1 0 0 0 0,-1 1 0 0 0,0-1 0 0 0,0 0 0 0 0,0 1 0 0 0,0-1 0 0 0,-1 0 0 0 0,1 1 0 0 0,0-1 0 0 0,0 1 0 0 0,0-1 0 0 0,0 0 0 0 0,-1 1 0 0 0,1-1 0 0 0,0 1-1 0 0,0-1 1 0 0,-1 1 0 0 0,1-1 0 0 0,-1 0 0 0 0,0 1-31 0 0,0-1 0 0 0,1 1-1 0 0,-1 0 1 0 0,1 0 0 0 0,-1 0-1 0 0,0 0 1 0 0,1 0 0 0 0,-1 1 0 0 0,1-1-1 0 0,-1 0 1 0 0,1 0 0 0 0,-1 0-1 0 0,0 0 1 0 0,1 1 0 0 0,-1-1-1 0 0,1 0 1 0 0,-1 1 0 0 0,1-1-1 0 0,-1 0 1 0 0,1 1 0 0 0,-1-1-1 0 0,0 1 1 0 0,-12 13-20 0 0,9-10 40 0 0,-5 6-37 0 0,0 0 0 0 0,-10 15 0 0 0,19-25 1 0 0,0 1 1 0 0,0-1 0 0 0,0 0 0 0 0,0 1-1 0 0,0-1 1 0 0,0 0 0 0 0,-1 1-1 0 0,1-1 1 0 0,0 0 0 0 0,0 1-1 0 0,0-1 1 0 0,-1 0 0 0 0,1 0 0 0 0,0 1-1 0 0,0-1 1 0 0,-1 0 0 0 0,1 0-1 0 0,0 1 1 0 0,0-1 0 0 0,-1 0 0 0 0,1 0-1 0 0,0 0 1 0 0,-1 0 0 0 0,1 1-1 0 0,0-1 1 0 0,-1 0 0 0 0,1 0-1 0 0,-1 0 1 0 0,1 0 0 0 0,-1 0 0 0 0,-9 1 222 0 0,-12 5-175 0 0,-21 4 75 0 0,-55-3 781 0 0,45-2-579 0 0,35-2-298 0 0,-1-1 0 0 0,0-1 0 0 0,-1 0 1 0 0,-24-4-1 0 0,34 2-23 0 0,-42-6 381 0 0,-67-19-1 0 0,103 22-321 0 0,1 2 1 0 0,-20-3-1 0 0,-20-3 134 0 0,6-1-18 0 0,-66-6 0 0 0,-63 7-47 0 0,-31-2 13 0 0,137 0-105 0 0,-70-5 76 0 0,77 14-571 0 0,-1 3-1 0 0,1 2 0 0 0,-118 24 1 0 0,131-16-1714 0 0,2-2-114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00.686"/>
    </inkml:context>
    <inkml:brush xml:id="br0">
      <inkml:brushProperty name="width" value="0.1" units="cm"/>
      <inkml:brushProperty name="height" value="0.1" units="cm"/>
      <inkml:brushProperty name="color" value="#F4F91B"/>
    </inkml:brush>
  </inkml:definitions>
  <inkml:trace contextRef="#ctx0" brushRef="#br0">883 103 455 0 0,'-20'-23'2445'0'0,"13"14"-1693"0"0,-1 0-1 0 0,-16-14 1 0 0,22 21-694 0 0,0 0 0 0 0,0 0 0 0 0,-1 1 1 0 0,1-1-1 0 0,-1 1 0 0 0,1 0 0 0 0,-1 0 0 0 0,1 0 0 0 0,-1 0 0 0 0,0 0 0 0 0,0 1 0 0 0,1-1 0 0 0,-1 1 0 0 0,0 0 0 0 0,0-1 1 0 0,0 1-1 0 0,-2 1 0 0 0,-54 6 264 0 0,-67 13 930 0 0,115-19-1127 0 0,-1 0 0 0 0,1 0-1 0 0,0-1 1 0 0,0 0 0 0 0,-13-2-1 0 0,-57-13 611 0 0,46 8-456 0 0,-137-19 581 0 0,149 24-867 0 0,-1 1 1 0 0,1 2-1 0 0,-1 0 1 0 0,1 2 0 0 0,-33 7-1 0 0,32-4-242 0 0,-1 0-21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01.408"/>
    </inkml:context>
    <inkml:brush xml:id="br0">
      <inkml:brushProperty name="width" value="0.1" units="cm"/>
      <inkml:brushProperty name="height" value="0.1" units="cm"/>
      <inkml:brushProperty name="color" value="#F4F91B"/>
    </inkml:brush>
  </inkml:definitions>
  <inkml:trace contextRef="#ctx0" brushRef="#br0">1789 3 1583 0 0,'-57'-1'1153'0'0,"30"0"-346"0"0,0 1 0 0 0,0 1 0 0 0,-31 5-1 0 0,-1 3 38 0 0,-90 3-1 0 0,-61-14 361 0 0,-43-10-600 0 0,-110-2 9 0 0,292 14-562 0 0,-117 2 37 0 0,139 1-70 0 0,-89 17 1 0 0,81-6-232 0 0,2-2-94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18.815"/>
    </inkml:context>
    <inkml:brush xml:id="br0">
      <inkml:brushProperty name="width" value="0.1" units="cm"/>
      <inkml:brushProperty name="height" value="0.1" units="cm"/>
      <inkml:brushProperty name="color" value="#F4F91B"/>
    </inkml:brush>
  </inkml:definitions>
  <inkml:trace contextRef="#ctx0" brushRef="#br0">1016 50 919 0 0,'-3'-7'596'0'0,"3"7"-571"0"0,0 0 0 0 0,0 0 0 0 0,0 0 0 0 0,0 0 0 0 0,0 0 0 0 0,0 0 0 0 0,-1 0 0 0 0,1 0 0 0 0,0 0 0 0 0,0 0 0 0 0,0 0 0 0 0,0-1 0 0 0,0 1 0 0 0,0 0 0 0 0,0 0 0 0 0,0 0 0 0 0,0 0 0 0 0,0 0 0 0 0,0 0 0 0 0,0 0 0 0 0,0 0 0 0 0,0 0 0 0 0,0 0 0 0 0,0 0 0 0 0,0-1 0 0 0,0 1 0 0 0,0 0 0 0 0,0 0 0 0 0,0 0 0 0 0,0 0 1 0 0,0 0-1 0 0,0 0 0 0 0,0 0 0 0 0,0 0 0 0 0,0 0 0 0 0,0 0 0 0 0,0-1 0 0 0,0 1 0 0 0,0 0 0 0 0,0 0 0 0 0,0 0 0 0 0,0 0 0 0 0,1 0 0 0 0,-1 0 0 0 0,0 0 0 0 0,0 0 0 0 0,0 0 0 0 0,0 0 0 0 0,0 0 0 0 0,0 0 0 0 0,0 0 0 0 0,0 0 0 0 0,0 0 0 0 0,0 0 0 0 0,0 0 0 0 0,1 0 0 0 0,-1 0 0 0 0,0 0 0 0 0,0 0-5 0 0,0 0 0 0 0,1 0 0 0 0,-1 0 0 0 0,0 0 0 0 0,1 0 0 0 0,-1 0 0 0 0,0 0 0 0 0,0 0 0 0 0,1 0 0 0 0,-1 0 0 0 0,0 0 0 0 0,0 1 0 0 0,1-1 0 0 0,-1 0-1 0 0,0 0 1 0 0,0 0 0 0 0,1 0 0 0 0,-1 1 0 0 0,0-1 0 0 0,0 0 0 0 0,0 0 0 0 0,0 1 0 0 0,1-1 0 0 0,-1 0 0 0 0,0 0 0 0 0,0 1 0 0 0,0-1 0 0 0,0 0 0 0 0,0 0 0 0 0,0 1-1 0 0,0-1 1 0 0,1 0 0 0 0,-1 1 0 0 0,0-1 0 0 0,0 0 0 0 0,0 0 0 0 0,0 1 0 0 0,0-1 0 0 0,0 0 0 0 0,-1 1 0 0 0,1-1 0 0 0,0 2 1 0 0,-24-14 2708 0 0,21 12-2709 0 0,1 0-1 0 0,0 1 0 0 0,0 0 0 0 0,-1-1 0 0 0,1 1 1 0 0,0 0-1 0 0,0 0 0 0 0,0 0 0 0 0,0 0 0 0 0,0 0 1 0 0,-3 3-1 0 0,3-3-10 0 0,0 1-1 0 0,0-1 1 0 0,0 0 0 0 0,0 0 0 0 0,0 1 0 0 0,0-2-1 0 0,-1 1 1 0 0,1 0 0 0 0,0 0 0 0 0,-1-1 0 0 0,-3 1-1 0 0,-68-4 1300 0 0,66 2-1214 0 0,-1 1 0 0 0,1 1 0 0 0,-12 1-1 0 0,-14 1-1 0 0,-166-8 945 0 0,151 2-797 0 0,17 3-42 0 0,0-3 0 0 0,0 0 0 0 0,-59-15 0 0 0,63 10-81 0 0,0 1 0 0 0,0 1 0 0 0,-35-3-1 0 0,50 8-138 0 0,1 1 0 0 0,-1 0 0 0 0,0 1 0 0 0,0 0 0 0 0,1 1-1 0 0,-1 1 1 0 0,1 0 0 0 0,-1 0 0 0 0,-18 9 0 0 0,4 2-854 0 0,-1 0-262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1.370"/>
    </inkml:context>
    <inkml:brush xml:id="br0">
      <inkml:brushProperty name="width" value="0.1" units="cm"/>
      <inkml:brushProperty name="height" value="0.1" units="cm"/>
      <inkml:brushProperty name="color" value="#E71224"/>
    </inkml:brush>
  </inkml:definitions>
  <inkml:trace contextRef="#ctx0" brushRef="#br0">1302 33 1639 0 0,'0'1'70'0'0,"-1"0"4"0"0,-18 3 28 0 0,-4 4 192 0 0,7-2 567 0 0,-26 5 0 0 0,26-8-284 0 0,0 0 0 0 0,-31 1-1 0 0,8-4 54 0 0,-4 1-121 0 0,-48-6 0 0 0,-1-2 335 0 0,60 4-750 0 0,-3-1 175 0 0,-51-12-1 0 0,70 13-172 0 0,0 0 1 0 0,0 1-1 0 0,-1 1 0 0 0,-31 3 1 0 0,26-1 78 0 0,-40-4 0 0 0,-37-7 182 0 0,-60-10 39 0 0,134 19-399 0 0,0 1 0 0 0,0 1 0 0 0,0 1-1 0 0,-33 8 1 0 0,1 4-594 0 0,24-6 254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19.596"/>
    </inkml:context>
    <inkml:brush xml:id="br0">
      <inkml:brushProperty name="width" value="0.1" units="cm"/>
      <inkml:brushProperty name="height" value="0.1" units="cm"/>
      <inkml:brushProperty name="color" value="#F4F91B"/>
    </inkml:brush>
  </inkml:definitions>
  <inkml:trace contextRef="#ctx0" brushRef="#br0">1122 7 1375 0 0,'9'-3'389'0'0,"-10"9"569"0"0,0-5-892 0 0,0 0-1 0 0,0 1 0 0 0,-1-1 1 0 0,1 0-1 0 0,0 0 0 0 0,-1 0 0 0 0,1 1 1 0 0,0-1-1 0 0,-1-1 0 0 0,-1 2 1 0 0,-22 6 663 0 0,0 0 0 0 0,0-2 1 0 0,-29 3-1 0 0,-9-6 359 0 0,0-2-1 0 0,-117-16 0 0 0,101 7-564 0 0,-43-7-123 0 0,61 6-36 0 0,-80-1 0 0 0,132 10-368 0 0,-51-1-1668 0 0,-111 15 0 0 0,136-7-1732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20.685"/>
    </inkml:context>
    <inkml:brush xml:id="br0">
      <inkml:brushProperty name="width" value="0.1" units="cm"/>
      <inkml:brushProperty name="height" value="0.1" units="cm"/>
      <inkml:brushProperty name="color" value="#F4F91B"/>
    </inkml:brush>
  </inkml:definitions>
  <inkml:trace contextRef="#ctx0" brushRef="#br0">2070 44 3223 0 0,'0'0'5'0'0,"0"0"0"0"0,0 0 0 0 0,0-1 0 0 0,0 1 0 0 0,0 0 0 0 0,0 0 0 0 0,0 0 0 0 0,0-1 0 0 0,0 1 0 0 0,-1 0 0 0 0,1 0-1 0 0,0 0 1 0 0,0 0 0 0 0,0-1 0 0 0,0 1 0 0 0,0 0 0 0 0,0 0 0 0 0,0 0 0 0 0,0 0 0 0 0,-1-1 0 0 0,1 1 0 0 0,0 0-1 0 0,0 0 1 0 0,0 0 0 0 0,0 0 0 0 0,0 0 0 0 0,-1 0 0 0 0,1 0 0 0 0,0-1 0 0 0,0 1 0 0 0,0 0 0 0 0,-1 0 0 0 0,1 0 0 0 0,0 0-1 0 0,0 0 1 0 0,0 0 0 0 0,-1 0 0 0 0,-9 3 364 0 0,-10 8 155 0 0,15-8-414 0 0,0 1-1 0 0,0-1 0 0 0,0 0 1 0 0,0-1-1 0 0,-1 1 0 0 0,1-1 1 0 0,-1 0-1 0 0,1 0 0 0 0,-1-1 1 0 0,0 0-1 0 0,1 0 0 0 0,-1 0 1 0 0,0-1-1 0 0,-12 0 0 0 0,10 0 104 0 0,-1 0 0 0 0,0 1 0 0 0,1 0 0 0 0,-1 0 0 0 0,0 1 0 0 0,-14 4 0 0 0,-14 3 70 0 0,27-9-135 0 0,1 1 1 0 0,-1-2-1 0 0,1 0 1 0 0,-1 0-1 0 0,-12-3 1 0 0,12 2-20 0 0,-12 0 30 0 0,-1 0 1 0 0,1 2-1 0 0,-1 0 1 0 0,-42 8-1 0 0,5-2 10 0 0,41-6-45 0 0,-1 0-1 0 0,1-2 0 0 0,0 0 1 0 0,-19-5-1 0 0,-39-4 251 0 0,-225-26 459 0 0,210 23-705 0 0,27 8-69 0 0,-81 2-1 0 0,-12 0 17 0 0,50-2-11 0 0,38 0-115 0 0,1 2 0 0 0,-1 4-1 0 0,-118 15 1 0 0,151-8-305 0 0,0 5-11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24.087"/>
    </inkml:context>
    <inkml:brush xml:id="br0">
      <inkml:brushProperty name="width" value="0.1" units="cm"/>
      <inkml:brushProperty name="height" value="0.1" units="cm"/>
      <inkml:brushProperty name="color" value="#F4F91B"/>
    </inkml:brush>
  </inkml:definitions>
  <inkml:trace contextRef="#ctx0" brushRef="#br0">1379 28 1839 0 0,'-3'-11'177'0'0,"3"11"-152"0"0,0-1 0 0 0,0 1 0 0 0,0-1 0 0 0,-1 0 0 0 0,1 1 0 0 0,0-1 0 0 0,0 1 1 0 0,0-1-1 0 0,0 1 0 0 0,0-1 0 0 0,-1 1 0 0 0,1-1 0 0 0,0 1 0 0 0,0-1 0 0 0,-1 1 0 0 0,1-1 1 0 0,0 1-1 0 0,-1-1 0 0 0,1 1 0 0 0,-1-1 0 0 0,1 1 0 0 0,-1 0 0 0 0,1-1 0 0 0,0 1 0 0 0,-1 0 1 0 0,1-1-1 0 0,-1 1 0 0 0,1 0 0 0 0,-1 0 0 0 0,0 0 0 0 0,1-1 0 0 0,-1 1 0 0 0,1 0 0 0 0,-1 0 1 0 0,1 0-1 0 0,-2 0 0 0 0,-18-1 576 0 0,14 0-542 0 0,0 1 0 0 0,0-1-1 0 0,-1 1 1 0 0,-5 2-1 0 0,-35 9 262 0 0,36-8-21 0 0,0 0 0 0 0,-1 0-1 0 0,1-1 1 0 0,-19 1 0 0 0,-84 4 1069 0 0,24 0-822 0 0,-114-8 310 0 0,-194-15 143 0 0,297 8-830 0 0,-42-2-110 0 0,128 11-48 0 0,-1 0-1 0 0,1 1 1 0 0,0 0 0 0 0,-24 8-1 0 0,6 0-10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25.509"/>
    </inkml:context>
    <inkml:brush xml:id="br0">
      <inkml:brushProperty name="width" value="0.1" units="cm"/>
      <inkml:brushProperty name="height" value="0.1" units="cm"/>
      <inkml:brushProperty name="color" value="#F4F91B"/>
    </inkml:brush>
  </inkml:definitions>
  <inkml:trace contextRef="#ctx0" brushRef="#br0">1680 192 455 0 0,'1'0'38'0'0,"0"0"-1"0"0,-1-1 1 0 0,1 1-1 0 0,0 0 0 0 0,0 0 1 0 0,-1-1-1 0 0,1 1 1 0 0,-1 0-1 0 0,1-1 0 0 0,0 1 1 0 0,-1 0-1 0 0,1-1 0 0 0,-1 1 1 0 0,1-1-1 0 0,-1 1 1 0 0,1-1-1 0 0,-1 1 0 0 0,1-2 1 0 0,-1 2-15 0 0,0 0 1 0 0,1 0-1 0 0,-1 0 0 0 0,0 0 1 0 0,0-1-1 0 0,0 1 0 0 0,0 0 1 0 0,0 0-1 0 0,0 0 1 0 0,0-1-1 0 0,0 1 0 0 0,0 0 1 0 0,0 0-1 0 0,0 0 0 0 0,0-1 1 0 0,0 1-1 0 0,0 0 1 0 0,0 0-1 0 0,0 0 0 0 0,0-1 1 0 0,0 1-1 0 0,0 0 1 0 0,0 0-1 0 0,0-1 0 0 0,0 1 1 0 0,0 0-1 0 0,0 0 0 0 0,0 0 1 0 0,0 0-1 0 0,0-1 1 0 0,-1 1-1 0 0,1 0 0 0 0,0 0 1 0 0,0 0-1 0 0,0 0 1 0 0,0-1-1 0 0,0 1 0 0 0,-1 0 1 0 0,1 0-1 0 0,0 0 0 0 0,0 0 1 0 0,0 0-1 0 0,-1 0 1 0 0,1 0-1 0 0,0 0 0 0 0,0 0 1 0 0,0-1-1 0 0,-1 1 0 0 0,1 0 1 0 0,0 0-1 0 0,0 0 1 0 0,0 0-1 0 0,-1 0 0 0 0,1 0 1 0 0,0 0-1 0 0,0 0 1 0 0,0 0-1 0 0,-1 1 0 0 0,1-1 1 0 0,0 0-1 0 0,-1 0 0 0 0,-1 0 142 0 0,1-1-1 0 0,-1 1 1 0 0,0-1-1 0 0,0 1 0 0 0,0-1 1 0 0,0 0-1 0 0,0 1 0 0 0,0-1 1 0 0,1 0-1 0 0,-1 0 0 0 0,0 0 1 0 0,-1-2-1 0 0,1 1-99 0 0,0 1-1 0 0,0 0 1 0 0,0-1-1 0 0,0 1 1 0 0,0 0 0 0 0,0 0-1 0 0,0 0 1 0 0,-1 1-1 0 0,1-1 1 0 0,0 0-1 0 0,0 1 1 0 0,-5-1-1 0 0,6 1 3 0 0,-1 0 0 0 0,0 0-1 0 0,0-1 1 0 0,0 1-1 0 0,0 0 1 0 0,0-1-1 0 0,1 1 1 0 0,-1-1-1 0 0,0 0 1 0 0,1 0-1 0 0,-1 0 1 0 0,0 0-1 0 0,1 0 1 0 0,-1 0 0 0 0,1 0-1 0 0,-1 0 1 0 0,1 0-1 0 0,0-1 1 0 0,-1 1-1 0 0,1-1 1 0 0,-1-1-1 0 0,0 0 4 0 0,0 0-1 0 0,0 1 0 0 0,0-1 1 0 0,0 1-1 0 0,-1 0 1 0 0,-3-3-1 0 0,-8-10 341 0 0,-9-3 269 0 0,20 15-626 0 0,0 1-1 0 0,0-1 1 0 0,-1 1 0 0 0,1 0 0 0 0,-1 0-1 0 0,1 0 1 0 0,-1 1 0 0 0,0-1-1 0 0,0 1 1 0 0,0 0 0 0 0,1 0-1 0 0,-1 0 1 0 0,0 1 0 0 0,-5-1 0 0 0,-13-3 19 0 0,15 2-49 0 0,0 1 1 0 0,0 0 0 0 0,1 0-1 0 0,-1 1 1 0 0,0 0 0 0 0,0 0 0 0 0,-9 2-1 0 0,-48 11 62 0 0,25-3-21 0 0,-104 11-64 0 0,120-18 55 0 0,0 0-1 0 0,-1-2 0 0 0,1-1 0 0 0,-44-6 0 0 0,21 2 211 0 0,-17 1-63 0 0,19 1-3 0 0,-68-11 0 0 0,-120-28 425 0 0,164 29-496 0 0,-131-6 0 0 0,175 18-610 0 0,0 2 1 0 0,1 1-1 0 0,-1 1 0 0 0,1 1 0 0 0,0 1 0 0 0,-26 10 0 0 0,17-4-3161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27.967"/>
    </inkml:context>
    <inkml:brush xml:id="br0">
      <inkml:brushProperty name="width" value="0.1" units="cm"/>
      <inkml:brushProperty name="height" value="0.1" units="cm"/>
      <inkml:brushProperty name="color" value="#F4F91B"/>
    </inkml:brush>
  </inkml:definitions>
  <inkml:trace contextRef="#ctx0" brushRef="#br0">2426 41 1151 0 0,'-8'-2'249'0'0,"-1"1"0"0"0,0-1 0 0 0,0 2 0 0 0,0-1 0 0 0,0 1 0 0 0,0 1 0 0 0,0-1 0 0 0,1 1 0 0 0,-15 4 0 0 0,-5 0 112 0 0,16-5-63 0 0,0 0 0 0 0,0 0 1 0 0,0-1-1 0 0,1-1 0 0 0,-1 0 0 0 0,-21-6 0 0 0,15 3 318 0 0,-29-4 0 0 0,-103 5 18 0 0,35 3-278 0 0,91 1-250 0 0,-1 1 0 0 0,1 2 0 0 0,-34 7-1 0 0,27-4 24 0 0,-38 2-1 0 0,63-8-127 0 0,-194 1 148 0 0,74-4 42 0 0,42 1-86 0 0,-25 7-13 0 0,35 0-35 0 0,-59-3 284 0 0,-243-28 1 0 0,345 22-308 0 0,-159-16 167 0 0,167 20-192 0 0,-1 0 0 0 0,1 2 0 0 0,0 0 0 0 0,0 2 0 0 0,0 1 0 0 0,-26 8 0 0 0,-25 16-431 0 0,34-13-28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29.791"/>
    </inkml:context>
    <inkml:brush xml:id="br0">
      <inkml:brushProperty name="width" value="0.1" units="cm"/>
      <inkml:brushProperty name="height" value="0.1" units="cm"/>
      <inkml:brushProperty name="color" value="#F4F91B"/>
    </inkml:brush>
  </inkml:definitions>
  <inkml:trace contextRef="#ctx0" brushRef="#br0">563 149 919 0 0,'-12'-29'203'0'0,"11"27"48"0"0,0 1 0 0 0,0-1 0 0 0,0 0 0 0 0,-1 0 0 0 0,1 1 0 0 0,0-1 0 0 0,-1 1 1 0 0,1-1-1 0 0,-1 1 0 0 0,1-1 0 0 0,-1 1 0 0 0,-3-2 0 0 0,-229-71 1666 0 0,207 67-2092 0 0,-1 1 0 0 0,0 2-1 0 0,0 1 1 0 0,0 1 0 0 0,-1 1-1 0 0,1 1 1 0 0,-35 6 0 0 0,26-1-1919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3:30.937"/>
    </inkml:context>
    <inkml:brush xml:id="br0">
      <inkml:brushProperty name="width" value="0.1" units="cm"/>
      <inkml:brushProperty name="height" value="0.1" units="cm"/>
      <inkml:brushProperty name="color" value="#F4F91B"/>
    </inkml:brush>
  </inkml:definitions>
  <inkml:trace contextRef="#ctx0" brushRef="#br0">848 66 919 0 0,'-198'-5'3768'0'0,"139"2"-2348"0"0,-113-22 0 0 0,130 15-1045 0 0,-1 2 0 0 0,-60-5-1 0 0,56 12-315 0 0,-47 4 0 0 0,35 6-2458 0 0,28-1-332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4:18.428"/>
    </inkml:context>
    <inkml:brush xml:id="br0">
      <inkml:brushProperty name="width" value="0.1" units="cm"/>
      <inkml:brushProperty name="height" value="0.1" units="cm"/>
      <inkml:brushProperty name="color" value="#F4F91B"/>
    </inkml:brush>
  </inkml:definitions>
  <inkml:trace contextRef="#ctx0" brushRef="#br0">5299 1284 1927 0 0,'-1'0'91'0'0,"0"1"0"0"0,0-1 0 0 0,0 1-1 0 0,0-1 1 0 0,0 0 0 0 0,0 1-1 0 0,0-1 1 0 0,0 0 0 0 0,0 0-1 0 0,-1 0 1 0 0,1 0 0 0 0,0 0-1 0 0,0 0 1 0 0,0 0 0 0 0,-2 0-1 0 0,-14 1 2562 0 0,10 4-1443 0 0,-2 0 591 0 0,-40-5 2255 0 0,-9 6-2046 0 0,46-5-1610 0 0,0 0 0 0 0,0 1 0 0 0,0 1 0 0 0,-22 6 0 0 0,-22 6 286 0 0,-56 3 514 0 0,30-14-3 0 0,-36 0-247 0 0,95-6-750 0 0,20 2-159 0 0,-1-1 0 0 0,0 1 1 0 0,0 0-1 0 0,0 0 0 0 0,0 0 0 0 0,1 1 0 0 0,-1-1 0 0 0,-4 2 0 0 0,-35 6 306 0 0,-2 0-167 0 0,30-3-89 0 0,0-2 0 0 0,-27 4 0 0 0,28-6 48 0 0,-29-4 0 0 0,0 1 100 0 0,-15 3-33 0 0,-55-2 196 0 0,85 0-290 0 0,0 2 1 0 0,-32 4 0 0 0,32-2-26 0 0,1-1 0 0 0,-34-2 0 0 0,23-2-45 0 0,4 0 266 0 0,-55-10 0 0 0,12 3-62 0 0,-52-5 102 0 0,107 12-291 0 0,-111-4 189 0 0,48 1-128 0 0,49 4-83 0 0,-37-8-1 0 0,2 1 47 0 0,11 4-57 0 0,-102-12 82 0 0,137 13-76 0 0,0 1 0 0 0,0 1 0 0 0,0 1-1 0 0,-36 4 1 0 0,-82 19 35 0 0,119-21-34 0 0,0-1-1 0 0,-1 0 1 0 0,-26-4-1 0 0,-73-15 174 0 0,32 4-132 0 0,53 7-51 0 0,24 4-5 0 0,0 1-1 0 0,-20-1 1 0 0,-33-6-15 0 0,2 7 0 0 0,-73 8 0 0 0,-56 10 0 0 0,158-11 0 0 0,-17 0 0 0 0,-66-14 150 0 0,63 3-100 0 0,-137-8 14 0 0,183 13-62 0 0,-2 0 14 0 0,-1 0-1 0 0,0 0 1 0 0,-26 4-1 0 0,-85 9 137 0 0,73-9-112 0 0,-41 0 65 0 0,78-3-93 0 0,-10-1 21 0 0,-31-6-1 0 0,27 3-22 0 0,-24 3-10 0 0,42 1 0 0 0,0 0 0 0 0,1 0 0 0 0,-1-1 0 0 0,-20-4 0 0 0,-49-18 64 0 0,43 17-64 0 0,5 1 0 0 0,21 4 0 0 0,0-1 0 0 0,-1 2 0 0 0,1-1 0 0 0,0 2 0 0 0,-1 0 0 0 0,-13 2 0 0 0,16-2 0 0 0,-11 2 0 0 0,15-1 0 0 0,0-1 0 0 0,-1-1 0 0 0,1 1 0 0 0,-1-1 0 0 0,1 0 0 0 0,-1 0 0 0 0,1-1 0 0 0,-9-1 0 0 0,9 1 6 0 0,0 0 1 0 0,0 1-1 0 0,0 0 0 0 0,0 0 1 0 0,-9 1-1 0 0,-16 0 20 0 0,21-4-7 0 0,7 3-15 0 0,1 0 0 0 0,0-1 0 0 0,0 1-1 0 0,0 0 1 0 0,0 0 0 0 0,-1 0-1 0 0,1 0 1 0 0,0 0 0 0 0,0 0 0 0 0,0 0-1 0 0,-2 0 1 0 0,-2 0 10 0 0,1 0-1 0 0,0 0 1 0 0,-1-1 0 0 0,1 0-1 0 0,0 0 1 0 0,-1 0-1 0 0,-6-3 1 0 0,-2 0 5 0 0,7 2 10 0 0,1 0-1 0 0,0-1 1 0 0,0 0-1 0 0,0 1 1 0 0,0-1 0 0 0,0-1-1 0 0,0 1 1 0 0,1-1 0 0 0,0 0-1 0 0,-6-6 1 0 0,0-2 81 0 0,1 1 0 0 0,-15-27 0 0 0,20 28-90 0 0,-1 0 1 0 0,2-1-1 0 0,-1 1 0 0 0,2-1 0 0 0,-3-20 0 0 0,-8-26 74 0 0,5 28-68 0 0,2 0 0 0 0,1 0 1 0 0,-2-52-1 0 0,2 16-7 0 0,-11-166 160 0 0,14 188-166 0 0,8-190 115 0 0,-1 193-128 0 0,13-56 0 0 0,-9 51 0 0 0,-8 41-2 0 0,-1 1 1 0 0,1 0-1 0 0,0 0 1 0 0,0 0-1 0 0,0 0 1 0 0,0 0-1 0 0,0 0 1 0 0,1 0-1 0 0,-1 0 0 0 0,1 1 1 0 0,0-1-1 0 0,0 1 1 0 0,0-1-1 0 0,0 1 1 0 0,0 0-1 0 0,0-1 0 0 0,1 1 1 0 0,-1 0-1 0 0,1 0 1 0 0,0 1-1 0 0,-1-1 1 0 0,1 1-1 0 0,0-1 0 0 0,0 1 1 0 0,0 0-1 0 0,0 0 1 0 0,0 0-1 0 0,0 0 1 0 0,0 1-1 0 0,1-1 0 0 0,-1 1 1 0 0,0 0-1 0 0,6 0 1 0 0,189 6-10 0 0,-159-1 11 0 0,0 3 0 0 0,47 13 0 0 0,-46-10 0 0 0,76 12 0 0 0,-94-21 0 0 0,94 6 0 0 0,176-24 0 0 0,-173-5 0 0 0,-30 5 0 0 0,-43 9 0 0 0,1-1 0 0 0,74-2 0 0 0,89 6 0 0 0,-127 2 0 0 0,65 2 0 0 0,-19 6 0 0 0,-48-3 0 0 0,-24 2 0 0 0,93 22 0 0 0,-56-8 0 0 0,30 1 0 0 0,18-3 0 0 0,108 14 0 0 0,-223-28 0 0 0,41-1 0 0 0,-45-3 0 0 0,0 2 0 0 0,41 6 0 0 0,-31-1 0 0 0,0-2 0 0 0,55-1 0 0 0,126 13 0 0 0,-177-11 0 0 0,60 4 0 0 0,89 12 0 0 0,-128-11 0 0 0,61 7 0 0 0,-71-13 0 0 0,-18-1 0 0 0,49-2 0 0 0,33 1 0 0 0,53 2 0 0 0,-99 0 0 0 0,55 13 0 0 0,-14-1 0 0 0,2-9 0 0 0,117 12 0 0 0,-169-14 0 0 0,78-2 0 0 0,-106-3 0 0 0,-17 0-4 0 0,-1 0 0 0 0,0 1 0 0 0,0 0 0 0 0,0 1 0 0 0,0 0 0 0 0,0 1 0 0 0,15 6 0 0 0,-20-7 2 0 0,-1 1 0 0 0,0 0 0 0 0,0 0 0 0 0,0 1 0 0 0,0-1 0 0 0,-1 1 0 0 0,1 0 0 0 0,-1 0 0 0 0,0 1 0 0 0,0-1 0 0 0,-1 1 0 0 0,1 0 0 0 0,-1 0 0 0 0,0 0 0 0 0,4 11 0 0 0,7 22-14 0 0,-1 1 0 0 0,-2 0 0 0 0,-1 1 0 0 0,-3 0 0 0 0,-1 0 0 0 0,-2 1 0 0 0,-1 0 0 0 0,-3 0 0 0 0,-1-1 0 0 0,-2 1 0 0 0,-8 41 0 0 0,5-55-199 0 0,-1-1 0 0 0,-1 0 0 0 0,-2-1-1 0 0,-18 38 1 0 0,-62 90-1956 0 0,17-32 703 0 0,36-51-401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4:38.427"/>
    </inkml:context>
    <inkml:brush xml:id="br0">
      <inkml:brushProperty name="width" value="0.1" units="cm"/>
      <inkml:brushProperty name="height" value="0.1" units="cm"/>
      <inkml:brushProperty name="color" value="#F4F91B"/>
    </inkml:brush>
  </inkml:definitions>
  <inkml:trace contextRef="#ctx0" brushRef="#br0">1041 1322 655 0 0,'0'-2'106'0'0,"0"0"-1"0"0,0 0 0 0 0,-1 0 0 0 0,1 0 0 0 0,0 1 1 0 0,-1-1-1 0 0,1 0 0 0 0,-1 0 0 0 0,1 1 0 0 0,-1-1 1 0 0,0 0-1 0 0,1 1 0 0 0,-1-1 0 0 0,0 1 0 0 0,0-1 0 0 0,0 1 1 0 0,-1-1-1 0 0,1 1 0 0 0,0 0 0 0 0,-1 0 0 0 0,1-1 1 0 0,0 1-1 0 0,-1 0 0 0 0,1 0 0 0 0,-1 0 0 0 0,0 1 0 0 0,1-1 1 0 0,-1 0-1 0 0,0 1 0 0 0,1-1 0 0 0,-1 1 0 0 0,0-1 1 0 0,0 1-1 0 0,1 0 0 0 0,-1-1 0 0 0,0 1 0 0 0,0 0 0 0 0,0 0 1 0 0,1 1-1 0 0,-1-1 0 0 0,0 0 0 0 0,0 1 0 0 0,0-1 1 0 0,-1 1-1 0 0,2-1-37 0 0,0 0 1 0 0,0 0 0 0 0,0 0-1 0 0,0 0 1 0 0,1 0-1 0 0,-1 0 1 0 0,0 0-1 0 0,0-1 1 0 0,1 1 0 0 0,-1 0-1 0 0,0 0 1 0 0,0-1-1 0 0,1 1 1 0 0,-1-1 0 0 0,0 1-1 0 0,1-1 1 0 0,-1 1-1 0 0,0-1 1 0 0,1 1 0 0 0,-1-1-1 0 0,1 1 1 0 0,-1-1-1 0 0,1 0 1 0 0,-1 0-1 0 0,-14-12 906 0 0,11 12-881 0 0,1 0 0 0 0,0 1 0 0 0,-1-1 0 0 0,1 1 0 0 0,0-1 0 0 0,-1 1 0 0 0,-4 1 0 0 0,-15-2 261 0 0,9-2-278 0 0,9 2-50 0 0,0 0-1 0 0,0 0 1 0 0,0 0 0 0 0,-1 0 0 0 0,1 1 0 0 0,0 0-1 0 0,-1 0 1 0 0,1 0 0 0 0,0 1 0 0 0,0 0 0 0 0,-1 0 0 0 0,1 0-1 0 0,0 1 1 0 0,-6 2 0 0 0,-2 2 36 0 0,-1-1 0 0 0,0 0 0 0 0,0 0 1 0 0,-19 2-1 0 0,-75 10 228 0 0,92-15-69 0 0,-28 1 0 0 0,-2 0 137 0 0,22-1-55 0 0,-1 0-1 0 0,1-2 1 0 0,-1-1-1 0 0,1-2 1 0 0,-27-5-1 0 0,50 8-293 0 0,0 0 0 0 0,1 0 0 0 0,-1 0 0 0 0,0 0 0 0 0,1 0 0 0 0,-1 0 0 0 0,0 0 0 0 0,1 0 0 0 0,-1 1 0 0 0,1-1 0 0 0,-1 0 0 0 0,0 0 0 0 0,1 0 0 0 0,-1 1 0 0 0,1-1 0 0 0,-1 0 0 0 0,0 1 0 0 0,1-1 0 0 0,-1 0 0 0 0,1 1 0 0 0,-1-1 0 0 0,1 1 0 0 0,-1-1 0 0 0,1 1 0 0 0,0-1 0 0 0,-1 1 0 0 0,1-1 0 0 0,0 1 0 0 0,-1-1 0 0 0,1 1 0 0 0,0 0 0 0 0,-1-1 0 0 0,1 1 0 0 0,0-1 0 0 0,0 1 0 0 0,0 0 0 0 0,0-1 0 0 0,0 1 0 0 0,0 0 0 0 0,0-1 0 0 0,0 1 0 0 0,0 0 0 0 0,0-1 0 0 0,0 1 0 0 0,0-1 0 0 0,0 1 0 0 0,0 0 0 0 0,1-1 0 0 0,-1 1 0 0 0,0 0 0 0 0,0-1 0 0 0,1 1 0 0 0,-1-1 0 0 0,0 1 0 0 0,1-1 0 0 0,-1 1 0 0 0,1-1 0 0 0,-1 1 0 0 0,1-1 0 0 0,-1 1 0 0 0,1-1 0 0 0,-1 0 0 0 0,1 1 0 0 0,0 0 0 0 0,7 2 34 0 0,-1 0 0 0 0,1 0 0 0 0,0-1 0 0 0,-1 0-1 0 0,1 0 1 0 0,14 1 0 0 0,48-3 544 0 0,-49-1-447 0 0,0 1 1 0 0,21 3-1 0 0,-27-1-120 0 0,0 0 0 0 0,0-1 0 0 0,0-1 0 0 0,0 0 0 0 0,-1-1 0 0 0,24-5 0 0 0,104-25 555 0 0,-117 26-484 0 0,1 0 0 0 0,0 1 0 0 0,47 0 0 0 0,-13 14-38 0 0,-38-6 130 0 0,-20-3-148 0 0,0-1 1 0 0,1 1-1 0 0,-1-1 0 0 0,0 1 0 0 0,0-1 0 0 0,1 0 0 0 0,-1 0 1 0 0,0 0-1 0 0,5-1 0 0 0,1 1 17 0 0,-1-1 0 0 0,1 2 0 0 0,0-1 0 0 0,-1 1-1 0 0,1 0 1 0 0,-1 1 0 0 0,0 0 0 0 0,1 0 0 0 0,-1 0 0 0 0,0 1 0 0 0,9 5 0 0 0,19 6 81 0 0,-20-11-61 0 0,0 0 1 0 0,1-1-1 0 0,-1 0 0 0 0,1-1 1 0 0,18-2-1 0 0,-17 1-3 0 0,101-2 313 0 0,-12-8-72 0 0,-92 9-300 0 0,-11 1-10 0 0,0 0 0 0 0,0 0 0 0 0,0 0 0 0 0,0 0 0 0 0,0 0 0 0 0,0 0 0 0 0,-1 1 0 0 0,1 0 0 0 0,0-1 0 0 0,3 2 0 0 0,-4-1 13 0 0,0-1-1 0 0,0 1 0 0 0,0-1 1 0 0,-1 1-1 0 0,1-1 0 0 0,0 0 0 0 0,0 0 1 0 0,0 0-1 0 0,0 0 0 0 0,0-1 1 0 0,0 1-1 0 0,0 0 0 0 0,-1-1 1 0 0,1 1-1 0 0,0-1 0 0 0,0 0 1 0 0,0 0-1 0 0,-1 0 0 0 0,3-1 1 0 0,-3 2 1 0 0,0-1 0 0 0,1 0 0 0 0,-1 0 0 0 0,1 1 0 0 0,-1-1 0 0 0,1 0 0 0 0,-1 1 0 0 0,1 0 0 0 0,-1-1 0 0 0,1 1 1 0 0,-1 0-1 0 0,1 0 0 0 0,0 0 0 0 0,-1 0 0 0 0,1 0 0 0 0,-1 0 0 0 0,1 0 0 0 0,-1 1 0 0 0,4 0 0 0 0,-3 0 3 0 0,-1 0-1 0 0,1 0 1 0 0,0 0-1 0 0,0 0 0 0 0,0-1 1 0 0,0 1-1 0 0,0 0 1 0 0,0-1-1 0 0,0 0 1 0 0,0 1-1 0 0,3-1 1 0 0,-2 0 16 0 0,0 0 1 0 0,0-1 0 0 0,0 1-1 0 0,1-1 1 0 0,-1 0 0 0 0,0 0-1 0 0,-1 0 1 0 0,1 0 0 0 0,4-3-1 0 0,14-4 140 0 0,2 7-161 0 0,-18 1-1 0 0,0 0 0 0 0,0 0 0 0 0,0-1 0 0 0,10-2 0 0 0,-12 2 21 0 0,1-1 0 0 0,-1 0 1 0 0,1 0-1 0 0,-1 0 0 0 0,1-1 1 0 0,-1 1-1 0 0,5-6 1 0 0,10-7 230 0 0,-14 13-223 0 0,-1 0-1 0 0,1 0 0 0 0,-1 1 1 0 0,1-1-1 0 0,0 1 0 0 0,0 0 1 0 0,5 0-1 0 0,-7 1-32 0 0,0 0 0 0 0,0-1 0 0 0,0 1 1 0 0,0 0-1 0 0,0-1 0 0 0,0 1 0 0 0,0-1 0 0 0,0 0 0 0 0,0 0 1 0 0,0 0-1 0 0,0 0 0 0 0,-1 0 0 0 0,1 0 0 0 0,0 0 0 0 0,-1 0 0 0 0,1-1 1 0 0,-1 1-1 0 0,1-1 0 0 0,-1 1 0 0 0,1-1 0 0 0,-1 1 0 0 0,0-1 1 0 0,0 0-1 0 0,0 0 0 0 0,0 0 0 0 0,1-2 0 0 0,-1 1 8 0 0,0 0-1 0 0,0 0 1 0 0,0 0-1 0 0,1 1 1 0 0,-1-1-1 0 0,1 0 1 0 0,0 1-1 0 0,0-1 1 0 0,0 1-1 0 0,0-1 1 0 0,0 1-1 0 0,1 0 1 0 0,-1 0-1 0 0,1 0 1 0 0,4-3-1 0 0,-5 4-6 0 0,1 0-1 0 0,-1 0 0 0 0,0-1 1 0 0,1 1-1 0 0,-1-1 1 0 0,0 0-1 0 0,0 1 1 0 0,0-1-1 0 0,-1 0 0 0 0,1 0 1 0 0,0 0-1 0 0,-1 0 1 0 0,1-1-1 0 0,-1 1 1 0 0,0 0-1 0 0,1-1 0 0 0,-1 1 1 0 0,0-1-1 0 0,0-3 1 0 0,2-6 31 0 0,-1 0 0 0 0,0 0 0 0 0,-1-16 1 0 0,0 18 38 0 0,0-1 0 0 0,3-18 0 0 0,2 2-4 0 0,-1 1 1 0 0,3-46-1 0 0,-4 21 27 0 0,-3 43-64 0 0,1 0 0 0 0,0 0 1 0 0,7-15-1 0 0,-6 16-26 0 0,-1 1 1 0 0,0-1 0 0 0,0 0 0 0 0,0 0-1 0 0,-1 1 1 0 0,1-13 0 0 0,-6-41 135 0 0,2 44-59 0 0,0 0-1 0 0,1 0 0 0 0,2-21 0 0 0,3 6-12 0 0,0 7 83 0 0,-2 0 1 0 0,0 0 0 0 0,-4-44-1 0 0,0 61-152 0 0,0 0 1 0 0,0 0-1 0 0,-1 0 0 0 0,0 1 1 0 0,0-1-1 0 0,-1 1 0 0 0,0 0 1 0 0,0-1-1 0 0,0 2 0 0 0,-1-1 1 0 0,1 0-1 0 0,-9-5 0 0 0,6 3 4 0 0,-1-1-1 0 0,1 1 0 0 0,1-1 0 0 0,-9-14 0 0 0,12 15-5 0 0,-1 1 1 0 0,-1-1-1 0 0,1 1 0 0 0,-1 0 0 0 0,0 0 1 0 0,-1 0-1 0 0,0 1 0 0 0,0 0 1 0 0,0 0-1 0 0,-1 1 0 0 0,0-1 0 0 0,0 2 1 0 0,0-1-1 0 0,-10-4 0 0 0,-1-1-4 0 0,-1 1 0 0 0,0 1 0 0 0,0 1 0 0 0,-35-8 0 0 0,-95-14 0 0 0,13-5 0 0 0,29 6 0 0 0,-39-1 0 0 0,115 25 0 0 0,0 1 0 0 0,-45 2 0 0 0,-27-2 0 0 0,93 2 0 0 0,-18-1 0 0 0,-52-12 0 0 0,65 11 0 0 0,-1 1 0 0 0,1 1 0 0 0,-1 0 0 0 0,0 1 0 0 0,0 1 0 0 0,-16 2 0 0 0,-31 2 0 0 0,-5-11 0 0 0,52 4 0 0 0,0 1 0 0 0,0 0 0 0 0,1 1 0 0 0,-32 3 0 0 0,32 0 0 0 0,1 0 0 0 0,-1 1 0 0 0,1 0 0 0 0,0 1 0 0 0,0 1 0 0 0,1 0 0 0 0,0 0 0 0 0,0 2 0 0 0,0 0 0 0 0,1 0 0 0 0,-14 12 0 0 0,-9 7 0 0 0,27-21 0 0 0,-1 0 0 0 0,1 1 0 0 0,1 0 0 0 0,-1 0 0 0 0,-10 14 0 0 0,0 0 0 0 0,-7 13 0 0 0,12-15 0 0 0,9-14 0 0 0,0 0 0 0 0,1 0 0 0 0,0 1 0 0 0,0-1 0 0 0,-4 11 0 0 0,5-12 0 0 0,0 0 0 0 0,0 1 0 0 0,0-1 0 0 0,-1 0 0 0 0,0 0 0 0 0,0-1 0 0 0,0 1 0 0 0,0-1 0 0 0,0 1 0 0 0,-1-1 0 0 0,-6 5 0 0 0,6-6 0 0 0,0 1 0 0 0,1 1 0 0 0,-1-1 0 0 0,1 0 0 0 0,0 1 0 0 0,0 0 0 0 0,0-1 0 0 0,0 1 0 0 0,0 0 0 0 0,1 1 0 0 0,0-1 0 0 0,-2 5 0 0 0,2-2 0 0 0,1 0 0 0 0,0 0 0 0 0,1 0 0 0 0,0 0 0 0 0,1 14 0 0 0,0-14 0 0 0,-1 0 0 0 0,0 0 0 0 0,0 1 0 0 0,-1-1 0 0 0,-2 13 0 0 0,0-9 0 0 0,1 0 0 0 0,0 0 0 0 0,1 0 0 0 0,0 0 0 0 0,1 0 0 0 0,0 0 0 0 0,1 0 0 0 0,0 0 0 0 0,1 0 0 0 0,0 0 0 0 0,1 0 0 0 0,0 0 0 0 0,6 15 0 0 0,-6-20 0 0 0,-1 0 0 0 0,-1 0 0 0 0,1 1 0 0 0,-1-1 0 0 0,0 1 0 0 0,0-1 0 0 0,-1 1 0 0 0,0-1 0 0 0,-1 10 0 0 0,-2 5 0 0 0,-8 32 0 0 0,-5-7 0 0 0,15-41 0 0 0,1 0 0 0 0,-1 0 0 0 0,1 0 0 0 0,0 0 0 0 0,0-1 0 0 0,2 10 0 0 0,0 11 0 0 0,-2-21 0 0 0,0 0 0 0 0,0 0 0 0 0,-1-1 0 0 0,1 1 0 0 0,-1 0 0 0 0,0 0 0 0 0,0 0 0 0 0,0-1 0 0 0,0 1 0 0 0,-1 0 0 0 0,1-1 0 0 0,-1 0 0 0 0,-4 6 0 0 0,3 0-130 0 0,-1-1 0 0 0,1 1-1 0 0,0 0 1 0 0,1 0 0 0 0,0 0-1 0 0,-1 10 1 0 0,-3 30-2390 0 0,2-19 1032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1:20.393"/>
    </inkml:context>
    <inkml:brush xml:id="br0">
      <inkml:brushProperty name="width" value="0.1" units="cm"/>
      <inkml:brushProperty name="height" value="0.1" units="cm"/>
      <inkml:brushProperty name="color" value="#F4F91B"/>
    </inkml:brush>
  </inkml:definitions>
  <inkml:trace contextRef="#ctx0" brushRef="#br0">3578 1168 1375 0 0,'-16'-1'1602'0'0,"0"-1"0"0"0,-26-5 0 0 0,32 5-1048 0 0,-6-2 46 0 0,3 1 1 0 0,1 1 1 0 0,-19-2-1 0 0,11 4-137 0 0,0 1-1 0 0,0 1 0 0 0,0 1 1 0 0,1 1-1 0 0,-34 10 0 0 0,48-12-376 0 0,-1-1-1 0 0,1 0 1 0 0,-1 0-1 0 0,0-1 1 0 0,1 1-1 0 0,-1-1 1 0 0,0 0-1 0 0,1-1 1 0 0,-1 0-1 0 0,-10-2 1 0 0,-8-1 265 0 0,-4 1-91 0 0,-1 1 0 0 0,0 2-1 0 0,-43 4 1 0 0,48-2-12 0 0,0-2 1 0 0,-1 0-1 0 0,-31-5 0 0 0,48 4-182 0 0,0 1 0 0 0,0 0 1 0 0,-1 1-1 0 0,1-1 0 0 0,0 2 0 0 0,-14 3 0 0 0,2-1 2 0 0,14-3 11 0 0,1 0 1 0 0,-1 0-1 0 0,1-1 1 0 0,-1 1-1 0 0,0-2 0 0 0,1 1 1 0 0,-1-1-1 0 0,1 1 1 0 0,-1-1-1 0 0,1-1 0 0 0,-1 1 1 0 0,-7-4-1 0 0,-2-1-17 0 0,1 0 0 0 0,-1 2 0 0 0,0 0 0 0 0,0 1 0 0 0,-1 0 0 0 0,1 1 0 0 0,-1 1 0 0 0,1 0 1 0 0,-1 1-1 0 0,-18 3 0 0 0,28-3-46 0 0,-1 1 0 0 0,0-1 0 0 0,0-1 0 0 0,-11-1 0 0 0,12 1-6 0 0,-1 1 0 0 0,1-1-1 0 0,-1 1 1 0 0,1 0-1 0 0,-12 2 1 0 0,8 0 14 0 0,1 0 1 0 0,0 1 0 0 0,-1 0-1 0 0,-9 5 1 0 0,2 0 34 0 0,-1-2 0 0 0,1 0 0 0 0,-24 4 0 0 0,26-6 20 0 0,4-2-22 0 0,1-1 1 0 0,0-1-1 0 0,0 0 1 0 0,0 0-1 0 0,-1-1 1 0 0,-18-4-1 0 0,26 5-50 0 0,-4-2 43 0 0,1 0-1 0 0,0 0 1 0 0,-10-5-1 0 0,-16-5 152 0 0,19 9-158 0 0,1 0 1 0 0,-1 1-1 0 0,1 1 0 0 0,-1-1 0 0 0,0 2 0 0 0,0 0 0 0 0,1 0 0 0 0,-26 5 1 0 0,-97 40 296 0 0,66-27-43 0 0,16-5-57 0 0,-65 21 361 0 0,111-31-539 0 0,0 0 0 0 0,0 0 0 0 0,-9 6 0 0 0,11-6-41 0 0,1-1 0 0 0,-1 1 0 0 0,-1-1 0 0 0,1 1-1 0 0,0-2 1 0 0,0 1 0 0 0,-7 1 0 0 0,-28 8 159 0 0,11-6 69 0 0,-27 9 0 0 0,18-3-123 0 0,33-11-76 0 0,1 0 1 0 0,-1-1-1 0 0,1 1 1 0 0,-1-1-1 0 0,1 0 1 0 0,-1 0-1 0 0,1 0 0 0 0,-1 0 1 0 0,1-1-1 0 0,0 0 1 0 0,-7-4-1 0 0,-4 0 70 0 0,-28-18 71 0 0,-4 7 27 0 0,44 17-213 0 0,0-1 1 0 0,0 0-1 0 0,0 1 0 0 0,0-1 1 0 0,-1 1-1 0 0,-4 0 0 0 0,6 1 1 0 0,-1-1 0 0 0,1 0-1 0 0,-1 0 1 0 0,1-1 0 0 0,-1 1-1 0 0,1 0 1 0 0,-1-1 0 0 0,1 1-1 0 0,-1-1 1 0 0,1 0 0 0 0,-4-1-1 0 0,3 1 4 0 0,-1 0 1 0 0,1 0-1 0 0,-1 0 0 0 0,1 1 1 0 0,-1-1-1 0 0,1 1 0 0 0,-1 0 0 0 0,1 1 1 0 0,-7 0-1 0 0,-3 0 35 0 0,-103 5 95 0 0,91-6-62 0 0,-1 1 1 0 0,1 2-1 0 0,-40 9 0 0 0,56-10-76 0 0,0-1-1 0 0,0 0 0 0 0,-16-1 1 0 0,-17 2 67 0 0,39-2-62 0 0,0 0 0 0 0,-1 0 0 0 0,1 0-1 0 0,0 0 1 0 0,0-1 0 0 0,0 1 0 0 0,-5-2 0 0 0,5 1 0 0 0,0 0 0 0 0,1 0 1 0 0,-1 1-1 0 0,0-1 0 0 0,0 1 1 0 0,0 0-1 0 0,0 0 0 0 0,0 0 1 0 0,-4 1-1 0 0,-6 1 14 0 0,-1-1 1 0 0,1 0-1 0 0,0-1 0 0 0,-1-1 1 0 0,-19-2-1 0 0,-20-12-21 0 0,27 13 16 0 0,0 1 0 0 0,0 1 0 0 0,-40 5 0 0 0,21-5-16 0 0,17-1 0 0 0,0-1 16 0 0,0 0 0 0 0,0-2 0 0 0,-46-13 0 0 0,68 16 1 0 0,1-1 1 0 0,0 1-1 0 0,0-1 0 0 0,0 0 0 0 0,0-1 0 0 0,0 1 0 0 0,0-1 1 0 0,1 0-1 0 0,-1 0 0 0 0,1-1 0 0 0,0 1 0 0 0,0-1 1 0 0,0 0-1 0 0,1 0 0 0 0,-1 0 0 0 0,1 0 0 0 0,0-1 0 0 0,0 0 1 0 0,0 1-1 0 0,1-1 0 0 0,0 0 0 0 0,0 0 0 0 0,0 0 1 0 0,0-1-1 0 0,1 1 0 0 0,-1-10 0 0 0,-18-141 842 0 0,20 143-823 0 0,0-1 0 0 0,1 1 0 0 0,0 0 0 0 0,6-21 0 0 0,0-10 53 0 0,-5 18 8 0 0,-1-1 0 0 0,-6-48 0 0 0,-15-139 360 0 0,17 100-368 0 0,3 81-91 0 0,0 32 8 0 0,0-3 11 0 0,0 0 0 0 0,0 0-1 0 0,1 0 1 0 0,-1 0 0 0 0,2-6-1 0 0,-1 8-15 0 0,0 1 0 0 0,0-1-1 0 0,-1 1 1 0 0,1 0 0 0 0,0-1-1 0 0,0 1 1 0 0,0-1-1 0 0,1 1 1 0 0,-1 0 0 0 0,0 0-1 0 0,0 0 1 0 0,1 0 0 0 0,-1 0-1 0 0,1 0 1 0 0,-1 0-1 0 0,3-1 1 0 0,37-15-1 0 0,1 1 0 0 0,1 2 0 0 0,48-10 0 0 0,-65 18 0 0 0,100-23 0 0 0,0 15 0 0 0,-41 6 0 0 0,81-10 0 0 0,56-22 0 0 0,149-21 0 0 0,-134 29 0 0 0,-167 21 0 0 0,23-3 0 0 0,-79 11 0 0 0,0 1 0 0 0,0 0 0 0 0,0 1 0 0 0,0 1 0 0 0,0 0 0 0 0,1 1 0 0 0,-1 1 0 0 0,24 5 0 0 0,-32-6 0 0 0,0 0 0 0 0,1 0 0 0 0,-1-1 0 0 0,0 0 0 0 0,1 0 0 0 0,-1-1 0 0 0,13-2 0 0 0,-12 2 0 0 0,0-1 0 0 0,0 2 0 0 0,0-1 0 0 0,1 1 0 0 0,-1 0 0 0 0,9 2 0 0 0,26 4 0 0 0,57 2 0 0 0,17 2 0 0 0,-83-7 0 0 0,0-1 0 0 0,41-4 0 0 0,20 1 0 0 0,-45 4 0 0 0,102 0 0 0 0,-124-2-2 0 0,-1 0 1 0 0,48 8-1 0 0,-43-4 31 0 0,48 2 0 0 0,47-7-18 0 0,17-5-11 0 0,-120 7 0 0 0,24 3 0 0 0,10 1 0 0 0,-24-4 0 0 0,94 8 0 0 0,-104-7 0 0 0,1 1 0 0 0,-1 2 0 0 0,32 11 0 0 0,-25-6 0 0 0,-1 2 0 0 0,0 0 0 0 0,0 2 0 0 0,-2 1 0 0 0,0 2 0 0 0,25 21 0 0 0,-48-36 0 0 0,0 1 0 0 0,0 0 0 0 0,-1 0 0 0 0,1 0 0 0 0,-1 1 0 0 0,0-1 0 0 0,0 1 0 0 0,-1 0 0 0 0,1 0 0 0 0,-1 0 0 0 0,0 0 0 0 0,-1 0 0 0 0,1 0 0 0 0,-1 0 0 0 0,0 1 0 0 0,0-1 0 0 0,-1 0 0 0 0,1 1 0 0 0,-1-1 0 0 0,0 1 0 0 0,-2 7 0 0 0,-13 166 0 0 0,12-138-12 0 0,-3-1 0 0 0,-1 0 0 0 0,-2 0 0 0 0,-1-1 0 0 0,-18 41 0 0 0,26-74 5 0 0,-1-1 0 0 0,0 0 0 0 0,-1 1-1 0 0,1-1 1 0 0,-1 0 0 0 0,0 0 0 0 0,0-1 0 0 0,-1 1 0 0 0,1-1-1 0 0,-1 0 1 0 0,0 0 0 0 0,0-1 0 0 0,-1 1 0 0 0,-7 3 0 0 0,-6 1-76 0 0,-1 0 1 0 0,-40 10-1 0 0,-6 1-102 0 0,-306 139-5519 0 0,294-121 4132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2.823"/>
    </inkml:context>
    <inkml:brush xml:id="br0">
      <inkml:brushProperty name="width" value="0.1" units="cm"/>
      <inkml:brushProperty name="height" value="0.1" units="cm"/>
      <inkml:brushProperty name="color" value="#E71224"/>
    </inkml:brush>
  </inkml:definitions>
  <inkml:trace contextRef="#ctx0" brushRef="#br0">637 19 1351 0 0,'-1'-1'30'0'0,"1"0"0"0"0,-1 0 0 0 0,0 0 0 0 0,1 1 0 0 0,-1-1 0 0 0,0 0 0 0 0,0 0 0 0 0,1 0 0 0 0,-1 1 0 0 0,0-1 0 0 0,0 0 0 0 0,0 1 0 0 0,0-1 0 0 0,0 1 0 0 0,0-1 0 0 0,0 1 0 0 0,0-1 0 0 0,0 1 0 0 0,-1 0 0 0 0,1-1 0 0 0,0 1 0 0 0,0 0 0 0 0,-1 0 0 0 0,-4-2 146 0 0,2 2-61 0 0,1-1 0 0 0,-1 0-1 0 0,1 1 1 0 0,-1 0-1 0 0,1 0 1 0 0,-1 0-1 0 0,1 0 1 0 0,0 0-1 0 0,-7 2 1 0 0,-32 9 754 0 0,39-10-820 0 0,-15 5 170 0 0,-1 0-1 0 0,1-1 0 0 0,-1-2 1 0 0,-1 0-1 0 0,1-1 0 0 0,0 0 1 0 0,-22-2-1 0 0,-119-8 1024 0 0,131 8-1292 0 0,1 2-1 0 0,-1 1 1 0 0,-45 10-1 0 0,46-5-2472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1:33.636"/>
    </inkml:context>
    <inkml:brush xml:id="br0">
      <inkml:brushProperty name="width" value="0.1" units="cm"/>
      <inkml:brushProperty name="height" value="0.1" units="cm"/>
      <inkml:brushProperty name="color" value="#F4F91B"/>
    </inkml:brush>
  </inkml:definitions>
  <inkml:trace contextRef="#ctx0" brushRef="#br0">3889 977 2127 0 0,'1'-7'245'0'0,"0"1"0"0"0,0 0 0 0 0,1 0 0 0 0,0 0 0 0 0,0 0 0 0 0,0 0 0 0 0,5-8 0 0 0,4-10 707 0 0,-9 18-730 0 0,0 1 1 0 0,0 0-1 0 0,1-1 0 0 0,0 1 0 0 0,4-5 0 0 0,-6 9-160 0 0,0-1 0 0 0,0 1 0 0 0,1-1 1 0 0,-1 1-1 0 0,1 0 0 0 0,-1-1 0 0 0,0 1 1 0 0,1 0-1 0 0,0 0 0 0 0,-1 0 0 0 0,1 0 0 0 0,0 1 1 0 0,-1-1-1 0 0,1 0 0 0 0,0 1 0 0 0,0-1 1 0 0,0 1-1 0 0,3-1 0 0 0,-4 1-42 0 0,-1 1 1 0 0,0-1-1 0 0,0 0 0 0 0,0 0 1 0 0,0 1-1 0 0,0-1 0 0 0,1 0 1 0 0,-1 1-1 0 0,0-1 0 0 0,0 0 1 0 0,0 1-1 0 0,0-1 0 0 0,0 0 1 0 0,0 0-1 0 0,0 1 1 0 0,0-1-1 0 0,0 0 0 0 0,0 1 1 0 0,0-1-1 0 0,0 0 0 0 0,0 1 1 0 0,-1-1-1 0 0,1 0 0 0 0,0 1 1 0 0,0-1-1 0 0,0 0 0 0 0,0 0 1 0 0,0 1-1 0 0,-1-1 0 0 0,1 0 1 0 0,0 0-1 0 0,0 1 0 0 0,-6 10 370 0 0,6-11-386 0 0,-8 11 383 0 0,-1 0 0 0 0,-11 11 0 0 0,16-18-276 0 0,-1-1-1 0 0,0 1 1 0 0,1-1-1 0 0,-1 0 1 0 0,0 0 0 0 0,0 0-1 0 0,-1-1 1 0 0,-5 2-1 0 0,-8 0 396 0 0,0 0-1 0 0,0-2 1 0 0,-1 0-1 0 0,-29-2 1 0 0,45 0-476 0 0,-19 1 279 0 0,1 0 0 0 0,-34 7 1 0 0,34-5-114 0 0,0-1 0 0 0,0-2 0 0 0,0 0 0 0 0,-28-4 0 0 0,26 3 119 0 0,-37 3 1 0 0,5 0-159 0 0,10-3-44 0 0,-42 2 350 0 0,77 1-425 0 0,1 0 1 0 0,-1 0-1 0 0,1 2 1 0 0,-16 5 0 0 0,-19 7 2 0 0,-46 5 59 0 0,-83 23 496 0 0,150-35-508 0 0,-1-2-1 0 0,0 0 1 0 0,-1-2-1 0 0,-51 4 1 0 0,41-11 184 0 0,-42-6 0 0 0,29 1-126 0 0,2 1-118 0 0,12 2 22 0 0,-42-2 0 0 0,-90 2 25 0 0,149 5-61 0 0,-1 1 1 0 0,1 1-1 0 0,-33 10 1 0 0,35-9-14 0 0,0 0 0 0 0,0 0 0 0 0,0-2 0 0 0,0 0 0 0 0,-27 0 0 0 0,-138-17 180 0 0,-37 4-117 0 0,183 10-53 0 0,0 1 0 0 0,0 2-1 0 0,1 1 1 0 0,-1 2 0 0 0,-34 10-1 0 0,46-9-10 0 0,0-2 0 0 0,0 0 0 0 0,0-1 0 0 0,-1-2 0 0 0,-31-1 0 0 0,-54 0 44 0 0,43 2-24 0 0,31-1 7 0 0,5-1 46 0 0,1 0 0 0 0,-42-7 0 0 0,9 0 32 0 0,46 6-65 0 0,0-1 1 0 0,0 0 0 0 0,0-1 0 0 0,1-1-1 0 0,-20-7 1 0 0,-26-12 204 0 0,31 17-185 0 0,23 4-29 0 0,-1 1 0 0 0,1-1 0 0 0,0 0 0 0 0,0 0 0 0 0,-13-7 0 0 0,-46-22 370 0 0,49 24-323 0 0,2 0 0 0 0,-1-1 0 0 0,1 0-1 0 0,-25-19 1 0 0,5 5 67 0 0,28 18-105 0 0,0 0-1 0 0,1 0 1 0 0,-1-1 0 0 0,-7-7 0 0 0,-9-9 59 0 0,15 15-50 0 0,0-1 1 0 0,1 0 0 0 0,-8-9 0 0 0,13 13-37 0 0,-10-12 128 0 0,1-1-1 0 0,1 1 0 0 0,-12-25 0 0 0,18 31-97 0 0,-1 1 1 0 0,0 0-1 0 0,-1 0 0 0 0,-12-14 1 0 0,14 17-33 0 0,-1 1 0 0 0,1-1 1 0 0,0-1-1 0 0,1 1 0 0 0,-1 0 1 0 0,1-1-1 0 0,0 0 0 0 0,0 0 1 0 0,0 0-1 0 0,1 0 0 0 0,0 0 1 0 0,-2-10-1 0 0,2-11-3 0 0,2 20 7 0 0,0-1 0 0 0,-1 1 0 0 0,0 0 0 0 0,0 0 0 0 0,-1 0 0 0 0,0 0 0 0 0,-4-10 0 0 0,1 8-3 0 0,2 0 1 0 0,-1 0-1 0 0,1 0 0 0 0,1 0 0 0 0,0-1 0 0 0,0 1 1 0 0,1-1-1 0 0,0 0 0 0 0,1-14 0 0 0,2-5 26 0 0,12-54 1 0 0,-12 71-46 0 0,3-14 15 0 0,-4 15 6 0 0,1 1 0 0 0,1-1 0 0 0,-1 0 0 0 0,9-17 0 0 0,-10 25-12 0 0,0 1 1 0 0,1-1-1 0 0,0 0 0 0 0,-1 1 1 0 0,1 0-1 0 0,0-1 0 0 0,0 1 0 0 0,1 0 1 0 0,-1 0-1 0 0,0 0 0 0 0,1 0 0 0 0,-1 0 1 0 0,1 1-1 0 0,-1-1 0 0 0,1 1 1 0 0,0 0-1 0 0,0 0 0 0 0,0 0 0 0 0,0 0 1 0 0,0 0-1 0 0,5 0 0 0 0,27-9-2 0 0,-29 8 0 0 0,1-1 0 0 0,0 2 0 0 0,13-3 0 0 0,152 2 0 0 0,-33 3 0 0 0,58-3 0 0 0,-120 5 0 0 0,1-4 0 0 0,-1-4 0 0 0,0-2 0 0 0,95-23 0 0 0,-167 29 0 0 0,178-35 0 0 0,-126 29 0 0 0,0 3 0 0 0,1 2 0 0 0,65 7 0 0 0,36 3 0 0 0,-114-8 0 0 0,-2 1 0 0 0,72-8 0 0 0,227-32 0 0 0,-279 37 0 0 0,77 8 0 0 0,36-1 0 0 0,-132-7 0 0 0,238-2 0 0 0,-232 8 0 0 0,57 13 0 0 0,-7 0 0 0 0,42-6 0 0 0,7 2 0 0 0,-85-2 0 0 0,-63-11-3 0 0,1 0 0 0 0,0 1 0 0 0,-1-1 0 0 0,1 0 0 0 0,-1 1 0 0 0,1-1 0 0 0,-1 1 0 0 0,1 0 0 0 0,-1-1 0 0 0,0 1-1 0 0,1 0 1 0 0,-1 0 0 0 0,0 0 0 0 0,0 0 0 0 0,1 0 0 0 0,-1 0 0 0 0,0 0 0 0 0,0 0 0 0 0,1 2 0 0 0,-1 0-12 0 0,1 0 0 0 0,-1 0 0 0 0,0 0 0 0 0,0-1 0 0 0,0 1-1 0 0,0 0 1 0 0,0 1 0 0 0,-1-1 0 0 0,1 4 0 0 0,-1 4-59 0 0,0 1-1 0 0,-1 0 1 0 0,0 0 0 0 0,-3 11-1 0 0,-22 92-1784 0 0,5-39-3771 0 0,3-10-889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1:39.928"/>
    </inkml:context>
    <inkml:brush xml:id="br0">
      <inkml:brushProperty name="width" value="0.1" units="cm"/>
      <inkml:brushProperty name="height" value="0.1" units="cm"/>
      <inkml:brushProperty name="color" value="#F4F91B"/>
    </inkml:brush>
  </inkml:definitions>
  <inkml:trace contextRef="#ctx0" brushRef="#br0">855 1002 919 0 0,'-2'-21'4623'0'0,"2"21"-4549"0"0,-1-1 0 0 0,1 0 0 0 0,0 1 1 0 0,0-1-1 0 0,0 0 0 0 0,-1 1 0 0 0,1-1 0 0 0,0 0 0 0 0,-12-2 5080 0 0,14 0-4899 0 0,-1 1-1 0 0,1 0 0 0 0,0-1 0 0 0,-1 1 1 0 0,0-1-1 0 0,1 1 0 0 0,-1-1 0 0 0,0 0 1 0 0,-1 1-1 0 0,1-1 0 0 0,0 0 0 0 0,0-3 1 0 0,-5-63 1643 0 0,4 42-1406 0 0,3-26 0 0 0,-1 43-406 0 0,0 0 0 0 0,0 0 1 0 0,1 0-1 0 0,0 1 0 0 0,8-17 1 0 0,-9 22-49 0 0,-1 0 1 0 0,1 1 0 0 0,-1-1 0 0 0,0 0 0 0 0,0 0 0 0 0,-1 1 0 0 0,1-1 0 0 0,-1 0-1 0 0,1 0 1 0 0,-1 0 0 0 0,0 0 0 0 0,-1 0 0 0 0,1 0 0 0 0,-1 0 0 0 0,0 0 0 0 0,0 1-1 0 0,0-1 1 0 0,-2-4 0 0 0,1 0 40 0 0,1 0-1 0 0,0 1 1 0 0,0-1-1 0 0,0 0 1 0 0,1 1-1 0 0,2-16 1 0 0,11-45 281 0 0,-10 55-292 0 0,0 0 1 0 0,0 1-1 0 0,-1-2 0 0 0,-1 1 0 0 0,0 0 1 0 0,-1 0-1 0 0,-1-14 0 0 0,-2 16-33 0 0,1 0 0 0 0,-1 0-1 0 0,-1 0 1 0 0,0 1 0 0 0,-9-16-1 0 0,11 20-19 0 0,0 0-1 0 0,0 0 1 0 0,1 0-1 0 0,0 0 1 0 0,0 0-1 0 0,0-11 1 0 0,-3-12 11 0 0,4 25-8 0 0,-1-1 0 0 0,0 1 0 0 0,0 0 0 0 0,0 0 1 0 0,-1 0-1 0 0,1 0 0 0 0,-1 0 0 0 0,0 0 0 0 0,0 0 0 0 0,0 0 0 0 0,-1 1 0 0 0,1-1 0 0 0,-1 1 0 0 0,0 0 0 0 0,0 0 0 0 0,0 0 0 0 0,-6-4 1 0 0,-70-39 162 0 0,66 40-151 0 0,0 0 0 0 0,-1 1 0 0 0,-16-4 0 0 0,-25-10 31 0 0,31 9-29 0 0,-1 0 0 0 0,0 2 0 0 0,-1 0 0 0 0,0 2 0 0 0,-36-4 0 0 0,45 8-13 0 0,-1 1 1 0 0,1 1-1 0 0,0 1 0 0 0,-1 1 0 0 0,1 0 0 0 0,0 1 1 0 0,0 1-1 0 0,1 1 0 0 0,-24 9 0 0 0,21-5-676 0 0,1 0 0 0 0,0 2 0 0 0,1 0 0 0 0,0 1 0 0 0,1 1 0 0 0,0 0 0 0 0,1 1 0 0 0,0 1 0 0 0,-23 31 0 0 0,-3 10-5837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33.728"/>
    </inkml:context>
    <inkml:brush xml:id="br0">
      <inkml:brushProperty name="width" value="0.1" units="cm"/>
      <inkml:brushProperty name="height" value="0.1" units="cm"/>
      <inkml:brushProperty name="color" value="#F4F91B"/>
    </inkml:brush>
  </inkml:definitions>
  <inkml:trace contextRef="#ctx0" brushRef="#br0">1218 5 1375 0 0,'0'-1'26'0'0,"0"1"-1"0"0,0 0 0 0 0,0 0 0 0 0,0 0 1 0 0,0 0-1 0 0,0 0 0 0 0,0-1 0 0 0,0 1 0 0 0,0 0 1 0 0,0 0-1 0 0,0 0 0 0 0,0 0 0 0 0,0 0 1 0 0,0-1-1 0 0,0 1 0 0 0,0 0 0 0 0,0 0 0 0 0,0 0 1 0 0,1 0-1 0 0,-1 0 0 0 0,0 0 0 0 0,0 0 1 0 0,0-1-1 0 0,0 1 0 0 0,0 0 0 0 0,0 0 0 0 0,0 0 1 0 0,1 0-1 0 0,-1 0 0 0 0,0 0 0 0 0,0 0 0 0 0,0 0 1 0 0,0 0-1 0 0,0 0 0 0 0,1 0 0 0 0,-1 0 1 0 0,0 0-1 0 0,0 0 0 0 0,0 0 0 0 0,0 0 0 0 0,0 0 1 0 0,1 0-1 0 0,-1 0 0 0 0,0 0 0 0 0,0 0 1 0 0,0 0-1 0 0,0 0 0 0 0,0 0 0 0 0,1 0 0 0 0,-1 0 1 0 0,0 0-1 0 0,0 0 0 0 0,0 0 0 0 0,0 1 1 0 0,0-1-1 0 0,0 0 0 0 0,1 0 0 0 0,-1 0 0 0 0,0 0 1 0 0,0 0-1 0 0,0 0 0 0 0,0 0 0 0 0,0 1 1 0 0,11 8 832 0 0,-9-7-944 0 0,-2 0 226 0 0,0-1 0 0 0,0 0 1 0 0,-1 0-1 0 0,1 0 0 0 0,0 0 0 0 0,-1 0 0 0 0,1 0 0 0 0,-1 0 1 0 0,1 0-1 0 0,-1-1 0 0 0,0 1 0 0 0,1 0 0 0 0,-1 0 0 0 0,0 0 1 0 0,0 0-1 0 0,0-1 0 0 0,1 1 0 0 0,-1 0 0 0 0,-1 0 0 0 0,-2 2-111 0 0,1 0 0 0 0,-1 0 0 0 0,1 0-1 0 0,-1-1 1 0 0,-6 4 0 0 0,-5 0 241 0 0,-1-2 0 0 0,1 0 0 0 0,-1 0 0 0 0,-30 1-1 0 0,-64 8 668 0 0,-10 0-384 0 0,94-11-397 0 0,1-2-1 0 0,-1-1 1 0 0,0-1 0 0 0,1-1 0 0 0,-1-1 0 0 0,1-2 0 0 0,-34-11-1 0 0,20 0 51 0 0,25 11-96 0 0,1-1 0 0 0,-1 2 0 0 0,0 0 0 0 0,-1 0 0 0 0,1 2 0 0 0,-1 0 0 0 0,-21-2 0 0 0,-33 4 104 0 0,-56 1-64 0 0,105 2-151 0 0,0 0 1 0 0,0 2-1 0 0,0 0 1 0 0,-25 9-1 0 0,-48 26-1278 0 0,58-23-2689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35.423"/>
    </inkml:context>
    <inkml:brush xml:id="br0">
      <inkml:brushProperty name="width" value="0.1" units="cm"/>
      <inkml:brushProperty name="height" value="0.1" units="cm"/>
      <inkml:brushProperty name="color" value="#F4F91B"/>
    </inkml:brush>
  </inkml:definitions>
  <inkml:trace contextRef="#ctx0" brushRef="#br0">2384 39 2271 0 0,'0'-1'109'0'0,"0"0"0"0"0,0 1-1 0 0,1-1 1 0 0,-1 0 0 0 0,0 0-1 0 0,0 0 1 0 0,1 0-1 0 0,-1 0 1 0 0,1 1 0 0 0,4-6 2356 0 0,-6 7-2235 0 0,-1-1 0 0 0,0 1 0 0 0,0 0 0 0 0,0 0 0 0 0,0-1 0 0 0,0 1-1 0 0,0-1 1 0 0,1 1 0 0 0,-5-1 0 0 0,-13-8 847 0 0,-6 12-688 0 0,12 0-274 0 0,-18 0 349 0 0,1 0 0 0 0,-50-2 0 0 0,72-2-383 0 0,7 0-68 0 0,-1-1 1 0 0,1 1-1 0 0,0 0 1 0 0,0 0-1 0 0,0 0 1 0 0,0 0-1 0 0,0 0 1 0 0,-1 1-1 0 0,1-1 1 0 0,0 0-1 0 0,0 1 1 0 0,-2 0-1 0 0,-1-1 50 0 0,-1 0-1 0 0,0-1 1 0 0,0 1-1 0 0,1-1 1 0 0,-1 0-1 0 0,0 0 1 0 0,1-1-1 0 0,-7-2 1 0 0,2 2 12 0 0,0 0 1 0 0,0 0-1 0 0,0 1 0 0 0,0 0 1 0 0,-1 1-1 0 0,1 0 0 0 0,0 1 1 0 0,-18 2-1 0 0,-22 1 140 0 0,9-4-151 0 0,3-1 128 0 0,-51 6 0 0 0,-24 3-103 0 0,-18 2 22 0 0,75-3-86 0 0,-1-2 0 0 0,-97-5 0 0 0,66-7 85 0 0,-26-2 215 0 0,48 10-273 0 0,-88-4 98 0 0,-76-13 598 0 0,72-3-443 0 0,121 14-275 0 0,-20 0 23 0 0,-98 2 1 0 0,127 4-98 0 0,1 2 1 0 0,-1 0-1 0 0,-32 10 1 0 0,3 6-4191 0 0,23-3-476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37.987"/>
    </inkml:context>
    <inkml:brush xml:id="br0">
      <inkml:brushProperty name="width" value="0.1" units="cm"/>
      <inkml:brushProperty name="height" value="0.1" units="cm"/>
      <inkml:brushProperty name="color" value="#F4F91B"/>
    </inkml:brush>
  </inkml:definitions>
  <inkml:trace contextRef="#ctx0" brushRef="#br0">1713 27 1087 0 0,'0'0'46'0'0,"0"1"-1"0"0,0-1 0 0 0,0 1 1 0 0,0 0-1 0 0,0-1 0 0 0,0 1 0 0 0,0-1 1 0 0,0 1-1 0 0,0 0 0 0 0,0-1 1 0 0,0 1-1 0 0,1 0 0 0 0,-1-1 0 0 0,0 1 1 0 0,0-1-1 0 0,1 1 0 0 0,-1-1 0 0 0,0 1 1 0 0,1-1-1 0 0,-1 1 0 0 0,0-1 1 0 0,1 1-1 0 0,-1-1 0 0 0,1 1 0 0 0,-1-1 1 0 0,1 0-1 0 0,-1 1 0 0 0,1-1 1 0 0,-1 1-1 0 0,1-1 0 0 0,-1 0 0 0 0,1 0 1 0 0,-1 1-1 0 0,1-1 0 0 0,0 0 0 0 0,-1 0 1 0 0,1 0-1 0 0,-1 0 0 0 0,1 0 1 0 0,0 0-1 0 0,-1 0 0 0 0,1 0 0 0 0,-1 0 1 0 0,1 0-1 0 0,0 0 0 0 0,-1 0 0 0 0,1 0 1 0 0,0 0-1 0 0,-1-1 0 0 0,1 1 1 0 0,-1 0-1 0 0,1 0 0 0 0,0-1 0 0 0,4 0 1488 0 0,-6-2-703 0 0,-2 3-456 0 0,-32-1 1220 0 0,30 0-1317 0 0,-1 1-1 0 0,1-1 0 0 0,-1 0 0 0 0,-9-3 0 0 0,10 2-13 0 0,-1 0 0 0 0,0 1 0 0 0,0 0-1 0 0,-10-1 1 0 0,4 3-116 0 0,-1 1 0 0 0,1 0-1 0 0,0 0 1 0 0,0 1 0 0 0,-23 9 0 0 0,16-5 69 0 0,-24 5 0 0 0,10-5 113 0 0,-42 7 214 0 0,-62 0 193 0 0,77-9-513 0 0,-46 2-51 0 0,60-6-103 0 0,0-3 1 0 0,0-1-1 0 0,-53-12 0 0 0,-33-20 109 0 0,-7-2 144 0 0,107 31-265 0 0,0 0 1 0 0,-46-1-1 0 0,12 8-1181 0 0,1 2 0 0 0,0 3 0 0 0,-87 19 0 0 0,95-11-3316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40.409"/>
    </inkml:context>
    <inkml:brush xml:id="br0">
      <inkml:brushProperty name="width" value="0.1" units="cm"/>
      <inkml:brushProperty name="height" value="0.1" units="cm"/>
      <inkml:brushProperty name="color" value="#F4F91B"/>
    </inkml:brush>
  </inkml:definitions>
  <inkml:trace contextRef="#ctx0" brushRef="#br0">988 41 2415 0 0,'40'-37'1144'0'0,"-40"37"-1124"0"0,0-1-1 0 0,0 1 1 0 0,0 0-1 0 0,0 0 0 0 0,-1 0 1 0 0,1-1-1 0 0,0 1 0 0 0,0 0 1 0 0,0 0-1 0 0,0 0 1 0 0,-1 0-1 0 0,1 0 0 0 0,0-1 1 0 0,0 1-1 0 0,-1 0 0 0 0,1 0 1 0 0,0 0-1 0 0,0 0 1 0 0,0 0-1 0 0,-1 0 0 0 0,1 0 1 0 0,0 0-1 0 0,0 0 0 0 0,-1 0 1 0 0,1 0-1 0 0,0 0 1 0 0,0 0-1 0 0,-1 0 0 0 0,1 0 1 0 0,0 0-1 0 0,0 0 0 0 0,-1 0 1 0 0,1 0-1 0 0,0 0 1 0 0,0 0-1 0 0,-1 1 0 0 0,1-1 1 0 0,-14 4 396 0 0,12-3-275 0 0,-52 11 537 0 0,0-3 1 0 0,0-1 0 0 0,-59-1-1 0 0,57-5 89 0 0,-82 16-1 0 0,67-8-475 0 0,-122 8 599 0 0,-47 7-3584 0 0,210-19-558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42.378"/>
    </inkml:context>
    <inkml:brush xml:id="br0">
      <inkml:brushProperty name="width" value="0.1" units="cm"/>
      <inkml:brushProperty name="height" value="0.1" units="cm"/>
      <inkml:brushProperty name="color" value="#F4F91B"/>
    </inkml:brush>
  </inkml:definitions>
  <inkml:trace contextRef="#ctx0" brushRef="#br0">3744 198 3711 0 0,'-5'-4'165'0'0,"0"0"-1"0"0,1 0 0 0 0,-1 0 0 0 0,1-1 0 0 0,0 0 1 0 0,1 0-1 0 0,-1 0 0 0 0,-4-8 0 0 0,-3-5 864 0 0,3 8-752 0 0,0 0-1 0 0,0 0 1 0 0,-1 1 0 0 0,-1 0 0 0 0,1 0 0 0 0,-1 1-1 0 0,-1 0 1 0 0,0 1 0 0 0,0 0 0 0 0,0 1-1 0 0,0 1 1 0 0,-1-1 0 0 0,0 2 0 0 0,0-1 0 0 0,-1 2-1 0 0,1 0 1 0 0,-1 0 0 0 0,0 1 0 0 0,-16 0 0 0 0,-24-2-300 0 0,1 4 0 0 0,-1 1 0 0 0,0 3 0 0 0,1 2 0 0 0,-1 2 0 0 0,2 3 0 0 0,-81 26 0 0 0,93-21-230 0 0</inkml:trace>
  <inkml:trace contextRef="#ctx0" brushRef="#br0" timeOffset="1">2692 312 1375 0 0,'-5'3'207'0'0,"-1"0"0"0"0,1-1 0 0 0,-1 0 0 0 0,0 0 0 0 0,-9 1 0 0 0,15-3-193 0 0,-48 11 485 0 0,0-3 0 0 0,-64 4-1 0 0,-66 4 2014 0 0,10 0-1354 0 0,103-14-740 0 0,-68-6 1 0 0,121 3-356 0 0,-130-11 1104 0 0,-176 9-1 0 0,191 5-653 0 0,-142-16 0 0 0,-87-1-130 0 0,-36 15-196 0 0,350 0-386 0 0,0 2-1 0 0,0 2 1 0 0,-56 11 0 0 0,42-1-4055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44.715"/>
    </inkml:context>
    <inkml:brush xml:id="br0">
      <inkml:brushProperty name="width" value="0.1" units="cm"/>
      <inkml:brushProperty name="height" value="0.1" units="cm"/>
      <inkml:brushProperty name="color" value="#F4F91B"/>
    </inkml:brush>
  </inkml:definitions>
  <inkml:trace contextRef="#ctx0" brushRef="#br0">1195 60 2759 0 0,'-94'-43'2900'0'0,"89"41"-2757"0"0,0 0 0 0 0,0 0 0 0 0,-1 0 0 0 0,1 1-1 0 0,0-1 1 0 0,-1 1 0 0 0,1 1 0 0 0,-1-1 0 0 0,1 1-1 0 0,-10 0 1 0 0,-7 2 201 0 0,-30 7-1 0 0,15-2-185 0 0,-10 0 170 0 0,0-1-1 0 0,1-3 1 0 0,-1-1-1 0 0,-52-6 1 0 0,14-7 204 0 0,-152-12 356 0 0,200 22-912 0 0,-1 1 0 0 0,1 3 0 0 0,0 1 0 0 0,-52 12 0 0 0,52-6-279 0 0,-2 0-16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46.768"/>
    </inkml:context>
    <inkml:brush xml:id="br0">
      <inkml:brushProperty name="width" value="0.1" units="cm"/>
      <inkml:brushProperty name="height" value="0.1" units="cm"/>
      <inkml:brushProperty name="color" value="#F4F91B"/>
    </inkml:brush>
  </inkml:definitions>
  <inkml:trace contextRef="#ctx0" brushRef="#br0">1248 27 455 0 0,'-1'2'188'0'0,"-1"-1"-1"0"0,0 1 1 0 0,0-1-1 0 0,0 0 1 0 0,0 0-1 0 0,0 0 1 0 0,-1 0-1 0 0,1 0 1 0 0,0 0-1 0 0,0-1 1 0 0,-1 1-1 0 0,1-1 0 0 0,0 1 1 0 0,-1-1-1 0 0,1 0 1 0 0,0 0-1 0 0,-1 0 1 0 0,1 0-1 0 0,-5-1 1 0 0,-4-1 302 0 0,0-1 1 0 0,0 0-1 0 0,-11-6 1 0 0,0 1 429 0 0,-1 3-456 0 0,-1 1 0 0 0,1 1 0 0 0,-1 1-1 0 0,-43 2 1 0 0,42 0-179 0 0,0 1 7 0 0,-1 2 0 0 0,-42 9 0 0 0,-11 2-100 0 0,6-2 256 0 0,-87 24-1 0 0,102-20-297 0 0,-1-3 0 0 0,-111 11-1 0 0,132-22-187 0 0,0 1-1 0 0,0 2 0 0 0,-44 13 1 0 0,60-12-168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47.831"/>
    </inkml:context>
    <inkml:brush xml:id="br0">
      <inkml:brushProperty name="width" value="0.1" units="cm"/>
      <inkml:brushProperty name="height" value="0.1" units="cm"/>
      <inkml:brushProperty name="color" value="#F4F91B"/>
    </inkml:brush>
  </inkml:definitions>
  <inkml:trace contextRef="#ctx0" brushRef="#br0">2343 15 1375 0 0,'-5'-4'276'0'0,"-7"-7"1794"0"0,11 11-2045 0 0,0 0 0 0 0,1 0 0 0 0,-1 0 0 0 0,1 0-1 0 0,-1 1 1 0 0,1-1 0 0 0,-1 0 0 0 0,0 0 0 0 0,1 0 0 0 0,-1 1 0 0 0,1-1-1 0 0,-1 0 1 0 0,1 0 0 0 0,-1 1 0 0 0,1-1 0 0 0,-1 0 0 0 0,1 1-1 0 0,0-1 1 0 0,-1 1 0 0 0,1-1 0 0 0,-1 1 0 0 0,1-1 0 0 0,0 1 0 0 0,-1-1-1 0 0,1 1 1 0 0,0-1 0 0 0,0 1 0 0 0,-1-1 0 0 0,1 1 0 0 0,0 0-1 0 0,-2 3 90 0 0,0-1-1 0 0,-1 0 0 0 0,1 0 0 0 0,-1 0 0 0 0,1 0 1 0 0,-1 0-1 0 0,0 0 0 0 0,0-1 0 0 0,-1 1 1 0 0,1-1-1 0 0,-6 3 0 0 0,-5 2 152 0 0,-23 8-1 0 0,25-11-106 0 0,-4 1 130 0 0,0 0 0 0 0,-20 2 1 0 0,20-5-97 0 0,0 2 0 0 0,-22 7 0 0 0,15-4-95 0 0,-1-1 0 0 0,0-1 0 0 0,0-1 0 0 0,-42 1 0 0 0,-67-7 1191 0 0,-67 23-536 0 0,145-21-466 0 0,-86-11-1 0 0,84 4-4 0 0,-78 2 1 0 0,-130 24-66 0 0,220-17-165 0 0,-1-1 1 0 0,-48-6 0 0 0,-91-19 224 0 0,-78-5 2 0 0,225 31-653 0 0,0 0 1 0 0,0 3-1 0 0,1 1 0 0 0,-71 21 1 0 0,75-18-3532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3.721"/>
    </inkml:context>
    <inkml:brush xml:id="br0">
      <inkml:brushProperty name="width" value="0.1" units="cm"/>
      <inkml:brushProperty name="height" value="0.1" units="cm"/>
      <inkml:brushProperty name="color" value="#E71224"/>
    </inkml:brush>
  </inkml:definitions>
  <inkml:trace contextRef="#ctx0" brushRef="#br0">1707 91 919 0 0,'-2'-2'150'0'0,"0"0"0"0"0,0 1 0 0 0,-1-1 0 0 0,1 1 0 0 0,0 0 0 0 0,-1 0 0 0 0,1 0 0 0 0,-1 0 0 0 0,1 0 0 0 0,-1 0-1 0 0,0 1 1 0 0,1-1 0 0 0,-1 1 0 0 0,0 0 0 0 0,0 0 0 0 0,1 0 0 0 0,-1 0 0 0 0,0 0 0 0 0,-2 1 0 0 0,-9 2-68 0 0,0 0 0 0 0,-20 7 1 0 0,9-2-49 0 0,-49 10 683 0 0,-1-2-1 0 0,-78 5 1 0 0,103-18-446 0 0,0-1 0 0 0,0-3 0 0 0,0-2 1 0 0,-55-11-1 0 0,-68-21 542 0 0,-151-23 206 0 0,159 38-954 0 0,-68-6-493 0 0,169 23 165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53.186"/>
    </inkml:context>
    <inkml:brush xml:id="br0">
      <inkml:brushProperty name="width" value="0.1" units="cm"/>
      <inkml:brushProperty name="height" value="0.1" units="cm"/>
      <inkml:brushProperty name="color" value="#F4F91B"/>
    </inkml:brush>
  </inkml:definitions>
  <inkml:trace contextRef="#ctx0" brushRef="#br0">1009 52 919 0 0,'29'-6'935'0'0,"-28"6"-854"0"0,0-1 1 0 0,0 1-1 0 0,0-1 0 0 0,0 1 0 0 0,-1-1 0 0 0,1 1 1 0 0,0-1-1 0 0,0 1 0 0 0,0-1 0 0 0,-1 0 0 0 0,1 1 1 0 0,0-1-1 0 0,-1 0 0 0 0,1 0 0 0 0,0 1 1 0 0,-1-1-1 0 0,1 0 0 0 0,0-1 0 0 0,-1 0 71 0 0,-1 1-1 0 0,1 0 1 0 0,0 0 0 0 0,0 0-1 0 0,-1 0 1 0 0,1 0 0 0 0,0 0-1 0 0,-1 0 1 0 0,1 0-1 0 0,-1 1 1 0 0,0-1 0 0 0,1 0-1 0 0,-1 0 1 0 0,1 0 0 0 0,-1 0-1 0 0,0 1 1 0 0,0-1-1 0 0,-1 0 1 0 0,0-1-43 0 0,0 0 1 0 0,-1 1-1 0 0,1 0 0 0 0,-1 0 1 0 0,1 0-1 0 0,-1 0 1 0 0,1 0-1 0 0,-1 0 0 0 0,0 0 1 0 0,0 1-1 0 0,-5-1 0 0 0,-36 0 429 0 0,38 1-356 0 0,-1 0-51 0 0,-1 1 1 0 0,1 1-1 0 0,0-1 0 0 0,-14 6 1 0 0,-10 2 48 0 0,-27 3 19 0 0,19-2 102 0 0,0-3 0 0 0,0-1 0 0 0,-41 0 0 0 0,6-9 483 0 0,-131-21 0 0 0,149 13-651 0 0,22 4 7 0 0,-55-4 0 0 0,77 11-179 0 0,0 0 0 0 0,0 1 0 0 0,-1 0 0 0 0,1 1 0 0 0,0 0 0 0 0,0 1 1 0 0,0 0-1 0 0,-14 6 0 0 0,7-1-972 0 0,-1 0-3032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54.156"/>
    </inkml:context>
    <inkml:brush xml:id="br0">
      <inkml:brushProperty name="width" value="0.1" units="cm"/>
      <inkml:brushProperty name="height" value="0.1" units="cm"/>
      <inkml:brushProperty name="color" value="#F4F91B"/>
    </inkml:brush>
  </inkml:definitions>
  <inkml:trace contextRef="#ctx0" brushRef="#br0">1603 212 455 0 0,'-18'-4'795'0'0,"0"0"-1"0"0,-27-2 1 0 0,16 2-381 0 0,-5-1-22 0 0,3 2 258 0 0,1-2 0 0 0,-1-1 0 0 0,1-1 0 0 0,-51-20 0 0 0,58 16-297 0 0,-1 2 0 0 0,-1 0 0 0 0,0 2 0 0 0,0 1 0 0 0,0 0 0 0 0,-1 2 0 0 0,-47-1 0 0 0,19 2-28 0 0,1-3-1 0 0,-102-23 0 0 0,6 0 295 0 0,96 21-400 0 0,-1 3 0 0 0,-66 1 0 0 0,97 5-197 0 0,1 1 0 0 0,-1 1 0 0 0,1 1 1 0 0,0 1-1 0 0,0 1 0 0 0,0 0 0 0 0,1 2 0 0 0,-22 11 0 0 0,-26 21-387 0 0,25-9-2638 0 0,6-5-781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46.594"/>
    </inkml:context>
    <inkml:brush xml:id="br0">
      <inkml:brushProperty name="width" value="0.1" units="cm"/>
      <inkml:brushProperty name="height" value="0.1" units="cm"/>
      <inkml:brushProperty name="color" value="#F4F91B"/>
    </inkml:brush>
  </inkml:definitions>
  <inkml:trace contextRef="#ctx0" brushRef="#br0">981 159 919 0 0,'16'-3'1498'0'0,"-13"2"-1472"0"0,-1 0 0 0 0,1-1 0 0 0,-1 0 0 0 0,1 0 0 0 0,-1 1 0 0 0,0-1 0 0 0,0-1 0 0 0,0 1 0 0 0,0 0 0 0 0,0 0 0 0 0,0-1 0 0 0,1-2 0 0 0,-3 4 77 0 0,1 0 0 0 0,-1 0 1 0 0,1 0-1 0 0,-1 0 0 0 0,0 0 1 0 0,1 0-1 0 0,-1-1 1 0 0,0 1-1 0 0,0 0 0 0 0,0 0 1 0 0,0 0-1 0 0,0 0 0 0 0,0 0 1 0 0,0 0-1 0 0,0 0 1 0 0,0 0-1 0 0,-1 0 0 0 0,1 0 1 0 0,0 0-1 0 0,-1 0 0 0 0,1 0 1 0 0,-1 0-1 0 0,1 0 1 0 0,-1 0-1 0 0,1 0 0 0 0,-1 0 1 0 0,0 0-1 0 0,1 0 0 0 0,-1 1 1 0 0,0-1-1 0 0,0 0 1 0 0,0 0-1 0 0,0 1 0 0 0,-1-2 1 0 0,-5-2 292 0 0,5 2-188 0 0,0 0 0 0 0,-1 0 0 0 0,1 1 0 0 0,0 0 0 0 0,-1-1 0 0 0,0 1 0 0 0,1 0 0 0 0,-1 0 0 0 0,0 0 0 0 0,1 1 0 0 0,-1-1 0 0 0,0 1 0 0 0,0-1 0 0 0,-5 1 0 0 0,-92 6 1559 0 0,65-3-1484 0 0,0-1-1 0 0,-41-3 0 0 0,-16-12 426 0 0,-28-1 152 0 0,66 9-552 0 0,-88-19 0 0 0,0 0 12 0 0,126 22-499 0 0,-1 1-1 0 0,1 1 0 0 0,0 1 1 0 0,0 0-1 0 0,0 0 0 0 0,0 2 1 0 0,-18 5-1 0 0,11-2-1199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47.958"/>
    </inkml:context>
    <inkml:brush xml:id="br0">
      <inkml:brushProperty name="width" value="0.1" units="cm"/>
      <inkml:brushProperty name="height" value="0.1" units="cm"/>
      <inkml:brushProperty name="color" value="#F4F91B"/>
    </inkml:brush>
  </inkml:definitions>
  <inkml:trace contextRef="#ctx0" brushRef="#br0">1603 67 919 0 0,'1'-1'79'0'0,"0"0"0"0"0,0 0 0 0 0,0 1 0 0 0,1-1 0 0 0,-1 1 0 0 0,0-1 0 0 0,0 1 0 0 0,0-1 0 0 0,1 1 0 0 0,-1 0 0 0 0,0-1-1 0 0,1 1 1 0 0,0 0 0 0 0,0 0-28 0 0,-1 0 0 0 0,0 0-1 0 0,1-1 1 0 0,-1 1 0 0 0,0 0 0 0 0,1-1-1 0 0,-1 1 1 0 0,0-1 0 0 0,0 1-1 0 0,0-1 1 0 0,1 0 0 0 0,-1 1-1 0 0,1-2 1 0 0,9-9 3338 0 0,-25 9-1554 0 0,9 2-1567 0 0,-1-1 0 0 0,1 0 1 0 0,-1 0-1 0 0,1-1 0 0 0,0 1 0 0 0,-1-1 1 0 0,1 0-1 0 0,0-1 0 0 0,0 1 0 0 0,0-1 0 0 0,-6-5 1 0 0,10 7-221 0 0,0 1 1 0 0,0-1 0 0 0,-1 1-1 0 0,1-1 1 0 0,0 1 0 0 0,0-1-1 0 0,-1 1 1 0 0,1 0 0 0 0,0 0-1 0 0,-1 0 1 0 0,-1 0 0 0 0,-11-3 253 0 0,11 2-261 0 0,0 1-1 0 0,0-1 1 0 0,0 1-1 0 0,0-1 1 0 0,0 1-1 0 0,0 0 1 0 0,0 0-1 0 0,0 1 0 0 0,0-1 1 0 0,0 1-1 0 0,-5 1 1 0 0,5-1-20 0 0,-1 0 0 0 0,0-1 0 0 0,1 1 0 0 0,-1-1 0 0 0,1 0 0 0 0,-1 0 0 0 0,0 0 0 0 0,1 0 0 0 0,-7-2 0 0 0,-24-2 185 0 0,11 3-36 0 0,-3-2 66 0 0,0 2-1 0 0,-1 2 1 0 0,1 0-1 0 0,-46 8 0 0 0,43-4-268 0 0,-206 11 172 0 0,-91-31 510 0 0,241 8-557 0 0,-171 0 206 0 0,198 10-1096 0 0,0 2-1 0 0,-79 18 0 0 0,102-15-3959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49.593"/>
    </inkml:context>
    <inkml:brush xml:id="br0">
      <inkml:brushProperty name="width" value="0.1" units="cm"/>
      <inkml:brushProperty name="height" value="0.1" units="cm"/>
      <inkml:brushProperty name="color" value="#F4F91B"/>
    </inkml:brush>
  </inkml:definitions>
  <inkml:trace contextRef="#ctx0" brushRef="#br0">1202 18 2327 0 0,'8'4'791'0'0,"-14"1"-73"0"0,0 0 0 0 0,0 0 0 0 0,-1 0 0 0 0,-13 6-1 0 0,2 1-245 0 0,8-8-389 0 0,1 0-1 0 0,-1 0 0 0 0,0 0 0 0 0,0-1 0 0 0,0-1 1 0 0,-1 0-1 0 0,-12 1 0 0 0,-1 1 328 0 0,-95 8 799 0 0,37-5-642 0 0,53-5-206 0 0,0-1 0 0 0,0-1 0 0 0,0-1 0 0 0,0-2-1 0 0,-34-7 1 0 0,-138-45 1602 0 0,200 55-1952 0 0,-36-12 236 0 0,0 2 1 0 0,-71-10 0 0 0,98 19-301 0 0,-21-2 150 0 0,-44 1 0 0 0,65 3-282 0 0,0 0 0 0 0,1 0 1 0 0,-1 1-1 0 0,0 0 0 0 0,1 1 0 0 0,0 0 1 0 0,0 0-1 0 0,-17 9 0 0 0,8 0-1263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50.735"/>
    </inkml:context>
    <inkml:brush xml:id="br0">
      <inkml:brushProperty name="width" value="0.1" units="cm"/>
      <inkml:brushProperty name="height" value="0.1" units="cm"/>
      <inkml:brushProperty name="color" value="#F4F91B"/>
    </inkml:brush>
  </inkml:definitions>
  <inkml:trace contextRef="#ctx0" brushRef="#br0">1956 199 2615 0 0,'2'-7'287'0'0,"-2"4"33"0"0,-23-5 2177 0 0,8 9-1964 0 0,0 1 1 0 0,1 1-1 0 0,-1 1 0 0 0,-18 6 0 0 0,31-10-454 0 0,-1 0 0 0 0,0 1 1 0 0,0-1-1 0 0,1 0 0 0 0,-1-1 0 0 0,-5 0 1 0 0,-10 0 227 0 0,-29 2 502 0 0,34-1-623 0 0,0 0 1 0 0,-21 3-1 0 0,0 1 271 0 0,0-2 0 0 0,-1-2 0 0 0,-66-7 0 0 0,86 5-350 0 0,-105-14 720 0 0,-171-47 0 0 0,21 2-416 0 0,195 48-382 0 0,-157-25 122 0 0,180 33-120 0 0,-1 1-1 0 0,-75 6 1 0 0,97 2-201 0 0,0 2-1 0 0,1 1 0 0 0,-1 1 1 0 0,-52 22-1 0 0,35-10-336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52.849"/>
    </inkml:context>
    <inkml:brush xml:id="br0">
      <inkml:brushProperty name="width" value="0.1" units="cm"/>
      <inkml:brushProperty name="height" value="0.1" units="cm"/>
      <inkml:brushProperty name="color" value="#F4F91B"/>
    </inkml:brush>
  </inkml:definitions>
  <inkml:trace contextRef="#ctx0" brushRef="#br0">1640 110 1839 0 0,'0'-1'93'0'0,"0"0"-1"0"0,0 0 0 0 0,0 1 0 0 0,-1-1 0 0 0,1 0 0 0 0,0 0 0 0 0,0 1 0 0 0,-1-1 0 0 0,1 0 0 0 0,-1 0 0 0 0,1 1 0 0 0,0-1 0 0 0,-1 0 0 0 0,1 1 0 0 0,-1-1 0 0 0,0 0 1 0 0,1 1-1 0 0,-1-1 0 0 0,0 1 0 0 0,1-1 0 0 0,-1 1 0 0 0,0 0 0 0 0,1-1 0 0 0,-1 1 0 0 0,0-1 0 0 0,0 1 0 0 0,1 0 0 0 0,-1 0 0 0 0,0 0 0 0 0,0-1 0 0 0,0 1 1 0 0,1 0-1 0 0,-3 0 0 0 0,-30 1 3049 0 0,29-1-3693 0 0,-144 19 2243 0 0,98-15-837 0 0,5 0-331 0 0,-1-3-1 0 0,-55-4 0 0 0,58-2 214 0 0,-85-22 0 0 0,52 10-53 0 0,-136-14-1 0 0,47 10-343 0 0,116 14-263 0 0,-1 2-1 0 0,-79 1 1 0 0,98 6-129 0 0,0 1 1 0 0,1 1-1 0 0,-1 2 0 0 0,1 1 1 0 0,-41 15-1 0 0,-3 6-1383 0 0,32-11-15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53.914"/>
    </inkml:context>
    <inkml:brush xml:id="br0">
      <inkml:brushProperty name="width" value="0.1" units="cm"/>
      <inkml:brushProperty name="height" value="0.1" units="cm"/>
      <inkml:brushProperty name="color" value="#F4F91B"/>
    </inkml:brush>
  </inkml:definitions>
  <inkml:trace contextRef="#ctx0" brushRef="#br0">1709 29 1839 0 0,'0'-1'114'0'0,"0"1"-1"0"0,0-1 0 0 0,-1 0 1 0 0,1 0-1 0 0,-1 1 0 0 0,1-1 1 0 0,-1 0-1 0 0,1 1 0 0 0,-1-1 1 0 0,1 0-1 0 0,-1 1 0 0 0,0-1 1 0 0,1 1-1 0 0,-1-1 0 0 0,0 1 1 0 0,1 0-1 0 0,-1-1 0 0 0,0 1 0 0 0,1-1 1 0 0,-1 1-1 0 0,0 0 0 0 0,0 0 1 0 0,0 0-1 0 0,0-1 0 0 0,-21-2 1326 0 0,-5 8-864 0 0,-29 3 719 0 0,52-7-1137 0 0,0-1-1 0 0,-1 0 1 0 0,1 0-1 0 0,-1-1 0 0 0,1 1 1 0 0,0-1-1 0 0,-1 0 1 0 0,1 0-1 0 0,-8-3 1 0 0,6 1-2 0 0,0 1 1 0 0,0 0 0 0 0,0 0 0 0 0,0 0 0 0 0,0 1-1 0 0,-1 0 1 0 0,1 0 0 0 0,0 1 0 0 0,-10 0-1 0 0,-6 2 130 0 0,-31 6-1 0 0,14-1 12 0 0,15-3-73 0 0,12-2-84 0 0,0-1 0 0 0,-14 1 0 0 0,-128 2 750 0 0,-60-1-194 0 0,-75-27-93 0 0,196 15-508 0 0,41 6-266 0 0,0 2 0 0 0,0 3 0 0 0,0 1 0 0 0,0 4-1 0 0,1 1 1 0 0,-64 19 0 0 0,64-15-3191 0 0,0-2-1077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2:05.505"/>
    </inkml:context>
    <inkml:brush xml:id="br0">
      <inkml:brushProperty name="width" value="0.1" units="cm"/>
      <inkml:brushProperty name="height" value="0.1" units="cm"/>
      <inkml:brushProperty name="color" value="#F4F91B"/>
    </inkml:brush>
  </inkml:definitions>
  <inkml:trace contextRef="#ctx0" brushRef="#br0">971 1323 919 0 0,'-9'-8'575'0'0,"-1"1"-1"0"0,1 0 1 0 0,-1 1 0 0 0,-19-9-1 0 0,10 5-479 0 0,-21-15 1258 0 0,34 20-1146 0 0,-1 1-1 0 0,1 0 1 0 0,-1 0-1 0 0,0 0 1 0 0,0 0-1 0 0,0 1 1 0 0,-1 1-1 0 0,1-1 1 0 0,-1 1-1 0 0,0 0 1 0 0,1 1-1 0 0,-15-2 1 0 0,14 4-131 0 0,1 0 1 0 0,-1 0-1 0 0,0 0 1 0 0,1 1-1 0 0,0 0 1 0 0,-1 0-1 0 0,-8 5 0 0 0,-50 27 244 0 0,22-9-195 0 0,7-7 250 0 0,-1-2 0 0 0,0-2-1 0 0,-2-1 1 0 0,-48 9 0 0 0,44-17 392 0 0,41-5-662 0 0,1 0 1 0 0,-1 0 0 0 0,1 0-1 0 0,-1 0 1 0 0,1-1 0 0 0,-1 1 0 0 0,1-1-1 0 0,0 0 1 0 0,-1 1 0 0 0,1-1-1 0 0,0 0 1 0 0,0-1 0 0 0,-1 1-1 0 0,1 0 1 0 0,-3-3 0 0 0,4 3-30 0 0,0 0 0 0 0,0 0 0 0 0,1 0 0 0 0,-1-1 0 0 0,0 1 0 0 0,0 0 0 0 0,1 0 0 0 0,-1-1 0 0 0,1 1 0 0 0,-1 0 0 0 0,1-1 0 0 0,0 1 0 0 0,-1-1 0 0 0,1 1 0 0 0,0-1 0 0 0,0 1 0 0 0,0 0 0 0 0,0-1 0 0 0,0 1 0 0 0,0-1 0 0 0,1 1 0 0 0,-1 0 0 0 0,0-1 0 0 0,1 1 0 0 0,-1-1 0 0 0,1 1 0 0 0,-1 0 0 0 0,1 0 0 0 0,0-1 0 0 0,1-1 0 0 0,-1 1-2 0 0,1 0 0 0 0,0-1 0 0 0,-1 1-1 0 0,1 0 1 0 0,0 0 0 0 0,0 0-1 0 0,0 0 1 0 0,1 1 0 0 0,-1-1 0 0 0,0 1-1 0 0,1-1 1 0 0,-1 1 0 0 0,1 0 0 0 0,2-2-1 0 0,26 5 301 0 0,17-3 9 0 0,-35 1-242 0 0,24 0 229 0 0,-2 1 13 0 0,1-2 0 0 0,52-8-1 0 0,-27-2-25 0 0,1 2-1 0 0,74-2 1 0 0,14 11-95 0 0,-79 4-77 0 0,-49-2-56 0 0,1-1 0 0 0,0-1-1 0 0,34-5 1 0 0,-33 2-13 0 0,-1 0 0 0 0,0 1 0 0 0,1 2 0 0 0,29 2 0 0 0,47 0-2 0 0,-8 0 45 0 0,-3 4-73 0 0,-74-6-42 0 0,26-2 0 0 0,-30 1-38 0 0,1 1 0 0 0,0-1 0 0 0,-1 2-1 0 0,14 1 1 0 0,3 2 49 0 0,42-1-1 0 0,-23-1 37 0 0,7 0-12 0 0,35 3 103 0 0,16 3-137 0 0,-64-6 29 0 0,75 14-1 0 0,-93-12-45 0 0,40 2 0 0 0,-8-2-9 0 0,94 11 109 0 0,-122-13-88 0 0,0-1-1 0 0,0-1 0 0 0,0-2 1 0 0,31-5-1 0 0,-37 5-24 0 0,-9 0-1 0 0,41-5 72 0 0,1 3-1 0 0,79 3 1 0 0,-95 4-73 0 0,1-2 0 0 0,-1-1 1 0 0,42-6-1 0 0,-35 3-13 0 0,-36 3 7 0 0,1 0 1 0 0,-1-1 0 0 0,0 0-1 0 0,1-1 1 0 0,-1 1 0 0 0,14-6-1 0 0,5-3 7 0 0,-22 8 16 0 0,1 0 1 0 0,0-1-1 0 0,-1 1 1 0 0,0-1-1 0 0,0-1 1 0 0,8-4-1 0 0,11-10 84 0 0,-18 14-85 0 0,0-1 0 0 0,0 1 0 0 0,-1-2 0 0 0,9-7 0 0 0,-6 1 10 0 0,0 0 1 0 0,-1 0-1 0 0,0 0 1 0 0,-1-1-1 0 0,0 0 1 0 0,-1-1-1 0 0,0 0 1 0 0,-2 0-1 0 0,5-19 1 0 0,1-16 227 0 0,4-70 0 0 0,-13 109-231 0 0,1-34 125 0 0,-1 0-1 0 0,-3 0 1 0 0,-12-71 0 0 0,9 90-149 0 0,-2 1 0 0 0,-16-39 0 0 0,14 38 29 0 0,-56-144-41 0 0,61 161 0 0 0,1 0 0 0 0,-1 1 0 0 0,-1 0 0 0 0,0 0 0 0 0,0 0 0 0 0,0 0 0 0 0,0 1 0 0 0,-8-6 0 0 0,1 1 0 0 0,0 2 0 0 0,-2 0 0 0 0,-18-10 0 0 0,16 11 0 0 0,1 1 0 0 0,-2 0 0 0 0,1 1 0 0 0,-29-6 0 0 0,-71-6 0 0 0,78 14 0 0 0,0-2 0 0 0,-48-13 0 0 0,40 7 0 0 0,-88-13 0 0 0,91 22 0 0 0,1 2 0 0 0,-1 1 0 0 0,-74 11 0 0 0,-18 13 0 0 0,-47 12 0 0 0,143-31 0 0 0,0-2 0 0 0,-1-1 0 0 0,1-2 0 0 0,0-2 0 0 0,-1-2 0 0 0,1-1 0 0 0,-40-12 0 0 0,46 9 16 0 0,0 1 0 0 0,0 1 0 0 0,-54-2 0 0 0,66 7-16 0 0,-1-1 0 0 0,1-2 0 0 0,-34-8 0 0 0,33 6 0 0 0,-1 1 0 0 0,-38-4 0 0 0,10 7 0 0 0,-75-5 0 0 0,74 3 0 0 0,26 3 0 0 0,-47-9 0 0 0,34 1 0 0 0,0 2 0 0 0,-1 2 0 0 0,0 2 0 0 0,0 1 0 0 0,-62 6 0 0 0,-16 0 0 0 0,100-4 0 0 0,-95-8 0 0 0,40 1 0 0 0,30 6 0 0 0,-57 7 0 0 0,44-2 0 0 0,46-3 0 0 0,0 1 0 0 0,1 0 0 0 0,-1 0 0 0 0,1 1 0 0 0,-1 0 0 0 0,1 0 0 0 0,0 1 0 0 0,0 1 0 0 0,1 0 0 0 0,-12 7 0 0 0,7-2 0 0 0,1 0 0 0 0,0 0 0 0 0,0 1 0 0 0,2 0 0 0 0,-18 24 0 0 0,22-27-2 0 0,1 1 0 0 0,0 0 0 0 0,1 1 0 0 0,0-1 0 0 0,-5 19 0 0 0,-8 54-51 0 0,13-60 54 0 0,0 10-1 0 0,0 0 0 0 0,2 40 0 0 0,8 67 0 0 0,-2-48 0 0 0,8 11 0 0 0,-1-24 0 0 0,-11-48-277 0 0,-1 0 0 0 0,-1 0-1 0 0,-2 0 1 0 0,-8 36 0 0 0,-5 37-8042 0 0,12-54 1328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2:08.223"/>
    </inkml:context>
    <inkml:brush xml:id="br0">
      <inkml:brushProperty name="width" value="0.1" units="cm"/>
      <inkml:brushProperty name="height" value="0.1" units="cm"/>
      <inkml:brushProperty name="color" value="#F4F91B"/>
    </inkml:brush>
  </inkml:definitions>
  <inkml:trace contextRef="#ctx0" brushRef="#br0">2174 1361 1375 0 0,'-3'0'106'0'0,"-1"0"0"0"0,1 0 0 0 0,0-1 0 0 0,0 1 0 0 0,0-1 0 0 0,0 0-1 0 0,0 1 1 0 0,0-1 0 0 0,0-1 0 0 0,0 1 0 0 0,-4-3 0 0 0,1 0 600 0 0,1 0 0 0 0,1-1 0 0 0,-1 1-1 0 0,-6-8 1 0 0,8 7-495 0 0,-1 1-1 0 0,0 0 1 0 0,-1 1-1 0 0,1-1 0 0 0,-1 1 1 0 0,1 0-1 0 0,-1 0 1 0 0,0 0-1 0 0,0 1 0 0 0,-1-1 1 0 0,1 1-1 0 0,0 1 1 0 0,-1-1-1 0 0,1 1 0 0 0,-1 0 1 0 0,1 0-1 0 0,-1 0 1 0 0,0 1-1 0 0,-10 0 0 0 0,-59 3 1446 0 0,-107 18 0 0 0,147-15-1379 0 0,-129 14 926 0 0,142-19-1025 0 0,-166 5 796 0 0,67-5-558 0 0,-152 21 0 0 0,173-6 32 0 0,72-12-278 0 0,-50 1-1 0 0,9-1-9 0 0,62-4-143 0 0,-4 2 31 0 0,-1-1 0 0 0,1 0 0 0 0,-1-1 0 0 0,1-1 0 0 0,-21-3 0 0 0,-33-10 319 0 0,49 11-306 0 0,1 0 1 0 0,-1 1-1 0 0,0 1 0 0 0,0 0 1 0 0,-28 3-1 0 0,-5 0-53 0 0,47-3 49 0 0,-1 1 0 0 0,0-1 0 0 0,1 0-1 0 0,-1-1 1 0 0,0 1 0 0 0,1 0 0 0 0,-1-1 0 0 0,1 1 0 0 0,0-1 0 0 0,0 0 0 0 0,-3-2-1 0 0,-10-7 94 0 0,-4-2-4 0 0,13 9-98 0 0,1 0 1 0 0,-1 1-1 0 0,0-1 1 0 0,1 1 0 0 0,-9-2-1 0 0,-8-1 17 0 0,18 5-55 0 0,0 1 1 0 0,1-1-1 0 0,-1 0 0 0 0,0 0 1 0 0,1-1-1 0 0,-1 1 1 0 0,1-1-1 0 0,0 0 1 0 0,-1 1-1 0 0,1-2 1 0 0,0 1-1 0 0,0 0 1 0 0,0 0-1 0 0,-2-4 1 0 0,2 3 28 0 0,1-1 0 0 0,-1 1 0 0 0,1-1 0 0 0,0 0 0 0 0,0 0 0 0 0,1 0 1 0 0,-1 0-1 0 0,1 0 0 0 0,0 0 0 0 0,-1-7 0 0 0,1-4 257 0 0,0-25-1 0 0,0-2 84 0 0,0 19-230 0 0,1 1 0 0 0,1-1 0 0 0,1 1 1 0 0,2 0-1 0 0,10-40 0 0 0,-9 34-56 0 0,5-50 0 0 0,-6 36 81 0 0,-2 23-150 0 0,0-3 129 0 0,1-32 0 0 0,-3 46-128 0 0,-1 0 0 0 0,0 1 0 0 0,0-1 0 0 0,-1 1 0 0 0,0-1 0 0 0,0 1 0 0 0,-1 0 0 0 0,-3-8 0 0 0,2 7-23 0 0,-7-15 43 0 0,-1 1 1 0 0,-28-40 0 0 0,30 48-2 0 0,1-1 0 0 0,1-1-1 0 0,0 0 1 0 0,1 0 0 0 0,-6-21 0 0 0,-6-11 2 0 0,18 45-40 0 0,0-1 0 0 0,0 1 0 0 0,1 0-1 0 0,-1-1 1 0 0,1 1 0 0 0,0-1 0 0 0,0 1 0 0 0,0-1-1 0 0,1 1 1 0 0,-1-1 0 0 0,2-4 0 0 0,0 0-8 0 0,0 0 1 0 0,1 0 0 0 0,5-12-1 0 0,-7 19 2 0 0,0-1 0 0 0,0 1 0 0 0,0-1 0 0 0,1 1 0 0 0,-1 0 0 0 0,0-1 0 0 0,1 1 0 0 0,-1 0 0 0 0,0 0 0 0 0,1 0 0 0 0,-1 0 0 0 0,1 1 0 0 0,0-1 0 0 0,-1 0 0 0 0,1 1 0 0 0,2-2 0 0 0,35-5 0 0 0,-9 2 0 0 0,-9 0 0 0 0,0 1 0 0 0,38-2 0 0 0,7-1 0 0 0,91-9 0 0 0,18-3 0 0 0,16-5 0 0 0,-117 17 0 0 0,97-23 0 0 0,-95 15 0 0 0,115-8 0 0 0,-38 6 0 0 0,194-34 0 0 0,-314 48 0 0 0,-1 2 0 0 0,1 1 0 0 0,0 1 0 0 0,0 2 0 0 0,40 8 0 0 0,-64-10-2 0 0,0 1 0 0 0,-1 1-1 0 0,1 0 1 0 0,-1 0 0 0 0,1 0-1 0 0,-1 1 1 0 0,0 1 0 0 0,0-1 0 0 0,0 1-1 0 0,-1 1 1 0 0,0-1 0 0 0,0 1-1 0 0,0 0 1 0 0,-1 1 0 0 0,0 0 0 0 0,0 0-1 0 0,0 0 1 0 0,-1 1 0 0 0,-1-1-1 0 0,1 1 1 0 0,-1 0 0 0 0,0 1 0 0 0,-1-1-1 0 0,0 1 1 0 0,0-1 0 0 0,-1 1-1 0 0,2 10 1 0 0,13 203-12 0 0,-16-166-11 0 0,-13 110 0 0 0,7-134 25 0 0,-1 0 0 0 0,-20 57 0 0 0,19-69 0 0 0,-2 0 0 0 0,-1 0 0 0 0,0-1 0 0 0,-1-1 0 0 0,-17 21 0 0 0,17-24 0 0 0,-1-1 0 0 0,-25 23 0 0 0,25-25-242 0 0,1 1-1 0 0,0 0 1 0 0,1 1-1 0 0,1 0 1 0 0,0 1-1 0 0,-9 20 1 0 0,4-9-890 0 0,-4 6-1193 0 0,0 2-4721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4.625"/>
    </inkml:context>
    <inkml:brush xml:id="br0">
      <inkml:brushProperty name="width" value="0.1" units="cm"/>
      <inkml:brushProperty name="height" value="0.1" units="cm"/>
      <inkml:brushProperty name="color" value="#E71224"/>
    </inkml:brush>
  </inkml:definitions>
  <inkml:trace contextRef="#ctx0" brushRef="#br0">1001 97 1839 0 0,'-3'-1'67'0'0,"-1"1"0"0"0,0-1 0 0 0,1 1 0 0 0,-1-1-1 0 0,0 1 1 0 0,1 0 0 0 0,-1 1 0 0 0,0-1-1 0 0,0 0 1 0 0,-6 3 0 0 0,-11 0 232 0 0,16-3-295 0 0,-16 2 55 0 0,-32-3 0 0 0,46 0 88 0 0,0 0 0 0 0,0 0 0 0 0,0-1 0 0 0,0 0 0 0 0,0 0 0 0 0,0-1 0 0 0,1 0 0 0 0,-10-5 0 0 0,-8-5 354 0 0,0 1 1 0 0,-1 2-1 0 0,0 0 0 0 0,-1 2 1 0 0,0 1-1 0 0,0 1 0 0 0,0 1 1 0 0,-43-3-1 0 0,-124 10 305 0 0,170-1-763 0 0,-173 17 45 0 0,135-12-274 0 0,22-3-108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29.454"/>
    </inkml:context>
    <inkml:brush xml:id="br0">
      <inkml:brushProperty name="width" value="0.1" units="cm"/>
      <inkml:brushProperty name="height" value="0.1" units="cm"/>
      <inkml:brushProperty name="color" value="#F4F91B"/>
    </inkml:brush>
  </inkml:definitions>
  <inkml:trace contextRef="#ctx0" brushRef="#br0">902 263 1639 0 0,'-3'0'168'0'0,"1"0"-1"0"0,0 0 1 0 0,1 0-1 0 0,-1-1 1 0 0,0 1-1 0 0,0 0 1 0 0,0-1-1 0 0,0 0 1 0 0,0 0-1 0 0,0 1 1 0 0,0-1-1 0 0,1 0 1 0 0,-1 0-1 0 0,0-1 1 0 0,1 1-1 0 0,-1 0 1 0 0,1 0-1 0 0,-1-1 1 0 0,1 1-1 0 0,0-1 1 0 0,-1 1-1 0 0,1-1 0 0 0,-2-3 1 0 0,1 1-105 0 0,-1 2 173 0 0,1-1 1 0 0,-1 1-1 0 0,1 0 1 0 0,-1 0-1 0 0,0 0 1 0 0,1 0-1 0 0,-1 0 0 0 0,0 0 1 0 0,-1 1-1 0 0,1 0 1 0 0,-6-3-1 0 0,-43-5 502 0 0,40 8-363 0 0,0-1 0 0 0,-17-5 0 0 0,-84-21 1157 0 0,87 24-1134 0 0,-1-2 1 0 0,1-1-1 0 0,0-1 0 0 0,-44-21 1 0 0,64 26-301 0 0,-169-87 1497 0 0,170 87-1588 0 0,0 1-1 0 0,0 0 0 0 0,-1 0 1 0 0,1 1-1 0 0,0-1 1 0 0,-1 1-1 0 0,0 1 0 0 0,1-1 1 0 0,-1 1-1 0 0,1 0 0 0 0,-1 0 1 0 0,0 0-1 0 0,1 1 1 0 0,-1 0-1 0 0,1 0 0 0 0,-1 0 1 0 0,1 1-1 0 0,0 0 0 0 0,-1 0 1 0 0,1 0-1 0 0,0 1 1 0 0,-7 4-1 0 0,-11 8-823 0 0,1 1 1 0 0,-24 20 0 0 0,25-16-458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30.696"/>
    </inkml:context>
    <inkml:brush xml:id="br0">
      <inkml:brushProperty name="width" value="0.1" units="cm"/>
      <inkml:brushProperty name="height" value="0.1" units="cm"/>
      <inkml:brushProperty name="color" value="#F4F91B"/>
    </inkml:brush>
  </inkml:definitions>
  <inkml:trace contextRef="#ctx0" brushRef="#br0">1952 125 2303 0 0,'-4'-5'276'0'0,"3"3"-159"0"0,0 1 0 0 0,0 0 0 0 0,0 0-1 0 0,0 0 1 0 0,0 0 0 0 0,-1 0 0 0 0,1 0-1 0 0,0 0 1 0 0,-1 0 0 0 0,1 0-1 0 0,0 0 1 0 0,-1 1 0 0 0,1-1 0 0 0,-1 1-1 0 0,1-1 1 0 0,-1 1 0 0 0,0-1 0 0 0,1 1-1 0 0,-1 0 1 0 0,1 0 0 0 0,-1 0-1 0 0,0 0 1 0 0,-1 0 0 0 0,-3 0-17 0 0,0 1-1 0 0,0 0 1 0 0,0 0 0 0 0,-11 3-1 0 0,-33 2 1959 0 0,11-6-812 0 0,33 0-1082 0 0,1 0 0 0 0,-1 0 0 0 0,0 0 0 0 0,0-1 0 0 0,1 0 0 0 0,-1 0 0 0 0,1 0 0 0 0,-10-4-1 0 0,-17-3 474 0 0,-80-1 663 0 0,69 7-733 0 0,-49-8 0 0 0,44 2-44 0 0,-55-1 0 0 0,-37 9-251 0 0,-22-2 88 0 0,-42 2 229 0 0,8 0-98 0 0,183-1-443 0 0,-26-1 97 0 0,0-1 1 0 0,0-1-1 0 0,-66-18 1 0 0,83 15 156 0 0,1 1 0 0 0,-1 1 1 0 0,0 1-1 0 0,-1 1 0 0 0,-30 0 1 0 0,42 3-301 0 0,0 1 1 0 0,0 0-1 0 0,0 1 0 0 0,0 0 1 0 0,1 0-1 0 0,-1 1 1 0 0,1 1-1 0 0,0 0 0 0 0,0 0 1 0 0,0 1-1 0 0,0 0 1 0 0,1 1-1 0 0,-9 7 1 0 0,-1 1-1451 0 0,-1-2-462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2:13.353"/>
    </inkml:context>
    <inkml:brush xml:id="br0">
      <inkml:brushProperty name="width" value="0.1" units="cm"/>
      <inkml:brushProperty name="height" value="0.1" units="cm"/>
      <inkml:brushProperty name="color" value="#F4F91B"/>
    </inkml:brush>
  </inkml:definitions>
  <inkml:trace contextRef="#ctx0" brushRef="#br0">1 750 3767 0 0,'0'0'45'0'0,"0"1"0"0"0,0 0-1 0 0,1-1 1 0 0,-1 1-1 0 0,1 0 1 0 0,-1-1 0 0 0,0 1-1 0 0,1-1 1 0 0,-1 1-1 0 0,1-1 1 0 0,-1 1-1 0 0,1-1 1 0 0,0 0 0 0 0,-1 1-1 0 0,1-1 1 0 0,-1 1-1 0 0,1-1 1 0 0,0 0 0 0 0,-1 0-1 0 0,1 1 1 0 0,0-1-1 0 0,-1 0 1 0 0,1 0-1 0 0,0 0 1 0 0,0 0 0 0 0,-1 0-1 0 0,1 0 1 0 0,0 0-1 0 0,-1 0 1 0 0,1 0 0 0 0,0 0-1 0 0,-1 0 1 0 0,1 0-1 0 0,0-1 1 0 0,-1 1-1 0 0,1 0 1 0 0,0 0 0 0 0,-1-1-1 0 0,1 1 1 0 0,0 0-1 0 0,-1-1 1 0 0,1 1 0 0 0,-1-1-1 0 0,1 1 1 0 0,-1-1-1 0 0,1 1 1 0 0,-1-1-1 0 0,1 1 1 0 0,-1-1 0 0 0,0 0-1 0 0,1 1 1 0 0,-1-1-1 0 0,0 1 1 0 0,1-1 0 0 0,-1 0-1 0 0,0-1 1 0 0,2-3 271 0 0,1-1 0 0 0,-1 0 1 0 0,1 1-1 0 0,0-1 0 0 0,0 1 1 0 0,7-9-1 0 0,7-14 486 0 0,-2 1-458 0 0,-7 12-14 0 0,10-23 0 0 0,-11 23-65 0 0,0-1 1 0 0,1 1 0 0 0,16-22-1 0 0,-21 33-231 0 0,0 0-1 0 0,-1-1 0 0 0,0 1 0 0 0,0-1 0 0 0,0 0 1 0 0,-1 1-1 0 0,1-1 0 0 0,-1 0 0 0 0,0 0 0 0 0,0-5 1 0 0,0-6 187 0 0,-2-29 0 0 0,-1 31 24 0 0,2 1 1 0 0,0 0-1 0 0,3-26 1 0 0,-1 27-178 0 0,-1-1 0 0 0,0 0 1 0 0,-1 0-1 0 0,0 1 1 0 0,-3-20-1 0 0,-16-64 846 0 0,12 69-708 0 0,6 19-144 0 0,-2-1 0 0 0,1 1 0 0 0,-1-1 0 0 0,0 1 0 0 0,-1 0 0 0 0,-8-14 0 0 0,11 21-59 0 0,0-1 1 0 0,-1 0-1 0 0,1 1 0 0 0,0-1 1 0 0,-1 1-1 0 0,1-1 1 0 0,0 1-1 0 0,-1 0 1 0 0,0 0-1 0 0,1 0 1 0 0,-1 0-1 0 0,0 0 0 0 0,1 0 1 0 0,-1 0-1 0 0,0 0 1 0 0,0 1-1 0 0,0-1 1 0 0,0 1-1 0 0,0-1 1 0 0,0 1-1 0 0,0 0 0 0 0,0 0 1 0 0,0 0-1 0 0,0 0 1 0 0,0 0-1 0 0,0 0 1 0 0,0 0-1 0 0,0 1 0 0 0,0-1 1 0 0,1 1-1 0 0,-1-1 1 0 0,0 1-1 0 0,0 0 1 0 0,0 0-1 0 0,-2 1 1 0 0,-3 3-80 0 0,0-1 1 0 0,0 1 0 0 0,-9 9-1 0 0,0 3-116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0:26.520"/>
    </inkml:context>
    <inkml:brush xml:id="br0">
      <inkml:brushProperty name="width" value="0.1" units="cm"/>
      <inkml:brushProperty name="height" value="0.1" units="cm"/>
      <inkml:brushProperty name="color" value="#E71224"/>
    </inkml:brush>
  </inkml:definitions>
  <inkml:trace contextRef="#ctx0" brushRef="#br0">45 96 919 0 0,'-9'1'729'0'0,"8"-1"-646"0"0,-1 0 0 0 0,1 0 1 0 0,0 0-1 0 0,-1 1 0 0 0,1-2 0 0 0,0 1 0 0 0,-1 0 0 0 0,1 0 0 0 0,0 0 0 0 0,0 0 0 0 0,-1-1 0 0 0,1 1 0 0 0,0-1 0 0 0,0 1 0 0 0,0-1 0 0 0,-1 1 0 0 0,1-1 0 0 0,0 0 0 0 0,0 0 0 0 0,0 1 0 0 0,-1-2 0 0 0,1 1 26 0 0,0 0 0 0 0,1 0 0 0 0,-1 0 0 0 0,1 0-1 0 0,-1 0 1 0 0,0 0 0 0 0,1 0 0 0 0,0 0-1 0 0,-1 0 1 0 0,1 0 0 0 0,0 0 0 0 0,-1 0-1 0 0,1 0 1 0 0,0-1 0 0 0,0 1 0 0 0,0 0-1 0 0,0 0 1 0 0,0 0 0 0 0,0 0 0 0 0,0 0 0 0 0,1 0-1 0 0,-1-1 1 0 0,0 1 0 0 0,0 0 0 0 0,2-2-1 0 0,-1 2-12 0 0,1 0-1 0 0,-1 0 1 0 0,1 0-1 0 0,-1 0 1 0 0,1 0-1 0 0,0 0 1 0 0,0 0-1 0 0,-1 0 1 0 0,1 1-1 0 0,0-1 1 0 0,0 1-1 0 0,0-1 0 0 0,0 1 1 0 0,2-1-1 0 0,-3 1 8 0 0,1-2 54 0 0,1 0 0 0 0,-1 0 0 0 0,1-1 0 0 0,0 2 0 0 0,0-1 0 0 0,0 0 0 0 0,0 0 0 0 0,0 1 0 0 0,0 0 0 0 0,1 0 0 0 0,-1 0 0 0 0,4-1 0 0 0,28 1 98 0 0,-19 0-105 0 0,1 1 0 0 0,15 2-1 0 0,-21-2-81 0 0,0 0-1 0 0,0 0 0 0 0,14-3 1 0 0,15 0 142 0 0,12-1 55 0 0,-38 2-140 0 0,1 1 0 0 0,27 1 0 0 0,33 9 19 0 0,-45-8-20 0 0,-1-1-1 0 0,37-4 0 0 0,18-1 83 0 0,-67 4-131 0 0,28-5 0 0 0,-32 4-26 0 0,-1 0 0 0 0,1 1 0 0 0,-1 0 0 0 0,20 2 0 0 0,6 1 19 0 0,-27-1-40 0 0,1-1 1 0 0,0 2-1 0 0,15 2 0 0 0,-11 0-12 0 0,0-1 0 0 0,28 0 0 0 0,-7 0 0 0 0,-31-1 3 0 0,0-1 0 0 0,0 1 0 0 0,0 0 0 0 0,-1 0 0 0 0,1 1 0 0 0,5 3-1 0 0,15 7 42 0 0,3-2-60 0 0,-14-4 0 0 0,1-1 0 0 0,18 4 0 0 0,-14-5 11 0 0,0-1 0 0 0,-1-1-1 0 0,1-1 1 0 0,0-1 0 0 0,32-2-1 0 0,57-17 129 0 0,-47 3-22 0 0,-59 14-81 0 0,1 0 0 0 0,-1 0 0 0 0,1-1 0 0 0,-1 1 0 0 0,0-1 0 0 0,0 0 0 0 0,1 0 0 0 0,-1-1 0 0 0,-1 1 0 0 0,1 0 0 0 0,0-1 0 0 0,-1 0 0 0 0,1 0 0 0 0,-1 1 0 0 0,4-7 0 0 0,-5 7-23 0 0,0 1 17 0 0,0 0 0 0 0,-1 0-1 0 0,1 0 1 0 0,-1 0-1 0 0,1 0 1 0 0,-1 0-1 0 0,0 0 1 0 0,1 0-1 0 0,-1-1 1 0 0,0 1-1 0 0,0 0 1 0 0,0 0-1 0 0,0-2 1 0 0,0 4-20 0 0,-1-1 1 0 0,1 0-1 0 0,0 0 0 0 0,-1 0 0 0 0,1 1 1 0 0,0-1-1 0 0,-1 0 0 0 0,1 0 1 0 0,-1 0-1 0 0,1 0 0 0 0,-1 0 1 0 0,1 0-1 0 0,0 0 0 0 0,-1 0 1 0 0,1 0-1 0 0,-1 0 0 0 0,1 0 1 0 0,0 0-1 0 0,-1 0 0 0 0,1 0 0 0 0,-1 0 1 0 0,1 0-1 0 0,-1 0 0 0 0,1-1 1 0 0,0 1-1 0 0,-1 0 0 0 0,1 0 1 0 0,0 0-1 0 0,-1-1 0 0 0,-1 1 1 0 0,2 1 42 0 0,-1-5 18 0 0,0 7-24 0 0,1 48-1498 0 0,-2-29-3456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0:30.212"/>
    </inkml:context>
    <inkml:brush xml:id="br0">
      <inkml:brushProperty name="width" value="0.1" units="cm"/>
      <inkml:brushProperty name="height" value="0.1" units="cm"/>
      <inkml:brushProperty name="color" value="#E71224"/>
    </inkml:brush>
  </inkml:definitions>
  <inkml:trace contextRef="#ctx0" brushRef="#br0">96 112 1351 0 0,'3'-3'115'0'0,"-5"5"144"0"0,-7 9 191 0 0,2 1-99 0 0,6-10-251 0 0,0 0 0 0 0,-1 0 0 0 0,1 0-1 0 0,0 1 1 0 0,0-1 0 0 0,0 0 0 0 0,0 1-1 0 0,0-1 1 0 0,1 1 0 0 0,-1 3 151 0 0,3-6-22 0 0,-1-1 0 0 0,1 1 0 0 0,0-1 0 0 0,-1 1-1 0 0,1-1 1 0 0,0 1 0 0 0,-1-1 0 0 0,1 0 0 0 0,-1 0-1 0 0,1 0 1 0 0,-1 0 0 0 0,1 0 0 0 0,-1 0 0 0 0,2-1-1 0 0,-3 1-144 0 0,1 0-1 0 0,-1 0 1 0 0,1 0-1 0 0,-1 0 0 0 0,1 0 1 0 0,0 0-1 0 0,-1 0 1 0 0,1 0-1 0 0,0 1 1 0 0,0-1-1 0 0,0 0 0 0 0,0 1 1 0 0,0-1-1 0 0,0 1 1 0 0,0-1-1 0 0,0 1 0 0 0,0-1 1 0 0,0 1-1 0 0,0-1 1 0 0,0 1-1 0 0,0 0 1 0 0,0 0-1 0 0,0 0 0 0 0,0-1 1 0 0,0 1-1 0 0,0 0 1 0 0,0 0-1 0 0,0 1 0 0 0,1-1 1 0 0,0 0-1 0 0,3 0 195 0 0,22 1 1064 0 0,-13 0-1197 0 0,-1 0-1 0 0,1-1 0 0 0,0-1 1 0 0,-1 0-1 0 0,1-1 0 0 0,18-5 0 0 0,-7-1-2 0 0,1 1-1 0 0,-1 2 0 0 0,33-4 1 0 0,-17 4-73 0 0,47-14 0 0 0,-37 9 49 0 0,-40 8-103 0 0,1 1-1 0 0,0 0 1 0 0,-1 1 0 0 0,18 2 0 0 0,-19-2 5 0 0,-1 0 1 0 0,0 0-1 0 0,0-1 0 0 0,1 0 0 0 0,-1 0 1 0 0,17-6-1 0 0,15-1 30 0 0,-30 7-17 0 0,0 1 0 0 0,0 0 0 0 0,12 1-1 0 0,10 1 29 0 0,-9-2-44 0 0,-5-1 34 0 0,29 4-1 0 0,1 1-40 0 0,-28-4 54 0 0,-11-1-43 0 0,0 1 1 0 0,17 2-1 0 0,-6-1-21 0 0,-18-1 0 0 0,0 0 0 0 0,0 0 0 0 0,1 0 0 0 0,-1 0 0 0 0,0 0 0 0 0,6 2 0 0 0,54 8 0 0 0,-58-9 0 0 0,0 0 0 0 0,0 0 0 0 0,0 0 0 0 0,0-1 0 0 0,8 0 0 0 0,-10 0 0 0 0,0 1 0 0 0,0 0 0 0 0,0-1 0 0 0,0 2 0 0 0,-1-1 0 0 0,1 0 0 0 0,0 1 0 0 0,0-1 0 0 0,-1 1 0 0 0,1 0 0 0 0,-1 0 0 0 0,1 0 0 0 0,-1 0 0 0 0,0 0 0 0 0,3 3 0 0 0,-3-2 0 0 0,-1-1 0 0 0,-2-1 0 0 0,0 0 11 0 0,0-2 17 0 0,1 1-1 0 0,-1 0 1 0 0,0 0 0 0 0,1 0-1 0 0,-1-1 1 0 0,1 1 0 0 0,-1 0-1 0 0,1-1 1 0 0,-1 1 0 0 0,1 0-1 0 0,-1-1 1 0 0,1 1 0 0 0,-1-1 0 0 0,1 1-1 0 0,0-1 1 0 0,-1 1 0 0 0,1-1-1 0 0,0 1 1 0 0,-1-1 0 0 0,1 1-1 0 0,0-1 1 0 0,-1 0 0 0 0,1 1-1 0 0,0-1 1 0 0,0 1 0 0 0,0-1-1 0 0,0 0 1 0 0,0 1 0 0 0,0-1 0 0 0,0 0-1 0 0,-2-22 350 0 0,2 20-279 0 0,0-1-43 0 0,0 3-42 0 0,0 0 0 0 0,-1 0 1 0 0,1 0-1 0 0,0 0 0 0 0,0 0 1 0 0,0 0-1 0 0,0 0 0 0 0,0 0 0 0 0,0 0 1 0 0,0 0-1 0 0,0 0 0 0 0,0 0 0 0 0,1 1 1 0 0,-1-1-1 0 0,0 0 0 0 0,1 0 1 0 0,-1 0-1 0 0,0 0 0 0 0,1 0 0 0 0,-1 0 1 0 0,1 1-1 0 0,1-2 0 0 0,6 3 19 0 0,-8-1-31 0 0,-1 0 0 0 0,1 0-1 0 0,0 0 1 0 0,0 0 0 0 0,0 0 0 0 0,0 0-1 0 0,0 0 1 0 0,0 0 0 0 0,0 0 0 0 0,0 0-1 0 0,0 1 1 0 0,0-1 0 0 0,0 0-1 0 0,0 0 1 0 0,0 0 0 0 0,0 0 0 0 0,0 0-1 0 0,0 0 1 0 0,0 0 0 0 0,0 0 0 0 0,0 0-1 0 0,0 0 1 0 0,0 0 0 0 0,0 0-1 0 0,0 0 1 0 0,0 0 0 0 0,0 1 0 0 0,0-1-1 0 0,0 0 1 0 0,0 0 0 0 0,0 0 0 0 0,0 0-1 0 0,0 0 1 0 0,0 0 0 0 0,0 0-1 0 0,0 0 1 0 0,0 0 0 0 0,0 0 0 0 0,0 0-1 0 0,0 0 1 0 0,1 0 0 0 0,-1 0 0 0 0,0 0-1 0 0,-2 1 0 0 0,1-1 0 0 0,-1 1 0 0 0,1-1 0 0 0,-1 1 0 0 0,1 0 0 0 0,-1 0 0 0 0,1 0 0 0 0,-1-1 0 0 0,1 1 0 0 0,0 0 0 0 0,0 1 0 0 0,0-1 0 0 0,-2 2 0 0 0,2-2 0 0 0,-2 1 0 0 0,0 1 0 0 0,1-1 0 0 0,-1 0 0 0 0,0-1 0 0 0,0 1 0 0 0,0 0 0 0 0,0-1 0 0 0,0 0 0 0 0,0 1 0 0 0,-1-1 0 0 0,1 0 0 0 0,0-1 0 0 0,-1 1 0 0 0,1-1 0 0 0,-5 1 0 0 0,-35 7 0 0 0,-193-14 128 0 0,203 7-124 0 0,18 0-27 0 0,-1-1 1 0 0,-18-2-1 0 0,-70-5-28 0 0,65 5 13 0 0,-58-9-1 0 0,79 8 2 0 0,1 2 0 0 0,-1 0-1 0 0,-27 2 1 0 0,24 1-16 0 0,-35-4-1 0 0,45 2 52 0 0,1 0-1 0 0,0 0 1 0 0,0 1-1 0 0,-14 3 1 0 0,-24 1-50 0 0,42-4 52 0 0,12 0-6 0 0,0 0-1 0 0,0 0 1 0 0,0 0 0 0 0,7 4-1 0 0,-4-2-1 0 0,-1-1 0 0 0,0 0 0 0 0,10 1 0 0 0,165-2 8 0 0,171-27 0 0 0,-212 1 0 0 0,-25 2 0 0 0,-92 18 0 0 0,-21 3 0 0 0,0 1 0 0 0,0 0 0 0 0,0 0 0 0 0,0 0 0 0 0,0 1 0 0 0,1 0 0 0 0,-1-1 0 0 0,0 1 0 0 0,0 1 0 0 0,0-1 0 0 0,0 1 0 0 0,6 1 0 0 0,-9-2 0 0 0,0 0 0 0 0,-1 1-1 0 0,1-1 1 0 0,0 0-1 0 0,0 1 1 0 0,0-1 0 0 0,-1 1-1 0 0,1-1 1 0 0,0 1 0 0 0,0-1-1 0 0,-1 1 1 0 0,1-1-1 0 0,0 1 1 0 0,-1 0 0 0 0,1-1-1 0 0,-1 1 1 0 0,1 0 0 0 0,-1 0-1 0 0,1 0 1 0 0,-1-1-1 0 0,0 1 1 0 0,1 0 0 0 0,-1 0-1 0 0,0 0 1 0 0,0 0 0 0 0,1 1-1 0 0,-2-1 0 0 0,1 1-1 0 0,0 0 1 0 0,0-1-1 0 0,-1 1 0 0 0,1-1 1 0 0,-1 1-1 0 0,0 0 1 0 0,1-1-1 0 0,-1 0 1 0 0,0 1-1 0 0,0-1 0 0 0,0 1 1 0 0,-1 1-1 0 0,-2 1-2 0 0,0 0 0 0 0,0 0 0 0 0,0 0 0 0 0,-1-1 0 0 0,1 1 0 0 0,-1-1 0 0 0,-10 5 0 0 0,2-3 4 0 0,-1-1 0 0 0,0 0 0 0 0,-1-1 0 0 0,1-1 0 0 0,-20 1 0 0 0,-77-4 0 0 0,45 0 0 0 0,-149 4 0 0 0,57 2 0 0 0,120-3 0 0 0,-37 6 0 0 0,7 0 0 0 0,-34 4 0 0 0,58-6 0 0 0,-1-1 0 0 0,-88-3 0 0 0,129-3 0 0 0,0 1 0 0 0,1 0 0 0 0,-1 0 0 0 0,0 0 0 0 0,1 0 0 0 0,-1 1 0 0 0,0-1 0 0 0,1 1 0 0 0,-1 0 0 0 0,1 0 0 0 0,-5 2 0 0 0,7-1 0 0 0,1-2 0 0 0,0 0 0 0 0,0 1 0 0 0,0-1 0 0 0,0 0 0 0 0,0 1 0 0 0,0-1 0 0 0,0 0 0 0 0,0 1 0 0 0,0-1 0 0 0,0 1 0 0 0,0-1 0 0 0,0 0 0 0 0,0 1 0 0 0,0-1 0 0 0,0 0 0 0 0,1 1 0 0 0,-1-1 0 0 0,0 0 0 0 0,0 0 0 0 0,0 1 0 0 0,1-1 0 0 0,-1 0 0 0 0,0 0 0 0 0,0 1 0 0 0,1-1 0 0 0,-1 0 0 0 0,0 0 0 0 0,1 1 0 0 0,-1-1 0 0 0,0 0 0 0 0,1 0 0 0 0,-1 0 0 0 0,0 0 0 0 0,1 0 0 0 0,-1 1 0 0 0,12 3 0 0 0,3-4 0 0 0,-1 0 0 0 0,0-1 0 0 0,0 0 0 0 0,19-4 0 0 0,-15 2 0 0 0,18-3-66 0 0,-1 2 1 0 0,37 0-1 0 0,-59 5 24 0 0,-1-1 0 0 0,1 2 0 0 0,-1 0-1 0 0,1 0 1 0 0,-1 2 0 0 0,0-1 0 0 0,0 1 0 0 0,0 1 0 0 0,15 8 0 0 0,29 22-4726 0 0,-36-23 530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0:31.337"/>
    </inkml:context>
    <inkml:brush xml:id="br0">
      <inkml:brushProperty name="width" value="0.1" units="cm"/>
      <inkml:brushProperty name="height" value="0.1" units="cm"/>
      <inkml:brushProperty name="color" value="#E71224"/>
    </inkml:brush>
  </inkml:definitions>
  <inkml:trace contextRef="#ctx0" brushRef="#br0">1 70 455 0 0,'1'2'44'0'0,"0"0"0"0"0,0 0 0 0 0,0 0 0 0 0,1 0 0 0 0,-1 0-1 0 0,1 0 1 0 0,0 0 0 0 0,-1 0 0 0 0,1 0 0 0 0,0-1-1 0 0,0 1 1 0 0,0-1 0 0 0,0 1 0 0 0,1-1 0 0 0,-1 0-1 0 0,0 0 1 0 0,0 0 0 0 0,1 0 0 0 0,2 1 0 0 0,7 1 374 0 0,1 0 0 0 0,19 2 1 0 0,-19-3-77 0 0,88 6 1830 0 0,-9-1-1291 0 0,-67-5-666 0 0,0 0 0 0 0,48-4 0 0 0,50-14 308 0 0,-44 5-180 0 0,-31 7-122 0 0,-20 2 21 0 0,47-10 1 0 0,-48 2-106 0 0,-25 10-116 0 0,0-1-1 0 0,-1 0 1 0 0,1 0 0 0 0,-1 1 0 0 0,1-1-1 0 0,-1 0 1 0 0,1 0 0 0 0,-1-1 0 0 0,0 1 0 0 0,1 0-1 0 0,-1 0 1 0 0,0-1 0 0 0,0 1 0 0 0,1-2-1 0 0,-2 3-6 0 0,0-1-1 0 0,0 0 1 0 0,0 1-1 0 0,0-1 1 0 0,0 1-1 0 0,0-1 1 0 0,0 1 0 0 0,0-1-1 0 0,0 0 1 0 0,-1 1-1 0 0,1-1 1 0 0,0 1-1 0 0,0-1 1 0 0,-1 1-1 0 0,1-1 1 0 0,0 1-1 0 0,-1-1 1 0 0,1 1-1 0 0,0-1 1 0 0,-1 1-1 0 0,1 0 1 0 0,-1-1-1 0 0,1 1 1 0 0,0 0-1 0 0,-1-1 1 0 0,1 1-1 0 0,-1 0 1 0 0,1-1-1 0 0,-1 1 1 0 0,1 0-1 0 0,-1 0 1 0 0,0 0 0 0 0,1-1-1 0 0,-2 1 1 0 0,-23-6 312 0 0,21 5-287 0 0,-23-3 28 0 0,0 2 0 0 0,-1 1 0 0 0,-35 2 0 0 0,5 1 0 0 0,17-2-56 0 0,-145 6 52 0 0,-9 14-63 0 0,185-19 0 0 0,6 0 0 0 0,0-1 0 0 0,0 1 0 0 0,-1-1 0 0 0,1 0 0 0 0,0 0 0 0 0,-1 0 0 0 0,-6-2 0 0 0,66 1 0 0 0,247-9 64 0 0,-133 4 118 0 0,65-6 52 0 0,-118 2-90 0 0,-84 7-46 0 0,-24 3-44 0 0,1-1 0 0 0,-1 0 0 0 0,0 0 0 0 0,0-1 0 0 0,9-3 0 0 0,-15 5-42 0 0,-2 0-5 0 0,1-1 1 0 0,-1 1 0 0 0,1 0 0 0 0,-1 0-1 0 0,1 0 1 0 0,-1 0 0 0 0,1-1 0 0 0,-1 1-1 0 0,1 0 1 0 0,-1 0 0 0 0,1-1 0 0 0,-1 1-1 0 0,0 0 1 0 0,1-1 0 0 0,-1 1 0 0 0,1 0-1 0 0,-1-1 1 0 0,0 1 0 0 0,1-1 0 0 0,-1 1-1 0 0,0-1 1 0 0,0 1 0 0 0,1 0 0 0 0,-1-1-1 0 0,0 0 1 0 0,-14 9 109 0 0,-19 24-657 0 0,17-20-48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1:09.370"/>
    </inkml:context>
    <inkml:brush xml:id="br0">
      <inkml:brushProperty name="width" value="0.1" units="cm"/>
      <inkml:brushProperty name="height" value="0.1" units="cm"/>
      <inkml:brushProperty name="color" value="#E71224"/>
    </inkml:brush>
  </inkml:definitions>
  <inkml:trace contextRef="#ctx0" brushRef="#br0">4449 240 1839 0 0,'-4'-3'140'0'0,"4"2"-136"0"0,0 1 0 0 0,-1-1-1 0 0,1 1 1 0 0,-1-1 0 0 0,1 1 0 0 0,-1-1-1 0 0,1 1 1 0 0,0 0 0 0 0,-1-1-1 0 0,1 1 1 0 0,-1 0 0 0 0,0-1 0 0 0,1 1-1 0 0,-1 0 1 0 0,1 0 0 0 0,-1 0-1 0 0,1-1 1 0 0,-1 1 0 0 0,0 0 0 0 0,1 0-1 0 0,-1 0 1 0 0,-1 0 584 0 0,-14 17 258 0 0,6-11-729 0 0,-3 2 161 0 0,13-8-275 0 0,0 0 1 0 0,-1 0-1 0 0,1 0 0 0 0,0 1 1 0 0,0-1-1 0 0,-1 0 0 0 0,1 0 1 0 0,0 1-1 0 0,0-1 0 0 0,0 0 1 0 0,-1 1-1 0 0,1-1 0 0 0,0 0 1 0 0,0 1-1 0 0,0-1 0 0 0,0 0 1 0 0,0 1-1 0 0,-1-1 0 0 0,1 0 1 0 0,0 1-1 0 0,0-1 0 0 0,0 0 1 0 0,0 1-1 0 0,0-1 0 0 0,0 0 1 0 0,0 1-1 0 0,0-1 0 0 0,1 0 1 0 0,-1 1-1 0 0,0-1 0 0 0,0 1 1 0 0,2 1 6 0 0,-1-1-10 0 0,0 0 0 0 0,1 0 0 0 0,-1 0 0 0 0,1 0 0 0 0,-1 0 0 0 0,1 0 0 0 0,0-1 0 0 0,-1 1 0 0 0,1 0 0 0 0,0-1 0 0 0,-1 1 0 0 0,1-1 0 0 0,0 0 0 0 0,0 0 0 0 0,-1 1 0 0 0,4-2 0 0 0,10 3 0 0 0,3 9-732 0 0,-17-10 652 0 0,0 0 0 0 0,0 0 1 0 0,1 0-1 0 0,-1 0 0 0 0,0 0 1 0 0,1 0-1 0 0,-1 0 0 0 0,1 0 0 0 0,-1-1 1 0 0,1 1-1 0 0,-1-1 0 0 0,1 1 1 0 0,-1-1-1 0 0,1 0 0 0 0,0 1 0 0 0,-1-1 1 0 0,1 0-1 0 0,-1 0 0 0 0,1 0 1 0 0,2-1-1 0 0,2 0 500 0 0,0-1 1 0 0,0 0 0 0 0,0 0-1 0 0,0-1 1 0 0,0 0-1 0 0,8-6 214 0 0,-14 10-598 0 0,0-1 0 0 0,0 0 0 0 0,-1 1 0 0 0,1-1 0 0 0,0 0 0 0 0,-1 1 0 0 0,1-1 0 0 0,0 0 0 0 0,-1 0 0 0 0,1 1 1 0 0,-1-1-1 0 0,1 0 0 0 0,-1 0 0 0 0,1 0 0 0 0,0 1 0 0 0,-1-1 0 0 0,1 0 0 0 0,-1 0 0 0 0,1 0 0 0 0,-1 0 0 0 0,1 0 0 0 0,-1 0 0 0 0,1 0 0 0 0,-1 0 0 0 0,0 0 0 0 0,-18-1 820 0 0,15 1-578 0 0,-5 0 132 0 0,1-1 0 0 0,0-1 0 0 0,0 1 0 0 0,-13-5-1 0 0,-21-5 416 0 0,0 5-556 0 0,17 2 13 0 0,-43-1-1 0 0,56 5-196 0 0,-122 3 902 0 0,100-2-736 0 0,-1-2 0 0 0,1-2 0 0 0,-44-9 0 0 0,43 7-56 0 0,-277-30 378 0 0,240 31-496 0 0,-16-1 24 0 0,-121 8 0 0 0,99 11-6 0 0,65-7-15 0 0,-1-2-1 0 0,1-2 1 0 0,-83-5-1 0 0,-61-12 183 0 0,32-4 47 0 0,63 12-225 0 0,-67-7 77 0 0,35-2 12 0 0,95 12-154 0 0,-138-5 109 0 0,130 9-35 0 0,31 0-68 0 0,0-1 0 0 0,0 1-1 0 0,-9-2 1 0 0,-104-20 103 0 0,114 20-121 0 0,0 0-1 0 0,0 1 0 0 0,-1 0 1 0 0,1 0-1 0 0,0 0 1 0 0,0 1-1 0 0,0 0 0 0 0,0 1 1 0 0,-9 3-1 0 0,-13 4-6 0 0,25-9 9 0 0,0 1-1 0 0,0-1 0 0 0,0 0 1 0 0,0 0-1 0 0,0-1 1 0 0,0 1-1 0 0,0-1 0 0 0,0 0 1 0 0,0 0-1 0 0,0 0 0 0 0,-7-3 1 0 0,-9-2 29 0 0,7 4-12 0 0,0 1 0 0 0,1 1 0 0 0,-1 0 0 0 0,-23 4 0 0 0,-14-1 25 0 0,-66-5-51 0 0,69 4 0 0 0,-61 1 0 0 0,94-3 9 0 0,0 1 0 0 0,0-2-1 0 0,0 0 1 0 0,0-1 0 0 0,-16-4-1 0 0,-9 0 4 0 0,21 3 4 0 0,0 2 0 0 0,1 0 0 0 0,-32 4 0 0 0,37-3-16 0 0,0 0 0 0 0,0 0 0 0 0,1-1 0 0 0,-1 0 0 0 0,-17-5 0 0 0,14 4 45 0 0,-1 1 1 0 0,-23 1-1 0 0,18 1-53 0 0,-73-5 126 0 0,90 3-111 0 0,0 1 1 0 0,1-1 0 0 0,-1 0-1 0 0,0 0 1 0 0,0 0 0 0 0,-3-2-1 0 0,-14-4 14 0 0,-1 1 10 0 0,19 5-22 0 0,-1-1 0 0 0,1 1 0 0 0,-1 0-1 0 0,0 1 1 0 0,0-1 0 0 0,0 0 0 0 0,0 1 0 0 0,1 0 0 0 0,-1 0-1 0 0,-5 1 1 0 0,-13-3 21 0 0,21 1-27 0 0,-1 1 0 0 0,0-1 0 0 0,0 1 1 0 0,0 0-1 0 0,1-1 0 0 0,-1 1 0 0 0,0 0 0 0 0,0 0 0 0 0,0 0 0 0 0,-2 1 0 0 0,1 0-3 0 0,0-1 0 0 0,0 0 0 0 0,0 1 0 0 0,0-1 0 0 0,0 0 0 0 0,0-1 0 0 0,0 1 0 0 0,-4-1 0 0 0,-7-1 0 0 0,-5-2 0 0 0,5 0 0 0 0,8 4 3 0 0,1 0 5 0 0,0-1-1 0 0,0 2 1 0 0,0-1 0 0 0,0 0-1 0 0,0 1 1 0 0,0 0 0 0 0,-7 3-1 0 0,11-4-7 0 0,-1 0 0 0 0,1 0 0 0 0,0 0 0 0 0,-1 1 0 0 0,1-2 0 0 0,-1 1 0 0 0,1 0 0 0 0,-1 0 0 0 0,1 0 0 0 0,-1-1 0 0 0,1 1 0 0 0,0 0 0 0 0,-1-1 0 0 0,1 0 0 0 0,0 1 0 0 0,-1-1 0 0 0,1 0 0 0 0,0 1 0 0 0,0-1 0 0 0,0 0 0 0 0,-1 0 0 0 0,0-1 0 0 0,-15-8 0 0 0,-29-6 64 0 0,36 13-64 0 0,1 1 0 0 0,-17-2 0 0 0,-11-2 0 0 0,21 3 25 0 0,13 3-20 0 0,-1 0 1 0 0,1-1 0 0 0,0 0-1 0 0,-1 0 1 0 0,1 0 0 0 0,-4-2-1 0 0,6 2 10 0 0,-1 0-1 0 0,-1 0 0 0 0,1 0 1 0 0,0 0-1 0 0,0 1 0 0 0,0-1 1 0 0,0 0-1 0 0,0 1 0 0 0,-1 0 1 0 0,1-1-1 0 0,0 1 0 0 0,0 0 1 0 0,-1 0-1 0 0,1 0 0 0 0,0 1 1 0 0,0-1-1 0 0,-1 0 0 0 0,1 1 1 0 0,-3 1-1 0 0,-1 0-722 0 0,1 1 1 0 0,0 0-1 0 0,0 0 0 0 0,0 0 1 0 0,0 1-1 0 0,-6 5 1 0 0,-9 11-4483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1:13.455"/>
    </inkml:context>
    <inkml:brush xml:id="br0">
      <inkml:brushProperty name="width" value="0.1" units="cm"/>
      <inkml:brushProperty name="height" value="0.1" units="cm"/>
      <inkml:brushProperty name="color" value="#E71224"/>
    </inkml:brush>
  </inkml:definitions>
  <inkml:trace contextRef="#ctx0" brushRef="#br0">6925 325 3367 0 0,'0'-2'67'0'0,"-2"-6"474"0"0,-11 6-13 0 0,2 3-225 0 0,1 0-1 0 0,-1 1 0 0 0,-19 5 1 0 0,18-3 45 0 0,-1-1 1 0 0,-14 1-1 0 0,-8-3 717 0 0,-53-5-1 0 0,6 1 56 0 0,48 3-719 0 0,3 1-127 0 0,0-1-1 0 0,0-2 0 0 0,0-1 1 0 0,-50-12-1 0 0,38 5 174 0 0,0 1 1 0 0,-71-4-1 0 0,-113 13 43 0 0,1 16 54 0 0,12 5-433 0 0,39-3-30 0 0,-41-21-21 0 0,146 0 28 0 0,13 3 81 0 0,-94 14-1 0 0,16-1-77 0 0,105-12-57 0 0,0-1 0 0 0,-46-7 0 0 0,-123-25 391 0 0,-138-19 168 0 0,170 39-507 0 0,38 4-44 0 0,-71-15 3 0 0,187 21-26 0 0,-51-5 3 0 0,-1 2-1 0 0,-112 7 0 0 0,137 0 0 0 0,22-2 1 0 0,-28 4-1 0 0,-5 3 9 0 0,-61-1-1 0 0,77-5-24 0 0,-53 0 79 0 0,1-5 0 0 0,-135-23 0 0 0,166 21-14 0 0,-89 1 0 0 0,-28-2-6 0 0,-151-34 64 0 0,200 23 1360 0 0,87 14-1458 0 0,-28-2-705 0 0,-74 3 0 0 0,-160 10 675 0 0,67-12 11 0 0,102 3 42 0 0,25-4-10 0 0,39 2-22 0 0,31 0 22 0 0,1-2 1 0 0,0-1-1 0 0,0-1 0 0 0,-60-24 0 0 0,19 6 3 0 0,62 22-72 0 0,-1 0-1 0 0,0 1 1 0 0,0 1 0 0 0,-1 0 0 0 0,1 1 0 0 0,0 0 0 0 0,0 1 0 0 0,-1 1 0 0 0,1 0 0 0 0,0 1 0 0 0,0 1 0 0 0,0 0 0 0 0,0 1 0 0 0,-17 7 0 0 0,-2 1-1026 0 0,1 2-335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1:15.229"/>
    </inkml:context>
    <inkml:brush xml:id="br0">
      <inkml:brushProperty name="width" value="0.1" units="cm"/>
      <inkml:brushProperty name="height" value="0.1" units="cm"/>
      <inkml:brushProperty name="color" value="#E71224"/>
    </inkml:brush>
  </inkml:definitions>
  <inkml:trace contextRef="#ctx0" brushRef="#br0">2069 188 1839 0 0,'-11'-3'731'0'0,"-1"1"-1"0"0,1 0 0 0 0,0 0 0 0 0,-1 1 0 0 0,-13 1 0 0 0,-20-2-447 0 0,30-1 184 0 0,-1 0 0 0 0,0-1-1 0 0,1-1 1 0 0,-1 0 0 0 0,-23-12-1 0 0,38 16-444 0 0,-11-3 129 0 0,1 0 1 0 0,-22-3 0 0 0,6 1-58 0 0,-13-5 410 0 0,24 6-336 0 0,1 1 0 0 0,0 1 0 0 0,-1 0 0 0 0,-29-2 0 0 0,-23 0-30 0 0,51 3-17 0 0,1 0-1 0 0,-1 1 1 0 0,1 1 0 0 0,-25 3-1 0 0,27 0-79 0 0,-26 9 0 0 0,-8 2 11 0 0,13-7 457 0 0,33-6-497 0 0,-5 1 23 0 0,0 0 0 0 0,-1-1 1 0 0,1 0-1 0 0,-1 0 0 0 0,1 0 0 0 0,-14-2 1 0 0,-106-17 358 0 0,48 18-330 0 0,57 0 5 0 0,0-1-1 0 0,-30-6 1 0 0,28 4 70 0 0,0 1 0 0 0,-33 0 0 0 0,56 2-138 0 0,-175-10 127 0 0,148 10-128 0 0,5-1 0 0 0,0 2 0 0 0,-27 3 0 0 0,37-1 3 0 0,-15 1 27 0 0,-51 4 1 0 0,58-8-31 0 0,0 1 0 0 0,1 1 0 0 0,-1 0 0 0 0,1 2 0 0 0,-28 9 0 0 0,34-10 0 0 0,0 1 0 0 0,-27 1 0 0 0,-4 1 0 0 0,-25 0 64 0 0,66-5-63 0 0,-22 1 23 0 0,25-2-22 0 0,0 0 1 0 0,1 0-1 0 0,-1 0 1 0 0,0 0 0 0 0,0 0-1 0 0,0 0 1 0 0,0 0 0 0 0,0 0-1 0 0,1 0 1 0 0,-1-1 0 0 0,0 1-1 0 0,0 0 1 0 0,0-1 0 0 0,1 1-1 0 0,-1-1 1 0 0,0 1 0 0 0,0 0-1 0 0,1-1 1 0 0,-1 0 0 0 0,0 1-1 0 0,0-2 1 0 0,0 1 23 0 0,1 0 0 0 0,-1 0-1 0 0,1 0 1 0 0,0 0 0 0 0,-1 0 0 0 0,1 0 0 0 0,0 0-1 0 0,0 0 1 0 0,-1 0 0 0 0,1 0 0 0 0,0 0 0 0 0,0-1-1 0 0,0 1 1 0 0,0 0 0 0 0,1 0 0 0 0,-1 0 0 0 0,0 0-1 0 0,0 0 1 0 0,1 0 0 0 0,-1 0 0 0 0,1 0 0 0 0,-1 0-1 0 0,1 0 1 0 0,-1 0 0 0 0,1 0 0 0 0,-1 0-1 0 0,1 0 1 0 0,0 0 0 0 0,0 0 0 0 0,-1 0 0 0 0,1 1-1 0 0,0-1 1 0 0,0 0 0 0 0,0 1 0 0 0,0-1 0 0 0,0 0-1 0 0,0 1 1 0 0,0-1 0 0 0,0 1 0 0 0,0 0 0 0 0,0-1-1 0 0,2 1 1 0 0,1-1-15 0 0,0 1-1 0 0,-1-1 0 0 0,1 0 0 0 0,0 0 1 0 0,6-3-1 0 0,12-3-8 0 0,50-11 62 0 0,114 0-53 0 0,-71 20 24 0 0,-7-1-17 0 0,-71-4-21 0 0,1-2-1 0 0,47-14 0 0 0,30-4-23 0 0,-98 21 16 0 0,0 0 1 0 0,0 2-1 0 0,0 0 1 0 0,31 4 0 0 0,9 9-744 0 0,-22 1-2990 0 0,-4 2-988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1:25.647"/>
    </inkml:context>
    <inkml:brush xml:id="br0">
      <inkml:brushProperty name="width" value="0.1" units="cm"/>
      <inkml:brushProperty name="height" value="0.1" units="cm"/>
      <inkml:brushProperty name="color" value="#66CC00"/>
    </inkml:brush>
  </inkml:definitions>
  <inkml:trace contextRef="#ctx0" brushRef="#br0">11357 1253 919 0 0,'18'-2'2660'0'0,"-16"1"-2480"0"0,-1 0 0 0 0,1 0 0 0 0,-1 0 0 0 0,1 0 0 0 0,-1-1-1 0 0,0 1 1 0 0,0 0 0 0 0,0-1 0 0 0,1 1 0 0 0,-1-1 0 0 0,0 1 0 0 0,-1-1-1 0 0,1 1 1 0 0,1-3 0 0 0,-2 3 117 0 0,16-17 2983 0 0,-8 10-2664 0 0,-9 8-347 0 0,1 0-169 0 0,-1 0 0 0 0,1 0 0 0 0,0-1 0 0 0,-1 1 0 0 0,1 0 0 0 0,0 0 0 0 0,-1 0 0 0 0,1 0 1 0 0,0 0-1 0 0,-1 0 0 0 0,1 0 0 0 0,0 0 0 0 0,-1 0 0 0 0,1 0 0 0 0,0 0 0 0 0,-1 1 1 0 0,1-1-1 0 0,0 0 0 0 0,-1 0 0 0 0,1 0 0 0 0,0 0 0 0 0,0 0 0 0 0,-1 1 0 0 0,1-1 0 0 0,0 0 1 0 0,-1 0-1 0 0,1 1 0 0 0,0-1 0 0 0,0 0 0 0 0,0 0 0 0 0,-1 1 0 0 0,1-1 0 0 0,0 0 1 0 0,0 0-1 0 0,0 1 0 0 0,0-1 0 0 0,-1 0 0 0 0,1 1 0 0 0,0 0 0 0 0,0 10 2275 0 0,0-11-2343 0 0,0 1 0 0 0,0-1 0 0 0,0 1 0 0 0,0-1 0 0 0,0 1 0 0 0,0-1 0 0 0,1 1 0 0 0,-1-1 0 0 0,0 0 0 0 0,0 1 0 0 0,0-1 0 0 0,0 1 0 0 0,1-1 0 0 0,-1 1 0 0 0,0-1 0 0 0,0 0 0 0 0,1 1 0 0 0,-1-1 0 0 0,0 0 0 0 0,1 1 0 0 0,-1-1 0 0 0,0 0 0 0 0,1 1 0 0 0,-1-1 0 0 0,0 0 0 0 0,1 1 0 0 0,-1-1 0 0 0,1 0 0 0 0,0 0 0 0 0,3 0 176 0 0,0 0 1 0 0,1-1-1 0 0,-1 0 1 0 0,0 0-1 0 0,0 0 0 0 0,0 0 1 0 0,0-1-1 0 0,0 1 1 0 0,0-1-1 0 0,-1 0 1 0 0,5-3-1 0 0,6-5 14 0 0,20-18 0 0 0,-22 18 282 0 0,25-18 0 0 0,-36 27-482 0 0,0 0-1 0 0,0 1 1 0 0,0-1-1 0 0,0 0 1 0 0,0 0-1 0 0,0 0 1 0 0,0 0-1 0 0,0 0 1 0 0,0-1-1 0 0,0 1 1 0 0,0 0-1 0 0,-1 0 1 0 0,1-1-1 0 0,-1 1 1 0 0,1 0-1 0 0,-1 0 1 0 0,1-3-1 0 0,0-26 530 0 0,-1 27-468 0 0,-1-1 0 0 0,1 1 0 0 0,0-1 0 0 0,1 1 0 0 0,-1-1 0 0 0,0 1 0 0 0,1-1 0 0 0,0 1 0 0 0,1-6 0 0 0,0 7-51 0 0,-1-1-1 0 0,-1 1 0 0 0,1 0 1 0 0,0-1-1 0 0,0 1 0 0 0,-1 0 1 0 0,0-1-1 0 0,1 1 0 0 0,-1-1 1 0 0,0 1-1 0 0,0-1 1 0 0,0 1-1 0 0,-1-1 0 0 0,1 1 1 0 0,-2-4-1 0 0,0-2 450 0 0,-1 1-1 0 0,0 0 1 0 0,-7-11-1 0 0,6 12-618 0 0,1 0-1 0 0,0 0 1 0 0,0 0-1 0 0,0 0 1 0 0,1 0-1 0 0,0 0 1 0 0,-2-10-1 0 0,1-14-444 0 0,3 17 750 0 0,-2-1 0 0 0,0 1 0 0 0,0 0 0 0 0,-1-1 0 0 0,-7-18 0 0 0,6 25-190 0 0,1-1 0 0 0,1 0 0 0 0,0 0 0 0 0,0 0 0 0 0,-2-13-1 0 0,4 17 17 0 0,0-1 0 0 0,0 1 0 0 0,0 0 0 0 0,1 0 0 0 0,0-1 0 0 0,-1 1 0 0 0,1 0 0 0 0,1 0 0 0 0,-1 0-1 0 0,1 0 1 0 0,-1 0 0 0 0,4-5 0 0 0,0-1 18 0 0,0 0 0 0 0,-1-1 0 0 0,5-16 1 0 0,3-8 7 0 0,-11 30-10 0 0,1 1 1 0 0,-1-1-1 0 0,-1 0 0 0 0,1 0 1 0 0,-1 0-1 0 0,1 1 0 0 0,-1-1 1 0 0,-1 0-1 0 0,1 0 0 0 0,-2-7 1 0 0,-1-20 79 0 0,2 27-76 0 0,1-1-1 0 0,-2 1 0 0 0,1-1 1 0 0,0 1-1 0 0,-1 0 1 0 0,-4-10-1 0 0,3 9 17 0 0,0-1 0 0 0,1 1 0 0 0,-3-13 0 0 0,4 14-21 0 0,-1 0 1 0 0,1 0 0 0 0,-1 1 0 0 0,0-1-1 0 0,-1 1 1 0 0,1-1 0 0 0,-1 1 0 0 0,-5-7-1 0 0,4 5 2 0 0,0 1 0 0 0,1-1-1 0 0,-6-11 1 0 0,6 10 7 0 0,0 0 1 0 0,-1 1-1 0 0,0-1 0 0 0,-5-6 0 0 0,-10-16 41 0 0,18 27-56 0 0,-1 0 0 0 0,1 1 0 0 0,-1-1 1 0 0,1 0-1 0 0,-1 1 0 0 0,0-1 0 0 0,1 1 0 0 0,-1 0 0 0 0,0-1 0 0 0,0 1 0 0 0,0 0 0 0 0,0 0 1 0 0,0 0-1 0 0,0 0 0 0 0,0 1 0 0 0,-4-2 0 0 0,-41-6 60 0 0,30 6-43 0 0,-2-1-15 0 0,-168-23 195 0 0,170 25-199 0 0,-3-1 0 0 0,-39 1 0 0 0,5-1 53 0 0,14 0-42 0 0,-100 10 37 0 0,83-4-32 0 0,-73-3 22 0 0,85-3 66 0 0,-85 9-1 0 0,26 0-36 0 0,72-6-59 0 0,-20-1-8 0 0,-104-15 0 0 0,9 0 0 0 0,-167-16 53 0 0,303 30-46 0 0,-15-3-5 0 0,-32-1 0 0 0,-90-2-4 0 0,47 0 15 0 0,39 4 40 0 0,-125 0 246 0 0,133 3-270 0 0,1-3 0 0 0,-1-2 0 0 0,-64-15 0 0 0,102 17-28 0 0,-221-33 116 0 0,179 30-90 0 0,-74 1 0 0 0,2 1-6 0 0,112 3-19 0 0,-133-14 60 0 0,125 13-62 0 0,1 2 0 0 0,-47 3 0 0 0,-20 0 0 0 0,-10 0 0 0 0,-5-1 0 0 0,71-4 0 0 0,-1 2 0 0 0,-63 7 0 0 0,0 2 0 0 0,-8 2 0 0 0,82-8-1 0 0,-52 0 0 0 0,27-3 14 0 0,-69 4 44 0 0,-87 5 56 0 0,-57 20-102 0 0,24-1 0 0 0,-32-18 42 0 0,38-23-53 0 0,127 4 11 0 0,-2 2 41 0 0,-125-11 13 0 0,143 11-65 0 0,0 4 0 0 0,-116 10 0 0 0,-1 8 0 0 0,-106-17 75 0 0,266 0-49 0 0,7 0 19 0 0,-68 5 1 0 0,-10 12-48 0 0,44-4 8 0 0,-94 1 1 0 0,-79-4 110 0 0,17 8-53 0 0,-274 0-7 0 0,368-17-50 0 0,-76-8-7 0 0,0 0 0 0 0,85 13 0 0 0,63-1 0 0 0,-109-8 0 0 0,-186-21 0 0 0,314 26 0 0 0,-63 8 0 0 0,-20 2 0 0 0,0-20 0 0 0,70 3 0 0 0,11 2 0 0 0,9 1 0 0 0,-70 1 0 0 0,75 5 0 0 0,-186 14 0 0 0,146-10 2 0 0,40-4-5 0 0,-1 2-1 0 0,1 1 1 0 0,-56 15 0 0 0,75-14-12 0 0,0 1 0 0 0,0 1 0 0 0,-25 17-1 0 0,22-13-29 0 0,-8 9 32 0 0,22-17 13 0 0,0 0 0 0 0,0 0 1 0 0,0-1-1 0 0,-1 1 0 0 0,1-1 1 0 0,-10 4-1 0 0,8-4 0 0 0,1 0 0 0 0,-1 1 0 0 0,0-1 0 0 0,1 1 0 0 0,0 0 0 0 0,0 1 0 0 0,0-1 0 0 0,-7 10 0 0 0,2-2 0 0 0,1 1 0 0 0,-13 23 0 0 0,8-10 0 0 0,2 1 0 0 0,1 1 0 0 0,-9 29 0 0 0,14-34-13 0 0,0 0 0 0 0,2 1 1 0 0,0-1-1 0 0,0 43 0 0 0,5-21 13 0 0,8 50 0 0 0,-4-22 0 0 0,-4-46 0 0 0,7 41 0 0 0,-6-62 0 0 0,1 1 0 0 0,-1-1 0 0 0,1 0 0 0 0,0 0 0 0 0,1 0 0 0 0,-1 0 0 0 0,1-1 0 0 0,0 0 0 0 0,0 1 0 0 0,1-1 0 0 0,7 6 0 0 0,9 11 0 0 0,-14-14-12 0 0,1-1 1 0 0,0 0-1 0 0,12 8 0 0 0,2 1-5 0 0,-11-7 17 0 0,1-2 0 0 0,0 1 0 0 0,0-2 0 0 0,0 1 0 0 0,1-2 0 0 0,0 1 0 0 0,0-2 0 0 0,0 0 0 0 0,1 0 0 0 0,22 2 0 0 0,10-2 0 0 0,86-3 0 0 0,-65-2 0 0 0,17 1 0 0 0,32 1 0 0 0,121-15 0 0 0,18-4-60 0 0,-211 16 56 0 0,62-6 4 0 0,-46 2 0 0 0,75 4 0 0 0,35 6 0 0 0,-57-4 0 0 0,30 1 0 0 0,-16 2 0 0 0,-80-4 0 0 0,226-6 0 0 0,-18-7 0 0 0,0-1 0 0 0,-248 15 0 0 0,189 7 0 0 0,-145-2 0 0 0,0 0 0 0 0,0-1 0 0 0,66-4 0 0 0,-82-3 0 0 0,89-7 0 0 0,130 6 0 0 0,-238 5 0 0 0,75 4 0 0 0,119-8 0 0 0,-160 0 0 0 0,68 7 0 0 0,-68-1 0 0 0,24 3 0 0 0,33 0 0 0 0,-53-5 0 0 0,29 0 0 0 0,-5-3 0 0 0,148 15 0 0 0,-10 6 0 0 0,-125-10 0 0 0,164 11 0 0 0,-234-20 0 0 0,30-4 0 0 0,-7 0 0 0 0,225-16 0 0 0,-93 3 64 0 0,-112 11-64 0 0,116-14 0 0 0,-114 8 0 0 0,92-13 0 0 0,-137 24 0 0 0,-1 0 0 0 0,30 3 0 0 0,-29 0 0 0 0,39-3 0 0 0,60-10 0 0 0,134-14 0 0 0,28 10 64 0 0,-75 26-64 0 0,84-1 0 0 0,9-8 0 0 0,-127-8 0 0 0,-8 10 0 0 0,-43 11 0 0 0,-3 1 0 0 0,1-6 0 0 0,124 11 0 0 0,-198-17 0 0 0,50 5 0 0 0,97-4 0 0 0,175-28 0 0 0,-305 18 0 0 0,136-8 0 0 0,-146 12 0 0 0,94 11 0 0 0,-37 4 0 0 0,120 2 0 0 0,-204-16 0 0 0,140 4 0 0 0,-57-4 0 0 0,-51-2 0 0 0,-31 1 0 0 0,-1 0 0 0 0,1 2 0 0 0,36 6 0 0 0,-18-1 17 0 0,-34-5-11 0 0,-1 0 1 0 0,1 0 0 0 0,-1 2 0 0 0,1-1-1 0 0,-1 1 1 0 0,15 7 0 0 0,-24-10-104 0 0,0 1 0 0 0,0-1 0 0 0,1 1 1 0 0,-1-1-1 0 0,0 1 0 0 0,0-1 0 0 0,1 0 0 0 0,-1 0 0 0 0,0 0 0 0 0,1 1 1 0 0,-1-1-1 0 0,0 0 0 0 0,1-1 0 0 0,-1 1 0 0 0,1 0 0 0 0,-1 0 0 0 0,0-1 1 0 0,0 1-1 0 0,2-1 0 0 0,20-16-4455 0 0,-4 2 387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5.325"/>
    </inkml:context>
    <inkml:brush xml:id="br0">
      <inkml:brushProperty name="width" value="0.1" units="cm"/>
      <inkml:brushProperty name="height" value="0.1" units="cm"/>
      <inkml:brushProperty name="color" value="#E71224"/>
    </inkml:brush>
  </inkml:definitions>
  <inkml:trace contextRef="#ctx0" brushRef="#br0">1597 31 2879 0 0,'-33'-2'569'0'0,"-66"-12"0"0"0,65 8 485 0 0,-68-3 1 0 0,-105 16 289 0 0,78-2-892 0 0,-356 1 1089 0 0,387-5-1459 0 0,-8-1-115 0 0,-134 18 0 0 0,177-8-95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2:10.462"/>
    </inkml:context>
    <inkml:brush xml:id="br0">
      <inkml:brushProperty name="width" value="0.1" units="cm"/>
      <inkml:brushProperty name="height" value="0.1" units="cm"/>
      <inkml:brushProperty name="color" value="#66CC00"/>
    </inkml:brush>
  </inkml:definitions>
  <inkml:trace contextRef="#ctx0" brushRef="#br0">26 1 1375 0 0,'-8'4'2326'0'0,"8"-3"-2311"0"0,-14 31 1202 0 0,13-30-1147 0 0,1 0 1 0 0,-1 0-1 0 0,0 0 1 0 0,1 0-1 0 0,0 0 1 0 0,-1 0-1 0 0,1 0 1 0 0,0 0-1 0 0,0 0 1 0 0,0 1-1 0 0,0-1 1 0 0,1 0-1 0 0,-1 0 1 0 0,1 3-1 0 0,0-5-28 0 0,-1 1-1 0 0,0-1 0 0 0,1 1 1 0 0,-1-1-1 0 0,1 0 1 0 0,-1 1-1 0 0,0-1 1 0 0,1 0-1 0 0,-1 1 1 0 0,1-1-1 0 0,-1 0 1 0 0,1 0-1 0 0,-1 0 1 0 0,1 0-1 0 0,-1 1 0 0 0,1-1 1 0 0,-1 0-1 0 0,1 0 1 0 0,0 0-1 0 0,-1 0 1 0 0,1 0-1 0 0,-1 0 1 0 0,2 0-1 0 0,17-3 719 0 0,-4 1-204 0 0,-10 2-434 0 0,0 0 1 0 0,1-1 0 0 0,-1 1-1 0 0,0-1 1 0 0,8-2 0 0 0,21-2 381 0 0,-16 6-363 0 0,-1 1 1 0 0,32 7 0 0 0,-32-5-120 0 0,0-1 1 0 0,34 2 0 0 0,45-13 332 0 0,-71 4-235 0 0,0 2 0 0 0,43 0 0 0 0,-38 6-74 0 0,34 8 1 0 0,2 1-2 0 0,-18-8-23 0 0,30 6 20 0 0,-6 1-42 0 0,35 10 0 0 0,-89-20 21 0 0,1-1 0 0 0,0-1 0 0 0,-1 0 0 0 0,1-2 0 0 0,-1 0-1 0 0,21-5 1 0 0,-17 2 7 0 0,0 2-1 0 0,0 0 1 0 0,36 2-1 0 0,-27 3-8 0 0,2 1 36 0 0,37-2-1 0 0,-43-4 38 0 0,27-6-1 0 0,-22 3 62 0 0,52-12 211 0 0,-42 8-111 0 0,84-7 0 0 0,90 3-115 0 0,18 13 54 0 0,62 10 64 0 0,-244-8-222 0 0,-11 0 45 0 0,58 9 0 0 0,25 1-79 0 0,-101-10 0 0 0,129 3 0 0 0,-115-3 0 0 0,0 2 0 0 0,0 1 0 0 0,54 13 0 0 0,-66-14 50 0 0,-1 0 0 0 0,1-1 0 0 0,-1-1 0 0 0,1-2 0 0 0,0 0 0 0 0,30-7-1 0 0,38-1 72 0 0,42-7 13 0 0,-1 1-66 0 0,82-7-68 0 0,-192 21 19 0 0,0 1 0 0 0,1 1-1 0 0,29 5 1 0 0,52 6 48 0 0,0 0-17 0 0,-85-10-13 0 0,-1 0 0 0 0,1-2-1 0 0,33-3 1 0 0,9 0 40 0 0,29-2 49 0 0,-64 2-83 0 0,0 1 0 0 0,-1 1 1 0 0,39 5-1 0 0,-64-4-38 0 0,1 1 0 0 0,-1-1 0 0 0,1 1 0 0 0,-1 0-1 0 0,1 0 1 0 0,-1 0 0 0 0,1 0 0 0 0,-1 0 0 0 0,0 0 0 0 0,0 1 0 0 0,0-1 0 0 0,1 1 0 0 0,-1-1 0 0 0,-1 1-1 0 0,1 0 1 0 0,0 0 0 0 0,2 2 0 0 0,-2 0-180 0 0,0-1-1 0 0,0 1 1 0 0,-1 0 0 0 0,1-1-1 0 0,-1 1 1 0 0,0 0-1 0 0,0 0 1 0 0,0 0-1 0 0,0 0 1 0 0,0 6 0 0 0,-1 7-4507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2:11.513"/>
    </inkml:context>
    <inkml:brush xml:id="br0">
      <inkml:brushProperty name="width" value="0.1" units="cm"/>
      <inkml:brushProperty name="height" value="0.1" units="cm"/>
      <inkml:brushProperty name="color" value="#66CC00"/>
    </inkml:brush>
  </inkml:definitions>
  <inkml:trace contextRef="#ctx0" brushRef="#br0">127 3 455 0 0,'-2'-1'127'0'0,"0"1"-1"0"0,-1-1 1 0 0,1 1-1 0 0,0 0 1 0 0,-1 0-1 0 0,1 0 1 0 0,0 0-1 0 0,-1 0 1 0 0,1 0-1 0 0,0 1 1 0 0,0-1-1 0 0,-1 1 1 0 0,1 0-1 0 0,0 0 1 0 0,0-1-1 0 0,0 1 1 0 0,0 1-1 0 0,0-1 1 0 0,0 0-1 0 0,0 0 1 0 0,-3 4-1 0 0,-8 4-172 0 0,-21 24 0 0 0,30-29 182 0 0,-7 4 124 0 0,10-7-145 0 0,0 0 1 0 0,-1 0 0 0 0,1 0-1 0 0,0 0 1 0 0,-1 0-1 0 0,1 0 1 0 0,0 0 0 0 0,0 1-1 0 0,-1 2 1 0 0,2-4-76 0 0,-1 1 1 0 0,2-1 0 0 0,-1 1-1 0 0,0 0 1 0 0,0-1 0 0 0,0 1-1 0 0,0-1 1 0 0,0 1-1 0 0,0 0 1 0 0,1-1 0 0 0,-1 1-1 0 0,0-1 1 0 0,0 1 0 0 0,1-1-1 0 0,-1 1 1 0 0,0-1 0 0 0,1 1-1 0 0,-1-1 1 0 0,1 1-1 0 0,-1-1 1 0 0,0 1 0 0 0,1-1-1 0 0,-1 0 1 0 0,1 1 0 0 0,-1-1-1 0 0,1 0 1 0 0,0 1 0 0 0,-1-1-1 0 0,1 0 1 0 0,-1 0-1 0 0,1 1 1 0 0,0-1 0 0 0,0 0-1 0 0,5 3 192 0 0,0-1-1 0 0,1 0 0 0 0,-1 0 0 0 0,0-1 1 0 0,1 1-1 0 0,-1-1 0 0 0,11 0 0 0 0,49-3 843 0 0,-22 0-564 0 0,-21 1-208 0 0,45-9-1 0 0,-16 2-91 0 0,-26 5-164 0 0,1 1 0 0 0,-1 1 1 0 0,1 2-1 0 0,-1 0 0 0 0,1 2 0 0 0,-1 1 0 0 0,48 14 0 0 0,-39-9-46 0 0,1-2 0 0 0,0-1 0 0 0,66 2 0 0 0,-75-7 11 0 0,-1-1 0 0 0,1-2-1 0 0,-1 0 1 0 0,0-2 0 0 0,34-9-1 0 0,-35 6 65 0 0,-2-1 0 0 0,1-1-1 0 0,-1-1 1 0 0,25-15 0 0 0,-44 23-2066 0 0,-3 2 1874 0 0,-1 0 0 0 0,0 0 0 0 0,1 0 0 0 0,-1 0 0 0 0,0 0 0 0 0,1 0 0 0 0,-1 0 0 0 0,0 0 0 0 0,0 0 0 0 0,1 0-1 0 0,-1 1 1 0 0,0-1 0 0 0,1 0 0 0 0,0 1-585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2:14.870"/>
    </inkml:context>
    <inkml:brush xml:id="br0">
      <inkml:brushProperty name="width" value="0.1" units="cm"/>
      <inkml:brushProperty name="height" value="0.1" units="cm"/>
      <inkml:brushProperty name="color" value="#66CC00"/>
    </inkml:brush>
  </inkml:definitions>
  <inkml:trace contextRef="#ctx0" brushRef="#br0">1 1 1207 0 0,'2'2'70'0'0,"0"-1"-1"0"0,0 1 1 0 0,0 0-1 0 0,1-1 0 0 0,-1 0 1 0 0,0 1-1 0 0,1-1 0 0 0,-1 0 1 0 0,1 0-1 0 0,0 0 0 0 0,-1-1 1 0 0,4 1-1 0 0,36 2 1066 0 0,-34-4-774 0 0,0 1-1 0 0,0 1 1 0 0,12 2-1 0 0,21 3 230 0 0,-33-5-543 0 0,0-1 0 0 0,0 2 0 0 0,0-1 0 0 0,0 1 0 0 0,0 1 0 0 0,8 3 0 0 0,-6-2 29 0 0,0-1 0 0 0,-1 0 0 0 0,1 0 1 0 0,0-1-1 0 0,1 0 0 0 0,15 0 0 0 0,16 3 209 0 0,12-1 21 0 0,-40-4-233 0 0,-1 1 1 0 0,23 4-1 0 0,85 26 174 0 0,49 11 64 0 0,-138-37-176 0 0,1-1 0 0 0,-1-1 0 0 0,48-2 0 0 0,205-9 493 0 0,-202 3-566 0 0,84-1 15 0 0,-139 7-77 0 0,-1 1 1 0 0,1 1-1 0 0,-1 1 0 0 0,29 9 0 0 0,-31-5 0 0 0,0-1 0 0 0,0-1 0 0 0,1-1 0 0 0,44 2 0 0 0,-52-7 1 0 0,16 0 104 0 0,53-6-1 0 0,17-4 233 0 0,-76 8-321 0 0,-1 2 1 0 0,43 3-1 0 0,-38 0-12 0 0,18-1-1 0 0,1-2 0 0 0,0-2-1 0 0,92-17 1 0 0,-110 16 10 0 0,-1 0 0 0 0,0 2 1 0 0,51 5-1 0 0,4-1-13 0 0,-41-3 36 0 0,72-10 0 0 0,12-4-36 0 0,7 11 66 0 0,6-1-14 0 0,-122 2-43 0 0,72-4-8 0 0,61 12-1 0 0,-141-5 0 0 0,-1 1 0 0 0,0 0 0 0 0,1 0 0 0 0,-1 2 0 0 0,15 5 0 0 0,27 6 0 0 0,-27-11 39 0 0,-1-2-1 0 0,1-1 1 0 0,35-2-1 0 0,-6-1 0 0 0,-34 1 1 0 0,1-1 0 0 0,26-7 0 0 0,-27 5-35 0 0,0 1 0 0 0,27-2-1 0 0,-21 5-3 0 0,0 1 0 0 0,-1 0 0 0 0,1 2 0 0 0,39 10 0 0 0,-65-12 0 0 0,13 3 0 0 0,1 1 0 0 0,0-2 0 0 0,31 3 0 0 0,-10 0 0 0 0,-32-5 0 0 0,0 0 0 0 0,0 0 0 0 0,0 0 0 0 0,0 0 0 0 0,0-1 0 0 0,0 0 0 0 0,0 0 0 0 0,7-1 0 0 0,-7 0 13 0 0,1 0-1 0 0,-1 1 1 0 0,1 0-1 0 0,9 1 1 0 0,-9-1-3 0 0,-1 1 1 0 0,0-1 0 0 0,0 0 0 0 0,0-1 0 0 0,8 0 0 0 0,31-6 121 0 0,-33 6-82 0 0,-1 0 1 0 0,0-1-1 0 0,15-4 1 0 0,75-22 647 0 0,-79 23-611 0 0,0 1-1 0 0,36-2 1 0 0,-24 3-43 0 0,-29 2-142 0 0,-1 1 0 0 0,1 0 0 0 0,0 0 0 0 0,-1 0-1 0 0,1 0 1 0 0,0 0 0 0 0,6 2 0 0 0,-9-1 16 0 0,0-1 0 0 0,0 1 0 0 0,0-1 0 0 0,0 1 0 0 0,0-1 1 0 0,0 1-1 0 0,0 0 0 0 0,-1-1 0 0 0,1 1 0 0 0,0 0 0 0 0,0 0 0 0 0,0-1 0 0 0,-1 1 0 0 0,1 0 0 0 0,0 0 0 0 0,-1 0 1 0 0,1 0-1 0 0,-1 0 0 0 0,1 0 0 0 0,-1 0 0 0 0,0 0 0 0 0,1 0 0 0 0,-1 0 0 0 0,0 1 0 0 0,0-1 0 0 0,0 0 0 0 0,0 0 1 0 0,0 0-1 0 0,0 2 0 0 0,0 8-3460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2:16.811"/>
    </inkml:context>
    <inkml:brush xml:id="br0">
      <inkml:brushProperty name="width" value="0.1" units="cm"/>
      <inkml:brushProperty name="height" value="0.1" units="cm"/>
      <inkml:brushProperty name="color" value="#66CC00"/>
    </inkml:brush>
  </inkml:definitions>
  <inkml:trace contextRef="#ctx0" brushRef="#br0">0 25 2671 0 0,'0'0'124'0'0,"6"10"2179"0"0,9-10-1679 0 0,18 0 10 0 0,0 1 0 0 0,52 8-1 0 0,-63-5-551 0 0,1-1 0 0 0,0-2 0 0 0,0 0 0 0 0,0-1 0 0 0,0-1 0 0 0,0-1 0 0 0,0-1 0 0 0,34-10 0 0 0,-9 2 101 0 0,0 2 1 0 0,1 2 0 0 0,73-1-1 0 0,-51 11-119 0 0,-34-1-37 0 0,51-4 0 0 0,-75 1-4 0 0,0 0 0 0 0,0 1 0 0 0,0 0 0 0 0,21 4 0 0 0,-28-2-82 0 0,1-1 0 0 0,-1 1 0 0 0,1 0 0 0 0,-1 0 0 0 0,0 1 0 0 0,0 0 0 0 0,0 0-1 0 0,0 1 1 0 0,-1-1 0 0 0,10 9 0 0 0,-2 2-324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2:56.610"/>
    </inkml:context>
    <inkml:brush xml:id="br0">
      <inkml:brushProperty name="width" value="0.1" units="cm"/>
      <inkml:brushProperty name="height" value="0.1" units="cm"/>
      <inkml:brushProperty name="color" value="#66CC00"/>
    </inkml:brush>
  </inkml:definitions>
  <inkml:trace contextRef="#ctx0" brushRef="#br0">0 99 2327 0 0,'28'-7'584'0'0,"-23"6"-376"0"0,40-9 883 0 0,9-2-250 0 0,-44 9-752 0 0,-1 0-1 0 0,1 1 1 0 0,0 0-1 0 0,-1 1 1 0 0,1 0-1 0 0,0 1 1 0 0,18 1-1 0 0,-18-1-72 0 0,-1-1 0 0 0,0 0-1 0 0,0 0 1 0 0,0-1 0 0 0,0 0 0 0 0,0 0-1 0 0,14-7 1 0 0,27-5 50 0 0,-5 2 25 0 0,-34 9-49 0 0,0 0-1 0 0,1 0 1 0 0,-1 1-1 0 0,17-1 1 0 0,-15 4 13 0 0,0 1 0 0 0,21 4 1 0 0,-21-3-6 0 0,-1-1 1 0 0,23 1-1 0 0,23-6 102 0 0,-44 2-81 0 0,1-1 0 0 0,-1 2-1 0 0,1 0 1 0 0,-1 1 0 0 0,26 4-1 0 0,-17 0-38 0 0,0-2 0 0 0,1 0 0 0 0,26-2 0 0 0,28 3 203 0 0,-67-3-212 0 0,0-2 0 0 0,0 0 1 0 0,-1 0-1 0 0,19-5 0 0 0,-20 5-22 0 0,1-1 18 0 0,-1 0 0 0 0,0 1 0 0 0,1 0 0 0 0,0 1 0 0 0,-1 0 0 0 0,1 0-1 0 0,-1 1 1 0 0,1 0 0 0 0,-1 1 0 0 0,1 0 0 0 0,-1 0 0 0 0,0 1 0 0 0,11 5-1 0 0,-3-1-5 0 0,1-1 0 0 0,36 6 1 0 0,12 5 10 0 0,-44-11-12 0 0,0-1 0 0 0,1-1 0 0 0,-1 0 0 0 0,1-2 0 0 0,34-1 0 0 0,-36-1-12 0 0,-1 1 0 0 0,1 1 0 0 0,-1 1 0 0 0,0 1 0 0 0,0 1 0 0 0,26 9 0 0 0,-24-6 11 0 0,0-1 0 0 0,1-2-1 0 0,0 0 1 0 0,0-1 0 0 0,30 2-1 0 0,49-4 1 0 0,296-11 160 0 0,-21-16 282 0 0,-353 24-437 0 0,-16-1-22 0 0,0 1 0 0 0,0 1 0 0 0,0 0 0 0 0,0 0 0 0 0,0 0 0 0 0,0 1 0 0 0,0 0 0 0 0,0 1 0 0 0,-1-1 0 0 0,1 1 0 0 0,7 4 0 0 0,-4 0-221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3:01.154"/>
    </inkml:context>
    <inkml:brush xml:id="br0">
      <inkml:brushProperty name="width" value="0.1" units="cm"/>
      <inkml:brushProperty name="height" value="0.1" units="cm"/>
      <inkml:brushProperty name="color" value="#66CC00"/>
    </inkml:brush>
  </inkml:definitions>
  <inkml:trace contextRef="#ctx0" brushRef="#br0">1 213 1983 0 0,'0'-2'88'0'0,"0"-1"0"0"0,0 1 0 0 0,1-1-1 0 0,-1 1 1 0 0,1-1 0 0 0,0 1-1 0 0,0 0 1 0 0,0-1 0 0 0,0 1-1 0 0,0 0 1 0 0,0 0 0 0 0,1-1-1 0 0,-1 1 1 0 0,1 0 0 0 0,-1 1-1 0 0,1-1 1 0 0,0 0 0 0 0,0 0-1 0 0,0 1 1 0 0,0-1 0 0 0,0 1 0 0 0,0-1-1 0 0,4-1 1 0 0,5-2-60 0 0,1 0 0 0 0,-1 1-1 0 0,22-4 1 0 0,-12 2 87 0 0,7-4-18 0 0,-1-1-1 0 0,30-16 1 0 0,-55 26-74 0 0,16-7 214 0 0,31-9 0 0 0,-24 9-117 0 0,-7 4-98 0 0,-1 0 0 0 0,28-2 0 0 0,-31 6-22 0 0,-1 0 0 0 0,1 1 0 0 0,0 0 0 0 0,-1 1 0 0 0,1 1 0 0 0,-1 0 0 0 0,17 7 0 0 0,-14-5 0 0 0,0-1 0 0 0,0 0 0 0 0,1-1 0 0 0,27 2 0 0 0,-24-7 49 0 0,0 0-1 0 0,39-9 0 0 0,-39 7 0 0 0,0 0 0 0 0,38-2-1 0 0,20 3 81 0 0,-52 1-78 0 0,-20 1-37 0 0,-1 0-1 0 0,0 1 1 0 0,1 0 0 0 0,-1 0-1 0 0,7 1 1 0 0,29-1 115 0 0,-38 0-112 0 0,14 0 132 0 0,32-4 0 0 0,27-6 182 0 0,-35 5-251 0 0,0 1 0 0 0,0 2 0 0 0,49 5-1 0 0,-8-2-1 0 0,-55-2-77 0 0,43-7 0 0 0,-48 4 0 0 0,0 1 0 0 0,0 1 0 0 0,28 2 0 0 0,139 4 64 0 0,-105-4-64 0 0,34-4 60 0 0,54 2 62 0 0,-63 3-29 0 0,22-4 24 0 0,-128 3-241 0 0,0 0 0 0 0,0 0 0 0 0,0 0 0 0 0,0 0 0 0 0,0 1 0 0 0,0-1 0 0 0,0 1 0 0 0,0 0 0 0 0,0 0 0 0 0,0 0 0 0 0,0 0 0 0 0,0 0 0 0 0,0 1 0 0 0,-1-1 0 0 0,4 4 0 0 0,1 2-2212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6:46.685"/>
    </inkml:context>
    <inkml:brush xml:id="br0">
      <inkml:brushProperty name="width" value="0.1" units="cm"/>
      <inkml:brushProperty name="height" value="0.1" units="cm"/>
      <inkml:brushProperty name="color" value="#F4F91B"/>
    </inkml:brush>
  </inkml:definitions>
  <inkml:trace contextRef="#ctx0" brushRef="#br0">1 60 1375 0 0,'0'-2'278'0'0,"0"-1"-1"0"0,0 1 0 0 0,0-1 0 0 0,1 1 1 0 0,-1 0-1 0 0,1 0 0 0 0,0-1 0 0 0,0 1 0 0 0,0 0 1 0 0,2-4 436 0 0,11 4 686 0 0,-5 5-1279 0 0,-8-3-79 0 0,0 1-1 0 0,0-1 0 0 0,0 0 0 0 0,1 1 1 0 0,-1-1-1 0 0,0 0 0 0 0,0 0 0 0 0,1 0 0 0 0,-1 0 1 0 0,0 0-1 0 0,0 0 0 0 0,3 0 0 0 0,20-4 499 0 0,0 0-1 0 0,0 2 0 0 0,0 1 0 0 0,37 3 0 0 0,-27 0-232 0 0,1-1 0 0 0,36-3-1 0 0,-69 1-304 0 0,24-1 392 0 0,27 0 0 0 0,-44 2-289 0 0,0 1-1 0 0,0 0 0 0 0,0 1 0 0 0,0 0 1 0 0,0 0-1 0 0,14 6 0 0 0,-15-5-17 0 0,0-1 0 0 0,0 0 0 0 0,1-1-1 0 0,-1 0 1 0 0,1 0 0 0 0,-1 0 0 0 0,1-1-1 0 0,15-2 1 0 0,-10 0 49 0 0,0 2 0 0 0,17 1 1 0 0,-16 1-63 0 0,28 7 1 0 0,21 3 138 0 0,45 8 214 0 0,-80-14-316 0 0,36 3 1 0 0,-17-3-15 0 0,-25-4-34 0 0,0-1 1 0 0,0-1-1 0 0,36-5 0 0 0,-38 2-2 0 0,33-10 0 0 0,6-2 101 0 0,-35 11-36 0 0,48-16 0 0 0,-27 0-45 0 0,-37 15-33 0 0,1 0-1 0 0,0 1 1 0 0,0 0-1 0 0,1 1 1 0 0,-1 0 0 0 0,1 1-1 0 0,-1 0 1 0 0,16-1 0 0 0,102 9 26 0 0,-95-7-49 0 0,-26 1-13 0 0,0-1 1 0 0,1 1-1 0 0,11 2 1 0 0,81 18 51 0 0,-83-17-38 0 0,0-1 0 0 0,1-1 0 0 0,-1-1 1 0 0,23-2-1 0 0,-17 1 36 0 0,41 2 1 0 0,190 8 167 0 0,-207-9-215 0 0,100 7 103 0 0,-87-6-28 0 0,-41-2 57 0 0,29 3 0 0 0,-40-1-112 0 0,0-1 0 0 0,1-1 0 0 0,-1 0 1 0 0,0 0-1 0 0,0 0 0 0 0,16-6 1 0 0,6 0-14 0 0,-27 6-43 0 0,-2 1 35 0 0,1-1-1 0 0,-1 1 1 0 0,1 0 0 0 0,0-1-1 0 0,-1 1 1 0 0,1 0 0 0 0,0 0-1 0 0,-1 0 1 0 0,1 0 0 0 0,2 1-1 0 0,-4-1-42 0 0,0 1 0 0 0,1-1 0 0 0,-1 1-1 0 0,0 0 1 0 0,0-1 0 0 0,0 1 0 0 0,1 0 0 0 0,-1-1-1 0 0,0 1 1 0 0,0 0 0 0 0,0-1 0 0 0,0 1 0 0 0,0 0 0 0 0,0-1-1 0 0,0 1 1 0 0,-1-1 0 0 0,1 1 0 0 0,0 0 0 0 0,0-1-1 0 0,0 1 1 0 0,-1 0 0 0 0,1-1 0 0 0,0 1 0 0 0,-1-1-1 0 0,1 1 1 0 0,0-1 0 0 0,-1 1 0 0 0,0 0 0 0 0,-7 14-3970 0 0,-6 4-1352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7:01.483"/>
    </inkml:context>
    <inkml:brush xml:id="br0">
      <inkml:brushProperty name="width" value="0.1" units="cm"/>
      <inkml:brushProperty name="height" value="0.1" units="cm"/>
      <inkml:brushProperty name="color" value="#F4F91B"/>
    </inkml:brush>
  </inkml:definitions>
  <inkml:trace contextRef="#ctx0" brushRef="#br0">3 61 4687 0 0,'-3'-15'551'0'0,"4"13"-429"0"0,0 0 0 0 0,0-1 1 0 0,0 1-1 0 0,0 0 0 0 0,1 0 0 0 0,-1 0 0 0 0,1 0 1 0 0,-1 0-1 0 0,1 0 0 0 0,0 0 0 0 0,-1 0 0 0 0,1 1 0 0 0,0-1 1 0 0,0 1-1 0 0,1-1 0 0 0,-1 1 0 0 0,0 0 0 0 0,0 0 0 0 0,0 0 1 0 0,1 0-1 0 0,-1 0 0 0 0,1 0 0 0 0,-1 1 0 0 0,3-1 1 0 0,9-1 104 0 0,-1 0 1 0 0,1 1 0 0 0,17 0-1 0 0,-26 1-104 0 0,0 0-94 0 0,7 0 51 0 0,1 0-1 0 0,0 0 1 0 0,-1 1-1 0 0,1 1 1 0 0,0 0-1 0 0,22 7 0 0 0,-25-5-25 0 0,1-1 0 0 0,0 0 1 0 0,0 0-1 0 0,0-2 0 0 0,0 1 0 0 0,21-1 0 0 0,-3 1 135 0 0,-10-2-66 0 0,15 4 82 0 0,34 7 55 0 0,14 4-45 0 0,-31-6-97 0 0,-37-8-72 0 0,-1 1 0 0 0,19 5 0 0 0,1 2 99 0 0,0-2 0 0 0,41 5 0 0 0,71-1 312 0 0,-74-7-325 0 0,88 20 47 0 0,-126-18-123 0 0,50-1-46 0 0,7 6 25 0 0,-8-2-6 0 0,-5 0 38 0 0,-42-5-4 0 0,46 10-1 0 0,-46-8-62 0 0,0 0 0 0 0,37 0 0 0 0,-22-3 0 0 0,-13 0 32 0 0,68-3 0 0 0,-52 1-32 0 0,-40 0 0 0 0,1-1 0 0 0,25-2 0 0 0,-25 0 10 0 0,0 0-1 0 0,0-1 0 0 0,0 0 1 0 0,-1-1-1 0 0,1-1 0 0 0,13-7 1 0 0,-14 7 104 0 0,0-1 1 0 0,0 2-1 0 0,0 0 1 0 0,21-4 0 0 0,21-6 57 0 0,-54 14-170 0 0,-1 0 0 0 0,1-1-1 0 0,0 1 1 0 0,0-1 0 0 0,-1 1 0 0 0,1 0-1 0 0,0 0 1 0 0,0-1 0 0 0,0 1 0 0 0,0 0-1 0 0,-1 0 1 0 0,1 0 0 0 0,0 0 0 0 0,0 0 0 0 0,0 0-1 0 0,0 0 1 0 0,0 0 0 0 0,-1 0 0 0 0,1 1-1 0 0,0-1 1 0 0,0 0 0 0 0,0 1 0 0 0,-1-1-1 0 0,1 0 1 0 0,0 1 0 0 0,0-1 0 0 0,-1 1 0 0 0,1-1-1 0 0,0 1 1 0 0,-1-1 0 0 0,1 1 0 0 0,0 0-1 0 0,0 2-29 0 0,0 0 0 0 0,0 0 0 0 0,0 0-1 0 0,-1 0 1 0 0,0 0 0 0 0,1 1 0 0 0,-1-1-1 0 0,-1 4 1 0 0,1 12-1013 0 0,-2 2-3533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7:10.033"/>
    </inkml:context>
    <inkml:brush xml:id="br0">
      <inkml:brushProperty name="width" value="0.1" units="cm"/>
      <inkml:brushProperty name="height" value="0.1" units="cm"/>
      <inkml:brushProperty name="color" value="#F4F91B"/>
    </inkml:brush>
  </inkml:definitions>
  <inkml:trace contextRef="#ctx0" brushRef="#br0">1 92 2127 0 0,'0'0'27'0'0,"0"-1"0"0"0,0 1 0 0 0,0-1-1 0 0,0 1 1 0 0,0-1 0 0 0,0 1 0 0 0,1-1-1 0 0,-1 1 1 0 0,0-1 0 0 0,0 1 0 0 0,1 0-1 0 0,-1-1 1 0 0,0 1 0 0 0,0-1 0 0 0,1 1-1 0 0,-1 0 1 0 0,0-1 0 0 0,1 1 0 0 0,-1 0-1 0 0,0-1 1 0 0,1 1 0 0 0,-1 0 0 0 0,1 0-1 0 0,-1-1 1 0 0,1 1 0 0 0,-1 0-1 0 0,0 0 1 0 0,1 0 0 0 0,19-3 843 0 0,-13 4-740 0 0,0 0 1 0 0,0 0 0 0 0,11 3-1 0 0,-15-3 7 0 0,-1-1 0 0 0,1 1-1 0 0,-1-1 1 0 0,1 1 0 0 0,0-1-1 0 0,-1 0 1 0 0,1 0-1 0 0,-1 0 1 0 0,1 0 0 0 0,0-1-1 0 0,-1 1 1 0 0,1-1 0 0 0,-1 0-1 0 0,1 1 1 0 0,-1-1 0 0 0,4-2-1 0 0,7-2 548 0 0,-6 3-395 0 0,12-2 423 0 0,-4 3-381 0 0,28-5-1 0 0,-28 4-205 0 0,30-3-1 0 0,-24 6-39 0 0,-1-1 0 0 0,0-2 0 0 0,0 0 0 0 0,0-1 0 0 0,0-1 0 0 0,0 0 0 0 0,23-10 0 0 0,-27 8-2 0 0,1 0 1 0 0,1 1 0 0 0,-1 1 0 0 0,35-3-1 0 0,-43 6-61 0 0,0 2-1 0 0,16 1 1 0 0,-17-1-22 0 0,-1 0 0 0 0,1 0 0 0 0,0-1-1 0 0,14-2 1 0 0,-12 2 0 0 0,-1 0 0 0 0,1 0 0 0 0,-1 1 0 0 0,1 0 0 0 0,-1 1 0 0 0,16 4 0 0 0,7 1 11 0 0,36-1 122 0 0,-49-6-96 0 0,0 2 1 0 0,30 6-1 0 0,-29-5-28 0 0,0 0-1 0 0,1-1 1 0 0,23 0-1 0 0,-22-2 2 0 0,0 1 0 0 0,31 6 0 0 0,-36-5-10 0 0,0 0 0 0 0,1-1 0 0 0,-1-1 0 0 0,32-4 0 0 0,-25 2 0 0 0,35 1 0 0 0,-37 1 33 0 0,0-1 0 0 0,23-3-1 0 0,-27 2 5 0 0,0 0 0 0 0,0 1 0 0 0,35 3 0 0 0,-27 1-35 0 0,-1-1 1 0 0,1-1 0 0 0,34-3-1 0 0,-37 1 17 0 0,0 1 1 0 0,28 5-1 0 0,-31-3-2 0 0,0 0 1 0 0,0-1 0 0 0,33-4-1 0 0,19-1-17 0 0,107-9 96 0 0,-90 8-64 0 0,-75 5-32 0 0,1 0 0 0 0,-1 1 0 0 0,1 0 0 0 0,21 6 0 0 0,58 20 0 0 0,-19-4 0 0 0,15 3 0 0 0,-77-23 9 0 0,0 0 0 0 0,0-2 0 0 0,0 1 0 0 0,0-2-1 0 0,26-1 1 0 0,-1 0 2 0 0,-37 1-10 0 0,0-1-1 0 0,0 1 1 0 0,0 0-1 0 0,1 0 0 0 0,-2-1 1 0 0,1 1-1 0 0,0-1 0 0 0,0 1 1 0 0,0-1-1 0 0,0 1 1 0 0,0-1-1 0 0,0 1 0 0 0,0-1 1 0 0,-1 0-1 0 0,1 1 1 0 0,0-1-1 0 0,0 0 0 0 0,-1 0 1 0 0,1 0-1 0 0,-1 1 1 0 0,1-1-1 0 0,0 0 0 0 0,-1 0 1 0 0,0 0-1 0 0,1 0 1 0 0,-1-1-1 0 0,1 2 2 0 0,-1 0 0 0 0,0 0-1 0 0,0-1 1 0 0,0 1 0 0 0,0 0 0 0 0,0 0 0 0 0,0 0-1 0 0,0 0 1 0 0,1 0 0 0 0,-1 0 0 0 0,0 0 0 0 0,0 0-1 0 0,0 0 1 0 0,0 0 0 0 0,0 0 0 0 0,0 1-1 0 0,1-1 1 0 0,-1 0 0 0 0,0 0 0 0 0,0 0 0 0 0,0 0-1 0 0,0 0 1 0 0,0 0 0 0 0,0 0 0 0 0,0 0 0 0 0,0 0-1 0 0,0 0 1 0 0,1 0 0 0 0,-1 0 0 0 0,0 0 0 0 0,0 1-1 0 0,0-1 1 0 0,0 0 0 0 0,0 0 0 0 0,0 0 0 0 0,0 0-1 0 0,0 0 1 0 0,0 0 0 0 0,0 0 0 0 0,0 1 0 0 0,0-1-1 0 0,0 0 1 0 0,0 0 0 0 0,0 0 0 0 0,0 0 0 0 0,0 0-1 0 0,0 0 1 0 0,0 0 0 0 0,0 1 0 0 0,0-1-1 0 0,0 0 1 0 0,0 0 0 0 0,0 0 0 0 0,0 0 0 0 0,2 11 80 0 0,-10 24-3254 0 0,2-19-400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07.992"/>
    </inkml:context>
    <inkml:brush xml:id="br0">
      <inkml:brushProperty name="width" value="0.1" units="cm"/>
      <inkml:brushProperty name="height" value="0.1" units="cm"/>
      <inkml:brushProperty name="color" value="#F4F91B"/>
    </inkml:brush>
  </inkml:definitions>
  <inkml:trace contextRef="#ctx0" brushRef="#br0">775 364 1495 0 0,'-19'1'52'0'0,"12"-1"91"0"0,1 0-1 0 0,-1 0 1 0 0,1 0 0 0 0,-1-1-1 0 0,-10-2 1 0 0,14 2-71 0 0,1 0-1 0 0,-1 0 1 0 0,1-1 0 0 0,0 1 0 0 0,-1 0 0 0 0,1-1-1 0 0,0 0 1 0 0,0 1 0 0 0,0-1 0 0 0,0 0 0 0 0,0 0 0 0 0,0 0-1 0 0,0-1 1 0 0,1 1 0 0 0,-1 0 0 0 0,1-1 0 0 0,-2-2-1 0 0,-5-10 609 0 0,-1 1 0 0 0,-1 0 0 0 0,-12-13 0 0 0,-12-18 576 0 0,-52-69 656 0 0,66 87-1378 0 0,17 20-452 0 0,-1 1-1 0 0,-1 0 1 0 0,1 0 0 0 0,-1 0-1 0 0,0 1 1 0 0,-1 0 0 0 0,1 0-1 0 0,-1 0 1 0 0,0 0 0 0 0,-10-5-1 0 0,10 9-74 0 0,1 0-1 0 0,-1 0 1 0 0,1 1-1 0 0,-1 0 0 0 0,0 0 1 0 0,1 0-1 0 0,-1 1 1 0 0,1 0-1 0 0,-11 2 0 0 0,-1 2 21 0 0,-1 0 0 0 0,1 1-1 0 0,0 1 1 0 0,0 0 0 0 0,1 2-1 0 0,0 0 1 0 0,0 0 0 0 0,1 2-1 0 0,0 0 1 0 0,1 0 0 0 0,-14 15-1 0 0,12-6 26 0 0,0 2-1 0 0,1-1 0 0 0,1 2 0 0 0,2 0 0 0 0,0 0 1 0 0,1 1-1 0 0,1 1 0 0 0,1 0 0 0 0,-8 40 0 0 0,14-51-28 0 0,1 0 0 0 0,0-1-1 0 0,0 2 1 0 0,2-1 0 0 0,-1 0-1 0 0,2 0 1 0 0,0 0 0 0 0,1 0-1 0 0,0 0 1 0 0,8 24 0 0 0,-6-25 61 0 0,0 0 1 0 0,2 0 0 0 0,-1 0-1 0 0,2 0 1 0 0,0-1 0 0 0,0 0 0 0 0,1 0-1 0 0,0-1 1 0 0,1 0 0 0 0,0-1-1 0 0,1 1 1 0 0,1-2 0 0 0,-1 0 0 0 0,18 12-1 0 0,-12-10-10 0 0,2-1-1 0 0,-1-1 0 0 0,1 0 1 0 0,1-1-1 0 0,37 10 0 0 0,-31-12 3 0 0,-16-3-42 0 0,-1-1-1 0 0,1 0 1 0 0,1 0-1 0 0,-1-1 1 0 0,0 0-1 0 0,0-1 1 0 0,9-1-1 0 0,-10 0 0 0 0,0 0-1 0 0,0-1 1 0 0,0 0-1 0 0,0 0 1 0 0,-1-1-1 0 0,1 0 1 0 0,-1 0 0 0 0,0-1-1 0 0,0 0 1 0 0,0 0-1 0 0,-1-1 1 0 0,1 0-1 0 0,-1 0 1 0 0,11-12-1 0 0,55-60 272 0 0,-64 66-274 0 0,0-1 1 0 0,0 0-1 0 0,-1 0 0 0 0,-1 0 0 0 0,9-21 1 0 0,-6 6 45 0 0,-1 0 1 0 0,-2-1 0 0 0,0 1 0 0 0,-2-1 0 0 0,2-44 0 0 0,-6 59-50 0 0,0 0 0 0 0,-1 0 0 0 0,0 0 0 0 0,-1 1 0 0 0,-1-1 0 0 0,0 1 0 0 0,0-1 0 0 0,-1 1 0 0 0,-1 0 0 0 0,0 1 0 0 0,-1-1 0 0 0,0 1 0 0 0,0 0 0 0 0,-13-16 0 0 0,12 20-17 0 0,0 1-1 0 0,0 0 0 0 0,0 1 0 0 0,-1-1 1 0 0,0 1-1 0 0,0 1 0 0 0,0 0 0 0 0,0 0 1 0 0,-1 0-1 0 0,0 1 0 0 0,1 0 0 0 0,-1 1 1 0 0,0 0-1 0 0,0 1 0 0 0,-18-2 0 0 0,4 2 12 0 0,-1 2 0 0 0,0 0-1 0 0,0 1 1 0 0,1 1 0 0 0,-24 7-1 0 0,28-5-210 0 0,1 0 1 0 0,0 2-1 0 0,0 0 0 0 0,1 1 0 0 0,0 0 1 0 0,0 2-1 0 0,1 0 0 0 0,-20 16 0 0 0,-5 10-742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6.233"/>
    </inkml:context>
    <inkml:brush xml:id="br0">
      <inkml:brushProperty name="width" value="0.1" units="cm"/>
      <inkml:brushProperty name="height" value="0.1" units="cm"/>
      <inkml:brushProperty name="color" value="#E71224"/>
    </inkml:brush>
  </inkml:definitions>
  <inkml:trace contextRef="#ctx0" brushRef="#br0">811 111 4431 0 0,'-16'-12'307'0'0,"-1"1"-1"0"0,-1 1 1 0 0,0 1-1 0 0,-1 1 1 0 0,-19-7-1 0 0,1 3 355 0 0,-62-10-1 0 0,61 16-501 0 0,1 3-1 0 0,-1 1 0 0 0,0 2 1 0 0,-59 6-1 0 0,-147 36-708 0 0,187-29-2244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19.089"/>
    </inkml:context>
    <inkml:brush xml:id="br0">
      <inkml:brushProperty name="width" value="0.1" units="cm"/>
      <inkml:brushProperty name="height" value="0.1" units="cm"/>
      <inkml:brushProperty name="color" value="#F4F91B"/>
    </inkml:brush>
  </inkml:definitions>
  <inkml:trace contextRef="#ctx0" brushRef="#br0">8 7 655 0 0,'-7'-2'866'0'0,"11"-2"299"0"0,-4 4-1112 0 0,1 0 0 0 0,0 0 0 0 0,0-1-1 0 0,0 1 1 0 0,0 0 0 0 0,0 0 0 0 0,0 0 0 0 0,0 0 0 0 0,0 0 0 0 0,0 1 0 0 0,0-1 0 0 0,-1 0 0 0 0,1 0-1 0 0,0 1 1 0 0,0-1 0 0 0,0 0 0 0 0,0 1 0 0 0,0-1 0 0 0,-1 1 0 0 0,1-1 0 0 0,0 1 0 0 0,0-1 0 0 0,0 2-1 0 0,2 0-9 0 0,-1 1-1 0 0,1-1 0 0 0,0 1 0 0 0,0-1 0 0 0,0 0 1 0 0,0 0-1 0 0,0 0 0 0 0,0 0 0 0 0,1-1 0 0 0,-1 0 0 0 0,1 1 1 0 0,4 0-1 0 0,-3-2 64 0 0,1 1 0 0 0,-1-1 0 0 0,1 0 0 0 0,0-1 0 0 0,-1 1 1 0 0,1-1-1 0 0,6-2 0 0 0,0 0 68 0 0,0 0 15 0 0,0 1-1 0 0,-1 0 0 0 0,1 0 0 0 0,0 1 0 0 0,0 0 1 0 0,19 2-1 0 0,1 2-136 0 0,0-2 1 0 0,0-1 0 0 0,43-7-1 0 0,5 5 130 0 0,-61 1-46 0 0,0 1 1 0 0,23 2 0 0 0,9 1 63 0 0,22-1-136 0 0,-45-3-42 0 0,18 0 20 0 0,67 13 94 0 0,26 9-72 0 0,-119-18-64 0 0,1 1 0 0 0,27 10 0 0 0,-18-5 0 0 0,-20-7 17 0 0,1-1 0 0 0,0 0 0 0 0,0-1 0 0 0,0 0 0 0 0,0 0 0 0 0,-1-2 0 0 0,1 1 0 0 0,17-5 0 0 0,31-4 182 0 0,-29 7-89 0 0,1-3-1 0 0,-1 0 1 0 0,38-14-1 0 0,-58 17-72 0 0,4 0-21 0 0,-1 0 1 0 0,1 1-1 0 0,0 1 1 0 0,-1 0-1 0 0,1 0 1 0 0,20 3-1 0 0,84 16 131 0 0,-67-9-124 0 0,-48-8-23 0 0,30 5 0 0 0,0-2 0 0 0,0 0 0 0 0,39-3 0 0 0,-60-1 2 0 0,24-2 58 0 0,0-1 0 0 0,53-12 0 0 0,-68 10-59 0 0,1 1 1 0 0,0 0 0 0 0,0 2 0 0 0,0 1 0 0 0,31 1-1 0 0,-42 2-1 0 0,-1 0 0 0 0,17 5 0 0 0,12 2 0 0 0,-5-6 16 0 0,1-1 0 0 0,0-2-1 0 0,36-5 1 0 0,-20 1-7 0 0,8-3-9 0 0,-42 5 0 0 0,0 0 0 0 0,0 0 0 0 0,1 2 0 0 0,32 2 0 0 0,-29 1 0 0 0,1-2 0 0 0,27-1 0 0 0,21 1 0 0 0,3 0 0 0 0,-39-2 0 0 0,-24 2 0 0 0,-1 0 0 0 0,1 1 0 0 0,0 0 0 0 0,0 0 0 0 0,-1 1 0 0 0,1 0 0 0 0,16 9 0 0 0,-19-9 0 0 0,0-1 0 0 0,0 0 0 0 0,1-1 0 0 0,-1 1 0 0 0,0-1 0 0 0,15-1 0 0 0,16 4 0 0 0,7 2 0 0 0,1-1 0 0 0,45-2 0 0 0,-46-4 22 0 0,1-1-1 0 0,65-13 0 0 0,-46 7 7 0 0,-41 5-10 0 0,33-6 0 0 0,-38 5-10 0 0,1 2-1 0 0,-1 0 0 0 0,30 1 0 0 0,10 0 18 0 0,-45 0-21 0 0,0 2 1 0 0,19 2-1 0 0,17 1-7 0 0,24-2 3 0 0,-58-2 0 0 0,28-6-1 0 0,-16 2 13 0 0,-19 2-2 0 0,18 0 92 0 0,-26 2-110 0 0,0 1 0 0 0,0-1 1 0 0,0 0-1 0 0,0 0 1 0 0,-1 0-1 0 0,1 1 0 0 0,0-1 1 0 0,0 0-1 0 0,0 1 0 0 0,-1-1 1 0 0,1 1-1 0 0,0-1 1 0 0,0 1-1 0 0,-1-1 0 0 0,1 1 1 0 0,-1-1-1 0 0,1 1 0 0 0,0 0 1 0 0,-1-1-1 0 0,1 1 1 0 0,-1 0-1 0 0,0 0 0 0 0,1-1 1 0 0,-1 1-1 0 0,1 0 1 0 0,-1 0-1 0 0,0 0 0 0 0,1 1 1 0 0,1 8-143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39.276"/>
    </inkml:context>
    <inkml:brush xml:id="br0">
      <inkml:brushProperty name="width" value="0.1" units="cm"/>
      <inkml:brushProperty name="height" value="0.1" units="cm"/>
      <inkml:brushProperty name="color" value="#F4F91B"/>
    </inkml:brush>
  </inkml:definitions>
  <inkml:trace contextRef="#ctx0" brushRef="#br0">405 1067 919 0 0,'0'-6'144'0'0,"0"0"222"0"0,0 1 1 0 0,0 0 0 0 0,0 0 0 0 0,1 0 0 0 0,2-8-1 0 0,-4 12-279 0 0,1 0-1 0 0,0 0 0 0 0,0 0 1 0 0,-1 0-1 0 0,1 0 0 0 0,0 0 1 0 0,-1 0-1 0 0,1 0 0 0 0,-1 0 0 0 0,1 0 1 0 0,-1 0-1 0 0,-1-1 0 0 0,1 0 314 0 0,2 3 62 0 0,0-1-370 0 0,0-1-17 0 0,2 0 23 0 0,-1 0-1 0 0,0 0 1 0 0,0 0 0 0 0,0 0-1 0 0,0 0 1 0 0,1 1 0 0 0,-1-1-1 0 0,3 0 1 0 0,-1 1 17 0 0,-1-1-1 0 0,1 0 1 0 0,0 0-1 0 0,-1 0 1 0 0,1-1 0 0 0,5-2-1 0 0,28-32 793 0 0,-26 25-765 0 0,-2 3-40 0 0,0-1 1 0 0,-1-1-1 0 0,0 1 0 0 0,12-19 0 0 0,-8 4 124 0 0,-1-1 1 0 0,-1-1-1 0 0,-2 1 0 0 0,8-34 0 0 0,-13 44-134 0 0,-1-1-1 0 0,1-23 1 0 0,1-13 14 0 0,-1 33-116 0 0,10-84 49 0 0,-12 85-11 0 0,-1 1 0 0 0,0 0 0 0 0,-2-1-1 0 0,-3-17 1 0 0,4 28-33 0 0,-2-12 27 0 0,-1 0 0 0 0,-1 0 1 0 0,-1 0-1 0 0,0 1 0 0 0,-12-23 0 0 0,11 30-22 0 0,-1 0 0 0 0,0 1 0 0 0,-1 0 0 0 0,0 0 0 0 0,-10-9 0 0 0,-55-37 0 0 0,32 20 0 0 0,36 29 0 0 0,0 1 0 0 0,0 1 0 0 0,-1-1 0 0 0,0 1 0 0 0,0 0 0 0 0,0 1 0 0 0,0 0 0 0 0,-1 0 0 0 0,-13-5 0 0 0,8 6 0 0 0,0 1 0 0 0,-1 0 0 0 0,1 1 0 0 0,0 0 0 0 0,0 1 0 0 0,0 1 0 0 0,0 0 0 0 0,-15 4 0 0 0,5 0 0 0 0,-23 8 0 0 0,40-11 0 0 0,0 0 0 0 0,0 1 0 0 0,1-1 0 0 0,-1 1 0 0 0,1 0 0 0 0,-1 1 0 0 0,1 0 0 0 0,0-1 0 0 0,1 2 0 0 0,-1-1 0 0 0,1 0 0 0 0,-1 1 0 0 0,2 0 0 0 0,-1 0 0 0 0,0 0 0 0 0,1 0 0 0 0,-3 6 0 0 0,-3 9-12 0 0,1 1-1 0 0,0-1 0 0 0,2 1 0 0 0,-8 42 0 0 0,12-39 13 0 0,2 0 0 0 0,0-1 0 0 0,1 1 0 0 0,7 32 0 0 0,-3-22 0 0 0,0 38 0 0 0,2 21 0 0 0,-2-51 0 0 0,-5-37-8 0 0,1 0-1 0 0,0 0 1 0 0,0-1-1 0 0,0 1 1 0 0,1 0 0 0 0,-1 0-1 0 0,1-1 1 0 0,0 1-1 0 0,1-1 1 0 0,-1 1-1 0 0,1-1 1 0 0,0 0-1 0 0,0 0 1 0 0,0 0-1 0 0,0 0 1 0 0,4 3-1 0 0,-5-6 23 0 0,0 0 0 0 0,-1-1 0 0 0,1 1-1 0 0,0 0 1 0 0,-1 0 0 0 0,1-1 0 0 0,0 1-1 0 0,0-1 1 0 0,0 0 0 0 0,-1 0 0 0 0,1 1-1 0 0,0-1 1 0 0,0 0 0 0 0,0-1 0 0 0,-1 1-1 0 0,4-1 1 0 0,32-9 216 0 0,-17 3-192 0 0,0 2-273 0 0,-7 1 407 0 0,1 0-1 0 0,1 1 1 0 0,21-1 0 0 0,-32 4-352 0 0,0 0 0 0 0,-1 0 0 0 0,1 0 1 0 0,-1 0-1 0 0,1 1 0 0 0,-1 0 1 0 0,1 0-1 0 0,-1 0 0 0 0,0 0 0 0 0,1 0 1 0 0,-1 0-1 0 0,0 1 0 0 0,0 0 0 0 0,0 0 1 0 0,0 0-1 0 0,0 0 0 0 0,0 0 1 0 0,-1 0-1 0 0,5 6 0 0 0,2 3-3091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41.099"/>
    </inkml:context>
    <inkml:brush xml:id="br0">
      <inkml:brushProperty name="width" value="0.1" units="cm"/>
      <inkml:brushProperty name="height" value="0.1" units="cm"/>
      <inkml:brushProperty name="color" value="#F4F91B"/>
    </inkml:brush>
  </inkml:definitions>
  <inkml:trace contextRef="#ctx0" brushRef="#br0">674 52 455 0 0,'-5'-5'106'0'0,"0"0"0"0"0,-1 0-1 0 0,1 1 1 0 0,-1 0 0 0 0,0 0-1 0 0,0 0 1 0 0,0 1 0 0 0,-1 0-1 0 0,1 0 1 0 0,-1 0-1 0 0,0 1 1 0 0,0 0 0 0 0,1 1-1 0 0,-1-1 1 0 0,-1 1 0 0 0,1 1-1 0 0,0-1 1 0 0,0 1 0 0 0,0 0-1 0 0,0 1 1 0 0,-7 1-1 0 0,-3 2-69 0 0,-1 0 0 0 0,1 1-1 0 0,1 1 1 0 0,-22 11-1 0 0,-5 2-29 0 0,-81 41 163 0 0,91-42-150 0 0,21-10-19 0 0,-1 2 0 0 0,1 0 0 0 0,0 0 0 0 0,1 1 0 0 0,1 0 0 0 0,-15 19 0 0 0,2-2 0 0 0,9-13 113 0 0,1 2 0 0 0,0-1 0 0 0,2 1 0 0 0,-14 27-1 0 0,20-34-49 0 0,1-1-1 0 0,1 1 0 0 0,0 0 0 0 0,0 0 0 0 0,1 1 1 0 0,0-1-1 0 0,1 0 0 0 0,0 1 0 0 0,0-1 0 0 0,2 18 0 0 0,0-22 38 0 0,0 1-1 0 0,1-1 1 0 0,0 0-1 0 0,0 0 1 0 0,0 0-1 0 0,0 0 1 0 0,1-1-1 0 0,0 1 1 0 0,0-1-1 0 0,1 0 1 0 0,0 1-1 0 0,-1-1 1 0 0,2-1-1 0 0,8 9 1 0 0,5 2 322 0 0,0-1 0 0 0,36 21 1 0 0,-6-5 265 0 0,-39-24-599 0 0,0-1 0 0 0,0-1 0 0 0,1 1 0 0 0,0-1 0 0 0,0-1 0 0 0,0 0 0 0 0,0 0 0 0 0,15 1 0 0 0,89 4 598 0 0,-76-7-472 0 0,-17 0-153 0 0,-1-1 1 0 0,0-1-1 0 0,1-1 0 0 0,-1-1 0 0 0,20-5 1 0 0,-29 5-35 0 0,0 0 0 0 0,-1-1 0 0 0,0 0 0 0 0,0-1 0 0 0,0 0 0 0 0,-1-1-1 0 0,1 0 1 0 0,-1 0 0 0 0,-1-1 0 0 0,15-13 0 0 0,-15 12-4 0 0,-1-1-1 0 0,0 0 0 0 0,0 0 0 0 0,-1 0 1 0 0,0-1-1 0 0,0 0 0 0 0,-1 0 0 0 0,-1 0 0 0 0,0-1 1 0 0,0 1-1 0 0,-1-1 0 0 0,0 0 0 0 0,1-13 1 0 0,-4 23-22 0 0,2-10 44 0 0,-1-1 0 0 0,-1 1 0 0 0,0-1-1 0 0,-1-15 1 0 0,0 24-34 0 0,0-1-1 0 0,0 1 0 0 0,0 0 1 0 0,0-1-1 0 0,0 1 0 0 0,-1 0 1 0 0,0 0-1 0 0,1-1 1 0 0,-1 2-1 0 0,0-1 0 0 0,0 0 1 0 0,-1 0-1 0 0,1 0 1 0 0,-1 1-1 0 0,1 0 0 0 0,-1-1 1 0 0,0 1-1 0 0,-3-2 1 0 0,0 0 2 0 0,-1 1 0 0 0,1 0 1 0 0,-1 0-1 0 0,0 1 0 0 0,0 0 1 0 0,0 0-1 0 0,-13-1 0 0 0,-54-1 22 0 0,31 3 6 0 0,1-1-62 0 0,-1 2 0 0 0,-43 6 0 0 0,61-3-728 0 0,1 2 0 0 0,-1 0 0 0 0,1 2 0 0 0,-42 17 0 0 0,31-7-2434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46.386"/>
    </inkml:context>
    <inkml:brush xml:id="br0">
      <inkml:brushProperty name="width" value="0.1" units="cm"/>
      <inkml:brushProperty name="height" value="0.1" units="cm"/>
      <inkml:brushProperty name="color" value="#F4F91B"/>
    </inkml:brush>
  </inkml:definitions>
  <inkml:trace contextRef="#ctx0" brushRef="#br0">35 42 1927 0 0,'-35'8'848'0'0,"38"-10"-662"0"0,0 0-1 0 0,0 0 0 0 0,-1 0 1 0 0,1 0-1 0 0,-1 0 0 0 0,1-1 1 0 0,-1 1-1 0 0,0-1 0 0 0,0 0 1 0 0,0 1-1 0 0,2-6 0 0 0,-1-1 178 0 0,-3 9-345 0 0,0-1 0 0 0,0 1 0 0 0,0 0 0 0 0,0 0 0 0 0,0-1 0 0 0,0 1 1 0 0,0 0-1 0 0,0 0 0 0 0,0-1 0 0 0,0 1 0 0 0,0 0 0 0 0,0-1 0 0 0,0 1 0 0 0,1 0 1 0 0,-1 0-1 0 0,0 0 0 0 0,0-1 0 0 0,0 1 0 0 0,0 0 0 0 0,1 0 0 0 0,-1-1 0 0 0,0 1 0 0 0,0 0 1 0 0,0 0-1 0 0,1 0 0 0 0,-1 0 0 0 0,0-1 0 0 0,0 1 0 0 0,1 0 0 0 0,-1 0 0 0 0,0 0 0 0 0,0 0 1 0 0,1 0-1 0 0,-1 0 0 0 0,0 0 0 0 0,0 0 0 0 0,1 0 0 0 0,-1 0 0 0 0,0 0 0 0 0,1 0 1 0 0,-1 0-1 0 0,1 0 0 0 0,0 0 14 0 0,0 1-1 0 0,0 0 1 0 0,0-1 0 0 0,0 1 0 0 0,0 0 0 0 0,0-1 0 0 0,0 1-1 0 0,-1 0 1 0 0,1 0 0 0 0,0 0 0 0 0,1 1 0 0 0,-1 0-11 0 0,0 0 1 0 0,0-1-1 0 0,1 1 1 0 0,-1-1-1 0 0,1 0 1 0 0,-1 0-1 0 0,1 1 1 0 0,-1-1-1 0 0,1 0 1 0 0,0 0-1 0 0,2 1 1 0 0,2-1 1 0 0,30 8 188 0 0,-4 1-115 0 0,53 12 0 0 0,-63-18-77 0 0,-1-1 0 0 0,1-1-1 0 0,27 0 1 0 0,67-9 91 0 0,-69 3-95 0 0,4 3 17 0 0,87 8 0 0 0,-76-5-32 0 0,29-1 253 0 0,-47-2-170 0 0,-37 1-77 0 0,0-1 0 0 0,0 0 0 0 0,-1-1 0 0 0,1 0-1 0 0,0 0 1 0 0,-1 0 0 0 0,1-1 0 0 0,-1 0 0 0 0,0 0 0 0 0,9-6-1 0 0,-12 8 2 0 0,1 0 0 0 0,-1-1 0 0 0,1 2 0 0 0,0-1 0 0 0,0 0 0 0 0,-1 1-1 0 0,1-1 1 0 0,0 1 0 0 0,4 1 0 0 0,-5-1-1 0 0,16-1 106 0 0,-15 0-111 0 0,0 1 1 0 0,0 0-1 0 0,-1 0 0 0 0,1 0 0 0 0,0 0 0 0 0,0 1 1 0 0,-1-1-1 0 0,1 1 0 0 0,0 0 0 0 0,3 1 0 0 0,-3 0-1 0 0,1-1 0 0 0,0-1 0 0 0,0 1 0 0 0,0-1 0 0 0,-1 0 0 0 0,1 0 0 0 0,0 0 0 0 0,7-2 0 0 0,9 0 0 0 0,-3 2 0 0 0,-8-1 0 0 0,-1 1 0 0 0,0 1 0 0 0,0-1 0 0 0,0 1 0 0 0,9 3 0 0 0,35 4 0 0 0,-42-6-27 0 0,-7-1 21 0 0,0 0 0 0 0,1-1 0 0 0,-1 2 0 0 0,0-1 0 0 0,0 0 0 0 0,0 1 0 0 0,0 0 0 0 0,0 0 0 0 0,0 0 0 0 0,-1 0 0 0 0,1 0 0 0 0,4 5 0 0 0,-2 1-137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53.020"/>
    </inkml:context>
    <inkml:brush xml:id="br0">
      <inkml:brushProperty name="width" value="0.1" units="cm"/>
      <inkml:brushProperty name="height" value="0.1" units="cm"/>
      <inkml:brushProperty name="color" value="#F4F91B"/>
    </inkml:brush>
  </inkml:definitions>
  <inkml:trace contextRef="#ctx0" brushRef="#br0">7 118 1783 0 0,'-3'-10'167'0'0,"3"9"-158"0"0,-1 1 0 0 0,1-1-1 0 0,0 1 1 0 0,-1-1 0 0 0,1 1 0 0 0,0-1-1 0 0,0 1 1 0 0,0-1 0 0 0,-1 1 0 0 0,1-1-1 0 0,0 1 1 0 0,0-1 0 0 0,0 1 0 0 0,0-1 0 0 0,0 1-1 0 0,0-1 1 0 0,0 0 0 0 0,0 1 0 0 0,0-1-1 0 0,0 1 1 0 0,0-1 0 0 0,0 1 0 0 0,1-1-1 0 0,-1 1 1 0 0,0-1 0 0 0,0 1 0 0 0,1-1-1 0 0,5-10 952 0 0,2-3-588 0 0,2 6-179 0 0,-8 5-139 0 0,1 0 1 0 0,0 1-1 0 0,1-1 1 0 0,-1 0-1 0 0,0 1 1 0 0,1 0-1 0 0,-1 0 0 0 0,1 0 1 0 0,0 0-1 0 0,0 1 1 0 0,-1-1-1 0 0,1 1 1 0 0,5-1-1 0 0,14 2 383 0 0,-9 3-324 0 0,5 1 114 0 0,1 0-1 0 0,-1-1 1 0 0,1-1-1 0 0,0-1 1 0 0,27-2-1 0 0,-25-2-30 0 0,-1-1-1 0 0,1-1 0 0 0,-1-1 0 0 0,27-12 0 0 0,-42 16-178 0 0,0 1-1 0 0,0-1 0 0 0,0 1 0 0 0,0 1 0 0 0,9-1 0 0 0,6 0 15 0 0,7-1 13 0 0,0 2 0 0 0,0 2 0 0 0,0 0 0 0 0,0 2 0 0 0,30 8 0 0 0,-31-6-44 0 0,-17-3 0 0 0,1-1 0 0 0,0 0 0 0 0,0 0 0 0 0,-1-1 0 0 0,15-1 0 0 0,18 2 41 0 0,-14-1-18 0 0,-7 0 9 0 0,32 6 0 0 0,-32-3 0 0 0,33 0 0 0 0,12 1 107 0 0,-35-2-54 0 0,10-1 25 0 0,-20-3-27 0 0,24 3 1 0 0,-5-1 26 0 0,-21 1-23 0 0,-17-1-77 0 0,0-1-1 0 0,0 0 0 0 0,1 1 0 0 0,-1-1 1 0 0,0 0-1 0 0,0-1 0 0 0,0 1 0 0 0,4-1 1 0 0,2-2 20 0 0,68-13 302 0 0,-75 16-327 0 0,0 0-1 0 0,0 0 1 0 0,0 0-1 0 0,0 0 1 0 0,0 0-1 0 0,0 1 1 0 0,0-1-1 0 0,0 1 1 0 0,0 0-1 0 0,0-1 1 0 0,0 1-1 0 0,0 0 1 0 0,-1 0-1 0 0,1 0 1 0 0,0 0-1 0 0,0 0 1 0 0,2 3-1 0 0,-1-1-53 0 0,1 1-1 0 0,0 0 0 0 0,-1 0 0 0 0,0 0 0 0 0,6 9 0 0 0,-1 1-156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6:55.685"/>
    </inkml:context>
    <inkml:brush xml:id="br0">
      <inkml:brushProperty name="width" value="0.1" units="cm"/>
      <inkml:brushProperty name="height" value="0.1" units="cm"/>
      <inkml:brushProperty name="color" value="#F4F91B"/>
    </inkml:brush>
  </inkml:definitions>
  <inkml:trace contextRef="#ctx0" brushRef="#br0">3 84 1375 0 0,'-1'0'41'0'0,"1"0"0"0"0,0-1 0 0 0,0 1 0 0 0,0 0 0 0 0,0 0-1 0 0,0 0 1 0 0,0 0 0 0 0,0-1 0 0 0,-1 1 0 0 0,1 0 0 0 0,0 0-1 0 0,0 0 1 0 0,0 0 0 0 0,0-1 0 0 0,0 1 0 0 0,0 0 0 0 0,0 0-1 0 0,0 0 1 0 0,0-1 0 0 0,0 1 0 0 0,0 0 0 0 0,0 0-1 0 0,0 0 1 0 0,0-1 0 0 0,0 1 0 0 0,0 0 0 0 0,0 0 0 0 0,0 0-1 0 0,0-1 1 0 0,0 1 0 0 0,1 0 0 0 0,-1 0 0 0 0,0 0 0 0 0,0 0-1 0 0,0-1 1 0 0,0 1 0 0 0,0 0 0 0 0,0 0 0 0 0,1 0-1 0 0,-1 0 1 0 0,0 0 0 0 0,0-1 0 0 0,6-8 961 0 0,9-6-602 0 0,-8 7 30 0 0,0 1 1 0 0,0 1-1 0 0,15-12 1 0 0,-20 17-369 0 0,1-1 0 0 0,0 0 0 0 0,0 1 0 0 0,0 0 0 0 0,0 0 0 0 0,0 0 0 0 0,1 0 0 0 0,-1 0 0 0 0,0 1 0 0 0,0-1 0 0 0,1 1 0 0 0,-1 0 0 0 0,0 0 0 0 0,0 0 0 0 0,7 1 0 0 0,9 2 3 0 0,32-1 1 0 0,-35-1-39 0 0,0-1 0 0 0,-1 2 1 0 0,27 5-1 0 0,-14-1-27 0 0,1-1 0 0 0,37 1 0 0 0,-30-3 0 0 0,31 6 32 0 0,-45-5-13 0 0,0-1 1 0 0,0-1-1 0 0,1-1 0 0 0,29-2 0 0 0,-43-1-6 0 0,-1 0 0 0 0,17-6-1 0 0,2 0 25 0 0,-26 7-41 0 0,0 1-1 0 0,0 0 1 0 0,1 0-1 0 0,-1 0 1 0 0,0 0 0 0 0,0 0-1 0 0,0 0 1 0 0,0 1-1 0 0,0-1 1 0 0,0 0-1 0 0,0 0 1 0 0,0 1 0 0 0,0-1-1 0 0,0 1 1 0 0,0-1-1 0 0,0 1 1 0 0,0-1 0 0 0,0 1-1 0 0,0 0 1 0 0,-1-1-1 0 0,1 1 1 0 0,0 0-1 0 0,0 0 1 0 0,-1 0 0 0 0,1-1-1 0 0,0 1 1 0 0,-1 0-1 0 0,1 0 1 0 0,-1 0 0 0 0,1 0-1 0 0,-1 1 1 0 0,5 6-138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7:14.249"/>
    </inkml:context>
    <inkml:brush xml:id="br0">
      <inkml:brushProperty name="width" value="0.1" units="cm"/>
      <inkml:brushProperty name="height" value="0.1" units="cm"/>
      <inkml:brushProperty name="color" value="#F4F91B"/>
    </inkml:brush>
  </inkml:definitions>
  <inkml:trace contextRef="#ctx0" brushRef="#br0">399 1070 1375 0 0,'0'-3'458'0'0,"0"0"-1"0"0,0 1 1 0 0,1-1-1 0 0,-1 1 1 0 0,1-1-1 0 0,-1 1 0 0 0,1-1 1 0 0,0 1-1 0 0,0 0 1 0 0,0-1-1 0 0,2-1 0 0 0,19-35 1038 0 0,26-19-703 0 0,-10 22-481 0 0,-28 27-235 0 0,0-1 0 0 0,0 0 1 0 0,12-17-1 0 0,20-28 189 0 0,-24 32 99 0 0,26-43-1 0 0,-31 38-167 0 0,-1-1 0 0 0,-1 0 0 0 0,12-55 0 0 0,-3-24 34 0 0,-15 78-150 0 0,-2 0 0 0 0,-2 0 0 0 0,-2-45 0 0 0,0 65-61 0 0,-1 0 1 0 0,0-1 0 0 0,-1 1 0 0 0,0 0 0 0 0,-1 0 0 0 0,0 1-1 0 0,-1-1 1 0 0,1 1 0 0 0,-2 0 0 0 0,1 0 0 0 0,-1 0-1 0 0,-1 1 1 0 0,-8-9 0 0 0,4 5 14 0 0,-1 0 0 0 0,-15-12 0 0 0,21 20-32 0 0,0 0 0 0 0,0 0 0 0 0,0 0 0 0 0,0 1 0 0 0,0 0 0 0 0,-1 0-1 0 0,-12-3 1 0 0,-3 1-2 0 0,13 2 0 0 0,-1 1 0 0 0,-16-3 0 0 0,7 3 0 0 0,-30-8 0 0 0,3 0 0 0 0,34 8 0 0 0,0 1 0 0 0,0 0 0 0 0,-18 1 0 0 0,23 1 0 0 0,1 0 0 0 0,0 0 0 0 0,0 0 0 0 0,0 1 0 0 0,1 0 0 0 0,-1 0 0 0 0,0 1 0 0 0,-9 5 0 0 0,2 0-13 0 0,-1 1 0 0 0,2 0-1 0 0,-1 1 1 0 0,1 0 0 0 0,1 1-1 0 0,0 1 1 0 0,0-1 0 0 0,2 2-1 0 0,-1-1 1 0 0,1 2 0 0 0,1-1-1 0 0,0 1 1 0 0,1 0 0 0 0,-6 20-1 0 0,-37 130-36 0 0,31-93 36 0 0,13-50 10 0 0,-4 13 9 0 0,-11 66 0 0 0,20-89-11 0 0,0 0 0 0 0,0 0-1 0 0,1 1 1 0 0,1-1 0 0 0,0 0-1 0 0,1 0 1 0 0,0 0-1 0 0,0 0 1 0 0,1 0 0 0 0,5 12-1 0 0,5 5 7 0 0,0-1 0 0 0,23 32 0 0 0,-18-26-2 0 0,-12-22 14 0 0,0-1 1 0 0,9 14 0 0 0,-12-21-4 0 0,-1-1-1 0 0,1 1 1 0 0,0 0 0 0 0,0-1 0 0 0,0 1-1 0 0,0-1 1 0 0,0 0 0 0 0,1 0-1 0 0,-1 0 1 0 0,0 0 0 0 0,6 1-1 0 0,9 4 55 0 0,0-2-1 0 0,0-1 1 0 0,1 0-1 0 0,-1-1 1 0 0,1-1 0 0 0,0-1-1 0 0,0 0 1 0 0,0-2-1 0 0,22-2 1 0 0,-26-2 50 0 0,1 0 1 0 0,-1 0 0 0 0,0-1 0 0 0,-1-1-1 0 0,22-13 1 0 0,-13 7 165 0 0,-18 11-253 0 0,0 0 0 0 0,-1 0 1 0 0,1 1-1 0 0,0 0 0 0 0,0 0 0 0 0,0 0 1 0 0,0 1-1 0 0,0 0 0 0 0,0 0 0 0 0,0 0 0 0 0,0 0 1 0 0,0 1-1 0 0,0 0 0 0 0,6 1 0 0 0,-10-1-29 0 0,0 0-1 0 0,1-1 1 0 0,-1 1-1 0 0,0 0 1 0 0,0 0-1 0 0,0 0 1 0 0,0 0-1 0 0,0 0 1 0 0,0 0-1 0 0,0 0 1 0 0,0 0-1 0 0,0 0 1 0 0,0 0-1 0 0,-1 0 1 0 0,2 3-1 0 0,9 23-588 0 0,-9-19 162 0 0,7 18-684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7:24.112"/>
    </inkml:context>
    <inkml:brush xml:id="br0">
      <inkml:brushProperty name="width" value="0.1" units="cm"/>
      <inkml:brushProperty name="height" value="0.1" units="cm"/>
      <inkml:brushProperty name="color" value="#F4F91B"/>
    </inkml:brush>
  </inkml:definitions>
  <inkml:trace contextRef="#ctx0" brushRef="#br0">106 118 2071 0 0,'-9'-19'336'0'0,"8"16"-214"0"0,0 0-1 0 0,0 0 1 0 0,0-1-1 0 0,-1 1 1 0 0,0 0-1 0 0,1 0 1 0 0,-1 0-1 0 0,0 0 1 0 0,-1 1 0 0 0,1-1-1 0 0,0 1 1 0 0,-1-1-1 0 0,1 1 1 0 0,-1 0-1 0 0,0 0 1 0 0,0 0-1 0 0,0 0 1 0 0,0 0-1 0 0,0 1 1 0 0,-4-2-1 0 0,-5 0 287 0 0,10 2-259 0 0,-1 1 0 0 0,0-1 1 0 0,1 1-1 0 0,-1-1 1 0 0,0 0-1 0 0,1 0 0 0 0,-1 0 1 0 0,1 0-1 0 0,-1-1 1 0 0,1 1-1 0 0,-3-3 0 0 0,5 4-116 0 0,0 0 0 0 0,0 0-1 0 0,0 0 1 0 0,0 0 0 0 0,0 0-1 0 0,-1-1 1 0 0,1 1 0 0 0,0 0-1 0 0,0 0 1 0 0,0 0 0 0 0,0-1 0 0 0,0 1-1 0 0,0 0 1 0 0,0 0 0 0 0,0 0-1 0 0,0 0 1 0 0,0-1 0 0 0,0 1-1 0 0,0 0 1 0 0,0 0 0 0 0,0 0-1 0 0,0-1 1 0 0,0 1 0 0 0,0 0-1 0 0,0 0 1 0 0,0 0 0 0 0,0-1-1 0 0,0 1 1 0 0,0 0 0 0 0,0 0-1 0 0,0 0 1 0 0,1 0 0 0 0,-1-1-1 0 0,0 1 1 0 0,0 0 0 0 0,0 0-1 0 0,0 0 1 0 0,0 0 0 0 0,0 0 0 0 0,1-1-1 0 0,11 0 356 0 0,91 5 556 0 0,-96-4-851 0 0,-1-1-1 0 0,1 0 0 0 0,0 0 1 0 0,-1-1-1 0 0,8-2 0 0 0,23-5 314 0 0,-18 6-332 0 0,-14 2-39 0 0,1 0 0 0 0,0 1 0 0 0,0-1-1 0 0,0 1 1 0 0,0 1 0 0 0,0-1 0 0 0,9 3-1 0 0,59 19 212 0 0,-46-14-204 0 0,27 13 1 0 0,-43-17 27 0 0,1-1 0 0 0,0 0 0 0 0,-1-1 0 0 0,1 0 0 0 0,0-1 1 0 0,21 0-1 0 0,-30-1-54 0 0,2-1 3 0 0,1 1 0 0 0,-1 0-1 0 0,0 1 1 0 0,0-1-1 0 0,0 1 1 0 0,1 1 0 0 0,-1-1-1 0 0,0 1 1 0 0,6 2-1 0 0,-9-3 1 0 0,1 0 0 0 0,0 0 0 0 0,0 0 0 0 0,0-1 0 0 0,0 0 0 0 0,0 1 0 0 0,0-2 0 0 0,0 1 0 0 0,0 0 0 0 0,7-2 1 0 0,12-1 138 0 0,7 1 23 0 0,-21 1-129 0 0,-1 0 0 0 0,1 1 1 0 0,13 1-1 0 0,7-3 22 0 0,-8 0-63 0 0,-3 1 16 0 0,-15 0-23 0 0,-1 1 0 0 0,0-1 0 0 0,1 1 0 0 0,-1 0 1 0 0,0 0-1 0 0,1 0 0 0 0,-1 0 0 0 0,0 0 0 0 0,1 0 0 0 0,-1 1 0 0 0,0-1 0 0 0,1 1 0 0 0,-1-1 0 0 0,0 1 1 0 0,0 0-1 0 0,1 0 0 0 0,-1 0 0 0 0,0 0 0 0 0,0 0 0 0 0,0 1 0 0 0,2 1 0 0 0,12 16-4 0 0,-14-18 0 0 0,-1 0 0 0 0,0 0 0 0 0,0 0 0 0 0,1 0 0 0 0,-1 0 0 0 0,0 0 0 0 0,1 0 0 0 0,-1 0 0 0 0,1-1 0 0 0,-1 1 0 0 0,1 0 0 0 0,-1-1 0 0 0,4 1 0 0 0,-9 0 27 0 0,1 0-1 0 0,0 0 0 0 0,0 0 0 0 0,-1 1 1 0 0,1-1-1 0 0,0 1 0 0 0,0-1 0 0 0,1 1 1 0 0,-1 0-1 0 0,0 1 0 0 0,1-1 0 0 0,-4 3 1 0 0,-16 17-913 0 0,10-7 374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7:29.510"/>
    </inkml:context>
    <inkml:brush xml:id="br0">
      <inkml:brushProperty name="width" value="0.1" units="cm"/>
      <inkml:brushProperty name="height" value="0.1" units="cm"/>
      <inkml:brushProperty name="color" value="#F4F91B"/>
    </inkml:brush>
  </inkml:definitions>
  <inkml:trace contextRef="#ctx0" brushRef="#br0">1558 165 919 0 0,'-6'-7'296'0'0,"0"1"0"0"0,-1 1 0 0 0,0-1 0 0 0,0 1 0 0 0,0 1 0 0 0,-1-1 0 0 0,1 1-1 0 0,-1 1 1 0 0,-13-5 0 0 0,14 5-217 0 0,0 1 1 0 0,0 1-1 0 0,0-1 0 0 0,0 1 1 0 0,0 1-1 0 0,-1-1 0 0 0,1 1 1 0 0,0 0-1 0 0,-8 2 0 0 0,12-2 59 0 0,-1 1 0 0 0,1-1 0 0 0,-1 0 0 0 0,0 0 0 0 0,1 0 0 0 0,-1 0-1 0 0,1-1 1 0 0,-1 1 0 0 0,1-1 0 0 0,-1 0 0 0 0,1 0 0 0 0,-1-1 0 0 0,-3-1 0 0 0,-3-2 358 0 0,0-1 1 0 0,-16-14-1 0 0,13 10-142 0 0,7 5-321 0 0,-1 1 1 0 0,1 0 0 0 0,-1 1-1 0 0,1-1 1 0 0,-1 1 0 0 0,0 1-1 0 0,0-1 1 0 0,-1 1-1 0 0,1 0 1 0 0,0 1 0 0 0,-1 0-1 0 0,-9-1 1 0 0,-28-6 91 0 0,36 6-81 0 0,0 0 0 0 0,0 0-1 0 0,0 1 1 0 0,0 0 0 0 0,0 0-1 0 0,0 1 1 0 0,-10 1 0 0 0,-17 4-9 0 0,-21 4 64 0 0,35-3-78 0 0,0-1 0 0 0,0-1 0 0 0,-43 2 0 0 0,7-6 220 0 0,0-3 0 0 0,-84-16 0 0 0,48 6 28 0 0,66 11-180 0 0,1 1-1 0 0,-43 4 0 0 0,60-2-86 0 0,-98 11 125 0 0,24-2 45 0 0,76-10-168 0 0,0 0 1 0 0,0 1 0 0 0,0 0 0 0 0,0 1-1 0 0,1 0 1 0 0,-1 0 0 0 0,1 0-1 0 0,-1 1 1 0 0,1 0 0 0 0,0 1 0 0 0,0 0-1 0 0,-10 7 1 0 0,-13 9-932 0 0,15-8-2765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7:37.173"/>
    </inkml:context>
    <inkml:brush xml:id="br0">
      <inkml:brushProperty name="width" value="0.1" units="cm"/>
      <inkml:brushProperty name="height" value="0.1" units="cm"/>
      <inkml:brushProperty name="color" value="#F4F91B"/>
    </inkml:brush>
  </inkml:definitions>
  <inkml:trace contextRef="#ctx0" brushRef="#br0">4 15 1927 0 0,'0'0'16'0'0,"0"0"-1"0"0,0 0 1 0 0,-1 0-1 0 0,1 0 1 0 0,0 0-1 0 0,0 0 1 0 0,0 0-1 0 0,0 0 1 0 0,0 0-1 0 0,-1 1 1 0 0,1-1-1 0 0,0 0 1 0 0,0 0-1 0 0,0 0 1 0 0,0 0-1 0 0,0 0 1 0 0,0 0-1 0 0,0 0 1 0 0,0 0-1 0 0,-1 1 0 0 0,1-1 1 0 0,0 0-1 0 0,0 0 1 0 0,0 0-1 0 0,0 0 1 0 0,0 0-1 0 0,0 0 1 0 0,0 1-1 0 0,0-1 1 0 0,0 0-1 0 0,0 0 1 0 0,0 0-1 0 0,0 0 1 0 0,0 0-1 0 0,0 1 1 0 0,0-1-1 0 0,0 0 1 0 0,0 0-1 0 0,0 0 1 0 0,0 0-1 0 0,0 0 0 0 0,0 1 1 0 0,0-1-1 0 0,0 0 1 0 0,0 0-1 0 0,1 0 1 0 0,-1 0-1 0 0,4 7 770 0 0,-2-6-656 0 0,-1 0 0 0 0,1-1 0 0 0,-1 1-1 0 0,1-1 1 0 0,0 0 0 0 0,-1 1-1 0 0,1-1 1 0 0,0 0 0 0 0,-1 0-1 0 0,1 0 1 0 0,0 0 0 0 0,-1 0-1 0 0,3-1 1 0 0,27-5 1107 0 0,-10 1-768 0 0,97-11 297 0 0,-114 15-712 0 0,-1 1 1 0 0,1-1-1 0 0,-1 1 1 0 0,1-1-1 0 0,0 1 0 0 0,-1 0 1 0 0,1 1-1 0 0,-1-1 1 0 0,1 1-1 0 0,-1-1 0 0 0,1 1 1 0 0,-1 0-1 0 0,1 0 0 0 0,-1 1 1 0 0,0-1-1 0 0,1 1 1 0 0,-1-1-1 0 0,0 1 0 0 0,0 0 1 0 0,0 0-1 0 0,-1 0 1 0 0,1 1-1 0 0,3 2 0 0 0,-3-1-28 0 0,0 0-1 0 0,0-1 0 0 0,1 0 0 0 0,0 1 0 0 0,0-1 1 0 0,0-1-1 0 0,0 1 0 0 0,0-1 0 0 0,0 1 0 0 0,1-1 0 0 0,-1 0 1 0 0,1-1-1 0 0,4 2 0 0 0,4 0 77 0 0,0-2-1 0 0,0 1 1 0 0,22-2 0 0 0,0 2 195 0 0,40 6 0 0 0,-40-3-206 0 0,46 7-26 0 0,-41-5 8 0 0,-25-3 6 0 0,0-1-1 0 0,0-1 0 0 0,0-1 1 0 0,0 0-1 0 0,0 0 0 0 0,1-2 1 0 0,-1 0-1 0 0,22-4 0 0 0,220-70 1003 0 0,-244 71-1025 0 0,1 1 0 0 0,-1 1-1 0 0,21-1 1 0 0,20-4 9 0 0,-39 5-54 0 0,0 0 1 0 0,-1 1-1 0 0,22 2 1 0 0,13-1 0 0 0,-7-1-11 0 0,70 9 0 0 0,-60-3 0 0 0,-31-5 8 0 0,0 0 0 0 0,30-4 0 0 0,-36 1-2 0 0,-1 2 0 0 0,1 0 0 0 0,0 1-1 0 0,0 0 1 0 0,0 1 0 0 0,24 5-1 0 0,121 43-5 0 0,-133-39 0 0 0,54 11 0 0 0,-43-16 16 0 0,1-1 0 0 0,0-2 0 0 0,51-3 0 0 0,-47-2 0 0 0,197-17 235 0 0,-208 18-238 0 0,1 0 1 0 0,-1 2-1 0 0,40 5 0 0 0,43 12-13 0 0,-36-12 0 0 0,-2 6 0 0 0,70 8 0 0 0,-94-15 17 0 0,52 3 30 0 0,39-4 17 0 0,-101-2-45 0 0,53-7 0 0 0,14 0 7 0 0,165-5 38 0 0,-190 10-64 0 0,125 5 0 0 0,-142-2 0 0 0,-40-2 0 0 0,-1 2 0 0 0,32 5 0 0 0,-49-6 34 0 0,0 0-1 0 0,19-1 0 0 0,7 1 49 0 0,-34-1-122 0 0,0 1 1 0 0,-1 0 0 0 0,1-1 0 0 0,-1 1 0 0 0,0 0-1 0 0,1 0 1 0 0,-1 0 0 0 0,0 0 0 0 0,1 0-1 0 0,-1 0 1 0 0,0 0 0 0 0,0 0 0 0 0,0 0 0 0 0,0 1-1 0 0,0-1 1 0 0,0 0 0 0 0,0 1 0 0 0,-1-1-1 0 0,1 1 1 0 0,0-1 0 0 0,-1 1 0 0 0,1-1 0 0 0,-1 1-1 0 0,1-1 1 0 0,-1 1 0 0 0,0 0 0 0 0,0-1 0 0 0,0 3-1 0 0,2 10-4428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39:00.757"/>
    </inkml:context>
    <inkml:brush xml:id="br0">
      <inkml:brushProperty name="width" value="0.1" units="cm"/>
      <inkml:brushProperty name="height" value="0.1" units="cm"/>
      <inkml:brushProperty name="color" value="#E71224"/>
    </inkml:brush>
  </inkml:definitions>
  <inkml:trace contextRef="#ctx0" brushRef="#br0">0 114 2959 0 0,'0'-1'65'0'0,"1"1"0"0"0,-1 0 0 0 0,0-1 0 0 0,1 1 0 0 0,-1 0 0 0 0,1-1 0 0 0,-1 1 0 0 0,0 0-1 0 0,1-1 1 0 0,-1 1 0 0 0,1 0 0 0 0,-1 0 0 0 0,1-1 0 0 0,-1 1 0 0 0,1 0 0 0 0,-1 0 0 0 0,1 0-1 0 0,-1 0 1 0 0,1 0 0 0 0,-1 0 0 0 0,1 0 0 0 0,-1 0 0 0 0,1 0 0 0 0,-1 0 0 0 0,1 0 0 0 0,0 0-1 0 0,-1 0 1 0 0,1 1 0 0 0,0-1-43 0 0,0 0 0 0 0,-1 0-1 0 0,1 0 1 0 0,-1 0 0 0 0,1 0 0 0 0,0 0-1 0 0,-1 0 1 0 0,1 0 0 0 0,-1 1 0 0 0,1-1-1 0 0,-1 0 1 0 0,1 0 0 0 0,0 1-1 0 0,-1-1 1 0 0,1 0 0 0 0,-1 1 0 0 0,0-1-1 0 0,1 1 1 0 0,-1-1 0 0 0,1 0 0 0 0,-1 1-1 0 0,1-1 1 0 0,-1 1 0 0 0,0-1-1 0 0,1 1 1 0 0,-1-1 0 0 0,0 1 0 0 0,1 1-1 0 0,-1-2 48 0 0,0 0-1 0 0,0 1 0 0 0,1-1 0 0 0,-1 1 1 0 0,0-1-1 0 0,0 0 0 0 0,1 1 0 0 0,-1-1 1 0 0,0 0-1 0 0,1 1 0 0 0,-1-1 0 0 0,1 0 1 0 0,-1 1-1 0 0,0-1 0 0 0,1 0 0 0 0,-1 0 0 0 0,1 0 1 0 0,-1 1-1 0 0,1-1 0 0 0,-1 0 0 0 0,0 0 1 0 0,1 0-1 0 0,-1 0 0 0 0,1 0 0 0 0,-1 0 1 0 0,1 0-1 0 0,-1 0 0 0 0,2 0 0 0 0,17 0 696 0 0,-15 0-467 0 0,37 3 792 0 0,-29-2-897 0 0,0 0 0 0 0,-1-1 0 0 0,1 0-1 0 0,16-3 1 0 0,10-4 222 0 0,1 3-1 0 0,41-1 0 0 0,-37 8-19 0 0,-32-1-317 0 0,0-1 1 0 0,1 0 0 0 0,12-2-1 0 0,19-2 224 0 0,0 2-1 0 0,66 7 1 0 0,-75-5-65 0 0,57-3 0 0 0,-17-1-26 0 0,-31 7-166 0 0,-31-2-20 0 0,-1-1 1 0 0,19 0 0 0 0,0-3-14 0 0,-12 2-11 0 0,33-6-1 0 0,-30 1 10 0 0,-1 2 1 0 0,0 0-1 0 0,1 1 0 0 0,0 0 0 0 0,0 2 0 0 0,37 4 0 0 0,19 8 11 0 0,83 3 0 0 0,-148-14-6 0 0,72 8 23 0 0,-47-4-19 0 0,44 1 1 0 0,169 3 35 0 0,-167-5-44 0 0,53 7-10 0 0,-91-9 23 0 0,1-1-1 0 0,55-7 1 0 0,25-1 27 0 0,-91 5-46 0 0,38-6 0 0 0,-45 4 14 0 0,1 1 1 0 0,46 2 0 0 0,9 4-9 0 0,60-1-16 0 0,-9-1 76 0 0,-79 2-48 0 0,0-2-1 0 0,59-7 0 0 0,3-3 40 0 0,38-5 17 0 0,-49 2-25 0 0,-46 5-53 0 0,0 3 0 0 0,0 2 0 0 0,66 7 0 0 0,-103-4 0 0 0,77 1 32 0 0,196-21 0 0 0,-247 12-16 0 0,1 2 0 0 0,0 3 0 0 0,97 8 0 0 0,-110-1-16 0 0,72 7 0 0 0,101-13 0 0 0,-7 0 0 0 0,-96 5 0 0 0,105 7 0 0 0,-156-6 0 0 0,0-3 0 0 0,1-2 0 0 0,-1-2 0 0 0,85-15 0 0 0,-140 16 0 0 0,63-11 96 0 0,127-7 0 0 0,20 22-85 0 0,-135 3 41 0 0,-39-2-51 0 0,1-2-1 0 0,-1-1 0 0 0,48-6 0 0 0,-63 3 0 0 0,32 1 0 0 0,-3 0 0 0 0,-30 1 1 0 0,32 3 0 0 0,-33-1 30 0 0,39-1 0 0 0,-1-3-31 0 0,80 6 0 0 0,54 4 128 0 0,-145-10-128 0 0,56-10 0 0 0,58-8 54 0 0,-101 10-52 0 0,102-10 81 0 0,-80 17-26 0 0,-30 3-27 0 0,62-10 0 0 0,-20 0 31 0 0,-67 8-58 0 0,13-2 19 0 0,0 2-1 0 0,71 5 0 0 0,-67 1-21 0 0,-31-4 0 0 0,-1 1 0 0 0,0 0 0 0 0,0 1 0 0 0,19 5 0 0 0,-3-4-2 0 0,-9-2 15 0 0,11 5 14 0 0,-21-3-21 0 0,-1-1 1 0 0,0-1 0 0 0,16 1-1 0 0,0-1-6 0 0,32 6 0 0 0,-27-3 0 0 0,15 0 28 0 0,47-3 1 0 0,-54-1-22 0 0,-24 0-7 0 0,29-2 0 0 0,-25 0 0 0 0,0 2 0 0 0,27 1 0 0 0,-26 0 0 0 0,36-2 0 0 0,-4 2 0 0 0,86-5 0 0 0,-122 5 10 0 0,0 0 0 0 0,0 1-1 0 0,16 5 1 0 0,27 4 15 0 0,42-1-25 0 0,-96-10 3 0 0,4 1 3 0 0,-1 0-1 0 0,1 0 1 0 0,0-1-1 0 0,-1 0 1 0 0,1 0 0 0 0,-1-1-1 0 0,1 0 1 0 0,12-4 0 0 0,-15 3-1 0 0,0 1 0 0 0,0 0 0 0 0,-1 0 0 0 0,1 0 0 0 0,0 0 0 0 0,0 1 0 0 0,0 0 1 0 0,9 0-1 0 0,39 10 57 0 0,-1 0-32 0 0,73-10 2 0 0,0 1 0 0 0,-114-1-183 0 0,-8 0-68 0 0,1 0 0 0 0,-1 0 0 0 0,1 1 0 0 0,-1-1 0 0 0,1 1 0 0 0,4 1 0 0 0,-8-2 147 0 0,1 0-1 0 0,-1 1 1 0 0,1-1-1 0 0,-1 1 1 0 0,1-1-1 0 0,-1 0 0 0 0,1 1 1 0 0,-1-1-1 0 0,1 1 1 0 0,-1-1-1 0 0,0 1 1 0 0,1-1-1 0 0,-1 1 1 0 0,0-1-1 0 0,1 1 1 0 0,-1-1-1 0 0,0 1 1 0 0,0 0-1 0 0,0-1 1 0 0,0 1-1 0 0,1-1 1 0 0,-1 1-1 0 0,0 0 1 0 0,0-1-1 0 0,0 1 1 0 0,0-1-1 0 0,0 1 1 0 0,0 0-1 0 0,-1-1 0 0 0,1 1 1 0 0,0 0-1 0 0,0-1 1 0 0,0 1-1 0 0,0-1 1 0 0,-1 1-1 0 0,1-1 1 0 0,0 1-1 0 0,-1-1 1 0 0,1 1-1 0 0,0-1 1 0 0,-1 1-1 0 0,0 0 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7.023"/>
    </inkml:context>
    <inkml:brush xml:id="br0">
      <inkml:brushProperty name="width" value="0.1" units="cm"/>
      <inkml:brushProperty name="height" value="0.1" units="cm"/>
      <inkml:brushProperty name="color" value="#E71224"/>
    </inkml:brush>
  </inkml:definitions>
  <inkml:trace contextRef="#ctx0" brushRef="#br0">2129 103 1375 0 0,'-100'6'803'0'0,"87"-7"-729"0"0,-40 0 1219 0 0,-102-17 0 0 0,92 8-545 0 0,0 3-1 0 0,-75 2 0 0 0,15 0-389 0 0,-390-40 1299 0 0,434 36-1589 0 0,0 4-1 0 0,0 2 0 0 0,0 5 0 0 0,-105 14 0 0 0,-145 35-541 0 0,251-39 180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9:40.524"/>
    </inkml:context>
    <inkml:brush xml:id="br0">
      <inkml:brushProperty name="width" value="0.1" units="cm"/>
      <inkml:brushProperty name="height" value="0.1" units="cm"/>
      <inkml:brushProperty name="color" value="#F4F91B"/>
    </inkml:brush>
  </inkml:definitions>
  <inkml:trace contextRef="#ctx0" brushRef="#br0">669 117 919 0 0,'-8'-8'592'0'0,"0"1"0"0"0,0-1 0 0 0,-1 1 0 0 0,-17-10 0 0 0,19 13-604 0 0,1 0 217 0 0,-1-1 1 0 0,-1 2 0 0 0,1-1 0 0 0,0 1 0 0 0,-16-5 0 0 0,5 3 295 0 0,16 4-389 0 0,-1 1 0 0 0,0-1-1 0 0,0 0 1 0 0,0 0 0 0 0,1 1-1 0 0,-1 0 1 0 0,0 0 0 0 0,0 0-1 0 0,0 0 1 0 0,0 0 0 0 0,-5 1-1 0 0,4 0-40 0 0,0-1-1 0 0,1 0 0 0 0,-1 0 0 0 0,0 0 0 0 0,1-1 0 0 0,-1 1 1 0 0,0-1-1 0 0,1 1 0 0 0,-1-1 0 0 0,1-1 0 0 0,-1 1 0 0 0,1 0 1 0 0,0-1-1 0 0,-6-3 0 0 0,-24-8 123 0 0,28 12-187 0 0,-1-1 1 0 0,1 1 0 0 0,-1 1-1 0 0,1-1 1 0 0,0 1-1 0 0,-1 0 1 0 0,1 1 0 0 0,-1-1-1 0 0,1 1 1 0 0,-1 0-1 0 0,1 0 1 0 0,0 0 0 0 0,0 1-1 0 0,-1 0 1 0 0,1 0-1 0 0,0 1 1 0 0,1-1 0 0 0,-1 1-1 0 0,0 0 1 0 0,-4 4-1 0 0,-18 16-6 0 0,13-12 0 0 0,0 1 0 0 0,1 0 0 0 0,0 1 0 0 0,1 1 0 0 0,-20 28 0 0 0,14-12 32 0 0,1 0 0 0 0,1 1 0 0 0,-21 61 0 0 0,30-71 86 0 0,-12 23-1 0 0,12-28-3 0 0,0 1 0 0 0,-10 35-1 0 0,13-29-31 0 0,0 1 0 0 0,0 40 0 0 0,5-55 14 0 0,0-1 0 0 0,0 1 0 0 0,0-1 0 0 0,1 0 0 0 0,1 0 0 0 0,-1 0 0 0 0,1 0 0 0 0,5 9 0 0 0,4 6 173 0 0,20 28 0 0 0,-30-48-249 0 0,0 1 0 0 0,1-1-1 0 0,-1 0 1 0 0,1 0 0 0 0,0-1-1 0 0,0 1 1 0 0,0 0 0 0 0,0-1-1 0 0,0 0 1 0 0,1 0 0 0 0,-1 0-1 0 0,1 0 1 0 0,3 1 0 0 0,3 0 27 0 0,-1-1 0 0 0,0 0 1 0 0,1 0-1 0 0,11-1 0 0 0,-5 2 15 0 0,26 6 0 0 0,-29-6-41 0 0,0 0 0 0 0,-1-1 0 0 0,22 1 0 0 0,-25-2 6 0 0,-1 0-1 0 0,1 0 1 0 0,14 5-1 0 0,12 1 172 0 0,-3 2-101 0 0,-27-7-79 0 0,1 0 1 0 0,0-1-1 0 0,0 1 1 0 0,-1-1 0 0 0,11 0-1 0 0,17-3 59 0 0,1-2 0 0 0,-1-2 0 0 0,0-1 0 0 0,43-15-1 0 0,-5-3-65 0 0,-62 22 1 0 0,-1-1 1 0 0,1 0 0 0 0,-1 0-1 0 0,0-1 1 0 0,0 0-1 0 0,-1 0 1 0 0,9-8-1 0 0,15-10 16 0 0,-20 14-7 0 0,0-1 0 0 0,0 0 0 0 0,-1-1 0 0 0,-1 0 1 0 0,14-20-1 0 0,-22 29-20 0 0,8-10 31 0 0,-1 0 1 0 0,-1-1-1 0 0,0 0 0 0 0,0 0 1 0 0,-1 0-1 0 0,-1-1 1 0 0,5-21-1 0 0,-8 24-27 0 0,0-1 1 0 0,-1 1 0 0 0,0-1-1 0 0,-1 1 1 0 0,0-1-1 0 0,-1 1 1 0 0,0-1-1 0 0,-1 1 1 0 0,0 0-1 0 0,-4-13 1 0 0,4 18-5 0 0,-11-35 80 0 0,-27-61 0 0 0,34 90-52 0 0,-1 0-1 0 0,0 0 1 0 0,0 0-1 0 0,-1 1 1 0 0,-1 1 0 0 0,0-1-1 0 0,0 1 1 0 0,-1 1 0 0 0,-12-10-1 0 0,1 3 8 0 0,-1 1 0 0 0,-1 1 0 0 0,-30-15 0 0 0,45 26-97 0 0,1 0 0 0 0,-1 0-1 0 0,1 1 1 0 0,-1 0 0 0 0,0 0-1 0 0,0 1 1 0 0,0 0 0 0 0,0 1-1 0 0,0-1 1 0 0,0 1 0 0 0,0 1-1 0 0,0 0 1 0 0,0 0 0 0 0,0 0-1 0 0,-10 4 1 0 0,-10 7-418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9:56.157"/>
    </inkml:context>
    <inkml:brush xml:id="br0">
      <inkml:brushProperty name="width" value="0.1" units="cm"/>
      <inkml:brushProperty name="height" value="0.1" units="cm"/>
      <inkml:brushProperty name="color" value="#F4F91B"/>
    </inkml:brush>
  </inkml:definitions>
  <inkml:trace contextRef="#ctx0" brushRef="#br0">747 772 1839 0 0,'-5'40'2807'0'0,"4"-33"-2822"0"0,-1 0 0 0 0,1-1 0 0 0,1 1 0 0 0,0 0 0 0 0,0 0 0 0 0,1 8 0 0 0,0-9 16 0 0,-1-1 12 0 0,1-1 0 0 0,0 1 0 0 0,0 0 0 0 0,0-1 0 0 0,1 1 0 0 0,3 6 0 0 0,-5-10 8 0 0,1 0-1 0 0,0 0 0 0 0,-1-1 0 0 0,1 1 0 0 0,0 0 0 0 0,0 0 1 0 0,0-1-1 0 0,0 1 0 0 0,0 0 0 0 0,-1-1 0 0 0,1 1 0 0 0,0-1 1 0 0,0 1-1 0 0,1-1 0 0 0,-1 1 0 0 0,0-1 0 0 0,0 0 1 0 0,0 0-1 0 0,0 1 0 0 0,0-1 0 0 0,0 0 0 0 0,0 0 0 0 0,0 0 1 0 0,1 0-1 0 0,-1 0 0 0 0,0-1 0 0 0,0 1 0 0 0,0 0 1 0 0,0 0-1 0 0,0-1 0 0 0,0 1 0 0 0,0-1 0 0 0,2 0 0 0 0,8-5 300 0 0,0 0 0 0 0,0-1 0 0 0,0 0-1 0 0,-1-1 1 0 0,0 0 0 0 0,0 0-1 0 0,-1-1 1 0 0,15-19 0 0 0,25-22 698 0 0,-29 34-783 0 0,-8 6-159 0 0,-1 1 0 0 0,0-2 0 0 0,0 0 0 0 0,-1 0 0 0 0,13-19 0 0 0,-11 14-21 0 0,0 0 0 0 0,20-19 0 0 0,-18 20 57 0 0,22-31 0 0 0,-22 27 5 0 0,-10 14-98 0 0,0 1 1 0 0,-1-1-1 0 0,0 0 0 0 0,0 0 0 0 0,0-1 0 0 0,0 1 0 0 0,-1-1 0 0 0,0 1 1 0 0,0-1-1 0 0,-1 1 0 0 0,2-9 0 0 0,-3 4 8 0 0,1 0-1 0 0,-2 0 1 0 0,0 1 0 0 0,0-1-1 0 0,-1 0 1 0 0,0 0 0 0 0,0 1 0 0 0,-1-1-1 0 0,-8-16 1 0 0,-4-4 40 0 0,-28-44 0 0 0,33 59-84 0 0,-5-8 36 0 0,-2 0 1 0 0,-21-25-1 0 0,29 39-20 0 0,-1-1 1 0 0,0 1-1 0 0,0 1 0 0 0,-1-1 1 0 0,0 2-1 0 0,-21-12 0 0 0,8 8 1 0 0,0 0 0 0 0,-1 1 0 0 0,-1 2 0 0 0,1 0 0 0 0,-1 2 0 0 0,0 1 0 0 0,-42-3 0 0 0,28 6-6 0 0,-89 1 19 0 0,115 2-24 0 0,0 1 0 0 0,0 0-1 0 0,0 1 1 0 0,0 1 0 0 0,0 0 0 0 0,-25 12-1 0 0,-10 10 2 0 0,1 2-1 0 0,1 2 0 0 0,2 2 1 0 0,1 2-1 0 0,-51 50 0 0 0,87-75 7 0 0,0-1 0 0 0,0 1 0 0 0,1 0 0 0 0,0 1 0 0 0,1 0 0 0 0,0 0 0 0 0,-8 21 0 0 0,11-23 2 0 0,1 0-1 0 0,0 0 1 0 0,0-1-1 0 0,1 1 1 0 0,0 1 0 0 0,0-1-1 0 0,1 0 1 0 0,0 0-1 0 0,1 0 1 0 0,-1 0-1 0 0,2 0 1 0 0,2 11-1 0 0,7 13-9 0 0,1 0 0 0 0,2 0 0 0 0,24 42 0 0 0,3 4-4 0 0,0 14 16 0 0,-26-53 0 0 0,2-1 0 0 0,2-1 0 0 0,36 54 0 0 0,-47-80 6 0 0,0-1-1 0 0,0 0 0 0 0,1-1 1 0 0,1 0-1 0 0,-1 0 0 0 0,1-1 1 0 0,1 0-1 0 0,0-1 0 0 0,0 0 1 0 0,0-1-1 0 0,13 6 0 0 0,-20-11 1 0 0,0 0-1 0 0,0 0 1 0 0,0 0-1 0 0,0 0 1 0 0,0-1 0 0 0,1 1-1 0 0,-1-1 1 0 0,0 0-1 0 0,0-1 1 0 0,0 1-1 0 0,0-1 1 0 0,0 1-1 0 0,0-1 1 0 0,0-1-1 0 0,5-1 1 0 0,1-2 27 0 0,-1 0-1 0 0,0 0 1 0 0,0-1 0 0 0,10-10 0 0 0,-9 8-5 0 0,0 0 1 0 0,21-11 0 0 0,-31 19-32 0 0,0 0 0 0 0,0 0 0 0 0,0-1 0 0 0,0 1 0 0 0,0 0 0 0 0,0 0 0 0 0,0 0 0 0 0,1 0 0 0 0,-1 0 0 0 0,0 0 0 0 0,0 0 0 0 0,0-1 0 0 0,0 1 0 0 0,0 0 0 0 0,0 0 0 0 0,0 0 0 0 0,1 0 0 0 0,-1 0-1 0 0,0 0 1 0 0,0 0 0 0 0,0 0 0 0 0,0 0 0 0 0,0 0 0 0 0,0 0 0 0 0,1 0 0 0 0,-1 0 0 0 0,0 0 0 0 0,0 0 0 0 0,0 0 0 0 0,0 0 0 0 0,0 0 0 0 0,1 0 0 0 0,-1 0 0 0 0,0 0 0 0 0,0 0 0 0 0,0 0 0 0 0,0 0 0 0 0,0 0 0 0 0,0 0 0 0 0,1 0 0 0 0,-1 0 0 0 0,0 0 0 0 0,0 1 0 0 0,0-1 0 0 0,0 0 0 0 0,0 0 0 0 0,0 0 0 0 0,0 0 0 0 0,0 0 0 0 0,0 0 0 0 0,1 0 0 0 0,-1 0 0 0 0,0 1 0 0 0,0-1 0 0 0,0 0 0 0 0,0 0-1 0 0,0 0 1 0 0,0 0 0 0 0,0 0 0 0 0,0 0 0 0 0,0 1 0 0 0,0-1 0 0 0,0 0 0 0 0,0 0 0 0 0,0 0 0 0 0,0 0 0 0 0,0 1 0 0 0,-4 9-324 0 0,4-10 327 0 0,-10 16-342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6:19.922"/>
    </inkml:context>
    <inkml:brush xml:id="br0">
      <inkml:brushProperty name="width" value="0.1" units="cm"/>
      <inkml:brushProperty name="height" value="0.1" units="cm"/>
      <inkml:brushProperty name="color" value="#F4F91B"/>
    </inkml:brush>
  </inkml:definitions>
  <inkml:trace contextRef="#ctx0" brushRef="#br0">0 98 2127 0 0,'9'-8'234'0'0,"0"1"0"0"0,1 0 0 0 0,0 0-1 0 0,0 1 1 0 0,1 1 0 0 0,17-8-1 0 0,-7 0 712 0 0,-18 11-836 0 0,0 0 0 0 0,1 0 0 0 0,-1 0 0 0 0,0 0 0 0 0,1 0 0 0 0,5-2 0 0 0,1 3-22 0 0,-1-1 0 0 0,1 1-1 0 0,0 1 1 0 0,-1 0-1 0 0,1 0 1 0 0,11 2-1 0 0,18 0 79 0 0,-25 1-93 0 0,-13-2-65 0 0,0-1-1 0 0,0 0 1 0 0,1 1-1 0 0,-1-1 1 0 0,0 0-1 0 0,0 0 1 0 0,0 0 0 0 0,1 0-1 0 0,-1 0 1 0 0,0 0-1 0 0,0 0 1 0 0,3 0-1 0 0,7-3 107 0 0,0 1-1 0 0,0 0 1 0 0,0 1 0 0 0,19 0-1 0 0,-3 2-6 0 0,-6-1-24 0 0,0 0 0 0 0,26-4 0 0 0,-29 2 33 0 0,0 0-1 0 0,20 2 1 0 0,-22 1-83 0 0,1-2 0 0 0,31-4 0 0 0,-44 5-21 0 0,0 0-1 0 0,1 0 0 0 0,-1 1 1 0 0,0-1-1 0 0,0 1 1 0 0,0 0-1 0 0,0 0 1 0 0,6 3-1 0 0,9 1 13 0 0,-15-4-23 0 0,0 0 0 0 0,1 1 0 0 0,-1 0 0 0 0,0 0 0 0 0,4 3 0 0 0,-4-3 0 0 0,1 1 0 0 0,-1-1 0 0 0,0-1 0 0 0,0 1 0 0 0,6 1 0 0 0,1 1 25 0 0,5 0 14 0 0,-7-3-39 0 0,0 0 0 0 0,0 0 0 0 0,11 4 0 0 0,12 2 0 0 0,-11-4 0 0 0,28 10 0 0 0,-19-5 0 0 0,-20-6 0 0 0,0-1 0 0 0,0 0 0 0 0,0 0 0 0 0,12-1 0 0 0,-16 0 0 0 0,8 0 0 0 0,-1 1 0 0 0,1 1 0 0 0,0 0 0 0 0,14 4 0 0 0,-12 0 0 0 0,0 0 0 0 0,0 1 0 0 0,28 18-1 0 0,15 7 13 0 0,-50-30 0 0 0,0 0 0 0 0,-1 0 1 0 0,1 0-1 0 0,0-1 0 0 0,0-1 0 0 0,-1 1 1 0 0,1-2-1 0 0,0 1 0 0 0,12-3 0 0 0,22 1-9 0 0,-42 2-3 0 0,159-5 0 0 0,-13 1 59 0 0,-119 4-54 0 0,10 0-5 0 0,-19-1 0 0 0,1 1 0 0 0,-1 1 0 0 0,26 4 0 0 0,-6 3 0 0 0,-16-2 0 0 0,1-2 0 0 0,1 0 0 0 0,25 0 0 0 0,108-8 0 0 0,-129 4 10 0 0,0-1-1 0 0,0-1 0 0 0,0-2 0 0 0,-1-1 0 0 0,0-1 0 0 0,29-10 0 0 0,-49 13 36 0 0,0 1 0 0 0,0 1 1 0 0,13-2-1 0 0,-4 1 14 0 0,109-14 485 0 0,-120 15-538 0 0,31-2 96 0 0,-35 3-111 0 0,0 0 1 0 0,0 0-1 0 0,0 0 1 0 0,0 0-1 0 0,0 1 0 0 0,0-1 1 0 0,0 1-1 0 0,0-1 1 0 0,0 1-1 0 0,-1 0 1 0 0,1 0-1 0 0,0-1 1 0 0,0 2-1 0 0,-1-1 1 0 0,3 1-1 0 0,-2 2-138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6:42.391"/>
    </inkml:context>
    <inkml:brush xml:id="br0">
      <inkml:brushProperty name="width" value="0.1" units="cm"/>
      <inkml:brushProperty name="height" value="0.1" units="cm"/>
      <inkml:brushProperty name="color" value="#F4F91B"/>
    </inkml:brush>
  </inkml:definitions>
  <inkml:trace contextRef="#ctx0" brushRef="#br0">1 25 575 0 0,'6'-8'0'0'0,"0"1"0"0"0,4 1 0 0 0,-4 2 0 0 0,1 8 0 0 0,-1-4 0 0 0,-2 0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6:51.442"/>
    </inkml:context>
    <inkml:brush xml:id="br0">
      <inkml:brushProperty name="width" value="0.1" units="cm"/>
      <inkml:brushProperty name="height" value="0.1" units="cm"/>
      <inkml:brushProperty name="color" value="#F4F91B"/>
    </inkml:brush>
  </inkml:definitions>
  <inkml:trace contextRef="#ctx0" brushRef="#br0">21 15 455 0 0,'-2'-4'0'0'0,"0"-2"0"0"0,0 4 0 0 0,2 0 560 0 0,-2 2 16 0 0,0 4-576 0 0,0-2 0 0 0,-1 0 0 0 0,1 2 0 0 0,-2-2 0 0 0,4 2-96 0 0,0 0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8:53.582"/>
    </inkml:context>
    <inkml:brush xml:id="br0">
      <inkml:brushProperty name="width" value="0.1" units="cm"/>
      <inkml:brushProperty name="height" value="0.1" units="cm"/>
      <inkml:brushProperty name="color" value="#F4F91B"/>
    </inkml:brush>
  </inkml:definitions>
  <inkml:trace contextRef="#ctx0" brushRef="#br0">1 1 455 0 0,'1'-1'69'0'0,"0"1"0"0"0,-1 1-1 0 0,1-1 1 0 0,0 0-1 0 0,0 0 1 0 0,0 0-1 0 0,0 0 1 0 0,0 1-1 0 0,-1-1 1 0 0,1 0-1 0 0,0 1 1 0 0,0-1-1 0 0,0 1 1 0 0,-1-1-1 0 0,1 1 1 0 0,0-1-1 0 0,0 1 1 0 0,-1-1-1 0 0,1 1 1 0 0,-1 0-1 0 0,2 0 1 0 0,6 20 435 0 0,-8-19-439 0 0,1 0 0 0 0,-1 0 0 0 0,1 0 1 0 0,0 0-1 0 0,0-1 0 0 0,-1 1 0 0 0,1 0 1 0 0,0 0-1 0 0,0 0 0 0 0,1-1 0 0 0,-1 1 0 0 0,0 0 1 0 0,1-1-1 0 0,-1 1 0 0 0,1-1 0 0 0,-1 0 1 0 0,3 2-1 0 0,-2-2 64 0 0,10 5 274 0 0,0 0 0 0 0,0 0-1 0 0,1-2 1 0 0,17 5-1 0 0,-22-8-216 0 0,1 0 0 0 0,-1-1 0 0 0,1 0-1 0 0,-1 0 1 0 0,13-3 0 0 0,-11 2-56 0 0,0 0 1 0 0,1 0 0 0 0,14 2 0 0 0,20 2-28 0 0,33 6 152 0 0,94 17 925 0 0,-110-26-916 0 0,4-3-88 0 0,101-16 0 0 0,-109 11-160 0 0,-1 3 0 0 0,1 3 0 0 0,90 7 0 0 0,17-2 112 0 0,-72-2 7 0 0,-49-2-154 0 0,69 3-41 0 0,-33-3 60 0 0,-25-2 0 0 0,-21 2 22 0 0,-22 0-8 0 0,1 0 0 0 0,14 2 0 0 0,169 13 50 0 0,-160-13-39 0 0,1-2 0 0 0,37-6-1 0 0,-67 6-23 0 0,118-15 127 0 0,-25 6-64 0 0,-21 1 17 0 0,-49 5 44 0 0,0 1 0 0 0,0 1 0 0 0,36 3 0 0 0,84 20-501 0 0,-75-14 376 0 0,-11-2 0 0 0,51 5 0 0 0,-69-8 0 0 0,-29-2 13 0 0,0-1 0 0 0,1 0 0 0 0,24-7 0 0 0,-6 2-1 0 0,-19 4-12 0 0,33-6 0 0 0,67 0 0 0 0,54-2 64 0 0,-144 9-64 0 0,3 1 0 0 0,44 5 0 0 0,-18-1 16 0 0,1-2 0 0 0,0-2 0 0 0,62-9 0 0 0,-107 8-16 0 0,9 0 0 0 0,29 3 0 0 0,-31-1 0 0 0,0 0 0 0 0,21-3 0 0 0,87-13 0 0 0,-98 14 0 0 0,-23 1 0 0 0,1 0 0 0 0,-1 0 0 0 0,0-1 0 0 0,0 0 0 0 0,12-3 0 0 0,-9 2 11 0 0,0-1 0 0 0,0 1-1 0 0,0 1 1 0 0,0 0 0 0 0,10 0-1 0 0,-17 2-28 0 0,0-1-1 0 0,0 1 0 0 0,0 0 0 0 0,0 0 0 0 0,0 0 1 0 0,-1 1-1 0 0,1-1 0 0 0,0 0 0 0 0,-1 0 0 0 0,1 1 1 0 0,-1-1-1 0 0,0 1 0 0 0,1 0 0 0 0,-1-1 1 0 0,0 1-1 0 0,0 0 0 0 0,0 0 0 0 0,2 3 0 0 0,1 2-364 0 0,2 2-53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8:55.451"/>
    </inkml:context>
    <inkml:brush xml:id="br0">
      <inkml:brushProperty name="width" value="0.1" units="cm"/>
      <inkml:brushProperty name="height" value="0.1" units="cm"/>
      <inkml:brushProperty name="color" value="#F4F91B"/>
    </inkml:brush>
  </inkml:definitions>
  <inkml:trace contextRef="#ctx0" brushRef="#br0">1 55 1375 0 0,'1'-1'34'0'0,"1"0"0"0"0,-1 0 0 0 0,0 1 0 0 0,1-1 0 0 0,-1 1 0 0 0,1-1 0 0 0,-1 1 0 0 0,1-1 0 0 0,-1 1 0 0 0,1 0 0 0 0,0 0 0 0 0,-1 0 0 0 0,1 0-1 0 0,-1 0 1 0 0,3 0 0 0 0,27 4 308 0 0,-23-2-443 0 0,0-1 97 0 0,0 1 56 0 0,0-1 1 0 0,0 0 0 0 0,0 0 0 0 0,0-1 0 0 0,0 0 0 0 0,0 0 0 0 0,0-1 0 0 0,0 0 0 0 0,11-3-1 0 0,1-1 272 0 0,1 0-1 0 0,0 2 0 0 0,0 1 0 0 0,0 0 0 0 0,0 1 0 0 0,0 1 0 0 0,1 2 0 0 0,35 6 0 0 0,-30-5-43 0 0,53 0-1 0 0,-17-1 10 0 0,116 12 405 0 0,-115-8-551 0 0,-35-2-36 0 0,0-1 0 0 0,0-2 0 0 0,38-3-1 0 0,15-8 285 0 0,-11 1-179 0 0,0 3 0 0 0,82 2 0 0 0,-55 2-109 0 0,-2 0-89 0 0,-70 4-14 0 0,12 0 0 0 0,0-1 0 0 0,52-5 0 0 0,1-1 44 0 0,-35 4-24 0 0,170-4 116 0 0,-18-3-8 0 0,-178 8-106 0 0,0-2-1 0 0,32-6 0 0 0,-28 7 2 0 0,-29 2-15 0 0,1-1 0 0 0,-1 0 1 0 0,1 0-1 0 0,8-2 0 0 0,55-6-9 0 0,-12 2 13 0 0,-35 3 3 0 0,-1 2 1 0 0,34 2-1 0 0,-14 0-8 0 0,17 2-7 0 0,-39-1 0 0 0,0-1 0 0 0,32-2 0 0 0,-37 1 32 0 0,0 0-1 0 0,0 0 1 0 0,24 5-1 0 0,-25-3 2 0 0,0 0 1 0 0,0-1-1 0 0,0 0 0 0 0,25-3 0 0 0,-36 1-24 0 0,3 0 22 0 0,-1 1 0 0 0,1-1 0 0 0,0 1 0 0 0,-1-1 0 0 0,1 1 0 0 0,-1 1 1 0 0,6 0-1 0 0,-3 3-6 0 0,-10 1 24 0 0,-2 1-49 0 0,-17 28-354 0 0,14-24-76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9:03.966"/>
    </inkml:context>
    <inkml:brush xml:id="br0">
      <inkml:brushProperty name="width" value="0.1" units="cm"/>
      <inkml:brushProperty name="height" value="0.1" units="cm"/>
      <inkml:brushProperty name="color" value="#F4F91B"/>
    </inkml:brush>
  </inkml:definitions>
  <inkml:trace contextRef="#ctx0" brushRef="#br0">1 221 1295 0 0,'24'-9'307'0'0,"-21"7"-246"0"0,0 0 1 0 0,0 1-1 0 0,0 0 0 0 0,1-1 1 0 0,-1 1-1 0 0,0 0 0 0 0,5 0 1 0 0,21-2 238 0 0,0 2 1 0 0,36 2-1 0 0,0-5 64 0 0,9 8 280 0 0,-52-2-507 0 0,0-2 1 0 0,0-1-1 0 0,24-3 0 0 0,-21 0 32 0 0,-9 1-86 0 0,0 1 0 0 0,0 0 0 0 0,0 1 0 0 0,28 2 0 0 0,15 2 213 0 0,-40-2-115 0 0,35 4 1 0 0,-38-4-142 0 0,0 0-1 0 0,0-1 1 0 0,0 0-1 0 0,0-1 1 0 0,26-6-1 0 0,2 0 71 0 0,-21 3-24 0 0,41-12 0 0 0,-13 2 30 0 0,-11 7-47 0 0,-1 1-1 0 0,63 1 1 0 0,41-5 63 0 0,-127 8-132 0 0,27 0 0 0 0,-6 1 0 0 0,11 1 0 0 0,-31 0 0 0 0,-1 0 0 0 0,26-4 0 0 0,-28 2 29 0 0,0 1 0 0 0,26 1 1 0 0,-25 1 3 0 0,0-1 1 0 0,21-3-1 0 0,-22 0-21 0 0,17-2 52 0 0,52-3 0 0 0,-69 7-34 0 0,0-1-1 0 0,0 0 0 0 0,19-6 0 0 0,-1 1 20 0 0,-11 3-17 0 0,0 2 1 0 0,0 0 0 0 0,34 2 0 0 0,64 12 99 0 0,-102-10-129 0 0,126 7 51 0 0,-94-7 66 0 0,0-1 1 0 0,49-5 0 0 0,-37 0-53 0 0,53-4 46 0 0,-19 7-102 0 0,57 0 61 0 0,-88 4 21 0 0,187 4 129 0 0,-2-25-159 0 0,-241 17-64 0 0,6 0 1 0 0,31-5 15 0 0,0 3 0 0 0,0 1-1 0 0,74 7 1 0 0,-43-1-16 0 0,-24-2 0 0 0,30 11 0 0 0,58 10 0 0 0,-102-13 0 0 0,-32-7 0 0 0,0-1 0 0 0,1-1 0 0 0,-1 1 0 0 0,0-1 0 0 0,14 1 0 0 0,25 0 0 0 0,-25-1 0 0 0,0-1 0 0 0,33-3 0 0 0,-35 1 12 0 0,1 2-1 0 0,-1-1 0 0 0,21 4 1 0 0,13-1 6 0 0,92 7 28 0 0,-65-2-28 0 0,-39-5-18 0 0,44 5 0 0 0,-66-5 0 0 0,0-1 0 0 0,26-1 0 0 0,-26-1 0 0 0,1 1 0 0 0,21 3 0 0 0,-18-1 0 0 0,0-1 0 0 0,31-2 0 0 0,25 1 0 0 0,10 4 3 0 0,-47-3 27 0 0,53 7 1 0 0,-71-4-31 0 0,53 7 0 0 0,33-2 20 0 0,-56-4 2 0 0,83-1 0 0 0,40-7 98 0 0,-128 4-104 0 0,216 9 112 0 0,-226-10-128 0 0,0 1 0 0 0,69 12 0 0 0,-90-11 9 0 0,1 0-1 0 0,0-2 1 0 0,0 0-1 0 0,0-1 0 0 0,-1 0 1 0 0,29-7-1 0 0,-20 4-3 0 0,59 0-5 0 0,102-17 64 0 0,-103 12-10 0 0,-65 7-52 0 0,1 1 1 0 0,0 1 0 0 0,36 4-1 0 0,118 9-2 0 0,-13-3 0 0 0,-140-8 13 0 0,1 0 0 0 0,-1-1 0 0 0,0-1 0 0 0,23-3-1 0 0,-22 2 8 0 0,42 1 0 0 0,-42 1 11 0 0,43-3 0 0 0,-38-2-18 0 0,-1 2 0 0 0,1 2 1 0 0,0 0-1 0 0,40 6 0 0 0,-1-3-13 0 0,-46-3 0 0 0,32 5 0 0 0,-33-4 34 0 0,0 0 0 0 0,0-1 0 0 0,36-4 0 0 0,13 0 30 0 0,27 4-64 0 0,-44 2 0 0 0,21-1 0 0 0,146-17 0 0 0,-169 13 10 0 0,-1-1 30 0 0,0 3-1 0 0,86 7 0 0 0,-68 5-39 0 0,62 7 0 0 0,-71-15 26 0 0,86 2 76 0 0,-59-8 53 0 0,33-1 137 0 0,-29 1-101 0 0,8-1-114 0 0,-53 1-8 0 0,-24 1-28 0 0,-1 1 0 0 0,26-7 0 0 0,66-14 58 0 0,-2 1-17 0 0,-66 12-60 0 0,0 1-1 0 0,47-2 0 0 0,85 4 43 0 0,-96 13-64 0 0,-23-1 0 0 0,149 9 0 0 0,-22-16 0 0 0,-69-1 0 0 0,90 15 0 0 0,-43 0 0 0 0,-103-11 16 0 0,1-2 0 0 0,-1-3 0 0 0,83-14 0 0 0,-67 6 7 0 0,78-2 0 0 0,-77 8-5 0 0,45-1 2 0 0,90-10 24 0 0,75-17-44 0 0,-183 27 0 0 0,104 6 0 0 0,-123 10 0 0 0,-56-5 0 0 0,45 0 0 0 0,4-6 0 0 0,150-24 0 0 0,-24-3 0 0 0,-75 23 0 0 0,-52 4 0 0 0,124 1 0 0 0,-66-10 0 0 0,-59 3 0 0 0,105 5 0 0 0,-174 2 0 0 0,110 12 0 0 0,-65-5 0 0 0,54 0 0 0 0,-61-5 0 0 0,45-1 11 0 0,97-14 42 0 0,-167 12-53 0 0,34 1 0 0 0,-21 1 0 0 0,-22-1 5 0 0,-3 0 5 0 0,1 0 0 0 0,0 0 0 0 0,0 1-1 0 0,-1-1 1 0 0,8 3 0 0 0,-9-2-10 0 0,-1-1 0 0 0,1 1 0 0 0,-1-1 0 0 0,1 0 0 0 0,0 0 0 0 0,-1 0 0 0 0,1 0 0 0 0,-1-1 0 0 0,6-1 0 0 0,-5 1 0 0 0,1 0 0 0 0,-1 1 0 0 0,0-1 0 0 0,0 1 0 0 0,9 1 0 0 0,12 4 0 0 0,-11-2 0 0 0,0-1 0 0 0,20 2 0 0 0,5 4 0 0 0,-3-7 29 0 0,36 7 0 0 0,-47-5-23 0 0,21 1-6 0 0,-22-2 0 0 0,30 6 0 0 0,-36-3 0 0 0,-10-3 0 0 0,-1 0 0 0 0,1-1 0 0 0,0 0 0 0 0,9 0 0 0 0,54 5 0 0 0,-52-3 0 0 0,1-1 0 0 0,35-2 0 0 0,-28-1 0 0 0,-1 1 0 0 0,28 4 0 0 0,23 1 0 0 0,11-1 0 0 0,105 18 0 0 0,-126-18 0 0 0,-37 2 0 0 0,1-1 0 0 0,0-2 0 0 0,0-1 0 0 0,44-4 0 0 0,90-14 0 0 0,-22 0 0 0 0,-84 17 0 0 0,-23 0 0 0 0,-6-1 0 0 0,0 2 0 0 0,0 1 0 0 0,-1 2 0 0 0,41 10 0 0 0,-51-11 0 0 0,34 3 0 0 0,8 2 0 0 0,-33-3 0 0 0,0-1 0 0 0,0-1 0 0 0,0-1 0 0 0,57-2 0 0 0,94-11 64 0 0,-110 5-64 0 0,-58 5 0 0 0,1 1 0 0 0,-1 0 0 0 0,16 3 0 0 0,-14-2 0 0 0,0 0 0 0 0,1-1 0 0 0,13-1 0 0 0,19 1 0 0 0,51 7 0 0 0,89 1 0 0 0,-50-14 0 0 0,-9 5 0 0 0,-106 1 0 0 0,0-1 0 0 0,33 7 0 0 0,-44-5 0 0 0,0-2 0 0 0,0 1 0 0 0,17-2 0 0 0,-16 0 0 0 0,0 0 0 0 0,0 2 0 0 0,11 0 0 0 0,37 7 64 0 0,-46-9-64 0 0,-12 1 0 0 0,0-1 0 0 0,0 1 0 0 0,0 0 0 0 0,0 0 0 0 0,0 0 0 0 0,0 0 0 0 0,0 0 0 0 0,0 0 0 0 0,0 0 0 0 0,0 0 0 0 0,0 0 0 0 0,0 0 0 0 0,2 1 0 0 0,1 0 0 0 0,0 1 0 0 0,0-1 0 0 0,0 0 0 0 0,0-1 0 0 0,1 1 0 0 0,-1-1 0 0 0,8 0 0 0 0,-3 2 0 0 0,-8-1 0 0 0,-1-1 0 0 0,1 0 0 0 0,0 1 0 0 0,-1-1 0 0 0,1 0 0 0 0,-1 0 0 0 0,1 0 0 0 0,0 0 0 0 0,-1 1 0 0 0,1-1 0 0 0,-1 0 0 0 0,1 0 0 0 0,0 0 0 0 0,-1 0 0 0 0,1 0 0 0 0,0 0 0 0 0,-1-1 0 0 0,2 1 0 0 0,8-3 0 0 0,-1 1 0 0 0,1 1 0 0 0,0 0 0 0 0,18-1 0 0 0,19-1 0 0 0,-26 1 32 0 0,38 0 0 0 0,-53 2-32 0 0,36-2 0 0 0,-8 1 0 0 0,42-4 0 0 0,-58 5 0 0 0,-16 1 0 0 0,0-1 0 0 0,0 0 0 0 0,0 0 0 0 0,0 0 0 0 0,0 0 0 0 0,0 0 0 0 0,0 0 0 0 0,-1 0 0 0 0,1-1 0 0 0,0 1 0 0 0,0-1 0 0 0,2-1 0 0 0,1 0 0 0 0,0 0 0 0 0,0 0 0 0 0,0 0 0 0 0,0 1 0 0 0,0-1 0 0 0,0 1 0 0 0,1 1 0 0 0,-1-1 0 0 0,0 1 0 0 0,1-1 0 0 0,-1 1 0 0 0,10 2 0 0 0,-1-5 0 0 0,-14 3 0 0 0,1-1 0 0 0,0 1 0 0 0,0 0 0 0 0,0 0 0 0 0,-1-1 0 0 0,1 1 0 0 0,0 0 0 0 0,0 0 0 0 0,0 0 0 0 0,0 0 0 0 0,-1-1 0 0 0,1 1 0 0 0,0 1 0 0 0,0-1 0 0 0,0 0 0 0 0,0 0 0 0 0,0 0 0 0 0,-1 0 0 0 0,3 1 0 0 0,0-1 0 0 0,0 1 0 0 0,0-1 0 0 0,0-1 0 0 0,0 1 0 0 0,1 0 0 0 0,-1-1 0 0 0,0 0 0 0 0,0 1 0 0 0,0-1 0 0 0,0 0 0 0 0,4-3 0 0 0,0 2 0 0 0,3-1 0 0 0,-1 1 0 0 0,1 0 0 0 0,0 0 0 0 0,0 1 0 0 0,19 1 0 0 0,18-2 0 0 0,-36 4 0 0 0,0 1 0 0 0,-1 0 0 0 0,1 1 0 0 0,10 5 0 0 0,-8-4 0 0 0,0 0 0 0 0,1-1 0 0 0,0 0 0 0 0,0-1 0 0 0,1 0 0 0 0,-1-1 0 0 0,24 0 0 0 0,109 2 0 0 0,-113-3 0 0 0,28-2 0 0 0,-42 0 0 0 0,1 1 0 0 0,30 5 0 0 0,-31-3 0 0 0,1 0 0 0 0,28-2 0 0 0,-22-1 0 0 0,1 1 0 0 0,34 5 0 0 0,-21-1 0 0 0,-1-1 0 0 0,-1 2 0 0 0,68 18 0 0 0,-71-15 0 0 0,1-1 0 0 0,59 4 0 0 0,-20-13 0 0 0,123-2 59 0 0,-150 2-43 0 0,98-12 21 0 0,-18 1-21 0 0,43 10 41 0 0,-128 3-50 0 0,84-5-7 0 0,44-9 0 0 0,-31 2 0 0 0,81-3 0 0 0,-114 16 0 0 0,128-3 0 0 0,11 2 0 0 0,-208 2 0 0 0,-24-1-154 0 0,1 0-1 0 0,-1 1 1 0 0,1 1-1 0 0,21 6 1 0 0,-31-7-41 0 0,0 1-1 0 0,0-1 1 0 0,1 1 0 0 0,-2 0 0 0 0,1 1-1 0 0,0-1 1 0 0,-1 1 0 0 0,1 0 0 0 0,-1 1-1 0 0,0-1 1 0 0,-1 1 0 0 0,9 10 0 0 0,-3 1-3559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9:09.217"/>
    </inkml:context>
    <inkml:brush xml:id="br0">
      <inkml:brushProperty name="width" value="0.1" units="cm"/>
      <inkml:brushProperty name="height" value="0.1" units="cm"/>
      <inkml:brushProperty name="color" value="#F4F91B"/>
    </inkml:brush>
  </inkml:definitions>
  <inkml:trace contextRef="#ctx0" brushRef="#br0">0 33 919 0 0,'38'-4'264'0'0,"-1"2"0"0"0,0 2 0 0 0,72 7-1 0 0,-58-2-97 0 0,56-2 0 0 0,-52-5 434 0 0,-1 0 195 0 0,76-11-1 0 0,-18-1-387 0 0,43 4 34 0 0,-99 10-64 0 0,104 13 0 0 0,-119-8-323 0 0,41 5 22 0 0,126 10 251 0 0,-193-19-300 0 0,6 0 22 0 0,37-2 0 0 0,-5-4-11 0 0,40-5 52 0 0,-69 7-42 0 0,-12 2 24 0 0,0-1 0 0 0,20-5 0 0 0,-25 4-52 0 0,1 2-1 0 0,0-1 1 0 0,-1 1-1 0 0,1 0 1 0 0,0 1-1 0 0,0 0 1 0 0,8 1-1 0 0,56 10 162 0 0,-45-6-158 0 0,254 25 41 0 0,-226-29-64 0 0,-32-2 0 0 0,1 2 0 0 0,30 4 0 0 0,-23-1 0 0 0,1-2 0 0 0,57-3 0 0 0,9 1 0 0 0,-16 3 0 0 0,158 29 0 0 0,-213-27 0 0 0,0 0 0 0 0,0-2 0 0 0,1-1 0 0 0,32-2 0 0 0,137-1 0 0 0,-34 8 48 0 0,-82-2-32 0 0,42 7-16 0 0,42 0 0 0 0,16-3 124 0 0,-56-14-34 0 0,46 1 24 0 0,85 20 113 0 0,-32-25 65 0 0,-38-2 3 0 0,-82 10-269 0 0,96 2 22 0 0,-17 7 80 0 0,-140-7-80 0 0,-1-3 0 0 0,68-9-1 0 0,-15 0 2 0 0,-17 7-27 0 0,0 3-1 0 0,92 12 0 0 0,32-1-21 0 0,-47 2 11 0 0,-11-15 43 0 0,-55 0-54 0 0,163 15-1 0 0,13 12 70 0 0,-204-23-67 0 0,0-3 0 0 0,82-13 0 0 0,-71 6 30 0 0,1 4 0 0 0,-1 2 0 0 0,93 10 0 0 0,-10 3 93 0 0,-111-10-125 0 0,0-1 0 0 0,53-9 0 0 0,-6 1 11 0 0,-1 6 35 0 0,156 17 1 0 0,-68-1-12 0 0,-113-11-17 0 0,-1-3 0 0 0,81-12-1 0 0,15-3 47 0 0,-124 12-50 0 0,50 2 0 0 0,-15 2 12 0 0,21 3-16 0 0,-48 0-10 0 0,29 2 0 0 0,35 2 0 0 0,186 3 0 0 0,-76 6 0 0 0,-1 0 0 0 0,-141-14 0 0 0,-18-1 0 0 0,58-6 0 0 0,-87 2-10 0 0,246-16 84 0 0,-224 19-83 0 0,202-6 93 0 0,-217 3-40 0 0,-2 1-23 0 0,-1-2 0 0 0,45-10 0 0 0,199-36 53 0 0,-171 43-74 0 0,-50 5 0 0 0,123 0 0 0 0,80-16 0 0 0,-239 16 0 0 0,94-12 0 0 0,164 1 0 0 0,68-2-6 0 0,-134 0 84 0 0,121 22-78 0 0,-129 10 0 0 0,-82-17 0 0 0,-55-2 0 0 0,249-4 54 0 0,-247 5-43 0 0,61 2-12 0 0,-64-1 1 0 0,77-10 0 0 0,-46 1 0 0 0,140 6 0 0 0,44 35 0 0 0,-203-22 0 0 0,80 0 0 0 0,-75-6 0 0 0,27-4 0 0 0,8-1 0 0 0,6 14 32 0 0,76 2 0 0 0,-16-9-32 0 0,16 3 64 0 0,3 5 0 0 0,-86-2-64 0 0,-42-5 0 0 0,-34-2 0 0 0,67-2 0 0 0,101-20 64 0 0,-100 15-64 0 0,124 15 0 0 0,-103-4 0 0 0,-96-8 32 0 0,1-2 0 0 0,-1-1 0 0 0,47-9 0 0 0,49-6-21 0 0,-97 14 14 0 0,57 1 1 0 0,-50 3-13 0 0,80-5 94 0 0,-119 4-107 0 0,36 0 5 0 0,50 6 0 0 0,53 12-5 0 0,-111-13 0 0 0,0-2 0 0 0,0 0 0 0 0,41-3 0 0 0,-17-2 0 0 0,-33 2 0 0 0,1-1 0 0 0,28-4 0 0 0,73-10 64 0 0,21 15-64 0 0,-64 2 0 0 0,135 2 64 0 0,-194-4-64 0 0,-11-1 0 0 0,0 1 0 0 0,0 0 0 0 0,9 2 0 0 0,-1 1-1 0 0,0-2-1 0 0,19-1 1 0 0,9 2 59 0 0,-20-1-48 0 0,50 7-10 0 0,-64-7 0 0 0,0 0 0 0 0,0 0 0 0 0,16-2 0 0 0,-14 0 0 0 0,0 1 0 0 0,15 1 0 0 0,97 10 91 0 0,-79-4-62 0 0,174 21 59 0 0,156-28 232 0 0,-236 4-244 0 0,-30 1-13 0 0,-2 2-28 0 0,0-1-17 0 0,-17 0 7 0 0,-62-3-12 0 0,0-2 0 0 0,37-1 0 0 0,-7-7 19 0 0,82-18 0 0 0,-88 15 45 0 0,102-5 0 0 0,-70 9-39 0 0,8-5-6 0 0,138-33 0 0 0,-43 7-32 0 0,-110 30 0 0 0,114 3 0 0 0,-31 3 0 0 0,-76-2 16 0 0,94-7 32 0 0,19-9 134 0 0,-165 18-119 0 0,-1 1-1 0 0,49 7 1 0 0,-52-4-49 0 0,-14-1-14 0 0,27 5 0 0 0,-38-6 0 0 0,0 0 0 0 0,-1 1 0 0 0,1-1 0 0 0,0 0 0 0 0,-1 1 0 0 0,1 0 0 0 0,-1 0 0 0 0,0 0 0 0 0,1 0 0 0 0,-1 1 0 0 0,0-1 0 0 0,4 5 0 0 0,-6-5-42 0 0,-1-1 0 0 0,1 0 0 0 0,0 1 0 0 0,0-1 0 0 0,-1 1 0 0 0,1-1 0 0 0,-1 1 0 0 0,0-1 0 0 0,1 1 0 0 0,-1-1 0 0 0,0 1 0 0 0,0 0 0 0 0,0-1 0 0 0,0 1 0 0 0,0-1 0 0 0,0 1 0 0 0,0 0 0 0 0,-1-1 0 0 0,1 1 0 0 0,0-1 0 0 0,-1 1 0 0 0,0 1 0 0 0,-8 11-1048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9:15.321"/>
    </inkml:context>
    <inkml:brush xml:id="br0">
      <inkml:brushProperty name="width" value="0.1" units="cm"/>
      <inkml:brushProperty name="height" value="0.1" units="cm"/>
      <inkml:brushProperty name="color" value="#F4F91B"/>
    </inkml:brush>
  </inkml:definitions>
  <inkml:trace contextRef="#ctx0" brushRef="#br0">0 106 455 0 0,'3'2'90'0'0,"-1"0"0"0"0,1 0 0 0 0,0-1 0 0 0,0 1 0 0 0,0-1 0 0 0,0 0 0 0 0,0 0 0 0 0,0 0 0 0 0,0 0 0 0 0,0 0 0 0 0,0-1 0 0 0,1 0 0 0 0,-1 1 0 0 0,0-1 0 0 0,4 0 0 0 0,-1 0 1 0 0,0 0 0 0 0,0 1-1 0 0,0 0 1 0 0,6 2 0 0 0,73 19 354 0 0,13 16 86 0 0,-58-24-303 0 0,156 45 690 0 0,-110-45-619 0 0,-58-12-224 0 0,0-2-1 0 0,-1 0 1 0 0,1-2 0 0 0,47-9-1 0 0,-61 8-26 0 0,52-10 94 0 0,25-4 34 0 0,30 10-46 0 0,-98 7-104 0 0,1 1-1 0 0,0 2 1 0 0,41 9-1 0 0,0 0 9 0 0,-30-6-22 0 0,-20-3 3 0 0,1-1 1 0 0,-1 0 0 0 0,25-1 0 0 0,-13-1 39 0 0,40 5 0 0 0,10 0 106 0 0,12 2 29 0 0,-1 1-115 0 0,17-1-9 0 0,-68-3-40 0 0,56-2-1 0 0,-49-2 14 0 0,85 12-1 0 0,-86-7 3 0 0,1-1 0 0 0,46-2 0 0 0,112-6 64 0 0,-193 4-92 0 0,-3 0-11 0 0,31 0 1 0 0,-1 1 0 0 0,52 9-1 0 0,-12 7-2 0 0,17 4 0 0 0,-64-16 2 0 0,19 3 14 0 0,1-1-1 0 0,0-2 1 0 0,72-3-1 0 0,28-4 108 0 0,-31 2-38 0 0,244-5 42 0 0,-341 5-126 0 0,177-10 135 0 0,-64-12-31 0 0,9-1-7 0 0,89 19-8 0 0,-161 4-55 0 0,47 8 35 0 0,-82-4-29 0 0,1-2 0 0 0,60-3-1 0 0,125-16 144 0 0,-161 13-149 0 0,290 6 283 0 0,-281 1-233 0 0,71 4-19 0 0,76-12 9 0 0,146 4 104 0 0,-306 1-114 0 0,0-2 0 0 0,96-15 1 0 0,-69 6-36 0 0,-58 8-28 0 0,199-21 71 0 0,-79 15-7 0 0,187-25 121 0 0,-280 24-187 0 0,185-26 0 0 0,-56 29 0 0 0,-77 5 0 0 0,140-22 0 0 0,-36-2 86 0 0,-141 22-17 0 0,21-3-72 0 0,48-5 13 0 0,30-5 44 0 0,-65 5-54 0 0,116-1 0 0 0,-137 10 0 0 0,141 9 0 0 0,-124-1 0 0 0,175 0 0 0 0,-182-4 0 0 0,183-8 0 0 0,-123 4 1 0 0,-90 4 62 0 0,-21 0-63 0 0,-17 0 0 0 0,0-1 0 0 0,0-1 0 0 0,33-6 0 0 0,-17 1 0 0 0,53-3 0 0 0,0 0 0 0 0,-14-4 10 0 0,40-5 24 0 0,-96 16-29 0 0,0 1 0 0 0,-1 1 0 0 0,31 3 0 0 0,51 7-5 0 0,39 2 0 0 0,-19-3 0 0 0,-63-5 21 0 0,0-2 0 0 0,79-8 1 0 0,-121 5-22 0 0,119-2 0 0 0,-77 5 0 0 0,95 18 0 0 0,-134-16 0 0 0,41 7 0 0 0,-24-4 0 0 0,0-1 0 0 0,49 1 0 0 0,-80-7 0 0 0,23 0 0 0 0,-1-1 0 0 0,40-6 0 0 0,-29 0 0 0 0,0 2 0 0 0,60 0 0 0 0,-11 6 0 0 0,161 22 0 0 0,-175-19 0 0 0,-40 0 0 0 0,60-1 0 0 0,-23-1 0 0 0,-22 0 0 0 0,155 15 0 0 0,31 14 64 0 0,-180-29-8 0 0,0-2 0 0 0,68-10 0 0 0,6 0-32 0 0,-121 10-23 0 0,82-4 62 0 0,151 12 1 0 0,-190-2-64 0 0,-1-3 0 0 0,1-3 0 0 0,97-10 0 0 0,29-8 74 0 0,-21 3-12 0 0,-137 13-27 0 0,0 2-1 0 0,28 2 0 0 0,2 0-9 0 0,56 5-25 0 0,-86-6 19 0 0,30 5 0 0 0,4 1 7 0 0,91 9-26 0 0,-90-13 0 0 0,4 1 0 0 0,65-5 0 0 0,184 3 113 0 0,-222 2-98 0 0,-42-5 0 0 0,0-2 0 0 0,44-7 0 0 0,13-3 4 0 0,-13 6-11 0 0,107-8 38 0 0,-129 14-33 0 0,34-2-16 0 0,-34 3 3 0 0,-10 0 0 0 0,85-5 0 0 0,148-10 0 0 0,-48 13 64 0 0,-175 6-56 0 0,-34-1 7 0 0,0-1 0 0 0,58-5 1 0 0,69-12 42 0 0,-72 7-42 0 0,-50 6-5 0 0,-1 2 0 0 0,1 1-1 0 0,-1 2 1 0 0,1 1 0 0 0,35 10-1 0 0,-31-6 11 0 0,0-3 0 0 0,44 1-1 0 0,82-6 82 0 0,-60-2-74 0 0,-87 3-113 0 0,0 2 1 0 0,0 0-1 0 0,0 1 0 0 0,0 1 0 0 0,-1 1 0 0 0,0 1 0 0 0,0 0 0 0 0,24 14 0 0 0,-19-9-391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8.843"/>
    </inkml:context>
    <inkml:brush xml:id="br0">
      <inkml:brushProperty name="width" value="0.1" units="cm"/>
      <inkml:brushProperty name="height" value="0.1" units="cm"/>
      <inkml:brushProperty name="color" value="#E71224"/>
    </inkml:brush>
  </inkml:definitions>
  <inkml:trace contextRef="#ctx0" brushRef="#br0">962 167 2271 0 0,'-2'-2'29'0'0,"0"1"-1"0"0,0-1 0 0 0,0 0 0 0 0,0 0 0 0 0,0 0 0 0 0,0-1 0 0 0,1 1 0 0 0,-1 0 1 0 0,1-1-1 0 0,-2-3 0 0 0,0-14 179 0 0,3 19-146 0 0,0-1 0 0 0,0 1 0 0 0,0 0 1 0 0,0-1-1 0 0,0 1 0 0 0,0-1 0 0 0,0 1 1 0 0,-1-1-1 0 0,1 1 0 0 0,0 0 0 0 0,-1-1 1 0 0,1 1-1 0 0,-1 0 0 0 0,0-1 0 0 0,1 1 0 0 0,-1 0 1 0 0,0 0-1 0 0,0-1 0 0 0,0 1 0 0 0,0 0 1 0 0,0 0-1 0 0,0 0 0 0 0,0 0 0 0 0,0 0 0 0 0,0 1 1 0 0,0-1-1 0 0,-2-1 0 0 0,-5 0 145 0 0,0 0 1 0 0,1 0-1 0 0,-1 0 0 0 0,0 1 1 0 0,0 0-1 0 0,-12 1 0 0 0,-50 6 118 0 0,-1 1 31 0 0,26-10-201 0 0,0-2 0 0 0,1-2 1 0 0,-79-22-1 0 0,-58-10 490 0 0,159 37-599 0 0,0 0 0 0 0,1 2 0 0 0,-1 0-1 0 0,1 1 1 0 0,-1 1 0 0 0,-35 9-1 0 0,15 0-593 0 0,-3 2-2198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9:18.138"/>
    </inkml:context>
    <inkml:brush xml:id="br0">
      <inkml:brushProperty name="width" value="0.1" units="cm"/>
      <inkml:brushProperty name="height" value="0.1" units="cm"/>
      <inkml:brushProperty name="color" value="#F4F91B"/>
    </inkml:brush>
  </inkml:definitions>
  <inkml:trace contextRef="#ctx0" brushRef="#br0">1 170 2303 0 0,'24'-7'1780'0'0,"-7"4"-1544"0"0,-7 1-131 0 0,-1 1 0 0 0,1 0 0 0 0,-1 0 0 0 0,1 1-1 0 0,16 3 1 0 0,10-1 288 0 0,12-1 20 0 0,-21 0-202 0 0,35-3-1 0 0,-12 1-10 0 0,-32 1-68 0 0,25-3 0 0 0,23-4 198 0 0,14-2-20 0 0,-50 4-241 0 0,1 0 0 0 0,0 3 0 0 0,0 1 0 0 0,41 3-1 0 0,-62-1-34 0 0,3-1-24 0 0,1 2-1 0 0,0 0 1 0 0,22 7-1 0 0,-14-3 23 0 0,0-1-1 0 0,33 3 0 0 0,-5-1 3 0 0,-22-3-10 0 0,54-1 0 0 0,-30-1 3 0 0,-6-2 84 0 0,70-9 1 0 0,-40 2-74 0 0,75-15 126 0 0,-76 9-74 0 0,93-16 187 0 0,54-7 144 0 0,-154 25-299 0 0,60-5 74 0 0,-96 13-128 0 0,-20 1-42 0 0,-1 1 0 0 0,15 1 0 0 0,88 0 92 0 0,-66 4-114 0 0,70 2 130 0 0,-78-9-138 0 0,-32 2 12 0 0,-1 0 0 0 0,1 0-1 0 0,-1 1 1 0 0,1 0-1 0 0,-1 1 1 0 0,1-1-1 0 0,-1 1 1 0 0,10 3-1 0 0,-14-4-5 0 0,0 1-1 0 0,0-1 0 0 0,0 0 1 0 0,0 0-1 0 0,1 0 0 0 0,-1-1 1 0 0,4 0-1 0 0,-5 1 4 0 0,-1-1 0 0 0,1 2-1 0 0,-1-1 1 0 0,0 0 0 0 0,1 0 0 0 0,-1 0-1 0 0,1 1 1 0 0,-1-1 0 0 0,0 1 0 0 0,1-1 0 0 0,1 2-1 0 0,17 3-8 0 0,17-4 4 0 0,46 7 0 0 0,-80-8 0 0 0,16 1 0 0 0,-18-1 0 0 0,1 0 0 0 0,-1 0 0 0 0,0 0 0 0 0,0 0 0 0 0,0 0 0 0 0,0 0 0 0 0,0 1 0 0 0,0-1 0 0 0,0 0 0 0 0,1 1 0 0 0,-1-1 0 0 0,0 1 0 0 0,1 0 0 0 0,-1 0 0 0 0,0-1 0 0 0,0 1 0 0 0,0-1 0 0 0,0 1 0 0 0,0-1 0 0 0,1 0 0 0 0,-1 1 0 0 0,0-1 0 0 0,0 0 0 0 0,0 0 0 0 0,1 1 0 0 0,-1-1 0 0 0,2-1 0 0 0,2 1 0 0 0,0-1 0 0 0,0 0 0 0 0,0 1 0 0 0,0 0 0 0 0,0 0 0 0 0,1 0 0 0 0,-1 1 0 0 0,0 0 0 0 0,0 0 0 0 0,0 0 0 0 0,-1 1 0 0 0,1-1 0 0 0,8 5 0 0 0,-10-5 6 0 0,1-1-1 0 0,-1 1 1 0 0,0-1-1 0 0,1 1 1 0 0,-1-1 0 0 0,1 0-1 0 0,-1-1 1 0 0,6 0-1 0 0,6 0 9 0 0,4 0-14 0 0,-14 1 0 0 0,-1-1 0 0 0,1 1 0 0 0,0 0 0 0 0,0 0 0 0 0,-1 1 0 0 0,1-1 0 0 0,0 1 0 0 0,0 0 0 0 0,8 4 0 0 0,14-1 0 0 0,-24-3 0 0 0,0-1 0 0 0,1 1 0 0 0,-1-1 0 0 0,0 0 0 0 0,1 0 0 0 0,-1 0 0 0 0,1 0 0 0 0,-1 0 0 0 0,0-1 0 0 0,6-1 0 0 0,14-1 0 0 0,-5 3 16 0 0,1-2 0 0 0,-1 0 0 0 0,32-8 0 0 0,-27 0 5 0 0,-21 9-16 0 0,1-1 0 0 0,-1 1 0 0 0,1 0 0 0 0,0 0 0 0 0,-1 0 0 0 0,1 0 0 0 0,0 0-1 0 0,0 1 1 0 0,0-1 0 0 0,3 0 0 0 0,1 1 23 0 0,-1-1 0 0 0,1 0 0 0 0,-1 0 0 0 0,1-1-1 0 0,7-3 1 0 0,-8 3-3 0 0,1 0 0 0 0,-1 0 0 0 0,0 1 0 0 0,1 0 0 0 0,7-1 0 0 0,-5 2-17 0 0,-1-1 0 0 0,1-1 0 0 0,11-2 0 0 0,-12 2 0 0 0,1 0 0 0 0,-1 1 0 0 0,14-1 0 0 0,16-4-8 0 0,-30 4 1 0 0,0 1 0 0 0,-1-1 0 0 0,1 1 0 0 0,0 1 0 0 0,0 0 0 0 0,0 0 0 0 0,-1 0 0 0 0,1 1 0 0 0,0 0 0 0 0,10 3 0 0 0,-16-3-25 0 0,0 0-1 0 0,0 0 1 0 0,0 1 0 0 0,0-1-1 0 0,0 1 1 0 0,0-1 0 0 0,-1 1-1 0 0,1-1 1 0 0,-1 1 0 0 0,1 0 0 0 0,-1 0-1 0 0,1 0 1 0 0,-1 0 0 0 0,0 0-1 0 0,0 0 1 0 0,1 4 0 0 0,1 2-262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29:20.855"/>
    </inkml:context>
    <inkml:brush xml:id="br0">
      <inkml:brushProperty name="width" value="0.1" units="cm"/>
      <inkml:brushProperty name="height" value="0.1" units="cm"/>
      <inkml:brushProperty name="color" value="#F4F91B"/>
    </inkml:brush>
  </inkml:definitions>
  <inkml:trace contextRef="#ctx0" brushRef="#br0">1 107 455 0 0,'2'0'230'0'0,"1"0"-1"0"0,-1 0 0 0 0,1 0 0 0 0,-1 1 0 0 0,1-1 0 0 0,-1 1 0 0 0,0-1 0 0 0,1 1 0 0 0,-1 0 1 0 0,1 0-1 0 0,1 1 0 0 0,2 0 34 0 0,1 1 0 0 0,-1-1-1 0 0,13 2 1 0 0,8 2 71 0 0,7 0 59 0 0,-12-3-169 0 0,-8-2-42 0 0,1 0 0 0 0,-1 0 0 0 0,23-3 0 0 0,0 1 82 0 0,135-14 621 0 0,-36 1-604 0 0,43-2 7 0 0,-110 4-115 0 0,-40 7-48 0 0,0 1-1 0 0,36-1 0 0 0,78 12-44 0 0,38 0 32 0 0,-66-3-75 0 0,0 0-10 0 0,187-12 109 0 0,-40 5 310 0 0,-169 4-342 0 0,-26 0-70 0 0,65-2 6 0 0,-1-9 6 0 0,61-6 36 0 0,-178 14-81 0 0,125-17 30 0 0,152-1 1 0 0,-257 20-32 0 0,0-2 0 0 0,41-6 0 0 0,-57 6 0 0 0,0 1 0 0 0,0 1 0 0 0,0 0 0 0 0,0 1 0 0 0,20 5 0 0 0,293 32 0 0 0,-109-36 101 0 0,-12 1-10 0 0,-82-1-53 0 0,38 2-12 0 0,62 7 38 0 0,-86-13 5 0 0,-1-1-2 0 0,-13 4 2 0 0,36 2-10 0 0,207 8 5 0 0,-303-10-64 0 0,122 17 0 0 0,-159-14 0 0 0,404 43 0 0 0,-388-44 0 0 0,51-2 0 0 0,-56-1 0 0 0,-12 0 0 0 0,26 0 0 0 0,70 8 0 0 0,-3 5 0 0 0,44 7 64 0 0,-98-16-64 0 0,0-3 0 0 0,125-14 0 0 0,-138 9 0 0 0,101 7 0 0 0,-107-1 0 0 0,124 3 0 0 0,-57-9 0 0 0,-81 1 0 0 0,71 4 0 0 0,26 5 0 0 0,-57-4 0 0 0,29-5 0 0 0,-25 0 0 0 0,236 1 0 0 0,-275 0 0 0 0,57-10 0 0 0,-41 4 0 0 0,162-29 0 0 0,-204 34 0 0 0,26-6 57 0 0,-21 4 17 0 0,31-3 1 0 0,-37 6-298 0 0,-10 1 272 0 0,-1 1 0 0 0,1 0 0 0 0,-1-1 1 0 0,0 1-1 0 0,1 0 0 0 0,-1 0 0 0 0,6 2 0 0 0,-7-2-294 0 0,0 1-1 0 0,-1 0 1 0 0,1-1 0 0 0,-1 1-1 0 0,1 0 1 0 0,0 0 0 0 0,-1 0 0 0 0,0 0-1 0 0,1 0 1 0 0,-1 1 0 0 0,2 1-1 0 0,4 7-2986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1:38.147"/>
    </inkml:context>
    <inkml:brush xml:id="br0">
      <inkml:brushProperty name="width" value="0.1" units="cm"/>
      <inkml:brushProperty name="height" value="0.1" units="cm"/>
      <inkml:brushProperty name="color" value="#F4F91B"/>
    </inkml:brush>
  </inkml:definitions>
  <inkml:trace contextRef="#ctx0" brushRef="#br0">1309 1149 919 0 0,'2'-4'5360'0'0,"-2"5"-5335"0"0,0-1 0 0 0,1 0 0 0 0,-1 0-1 0 0,0 0 1 0 0,0 0 0 0 0,0 1-1 0 0,0-1 1 0 0,0 0 0 0 0,0 0 0 0 0,0 0-1 0 0,0 0 1 0 0,0 1 0 0 0,0-1-1 0 0,0 0 1 0 0,0 0 0 0 0,0 0 0 0 0,0 0-1 0 0,0 1 1 0 0,-1-1 0 0 0,1 0 0 0 0,0 0-1 0 0,0 0 1 0 0,0 0 0 0 0,0 0-1 0 0,0 1 1 0 0,0-1 0 0 0,0 0 0 0 0,0 0-1 0 0,-1 0 1 0 0,1 0 0 0 0,0 0-1 0 0,0 0 1 0 0,0 1 0 0 0,0-1 0 0 0,0 0-1 0 0,0 0 1 0 0,-1 0 0 0 0,1 0-1 0 0,0 0 1 0 0,0 0 0 0 0,0 0 0 0 0,0 0-1 0 0,-1 0 1 0 0,1 0 0 0 0,0 0-1 0 0,0 0 1 0 0,0 0 0 0 0,0 0 0 0 0,-1 0-1 0 0,1 0 1 0 0,0 0 0 0 0,0 0 0 0 0,0 0-1 0 0,0 0 1 0 0,-1 0 0 0 0,1 0-1 0 0,0 0 1 0 0,0 0 0 0 0,0 0 0 0 0,0-1-1 0 0,0 1 1 0 0,-1 0 0 0 0,1 0-1 0 0,-13-11 682 0 0,0 0 348 0 0,-51 0 410 0 0,54 8-1248 0 0,-1 1 1 0 0,1 1 0 0 0,-1 0 0 0 0,0 0-1 0 0,1 1 1 0 0,-17 2 0 0 0,7 1-24 0 0,1 1 0 0 0,-31 11 0 0 0,-56 11 425 0 0,0-8 44 0 0,29-1-462 0 0,68-16-131 0 0,0 0 0 0 0,0-1 0 0 0,1 0 0 0 0,-1 0 0 0 0,0-1 0 0 0,0 0 1 0 0,-11-4-1 0 0,-5 1 20 0 0,-1-1-13 0 0,17 3-32 0 0,1 0 1 0 0,-1 1-1 0 0,-9-1 1 0 0,14 2-36 0 0,0-1 1 0 0,0 1 0 0 0,1-1 0 0 0,-1 0 0 0 0,0 0 0 0 0,1 0 0 0 0,-5-3 0 0 0,5 3 21 0 0,-1-1 0 0 0,0 1 0 0 0,1-1 0 0 0,-1 1 0 0 0,0 1 0 0 0,0-1 0 0 0,-4 0 1 0 0,-82-3 42 0 0,43-6 108 0 0,39 13-45 0 0,17-4 110 0 0,-8 1-232 0 0,0 0 1 0 0,1 0-1 0 0,-1 0 1 0 0,0 0 0 0 0,1 0-1 0 0,-1 0 1 0 0,0 0-1 0 0,1 1 1 0 0,-1-1-1 0 0,0 1 1 0 0,1-1 0 0 0,-1 1-1 0 0,0-1 1 0 0,2 2-1 0 0,14 3 26 0 0,-1-5-44 0 0,-9 1 20 0 0,0-1 0 0 0,0 0 0 0 0,11-2-1 0 0,21 1 60 0 0,-18-2 17 0 0,-1 2 0 0 0,42 2 0 0 0,-46 0-46 0 0,1-1 0 0 0,0 0 0 0 0,-1-1 0 0 0,1 0 0 0 0,25-7 1 0 0,30-10 96 0 0,18-17 176 0 0,-80 32-269 0 0,1 1 0 0 0,0 0 0 0 0,16 0 0 0 0,5-1 19 0 0,-20 2-58 0 0,0 0-1 0 0,18 2 1 0 0,20 0 17 0 0,-34-2-8 0 0,0 1-1 0 0,25 4 0 0 0,-14-1-17 0 0,-3-1 39 0 0,1-2-1 0 0,0 0 0 0 0,-1-2 1 0 0,30-5-1 0 0,61-2 336 0 0,-102 8-377 0 0,-11 2 1 0 0,-1-1 0 0 0,1 0 0 0 0,-1 0 0 0 0,0 0 0 0 0,1 0 0 0 0,-1 0 0 0 0,0-1 0 0 0,1 1 0 0 0,-1 0 0 0 0,3-1 0 0 0,0 1 53 0 0,-3 0-52 0 0,-1 0-1 0 0,0 1 1 0 0,1-1 0 0 0,-1 0-1 0 0,0 0 1 0 0,1 0 0 0 0,-1 0 0 0 0,0 0-1 0 0,1 0 1 0 0,-1 0 0 0 0,0 0-1 0 0,1 0 1 0 0,-1 0 0 0 0,0 0 0 0 0,1 0-1 0 0,-1 0 1 0 0,0 0 0 0 0,1 0-1 0 0,-1 0 1 0 0,0 0 0 0 0,0 0 0 0 0,1 0-1 0 0,-1 0 1 0 0,0-1 0 0 0,1 1-1 0 0,-1 0 1 0 0,0 0 0 0 0,0 0 0 0 0,1-1-1 0 0,-1 1 1 0 0,0 0 0 0 0,0 0-1 0 0,1-1 1 0 0,-1 1 0 0 0,0 0-1 0 0,0-1 1 0 0,15-40 465 0 0,-13 37-432 0 0,0-1-1 0 0,-1 0 1 0 0,1 0 0 0 0,-1 0-1 0 0,0 0 1 0 0,-1 0 0 0 0,1-1-1 0 0,-1 1 1 0 0,0 0 0 0 0,0 0-1 0 0,-1 0 1 0 0,0 0 0 0 0,1 0-1 0 0,-2 0 1 0 0,1 0 0 0 0,-4-9-1 0 0,4 12-18 0 0,0-1 0 0 0,0 0-1 0 0,0 0 1 0 0,1 0 0 0 0,-1 0-1 0 0,1 0 1 0 0,-1 1 0 0 0,1-1 0 0 0,0 0-1 0 0,0 0 1 0 0,1 0 0 0 0,-1 0-1 0 0,0 0 1 0 0,1 0 0 0 0,0 0 0 0 0,0 0-1 0 0,0 1 1 0 0,1-4 0 0 0,0 1 13 0 0,-1-1 0 0 0,1 1 0 0 0,-1 0 0 0 0,0-8 0 0 0,0-6 196 0 0,1 1-1 0 0,5-26 0 0 0,1-5 99 0 0,-8 42-307 0 0,0 0-1 0 0,0 0 1 0 0,-1 0 0 0 0,0 1-1 0 0,0-1 1 0 0,-1 0 0 0 0,-4-12-1 0 0,-5-25 52 0 0,8 26 0 0 0,-1 0 0 0 0,-10-27 1 0 0,-2-4 46 0 0,8 25 6 0 0,6 19-87 0 0,0-1-1 0 0,0 1 0 0 0,0-1 0 0 0,0-5 0 0 0,1 7-19 0 0,0 0 0 0 0,0 1-1 0 0,0-1 1 0 0,0 0 0 0 0,-1 1-1 0 0,1 0 1 0 0,-1-1-1 0 0,0 1 1 0 0,0 0 0 0 0,-5-6-1 0 0,-30-28 25 0 0,28 29-10 0 0,0 0 0 0 0,-11-14-1 0 0,7 7-24 0 0,-1 0 0 0 0,-1 0 0 0 0,0 1 0 0 0,-27-18 0 0 0,17 13-1 0 0,16 11-1 0 0,-1 1 0 0 0,0 0 0 0 0,0 0 0 0 0,0 1 0 0 0,-1 1 0 0 0,-13-6 0 0 0,-29-8 0 0 0,28 9 0 0 0,0 1 0 0 0,-38-7 0 0 0,-105-3 0 0 0,143 16 0 0 0,-1-1 0 0 0,-37-11 0 0 0,-22-4 0 0 0,53 14 0 0 0,0 2 0 0 0,-45 1 0 0 0,14 3 0 0 0,28-1 0 0 0,1 2 0 0 0,1 1 0 0 0,-43 9 0 0 0,63-9 0 0 0,-10 3 0 0 0,-37 14 0 0 0,54-18 0 0 0,0 1 0 0 0,0-1 0 0 0,1 2 0 0 0,-1-1 0 0 0,1 1 0 0 0,0-1 0 0 0,0 2 0 0 0,0-1 0 0 0,0 0 0 0 0,1 1 0 0 0,-5 7 0 0 0,0 0-4 0 0,1 0 0 0 0,1 1 0 0 0,0 0 0 0 0,0 0 0 0 0,2 1 0 0 0,-1 0-1 0 0,2 0 1 0 0,0 1 0 0 0,0-1 0 0 0,2 1 0 0 0,0-1 0 0 0,0 19 0 0 0,-9 211-7 0 0,28-19 11 0 0,-14-163 0 0 0,-2-46 0 0 0,-1 1 0 0 0,2-1 0 0 0,6 30 0 0 0,-7-37-86 0 0,0 0-1 0 0,-1 1 0 0 0,0-1 1 0 0,0 0-1 0 0,-1 0 0 0 0,0 1 1 0 0,-1-1-1 0 0,-3 10 0 0 0,1 3-875 0 0,-4 14-4137 0 0,-2 4-1668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1:55.056"/>
    </inkml:context>
    <inkml:brush xml:id="br0">
      <inkml:brushProperty name="width" value="0.1" units="cm"/>
      <inkml:brushProperty name="height" value="0.1" units="cm"/>
      <inkml:brushProperty name="color" value="#F4F91B"/>
    </inkml:brush>
  </inkml:definitions>
  <inkml:trace contextRef="#ctx0" brushRef="#br0">1352 57 1375 0 0,'0'-3'344'0'0,"-1"0"-1"0"0,1 1 1 0 0,-1-1-1 0 0,0 0 0 0 0,0 0 1 0 0,0 1-1 0 0,-1-1 0 0 0,1 1 1 0 0,-1-1-1 0 0,1 1 1 0 0,-4-4-1 0 0,4 4-198 0 0,-1 0 0 0 0,1 1 0 0 0,-1-1 1 0 0,1 0-1 0 0,-1 1 0 0 0,0 0 0 0 0,0-1 0 0 0,1 1 0 0 0,-1 0 0 0 0,0 0 1 0 0,0 0-1 0 0,0 0 0 0 0,-1 0 0 0 0,1 0 0 0 0,0 0 0 0 0,0 1 1 0 0,-3-1-1 0 0,-24 16 971 0 0,15-14-937 0 0,0 0 0 0 0,1 0 1 0 0,-1-1-1 0 0,-24-4 0 0 0,24 2-48 0 0,0 1-1 0 0,1 0 0 0 0,-1 1 1 0 0,0 1-1 0 0,-18 2 0 0 0,-121 40 446 0 0,126-35-200 0 0,0-2 1 0 0,-37 4-1 0 0,44-7-177 0 0,-31 5 12 0 0,18-2-24 0 0,0-2 1 0 0,0-1-1 0 0,-55-2 0 0 0,50-2 58 0 0,0 1 0 0 0,-41 6-1 0 0,27-1-188 0 0,31-5 7 0 0,-1-1 1 0 0,1 0 0 0 0,-31-7 0 0 0,25 3 26 0 0,-36-1 1 0 0,54 6-116 0 0,-1 0 0 0 0,1 1 0 0 0,0 0 0 0 0,0 0 1 0 0,0 1-1 0 0,0 0 0 0 0,-17 7 0 0 0,4 2-899 0 0,0 0-299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1:58.193"/>
    </inkml:context>
    <inkml:brush xml:id="br0">
      <inkml:brushProperty name="width" value="0.1" units="cm"/>
      <inkml:brushProperty name="height" value="0.1" units="cm"/>
      <inkml:brushProperty name="color" value="#F4F91B"/>
    </inkml:brush>
  </inkml:definitions>
  <inkml:trace contextRef="#ctx0" brushRef="#br0">1260 991 2327 0 0,'-21'-9'2007'0'0,"14"8"-1624"0"0,0 1 0 0 0,0-1 1 0 0,0 1-1 0 0,0 1 0 0 0,0-1 0 0 0,-13 4 0 0 0,-5 0 320 0 0,-9-4 24 0 0,27-1-608 0 0,1 1-1 0 0,-1 0 1 0 0,1 0-1 0 0,-1 1 0 0 0,1 0 1 0 0,-9 2-1 0 0,7-2-18 0 0,0 0 1 0 0,0 0-1 0 0,0 0 0 0 0,0-1 0 0 0,0-1 0 0 0,0 1 0 0 0,0-1 0 0 0,-12-4 0 0 0,-2 2 115 0 0,11 3-114 0 0,1 0 0 0 0,-1 1 0 0 0,1 0-1 0 0,0 1 1 0 0,-14 3 0 0 0,14-2-18 0 0,-47 7 269 0 0,19-4-82 0 0,26-4-120 0 0,0 0 0 0 0,-15 0 0 0 0,26-2-142 0 0,-51-3 580 0 0,48 3-540 0 0,0-1 0 0 0,0 0-1 0 0,0 0 1 0 0,0 0 0 0 0,0-1-1 0 0,1 1 1 0 0,-1-1-1 0 0,0 0 1 0 0,1 0 0 0 0,-6-4-1 0 0,5 3-18 0 0,0 1 1 0 0,0 0-1 0 0,0 0 0 0 0,0 1 0 0 0,0-1 0 0 0,0 1 0 0 0,-1 0 1 0 0,1 0-1 0 0,0 0 0 0 0,-8 0 0 0 0,6 1-2 0 0,0-1-1 0 0,-1 0 1 0 0,1-1-1 0 0,-8-2 1 0 0,8 2-10 0 0,-1 0 0 0 0,1 1 0 0 0,-1-1 0 0 0,0 1 0 0 0,1 0 0 0 0,-1 1 0 0 0,0 0 0 0 0,-13 1 0 0 0,11 0 10 0 0,0-1-1 0 0,0 0 0 0 0,0-1 1 0 0,-11-1-1 0 0,12 1-16 0 0,-1 0 0 0 0,1 0 0 0 0,-12 2 0 0 0,-12-1 3 0 0,23-1-4 0 0,-5 0 72 0 0,1 0 1 0 0,-1-1-1 0 0,1 0 0 0 0,0-1 0 0 0,-19-7 0 0 0,23 6 15 0 0,1 0-1 0 0,-15-11 1 0 0,14 9-59 0 0,3 0 50 0 0,0 0-1 0 0,0 0 1 0 0,1 0 0 0 0,-1-1-1 0 0,1 0 1 0 0,1 0-1 0 0,0 0 1 0 0,-7-16-1 0 0,9 21-50 0 0,2 1-31 0 0,1 1 1 0 0,-1-1-1 0 0,0 1 1 0 0,0 0-1 0 0,0-1 0 0 0,0 1 1 0 0,0 0-1 0 0,1-1 1 0 0,-1 1-1 0 0,0 0 1 0 0,0-1-1 0 0,0 1 0 0 0,1 0 1 0 0,-1 0-1 0 0,0-1 1 0 0,1 1-1 0 0,-1 0 1 0 0,0 0-1 0 0,1-1 0 0 0,-1 1 1 0 0,0 0-1 0 0,1 0 1 0 0,-1 0-1 0 0,0 0 1 0 0,1-1-1 0 0,-1 1 0 0 0,0 0 1 0 0,1 0-1 0 0,0 0 1 0 0,16-6 16 0 0,-12 5-26 0 0,-2 0 4 0 0,1 1 0 0 0,-1-1 0 0 0,0 1 0 0 0,1-1 0 0 0,-1 1 0 0 0,0 1 0 0 0,1-1 0 0 0,-1 0 0 0 0,0 1 0 0 0,4 0 0 0 0,39 14 0 0 0,-8-3 0 0 0,49 1 0 0 0,-19-4 0 0 0,-31-3 14 0 0,1-1-1 0 0,1-3 0 0 0,68-3 1 0 0,-67-3 18 0 0,28-2 10 0 0,0-4 12 0 0,-8 2-44 0 0,11 8 129 0 0,1-4 0 0 0,106-18-1 0 0,-64 7 200 0 0,5-1-134 0 0,-31-6-30 0 0,-78 18-145 0 0,1 0 1 0 0,-1-1 0 0 0,1 0-1 0 0,-1 0 1 0 0,17-13 0 0 0,-21 13 5 0 0,0 0 0 0 0,0 0 0 0 0,0-1 1 0 0,-1 0-1 0 0,0 0 0 0 0,0 0 1 0 0,-1 0-1 0 0,1-1 0 0 0,-1 0 1 0 0,-1 0-1 0 0,1 0 0 0 0,-1 0 0 0 0,-1 0 1 0 0,1-1-1 0 0,-1 1 0 0 0,1-10 1 0 0,-1 2-10 0 0,-1 4 14 0 0,0 0 0 0 0,-1-21 0 0 0,-2 6 22 0 0,0 0-1 0 0,2 0 0 0 0,6-49 1 0 0,-5 67-67 0 0,1-1 16 0 0,-1 1-1 0 0,0-1 0 0 0,-1-18 0 0 0,0 24-8 0 0,-1 1 0 0 0,1-1 0 0 0,-1 1 0 0 0,1-1 0 0 0,-1 1 0 0 0,0-1 0 0 0,0 1 0 0 0,0 0 0 0 0,0-1 0 0 0,-1 1 0 0 0,1 0 0 0 0,-1 0 0 0 0,1 0 0 0 0,-1 0 0 0 0,0 0 0 0 0,1 0 0 0 0,-1 0 0 0 0,-3-2 0 0 0,-20-13 52 0 0,-24-18 7 0 0,44 31-58 0 0,1 0 0 0 0,-1 0 0 0 0,1-1 0 0 0,0 0 0 0 0,0 0 0 0 0,1 0 0 0 0,-5-7 0 0 0,6 8 7 0 0,0 0 0 0 0,-1 0 0 0 0,0 0-1 0 0,0 1 1 0 0,0-1 0 0 0,0 1 0 0 0,-1-1 0 0 0,1 1 0 0 0,-1 0 0 0 0,0 1 0 0 0,0-1 0 0 0,0 1-1 0 0,0-1 1 0 0,0 1 0 0 0,-7-2 0 0 0,-6-1-1 0 0,-1 0-1 0 0,-32-5 1 0 0,-10-1-12 0 0,-150-61 121 0 0,178 63-84 0 0,-1 0 1 0 0,0 2 0 0 0,-39-3-1 0 0,45 9-34 0 0,0 1 0 0 0,0 1 0 0 0,0 2 0 0 0,1 0 0 0 0,-1 2 0 0 0,-37 11 0 0 0,-79 19 0 0 0,80-21 0 0 0,-59 9 0 0 0,112-23 0 0 0,-1 1 0 0 0,1-2 0 0 0,-1 1 0 0 0,1-1 0 0 0,-1-1 0 0 0,1 0 0 0 0,-11-3 0 0 0,-2-2 16 0 0,0 0 0 0 0,0-1 0 0 0,-36-19 0 0 0,55 24-16 0 0,-1 1 0 0 0,1 0 0 0 0,0 0 0 0 0,-1 0 0 0 0,1 0 0 0 0,-1 1 0 0 0,1 0 0 0 0,-1 0 0 0 0,0 0 0 0 0,0 1 0 0 0,1-1 0 0 0,-1 1 0 0 0,0 0 0 0 0,0 0 0 0 0,0 1 0 0 0,1 0 0 0 0,-1 0 0 0 0,0 0 0 0 0,1 0 0 0 0,-1 0 0 0 0,1 1 0 0 0,-1 0 0 0 0,1 0 0 0 0,0 0 0 0 0,0 1 0 0 0,-1 0 0 0 0,2-1 0 0 0,-1 1 0 0 0,0 0 0 0 0,1 1 0 0 0,-1-1 0 0 0,1 1 0 0 0,-4 5 0 0 0,3-3-5 0 0,0 1 0 0 0,1-1 0 0 0,0 1 0 0 0,0-1 0 0 0,1 1 0 0 0,0 0 0 0 0,-3 14 0 0 0,-3 54-27 0 0,5-34 40 0 0,1-6-8 0 0,2-1 0 0 0,2 0 0 0 0,9 56 0 0 0,-6-55 0 0 0,-3-24 17 0 0,1-1 1 0 0,0 0-1 0 0,0 0 0 0 0,1 0 1 0 0,1-1-1 0 0,-1 1 0 0 0,1-1 1 0 0,11 14-1 0 0,12 25 67 0 0,-17-19-892 0 0,-8-8-3776 0 0,0 2-1376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2:00.123"/>
    </inkml:context>
    <inkml:brush xml:id="br0">
      <inkml:brushProperty name="width" value="0.1" units="cm"/>
      <inkml:brushProperty name="height" value="0.1" units="cm"/>
      <inkml:brushProperty name="color" value="#F4F91B"/>
    </inkml:brush>
  </inkml:definitions>
  <inkml:trace contextRef="#ctx0" brushRef="#br0">1057 914 919 0 0,'2'-18'2409'0'0,"-1"17"-2267"0"0,-1 1 0 0 0,1-1 0 0 0,-1 1 0 0 0,1-1 0 0 0,-1 1 0 0 0,1-1 0 0 0,0 1-1 0 0,-1-1 1 0 0,1 1 0 0 0,0 0 0 0 0,-1-1 0 0 0,1 1 0 0 0,0 0 0 0 0,0 0 0 0 0,-1 0 0 0 0,2-1 0 0 0,6 0 374 0 0,-1 0 0 0 0,0 1 0 0 0,1-1 0 0 0,13 2 0 0 0,-12 0-292 0 0,-1-1-1 0 0,1 0 1 0 0,8-1-1 0 0,17-5 462 0 0,1 0-52 0 0,0 1 0 0 0,41 0 0 0 0,10 9-42 0 0,-61-1-403 0 0,1-1-1 0 0,-1-2 0 0 0,0 0 1 0 0,26-5-1 0 0,-36 2-78 0 0,19-2 481 0 0,47-16 1 0 0,-38 11-161 0 0,-41 8-419 0 0,-2 2 6 0 0,-1-1 0 0 0,0 1 0 0 0,1-1 0 0 0,-1 1 0 0 0,1-1 0 0 0,-1 0 0 0 0,1 1 0 0 0,-1-1 0 0 0,1 0 0 0 0,0 1 0 0 0,-1-1 0 0 0,1 0 0 0 0,0 0 0 0 0,-1 1 0 0 0,1-1 0 0 0,0 0 0 0 0,0 0 0 0 0,0 1 0 0 0,0-1 0 0 0,0-1 0 0 0,-5-22 186 0 0,3 1 21 0 0,1-11 53 0 0,15-50 227 0 0,-9 61-326 0 0,-1 0 1 0 0,3-42 0 0 0,-7 60-174 0 0,-1 0 0 0 0,1 0-1 0 0,-1 0 1 0 0,0 1 0 0 0,0-1-1 0 0,0 0 1 0 0,-1 1 0 0 0,0-1 0 0 0,0 1-1 0 0,0 0 1 0 0,-5-8 0 0 0,-1 1 18 0 0,-1 0 0 0 0,-17-16 0 0 0,17 19-21 0 0,4 4-2 0 0,0 0 0 0 0,-1 1 0 0 0,1-1 0 0 0,-1 1 0 0 0,0 1 0 0 0,0-1 0 0 0,0 1 0 0 0,-12-2 0 0 0,-12-6 0 0 0,14 3 0 0 0,0 0 0 0 0,1-1 0 0 0,-24-16 0 0 0,28 17 0 0 0,-1 1 0 0 0,-15-7 0 0 0,-19-12 0 0 0,6 3 0 0 0,29 16 0 0 0,0 0 0 0 0,0 0 0 0 0,-18-15 0 0 0,-104-80 199 0 0,88 70-152 0 0,29 19-29 0 0,-1 2 1 0 0,0 0 0 0 0,-1 1-1 0 0,0 0 1 0 0,-1 2 0 0 0,1 0-1 0 0,-1 1 1 0 0,-1 1 0 0 0,1 1-1 0 0,-1 1 1 0 0,1 0 0 0 0,-1 1-1 0 0,0 2 1 0 0,0 0 0 0 0,-23 3-1 0 0,2 2-18 0 0,0-2 0 0 0,-53-2 0 0 0,76-2 0 0 0,0 2 0 0 0,0 0 0 0 0,0 2 0 0 0,0 0 0 0 0,0 0 0 0 0,1 2 0 0 0,0 0 0 0 0,0 1 0 0 0,0 1 0 0 0,1 0 0 0 0,0 1 0 0 0,-24 16 0 0 0,-72 39 541 0 0,28-17-427 0 0,62-32-315 0 0,2 2-1 0 0,-32 30 1 0 0,46-41 198 0 0,-4 5-3 0 0,0 1 0 0 0,1 0 0 0 0,0 0 0 0 0,0 1-1 0 0,1 0 1 0 0,1 0 0 0 0,0 1 0 0 0,1 0 0 0 0,0 0-1 0 0,-5 19 1 0 0,8-21 1 0 0,1 0 1 0 0,0 0-1 0 0,0 0 0 0 0,1 1 0 0 0,0-1 0 0 0,1 0 0 0 0,1 1 0 0 0,0-1 1 0 0,0 0-1 0 0,1 1 0 0 0,0-1 0 0 0,1 0 0 0 0,6 15 0 0 0,9 10 5 0 0,0-1 0 0 0,3-2 0 0 0,0 0 0 0 0,34 39 0 0 0,-47-61-191 0 0,0 0-1 0 0,-1 0 1 0 0,-1 1-1 0 0,0 0 1 0 0,0 1-1 0 0,-1-1 1 0 0,5 22-1 0 0,-3 0-5628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2:42.087"/>
    </inkml:context>
    <inkml:brush xml:id="br0">
      <inkml:brushProperty name="width" value="0.1" units="cm"/>
      <inkml:brushProperty name="height" value="0.1" units="cm"/>
      <inkml:brushProperty name="color" value="#F4F91B"/>
    </inkml:brush>
  </inkml:definitions>
  <inkml:trace contextRef="#ctx0" brushRef="#br0">1852 816 1207 0 0,'0'-1'37'0'0,"0"1"-1"0"0,0-1 0 0 0,0 0 0 0 0,0 1 0 0 0,0-1 0 0 0,0 1 0 0 0,0-1 0 0 0,0 0 1 0 0,-1 1-1 0 0,1-1 0 0 0,0 1 0 0 0,0-1 0 0 0,0 1 0 0 0,-1-1 0 0 0,1 1 0 0 0,0-1 1 0 0,-1 1-1 0 0,1-1 0 0 0,-1 0 0 0 0,1 1-8 0 0,-1 0 0 0 0,1-1 1 0 0,0 1-1 0 0,-1 0 0 0 0,1 0 0 0 0,0 0 1 0 0,-1 0-1 0 0,1 0 0 0 0,0 0 1 0 0,-1 0-1 0 0,1 0 0 0 0,0 0 0 0 0,-1 0 1 0 0,1 0-1 0 0,0 0 0 0 0,-1 0 0 0 0,1 1 1 0 0,0-1-1 0 0,-1 0 0 0 0,1 0 0 0 0,0 0 1 0 0,-1 0-1 0 0,1 1 0 0 0,-1-1 0 0 0,0 1 11 0 0,1-1 0 0 0,-1 1 0 0 0,0 0 0 0 0,0 0 0 0 0,0 0-1 0 0,0 0 1 0 0,0 0 0 0 0,1 0 0 0 0,-1 0 0 0 0,0 0 0 0 0,1 0-1 0 0,-1 0 1 0 0,1 0 0 0 0,-1 0 0 0 0,1 0 0 0 0,0 0 0 0 0,-1 2-1 0 0,1-1-10 0 0,0 2 233 0 0,0-1 1 0 0,0 1 0 0 0,0 0 0 0 0,-1 0 0 0 0,1-1-1 0 0,-2 5 1 0 0,1-7-174 0 0,1 1 0 0 0,-1-1 0 0 0,0 0-1 0 0,0 1 1 0 0,0-1 0 0 0,0 0 0 0 0,0 1 0 0 0,0-1-1 0 0,0 0 1 0 0,0 0 0 0 0,0 0 0 0 0,-1 0 0 0 0,1 0-1 0 0,0 0 1 0 0,-1-1 0 0 0,1 1 0 0 0,-1 0 0 0 0,-1 0-1 0 0,-10 3 244 0 0,0-1 1 0 0,0 0-1 0 0,0 0 0 0 0,-1-2 0 0 0,-19 1 0 0 0,13-1-86 0 0,-33 6 1 0 0,43-5-125 0 0,1-2 0 0 0,-1 1-1 0 0,0-1 1 0 0,0-1 0 0 0,0 0 0 0 0,0 0 0 0 0,-10-4 0 0 0,8 3 27 0 0,0 0 0 0 0,1 0 0 0 0,-1 1 1 0 0,-20 1-1 0 0,2 3 97 0 0,0-2-1 0 0,-47-5 1 0 0,58 4-132 0 0,0 1 0 0 0,0 0 0 0 0,-32 6 0 0 0,48-6-106 0 0,-35 1 110 0 0,-43 8 75 0 0,29 5-128 0 0,48-14-41 0 0,0 0 0 0 0,0 1 0 0 0,-1-2 0 0 0,1 1 0 0 0,0 0 0 0 0,-1-1 1 0 0,1 0-1 0 0,0 0 0 0 0,-1 0 0 0 0,-6-2 0 0 0,1-1 44 0 0,1 0 0 0 0,1 0 1 0 0,-17-9-1 0 0,22 12-50 0 0,-1-1 0 0 0,1 1 0 0 0,-1-1 1 0 0,0 1-1 0 0,1 0 0 0 0,-5 0 0 0 0,-14 0 44 0 0,6-3-62 0 0,10 2 3 0 0,-1-1-1 0 0,1 1 0 0 0,-1 0 1 0 0,1 1-1 0 0,-1 0 0 0 0,1 0 0 0 0,-1 0 1 0 0,-6 2-1 0 0,8-2 16 0 0,0 1-1 0 0,0-1 1 0 0,1 0 0 0 0,-1-1-1 0 0,0 1 1 0 0,1-1-1 0 0,-1 0 1 0 0,0 0 0 0 0,1 0-1 0 0,-1-1 1 0 0,-4-2 0 0 0,-28-6 242 0 0,21 10-234 0 0,1 0 0 0 0,-1 0 0 0 0,0 2 0 0 0,-17 3 0 0 0,-5 1-12 0 0,-117 18 51 0 0,91-11-64 0 0,51-10 0 0 0,1 0 0 0 0,0-1 0 0 0,-1 0 0 0 0,1-1 0 0 0,-1 0 0 0 0,-20-2 0 0 0,-32-7 11 0 0,61 8-2 0 0,0 0 0 0 0,1 0 1 0 0,-1 0-1 0 0,0 0 0 0 0,1 1 0 0 0,-8 1 1 0 0,8-1-5 0 0,0 0 1 0 0,0 0 0 0 0,0-1 0 0 0,0 0 0 0 0,0 1 0 0 0,0-1 0 0 0,0 0-1 0 0,-5-1 1 0 0,6 0 7 0 0,0 0 0 0 0,1 0 0 0 0,-1 0 0 0 0,0 0 0 0 0,1 0 0 0 0,-1 0 0 0 0,1 0 0 0 0,-1 0 0 0 0,1-1 0 0 0,0 1 0 0 0,0-1 0 0 0,0 1 0 0 0,-1-1 0 0 0,1 1 0 0 0,1-1-1 0 0,-1 0 1 0 0,0 1 0 0 0,0-1 0 0 0,1 0 0 0 0,-1 0 0 0 0,1 0 0 0 0,-1 1 0 0 0,1-1 0 0 0,0 0 0 0 0,-1-3 0 0 0,1-3 58 0 0,-1 0 1 0 0,1 0-1 0 0,0 0 0 0 0,2-13 1 0 0,0 16-40 0 0,-1 0 0 0 0,1 0 0 0 0,0 0 0 0 0,0 0 0 0 0,3-6 0 0 0,-3 7-18 0 0,0 0-1 0 0,0 0 1 0 0,0 0 0 0 0,-1 0 0 0 0,1 0 0 0 0,-1 0 0 0 0,0 0 0 0 0,0-1-1 0 0,0-5 1 0 0,-2-3 22 0 0,0 0 0 0 0,-1 0 0 0 0,-7-22-1 0 0,6 23 63 0 0,0 0-1 0 0,1-1 1 0 0,-2-23 0 0 0,3 28-86 0 0,0 0 0 0 0,0 0 0 0 0,-1 0-1 0 0,0 0 1 0 0,-1 0 0 0 0,0 0 0 0 0,0 1 0 0 0,-1-1 0 0 0,0 1 0 0 0,0 0 0 0 0,-9-12 0 0 0,-13-24-6 0 0,21 32 1 0 0,1-1-1 0 0,0 0 1 0 0,1 0 0 0 0,0 0-1 0 0,1-1 1 0 0,0 1 0 0 0,0-22-1 0 0,3 31-6 0 0,-1 1 0 0 0,1-1 0 0 0,-1 0 0 0 0,1 0 0 0 0,0 1 0 0 0,0-1 0 0 0,0 1 0 0 0,1-1 0 0 0,-1 1 0 0 0,0-1 0 0 0,1 1 0 0 0,3-4 0 0 0,-1 1 0 0 0,0 0 0 0 0,1 1 0 0 0,-1 0 0 0 0,9-6 0 0 0,51-21 0 0 0,-46 19 37 0 0,0-1-1 0 0,0-1 0 0 0,21-21 1 0 0,-26 22-8 0 0,1 0 0 0 0,1 1 0 0 0,0 1 0 0 0,0 0 0 0 0,21-10 0 0 0,-7 11-10 0 0,0 0-1 0 0,1 2 0 0 0,0 0 0 0 0,0 3 1 0 0,0 0-1 0 0,35 0 0 0 0,-38 3-18 0 0,0-1 0 0 0,43-12 0 0 0,-60 13 0 0 0,0 0 0 0 0,1 1 0 0 0,-1 0 0 0 0,21 1 0 0 0,8 0 0 0 0,28-4 0 0 0,97 7 0 0 0,-138 0 0 0 0,0-2 0 0 0,1-1 0 0 0,41-5 0 0 0,-16-1 0 0 0,-2-1 0 0 0,0 2 0 0 0,52 2 0 0 0,-87 3 0 0 0,1 1 0 0 0,0 1 0 0 0,-1 1 0 0 0,1 0 0 0 0,-1 0 0 0 0,0 2 0 0 0,0 0 0 0 0,0 0 0 0 0,0 2 0 0 0,-1 0 0 0 0,0 0 0 0 0,-1 1 0 0 0,0 1 0 0 0,16 13 0 0 0,-10-8 0 0 0,-15-12 0 0 0,-1 0 0 0 0,0 0 0 0 0,0 1 0 0 0,0-1 0 0 0,-1 1 0 0 0,1-1 0 0 0,4 6 0 0 0,3 7 0 0 0,0 1 0 0 0,-1 0 0 0 0,0 1 0 0 0,-2 0 0 0 0,0 0 0 0 0,6 23 0 0 0,-4 2 0 0 0,-2 1 0 0 0,1 50 0 0 0,-8-77-302 0 0,-1 0 1 0 0,0 0-1 0 0,-1 1 0 0 0,-6 18 0 0 0,0-1-525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3:50.411"/>
    </inkml:context>
    <inkml:brush xml:id="br0">
      <inkml:brushProperty name="width" value="0.1" units="cm"/>
      <inkml:brushProperty name="height" value="0.1" units="cm"/>
      <inkml:brushProperty name="color" value="#F4F91B"/>
    </inkml:brush>
  </inkml:definitions>
  <inkml:trace contextRef="#ctx0" brushRef="#br0">159 921 455 0 0,'-3'1'113'0'0,"1"1"-1"0"0,-1 0 0 0 0,0-1 1 0 0,1 0-1 0 0,-1 0 0 0 0,0 0 1 0 0,0 0-1 0 0,0 0 0 0 0,-4 0 1 0 0,-12 5 461 0 0,-9 0 642 0 0,24-5-735 0 0,-1 0 0 0 0,1 0 1 0 0,0 0-1 0 0,-8 3 0 0 0,3-3 1118 0 0,5 1-851 0 0,11-1-359 0 0,-2-2-146 0 0,0 0 0 0 0,0 0 0 0 0,1 0-1 0 0,-1-1 1 0 0,6-2 0 0 0,9-4 204 0 0,1 2 38 0 0,-11 3-297 0 0,0 0 1 0 0,0 1-1 0 0,0 0 1 0 0,0 0-1 0 0,1 1 0 0 0,-1 0 1 0 0,12 1-1 0 0,65 8 388 0 0,-46-9-120 0 0,-34 1-323 0 0,0-1 1 0 0,0 1-1 0 0,1 1 0 0 0,-1-1 1 0 0,11 3-1 0 0,60 17 281 0 0,-39-7-301 0 0,-31-10-82 0 0,0 0-1 0 0,0 0 1 0 0,1-1 0 0 0,9 1-1 0 0,30 7 30 0 0,-36-7-37 0 0,1 0-1 0 0,14 1 1 0 0,-4-3 6 0 0,0 1-1 0 0,-1 1 1 0 0,1 1-1 0 0,-1 1 0 0 0,0 1 1 0 0,0 1-1 0 0,-1 1 1 0 0,25 13-1 0 0,0-1-30 0 0,-10-5 15 0 0,-27-12-8 0 0,0 0 1 0 0,1-1-1 0 0,-1 0 1 0 0,0 0 0 0 0,1-1-1 0 0,-1 0 1 0 0,1-1-1 0 0,14-1 1 0 0,24 2 61 0 0,95 2 147 0 0,-89-4-161 0 0,-13 2-1 0 0,-10 0 12 0 0,58-7 1 0 0,-41 1-47 0 0,-28 3-3 0 0,0-1 1 0 0,27-7-1 0 0,-15 3 22 0 0,-22 5-10 0 0,-1 0 0 0 0,18-6 0 0 0,30-15 54 0 0,-15 7 90 0 0,63-34 1 0 0,-68 30 55 0 0,-21 12-142 0 0,0-1 0 0 0,-1 0 0 0 0,17-14 1 0 0,-31 21-83 0 0,27-21 189 0 0,26-30-1 0 0,36-45 191 0 0,-86 94-380 0 0,-1 0 1 0 0,0-1-1 0 0,0 0 1 0 0,-1 0 0 0 0,0 0-1 0 0,1 0 1 0 0,-1 0-1 0 0,-1-1 1 0 0,1 1 0 0 0,-1 0-1 0 0,0-1 1 0 0,0 1-1 0 0,-1-1 1 0 0,0-7 0 0 0,0-9 12 0 0,-2 0 1 0 0,-6-28 0 0 0,4 26-17 0 0,2 12 11 0 0,-1 0 0 0 0,0 0 1 0 0,-1 0-1 0 0,0 1 0 0 0,-1-1 0 0 0,0 1 1 0 0,-14-20-1 0 0,0 3 8 0 0,-39-39-1 0 0,49 57-16 0 0,-2-3 2 0 0,-2 0 1 0 0,-15-12-1 0 0,-12-8 25 0 0,25 19-13 0 0,-1 1 0 0 0,0 0 0 0 0,-1 1 0 0 0,-1 1-1 0 0,-24-11 1 0 0,42 22-15 0 0,-34-14 22 0 0,-1 1-1 0 0,-36-7 0 0 0,2 0-21 0 0,53 14 0 0 0,-1 1 0 0 0,0 0 0 0 0,0 2 0 0 0,-26-3 0 0 0,-181-15 0 0 0,36 1 0 0 0,107 16 0 0 0,-1 4 0 0 0,-85 10 0 0 0,42-4 0 0 0,10-1 0 0 0,-75 23 0 0 0,154-20 0 0 0,1 1 0 0 0,0 1 0 0 0,-43 20 0 0 0,68-26-4 0 0,0 1-1 0 0,0 0 1 0 0,1 0-1 0 0,-1 1 1 0 0,1 0-1 0 0,1 1 1 0 0,-1 0-1 0 0,1 0 1 0 0,0 1-1 0 0,1-1 1 0 0,0 2-1 0 0,0-1 1 0 0,1 1-1 0 0,0 0 1 0 0,-9 18-1 0 0,9-12 0 0 0,0 0 0 0 0,0 1-1 0 0,2-1 1 0 0,0 1 0 0 0,1 0-1 0 0,0 0 1 0 0,1 1 0 0 0,1-1-1 0 0,1 0 1 0 0,0 1 0 0 0,5 28-1 0 0,-1-20 6 0 0,1-1 0 0 0,16 45 0 0 0,-16-57 0 0 0,0 0 0 0 0,1-1 0 0 0,0 0 0 0 0,1 0 0 0 0,0 0 0 0 0,1-1 0 0 0,13 14 0 0 0,-14-18-8 0 0,-1 0-1 0 0,0 1 1 0 0,-1 0-1 0 0,1 0 1 0 0,-1 0-1 0 0,-1 1 1 0 0,1 0-1 0 0,-1 0 1 0 0,-1 0-1 0 0,1 0 1 0 0,-1 1-1 0 0,-1-1 1 0 0,0 1-1 0 0,2 12 1 0 0,-3-11-1043 0 0,-1-1 0 0 0,0 1 0 0 0,-1 0 0 0 0,-3 16 0 0 0,0 0-4415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5:02.282"/>
    </inkml:context>
    <inkml:brush xml:id="br0">
      <inkml:brushProperty name="width" value="0.1" units="cm"/>
      <inkml:brushProperty name="height" value="0.1" units="cm"/>
      <inkml:brushProperty name="color" value="#F4F91B"/>
    </inkml:brush>
  </inkml:definitions>
  <inkml:trace contextRef="#ctx0" brushRef="#br0">511 303 1727 0 0,'-1'-2'41'0'0,"-1"0"0"0"0,1 0-1 0 0,-1 0 1 0 0,1 0-1 0 0,-1 1 1 0 0,0-1-1 0 0,1 1 1 0 0,-1-1 0 0 0,0 1-1 0 0,0 0 1 0 0,0-1-1 0 0,0 1 1 0 0,0 0-1 0 0,-1 0 1 0 0,1 1-1 0 0,0-1 1 0 0,0 0 0 0 0,-1 1-1 0 0,1-1 1 0 0,0 1-1 0 0,-1 0 1 0 0,1 0-1 0 0,0 0 1 0 0,-1 0 0 0 0,1 0-1 0 0,0 1 1 0 0,-1-1-1 0 0,1 0 1 0 0,0 1-1 0 0,0 0 1 0 0,-5 1-1 0 0,4-1 9 0 0,1 0 0 0 0,-1 0-1 0 0,0 1 1 0 0,0-1-1 0 0,1 0 1 0 0,-1 1-1 0 0,1 0 1 0 0,-1-1-1 0 0,1 1 1 0 0,0 0-1 0 0,-1 0 1 0 0,1 0-1 0 0,0 1 1 0 0,1-1 0 0 0,-1 0-1 0 0,0 1 1 0 0,1-1-1 0 0,-1 1 1 0 0,1 0-1 0 0,0 0 1 0 0,-1-1-1 0 0,1 1 1 0 0,1 0-1 0 0,-1 0 1 0 0,0 4-1 0 0,1-6-26 0 0,0 1 0 0 0,0-1 0 0 0,1 1 0 0 0,-1-1 0 0 0,1 0 1 0 0,-1 1-1 0 0,1-1 0 0 0,-1 0 0 0 0,1 1 0 0 0,0-1 0 0 0,0 0 0 0 0,0 0 0 0 0,-1 0 0 0 0,1 1 0 0 0,0-1 0 0 0,0 0 0 0 0,1 0 0 0 0,-1-1 0 0 0,0 1 0 0 0,0 0 0 0 0,0 0 0 0 0,1 0 0 0 0,-1-1 0 0 0,0 1 0 0 0,1-1 0 0 0,-1 1 0 0 0,0-1 0 0 0,1 0 0 0 0,-1 1 0 0 0,3-1 0 0 0,5 2 184 0 0,0-1 1 0 0,0 0 0 0 0,13-1-1 0 0,-18 0-187 0 0,3-1 44 0 0,0 0-1 0 0,0 0 1 0 0,0-1 0 0 0,-1 0-1 0 0,1-1 1 0 0,0 1-1 0 0,10-7 1 0 0,11-4 36 0 0,-11 7-24 0 0,30-18 0 0 0,-43 22-70 0 0,1-1 0 0 0,-1 1 0 0 0,0-1 0 0 0,-1 0 0 0 0,1 0 1 0 0,-1-1-1 0 0,1 1 0 0 0,-1-1 0 0 0,0 0 0 0 0,0 0 0 0 0,-1 0 0 0 0,4-6 0 0 0,-5 10-4 0 0,-1-1-1 0 0,0 0 1 0 0,0 1-1 0 0,1-1 0 0 0,-1 0 1 0 0,0 0-1 0 0,0 1 1 0 0,0-1-1 0 0,0 0 0 0 0,0 1 1 0 0,0-1-1 0 0,0 0 1 0 0,0 0-1 0 0,0 1 0 0 0,0-1 1 0 0,0 0-1 0 0,0 1 1 0 0,-1-1-1 0 0,1 0 0 0 0,0 0 1 0 0,-1 1-1 0 0,1-1 1 0 0,0 1-1 0 0,-1-1 0 0 0,1 0 1 0 0,0 1-1 0 0,-1-1 1 0 0,0 0-1 0 0,-1 0 4 0 0,0 0-1 0 0,0-1 1 0 0,1 1-1 0 0,-1 1 1 0 0,0-1 0 0 0,0 0-1 0 0,0 0 1 0 0,0 1 0 0 0,0-1-1 0 0,-2 1 1 0 0,-7-2 1 0 0,1 2 0 0 0,0-1 0 0 0,-11 2 0 0 0,-4 1 109 0 0,-1 2 0 0 0,1 0-1 0 0,0 2 1 0 0,-44 16-1 0 0,31-9 207 0 0,16-5-71 0 0,-23 10-1 0 0,39-14-161 0 0,-1-1 0 0 0,0 1 0 0 0,1 1 0 0 0,0-1 0 0 0,0 1 0 0 0,0 0-1 0 0,-7 8 1 0 0,12-11-64 0 0,0-1 0 0 0,0 1 0 0 0,0-1 0 0 0,0 1-1 0 0,0-1 1 0 0,0 1 0 0 0,0 0 0 0 0,0 0 0 0 0,0-1 0 0 0,1 1-1 0 0,-1 0 1 0 0,1 0 0 0 0,-1 3 0 0 0,1-4-5 0 0,0 0-1 0 0,0 0 1 0 0,0 0 0 0 0,1 1-1 0 0,-1-1 1 0 0,0 0 0 0 0,0 0 0 0 0,1 0-1 0 0,-1 0 1 0 0,1 0 0 0 0,-1 0-1 0 0,1 0 1 0 0,0 0 0 0 0,-1 0 0 0 0,1 0-1 0 0,0 0 1 0 0,1 1 0 0 0,0 0 19 0 0,0-1 1 0 0,0 1 0 0 0,0-1-1 0 0,1 0 1 0 0,-1 0 0 0 0,0 0-1 0 0,1 0 1 0 0,-1 0-1 0 0,1 0 1 0 0,-1 0 0 0 0,1-1-1 0 0,0 0 1 0 0,-1 1 0 0 0,1-1-1 0 0,0 0 1 0 0,-1 0-1 0 0,1 0 1 0 0,3-1 0 0 0,13-2 148 0 0,-1 0 0 0 0,0-1 0 0 0,-1-1 0 0 0,1-1 0 0 0,21-10 0 0 0,-26 9-142 0 0,35-18 42 0 0,-45 23-76 0 0,0 0-1 0 0,-1 0 1 0 0,1 0-1 0 0,-1-1 0 0 0,1 1 1 0 0,-1 0-1 0 0,1-1 1 0 0,-1 0-1 0 0,0 0 1 0 0,-1 1-1 0 0,1-1 1 0 0,2-6-1 0 0,-3 7-1 0 0,-1 0-1 0 0,0-1 1 0 0,1 1 0 0 0,-1 0 0 0 0,0-1 0 0 0,0 1-1 0 0,0-1 1 0 0,-1 1 0 0 0,1 0 0 0 0,-1-1-1 0 0,1 1 1 0 0,-1 0 0 0 0,0 0 0 0 0,0-1-1 0 0,0 1 1 0 0,0 0 0 0 0,0 0 0 0 0,0 0-1 0 0,-1 0 1 0 0,1 0 0 0 0,-1 0 0 0 0,1 1-1 0 0,-3-3 1 0 0,-6-6 8 0 0,-1 1 0 0 0,1 1 0 0 0,-13-8 0 0 0,7 5-10 0 0,-23-18 27 0 0,-78-43 1 0 0,104 65-30 0 0,-1 0 1 0 0,-1 2-1 0 0,1-1 1 0 0,-1 2 0 0 0,0 0-1 0 0,0 1 1 0 0,0 0 0 0 0,0 1-1 0 0,0 1 1 0 0,-17 0-1 0 0,26 2-4 0 0,0 0 0 0 0,0 0 0 0 0,1 1 0 0 0,-1 0 0 0 0,1 0 0 0 0,-1 0 0 0 0,1 1 0 0 0,0 0 0 0 0,0 0 0 0 0,0 0 0 0 0,0 0 0 0 0,1 1 0 0 0,-1 0 0 0 0,1 0 0 0 0,0 0 0 0 0,0 0 0 0 0,1 1 0 0 0,-1 0 0 0 0,1-1 0 0 0,0 1 0 0 0,0 1 0 0 0,0-1 0 0 0,-2 9 0 0 0,3-10 0 0 0,1 1 0 0 0,-1-1 0 0 0,1 1 0 0 0,0-1 0 0 0,1 1 0 0 0,-1-1 0 0 0,1 1 0 0 0,0-1 0 0 0,0 1 0 0 0,1-1 0 0 0,-1 1 0 0 0,1 0 0 0 0,2 5 0 0 0,-2-6 0 0 0,0-1 0 0 0,1 1 0 0 0,0-1 0 0 0,0 0 0 0 0,0 1 0 0 0,0-1 0 0 0,1 0 0 0 0,-1 0 0 0 0,1-1 0 0 0,0 1 0 0 0,-1 0 0 0 0,1-1 0 0 0,0 0 0 0 0,1 0 0 0 0,-1 0 0 0 0,0 0 0 0 0,7 3 0 0 0,12 2 95 0 0,0 0-1 0 0,0-1 0 0 0,0-2 0 0 0,0 0 1 0 0,1-1-1 0 0,-1-1 0 0 0,1-2 0 0 0,0 0 1 0 0,23-3-1 0 0,-24 0-30 0 0,-1-1-1 0 0,1-1 1 0 0,-1-1-1 0 0,0-1 1 0 0,0-1 0 0 0,34-18-1 0 0,-52 25-53 0 0,0-1-1 0 0,-1 1 0 0 0,1-1 1 0 0,-1 1-1 0 0,0-1 1 0 0,1 0-1 0 0,-1 0 0 0 0,0 0 1 0 0,0-1-1 0 0,0 1 1 0 0,0 0-1 0 0,-1-1 0 0 0,1 1 1 0 0,-1-1-1 0 0,1 1 0 0 0,-1-1 1 0 0,0 0-1 0 0,0 0 1 0 0,0 1-1 0 0,0-1 0 0 0,-1 0 1 0 0,1 0-1 0 0,-1 0 1 0 0,1 0-1 0 0,-1-4 0 0 0,-1 3 0 0 0,0 1 0 0 0,1-1 1 0 0,-1 1-1 0 0,0 0 0 0 0,-1-1 0 0 0,1 1 0 0 0,-1 0 0 0 0,1 0 0 0 0,-1 0 0 0 0,0 0 0 0 0,0 0 0 0 0,0 1 0 0 0,0-1 1 0 0,-1 1-1 0 0,1-1 0 0 0,-1 1 0 0 0,0 0 0 0 0,1 0 0 0 0,-1 0 0 0 0,0 0 0 0 0,-5-2 0 0 0,-6-2 0 0 0,0 0-1 0 0,0 2 0 0 0,-1-1 1 0 0,1 2-1 0 0,-1 0 0 0 0,0 1 1 0 0,0 0-1 0 0,-21 1 1 0 0,15 1-22 0 0,1 2 0 0 0,0 0 1 0 0,0 1-1 0 0,0 1 1 0 0,-34 11-1 0 0,44-11 5 0 0,2 0-1 0 0,-1 0 1 0 0,0 1-1 0 0,1 0 1 0 0,0 0 0 0 0,0 1-1 0 0,-11 10 1 0 0,15-12 3 0 0,-1 1 0 0 0,1 0 0 0 0,-1 1-1 0 0,2-1 1 0 0,-1 1 0 0 0,0-1 0 0 0,1 1 0 0 0,0 0 0 0 0,1 0 0 0 0,-1 1 0 0 0,-2 11 0 0 0,4-15 12 0 0,1-1 0 0 0,0 1-1 0 0,-1-1 1 0 0,1 0 0 0 0,0 1-1 0 0,0-1 1 0 0,1 1-1 0 0,-1-1 1 0 0,0 1 0 0 0,1-1-1 0 0,0 1 1 0 0,-1-1 0 0 0,1 0-1 0 0,0 1 1 0 0,0-1 0 0 0,0 0-1 0 0,0 0 1 0 0,1 0 0 0 0,-1 0-1 0 0,1 0 1 0 0,-1 0 0 0 0,1 0-1 0 0,0 0 1 0 0,0-1-1 0 0,-1 1 1 0 0,1-1 0 0 0,0 1-1 0 0,1-1 1 0 0,-1 0 0 0 0,0 1-1 0 0,0-1 1 0 0,0 0 0 0 0,5 1-1 0 0,3 1 36 0 0,0 0 0 0 0,1-1 0 0 0,0 0 0 0 0,0-1 0 0 0,-1 0 0 0 0,14 0 0 0 0,4-1 31 0 0,0-2 1 0 0,0-1-1 0 0,43-9 0 0 0,-59 9-57 0 0,-1 0 0 0 0,0 0 0 0 0,0-2 0 0 0,0 1 0 0 0,0-1 0 0 0,-1-1 0 0 0,0 0 0 0 0,0 0 0 0 0,0-1 1 0 0,-1 0-1 0 0,11-11 0 0 0,-18 15-10 0 0,0 1 1 0 0,0-1-1 0 0,0 1 1 0 0,0-1 0 0 0,0 0-1 0 0,-1 0 1 0 0,1 0-1 0 0,-1 0 1 0 0,1 0-1 0 0,-1 0 1 0 0,0 0 0 0 0,-1 0-1 0 0,1-1 1 0 0,0 1-1 0 0,-1 0 1 0 0,0 0-1 0 0,0-1 1 0 0,0 1 0 0 0,0 0-1 0 0,0-1 1 0 0,-2-4-1 0 0,1 3-1 0 0,-1 0 0 0 0,0 0 0 0 0,0 1 0 0 0,0-1 0 0 0,-1 1 0 0 0,0 0 0 0 0,1 0 0 0 0,-2 0-1 0 0,1 0 1 0 0,0 0 0 0 0,-1 1 0 0 0,1-1 0 0 0,-7-4 0 0 0,-7-3 0 0 0,-1 0 0 0 0,1 2-1 0 0,-2-1 1 0 0,1 2 0 0 0,-1 1 0 0 0,0 0 0 0 0,-1 1 0 0 0,0 1 0 0 0,0 1-1 0 0,-38-2 1 0 0,50 5-5 0 0,0 1 0 0 0,0 0 0 0 0,0 0 0 0 0,0 1 0 0 0,0 1 0 0 0,0-1 0 0 0,0 1 0 0 0,0 0 0 0 0,0 1 0 0 0,1 0 0 0 0,-1 0 0 0 0,1 1 0 0 0,0 0 0 0 0,0 0 0 0 0,0 0 0 0 0,-9 9 0 0 0,11-9 0 0 0,1 1 0 0 0,-1 0 0 0 0,1 0 0 0 0,0 1 0 0 0,0-1 0 0 0,1 1 0 0 0,-1 0 0 0 0,2 0 0 0 0,-1 0 0 0 0,0 0 0 0 0,1 0 0 0 0,0 1 0 0 0,1-1 0 0 0,-1 1 0 0 0,1-1 0 0 0,1 1 0 0 0,-1 0 0 0 0,1-1 0 0 0,0 1 0 0 0,2 9 0 0 0,-2-11 3 0 0,1-1 0 0 0,0 1-1 0 0,0-1 1 0 0,0 1 0 0 0,1-1-1 0 0,-1 0 1 0 0,1 0 0 0 0,0 0-1 0 0,1 0 1 0 0,-1 0 0 0 0,1 0 0 0 0,-1 0-1 0 0,1-1 1 0 0,0 1 0 0 0,7 5-1 0 0,-4-5 8 0 0,-1 0 0 0 0,1-1-1 0 0,0 0 1 0 0,0 1 0 0 0,1-2-1 0 0,-1 1 1 0 0,1-1 0 0 0,-1 0 0 0 0,13 2-1 0 0,-5-2 8 0 0,1-1-1 0 0,0 0 0 0 0,0-2 1 0 0,0 1-1 0 0,0-2 1 0 0,-1 0-1 0 0,1 0 0 0 0,-1-1 1 0 0,17-7-1 0 0,-23 8 0 0 0,-1-1-1 0 0,0-1 0 0 0,0 1 0 0 0,0-1 1 0 0,0 0-1 0 0,-1-1 0 0 0,8-5 1 0 0,-12 8-12 0 0,0 0 1 0 0,0 0-1 0 0,0-1 1 0 0,-1 1-1 0 0,1 0 1 0 0,0-1-1 0 0,-1 1 1 0 0,0-1-1 0 0,1 0 1 0 0,-1 1 0 0 0,0-1-1 0 0,0 0 1 0 0,-1 0-1 0 0,1 0 1 0 0,-1 0-1 0 0,1 1 1 0 0,-1-1-1 0 0,0 0 1 0 0,0 0-1 0 0,0 0 1 0 0,0 0-1 0 0,-1-4 1 0 0,0 6-7 0 0,1-1 0 0 0,0 1 1 0 0,-1 0-1 0 0,1-1 0 0 0,-1 1 1 0 0,1 0-1 0 0,-1 0 0 0 0,1-1 0 0 0,-1 1 1 0 0,0 0-1 0 0,0 0 0 0 0,0 0 0 0 0,1 0 1 0 0,-1 0-1 0 0,0 0 0 0 0,0 0 0 0 0,-1 0 1 0 0,1 0-1 0 0,0 1 0 0 0,0-1 1 0 0,0 0-1 0 0,0 1 0 0 0,-1-1 0 0 0,1 1 1 0 0,0-1-1 0 0,-1 1 0 0 0,0-1 0 0 0,-3 1-217 0 0,1-1-1 0 0,0 1 1 0 0,-1 0-1 0 0,1 0 0 0 0,0 1 1 0 0,-1-1-1 0 0,-6 3 1 0 0,-12 3-4707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5:05.526"/>
    </inkml:context>
    <inkml:brush xml:id="br0">
      <inkml:brushProperty name="width" value="0.1" units="cm"/>
      <inkml:brushProperty name="height" value="0.1" units="cm"/>
      <inkml:brushProperty name="color" value="#F4F91B"/>
    </inkml:brush>
  </inkml:definitions>
  <inkml:trace contextRef="#ctx0" brushRef="#br0">266 157 455 0 0,'-2'-3'12'0'0,"-1"0"-1"0"0,1 1 0 0 0,-1-1 1 0 0,1 1-1 0 0,-1 0 0 0 0,-6-4 0 0 0,-8-8 862 0 0,13 13-657 0 0,-1 0 0 0 0,1 1 0 0 0,-1-1 0 0 0,1 1 0 0 0,-1 0 0 0 0,1 0-1 0 0,-1 0 1 0 0,-5 1 0 0 0,5 0-176 0 0,-2-1 41 0 0,1 2 1 0 0,-1-1-1 0 0,0 1 0 0 0,1 0 0 0 0,0 0 1 0 0,-1 1-1 0 0,1-1 0 0 0,0 1 0 0 0,0 1 1 0 0,1-1-1 0 0,-1 1 0 0 0,1 0 1 0 0,0 1-1 0 0,0-1 0 0 0,0 1 0 0 0,0 0 1 0 0,1 0-1 0 0,0 0 0 0 0,0 1 0 0 0,0 0 1 0 0,1-1-1 0 0,-5 11 0 0 0,6-11-13 0 0,-1 1-1 0 0,1-1 0 0 0,1 1 1 0 0,-1-1-1 0 0,1 1 0 0 0,0 0 1 0 0,0 0-1 0 0,0 0 0 0 0,1-1 1 0 0,0 1-1 0 0,0 0 1 0 0,1 0-1 0 0,-1 0 0 0 0,1 0 1 0 0,0-1-1 0 0,1 1 0 0 0,0 0 1 0 0,0-1-1 0 0,0 0 0 0 0,0 1 1 0 0,1-1-1 0 0,0 0 1 0 0,0 0-1 0 0,0 0 0 0 0,1 0 1 0 0,5 5-1 0 0,-5-7-39 0 0,0 0 1 0 0,0 0-1 0 0,1 0 1 0 0,-1 0-1 0 0,1 0 0 0 0,0-1 1 0 0,0 0-1 0 0,0 0 0 0 0,0-1 1 0 0,0 1-1 0 0,0-1 1 0 0,0 0-1 0 0,0 0 0 0 0,1-1 1 0 0,-1 1-1 0 0,0-1 0 0 0,1-1 1 0 0,-1 1-1 0 0,10-2 1 0 0,-4-1 51 0 0,1 1 0 0 0,-1-1 0 0 0,0-1 0 0 0,0 0 1 0 0,-1-1-1 0 0,1 0 0 0 0,-1 0 0 0 0,11-8 0 0 0,2-3 71 0 0,-1 1-75 0 0,0-2 1 0 0,0 0-1 0 0,21-23 0 0 0,-39 36-68 0 0,-1 0-1 0 0,0-1 0 0 0,0 0 0 0 0,0 1 0 0 0,0-1 0 0 0,-1 0 0 0 0,0 0 1 0 0,0-1-1 0 0,0 1 0 0 0,0 0 0 0 0,-1-1 0 0 0,0 1 0 0 0,0-1 1 0 0,-1 1-1 0 0,0-1 0 0 0,0 0 0 0 0,0 1 0 0 0,0-1 0 0 0,-1 1 1 0 0,0-1-1 0 0,0 1 0 0 0,0-1 0 0 0,-1 1 0 0 0,0 0 0 0 0,0 0 0 0 0,0-1 1 0 0,-1 1-1 0 0,1 1 0 0 0,-1-1 0 0 0,-1 0 0 0 0,1 1 0 0 0,0 0 1 0 0,-1-1-1 0 0,0 1 0 0 0,0 1 0 0 0,0-1 0 0 0,-9-5 0 0 0,0 0 4 0 0,-1 2 0 0 0,0-1 0 0 0,0 2 0 0 0,0 0 0 0 0,-18-5 0 0 0,23 9-11 0 0,1 0 0 0 0,-1 1 0 0 0,0 0 0 0 0,0 0-1 0 0,0 1 1 0 0,0 0 0 0 0,0 0 0 0 0,0 1 0 0 0,0 0 0 0 0,-11 4-1 0 0,7-2-15 0 0,1 1-1 0 0,-1 1 0 0 0,1 0 1 0 0,0 1-1 0 0,-13 7 0 0 0,20-10 11 0 0,0 1-1 0 0,1-1 0 0 0,-1 1 1 0 0,1 0-1 0 0,0 0 0 0 0,0 1 1 0 0,1-1-1 0 0,-1 1 0 0 0,1 0 1 0 0,0 0-1 0 0,0 0 0 0 0,0 0 1 0 0,1 0-1 0 0,-3 8 0 0 0,4-10 7 0 0,0 0 0 0 0,0 0 0 0 0,1 0 0 0 0,-1 0 0 0 0,0 1 0 0 0,1-1 0 0 0,0 0 0 0 0,0 0 0 0 0,0 0 0 0 0,0 1 0 0 0,1-1 0 0 0,-1 0 0 0 0,1 0 0 0 0,0 0 0 0 0,0 0 0 0 0,0 0 0 0 0,0 0 0 0 0,0 0 0 0 0,1 0 0 0 0,-1 0 0 0 0,1 0 0 0 0,0 0 0 0 0,0-1 0 0 0,0 1 0 0 0,0-1 0 0 0,0 0 0 0 0,0 1 0 0 0,1-1 0 0 0,-1 0 0 0 0,1 0 0 0 0,0-1 0 0 0,4 3 0 0 0,9 3 22 0 0,-7-2 24 0 0,1-2 0 0 0,0 1 0 0 0,-1-1 0 0 0,20 4 0 0 0,-23-7-40 0 0,-1 1 0 0 0,1-1-1 0 0,0 0 1 0 0,-1 0-1 0 0,1-1 1 0 0,0 0-1 0 0,-1 0 1 0 0,1 0 0 0 0,-1-1-1 0 0,0 1 1 0 0,1-1-1 0 0,6-4 1 0 0,-9 5 8 0 0,-1-1-1 0 0,0 1 1 0 0,0 0-1 0 0,0-1 1 0 0,0 0 0 0 0,0 0-1 0 0,-1 1 1 0 0,1-1 0 0 0,-1 0-1 0 0,1 0 1 0 0,-1 0-1 0 0,1-1 1 0 0,-1 1 0 0 0,0 0-1 0 0,0-1 1 0 0,0 1 0 0 0,0 0-1 0 0,-1-1 1 0 0,1 1-1 0 0,-1-1 1 0 0,1 1 0 0 0,-1-1-1 0 0,0 1 1 0 0,0-1 0 0 0,0 1-1 0 0,0-1 1 0 0,0 1-1 0 0,-1-1 1 0 0,0-3 0 0 0,0 3-7 0 0,1 1 1 0 0,-1-1 0 0 0,0 0 0 0 0,0 0 0 0 0,0 0-1 0 0,-1 1 1 0 0,1-1 0 0 0,-1 1 0 0 0,1-1 0 0 0,-1 1-1 0 0,0 0 1 0 0,0-1 0 0 0,0 1 0 0 0,0 0 0 0 0,-5-3-1 0 0,4 3 0 0 0,-1 0-1 0 0,0 0 1 0 0,0 0-1 0 0,0 1 1 0 0,0-1-1 0 0,0 1 1 0 0,-1 0-1 0 0,1 0 1 0 0,-8 0-1 0 0,-5 1-3 0 0,0 0 0 0 0,0 1 0 0 0,0 1 0 0 0,-22 6-1 0 0,36-8-3 0 0,-1 2-6 0 0,-1-1 1 0 0,1 1-1 0 0,0-1 0 0 0,-1 1 0 0 0,1 1 0 0 0,0-1 0 0 0,0 0 0 0 0,1 1 0 0 0,-1 0 1 0 0,0 0-1 0 0,1 0 0 0 0,0 0 0 0 0,0 1 0 0 0,0-1 0 0 0,0 1 0 0 0,0 0 0 0 0,1 0 1 0 0,-1 0-1 0 0,-1 4 0 0 0,3-5 5 0 0,0 0 0 0 0,-1 0-1 0 0,1 0 1 0 0,0 0 0 0 0,1 0 0 0 0,-1 0 0 0 0,1 0 0 0 0,-1 1-1 0 0,1-1 1 0 0,0 0 0 0 0,0 0 0 0 0,0 0 0 0 0,1 0 0 0 0,-1 1 0 0 0,1-1-1 0 0,0 0 1 0 0,-1 0 0 0 0,1 0 0 0 0,1 0 0 0 0,-1 0 0 0 0,0 0-1 0 0,1-1 1 0 0,0 1 0 0 0,-1 0 0 0 0,1-1 0 0 0,0 1 0 0 0,0-1 0 0 0,5 4-1 0 0,-4-3 8 0 0,1-1-1 0 0,-1 0 1 0 0,1 0-1 0 0,-1 0 1 0 0,1 0-1 0 0,0-1 1 0 0,0 0-1 0 0,0 1 1 0 0,0-1-1 0 0,0-1 1 0 0,0 1 0 0 0,0-1-1 0 0,0 1 1 0 0,1-1-1 0 0,7-1 1 0 0,5-1 102 0 0,0-1 0 0 0,25-7 1 0 0,-32 7-49 0 0,1 0-3 0 0,0 0 0 0 0,15-8 0 0 0,-22 9-45 0 0,-1 1 0 0 0,0-1 0 0 0,1 0 0 0 0,-1 0 0 0 0,0-1 0 0 0,0 1 1 0 0,-1-1-1 0 0,1 1 0 0 0,0-1 0 0 0,-1 0 0 0 0,3-4 0 0 0,-5 6-7 0 0,0 0 0 0 0,1 0 0 0 0,-1 0 0 0 0,0 0 0 0 0,0 0 0 0 0,1 0 0 0 0,-1 0 0 0 0,0 0 0 0 0,0 0 0 0 0,0 0 0 0 0,0 0 0 0 0,-1 0 0 0 0,1 0 0 0 0,0 0 0 0 0,0 0 0 0 0,-1 0 0 0 0,1 0 0 0 0,0 0 0 0 0,-1 0 0 0 0,1 1 0 0 0,-1-1 0 0 0,1 0 0 0 0,-1 0 0 0 0,1 0 0 0 0,-1 0 0 0 0,0 1 0 0 0,0-1 0 0 0,1 0 0 0 0,-1 0 0 0 0,0 1 0 0 0,-1-2 0 0 0,-29-17 60 0 0,19 13-20 0 0,1 1-1 0 0,-1 1 1 0 0,0 0-1 0 0,0 0 1 0 0,-16-2 0 0 0,23 6-23 0 0,0-1 0 0 0,1 1 0 0 0,-1 0 1 0 0,0 0-1 0 0,1 1 0 0 0,-1-1 0 0 0,-8 3 1 0 0,11-2-17 0 0,-1 0 0 0 0,1 0 0 0 0,0 0 0 0 0,0 0 0 0 0,0 0 0 0 0,-1 1 0 0 0,1-1 0 0 0,1 0 0 0 0,-1 1 0 0 0,0 0 0 0 0,0 0 0 0 0,0-1 0 0 0,1 1 0 0 0,-1 0 0 0 0,-1 4 0 0 0,1-3-11 0 0,1 0 1 0 0,0 1-1 0 0,0-1 1 0 0,0 1-1 0 0,1-1 1 0 0,-1 1-1 0 0,1-1 1 0 0,0 1-1 0 0,0-1 1 0 0,0 1-1 0 0,0-1 1 0 0,1 1-1 0 0,1 5 1 0 0,3 14-105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39.839"/>
    </inkml:context>
    <inkml:brush xml:id="br0">
      <inkml:brushProperty name="width" value="0.1" units="cm"/>
      <inkml:brushProperty name="height" value="0.1" units="cm"/>
      <inkml:brushProperty name="color" value="#E71224"/>
    </inkml:brush>
  </inkml:definitions>
  <inkml:trace contextRef="#ctx0" brushRef="#br0">1752 230 2471 0 0,'-1'-3'79'0'0,"0"1"-1"0"0,1 0 0 0 0,-1 0 1 0 0,-1 0-1 0 0,1 0 0 0 0,0 0 1 0 0,0 0-1 0 0,-1 0 1 0 0,1 0-1 0 0,-1 0 0 0 0,0 1 1 0 0,1-1-1 0 0,-1 1 0 0 0,0-1 1 0 0,0 1-1 0 0,0 0 0 0 0,0-1 1 0 0,0 1-1 0 0,0 0 0 0 0,-1 0 1 0 0,1 1-1 0 0,0-1 0 0 0,0 0 1 0 0,-1 1-1 0 0,1-1 0 0 0,0 1 1 0 0,-4 0-1 0 0,-6 0 81 0 0,0 1 1 0 0,0 0 0 0 0,1 0-1 0 0,-19 6 1 0 0,-13 1 432 0 0,-12-7-97 0 0,0-2-1 0 0,-1-3 1 0 0,1-2-1 0 0,-66-16 0 0 0,6 3-9 0 0,-58-14 1440 0 0,-253-54-3100 0 0,328 69 1364 0 0,57 11-288 0 0,-1 1 1 0 0,0 2-1 0 0,0 2 0 0 0,0 2 0 0 0,-1 2 0 0 0,-69 11 0 0 0,51 1-305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8:23.108"/>
    </inkml:context>
    <inkml:brush xml:id="br0">
      <inkml:brushProperty name="width" value="0.1" units="cm"/>
      <inkml:brushProperty name="height" value="0.1" units="cm"/>
      <inkml:brushProperty name="color" value="#F4F91B"/>
    </inkml:brush>
  </inkml:definitions>
  <inkml:trace contextRef="#ctx0" brushRef="#br0">1380 11 1839 0 0,'-3'-2'33'0'0,"1"1"0"0"0,0 0 0 0 0,0 0 0 0 0,-1 0 0 0 0,1 0 0 0 0,-1 0-1 0 0,1 1 1 0 0,-1-1 0 0 0,1 1 0 0 0,-1-1 0 0 0,1 1 0 0 0,-1 0 0 0 0,1 0-1 0 0,-1 0 1 0 0,1 0 0 0 0,-1 1 0 0 0,0-1 0 0 0,1 1 0 0 0,-4 1 0 0 0,-21 0-8 0 0,12-3 257 0 0,1 0 0 0 0,-1 1 1 0 0,0 0-1 0 0,0 1 0 0 0,1 1 0 0 0,-1 1 0 0 0,0 0 0 0 0,1 0 0 0 0,-19 9 0 0 0,23-10-145 0 0,0 1 0 0 0,0-2-1 0 0,-1 1 1 0 0,1-1-1 0 0,-11-1 1 0 0,-7 2 155 0 0,-19 2-73 0 0,-55 3-91 0 0,1-1-49 0 0,65-3 123 0 0,1-2 0 0 0,-64-4 0 0 0,-121-16 950 0 0,197 17-882 0 0,-42 3 1 0 0,20 0-100 0 0,-20 7-53 0 0,60-8-101 0 0,0 0 1 0 0,0 1 0 0 0,0-1 0 0 0,0 1 0 0 0,1 0-1 0 0,-1 0 1 0 0,0 0 0 0 0,0 1 0 0 0,1 0-1 0 0,-1 0 1 0 0,1 0 0 0 0,-1 0 0 0 0,1 1 0 0 0,0-1-1 0 0,0 1 1 0 0,0 0 0 0 0,0 0 0 0 0,1 1-1 0 0,-1-1 1 0 0,1 1 0 0 0,0 0 0 0 0,0 0 0 0 0,-3 5-1 0 0,-23 32-17 0 0,23-32 0 0 0,-1 0 0 0 0,1 0 0 0 0,0 0 0 0 0,-5 12 0 0 0,6-7 52 0 0,0 1 0 0 0,0-1-1 0 0,2 1 1 0 0,0 0 0 0 0,1 0-1 0 0,0 0 1 0 0,1 0 0 0 0,1 0 0 0 0,0 0-1 0 0,1 0 1 0 0,0 1 0 0 0,7 21-1 0 0,-3-13-31 0 0,0-1 0 0 0,2 45 1 0 0,-4 49 46 0 0,-3-108-67 0 0,-6 148 54 0 0,0 36 20 0 0,25 36 68 0 0,-8-113-92 0 0,-8 13-54 0 0,-2-34 72 0 0,-3 39 54 0 0,0 0 194 0 0,9-41-215 0 0,33 150 0 0 0,-28-174-75 0 0,-3 1 0 0 0,-3 0-1 0 0,-2 0 1 0 0,-9 93-1 0 0,-21 11 99 0 0,8-62-40 0 0,2 1 36 0 0,-1 139 0 0 0,17-200-118 0 0,-6 376 60 0 0,10-252 43 0 0,-1-110-82 0 0,0 60 9 0 0,-21 212 0 0 0,-1-94 81 0 0,10-93-44 0 0,6-54 31 0 0,19 186 1 0 0,-6-176-63 0 0,-5 133 0 0 0,-12-116-27 0 0,-6 197 18 0 0,15-241-25 0 0,2-1 1 0 0,16 84-1 0 0,-6-89 11 0 0,37 282 173 0 0,-16 127 129 0 0,17-147-235 0 0,-31-226-36 0 0,39 404 146 0 0,-12 34-64 0 0,-21-309 104 0 0,62 610 286 0 0,-85-762-454 0 0,-3 1 0 0 0,-4-1 0 0 0,-25 142 0 0 0,24-189-54 0 0,1 0 1 0 0,1 0 0 0 0,3 0-1 0 0,1-1 1 0 0,2 1 0 0 0,16 71-1 0 0,-8-56-3 0 0,12 52 54 0 0,42 115-1 0 0,-49-168-45 0 0,13 73-1 0 0,-7-27 11 0 0,-4-25-15 0 0,53 176-10 0 0,-52-188 0 0 0,-12-36 0 0 0,13 29 0 0 0,38 89 118 0 0,-53-125-118 0 0,-3-12 84 0 0,0 1 0 0 0,7 15 0 0 0,-8-22-37 0 0,-1 1-1 0 0,1-1 1 0 0,0 1 0 0 0,-1-1 0 0 0,1 0-1 0 0,0 0 1 0 0,1 0 0 0 0,-1 0 0 0 0,0 0-1 0 0,0 0 1 0 0,1-1 0 0 0,-1 1 0 0 0,4 1-1 0 0,20 9 217 0 0,-13-6-216 0 0,0 0 0 0 0,0 0-1 0 0,0-1 1 0 0,1-1-1 0 0,-1 0 1 0 0,1-1 0 0 0,0 0-1 0 0,17 1 1 0 0,-14-5-67 0 0,-7 1 80 0 0,0 0 0 0 0,1 1-1 0 0,18 2 1 0 0,-26-2-129 0 0,1 0 1 0 0,-1 1-1 0 0,0-1 0 0 0,1 0 0 0 0,-1 1 1 0 0,0 0-1 0 0,0 0 0 0 0,0 0 0 0 0,0 0 1 0 0,0 0-1 0 0,0 1 0 0 0,-1-1 0 0 0,1 1 1 0 0,3 5-1 0 0,6 12-3876 0 0,2 2-1325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8:26.866"/>
    </inkml:context>
    <inkml:brush xml:id="br0">
      <inkml:brushProperty name="width" value="0.1" units="cm"/>
      <inkml:brushProperty name="height" value="0.1" units="cm"/>
      <inkml:brushProperty name="color" value="#F4F91B"/>
    </inkml:brush>
  </inkml:definitions>
  <inkml:trace contextRef="#ctx0" brushRef="#br0">494 12 919 0 0,'0'0'68'0'0,"0"0"-1"0"0,0-1 0 0 0,0 1 0 0 0,0 0 1 0 0,0 0-1 0 0,0 0 0 0 0,0-1 0 0 0,0 1 0 0 0,0 0 1 0 0,0 0-1 0 0,0-1 0 0 0,0 1 0 0 0,0 0 0 0 0,0 0 1 0 0,0 0-1 0 0,0-1 0 0 0,0 1 0 0 0,0 0 1 0 0,0 0-1 0 0,0 0 0 0 0,1-1 0 0 0,-1 1 0 0 0,0 0 1 0 0,0 0-1 0 0,0 0 0 0 0,0-1 0 0 0,1 1 0 0 0,-1 0 1 0 0,0 0-1 0 0,0 0 0 0 0,0 0 0 0 0,0 0 1 0 0,1 0-1 0 0,-1 0 0 0 0,0-1 0 0 0,0 1 0 0 0,1 0 1 0 0,-1 0-1 0 0,0 0 0 0 0,0 0 0 0 0,0 0 0 0 0,1 0 1 0 0,-1 0-1 0 0,0 0 0 0 0,0 0 0 0 0,1 0 1 0 0,-1 0-1 0 0,0 0 0 0 0,0 0 0 0 0,1 0 0 0 0,16-2 109 0 0,-15 1 44 0 0,6 0-23 0 0,1 1-1 0 0,-1 0 0 0 0,0 0 1 0 0,0 1-1 0 0,0 0 0 0 0,8 2 1 0 0,11 1 292 0 0,-16-3-359 0 0,-1 0-1 0 0,0 1 0 0 0,0 1 1 0 0,0 0-1 0 0,17 7 0 0 0,-20-7-73 0 0,93 45 576 0 0,-66-33-564 0 0,-28-12-19 0 0,0-1-1 0 0,0 1 1 0 0,0 0-1 0 0,-1 0 1 0 0,1 1-1 0 0,-1 0 1 0 0,8 6-1 0 0,-7-4 26 0 0,0-1 6 0 0,-1 1 0 0 0,1 0-1 0 0,-1 0 1 0 0,-1 0 0 0 0,1 1 0 0 0,4 8-1 0 0,1 6 29 0 0,-1 1-1 0 0,-1-1 1 0 0,-1 1 0 0 0,-1 1-1 0 0,-1-1 1 0 0,-1 1-1 0 0,-1 0 1 0 0,0 26-1 0 0,8 135 1152 0 0,-8-158-1084 0 0,26 193 687 0 0,-20-138-680 0 0,0 120 0 0 0,-1 8-23 0 0,-4-54 43 0 0,-4-110-143 0 0,-17 182 552 0 0,2-61-442 0 0,-1 34 20 0 0,-1 27 168 0 0,12-171-223 0 0,-2 0 0 0 0,-17 61 0 0 0,11-63-3 0 0,3 1 0 0 0,-4 70-1 0 0,1 119-54 0 0,-2 92 48 0 0,15-301-122 0 0,-6 342 60 0 0,5-167-62 0 0,-1-3 0 0 0,4 213 0 0 0,0-305 0 0 0,-6 38 0 0 0,0-50 0 0 0,-5 120 64 0 0,-20 106-14 0 0,12-184-36 0 0,7 59-15 0 0,6-99 13 0 0,0 136 114 0 0,-4 75-135 0 0,-27 165 127 0 0,-9-75-54 0 0,31-302-32 0 0,0 109 1 0 0,16 105-22 0 0,-3-303-13 0 0,12 225 67 0 0,-4-98-66 0 0,-2 536-311 0 0,-17-488 246 0 0,3-93 123 0 0,6 99 0 0 0,15-64-57 0 0,1 2 0 0 0,-9-55 0 0 0,1 336 0 0 0,-16-320 14 0 0,5-55-2 0 0,1-1 1 0 0,3 1 0 0 0,5 73-1 0 0,19 132-199 0 0,-4-35 38 0 0,-8-111 169 0 0,9 69 24 0 0,12 278 48 0 0,-21-214-45 0 0,-3 58 6 0 0,-12-204-289 0 0,-23 131-1 0 0,14-147 211 0 0,-5 41 108 0 0,7 27-2 0 0,-8 63-87 0 0,9-131 75 0 0,3 0 0 0 0,3 1 0 0 0,9 121 0 0 0,3-116-11 0 0,-1-26-55 0 0,-2-1 0 0 0,-3 1-1 0 0,-4 55 1 0 0,1-77-15 0 0,0-1 0 0 0,2 1-1 0 0,1-1 1 0 0,2 1 0 0 0,7 32-1 0 0,13 82-106 0 0,-3-8 32 0 0,-15-100 114 0 0,-2 0-1 0 0,-2 1 1 0 0,-1 0 0 0 0,-6 55-1 0 0,4-82 1 0 0,-1 0 0 0 0,0 0 0 0 0,-1 0 0 0 0,-5 12 0 0 0,0 4 26 0 0,-4 5-41 0 0,-1 0 1 0 0,-18 30-1 0 0,-17 37 29 0 0,39-71-16 0 0,-1-1 0 0 0,-2 0 0 0 0,0-1 0 0 0,-1-1 0 0 0,-2 0 0 0 0,0 0 0 0 0,-22 23 0 0 0,12-18 158 0 0,-30 43 0 0 0,-4 6-87 0 0,44-61-83 0 0,-1-1 1 0 0,-1 0-1 0 0,-28 17 1 0 0,17-11-10 0 0,-6 3-10 0 0,-1-1 0 0 0,-1-2-1 0 0,-45 19 1 0 0,-15 3-1686 0 0,62-28-3705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8:58.637"/>
    </inkml:context>
    <inkml:brush xml:id="br0">
      <inkml:brushProperty name="width" value="0.1" units="cm"/>
      <inkml:brushProperty name="height" value="0.1" units="cm"/>
      <inkml:brushProperty name="color" value="#F4F91B"/>
    </inkml:brush>
  </inkml:definitions>
  <inkml:trace contextRef="#ctx0" brushRef="#br0">1782 919 919 0 0,'-1'-1'6'0'0,"0"-6"147"0"0,-31 25 2328 0 0,27-15-2421 0 0,4-2 57 0 0,-1 0 1 0 0,0 0-1 0 0,0 0 1 0 0,0-1-1 0 0,0 1 1 0 0,0 0-1 0 0,0-1 1 0 0,0 1-1 0 0,0-1 1 0 0,-2 0-1 0 0,3 0-108 0 0,1 0-1 0 0,0 0 1 0 0,0 0-1 0 0,-1 0 1 0 0,1 0-1 0 0,0 0 1 0 0,0 0-1 0 0,-1-1 1 0 0,1 1-1 0 0,0 0 1 0 0,0 0-1 0 0,-1 0 0 0 0,1 0 1 0 0,0-1-1 0 0,0 1 1 0 0,0 0-1 0 0,0 0 1 0 0,-1 0-1 0 0,1-1 1 0 0,0 1-1 0 0,0 0 1 0 0,0 0-1 0 0,0-1 1 0 0,0 1-1 0 0,0 0 1 0 0,0 0-1 0 0,-1-1 1 0 0,1 1-1 0 0,0 0 0 0 0,0-1 1 0 0,0 1-1 0 0,0 0 3 0 0,0-1-1 0 0,0 1 0 0 0,0 0 0 0 0,0-1 0 0 0,0 1 1 0 0,0 0-1 0 0,0 0 0 0 0,0-1 0 0 0,0 1 0 0 0,0 0 0 0 0,0 0 1 0 0,0-1-1 0 0,-1 1 0 0 0,1 0 0 0 0,0 0 0 0 0,0-1 1 0 0,0 1-1 0 0,0 0 0 0 0,-1 0 0 0 0,1-1 0 0 0,0 1 1 0 0,0 0-1 0 0,0 0 0 0 0,-1 0 0 0 0,1 0 0 0 0,0 0 0 0 0,0-1 1 0 0,-1 1-1 0 0,1 0 0 0 0,0 0 0 0 0,-1 0 0 0 0,1 0 1 0 0,0 0-1 0 0,0 0 0 0 0,-1 0 0 0 0,1 0 0 0 0,0 0 1 0 0,-1 0-1 0 0,1 0 0 0 0,0 0 0 0 0,0 0 0 0 0,-1 0 0 0 0,1 0 1 0 0,0 0-1 0 0,0 0 0 0 0,-1 0 0 0 0,1 1 0 0 0,-11-2 330 0 0,10 1-318 0 0,0-1 0 0 0,0 1 0 0 0,0 0 0 0 0,0 0 0 0 0,1 0 0 0 0,-1 0 0 0 0,0 0 0 0 0,0 0 0 0 0,0 0 0 0 0,0 0 0 0 0,0 0 0 0 0,1 0 0 0 0,-1 0 0 0 0,0 0 0 0 0,-2 1 0 0 0,-21 4 318 0 0,22-4-302 0 0,0-1 0 0 0,0 0 0 0 0,0 0-1 0 0,0 1 1 0 0,0-1 0 0 0,0-1 0 0 0,0 1 0 0 0,-4-1-1 0 0,-17 1 191 0 0,-13 2 470 0 0,29-2-500 0 0,2 0-81 0 0,0 1-1 0 0,1 0 0 0 0,-1 0 0 0 0,0 0 0 0 0,0 0 0 0 0,0 1 0 0 0,1 0 1 0 0,-8 3-1 0 0,5-1 10 0 0,1-2 0 0 0,-1 1 0 0 0,0-1 0 0 0,0 0 0 0 0,0 0 0 0 0,-11 1 1 0 0,5-1-58 0 0,-30 5 461 0 0,-56 10 14 0 0,94-16-501 0 0,-137 9 538 0 0,122-11-433 0 0,17 1-130 0 0,1 0-1 0 0,0 0 1 0 0,-1-1-1 0 0,1 1 1 0 0,-1 1-1 0 0,1-1 1 0 0,-4 1-1 0 0,-1 0 30 0 0,-1 0 0 0 0,1 0 0 0 0,-1-1 0 0 0,1 0 0 0 0,0 0 0 0 0,-11-2 0 0 0,-12-1 200 0 0,26 3-251 0 0,-7 1 57 0 0,0-2 0 0 0,0 1 0 0 0,0-1 0 0 0,-12-3 1 0 0,12 2-5 0 0,-1 0 1 0 0,1 1-1 0 0,-1 0 1 0 0,0 1-1 0 0,-21 3 1 0 0,-13-1 47 0 0,-89-2-43 0 0,115 1-7 0 0,0 1 0 0 0,-26 6 0 0 0,27-4-5 0 0,-1-1 0 0 0,-26 1-1 0 0,9-4 55 0 0,-62-8 0 0 0,96 8-84 0 0,1-1 0 0 0,-1 0 1 0 0,1 0-1 0 0,-1 0 0 0 0,1 0 0 0 0,0 0 0 0 0,-1 0 0 0 0,1-1 0 0 0,0 1 0 0 0,0-1 0 0 0,0 1 0 0 0,0-1 0 0 0,0 0 1 0 0,-1-2-1 0 0,-3-1 80 0 0,0 0-1 0 0,0 1 1 0 0,0-1 0 0 0,-12-4 0 0 0,-5-5 67 0 0,21 13-140 0 0,1-1 0 0 0,-1 0-1 0 0,1 0 1 0 0,0 0 0 0 0,0 0-1 0 0,0 0 1 0 0,0 0 0 0 0,0-1-1 0 0,0 1 1 0 0,0 0 0 0 0,1 0-1 0 0,-1-3 1 0 0,-6-15 208 0 0,-18-14 75 0 0,19 27-267 0 0,1 0 1 0 0,-1 0-1 0 0,1-1 1 0 0,-4-10 0 0 0,4 10-9 0 0,0 0 0 0 0,0 0 1 0 0,-8-10-1 0 0,-3-3 106 0 0,-21-36 451 0 0,17 24-331 0 0,12 20-158 0 0,0 0 1 0 0,-8-20-1 0 0,-3-3 12 0 0,15 29-83 0 0,0 0-1 0 0,0 0 1 0 0,1 0 0 0 0,0 0-1 0 0,-3-12 1 0 0,2-5 77 0 0,1 1 0 0 0,1-38 0 0 0,-1-11 94 0 0,1 59-154 0 0,-1-36 165 0 0,4 45-200 0 0,-1 1 1 0 0,0-1-1 0 0,1 1 1 0 0,-1-1-1 0 0,1 1 1 0 0,0 0-1 0 0,0-1 1 0 0,1 1-1 0 0,-1 0 1 0 0,1 0-1 0 0,2-5 1 0 0,3-1 0 0 0,-5 5-3 0 0,1-1 0 0 0,1 1-1 0 0,-1 0 1 0 0,1 0-1 0 0,-1 0 1 0 0,1 1-1 0 0,0-1 1 0 0,0 1-1 0 0,1 0 1 0 0,-1 0-1 0 0,1 0 1 0 0,7-3-1 0 0,24-5 13 0 0,0 1 0 0 0,1 2 0 0 0,46-4 0 0 0,15 2-16 0 0,-38 6 0 0 0,-41 3 0 0 0,28-3 0 0 0,-14-2 0 0 0,62-8 0 0 0,22-3 0 0 0,-85 12 0 0 0,239-50 0 0 0,-224 49 18 0 0,1 3 1 0 0,67 3-1 0 0,-49 0-9 0 0,74 5-9 0 0,-131-4 0 0 0,1 1 0 0 0,-1 0 0 0 0,0 1 0 0 0,13 5 0 0 0,11 4 0 0 0,-11-6 0 0 0,-1 1 0 0 0,0 1 0 0 0,35 18 0 0 0,-52-23 0 0 0,1 1 0 0 0,-1 0 0 0 0,0 0 0 0 0,0 0 0 0 0,0 0 0 0 0,4 8 0 0 0,10 10 0 0 0,3 0 0 0 0,-2 1 0 0 0,20 31 0 0 0,-36-50 0 0 0,13 18 0 0 0,-7-9 0 0 0,0-1 0 0 0,8 17 0 0 0,-3-3 0 0 0,-9-17 0 0 0,0 0 0 0 0,0 0 0 0 0,-1 0 0 0 0,0 0 0 0 0,-1 1 0 0 0,0 0 0 0 0,-1-1 0 0 0,0 1 0 0 0,0 0 0 0 0,0 11 0 0 0,-3-8 0 0 0,-1-1 0 0 0,0 0 0 0 0,0 0 0 0 0,-1 0 0 0 0,-1 0 0 0 0,-9 22 0 0 0,-5 14 0 0 0,11-29 17 0 0,-1-1-1 0 0,0 1 1 0 0,-1-1-1 0 0,-1-1 1 0 0,-19 26 0 0 0,-71 76-656 0 0,79-96 116 0 0,-11 15-620 0 0,-1 1-44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9:16.023"/>
    </inkml:context>
    <inkml:brush xml:id="br0">
      <inkml:brushProperty name="width" value="0.1" units="cm"/>
      <inkml:brushProperty name="height" value="0.1" units="cm"/>
      <inkml:brushProperty name="color" value="#F4F91B"/>
    </inkml:brush>
  </inkml:definitions>
  <inkml:trace contextRef="#ctx0" brushRef="#br0">2030 1205 1839 0 0,'-11'-6'138'0'0,"10"5"100"0"0,-1 0 0 0 0,1 0 0 0 0,0 0 0 0 0,-1 1 0 0 0,1-1 0 0 0,0 0 0 0 0,-1 1 1 0 0,1-1-1 0 0,-1 1 0 0 0,1 0 0 0 0,-1-1 0 0 0,1 1 0 0 0,-3 0 0 0 0,-143-1 2427 0 0,130 1-2325 0 0,0 1 0 0 0,0 0 0 0 0,-31 8 0 0 0,35-7-284 0 0,0 0-1 0 0,0-1 0 0 0,1 0 0 0 0,-1-1 0 0 0,0 0 0 0 0,-17-3 0 0 0,13 1 177 0 0,-1 1-1 0 0,-24 1 0 0 0,23 1 16 0 0,0-1-1 0 0,-34-5 0 0 0,14 1-139 0 0,24 2-12 0 0,0-1 1 0 0,-16-4 0 0 0,20 3 87 0 0,-2 2 1 0 0,1-1-1 0 0,-24 0 1 0 0,13 3-59 0 0,-41-2 33 0 0,57 2-133 0 0,1-1-1 0 0,0-1 0 0 0,-1 1 0 0 0,1-1 1 0 0,0 0-1 0 0,0 0 0 0 0,-10-7 0 0 0,10 7 15 0 0,0 0-1 0 0,0 0 0 0 0,0 0 1 0 0,0 1-1 0 0,0-1 0 0 0,0 1 0 0 0,0 1 1 0 0,-1-1-1 0 0,1 1 0 0 0,-10 1 1 0 0,-88 9-29 0 0,43 4 1 0 0,49-12 15 0 0,0-1 1 0 0,0-1-1 0 0,0 0 0 0 0,0 0 1 0 0,1-1-1 0 0,-1 0 0 0 0,-18-5 1 0 0,25 4 0 0 0,-1 1 0 0 0,0 0 0 0 0,0 0 1 0 0,0 0-1 0 0,0 1 0 0 0,0 0 0 0 0,0 0 1 0 0,0 1-1 0 0,0 0 0 0 0,-8 2 1 0 0,-1-1-6 0 0,10-2-22 0 0,-1 0 0 0 0,0-1 0 0 0,0 1 0 0 0,0-1 0 0 0,0-1 0 0 0,-7-2 0 0 0,-13-2 0 0 0,21 6 2 0 0,-8-2 44 0 0,0 0-1 0 0,-18-6 1 0 0,-6-2 82 0 0,26 6-53 0 0,-1 1-1 0 0,-21-3 1 0 0,20 4-54 0 0,5 1-9 0 0,-23-7 184 0 0,29 8-185 0 0,0-1 1 0 0,0 0 0 0 0,1 0 0 0 0,-1 0 0 0 0,0 0 0 0 0,1 0 0 0 0,-1-1 0 0 0,1 1 0 0 0,0 0 0 0 0,-1-1 0 0 0,1 1 0 0 0,0-1 0 0 0,0 1 0 0 0,0-1 0 0 0,-1-1 0 0 0,-1-1 27 0 0,0 0 1 0 0,0 0 0 0 0,-1 0-1 0 0,1 0 1 0 0,-1 1-1 0 0,0 0 1 0 0,0 0-1 0 0,0 0 1 0 0,-1 0-1 0 0,1 1 1 0 0,-1-1 0 0 0,1 1-1 0 0,-1 0 1 0 0,-5-1-1 0 0,2 1-39 0 0,0-1 0 0 0,0 0 0 0 0,0 0 0 0 0,1 0 0 0 0,-1-1 0 0 0,-6-5 0 0 0,-3-1 44 0 0,-1 0 0 0 0,0 1 0 0 0,0 0 0 0 0,0 2 0 0 0,-30-8 0 0 0,44 13-26 0 0,-1 1 1 0 0,1-1-1 0 0,0 0 0 0 0,0 0 0 0 0,0 0 0 0 0,0 0 0 0 0,1-1 0 0 0,-1 0 0 0 0,1 0 0 0 0,-1 0 1 0 0,1 0-1 0 0,0 0 0 0 0,0-1 0 0 0,0 1 0 0 0,1-1 0 0 0,-5-6 0 0 0,1-2 43 0 0,1-1 0 0 0,-1 1 0 0 0,2-1 1 0 0,-5-18-1 0 0,-5-26 149 0 0,8 31-155 0 0,-10-31-1 0 0,8 31-35 0 0,5 18-19 0 0,2-1 0 0 0,-1 0 0 0 0,1 0 0 0 0,1 0 0 0 0,-1 0 0 0 0,1 0 0 0 0,1 0 0 0 0,0 0 0 0 0,4-16 0 0 0,1 1 0 0 0,2 0 0 0 0,13-28 0 0 0,-14 35 0 0 0,-5 10 0 0 0,1 0 0 0 0,0 0 0 0 0,0 0 0 0 0,1 1 0 0 0,0-1 0 0 0,7-7 0 0 0,-2 2 8 0 0,-1 1-1 0 0,12-22 1 0 0,-15 24-3 0 0,0 1-1 0 0,0-1 1 0 0,1 1-1 0 0,0 0 1 0 0,0 1-1 0 0,1-1 1 0 0,-1 1 0 0 0,11-7-1 0 0,-4 4-4 0 0,-1 1 0 0 0,0 1 0 0 0,1 0 0 0 0,0 0 0 0 0,0 2 0 0 0,22-9 0 0 0,0 2 0 0 0,18-4 0 0 0,18-1 0 0 0,-44 10 0 0 0,1 1 0 0 0,46-5 0 0 0,-25 8 0 0 0,45-2 0 0 0,-27 3 0 0 0,97-17 0 0 0,27-2 0 0 0,149 2 0 0 0,-232 12 0 0 0,49-1 0 0 0,-139 10 0 0 0,0 1 0 0 0,0 0 0 0 0,0 2 0 0 0,0 0 0 0 0,-1 1 0 0 0,1 0 0 0 0,-1 2 0 0 0,0 0 0 0 0,-1 1 0 0 0,0 0 0 0 0,26 19 0 0 0,-22-12 0 0 0,-1 2 0 0 0,0 0 0 0 0,31 38 0 0 0,-20-22 0 0 0,28 41 0 0 0,-11-12 0 0 0,17 23 0 0 0,-31-40 0 0 0,-25-33 0 0 0,-1-1 0 0 0,7 18 0 0 0,1-1 0 0 0,-10-17 1 0 0,0 0-1 0 0,0 1 1 0 0,-1-1-1 0 0,-1 1 1 0 0,4 22 0 0 0,-4-8-10 0 0,1 45 1 0 0,-5-59-86 0 0,0 1-1 0 0,-1 0 1 0 0,0 0 0 0 0,-1 0 0 0 0,-1-1 0 0 0,-9 24-1 0 0,2-12-821 0 0,-1 0 0 0 0,-21 30 0 0 0,13-24-351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39:23.771"/>
    </inkml:context>
    <inkml:brush xml:id="br0">
      <inkml:brushProperty name="width" value="0.1" units="cm"/>
      <inkml:brushProperty name="height" value="0.1" units="cm"/>
      <inkml:brushProperty name="color" value="#F4F91B"/>
    </inkml:brush>
  </inkml:definitions>
  <inkml:trace contextRef="#ctx0" brushRef="#br0">1588 34 455 0 0,'-9'4'668'0'0,"-1"-1"0"0"0,-19 5 0 0 0,19-5-794 0 0,6-3 271 0 0,0 1 0 0 0,1-1 0 0 0,-1 0 0 0 0,0 0 0 0 0,0 0 0 0 0,0 0 0 0 0,1-1 0 0 0,-1 1 0 0 0,0-1 0 0 0,0 0 0 0 0,1 0 0 0 0,-1 0 0 0 0,1-1 0 0 0,-1 1 0 0 0,-4-4 0 0 0,5 4-50 0 0,0 0 0 0 0,0 0 0 0 0,0 1 0 0 0,0-1 0 0 0,0 0 0 0 0,-1 1 0 0 0,1 0 0 0 0,0 0 0 0 0,0 0 0 0 0,-1 0 0 0 0,1 0 0 0 0,-3 2 0 0 0,-21-1 272 0 0,24-2-282 0 0,-1 1 0 0 0,1-1-1 0 0,0 1 1 0 0,0-1 0 0 0,0 0-1 0 0,0 0 1 0 0,0-1 0 0 0,0 1-1 0 0,0 0 1 0 0,0-1 0 0 0,-4-3-1 0 0,3 3-21 0 0,0 0-1 0 0,1 1 0 0 0,-1-1 0 0 0,0 1 1 0 0,0 0-1 0 0,0 0 0 0 0,0 0 1 0 0,0 1-1 0 0,-5-1 0 0 0,-13-2 193 0 0,-1 0-61 0 0,0 1 0 0 0,0 1 1 0 0,0 1-1 0 0,-37 4 0 0 0,35-2-91 0 0,-5 2 117 0 0,-46 11-1 0 0,51-9-142 0 0,0-1 0 0 0,0-1 0 0 0,-30 0 0 0 0,-145-7 787 0 0,170 7-808 0 0,25-3-46 0 0,0 0 1 0 0,0 0-1 0 0,0-1 0 0 0,-1 0 0 0 0,1 0 1 0 0,-10-1-1 0 0,0-1 59 0 0,0 1 0 0 0,-22 0 0 0 0,29 1-41 0 0,-16 0 0 0 0,0-1 58 0 0,-1 1 0 0 0,1 2 0 0 0,0 0 0 0 0,-38 9 0 0 0,39-6 5 0 0,1-1-1 0 0,-1-1 0 0 0,1-1 1 0 0,-35-2-1 0 0,-37 3 152 0 0,73 1-217 0 0,17-2-12 0 0,0-2 0 0 0,0 1-1 0 0,1 0 1 0 0,-1-1 0 0 0,0 1 0 0 0,0-1 0 0 0,-7-1 0 0 0,5 0-1 0 0,5 1-9 0 0,0 0 0 0 0,0 0 0 0 0,0 0 0 0 0,-1 0 0 0 0,1 0 0 0 0,0-1 0 0 0,0 1 0 0 0,0 0 0 0 0,0-1 0 0 0,0 1 0 0 0,-1-1 0 0 0,1 0 0 0 0,0 1 0 0 0,0-1 0 0 0,0 0 0 0 0,1 1-1 0 0,-1-1 1 0 0,0 0 0 0 0,0 0 0 0 0,-1-1 0 0 0,2 2-1 0 0,0 0-1 0 0,0-1 0 0 0,0 1 0 0 0,0 0 1 0 0,0 0-1 0 0,0 0 0 0 0,-1-1 0 0 0,1 1 1 0 0,0 0-1 0 0,0 0 0 0 0,0 0 0 0 0,0 0 1 0 0,-1 0-1 0 0,1-1 0 0 0,0 1 0 0 0,0 0 1 0 0,0 0-1 0 0,-1 0 0 0 0,1 0 0 0 0,0 0 1 0 0,0 0-1 0 0,-1 0 0 0 0,1 0 0 0 0,0 0 1 0 0,0 0-1 0 0,0 0 0 0 0,-1 0 0 0 0,1 0 1 0 0,0 0-1 0 0,0 0 0 0 0,0 0 0 0 0,-1 0 1 0 0,1 0-1 0 0,0 0 0 0 0,0 0 0 0 0,-1 0 1 0 0,1 0-1 0 0,0 0 0 0 0,0 1 0 0 0,0-1 1 0 0,0 0-1 0 0,-1 0 0 0 0,1 0 1 0 0,0 0-1 0 0,0 0 0 0 0,0 1 0 0 0,0-1 1 0 0,-1 0-1 0 0,1 0 0 0 0,0 1 0 0 0,0-1 2 0 0,-1 1 0 0 0,1-1-1 0 0,0 0 1 0 0,0 1 0 0 0,0-1-1 0 0,-1 1 1 0 0,1-1 0 0 0,0 1-1 0 0,0-1 1 0 0,0 1 0 0 0,0-1-1 0 0,0 1 1 0 0,0-1 0 0 0,0 1-1 0 0,0-1 1 0 0,0 1 0 0 0,0-1-1 0 0,0 1 1 0 0,0-1 0 0 0,0 1-1 0 0,0-1 1 0 0,0 1 0 0 0,1 0-1 0 0,1 1 2 0 0,-1-1-1 0 0,1 0 1 0 0,-1 1 0 0 0,1-1-1 0 0,0 0 1 0 0,0 0-1 0 0,0 0 1 0 0,0 0-1 0 0,-1-1 1 0 0,1 1-1 0 0,0 0 1 0 0,0-1 0 0 0,1 1-1 0 0,-1-1 1 0 0,0 0-1 0 0,0 0 1 0 0,0 0-1 0 0,3 0 1 0 0,43-3 96 0 0,-43 2-92 0 0,77-3 99 0 0,-7 2-16 0 0,7-7-54 0 0,18-3 78 0 0,116 3-1 0 0,260 11-114 0 0,-424-1 8 0 0,1 2 0 0 0,-1 3-1 0 0,0 2 1 0 0,65 18 0 0 0,-104-22-261 0 0,-1 1 0 0 0,1 0 0 0 0,-1 0 0 0 0,-1 2-1 0 0,20 12 1 0 0,-10-5-963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40:34.303"/>
    </inkml:context>
    <inkml:brush xml:id="br0">
      <inkml:brushProperty name="width" value="0.1" units="cm"/>
      <inkml:brushProperty name="height" value="0.1" units="cm"/>
      <inkml:brushProperty name="color" value="#F4F91B"/>
    </inkml:brush>
  </inkml:definitions>
  <inkml:trace contextRef="#ctx0" brushRef="#br0">1964 1089 2127 0 0,'-1'-8'352'0'0,"-1"1"0"0"0,1 0 0 0 0,-2-1 0 0 0,1 1 0 0 0,-1 0 0 0 0,0 0-1 0 0,0 1 1 0 0,-1-1 0 0 0,-8-11 0 0 0,4 6 65 0 0,-11-13 1025 0 0,18 24-1398 0 0,-1 0 0 0 0,1 0-1 0 0,0 0 1 0 0,-1 0 0 0 0,1 0-1 0 0,0 0 1 0 0,-1 0 0 0 0,1 1-1 0 0,-1-1 1 0 0,1 0-1 0 0,-1 1 1 0 0,1 0 0 0 0,-1-1-1 0 0,0 1 1 0 0,1 0 0 0 0,-3-1-1 0 0,-3 1 48 0 0,1-1 0 0 0,-1-1-1 0 0,1 1 1 0 0,-12-5-1 0 0,-9-2 305 0 0,16 6-269 0 0,0 1-1 0 0,0 1 0 0 0,0 0 0 0 0,-14 1 1 0 0,-10 1 37 0 0,20-1-103 0 0,-26 4-1 0 0,29-3 1 0 0,0 0-1 0 0,0-1 1 0 0,-24 0-1 0 0,7-4 10 0 0,-47-2 319 0 0,68 5-356 0 0,0 0-1 0 0,0 1 1 0 0,0 0-1 0 0,0 1 1 0 0,0 0-1 0 0,1 0 1 0 0,-10 4-1 0 0,-36 11 33 0 0,45-15-57 0 0,0 1-1 0 0,0-1 0 0 0,0 0 1 0 0,0-1-1 0 0,-16 1 0 0 0,13-1 72 0 0,0 1 0 0 0,-16 3 0 0 0,-2 3 24 0 0,-1-2-1 0 0,1-1 0 0 0,-1-1 1 0 0,-31 0-1 0 0,39-3-2 0 0,-41 7-1 0 0,-3 1 25 0 0,-2-1-38 0 0,45-4-74 0 0,-1-1-1 0 0,1-2 1 0 0,-24 0 0 0 0,17 0 21 0 0,-6-1-11 0 0,8-2 122 0 0,-56 1 0 0 0,38 2-55 0 0,25-2-22 0 0,-38-7 1 0 0,39 4-1 0 0,-40-1 1 0 0,-54-1 243 0 0,59 2-236 0 0,48 3-32 0 0,0 0 0 0 0,0 0 0 0 0,0 0 0 0 0,0-1 0 0 0,0 0 0 0 0,0-1 0 0 0,1 1 0 0 0,-1-1 0 0 0,1-1 0 0 0,-1 1 0 0 0,1-1 0 0 0,-7-6 0 0 0,8 7-1 0 0,0-1 1 0 0,0 1 0 0 0,0-2-1 0 0,1 1 1 0 0,-1 0 0 0 0,1-1-1 0 0,0 1 1 0 0,0-1 0 0 0,1-1-1 0 0,0 1 1 0 0,0 0 0 0 0,0-1-1 0 0,0 1 1 0 0,1-1 0 0 0,0 0 0 0 0,0 0-1 0 0,1 0 1 0 0,-1 0 0 0 0,1 0-1 0 0,0 0 1 0 0,1 0 0 0 0,0-7-1 0 0,2-85 423 0 0,26-166 0 0 0,-8 181-391 0 0,-3 15-18 0 0,-13 57-55 0 0,0 0 0 0 0,1 0 0 0 0,0 1 0 0 0,0 0 0 0 0,1 0 0 0 0,1 0 0 0 0,0 1 0 0 0,11-14 0 0 0,-14 19-3 0 0,1 0 1 0 0,-1 0-1 0 0,1 1 0 0 0,0-1 0 0 0,0 1 1 0 0,0 0-1 0 0,0 0 0 0 0,1 1 0 0 0,9-4 1 0 0,8-1-18 0 0,26-5 0 0 0,-24 7 15 0 0,59-18 5 0 0,49-10 0 0 0,8 11 0 0 0,83-1 0 0 0,-199 19 0 0 0,0-2 0 0 0,-1 0 0 0 0,26-11 0 0 0,-27 8 0 0 0,1 2 0 0 0,1 0 0 0 0,26-3 0 0 0,239-10 0 0 0,-186 27 0 0 0,0 0 0 0 0,-33-3 0 0 0,19-1 0 0 0,-89-3 0 0 0,34-2 0 0 0,53 5 0 0 0,-78-1 0 0 0,-1 0 0 0 0,1 1 0 0 0,0 1 0 0 0,-1-1 0 0 0,1 1 0 0 0,-1 1 0 0 0,0 0 0 0 0,-1 0 0 0 0,1 0 0 0 0,-1 1 0 0 0,0 1 0 0 0,0-1 0 0 0,-1 1 0 0 0,12 14 0 0 0,-16-15-2 0 0,0-1 0 0 0,0 1 0 0 0,-1-1-1 0 0,1 1 1 0 0,-1 0 0 0 0,-1 0 0 0 0,1 0 0 0 0,-1 0-1 0 0,0 0 1 0 0,0 11 0 0 0,0 8-16 0 0,-4 34 1 0 0,1-30 12 0 0,-3 12-8 0 0,-2-1 0 0 0,-1 0-1 0 0,-19 54 1 0 0,5-20 2 0 0,14-46-9 0 0,-1-1-1 0 0,-1 0 0 0 0,-1 0 0 0 0,-2-1 1 0 0,-1-1-1 0 0,0 0 0 0 0,-2-1 1 0 0,-1-1-1 0 0,-1 0 0 0 0,-1-1 1 0 0,0-1-1 0 0,-2-1 0 0 0,-1-1 0 0 0,0-1 1 0 0,-1 0-1 0 0,-43 23 0 0 0,10-8-589 0 0,-58 46 0 0 0,88-60-578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41.355"/>
    </inkml:context>
    <inkml:brush xml:id="br0">
      <inkml:brushProperty name="width" value="0.1" units="cm"/>
      <inkml:brushProperty name="height" value="0.1" units="cm"/>
      <inkml:brushProperty name="color" value="#E71224"/>
    </inkml:brush>
  </inkml:definitions>
  <inkml:trace contextRef="#ctx0" brushRef="#br0">1711 1 431 0 0,'-4'1'119'0'0,"0"0"-1"0"0,1 0 0 0 0,-1-1 0 0 0,0 1 0 0 0,0-1 0 0 0,1 1 1 0 0,-7-2-1 0 0,-15 3 704 0 0,-40 19 2160 0 0,21-6-2490 0 0,18-5-1262 0 0,18-7 793 0 0,1-1 1 0 0,0 1-1 0 0,0-1 0 0 0,-1-1 0 0 0,0 1 0 0 0,1-1 1 0 0,-15 0-1 0 0,-32-1 427 0 0,36 0-181 0 0,-1 0 0 0 0,-28-4 0 0 0,5-1 154 0 0,-1 1 0 0 0,0 3-1 0 0,-55 4 1 0 0,50 0-214 0 0,0-2 0 0 0,-58-7-1 0 0,43-3-24 0 0,-7-2 95 0 0,-98-1 0 0 0,120 12-234 0 0,-13-1 82 0 0,-107 13-1 0 0,-76 30-908 0 0,191-34-2428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42.210"/>
    </inkml:context>
    <inkml:brush xml:id="br0">
      <inkml:brushProperty name="width" value="0.1" units="cm"/>
      <inkml:brushProperty name="height" value="0.1" units="cm"/>
      <inkml:brushProperty name="color" value="#E71224"/>
    </inkml:brush>
  </inkml:definitions>
  <inkml:trace contextRef="#ctx0" brushRef="#br0">1444 4 455 0 0,'-4'-1'198'0'0,"0"0"0"0"0,-1 1-1 0 0,1-1 1 0 0,0 1 0 0 0,-1 0-1 0 0,1 0 1 0 0,0 0 0 0 0,-1 1-1 0 0,1-1 1 0 0,0 1-1 0 0,-5 2 1 0 0,-17 1 118 0 0,-58 8 560 0 0,-7 1-160 0 0,-13-3 190 0 0,-51 2 172 0 0,127-12-887 0 0,-87-4 418 0 0,51-2-461 0 0,-1 4 0 0 0,1 2 0 0 0,-1 3 0 0 0,1 3 0 0 0,-73 15 0 0 0,-60 21-197 0 0,113-20-2334 0 0,40-8-185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43.133"/>
    </inkml:context>
    <inkml:brush xml:id="br0">
      <inkml:brushProperty name="width" value="0.1" units="cm"/>
      <inkml:brushProperty name="height" value="0.1" units="cm"/>
      <inkml:brushProperty name="color" value="#E71224"/>
    </inkml:brush>
  </inkml:definitions>
  <inkml:trace contextRef="#ctx0" brushRef="#br0">1804 43 2615 0 0,'-7'-8'86'0'0,"5"6"147"0"0,0-1 0 0 0,-1 0-1 0 0,0 1 1 0 0,0 0 0 0 0,0 0-1 0 0,-4-3 1 0 0,2 3-188 0 0,1 0 0 0 0,-1 1-1 0 0,0 0 1 0 0,0 0 0 0 0,0 0 0 0 0,0 1 0 0 0,1-1-1 0 0,-1 1 1 0 0,0 0 0 0 0,-9 2 0 0 0,7-1 14 0 0,-1-1 0 0 0,1 0 0 0 0,0 0 0 0 0,-10-2 0 0 0,-3-1 409 0 0,-29-1 0 0 0,25 3-156 0 0,-11 1-24 0 0,-1 2 0 0 0,1 1 0 0 0,-59 13 0 0 0,-34 4 209 0 0,58-18-131 0 0,-1-2-1 0 0,-113-16 0 0 0,142 13-293 0 0,-1 1-1 0 0,1 3 1 0 0,0 1-1 0 0,-50 10 1 0 0,-80 28 1 0 0,-11 3-80 0 0,72-28 136 0 0,-39 7-2892 0 0,107-14-203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6:59.061"/>
    </inkml:context>
    <inkml:brush xml:id="br0">
      <inkml:brushProperty name="width" value="0.1" units="cm"/>
      <inkml:brushProperty name="height" value="0.1" units="cm"/>
      <inkml:brushProperty name="color" value="#E71224"/>
    </inkml:brush>
  </inkml:definitions>
  <inkml:trace contextRef="#ctx0" brushRef="#br0">1389 56 2615 0 0,'-5'1'109'0'0,"0"0"-1"0"0,0 0 1 0 0,-1 0-1 0 0,1 1 0 0 0,-7 2 1 0 0,-11 4 255 0 0,11-5-31 0 0,0-1 0 0 0,-1-1-1 0 0,1 0 1 0 0,-1-1 0 0 0,1 0 0 0 0,-16-2-1 0 0,22 2-247 0 0,0 0 0 0 0,0 1 0 0 0,0 0 1 0 0,0 0-1 0 0,-11 4 0 0 0,-7 1 28 0 0,-4-2 29 0 0,0-2 0 0 0,0 0 0 0 0,-41-4 0 0 0,38 1-5 0 0,13 1-56 0 0,1-1 0 0 0,-1-1-1 0 0,1-1 1 0 0,-1 0 0 0 0,-28-9 0 0 0,23 3 51 0 0,0 0 1 0 0,-33-5-1 0 0,48 12-94 0 0,-1 1 0 0 0,0 0 0 0 0,0 1 1 0 0,0 0-1 0 0,0 0 0 0 0,0 1 0 0 0,0 0 0 0 0,0 1 0 0 0,-15 5 0 0 0,-29 5 170 0 0,58-14 1028 0 0,10-3-955 0 0,0 0 0 0 0,1 1-1 0 0,19-3 1 0 0,6 5-263 0 0,0 2 0 0 0,-1 2 0 0 0,1 1-1 0 0,48 11 1 0 0,-63-9 110 0 0,0-1 0 0 0,45 1 0 0 0,-21-4 120 0 0,65 10 0 0 0,-56-5 14 0 0,74-1-1 0 0,101 5 392 0 0,-189-5-549 0 0,-7 0 22 0 0,-1-2 1 0 0,65-2-1 0 0,31-14 109 0 0,-121 12-232 0 0,0 0 0 0 0,16 3 1 0 0,1-1 7 0 0,-29-1-10 0 0,0 0 0 0 0,0 0 0 0 0,0 0 0 0 0,0 0 0 0 0,0 0 0 0 0,-1 0 0 0 0,1 0 1 0 0,0 0-1 0 0,0 0 0 0 0,0 0 0 0 0,0 0 0 0 0,0 1 0 0 0,0-1 0 0 0,0 0 0 0 0,0 0 0 0 0,0 0 0 0 0,0 0 0 0 0,0 0 0 0 0,0 0 0 0 0,0 0 1 0 0,0 0-1 0 0,0 0 0 0 0,0 0 0 0 0,0 0 0 0 0,0 1 0 0 0,0-1 0 0 0,0 0 0 0 0,0 0 0 0 0,0 0 0 0 0,0 0 0 0 0,0 0 0 0 0,0 0 0 0 0,0 0 1 0 0,0 0-1 0 0,0 0 0 0 0,0 0 0 0 0,0 0 0 0 0,0 1 0 0 0,0-1 0 0 0,0 0 0 0 0,0 0 0 0 0,0 0 0 0 0,0 0 0 0 0,0 0 0 0 0,0 0 0 0 0,0 0 0 0 0,0 0 1 0 0,0 0-1 0 0,0 0 0 0 0,0 0 0 0 0,0 0 0 0 0,0 0 0 0 0,0 1 0 0 0,1-1 0 0 0,-1 0 0 0 0,0 0 0 0 0,0 0 0 0 0,0 0 0 0 0,0 0 0 0 0,0 0 1 0 0,0 0-1 0 0,-6 4 49 0 0,-22 2 17 0 0,-1-1 0 0 0,0-2-1 0 0,0 0 1 0 0,0-2 0 0 0,-29-3-1 0 0,-135-20 250 0 0,94 17-214 0 0,18 2-69 0 0,-37 3 24 0 0,22 2-61 0 0,-36-5 30 0 0,-109-6 12 0 0,209 7-38 0 0,-1 2 0 0 0,1 1 0 0 0,-57 11 0 0 0,82-11 0 0 0,-14 2 64 0 0,20-2-20 0 0,13-3-24 0 0,7 0 83 0 0,0 1 0 0 0,1 1 0 0 0,31 3-1 0 0,-1 1 39 0 0,26-3 106 0 0,137-14 0 0 0,97-20 79 0 0,1 28-7 0 0,-54-1-174 0 0,-161 1-7 0 0,-54 5 94 0 0,50 7 0 0 0,-83-6-54 0 0,14 4 748 0 0,-21-3-1503 0 0,-15-3 268 0 0,-90-18 934 0 0,-17-1-362 0 0,84 16-211 0 0,-116-8 78 0 0,-49 6-32 0 0,-396 6 14 0 0,341 6-21 0 0,-62 6 34 0 0,237-4-98 0 0,35-5 7 0 0,0 2-1 0 0,-56 15 1 0 0,93-17-28 0 0,0 0 0 0 0,0 1 0 0 0,1 0 1 0 0,-1 0-1 0 0,1 1 0 0 0,0 1 0 0 0,0-1 0 0 0,-11 11 0 0 0,-5 7-591 0 0,-23 31 1 0 0,28-33-239 0 0,-17 20-5512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08.899"/>
    </inkml:context>
    <inkml:brush xml:id="br0">
      <inkml:brushProperty name="width" value="0.1" units="cm"/>
      <inkml:brushProperty name="height" value="0.1" units="cm"/>
      <inkml:brushProperty name="color" value="#E71224"/>
    </inkml:brush>
  </inkml:definitions>
  <inkml:trace contextRef="#ctx0" brushRef="#br0">24 14 367 0 0,'3'6'0'0'0,"-4"-5"0"0"0,4-9-117 0 0,-3 8 137 0 0,1 0 0 0 0,-1 0 0 0 0,0-1-1 0 0,0 1 1 0 0,0 0 0 0 0,0 0 0 0 0,0 0 0 0 0,0-1-1 0 0,0 1 1 0 0,0 0 0 0 0,0 0 0 0 0,0-1-1 0 0,0 1 1 0 0,0 0 0 0 0,0 0 0 0 0,0 0 0 0 0,-1-1-1 0 0,1 1 1 0 0,0 0 0 0 0,0 0 0 0 0,0 0-1 0 0,0-1 1 0 0,0 1 0 0 0,0 0 0 0 0,0 0-1 0 0,-1 0 1 0 0,1 0 0 0 0,0-1 0 0 0,0 1 0 0 0,0 0-1 0 0,0 0 1 0 0,-1 0 0 0 0,1 0 0 0 0,0 0-1 0 0,0 0 1 0 0,0 0 0 0 0,-1-1 0 0 0,1 1 0 0 0,0 0-1 0 0,0 0 1 0 0,0 0 0 0 0,-1 0 0 0 0,1 0-1 0 0,0 0 1 0 0,0 0 0 0 0,0 0 0 0 0,-1 0-1 0 0,-8 0 1062 0 0,8-1-1046 0 0,1 1 1 0 0,0 0-1 0 0,-1 0 0 0 0,1 0 1 0 0,-1 0-1 0 0,1 0 0 0 0,0 0 1 0 0,-1 0-1 0 0,1-1 0 0 0,-1 1 1 0 0,1 0-1 0 0,-1 1 0 0 0,1-1 1 0 0,-1 0-1 0 0,1 0 0 0 0,0 0 1 0 0,-1 0-1 0 0,1 0 0 0 0,-1 0 1 0 0,1 0-1 0 0,0 1 0 0 0,-1-1 1 0 0,1 0-1 0 0,0 0 0 0 0,-1 1 1 0 0,1-1-1 0 0,0 0 0 0 0,-1 0 1 0 0,1 1-1 0 0,0-1 0 0 0,-1 0 1 0 0,1 1-1 0 0,0-1 0 0 0,0 0 1 0 0,-1 1-1 0 0,1-1 0 0 0,0 1 1 0 0,0-1-1 0 0,0 0 0 0 0,0 1 1 0 0,0-1-1 0 0,0 1 0 0 0,-1-1 1 0 0,1 1-1 0 0,0-1 0 0 0,0 0 1 0 0,0 1-1 0 0,0-1 0 0 0,0 1 1 0 0,1-1-1 0 0,-1 1 0 0 0,0-1 1 0 0,0 0-1 0 0,0 2 0 0 0,2-2-13 0 0,-1 0-1 0 0,0 0 0 0 0,0 0 0 0 0,1 0 0 0 0,-1-1 0 0 0,0 1 0 0 0,0 0 0 0 0,1 0 0 0 0,-1-1 1 0 0,0 1-1 0 0,0-1 0 0 0,0 1 0 0 0,2-1 0 0 0,-2 0 51 0 0,0 1-66 0 0,-1 0 0 0 0,0-1 1 0 0,1 1-1 0 0,-1 0 0 0 0,0 0 0 0 0,1-1 0 0 0,-1 1 0 0 0,1 0 0 0 0,-1 0 0 0 0,0 0 0 0 0,1 0 0 0 0,-1 0 0 0 0,1 0 0 0 0,-1-1 0 0 0,0 1 0 0 0,1 0 0 0 0,-1 0 0 0 0,1 0 0 0 0,-1 0 0 0 0,1 1 0 0 0,-1-1 0 0 0,0 0 0 0 0,1 0 0 0 0,-1 0 0 0 0,1 0 0 0 0,-1 0 0 0 0,0 0 0 0 0,1 1 0 0 0,-1-1 0 0 0,1 0 0 0 0,-1 0 0 0 0,0 1 0 0 0,1-1 0 0 0,-1 0 0 0 0,0 0 0 0 0,0 1 0 0 0,1 0 0 0 0,3 3 13 0 0,-2-2-478 0 0,1 0-1 0 0,-1-1 0 0 0,0 1 1 0 0,1 0-1 0 0,-1-1 0 0 0,5 2 0 0 0,1 1-210 0 0,14-25 494 0 0,4 7 5248 0 0,-26 14-5064 0 0,0 0 1 0 0,0 0-1 0 0,0-1 0 0 0,0 1 0 0 0,0 0 0 0 0,0 0 0 0 0,0 0 0 0 0,0 0 0 0 0,0 0 0 0 0,0 0 0 0 0,-1 0 0 0 0,1 0 0 0 0,0 0 0 0 0,0 0 0 0 0,0 0 0 0 0,0 0 0 0 0,0 0 0 0 0,0-1 0 0 0,-1 1 1 0 0,1 0-1 0 0,0 0 0 0 0,0 0 0 0 0,0 0 0 0 0,0 0 0 0 0,0 0 0 0 0,0 0 0 0 0,-1 0 0 0 0,1 1 0 0 0,0-1 0 0 0,0 0 0 0 0,0 0 0 0 0,0 0 0 0 0,0 0 0 0 0,0 0 0 0 0,0 0 0 0 0,-1 0 0 0 0,1 0 1 0 0,0 0-1 0 0,0 0 0 0 0,0 0 0 0 0,0 0 0 0 0,0 0 0 0 0,0 0 0 0 0,0 1 0 0 0,0-1 0 0 0,0 0 0 0 0,-1 0 0 0 0,1 0 0 0 0,0 0 0 0 0,-5 2 591 0 0,4-2-558 0 0,0 0 0 0 0,0 0 0 0 0,1 1 0 0 0,-1-1 0 0 0,0 0 0 0 0,0 0 0 0 0,0 1 1 0 0,1-1-1 0 0,-1 1 0 0 0,0-1 0 0 0,1 1 0 0 0,-1-1 0 0 0,0 1 0 0 0,1-1 0 0 0,-1 1 0 0 0,0 0 0 0 0,1-1 1 0 0,-1 1-1 0 0,1 0 0 0 0,-1-1 0 0 0,1 1 0 0 0,-1 1 0 0 0,-1 3 35 0 0,0 1 1 0 0,0-1-1 0 0,-1 0 1 0 0,1 0-1 0 0,-6 6 1 0 0,-14 14-413 0 0,18-19 130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10.253"/>
    </inkml:context>
    <inkml:brush xml:id="br0">
      <inkml:brushProperty name="width" value="0.1" units="cm"/>
      <inkml:brushProperty name="height" value="0.1" units="cm"/>
      <inkml:brushProperty name="color" value="#E71224"/>
    </inkml:brush>
  </inkml:definitions>
  <inkml:trace contextRef="#ctx0" brushRef="#br0">2474 121 2959 0 0,'-4'-6'296'0'0,"-3"-41"2512"0"0,6 34-2349 0 0,1 12-276 0 0,-1-1-1 0 0,1 0 1 0 0,0 0-1 0 0,-1 1 1 0 0,1-1 0 0 0,0 0-1 0 0,0 0 1 0 0,1 0-1 0 0,-1 1 1 0 0,0-1-1 0 0,1 0 1 0 0,0-3-1 0 0,2-9 811 0 0,-3 14-982 0 0,0 0 0 0 0,0 0 0 0 0,0 0 0 0 0,-1 1 0 0 0,1-1 0 0 0,0 0 0 0 0,0 0 0 0 0,0 0 0 0 0,0 0 0 0 0,0 0 0 0 0,0 0 0 0 0,0 0 0 0 0,0 1 0 0 0,-1-1 0 0 0,1 0 0 0 0,0 0 0 0 0,0 0 0 0 0,0 0 0 0 0,0 0 0 0 0,0 0 0 0 0,-1 0 0 0 0,1 0 0 0 0,0 0 0 0 0,0 0 0 0 0,0 0 0 0 0,0 0 0 0 0,-1 0 0 0 0,1 0 0 0 0,0 0 0 0 0,0 0 0 0 0,0 0 0 0 0,0 0 0 0 0,0 0 0 0 0,-1 0 0 0 0,1 0 0 0 0,0 0 0 0 0,0 0 0 0 0,0 0 0 0 0,0 0 0 0 0,0 0 0 0 0,-1 0 0 0 0,1-1 0 0 0,0 1 0 0 0,0 0 0 0 0,0 0 0 0 0,0 0 0 0 0,0 0 0 0 0,0 0 0 0 0,0 0 0 0 0,-1 0 0 0 0,1-1 0 0 0,0 1 0 0 0,0 0 0 0 0,0 0 0 0 0,0 0 0 0 0,0 0 0 0 0,0 0 0 0 0,0-1 0 0 0,0 1 0 0 0,0 0 0 0 0,0 0 0 0 0,0 0 0 0 0,0 0 0 0 0,0 0 0 0 0,0-1 0 0 0,0 1 0 0 0,0 0 0 0 0,0 0 0 0 0,-1 0 69 0 0,-1 0-32 0 0,0 0 0 0 0,1 1 0 0 0,-1-1-1 0 0,0 0 1 0 0,1 1 0 0 0,-1-1-1 0 0,1 1 1 0 0,-1 0 0 0 0,0 0 0 0 0,1-1-1 0 0,0 1 1 0 0,-2 1 0 0 0,-10 5 254 0 0,10-6-256 0 0,-1 0 1 0 0,1 0-1 0 0,0 1 1 0 0,-1-1-1 0 0,-4 4 1 0 0,-12 6 191 0 0,11-9-134 0 0,0 0 0 0 0,1 0 0 0 0,-18 0 0 0 0,3 0 120 0 0,-7 4 139 0 0,21-4-272 0 0,0-1 0 0 0,0 1-1 0 0,-10-1 1 0 0,8-1-1 0 0,0-1 1 0 0,0 0 0 0 0,0 0-1 0 0,0-1 1 0 0,1-1 0 0 0,-11-3-1 0 0,-52-8 233 0 0,54 10-269 0 0,-1 2-1 0 0,1 0 1 0 0,-35 2 0 0 0,-7-1 40 0 0,-23-5 42 0 0,0 4 0 0 0,-166 16 0 0 0,221-9-128 0 0,-12 1 57 0 0,0 0 0 0 0,-79-2 0 0 0,-5-18 276 0 0,83 9-191 0 0,-66 1-1 0 0,67 3-90 0 0,-65-10-1 0 0,25-1 169 0 0,-124-2 0 0 0,8 22-153 0 0,159-6-130 0 0,1 2 0 0 0,0 1 0 0 0,-64 19 0 0 0,15 6-4713 0 0,45-12-262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11.454"/>
    </inkml:context>
    <inkml:brush xml:id="br0">
      <inkml:brushProperty name="width" value="0.1" units="cm"/>
      <inkml:brushProperty name="height" value="0.1" units="cm"/>
      <inkml:brushProperty name="color" value="#E71224"/>
    </inkml:brush>
  </inkml:definitions>
  <inkml:trace contextRef="#ctx0" brushRef="#br0">1601 88 1375 0 0,'-5'-9'3786'0'0,"-8"11"-3456"0"0,6-2 166 0 0,0-1 0 0 0,0 0 0 0 0,-12-3 0 0 0,13 2-276 0 0,0 0 0 0 0,0 1 0 0 0,0 0 0 0 0,0 0 0 0 0,-1 1 0 0 0,-10 0 0 0 0,-244 20 1322 0 0,84-20-484 0 0,-85-3 38 0 0,116 1-754 0 0,88-1-257 0 0,-1-3 1 0 0,-84-19 0 0 0,-7-1 19 0 0,-37 7-2079 0 0,142 15-2196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39:18.895"/>
    </inkml:context>
    <inkml:brush xml:id="br0">
      <inkml:brushProperty name="width" value="0.1" units="cm"/>
      <inkml:brushProperty name="height" value="0.1" units="cm"/>
      <inkml:brushProperty name="color" value="#E71224"/>
    </inkml:brush>
  </inkml:definitions>
  <inkml:trace contextRef="#ctx0" brushRef="#br0">596 666 2071 0 0,'-7'16'1179'0'0,"2"-6"-686"0"0,-6 17 316 0 0,10-25-758 0 0,0 0 0 0 0,0-1 0 0 0,0 1 0 0 0,0-1 0 0 0,0 1 0 0 0,0-1 0 0 0,0 0 0 0 0,-1 1 0 0 0,1-1 0 0 0,0 0 0 0 0,-1 0 0 0 0,1 0 0 0 0,-3 1 0 0 0,-7-2 1182 0 0,6 0-177 0 0,12 4-998 0 0,15-10 640 0 0,2-1-350 0 0,-21 5-291 0 0,0 1 0 0 0,0 0 0 0 0,0 0 0 0 0,0 0 0 0 0,0 1 1 0 0,0-1-1 0 0,0 1 0 0 0,1 0 0 0 0,-1-1 0 0 0,6 2 0 0 0,-4-1-29 0 0,0 0-1 0 0,0 0 1 0 0,0 0 0 0 0,0-1-1 0 0,-1 0 1 0 0,1 1-1 0 0,0-2 1 0 0,0 1-1 0 0,0-1 1 0 0,6-3-1 0 0,7-4 244 0 0,22-15 0 0 0,3-2-36 0 0,-34 20-193 0 0,1 0 0 0 0,-1-1 0 0 0,-1 0-1 0 0,0 0 1 0 0,0-1 0 0 0,0 0-1 0 0,-1-1 1 0 0,0 0 0 0 0,8-13 0 0 0,22-26 332 0 0,-31 41-358 0 0,0 2 26 0 0,-1-1-1 0 0,0 0 0 0 0,-1-1 1 0 0,7-10-1 0 0,-10 15-32 0 0,0-1-1 0 0,0 1 1 0 0,0-1-1 0 0,0 0 1 0 0,-1 0-1 0 0,1 1 1 0 0,-1-1-1 0 0,0 0 1 0 0,0 0 0 0 0,0 0-1 0 0,0 1 1 0 0,0-1-1 0 0,-1 0 1 0 0,1 0-1 0 0,-1 0 1 0 0,-1-3-1 0 0,-53-140 451 0 0,52 139-448 0 0,0 0 1 0 0,-1 0-1 0 0,1 0 0 0 0,-1 1 1 0 0,-1-1-1 0 0,1 1 0 0 0,-1 0 1 0 0,0 0-1 0 0,-1 1 0 0 0,1 0 1 0 0,-1 0-1 0 0,0 0 0 0 0,-1 0 1 0 0,1 1-1 0 0,-14-6 0 0 0,-6-1-11 0 0,-34-19 0 0 0,47 23 14 0 0,0 1 1 0 0,0 1-1 0 0,-22-6 0 0 0,14 5-7 0 0,-6-4 9 0 0,-42-22 0 0 0,43 20 0 0 0,-44-17 0 0 0,60 26-16 0 0,-1 0 0 0 0,0 1 0 0 0,0 0 0 0 0,0 0 0 0 0,0 1 0 0 0,0 1 0 0 0,0 0 0 0 0,0 0 0 0 0,0 1 0 0 0,0 1 0 0 0,0 0 0 0 0,1 0 0 0 0,-1 1 0 0 0,0 1 0 0 0,1-1 0 0 0,0 2 0 0 0,0-1 0 0 0,0 2 0 0 0,1-1 0 0 0,-18 14 0 0 0,-44 45 0 0 0,47-43-9 0 0,20-18 5 0 0,0 0-1 0 0,0 1 0 0 0,0-1 1 0 0,0 1-1 0 0,0 0 0 0 0,1 0 1 0 0,0 0-1 0 0,0 1 1 0 0,0-1-1 0 0,-4 9 0 0 0,-5 24-17 0 0,2-1 0 0 0,1 2 0 0 0,-5 58 0 0 0,6-40 34 0 0,5-38-12 0 0,1 0 0 0 0,1 0 0 0 0,0 19-1 0 0,1-32 2 0 0,1 0 0 0 0,-1 0-1 0 0,1 0 1 0 0,0-1 0 0 0,0 1-1 0 0,1 0 1 0 0,-1 0 0 0 0,1-1 0 0 0,0 1-1 0 0,1-1 1 0 0,-1 0 0 0 0,1 1-1 0 0,-1-1 1 0 0,1 0 0 0 0,1-1-1 0 0,4 6 1 0 0,-3-5 13 0 0,-1 1 10 0 0,1-1-1 0 0,0 0 1 0 0,0 0-1 0 0,0 0 0 0 0,0-1 1 0 0,1 0-1 0 0,0 0 1 0 0,-1 0-1 0 0,1-1 1 0 0,10 4-1 0 0,3 0 19 0 0,-16-5-12 0 0,0 0-1 0 0,1 0 1 0 0,-1 0-1 0 0,0 0 1 0 0,1 0 0 0 0,-1-1-1 0 0,1 1 1 0 0,-1-1-1 0 0,1 0 1 0 0,-1 0-1 0 0,1 0 1 0 0,4-2 0 0 0,2-1 62 0 0,1 0 0 0 0,-1-1 0 0 0,1 0 0 0 0,-1-1 0 0 0,13-9 0 0 0,-17 11-34 0 0,-5 2-50 0 0,-1 1-1 0 0,1-1 1 0 0,0 1 0 0 0,0-1-1 0 0,-1 1 1 0 0,1-1-1 0 0,0 1 1 0 0,0-1-1 0 0,0 1 1 0 0,-1 0 0 0 0,1 0-1 0 0,0-1 1 0 0,0 1-1 0 0,0 0 1 0 0,0 0-1 0 0,0 0 1 0 0,0 0-1 0 0,-1 0 1 0 0,1 0 0 0 0,0 0-1 0 0,0 0 1 0 0,0 1-1 0 0,0-1 1 0 0,0 0-1 0 0,-1 0 1 0 0,1 1 0 0 0,0-1-1 0 0,0 1 1 0 0,0-1-1 0 0,-1 0 1 0 0,1 1-1 0 0,0 0 1 0 0,0-1 0 0 0,-1 1-1 0 0,1-1 1 0 0,-1 1-1 0 0,1 0 1 0 0,0-1-1 0 0,-1 1 1 0 0,1 0-1 0 0,-1 0 1 0 0,0-1 0 0 0,1 3-1 0 0,1 2-602 0 0,-1-1 0 0 0,0 1 0 0 0,0 0 0 0 0,0 0-1 0 0,0 1 1 0 0,-1 8 0 0 0,-1 9-3548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13.523"/>
    </inkml:context>
    <inkml:brush xml:id="br0">
      <inkml:brushProperty name="width" value="0.1" units="cm"/>
      <inkml:brushProperty name="height" value="0.1" units="cm"/>
      <inkml:brushProperty name="color" value="#E71224"/>
    </inkml:brush>
  </inkml:definitions>
  <inkml:trace contextRef="#ctx0" brushRef="#br0">1126 22 3079 0 0,'-6'-1'137'0'0,"0"0"0"0"0,-1 0 0 0 0,1-1-1 0 0,-7-2 1 0 0,-12-3 443 0 0,8 4-177 0 0,1 2 0 0 0,-1 0 0 0 0,-30 2 0 0 0,-52 11 662 0 0,44-5-574 0 0,-29 1 427 0 0,-87-4 0 0 0,-84-15 542 0 0,206 9-1237 0 0,-2-2-41 0 0,27 1-203 0 0,0 2 0 0 0,0 0 0 0 0,-1 1 0 0 0,1 2 0 0 0,-30 5 0 0 0,28 1-202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14.258"/>
    </inkml:context>
    <inkml:brush xml:id="br0">
      <inkml:brushProperty name="width" value="0.1" units="cm"/>
      <inkml:brushProperty name="height" value="0.1" units="cm"/>
      <inkml:brushProperty name="color" value="#E71224"/>
    </inkml:brush>
  </inkml:definitions>
  <inkml:trace contextRef="#ctx0" brushRef="#br0">1293 2 3079 0 0,'-1'-1'772'0'0,"1"1"-756"0"0,-6 4 285 0 0,-17 10-79 0 0,13-12 87 0 0,0 0 1 0 0,0-1-1 0 0,-1-1 0 0 0,1 1 1 0 0,-14-3-1 0 0,13 2 1 0 0,0-1 1 0 0,0 1-1 0 0,0 1 1 0 0,-17 3-1 0 0,8-1-132 0 0,1 0 1 0 0,0-2-1 0 0,0 0 1 0 0,-23-2-1 0 0,1 0 227 0 0,-140-6 777 0 0,-3-1-277 0 0,53 8-698 0 0,-225 29 1 0 0,305-21-515 0 0,-2-2-112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15.724"/>
    </inkml:context>
    <inkml:brush xml:id="br0">
      <inkml:brushProperty name="width" value="0.1" units="cm"/>
      <inkml:brushProperty name="height" value="0.1" units="cm"/>
      <inkml:brushProperty name="color" value="#E71224"/>
    </inkml:brush>
  </inkml:definitions>
  <inkml:trace contextRef="#ctx0" brushRef="#br0">1465 54 1375 0 0,'10'10'4344'0'0,"-11"-9"-4296"0"0,0-1 0 0 0,0 1 0 0 0,0 0 0 0 0,0-1-1 0 0,-1 1 1 0 0,1-1 0 0 0,0 0 0 0 0,0 1 0 0 0,-1-1-1 0 0,1 0 1 0 0,0 0 0 0 0,-1 1 0 0 0,1-1-1 0 0,-2-1 1 0 0,-24 0 549 0 0,10-1-48 0 0,-99 5 745 0 0,-75-2-43 0 0,-22-29-108 0 0,171 22-974 0 0,-242-27 447 0 0,218 31-429 0 0,-1 2 0 0 0,-85 12-1 0 0,127-9-195 0 0,-175 29-614 0 0,146-22 55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18.435"/>
    </inkml:context>
    <inkml:brush xml:id="br0">
      <inkml:brushProperty name="width" value="0.1" units="cm"/>
      <inkml:brushProperty name="height" value="0.1" units="cm"/>
      <inkml:brushProperty name="color" value="#E71224"/>
    </inkml:brush>
  </inkml:definitions>
  <inkml:trace contextRef="#ctx0" brushRef="#br0">1997 0 1927 0 0,'-6'1'52'0'0,"1"0"0"0"0,0 0 0 0 0,0 1 0 0 0,-1-1 0 0 0,1 1 0 0 0,0 1-1 0 0,0-1 1 0 0,-5 4 0 0 0,-6 2 25 0 0,11-5 15 0 0,0-1-1 0 0,-1 1 0 0 0,1-1 1 0 0,-1-1-1 0 0,1 1 0 0 0,-1-1 0 0 0,0 0 1 0 0,0 0-1 0 0,1 0 0 0 0,-1-1 1 0 0,0 0-1 0 0,-6-1 0 0 0,-88-1 2418 0 0,17 0-1258 0 0,51 2-627 0 0,-61-9 0 0 0,57 5-459 0 0,-1 1 1 0 0,1 1-1 0 0,0 2 0 0 0,-1 2 1 0 0,1 1-1 0 0,-36 8 0 0 0,-160 8 47 0 0,142-14-126 0 0,-8-3 284 0 0,-101-11 0 0 0,-77 0 160 0 0,209 14-910 0 0,0 2-1 0 0,-90 24 1 0 0,92-17-3319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20.574"/>
    </inkml:context>
    <inkml:brush xml:id="br0">
      <inkml:brushProperty name="width" value="0.1" units="cm"/>
      <inkml:brushProperty name="height" value="0.1" units="cm"/>
      <inkml:brushProperty name="color" value="#E71224"/>
    </inkml:brush>
  </inkml:definitions>
  <inkml:trace contextRef="#ctx0" brushRef="#br0">1064 71 1375 0 0,'0'-1'32'0'0,"0"0"0"0"0,-1-1 0 0 0,1 1 0 0 0,0 0-1 0 0,-1 0 1 0 0,0-1 0 0 0,1 1 0 0 0,-1 0-1 0 0,0 0 1 0 0,0 0 0 0 0,1 0 0 0 0,-1 0-1 0 0,0 0 1 0 0,0 0 0 0 0,0 0 0 0 0,0 0-1 0 0,-1 0 1 0 0,1 1 0 0 0,0-1 0 0 0,0 0-1 0 0,0 1 1 0 0,-1-1 0 0 0,1 1 0 0 0,0-1-1 0 0,-3 0 1 0 0,-37-8 703 0 0,40 9-749 0 0,-85-9 1824 0 0,-1 4 1 0 0,-112 8-1 0 0,193-3-1812 0 0,-278-15 303 0 0,204 8-274 0 0,44 4-27 0 0,-1 3 0 0 0,-39 3 0 0 0,12 5-2425 0 0,22-2-262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21.378"/>
    </inkml:context>
    <inkml:brush xml:id="br0">
      <inkml:brushProperty name="width" value="0.1" units="cm"/>
      <inkml:brushProperty name="height" value="0.1" units="cm"/>
      <inkml:brushProperty name="color" value="#E71224"/>
    </inkml:brush>
  </inkml:definitions>
  <inkml:trace contextRef="#ctx0" brushRef="#br0">2141 92 2879 0 0,'-7'-4'340'0'0,"-1"0"-1"0"0,0 0 1 0 0,0 0-1 0 0,0 1 0 0 0,-17-4 1 0 0,-47-5 471 0 0,2 0 341 0 0,54 9-957 0 0,-1 0 0 0 0,1 2 0 0 0,-20 0 0 0 0,-16-2-71 0 0,30 2-76 0 0,-31 2-1 0 0,-18-1 157 0 0,-400-28 1329 0 0,388 25-1120 0 0,-111 11 0 0 0,134-5-287 0 0,-265 7 432 0 0,222-9-694 0 0,1 4 0 0 0,-153 28 0 0 0,196-21-214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31.756"/>
    </inkml:context>
    <inkml:brush xml:id="br0">
      <inkml:brushProperty name="width" value="0.1" units="cm"/>
      <inkml:brushProperty name="height" value="0.1" units="cm"/>
      <inkml:brushProperty name="color" value="#E71224"/>
    </inkml:brush>
  </inkml:definitions>
  <inkml:trace contextRef="#ctx0" brushRef="#br0">8 2 919 0 0,'-8'-2'2166'0'0,"8"3"-2152"0"0,0 0-1 0 0,1-1 1 0 0,-1 1 0 0 0,0 0 0 0 0,1-1-1 0 0,-1 1 1 0 0,0 0 0 0 0,1-1 0 0 0,-1 1-1 0 0,1-1 1 0 0,-1 1 0 0 0,1 0 0 0 0,-1-1-1 0 0,1 1 1 0 0,0-1 0 0 0,-1 0 0 0 0,1 1-1 0 0,-1-1 1 0 0,1 1 0 0 0,0-1 0 0 0,-1 0-1 0 0,1 0 1 0 0,0 1 0 0 0,0-1 0 0 0,-1 0-1 0 0,1 0 1 0 0,0 0 0 0 0,-1 0 0 0 0,1 0 0 0 0,0 0-1 0 0,0 0 1 0 0,-1 0 0 0 0,1 0 0 0 0,1 0-1 0 0,37-3 1257 0 0,-19 1-899 0 0,30 0 58 0 0,-27 1-238 0 0,34 2 0 0 0,-2 1 282 0 0,45 4 277 0 0,-79-5-518 0 0,-16-1-178 0 0,0 0-1 0 0,0 1 0 0 0,0-1 1 0 0,0 1-1 0 0,0 0 1 0 0,0 0-1 0 0,8 4 1 0 0,59 32 180 0 0,11 0 510 0 0,-75-34-674 0 0,0 0-1 0 0,0-1 0 0 0,1 0 0 0 0,-1 0 1 0 0,1 0-1 0 0,-1-1 0 0 0,1-1 0 0 0,14 0 1 0 0,8 1 53 0 0,-6 2-109 0 0,-14-1 21 0 0,1-1-1 0 0,-1-1 1 0 0,13 0-1 0 0,34 0 32 0 0,-43 1-45 0 0,-1-1-1 0 0,30-3 1 0 0,21 1 220 0 0,-55 2-179 0 0,1 0 0 0 0,0 1 0 0 0,0 0 0 0 0,0 1-1 0 0,11 3 1 0 0,-6-2-23 0 0,-4-1-21 0 0,0-1 0 0 0,21-1 0 0 0,14 1 2 0 0,-12 1 20 0 0,0-2 0 0 0,1-1 0 0 0,37-7 0 0 0,-30 4 136 0 0,13 3-60 0 0,-42 2-75 0 0,1-1 1 0 0,24-3-1 0 0,85-8 491 0 0,-72 8-362 0 0,117-2 280 0 0,-149 4-353 0 0,-1-1 0 0 0,1-1-1 0 0,31-9 1 0 0,-45 11-36 0 0,-1-1 1 0 0,1 1-1 0 0,-1-2 0 0 0,1 1 1 0 0,-1 0-1 0 0,9-7 0 0 0,-12 8-12 0 0,14-13 244 0 0,-15 13-266 0 0,-1 0 0 0 0,1 1 0 0 0,-1-1 0 0 0,1 1-1 0 0,-1-1 1 0 0,0 0 0 0 0,1 1 0 0 0,-1-1 0 0 0,0 0 0 0 0,0 1 0 0 0,1-1-1 0 0,-1 0 1 0 0,0 0 0 0 0,0 1 0 0 0,0-1 0 0 0,0 0 0 0 0,0 0-1 0 0,0 1 1 0 0,0-1 0 0 0,0 0 0 0 0,0 0 0 0 0,0 1 0 0 0,0-1 0 0 0,0 0-1 0 0,-1-1 1 0 0,0 2-9 0 0,1-1 1 0 0,-1 0-1 0 0,1 1 0 0 0,-1-1 0 0 0,1 0 0 0 0,-1 1 1 0 0,1-1-1 0 0,-1 1 0 0 0,0-1 0 0 0,0 1 0 0 0,1-1 1 0 0,-1 1-1 0 0,0-1 0 0 0,0 1 0 0 0,1 0 0 0 0,-1-1 1 0 0,0 1-1 0 0,0 0 0 0 0,0 0 0 0 0,1 0 0 0 0,-1-1 1 0 0,0 1-1 0 0,0 0 0 0 0,0 0 0 0 0,0 0 0 0 0,0 1 1 0 0,1-1-1 0 0,-1 0 0 0 0,-1 0 0 0 0,-27 10-1831 0 0,21-6-569 0 0,-13 4-2169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32.782"/>
    </inkml:context>
    <inkml:brush xml:id="br0">
      <inkml:brushProperty name="width" value="0.1" units="cm"/>
      <inkml:brushProperty name="height" value="0.1" units="cm"/>
      <inkml:brushProperty name="color" value="#E71224"/>
    </inkml:brush>
  </inkml:definitions>
  <inkml:trace contextRef="#ctx0" brushRef="#br0">1611 65 455 0 0,'1'0'38'0'0,"-1"-1"0"0"0,1 1-1 0 0,-1-1 1 0 0,1 0-1 0 0,-1 1 1 0 0,1-1-1 0 0,-1 0 1 0 0,0 1 0 0 0,1-1-1 0 0,-1 0 1 0 0,0 0-1 0 0,0 1 1 0 0,0-1-1 0 0,1 0 1 0 0,-1 0-1 0 0,0 1 1 0 0,0-1 0 0 0,0-1-1 0 0,-12-1 999 0 0,-5 2-1779 0 0,-7-2 1292 0 0,0 1-1 0 0,0 2 0 0 0,0 0 1 0 0,0 2-1 0 0,1 0 0 0 0,-27 7 1 0 0,-2-2 77 0 0,-83 0 1 0 0,67-4-46 0 0,-80-1 405 0 0,-71 5 211 0 0,39 3-657 0 0,10-1-159 0 0,131-6-47 0 0,1-1 0 0 0,0-2 0 0 0,-76-9 0 0 0,105 7-270 0 0,11 1-7 0 0,16 2 21 0 0,-10-1-69 0 0,69-2 15 0 0,33 0 16 0 0,-29 7-30 0 0,-42-1 1 0 0,0-2 0 0 0,0-1 0 0 0,1-3 0 0 0,44-6-1 0 0,-49 0 0 0 0,-22 4-2 0 0,0 1 0 0 0,0 1-1 0 0,0 0 1 0 0,0 0 0 0 0,0 2 0 0 0,17 0-1 0 0,-14 0 80 0 0,-16 0-83 0 0,0 0 0 0 0,0 0 0 0 0,0-1 0 0 0,0 1 0 0 0,0 0 0 0 0,0 0 0 0 0,0 0 0 0 0,0 0 0 0 0,1 0 0 0 0,-1 0-1 0 0,0 0 1 0 0,0 0 0 0 0,0 0 0 0 0,0-1 0 0 0,0 1 0 0 0,0 0 0 0 0,0 0 0 0 0,0 0 0 0 0,0 0 0 0 0,0 0 0 0 0,0 0 0 0 0,0-1 0 0 0,0 1 0 0 0,0 0 0 0 0,0 0 0 0 0,0 0 0 0 0,0 0 0 0 0,0 0-1 0 0,0 0 1 0 0,0-1 0 0 0,0 1 0 0 0,0 0 0 0 0,0 0 0 0 0,0 0 0 0 0,0 0 0 0 0,0 0 0 0 0,0 0 0 0 0,0 0 0 0 0,0-1 0 0 0,0 1 0 0 0,0 0 0 0 0,-1 0 0 0 0,1 0 0 0 0,0 0 0 0 0,0 0 0 0 0,0 0-1 0 0,0 0 1 0 0,0 0 0 0 0,0 0 0 0 0,-2-2 35 0 0,0 0 0 0 0,-1 1-1 0 0,1-1 1 0 0,0 1 0 0 0,0 0-1 0 0,-1 0 1 0 0,1 0 0 0 0,-4-1-1 0 0,-47-12 433 0 0,-1 2 0 0 0,-99-9-1 0 0,-112 15-74 0 0,68 22-444 0 0,114-1-3817 0 0,31-3-646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46.338"/>
    </inkml:context>
    <inkml:brush xml:id="br0">
      <inkml:brushProperty name="width" value="0.1" units="cm"/>
      <inkml:brushProperty name="height" value="0.1" units="cm"/>
      <inkml:brushProperty name="color" value="#E71224"/>
    </inkml:brush>
  </inkml:definitions>
  <inkml:trace contextRef="#ctx0" brushRef="#br0">2080 78 919 0 0,'2'-2'780'0'0,"1"-1"-298"0"0,0 0 0 0 0,0 0 0 0 0,0 1 0 0 0,1-1 0 0 0,5-3 0 0 0,-8 5-293 0 0,0 1-170 0 0,-1 0 1 0 0,0 0-1 0 0,1 0 0 0 0,-1-1 1 0 0,1 1-1 0 0,-1 0 0 0 0,0 0 1 0 0,1 0-1 0 0,-1 0 1 0 0,1 0-1 0 0,-1 0 0 0 0,1-1 1 0 0,-1 1-1 0 0,0 0 0 0 0,1 0 1 0 0,-1 1-1 0 0,1-1 0 0 0,-1 0 1 0 0,1 0-1 0 0,-1 0 0 0 0,0 0 1 0 0,1 0-1 0 0,-1 0 1 0 0,1 0-1 0 0,-1 1 0 0 0,0-1 1 0 0,1 0-1 0 0,-1 0 0 0 0,1 1 1 0 0,-1-1-1 0 0,0 0 0 0 0,1 1 1 0 0,-1-1-1 0 0,0 0 0 0 0,1 1 1 0 0,-1 1 62 0 0,0-2-15 0 0,2 3 646 0 0,-1-8 243 0 0,-38 5 66 0 0,-5-1-498 0 0,1-2 1 0 0,0-2 0 0 0,-42-11-1 0 0,37 8-152 0 0,-54-4 0 0 0,54 6-327 0 0,33 3-20 0 0,0 1-1 0 0,1 1 1 0 0,-1 0-1 0 0,0 1 1 0 0,-24 3-1 0 0,-7 1 0 0 0,34-4-16 0 0,0 0 0 0 0,1 1 0 0 0,-1 0 0 0 0,-13 5 0 0 0,-81 18-8 0 0,36-9 0 0 0,-12 2 0 0 0,-1-3 0 0 0,-118 5 0 0 0,159-17 22 0 0,1-3-1 0 0,-67-9 0 0 0,-36-5 94 0 0,2-1 138 0 0,122 13-197 0 0,-175-20 358 0 0,168 21-440 0 0,-1 2-1 0 0,1 1 1 0 0,-1 1-1 0 0,1 1 0 0 0,-39 10 1 0 0,24 0-909 0 0,-1-1-3105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46.974"/>
    </inkml:context>
    <inkml:brush xml:id="br0">
      <inkml:brushProperty name="width" value="0.1" units="cm"/>
      <inkml:brushProperty name="height" value="0.1" units="cm"/>
      <inkml:brushProperty name="color" value="#E71224"/>
    </inkml:brush>
  </inkml:definitions>
  <inkml:trace contextRef="#ctx0" brushRef="#br0">671 91 1375 0 0,'-38'-3'1269'0'0,"0"0"0"0"0,-46-12-1 0 0,5 1-36 0 0,-149-30 986 0 0,212 40-2142 0 0,-1 1-1 0 0,1 1 1 0 0,-1 1-1 0 0,0 0 1 0 0,-27 3-1 0 0,30-1-1330 0 0,-27 8 0 0 0,19-3-1560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39:24.520"/>
    </inkml:context>
    <inkml:brush xml:id="br0">
      <inkml:brushProperty name="width" value="0.1" units="cm"/>
      <inkml:brushProperty name="height" value="0.1" units="cm"/>
      <inkml:brushProperty name="color" value="#E71224"/>
    </inkml:brush>
  </inkml:definitions>
  <inkml:trace contextRef="#ctx0" brushRef="#br0">1 85 1375 0 0,'1'1'63'0'0,"0"0"0"0"0,1 0 0 0 0,-1 0 0 0 0,0 0 0 0 0,0 0 0 0 0,1 1 0 0 0,-1-1 0 0 0,0 0 0 0 0,0 0 0 0 0,0 1 0 0 0,-1-1 0 0 0,1 1 0 0 0,0-1 0 0 0,0 1 0 0 0,-1-1 0 0 0,1 3 0 0 0,4 4 178 0 0,-1-2-123 0 0,-4-5-95 0 0,0-1 1 0 0,0 1-1 0 0,0-1 0 0 0,1 1 0 0 0,-1-1 1 0 0,0 1-1 0 0,1-1 0 0 0,-1 1 0 0 0,0-1 1 0 0,1 1-1 0 0,-1-1 0 0 0,1 0 0 0 0,-1 1 1 0 0,1-1-1 0 0,-1 0 0 0 0,1 1 0 0 0,-1-1 1 0 0,1 0-1 0 0,-1 0 0 0 0,1 1 0 0 0,-1-1 1 0 0,1 0-1 0 0,-1 0 0 0 0,1 0 0 0 0,-1 0 1 0 0,1 0-1 0 0,-1 0 0 0 0,2 0 0 0 0,3 1 223 0 0,1 0-1 0 0,-1 0 1 0 0,1 0-1 0 0,-1 0 1 0 0,1 1-1 0 0,-1 0 0 0 0,9 4 1 0 0,-3-1-148 0 0,-5-2-55 0 0,1-1 0 0 0,-1 0 1 0 0,1-1-1 0 0,-1 1 0 0 0,1-1 1 0 0,0-1-1 0 0,0 1 0 0 0,7-1 1 0 0,7-2 337 0 0,27-5 0 0 0,-29 4-78 0 0,38-2-1 0 0,-40 4-262 0 0,0 0-1 0 0,0-1 0 0 0,0-1 1 0 0,16-4-1 0 0,-21 4-8 0 0,-1 2 0 0 0,0 0-1 0 0,15 0 1 0 0,18-2 46 0 0,12 3-13 0 0,80 7 64 0 0,-116-6-82 0 0,0 1-1 0 0,29 7 1 0 0,-29-5-1 0 0,-1-1 0 0 0,31 2 0 0 0,-25-4-14 0 0,30 5 0 0 0,-34-3-9 0 0,-1-1-1 0 0,0 0 0 0 0,26-2 0 0 0,-28-2 52 0 0,0 1 0 0 0,-1 1 0 0 0,1 1 0 0 0,23 3 0 0 0,-25-2-57 0 0,0-1-1 0 0,0-1 0 0 0,28-2 0 0 0,7-1 42 0 0,120-6 253 0 0,-4 6-58 0 0,-134 1-198 0 0,-23 1-18 0 0,0 0-1 0 0,0 1 0 0 0,15 2 0 0 0,98 12 122 0 0,-98-14-142 0 0,1-1-1 0 0,-1-1 0 0 0,35-6 1 0 0,-27 3-9 0 0,18-4 21 0 0,28-3 74 0 0,43-4-37 0 0,31 6-64 0 0,-27 7 64 0 0,-9-4 64 0 0,-63 5-101 0 0,-33 1-8 0 0,26-3-1 0 0,-11-1-18 0 0,-1 0 0 0 0,1 2 0 0 0,38 3 0 0 0,57 1 0 0 0,-4 1 0 0 0,28 4 0 0 0,-127-6 24 0 0,0 0 0 0 0,32-6 0 0 0,42-6-13 0 0,-82 9 38 0 0,49-2 19 0 0,-52 5-68 0 0,42 2 0 0 0,35 1 35 0 0,-8 0-6 0 0,76 7 99 0 0,-123-7-64 0 0,63-2 0 0 0,-69-4-32 0 0,36-8 0 0 0,-62 10-23 0 0,1 0-1 0 0,-1 0 1 0 0,15 2 0 0 0,17-3 20 0 0,31-9 38 0 0,32-6 69 0 0,-68 11-105 0 0,0 2 0 0 0,43-1-1 0 0,-6 1-5 0 0,-39 3-25 0 0,40 2 0 0 0,-15 2 22 0 0,0-2-1 0 0,100-13 0 0 0,-115 7-21 0 0,0 2 0 0 0,72 5 0 0 0,-49 4 10 0 0,60 2 34 0 0,-96-6-41 0 0,0 1 0 0 0,49 11 1 0 0,-29-4-4 0 0,-3 0 0 0 0,-33-6 0 0 0,0-1 0 0 0,0 0 0 0 0,0-1 0 0 0,0-1 0 0 0,22 0 0 0 0,-9-2 0 0 0,-12 0 0 0 0,-1 0 0 0 0,1 0 0 0 0,14-5 0 0 0,-9 3 0 0 0,0 0 0 0 0,0 1 0 0 0,35 1 0 0 0,2-1 0 0 0,31 1 33 0 0,7-1-2 0 0,16 2-31 0 0,-90 0 0 0 0,0 0 0 0 0,1 2 0 0 0,22 4 0 0 0,4 0 0 0 0,-18-2 0 0 0,-23-2 0 0 0,0-1 0 0 0,0 0 0 0 0,0 0 0 0 0,0-1 0 0 0,0 1 0 0 0,0-1 0 0 0,0-1 0 0 0,0 1 0 0 0,0-1 0 0 0,0 0 0 0 0,0-1 0 0 0,0 1 0 0 0,9-5 0 0 0,-12 5 0 0 0,-1 0 0 0 0,0 0 0 0 0,1 0 0 0 0,0 1 0 0 0,-1-1 0 0 0,1 1-1 0 0,3-1 1 0 0,16-3 12 0 0,-21 3-6 0 0,0 1-1 0 0,0-1 1 0 0,0 1 0 0 0,1 0 0 0 0,-1-1-1 0 0,0 1 1 0 0,0 0 0 0 0,1 0 0 0 0,-1 0-1 0 0,0 0 1 0 0,0 0 0 0 0,1 0 0 0 0,-1 0-1 0 0,0 0 1 0 0,0 1 0 0 0,1-1 0 0 0,-1 1-1 0 0,0-1 1 0 0,0 0 0 0 0,0 1 0 0 0,0 0-1 0 0,1-1 1 0 0,0 2 0 0 0,-1-1-22 0 0,0 0 0 0 0,1 1 0 0 0,-1-1 0 0 0,0 1 0 0 0,0-1 0 0 0,0 1 0 0 0,0-1 0 0 0,0 1 0 0 0,0 0 0 0 0,-1-1 0 0 0,1 1 0 0 0,0 0 1 0 0,-1 0-1 0 0,1 0 0 0 0,-1 2 0 0 0,2 12-174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47.853"/>
    </inkml:context>
    <inkml:brush xml:id="br0">
      <inkml:brushProperty name="width" value="0.1" units="cm"/>
      <inkml:brushProperty name="height" value="0.1" units="cm"/>
      <inkml:brushProperty name="color" value="#E71224"/>
    </inkml:brush>
  </inkml:definitions>
  <inkml:trace contextRef="#ctx0" brushRef="#br0">1687 1 863 0 0,'0'1'8'0'0,"-1"-1"-1"0"0,1 0 0 0 0,0 1 0 0 0,0-1 1 0 0,0 1-1 0 0,-1-1 0 0 0,1 0 0 0 0,0 1 1 0 0,0-1-1 0 0,-1 0 0 0 0,1 0 0 0 0,0 1 0 0 0,-1-1 1 0 0,1 0-1 0 0,0 0 0 0 0,-1 1 0 0 0,1-1 1 0 0,0 0-1 0 0,-1 0 0 0 0,1 0 0 0 0,-1 0 1 0 0,1 1-1 0 0,0-1 0 0 0,-1 0 0 0 0,1 0 0 0 0,-1 0 1 0 0,1 0-1 0 0,0 0 0 0 0,-1 0 0 0 0,1 0 1 0 0,-1 0-1 0 0,0 0 0 0 0,-20-2 1097 0 0,13 1-100 0 0,2 2-844 0 0,0-1-1 0 0,0 1 1 0 0,0 0-1 0 0,-8 3 1 0 0,8-2-36 0 0,0 0 1 0 0,0-1 0 0 0,-1 0 0 0 0,-8 1-1 0 0,5-2-98 0 0,0 0 102 0 0,0 0 1 0 0,0-1-1 0 0,0 0 1 0 0,-15-3-1 0 0,8 0 124 0 0,0 0-1 0 0,0 2 0 0 0,0 0 0 0 0,0 1 0 0 0,0 1 0 0 0,-1 0 0 0 0,1 1 0 0 0,-31 7 0 0 0,30-6-175 0 0,1-1 0 0 0,-35-1 0 0 0,33-1 101 0 0,0 1-1 0 0,-24 4 1 0 0,-19 6-107 0 0,-114 13-2 0 0,82-18 195 0 0,-245 8 852 0 0,311-15-958 0 0,1-1 1 0 0,-1-1 0 0 0,-44-13-1 0 0,39 8-3 0 0,-64-7-1 0 0,56 14-278 0 0,-79 6-1 0 0,98-2-306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48.500"/>
    </inkml:context>
    <inkml:brush xml:id="br0">
      <inkml:brushProperty name="width" value="0.1" units="cm"/>
      <inkml:brushProperty name="height" value="0.1" units="cm"/>
      <inkml:brushProperty name="color" value="#E71224"/>
    </inkml:brush>
  </inkml:definitions>
  <inkml:trace contextRef="#ctx0" brushRef="#br0">1213 188 3023 0 0,'-15'-5'283'0'0,"-1"1"0"0"0,0 1-1 0 0,0 0 1 0 0,-23-1 0 0 0,-42 4 11 0 0,53 1 38 0 0,-1-2 0 0 0,-47-6 0 0 0,21-2 201 0 0,-39-9 189 0 0,-102-47 200 0 0,97 28-651 0 0,76 29-232 0 0,-1 2-1 0 0,0 0 0 0 0,-1 1 0 0 0,0 2 1 0 0,-43-1-1 0 0,49 4-37 0 0,-1 1 1 0 0,0 2 0 0 0,1 0-1 0 0,0 1 1 0 0,-1 0 0 0 0,1 2-1 0 0,-32 14 1 0 0,13-2-159 0 0,-1 2-17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49.920"/>
    </inkml:context>
    <inkml:brush xml:id="br0">
      <inkml:brushProperty name="width" value="0.1" units="cm"/>
      <inkml:brushProperty name="height" value="0.1" units="cm"/>
      <inkml:brushProperty name="color" value="#E71224"/>
    </inkml:brush>
  </inkml:definitions>
  <inkml:trace contextRef="#ctx0" brushRef="#br0">1397 31 2671 0 0,'0'0'16'0'0,"0"-1"0"0"0,0 1 0 0 0,0-1-1 0 0,0 1 1 0 0,-1-1 0 0 0,1 1 0 0 0,0-1 0 0 0,0 1-1 0 0,0-1 1 0 0,-1 1 0 0 0,1-1 0 0 0,0 1-1 0 0,0-1 1 0 0,-1 1 0 0 0,1 0 0 0 0,0-1-1 0 0,-1 1 1 0 0,1-1 0 0 0,-1 1 0 0 0,1 0-1 0 0,0-1 1 0 0,-1 1 0 0 0,1 0 0 0 0,-1 0-1 0 0,1-1 1 0 0,-1 1 0 0 0,1 0 0 0 0,-1 0-1 0 0,1 0 1 0 0,-1 0 0 0 0,1-1 0 0 0,-1 1-1 0 0,1 0 1 0 0,-1 0 0 0 0,1 0 0 0 0,-1 0-1 0 0,0 0 1 0 0,0 1 0 0 0,-25 3 839 0 0,18-2-709 0 0,-28 5 109 0 0,31-5-172 0 0,-1 0 0 0 0,0-1-1 0 0,0 0 1 0 0,0 0 0 0 0,0-1-1 0 0,0 0 1 0 0,-9 0-1 0 0,-5-2 475 0 0,-1 2-1 0 0,-23 2 1 0 0,-6 0-183 0 0,-20 4-193 0 0,-2 0-103 0 0,13-9 195 0 0,1-3-1 0 0,-59-12 1 0 0,68 8-153 0 0,0 3 1 0 0,-1 1 0 0 0,-75 3 0 0 0,-155 34-57 0 0,125-9-522 0 0,118-16 188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2.157"/>
    </inkml:context>
    <inkml:brush xml:id="br0">
      <inkml:brushProperty name="width" value="0.1" units="cm"/>
      <inkml:brushProperty name="height" value="0.1" units="cm"/>
      <inkml:brushProperty name="color" value="#E71224"/>
    </inkml:brush>
  </inkml:definitions>
  <inkml:trace contextRef="#ctx0" brushRef="#br0">936 159 455 0 0,'2'1'0'0'0,"-2"-2"340"0"0,1 0-248 0 0,-1 1 0 0 0,0 0 0 0 0,1 0 0 0 0,-1 0 0 0 0,0 0 0 0 0,1 0 0 0 0,-1 0 0 0 0,0 0 0 0 0,1 0 0 0 0,-1 0 0 0 0,0 0 0 0 0,1 0-1 0 0,-1 0 1 0 0,0 0 0 0 0,1 1 0 0 0,-1-1 0 0 0,0 0 0 0 0,0 0 0 0 0,1 0 0 0 0,-1 0 0 0 0,0 0 0 0 0,1 1 0 0 0,-1-1 0 0 0,0 0 0 0 0,0 0-1 0 0,1 1 1 0 0,-7 5 904 0 0,-15 5-452 0 0,19-10-240 0 0,-3 0-182 0 0,1 0 1 0 0,-1 0-1 0 0,1 0 0 0 0,-1 0 1 0 0,0-1-1 0 0,0 0 1 0 0,1 0-1 0 0,-8-1 1 0 0,-3 1 85 0 0,7-1-71 0 0,0 0-1 0 0,0 0 0 0 0,1 0 0 0 0,-1-1 0 0 0,0-1 1 0 0,-13-5-1 0 0,-10-3 250 0 0,13 6-188 0 0,-26-2-1 0 0,-14-4 62 0 0,4-7 379 0 0,-80-38 1 0 0,117 49-510 0 0,-8-3-16 0 0,0 1 0 0 0,0 1 0 0 0,-1 1-1 0 0,0 1 1 0 0,0 2 0 0 0,-52-3 0 0 0,52 8-168 0 0,0 2 0 0 0,1 0 0 0 0,-1 1 0 0 0,-31 11 0 0 0,19-5-348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2.835"/>
    </inkml:context>
    <inkml:brush xml:id="br0">
      <inkml:brushProperty name="width" value="0.1" units="cm"/>
      <inkml:brushProperty name="height" value="0.1" units="cm"/>
      <inkml:brushProperty name="color" value="#E71224"/>
    </inkml:brush>
  </inkml:definitions>
  <inkml:trace contextRef="#ctx0" brushRef="#br0">800 68 1375 0 0,'0'-7'31'0'0,"0"4"-20"0"0,0-1 1 0 0,0 1 0 0 0,0 0 0 0 0,0 0-1 0 0,0 0 1 0 0,-1-1 0 0 0,0 1 0 0 0,-1-5-1 0 0,-33 22 3077 0 0,30-12-3045 0 0,-1 0-1 0 0,1-1 1 0 0,-1 0-1 0 0,1 0 0 0 0,-1 0 1 0 0,0-1-1 0 0,1 0 1 0 0,-1 0-1 0 0,0 0 0 0 0,-6-2 1 0 0,-6-1 420 0 0,-32-11 1 0 0,34 9-232 0 0,-1 0-1 0 0,-20-2 0 0 0,25 5-54 0 0,-34-3 529 0 0,-88 0-1 0 0,82 8-642 0 0,-1 2-1 0 0,1 3 0 0 0,0 1 0 0 0,-73 25 0 0 0,97-24-145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3.537"/>
    </inkml:context>
    <inkml:brush xml:id="br0">
      <inkml:brushProperty name="width" value="0.1" units="cm"/>
      <inkml:brushProperty name="height" value="0.1" units="cm"/>
      <inkml:brushProperty name="color" value="#E71224"/>
    </inkml:brush>
  </inkml:definitions>
  <inkml:trace contextRef="#ctx0" brushRef="#br0">2127 0 3079 0 0,'0'0'135'0'0,"-24"27"98"0"0,21-26-215 0 0,1 1 0 0 0,0-1 0 0 0,-1 0 0 0 0,1 1 0 0 0,-1-1-1 0 0,0 0 1 0 0,1 0 0 0 0,-1-1 0 0 0,0 1 0 0 0,1-1-1 0 0,-1 1 1 0 0,0-1 0 0 0,0 0 0 0 0,1 0 0 0 0,-1 0 0 0 0,-5-1-1 0 0,-22 2 859 0 0,-1 4-188 0 0,-13 2-188 0 0,23-1-422 0 0,-24 8 232 0 0,-85 12 1 0 0,86-20-77 0 0,-98 6 626 0 0,-309-23 492 0 0,379 8-1197 0 0,-14-1 135 0 0,0-3 0 0 0,-102-22-1 0 0,-11-8-37 0 0,165 33-222 0 0,0 2 1 0 0,-1 1-1 0 0,-64 7 1 0 0,29 6-505 0 0,-82 25 1 0 0,93-19-2914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5.258"/>
    </inkml:context>
    <inkml:brush xml:id="br0">
      <inkml:brushProperty name="width" value="0.1" units="cm"/>
      <inkml:brushProperty name="height" value="0.1" units="cm"/>
      <inkml:brushProperty name="color" value="#E71224"/>
    </inkml:brush>
  </inkml:definitions>
  <inkml:trace contextRef="#ctx0" brushRef="#br0">1743 160 1375 0 0,'1'-3'154'0'0,"-1"-1"-1"0"0,0 1 1 0 0,0-1-1 0 0,0 1 0 0 0,-1-1 1 0 0,1 1-1 0 0,-1 0 1 0 0,0-1-1 0 0,0 1 0 0 0,0-1 1 0 0,0 1-1 0 0,-1 0 1 0 0,1 0-1 0 0,-1 0 0 0 0,0 0 1 0 0,-3-5-1 0 0,1 3 66 0 0,1 0 0 0 0,-1 1 0 0 0,-1-1 0 0 0,1 1 0 0 0,-1 0 0 0 0,1 0 0 0 0,-1 0 0 0 0,-9-5 0 0 0,5 5-60 0 0,0 0 1 0 0,0 1-1 0 0,0 0 1 0 0,-1 0-1 0 0,1 1 0 0 0,-20-1 1 0 0,0 2 112 0 0,-29 3 0 0 0,-2 0-169 0 0,-4 0 12 0 0,-47-2 180 0 0,-180-11 544 0 0,-61-5-299 0 0,266 9-440 0 0,-1 4 0 0 0,1 3 0 0 0,-135 19 0 0 0,102 3-249 0 0,89-16-161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6.186"/>
    </inkml:context>
    <inkml:brush xml:id="br0">
      <inkml:brushProperty name="width" value="0.1" units="cm"/>
      <inkml:brushProperty name="height" value="0.1" units="cm"/>
      <inkml:brushProperty name="color" value="#E71224"/>
    </inkml:brush>
  </inkml:definitions>
  <inkml:trace contextRef="#ctx0" brushRef="#br0">1515 62 1375 0 0,'0'0'66'0'0,"0"-1"0"0"0,0 0-1 0 0,-1 1 1 0 0,1-1-1 0 0,-1 0 1 0 0,1 1-1 0 0,0-1 1 0 0,-1 1-1 0 0,1-1 1 0 0,-1 1-1 0 0,1-1 1 0 0,-1 1-1 0 0,0-1 1 0 0,1 1-1 0 0,-1-1 1 0 0,1 1-1 0 0,-1 0 1 0 0,0-1-1 0 0,1 1 1 0 0,-1 0-1 0 0,0 0 1 0 0,1 0-1 0 0,-1-1 1 0 0,-1 1-1 0 0,-17-3 1064 0 0,-8 2-648 0 0,15 0-116 0 0,-1 1 1 0 0,-18 2-1 0 0,-5 4 210 0 0,13-2-250 0 0,-47 2-1 0 0,-1-4 32 0 0,-47-2 232 0 0,63-2-390 0 0,15 1 67 0 0,-72-10 0 0 0,-68-12 353 0 0,88 13-385 0 0,-4 0-236 0 0,0 4 0 0 0,0 4 0 0 0,-173 18 0 0 0,225-9-148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7.552"/>
    </inkml:context>
    <inkml:brush xml:id="br0">
      <inkml:brushProperty name="width" value="0.1" units="cm"/>
      <inkml:brushProperty name="height" value="0.1" units="cm"/>
      <inkml:brushProperty name="color" value="#E71224"/>
    </inkml:brush>
  </inkml:definitions>
  <inkml:trace contextRef="#ctx0" brushRef="#br0">1781 24 2959 0 0,'0'-1'24'0'0,"0"0"0"0"0,0 0 0 0 0,0 0-1 0 0,-1 0 1 0 0,1 0 0 0 0,0 0-1 0 0,0 0 1 0 0,-1 1 0 0 0,1-1 0 0 0,0 0-1 0 0,-1 0 1 0 0,1 0 0 0 0,-1 0-1 0 0,1 1 1 0 0,-1-1 0 0 0,1 0 0 0 0,-1 0-1 0 0,1 1 1 0 0,-1-1 0 0 0,0 0-1 0 0,0 1 1 0 0,1-1 0 0 0,-1 1 0 0 0,0-1-1 0 0,0 1 1 0 0,1-1 0 0 0,-1 1-1 0 0,0 0 1 0 0,0-1 0 0 0,0 1 0 0 0,0 0-1 0 0,0 0 1 0 0,0-1 0 0 0,-1 1-1 0 0,-5 0 19 0 0,0 0-1 0 0,0 0 1 0 0,0 0-1 0 0,-8 2 1 0 0,-7 0 210 0 0,12-1-45 0 0,0 0-1 0 0,-16 4 1 0 0,-12 1 187 0 0,-214 21 998 0 0,124-16-954 0 0,21-3-4 0 0,46-2-66 0 0,-1-3 0 0 0,-80-5 0 0 0,93 0-201 0 0,-22-2 42 0 0,5-5-117 0 0,-157-17 335 0 0,160 21-301 0 0,-97 7 0 0 0,139 1-113 0 0,0 1 0 0 0,0 1 0 0 0,1 1 1 0 0,-22 9-1 0 0,-2 0-196 0 0,15-5-97 0 0,1 0-22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7:59.265"/>
    </inkml:context>
    <inkml:brush xml:id="br0">
      <inkml:brushProperty name="width" value="0.1" units="cm"/>
      <inkml:brushProperty name="height" value="0.1" units="cm"/>
      <inkml:brushProperty name="color" value="#E71224"/>
    </inkml:brush>
  </inkml:definitions>
  <inkml:trace contextRef="#ctx0" brushRef="#br0">29 1 919 0 0,'0'2'26'0'0,"-1"0"-1"0"0,0 0 1 0 0,0 1-1 0 0,0-1 1 0 0,0 0-1 0 0,0 0 1 0 0,0 0-1 0 0,-1 0 1 0 0,0 2-1 0 0,-9 14 3 0 0,7-1 36 0 0,2-8-11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39:46.090"/>
    </inkml:context>
    <inkml:brush xml:id="br0">
      <inkml:brushProperty name="width" value="0.1" units="cm"/>
      <inkml:brushProperty name="height" value="0.1" units="cm"/>
      <inkml:brushProperty name="color" value="#E71224"/>
    </inkml:brush>
  </inkml:definitions>
  <inkml:trace contextRef="#ctx0" brushRef="#br0">2 27 1439 0 0,'-1'-8'181'0'0,"1"10"454"0"0,0 14 77 0 0,0-14-643 0 0,1 0 0 0 0,-1 1 0 0 0,0-1 0 0 0,1 0-1 0 0,0 0 1 0 0,-1 0 0 0 0,1 0 0 0 0,0 0 0 0 0,0 0-1 0 0,0 0 1 0 0,1 0 0 0 0,-1 0 0 0 0,0 0 0 0 0,2 2-1 0 0,-2-4-27 0 0,0 1-1 0 0,0-1 1 0 0,0 0-1 0 0,0 1 0 0 0,0-1 1 0 0,0 1-1 0 0,0-1 0 0 0,0 0 1 0 0,0 0-1 0 0,0 0 0 0 0,0 0 1 0 0,0 0-1 0 0,0 0 0 0 0,0 0 1 0 0,0 0-1 0 0,2 0 1 0 0,20-5 249 0 0,-16 3-147 0 0,4 1 125 0 0,-1-1-1 0 0,0-1 0 0 0,-1 0 0 0 0,1 0 1 0 0,0-1-1 0 0,16-9 0 0 0,-20 10-211 0 0,0 0 0 0 0,1 0-1 0 0,-1 1 1 0 0,1 0 0 0 0,0 0 0 0 0,-1 1 0 0 0,1-1-1 0 0,0 1 1 0 0,0 1 0 0 0,0-1 0 0 0,9 2-1 0 0,32-5-43 0 0,-34 1 12 0 0,1 1 0 0 0,0 0 0 0 0,0 1 0 0 0,-1 1 0 0 0,1 0 0 0 0,0 1 0 0 0,14 2 0 0 0,2-1 30 0 0,-28-1-35 0 0,1-1 1 0 0,-1 0 0 0 0,0 1-1 0 0,0-2 1 0 0,1 1-1 0 0,4-1 1 0 0,-5 0-4 0 0,0 1 0 0 0,0 0 0 0 0,0-1 1 0 0,0 1-1 0 0,0 1 0 0 0,0-1 0 0 0,0 0 0 0 0,5 1 0 0 0,-7 0-15 0 0,1 0 0 0 0,0-1-1 0 0,-1 1 1 0 0,1-1-1 0 0,0 0 1 0 0,-1 1 0 0 0,1-1-1 0 0,0 0 1 0 0,0 0-1 0 0,0 0 1 0 0,-1-1-1 0 0,1 1 1 0 0,0 0 0 0 0,0-1-1 0 0,-1 1 1 0 0,1-1-1 0 0,3-1 1 0 0,23 5 63 0 0,-5-2 53 0 0,36-3 73 0 0,-50 1-163 0 0,0 1 0 0 0,1-2 1 0 0,-1 1-1 0 0,11-4 0 0 0,-16 4-14 0 0,39-1 104 0 0,-40 2-117 0 0,-1 0 0 0 0,1-1 0 0 0,0 2 0 0 0,-1-1 0 0 0,1 0 0 0 0,-1 1 0 0 0,1-1 0 0 0,0 1 0 0 0,4 1 0 0 0,17 4 0 0 0,-7-5 16 0 0,-1 1 0 0 0,0 0 0 0 0,17 5 0 0 0,-12-1-16 0 0,-11-3 0 0 0,0 0 0 0 0,0-1 0 0 0,1 0 0 0 0,10 0 0 0 0,30 6 0 0 0,-30-7 11 0 0,-5-1 25 0 0,28-2 0 0 0,-32 1 19 0 0,5-1-57 0 0,-13 1 6 0 0,-1 0 0 0 0,1 0 0 0 0,0 0 0 0 0,0 1 0 0 0,0-1 0 0 0,5 1 0 0 0,14-2 32 0 0,14 0-36 0 0,-33 0 10 0 0,1 1-1 0 0,-1 1 0 0 0,0-1 0 0 0,1 1 0 0 0,-1 0 0 0 0,1 0 0 0 0,-1 0 1 0 0,1 0-1 0 0,-1 1 0 0 0,0 0 0 0 0,1 0 0 0 0,-1 0 0 0 0,6 3 0 0 0,-4 2-13 0 0,-1-3 62 0 0,-5-4-50 0 0,0 0 1 0 0,0 0 0 0 0,0 0-1 0 0,0-1 1 0 0,0 1 0 0 0,0 0-1 0 0,0 0 1 0 0,0-1 0 0 0,-1 1-1 0 0,1 0 1 0 0,-1 0 0 0 0,1 0-1 0 0,0 0 1 0 0,-1-1 0 0 0,0 0-1 0 0,-2-2 29 0 0,3 4-33 0 0,-1-1 0 0 0,1 1 1 0 0,0 0-1 0 0,0 0 0 0 0,0-1 1 0 0,-1 1-1 0 0,1 0 0 0 0,0 0 1 0 0,0-1-1 0 0,0 1 0 0 0,0 0 0 0 0,0-1 1 0 0,0 1-1 0 0,0 0 0 0 0,0-1 1 0 0,0 1-1 0 0,0 0 0 0 0,0 0 1 0 0,0-1-1 0 0,0 1 0 0 0,0 0 0 0 0,0-1 1 0 0,0 1-1 0 0,0-1 0 0 0,0 2-4 0 0,0-2 0 0 0,1 1 0 0 0,-1 0 0 0 0,0 0 0 0 0,1 0 0 0 0,-1 0 0 0 0,0 0 0 0 0,0 0 0 0 0,1 0 0 0 0,-1 0 0 0 0,0 0 0 0 0,1 0 0 0 0,-1 0 0 0 0,0 0 0 0 0,1 0 0 0 0,-1 0 0 0 0,0 0 0 0 0,1 0 0 0 0,-1 0 0 0 0,0 0 0 0 0,1 0 0 0 0,-1 0 0 0 0,0 1 0 0 0,0-1 0 0 0,1 0 0 0 0,-1 0 0 0 0,0 0 0 0 0,1 0 0 0 0,-1 1 0 0 0,0-1 0 0 0,0 0 0 0 0,0 0 0 0 0,1 1 0 0 0,-1-1 0 0 0,0 0 0 0 0,0 1 0 0 0,2 1-57 0 0,-1-1 0 0 0,0 1 0 0 0,0 0 0 0 0,0 0 0 0 0,0 0 0 0 0,0 0-1 0 0,-1-1 1 0 0,1 1 0 0 0,0 0 0 0 0,-1 1 0 0 0,0-1 0 0 0,1 0 0 0 0,-1 0-1 0 0,0 0 1 0 0,0 0 0 0 0,0 0 0 0 0,0 0 0 0 0,-1 0 0 0 0,1 0 0 0 0,-1 3-1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00.153"/>
    </inkml:context>
    <inkml:brush xml:id="br0">
      <inkml:brushProperty name="width" value="0.1" units="cm"/>
      <inkml:brushProperty name="height" value="0.1" units="cm"/>
      <inkml:brushProperty name="color" value="#E71224"/>
    </inkml:brush>
  </inkml:definitions>
  <inkml:trace contextRef="#ctx0" brushRef="#br0">2202 11 919 0 0,'-1'-1'60'0'0,"0"0"0"0"0,0 0 0 0 0,-1 0 0 0 0,1 0 0 0 0,0 0 0 0 0,-1 1 0 0 0,1-1 0 0 0,-1 0 0 0 0,1 1 0 0 0,-1-1 0 0 0,1 1 0 0 0,-1 0 0 0 0,1-1 0 0 0,-1 1 0 0 0,1 0 0 0 0,-1 0 0 0 0,1 0 0 0 0,-1 0 0 0 0,1 0 0 0 0,-1 0 0 0 0,0 1 0 0 0,1-1 0 0 0,-1 0 0 0 0,1 1 0 0 0,-1-1 0 0 0,-1 2 0 0 0,-4 1 264 0 0,0 1 0 0 0,1 0 0 0 0,-1 0 0 0 0,-6 5 0 0 0,11-7-261 0 0,-1 0-1 0 0,0 0 1 0 0,0-1 0 0 0,0 0-1 0 0,-1 1 1 0 0,1-1-1 0 0,0 0 1 0 0,0-1-1 0 0,-1 1 1 0 0,1 0-1 0 0,0-1 1 0 0,-7 0-1 0 0,-16 3 269 0 0,22-2-274 0 0,1 0-1 0 0,0 1 0 0 0,0-1 0 0 0,-1 1 0 0 0,1 0 0 0 0,0 0 1 0 0,0 0-1 0 0,1 0 0 0 0,-1 1 0 0 0,0-1 0 0 0,-3 5 1 0 0,4-4-53 0 0,1-1 0 0 0,-1 0 0 0 0,0 0 0 0 0,0 0 0 0 0,-1 0 0 0 0,1 0 0 0 0,0-1 0 0 0,-1 1 1 0 0,1 0-1 0 0,-1-1 0 0 0,1 0 0 0 0,-1 0 0 0 0,0 0 0 0 0,1 0 0 0 0,-1 0 0 0 0,-4 0 0 0 0,-9 1 74 0 0,14-1-30 0 0,-1-1 1 0 0,1 0-1 0 0,-1 1 0 0 0,1-1 1 0 0,0 0-1 0 0,-1 0 0 0 0,-3-1 0 0 0,0-1 33 0 0,1 1 0 0 0,0 0-1 0 0,-1 0 1 0 0,1 1-1 0 0,0-1 1 0 0,-1 1 0 0 0,1 0-1 0 0,-1 1 1 0 0,1-1 0 0 0,0 1-1 0 0,-1 0 1 0 0,-8 4-1 0 0,1 0-63 0 0,1-1 0 0 0,-1 0 0 0 0,-25 5-1 0 0,-19 5-19 0 0,37-8 105 0 0,-1-2-1 0 0,1 0 0 0 0,-1-1 1 0 0,0-2-1 0 0,-39 0 0 0 0,48-1-38 0 0,-87-7 450 0 0,53 5-190 0 0,-77-14 0 0 0,69 8-137 0 0,-47-12 262 0 0,-24 11-236 0 0,29 4-160 0 0,-159-28 160 0 0,204 26-123 0 0,0 3-1 0 0,0 1 0 0 0,-1 3 0 0 0,-94 12 1 0 0,110-6-314 0 0,-48 14 0 0 0,-30 18-3617 0 0,60-17 1424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02.988"/>
    </inkml:context>
    <inkml:brush xml:id="br0">
      <inkml:brushProperty name="width" value="0.1" units="cm"/>
      <inkml:brushProperty name="height" value="0.1" units="cm"/>
      <inkml:brushProperty name="color" value="#E71224"/>
    </inkml:brush>
  </inkml:definitions>
  <inkml:trace contextRef="#ctx0" brushRef="#br0">783 83 2815 0 0,'-7'-6'275'0'0,"0"0"0"0"0,0 1-1 0 0,-1 0 1 0 0,0 0-1 0 0,0 1 1 0 0,0 0-1 0 0,-1 0 1 0 0,0 0-1 0 0,-16-3 1 0 0,-7 0 108 0 0,-50-5 0 0 0,-26 2 401 0 0,-143 6 0 0 0,228 6-813 0 0,-1 1-1 0 0,1 0 0 0 0,0 2 1 0 0,0 1-1 0 0,1 1 0 0 0,-23 9 0 0 0,14-3-98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24.251"/>
    </inkml:context>
    <inkml:brush xml:id="br0">
      <inkml:brushProperty name="width" value="0.1" units="cm"/>
      <inkml:brushProperty name="height" value="0.1" units="cm"/>
      <inkml:brushProperty name="color" value="#E71224"/>
    </inkml:brush>
  </inkml:definitions>
  <inkml:trace contextRef="#ctx0" brushRef="#br0">213 100 2527 0 0,'-7'-2'146'0'0,"-16"-4"-12"0"0,20 5 15 0 0,0 0 0 0 0,0 0-1 0 0,0-1 1 0 0,1 1-1 0 0,-1-1 1 0 0,0 1-1 0 0,-4-5 1 0 0,1 1 78 0 0,-23-17 594 0 0,21 16-433 0 0,1 0 0 0 0,0 1 1 0 0,-1 0-1 0 0,0 0 0 0 0,0 1 0 0 0,-1 0 1 0 0,-11-4-1 0 0,12 6-201 0 0,-17-2 933 0 0,35 9-597 0 0,-1 2 1 0 0,0-1 0 0 0,10 10-1 0 0,-11-8-451 0 0,1-1 0 0 0,0 0 0 0 0,1-1-1 0 0,0 0 1 0 0,0 0 0 0 0,0-1 0 0 0,0 0-1 0 0,1-1 1 0 0,0 0 0 0 0,0-1 0 0 0,0 0-1 0 0,0-1 1 0 0,17 2 0 0 0,13-2 315 0 0,1-1 1 0 0,55-5-1 0 0,-76 2-282 0 0,337-4 989 0 0,-278 6-750 0 0,-56-2-202 0 0,1 2 0 0 0,35 4 0 0 0,51 23 163 0 0,-87-21-215 0 0,8 3 50 0 0,-8-1-37 0 0,0-2 1 0 0,0 0-1 0 0,1-2 1 0 0,38 2-1 0 0,-47-6-52 0 0,0 0 0 0 0,0 1 0 0 0,0 1 0 0 0,-1 1 0 0 0,1 0-1 0 0,19 7 1 0 0,17 6 3 0 0,-37-12-26 0 0,0 1 1 0 0,15 6-1 0 0,-17-6-16 0 0,1 0 1 0 0,22 4 0 0 0,16 6 2 0 0,-35-10 27 0 0,1 0 0 0 0,0-1 0 0 0,0-2 0 0 0,35 2-1 0 0,4 1 22 0 0,-30-4 3 0 0,-1 0 0 0 0,1-2 0 0 0,50-8 0 0 0,-4 0 38 0 0,-30 7-52 0 0,-1 1 0 0 0,1 2 0 0 0,43 8 0 0 0,26-1-52 0 0,-71-5 15 0 0,0-2-1 0 0,66-5 1 0 0,-76 2-5 0 0,92-11 0 0 0,-73 4-10 0 0,-24 4 0 0 0,0 2 0 0 0,31-2 0 0 0,4 5 54 0 0,-53 0-42 0 0,-10-1 38 0 0,-15-2 80 0 0,6 1-93 0 0,1 0-6 0 0,0 1 0 0 0,-19-1 0 0 0,4 1 4 0 0,-136-7 208 0 0,-3 6-128 0 0,124 2-92 0 0,4 1 32 0 0,-44 9 0 0 0,51-6-49 0 0,0-1 0 0 0,-54-1 0 0 0,16 1 58 0 0,-70-5 64 0 0,88 2-60 0 0,-83-10-1 0 0,22 0-2 0 0,26 0-5 0 0,64 7-45 0 0,-53-6 45 0 0,38 6-32 0 0,-41-10 1 0 0,44 8 0 0 0,-1 1-1 0 0,0 1 1 0 0,-54 3 0 0 0,-5 0 64 0 0,-92-7 43 0 0,5-2 46 0 0,131 7-119 0 0,-116-3 12 0 0,-7-8-10 0 0,34 0-55 0 0,104 12 16 0 0,-43 3-1 0 0,61 0-87 0 0,1 0 0 0 0,0 1-1 0 0,-1 1 1 0 0,1 0 0 0 0,-19 9-1 0 0,-5 5-957 0 0,1 4-328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37.452"/>
    </inkml:context>
    <inkml:brush xml:id="br0">
      <inkml:brushProperty name="width" value="0.1" units="cm"/>
      <inkml:brushProperty name="height" value="0.1" units="cm"/>
      <inkml:brushProperty name="color" value="#E71224"/>
    </inkml:brush>
  </inkml:definitions>
  <inkml:trace contextRef="#ctx0" brushRef="#br0">1462 123 919 0 0,'-2'0'1380'0'0,"-18"6"-1176"0"0,19-6-130 0 0,0 0 0 0 0,0 0 0 0 0,0 0-1 0 0,0-1 1 0 0,0 1 0 0 0,0 0-1 0 0,0-1 1 0 0,0 1 0 0 0,1 0-1 0 0,-1-1 1 0 0,0 1 0 0 0,0-1-1 0 0,0 0 1 0 0,1 1 0 0 0,-1-1-1 0 0,0 0 1 0 0,1 1 0 0 0,-1-1 0 0 0,0 0-1 0 0,1 1 1 0 0,-1-1 0 0 0,1 0-1 0 0,-1 0 1 0 0,1 0 0 0 0,-1 0-1 0 0,1 0 1 0 0,0 0 0 0 0,0 1-1 0 0,-1-3 1 0 0,6 10-4 0 0,-5-7-60 0 0,1-2 859 0 0,-1 0-511 0 0,0 2-354 0 0,1 0 0 0 0,-1 1 0 0 0,0-1 0 0 0,0 1 0 0 0,1-1-1 0 0,-1 0 1 0 0,0 1 0 0 0,0-1 0 0 0,0 1 0 0 0,0-1 0 0 0,1 1 0 0 0,-1-1 0 0 0,0 1 0 0 0,0-1 0 0 0,0 1 0 0 0,0-1 0 0 0,0 1 0 0 0,0-1 0 0 0,0 0 0 0 0,0 1 0 0 0,0-1 0 0 0,0 1 0 0 0,-1-1 0 0 0,1 1 0 0 0,0-1 0 0 0,0 1 0 0 0,0-1 0 0 0,0 1 0 0 0,-1-1 0 0 0,1 0-1 0 0,0 1 1 0 0,-1 0 0 0 0,-3-2 103 0 0,7 0 116 0 0,0 0-60 0 0,-4 1-82 0 0,-2 2 25 0 0,3-2-99 0 0,0 0 0 0 0,0 0 0 0 0,0 0 0 0 0,0 0 0 0 0,0 0-1 0 0,0 0 1 0 0,0 0 0 0 0,0-1 0 0 0,-1 1 0 0 0,1 0 0 0 0,0 0 0 0 0,0 0 0 0 0,0 0 0 0 0,0 0 0 0 0,0 0-1 0 0,0 0 1 0 0,0 0 0 0 0,0 0 0 0 0,0 0 0 0 0,0 0 0 0 0,0 0 0 0 0,0 0 0 0 0,0-1 0 0 0,0 1 0 0 0,0 0-1 0 0,0 0 1 0 0,0 0 0 0 0,-1 0 0 0 0,1 0 0 0 0,0 0 0 0 0,0 0 0 0 0,0 0 0 0 0,0 0 0 0 0,0 0 0 0 0,0 0-1 0 0,0 0 1 0 0,0 0 0 0 0,0 0 0 0 0,0 0 0 0 0,-1 0 0 0 0,1 0 0 0 0,0 0 0 0 0,0 0 0 0 0,0 0 0 0 0,0 0-1 0 0,0 0 1 0 0,0 0 0 0 0,0 0 0 0 0,0 0 0 0 0,0 0 0 0 0,0 0 0 0 0,0 0 0 0 0,0 1 0 0 0,-1-1 0 0 0,1 0-1 0 0,0 0 1 0 0,0 0 0 0 0,0 0 0 0 0,0 0 0 0 0,0 0 0 0 0,0 0 0 0 0,0 0 0 0 0,0 0 0 0 0,0 0 0 0 0,0 0-1 0 0,0 0 1 0 0,0 0 0 0 0,0 1 0 0 0,0-1 0 0 0,-6-11 510 0 0,6 11-508 0 0,0 0-1 0 0,-1-1 1 0 0,1 1 0 0 0,0 0 0 0 0,0 0 0 0 0,-1 0-1 0 0,1 0 1 0 0,0-1 0 0 0,0 1 0 0 0,0 0 0 0 0,-1 0 0 0 0,1 0-1 0 0,0 0 1 0 0,-1 0 0 0 0,1 0 0 0 0,0 0 0 0 0,0 0-1 0 0,-1 0 1 0 0,1 0 0 0 0,0 0 0 0 0,0 0 0 0 0,-1 0 0 0 0,1 0-1 0 0,0 0 1 0 0,0 0 0 0 0,-1 0 0 0 0,1 0 0 0 0,0 0-1 0 0,0 0 1 0 0,-1 1 0 0 0,1-1 0 0 0,0 0 0 0 0,0 0-1 0 0,-1 0 1 0 0,1 0 0 0 0,0 1 0 0 0,0-1 0 0 0,0 0 0 0 0,-1 1-1 0 0,0-1-4 0 0,1 0 0 0 0,-1 0-1 0 0,0 0 1 0 0,1 1 0 0 0,-1-1-1 0 0,0 0 1 0 0,0 0-1 0 0,1 0 1 0 0,-1 0 0 0 0,0 0-1 0 0,0 0 1 0 0,1 0 0 0 0,-1-1-1 0 0,0 1 1 0 0,1 0-1 0 0,-1 0 1 0 0,0 0 0 0 0,1-1-1 0 0,-1 1 1 0 0,0 0 0 0 0,1-1-1 0 0,-1 1 1 0 0,0-1-1 0 0,0 0 1 0 0,0 0 31 0 0,0 1 0 0 0,0-1 0 0 0,0 1 0 0 0,0-1 0 0 0,0 1 0 0 0,0-1 0 0 0,0 1-1 0 0,0 0 1 0 0,0 0 0 0 0,0-1 0 0 0,0 1 0 0 0,0 0 0 0 0,-1 0 0 0 0,0 0 0 0 0,1 0-15 0 0,0 0 0 0 0,0 0 0 0 0,1 0-1 0 0,-1 0 1 0 0,0 0 0 0 0,0 0 0 0 0,0 0 0 0 0,0-1 0 0 0,1 1 0 0 0,-1 0-1 0 0,0-1 1 0 0,0 1 0 0 0,0 0 0 0 0,1-1 0 0 0,-1 1 0 0 0,0-1 0 0 0,1 1 0 0 0,-2-2-1 0 0,1 1 5 0 0,0 1 0 0 0,0-1 0 0 0,0 0-1 0 0,0 0 1 0 0,0 1 0 0 0,0-1-1 0 0,0 1 1 0 0,0-1 0 0 0,0 1 0 0 0,-1-1-1 0 0,1 1 1 0 0,0 0 0 0 0,0 0 0 0 0,0-1-1 0 0,-1 1 1 0 0,1 0 0 0 0,0 0 0 0 0,0 0-1 0 0,-2 0 1 0 0,-11 5 50 0 0,13-4-72 0 0,0-1 1 0 0,1 1 0 0 0,-1-1 0 0 0,0 0-1 0 0,0 1 1 0 0,0-1 0 0 0,0 0 0 0 0,0 1-1 0 0,0-1 1 0 0,0 0 0 0 0,0 0-1 0 0,0 0 1 0 0,0 0 0 0 0,0 0 0 0 0,0 0-1 0 0,-12 2 50 0 0,12-1-45 0 0,1-1-1 0 0,0 0 0 0 0,-1 1 0 0 0,1-1 0 0 0,-1 0 0 0 0,1 0 1 0 0,-1 0-1 0 0,1 1 0 0 0,-1-1 0 0 0,1 0 0 0 0,-1 0 1 0 0,1 0-1 0 0,-1 0 0 0 0,1 0 0 0 0,-1 0 0 0 0,1 0 0 0 0,-1 0 1 0 0,1 0-1 0 0,-1 0 0 0 0,1 0 0 0 0,-1 0 0 0 0,1 0 1 0 0,-1-1-1 0 0,1 1 0 0 0,0 0 0 0 0,-1 0 0 0 0,1-1 0 0 0,-1 1 1 0 0,1 0-1 0 0,-1 0 0 0 0,1-1 0 0 0,-1 1 0 0 0,0-3 92 0 0,-1 1 0 0 0,0-1 0 0 0,0 1 0 0 0,-1 0 0 0 0,1 0 0 0 0,0 0 1 0 0,-5-3-1 0 0,-2-1 32 0 0,6 5-119 0 0,0 0 0 0 0,1 0 0 0 0,-1 0 0 0 0,0 1 0 0 0,0-1 0 0 0,0 1 0 0 0,0 0 0 0 0,0 0 0 0 0,0 0 0 0 0,0 0-1 0 0,0 0 1 0 0,0 1 0 0 0,0-1 0 0 0,-3 2 0 0 0,-15 0 30 0 0,3-1-21 0 0,14-1-4 0 0,0 1-1 0 0,-1-1 1 0 0,1 0-1 0 0,-1-1 0 0 0,1 1 1 0 0,-9-3-1 0 0,-22-5 252 0 0,31 7-241 0 0,0 0 0 0 0,-1-1 1 0 0,0 2-1 0 0,1-1 0 0 0,-8 0 0 0 0,8 1 3 0 0,-1 0-1 0 0,1-1 1 0 0,0 0 0 0 0,-1 0-1 0 0,1 0 1 0 0,-9-3-1 0 0,-10 1 166 0 0,5 2-105 0 0,7-1-32 0 0,0 0-1 0 0,-15 1 1 0 0,-5 0 18 0 0,-21 1 10 0 0,20 1-31 0 0,2-1-18 0 0,2 0 64 0 0,-34 3-1 0 0,40 0-74 0 0,0-1-1 0 0,-1 0 1 0 0,1-2 0 0 0,-1-1 0 0 0,-24-3 0 0 0,-41-11 439 0 0,45 5-310 0 0,0 1 0 0 0,-1 2 0 0 0,1 2 0 0 0,-69 2 1 0 0,99 5-257 0 0,-1 0 0 0 0,1 1 1 0 0,-1 0-1 0 0,1 1 0 0 0,0 1 1 0 0,1 0-1 0 0,-19 10 0 0 0,3-1-850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38.654"/>
    </inkml:context>
    <inkml:brush xml:id="br0">
      <inkml:brushProperty name="width" value="0.1" units="cm"/>
      <inkml:brushProperty name="height" value="0.1" units="cm"/>
      <inkml:brushProperty name="color" value="#E71224"/>
    </inkml:brush>
  </inkml:definitions>
  <inkml:trace contextRef="#ctx0" brushRef="#br0">2345 168 4375 0 0,'-219'-75'4456'0'0,"53"16"-2432"0"0,139 51-1730 0 0,0 1 1 0 0,-1 1-1 0 0,1 1 0 0 0,-1 2 0 0 0,-55 1 0 0 0,66 3-649 0 0,-1 0 0 0 0,1 2-1 0 0,-1 1 1 0 0,1 0-1 0 0,0 1 1 0 0,0 0 0 0 0,0 2-1 0 0,1 0 1 0 0,0 1 0 0 0,-22 14-1 0 0,13-6-3396 0 0</inkml:trace>
  <inkml:trace contextRef="#ctx0" brushRef="#br0" timeOffset="1">1275 109 1375 0 0,'1'-5'18'0'0,"-1"3"-7"0"0,1 0 0 0 0,0 0 0 0 0,-1-1-1 0 0,0 1 1 0 0,0 0 0 0 0,1 0 0 0 0,-1 0 0 0 0,-1 0 0 0 0,1-1 0 0 0,0 1 0 0 0,0 0 0 0 0,-1 0 0 0 0,1 0 0 0 0,-2-4 0 0 0,0 7 117 0 0,1 0-1 0 0,-1-1 1 0 0,1 1 0 0 0,-1 0-1 0 0,1 0 1 0 0,-1 0 0 0 0,1 0-1 0 0,0 1 1 0 0,-2 1 0 0 0,-4 3-64 0 0,5-5 79 0 0,0 0-1 0 0,0 0 1 0 0,-1-1 0 0 0,1 1-1 0 0,0-1 1 0 0,0 1-1 0 0,-1-1 1 0 0,1 0 0 0 0,-1 0-1 0 0,-3 0 1 0 0,-17 1 963 0 0,3 5-838 0 0,0 1 1 0 0,0 1 0 0 0,-20 11-1 0 0,25-13-156 0 0,1-1 0 0 0,-1 0 0 0 0,0-2 0 0 0,0 0 0 0 0,-28 2 0 0 0,36-5 26 0 0,-1 0-1 0 0,1 0 0 0 0,0-1 0 0 0,0-1 0 0 0,-10-2 0 0 0,-18-2 448 0 0,13 3-348 0 0,0-1 0 0 0,0 0 0 0 0,-32-12 0 0 0,-59-30 580 0 0,8 3-182 0 0,83 35-585 0 0,-1 2 1 0 0,1 1-1 0 0,-1 1 0 0 0,0 1 0 0 0,0 0 0 0 0,-43 3 0 0 0,28 2-68 0 0,-1 3 0 0 0,1 1 0 0 0,-49 14 0 0 0,58-10-1586 0 0,-42 18 0 0 0,19-4-1915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40.590"/>
    </inkml:context>
    <inkml:brush xml:id="br0">
      <inkml:brushProperty name="width" value="0.1" units="cm"/>
      <inkml:brushProperty name="height" value="0.1" units="cm"/>
      <inkml:brushProperty name="color" value="#E71224"/>
    </inkml:brush>
  </inkml:definitions>
  <inkml:trace contextRef="#ctx0" brushRef="#br0">2263 75 1783 0 0,'-42'-7'974'0'0,"-1"1"-1"0"0,-80 2 0 0 0,-87 19 843 0 0,38 9-880 0 0,-59 6-158 0 0,125-28-381 0 0,15-2-102 0 0,42 0-149 0 0,0-3 1 0 0,0-2 0 0 0,-65-15 0 0 0,38 6 172 0 0,22 5-137 0 0,-283-44 319 0 0,296 48-704 0 0,-21-4 487 0 0,-98-2-1 0 0,140 12-600 0 0,1 0 1 0 0,-1 1-1 0 0,0 1 0 0 0,0 0 0 0 0,1 2 0 0 0,0 0 1 0 0,0 2-1 0 0,0 0 0 0 0,-19 10 0 0 0,-3 7-2994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41.934"/>
    </inkml:context>
    <inkml:brush xml:id="br0">
      <inkml:brushProperty name="width" value="0.1" units="cm"/>
      <inkml:brushProperty name="height" value="0.1" units="cm"/>
      <inkml:brushProperty name="color" value="#E71224"/>
    </inkml:brush>
  </inkml:definitions>
  <inkml:trace contextRef="#ctx0" brushRef="#br0">930 127 1375 0 0,'-23'-15'960'0'0,"-1"1"0"0"0,0 1-1 0 0,-39-15 1 0 0,33 18-474 0 0,0 2 1 0 0,-57-10-1 0 0,-65 3 595 0 0,118 12-924 0 0,-43 1 142 0 0,-150 14-1 0 0,101-2-279 0 0,93-8-19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42.909"/>
    </inkml:context>
    <inkml:brush xml:id="br0">
      <inkml:brushProperty name="width" value="0.1" units="cm"/>
      <inkml:brushProperty name="height" value="0.1" units="cm"/>
      <inkml:brushProperty name="color" value="#E71224"/>
    </inkml:brush>
  </inkml:definitions>
  <inkml:trace contextRef="#ctx0" brushRef="#br0">2131 27 3367 0 0,'-3'-2'105'0'0,"1"0"0"0"0,0-1 0 0 0,-1 1 0 0 0,1 0-1 0 0,-1 0 1 0 0,1 0 0 0 0,-1 1 0 0 0,0-1 0 0 0,0 0-1 0 0,0 1 1 0 0,0 0 0 0 0,0 0 0 0 0,0 0-1 0 0,0 0 1 0 0,-1 0 0 0 0,1 1 0 0 0,0 0 0 0 0,0-1-1 0 0,-1 1 1 0 0,1 0 0 0 0,-4 1 0 0 0,-34 1 612 0 0,-55 10 1 0 0,-17 1-379 0 0,-182 24 901 0 0,112-10-1168 0 0,146-24 54 0 0,0-2 0 0 0,-41-5 0 0 0,-32 1 168 0 0,-174-1 60 0 0,82-1-297 0 0,67 4-22 0 0,-193 7-390 0 0,267 2-1928 0 0,-2 0-821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44.996"/>
    </inkml:context>
    <inkml:brush xml:id="br0">
      <inkml:brushProperty name="width" value="0.1" units="cm"/>
      <inkml:brushProperty name="height" value="0.1" units="cm"/>
      <inkml:brushProperty name="color" value="#E71224"/>
    </inkml:brush>
  </inkml:definitions>
  <inkml:trace contextRef="#ctx0" brushRef="#br0">2150 95 455 0 0,'-1'-1'94'0'0,"1"-1"-1"0"0,0 1 0 0 0,0 0 0 0 0,-1-1 0 0 0,1 1 0 0 0,-1 0 1 0 0,1-1-1 0 0,-1 1 0 0 0,0 0 0 0 0,1 0 0 0 0,-1-1 0 0 0,0 1 1 0 0,0 0-1 0 0,0 0 0 0 0,0 0 0 0 0,0 0 0 0 0,0 0 0 0 0,0 1 1 0 0,0-1-1 0 0,0 0 0 0 0,0 0 0 0 0,-1 1 0 0 0,1-1 0 0 0,0 0 0 0 0,0 1 1 0 0,-1-1-1 0 0,1 1 0 0 0,0 0 0 0 0,-1 0 0 0 0,-2-1 0 0 0,-9 0 364 0 0,12 1-443 0 0,0-1 1 0 0,0 1-1 0 0,0 0 0 0 0,0 0 0 0 0,0 0 0 0 0,0-1 0 0 0,0 1 0 0 0,-1 0 0 0 0,1 1 0 0 0,0-1 0 0 0,0 0 0 0 0,-1 0 0 0 0,-25 10 106 0 0,16-6 38 0 0,-1 1 1 0 0,1-2-1 0 0,0 0 0 0 0,-1 0 0 0 0,0-1 1 0 0,0 0-1 0 0,0-1 0 0 0,-18-1 0 0 0,-16-4 494 0 0,0-3 0 0 0,-77-22-1 0 0,98 22-405 0 0,0 1-1 0 0,0 2 1 0 0,-40-3-1 0 0,-77 6 123 0 0,-35-3-205 0 0,164 3-155 0 0,-307-25 580 0 0,61 36-4 0 0,160-3-385 0 0,-1-4-1 0 0,-122-13 0 0 0,193 9-190 0 0,0 0-1 0 0,0 2 1 0 0,0 1-1 0 0,0 1 1 0 0,-37 10-1 0 0,24-5-175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48.193"/>
    </inkml:context>
    <inkml:brush xml:id="br0">
      <inkml:brushProperty name="width" value="0.1" units="cm"/>
      <inkml:brushProperty name="height" value="0.1" units="cm"/>
      <inkml:brushProperty name="color" value="#E71224"/>
    </inkml:brush>
  </inkml:definitions>
  <inkml:trace contextRef="#ctx0" brushRef="#br0">477 40 655 0 0,'0'0'2'0'0,"0"0"-1"0"0,-1 0 0 0 0,1 0 0 0 0,0 0 0 0 0,-1 0 1 0 0,1 0-1 0 0,0 0 0 0 0,-1 0 0 0 0,1 0 0 0 0,0 0 1 0 0,-1 0-1 0 0,1 0 0 0 0,0 0 0 0 0,0 0 0 0 0,-1 0 1 0 0,1-1-1 0 0,0 1 0 0 0,-1 0 0 0 0,1 0 0 0 0,0 0 1 0 0,0 0-1 0 0,-1-1 0 0 0,1 1 0 0 0,0 0 0 0 0,0 0 1 0 0,0-1-1 0 0,-1 1 0 0 0,1 0 0 0 0,0 0 0 0 0,0-1 1 0 0,0 1-1 0 0,0 0 0 0 0,-1-1 0 0 0,-8-15 67 0 0,4 9-49 0 0,5 6 12 0 0,-1 0 0 0 0,0 0 0 0 0,0 0 0 0 0,0 0-1 0 0,0 0 1 0 0,0 1 0 0 0,0-1 0 0 0,0 0-1 0 0,0 1 1 0 0,0-1 0 0 0,0 0 0 0 0,0 1-1 0 0,0 0 1 0 0,0-1 0 0 0,-1 1 0 0 0,1 0-1 0 0,0-1 1 0 0,0 1 0 0 0,0 0 0 0 0,-1 0-1 0 0,1 0 1 0 0,0 0 0 0 0,-2 0 0 0 0,-2 1 230 0 0,-1 1 0 0 0,1-1 0 0 0,0 1 0 0 0,-6 2 1 0 0,-12 3 269 0 0,-194 28 1477 0 0,87-16-2034 0 0,105-15-1868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39:46.935"/>
    </inkml:context>
    <inkml:brush xml:id="br0">
      <inkml:brushProperty name="width" value="0.1" units="cm"/>
      <inkml:brushProperty name="height" value="0.1" units="cm"/>
      <inkml:brushProperty name="color" value="#E71224"/>
    </inkml:brush>
  </inkml:definitions>
  <inkml:trace contextRef="#ctx0" brushRef="#br0">655 77 1295 0 0,'-3'-3'13'0'0,"0"1"0"0"0,-1 0-1 0 0,1 1 1 0 0,-1-1 0 0 0,1 0-1 0 0,-1 1 1 0 0,0 0 0 0 0,0 0-1 0 0,-4-1 1 0 0,-13-4 36 0 0,-5 2 154 0 0,7 1 84 0 0,-229-39 1113 0 0,214 39-1180 0 0,0 1 0 0 0,1 3-1 0 0,-1 0 1 0 0,0 2 0 0 0,-49 11-1 0 0,58-8-527 0 0,2-1-1232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49.384"/>
    </inkml:context>
    <inkml:brush xml:id="br0">
      <inkml:brushProperty name="width" value="0.1" units="cm"/>
      <inkml:brushProperty name="height" value="0.1" units="cm"/>
      <inkml:brushProperty name="color" value="#E71224"/>
    </inkml:brush>
  </inkml:definitions>
  <inkml:trace contextRef="#ctx0" brushRef="#br0">1042 74 919 0 0,'-63'-18'1670'0'0,"-53"-11"1071"0"0,-43 16-1260 0 0,96 9-1115 0 0,-407-5 656 0 0,444 12-1054 0 0,0 1 0 0 0,0 2-1 0 0,-34 11 1 0 0,28-7-87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50.074"/>
    </inkml:context>
    <inkml:brush xml:id="br0">
      <inkml:brushProperty name="width" value="0.1" units="cm"/>
      <inkml:brushProperty name="height" value="0.1" units="cm"/>
      <inkml:brushProperty name="color" value="#E71224"/>
    </inkml:brush>
  </inkml:definitions>
  <inkml:trace contextRef="#ctx0" brushRef="#br0">1793 39 455 0 0,'-22'-7'1041'0'0,"0"2"0"0"0,0 0-1 0 0,-1 1 1 0 0,-31-2-1 0 0,-2 1-732 0 0,-18-1-124 0 0,-90 11 409 0 0,-101 14 423 0 0,-114 0 26 0 0,284-17-836 0 0,-52 7 58 0 0,-227 43 0 0 0,327-44-264 0 0,-1 0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50.925"/>
    </inkml:context>
    <inkml:brush xml:id="br0">
      <inkml:brushProperty name="width" value="0.1" units="cm"/>
      <inkml:brushProperty name="height" value="0.1" units="cm"/>
      <inkml:brushProperty name="color" value="#E71224"/>
    </inkml:brush>
  </inkml:definitions>
  <inkml:trace contextRef="#ctx0" brushRef="#br0">1956 49 3023 0 0,'1'-3'87'0'0,"0"0"-1"0"0,0 0 0 0 0,0 0 0 0 0,0 0 1 0 0,0 0-1 0 0,0 0 0 0 0,-1 0 0 0 0,1-3 0 0 0,-4-8 427 0 0,3 13-506 0 0,0 1 0 0 0,0 0 0 0 0,0 0 0 0 0,-1-1 0 0 0,1 1 0 0 0,0 0 0 0 0,0 0 0 0 0,-1-1 0 0 0,1 1 0 0 0,0 0 0 0 0,0 0 0 0 0,-1 0 0 0 0,1 0 0 0 0,0-1 0 0 0,-1 1 0 0 0,1 0 0 0 0,0 0 0 0 0,-1 0 0 0 0,1 0 0 0 0,0 0 0 0 0,-1 0 0 0 0,1 0 0 0 0,0 0 0 0 0,-1 0 0 0 0,1 0 0 0 0,0 0 0 0 0,-1 0 0 0 0,1 0 0 0 0,0 0 0 0 0,-1 0 0 0 0,1 0 0 0 0,-1 1 0 0 0,-75 26 410 0 0,30-9 295 0 0,-80 18-1 0 0,88-26-449 0 0,-38 14-1 0 0,40-12-102 0 0,-47 10-1 0 0,39-13-7 0 0,16-3 50 0 0,-1 0 0 0 0,-53 1 0 0 0,49-6 31 0 0,-104-6 430 0 0,99 3-498 0 0,-53 4 0 0 0,19 0-65 0 0,6-4 212 0 0,-110-20 1 0 0,154 18-242 0 0,-285-28 453 0 0,256 29-739 0 0,-74 6 0 0 0,88 0-1592 0 0,-41 10 0 0 0,24 1-515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52.816"/>
    </inkml:context>
    <inkml:brush xml:id="br0">
      <inkml:brushProperty name="width" value="0.1" units="cm"/>
      <inkml:brushProperty name="height" value="0.1" units="cm"/>
      <inkml:brushProperty name="color" value="#E71224"/>
    </inkml:brush>
  </inkml:definitions>
  <inkml:trace contextRef="#ctx0" brushRef="#br0">1479 2 2183 0 0,'-15'-1'1051'0'0,"10"1"-911"0"0,1-1 1 0 0,0 1-1 0 0,0 0 0 0 0,0 1 1 0 0,0-1-1 0 0,0 1 0 0 0,-6 1 1 0 0,-30 8 445 0 0,-70 7 1 0 0,89-14-462 0 0,-45 2 482 0 0,-85-3 0 0 0,84-3-226 0 0,-249-6 1247 0 0,146 2-1237 0 0,28-7-258 0 0,3-1 16 0 0,116 13-149 0 0,-1 0 0 0 0,1 1-1 0 0,-44 9 1 0 0,34-2-265 0 0,1-2-125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54.151"/>
    </inkml:context>
    <inkml:brush xml:id="br0">
      <inkml:brushProperty name="width" value="0.1" units="cm"/>
      <inkml:brushProperty name="height" value="0.1" units="cm"/>
      <inkml:brushProperty name="color" value="#E71224"/>
    </inkml:brush>
  </inkml:definitions>
  <inkml:trace contextRef="#ctx0" brushRef="#br0">1501 62 2127 0 0,'13'-20'208'0'0,"-13"20"-206"0"0,0 0-1 0 0,1 0 0 0 0,-1-1 0 0 0,0 1 0 0 0,0 0 0 0 0,0 0 0 0 0,0 0 0 0 0,1-1 0 0 0,-1 1 0 0 0,0 0 0 0 0,0 0 0 0 0,0-1 0 0 0,0 1 1 0 0,0 0-1 0 0,0 0 0 0 0,0-1 0 0 0,0 1 0 0 0,0 0 0 0 0,0-1 0 0 0,0 1 0 0 0,0 0 0 0 0,0 0 0 0 0,0-1 0 0 0,0 1 0 0 0,0 0 0 0 0,0 0 0 0 0,0-1 1 0 0,0 1-1 0 0,0 0 0 0 0,0 0 0 0 0,0-1 0 0 0,-1 1 0 0 0,1 0 0 0 0,0-1 0 0 0,-11-7 136 0 0,-22-4 326 0 0,27 10-310 0 0,-4 0 89 0 0,1-1 0 0 0,-1 1-1 0 0,0 1 1 0 0,0 0 0 0 0,1 0-1 0 0,-1 1 1 0 0,0 0 0 0 0,-11 2 0 0 0,-10 3 94 0 0,-37 11 1 0 0,-24 4-47 0 0,-116-10-31 0 0,139-8-148 0 0,-104-3 487 0 0,-37 2 144 0 0,161-1-480 0 0,-77-10-1 0 0,-19 0-133 0 0,118 9-198 0 0,0 2 0 0 0,1 0 0 0 0,-1 2 1 0 0,-41 10-1 0 0,49-6-240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8:54.732"/>
    </inkml:context>
    <inkml:brush xml:id="br0">
      <inkml:brushProperty name="width" value="0.1" units="cm"/>
      <inkml:brushProperty name="height" value="0.1" units="cm"/>
      <inkml:brushProperty name="color" value="#E71224"/>
    </inkml:brush>
  </inkml:definitions>
  <inkml:trace contextRef="#ctx0" brushRef="#br0">2335 5 2303 0 0,'0'0'22'0'0,"0"0"0"0"0,0 0-1 0 0,0 0 1 0 0,0-1 0 0 0,0 1-1 0 0,0 0 1 0 0,0 0 0 0 0,1 0-1 0 0,-1 0 1 0 0,0-1 0 0 0,0 1-1 0 0,0 0 1 0 0,0 0 0 0 0,0 0-1 0 0,0 0 1 0 0,0-1 0 0 0,1 1-1 0 0,-1 0 1 0 0,0 0 0 0 0,0 0-1 0 0,0 0 1 0 0,0 0 0 0 0,1 0-1 0 0,-1-1 1 0 0,0 1 0 0 0,0 0-1 0 0,0 0 1 0 0,0 0 0 0 0,1 0-1 0 0,-1 0 1 0 0,0 0 0 0 0,0 0-1 0 0,0 0 1 0 0,1 0 0 0 0,-1 0-1 0 0,0 0 1 0 0,0 0 0 0 0,0 0-1 0 0,1 0 1 0 0,-1 0 0 0 0,0 0-1 0 0,0 0 1 0 0,0 0 0 0 0,1 0-1 0 0,-1 0 1 0 0,0 0 0 0 0,0 1-1 0 0,0-1 1 0 0,0 0-1 0 0,1 0 1 0 0,-1 0 0 0 0,0 0-1 0 0,0 0 1 0 0,0 1 0 0 0,2 0 200 0 0,-1-1-222 0 0,-1 0 0 0 0,0 0 1 0 0,0 0-1 0 0,1 0 1 0 0,-1 0-1 0 0,0 0 0 0 0,0 0 1 0 0,0 0-1 0 0,1 0 0 0 0,-1 1 1 0 0,0-1-1 0 0,0 0 0 0 0,0 0 1 0 0,1 0-1 0 0,-1 0 0 0 0,0 1 1 0 0,0-1-1 0 0,0 0 0 0 0,0 0 1 0 0,1 0-1 0 0,-1 1 0 0 0,0-1 1 0 0,0 0-1 0 0,0 0 0 0 0,0 0 1 0 0,0 1-1 0 0,0-1 0 0 0,0 0 1 0 0,0 0-1 0 0,0 1 0 0 0,0-1 1 0 0,0 0-1 0 0,0 1 1 0 0,-7 3-4 0 0,-13 0 212 0 0,-33 4 815 0 0,29-4-686 0 0,0 0-1 0 0,-45 15 1 0 0,25-5-247 0 0,5-5-9 0 0,-1 0 0 0 0,-61 3 0 0 0,-328-3 1628 0 0,314-10-1346 0 0,2-4 133 0 0,-136-24 0 0 0,-68-4 21 0 0,114 28-383 0 0,-130-6-3 0 0,314 10-194 0 0,0 2 0 0 0,0 0 0 0 0,-35 6 0 0 0,-4 5-293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9:31.139"/>
    </inkml:context>
    <inkml:brush xml:id="br0">
      <inkml:brushProperty name="width" value="0.1" units="cm"/>
      <inkml:brushProperty name="height" value="0.1" units="cm"/>
      <inkml:brushProperty name="color" value="#E71224"/>
    </inkml:brush>
  </inkml:definitions>
  <inkml:trace contextRef="#ctx0" brushRef="#br0">38 6 1375 0 0,'-17'-2'34'0'0,"-4"-2"5436"0"0,38 23-574 0 0,-11-11-4398 0 0,0 0 1 0 0,0 1-1 0 0,-1 0 0 0 0,0 0 0 0 0,4 12 0 0 0,-3-8-132 0 0,32 76 1769 0 0,39 135-1 0 0,-59-150-1454 0 0,-18-72-656 0 0,1 0 0 0 0,-1 1 0 0 0,1-1 0 0 0,0 1 0 0 0,0-1 0 0 0,0 0-1 0 0,0 0 1 0 0,0 1 0 0 0,0-1 0 0 0,1 0 0 0 0,-1 0 0 0 0,1 0 0 0 0,-1 0 0 0 0,1-1 0 0 0,0 1-1 0 0,-1 0 1 0 0,5 2 0 0 0,-4-3-157 0 0,0-1 0 0 0,-1 1 0 0 0,1 0 0 0 0,0-1 0 0 0,0 1 0 0 0,0-1 0 0 0,0 0 0 0 0,0 0 0 0 0,1 0 0 0 0,-1 0 0 0 0,0 0 0 0 0,0 0 0 0 0,0 0 0 0 0,0-1 0 0 0,0 1 0 0 0,0-1 0 0 0,0 1 0 0 0,-1-1 0 0 0,1 0 0 0 0,0 0 0 0 0,3-2 0 0 0,6-4-1347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9:31.983"/>
    </inkml:context>
    <inkml:brush xml:id="br0">
      <inkml:brushProperty name="width" value="0.1" units="cm"/>
      <inkml:brushProperty name="height" value="0.1" units="cm"/>
      <inkml:brushProperty name="color" value="#E71224"/>
    </inkml:brush>
  </inkml:definitions>
  <inkml:trace contextRef="#ctx0" brushRef="#br0">428 36 4287 0 0,'-12'-9'244'0'0,"11"7"-208"0"0,-1 1 0 0 0,0-1 0 0 0,0 1 0 0 0,1-1 0 0 0,-1 1 0 0 0,0 0 1 0 0,0 0-1 0 0,0 0 0 0 0,0 0 0 0 0,0 0 0 0 0,0 0 0 0 0,-1 1 0 0 0,1-1 0 0 0,0 1 1 0 0,-3-1-1 0 0,-36-4 1507 0 0,33 3-1269 0 0,-1 1 1 0 0,1 0-1 0 0,-1 0 0 0 0,-10 1 0 0 0,12 1-69 0 0,-1 0 0 0 0,1 1 0 0 0,0 0 0 0 0,0 0 0 0 0,0 0 1 0 0,0 1-1 0 0,0 0 0 0 0,1 0 0 0 0,-1 1 0 0 0,1 0 0 0 0,0 0 0 0 0,-10 8 0 0 0,5-1 178 0 0,0 1 1 0 0,1 0-1 0 0,1 0 1 0 0,-16 26-1 0 0,6-2 124 0 0,1 1 1 0 0,1 1-1 0 0,3 1 1 0 0,1 0-1 0 0,1 1 1 0 0,-9 64-1 0 0,17-76-311 0 0,1 1 0 0 0,1 0 0 0 0,2 0 0 0 0,0 0 0 0 0,2 0 1 0 0,2 0-1 0 0,7 31 0 0 0,-7-41-106 0 0,2 0 0 0 0,0 0 0 0 0,2 0 0 0 0,0-1 0 0 0,0 0 0 0 0,2-1 0 0 0,0 0 0 0 0,1-1 0 0 0,1 0 0 0 0,1 0 0 0 0,18 17 0 0 0,-18-20 1 0 0,1-1 1 0 0,1-1-1 0 0,0 0 0 0 0,0-1 0 0 0,1-1 0 0 0,0-1 1 0 0,1 0-1 0 0,0 0 0 0 0,30 7 0 0 0,-19-9 49 0 0,0-2-1 0 0,0-1 1 0 0,0-1-1 0 0,56-4 1 0 0,-71 2-120 0 0,9-1 7 0 0,0-1 0 0 0,-1 0 1 0 0,1-2-1 0 0,-1 0 1 0 0,0-1-1 0 0,0-2 1 0 0,-1 0-1 0 0,0-1 0 0 0,0-1 1 0 0,0 0-1 0 0,-1-2 1 0 0,-1 0-1 0 0,31-25 1 0 0,-17 7 2 0 0,0 0 1 0 0,-2-2 0 0 0,-2-1 0 0 0,28-41 0 0 0,-49 64-18 0 0,-2-1 0 0 0,1 1 0 0 0,-1-1 0 0 0,-1 1 0 0 0,1-1 0 0 0,-2-1 0 0 0,0 1 0 0 0,0-1 0 0 0,0 1 0 0 0,-2-1 0 0 0,1 0 0 0 0,-1 1 0 0 0,-1-1 0 0 0,0 0 0 0 0,0 0 0 0 0,-1 0 0 0 0,-1 1 0 0 0,0-1 0 0 0,0 0 0 0 0,-1 1 0 0 0,0 0 0 0 0,-1-1 0 0 0,0 1 0 0 0,-1 0 0 0 0,-5-9 0 0 0,-4-2 98 0 0,0 0 1 0 0,-2 1 0 0 0,0 1 0 0 0,-1 0 0 0 0,-1 1 0 0 0,-27-20-1 0 0,-128-82 750 0 0,127 92-640 0 0,-1 2 0 0 0,-70-26 0 0 0,102 46-205 0 0,0 1 0 0 0,-1 1 1 0 0,1 0-1 0 0,-1 1 0 0 0,0 0 0 0 0,-1 2 0 0 0,1 0 0 0 0,0 0 0 0 0,-17 3 0 0 0,27-2-93 0 0,0 1-1 0 0,0 0 1 0 0,0 1-1 0 0,0-1 1 0 0,0 1-1 0 0,0 0 1 0 0,0 1-1 0 0,0-1 1 0 0,1 1 0 0 0,-1 0-1 0 0,1 1 1 0 0,0-1-1 0 0,0 1 1 0 0,0 0-1 0 0,0 0 1 0 0,1 1-1 0 0,-1 0 1 0 0,1-1-1 0 0,0 1 1 0 0,1 0-1 0 0,-1 1 1 0 0,1-1-1 0 0,0 1 1 0 0,1-1-1 0 0,-4 11 1 0 0,0 14-1534 0 0,3 0-401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9:33.171"/>
    </inkml:context>
    <inkml:brush xml:id="br0">
      <inkml:brushProperty name="width" value="0.1" units="cm"/>
      <inkml:brushProperty name="height" value="0.1" units="cm"/>
      <inkml:brushProperty name="color" value="#E71224"/>
    </inkml:brush>
  </inkml:definitions>
  <inkml:trace contextRef="#ctx0" brushRef="#br0">13 209 4895 0 0,'-2'-6'38'0'0,"0"2"235"0"0,0 0-1 0 0,1-1 1 0 0,-1 1 0 0 0,1 0 0 0 0,0-1 0 0 0,1 1 0 0 0,-1 0 0 0 0,1-1-1 0 0,-1 1 1 0 0,1-1 0 0 0,1 1 0 0 0,-1-1 0 0 0,1 1 0 0 0,-1-1 0 0 0,1 1-1 0 0,2-6 1 0 0,2 1-10 0 0,-1 1-1 0 0,1 0 1 0 0,0 1-1 0 0,1-1 0 0 0,0 1 1 0 0,0 0-1 0 0,0 0 1 0 0,1 1-1 0 0,0 0 1 0 0,0 0-1 0 0,1 1 0 0 0,0 0 1 0 0,-1 0-1 0 0,13-5 1 0 0,-13 7-193 0 0,0 0 0 0 0,0 0 0 0 0,0 1-1 0 0,0 0 1 0 0,1 0 0 0 0,-1 1 0 0 0,0-1 0 0 0,1 2 0 0 0,-1-1 0 0 0,1 1 0 0 0,-1 0 0 0 0,1 1 0 0 0,-1 0 0 0 0,1 0 0 0 0,-1 1 0 0 0,0 0 0 0 0,0 0 0 0 0,11 4 0 0 0,-13-2-29 0 0,1 0 0 0 0,0 0 0 0 0,-1 0 0 0 0,0 0 0 0 0,0 1 0 0 0,0 0 1 0 0,0 0-1 0 0,-1 0 0 0 0,0 1 0 0 0,0-1 0 0 0,-1 1 0 0 0,1 0 0 0 0,-1 0 1 0 0,0 0-1 0 0,-1 1 0 0 0,1-1 0 0 0,-2 1 0 0 0,1-1 0 0 0,1 8 1 0 0,-1 2 40 0 0,0 1 1 0 0,0-1 0 0 0,-2 1 0 0 0,0-1 0 0 0,-1 1-1 0 0,-6 30 1 0 0,-31 119 480 0 0,14-63-102 0 0,22-97-446 0 0,-2 11 9 0 0,0 0 0 0 0,-8 19 0 0 0,10-32-11 0 0,1 0 0 0 0,-1-1-1 0 0,0 1 1 0 0,0-1 0 0 0,0 1 0 0 0,0-1-1 0 0,-1 0 1 0 0,0 1 0 0 0,1-2 0 0 0,-1 1-1 0 0,0 0 1 0 0,0 0 0 0 0,-1-1-1 0 0,1 0 1 0 0,-5 3 0 0 0,6-4-6 0 0,-1 0 1 0 0,1 0-1 0 0,0 0 0 0 0,-1-1 1 0 0,1 1-1 0 0,-1-1 1 0 0,1 0-1 0 0,-1 0 0 0 0,1 0 1 0 0,-1 0-1 0 0,1 0 1 0 0,-1 0-1 0 0,1-1 0 0 0,0 1 1 0 0,-1-1-1 0 0,1 0 1 0 0,-1 0-1 0 0,-3-1 0 0 0,-1-2 20 0 0,0-1 1 0 0,1 0-1 0 0,-1 0 0 0 0,-7-7 0 0 0,11 9-26 0 0,-5-6-120 0 0,-1 0 1 0 0,2-1-1 0 0,-1 1 0 0 0,1-2 0 0 0,1 1 0 0 0,-8-19 0 0 0,14 29 113 0 0,-1-1 0 0 0,1 0 0 0 0,0 0 0 0 0,0 0-1 0 0,1 1 1 0 0,-1-1 0 0 0,0 0 0 0 0,0 0 0 0 0,0 1 0 0 0,0-1 0 0 0,1 0-1 0 0,-1 0 1 0 0,0 1 0 0 0,1-1 0 0 0,-1 0 0 0 0,0 1 0 0 0,1-1-1 0 0,-1 0 1 0 0,1 1 0 0 0,-1-1 0 0 0,1 0 0 0 0,-1 1 0 0 0,1-1 0 0 0,0 1-1 0 0,-1 0 1 0 0,1-1 0 0 0,0 1 0 0 0,-1-1 0 0 0,1 1 0 0 0,0 0-1 0 0,-1-1 1 0 0,3 1 0 0 0,27-13-43 0 0,-26 12 45 0 0,4-2-20 0 0,-3 1 21 0 0,-1 0-1 0 0,0 0 1 0 0,0 0-1 0 0,1 1 1 0 0,-1 0-1 0 0,1 0 1 0 0,-1 0 0 0 0,1 1-1 0 0,0-1 1 0 0,-1 1-1 0 0,1 0 1 0 0,-1 1-1 0 0,1-1 1 0 0,0 1-1 0 0,-1 0 1 0 0,7 1 0 0 0,13 10 365 0 0,1 0 0 0 0,-2 1 1 0 0,44 32-1 0 0,-26-16 447 0 0,-29-21-612 0 0,-8-5-73 0 0,1 1 0 0 0,0-1 0 0 0,-1 0 1 0 0,1-1-1 0 0,0 1 0 0 0,7 1 1 0 0,-10-3-111 0 0,-1-1 1 0 0,1 0-1 0 0,-1 0 1 0 0,1 0-1 0 0,-1 0 1 0 0,0 0-1 0 0,1 0 1 0 0,-1 0-1 0 0,1 0 1 0 0,-1-1-1 0 0,1 1 1 0 0,-1-1 0 0 0,0 1-1 0 0,1-1 1 0 0,-1 1-1 0 0,0-1 1 0 0,1 0-1 0 0,-1 1 1 0 0,0-1-1 0 0,0 0 1 0 0,0 0-1 0 0,1 0 1 0 0,-1 0-1 0 0,0 0 1 0 0,0 0 0 0 0,-1-1-1 0 0,1 1 1 0 0,1-3-1 0 0,0 1-405 0 0,0 0 0 0 0,-1 0 0 0 0,1-1 0 0 0,-1 1 0 0 0,0-1 0 0 0,0 1 0 0 0,0-1 0 0 0,0 1 0 0 0,-1-7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9:34.090"/>
    </inkml:context>
    <inkml:brush xml:id="br0">
      <inkml:brushProperty name="width" value="0.1" units="cm"/>
      <inkml:brushProperty name="height" value="0.1" units="cm"/>
      <inkml:brushProperty name="color" value="#E71224"/>
    </inkml:brush>
  </inkml:definitions>
  <inkml:trace contextRef="#ctx0" brushRef="#br0">721 477 1839 0 0,'-40'-30'176'0'0,"9"6"4638"0"0,-4-3-3321 0 0,25 21-1266 0 0,-3-3 246 0 0,-1 1-1 0 0,0 0 0 0 0,0 1 0 0 0,-1 0 1 0 0,0 1-1 0 0,-28-7 0 0 0,29 10-121 0 0,-1 0 0 0 0,0 2 0 0 0,1-1 0 0 0,-1 2 0 0 0,0 0-1 0 0,-23 3 1 0 0,29-1-331 0 0,0 1 0 0 0,1 0 0 0 0,-1 0 0 0 0,1 1-1 0 0,0 0 1 0 0,0 0 0 0 0,0 1 0 0 0,1 0 0 0 0,0 0 0 0 0,0 1-1 0 0,0 0 1 0 0,-10 12 0 0 0,-4 7 23 0 0,0 1-1 0 0,-17 31 1 0 0,19-25 266 0 0,-24 57 0 0 0,29-57-185 0 0,1 1 124 0 0,0 1 0 0 0,3 0 0 0 0,-7 35-1 0 0,-9 109 898 0 0,22-109-721 0 0,8 95 0 0 0,-2-112-240 0 0,-1-36-88 0 0,0-1 0 0 0,1 0-1 0 0,1 0 1 0 0,1 0 0 0 0,0-1 0 0 0,1 1-1 0 0,0-1 1 0 0,11 21 0 0 0,-10-25-30 0 0,0-1-1 0 0,0 1 1 0 0,1-1 0 0 0,0 0 0 0 0,1-1-1 0 0,0 0 1 0 0,0 0 0 0 0,0-1 0 0 0,1 0-1 0 0,1 0 1 0 0,19 10 0 0 0,-18-12-20 0 0,1 0 0 0 0,0-1 0 0 0,1 0 0 0 0,-1-1 0 0 0,1-1 0 0 0,-1 0 1 0 0,1-1-1 0 0,0 0 0 0 0,14-1 0 0 0,17-3 105 0 0,56-11 1 0 0,-66 9-92 0 0,-1 0-36 0 0,0-1 0 0 0,0-1 0 0 0,49-19 0 0 0,-48 12 6 0 0,-1-2-1 0 0,-1-2 1 0 0,51-35 0 0 0,-65 39-16 0 0,-1 0 1 0 0,-1-1-1 0 0,0 0 1 0 0,-1-2-1 0 0,-1 0 1 0 0,0 0-1 0 0,16-30 1 0 0,-8 6 41 0 0,-3-1 0 0 0,-1-1 0 0 0,-2-1 0 0 0,13-60 1 0 0,-13 29 331 0 0,11-141 1 0 0,-26 184-283 0 0,0 0-1 0 0,-2 0 1 0 0,-1 0-1 0 0,-2 1 1 0 0,-1-1-1 0 0,-17-54 1 0 0,15 65-48 0 0,-1 0-1 0 0,-1 1 1 0 0,-1 0 0 0 0,-1 1 0 0 0,0 0 0 0 0,-2 0 0 0 0,0 1 0 0 0,-1 1 0 0 0,-1 0 0 0 0,-27-23 0 0 0,15 17 10 0 0,-1 2 0 0 0,-1 1-1 0 0,-2 1 1 0 0,1 1 0 0 0,-2 2-1 0 0,-45-16 1 0 0,57 24-34 0 0,-1 2 0 0 0,0 1 0 0 0,0 0-1 0 0,0 2 1 0 0,0 0 0 0 0,0 2 0 0 0,-1 0 0 0 0,1 1 0 0 0,-1 1-1 0 0,1 1 1 0 0,-37 9 0 0 0,46-8-351 0 0,1 1 1 0 0,-1 0-1 0 0,1 1 0 0 0,0 1 1 0 0,-20 12-1 0 0,23-12-185 0 0,1 0-1 0 0,-1 0 1 0 0,1 0-1 0 0,1 1 1 0 0,-1 0-1 0 0,1 0 1 0 0,1 1-1 0 0,-1-1 1 0 0,1 1-1 0 0,1 1 1 0 0,-1-1 0 0 0,1 1-1 0 0,-4 12 1 0 0,0 15-6316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0:06.818"/>
    </inkml:context>
    <inkml:brush xml:id="br0">
      <inkml:brushProperty name="width" value="0.1" units="cm"/>
      <inkml:brushProperty name="height" value="0.1" units="cm"/>
      <inkml:brushProperty name="color" value="#E71224"/>
    </inkml:brush>
  </inkml:definitions>
  <inkml:trace contextRef="#ctx0" brushRef="#br0">554 1182 455 0 0,'4'-8'606'0'0,"0"1"-1"0"0,0-1 1 0 0,1 1-1 0 0,0 0 1 0 0,0 0-1 0 0,1 0 1 0 0,0 1-1 0 0,0-1 0 0 0,10-6 1 0 0,6 0-1261 0 0,-7 5 824 0 0,-1 0 0 0 0,-1-1 0 0 0,1 0 0 0 0,-1-1-1 0 0,-1-1 1 0 0,0 0 0 0 0,0-1 0 0 0,-2 0 0 0 0,12-16-1 0 0,64-68 1278 0 0,-79 88-1400 0 0,0-1 0 0 0,0 0 1 0 0,6-12-1 0 0,4-5 38 0 0,-5 8 17 0 0,-1-1 0 0 0,-1 0 1 0 0,-1 0-1 0 0,12-34 0 0 0,15-86 276 0 0,-33 125-317 0 0,-2 0 1 0 0,0 0 0 0 0,0 0 0 0 0,-1 0-1 0 0,-4-26 1 0 0,-18-68 118 0 0,16 84-157 0 0,3 10 8 0 0,-1 0 1 0 0,-1 1-1 0 0,0 0 0 0 0,0 0 0 0 0,-2 1 1 0 0,1-1-1 0 0,-16-19 0 0 0,15 23-18 0 0,0 1 0 0 0,0 1 0 0 0,-1-1 0 0 0,0 1 0 0 0,0 1 0 0 0,0-1 0 0 0,-1 1 0 0 0,0 1-1 0 0,-1 0 1 0 0,-17-8 0 0 0,-122-42-12 0 0,45 27 0 0 0,97 26 0 0 0,-1 1 0 0 0,1-1 0 0 0,-1 1 0 0 0,1 0 0 0 0,-1 1 0 0 0,0 0 0 0 0,1 0 0 0 0,-1 1 0 0 0,0 0 0 0 0,1 0 0 0 0,-1 1 0 0 0,1 0 0 0 0,-1 0 0 0 0,1 0 0 0 0,-9 6 0 0 0,-9 4 0 0 0,0 2 0 0 0,-40 31 0 0 0,50-34 0 0 0,0 1-3 0 0,0 0 0 0 0,1 2 1 0 0,0-1-1 0 0,1 2 0 0 0,-15 20 0 0 0,-46 86-52 0 0,56-89 52 0 0,2 2-1 0 0,-15 42 1 0 0,23-52-4 0 0,-7 14-5 0 0,3 2 1 0 0,1 0-1 0 0,-8 58 0 0 0,17-81 12 0 0,1 0 0 0 0,1 1 0 0 0,0-1 0 0 0,2 1 0 0 0,0-1 0 0 0,1 0 0 0 0,0 0 0 0 0,2 0 0 0 0,0 0 0 0 0,0-1 0 0 0,2 0 0 0 0,0 0 0 0 0,1 0 0 0 0,1-1 0 0 0,0 0 0 0 0,12 14 0 0 0,-7-9-14 0 0,-12-16 10 0 0,0-1 1 0 0,0 0-1 0 0,0 0 0 0 0,0 0 0 0 0,1 0 0 0 0,-1 0 0 0 0,1 0 1 0 0,0-1-1 0 0,0 1 0 0 0,0-1 0 0 0,0 0 0 0 0,5 3 0 0 0,-3-3 13 0 0,0 0 0 0 0,1 0 0 0 0,-1 0 0 0 0,1-1 0 0 0,0 0 0 0 0,-1 0 0 0 0,1 0 0 0 0,0-1 0 0 0,-1 1 0 0 0,1-1 0 0 0,0-1 0 0 0,8-1 0 0 0,5-2 57 0 0,0 0 0 0 0,24-11 1 0 0,6-1-4 0 0,-26 9-55 0 0,-12 4 6 0 0,-1 0 0 0 0,1 0 0 0 0,0 1 0 0 0,19-1-1 0 0,-29 3-13 0 0,1 0 0 0 0,-1 0 0 0 0,1 0 0 0 0,0 1 0 0 0,-1-1 0 0 0,1 1 0 0 0,-1-1 0 0 0,1 1 0 0 0,-1-1 0 0 0,1 1 0 0 0,-1 0 0 0 0,1 0 0 0 0,-1 0 0 0 0,0 0 0 0 0,1 0 0 0 0,-1 0 0 0 0,0 0 0 0 0,1 2 0 0 0,1 0-70 0 0,-1 0 0 0 0,0 1 0 0 0,0-1 0 0 0,0 0 0 0 0,-1 1 0 0 0,3 6 0 0 0,1 10-464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4:47.944"/>
    </inkml:context>
    <inkml:brush xml:id="br0">
      <inkml:brushProperty name="width" value="0.1" units="cm"/>
      <inkml:brushProperty name="height" value="0.1" units="cm"/>
      <inkml:brushProperty name="color" value="#F4F91B"/>
    </inkml:brush>
  </inkml:definitions>
  <inkml:trace contextRef="#ctx0" brushRef="#br0">7 1275 3511 0 0,'-6'-4'1400'0'0,"7"2"-1019"0"0,0-1-1 0 0,0 1 1 0 0,0 0-1 0 0,0 0 1 0 0,0-1-1 0 0,1 1 0 0 0,-1 0 1 0 0,1 0-1 0 0,-1 1 1 0 0,1-1-1 0 0,0 0 1 0 0,0 0-1 0 0,0 1 1 0 0,0-1-1 0 0,0 1 0 0 0,0 0 1 0 0,4-2-1 0 0,43-8 3423 0 0,-31 9-3069 0 0,-15 2-675 0 0,0-1 0 0 0,0 1 0 0 0,0 0 0 0 0,0 0 0 0 0,0 0 0 0 0,0 0 0 0 0,0 0 0 0 0,0 1 0 0 0,0-1 0 0 0,0 1 0 0 0,-1 0 0 0 0,6 2 0 0 0,-2 0-4 0 0,0-1 1 0 0,1 0-1 0 0,-1 0 0 0 0,7 0 0 0 0,-7-1 10 0 0,1 1 0 0 0,-1 0 0 0 0,0 0-1 0 0,7 3 1 0 0,36 6 1211 0 0,-6 0-640 0 0,-16-2-448 0 0,-18-6-78 0 0,0 0 1 0 0,1 0-1 0 0,-1-1 0 0 0,1 0 0 0 0,15 0 1 0 0,3-2 271 0 0,-7 0-89 0 0,30 2 1 0 0,31 6 53 0 0,-71-7-211 0 0,0-1 0 0 0,0 0 0 0 0,0-1 1 0 0,18-4-1 0 0,-23 4-132 0 0,70-6 284 0 0,-67 6-217 0 0,0 0 0 0 0,17 1-1 0 0,-18 1-20 0 0,0-1 0 0 0,-1 0 0 0 0,1 0-1 0 0,13-3 1 0 0,-17 1-40 0 0,5 0 111 0 0,0 0 0 0 0,17-2 0 0 0,-7-11 82 0 0,-10 10-183 0 0,-7 4-11 0 0,-1 0 0 0 0,1-1 0 0 0,0 1 0 0 0,0 0 0 0 0,-1 0 0 0 0,1 1 0 0 0,0-1 0 0 0,0 0 0 0 0,0 1 0 0 0,0-1 0 0 0,0 1 0 0 0,0-1 0 0 0,0 1 0 0 0,1 0 0 0 0,-1 0 0 0 0,0 0 0 0 0,0 0 0 0 0,0 0 0 0 0,3 1 0 0 0,-4-1 1 0 0,0 0 0 0 0,0 1 0 0 0,0-1 0 0 0,0 0 0 0 0,0 0 0 0 0,0 0 0 0 0,0-1 1 0 0,-1 1-1 0 0,1 0 0 0 0,0 0 0 0 0,0 0 0 0 0,0-1 0 0 0,0 1 0 0 0,0-1 0 0 0,0 1 0 0 0,0 0 0 0 0,-1-1 0 0 0,1 0 0 0 0,0 1 0 0 0,0-1 0 0 0,-1 1 0 0 0,2-2 0 0 0,20-21 361 0 0,-14 15-285 0 0,1-2-6 0 0,-1 0 0 0 0,0-1-1 0 0,7-12 1 0 0,14-19 140 0 0,-24 35-196 0 0,-1 0 0 0 0,0 0 0 0 0,0 0 0 0 0,6-16 0 0 0,-6 14 10 0 0,0 0 1 0 0,8-14 0 0 0,1 2 19 0 0,-10 15-33 0 0,0 0 0 0 0,0 0 0 0 0,1 1 1 0 0,0 0-1 0 0,9-9 0 0 0,-8 8-1 0 0,0 1 0 0 0,0-1 0 0 0,0 0 0 0 0,-1-1 0 0 0,0 1 0 0 0,4-8 0 0 0,17-42 120 0 0,-3 9-57 0 0,-16 36-49 0 0,0 0 0 0 0,-1-1 0 0 0,0 1-1 0 0,0-1 1 0 0,-2-1 0 0 0,4-15 0 0 0,-5-85 217 0 0,-2 67-177 0 0,-1 35-62 0 0,0 1 0 0 0,-1-1 0 0 0,0 1 0 0 0,0-1 0 0 0,-5-10 0 0 0,-4-21 44 0 0,-4-51 19 0 0,13 85-65 0 0,-1 0 0 0 0,0 0 1 0 0,-1 1-1 0 0,0-1 0 0 0,0 1 0 0 0,-1 0 0 0 0,1 0 0 0 0,-9-8 0 0 0,-14-23 27 0 0,15 21-14 0 0,-1 0 1 0 0,0 1-1 0 0,-2 0 0 0 0,-16-15 1 0 0,11 12-13 0 0,11 12-11 0 0,0 0 0 0 0,0 0 0 0 0,-1 1 0 0 0,0 1 0 0 0,-21-9 0 0 0,3 1 0 0 0,17 9 0 0 0,1 0 0 0 0,-24-5 0 0 0,8 2 0 0 0,-71-17-12 0 0,84 21 10 0 0,-1 2 0 0 0,1 0 0 0 0,-1 0 0 0 0,0 1 0 0 0,-15 2 0 0 0,-1 1 2 0 0,22-3 0 0 0,1 1 0 0 0,-1 0 0 0 0,0 0 0 0 0,-11 4 0 0 0,-12 5 0 0 0,-38 18 0 0 0,-44 25 0 0 0,-10-3 0 0 0,92-38 0 0 0,19-7 0 0 0,-1 0 0 0 0,1 1 0 0 0,-14 8 0 0 0,12-5 0 0 0,4-2 0 0 0,0-1 0 0 0,0 1 0 0 0,0 1 0 0 0,1 0 0 0 0,0 0 0 0 0,-14 19 0 0 0,16-18 0 0 0,1 0 0 0 0,1 1 0 0 0,0 0 0 0 0,0 1 0 0 0,1-1 0 0 0,0 1 0 0 0,-2 10 0 0 0,3-2 0 0 0,0-1 0 0 0,1 1 0 0 0,0 25 0 0 0,0 24-15 0 0,0-41 3 0 0,2 0-1 0 0,0 0 1 0 0,6 37 0 0 0,0-28 12 0 0,-2-10 0 0 0,1-1 0 0 0,13 39 0 0 0,-4-11 0 0 0,-10-37 0 0 0,9 27 0 0 0,12 40 0 0 0,-19-61 0 0 0,0 1 0 0 0,17 36 0 0 0,-19-55 0 0 0,-4-3 0 0 0,1-1 0 0 0,0 1 0 0 0,-1-1 0 0 0,1 1 0 0 0,-1 0 0 0 0,1-1 0 0 0,-1 1 0 0 0,1 0 0 0 0,-1-1 0 0 0,0 1 0 0 0,1 0 0 0 0,-1 0 0 0 0,0 0 0 0 0,1-1 0 0 0,-1 3 0 0 0,-1-1 1 0 0,-1 1 0 0 0,1-1 1 0 0,-1 1-1 0 0,0-1 0 0 0,0 1 0 0 0,0-1 0 0 0,-3 3 1 0 0,-3 4-113 0 0,-34 48-2293 0 0,14-20-4052 0 0,3-3-1271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5:11.242"/>
    </inkml:context>
    <inkml:brush xml:id="br0">
      <inkml:brushProperty name="width" value="0.1" units="cm"/>
      <inkml:brushProperty name="height" value="0.1" units="cm"/>
      <inkml:brushProperty name="color" value="#F4F91B"/>
    </inkml:brush>
  </inkml:definitions>
  <inkml:trace contextRef="#ctx0" brushRef="#br0">3713 1489 1375 0 0,'-1'1'52'0'0,"0"1"-1"0"0,0-1 0 0 0,0 0 0 0 0,0 0 1 0 0,0 0-1 0 0,0 0 0 0 0,-1 0 0 0 0,1 0 1 0 0,0-1-1 0 0,0 1 0 0 0,-1 0 0 0 0,1-1 1 0 0,-1 1-1 0 0,1-1 0 0 0,-1 1 0 0 0,1-1 0 0 0,-1 1 1 0 0,1-1-1 0 0,-1 0 0 0 0,1 0 0 0 0,-4 0 1 0 0,-2-1 317 0 0,-1 0 1 0 0,0 0-1 0 0,-10-3 1 0 0,-15-2 1208 0 0,19 3-463 0 0,-4 2 217 0 0,11 2-494 0 0,6-1-797 0 0,1 0 1 0 0,-1 0-1 0 0,0 0 1 0 0,1 0 0 0 0,-1 0-1 0 0,1 0 1 0 0,-1 0-1 0 0,1 0 1 0 0,-1 1-1 0 0,0-1 1 0 0,1 0-1 0 0,-1 0 1 0 0,1 1 0 0 0,-1-1-1 0 0,1 0 1 0 0,-1 1-1 0 0,1-1 1 0 0,0 0-1 0 0,-1 1 1 0 0,1-1-1 0 0,-1 1 1 0 0,1 0 11 0 0,0-1 0 0 0,-1 0-1 0 0,1 0 1 0 0,0 1 0 0 0,-1-1 0 0 0,1 0-1 0 0,0 0 1 0 0,-1 0 0 0 0,1 1 0 0 0,0-1-1 0 0,-1 0 1 0 0,1 0 0 0 0,0 0 0 0 0,-1 0-1 0 0,1 0 1 0 0,0 1 0 0 0,-1-1 0 0 0,1 0-1 0 0,-1 0 1 0 0,1 0 0 0 0,0 0 0 0 0,-1 0-1 0 0,1 0 1 0 0,0 0 0 0 0,-1-1 0 0 0,0 1-1 0 0,1 0-5 0 0,0 0 0 0 0,-1 0-1 0 0,1 0 1 0 0,0 0 0 0 0,-1 0-1 0 0,1 0 1 0 0,0 0-1 0 0,0 0 1 0 0,-1 0 0 0 0,1 0-1 0 0,0 0 1 0 0,-1 0 0 0 0,1 0-1 0 0,0 0 1 0 0,0 0-1 0 0,-1 0 1 0 0,1 0 0 0 0,0 0-1 0 0,0 1 1 0 0,-1-1-1 0 0,1 0 1 0 0,0 0 0 0 0,0 0-1 0 0,0 0 1 0 0,-1 1 0 0 0,1-1-1 0 0,0 0 1 0 0,0 0-1 0 0,0 0 1 0 0,-1 1 0 0 0,1-1-1 0 0,0 0 1 0 0,0 0 0 0 0,0 1-1 0 0,0-1 1 0 0,0 0-1 0 0,0 0 1 0 0,0 1 0 0 0,-1-1-1 0 0,1 2 30 0 0,-1-1 0 0 0,0 0 0 0 0,0 0 0 0 0,0 0 0 0 0,-1 0 1 0 0,1 0-1 0 0,0 0 0 0 0,0 0 0 0 0,0 0 0 0 0,-1 0 0 0 0,1 0 0 0 0,0-1 0 0 0,-1 1 0 0 0,1 0 0 0 0,-1-1 0 0 0,-1 1 0 0 0,1 0 69 0 0,0-1 1 0 0,0 1-1 0 0,0 0 1 0 0,0 0-1 0 0,0 0 0 0 0,0 1 1 0 0,0-1-1 0 0,-2 2 1 0 0,3-2-41 0 0,0-1 0 0 0,0 1 1 0 0,0-1-1 0 0,0 1 0 0 0,0-1 1 0 0,-1 0-1 0 0,1 1 0 0 0,0-1 1 0 0,0 0-1 0 0,0 0 0 0 0,0 1 1 0 0,-2-1-1 0 0,-10 3 548 0 0,10-3-548 0 0,1 1 1 0 0,-1 0-1 0 0,0-1 0 0 0,0 0 1 0 0,0 0-1 0 0,0 0 0 0 0,-4 0 0 0 0,-6 0 247 0 0,7 0-206 0 0,0 0 1 0 0,0 0 0 0 0,0-1 0 0 0,0 1 0 0 0,0-1-1 0 0,1-1 1 0 0,-1 1 0 0 0,0-1 0 0 0,1 0 0 0 0,-11-5-1 0 0,7 3 32 0 0,0 1 0 0 0,1 0 0 0 0,-13-3 0 0 0,2 4-10 0 0,0 0 1 0 0,-25 2-1 0 0,-9-1 10 0 0,19 0-40 0 0,-47 6 1 0 0,44-2-53 0 0,-39 7 100 0 0,42-6-79 0 0,0 2 1 0 0,-1 1-1 0 0,2 1 0 0 0,-44 18 0 0 0,68-24-80 0 0,1-1-1 0 0,0 1 0 0 0,-1-2 1 0 0,1 1-1 0 0,-13-1 1 0 0,14 0 19 0 0,-18-2 122 0 0,0-1-1 0 0,0-1 0 0 0,0-1 0 0 0,-40-14 0 0 0,59 17-149 0 0,0 1 6 0 0,0 0-1 0 0,0 0 1 0 0,0 1 0 0 0,-9-1-1 0 0,10 1-3 0 0,0 0 0 0 0,-1 0-1 0 0,1-1 1 0 0,0 1 0 0 0,-1-1-1 0 0,-7-3 1 0 0,-2-1 36 0 0,0 1 1 0 0,-32-5-1 0 0,11 3 31 0 0,7 2-31 0 0,1 1 1 0 0,-1 1-1 0 0,-49 3 0 0 0,15 1 17 0 0,-112 9 26 0 0,147-9-70 0 0,7-1-17 0 0,0-2 0 0 0,0 0 0 0 0,-22-5 0 0 0,-11 0 87 0 0,16 2-40 0 0,-22-1-1 0 0,48 4-46 0 0,-1-1 0 0 0,1 1-1 0 0,-18-6 1 0 0,18 4 16 0 0,0 0-1 0 0,-1 1 1 0 0,-18-1 0 0 0,-57 2 89 0 0,-90-13 0 0 0,135 9-92 0 0,0 2 0 0 0,-73 4 0 0 0,-151 6 28 0 0,99-14 22 0 0,115 7-49 0 0,20 1 12 0 0,-15-2 26 0 0,0-3 0 0 0,-54-11 0 0 0,58 2-8 0 0,33 9-32 0 0,0 1 0 0 0,-20-4 0 0 0,5 4-13 0 0,11 2 9 0 0,1 0-1 0 0,-1-2 1 0 0,0 0-1 0 0,0 0 1 0 0,-26-11-1 0 0,39 12 1 0 0,-1 1 0 0 0,0-1 0 0 0,1 0 0 0 0,0 0 0 0 0,-1 1 1 0 0,1-2-1 0 0,0 1 0 0 0,0 0 0 0 0,0 0 0 0 0,0-1 0 0 0,0 1 0 0 0,1-1 0 0 0,-1 1 0 0 0,1-1 0 0 0,0 0 0 0 0,-2-3 0 0 0,1-1 27 0 0,0-1-1 0 0,1 1 1 0 0,0-1-1 0 0,0 1 1 0 0,1-1 0 0 0,-1 0-1 0 0,2 1 1 0 0,0-9-1 0 0,3-18 35 0 0,9-44 54 0 0,1-19 4 0 0,-13 56-72 0 0,-1 35-55 0 0,0-1 1 0 0,0 1 0 0 0,0-1-1 0 0,1 1 1 0 0,0-1 0 0 0,0 1 0 0 0,1 0-1 0 0,2-9 1 0 0,7-13 35 0 0,-1 0 0 0 0,-2-1 0 0 0,8-47 0 0 0,-2 24-16 0 0,-11 43-22 0 0,0 0-1 0 0,0-1 1 0 0,-1 0 0 0 0,0 0-1 0 0,-1 0 1 0 0,0 1-1 0 0,0-1 1 0 0,-1 0 0 0 0,-1-12-1 0 0,-24-72 2 0 0,16 61 21 0 0,-8-45 0 0 0,13 62-13 0 0,1 0 0 0 0,-8-18 0 0 0,5 18-21 0 0,-5-29 0 0 0,9 37 7 0 0,1-1-1 0 0,0 0 1 0 0,0 1-1 0 0,0-1 1 0 0,2 0 0 0 0,-1 1-1 0 0,1-1 1 0 0,0 0-1 0 0,0 1 1 0 0,1-1-1 0 0,1 1 1 0 0,-1 0 0 0 0,7-14-1 0 0,-7 18-4 0 0,0 0 0 0 0,1 0 0 0 0,-1 0 0 0 0,1 1 0 0 0,0-1 0 0 0,0 1 0 0 0,0 0 0 0 0,1 0 0 0 0,-1 0 0 0 0,1 0 0 0 0,-1 0 0 0 0,1 1 0 0 0,0-1 0 0 0,0 1 0 0 0,0 0 0 0 0,0 0 0 0 0,0 1 0 0 0,1-1 0 0 0,5 0 0 0 0,32-16 0 0 0,-29 14 0 0 0,0 2 0 0 0,-1-1 0 0 0,1 2 0 0 0,0-1 0 0 0,0 2 0 0 0,0 0 0 0 0,14 1 0 0 0,-6 0 0 0 0,38-3 0 0 0,22-4 0 0 0,17-3 0 0 0,-33 2 0 0 0,127 0 0 0 0,-160 7 0 0 0,110 2 0 0 0,-111-2 0 0 0,0-1 0 0 0,34-5 0 0 0,40-3 0 0 0,17 0 0 0 0,2 0 0 0 0,62 16 0 0 0,-94 1 0 0 0,0-4 0 0 0,0-4 0 0 0,100-13 0 0 0,-132 6 0 0 0,1 4 0 0 0,118 8 0 0 0,12 18 0 0 0,-159-16 0 0 0,-23-5 0 0 0,0 0 0 0 0,1 0 0 0 0,12 0 0 0 0,99 6 0 0 0,239-10 0 0 0,-314 1 0 0 0,-23 0 0 0 0,1 1 0 0 0,33 4 0 0 0,64 10 0 0 0,-64-14 0 0 0,-41-1 0 0 0,0 1 0 0 0,0 1 0 0 0,24 3 0 0 0,-22-1 0 0 0,30 1 0 0 0,-34-3 0 0 0,1 0 0 0 0,0 1 0 0 0,22 5 0 0 0,-1 2 0 0 0,-18-4 0 0 0,29 10 0 0 0,-42-13 0 0 0,-1 0 0 0 0,1 1 0 0 0,0-1 0 0 0,-1 1 0 0 0,1 0 0 0 0,-1 1 0 0 0,0-1 0 0 0,0 1 0 0 0,0 0 0 0 0,4 5 0 0 0,8 7 0 0 0,-14-14 0 0 0,1 0 0 0 0,-1 1 0 0 0,0-1 0 0 0,0 0 0 0 0,0 1 0 0 0,0-1 0 0 0,0 1 0 0 0,0-1 0 0 0,-1 1 0 0 0,1 0 0 0 0,1 5 0 0 0,5 19 0 0 0,-5-18 0 0 0,-1-1 0 0 0,4 17 0 0 0,-5 1 0 0 0,-1 0 0 0 0,-1 1 0 0 0,-8 44 0 0 0,2-24 0 0 0,-1 2-59 0 0,-2-2 0 0 0,-21 57 0 0 0,-1 7-56 0 0,16-58-890 0 0,-3-1 1 0 0,-50 94-1 0 0,47-100 123 0 0,-38 57-2407 0 0,26-51 1478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5:16.212"/>
    </inkml:context>
    <inkml:brush xml:id="br0">
      <inkml:brushProperty name="width" value="0.1" units="cm"/>
      <inkml:brushProperty name="height" value="0.1" units="cm"/>
      <inkml:brushProperty name="color" value="#F4F91B"/>
    </inkml:brush>
  </inkml:definitions>
  <inkml:trace contextRef="#ctx0" brushRef="#br0">1908 1536 3511 0 0,'-2'-55'2472'0'0,"1"55"-2412"0"0,1-1 0 0 0,-1 0 0 0 0,0 1 0 0 0,1-1 0 0 0,-1 1 0 0 0,0-1 0 0 0,0 1 0 0 0,1 0 0 0 0,-1-1 0 0 0,0 1 0 0 0,0 0 0 0 0,0 0 0 0 0,1-1 0 0 0,-1 1 0 0 0,0 0 0 0 0,0 0 0 0 0,0 0 0 0 0,0 0 0 0 0,0 0 0 0 0,0 0 0 0 0,-21 0 739 0 0,19 1-684 0 0,-1 0-1 0 0,1 0 1 0 0,-1 1 0 0 0,1-1 0 0 0,0 1-1 0 0,0 0 1 0 0,-1 0 0 0 0,1 0-1 0 0,1 1 1 0 0,-1-1 0 0 0,0 1-1 0 0,1-1 1 0 0,-1 1 0 0 0,1 0 0 0 0,-4 6-1 0 0,-4 3 31 0 0,9-11-119 0 0,0 1 1 0 0,0-1-1 0 0,0 1 0 0 0,0-1 1 0 0,0 1-1 0 0,0-1 0 0 0,1 1 1 0 0,-1 0-1 0 0,1-1 0 0 0,-1 1 0 0 0,1 0 1 0 0,-1 0-1 0 0,1-1 0 0 0,0 3 1 0 0,0-3 83 0 0,-6-2 190 0 0,0 1 0 0 0,0-1 0 0 0,0 0 0 0 0,0 0 0 0 0,1-1 0 0 0,-1 0-1 0 0,-10-4 1 0 0,-8-3 347 0 0,-41-5-77 0 0,41 10-354 0 0,-37-13 0 0 0,-20-13 706 0 0,19 12-341 0 0,20 7-420 0 0,24 6-76 0 0,-1 1-1 0 0,0 1 0 0 0,0 0 0 0 0,-33 0 1 0 0,15 4 36 0 0,-54 8 0 0 0,61-6 240 0 0,0-2 0 0 0,-1-2 0 0 0,1 0 0 0 0,-41-8 0 0 0,68 8-463 0 0,-17 0 121 0 0,0 0 0 0 0,1 2 0 0 0,-1 0 0 0 0,-28 5 0 0 0,36-4-46 0 0,-25 1 267 0 0,0-2-1 0 0,0-2 1 0 0,-45-6 0 0 0,3-3 380 0 0,-61-13-130 0 0,14 19-106 0 0,118 4-365 0 0,-1 0 36 0 0,0-2-1 0 0,1 1 1 0 0,0-1 0 0 0,-1 0 0 0 0,1-1 0 0 0,0 0 0 0 0,0 0-1 0 0,-7-5 1 0 0,13 7-26 0 0,0 0 0 0 0,0-1 1 0 0,1 1-1 0 0,-1 0 0 0 0,1 0 0 0 0,-1-1 0 0 0,1 1 0 0 0,0-1 1 0 0,-1 1-1 0 0,1-1 0 0 0,0 0 0 0 0,0 1 0 0 0,0-1 0 0 0,0 0 0 0 0,0 0 1 0 0,1 0-1 0 0,-1 0 0 0 0,0 0 0 0 0,1 0 0 0 0,-1 0 0 0 0,1-3 0 0 0,-2 1 30 0 0,1 1 0 0 0,-1-1 0 0 0,0 1 0 0 0,0-1 0 0 0,0 1 0 0 0,0 0 0 0 0,-1-1 0 0 0,1 1 0 0 0,-1 0 0 0 0,-5-4 0 0 0,-10-13 163 0 0,14 14-167 0 0,1 0 0 0 0,0 0 0 0 0,0 0 0 0 0,0 0 0 0 0,1-1 0 0 0,-1 1 0 0 0,2-1 0 0 0,-2-7 0 0 0,0-8 149 0 0,-1-27-1 0 0,4 30-108 0 0,-2 1 0 0 0,-5-30 0 0 0,-5 0 32 0 0,2 1 0 0 0,2-2 1 0 0,-2-80-1 0 0,12 53-42 0 0,-1 35 9 0 0,-1 1 1 0 0,-5-47-1 0 0,2 68-87 0 0,0-1-1 0 0,2 0 0 0 0,0 0 1 0 0,4-26-1 0 0,-3 40-4 0 0,1 0-1 0 0,0 0 1 0 0,1 0 0 0 0,-1 1 0 0 0,1-1-1 0 0,1 0 1 0 0,-1 1 0 0 0,1-1-1 0 0,0 1 1 0 0,0 0 0 0 0,0 0-1 0 0,1 0 1 0 0,-1 0 0 0 0,1 0-1 0 0,1 1 1 0 0,-1 0 0 0 0,0 0-1 0 0,10-7 1 0 0,12-5-2 0 0,-15 8 0 0 0,0 0 0 0 0,1 1 0 0 0,0 1 0 0 0,0 0 0 0 0,0 0 0 0 0,1 1 0 0 0,24-6 0 0 0,-2 4 0 0 0,66-23 0 0 0,-19 4 0 0 0,-26 7 0 0 0,-42 13 0 0 0,0 1 0 0 0,0 0 0 0 0,17-3 0 0 0,10 2 0 0 0,65-14 0 0 0,-65 11 0 0 0,1 2 0 0 0,65-2 0 0 0,-46 5 0 0 0,53-15 0 0 0,-22 4 0 0 0,42 8 0 0 0,-89 6 0 0 0,51-9 0 0 0,-57 5 0 0 0,0 2 0 0 0,-1 2 0 0 0,1 1 0 0 0,54 8 0 0 0,17 13 0 0 0,-91-16 0 0 0,-1 1 0 0 0,0 1 0 0 0,30 15 0 0 0,-34-13 0 0 0,0 0 0 0 0,-1 1 0 0 0,0 1 0 0 0,-1 0 0 0 0,0 0 0 0 0,-1 1 0 0 0,0 1 0 0 0,-1 0 0 0 0,-1 0 0 0 0,15 26 0 0 0,11 15 0 0 0,-21-34 0 0 0,-1-1 0 0 0,10 22 0 0 0,-18-28-3 0 0,-1-1 1 0 0,0 1-1 0 0,0 0 0 0 0,-1 0 0 0 0,-1 0 0 0 0,0 0 1 0 0,-1 0-1 0 0,0 1 0 0 0,-1-1 0 0 0,-1 0 1 0 0,-2 17-1 0 0,-14 117-792 0 0,1 0-2015 0 0,7-48-3633 0 0,7-34-124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5:36.168"/>
    </inkml:context>
    <inkml:brush xml:id="br0">
      <inkml:brushProperty name="width" value="0.1" units="cm"/>
      <inkml:brushProperty name="height" value="0.1" units="cm"/>
      <inkml:brushProperty name="color" value="#F4F91B"/>
    </inkml:brush>
  </inkml:definitions>
  <inkml:trace contextRef="#ctx0" brushRef="#br0">3375 1201 1839 0 0,'1'0'242'0'0,"1"0"-1"0"0,-1 0 0 0 0,0 0 0 0 0,1-1 1 0 0,-1 1-1 0 0,1 0 0 0 0,-1-1 0 0 0,0 1 1 0 0,1-1-1 0 0,-1 1 0 0 0,0-1 0 0 0,0 0 1 0 0,1 1-1 0 0,1-3 0 0 0,1 1-348 0 0,6-4 1747 0 0,-16 10-256 0 0,-1 4-1117 0 0,-1 0-1 0 0,-1-1 0 0 0,1-1 0 0 0,-1 1 1 0 0,0-2-1 0 0,-16 9 0 0 0,16-10-119 0 0,0 0 0 0 0,0-1 0 0 0,-1 0 0 0 0,1 0 0 0 0,-1-1 0 0 0,1 0 0 0 0,-1-1 0 0 0,0 0 0 0 0,0 0 0 0 0,0-1 0 0 0,0-1 0 0 0,1 1 0 0 0,-18-5 0 0 0,12 3 203 0 0,-1 0 0 0 0,-29 0 0 0 0,36 2-228 0 0,-1 0-1 0 0,1 0 1 0 0,-1-1 0 0 0,1 0-1 0 0,0 0 1 0 0,0-1 0 0 0,0 0 0 0 0,0-1-1 0 0,0 0 1 0 0,0-1 0 0 0,-8-4-1 0 0,-16-10 512 0 0,-52-21 0 0 0,79 36-555 0 0,-7-1-32 0 0,1 1 0 0 0,-1 0 0 0 0,1 1 0 0 0,-1 0 0 0 0,0 1 0 0 0,0 0 0 0 0,0 1 0 0 0,-16 3-1 0 0,10-2 2 0 0,-1-1-1 0 0,-28-3 0 0 0,16 0 149 0 0,-1 2-1 0 0,1 1 1 0 0,-1 2 0 0 0,-60 10-1 0 0,66-8-127 0 0,5-2 42 0 0,0-1 0 0 0,0-1-1 0 0,-25-3 1 0 0,28 2-26 0 0,-10-2 12 0 0,0 3 1 0 0,-1 0-1 0 0,1 2 1 0 0,-1 1-1 0 0,-28 7 1 0 0,13 0 28 0 0,-77 6 0 0 0,104-14-62 0 0,1 0 28 0 0,1-1 0 0 0,0-1 0 0 0,0-1 0 0 0,-22-2 0 0 0,23 1-42 0 0,0 0 0 0 0,-18 1 1 0 0,17 1 61 0 0,-27-4 0 0 0,-153-18 125 0 0,162 20-222 0 0,-3-2 29 0 0,-45-1 120 0 0,-4-3 42 0 0,73 8-179 0 0,-4 0-4 0 0,0 0-1 0 0,0 1 1 0 0,1 0 0 0 0,-28 7-1 0 0,-60 16-20 0 0,-78 7 159 0 0,107-20-118 0 0,55-10 26 0 0,0-1 0 0 0,0 0-1 0 0,0-1 1 0 0,0-1 0 0 0,-26-7 0 0 0,-1 1 16 0 0,23 6-17 0 0,1-2-1 0 0,0-1 0 0 0,0-1 0 0 0,0 0 1 0 0,1-2-1 0 0,-32-15 1 0 0,39 15-39 0 0,-1 1 0 0 0,1 1 0 0 0,-1 1 0 0 0,-1 1 0 0 0,-16-4 1 0 0,-4 0-37 0 0,33 7 18 0 0,0 0-1 0 0,-1 0 1 0 0,1 0-1 0 0,0 0 1 0 0,0-1 0 0 0,0 0-1 0 0,0 0 1 0 0,1 0-1 0 0,-1 0 1 0 0,0 0 0 0 0,1-1-1 0 0,0 0 1 0 0,-1 0-1 0 0,1 0 1 0 0,0 0-1 0 0,0 0 1 0 0,1 0 0 0 0,-1-1-1 0 0,1 1 1 0 0,0-1-1 0 0,0 0 1 0 0,-3-8-1 0 0,-3-7 90 0 0,0 0 20 0 0,0 0 1 0 0,2-1-1 0 0,-7-34 0 0 0,5 4 87 0 0,-10-79 19 0 0,16 57-180 0 0,3 53 7 0 0,-1 0 1 0 0,-1 0 0 0 0,0 0-1 0 0,-7-27 1 0 0,-2 8 38 0 0,-10-76 1 0 0,19 101-82 0 0,0 1-1 0 0,1 0 1 0 0,0-1-1 0 0,1 1 1 0 0,1 0-1 0 0,0 0 1 0 0,5-19-1 0 0,-6 27-5 0 0,1 0-1 0 0,0 0 1 0 0,-1 1 0 0 0,1-1-1 0 0,1 0 1 0 0,-1 1-1 0 0,0-1 1 0 0,1 1 0 0 0,0 0-1 0 0,0 0 1 0 0,0 0 0 0 0,0 0-1 0 0,0 1 1 0 0,1-1-1 0 0,-1 1 1 0 0,1 0 0 0 0,-1 0-1 0 0,1 0 1 0 0,0 0-1 0 0,0 0 1 0 0,0 1 0 0 0,0 0-1 0 0,0 0 1 0 0,0 0 0 0 0,6 0-1 0 0,11-2 12 0 0,0-1 0 0 0,-1-1 0 0 0,1-1 0 0 0,-1 0 0 0 0,0-1 0 0 0,0-2 0 0 0,-1 0 0 0 0,-1-1 0 0 0,22-15 0 0 0,-32 21-1 0 0,-1 0 0 0 0,0 0 0 0 0,1 0 1 0 0,0 1-1 0 0,-1 0 0 0 0,1 1 0 0 0,14-3 0 0 0,60-4 12 0 0,-49 7-31 0 0,41 0 6 0 0,-53 3 0 0 0,1-2 0 0 0,-1 0 0 0 0,22-4 0 0 0,-6-4 0 0 0,1 3 0 0 0,0 1 0 0 0,0 2 0 0 0,63 3 0 0 0,-36 0 0 0 0,-45-1 0 0 0,0 2 0 0 0,32 3 0 0 0,11 2 0 0 0,-43-5 0 0 0,37 7 0 0 0,29 7 0 0 0,106 6 0 0 0,-170-19 0 0 0,46 1 32 0 0,0-3 0 0 0,1-2 0 0 0,113-20 0 0 0,-139 17-32 0 0,-1 1 0 0 0,1 2 0 0 0,0 1 0 0 0,53 8 0 0 0,30 1 0 0 0,-110-9 0 0 0,0 0 0 0 0,1 0 0 0 0,-1-2 0 0 0,0 0 0 0 0,26-9 0 0 0,-16 4 0 0 0,0 0 0 0 0,0 1 0 0 0,0 2 0 0 0,41-4 0 0 0,117-9 0 0 0,-86 8 48 0 0,122 2 0 0 0,-189 10-61 0 0,1 2-1 0 0,0 1 1 0 0,-1 1-1 0 0,35 12 1 0 0,17 4 16 0 0,-75-20-4 0 0,0 0 1 0 0,0 0-1 0 0,0 1 0 0 0,0 0 1 0 0,-1 0-1 0 0,1 1 0 0 0,-1 0 0 0 0,0 0 1 0 0,0 1-1 0 0,-1 0 0 0 0,1 0 1 0 0,-1 0-1 0 0,0 1 0 0 0,-1 0 1 0 0,1 0-1 0 0,5 9 0 0 0,9 17-48 0 0,-7-13 42 0 0,12 24 1 0 0,-21-35 6 0 0,0 1 1 0 0,-1-1-1 0 0,0 1 0 0 0,-1-1 1 0 0,0 1-1 0 0,1 13 0 0 0,5 44 0 0 0,2 62 0 0 0,-10-95-3 0 0,-2 68-47 0 0,-1-64 30 0 0,-2 0 1 0 0,-2-1 0 0 0,-17 56-1 0 0,-68 177-5362 0 0,78-225 606 0 0,0 2-1239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5:41.848"/>
    </inkml:context>
    <inkml:brush xml:id="br0">
      <inkml:brushProperty name="width" value="0.1" units="cm"/>
      <inkml:brushProperty name="height" value="0.1" units="cm"/>
      <inkml:brushProperty name="color" value="#F4F91B"/>
    </inkml:brush>
  </inkml:definitions>
  <inkml:trace contextRef="#ctx0" brushRef="#br0">129 17 919 0 0,'-8'-2'98'0'0,"-1"1"0"0"0,-1-1-1 0 0,1 2 1 0 0,-14-1-1 0 0,-46 1 2071 0 0,90 2-858 0 0,156 8-68 0 0,-148-6-1190 0 0,-6 0-31 0 0,1-2 1 0 0,0 0 0 0 0,-1-1-1 0 0,1-2 1 0 0,24-3 0 0 0,-29 1 76 0 0,-13 3-55 0 0,0-1 0 0 0,0 0-1 0 0,0 0 1 0 0,0 0 0 0 0,-1-1-1 0 0,1 0 1 0 0,0 0 0 0 0,-1 0-1 0 0,1-1 1 0 0,-1 0 0 0 0,7-4-1 0 0,-12 5-42 0 0,-2 2 0 0 0,0 0 0 0 0,0 0 0 0 0,0 0 0 0 0,0 0 0 0 0,1 0 0 0 0,-1 0 0 0 0,0 1 0 0 0,0-1 0 0 0,-2 1 0 0 0,3 0 0 0 0,-258 44 136 0 0,250-44-136 0 0,-61 5 26 0 0,50-6-13 0 0,-1 2 0 0 0,-30 6-1 0 0,51-8-12 0 0,0 0 0 0 0,0 0 0 0 0,0 0 0 0 0,0 0 0 0 0,0 0 0 0 0,0 0 0 0 0,0 0 0 0 0,0 0 0 0 0,0 0 0 0 0,0 0 0 0 0,0 0 0 0 0,0 0 0 0 0,0 0 0 0 0,0 0 0 0 0,0 0 0 0 0,0 0 0 0 0,0 0 0 0 0,0 0 0 0 0,0 0 0 0 0,0 1 0 0 0,0-1 0 0 0,0 0 0 0 0,0 0 0 0 0,0 0 0 0 0,0 0 0 0 0,0 0 0 0 0,0 0 0 0 0,0 0 0 0 0,0 0 0 0 0,0 0 0 0 0,0 0 0 0 0,0 0 0 0 0,0 0 0 0 0,0 0-1 0 0,0 0 1 0 0,0 0 0 0 0,0 0 0 0 0,0 0 0 0 0,0 0 0 0 0,0 0 0 0 0,0 0 0 0 0,0 0 0 0 0,8 2-1 0 0,15-1 8 0 0,-19 0-1 0 0,110 7 140 0 0,114 8 25 0 0,-226-16-235 0 0,44 4 314 0 0,-42-4-471 0 0,0 1 0 0 0,0 0 0 0 0,0 0 0 0 0,0 0 0 0 0,0 0 0 0 0,0 1-1 0 0,-1-1 1 0 0,1 1 0 0 0,4 2 0 0 0,-3 2-2098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57:34.089"/>
    </inkml:context>
    <inkml:brush xml:id="br0">
      <inkml:brushProperty name="width" value="0.1" units="cm"/>
      <inkml:brushProperty name="height" value="0.1" units="cm"/>
      <inkml:brushProperty name="color" value="#F4F91B"/>
    </inkml:brush>
  </inkml:definitions>
  <inkml:trace contextRef="#ctx0" brushRef="#br0">1325 413 1839 0 0,'0'-1'94'0'0,"-1"-1"0"0"0,1 1 0 0 0,-1-1 0 0 0,1 0 0 0 0,0 1-1 0 0,0-1 1 0 0,0 1 0 0 0,0-1 0 0 0,0 0 0 0 0,0 1-1 0 0,0-1 1 0 0,1-2 0 0 0,-1 3-14 0 0,0 0 0 0 0,1 1 0 0 0,-1-1-1 0 0,0 0 1 0 0,0 0 0 0 0,0 0 0 0 0,0 0 0 0 0,0 1 0 0 0,0-1 0 0 0,0 0-1 0 0,0 0 1 0 0,0 0 0 0 0,0 0 0 0 0,0 0 0 0 0,0 1 0 0 0,-1-1 0 0 0,1 0-1 0 0,0 0 1 0 0,-1 0 0 0 0,1 1 0 0 0,0-1 0 0 0,-1 0 0 0 0,1 0 0 0 0,-1 1-1 0 0,1-1 1 0 0,-1 1 0 0 0,0-1 0 0 0,1 0 0 0 0,-1 1 0 0 0,1-1-1 0 0,-1 1 1 0 0,0-1 0 0 0,0 1 0 0 0,1-1 0 0 0,-1 1 0 0 0,0 0 0 0 0,0-1-1 0 0,0 1 1 0 0,1 0 0 0 0,-1 0 0 0 0,0 0 0 0 0,-1-1 0 0 0,-10-1 158 0 0,1 0 1 0 0,-1 1-1 0 0,0 0 1 0 0,1 1-1 0 0,-1 0 1 0 0,-17 3-1 0 0,-72 18 434 0 0,61-12-403 0 0,-44 11 104 0 0,34-7-108 0 0,-74 9 1 0 0,-224-2 1070 0 0,329-20-1273 0 0,-263-10 1082 0 0,122 2-291 0 0,166 7-814 0 0,0 0 1 0 0,-1 0 0 0 0,1-1 0 0 0,-1 1-1 0 0,10-5 1 0 0,7-3 45 0 0,85-28 86 0 0,-70 23-62 0 0,70-18 0 0 0,43 6-57 0 0,38-8 22 0 0,-39-8-75 0 0,-100 30 0 0 0,-33 9 0 0 0,29-10 0 0 0,-12 2 6 0 0,0 2-1 0 0,1 2 0 0 0,54-6 0 0 0,32-6 38 0 0,-96 14-50 0 0,-19 5 18 0 0,0-1 1 0 0,0 1-1 0 0,0-1 0 0 0,0-1 0 0 0,-1 1 0 0 0,1-1 1 0 0,0 1-1 0 0,-1-1 0 0 0,1-1 0 0 0,-1 1 1 0 0,0-1-1 0 0,6-3 0 0 0,-14 5 19 0 0,1 0 0 0 0,0 0 1 0 0,0 0-1 0 0,-1 1 0 0 0,-6 0 0 0 0,-84 7 33 0 0,21 0-8 0 0,30-2 33 0 0,0 2 1 0 0,0 1 0 0 0,-68 23-1 0 0,77-19-72 0 0,18-6 0 0 0,-1-1 0 0 0,-22 5 0 0 0,29-6 13 0 0,9 0-4 0 0,8-2-3 0 0,6 2 50 0 0,12 0-9 0 0,5-3 32 0 0,-13-1-46 0 0,-1 0 0 0 0,24-3 1 0 0,-12-1-32 0 0,-1-2 1 0 0,0 0 0 0 0,42-16-1 0 0,-51 14-12 0 0,1 1-1 0 0,-1 0 0 0 0,1 2 1 0 0,1 0-1 0 0,-1 2 0 0 0,1 0 1 0 0,-1 1-1 0 0,1 0 0 0 0,0 2 1 0 0,-1 1-1 0 0,24 3 0 0 0,-30-3-5 0 0,-1 1 0 0 0,22-2 0 0 0,13 1 0 0 0,-41 1 0 0 0,0 0 0 0 0,1 0 0 0 0,-1 1 0 0 0,0 0 0 0 0,-1 0 0 0 0,1 0 0 0 0,0 1 0 0 0,-1 0 0 0 0,9 8 0 0 0,-14-12 0 0 0,1 0 0 0 0,-1 1 0 0 0,0-1 0 0 0,1 0 0 0 0,-1 1 0 0 0,0-1 0 0 0,0 0 0 0 0,1 1 0 0 0,-1-1 0 0 0,0 0 0 0 0,0 1 0 0 0,0-1 0 0 0,1 0 0 0 0,-1 1 0 0 0,0-1 0 0 0,0 0 0 0 0,0 1 0 0 0,0-1 0 0 0,0 1 0 0 0,0-1 0 0 0,0 0 0 0 0,0 1 0 0 0,0-1 0 0 0,0 1 0 0 0,0-1 0 0 0,0 0 0 0 0,0 1 0 0 0,0-1 0 0 0,0 1 0 0 0,0-1 0 0 0,-1 1 0 0 0,1 0 0 0 0,-1 0 0 0 0,0-1 0 0 0,0 1 0 0 0,1 0 0 0 0,-1-1 0 0 0,0 1 0 0 0,0-1 0 0 0,0 1 0 0 0,0-1 0 0 0,0 1 0 0 0,0-1 0 0 0,-1 1 0 0 0,-1 0 0 0 0,0-1 0 0 0,1 1 0 0 0,-1 0 0 0 0,0-1 0 0 0,0 0 0 0 0,0 0 0 0 0,0 0 0 0 0,-5 0 0 0 0,-12-6 0 0 0,-30-13 0 0 0,-64-40 64 0 0,78 39-64 0 0,-1 1 0 0 0,-1 1 0 0 0,0 2 0 0 0,-2 2 0 0 0,1 2 0 0 0,-71-13 0 0 0,96 22 0 0 0,-1 0 0 0 0,-15-5 0 0 0,28 8 0 0 0,5-1 0 0 0,0 1 0 0 0,0-1 0 0 0,0 1 0 0 0,1 0 0 0 0,-1 0 0 0 0,6 1 0 0 0,0 0 0 0 0,-1 0 12 0 0,1 0 0 0 0,-1 1 1 0 0,1 0-1 0 0,-1 1 0 0 0,0 0 0 0 0,1 0 0 0 0,-2 1 0 0 0,15 8 0 0 0,16 7 34 0 0,-9-6-3 0 0,-1 1-1 0 0,40 27 1 0 0,47 44 150 0 0,-35-26-133 0 0,-68-50-57 0 0,51 39 67 0 0,-57-42-63 0 0,0-1 0 0 0,-1 1 0 0 0,1 1-1 0 0,-1-1 1 0 0,-1 1 0 0 0,1 0 0 0 0,4 10 0 0 0,-8-15-6 0 0,0-1 1 0 0,-1 1-1 0 0,1-1 0 0 0,-1 1 0 0 0,0-1 0 0 0,1 1 0 0 0,-1-1 1 0 0,0 1-1 0 0,0 0 0 0 0,0-1 0 0 0,0 1 0 0 0,0-1 1 0 0,0 1-1 0 0,-1-1 0 0 0,1 1 0 0 0,0-1 0 0 0,-1 1 0 0 0,1-1 1 0 0,-1 1-1 0 0,0-1 0 0 0,1 1 0 0 0,-1-1 0 0 0,0 0 1 0 0,0 1-1 0 0,0-1 0 0 0,0 0 0 0 0,0 0 0 0 0,0 0 0 0 0,0 0 1 0 0,0 0-1 0 0,0 0 0 0 0,-1 0 0 0 0,1 0 0 0 0,0 0 0 0 0,-1 0 1 0 0,-2 0-1 0 0,-6 4 13 0 0,1-1 0 0 0,-2-1 0 0 0,1 0-1 0 0,-14 3 1 0 0,11-3-3 0 0,-64 12 313 0 0,-11 2 252 0 0,70-12-461 0 0,-1 0 49 0 0,-25 11-1 0 0,37-14-151 0 0,1 2-1 0 0,0-1 1 0 0,0 1 0 0 0,0 0 0 0 0,1 0 0 0 0,-1 0-1 0 0,-7 9 1 0 0,1 0 2 0 0,1 1-1 0 0,0 0 0 0 0,1 1 0 0 0,1 0 1 0 0,0 0-1 0 0,2 1 0 0 0,-9 20 1 0 0,9-11-329 0 0,0-1 0 0 0,1 1 1 0 0,1 0-1 0 0,-1 36 1 0 0,4-18-994 0 0,1 1-62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1:56.529"/>
    </inkml:context>
    <inkml:brush xml:id="br0">
      <inkml:brushProperty name="width" value="0.1" units="cm"/>
      <inkml:brushProperty name="height" value="0.1" units="cm"/>
      <inkml:brushProperty name="color" value="#F4F91B"/>
    </inkml:brush>
  </inkml:definitions>
  <inkml:trace contextRef="#ctx0" brushRef="#br0">195 1042 455 0 0,'0'0'64'0'0,"-1"-1"0"0"0,1 0 0 0 0,0 0 0 0 0,-1 0 0 0 0,1 1 0 0 0,-1-1 0 0 0,1 0 0 0 0,-1 1 0 0 0,1-1 0 0 0,-1 0 0 0 0,0 1 0 0 0,1-1 0 0 0,-1 1 0 0 0,0-1 0 0 0,1 1 0 0 0,-1-1 0 0 0,0 1 0 0 0,0-1 0 0 0,1 1 0 0 0,-2-1 0 0 0,-18-6 2366 0 0,19 7-2292 0 0,-1-1-13 0 0,1 1 0 0 0,-1 0 0 0 0,1 0 0 0 0,-1 0 0 0 0,0 1 0 0 0,1-1 0 0 0,-1 0 0 0 0,1 1 0 0 0,0-1 0 0 0,-1 0 0 0 0,1 1 0 0 0,-8 7 3567 0 0,9-8-3652 0 0,1 0 145 0 0,0 1-1 0 0,0-1 0 0 0,1 0 1 0 0,-1 1-1 0 0,0-1 0 0 0,0 1 0 0 0,0-1 1 0 0,0 1-1 0 0,0 0 0 0 0,0-1 1 0 0,0 1-1 0 0,0 0 0 0 0,0 0 1 0 0,0 0-1 0 0,0 0 0 0 0,-1 0 0 0 0,1 0 1 0 0,0 0-1 0 0,1 2 0 0 0,-2-2-80 0 0,1 0 1 0 0,-1 0-1 0 0,1 0 0 0 0,0 0 0 0 0,0 0 0 0 0,-1 0 0 0 0,1-1 0 0 0,0 1 0 0 0,0 0 0 0 0,0 0 0 0 0,0-1 0 0 0,0 1 1 0 0,0 0-1 0 0,0-1 0 0 0,0 1 0 0 0,0-1 0 0 0,1 1 0 0 0,-1-1 0 0 0,2 1 0 0 0,3-1 114 0 0,0 1 1 0 0,-1 0-1 0 0,1 1 0 0 0,0-1 0 0 0,-1 1 0 0 0,1 0 1 0 0,-1 1-1 0 0,7 3 0 0 0,-5-3-55 0 0,0 0 0 0 0,0 0 0 0 0,1 0 0 0 0,10 2 0 0 0,-5-3 127 0 0,1-1-1 0 0,16-1 1 0 0,8 3 179 0 0,-26-1-343 0 0,0-2 1 0 0,24 0-1 0 0,43-9 354 0 0,-66 8-418 0 0,1-1 0 0 0,0 2-1 0 0,-1 0 1 0 0,21 2 0 0 0,-17 0 5 0 0,0-1 1 0 0,20-2 0 0 0,-16 0 45 0 0,44 3-1 0 0,-45 0-22 0 0,0-1-1 0 0,31-3 0 0 0,45-3 317 0 0,-81 6-381 0 0,-1 1 0 0 0,0 0 0 0 0,0 1 0 0 0,0 0 0 0 0,24 9 0 0 0,2 1 41 0 0,-17-6-23 0 0,-1 1-1 0 0,0 1 1 0 0,32 17-1 0 0,-48-23-38 0 0,1 0 0 0 0,0 0 0 0 0,1-1 0 0 0,-1 0 0 0 0,0 0 0 0 0,12 0 0 0 0,45 1 54 0 0,23 3-5 0 0,8-3 64 0 0,-66-3-92 0 0,-1 1 0 0 0,35 5 0 0 0,-36-3-25 0 0,0 0 0 0 0,-1-2 0 0 0,41-4 0 0 0,-19-1 33 0 0,-22 1-19 0 0,1 1 0 0 0,44 3 0 0 0,-1-3 39 0 0,-22 2-12 0 0,-39-1-36 0 0,0 1-1 0 0,0 0 1 0 0,0 0 0 0 0,14 3-1 0 0,-16-2-5 0 0,1 0 0 0 0,-1 0-1 0 0,13-1 1 0 0,10 0 59 0 0,127 6 17 0 0,-129-8-27 0 0,0-1 0 0 0,48-11 0 0 0,-42 6-56 0 0,23-5 70 0 0,-31 7-61 0 0,-1 1-1 0 0,1 0 1 0 0,40 0-1 0 0,-48 6 0 0 0,34 6 0 0 0,-34-4 0 0 0,35 2 0 0 0,26-3 0 0 0,17 2 64 0 0,-41-3-32 0 0,68 10 0 0 0,-94-8-18 0 0,-19-2-4 0 0,0 0 0 0 0,0 0 0 0 0,-1 1 0 0 0,18 6 0 0 0,-15-3-10 0 0,1-1 0 0 0,0 0 0 0 0,-1-1 0 0 0,1-1 0 0 0,0 0 0 0 0,0 0 0 0 0,0-1 0 0 0,1-1 0 0 0,-1 0 0 0 0,22-4 0 0 0,-26 3 11 0 0,0 0 1 0 0,17 1-1 0 0,15-2 19 0 0,-37 2-30 0 0,0 0 0 0 0,0 0 0 0 0,0 1 0 0 0,0-1 0 0 0,0 1 0 0 0,-1 0 0 0 0,5 1 0 0 0,21 3 0 0 0,4-5 0 0 0,1-1 0 0 0,48 6 0 0 0,-76-5 0 0 0,0 0 0 0 0,1 0 0 0 0,-1-1 0 0 0,0 0 0 0 0,0 0 0 0 0,7-2 0 0 0,-5 1 0 0 0,1 1 0 0 0,15-2 0 0 0,84-5 44 0 0,-43 1-24 0 0,63-5-20 0 0,-40-1 0 0 0,-4 0 0 0 0,-62 10 4 0 0,-1 2-1 0 0,38 3 1 0 0,68 6 49 0 0,-62-7-18 0 0,-44-2 11 0 0,41 5 1 0 0,-13 0 1 0 0,11 3 32 0 0,-42-5-62 0 0,1-1 0 0 0,-1 0 1 0 0,1-1-1 0 0,0-1 0 0 0,0-1 0 0 0,-1 0 0 0 0,0-2 0 0 0,1 0 0 0 0,21-8 0 0 0,-21 3-3 0 0,-1 0 0 0 0,0-1 0 0 0,0-1 0 0 0,30-25 0 0 0,-43 31-15 0 0,6-4 36 0 0,-1-1 0 0 0,0 0-1 0 0,-1-1 1 0 0,9-14 0 0 0,6-6 30 0 0,-15 19-41 0 0,-1-1 0 0 0,-1 0-1 0 0,0 0 1 0 0,8-22 0 0 0,8-15 65 0 0,88-178 144 0 0,-87 178-223 0 0,33-99 0 0 0,-49 119 53 0 0,-1 0 0 0 0,4-34 0 0 0,-10 53-39 0 0,-1 0 0 0 0,0 0 0 0 0,0 0 1 0 0,-1 0-1 0 0,-1 0 0 0 0,0 0 0 0 0,0 0 0 0 0,-1 1 1 0 0,0-1-1 0 0,-6-12 0 0 0,-7-9 67 0 0,-34-54 0 0 0,47 82-92 0 0,0 0 0 0 0,0 1 0 0 0,-1-1 0 0 0,0 1 0 0 0,1 0 0 0 0,-1 0 0 0 0,0 1 0 0 0,0-1 0 0 0,-1 1 0 0 0,1 0 0 0 0,-8-3 0 0 0,0 0 0 0 0,-1 2 0 0 0,1-1 0 0 0,-16-1 0 0 0,-10 1 0 0 0,0 2 0 0 0,1 2 0 0 0,-1 1 0 0 0,0 2 0 0 0,-71 15 0 0 0,22 4 0 0 0,51-12 0 0 0,1-1 0 0 0,-1-2 0 0 0,-1-2 0 0 0,-36 1 0 0 0,19-6 0 0 0,-108-2 0 0 0,49 3 0 0 0,43 0 0 0 0,-177 9 0 0 0,103-2 0 0 0,-65-4 436 0 0,20 13-437 0 0,44-2-242 0 0,117-14 207 0 0,0-1 0 0 0,0-1 0 0 0,-33-6 0 0 0,-20-6 36 0 0,-158-5 0 0 0,150 16 0 0 0,40 0 0 0 0,0 2 0 0 0,-60 8 0 0 0,-58 10 0 0 0,126-13 0 0 0,-57-3 0 0 0,21 0 0 0 0,-4 3 0 0 0,31-1 0 0 0,1-2 0 0 0,-55-5 0 0 0,76 2 0 0 0,-42 2 0 0 0,14 1 0 0 0,30-1 0 0 0,-30 6 0 0 0,30-4 0 0 0,-29 1 0 0 0,-13-2 0 0 0,36 0 0 0 0,-1-2 0 0 0,-55-7 0 0 0,-66-24 0 0 0,55 10 0 0 0,77 18 0 0 0,-1 1 0 0 0,0 1 0 0 0,-43 3 0 0 0,35 0 0 0 0,-35-2 0 0 0,56-1 0 0 0,-3 0 0 0 0,-1 0 0 0 0,1-1 0 0 0,-1 0 0 0 0,-13-5 0 0 0,5 0 0 0 0,-2 1 0 0 0,1 1 0 0 0,-34-2 0 0 0,-134 3 0 0 0,177 4 0 0 0,-207 9 0 0 0,200-8 0 0 0,1-1 0 0 0,-25-4 0 0 0,-20 0 0 0 0,57 3 0 0 0,0 2 0 0 0,0-1 0 0 0,0 1 0 0 0,0 0 0 0 0,0 1 0 0 0,-10 3 0 0 0,15-4 0 0 0,-1 1 0 0 0,1 0 0 0 0,0-1 0 0 0,-1 1 0 0 0,1 1 0 0 0,0-1 0 0 0,0 0 0 0 0,0 1 0 0 0,1-1 0 0 0,-1 1 0 0 0,1 0 0 0 0,-1 0 0 0 0,1 0 0 0 0,0 0 0 0 0,-3 6 0 0 0,-2 7-5 0 0,1 0 0 0 0,0 0-1 0 0,1 0 1 0 0,1 1 0 0 0,1-1-1 0 0,0 1 1 0 0,1 0 0 0 0,1 0 0 0 0,1 29-1 0 0,5 9-31 0 0,20 89-1 0 0,-12-75 30 0 0,-5-32 8 0 0,1-1 0 0 0,2 1 0 0 0,18 41 0 0 0,-27-70-183 0 0,0 0-1 0 0,0 0 1 0 0,-1 1-1 0 0,0-1 1 0 0,0 0-1 0 0,-1 1 1 0 0,0-1-1 0 0,0 1 1 0 0,-1-1-1 0 0,-1 0 1 0 0,1 1-1 0 0,-4 10 1 0 0,-3 11-1720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2:08.382"/>
    </inkml:context>
    <inkml:brush xml:id="br0">
      <inkml:brushProperty name="width" value="0.1" units="cm"/>
      <inkml:brushProperty name="height" value="0.1" units="cm"/>
      <inkml:brushProperty name="color" value="#F4F91B"/>
    </inkml:brush>
  </inkml:definitions>
  <inkml:trace contextRef="#ctx0" brushRef="#br0">4607 1322 455 0 0,'0'-1'94'0'0,"0"1"0"0"0,-1-1 0 0 0,1 1 0 0 0,0 0 0 0 0,0-1 0 0 0,-1 1 0 0 0,1 0 0 0 0,0-1 0 0 0,-1 1 0 0 0,1 0 0 0 0,0-1 0 0 0,-1 1 0 0 0,1 0 0 0 0,-1 0 0 0 0,1-1 0 0 0,0 1 0 0 0,-1 0 0 0 0,1 0 0 0 0,-1 0 0 0 0,1 0 0 0 0,-1 0 0 0 0,1-1 0 0 0,0 1 0 0 0,-1 0 0 0 0,1 0 0 0 0,-1 0-1 0 0,1 0 1 0 0,-1 0 0 0 0,1 0 0 0 0,-1 1 0 0 0,1-1 0 0 0,-1 0 0 0 0,0 0 33 0 0,0 0 0 0 0,0 0 0 0 0,0 0 0 0 0,1 0 0 0 0,-1 0 0 0 0,0 0 0 0 0,0 0 0 0 0,0 0 0 0 0,0-1 0 0 0,1 1 0 0 0,-1 0 0 0 0,0-1 0 0 0,0 1 0 0 0,0 0 0 0 0,1-1 0 0 0,-1 1 0 0 0,0-1 0 0 0,1 1 0 0 0,-1-1 0 0 0,-1-1 0 0 0,1 0 96 0 0,0 0 0 0 0,0 1 0 0 0,0-1 0 0 0,0 0 0 0 0,-1 0 0 0 0,1 0-1 0 0,-1 1 1 0 0,1-1 0 0 0,-1 1 0 0 0,0-1 0 0 0,1 1 0 0 0,-1-1 0 0 0,0 1-1 0 0,0 0 1 0 0,0 0 0 0 0,0 0 0 0 0,0 0 0 0 0,0 0 0 0 0,0 1-1 0 0,-5-2 1 0 0,-7 4 483 0 0,13-1-645 0 0,0-1-1 0 0,0 1 1 0 0,0-1-1 0 0,-1 0 1 0 0,1 0 0 0 0,0 1-1 0 0,0-1 1 0 0,-1 0 0 0 0,1 0-1 0 0,0 0 1 0 0,-2-1 0 0 0,-2 0 88 0 0,1 1 1 0 0,0-1-1 0 0,-1 1 1 0 0,1 0-1 0 0,-1 0 1 0 0,1 0-1 0 0,-9 2 1 0 0,-10 1 484 0 0,-18-10 518 0 0,15 8-873 0 0,1 2 1 0 0,-41 8-1 0 0,65-10-270 0 0,-12 0 139 0 0,1 0 1 0 0,-25 0-1 0 0,24-2-49 0 0,0 1 0 0 0,-1 1 0 0 0,-13 2 0 0 0,10 0 29 0 0,-1-2 0 0 0,0 0 0 0 0,-24-2 0 0 0,3-1 40 0 0,-69-3 536 0 0,81 3-565 0 0,1 1 0 0 0,-46 5-1 0 0,-7 0 38 0 0,26-10 75 0 0,31 7-108 0 0,13 0-82 0 0,0-1 1 0 0,0 0 0 0 0,-9-2-1 0 0,-18-3 30 0 0,1 2 0 0 0,-1 1-1 0 0,1 2 1 0 0,-1 1 0 0 0,-45 8-1 0 0,9 5-51 0 0,32-5 6 0 0,-44 3-1 0 0,21-3 6 0 0,40-5 25 0 0,-42 1 0 0 0,10-2-75 0 0,35-1 0 0 0,0-1 0 0 0,-22-2 0 0 0,-75-3 139 0 0,81 1-89 0 0,6 2-49 0 0,-48-10 1 0 0,65 9 12 0 0,0 1 0 0 0,-1 1 0 0 0,1 0 0 0 0,0 0-1 0 0,-26 6 1 0 0,10-3 21 0 0,-56 3-25 0 0,35-2-10 0 0,37-2 0 0 0,1-1 0 0 0,-1-1 0 0 0,-20-1 0 0 0,-36-2 31 0 0,4 1 13 0 0,23 1-18 0 0,35 2-22 0 0,0-1-1 0 0,0 1 0 0 0,1-2 1 0 0,-1 1-1 0 0,0-1 0 0 0,0 0 1 0 0,-12-4-1 0 0,-6-3 13 0 0,1 2 0 0 0,-2 0 0 0 0,-27-2 0 0 0,26 4-16 0 0,6 0 0 0 0,-35-1 0 0 0,19 4 0 0 0,16 1 0 0 0,-27 1 0 0 0,-113 5 0 0 0,71-16 0 0 0,86 9 5 0 0,0 0 1 0 0,0 1-1 0 0,0-1 0 0 0,0-1 0 0 0,0 1 0 0 0,0 0 0 0 0,-3-3 1 0 0,-17-5 16 0 0,-2 4 37 0 0,-33-3-1 0 0,26 4-47 0 0,-147-30 115 0 0,166 31-106 0 0,-1 1 1 0 0,0 1 0 0 0,0 0-1 0 0,0 1 1 0 0,-22 2 0 0 0,-15 1 4 0 0,-7-4 160 0 0,2-10 27 0 0,15 9-137 0 0,7-3 42 0 0,15 2-117 0 0,13 3 0 0 0,1 0 0 0 0,0 0 0 0 0,0 1 0 0 0,-1 0 0 0 0,1 1 0 0 0,0-1 0 0 0,-9 4 0 0 0,-19 4 0 0 0,19-6 4 0 0,6-2 11 0 0,0 0 0 0 0,0 1 0 0 0,-14 5 0 0 0,18-5-15 0 0,0-1 0 0 0,0 0 0 0 0,0 0 0 0 0,-9 1 0 0 0,-19 4 0 0 0,-7 3 0 0 0,17-4 0 0 0,2 0 0 0 0,-17 5 0 0 0,36-9 2 0 0,0-1 0 0 0,-1 1 0 0 0,1-1 0 0 0,0 0-1 0 0,0 0 1 0 0,-1 0 0 0 0,1 0 0 0 0,0 0 0 0 0,0 0 0 0 0,-1 0 0 0 0,1-1 0 0 0,-3 0-1 0 0,-29-12 247 0 0,14 5-11 0 0,0-6-173 0 0,17 13-44 0 0,1-1 0 0 0,-1 0 0 0 0,1 0 0 0 0,0 0 0 0 0,0-1 0 0 0,-1 1-1 0 0,2 0 1 0 0,-1-1 0 0 0,0 1 0 0 0,0-1 0 0 0,1 1 0 0 0,-2-5 0 0 0,1 3 17 0 0,0 0 0 0 0,-1 0 0 0 0,1 0 0 0 0,-6-6 0 0 0,-17-23 158 0 0,16 24-123 0 0,-1-1 1 0 0,2 0-1 0 0,-1 0 0 0 0,2-1 0 0 0,-1 0 0 0 0,-6-15 0 0 0,6 11 38 0 0,-1 0 0 0 0,-19-27-1 0 0,4 9 42 0 0,21 29-118 0 0,1-1-1 0 0,-1 0 1 0 0,1 0-1 0 0,0 0 1 0 0,0 0-1 0 0,1 0 0 0 0,-1-1 1 0 0,1 1-1 0 0,1 0 1 0 0,-1-1-1 0 0,0-8 1 0 0,2-4 28 0 0,1 0 0 0 0,4-21 1 0 0,-3 22 13 0 0,3-36-1 0 0,-6 47-74 0 0,-1-9 0 0 0,1 0 0 0 0,1 0 0 0 0,1 0 0 0 0,4-19 0 0 0,49-121 128 0 0,-48 137-117 0 0,0 1-1 0 0,1 1 1 0 0,1-1 0 0 0,15-21-1 0 0,-2 3 1 0 0,-17 29-7 0 0,-1 0 0 0 0,1 1 0 0 0,0-1 0 0 0,0 1 0 0 0,9-7 0 0 0,-10 10-2 0 0,0-1 1 0 0,0-1 0 0 0,-1 1-1 0 0,1 0 1 0 0,-1-1 0 0 0,0 0 0 0 0,0 1-1 0 0,0-1 1 0 0,0-1 0 0 0,-1 1-1 0 0,1 0 1 0 0,-1-1 0 0 0,0 1-1 0 0,1-6 1 0 0,-1 0-1 0 0,-1 1 5 0 0,1 1 0 0 0,0 0 0 0 0,0 0-1 0 0,6-12 1 0 0,-7 18-5 0 0,0 0-1 0 0,1-1 1 0 0,-1 1-1 0 0,1 0 0 0 0,-1 0 1 0 0,1 0-1 0 0,0 1 1 0 0,-1-1-1 0 0,1 0 0 0 0,0 1 1 0 0,0-1-1 0 0,0 1 0 0 0,1 0 1 0 0,-1-1-1 0 0,0 1 1 0 0,0 0-1 0 0,1 0 0 0 0,-1 1 1 0 0,5-2-1 0 0,13-3-1 0 0,0-1 0 0 0,24-12 0 0 0,-21 9 0 0 0,29-8 0 0 0,7 5 0 0 0,106-6 0 0 0,-67 9 0 0 0,4-5 0 0 0,73-5 0 0 0,-124 17 0 0 0,163-4 0 0 0,-39-3 0 0 0,-104 4 0 0 0,109 5 0 0 0,-115 5 0 0 0,101 22 0 0 0,-88-10 0 0 0,122 9 0 0 0,180-7 0 0 0,-216-23 0 0 0,80 2 0 0 0,-135 6 0 0 0,133-11 0 0 0,-170 1 0 0 0,100 2 0 0 0,-47 14 0 0 0,-95-7-13 0 0,1 1 1 0 0,-1 2-1 0 0,0 1 0 0 0,41 15 0 0 0,-50-15 13 0 0,28 6 0 0 0,-28-8 0 0 0,36 14 0 0 0,-5 1 0 0 0,-24-10 0 0 0,31 17 0 0 0,30 13 0 0 0,-43-21 0 0 0,-4-3-24 0 0,71 17 0 0 0,-38-13 8 0 0,-43-11 16 0 0,0-2 0 0 0,1-1 0 0 0,0-2 0 0 0,55 1 0 0 0,-74-4 0 0 0,0 0 0 0 0,-1 0 0 0 0,1 2 0 0 0,19 5 0 0 0,-32-7-9 0 0,0-1 0 0 0,0 1 0 0 0,0 0-1 0 0,0-1 1 0 0,0 1 0 0 0,0 0 0 0 0,0 0 0 0 0,0 0 0 0 0,-1 0 0 0 0,1 0-1 0 0,0 0 1 0 0,0 0 0 0 0,-1 0 0 0 0,1 0 0 0 0,-1 0 0 0 0,1 0-1 0 0,-1 0 1 0 0,1 0 0 0 0,-1 0 0 0 0,0 1 0 0 0,1-1 0 0 0,-1 0 0 0 0,0 0-1 0 0,0 0 1 0 0,0 1 0 0 0,0-1 0 0 0,0 0 0 0 0,0 2 0 0 0,-1 4-115 0 0,0 0 0 0 0,0 0 1 0 0,-3 11-1 0 0,-8 20-2222 0 0,-26 54-1 0 0,18-49-4944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3:31.088"/>
    </inkml:context>
    <inkml:brush xml:id="br0">
      <inkml:brushProperty name="width" value="0.1" units="cm"/>
      <inkml:brushProperty name="height" value="0.1" units="cm"/>
      <inkml:brushProperty name="color" value="#F4F91B"/>
    </inkml:brush>
  </inkml:definitions>
  <inkml:trace contextRef="#ctx0" brushRef="#br0">5884 1279 2815 0 0,'11'-12'582'0'0,"-8"8"-281"0"0,0 1-1 0 0,-1 0 1 0 0,1 0 0 0 0,0 1-1 0 0,1-1 1 0 0,-1 1 0 0 0,0-1 0 0 0,5-1-1 0 0,-7 4-192 0 0,-1-1-1 0 0,1 1 0 0 0,-1 0 0 0 0,1-1 1 0 0,0 1-1 0 0,-1-1 0 0 0,1 1 1 0 0,-1-1-1 0 0,1 1 0 0 0,-1-1 0 0 0,1 0 1 0 0,-1 1-1 0 0,0-1 0 0 0,1 0 0 0 0,-1 1 1 0 0,0-1-1 0 0,1 0 0 0 0,-1 1 1 0 0,0-1-1 0 0,0 0 0 0 0,1-1 0 0 0,-2 0 584 0 0,1 2-626 0 0,0-1 0 0 0,0 1 0 0 0,0 0 0 0 0,0-1 0 0 0,0 1 0 0 0,0 0 0 0 0,0-1 0 0 0,0 1 0 0 0,0-1 0 0 0,0 1-1 0 0,0 0 1 0 0,-1-1 0 0 0,1 1 0 0 0,0 0 0 0 0,0-1 0 0 0,0 1 0 0 0,-1 0 0 0 0,1-1 0 0 0,0 1 0 0 0,0 0 0 0 0,-1-1 0 0 0,1 1-1 0 0,0 0 1 0 0,-1 0 0 0 0,1 0 0 0 0,0-1 0 0 0,-1 1 0 0 0,1 0 0 0 0,-1 0 0 0 0,1 0 0 0 0,0 0 0 0 0,-1-1 0 0 0,1 1 0 0 0,0 0-1 0 0,-1 0 1 0 0,1 0 0 0 0,-1 0 0 0 0,1 0 0 0 0,0 0 0 0 0,-1 0 0 0 0,1 0 0 0 0,-1 0 0 0 0,1 1 0 0 0,0-1 0 0 0,-1 0 0 0 0,1 0 0 0 0,-1 0-1 0 0,0 1 1 0 0,-22 7 1075 0 0,16-5-873 0 0,0 0 0 0 0,0 0 0 0 0,-1-1 0 0 0,1-1 0 0 0,-1 1-1 0 0,-14 0 1 0 0,-21 1 615 0 0,0 1 0 0 0,0 3-1 0 0,-62 16 1 0 0,39 0-419 0 0,26-8-157 0 0,23-11-198 0 0,1 0 0 0 0,-1-2-1 0 0,0 0 1 0 0,-21 0 0 0 0,-8 1 217 0 0,21-2-120 0 0,-41-3 1 0 0,53 1-145 0 0,-194-1 815 0 0,115 7-704 0 0,-107 4 169 0 0,137-7 1 0 0,0 2-1 0 0,-93 19 0 0 0,140-21-294 0 0,-27 1-1 0 0,28-3-9 0 0,1 1-1 0 0,-25 5 1 0 0,24-3 3 0 0,0-1 0 0 0,0-1-1 0 0,-26 0 1 0 0,22-2 17 0 0,-30 5-1 0 0,-51 0 72 0 0,9 5-128 0 0,7-1 128 0 0,-15-4 107 0 0,71-4-173 0 0,-1 1-1 0 0,-50 8 0 0 0,37-3 30 0 0,-48 3 1 0 0,9-2-14 0 0,67-5-52 0 0,-1 0 0 0 0,0-1 1 0 0,0-1-1 0 0,0-1 0 0 0,1 0 0 0 0,-1 0 0 0 0,0-2 0 0 0,1 1 0 0 0,-23-9 0 0 0,-35-11 118 0 0,16 8-89 0 0,10 3-27 0 0,25 5-20 0 0,0 1 0 0 0,-1 0 0 0 0,0 2 0 0 0,0 0 0 0 0,0 1 0 0 0,0 2 0 0 0,-33 2 0 0 0,-36 12 16 0 0,61-8-11 0 0,1-1 1 0 0,-44 0-1 0 0,27-5-3 0 0,-91 2 44 0 0,88-2-54 0 0,0-2 0 0 0,-69-12 0 0 0,70 8 0 0 0,-157-4 91 0 0,91 8-54 0 0,-31-10 27 0 0,100 6-61 0 0,16 2 18 0 0,0 0-1 0 0,-39-13 0 0 0,43 11-20 0 0,0 1 0 0 0,-1 0 0 0 0,-32 0 0 0 0,4-1 0 0 0,6 0 0 0 0,13 1 0 0 0,-47-2 0 0 0,34 10 0 0 0,0 1 0 0 0,-83 20 0 0 0,82-14 0 0 0,26-7 0 0 0,-1-1 0 0 0,1-1 0 0 0,-42-3 0 0 0,49 0 0 0 0,0-1 0 0 0,-26-8 0 0 0,19 4 0 0 0,-6-1 45 0 0,6 2-41 0 0,0 0 0 0 0,0 1-1 0 0,0 1 1 0 0,-31-1 0 0 0,28 3-4 0 0,0 0 0 0 0,0-2 0 0 0,-32-8 0 0 0,-36-7 0 0 0,57 14 12 0 0,25 3-4 0 0,0 0-1 0 0,-1 1 1 0 0,1 0 0 0 0,-1 1 0 0 0,1 0 0 0 0,0 1 0 0 0,-19 3 0 0 0,22-2-3 0 0,-24 6 19 0 0,-36 14 0 0 0,66-21-24 0 0,0 0 0 0 0,0-1 0 0 0,0 1 0 0 0,0 0 0 0 0,0-1 0 0 0,0 0 0 0 0,-1 1 0 0 0,1-1 0 0 0,0 0 0 0 0,0 0 0 0 0,0 0 0 0 0,0-1 0 0 0,0 1 0 0 0,0 0 0 0 0,-4-2 0 0 0,5 1 17 0 0,-1 0 0 0 0,0 0 0 0 0,1 0 0 0 0,-1 0-1 0 0,1-1 1 0 0,-1 1 0 0 0,1-1 0 0 0,0 1 0 0 0,-2-3 0 0 0,-11-11 123 0 0,12 13-128 0 0,0 1 0 0 0,1-1 0 0 0,-1 0 0 0 0,1 0-1 0 0,-1 0 1 0 0,1 0 0 0 0,0 0 0 0 0,0 0 0 0 0,0 0-1 0 0,0 0 1 0 0,0-1 0 0 0,1 1 0 0 0,-1 0 0 0 0,1 0-1 0 0,-1-1 1 0 0,1 1 0 0 0,0-1 0 0 0,0-3-1 0 0,0-7 70 0 0,0 0-1 0 0,3-13 1 0 0,-3 22-67 0 0,3-22 32 0 0,-1 0 0 0 0,-2-1 0 0 0,-1 1 0 0 0,-1-1-1 0 0,-10-49 1 0 0,-12-50 50 0 0,21 99-64 0 0,0 0 0 0 0,3-47 0 0 0,0 51-24 0 0,0 0 0 0 0,-1 0 0 0 0,-1 0 0 0 0,-2 0 0 0 0,0 1 0 0 0,-1 0 0 0 0,-10-26 0 0 0,9 25-8 0 0,2 0 0 0 0,0 0 0 0 0,1-1 0 0 0,1 1 0 0 0,2-34 0 0 0,0 54 0 0 0,0 0 0 0 0,1-1 0 0 0,-1 1 0 0 0,1 0 0 0 0,0 0 0 0 0,0 0 0 0 0,0 0 0 0 0,0 0 0 0 0,0 0 0 0 0,1 1 0 0 0,0-1 0 0 0,-1 0 0 0 0,1 1 0 0 0,0-1 0 0 0,0 1 0 0 0,0 0 0 0 0,0-1 0 0 0,1 1 0 0 0,2-2 0 0 0,1 0 0 0 0,0 0 0 0 0,0 0 0 0 0,0 1 0 0 0,1 0 0 0 0,-1 0 0 0 0,1 0 0 0 0,10-1 0 0 0,114-25 0 0 0,-108 25 0 0 0,1 2 0 0 0,36-1 0 0 0,-15 1 0 0 0,156-1 0 0 0,-37 1 0 0 0,-9 3 0 0 0,-103 2 0 0 0,0-3 0 0 0,0-2 0 0 0,76-13 0 0 0,234-40 0 0 0,-185 30 0 0 0,24-3 0 0 0,-118 23 0 0 0,190-10 0 0 0,-147 5 0 0 0,186 24 0 0 0,-11 0 0 0 0,-169-11 0 0 0,32 6 0 0 0,137 0 0 0 0,-265-8 0 0 0,-1 1 0 0 0,36 7 0 0 0,-13-1 0 0 0,116 18 0 0 0,9 1 0 0 0,67-10 0 0 0,10 3 0 0 0,-157-10 0 0 0,-45-4 0 0 0,426 18 0 0 0,-33-15 0 0 0,-354 3 0 0 0,161 43 0 0 0,-255-54-23 0 0,1 0 0 0 0,0 1 0 0 0,-1 0 0 0 0,1-1 0 0 0,-1 1 0 0 0,1 0-1 0 0,-1 1 1 0 0,0-1 0 0 0,0 0 0 0 0,0 1 0 0 0,0 0 0 0 0,0 0 0 0 0,-1 0 0 0 0,1 0 0 0 0,-1 0 0 0 0,0 0 0 0 0,0 1 0 0 0,0-1-1 0 0,0 1 1 0 0,-1-1 0 0 0,3 7 0 0 0,-1 1-505 0 0,0 1-1 0 0,-1-1 0 0 0,0 1 1 0 0,-1-1-1 0 0,0 1 1 0 0,-1 14-1 0 0,-2 12-1159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4:14.991"/>
    </inkml:context>
    <inkml:brush xml:id="br0">
      <inkml:brushProperty name="width" value="0.1" units="cm"/>
      <inkml:brushProperty name="height" value="0.1" units="cm"/>
      <inkml:brushProperty name="color" value="#F4F91B"/>
    </inkml:brush>
  </inkml:definitions>
  <inkml:trace contextRef="#ctx0" brushRef="#br0">6843 1360 1839 0 0,'-30'-16'2368'0'0,"19"13"-2425"0"0,2 1 392 0 0,1 0 1 0 0,0 0-1 0 0,-1-1 1 0 0,1 0-1 0 0,1-1 0 0 0,-1 0 1 0 0,0 0-1 0 0,1 0 1 0 0,0-1-1 0 0,-10-8 0 0 0,7-1 20 0 0,9 13-327 0 0,0-1-1 0 0,0 1 1 0 0,0-1 0 0 0,0 1 0 0 0,0 0-1 0 0,0-1 1 0 0,0 1 0 0 0,-1 0 0 0 0,1 0-1 0 0,0 0 1 0 0,-1 0 0 0 0,1 0 0 0 0,-1 0 0 0 0,1 0-1 0 0,-3 0 1 0 0,-28-5 1458 0 0,1 2 0 0 0,-54 0-1 0 0,77 3-1326 0 0,-1 0-1 0 0,0 0 0 0 0,-16-5 1 0 0,19 4-122 0 0,0 0 0 0 0,0 0-1 0 0,-1 1 1 0 0,1 0 0 0 0,0 0 0 0 0,-1 1 0 0 0,1 0 0 0 0,0 0 0 0 0,-8 1 0 0 0,-8 3-4 0 0,0-2-1 0 0,0-1 1 0 0,-25-1-1 0 0,19 0 137 0 0,19 0-84 0 0,0-1 1 0 0,0 0 0 0 0,0 0 0 0 0,0 0 0 0 0,1-1 0 0 0,-1-1 0 0 0,0 1 0 0 0,1-2-1 0 0,-11-4 1 0 0,14 6-60 0 0,1 1-1 0 0,-1 0 1 0 0,1 0-1 0 0,-1 0 1 0 0,1 0-1 0 0,-1 1 1 0 0,0-1-1 0 0,0 1 1 0 0,1 1-1 0 0,-1-1 1 0 0,0 1-1 0 0,1 0 1 0 0,-1 0-1 0 0,1 0 1 0 0,-6 2-1 0 0,9-3-25 0 0,-8 3 15 0 0,5-2 4 0 0,0 0 0 0 0,0 0 0 0 0,0 0 0 0 0,0 0 1 0 0,0-1-1 0 0,0 1 0 0 0,0-1 0 0 0,0 0 0 0 0,-7-1 0 0 0,8 0 343 0 0,0 1 0 0 0,1 0 0 0 0,-1 0 1 0 0,0 0-1 0 0,0 0 0 0 0,-5 0 1 0 0,-4 1-293 0 0,12-1-173 0 0,-1-1-1 0 0,1 1 1 0 0,-1-1 0 0 0,0 1-1 0 0,1 0 1 0 0,-1-1 0 0 0,0 1-1 0 0,1 0 1 0 0,-1 0 0 0 0,0-1-1 0 0,1 1 1 0 0,-1 0-1 0 0,0 0 1 0 0,0 0 0 0 0,1 0-1 0 0,-1 0 1 0 0,0 0 0 0 0,-1 0-1 0 0,30-2 244 0 0,-11 1-45 0 0,-13 0-68 0 0,0 1-1 0 0,0 0 1 0 0,0 0 0 0 0,-1 0-1 0 0,1 0 1 0 0,5 2 0 0 0,0-1 15 0 0,-1 0 0 0 0,1-1 1 0 0,-1 0-1 0 0,1 0 1 0 0,12-3-1 0 0,-13 2-3 0 0,40-4 71 0 0,-15 0 18 0 0,34 1-1 0 0,32 11 199 0 0,-55-2-188 0 0,-24-4-20 0 0,33-3 0 0 0,-37 0-76 0 0,-1 2 0 0 0,1-1 0 0 0,-1 2 0 0 0,19 3 0 0 0,126 22 160 0 0,-16-4 156 0 0,-1-4-175 0 0,-15-3 48 0 0,-118-14-214 0 0,1 1 1 0 0,-1 1-1 0 0,0 0 0 0 0,1 0 0 0 0,-2 1 1 0 0,1 0-1 0 0,0 1 0 0 0,-1 0 0 0 0,0 1 1 0 0,0-1-1 0 0,0 2 0 0 0,-1-1 0 0 0,0 1 1 0 0,0 1-1 0 0,10 12 0 0 0,-17-18-17 0 0,0 0 0 0 0,0 0 0 0 0,0 0 0 0 0,0-1 0 0 0,-1 1 0 0 0,1 0 0 0 0,-1 0 0 0 0,1 0 0 0 0,-1 0 0 0 0,0 0 0 0 0,0 0 0 0 0,0 0 0 0 0,0 2 0 0 0,-5 31 0 0 0,3-17 0 0 0,-7 44 68 0 0,-2-1-1 0 0,-22 67 1 0 0,26-100 71 0 0,1 0 1 0 0,-3 47 0 0 0,8-49-24 0 0,3 33 0 0 0,1-2 26 0 0,-12 59 137 0 0,5-82-164 0 0,1 0 1 0 0,3 55 0 0 0,1-77-77 0 0,1 0 1 0 0,1 0 0 0 0,0-1 0 0 0,1 1 0 0 0,6 11 0 0 0,29 55 183 0 0,-34-68-195 0 0,0-2 5 0 0,1 1-1 0 0,0-1 0 0 0,1-1 1 0 0,0 1-1 0 0,0-1 1 0 0,0 0-1 0 0,1-1 1 0 0,0 1-1 0 0,1-2 1 0 0,-1 1-1 0 0,1-1 0 0 0,17 7 1 0 0,10 3 157 0 0,74 18 0 0 0,-99-30-181 0 0,187 42 232 0 0,-92-32-150 0 0,-24-4-42 0 0,-7 1-11 0 0,128 1 0 0 0,-90-9 75 0 0,75 1-101 0 0,-144-2-13 0 0,181 14 65 0 0,-166-6-66 0 0,-37-4 30 0 0,24 1-1 0 0,-3-6-15 0 0,1-2-1 0 0,-1-1 0 0 0,65-14 0 0 0,47-4 19 0 0,-122 18-25 0 0,144-3 54 0 0,-122 6-25 0 0,69-10-1 0 0,-67 4-36 0 0,60-6 3 0 0,154-8 0 0 0,-266 20 0 0 0,73 0 0 0 0,139-17 0 0 0,-90-1 32 0 0,58-10 0 0 0,-148 20-32 0 0,13-3 0 0 0,64-5 0 0 0,-22 7 5 0 0,33-1 54 0 0,60 4-59 0 0,-131 0 0 0 0,-35 3 0 0 0,24 0 0 0 0,118-5 0 0 0,-40 1 0 0 0,-56 4 0 0 0,56-1 11 0 0,64-1 101 0 0,-38 0-107 0 0,145-18 25 0 0,-89 3 15 0 0,-113 14-34 0 0,348-31 31 0 0,-73-4 33 0 0,-78 11-22 0 0,121-12-53 0 0,33 0 75 0 0,-304 22-22 0 0,-73 9-53 0 0,168-8 64 0 0,3 19-66 0 0,-106 1 4 0 0,-23 1-2 0 0,77-2 0 0 0,-109-1 0 0 0,89 11 0 0 0,-144-8 0 0 0,101 9 39 0 0,182 10 50 0 0,235 22 39 0 0,-121-24-74 0 0,-275-16-33 0 0,297 26 92 0 0,-376-24-109 0 0,86 2 11 0 0,36 2 23 0 0,20 4-12 0 0,-49-5 23 0 0,128-1 15 0 0,-91-3-64 0 0,150 6 64 0 0,-83-3-53 0 0,324 17 42 0 0,-541-21-22 0 0,359 24 2 0 0,-214-18-12 0 0,199-2 22 0 0,-11 1-43 0 0,-324-4 13 0 0,0-3 0 0 0,0-1 0 0 0,0-3-1 0 0,93-17 1 0 0,15-24 38 0 0,-37 8 26 0 0,-101 30-55 0 0,-1-1 0 0 0,0-1 1 0 0,31-17-1 0 0,50-38 72 0 0,-24 15-21 0 0,-68 42-66 0 0,88-56 135 0 0,-85 53-130 0 0,0 0 0 0 0,-1-1-1 0 0,0-1 1 0 0,-1 1-1 0 0,14-21 1 0 0,-10 10 5 0 0,-2-1 0 0 0,0-1 0 0 0,-1 0 1 0 0,-2 0-1 0 0,0-1 0 0 0,-2-1 0 0 0,0 1 0 0 0,-2-1 1 0 0,0 0-1 0 0,0-27 0 0 0,-4 40-17 0 0,-1 0 0 0 0,-1 0 0 0 0,0 1 0 0 0,0-1 0 0 0,-2 0 0 0 0,1 1 0 0 0,-1-1 0 0 0,-5-12 0 0 0,5 17 0 0 0,0 0 0 0 0,-1 1 0 0 0,0-1 0 0 0,0 1 0 0 0,0 0 0 0 0,-1 0 0 0 0,1 0 0 0 0,-2 1 0 0 0,1-1 0 0 0,0 1 0 0 0,-1 1 0 0 0,0-1 0 0 0,0 1 0 0 0,-8-4 0 0 0,-27-11-14 0 0,-2 2 0 0 0,0 2 0 0 0,-61-14 1 0 0,31 10 4 0 0,13 4 9 0 0,-84-10 0 0 0,-63 6 0 0 0,50 5 0 0 0,59 2 0 0 0,-118-9-11 0 0,-860 19-42 0 0,1074 2 53 0 0,-488-2 0 0 0,223-9 0 0 0,-3 0 0 0 0,67 9 0 0 0,-182-7 0 0 0,-54 8 0 0 0,122 3 0 0 0,-149 2 0 0 0,398-2 0 0 0,-705-7 0 0 0,373-16 0 0 0,233 11 0 0 0,-96 1 0 0 0,95 5 0 0 0,-184 18 0 0 0,290-11 0 0 0,-106-8 0 0 0,-60-22 0 0 0,105 10 0 0 0,-107-4 0 0 0,11 1 0 0 0,56 2 0 0 0,-303 7 0 0 0,130 20 0 0 0,-110 7 0 0 0,61-4 0 0 0,229-10 0 0 0,-131 15 0 0 0,-42 0 0 0 0,-79 0 0 0 0,284-10 0 0 0,-210-16 0 0 0,-148 11 0 0 0,408 2 0 0 0,-235-5 0 0 0,-8 0 0 0 0,72 12 0 0 0,107-11 0 0 0,20-1 0 0 0,13 5 0 0 0,-23 2 0 0 0,-192-16 0 0 0,190 0 0 0 0,-188 10 0 0 0,112 0 0 0 0,-68 4 0 0 0,109 3 0 0 0,-6 1 0 0 0,142-7 0 0 0,1-1 0 0 0,-1-2 0 0 0,0-1 0 0 0,-28-7 0 0 0,27 4 0 0 0,-9-2 0 0 0,0-2 0 0 0,-72-30 0 0 0,98 35 5 0 0,0-1 0 0 0,1 0 0 0 0,-1-1-1 0 0,1 0 1 0 0,0-1 0 0 0,1 0 0 0 0,0-1 0 0 0,0 0 0 0 0,1-1 0 0 0,-9-11-1 0 0,-21-24 39 0 0,22 26-32 0 0,1-1-1 0 0,-18-28 1 0 0,-29-41-11 0 0,55 78 0 0 0,1 1 4 0 0,1 0 1 0 0,-1-1-1 0 0,2 1 0 0 0,0-1 0 0 0,0-1 1 0 0,1 1-1 0 0,0-1 0 0 0,1 0 1 0 0,0 0-1 0 0,1 0 0 0 0,0-1 0 0 0,1 1 1 0 0,1-1-1 0 0,-1-15 0 0 0,2 6-2 0 0,0-40 29 0 0,9-67 0 0 0,-7 117-31 0 0,-1 0 0 0 0,0 0 0 0 0,-1 0 0 0 0,0 0 0 0 0,0-1 0 0 0,-1 1 0 0 0,-1 0 0 0 0,0 0 0 0 0,-1 0 0 0 0,0 1 0 0 0,-1-1 0 0 0,-8-17 0 0 0,7 22 0 0 0,0 1 0 0 0,-1 0 0 0 0,0 0 0 0 0,0 1 0 0 0,0 0 0 0 0,0 0 0 0 0,-11-6 0 0 0,7 4 0 0 0,0 0 0 0 0,-1 1 0 0 0,0 0 0 0 0,0 1 0 0 0,0 0 0 0 0,-1 1 0 0 0,-12-3 0 0 0,-73-11 0 0 0,33 7 0 0 0,-94-8 0 0 0,51 8 0 0 0,-58-8 0 0 0,115 16 0 0 0,0 2 0 0 0,1 3 0 0 0,-52 7 0 0 0,17-2 0 0 0,-11 2 0 0 0,-84 3 0 0 0,124-12 0 0 0,-189-6 0 0 0,69 7 0 0 0,72 2 0 0 0,18-2 0 0 0,23 1 0 0 0,-103-11 0 0 0,-36-7 0 0 0,94 6 0 0 0,-15-1 0 0 0,-258-34 0 0 0,252 32 0 0 0,66 7 0 0 0,-20-4 0 0 0,-106 3 0 0 0,9 16 0 0 0,-153 0 0 0 0,-109 13 0 0 0,380-20 0 0 0,1-2 0 0 0,0-3 0 0 0,-69-13 0 0 0,28 4 0 0 0,52 7 0 0 0,-83-6 0 0 0,-67 17 0 0 0,152-4 0 0 0,-249-10 0 0 0,156 0 0 0 0,119 7 0 0 0,-164-3 0 0 0,135 5 0 0 0,-84 13 0 0 0,54-3 0 0 0,-40 9 0 0 0,-94 17 0 0 0,135-25 0 0 0,58-8 0 0 0,-1 0 0 0 0,0 2 0 0 0,1 0 0 0 0,0 1 0 0 0,1 2 0 0 0,0 0 0 0 0,-22 13 0 0 0,31-13-4 0 0,0 0 0 0 0,0 0-1 0 0,1 1 1 0 0,1 0 0 0 0,-1 1-1 0 0,2 0 1 0 0,-1 1 0 0 0,2 0 0 0 0,-1 0-1 0 0,2 0 1 0 0,0 1 0 0 0,0 0 0 0 0,1 0-1 0 0,-3 14 1 0 0,-1 7-9 0 0,2 0 0 0 0,2 0 1 0 0,1 0-1 0 0,1 55 0 0 0,3-59 13 0 0,10 61 0 0 0,-7-74 0 0 0,1 0 0 0 0,0 0 0 0 0,2 0 0 0 0,14 30 0 0 0,-12-34 0 0 0,0-1 0 0 0,1 0 0 0 0,1 0 0 0 0,-1-1 0 0 0,2 0 0 0 0,0-1 0 0 0,0 0 0 0 0,1 0 0 0 0,0-2 0 0 0,1 1 0 0 0,0-2 0 0 0,27 13 0 0 0,86 18 0 0 0,-32-11 0 0 0,-23-8 0 0 0,1-3 0 0 0,0-3 0 0 0,103 5 0 0 0,100-9 0 0 0,41 4 0 0 0,-286-11 0 0 0,318 25 0 0 0,42 9 0 0 0,-239-20 0 0 0,95-2 0 0 0,-21-3 0 0 0,-86 5 0 0 0,-32-4 0 0 0,125-1 0 0 0,230-2 0 0 0,-318-1 0 0 0,65 6 0 0 0,20 2 0 0 0,-81-7 0 0 0,202 8 0 0 0,86-4 0 0 0,-77-3 0 0 0,-196-12 0 0 0,-57 0 0 0 0,-37 1 0 0 0,264 12 0 0 0,-275-6 0 0 0,0-2 0 0 0,0-3 0 0 0,84-10 0 0 0,-90 5 0 0 0,57 2 0 0 0,-84 1 0 0 0,-42 29-1276 0 0,-14 17-6137 0 0,10-11-58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0:36.397"/>
    </inkml:context>
    <inkml:brush xml:id="br0">
      <inkml:brushProperty name="width" value="0.1" units="cm"/>
      <inkml:brushProperty name="height" value="0.1" units="cm"/>
      <inkml:brushProperty name="color" value="#E71224"/>
    </inkml:brush>
  </inkml:definitions>
  <inkml:trace contextRef="#ctx0" brushRef="#br0">694 678 1351 0 0,'2'8'1143'0'0,"-1"-8"-1047"0"0,-1 1 0 0 0,0-1 0 0 0,0 1 0 0 0,1-1 0 0 0,-1 1 0 0 0,0-1 0 0 0,0 1 0 0 0,0-1 0 0 0,1 1 0 0 0,-1-1 1 0 0,0 1-1 0 0,0-1 0 0 0,0 1 0 0 0,0-1 0 0 0,0 1 0 0 0,0 0 0 0 0,0-1 0 0 0,0 1 0 0 0,0-1 0 0 0,-1 1 0 0 0,1 0 0 0 0,-1 1 66 0 0,1 0-1 0 0,-1 0 0 0 0,1 0 1 0 0,-1-1-1 0 0,1 1 1 0 0,0 0-1 0 0,0 0 0 0 0,0 0 1 0 0,0 0-1 0 0,0 0 0 0 0,0 0 1 0 0,1 3-1 0 0,-1-4-125 0 0,1 0 0 0 0,-1 0 1 0 0,1-1-1 0 0,-1 1 0 0 0,1 0 1 0 0,0 0-1 0 0,-1-1 0 0 0,1 1 0 0 0,0 0 1 0 0,-1-1-1 0 0,1 1 0 0 0,0-1 0 0 0,0 1 1 0 0,0-1-1 0 0,0 1 0 0 0,0-1 0 0 0,-1 1 1 0 0,1-1-1 0 0,0 0 0 0 0,0 0 1 0 0,0 1-1 0 0,0-1 0 0 0,0 0 0 0 0,0 0 1 0 0,0 0-1 0 0,0 0 0 0 0,0 0 0 0 0,1 0 1 0 0,7 0 195 0 0,0 1 0 0 0,15 4 0 0 0,-16-4-136 0 0,0 1 1 0 0,0-1-1 0 0,10 0 0 0 0,-15-1-71 0 0,0 0 0 0 0,0 0-1 0 0,0-1 1 0 0,0 1 0 0 0,-1-1-1 0 0,1 0 1 0 0,0 0 0 0 0,0 0 0 0 0,-1 0-1 0 0,1 0 1 0 0,-1-1 0 0 0,5-2-1 0 0,8-9 240 0 0,-1 0 0 0 0,-1 0-1 0 0,0-1 1 0 0,-1-1 0 0 0,13-21-1 0 0,-25 36-261 0 0,6-7 72 0 0,-1-1-1 0 0,-1 1 1 0 0,0-1-1 0 0,0 0 1 0 0,0 0-1 0 0,-1 0 1 0 0,2-10 0 0 0,-4 13-62 0 0,0 1 1 0 0,0-1 0 0 0,-1 1 0 0 0,0-1 0 0 0,0 0 0 0 0,0 1 0 0 0,0-1 0 0 0,-1 0 0 0 0,0 1 0 0 0,0-1-1 0 0,0 1 1 0 0,-1-1 0 0 0,1 1 0 0 0,-1 0 0 0 0,-3-6 0 0 0,-55-91 222 0 0,54 88-207 0 0,0-1-1 0 0,-7-24 1 0 0,11 28-13 0 0,-1 1 0 0 0,0-1 0 0 0,-1 1 0 0 0,0 0 0 0 0,0 0 0 0 0,-1 0-1 0 0,-11-14 1 0 0,3 8 1 0 0,-1 1 0 0 0,0 0 0 0 0,-21-14 0 0 0,23 17 10 0 0,0 1 0 0 0,1-2-1 0 0,0 1 1 0 0,-10-15-1 0 0,-20-20 39 0 0,36 41-57 0 0,-1 1 0 0 0,0 0 0 0 0,0 0 0 0 0,0 0 0 0 0,-1 1-1 0 0,1 0 1 0 0,-1 0 0 0 0,0 1 0 0 0,0 0 0 0 0,0 0 0 0 0,0 1 0 0 0,0-1-1 0 0,-14 1 1 0 0,-4 0 25 0 0,-1 1 0 0 0,-40 6 0 0 0,51-4-32 0 0,0 1 0 0 0,-1 0 0 0 0,1 1 0 0 0,1 1 0 0 0,-1 1 0 0 0,1 0 0 0 0,0 1 0 0 0,0 0 0 0 0,0 1 0 0 0,1 0 0 0 0,-15 14 0 0 0,16-13 0 0 0,1 1 0 0 0,0 0 0 0 0,1 1 0 0 0,-17 22 0 0 0,-19 23-14 0 0,10-14 4 0 0,26-29 6 0 0,0 1-1 0 0,1-1 1 0 0,0 2-1 0 0,1-1 0 0 0,1 1 1 0 0,0 0-1 0 0,2 1 1 0 0,-1 0-1 0 0,2 0 1 0 0,0 0-1 0 0,1 0 0 0 0,0 1 1 0 0,0 31-1 0 0,3-26 5 0 0,1 1 0 0 0,1-1 0 0 0,1 0 0 0 0,9 34 0 0 0,-8-43 0 0 0,0 0 0 0 0,1-1 0 0 0,1 0 0 0 0,0 0 0 0 0,1 0 0 0 0,0-1 0 0 0,1 1 0 0 0,17 18 0 0 0,-6-10 19 0 0,1-1 1 0 0,0-1-1 0 0,1-1 0 0 0,1 0 0 0 0,31 17 0 0 0,-42-29-7 0 0,-1 0 0 0 0,1 0 0 0 0,0-1 0 0 0,0-1-1 0 0,1 0 1 0 0,16 3 0 0 0,-21-6-7 0 0,1 1-1 0 0,-1-1 0 0 0,1 0 1 0 0,0-1-1 0 0,-1 0 0 0 0,1 0 0 0 0,-1 0 1 0 0,0-1-1 0 0,1 0 0 0 0,12-6 1 0 0,-12 3 20 0 0,0 1 1 0 0,-1-1 0 0 0,10-8-1 0 0,-13 9-9 0 0,1 0-1 0 0,-1 0 0 0 0,1 1 1 0 0,0 0-1 0 0,0 0 0 0 0,0 0 1 0 0,1 0-1 0 0,-1 1 0 0 0,9-3 1 0 0,-13 5-181 0 0,0 0 0 0 0,0 0 0 0 0,0 0 0 0 0,0 0 0 0 0,0 0 0 0 0,0 0 0 0 0,-1 1 0 0 0,1-1 0 0 0,0 0 1 0 0,0 0-1 0 0,0 1 0 0 0,0-1 0 0 0,-1 1 0 0 0,1-1 0 0 0,0 0 0 0 0,0 1 0 0 0,-1-1 0 0 0,1 1 0 0 0,0 0 1 0 0,-1-1-1 0 0,2 2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4:59.481"/>
    </inkml:context>
    <inkml:brush xml:id="br0">
      <inkml:brushProperty name="width" value="0.1" units="cm"/>
      <inkml:brushProperty name="height" value="0.1" units="cm"/>
      <inkml:brushProperty name="color" value="#F4F91B"/>
    </inkml:brush>
  </inkml:definitions>
  <inkml:trace contextRef="#ctx0" brushRef="#br0">1371 1218 919 0 0,'-1'-1'138'0'0,"0"0"0"0"0,0 1 0 0 0,1-1 0 0 0,-1 0 0 0 0,0 1 0 0 0,0-1 0 0 0,0 0 0 0 0,0 1 0 0 0,0-1 0 0 0,0 1 0 0 0,0 0 0 0 0,0-1 0 0 0,0 1 0 0 0,-1 0 0 0 0,1 0 0 0 0,0-1 0 0 0,0 1 0 0 0,0 0 0 0 0,0 0 0 0 0,0 0 0 0 0,0 0 0 0 0,-1 0 0 0 0,1 1 0 0 0,0-1 0 0 0,0 0 0 0 0,0 1 0 0 0,0-1 0 0 0,-1 1 0 0 0,-3 2 108 0 0,0 0 0 0 0,0 0 0 0 0,1 0-1 0 0,-9 8 1 0 0,-12 9 339 0 0,24-20-514 0 0,1 1 0 0 0,-1-1-1 0 0,0 0 1 0 0,0 1-1 0 0,0-1 1 0 0,0 0-1 0 0,1 0 1 0 0,-1 1-1 0 0,0-1 1 0 0,0 0 0 0 0,0 0-1 0 0,0 0 1 0 0,0 0-1 0 0,0 0 1 0 0,1 0-1 0 0,-1 0 1 0 0,0 0-1 0 0,0-1 1 0 0,-1 1 0 0 0,-6-2 269 0 0,-64-13 1519 0 0,37 12-1436 0 0,1 0-1 0 0,-1 3 1 0 0,-67 7 0 0 0,48-3 75 0 0,21 0-80 0 0,-21 0 221 0 0,50-3-544 0 0,0-2 1 0 0,0 1-1 0 0,0 0 0 0 0,0-1 0 0 0,0 0 0 0 0,0 0 1 0 0,0 0-1 0 0,0 0 0 0 0,0-1 0 0 0,-4-2 0 0 0,7 3-31 0 0,0 1-1 0 0,0-1 1 0 0,0 0-1 0 0,-1 0 1 0 0,2 0-1 0 0,-1 0 0 0 0,0 0 1 0 0,0-1-1 0 0,0 1 1 0 0,0 0-1 0 0,1 0 1 0 0,-1 0-1 0 0,0-1 1 0 0,1 1-1 0 0,-1-2 0 0 0,-6-10 742 0 0,7 14-797 0 0,1-1 0 0 0,-1 0 1 0 0,0 1-1 0 0,1-1 0 0 0,-1 1 0 0 0,0-1 0 0 0,1 1 0 0 0,-1-1 0 0 0,0 1 0 0 0,0-1 0 0 0,1 1 0 0 0,-1-1 1 0 0,0 1-1 0 0,0-1 0 0 0,0 1 0 0 0,0 0 0 0 0,0-1 0 0 0,0 1 0 0 0,0-1 0 0 0,0 1 0 0 0,0-1 0 0 0,0 1 0 0 0,0-1 1 0 0,0 1-1 0 0,0-1 0 0 0,-1 1 0 0 0,1 0 0 0 0,0-1 0 0 0,0 1 0 0 0,0-1 0 0 0,-1 1 0 0 0,1-1 0 0 0,0 0 1 0 0,-1 1-1 0 0,1-1 0 0 0,0 1 0 0 0,-1-1 0 0 0,1 1 0 0 0,-1-1 0 0 0,1 0 0 0 0,-1 1 0 0 0,1-1 0 0 0,-1 0 1 0 0,1 0-1 0 0,-1 1 0 0 0,1-1 0 0 0,-1 0 0 0 0,1 0 0 0 0,-1 0 0 0 0,1 0 0 0 0,-1 0 0 0 0,1 1 0 0 0,-1-1 1 0 0,0 0-1 0 0,1 0 0 0 0,-1 0 0 0 0,1-1 0 0 0,-1 1 0 0 0,1 0 0 0 0,-1 0 0 0 0,1 0 0 0 0,-1 0 0 0 0,1 0 0 0 0,-1-1 1 0 0,1 1-1 0 0,-1 0 0 0 0,0-1 0 0 0,8 8 156 0 0,1-1-1 0 0,-1 0 1 0 0,1-1 0 0 0,0 0 0 0 0,11 5 0 0 0,-2 0 29 0 0,-13-7-125 0 0,1-1 1 0 0,-1 1-1 0 0,0-1 0 0 0,1 0 0 0 0,-1 0 0 0 0,6 0 0 0 0,-2 1 42 0 0,1 0 0 0 0,-1 0 0 0 0,0 1 0 0 0,12 7 0 0 0,-12-7-64 0 0,0 1-1 0 0,0-2 1 0 0,0 1 0 0 0,15 4 0 0 0,15 1 116 0 0,-14-3 124 0 0,42 5-1 0 0,-32-10-41 0 0,0-1 0 0 0,0-2 0 0 0,54-10 0 0 0,-70 9-166 0 0,-7 1-9 0 0,0 0-1 0 0,-1 0 0 0 0,1 1 1 0 0,13 1-1 0 0,54-4 171 0 0,-52 3-144 0 0,0-1 1 0 0,30-8 0 0 0,-1 1 118 0 0,-39 6-144 0 0,1 2-1 0 0,-1 0 0 0 0,1 0 0 0 0,-1 2 1 0 0,31 4-1 0 0,79 27-5 0 0,-106-29-52 0 0,3 1 40 0 0,12 4 15 0 0,-28-7-55 0 0,-1 0-1 0 0,1 1 1 0 0,-1-1 0 0 0,9 4-1 0 0,6 3 11 0 0,1-2-1 0 0,0 0 0 0 0,0-1 1 0 0,0-2-1 0 0,23 2 0 0 0,-11-1-10 0 0,70 4 125 0 0,-51-9-38 0 0,-40 0-52 0 0,1 1-1 0 0,-1 0 1 0 0,0 1-1 0 0,23 4 0 0 0,-28-4-26 0 0,0 0-1 0 0,0 0 0 0 0,12-1 0 0 0,-13 0 1 0 0,1 1 1 0 0,0-1 0 0 0,15 4-1 0 0,-12-2-1 0 0,1 0 0 0 0,-1-1 0 0 0,1-1 1 0 0,19-1-1 0 0,16 2 15 0 0,50 14 95 0 0,-86-14-100 0 0,0-1-1 0 0,1 0 1 0 0,-1-1-1 0 0,0-1 0 0 0,16-3 1 0 0,17-2 52 0 0,52-10 6 0 0,-67 11-97 0 0,60-16 95 0 0,-75 19-33 0 0,27-9 1 0 0,-32 9-23 0 0,20-4 12 0 0,-21 5-22 0 0,0 0 0 0 0,0-1 0 0 0,0 1 0 0 0,10-6 0 0 0,5-3 87 0 0,33-12-1 0 0,13-5 81 0 0,-64 25-168 0 0,-1 1 0 0 0,0-2-1 0 0,1 1 1 0 0,6-7 0 0 0,14-10 163 0 0,-17 15-152 0 0,0 0-1 0 0,0 0 1 0 0,-1-1 0 0 0,0 1 0 0 0,0-2 0 0 0,6-6 0 0 0,-10 9-12 0 0,0 0 1 0 0,0 0-1 0 0,0 0 1 0 0,-1-1-1 0 0,1 1 1 0 0,-1-1-1 0 0,0 0 1 0 0,-1 0-1 0 0,1 0 1 0 0,-1 1-1 0 0,0-1 1 0 0,1-7-1 0 0,-2-13 103 0 0,-1 0 0 0 0,0 0 0 0 0,-2 0 0 0 0,-8-35 1 0 0,0 2-87 0 0,1 5 17 0 0,5 26-8 0 0,1 0 1 0 0,-2-36-1 0 0,7 53-39 0 0,1-1 0 0 0,-1 0 0 0 0,2 1 0 0 0,-1 0 0 0 0,1-1 0 0 0,1 1 0 0 0,6-13 0 0 0,-5 14 0 0 0,-1-1 0 0 0,-1 0 0 0 0,1 0 0 0 0,-2-1 0 0 0,1 1 0 0 0,-1-1 0 0 0,0-13 0 0 0,1-39 29 0 0,-1 42-9 0 0,-1 0-1 0 0,-1-1 1 0 0,-6-39 0 0 0,4 50-3 0 0,-1 0 1 0 0,0 0-1 0 0,-1 1 0 0 0,0-1 1 0 0,-8-11-1 0 0,9 16-9 0 0,-1 0-1 0 0,1 1 1 0 0,-1-1 0 0 0,-1 1-1 0 0,1 0 1 0 0,-1 0 0 0 0,0 1-1 0 0,0-1 1 0 0,0 1-1 0 0,-7-4 1 0 0,-16-12-12 0 0,23 15 0 0 0,0 1 0 0 0,-1 0 0 0 0,0 0 0 0 0,-8-4 0 0 0,-20-8 0 0 0,5 2 0 0 0,-41-14 0 0 0,59 25 0 0 0,1 0 0 0 0,-1 1 0 0 0,1 0 0 0 0,-1 1 0 0 0,1 0 0 0 0,-1 1 0 0 0,0 0 0 0 0,-12 1 0 0 0,-316 33 64 0 0,314-33-64 0 0,1-2 0 0 0,-26-4 0 0 0,14 2 0 0 0,-89-17 0 0 0,1 0 0 0 0,81 18 0 0 0,0 2 0 0 0,0 2 0 0 0,-60 9 0 0 0,69-8 0 0 0,1-1 0 0 0,-1-2 0 0 0,1-1 0 0 0,-40-7 0 0 0,64 7 0 0 0,-93-8 0 0 0,-94-15 0 0 0,156 16 0 0 0,1 2 0 0 0,-2 1 0 0 0,-66 2 0 0 0,47 3 21 0 0,1-3 1 0 0,-72-11-1 0 0,-18-6-21 0 0,-191 0 0 0 0,311 22 0 0 0,1 1 0 0 0,1 1 0 0 0,-1 2 0 0 0,1 1 0 0 0,-41 15 0 0 0,22-6 0 0 0,25-8 0 0 0,0 1 0 0 0,-31 19 0 0 0,38-20 0 0 0,-12 8 0 0 0,2 1 0 0 0,-31 28 0 0 0,-2 1 0 0 0,47-38 0 0 0,0 1 0 0 0,0 0 0 0 0,1 1 0 0 0,1 0 0 0 0,0 1 0 0 0,0 0 0 0 0,-8 15 0 0 0,4-4 0 0 0,2 1 0 0 0,-16 48 0 0 0,16-30-16 0 0,2 0 1 0 0,3 1-1 0 0,-2 74 0 0 0,6-98 15 0 0,1-1 1 0 0,1 0 0 0 0,0 0 0 0 0,7 33 0 0 0,20 48 0 0 0,-6-19 0 0 0,-15-58 0 0 0,0 0 0 0 0,0-1 0 0 0,2 1 0 0 0,1-2 0 0 0,0 1 0 0 0,2-1 0 0 0,0-1 0 0 0,1 0 0 0 0,1-1 0 0 0,0 0 0 0 0,19 16 0 0 0,-26-27 0 0 0,0 0 0 0 0,0 0 0 0 0,1-1 0 0 0,0 0 0 0 0,0 0 0 0 0,0-1 0 0 0,1 0 0 0 0,-1 0 0 0 0,1-1 0 0 0,0-1 0 0 0,0 1 0 0 0,0-1 0 0 0,11 1 0 0 0,19-3 12 0 0,-1-1 0 0 0,1-2-1 0 0,-1-1 1 0 0,43-12 0 0 0,-30 7-7 0 0,-41 7-5 0 0,0 1 0 0 0,1 1 0 0 0,-1-1 0 0 0,1 2 0 0 0,-1-1 0 0 0,0 2 0 0 0,1-1 0 0 0,-1 1 0 0 0,12 4 0 0 0,-19-5-33 0 0,-1 1 1 0 0,1-1-1 0 0,-1 1 1 0 0,1 0-1 0 0,-1-1 1 0 0,0 1-1 0 0,0 0 0 0 0,0 1 1 0 0,0-1-1 0 0,0 0 1 0 0,0 0-1 0 0,0 1 0 0 0,-1-1 1 0 0,1 1-1 0 0,-1-1 1 0 0,0 1-1 0 0,0 0 0 0 0,0 0 1 0 0,0 0-1 0 0,0-1 1 0 0,0 1-1 0 0,-1 0 0 0 0,1 0 1 0 0,-1 0-1 0 0,0 0 1 0 0,-1 5-1 0 0,1 4-172 0 0,-2 0-1 0 0,1 0 1 0 0,-2 0 0 0 0,1 0-1 0 0,-6 13 1 0 0,-23 54-1624 0 0,11-33 650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5:49.668"/>
    </inkml:context>
    <inkml:brush xml:id="br0">
      <inkml:brushProperty name="width" value="0.1" units="cm"/>
      <inkml:brushProperty name="height" value="0.1" units="cm"/>
      <inkml:brushProperty name="color" value="#F4F91B"/>
    </inkml:brush>
  </inkml:definitions>
  <inkml:trace contextRef="#ctx0" brushRef="#br0">3085 1136 919 0 0,'0'0'7'0'0,"0"0"0"0"0,1 0-1 0 0,-1-1 1 0 0,0 1 0 0 0,0 0-1 0 0,1 0 1 0 0,-1-1-1 0 0,0 1 1 0 0,0 0 0 0 0,0 0-1 0 0,0-1 1 0 0,1 1-1 0 0,-1 0 1 0 0,0-1 0 0 0,0 1-1 0 0,0 0 1 0 0,0 0-1 0 0,0-1 1 0 0,0 1 0 0 0,0 0-1 0 0,0-1 1 0 0,0 1 0 0 0,0 0-1 0 0,0-1 1 0 0,0 1-1 0 0,0 0 1 0 0,0-1 0 0 0,0 1-1 0 0,0 0 1 0 0,0-1-1 0 0,-10-5 1221 0 0,-19-1 717 0 0,26 7-2072 0 0,-11-2 536 0 0,0 0 0 0 0,0 2 0 0 0,0-1 0 0 0,0 2 0 0 0,0 0 0 0 0,0 1 0 0 0,0 0 0 0 0,0 1 0 0 0,-15 5 0 0 0,-23 7 1134 0 0,-1-2-1 0 0,-102 12 0 0 0,116-27-684 0 0,12 0-322 0 0,16 2-319 0 0,-3 1 157 0 0,1-2 1 0 0,-1 1-1 0 0,0-2 0 0 0,1 1 1 0 0,-26-8-1 0 0,12 1-96 0 0,1 2 0 0 0,-1 1-1 0 0,0 2 1 0 0,-1 0 0 0 0,1 2 0 0 0,0 1-1 0 0,0 1 1 0 0,-35 5 0 0 0,-158 31 6 0 0,104-17-91 0 0,61-9-166 0 0,38-7-4 0 0,-1-1 1 0 0,1 0-1 0 0,-1-2 1 0 0,-28 0-1 0 0,30-1-22 0 0,-15-4 54 0 0,-15-7 205 0 0,-86-10 0 0 0,85 16-182 0 0,-1 2-1 0 0,0 2 0 0 0,-64 7 1 0 0,21 6 16 0 0,74-10-41 0 0,1-1 1 0 0,-24-1 0 0 0,13-1-22 0 0,8 0 76 0 0,-33-6 0 0 0,33 4 7 0 0,-33-2 1 0 0,3 3 6 0 0,-57-10-1 0 0,6 0 84 0 0,-14 8-23 0 0,-23-8 11 0 0,78 12-88 0 0,1 0-58 0 0,-5-2 83 0 0,39 1-78 0 0,19 1-10 0 0,0 0 1 0 0,1 0 0 0 0,-1-1 0 0 0,1 1 0 0 0,-1-1 0 0 0,-5-1-1 0 0,8 1-18 0 0,1 0 0 0 0,0 1 0 0 0,0-1 0 0 0,-1 0 0 0 0,1 0 0 0 0,0 1 0 0 0,0-1 0 0 0,0 0 0 0 0,0 0 0 0 0,0-1-1 0 0,0 1 1 0 0,0 0 0 0 0,0 0 0 0 0,1 0 0 0 0,-1 0 0 0 0,0-1 0 0 0,1 1 0 0 0,-1 0 0 0 0,1-1 0 0 0,-1 1-1 0 0,1-1 1 0 0,0 1 0 0 0,-1 0 0 0 0,1-3 0 0 0,-2-22 295 0 0,0 0 0 0 0,2 0 1 0 0,1 0-1 0 0,8-44 0 0 0,-8 54-232 0 0,0-1 0 0 0,-1 1 1 0 0,0-1-1 0 0,-6-30 0 0 0,4 29-5 0 0,0-1-1 0 0,1 1 1 0 0,2-32-1 0 0,2 25-19 0 0,-1 1 1 0 0,0-1-1 0 0,-2 1 0 0 0,-1-1 1 0 0,-5-35-1 0 0,2 41-38 0 0,-1 0 0 0 0,-1 1 0 0 0,0 0 1 0 0,-1 0-1 0 0,-13-21 0 0 0,15 30-12 0 0,1-1 1 0 0,0 1 0 0 0,0-1 0 0 0,1 0-1 0 0,-4-16 1 0 0,6 20-4 0 0,1 1-1 0 0,-1 0 1 0 0,1-1 0 0 0,0 1 0 0 0,0 0-1 0 0,0-1 1 0 0,1 1 0 0 0,0 0 0 0 0,0-1-1 0 0,0 1 1 0 0,1 0 0 0 0,3-8-1 0 0,-2 7-6 0 0,1 1 0 0 0,0-1-1 0 0,0 0 1 0 0,0 1-1 0 0,1 0 1 0 0,-1 0 0 0 0,1 1-1 0 0,0-1 1 0 0,1 1-1 0 0,-1 0 1 0 0,1 0 0 0 0,0 1-1 0 0,0 0 1 0 0,0 0-1 0 0,0 0 1 0 0,1 0 0 0 0,11-2-1 0 0,52 3 0 0 0,27-14 0 0 0,12-4 0 0 0,-30 4 0 0 0,123-8 0 0 0,173-9 0 0 0,-226 7 0 0 0,-25 4 0 0 0,-77 17 0 0 0,74 2 0 0 0,-108 3 0 0 0,92 8 0 0 0,-52-3 0 0 0,13-2 0 0 0,86-9 0 0 0,-111 4 0 0 0,69 3 0 0 0,-35 2 0 0 0,42 7 0 0 0,-83-6 0 0 0,92 6 0 0 0,-65-4 0 0 0,0-3 0 0 0,66-6 0 0 0,-89-1 11 0 0,36-10 0 0 0,24-3 31 0 0,-69 15-42 0 0,36 0 0 0 0,-55 2 0 0 0,0 1 0 0 0,0 0 0 0 0,0 1 0 0 0,-1 0 0 0 0,1 1 0 0 0,-1 0 0 0 0,15 6 0 0 0,-1 9 0 0 0,-7-5 0 0 0,-8-6 0 0 0,0 0 0 0 0,0 0 0 0 0,-1 1 0 0 0,1 0 0 0 0,-2 1 0 0 0,1 0 0 0 0,-1 0 0 0 0,6 13 0 0 0,1 5 0 0 0,17 51 0 0 0,-18-40 0 0 0,-2 0 0 0 0,-1 1 0 0 0,-3 0 0 0 0,-1 0 0 0 0,-1 0 0 0 0,-5 80 0 0 0,-5-65-13 0 0,-2 0 0 0 0,-3 0 1 0 0,-2-1-1 0 0,-34 87 0 0 0,35-108 13 0 0,4-9 0 0 0,-15 30 0 0 0,19-45 0 0 0,0 0 0 0 0,-1-1 0 0 0,0 0 0 0 0,-1 0 0 0 0,0 0 0 0 0,0-1 0 0 0,-11 10 0 0 0,14-14 0 0 0,0 0 0 0 0,0 0 0 0 0,-1 0 0 0 0,1-1 0 0 0,-1 1 0 0 0,0-1 0 0 0,1 0 0 0 0,-1 0 0 0 0,-4 1 0 0 0,-19 5 0 0 0,25-5-7 0 0,0-1 0 0 0,0 0-1 0 0,0 0 1 0 0,0 1 0 0 0,1-1 0 0 0,-1 1-1 0 0,0 0 1 0 0,1-1 0 0 0,-1 1 0 0 0,1 0 0 0 0,-1 0-1 0 0,-1 4 1 0 0,-14 29-244 0 0,10-16 28 0 0,-26 55-2064 0 0,11-21 926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5:55.721"/>
    </inkml:context>
    <inkml:brush xml:id="br0">
      <inkml:brushProperty name="width" value="0.1" units="cm"/>
      <inkml:brushProperty name="height" value="0.1" units="cm"/>
      <inkml:brushProperty name="color" value="#F4F91B"/>
    </inkml:brush>
  </inkml:definitions>
  <inkml:trace contextRef="#ctx0" brushRef="#br0">1523 277 2271 0 0,'6'-3'13'0'0,"11"-6"75"0"0,-16 9-86 0 0,-1-1 0 0 0,0 1 0 0 0,1 0 0 0 0,-1-1-1 0 0,1 1 1 0 0,-1 0 0 0 0,0-1 0 0 0,1 1 0 0 0,-1-1 0 0 0,0 1 0 0 0,0-1 0 0 0,1 1 0 0 0,-1 0 0 0 0,0-1 0 0 0,0 1 0 0 0,0-1 0 0 0,1 1-1 0 0,-1-1 1 0 0,0 0 0 0 0,0 1 0 0 0,0-1 0 0 0,0 1 0 0 0,0-1 0 0 0,0 1 0 0 0,0-1 0 0 0,0 1 0 0 0,0-1 0 0 0,0 1 0 0 0,-1-1 0 0 0,1 0-1 0 0,-2-4 234 0 0,0 1 0 0 0,-1-1 1 0 0,1 1-1 0 0,-1-1 0 0 0,0 1 0 0 0,0 0 0 0 0,0 0 0 0 0,-1 1 0 0 0,0-1 0 0 0,1 1 0 0 0,-1-1 0 0 0,0 1 0 0 0,-1 0 0 0 0,1 1 0 0 0,-1-1 0 0 0,1 1 0 0 0,-6-2 0 0 0,-7-2 295 0 0,-1 1 1 0 0,1 0-1 0 0,-29-2 0 0 0,24 4-306 0 0,-30-9 0 0 0,27 6 29 0 0,17 4-123 0 0,1 0 1 0 0,-1 0 0 0 0,-12-6 0 0 0,-11-5 410 0 0,-1 1 0 0 0,0 2-1 0 0,-1 1 1 0 0,-59-9-1 0 0,47 10-372 0 0,-24-10 113 0 0,49 12-109 0 0,1 0 1 0 0,-34-4 0 0 0,0 3 301 0 0,29 3-237 0 0,0 1 0 0 0,-37 1 0 0 0,7 4-146 0 0,0 3 0 0 0,0 2 1 0 0,1 2-1 0 0,-100 32 0 0 0,126-30 5 0 0,1 2 1 0 0,0 1-1 0 0,-36 26 0 0 0,49-30-57 0 0,1 0 0 0 0,0 1 0 0 0,1 0 0 0 0,0 1 0 0 0,0 1 0 0 0,2-1 0 0 0,-1 2 0 0 0,2-1 0 0 0,-8 17 0 0 0,10-20-14 0 0,1 1 1 0 0,1-1 0 0 0,0 1-1 0 0,1 0 1 0 0,0 1 0 0 0,0-1-1 0 0,1 0 1 0 0,1 1 0 0 0,0-1 0 0 0,0 1-1 0 0,1-1 1 0 0,1 1 0 0 0,0-1-1 0 0,0 1 1 0 0,1-1 0 0 0,1 0-1 0 0,0 1 1 0 0,1-1 0 0 0,-1-1 0 0 0,2 1-1 0 0,8 15 1 0 0,2-4 105 0 0,1-1 0 0 0,0 0 1 0 0,1-1-1 0 0,23 19 0 0 0,84 65 1605 0 0,-109-93-1437 0 0,101 68-1767 0 0,-74-53 1624 0 0,45 36 1 0 0,-66-44-114 0 0,1-2-1 0 0,0-1 1 0 0,2-1 0 0 0,0 0-1 0 0,40 15 1 0 0,-55-26 18 0 0,0-1 1 0 0,0 0-1 0 0,0 0 0 0 0,0 0 0 0 0,1-1 1 0 0,-1-1-1 0 0,1 0 0 0 0,-1 0 1 0 0,1-1-1 0 0,-1 0 0 0 0,0 0 1 0 0,13-4-1 0 0,6-4 327 0 0,0-2 0 0 0,41-21 1 0 0,29-11 104 0 0,-96 42-493 0 0,0 1 1 0 0,0-1 0 0 0,0 1 0 0 0,0-1 0 0 0,0 1 0 0 0,-1-1 0 0 0,1 1-1 0 0,0 0 1 0 0,0 0 0 0 0,0 0 0 0 0,0 0 0 0 0,0 0 0 0 0,0 1 0 0 0,0-1-1 0 0,0 1 1 0 0,0-1 0 0 0,0 1 0 0 0,-1-1 0 0 0,1 1 0 0 0,0 0 0 0 0,0 0 0 0 0,-1 0-1 0 0,1 0 1 0 0,0 0 0 0 0,-1 0 0 0 0,1 1 0 0 0,1 2 0 0 0,0-1-209 0 0,-1 1 1 0 0,0 0 0 0 0,0 0 0 0 0,0 0 0 0 0,0 0-1 0 0,-1 1 1 0 0,1-1 0 0 0,-1 0 0 0 0,0 1-1 0 0,-1-1 1 0 0,1 8 0 0 0,1 19-1132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5:58.448"/>
    </inkml:context>
    <inkml:brush xml:id="br0">
      <inkml:brushProperty name="width" value="0.1" units="cm"/>
      <inkml:brushProperty name="height" value="0.1" units="cm"/>
      <inkml:brushProperty name="color" value="#F4F91B"/>
    </inkml:brush>
  </inkml:definitions>
  <inkml:trace contextRef="#ctx0" brushRef="#br0">2119 1308 3967 0 0,'-5'-5'343'0'0,"3"3"-214"0"0,-1-1 0 0 0,1 1 0 0 0,-1 0 0 0 0,1 0 0 0 0,-1 0 0 0 0,1 0 0 0 0,-1 0 0 0 0,-3-1 0 0 0,-2-1 177 0 0,1 0-1 0 0,-1-1 1 0 0,1 0-1 0 0,1 0 0 0 0,-11-10 1 0 0,-6-5 301 0 0,12 11-351 0 0,-1 1 0 0 0,-1 0 0 0 0,1 1 0 0 0,-1 1 0 0 0,-1 0 0 0 0,1 0 0 0 0,-1 1 0 0 0,0 1 0 0 0,0 1 0 0 0,-27-4 0 0 0,7 6 606 0 0,24 2-603 0 0,1-1 1 0 0,-17-3-1 0 0,0 0 351 0 0,0 1-1 0 0,-37 2 0 0 0,33 0-173 0 0,10 2-169 0 0,-1 0 0 0 0,1 2-1 0 0,-24 6 1 0 0,37-8-214 0 0,-22 3 381 0 0,-1 0 0 0 0,0-3 0 0 0,-46 0 0 0 0,26 0-82 0 0,-50 9 0 0 0,-2 1-101 0 0,-111 14 42 0 0,209-25-292 0 0,-49 7 186 0 0,-84 3 1 0 0,122-11-112 0 0,-23 0 105 0 0,-53-6 0 0 0,78 4-160 0 0,-12-1 115 0 0,0-1 1 0 0,0-1-1 0 0,0-1 1 0 0,-31-13 0 0 0,37 9-51 0 0,0-2-1 0 0,1 0 1 0 0,1-1 0 0 0,-25-23 0 0 0,34 29-57 0 0,-36-33 361 0 0,40 37-340 0 0,1 0 0 0 0,0 0 0 0 0,0 0 1 0 0,0 0-1 0 0,1-1 0 0 0,-1 1 0 0 0,1-1 1 0 0,0 0-1 0 0,0 0 0 0 0,-3-7 0 0 0,1-1 61 0 0,1-1-1 0 0,-2-16 1 0 0,3 18-6 0 0,0 0 0 0 0,0 0 1 0 0,-8-19-1 0 0,1 9 22 0 0,1-1-1 0 0,1 0 1 0 0,0 0 0 0 0,2-1 0 0 0,1 0 0 0 0,1 0 0 0 0,-1-28-1 0 0,5 29-10 0 0,5-26-1 0 0,-3 29-13 0 0,0-36-1 0 0,-3 48-85 0 0,-1 0 0 0 0,1 1 0 0 0,-2-1 0 0 0,1 1-1 0 0,0-1 1 0 0,-1 1 0 0 0,-1-1 0 0 0,1 1 0 0 0,-5-8-1 0 0,-50-83 60 0 0,51 83-28 0 0,1 0-1 0 0,0-1 1 0 0,1 1-1 0 0,1-1 1 0 0,0 0-1 0 0,-1-25 0 0 0,4 31-18 0 0,0-1-1 0 0,0 0 1 0 0,2 1-1 0 0,-1-1 0 0 0,1 1 1 0 0,3-11-1 0 0,-1 8 8 0 0,-2 1 0 0 0,0-1-1 0 0,2-21 1 0 0,-4 30-28 0 0,0 1 0 0 0,0-1 0 0 0,1 0 1 0 0,-1 0-1 0 0,1 1 0 0 0,-1-1 0 0 0,1 1 0 0 0,0-1 0 0 0,0 1 0 0 0,0-1 0 0 0,1 1 0 0 0,-1-1 1 0 0,1 1-1 0 0,-1 0 0 0 0,1 0 0 0 0,0 0 0 0 0,-1 0 0 0 0,1 0 0 0 0,0 0 0 0 0,0 0 0 0 0,1 0 1 0 0,-1 1-1 0 0,0-1 0 0 0,1 1 0 0 0,-1 0 0 0 0,5-2 0 0 0,37-20 63 0 0,-34 17-62 0 0,0 1 0 0 0,0-1 1 0 0,1 2-1 0 0,0-1 0 0 0,0 2 1 0 0,0-1-1 0 0,18-2 0 0 0,-10 5 14 0 0,1 1 1 0 0,32 5-1 0 0,14 0-25 0 0,-43-4 3 0 0,28 5-1 0 0,-31-3 23 0 0,1-1-1 0 0,26-1 1 0 0,57-2-22 0 0,-2 1 0 0 0,12 0 0 0 0,-73-3 0 0 0,24-2 0 0 0,120 7 0 0 0,17 18 0 0 0,-96-15 0 0 0,-56-4 0 0 0,77 11 0 0 0,63 11 0 0 0,-72-11 0 0 0,-65-4 0 0 0,-1 2 0 0 0,-1 3 0 0 0,0 2 0 0 0,64 27 0 0 0,-104-38 0 0 0,-1 2 0 0 0,1-1 0 0 0,-1 2 0 0 0,0-1 0 0 0,16 15 0 0 0,-22-18 0 0 0,0 1 0 0 0,0 0 0 0 0,-1 0 0 0 0,1 0 0 0 0,-1 0 0 0 0,0 1 0 0 0,-1 0 0 0 0,1-1 0 0 0,-1 1 0 0 0,0 0 0 0 0,0 0 0 0 0,0 0 0 0 0,-1 0 0 0 0,0 1 0 0 0,1 6 0 0 0,19 152 0 0 0,-17-137-6 0 0,0-1-1 0 0,-2 1 1 0 0,-1 0 0 0 0,-1 0-1 0 0,-1 0 1 0 0,-1 0-1 0 0,-1-1 1 0 0,-2 1 0 0 0,-15 48-1 0 0,-11 19 7 0 0,-32 83 0 0 0,47-148-301 0 0,-1-1 0 0 0,-2-1-1 0 0,0 0 1 0 0,-37 36 0 0 0,44-49-157 0 0,-53 63-6670 0 0,32-32 204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6:24.256"/>
    </inkml:context>
    <inkml:brush xml:id="br0">
      <inkml:brushProperty name="width" value="0.1" units="cm"/>
      <inkml:brushProperty name="height" value="0.1" units="cm"/>
      <inkml:brushProperty name="color" value="#F4F91B"/>
    </inkml:brush>
  </inkml:definitions>
  <inkml:trace contextRef="#ctx0" brushRef="#br0">1209 15 1839 0 0,'-8'-6'1057'0'0,"7"5"-984"0"0,1 1 0 0 0,-1-1 0 0 0,1 0 0 0 0,-1 1 0 0 0,1-1 0 0 0,-1 1-1 0 0,0-1 1 0 0,1 1 0 0 0,-1-1 0 0 0,0 1 0 0 0,0 0 0 0 0,1-1 0 0 0,-1 1-1 0 0,0 0 1 0 0,0 0 0 0 0,1-1 0 0 0,-1 1 0 0 0,0 0 0 0 0,0 0 0 0 0,0 0 0 0 0,-1 0-1 0 0,-7 3 31 0 0,1 0-1 0 0,-1 0 1 0 0,0 1-1 0 0,1 0 1 0 0,0 1-1 0 0,0 0 1 0 0,0 0 0 0 0,-7 7-1 0 0,-33 19 123 0 0,32-22-165 0 0,7-4-2 0 0,0 0-1 0 0,0 0 1 0 0,-1-1-1 0 0,1 0 1 0 0,-1-1-1 0 0,0 0 1 0 0,-14 2-1 0 0,-3-2 146 0 0,0-2-1 0 0,1 0 0 0 0,-1-2 1 0 0,0-1-1 0 0,0-1 0 0 0,-34-8 0 0 0,7 2 181 0 0,42 7-267 0 0,-1 1 0 0 0,1-2 0 0 0,0 0 0 0 0,-18-6 0 0 0,10 1 13 0 0,-1 0 0 0 0,0 1 0 0 0,0 1 0 0 0,-1 1-1 0 0,-22-2 1 0 0,21 3-129 0 0,19 3 0 0 0,-1 0 0 0 0,1 0 0 0 0,-1 0 0 0 0,1 1 0 0 0,-1 0 0 0 0,-8 0 0 0 0,-15 4 39 0 0,8-2 72 0 0,-38 10-1 0 0,-35 24-42 0 0,62-23-40 0 0,-40 12 0 0 0,59-21 168 0 0,-1-1-1 0 0,0 0 0 0 0,1-1 0 0 0,-17 0 0 0 0,37 3 192 0 0,35-1-220 0 0,-25-2-60 0 0,26 5 0 0 0,-23-3-20 0 0,0-2 0 0 0,0 0 0 0 0,40-3-1 0 0,-24 1-33 0 0,42-2-3 0 0,-33 0 21 0 0,64 6 0 0 0,-56-1-21 0 0,70-4-1 0 0,-2 0 28 0 0,-40 2 124 0 0,1-5 0 0 0,148-25 0 0 0,-54 5 92 0 0,-123 18-207 0 0,0 3 0 0 0,105 6-1 0 0,-111-1-70 0 0,93-6 49 0 0,-121 2-32 0 0,29-8-1 0 0,-43 9-30 0 0,14-6 95 0 0,-20 7-95 0 0,0 0 0 0 0,0 0 1 0 0,0 0-1 0 0,0 0 0 0 0,0 0 0 0 0,0 0 0 0 0,0 0 0 0 0,0 0 0 0 0,0 0 0 0 0,0 0 0 0 0,0 0 0 0 0,0 0 0 0 0,0 0 0 0 0,-1 0 1 0 0,1 0-1 0 0,0 0 0 0 0,0 0 0 0 0,0 0 0 0 0,0 0 0 0 0,0 0 0 0 0,0 0 0 0 0,0 0 0 0 0,0 0 0 0 0,0 0 0 0 0,0 0 0 0 0,0 0 1 0 0,0 0-1 0 0,0 0 0 0 0,0 0 0 0 0,0 0 0 0 0,0 0 0 0 0,0 0 0 0 0,0 0 0 0 0,0 0 0 0 0,0-1 0 0 0,0 1 0 0 0,0 0 0 0 0,0 0 0 0 0,0 0 1 0 0,0 0-1 0 0,0 0 0 0 0,0 0 0 0 0,0 0 0 0 0,0 0 0 0 0,0 0 0 0 0,0 0 0 0 0,0 0 0 0 0,0 0 0 0 0,0 0 0 0 0,0 0 0 0 0,0 0 1 0 0,0 0-1 0 0,0 0 0 0 0,0 0 0 0 0,0 0 0 0 0,0 0 0 0 0,0 0 0 0 0,0-1 0 0 0,0 1 0 0 0,0 0 0 0 0,-13 1 29 0 0,-6 1 9 0 0,0-1 0 0 0,-31-3 0 0 0,-14 1 47 0 0,39 1-58 0 0,-35-5 0 0 0,20 1 23 0 0,-37-2 22 0 0,-134-6 184 0 0,177 12-250 0 0,-104 5 50 0 0,38 4-36 0 0,-64 8 22 0 0,52-4-43 0 0,-30 5 0 0 0,75-6 0 0 0,-44 7 0 0 0,110-19 0 0 0,1 0 0 0 0,-1 0 0 0 0,0 0 0 0 0,0 1 0 0 0,0-1 0 0 0,0 0 0 0 0,0 1 0 0 0,0-1 0 0 0,0 1 0 0 0,0-1 0 0 0,1 1 0 0 0,-1 0 0 0 0,0-1 0 0 0,0 1 0 0 0,1 0 0 0 0,-1-1 0 0 0,0 1 0 0 0,0 1 0 0 0,1 5 0 0 0,11-4 0 0 0,54 1 64 0 0,-36-4-21 0 0,47 5 0 0 0,-10 0-1 0 0,43 2 26 0 0,-39-2-38 0 0,83-5 0 0 0,5-21 37 0 0,-114 12-49 0 0,0 3 0 0 0,0 2 0 0 0,72 1 0 0 0,-4 8 102 0 0,45 4-59 0 0,-134-8-42 0 0,0 0 0 0 0,0-2 0 0 0,0-1 0 0 0,42-9 0 0 0,12-1 14 0 0,-59 10-26 0 0,5-1 36 0 0,0 1 0 0 0,0 1-1 0 0,0 0 1 0 0,1 2 0 0 0,40 7 0 0 0,-74-7 65 0 0,-13-3-32 0 0,4-2-1 0 0,0 1 0 0 0,-1 0-1 0 0,-34 0 1 0 0,11 1 57 0 0,10-1-44 0 0,-361-39 561 0 0,310 29-541 0 0,-166-6 0 0 0,192 20-60 0 0,1 2 0 0 0,0 3 0 0 0,-104 24 0 0 0,145-26-49 0 0,-104 31-92 0 0,105-29 34 0 0,0 0 0 0 0,0 1 0 0 0,0 1 0 0 0,1 0 0 0 0,-20 16 0 0 0,-23 26-2075 0 0,32-21 860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7:00.957"/>
    </inkml:context>
    <inkml:brush xml:id="br0">
      <inkml:brushProperty name="width" value="0.1" units="cm"/>
      <inkml:brushProperty name="height" value="0.1" units="cm"/>
      <inkml:brushProperty name="color" value="#66CC00"/>
    </inkml:brush>
  </inkml:definitions>
  <inkml:trace contextRef="#ctx0" brushRef="#br0">1548 1261 3279 0 0,'1'-1'147'0'0,"0"-1"-1"0"0,1 0 0 0 0,-1 0 0 0 0,0 1 1 0 0,0-1-1 0 0,0 0 0 0 0,0 0 0 0 0,0 0 0 0 0,-1 0 1 0 0,1 0-1 0 0,-1 0 0 0 0,1 0 0 0 0,-1-1 1 0 0,0 1-1 0 0,0 0 0 0 0,1 0 0 0 0,-1 0 0 0 0,-1 0 1 0 0,1 0-1 0 0,0-1 0 0 0,-1 1 0 0 0,1 0 1 0 0,-2-2-1 0 0,1 2 38 0 0,-1 0 0 0 0,0 0-1 0 0,0 1 1 0 0,1-1 0 0 0,-1 1 0 0 0,0 0 0 0 0,-1-1 0 0 0,1 1 0 0 0,0 0 0 0 0,0 0 0 0 0,0 1 0 0 0,-1-1 0 0 0,1 0 0 0 0,0 1 0 0 0,-4-1-1 0 0,-37-3 1884 0 0,31 4-1572 0 0,-4-1 189 0 0,1 2-1 0 0,-23 3 0 0 0,22-1-259 0 0,-25 10 1 0 0,4-1-74 0 0,-17-2 363 0 0,43-9-586 0 0,1 0 1 0 0,0 1 0 0 0,-1 0-1 0 0,1 1 1 0 0,0 0 0 0 0,0 1-1 0 0,-11 5 1 0 0,6-1-10 0 0,0-1 0 0 0,0-1 1 0 0,-1-1-1 0 0,1 0 0 0 0,-1-1 0 0 0,-32 5 1 0 0,-28 7 709 0 0,50-11-663 0 0,21-3-130 0 0,-1-1 1 0 0,0 0-1 0 0,1 0 1 0 0,-9 0-1 0 0,3 0 105 0 0,0-2 1 0 0,-1 0-1 0 0,1 0 0 0 0,-22-6 1 0 0,24 4-36 0 0,-15-4 248 0 0,-44-7 0 0 0,59 13-288 0 0,0-1-1 0 0,0-1 1 0 0,-15-6 0 0 0,-19-6 235 0 0,20 8-189 0 0,-13-2 80 0 0,-2-1 112 0 0,31 7-196 0 0,-1 1 0 0 0,0 0 0 0 0,-10-2 0 0 0,3 3-57 0 0,-1-1 140 0 0,0 0 0 0 0,0 2 0 0 0,-19 1 0 0 0,-34 10 258 0 0,57-8-430 0 0,11-2-9 0 0,0-1 0 0 0,-1 1 0 0 0,1-1 0 0 0,0 1 0 0 0,-1-1 0 0 0,1 0 0 0 0,0 0 0 0 0,-1 0 0 0 0,1 0 0 0 0,-1 0 0 0 0,-1 0 0 0 0,0 0 13 0 0,1 1-1 0 0,0-1 1 0 0,0 0 0 0 0,0 1 0 0 0,0 0-1 0 0,0-1 1 0 0,0 1 0 0 0,0 0 0 0 0,0 0-1 0 0,1 0 1 0 0,-1 0 0 0 0,0 0 0 0 0,0 1-1 0 0,-1 1 1 0 0,2-3-18 0 0,0 1 0 0 0,1-1-1 0 0,-1 0 1 0 0,1 0 0 0 0,-1 0-1 0 0,0 1 1 0 0,1-1 0 0 0,-1 0-1 0 0,0 0 1 0 0,1 0 0 0 0,-1 0-1 0 0,0 0 1 0 0,1 0 0 0 0,-1 0 0 0 0,0 0-1 0 0,1 0 1 0 0,-1-1 0 0 0,0 1-1 0 0,1 0 1 0 0,-1 0 0 0 0,1-1-1 0 0,-1 1 1 0 0,0 0 0 0 0,1-1-1 0 0,-1 1 1 0 0,1 0 0 0 0,-2-2 0 0 0,-20-15 434 0 0,11 8-79 0 0,10 9-351 0 0,0-1 0 0 0,0 0 1 0 0,0 1-1 0 0,0-1 0 0 0,0 1 0 0 0,0-1 1 0 0,0 1-1 0 0,0-1 0 0 0,0 1 0 0 0,0 0 1 0 0,-1 0-1 0 0,1-1 0 0 0,0 1 0 0 0,0 0 1 0 0,0 0-1 0 0,-2 0 0 0 0,1 0 4 0 0,0 0-1 0 0,1 0 1 0 0,-1-1 0 0 0,0 1-1 0 0,0-1 1 0 0,0 1 0 0 0,1-1-1 0 0,-1 0 1 0 0,0 1 0 0 0,-2-3-1 0 0,-2 0 54 0 0,-5 0 143 0 0,10 3-198 0 0,0 0 0 0 0,0 0 0 0 0,1 0 1 0 0,-1 0-1 0 0,0 0 0 0 0,0 0 0 0 0,1 0 0 0 0,-1-1 1 0 0,0 1-1 0 0,1 0 0 0 0,-1 0 0 0 0,0-1 1 0 0,1 1-1 0 0,-1-1 0 0 0,0 1 0 0 0,1 0 0 0 0,-1-1 1 0 0,0 0-1 0 0,0 0 15 0 0,0 0 0 0 0,0 0 1 0 0,0-1-1 0 0,0 1 0 0 0,0 0 0 0 0,0-1 1 0 0,0 1-1 0 0,1 0 0 0 0,-1-1 0 0 0,0 1 1 0 0,1-1-1 0 0,-1 1 0 0 0,1-1 1 0 0,0 1-1 0 0,-1-1 0 0 0,1 0 0 0 0,0 1 1 0 0,0-1-1 0 0,0-1 0 0 0,0 0 9 0 0,-1 0 0 0 0,1 1 1 0 0,-1-1-1 0 0,0 1 0 0 0,0-1 0 0 0,0 1 0 0 0,0-1 0 0 0,0 1 1 0 0,0-1-1 0 0,-3-3 0 0 0,2 3-10 0 0,0 1 0 0 0,0-1 0 0 0,1 0 0 0 0,0 0 0 0 0,-1 0 0 0 0,1 0 0 0 0,-1-5 0 0 0,0-12 113 0 0,2-32 0 0 0,-2-14 87 0 0,1 62-218 0 0,0 1 1 0 0,0-1-1 0 0,0 1 1 0 0,-1-1-1 0 0,1 1 0 0 0,-1 0 1 0 0,0 0-1 0 0,0 0 0 0 0,-5-6 1 0 0,4 6 1 0 0,1-1 0 0 0,-1 0 0 0 0,1 0 0 0 0,-1 0 0 0 0,-2-8 0 0 0,0-8 51 0 0,-4-33 1 0 0,0 0 29 0 0,-3-20 27 0 0,12 68-118 0 0,0 1 1 0 0,0 0-1 0 0,1-1 0 0 0,-1 1 1 0 0,1 0-1 0 0,1-5 0 0 0,2-18 59 0 0,-8-119 205 0 0,4 0-187 0 0,0 144-75 0 0,0-1 1 0 0,1 1-1 0 0,-1 0 1 0 0,0-1-1 0 0,1 1 0 0 0,0-1 1 0 0,0 1-1 0 0,-1 0 1 0 0,1-1-1 0 0,0 1 0 0 0,1 0 1 0 0,-1 0-1 0 0,3-4 1 0 0,1 0 6 0 0,1 1 0 0 0,-1-1 1 0 0,9-4-1 0 0,8-10 3 0 0,28-25 53 0 0,-36 34-58 0 0,1 1 0 0 0,0 0 0 0 0,0 1-1 0 0,1 1 1 0 0,1 0 0 0 0,-1 1 0 0 0,1 1 0 0 0,0 0-1 0 0,1 1 1 0 0,19-2 0 0 0,73-8-6 0 0,-95 14 0 0 0,1 0 0 0 0,27 2 0 0 0,-7 0 0 0 0,-23-1 0 0 0,10 1 0 0 0,31-5 0 0 0,5 4 0 0 0,-28-1 0 0 0,14-1 0 0 0,-9-1 0 0 0,55 0 0 0 0,-76 3 0 0 0,97 7 0 0 0,-67-7 0 0 0,82-9 0 0 0,-34 1 0 0 0,-27 2 30 0 0,33 0 4 0 0,-42 6-34 0 0,79-11 0 0 0,-64 0 0 0 0,94-16 0 0 0,-109 12 0 0 0,-42 10 0 0 0,-1 1 0 0 0,1 0 0 0 0,0 1 0 0 0,0 1 0 0 0,1 0 0 0 0,-1 1 0 0 0,21 2 0 0 0,7 2 0 0 0,-35-4 0 0 0,0 1 0 0 0,-1 1 0 0 0,1-1 0 0 0,0 1 0 0 0,0 1 0 0 0,-1-1 0 0 0,1 1 0 0 0,0 1 0 0 0,-1-1 0 0 0,0 2 0 0 0,14 6 0 0 0,-2 3 0 0 0,-13-9 0 0 0,1 0 0 0 0,-2 0 0 0 0,1 1 0 0 0,0-1 0 0 0,-1 1 0 0 0,0 1 0 0 0,8 9 0 0 0,1 4 0 0 0,6 11 0 0 0,-9-9 0 0 0,6 14 0 0 0,18 47 0 0 0,-5 29 0 0 0,-7-24 0 0 0,-17-65 0 0 0,-2-1 0 0 0,2 25 0 0 0,3 20 0 0 0,32 97 0 0 0,-35-135 0 0 0,-2 1 0 0 0,0 0 0 0 0,-1 55 0 0 0,-4-64 0 0 0,-1-1 0 0 0,0 1 0 0 0,-1-1 0 0 0,-2 0 0 0 0,0 0 0 0 0,-12 31 0 0 0,13-42 0 0 0,1 0 0 0 0,-1-1 0 0 0,0 0 0 0 0,-1 0 0 0 0,1 0 0 0 0,-1 0 0 0 0,-1-1 0 0 0,1 0 0 0 0,-1 0 0 0 0,0 0 0 0 0,-1-1 0 0 0,1 0 0 0 0,-1 0 0 0 0,-12 6 0 0 0,2-3 7 0 0,-1-1 0 0 0,1-1-1 0 0,-1-1 1 0 0,-1 0 0 0 0,1-1-1 0 0,-24 1 1 0 0,10-2-1 0 0,-1-2-1 0 0,-58-6 1 0 0,-40-4 26 0 0,-184 11 0 0 0,97-12-32 0 0,71 0 0 0 0,127 10 1 0 0,1 1 0 0 0,0 1 0 0 0,-1 1 0 0 0,1 1 1 0 0,-23 7-1 0 0,-90 37-207 0 0,131-48 202 0 0,-20 10-219 0 0,-1 1-1 0 0,1 0 0 0 0,-28 21 0 0 0,-53 51-4098 0 0,56-44-4250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7:38.977"/>
    </inkml:context>
    <inkml:brush xml:id="br0">
      <inkml:brushProperty name="width" value="0.1" units="cm"/>
      <inkml:brushProperty name="height" value="0.1" units="cm"/>
      <inkml:brushProperty name="color" value="#66CC00"/>
    </inkml:brush>
  </inkml:definitions>
  <inkml:trace contextRef="#ctx0" brushRef="#br0">4146 1295 2759 0 0,'0'-1'57'0'0,"0"0"-1"0"0,0 1 1 0 0,1-1-1 0 0,-1 0 1 0 0,0 1-1 0 0,1-1 1 0 0,-1 1-1 0 0,1-1 1 0 0,-1 1-1 0 0,1-1 0 0 0,-1 1 1 0 0,1-1-1 0 0,-1 1 1 0 0,1 0-1 0 0,-1-1 1 0 0,1 1-1 0 0,-1 0 1 0 0,1-1-1 0 0,0 1 1 0 0,-1 0-1 0 0,2-1 0 0 0,7-3 836 0 0,-9 3-897 0 0,0 0 1 0 0,0 1-1 0 0,0-1 1 0 0,0 0 0 0 0,0 0-1 0 0,0 1 1 0 0,0-1-1 0 0,0 0 1 0 0,0 0 0 0 0,0 1-1 0 0,0-1 1 0 0,0 0-1 0 0,-1 1 1 0 0,1-1-1 0 0,0 0 1 0 0,0 0 0 0 0,-1 1-1 0 0,1-1 1 0 0,0 0-1 0 0,-1 1 1 0 0,1-1-1 0 0,-1 1 1 0 0,1-1 0 0 0,-1 0-1 0 0,1 1 1 0 0,-1-1-1 0 0,0 1 1 0 0,1 0 0 0 0,-1-1-1 0 0,1 1 1 0 0,-1-1-1 0 0,0 1 1 0 0,1 0-1 0 0,-1-1 1 0 0,0 1 0 0 0,0 0-1 0 0,1 0 1 0 0,-1 0-1 0 0,0 0 1 0 0,0 0-1 0 0,0 0 5 0 0,1 0-1 0 0,0 0 0 0 0,0 0 1 0 0,0 0-1 0 0,0 0 0 0 0,0 0 1 0 0,-1 0-1 0 0,1 0 0 0 0,0 0 0 0 0,0 1 1 0 0,0-1-1 0 0,-1 0 0 0 0,1 0 1 0 0,0 0-1 0 0,0 0 0 0 0,0 0 1 0 0,0 0-1 0 0,-1 0 0 0 0,1 0 0 0 0,0 0 1 0 0,0 0-1 0 0,0 0 0 0 0,-1 0 1 0 0,1 0-1 0 0,0-1 0 0 0,0 1 0 0 0,0 0 1 0 0,0 0-1 0 0,-1 0 0 0 0,1 0 1 0 0,0 0-1 0 0,0 0 0 0 0,0 0 1 0 0,0 0-1 0 0,0-1 0 0 0,-1 1 0 0 0,1 0 1 0 0,0 0-1 0 0,0 0 0 0 0,0 0 1 0 0,0 0-1 0 0,0-1 0 0 0,0 1 1 0 0,0 0-1 0 0,0 0 0 0 0,0 0 0 0 0,-1 0 1 0 0,1-1-1 0 0,0 1 0 0 0,0 0 1 0 0,0 0-1 0 0,0 0 0 0 0,0-1 1 0 0,0 1-1 0 0,0 0 0 0 0,0 0 0 0 0,0-1 1 0 0,1-7-13 0 0,18-45 2532 0 0,3-10 2315 0 0,-22 62-4785 0 0,0 0-1 0 0,1 0 1 0 0,-1 0 0 0 0,0 0-1 0 0,0 0 1 0 0,0-1-1 0 0,0 1 1 0 0,-1 0-1 0 0,1 0 1 0 0,0 0-1 0 0,0 0 1 0 0,-1 0-1 0 0,1-1 1 0 0,0 1 0 0 0,-1 0-1 0 0,1 0 1 0 0,-1 0-1 0 0,0 0 1 0 0,1 0-1 0 0,-1 0 1 0 0,0 1-1 0 0,1-1 1 0 0,-1 0-1 0 0,0 0 1 0 0,0 0 0 0 0,0 1-1 0 0,0-1 1 0 0,0 0-1 0 0,0 1 1 0 0,0-1-1 0 0,0 1 1 0 0,0-1-1 0 0,0 1 1 0 0,0-1 0 0 0,0 1-1 0 0,-2 0 1 0 0,-3-2 361 0 0,-1 0 1 0 0,1 1 0 0 0,-1 0 0 0 0,-12 1 0 0 0,-87 10 2110 0 0,98-10-2319 0 0,0 1-1 0 0,0 1 0 0 0,0-1 1 0 0,-9 4-1 0 0,10-3-91 0 0,0 0 0 0 0,0 0 0 0 0,-1-1 0 0 0,1 0-1 0 0,0 0 1 0 0,-9-1 0 0 0,-82-10 1074 0 0,0 1-269 0 0,-61-2 74 0 0,-212 15 531 0 0,65 0-725 0 0,284-4-752 0 0,-26-1 103 0 0,0 3 0 0 0,-74 11 0 0 0,81-7 24 0 0,-73 1 0 0 0,22-2 171 0 0,79-5-279 0 0,0 0-1 0 0,0-1 0 0 0,1 0 0 0 0,-1-1 0 0 0,-15-5 1 0 0,13 4-2 0 0,0 0 0 0 0,0 1 0 0 0,-17-1 0 0 0,-78 8 66 0 0,62-1-54 0 0,-51-3 0 0 0,64-2 36 0 0,-43 6 1 0 0,51-3-70 0 0,0 0 0 0 0,0-2 0 0 0,-38-4 0 0 0,19-3 111 0 0,15 1-54 0 0,0 1 0 0 0,0 2 0 0 0,-62 1-1 0 0,20 7-50 0 0,-34 3 113 0 0,84-4-130 0 0,-93 16 8 0 0,67-12 28 0 0,39-7-32 0 0,-1 0 0 0 0,0 0 1 0 0,1-1-1 0 0,-1-1 0 0 0,1 0 0 0 0,-12-2 0 0 0,10 1 6 0 0,0 1 0 0 0,-1 0 1 0 0,1 0-1 0 0,-17 3 0 0 0,-2 2 0 0 0,-1-2 0 0 0,0-1 0 0 0,0-1 0 0 0,-1-1 1 0 0,2-2-1 0 0,-39-9 0 0 0,-49-2 113 0 0,73 10-121 0 0,16-1-12 0 0,23 3-10 0 0,-1 1 0 0 0,1-1-1 0 0,-1 2 1 0 0,1-1-1 0 0,-11 2 1 0 0,11-1 2 0 0,0 0 1 0 0,-1 0-1 0 0,-12-2 0 0 0,-8 0 13 0 0,22 2-14 0 0,0 0 0 0 0,0-1 0 0 0,0 0 1 0 0,0 0-1 0 0,0 0 0 0 0,-6-3 0 0 0,-10 4 30 0 0,7 0-14 0 0,5-1-16 0 0,0 0-1 0 0,0 1 1 0 0,0 1-1 0 0,-12 1 1 0 0,-16 1 12 0 0,-9-6 43 0 0,38 3-60 0 0,0 0 1 0 0,0-1-1 0 0,-13-2 0 0 0,20 2-1 0 0,-1 0 0 0 0,0 1 0 0 0,0-1 0 0 0,1 0 0 0 0,-1-1 0 0 0,1 1 0 0 0,-1 0 0 0 0,1-1-1 0 0,-1 1 1 0 0,1-1 0 0 0,0 0 0 0 0,0 0 0 0 0,-1 0 0 0 0,2 0 0 0 0,-4-3 0 0 0,-25-48 61 0 0,29 51-57 0 0,1 0 0 0 0,-1-1-1 0 0,1 1 1 0 0,0 0 0 0 0,0 0 0 0 0,0 0 0 0 0,0 0 0 0 0,0-1-1 0 0,1 1 1 0 0,-1 0 0 0 0,0 0 0 0 0,1 0 0 0 0,0 0-1 0 0,0 0 1 0 0,-1 0 0 0 0,2-2 0 0 0,4-14 17 0 0,31-191 345 0 0,-36 199-362 0 0,0 1-1 0 0,0-1 1 0 0,-1 0-1 0 0,0 0 0 0 0,0 0 1 0 0,-1 0-1 0 0,-1 1 1 0 0,1-1-1 0 0,-5-10 0 0 0,2-1 0 0 0,1-1-1 0 0,0 0 0 0 0,1-39 1 0 0,-3-7 52 0 0,3 47-60 0 0,1 0 1 0 0,1-28-1 0 0,21-133 66 0 0,-21 177-64 0 0,1 0 0 0 0,1 0 0 0 0,-1-1 0 0 0,1 1 0 0 0,-1 0 0 0 0,1 0 0 0 0,1 0 0 0 0,-1 1 0 0 0,5-7 0 0 0,-5 8 0 0 0,0 1 0 0 0,0-1 0 0 0,1 1 0 0 0,-1 0 0 0 0,1 0 0 0 0,-1 0 0 0 0,1 0 0 0 0,0 0 0 0 0,0 0 0 0 0,0 1 0 0 0,0 0 0 0 0,0-1 0 0 0,0 1 0 0 0,0 0 0 0 0,0 0 0 0 0,4 0 0 0 0,-1 0 0 0 0,1 1 0 0 0,0 0 0 0 0,0 0 0 0 0,-1 0 0 0 0,1 1 0 0 0,0 0 0 0 0,-1 0 0 0 0,10 3 0 0 0,6 4 0 0 0,24 11 0 0 0,-26-10 0 0 0,25 8 0 0 0,-6-7 0 0 0,0-1 0 0 0,64 5 0 0 0,80-8 0 0 0,-116-9 0 0 0,82-14 0 0 0,-75 7 0 0 0,181-29 0 0 0,-109 29 0 0 0,-62 6 0 0 0,121-23 0 0 0,-157 19 0 0 0,46-8 21 0 0,59-9 22 0 0,-96 21-43 0 0,108 6 0 0 0,126-9 0 0 0,-185 0 0 0 0,-41 4 0 0 0,112 8 0 0 0,-103 3 0 0 0,114 15 0 0 0,-155-18 0 0 0,0-1 0 0 0,0-2 0 0 0,0-1 0 0 0,1-2 0 0 0,-1-1 0 0 0,50-9 0 0 0,-43 3 0 0 0,-1 1 0 0 0,2 3 0 0 0,-1 1 0 0 0,0 2 0 0 0,69 7 0 0 0,-66 2 0 0 0,64 19 0 0 0,69 20 0 0 0,-120-31 0 0 0,-15-4 0 0 0,-10-4 0 0 0,0 2 0 0 0,53 23 0 0 0,-76-28 0 0 0,0 0 0 0 0,0 0 0 0 0,0 1 0 0 0,-1 0 0 0 0,0 0 0 0 0,0 0 0 0 0,10 14 0 0 0,35 58 0 0 0,-27-39 0 0 0,-22-33 0 0 0,0 0 0 0 0,0 0 0 0 0,-1 0 0 0 0,0 1 0 0 0,0-1 0 0 0,1 10 0 0 0,5 15 0 0 0,0-9 0 0 0,1 3 0 0 0,0 1 0 0 0,-2 0 0 0 0,-1 1 0 0 0,-1-1 0 0 0,3 43 0 0 0,-8-43 0 0 0,1-11 0 0 0,-1 0 0 0 0,-1 0 0 0 0,0 0 0 0 0,-1-1 0 0 0,-6 23 0 0 0,-1-3 0 0 0,-8 68 0 0 0,13-71 0 0 0,2-18 1 0 0,-1 0 0 0 0,0 0 0 0 0,-1-1 1 0 0,0 1-1 0 0,-1-1 0 0 0,-9 17 0 0 0,4-12-57 0 0,-1 0-1 0 0,-1-1 1 0 0,-22 24 0 0 0,-104 123-1490 0 0,51-49-2596 0 0,39-50-5073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0.810"/>
    </inkml:context>
    <inkml:brush xml:id="br0">
      <inkml:brushProperty name="width" value="0.1" units="cm"/>
      <inkml:brushProperty name="height" value="0.1" units="cm"/>
      <inkml:brushProperty name="color" value="#66CC00"/>
    </inkml:brush>
  </inkml:definitions>
  <inkml:trace contextRef="#ctx0" brushRef="#br0">1143 24 1351 0 0,'-1'-1'56'0'0,"1"0"0"0"0,0 0 0 0 0,0 0 0 0 0,0 0 0 0 0,0 1 0 0 0,-1-1 0 0 0,1 0 0 0 0,0 0 0 0 0,-1 0 0 0 0,1 1-1 0 0,-1-1 1 0 0,1 0 0 0 0,-1 0 0 0 0,1 1 0 0 0,-1-1 0 0 0,0 0 0 0 0,1 1 0 0 0,-1-1 0 0 0,0 1 0 0 0,1-1-1 0 0,-1 1 1 0 0,0-1 0 0 0,0 1 0 0 0,1-1 0 0 0,-1 1 0 0 0,0 0 0 0 0,0-1 0 0 0,0 1 0 0 0,0 0 0 0 0,1 0-1 0 0,-3 0 1 0 0,-34-3 2933 0 0,18 3-2096 0 0,4-1-434 0 0,-1 1-1 0 0,0 0 1 0 0,0 1 0 0 0,-17 4-1 0 0,-1-1-22 0 0,-63 11 1100 0 0,-2-1-340 0 0,91-13-1069 0 0,1-1 0 0 0,-1 0-1 0 0,1 0 1 0 0,-10-2 0 0 0,-2 0 193 0 0,-1 1 1 0 0,1 1 0 0 0,-1 1 0 0 0,1 1 0 0 0,-27 6 0 0 0,-33 2 460 0 0,51-9-550 0 0,5 1-18 0 0,0-1 0 0 0,-36-3 0 0 0,-182-23 413 0 0,222 22-1289 0 0,-1 2 0 0 0,-23 1 0 0 0,28 2-420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1.967"/>
    </inkml:context>
    <inkml:brush xml:id="br0">
      <inkml:brushProperty name="width" value="0.1" units="cm"/>
      <inkml:brushProperty name="height" value="0.1" units="cm"/>
      <inkml:brushProperty name="color" value="#66CC00"/>
    </inkml:brush>
  </inkml:definitions>
  <inkml:trace contextRef="#ctx0" brushRef="#br0">1866 56 3223 0 0,'-4'3'435'0'0,"0"0"0"0"0,0 0-1 0 0,0 0 1 0 0,0-1 0 0 0,-7 4-1 0 0,9-6-286 0 0,0 1 0 0 0,0 0 0 0 0,0-1-1 0 0,0 0 1 0 0,-1 1 0 0 0,1-1 0 0 0,0 0 0 0 0,0 0-1 0 0,0 0 1 0 0,0-1 0 0 0,-1 1 0 0 0,1 0-1 0 0,0-1 1 0 0,0 1 0 0 0,0-1 0 0 0,-3-1-1 0 0,1 0 36 0 0,0 0-1 0 0,-1 0 0 0 0,1 1 1 0 0,-1-1-1 0 0,0 1 0 0 0,1 0 1 0 0,-1 0-1 0 0,-7 0 0 0 0,1 0 17 0 0,7 1-140 0 0,0 0 0 0 0,1 1-1 0 0,-1-1 1 0 0,0 1 0 0 0,0 0-1 0 0,1 0 1 0 0,-5 1-1 0 0,-17 4 243 0 0,9-3-64 0 0,0 0 0 0 0,-18 6 0 0 0,22-5-113 0 0,0-1 1 0 0,-1 0 0 0 0,1-1 0 0 0,-19 2-1 0 0,-55 3 924 0 0,0 0-376 0 0,53-10-426 0 0,26 2-204 0 0,1 0-1 0 0,-1 0 0 0 0,0 1 0 0 0,1 0 0 0 0,-13 2 1 0 0,0 0 80 0 0,0-1 1 0 0,0 0-1 0 0,0-1 1 0 0,1-1-1 0 0,-1-1 1 0 0,-34-8-1 0 0,-20-1 183 0 0,-2 0 106 0 0,45 5-235 0 0,0 2 1 0 0,-31 0-1 0 0,-110-2 204 0 0,-145-38 234 0 0,277 37-544 0 0,-1 2 1 0 0,-44 0 0 0 0,61 5-542 0 0,1 1 0 0 0,-1 1 1 0 0,1 1-1 0 0,0 1 0 0 0,-27 8 1 0 0,20-2-852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3.226"/>
    </inkml:context>
    <inkml:brush xml:id="br0">
      <inkml:brushProperty name="width" value="0.1" units="cm"/>
      <inkml:brushProperty name="height" value="0.1" units="cm"/>
      <inkml:brushProperty name="color" value="#66CC00"/>
    </inkml:brush>
  </inkml:definitions>
  <inkml:trace contextRef="#ctx0" brushRef="#br0">1242 156 2271 0 0,'-1'-14'208'0'0,"0"12"-145"0"0,1-1 0 0 0,0 1 0 0 0,0 0 0 0 0,0-1 0 0 0,0 1 0 0 0,0 0 0 0 0,0-4 0 0 0,2 2 50 0 0,0 0 0 0 0,0 0-1 0 0,0 0 1 0 0,0 0 0 0 0,1 1-1 0 0,-1-1 1 0 0,6-5 0 0 0,8-12 499 0 0,-15 19-545 0 0,0 1 0 0 0,1 0 1 0 0,-1-1-1 0 0,0 1 0 0 0,1 0 0 0 0,-1 0 1 0 0,1-1-1 0 0,-1 1 0 0 0,1 0 0 0 0,-1 1 1 0 0,1-1-1 0 0,0 0 0 0 0,2 0 1 0 0,7-5 322 0 0,-8 2 130 0 0,-12 5 178 0 0,-78 10 1695 0 0,52-8-1600 0 0,25-3-497 0 0,0 0 0 0 0,-1-1 0 0 0,-10-3 0 0 0,14 3-194 0 0,-122-23 1290 0 0,78 15-842 0 0,-1 2-1 0 0,0 3 0 0 0,-84 3 1 0 0,75 1-324 0 0,25 2-34 0 0,-49 9-1 0 0,9-2-94 0 0,-201 7 39 0 0,164 1-3325 0 0,78-10 1216 0 0,13-3-2673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2:41:09.918"/>
    </inkml:context>
    <inkml:brush xml:id="br0">
      <inkml:brushProperty name="width" value="0.1" units="cm"/>
      <inkml:brushProperty name="height" value="0.1" units="cm"/>
      <inkml:brushProperty name="color" value="#E71224"/>
    </inkml:brush>
  </inkml:definitions>
  <inkml:trace contextRef="#ctx0" brushRef="#br0">430 879 2615 0 0,'-6'3'68'0'0,"-4"4"776"0"0,10-7-812 0 0,0 0-1 0 0,0 1 1 0 0,0-1-1 0 0,-1 0 1 0 0,1 1-1 0 0,0-1 1 0 0,0 0-1 0 0,0 1 1 0 0,0-1-1 0 0,0 1 1 0 0,0-1 0 0 0,0 0-1 0 0,0 1 1 0 0,0-1-1 0 0,0 0 1 0 0,0 1-1 0 0,0-1 1 0 0,0 1-1 0 0,1-1 1 0 0,-1 0-1 0 0,0 1 1 0 0,0-1-1 0 0,0 0 1 0 0,0 1 0 0 0,1-1-1 0 0,-1 0 1 0 0,0 0-1 0 0,0 1 1 0 0,1-1-1 0 0,-1 0 1 0 0,0 1-1 0 0,0-1 1 0 0,1 0-1 0 0,0 1 15 0 0,0-1 0 0 0,0 0 0 0 0,0 1 0 0 0,0-1 0 0 0,0 0 0 0 0,0 0 0 0 0,0 1 0 0 0,0-1 0 0 0,0 0 0 0 0,0 0 0 0 0,0 0 0 0 0,0 0 0 0 0,0 0 0 0 0,-1-1 0 0 0,1 1-1 0 0,0 0 1 0 0,2-1 0 0 0,15-5 394 0 0,-7-1-163 0 0,0 1-1 0 0,-1-1 0 0 0,1-1 1 0 0,-2 0-1 0 0,1 0 1 0 0,-1-1-1 0 0,0 0 1 0 0,-1-1-1 0 0,0 0 0 0 0,0 0 1 0 0,6-13-1 0 0,23-35 570 0 0,-35 53-832 0 0,0-1 1 0 0,-1 1 0 0 0,1 0 0 0 0,-1-1-1 0 0,0 1 1 0 0,0-1 0 0 0,-1-10-1 0 0,2-2 7 0 0,-1 8 5 0 0,0 3-9 0 0,-1 1 0 0 0,1 0 0 0 0,1-1 0 0 0,-1 1-1 0 0,1 0 1 0 0,5-11 0 0 0,3-3 25 0 0,-2 5 7 0 0,0-1 1 0 0,-1 0 0 0 0,8-29-1 0 0,-10 15 88 0 0,-1 0-1 0 0,-2 0 0 0 0,-2-41 1 0 0,0 36-91 0 0,-1 25-25 0 0,1 0 0 0 0,-1 0 0 0 0,-1 0 0 0 0,0 1 0 0 0,0-1 0 0 0,-1 1 0 0 0,0-1-1 0 0,-1 1 1 0 0,0 0 0 0 0,0 0 0 0 0,-1 0 0 0 0,0 1 0 0 0,-1 0 0 0 0,0 0 0 0 0,0 0 0 0 0,-1 1-1 0 0,0 0 1 0 0,0 0 0 0 0,0 0 0 0 0,-1 1 0 0 0,0 0 0 0 0,0 1 0 0 0,-15-8 0 0 0,-110-53-11 0 0,130 64-10 0 0,0 1 0 0 0,0 0 0 0 0,0 1 0 0 0,0-1 0 0 0,-1 0 0 0 0,1 1 0 0 0,0 0 0 0 0,0 0 0 0 0,-1 0 0 0 0,1 0 0 0 0,0 0 0 0 0,0 1 0 0 0,-1-1 0 0 0,-5 3 0 0 0,-3 1 0 0 0,0 1 0 0 0,-17 10 0 0 0,-12 4 0 0 0,23-13 0 0 0,0 1 0 0 0,0 1 0 0 0,1 1 0 0 0,0 0 0 0 0,0 1 0 0 0,-29 25 0 0 0,22-16 0 0 0,16-13 0 0 0,0 1 0 0 0,0-1 0 0 0,0 2 0 0 0,1-1 0 0 0,1 1 0 0 0,-1 0 0 0 0,-5 9 0 0 0,5-6-2 0 0,2-2-7 0 0,-1 0 1 0 0,2-1-1 0 0,-1 2 0 0 0,1-1 0 0 0,0 1 1 0 0,1-1-1 0 0,-4 20 0 0 0,7-19 7 0 0,-1 0 0 0 0,1 0 0 0 0,1 1 0 0 0,0-1 0 0 0,0 0 0 0 0,1 0-1 0 0,0 0 1 0 0,1 0 0 0 0,0 0 0 0 0,1 0 0 0 0,0-1 0 0 0,0 1 0 0 0,1-1-1 0 0,8 11 1 0 0,4 4-6 0 0,1 0 0 0 0,1-2 0 0 0,38 34 0 0 0,-36-35 12 0 0,-13-12 5 0 0,1 0 0 0 0,18 12 1 0 0,-23-18-6 0 0,0-1 1 0 0,0 0 0 0 0,0 0-1 0 0,0 0 1 0 0,0-1-1 0 0,0 1 1 0 0,0-1 0 0 0,0 0-1 0 0,1 0 1 0 0,-1-1-1 0 0,8 1 1 0 0,-7-2 36 0 0,0 1 0 0 0,0-1 0 0 0,0 0 1 0 0,0-1-1 0 0,-1 1 0 0 0,1-1 0 0 0,-1 0 0 0 0,1 0 0 0 0,5-4 1 0 0,-7 4-10 0 0,1 0 0 0 0,0 0 1 0 0,-1 0-1 0 0,1 0 1 0 0,0 1-1 0 0,0 0 1 0 0,0 0-1 0 0,0 0 1 0 0,0 0-1 0 0,0 0 0 0 0,0 1 1 0 0,6 0-1 0 0,-9 0-35 0 0,0 0 0 0 0,0 1 1 0 0,0-1-1 0 0,-1 0 0 0 0,1 1 0 0 0,0-1 0 0 0,0 1 0 0 0,0 0 0 0 0,0-1 0 0 0,-1 1 0 0 0,1 0 0 0 0,0-1 0 0 0,0 1 0 0 0,-1 0 0 0 0,1 0 0 0 0,-1 0 0 0 0,1 0 0 0 0,-1-1 1 0 0,1 1-1 0 0,-1 0 0 0 0,1 0 0 0 0,-1 0 0 0 0,0 0 0 0 0,0 0 0 0 0,1 0 0 0 0,-1 2 0 0 0,2 28-273 0 0,-2-31 267 0 0,-1 21-435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4.939"/>
    </inkml:context>
    <inkml:brush xml:id="br0">
      <inkml:brushProperty name="width" value="0.1" units="cm"/>
      <inkml:brushProperty name="height" value="0.1" units="cm"/>
      <inkml:brushProperty name="color" value="#66CC00"/>
    </inkml:brush>
  </inkml:definitions>
  <inkml:trace contextRef="#ctx0" brushRef="#br0">1340 65 919 0 0,'0'-3'207'0'0,"0"0"-1"0"0,-1 0 0 0 0,1 0 0 0 0,-1 0 1 0 0,0 1-1 0 0,0-1 0 0 0,0 0 0 0 0,0 0 1 0 0,0 1-1 0 0,0-1 0 0 0,-1 1 0 0 0,1-1 1 0 0,-1 1-1 0 0,0 0 0 0 0,0-1 0 0 0,0 1 1 0 0,0 0-1 0 0,0 0 0 0 0,0 1 0 0 0,-1-1 1 0 0,1 0-1 0 0,0 1 0 0 0,-1-1 0 0 0,0 1 1 0 0,1 0-1 0 0,-1 0 0 0 0,0 0 0 0 0,1 0 1 0 0,-1 0-1 0 0,0 1 0 0 0,0-1 0 0 0,0 1 0 0 0,0 0 1 0 0,1-1-1 0 0,-1 1 0 0 0,0 1 0 0 0,-3-1 1 0 0,-4 3-6 0 0,-20 4 499 0 0,-43 6 1 0 0,-216 15 499 0 0,230-19-895 0 0,33-5-68 0 0,-1-1 0 0 0,-51 0 0 0 0,-18-4 472 0 0,-28-2-210 0 0,54-2-395 0 0,-126 8 0 0 0,89 11-356 0 0,68-7-750 0 0,1 0-3584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5.917"/>
    </inkml:context>
    <inkml:brush xml:id="br0">
      <inkml:brushProperty name="width" value="0.1" units="cm"/>
      <inkml:brushProperty name="height" value="0.1" units="cm"/>
      <inkml:brushProperty name="color" value="#66CC00"/>
    </inkml:brush>
  </inkml:definitions>
  <inkml:trace contextRef="#ctx0" brushRef="#br0">1274 96 1295 0 0,'-7'5'157'0'0,"-1"0"0"0"0,1 0-1 0 0,-1-1 1 0 0,-1-1-1 0 0,1 1 1 0 0,0-1 0 0 0,-1-1-1 0 0,-14 4 1 0 0,21-6 76 0 0,1 0 1 0 0,-1 0-1 0 0,0-1 1 0 0,0 1-1 0 0,1 0 0 0 0,-1 0 1 0 0,0-1-1 0 0,1 1 1 0 0,-1-1-1 0 0,0 0 1 0 0,1 1-1 0 0,-1-1 1 0 0,1 0-1 0 0,-3-2 0 0 0,2 2-129 0 0,0 0-1 0 0,1 0 0 0 0,-1 0 0 0 0,0 0 0 0 0,0 1 0 0 0,0-1 1 0 0,0 0-1 0 0,0 1 0 0 0,-3-1 0 0 0,-4 0 118 0 0,1 0 1 0 0,0 0-1 0 0,0-1 1 0 0,0 0-1 0 0,-14-6 0 0 0,12 4-17 0 0,0 1-1 0 0,-1 0 1 0 0,-12-2 0 0 0,-184-29 1714 0 0,119 18-1351 0 0,-143-10 1 0 0,-168 17-677 0 0,334 8-3433 0 0,34 1-242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7.380"/>
    </inkml:context>
    <inkml:brush xml:id="br0">
      <inkml:brushProperty name="width" value="0.1" units="cm"/>
      <inkml:brushProperty name="height" value="0.1" units="cm"/>
      <inkml:brushProperty name="color" value="#66CC00"/>
    </inkml:brush>
  </inkml:definitions>
  <inkml:trace contextRef="#ctx0" brushRef="#br0">893 97 1839 0 0,'-17'1'639'0'0,"3"0"-202"0"0,-3-2-291 0 0,-8-1 846 0 0,-1 0 0 0 0,1-2 0 0 0,-1-1 0 0 0,1-1 0 0 0,-28-11 0 0 0,15 4-389 0 0,-1 0 0 0 0,0 3 0 0 0,-1 1 0 0 0,0 2 0 0 0,-59-3 0 0 0,-206 14-780 0 0,273 0-810 0 0,-1 0-3153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09:38.477"/>
    </inkml:context>
    <inkml:brush xml:id="br0">
      <inkml:brushProperty name="width" value="0.1" units="cm"/>
      <inkml:brushProperty name="height" value="0.1" units="cm"/>
      <inkml:brushProperty name="color" value="#66CC00"/>
    </inkml:brush>
  </inkml:definitions>
  <inkml:trace contextRef="#ctx0" brushRef="#br0">1789 19 3567 0 0,'0'0'168'0'0,"0"0"-70"0"0,0-1-33 0 0,0 1-1 0 0,0-1 1 0 0,0 1 0 0 0,0-1 0 0 0,0 1-1 0 0,0-1 1 0 0,0 1 0 0 0,0 0 0 0 0,0-1 0 0 0,0 1-1 0 0,-1-1 1 0 0,1 1 0 0 0,0-1 0 0 0,0 1 0 0 0,0-1-1 0 0,-1 1 1 0 0,1 0 0 0 0,0-1 0 0 0,0 1-1 0 0,-1 0 1 0 0,1-1 0 0 0,0 1 0 0 0,-1 0 0 0 0,1-1-1 0 0,0 1 1 0 0,-1 0 0 0 0,1-1 0 0 0,0 1 0 0 0,-1 0-1 0 0,1 0 1 0 0,-1 0 0 0 0,1-1 0 0 0,0 1-1 0 0,-1 0 1 0 0,1 0 0 0 0,-1 0 0 0 0,1 0 0 0 0,-1 0-1 0 0,0 0 1 0 0,-21 5 584 0 0,20-4-520 0 0,-1-1 1 0 0,1 1 0 0 0,0 0-1 0 0,0-1 1 0 0,-1 1 0 0 0,1-1-1 0 0,0 0 1 0 0,-4 0-1 0 0,-9-4 241 0 0,1 1-1 0 0,-1 0 0 0 0,0 1 0 0 0,0 0 0 0 0,0 1 0 0 0,-18 2 0 0 0,-35 8-128 0 0,-66 18 1 0 0,68-12 27 0 0,-9 4-77 0 0,-23 5 147 0 0,18-16 260 0 0,-158-3 0 0 0,143-6-374 0 0,-37-9-58 0 0,42 1-74 0 0,-216-22 382 0 0,138 11-4638 0 0,109 14-187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0:13.961"/>
    </inkml:context>
    <inkml:brush xml:id="br0">
      <inkml:brushProperty name="width" value="0.1" units="cm"/>
      <inkml:brushProperty name="height" value="0.1" units="cm"/>
      <inkml:brushProperty name="color" value="#F4F91B"/>
    </inkml:brush>
  </inkml:definitions>
  <inkml:trace contextRef="#ctx0" brushRef="#br0">355 147 919 0 0,'-38'1'84'0'0,"24"0"410"0"0,0 0-1 0 0,-1-1 1 0 0,1-1 0 0 0,-26-5-1 0 0,4-8 988 0 0,9 2-139 0 0,-9 10 965 0 0,35 2-2283 0 0,1 0 1 0 0,0-1 0 0 0,0 1-1 0 0,-1 0 1 0 0,1 0 0 0 0,0 0 0 0 0,-1 0-1 0 0,1 0 1 0 0,0 0 0 0 0,-1 0-1 0 0,1 0 1 0 0,0-1 0 0 0,-1 1-1 0 0,1 0 1 0 0,0 0 0 0 0,-1 0-1 0 0,1 1 1 0 0,0-1 0 0 0,-1 0 0 0 0,1 0-1 0 0,0 0 1 0 0,0 0 0 0 0,-1 0-1 0 0,1 0 1 0 0,0 0 0 0 0,-1 0-1 0 0,1 1 1 0 0,0-1 0 0 0,0 0 0 0 0,-1 0-1 0 0,1 1 1 0 0,0-1-9 0 0,0 0-1 0 0,0 0 1 0 0,0 0 0 0 0,0 0 0 0 0,0 1-1 0 0,0-1 1 0 0,0 0 0 0 0,0 0-1 0 0,0 0 1 0 0,0 0 0 0 0,0 0 0 0 0,0 0-1 0 0,1 0 1 0 0,-1 1 0 0 0,0-1-1 0 0,0 0 1 0 0,0 0 0 0 0,0 0 0 0 0,0 0-1 0 0,0 0 1 0 0,0 0 0 0 0,1 0-1 0 0,-1 0 1 0 0,0 0 0 0 0,0 0 0 0 0,0 0-1 0 0,0 0 1 0 0,0 0 0 0 0,1 0 0 0 0,-1 0-1 0 0,0 0 1 0 0,0 0 0 0 0,0 0-1 0 0,0 0 1 0 0,0 0 0 0 0,1 0 0 0 0,-1 0-1 0 0,0 0 1 0 0,0 0 0 0 0,0 0-1 0 0,0 0 1 0 0,0 0 0 0 0,0 0 0 0 0,0 0-1 0 0,1 0 1 0 0,-1 0 0 0 0,0-1 0 0 0,0 1-1 0 0,0 0 1 0 0,0 0 0 0 0,3 0 87 0 0,-1-1 0 0 0,0 1 0 0 0,1 0 0 0 0,-1 0 0 0 0,1 0 0 0 0,-1 0 1 0 0,0 1-1 0 0,1-1 0 0 0,-1 0 0 0 0,1 1 0 0 0,-1 0 0 0 0,3 1 0 0 0,13 2 219 0 0,6-3 133 0 0,0-1 0 0 0,34-5-1 0 0,-30 2 30 0 0,40 1 0 0 0,-64 3-458 0 0,65 2 490 0 0,73-6 1 0 0,3-22-131 0 0,-80 11-83 0 0,-3 5-76 0 0,-1 3 0 0 0,89 3-1 0 0,-31 1-150 0 0,-117 1-44 0 0,-1 1-19 0 0,1 0 0 0 0,-1 0 0 0 0,0 0 0 0 0,1 0 0 0 0,-1 0 0 0 0,0 0 0 0 0,0 0 0 0 0,1 0 0 0 0,-1 1 0 0 0,0-1 1 0 0,0 0-1 0 0,2 2 0 0 0,-3-2-11 0 0,0 0 0 0 0,0 0 0 0 0,1 0 0 0 0,-1 0 0 0 0,0 0 0 0 0,0 1 1 0 0,0-1-1 0 0,0 0 0 0 0,0 0 0 0 0,0 0 0 0 0,0 0 0 0 0,0 1 0 0 0,0-1 1 0 0,0 0-1 0 0,0 0 0 0 0,0 0 0 0 0,0 0 0 0 0,0 1 0 0 0,0-1 0 0 0,0 0 1 0 0,0 0-1 0 0,0 0 0 0 0,0 0 0 0 0,0 1 0 0 0,0-1 0 0 0,0 0 0 0 0,0 0 1 0 0,0 0-1 0 0,0 1 0 0 0,0-1 0 0 0,0 0 0 0 0,0 0 0 0 0,0 0 0 0 0,0 0 0 0 0,-1 0 1 0 0,1 1-1 0 0,0-1 0 0 0,0 0 0 0 0,0 0 0 0 0,0 0 0 0 0,0 0 0 0 0,0 0 1 0 0,-1 0-1 0 0,1 0 0 0 0,0 1 0 0 0,0-1 0 0 0,0 0 0 0 0,0 0 0 0 0,-1 0 1 0 0,1 0-1 0 0,0 0 0 0 0,0 0 0 0 0,0 0 0 0 0,0 0 0 0 0,-1 0 0 0 0,-11 3 15 0 0,11-3-12 0 0,-7 1 15 0 0,0 0 0 0 0,-1 0 0 0 0,1 0 0 0 0,0-1 0 0 0,0-1 1 0 0,-12-1-1 0 0,0 0 18 0 0,-185 0 150 0 0,32 0-102 0 0,-16-22-44 0 0,126 14-4 0 0,-68-4 0 0 0,66 14 36 0 0,-90 10 1 0 0,109-1-21 0 0,34-6-20 0 0,-1-1 1 0 0,1 0-1 0 0,-16 0 1 0 0,28-2-33 0 0,0 0 0 0 0,-1 0 1 0 0,1 0-1 0 0,0 0 0 0 0,-1 0 0 0 0,1 0 1 0 0,0 0-1 0 0,-1 0 0 0 0,1 0 0 0 0,0 0 1 0 0,-1 0-1 0 0,1 0 0 0 0,0 0 0 0 0,-1 0 1 0 0,1 0-1 0 0,0 1 0 0 0,-1-1 0 0 0,1 0 1 0 0,0 0-1 0 0,-1 0 0 0 0,1 0 0 0 0,0 1 0 0 0,0-1 1 0 0,-1 0-1 0 0,1 0 0 0 0,0 1 0 0 0,0-1 1 0 0,-1 0-1 0 0,1 0 0 0 0,0 1 0 0 0,0-1 1 0 0,5 10 160 0 0,14 5-30 0 0,-8-10-97 0 0,1 0 0 0 0,1 0 0 0 0,-1-2 0 0 0,1 1 0 0 0,0-1 0 0 0,13 0 0 0 0,79 1 125 0 0,-102-4-158 0 0,219-6 208 0 0,14-1-85 0 0,-168 8-84 0 0,101 16 0 0 0,-1 1 25 0 0,-118-14-70 0 0,-1-2 3 0 0,69-6 0 0 0,-47 0 0 0 0,-17 4 50 0 0,-26 0-17 0 0,0-1 0 0 0,0-1 0 0 0,33-7 0 0 0,-59 8-31 0 0,8-1 0 0 0,0 0 0 0 0,0-1 0 0 0,12-6 0 0 0,-22 9-1 0 0,0 0-1 0 0,0 0 0 0 0,0 0 1 0 0,0 0-1 0 0,1 0 1 0 0,-1 0-1 0 0,0 0 0 0 0,0 0 1 0 0,0 0-1 0 0,0 0 1 0 0,0-1-1 0 0,1 1 0 0 0,-1 0 1 0 0,0 0-1 0 0,0 0 0 0 0,0 0 1 0 0,0 0-1 0 0,0-1 1 0 0,0 1-1 0 0,0 0 0 0 0,1 0 1 0 0,-1 0-1 0 0,0 0 1 0 0,0-1-1 0 0,0 1 0 0 0,0 0 1 0 0,0 0-1 0 0,0 0 1 0 0,0 0-1 0 0,0-1 0 0 0,0 1 1 0 0,0 0-1 0 0,0 0 1 0 0,0 0-1 0 0,0 0 0 0 0,0-1 1 0 0,0 1-1 0 0,0 0 1 0 0,-7-6 34 0 0,-10-1 32 0 0,-36-4-3 0 0,-93-6 0 0 0,-184-12 0 0 0,207 15-43 0 0,-156 5 102 0 0,220 9-129 0 0,-6 1 6 0 0,43 3-5 0 0,21-4 8 0 0,0 0 0 0 0,0 0 0 0 0,0 0 0 0 0,0 1 0 0 0,0-1 0 0 0,1 0 0 0 0,-1 1 0 0 0,0-1 0 0 0,0 0 0 0 0,0 1 0 0 0,1-1 0 0 0,-1 1 0 0 0,0 0 0 0 0,1-1 0 0 0,-1 1 0 0 0,0-1 0 0 0,1 1 0 0 0,-1 0 0 0 0,1 0 0 0 0,-1-1 0 0 0,1 1 0 0 0,-1 1 0 0 0,3-1-3 0 0,1 1 0 0 0,-1 0 0 0 0,1-1 0 0 0,-1 0 0 0 0,1 0 0 0 0,0 0 0 0 0,-1 0 0 0 0,7 1 0 0 0,-5 0 0 0 0,44 11 31 0 0,57 9-1 0 0,-75-16-27 0 0,92 16 29 0 0,193 11 0 0 0,-197-31-32 0 0,-47-3 0 0 0,106 14 0 0 0,-172-12 0 0 0,26 3-2 0 0,-30-4 2 0 0,0 0 1 0 0,0 0 0 0 0,1 0-1 0 0,-1 0 1 0 0,0 0 0 0 0,0 0 0 0 0,0 0-1 0 0,1-1 1 0 0,-1 1 0 0 0,0 0-1 0 0,0-1 1 0 0,0 1 0 0 0,0-1-1 0 0,1 1 1 0 0,-1-1 0 0 0,0 1-1 0 0,0-1 1 0 0,2-1 0 0 0,-3 1 1 0 0,0 0 0 0 0,0 1 0 0 0,0-1-1 0 0,0 0 1 0 0,0 0 0 0 0,-1 1 0 0 0,1-1 0 0 0,0 0 0 0 0,0 0 0 0 0,0 1 0 0 0,-1-1 0 0 0,1 0 0 0 0,0 1-1 0 0,-1-1 1 0 0,1 0 0 0 0,0 1 0 0 0,-1-1 0 0 0,1 0 0 0 0,-1 1 0 0 0,1-1 0 0 0,-1 1 0 0 0,1-1 0 0 0,-1 1 0 0 0,0-1-1 0 0,1 1 1 0 0,-1 0 0 0 0,0-1 0 0 0,1 1 0 0 0,-2-1 0 0 0,-22-12 5 0 0,1 5 1 0 0,-1 2 1 0 0,0 1-1 0 0,-1 0 1 0 0,1 2-1 0 0,-28 0 0 0 0,15 0-5 0 0,-28-3 1 0 0,-194-9-9 0 0,220 15-49 0 0,-1 2 0 0 0,1 1 0 0 0,-1 3 0 0 0,-57 15 1 0 0,41-4-929 0 0,-4 2-302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12.329"/>
    </inkml:context>
    <inkml:brush xml:id="br0">
      <inkml:brushProperty name="width" value="0.1" units="cm"/>
      <inkml:brushProperty name="height" value="0.1" units="cm"/>
      <inkml:brushProperty name="color" value="#F4F91B"/>
    </inkml:brush>
  </inkml:definitions>
  <inkml:trace contextRef="#ctx0" brushRef="#br0">64 5 1983 0 0,'-10'-2'0'0'0,"0"0"88"0"0,-1 2-24 0 0,5 0-64 0 0,4 0 0 0 0,0 0 0 0 0,0 2 0 0 0,-2-2 0 0 0,-2 4 0 0 0,-4 0 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15.331"/>
    </inkml:context>
    <inkml:brush xml:id="br0">
      <inkml:brushProperty name="width" value="0.1" units="cm"/>
      <inkml:brushProperty name="height" value="0.1" units="cm"/>
      <inkml:brushProperty name="color" value="#F4F91B"/>
    </inkml:brush>
  </inkml:definitions>
  <inkml:trace contextRef="#ctx0" brushRef="#br0">2655 101 455 0 0,'5'16'-26'0'0,"0"-3"1076"0"0,-5-26 1112 0 0,-1 11-2038 0 0,1-1 0 0 0,0 0 0 0 0,-1 0 0 0 0,1 1 0 0 0,-1-1 0 0 0,0 0 0 0 0,0 1 0 0 0,0-1 1 0 0,0 1-1 0 0,-1-1 0 0 0,1 1 0 0 0,-1-1 0 0 0,1 1 0 0 0,-1 0 0 0 0,0 0 0 0 0,0 0 0 0 0,0 0 0 0 0,0 0 0 0 0,0 0 0 0 0,0 1 0 0 0,-1-1 1 0 0,1 1-1 0 0,0-1 0 0 0,-1 1 0 0 0,1 0 0 0 0,-1 0 0 0 0,0 0 0 0 0,1 0 0 0 0,-1 0 0 0 0,0 1 0 0 0,-3-1 0 0 0,-127-15 2076 0 0,104 10-1872 0 0,0 2-1 0 0,-1 0 0 0 0,1 2 1 0 0,-1 2-1 0 0,-43 4 0 0 0,49-1-283 0 0,-96 20 166 0 0,98-19-62 0 0,-1 0 1 0 0,-36 1 0 0 0,38-4-41 0 0,-37-2 238 0 0,42 0-262 0 0,0 0 0 0 0,-25 3 0 0 0,-94 15 54 0 0,-13-2 76 0 0,18 0 60 0 0,101-12-228 0 0,-72 0 208 0 0,64-3-104 0 0,-43 5 0 0 0,-51 8-86 0 0,102-10-64 0 0,-90 8 0 0 0,92-8 0 0 0,-28 6 0 0 0,20-2 0 0 0,0-2 35 0 0,0-2 0 0 0,-1-1-1 0 0,-39-3 1 0 0,33-3 196 0 0,-48-12 0 0 0,37 6-62 0 0,16 3-86 0 0,-49-16 0 0 0,68 17-70 0 0,1-1 1 0 0,0-1-1 0 0,0 0 0 0 0,-26-18 1 0 0,23 14 79 0 0,-27-14 0 0 0,40 23-90 0 0,4 2 7 0 0,-1-1-1 0 0,0 1 0 0 0,-1 0 1 0 0,1 1-1 0 0,0-1 0 0 0,0 1 1 0 0,-8 0-1 0 0,31 1 210 0 0,0 1 0 0 0,29 8 0 0 0,8 2 17 0 0,7-6-5 0 0,0-2 0 0 0,74-6 0 0 0,84 5-108 0 0,-98 16-123 0 0,-70-10 0 0 0,58 4 0 0 0,73-9 0 0 0,-126 0 78 0 0,278 17-116 0 0,-221-15 1526 0 0,61 2-922 0 0,-140-6-1062 0 0,1 2 1 0 0,-1 1 0 0 0,60 17-1 0 0,-70-15 484 0 0,0-2 0 0 0,1 0 0 0 0,0-1 0 0 0,-1-2 0 0 0,38-1 0 0 0,-42-2 12 0 0,0-1 0 0 0,30-7 0 0 0,-26 7-2 0 0,-23 3 7 0 0,1-1 1 0 0,-1 0-1 0 0,0-1 1 0 0,0 1 0 0 0,1 0-1 0 0,-1-1 1 0 0,0 0-1 0 0,0 0 1 0 0,3-1 0 0 0,-5-1 3 0 0,-7 0-5 0 0,-11-3-6 0 0,12 4 1 0 0,-22-7 1 0 0,0 0 0 0 0,-1 2 0 0 0,0 1 0 0 0,-43-4 0 0 0,-116 3 0 0 0,50 4 0 0 0,-461-25 216 0 0,404 6-147 0 0,105 9-63 0 0,-24-2 40 0 0,-117-12 155 0 0,164 22-138 0 0,-100 6 0 0 0,132 1-64 0 0,1 2 0 0 0,-58 14-1 0 0,72-12-29 0 0,1 0-1 0 0,0 1 1 0 0,0 1 0 0 0,0 1-1 0 0,1 0 1 0 0,-21 16-1 0 0,14-5-822 0 0,-39 37 0 0 0,20-11-150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18.626"/>
    </inkml:context>
    <inkml:brush xml:id="br0">
      <inkml:brushProperty name="width" value="0.1" units="cm"/>
      <inkml:brushProperty name="height" value="0.1" units="cm"/>
      <inkml:brushProperty name="color" value="#F4F91B"/>
    </inkml:brush>
  </inkml:definitions>
  <inkml:trace contextRef="#ctx0" brushRef="#br0">1797 122 2879 0 0,'-1'-2'168'0'0,"0"-1"-1"0"0,0 0 1 0 0,1 1-1 0 0,-1-1 1 0 0,1 0-1 0 0,-1 1 1 0 0,1-1-1 0 0,0 0 0 0 0,0 0 1 0 0,0 0-1 0 0,0 1 1 0 0,1-1-1 0 0,-1 0 1 0 0,1 1-1 0 0,-1-1 0 0 0,1 0 1 0 0,2-4-1 0 0,0-3 55 0 0,-2 7-32 0 0,0 0 0 0 0,-1 0-1 0 0,1 0 1 0 0,-1 0 0 0 0,0-1-1 0 0,0 1 1 0 0,0 0 0 0 0,0 0 0 0 0,-1 0-1 0 0,-1-6 1 0 0,2 8-147 0 0,0 0 0 0 0,-1 0-1 0 0,1 0 1 0 0,0 0 0 0 0,-1 0 0 0 0,1 1 0 0 0,-1-1 0 0 0,0 0 0 0 0,1 0-1 0 0,-1 0 1 0 0,0 0 0 0 0,1 1 0 0 0,-1-1 0 0 0,0 0 0 0 0,0 1 0 0 0,1-1 0 0 0,-1 0-1 0 0,0 1 1 0 0,0-1 0 0 0,0 1 0 0 0,0 0 0 0 0,0-1 0 0 0,0 1 0 0 0,0 0-1 0 0,0-1 1 0 0,0 1 0 0 0,0 0 0 0 0,0 0 0 0 0,0 0 0 0 0,0 0 0 0 0,0 0-1 0 0,0 0 1 0 0,0 0 0 0 0,-1 1 0 0 0,-11 0 172 0 0,-1 0 0 0 0,-24-2 0 0 0,-11 0 312 0 0,26 4-264 0 0,1 1 0 0 0,-1 1 0 0 0,-21 8 0 0 0,18-5-79 0 0,-44 8 0 0 0,30-11 221 0 0,-47 0-1 0 0,62-3-229 0 0,-1 0-1 0 0,1 2 1 0 0,-38 11-1 0 0,34-8-143 0 0,-60 8 0 0 0,46-13 16 0 0,-56-4 0 0 0,26-4 146 0 0,-93 3 0 0 0,41 12-50 0 0,-219 3 525 0 0,325-12-826 0 0,0 1-1 0 0,1 1 1 0 0,-1 0 0 0 0,1 2 0 0 0,-1 0 0 0 0,1 1-1 0 0,0 1 1 0 0,-30 13 0 0 0,28-9-1045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0.003"/>
    </inkml:context>
    <inkml:brush xml:id="br0">
      <inkml:brushProperty name="width" value="0.1" units="cm"/>
      <inkml:brushProperty name="height" value="0.1" units="cm"/>
      <inkml:brushProperty name="color" value="#F4F91B"/>
    </inkml:brush>
  </inkml:definitions>
  <inkml:trace contextRef="#ctx0" brushRef="#br0">889 163 1839 0 0,'-28'3'1216'0'0,"23"-2"-968"0"0,1 0 0 0 0,0 0-1 0 0,-1-1 1 0 0,1 0 0 0 0,-1 0 0 0 0,1 0-1 0 0,-1 0 1 0 0,-4-2 0 0 0,-11-4 333 0 0,1-1 0 0 0,1-1 0 0 0,-34-19 0 0 0,28 14-34 0 0,-34-14 0 0 0,8 11-239 0 0,0 2 0 0 0,-1 2-1 0 0,-63-7 1 0 0,-158 1-713 0 0,227 19-1914 0 0,2 2-788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3-19T23:11:21.943"/>
    </inkml:context>
    <inkml:brush xml:id="br0">
      <inkml:brushProperty name="width" value="0.1" units="cm"/>
      <inkml:brushProperty name="height" value="0.1" units="cm"/>
      <inkml:brushProperty name="color" value="#F4F91B"/>
    </inkml:brush>
  </inkml:definitions>
  <inkml:trace contextRef="#ctx0" brushRef="#br0">1393 28 1375 0 0,'-10'-3'658'0'0,"0"1"1"0"0,-1 0-1 0 0,1 1 0 0 0,-1 0 0 0 0,-11 0 0 0 0,-57 5-92 0 0,53-2-65 0 0,-52 2 765 0 0,-34 2-149 0 0,42 2-739 0 0,0-4 1 0 0,-1-2-1 0 0,-120-14 0 0 0,98-2-143 0 0,-36-5-70 0 0,103 17-150 0 0,0 1 1 0 0,0 1-1 0 0,-28 4 1 0 0,-9 7-264 0 0,-96 28 0 0 0,114-26-214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3D9F3-3FFB-29D0-3061-153C19AD3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F8492-5220-9715-9ED6-6F85711B9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5C22D-1C72-8C29-831D-7A3B581EA49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92D3C1E-7FCA-13CF-D6E1-E4196A520695}"/>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847070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7806-F031-9C4D-5FC1-ECE91329F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A3C20-8072-4DEF-D696-E49333B51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055F6-D2A7-CD25-E951-903AC4FB257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BE807B3-260A-34C3-C5E5-E9ED58DF08B9}"/>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590161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D1A8-21B5-495A-AF43-83BC98787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2CFD7-2DF3-729F-5ADE-DCD265677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2552B-B17F-53C6-6BBC-5D69CAE9534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EDF7BE9-2E63-0366-D22F-1AF6F4933457}"/>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8880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90DE4-D5DF-068F-5780-6990FD7F03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68086-9763-6EBA-1140-AEB086B8D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4237F-B2F6-4C29-69A9-DF17A1B25AA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B92FEA2-0D4E-8BBF-1640-727F8C0A68C7}"/>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761133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BD843-44EB-45F0-E0C1-62905A8A2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200D9-BF94-CAC3-72BB-2860112A4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BF892-9C95-CB7B-9E1F-7C50DB279BF5}"/>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11A8B3FD-051B-C95F-6446-1E108717EB88}"/>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429386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EA64-7DD3-0FF8-CEB6-C7AB81FD6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D27D2-57C6-3BB3-C589-50A7DF0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A7B39-E4B7-0308-475F-DF4C014228AE}"/>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9DC485E-8011-A123-3E99-73C620A89006}"/>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2814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60609-0CF7-0578-EFF1-B8957EA9E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A24AE-8BBE-1F00-2749-7F25F2765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BE096-DDC5-845F-2EA2-DA5AC522FF7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6D6D3EE-69B5-E179-0357-AA9F7EB92D65}"/>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96229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88277-A6CB-9BE3-3A12-86BEB146E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92972-2276-C395-B017-A2E3673A3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58BE52-174B-9695-4DF1-1971487F41A1}"/>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FB11127-B7E6-BD8C-7BE8-46B28EECBBD3}"/>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81284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D4B5A-1D6B-99E8-EBFC-47E4EBD21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71259B-8FCE-DDC1-FB59-16C487D588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016CE-060F-2FB8-D152-F977121E343A}"/>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0A8A799-1A15-284B-43F2-BA93DBCE1356}"/>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64875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7A23B-3D9F-851B-AA43-E56248B77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7F453-BEB7-19ED-118E-45A049C25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18DDA-1962-24C8-E423-10FDDD1FD521}"/>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EB29710-C2A2-6B33-BF8B-C543EC717DA6}"/>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82769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5E622-67EE-6E35-6858-E08E616A1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EA113-1550-263D-ED41-6A00DC036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A9911-3F9D-3237-619A-BD0B4F0A6F6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D630E7E-8FB3-47EB-8F27-60AEB8208E25}"/>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40455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3/18/2025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3/18/2025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85.xml"/><Relationship Id="rId5" Type="http://schemas.openxmlformats.org/officeDocument/2006/relationships/image" Target="../media/image189.png"/><Relationship Id="rId4" Type="http://schemas.openxmlformats.org/officeDocument/2006/relationships/customXml" Target="../ink/ink184.xml"/></Relationships>
</file>

<file path=ppt/slides/_rels/slide11.xml.rels><?xml version="1.0" encoding="UTF-8" standalone="yes"?>
<Relationships xmlns="http://schemas.openxmlformats.org/package/2006/relationships"><Relationship Id="rId8" Type="http://schemas.openxmlformats.org/officeDocument/2006/relationships/customXml" Target="../ink/ink188.xml"/><Relationship Id="rId3" Type="http://schemas.openxmlformats.org/officeDocument/2006/relationships/image" Target="../media/image3.png"/><Relationship Id="rId7" Type="http://schemas.openxmlformats.org/officeDocument/2006/relationships/image" Target="../media/image19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87.xml"/><Relationship Id="rId5" Type="http://schemas.openxmlformats.org/officeDocument/2006/relationships/image" Target="../media/image191.png"/><Relationship Id="rId4" Type="http://schemas.openxmlformats.org/officeDocument/2006/relationships/customXml" Target="../ink/ink186.xml"/><Relationship Id="rId9" Type="http://schemas.openxmlformats.org/officeDocument/2006/relationships/image" Target="../media/image193.png"/></Relationships>
</file>

<file path=ppt/slides/_rels/slide12.xml.rels><?xml version="1.0" encoding="UTF-8" standalone="yes"?>
<Relationships xmlns="http://schemas.openxmlformats.org/package/2006/relationships"><Relationship Id="rId8" Type="http://schemas.openxmlformats.org/officeDocument/2006/relationships/customXml" Target="../ink/ink191.xml"/><Relationship Id="rId13" Type="http://schemas.openxmlformats.org/officeDocument/2006/relationships/image" Target="../media/image198.png"/><Relationship Id="rId18" Type="http://schemas.openxmlformats.org/officeDocument/2006/relationships/customXml" Target="../ink/ink196.xml"/><Relationship Id="rId3" Type="http://schemas.openxmlformats.org/officeDocument/2006/relationships/image" Target="../media/image3.png"/><Relationship Id="rId21" Type="http://schemas.openxmlformats.org/officeDocument/2006/relationships/image" Target="../media/image202.png"/><Relationship Id="rId7" Type="http://schemas.openxmlformats.org/officeDocument/2006/relationships/image" Target="../media/image195.png"/><Relationship Id="rId12" Type="http://schemas.openxmlformats.org/officeDocument/2006/relationships/customXml" Target="../ink/ink193.xml"/><Relationship Id="rId17" Type="http://schemas.openxmlformats.org/officeDocument/2006/relationships/image" Target="../media/image200.png"/><Relationship Id="rId25" Type="http://schemas.openxmlformats.org/officeDocument/2006/relationships/image" Target="../media/image204.png"/><Relationship Id="rId2" Type="http://schemas.openxmlformats.org/officeDocument/2006/relationships/notesSlide" Target="../notesSlides/notesSlide12.xml"/><Relationship Id="rId16" Type="http://schemas.openxmlformats.org/officeDocument/2006/relationships/customXml" Target="../ink/ink195.xml"/><Relationship Id="rId20" Type="http://schemas.openxmlformats.org/officeDocument/2006/relationships/customXml" Target="../ink/ink197.xml"/><Relationship Id="rId1" Type="http://schemas.openxmlformats.org/officeDocument/2006/relationships/slideLayout" Target="../slideLayouts/slideLayout1.xml"/><Relationship Id="rId6" Type="http://schemas.openxmlformats.org/officeDocument/2006/relationships/customXml" Target="../ink/ink190.xml"/><Relationship Id="rId11" Type="http://schemas.openxmlformats.org/officeDocument/2006/relationships/image" Target="../media/image197.png"/><Relationship Id="rId24" Type="http://schemas.openxmlformats.org/officeDocument/2006/relationships/customXml" Target="../ink/ink199.xml"/><Relationship Id="rId5" Type="http://schemas.openxmlformats.org/officeDocument/2006/relationships/image" Target="../media/image194.png"/><Relationship Id="rId15" Type="http://schemas.openxmlformats.org/officeDocument/2006/relationships/image" Target="../media/image199.png"/><Relationship Id="rId23" Type="http://schemas.openxmlformats.org/officeDocument/2006/relationships/image" Target="../media/image203.png"/><Relationship Id="rId10" Type="http://schemas.openxmlformats.org/officeDocument/2006/relationships/customXml" Target="../ink/ink192.xml"/><Relationship Id="rId19" Type="http://schemas.openxmlformats.org/officeDocument/2006/relationships/image" Target="../media/image201.png"/><Relationship Id="rId4" Type="http://schemas.openxmlformats.org/officeDocument/2006/relationships/customXml" Target="../ink/ink189.xml"/><Relationship Id="rId9" Type="http://schemas.openxmlformats.org/officeDocument/2006/relationships/image" Target="../media/image196.png"/><Relationship Id="rId14" Type="http://schemas.openxmlformats.org/officeDocument/2006/relationships/customXml" Target="../ink/ink194.xml"/><Relationship Id="rId22" Type="http://schemas.openxmlformats.org/officeDocument/2006/relationships/customXml" Target="../ink/ink19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01.xml"/><Relationship Id="rId5" Type="http://schemas.openxmlformats.org/officeDocument/2006/relationships/image" Target="../media/image205.png"/><Relationship Id="rId4" Type="http://schemas.openxmlformats.org/officeDocument/2006/relationships/customXml" Target="../ink/ink20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211.png"/><Relationship Id="rId18" Type="http://schemas.openxmlformats.org/officeDocument/2006/relationships/customXml" Target="../ink/ink209.xml"/><Relationship Id="rId3" Type="http://schemas.openxmlformats.org/officeDocument/2006/relationships/image" Target="../media/image3.png"/><Relationship Id="rId21" Type="http://schemas.openxmlformats.org/officeDocument/2006/relationships/image" Target="../media/image215.png"/><Relationship Id="rId7" Type="http://schemas.openxmlformats.org/officeDocument/2006/relationships/image" Target="../media/image208.png"/><Relationship Id="rId12" Type="http://schemas.openxmlformats.org/officeDocument/2006/relationships/customXml" Target="../ink/ink206.xml"/><Relationship Id="rId17" Type="http://schemas.openxmlformats.org/officeDocument/2006/relationships/image" Target="../media/image213.png"/><Relationship Id="rId2" Type="http://schemas.openxmlformats.org/officeDocument/2006/relationships/notesSlide" Target="../notesSlides/notesSlide15.xml"/><Relationship Id="rId16" Type="http://schemas.openxmlformats.org/officeDocument/2006/relationships/customXml" Target="../ink/ink208.xml"/><Relationship Id="rId20" Type="http://schemas.openxmlformats.org/officeDocument/2006/relationships/customXml" Target="../ink/ink210.xml"/><Relationship Id="rId1" Type="http://schemas.openxmlformats.org/officeDocument/2006/relationships/slideLayout" Target="../slideLayouts/slideLayout1.xml"/><Relationship Id="rId6" Type="http://schemas.openxmlformats.org/officeDocument/2006/relationships/customXml" Target="../ink/ink203.xml"/><Relationship Id="rId11" Type="http://schemas.openxmlformats.org/officeDocument/2006/relationships/image" Target="../media/image210.png"/><Relationship Id="rId5" Type="http://schemas.openxmlformats.org/officeDocument/2006/relationships/image" Target="../media/image207.png"/><Relationship Id="rId15" Type="http://schemas.openxmlformats.org/officeDocument/2006/relationships/image" Target="../media/image212.png"/><Relationship Id="rId23" Type="http://schemas.openxmlformats.org/officeDocument/2006/relationships/image" Target="../media/image216.png"/><Relationship Id="rId10" Type="http://schemas.openxmlformats.org/officeDocument/2006/relationships/customXml" Target="../ink/ink205.xml"/><Relationship Id="rId19" Type="http://schemas.openxmlformats.org/officeDocument/2006/relationships/image" Target="../media/image214.png"/><Relationship Id="rId4" Type="http://schemas.openxmlformats.org/officeDocument/2006/relationships/customXml" Target="../ink/ink202.xml"/><Relationship Id="rId9" Type="http://schemas.openxmlformats.org/officeDocument/2006/relationships/image" Target="../media/image209.png"/><Relationship Id="rId14" Type="http://schemas.openxmlformats.org/officeDocument/2006/relationships/customXml" Target="../ink/ink207.xml"/><Relationship Id="rId22" Type="http://schemas.openxmlformats.org/officeDocument/2006/relationships/customXml" Target="../ink/ink211.xml"/></Relationships>
</file>

<file path=ppt/slides/_rels/slide16.xml.rels><?xml version="1.0" encoding="UTF-8" standalone="yes"?>
<Relationships xmlns="http://schemas.openxmlformats.org/package/2006/relationships"><Relationship Id="rId8" Type="http://schemas.openxmlformats.org/officeDocument/2006/relationships/customXml" Target="../ink/ink214.xml"/><Relationship Id="rId13" Type="http://schemas.openxmlformats.org/officeDocument/2006/relationships/image" Target="../media/image221.png"/><Relationship Id="rId18" Type="http://schemas.openxmlformats.org/officeDocument/2006/relationships/customXml" Target="../ink/ink219.xml"/><Relationship Id="rId3" Type="http://schemas.openxmlformats.org/officeDocument/2006/relationships/image" Target="../media/image3.png"/><Relationship Id="rId7" Type="http://schemas.openxmlformats.org/officeDocument/2006/relationships/image" Target="../media/image218.png"/><Relationship Id="rId12" Type="http://schemas.openxmlformats.org/officeDocument/2006/relationships/customXml" Target="../ink/ink216.xml"/><Relationship Id="rId17" Type="http://schemas.openxmlformats.org/officeDocument/2006/relationships/image" Target="../media/image223.png"/><Relationship Id="rId2" Type="http://schemas.openxmlformats.org/officeDocument/2006/relationships/notesSlide" Target="../notesSlides/notesSlide16.xml"/><Relationship Id="rId16" Type="http://schemas.openxmlformats.org/officeDocument/2006/relationships/customXml" Target="../ink/ink218.xml"/><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220.png"/><Relationship Id="rId5" Type="http://schemas.openxmlformats.org/officeDocument/2006/relationships/image" Target="../media/image217.png"/><Relationship Id="rId15" Type="http://schemas.openxmlformats.org/officeDocument/2006/relationships/image" Target="../media/image222.png"/><Relationship Id="rId10" Type="http://schemas.openxmlformats.org/officeDocument/2006/relationships/customXml" Target="../ink/ink215.xml"/><Relationship Id="rId19" Type="http://schemas.openxmlformats.org/officeDocument/2006/relationships/image" Target="../media/image224.png"/><Relationship Id="rId4" Type="http://schemas.openxmlformats.org/officeDocument/2006/relationships/customXml" Target="../ink/ink212.xml"/><Relationship Id="rId9" Type="http://schemas.openxmlformats.org/officeDocument/2006/relationships/image" Target="../media/image219.png"/><Relationship Id="rId14" Type="http://schemas.openxmlformats.org/officeDocument/2006/relationships/customXml" Target="../ink/ink217.xml"/></Relationships>
</file>

<file path=ppt/slides/_rels/slide17.xml.rels><?xml version="1.0" encoding="UTF-8" standalone="yes"?>
<Relationships xmlns="http://schemas.openxmlformats.org/package/2006/relationships"><Relationship Id="rId8" Type="http://schemas.openxmlformats.org/officeDocument/2006/relationships/customXml" Target="../ink/ink222.xml"/><Relationship Id="rId13" Type="http://schemas.openxmlformats.org/officeDocument/2006/relationships/image" Target="../media/image229.png"/><Relationship Id="rId3" Type="http://schemas.openxmlformats.org/officeDocument/2006/relationships/image" Target="../media/image3.png"/><Relationship Id="rId7" Type="http://schemas.openxmlformats.org/officeDocument/2006/relationships/image" Target="../media/image226.png"/><Relationship Id="rId12" Type="http://schemas.openxmlformats.org/officeDocument/2006/relationships/customXml" Target="../ink/ink22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8.png"/><Relationship Id="rId5" Type="http://schemas.openxmlformats.org/officeDocument/2006/relationships/image" Target="../media/image225.png"/><Relationship Id="rId15" Type="http://schemas.openxmlformats.org/officeDocument/2006/relationships/image" Target="../media/image230.png"/><Relationship Id="rId10" Type="http://schemas.openxmlformats.org/officeDocument/2006/relationships/customXml" Target="../ink/ink223.xml"/><Relationship Id="rId4" Type="http://schemas.openxmlformats.org/officeDocument/2006/relationships/customXml" Target="../ink/ink220.xml"/><Relationship Id="rId9" Type="http://schemas.openxmlformats.org/officeDocument/2006/relationships/image" Target="../media/image227.png"/><Relationship Id="rId14" Type="http://schemas.openxmlformats.org/officeDocument/2006/relationships/customXml" Target="../ink/ink22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8.xml"/><Relationship Id="rId5" Type="http://schemas.openxmlformats.org/officeDocument/2006/relationships/image" Target="../media/image12.png"/><Relationship Id="rId4" Type="http://schemas.openxmlformats.org/officeDocument/2006/relationships/customXml" Target="../ink/ink7.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71.png"/><Relationship Id="rId299" Type="http://schemas.openxmlformats.org/officeDocument/2006/relationships/image" Target="../media/image162.png"/><Relationship Id="rId21" Type="http://schemas.openxmlformats.org/officeDocument/2006/relationships/image" Target="../media/image23.png"/><Relationship Id="rId63" Type="http://schemas.openxmlformats.org/officeDocument/2006/relationships/image" Target="../media/image44.png"/><Relationship Id="rId159" Type="http://schemas.openxmlformats.org/officeDocument/2006/relationships/image" Target="../media/image92.png"/><Relationship Id="rId324" Type="http://schemas.openxmlformats.org/officeDocument/2006/relationships/customXml" Target="../ink/ink170.xml"/><Relationship Id="rId170" Type="http://schemas.openxmlformats.org/officeDocument/2006/relationships/customXml" Target="../ink/ink93.xml"/><Relationship Id="rId226" Type="http://schemas.openxmlformats.org/officeDocument/2006/relationships/customXml" Target="../ink/ink121.xml"/><Relationship Id="rId268" Type="http://schemas.openxmlformats.org/officeDocument/2006/relationships/customXml" Target="../ink/ink142.xml"/><Relationship Id="rId32" Type="http://schemas.openxmlformats.org/officeDocument/2006/relationships/customXml" Target="../ink/ink24.xml"/><Relationship Id="rId74" Type="http://schemas.openxmlformats.org/officeDocument/2006/relationships/customXml" Target="../ink/ink45.xml"/><Relationship Id="rId128" Type="http://schemas.openxmlformats.org/officeDocument/2006/relationships/customXml" Target="../ink/ink72.xml"/><Relationship Id="rId5" Type="http://schemas.openxmlformats.org/officeDocument/2006/relationships/image" Target="../media/image15.png"/><Relationship Id="rId181" Type="http://schemas.openxmlformats.org/officeDocument/2006/relationships/image" Target="../media/image103.png"/><Relationship Id="rId237" Type="http://schemas.openxmlformats.org/officeDocument/2006/relationships/image" Target="../media/image131.png"/><Relationship Id="rId279" Type="http://schemas.openxmlformats.org/officeDocument/2006/relationships/image" Target="../media/image152.png"/><Relationship Id="rId43" Type="http://schemas.openxmlformats.org/officeDocument/2006/relationships/image" Target="../media/image34.png"/><Relationship Id="rId139" Type="http://schemas.openxmlformats.org/officeDocument/2006/relationships/image" Target="../media/image82.png"/><Relationship Id="rId290" Type="http://schemas.openxmlformats.org/officeDocument/2006/relationships/customXml" Target="../ink/ink153.xml"/><Relationship Id="rId304" Type="http://schemas.openxmlformats.org/officeDocument/2006/relationships/customXml" Target="../ink/ink160.xml"/><Relationship Id="rId85" Type="http://schemas.openxmlformats.org/officeDocument/2006/relationships/image" Target="../media/image55.png"/><Relationship Id="rId150" Type="http://schemas.openxmlformats.org/officeDocument/2006/relationships/customXml" Target="../ink/ink83.xml"/><Relationship Id="rId192" Type="http://schemas.openxmlformats.org/officeDocument/2006/relationships/customXml" Target="../ink/ink104.xml"/><Relationship Id="rId206" Type="http://schemas.openxmlformats.org/officeDocument/2006/relationships/customXml" Target="../ink/ink111.xml"/><Relationship Id="rId248" Type="http://schemas.openxmlformats.org/officeDocument/2006/relationships/customXml" Target="../ink/ink132.xml"/><Relationship Id="rId12" Type="http://schemas.openxmlformats.org/officeDocument/2006/relationships/customXml" Target="../ink/ink14.xml"/><Relationship Id="rId108" Type="http://schemas.openxmlformats.org/officeDocument/2006/relationships/customXml" Target="../ink/ink62.xml"/><Relationship Id="rId315" Type="http://schemas.openxmlformats.org/officeDocument/2006/relationships/image" Target="../media/image170.png"/><Relationship Id="rId54" Type="http://schemas.openxmlformats.org/officeDocument/2006/relationships/customXml" Target="../ink/ink35.xml"/><Relationship Id="rId96" Type="http://schemas.openxmlformats.org/officeDocument/2006/relationships/customXml" Target="../ink/ink56.xml"/><Relationship Id="rId161" Type="http://schemas.openxmlformats.org/officeDocument/2006/relationships/image" Target="../media/image93.png"/><Relationship Id="rId217" Type="http://schemas.openxmlformats.org/officeDocument/2006/relationships/image" Target="../media/image121.png"/><Relationship Id="rId259" Type="http://schemas.openxmlformats.org/officeDocument/2006/relationships/image" Target="../media/image142.png"/><Relationship Id="rId23" Type="http://schemas.openxmlformats.org/officeDocument/2006/relationships/image" Target="../media/image24.png"/><Relationship Id="rId119" Type="http://schemas.openxmlformats.org/officeDocument/2006/relationships/image" Target="../media/image72.png"/><Relationship Id="rId270" Type="http://schemas.openxmlformats.org/officeDocument/2006/relationships/customXml" Target="../ink/ink143.xml"/><Relationship Id="rId326" Type="http://schemas.openxmlformats.org/officeDocument/2006/relationships/customXml" Target="../ink/ink171.xml"/><Relationship Id="rId65" Type="http://schemas.openxmlformats.org/officeDocument/2006/relationships/image" Target="../media/image45.png"/><Relationship Id="rId130" Type="http://schemas.openxmlformats.org/officeDocument/2006/relationships/customXml" Target="../ink/ink73.xml"/><Relationship Id="rId172" Type="http://schemas.openxmlformats.org/officeDocument/2006/relationships/customXml" Target="../ink/ink94.xml"/><Relationship Id="rId228" Type="http://schemas.openxmlformats.org/officeDocument/2006/relationships/customXml" Target="../ink/ink122.xml"/><Relationship Id="rId281" Type="http://schemas.openxmlformats.org/officeDocument/2006/relationships/image" Target="../media/image153.png"/><Relationship Id="rId34" Type="http://schemas.openxmlformats.org/officeDocument/2006/relationships/customXml" Target="../ink/ink25.xml"/><Relationship Id="rId76" Type="http://schemas.openxmlformats.org/officeDocument/2006/relationships/customXml" Target="../ink/ink46.xml"/><Relationship Id="rId141" Type="http://schemas.openxmlformats.org/officeDocument/2006/relationships/image" Target="../media/image83.png"/><Relationship Id="rId7" Type="http://schemas.openxmlformats.org/officeDocument/2006/relationships/image" Target="../media/image16.png"/><Relationship Id="rId183" Type="http://schemas.openxmlformats.org/officeDocument/2006/relationships/image" Target="../media/image104.png"/><Relationship Id="rId239" Type="http://schemas.openxmlformats.org/officeDocument/2006/relationships/image" Target="../media/image132.png"/><Relationship Id="rId250" Type="http://schemas.openxmlformats.org/officeDocument/2006/relationships/customXml" Target="../ink/ink133.xml"/><Relationship Id="rId271" Type="http://schemas.openxmlformats.org/officeDocument/2006/relationships/image" Target="../media/image148.png"/><Relationship Id="rId292" Type="http://schemas.openxmlformats.org/officeDocument/2006/relationships/customXml" Target="../ink/ink154.xml"/><Relationship Id="rId306" Type="http://schemas.openxmlformats.org/officeDocument/2006/relationships/customXml" Target="../ink/ink161.xml"/><Relationship Id="rId24" Type="http://schemas.openxmlformats.org/officeDocument/2006/relationships/customXml" Target="../ink/ink20.xml"/><Relationship Id="rId45" Type="http://schemas.openxmlformats.org/officeDocument/2006/relationships/image" Target="../media/image35.png"/><Relationship Id="rId66" Type="http://schemas.openxmlformats.org/officeDocument/2006/relationships/customXml" Target="../ink/ink41.xml"/><Relationship Id="rId87" Type="http://schemas.openxmlformats.org/officeDocument/2006/relationships/image" Target="../media/image56.png"/><Relationship Id="rId110" Type="http://schemas.openxmlformats.org/officeDocument/2006/relationships/customXml" Target="../ink/ink63.xml"/><Relationship Id="rId131" Type="http://schemas.openxmlformats.org/officeDocument/2006/relationships/image" Target="../media/image78.png"/><Relationship Id="rId327" Type="http://schemas.openxmlformats.org/officeDocument/2006/relationships/image" Target="../media/image176.png"/><Relationship Id="rId152" Type="http://schemas.openxmlformats.org/officeDocument/2006/relationships/customXml" Target="../ink/ink84.xml"/><Relationship Id="rId173" Type="http://schemas.openxmlformats.org/officeDocument/2006/relationships/image" Target="../media/image99.png"/><Relationship Id="rId194" Type="http://schemas.openxmlformats.org/officeDocument/2006/relationships/customXml" Target="../ink/ink105.xml"/><Relationship Id="rId208" Type="http://schemas.openxmlformats.org/officeDocument/2006/relationships/customXml" Target="../ink/ink112.xml"/><Relationship Id="rId229" Type="http://schemas.openxmlformats.org/officeDocument/2006/relationships/image" Target="../media/image127.png"/><Relationship Id="rId240" Type="http://schemas.openxmlformats.org/officeDocument/2006/relationships/customXml" Target="../ink/ink128.xml"/><Relationship Id="rId261" Type="http://schemas.openxmlformats.org/officeDocument/2006/relationships/image" Target="../media/image143.png"/><Relationship Id="rId14" Type="http://schemas.openxmlformats.org/officeDocument/2006/relationships/customXml" Target="../ink/ink15.xml"/><Relationship Id="rId35" Type="http://schemas.openxmlformats.org/officeDocument/2006/relationships/image" Target="../media/image30.png"/><Relationship Id="rId56" Type="http://schemas.openxmlformats.org/officeDocument/2006/relationships/customXml" Target="../ink/ink36.xml"/><Relationship Id="rId77" Type="http://schemas.openxmlformats.org/officeDocument/2006/relationships/image" Target="../media/image51.png"/><Relationship Id="rId100" Type="http://schemas.openxmlformats.org/officeDocument/2006/relationships/customXml" Target="../ink/ink58.xml"/><Relationship Id="rId282" Type="http://schemas.openxmlformats.org/officeDocument/2006/relationships/customXml" Target="../ink/ink149.xml"/><Relationship Id="rId317" Type="http://schemas.openxmlformats.org/officeDocument/2006/relationships/image" Target="../media/image171.png"/><Relationship Id="rId8" Type="http://schemas.openxmlformats.org/officeDocument/2006/relationships/customXml" Target="../ink/ink12.xml"/><Relationship Id="rId98" Type="http://schemas.openxmlformats.org/officeDocument/2006/relationships/customXml" Target="../ink/ink57.xml"/><Relationship Id="rId121" Type="http://schemas.openxmlformats.org/officeDocument/2006/relationships/image" Target="../media/image73.png"/><Relationship Id="rId142" Type="http://schemas.openxmlformats.org/officeDocument/2006/relationships/customXml" Target="../ink/ink79.xml"/><Relationship Id="rId163" Type="http://schemas.openxmlformats.org/officeDocument/2006/relationships/image" Target="../media/image94.png"/><Relationship Id="rId184" Type="http://schemas.openxmlformats.org/officeDocument/2006/relationships/customXml" Target="../ink/ink100.xml"/><Relationship Id="rId219" Type="http://schemas.openxmlformats.org/officeDocument/2006/relationships/image" Target="../media/image122.png"/><Relationship Id="rId230" Type="http://schemas.openxmlformats.org/officeDocument/2006/relationships/customXml" Target="../ink/ink123.xml"/><Relationship Id="rId251" Type="http://schemas.openxmlformats.org/officeDocument/2006/relationships/image" Target="../media/image138.png"/><Relationship Id="rId25" Type="http://schemas.openxmlformats.org/officeDocument/2006/relationships/image" Target="../media/image25.png"/><Relationship Id="rId46" Type="http://schemas.openxmlformats.org/officeDocument/2006/relationships/customXml" Target="../ink/ink31.xml"/><Relationship Id="rId67" Type="http://schemas.openxmlformats.org/officeDocument/2006/relationships/image" Target="../media/image46.png"/><Relationship Id="rId272" Type="http://schemas.openxmlformats.org/officeDocument/2006/relationships/customXml" Target="../ink/ink144.xml"/><Relationship Id="rId293" Type="http://schemas.openxmlformats.org/officeDocument/2006/relationships/image" Target="../media/image159.png"/><Relationship Id="rId307" Type="http://schemas.openxmlformats.org/officeDocument/2006/relationships/image" Target="../media/image166.png"/><Relationship Id="rId328" Type="http://schemas.openxmlformats.org/officeDocument/2006/relationships/customXml" Target="../ink/ink172.xml"/><Relationship Id="rId88" Type="http://schemas.openxmlformats.org/officeDocument/2006/relationships/customXml" Target="../ink/ink52.xml"/><Relationship Id="rId111" Type="http://schemas.openxmlformats.org/officeDocument/2006/relationships/image" Target="../media/image68.png"/><Relationship Id="rId132" Type="http://schemas.openxmlformats.org/officeDocument/2006/relationships/customXml" Target="../ink/ink74.xml"/><Relationship Id="rId153" Type="http://schemas.openxmlformats.org/officeDocument/2006/relationships/image" Target="../media/image89.png"/><Relationship Id="rId174" Type="http://schemas.openxmlformats.org/officeDocument/2006/relationships/customXml" Target="../ink/ink95.xml"/><Relationship Id="rId195" Type="http://schemas.openxmlformats.org/officeDocument/2006/relationships/image" Target="../media/image110.png"/><Relationship Id="rId209" Type="http://schemas.openxmlformats.org/officeDocument/2006/relationships/image" Target="../media/image117.png"/><Relationship Id="rId220" Type="http://schemas.openxmlformats.org/officeDocument/2006/relationships/customXml" Target="../ink/ink118.xml"/><Relationship Id="rId241" Type="http://schemas.openxmlformats.org/officeDocument/2006/relationships/image" Target="../media/image133.png"/><Relationship Id="rId15" Type="http://schemas.openxmlformats.org/officeDocument/2006/relationships/image" Target="../media/image20.png"/><Relationship Id="rId36" Type="http://schemas.openxmlformats.org/officeDocument/2006/relationships/customXml" Target="../ink/ink26.xml"/><Relationship Id="rId57" Type="http://schemas.openxmlformats.org/officeDocument/2006/relationships/image" Target="../media/image41.png"/><Relationship Id="rId262" Type="http://schemas.openxmlformats.org/officeDocument/2006/relationships/customXml" Target="../ink/ink139.xml"/><Relationship Id="rId283" Type="http://schemas.openxmlformats.org/officeDocument/2006/relationships/image" Target="../media/image154.png"/><Relationship Id="rId318" Type="http://schemas.openxmlformats.org/officeDocument/2006/relationships/customXml" Target="../ink/ink167.xml"/><Relationship Id="rId78" Type="http://schemas.openxmlformats.org/officeDocument/2006/relationships/customXml" Target="../ink/ink47.xml"/><Relationship Id="rId99" Type="http://schemas.openxmlformats.org/officeDocument/2006/relationships/image" Target="../media/image62.png"/><Relationship Id="rId101" Type="http://schemas.openxmlformats.org/officeDocument/2006/relationships/image" Target="../media/image63.png"/><Relationship Id="rId122" Type="http://schemas.openxmlformats.org/officeDocument/2006/relationships/customXml" Target="../ink/ink69.xml"/><Relationship Id="rId143" Type="http://schemas.openxmlformats.org/officeDocument/2006/relationships/image" Target="../media/image84.png"/><Relationship Id="rId164" Type="http://schemas.openxmlformats.org/officeDocument/2006/relationships/customXml" Target="../ink/ink90.xml"/><Relationship Id="rId185" Type="http://schemas.openxmlformats.org/officeDocument/2006/relationships/image" Target="../media/image105.png"/><Relationship Id="rId9" Type="http://schemas.openxmlformats.org/officeDocument/2006/relationships/image" Target="../media/image17.png"/><Relationship Id="rId210" Type="http://schemas.openxmlformats.org/officeDocument/2006/relationships/customXml" Target="../ink/ink113.xml"/><Relationship Id="rId26" Type="http://schemas.openxmlformats.org/officeDocument/2006/relationships/customXml" Target="../ink/ink21.xml"/><Relationship Id="rId231" Type="http://schemas.openxmlformats.org/officeDocument/2006/relationships/image" Target="../media/image128.png"/><Relationship Id="rId252" Type="http://schemas.openxmlformats.org/officeDocument/2006/relationships/customXml" Target="../ink/ink134.xml"/><Relationship Id="rId273" Type="http://schemas.openxmlformats.org/officeDocument/2006/relationships/image" Target="../media/image149.png"/><Relationship Id="rId294" Type="http://schemas.openxmlformats.org/officeDocument/2006/relationships/customXml" Target="../ink/ink155.xml"/><Relationship Id="rId308" Type="http://schemas.openxmlformats.org/officeDocument/2006/relationships/customXml" Target="../ink/ink162.xml"/><Relationship Id="rId329" Type="http://schemas.openxmlformats.org/officeDocument/2006/relationships/image" Target="../media/image177.png"/><Relationship Id="rId47" Type="http://schemas.openxmlformats.org/officeDocument/2006/relationships/image" Target="../media/image36.png"/><Relationship Id="rId68" Type="http://schemas.openxmlformats.org/officeDocument/2006/relationships/customXml" Target="../ink/ink42.xml"/><Relationship Id="rId89" Type="http://schemas.openxmlformats.org/officeDocument/2006/relationships/image" Target="../media/image57.png"/><Relationship Id="rId112" Type="http://schemas.openxmlformats.org/officeDocument/2006/relationships/customXml" Target="../ink/ink64.xml"/><Relationship Id="rId133" Type="http://schemas.openxmlformats.org/officeDocument/2006/relationships/image" Target="../media/image79.png"/><Relationship Id="rId154" Type="http://schemas.openxmlformats.org/officeDocument/2006/relationships/customXml" Target="../ink/ink85.xml"/><Relationship Id="rId175" Type="http://schemas.openxmlformats.org/officeDocument/2006/relationships/image" Target="../media/image100.png"/><Relationship Id="rId196" Type="http://schemas.openxmlformats.org/officeDocument/2006/relationships/customXml" Target="../ink/ink106.xml"/><Relationship Id="rId200" Type="http://schemas.openxmlformats.org/officeDocument/2006/relationships/customXml" Target="../ink/ink108.xml"/><Relationship Id="rId16" Type="http://schemas.openxmlformats.org/officeDocument/2006/relationships/customXml" Target="../ink/ink16.xml"/><Relationship Id="rId221" Type="http://schemas.openxmlformats.org/officeDocument/2006/relationships/image" Target="../media/image123.png"/><Relationship Id="rId242" Type="http://schemas.openxmlformats.org/officeDocument/2006/relationships/customXml" Target="../ink/ink129.xml"/><Relationship Id="rId263" Type="http://schemas.openxmlformats.org/officeDocument/2006/relationships/image" Target="../media/image144.png"/><Relationship Id="rId284" Type="http://schemas.openxmlformats.org/officeDocument/2006/relationships/customXml" Target="../ink/ink150.xml"/><Relationship Id="rId319" Type="http://schemas.openxmlformats.org/officeDocument/2006/relationships/image" Target="../media/image172.png"/><Relationship Id="rId37" Type="http://schemas.openxmlformats.org/officeDocument/2006/relationships/image" Target="../media/image31.png"/><Relationship Id="rId58" Type="http://schemas.openxmlformats.org/officeDocument/2006/relationships/customXml" Target="../ink/ink37.xml"/><Relationship Id="rId79" Type="http://schemas.openxmlformats.org/officeDocument/2006/relationships/image" Target="../media/image52.png"/><Relationship Id="rId102" Type="http://schemas.openxmlformats.org/officeDocument/2006/relationships/customXml" Target="../ink/ink59.xml"/><Relationship Id="rId123" Type="http://schemas.openxmlformats.org/officeDocument/2006/relationships/image" Target="../media/image74.png"/><Relationship Id="rId144" Type="http://schemas.openxmlformats.org/officeDocument/2006/relationships/customXml" Target="../ink/ink80.xml"/><Relationship Id="rId90" Type="http://schemas.openxmlformats.org/officeDocument/2006/relationships/customXml" Target="../ink/ink53.xml"/><Relationship Id="rId165" Type="http://schemas.openxmlformats.org/officeDocument/2006/relationships/image" Target="../media/image95.png"/><Relationship Id="rId186" Type="http://schemas.openxmlformats.org/officeDocument/2006/relationships/customXml" Target="../ink/ink101.xml"/><Relationship Id="rId211" Type="http://schemas.openxmlformats.org/officeDocument/2006/relationships/image" Target="../media/image118.png"/><Relationship Id="rId232" Type="http://schemas.openxmlformats.org/officeDocument/2006/relationships/customXml" Target="../ink/ink124.xml"/><Relationship Id="rId253" Type="http://schemas.openxmlformats.org/officeDocument/2006/relationships/image" Target="../media/image139.png"/><Relationship Id="rId274" Type="http://schemas.openxmlformats.org/officeDocument/2006/relationships/customXml" Target="../ink/ink145.xml"/><Relationship Id="rId295" Type="http://schemas.openxmlformats.org/officeDocument/2006/relationships/image" Target="../media/image160.png"/><Relationship Id="rId309" Type="http://schemas.openxmlformats.org/officeDocument/2006/relationships/image" Target="../media/image167.png"/><Relationship Id="rId27" Type="http://schemas.openxmlformats.org/officeDocument/2006/relationships/image" Target="../media/image26.png"/><Relationship Id="rId48" Type="http://schemas.openxmlformats.org/officeDocument/2006/relationships/customXml" Target="../ink/ink32.xml"/><Relationship Id="rId69" Type="http://schemas.openxmlformats.org/officeDocument/2006/relationships/image" Target="../media/image47.png"/><Relationship Id="rId113" Type="http://schemas.openxmlformats.org/officeDocument/2006/relationships/image" Target="../media/image69.png"/><Relationship Id="rId134" Type="http://schemas.openxmlformats.org/officeDocument/2006/relationships/customXml" Target="../ink/ink75.xml"/><Relationship Id="rId320" Type="http://schemas.openxmlformats.org/officeDocument/2006/relationships/customXml" Target="../ink/ink168.xml"/><Relationship Id="rId80" Type="http://schemas.openxmlformats.org/officeDocument/2006/relationships/customXml" Target="../ink/ink48.xml"/><Relationship Id="rId155" Type="http://schemas.openxmlformats.org/officeDocument/2006/relationships/image" Target="../media/image90.png"/><Relationship Id="rId176" Type="http://schemas.openxmlformats.org/officeDocument/2006/relationships/customXml" Target="../ink/ink96.xml"/><Relationship Id="rId197" Type="http://schemas.openxmlformats.org/officeDocument/2006/relationships/image" Target="../media/image111.png"/><Relationship Id="rId201" Type="http://schemas.openxmlformats.org/officeDocument/2006/relationships/image" Target="../media/image113.png"/><Relationship Id="rId222" Type="http://schemas.openxmlformats.org/officeDocument/2006/relationships/customXml" Target="../ink/ink119.xml"/><Relationship Id="rId243" Type="http://schemas.openxmlformats.org/officeDocument/2006/relationships/image" Target="../media/image134.png"/><Relationship Id="rId264" Type="http://schemas.openxmlformats.org/officeDocument/2006/relationships/customXml" Target="../ink/ink140.xml"/><Relationship Id="rId285" Type="http://schemas.openxmlformats.org/officeDocument/2006/relationships/image" Target="../media/image155.png"/><Relationship Id="rId17" Type="http://schemas.openxmlformats.org/officeDocument/2006/relationships/image" Target="../media/image21.png"/><Relationship Id="rId38" Type="http://schemas.openxmlformats.org/officeDocument/2006/relationships/customXml" Target="../ink/ink27.xml"/><Relationship Id="rId59" Type="http://schemas.openxmlformats.org/officeDocument/2006/relationships/image" Target="../media/image42.png"/><Relationship Id="rId103" Type="http://schemas.openxmlformats.org/officeDocument/2006/relationships/image" Target="../media/image64.png"/><Relationship Id="rId124" Type="http://schemas.openxmlformats.org/officeDocument/2006/relationships/customXml" Target="../ink/ink70.xml"/><Relationship Id="rId310" Type="http://schemas.openxmlformats.org/officeDocument/2006/relationships/customXml" Target="../ink/ink163.xml"/><Relationship Id="rId70" Type="http://schemas.openxmlformats.org/officeDocument/2006/relationships/customXml" Target="../ink/ink43.xml"/><Relationship Id="rId91" Type="http://schemas.openxmlformats.org/officeDocument/2006/relationships/image" Target="../media/image58.png"/><Relationship Id="rId145" Type="http://schemas.openxmlformats.org/officeDocument/2006/relationships/image" Target="../media/image85.png"/><Relationship Id="rId166" Type="http://schemas.openxmlformats.org/officeDocument/2006/relationships/customXml" Target="../ink/ink91.xml"/><Relationship Id="rId187" Type="http://schemas.openxmlformats.org/officeDocument/2006/relationships/image" Target="../media/image106.png"/><Relationship Id="rId1" Type="http://schemas.openxmlformats.org/officeDocument/2006/relationships/slideLayout" Target="../slideLayouts/slideLayout1.xml"/><Relationship Id="rId212" Type="http://schemas.openxmlformats.org/officeDocument/2006/relationships/customXml" Target="../ink/ink114.xml"/><Relationship Id="rId233" Type="http://schemas.openxmlformats.org/officeDocument/2006/relationships/image" Target="../media/image129.png"/><Relationship Id="rId254" Type="http://schemas.openxmlformats.org/officeDocument/2006/relationships/customXml" Target="../ink/ink135.xml"/><Relationship Id="rId28" Type="http://schemas.openxmlformats.org/officeDocument/2006/relationships/customXml" Target="../ink/ink22.xml"/><Relationship Id="rId49" Type="http://schemas.openxmlformats.org/officeDocument/2006/relationships/image" Target="../media/image37.png"/><Relationship Id="rId114" Type="http://schemas.openxmlformats.org/officeDocument/2006/relationships/customXml" Target="../ink/ink65.xml"/><Relationship Id="rId275" Type="http://schemas.openxmlformats.org/officeDocument/2006/relationships/image" Target="../media/image150.png"/><Relationship Id="rId296" Type="http://schemas.openxmlformats.org/officeDocument/2006/relationships/customXml" Target="../ink/ink156.xml"/><Relationship Id="rId300" Type="http://schemas.openxmlformats.org/officeDocument/2006/relationships/customXml" Target="../ink/ink158.xml"/><Relationship Id="rId60" Type="http://schemas.openxmlformats.org/officeDocument/2006/relationships/customXml" Target="../ink/ink38.xml"/><Relationship Id="rId81" Type="http://schemas.openxmlformats.org/officeDocument/2006/relationships/image" Target="../media/image53.png"/><Relationship Id="rId135" Type="http://schemas.openxmlformats.org/officeDocument/2006/relationships/image" Target="../media/image80.png"/><Relationship Id="rId156" Type="http://schemas.openxmlformats.org/officeDocument/2006/relationships/customXml" Target="../ink/ink86.xml"/><Relationship Id="rId177" Type="http://schemas.openxmlformats.org/officeDocument/2006/relationships/image" Target="../media/image101.png"/><Relationship Id="rId198" Type="http://schemas.openxmlformats.org/officeDocument/2006/relationships/customXml" Target="../ink/ink107.xml"/><Relationship Id="rId321" Type="http://schemas.openxmlformats.org/officeDocument/2006/relationships/image" Target="../media/image173.png"/><Relationship Id="rId202" Type="http://schemas.openxmlformats.org/officeDocument/2006/relationships/customXml" Target="../ink/ink109.xml"/><Relationship Id="rId223" Type="http://schemas.openxmlformats.org/officeDocument/2006/relationships/image" Target="../media/image124.png"/><Relationship Id="rId244" Type="http://schemas.openxmlformats.org/officeDocument/2006/relationships/customXml" Target="../ink/ink130.xml"/><Relationship Id="rId18" Type="http://schemas.openxmlformats.org/officeDocument/2006/relationships/customXml" Target="../ink/ink17.xml"/><Relationship Id="rId39" Type="http://schemas.openxmlformats.org/officeDocument/2006/relationships/image" Target="../media/image32.png"/><Relationship Id="rId265" Type="http://schemas.openxmlformats.org/officeDocument/2006/relationships/image" Target="../media/image145.png"/><Relationship Id="rId286" Type="http://schemas.openxmlformats.org/officeDocument/2006/relationships/customXml" Target="../ink/ink151.xml"/><Relationship Id="rId50" Type="http://schemas.openxmlformats.org/officeDocument/2006/relationships/customXml" Target="../ink/ink33.xml"/><Relationship Id="rId104" Type="http://schemas.openxmlformats.org/officeDocument/2006/relationships/customXml" Target="../ink/ink60.xml"/><Relationship Id="rId125" Type="http://schemas.openxmlformats.org/officeDocument/2006/relationships/image" Target="../media/image75.png"/><Relationship Id="rId146" Type="http://schemas.openxmlformats.org/officeDocument/2006/relationships/customXml" Target="../ink/ink81.xml"/><Relationship Id="rId167" Type="http://schemas.openxmlformats.org/officeDocument/2006/relationships/image" Target="../media/image96.png"/><Relationship Id="rId188" Type="http://schemas.openxmlformats.org/officeDocument/2006/relationships/customXml" Target="../ink/ink102.xml"/><Relationship Id="rId311" Type="http://schemas.openxmlformats.org/officeDocument/2006/relationships/image" Target="../media/image168.png"/><Relationship Id="rId71" Type="http://schemas.openxmlformats.org/officeDocument/2006/relationships/image" Target="../media/image48.png"/><Relationship Id="rId92" Type="http://schemas.openxmlformats.org/officeDocument/2006/relationships/customXml" Target="../ink/ink54.xml"/><Relationship Id="rId213" Type="http://schemas.openxmlformats.org/officeDocument/2006/relationships/image" Target="../media/image119.png"/><Relationship Id="rId234" Type="http://schemas.openxmlformats.org/officeDocument/2006/relationships/customXml" Target="../ink/ink125.xml"/><Relationship Id="rId2" Type="http://schemas.openxmlformats.org/officeDocument/2006/relationships/notesSlide" Target="../notesSlides/notesSlide7.xml"/><Relationship Id="rId29" Type="http://schemas.openxmlformats.org/officeDocument/2006/relationships/image" Target="../media/image27.png"/><Relationship Id="rId255" Type="http://schemas.openxmlformats.org/officeDocument/2006/relationships/image" Target="../media/image140.png"/><Relationship Id="rId276" Type="http://schemas.openxmlformats.org/officeDocument/2006/relationships/customXml" Target="../ink/ink146.xml"/><Relationship Id="rId297" Type="http://schemas.openxmlformats.org/officeDocument/2006/relationships/image" Target="../media/image161.png"/><Relationship Id="rId40" Type="http://schemas.openxmlformats.org/officeDocument/2006/relationships/customXml" Target="../ink/ink28.xml"/><Relationship Id="rId115" Type="http://schemas.openxmlformats.org/officeDocument/2006/relationships/image" Target="../media/image70.png"/><Relationship Id="rId136" Type="http://schemas.openxmlformats.org/officeDocument/2006/relationships/customXml" Target="../ink/ink76.xml"/><Relationship Id="rId157" Type="http://schemas.openxmlformats.org/officeDocument/2006/relationships/image" Target="../media/image91.png"/><Relationship Id="rId178" Type="http://schemas.openxmlformats.org/officeDocument/2006/relationships/customXml" Target="../ink/ink97.xml"/><Relationship Id="rId301" Type="http://schemas.openxmlformats.org/officeDocument/2006/relationships/image" Target="../media/image163.png"/><Relationship Id="rId322" Type="http://schemas.openxmlformats.org/officeDocument/2006/relationships/customXml" Target="../ink/ink169.xml"/><Relationship Id="rId61" Type="http://schemas.openxmlformats.org/officeDocument/2006/relationships/image" Target="../media/image43.png"/><Relationship Id="rId82" Type="http://schemas.openxmlformats.org/officeDocument/2006/relationships/customXml" Target="../ink/ink49.xml"/><Relationship Id="rId199" Type="http://schemas.openxmlformats.org/officeDocument/2006/relationships/image" Target="../media/image112.png"/><Relationship Id="rId203" Type="http://schemas.openxmlformats.org/officeDocument/2006/relationships/image" Target="../media/image114.png"/><Relationship Id="rId19" Type="http://schemas.openxmlformats.org/officeDocument/2006/relationships/image" Target="../media/image22.png"/><Relationship Id="rId224" Type="http://schemas.openxmlformats.org/officeDocument/2006/relationships/customXml" Target="../ink/ink120.xml"/><Relationship Id="rId245" Type="http://schemas.openxmlformats.org/officeDocument/2006/relationships/image" Target="../media/image135.png"/><Relationship Id="rId266" Type="http://schemas.openxmlformats.org/officeDocument/2006/relationships/customXml" Target="../ink/ink141.xml"/><Relationship Id="rId287" Type="http://schemas.openxmlformats.org/officeDocument/2006/relationships/image" Target="../media/image156.png"/><Relationship Id="rId30" Type="http://schemas.openxmlformats.org/officeDocument/2006/relationships/customXml" Target="../ink/ink23.xml"/><Relationship Id="rId105" Type="http://schemas.openxmlformats.org/officeDocument/2006/relationships/image" Target="../media/image65.png"/><Relationship Id="rId126" Type="http://schemas.openxmlformats.org/officeDocument/2006/relationships/customXml" Target="../ink/ink71.xml"/><Relationship Id="rId147" Type="http://schemas.openxmlformats.org/officeDocument/2006/relationships/image" Target="../media/image86.png"/><Relationship Id="rId168" Type="http://schemas.openxmlformats.org/officeDocument/2006/relationships/customXml" Target="../ink/ink92.xml"/><Relationship Id="rId312" Type="http://schemas.openxmlformats.org/officeDocument/2006/relationships/customXml" Target="../ink/ink164.xml"/><Relationship Id="rId51" Type="http://schemas.openxmlformats.org/officeDocument/2006/relationships/image" Target="../media/image38.png"/><Relationship Id="rId72" Type="http://schemas.openxmlformats.org/officeDocument/2006/relationships/customXml" Target="../ink/ink44.xml"/><Relationship Id="rId93" Type="http://schemas.openxmlformats.org/officeDocument/2006/relationships/image" Target="../media/image59.png"/><Relationship Id="rId189" Type="http://schemas.openxmlformats.org/officeDocument/2006/relationships/image" Target="../media/image107.png"/><Relationship Id="rId3" Type="http://schemas.openxmlformats.org/officeDocument/2006/relationships/image" Target="../media/image3.png"/><Relationship Id="rId214" Type="http://schemas.openxmlformats.org/officeDocument/2006/relationships/customXml" Target="../ink/ink115.xml"/><Relationship Id="rId235" Type="http://schemas.openxmlformats.org/officeDocument/2006/relationships/image" Target="../media/image130.png"/><Relationship Id="rId256" Type="http://schemas.openxmlformats.org/officeDocument/2006/relationships/customXml" Target="../ink/ink136.xml"/><Relationship Id="rId277" Type="http://schemas.openxmlformats.org/officeDocument/2006/relationships/image" Target="../media/image151.png"/><Relationship Id="rId298" Type="http://schemas.openxmlformats.org/officeDocument/2006/relationships/customXml" Target="../ink/ink157.xml"/><Relationship Id="rId116" Type="http://schemas.openxmlformats.org/officeDocument/2006/relationships/customXml" Target="../ink/ink66.xml"/><Relationship Id="rId137" Type="http://schemas.openxmlformats.org/officeDocument/2006/relationships/image" Target="../media/image81.png"/><Relationship Id="rId158" Type="http://schemas.openxmlformats.org/officeDocument/2006/relationships/customXml" Target="../ink/ink87.xml"/><Relationship Id="rId302" Type="http://schemas.openxmlformats.org/officeDocument/2006/relationships/customXml" Target="../ink/ink159.xml"/><Relationship Id="rId323" Type="http://schemas.openxmlformats.org/officeDocument/2006/relationships/image" Target="../media/image174.png"/><Relationship Id="rId20" Type="http://schemas.openxmlformats.org/officeDocument/2006/relationships/customXml" Target="../ink/ink18.xml"/><Relationship Id="rId41" Type="http://schemas.openxmlformats.org/officeDocument/2006/relationships/image" Target="../media/image33.png"/><Relationship Id="rId62" Type="http://schemas.openxmlformats.org/officeDocument/2006/relationships/customXml" Target="../ink/ink39.xml"/><Relationship Id="rId83" Type="http://schemas.openxmlformats.org/officeDocument/2006/relationships/image" Target="../media/image54.png"/><Relationship Id="rId179" Type="http://schemas.openxmlformats.org/officeDocument/2006/relationships/image" Target="../media/image102.png"/><Relationship Id="rId190" Type="http://schemas.openxmlformats.org/officeDocument/2006/relationships/customXml" Target="../ink/ink103.xml"/><Relationship Id="rId204" Type="http://schemas.openxmlformats.org/officeDocument/2006/relationships/customXml" Target="../ink/ink110.xml"/><Relationship Id="rId225" Type="http://schemas.openxmlformats.org/officeDocument/2006/relationships/image" Target="../media/image125.png"/><Relationship Id="rId246" Type="http://schemas.openxmlformats.org/officeDocument/2006/relationships/customXml" Target="../ink/ink131.xml"/><Relationship Id="rId267" Type="http://schemas.openxmlformats.org/officeDocument/2006/relationships/image" Target="../media/image146.png"/><Relationship Id="rId288" Type="http://schemas.openxmlformats.org/officeDocument/2006/relationships/customXml" Target="../ink/ink152.xml"/><Relationship Id="rId106" Type="http://schemas.openxmlformats.org/officeDocument/2006/relationships/customXml" Target="../ink/ink61.xml"/><Relationship Id="rId127" Type="http://schemas.openxmlformats.org/officeDocument/2006/relationships/image" Target="../media/image76.png"/><Relationship Id="rId313" Type="http://schemas.openxmlformats.org/officeDocument/2006/relationships/image" Target="../media/image169.png"/><Relationship Id="rId10" Type="http://schemas.openxmlformats.org/officeDocument/2006/relationships/customXml" Target="../ink/ink13.xml"/><Relationship Id="rId31" Type="http://schemas.openxmlformats.org/officeDocument/2006/relationships/image" Target="../media/image28.png"/><Relationship Id="rId52" Type="http://schemas.openxmlformats.org/officeDocument/2006/relationships/customXml" Target="../ink/ink34.xml"/><Relationship Id="rId73" Type="http://schemas.openxmlformats.org/officeDocument/2006/relationships/image" Target="../media/image49.png"/><Relationship Id="rId94" Type="http://schemas.openxmlformats.org/officeDocument/2006/relationships/customXml" Target="../ink/ink55.xml"/><Relationship Id="rId148" Type="http://schemas.openxmlformats.org/officeDocument/2006/relationships/customXml" Target="../ink/ink82.xml"/><Relationship Id="rId169" Type="http://schemas.openxmlformats.org/officeDocument/2006/relationships/image" Target="../media/image97.png"/><Relationship Id="rId4" Type="http://schemas.openxmlformats.org/officeDocument/2006/relationships/customXml" Target="../ink/ink10.xml"/><Relationship Id="rId180" Type="http://schemas.openxmlformats.org/officeDocument/2006/relationships/customXml" Target="../ink/ink98.xml"/><Relationship Id="rId215" Type="http://schemas.openxmlformats.org/officeDocument/2006/relationships/image" Target="../media/image120.png"/><Relationship Id="rId236" Type="http://schemas.openxmlformats.org/officeDocument/2006/relationships/customXml" Target="../ink/ink126.xml"/><Relationship Id="rId257" Type="http://schemas.openxmlformats.org/officeDocument/2006/relationships/image" Target="../media/image141.png"/><Relationship Id="rId278" Type="http://schemas.openxmlformats.org/officeDocument/2006/relationships/customXml" Target="../ink/ink147.xml"/><Relationship Id="rId303" Type="http://schemas.openxmlformats.org/officeDocument/2006/relationships/image" Target="../media/image164.png"/><Relationship Id="rId42" Type="http://schemas.openxmlformats.org/officeDocument/2006/relationships/customXml" Target="../ink/ink29.xml"/><Relationship Id="rId84" Type="http://schemas.openxmlformats.org/officeDocument/2006/relationships/customXml" Target="../ink/ink50.xml"/><Relationship Id="rId138" Type="http://schemas.openxmlformats.org/officeDocument/2006/relationships/customXml" Target="../ink/ink77.xml"/><Relationship Id="rId191" Type="http://schemas.openxmlformats.org/officeDocument/2006/relationships/image" Target="../media/image108.png"/><Relationship Id="rId205" Type="http://schemas.openxmlformats.org/officeDocument/2006/relationships/image" Target="../media/image115.png"/><Relationship Id="rId247" Type="http://schemas.openxmlformats.org/officeDocument/2006/relationships/image" Target="../media/image136.png"/><Relationship Id="rId107" Type="http://schemas.openxmlformats.org/officeDocument/2006/relationships/image" Target="../media/image66.png"/><Relationship Id="rId289" Type="http://schemas.openxmlformats.org/officeDocument/2006/relationships/image" Target="../media/image157.png"/><Relationship Id="rId11" Type="http://schemas.openxmlformats.org/officeDocument/2006/relationships/image" Target="../media/image18.png"/><Relationship Id="rId53" Type="http://schemas.openxmlformats.org/officeDocument/2006/relationships/image" Target="../media/image39.png"/><Relationship Id="rId149" Type="http://schemas.openxmlformats.org/officeDocument/2006/relationships/image" Target="../media/image87.png"/><Relationship Id="rId314" Type="http://schemas.openxmlformats.org/officeDocument/2006/relationships/customXml" Target="../ink/ink165.xml"/><Relationship Id="rId95" Type="http://schemas.openxmlformats.org/officeDocument/2006/relationships/image" Target="../media/image60.png"/><Relationship Id="rId160" Type="http://schemas.openxmlformats.org/officeDocument/2006/relationships/customXml" Target="../ink/ink88.xml"/><Relationship Id="rId216" Type="http://schemas.openxmlformats.org/officeDocument/2006/relationships/customXml" Target="../ink/ink116.xml"/><Relationship Id="rId258" Type="http://schemas.openxmlformats.org/officeDocument/2006/relationships/customXml" Target="../ink/ink137.xml"/><Relationship Id="rId22" Type="http://schemas.openxmlformats.org/officeDocument/2006/relationships/customXml" Target="../ink/ink19.xml"/><Relationship Id="rId64" Type="http://schemas.openxmlformats.org/officeDocument/2006/relationships/customXml" Target="../ink/ink40.xml"/><Relationship Id="rId118" Type="http://schemas.openxmlformats.org/officeDocument/2006/relationships/customXml" Target="../ink/ink67.xml"/><Relationship Id="rId325" Type="http://schemas.openxmlformats.org/officeDocument/2006/relationships/image" Target="../media/image175.png"/><Relationship Id="rId171" Type="http://schemas.openxmlformats.org/officeDocument/2006/relationships/image" Target="../media/image98.png"/><Relationship Id="rId227" Type="http://schemas.openxmlformats.org/officeDocument/2006/relationships/image" Target="../media/image126.png"/><Relationship Id="rId269" Type="http://schemas.openxmlformats.org/officeDocument/2006/relationships/image" Target="../media/image147.png"/><Relationship Id="rId33" Type="http://schemas.openxmlformats.org/officeDocument/2006/relationships/image" Target="../media/image29.png"/><Relationship Id="rId129" Type="http://schemas.openxmlformats.org/officeDocument/2006/relationships/image" Target="../media/image77.png"/><Relationship Id="rId280" Type="http://schemas.openxmlformats.org/officeDocument/2006/relationships/customXml" Target="../ink/ink148.xml"/><Relationship Id="rId75" Type="http://schemas.openxmlformats.org/officeDocument/2006/relationships/image" Target="../media/image50.png"/><Relationship Id="rId140" Type="http://schemas.openxmlformats.org/officeDocument/2006/relationships/customXml" Target="../ink/ink78.xml"/><Relationship Id="rId182" Type="http://schemas.openxmlformats.org/officeDocument/2006/relationships/customXml" Target="../ink/ink99.xml"/><Relationship Id="rId6" Type="http://schemas.openxmlformats.org/officeDocument/2006/relationships/customXml" Target="../ink/ink11.xml"/><Relationship Id="rId238" Type="http://schemas.openxmlformats.org/officeDocument/2006/relationships/customXml" Target="../ink/ink127.xml"/><Relationship Id="rId291" Type="http://schemas.openxmlformats.org/officeDocument/2006/relationships/image" Target="../media/image158.png"/><Relationship Id="rId305" Type="http://schemas.openxmlformats.org/officeDocument/2006/relationships/image" Target="../media/image165.png"/><Relationship Id="rId44" Type="http://schemas.openxmlformats.org/officeDocument/2006/relationships/customXml" Target="../ink/ink30.xml"/><Relationship Id="rId86" Type="http://schemas.openxmlformats.org/officeDocument/2006/relationships/customXml" Target="../ink/ink51.xml"/><Relationship Id="rId151" Type="http://schemas.openxmlformats.org/officeDocument/2006/relationships/image" Target="../media/image88.png"/><Relationship Id="rId193" Type="http://schemas.openxmlformats.org/officeDocument/2006/relationships/image" Target="../media/image109.png"/><Relationship Id="rId207" Type="http://schemas.openxmlformats.org/officeDocument/2006/relationships/image" Target="../media/image116.png"/><Relationship Id="rId249" Type="http://schemas.openxmlformats.org/officeDocument/2006/relationships/image" Target="../media/image137.png"/><Relationship Id="rId13" Type="http://schemas.openxmlformats.org/officeDocument/2006/relationships/image" Target="../media/image19.png"/><Relationship Id="rId109" Type="http://schemas.openxmlformats.org/officeDocument/2006/relationships/image" Target="../media/image67.png"/><Relationship Id="rId260" Type="http://schemas.openxmlformats.org/officeDocument/2006/relationships/customXml" Target="../ink/ink138.xml"/><Relationship Id="rId316" Type="http://schemas.openxmlformats.org/officeDocument/2006/relationships/customXml" Target="../ink/ink166.xml"/><Relationship Id="rId55" Type="http://schemas.openxmlformats.org/officeDocument/2006/relationships/image" Target="../media/image40.png"/><Relationship Id="rId97" Type="http://schemas.openxmlformats.org/officeDocument/2006/relationships/image" Target="../media/image61.png"/><Relationship Id="rId120" Type="http://schemas.openxmlformats.org/officeDocument/2006/relationships/customXml" Target="../ink/ink68.xml"/><Relationship Id="rId162" Type="http://schemas.openxmlformats.org/officeDocument/2006/relationships/customXml" Target="../ink/ink89.xml"/><Relationship Id="rId218" Type="http://schemas.openxmlformats.org/officeDocument/2006/relationships/customXml" Target="../ink/ink117.xml"/></Relationships>
</file>

<file path=ppt/slides/_rels/slide8.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82.png"/><Relationship Id="rId3" Type="http://schemas.openxmlformats.org/officeDocument/2006/relationships/image" Target="../media/image3.png"/><Relationship Id="rId7" Type="http://schemas.openxmlformats.org/officeDocument/2006/relationships/image" Target="../media/image179.png"/><Relationship Id="rId12" Type="http://schemas.openxmlformats.org/officeDocument/2006/relationships/customXml" Target="../ink/ink177.xml"/><Relationship Id="rId17" Type="http://schemas.openxmlformats.org/officeDocument/2006/relationships/image" Target="../media/image184.png"/><Relationship Id="rId2" Type="http://schemas.openxmlformats.org/officeDocument/2006/relationships/notesSlide" Target="../notesSlides/notesSlide8.xml"/><Relationship Id="rId16" Type="http://schemas.openxmlformats.org/officeDocument/2006/relationships/customXml" Target="../ink/ink179.xml"/><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81.png"/><Relationship Id="rId5" Type="http://schemas.openxmlformats.org/officeDocument/2006/relationships/image" Target="../media/image178.png"/><Relationship Id="rId15" Type="http://schemas.openxmlformats.org/officeDocument/2006/relationships/image" Target="../media/image183.png"/><Relationship Id="rId10" Type="http://schemas.openxmlformats.org/officeDocument/2006/relationships/customXml" Target="../ink/ink176.xml"/><Relationship Id="rId4" Type="http://schemas.openxmlformats.org/officeDocument/2006/relationships/customXml" Target="../ink/ink173.xml"/><Relationship Id="rId9" Type="http://schemas.openxmlformats.org/officeDocument/2006/relationships/image" Target="../media/image180.png"/><Relationship Id="rId14" Type="http://schemas.openxmlformats.org/officeDocument/2006/relationships/customXml" Target="../ink/ink178.xml"/></Relationships>
</file>

<file path=ppt/slides/_rels/slide9.xml.rels><?xml version="1.0" encoding="UTF-8" standalone="yes"?>
<Relationships xmlns="http://schemas.openxmlformats.org/package/2006/relationships"><Relationship Id="rId8" Type="http://schemas.openxmlformats.org/officeDocument/2006/relationships/customXml" Target="../ink/ink182.xml"/><Relationship Id="rId3" Type="http://schemas.openxmlformats.org/officeDocument/2006/relationships/image" Target="../media/image3.png"/><Relationship Id="rId7" Type="http://schemas.openxmlformats.org/officeDocument/2006/relationships/image" Target="../media/image18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81.xml"/><Relationship Id="rId11" Type="http://schemas.openxmlformats.org/officeDocument/2006/relationships/image" Target="../media/image188.png"/><Relationship Id="rId5" Type="http://schemas.openxmlformats.org/officeDocument/2006/relationships/image" Target="../media/image185.png"/><Relationship Id="rId10" Type="http://schemas.openxmlformats.org/officeDocument/2006/relationships/customXml" Target="../ink/ink183.xml"/><Relationship Id="rId4" Type="http://schemas.openxmlformats.org/officeDocument/2006/relationships/customXml" Target="../ink/ink180.xml"/><Relationship Id="rId9" Type="http://schemas.openxmlformats.org/officeDocument/2006/relationships/image" Target="../media/image1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סד:א-יא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64:1-12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236A8F-3B63-1B6B-9253-86EBE2C8DDD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B72D8BA-248A-0B6B-C6D1-756DB347CE59}"/>
              </a:ext>
            </a:extLst>
          </p:cNvPr>
          <p:cNvSpPr/>
          <p:nvPr/>
        </p:nvSpPr>
        <p:spPr>
          <a:xfrm>
            <a:off x="0" y="1"/>
            <a:ext cx="9715500" cy="53848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1F70016-0AE1-F3BA-A95A-CFF407DE53B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6791F16-6DC2-F976-B61F-88BEDB82F48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B5A123B4-0070-3286-04DD-4DFF5C7BA8C0}"/>
              </a:ext>
            </a:extLst>
          </p:cNvPr>
          <p:cNvSpPr txBox="1"/>
          <p:nvPr/>
        </p:nvSpPr>
        <p:spPr>
          <a:xfrm>
            <a:off x="736600" y="661283"/>
            <a:ext cx="8420100" cy="3713837"/>
          </a:xfrm>
          <a:prstGeom prst="rect">
            <a:avLst/>
          </a:prstGeom>
          <a:noFill/>
        </p:spPr>
        <p:txBody>
          <a:bodyPr wrap="square">
            <a:spAutoFit/>
          </a:bodyPr>
          <a:lstStyle/>
          <a:p>
            <a:pPr algn="ctr" rtl="0">
              <a:spcBef>
                <a:spcPts val="1400"/>
              </a:spcBef>
              <a:spcAft>
                <a:spcPts val="400"/>
              </a:spcAft>
              <a:buNone/>
            </a:pPr>
            <a:r>
              <a:rPr lang="en-US" sz="2400" b="1" i="0" u="none" strike="noStrike">
                <a:solidFill>
                  <a:srgbClr val="FFC000"/>
                </a:solidFill>
                <a:effectLst/>
                <a:latin typeface="Arial" panose="020B0604020202020204" pitchFamily="34" charset="0"/>
              </a:rPr>
              <a:t>Why the Difference?</a:t>
            </a:r>
            <a:endParaRPr lang="en-US" b="1">
              <a:solidFill>
                <a:srgbClr val="FFC000"/>
              </a:solidFill>
              <a:effectLst/>
            </a:endParaRPr>
          </a:p>
          <a:p>
            <a:pPr marL="342900" indent="-342900" rtl="0" fontAlgn="base">
              <a:spcBef>
                <a:spcPts val="1200"/>
              </a:spcBef>
              <a:buFont typeface="+mj-lt"/>
              <a:buAutoNum type="arabicPeriod"/>
            </a:pPr>
            <a:r>
              <a:rPr lang="en-US" sz="1800" b="1" i="0" u="none" strike="noStrike">
                <a:solidFill>
                  <a:srgbClr val="92D050"/>
                </a:solidFill>
                <a:effectLst/>
                <a:latin typeface="Arial" panose="020B0604020202020204" pitchFamily="34" charset="0"/>
              </a:rPr>
              <a:t>Thematic Unity</a:t>
            </a:r>
            <a:r>
              <a:rPr lang="en-US" sz="1800" b="1"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In the Hebrew text, the thought initiated in Isaiah 63:19 continues seamlessly into what the English Bible marks as Isaiah 64:1. This continuity underscores the intensity of the prophet’s plea for divine intervention.</a:t>
            </a:r>
          </a:p>
          <a:p>
            <a:pPr marL="342900" indent="-342900" rtl="0" fontAlgn="base">
              <a:buFont typeface="+mj-lt"/>
              <a:buAutoNum type="arabicPeriod"/>
            </a:pPr>
            <a:r>
              <a:rPr lang="en-US" sz="1800" b="1" i="0" u="none" strike="noStrike">
                <a:solidFill>
                  <a:srgbClr val="92D050"/>
                </a:solidFill>
                <a:effectLst/>
                <a:latin typeface="Arial" panose="020B0604020202020204" pitchFamily="34" charset="0"/>
              </a:rPr>
              <a:t>Translational Choice</a:t>
            </a:r>
            <a:r>
              <a:rPr lang="en-US" sz="1800" b="1"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English translators often make decisions to start new chapters or verses to help readers grasp the narrative or thematic shifts. In this case, the English division may have been made to emphasize the appeal for God's intervention at the start of Isaiah 64.</a:t>
            </a:r>
          </a:p>
          <a:p>
            <a:pPr marL="342900" indent="-342900" rtl="0" fontAlgn="base">
              <a:spcAft>
                <a:spcPts val="1200"/>
              </a:spcAft>
              <a:buFont typeface="+mj-lt"/>
              <a:buAutoNum type="arabicPeriod"/>
            </a:pPr>
            <a:r>
              <a:rPr lang="en-US" sz="1800" b="1" i="0" u="none" strike="noStrike">
                <a:solidFill>
                  <a:srgbClr val="92D050"/>
                </a:solidFill>
                <a:effectLst/>
                <a:latin typeface="Arial" panose="020B0604020202020204" pitchFamily="34" charset="0"/>
              </a:rPr>
              <a:t>Liturgical Tradition</a:t>
            </a:r>
            <a:r>
              <a:rPr lang="en-US" sz="1800" b="1" i="0" u="none" strike="noStrike">
                <a:solidFill>
                  <a:srgbClr val="FFC000"/>
                </a:solidFill>
                <a:effectLst/>
                <a:latin typeface="Arial" panose="020B0604020202020204" pitchFamily="34" charset="0"/>
              </a:rPr>
              <a:t>:</a:t>
            </a:r>
            <a:r>
              <a:rPr lang="en-US" sz="1800" b="0" i="0" u="none" strike="noStrike">
                <a:solidFill>
                  <a:srgbClr val="FFC000"/>
                </a:solidFill>
                <a:effectLst/>
                <a:latin typeface="Arial" panose="020B0604020202020204" pitchFamily="34" charset="0"/>
              </a:rPr>
              <a:t> In Jewish liturgical readings, the divisions might be influenced by how the text is chanted or read in synagogues. The division in English Bibles may not consider these liturgical traditions.</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AB0EEE75-9301-02DC-6830-D4F5A5AE6D5D}"/>
                  </a:ext>
                </a:extLst>
              </p14:cNvPr>
              <p14:cNvContentPartPr/>
              <p14:nvPr/>
            </p14:nvContentPartPr>
            <p14:xfrm>
              <a:off x="7479396" y="1497188"/>
              <a:ext cx="1032480" cy="60120"/>
            </p14:xfrm>
          </p:contentPart>
        </mc:Choice>
        <mc:Fallback>
          <p:pic>
            <p:nvPicPr>
              <p:cNvPr id="7" name="Ink 6">
                <a:extLst>
                  <a:ext uri="{FF2B5EF4-FFF2-40B4-BE49-F238E27FC236}">
                    <a16:creationId xmlns:a16="http://schemas.microsoft.com/office/drawing/2014/main" id="{AB0EEE75-9301-02DC-6830-D4F5A5AE6D5D}"/>
                  </a:ext>
                </a:extLst>
              </p:cNvPr>
              <p:cNvPicPr/>
              <p:nvPr/>
            </p:nvPicPr>
            <p:blipFill>
              <a:blip r:embed="rId5"/>
              <a:stretch>
                <a:fillRect/>
              </a:stretch>
            </p:blipFill>
            <p:spPr>
              <a:xfrm>
                <a:off x="7461396" y="1479188"/>
                <a:ext cx="1068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C87C7490-7BBB-2F99-319A-78379E2A8873}"/>
                  </a:ext>
                </a:extLst>
              </p14:cNvPr>
              <p14:cNvContentPartPr/>
              <p14:nvPr/>
            </p14:nvContentPartPr>
            <p14:xfrm>
              <a:off x="7262676" y="1796708"/>
              <a:ext cx="913320" cy="76680"/>
            </p14:xfrm>
          </p:contentPart>
        </mc:Choice>
        <mc:Fallback>
          <p:pic>
            <p:nvPicPr>
              <p:cNvPr id="9" name="Ink 8">
                <a:extLst>
                  <a:ext uri="{FF2B5EF4-FFF2-40B4-BE49-F238E27FC236}">
                    <a16:creationId xmlns:a16="http://schemas.microsoft.com/office/drawing/2014/main" id="{C87C7490-7BBB-2F99-319A-78379E2A8873}"/>
                  </a:ext>
                </a:extLst>
              </p:cNvPr>
              <p:cNvPicPr/>
              <p:nvPr/>
            </p:nvPicPr>
            <p:blipFill>
              <a:blip r:embed="rId7"/>
              <a:stretch>
                <a:fillRect/>
              </a:stretch>
            </p:blipFill>
            <p:spPr>
              <a:xfrm>
                <a:off x="7245036" y="1779068"/>
                <a:ext cx="948960" cy="112320"/>
              </a:xfrm>
              <a:prstGeom prst="rect">
                <a:avLst/>
              </a:prstGeom>
            </p:spPr>
          </p:pic>
        </mc:Fallback>
      </mc:AlternateContent>
    </p:spTree>
    <p:extLst>
      <p:ext uri="{BB962C8B-B14F-4D97-AF65-F5344CB8AC3E}">
        <p14:creationId xmlns:p14="http://schemas.microsoft.com/office/powerpoint/2010/main" val="416015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EA5D03B-00A0-9DDD-08F7-F4FBE73C2B3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35416C-A433-6DC0-ECE3-263E5D98A5CB}"/>
              </a:ext>
            </a:extLst>
          </p:cNvPr>
          <p:cNvSpPr/>
          <p:nvPr/>
        </p:nvSpPr>
        <p:spPr>
          <a:xfrm>
            <a:off x="0" y="1"/>
            <a:ext cx="9715500" cy="53848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D8D952-7B0F-E4A0-1568-0B01D7274E3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04FC1C1-4B86-B53B-2A56-28A2F59766B9}"/>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533BF59-8D1A-87A5-2C68-91FF9C0B37F9}"/>
              </a:ext>
            </a:extLst>
          </p:cNvPr>
          <p:cNvSpPr txBox="1"/>
          <p:nvPr/>
        </p:nvSpPr>
        <p:spPr>
          <a:xfrm>
            <a:off x="546100" y="325621"/>
            <a:ext cx="8623300" cy="3970318"/>
          </a:xfrm>
          <a:prstGeom prst="rect">
            <a:avLst/>
          </a:prstGeom>
          <a:noFill/>
        </p:spPr>
        <p:txBody>
          <a:bodyPr wrap="square">
            <a:spAutoFit/>
          </a:bodyPr>
          <a:lstStyle/>
          <a:p>
            <a:pPr algn="ctr" rtl="0">
              <a:spcBef>
                <a:spcPts val="1200"/>
              </a:spcBef>
              <a:spcAft>
                <a:spcPts val="1200"/>
              </a:spcAft>
              <a:buNone/>
            </a:pPr>
            <a:r>
              <a:rPr lang="en-US" sz="2400" b="1" i="0" u="none" strike="noStrike">
                <a:solidFill>
                  <a:srgbClr val="FFC000"/>
                </a:solidFill>
                <a:effectLst/>
                <a:latin typeface="Arial" panose="020B0604020202020204" pitchFamily="34" charset="0"/>
              </a:rPr>
              <a:t>Yeshua Speaking of Faith and Mountains</a:t>
            </a:r>
            <a:endParaRPr lang="en-US" sz="2400" b="1">
              <a:solidFill>
                <a:srgbClr val="FFC000"/>
              </a:solidFill>
              <a:effectLst/>
            </a:endParaRPr>
          </a:p>
          <a:p>
            <a:pPr marL="342900" indent="-342900" rtl="0" fontAlgn="base">
              <a:spcBef>
                <a:spcPts val="1200"/>
              </a:spcBef>
              <a:buFont typeface="+mj-lt"/>
              <a:buAutoNum type="arabicPeriod"/>
            </a:pPr>
            <a:r>
              <a:rPr lang="en-US" sz="1800" b="1" i="0" u="none" strike="noStrike">
                <a:solidFill>
                  <a:srgbClr val="92D050"/>
                </a:solidFill>
                <a:effectLst/>
                <a:latin typeface="Arial" panose="020B0604020202020204" pitchFamily="34" charset="0"/>
              </a:rPr>
              <a:t>Matthew 17:20</a:t>
            </a:r>
            <a:r>
              <a:rPr lang="en-US" sz="1800" b="0" i="0" u="none" strike="noStrike">
                <a:solidFill>
                  <a:srgbClr val="92D050"/>
                </a:solidFill>
                <a:effectLst/>
                <a:latin typeface="Arial" panose="020B0604020202020204" pitchFamily="34" charset="0"/>
              </a:rPr>
              <a:t> </a:t>
            </a:r>
            <a:r>
              <a:rPr lang="en-US" sz="1800" b="0" i="1" u="none" strike="noStrike">
                <a:solidFill>
                  <a:srgbClr val="FFC000"/>
                </a:solidFill>
                <a:effectLst/>
                <a:latin typeface="Arial" panose="020B0604020202020204" pitchFamily="34" charset="0"/>
              </a:rPr>
              <a:t>"He said to them, 'Because of your little faith. For truly, I say to you, if you have faith like a grain of mustard seed, you will say to this mountain, </a:t>
            </a:r>
            <a:r>
              <a:rPr lang="en-US" sz="1800" b="1" i="1" u="none" strike="noStrike">
                <a:solidFill>
                  <a:srgbClr val="FFC000"/>
                </a:solidFill>
                <a:effectLst/>
                <a:latin typeface="Arial" panose="020B0604020202020204" pitchFamily="34" charset="0"/>
              </a:rPr>
              <a:t>"Move from here to there,"</a:t>
            </a:r>
            <a:r>
              <a:rPr lang="en-US" sz="1800" b="0" i="1" u="none" strike="noStrike">
                <a:solidFill>
                  <a:srgbClr val="FFC000"/>
                </a:solidFill>
                <a:effectLst/>
                <a:latin typeface="Arial" panose="020B0604020202020204" pitchFamily="34" charset="0"/>
              </a:rPr>
              <a:t> and it will move, and nothing will be impossible for you.'"</a:t>
            </a:r>
            <a:endParaRPr lang="en-US" sz="1800" b="0" i="0" u="none" strike="noStrike">
              <a:solidFill>
                <a:srgbClr val="FFC000"/>
              </a:solidFill>
              <a:effectLst/>
              <a:latin typeface="Arial" panose="020B0604020202020204" pitchFamily="34" charset="0"/>
            </a:endParaRPr>
          </a:p>
          <a:p>
            <a:pPr marL="342900" indent="-342900" rtl="0" fontAlgn="base">
              <a:spcAft>
                <a:spcPts val="1200"/>
              </a:spcAft>
              <a:buFont typeface="+mj-lt"/>
              <a:buAutoNum type="arabicPeriod"/>
            </a:pPr>
            <a:r>
              <a:rPr lang="en-US" sz="1800" b="1" i="0" u="none" strike="noStrike">
                <a:solidFill>
                  <a:srgbClr val="92D050"/>
                </a:solidFill>
                <a:effectLst/>
                <a:latin typeface="Arial" panose="020B0604020202020204" pitchFamily="34" charset="0"/>
              </a:rPr>
              <a:t>Matthew 21:21</a:t>
            </a:r>
            <a:r>
              <a:rPr lang="en-US" sz="1800" b="0" i="0" u="none" strike="noStrike">
                <a:solidFill>
                  <a:srgbClr val="92D050"/>
                </a:solidFill>
                <a:effectLst/>
                <a:latin typeface="Arial" panose="020B0604020202020204" pitchFamily="34" charset="0"/>
              </a:rPr>
              <a:t> </a:t>
            </a:r>
            <a:r>
              <a:rPr lang="en-US" sz="1800" b="0" i="1" u="none" strike="noStrike">
                <a:solidFill>
                  <a:srgbClr val="FFC000"/>
                </a:solidFill>
                <a:effectLst/>
                <a:latin typeface="Arial" panose="020B0604020202020204" pitchFamily="34" charset="0"/>
              </a:rPr>
              <a:t>"And Jesus answered them, 'Truly, I say to you, if you have faith and do not doubt, you will not only do what has been done to the fig tree but even if you say to this mountain, </a:t>
            </a:r>
            <a:r>
              <a:rPr lang="en-US" sz="1800" b="1" i="1" u="none" strike="noStrike">
                <a:solidFill>
                  <a:srgbClr val="FFC000"/>
                </a:solidFill>
                <a:effectLst/>
                <a:latin typeface="Arial" panose="020B0604020202020204" pitchFamily="34" charset="0"/>
              </a:rPr>
              <a:t>"Be taken up and thrown into the sea,"</a:t>
            </a:r>
            <a:r>
              <a:rPr lang="en-US" sz="1800" b="0" i="1" u="none" strike="noStrike">
                <a:solidFill>
                  <a:srgbClr val="FFC000"/>
                </a:solidFill>
                <a:effectLst/>
                <a:latin typeface="Arial" panose="020B0604020202020204" pitchFamily="34" charset="0"/>
              </a:rPr>
              <a:t> it will happen.'"</a:t>
            </a:r>
            <a:endParaRPr lang="en-US" sz="1800" b="0" i="0" u="none" strike="noStrike">
              <a:solidFill>
                <a:srgbClr val="FFC000"/>
              </a:solidFill>
              <a:effectLst/>
              <a:latin typeface="Arial" panose="020B0604020202020204" pitchFamily="34" charset="0"/>
            </a:endParaRPr>
          </a:p>
          <a:p>
            <a:pPr marL="342900" indent="-342900">
              <a:buFont typeface="+mj-lt"/>
              <a:buAutoNum type="arabicPeriod"/>
            </a:pPr>
            <a:r>
              <a:rPr lang="en-US" sz="1800" b="1" i="0" u="none" strike="noStrike">
                <a:solidFill>
                  <a:srgbClr val="92D050"/>
                </a:solidFill>
                <a:effectLst/>
                <a:latin typeface="Arial" panose="020B0604020202020204" pitchFamily="34" charset="0"/>
              </a:rPr>
              <a:t>Mark 11:23</a:t>
            </a:r>
            <a:r>
              <a:rPr lang="en-US" sz="1800" b="0" i="0" u="none" strike="noStrike">
                <a:solidFill>
                  <a:srgbClr val="92D050"/>
                </a:solidFill>
                <a:effectLst/>
                <a:latin typeface="Arial" panose="020B0604020202020204" pitchFamily="34" charset="0"/>
              </a:rPr>
              <a:t> </a:t>
            </a:r>
            <a:r>
              <a:rPr lang="en-US" sz="1800" b="0" i="1" u="none" strike="noStrike">
                <a:solidFill>
                  <a:srgbClr val="FFC000"/>
                </a:solidFill>
                <a:effectLst/>
                <a:latin typeface="Arial" panose="020B0604020202020204" pitchFamily="34" charset="0"/>
              </a:rPr>
              <a:t>"Truly, I say to you, whoever says to this mountain, </a:t>
            </a:r>
            <a:r>
              <a:rPr lang="en-US" sz="1800" b="1" i="1" u="none" strike="noStrike">
                <a:solidFill>
                  <a:srgbClr val="FFC000"/>
                </a:solidFill>
                <a:effectLst/>
                <a:latin typeface="Arial" panose="020B0604020202020204" pitchFamily="34" charset="0"/>
              </a:rPr>
              <a:t>"Be taken up and thrown into the sea,"</a:t>
            </a:r>
            <a:r>
              <a:rPr lang="en-US" sz="1800" b="0" i="1" u="none" strike="noStrike">
                <a:solidFill>
                  <a:srgbClr val="FFC000"/>
                </a:solidFill>
                <a:effectLst/>
                <a:latin typeface="Arial" panose="020B0604020202020204" pitchFamily="34" charset="0"/>
              </a:rPr>
              <a:t> and does not doubt in his heart but believes that what he says will come to pass, it will be done for him."</a:t>
            </a: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025BAF2D-B5ED-2AF7-7246-F1CF5D76A8C5}"/>
                  </a:ext>
                </a:extLst>
              </p14:cNvPr>
              <p14:cNvContentPartPr/>
              <p14:nvPr/>
            </p14:nvContentPartPr>
            <p14:xfrm>
              <a:off x="7983396" y="1603748"/>
              <a:ext cx="987480" cy="40320"/>
            </p14:xfrm>
          </p:contentPart>
        </mc:Choice>
        <mc:Fallback>
          <p:pic>
            <p:nvPicPr>
              <p:cNvPr id="7" name="Ink 6">
                <a:extLst>
                  <a:ext uri="{FF2B5EF4-FFF2-40B4-BE49-F238E27FC236}">
                    <a16:creationId xmlns:a16="http://schemas.microsoft.com/office/drawing/2014/main" id="{025BAF2D-B5ED-2AF7-7246-F1CF5D76A8C5}"/>
                  </a:ext>
                </a:extLst>
              </p:cNvPr>
              <p:cNvPicPr/>
              <p:nvPr/>
            </p:nvPicPr>
            <p:blipFill>
              <a:blip r:embed="rId5"/>
              <a:stretch>
                <a:fillRect/>
              </a:stretch>
            </p:blipFill>
            <p:spPr>
              <a:xfrm>
                <a:off x="7965756" y="1586108"/>
                <a:ext cx="1023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A9CF2F26-AC2C-8D8E-3807-8F476384DBAE}"/>
                  </a:ext>
                </a:extLst>
              </p14:cNvPr>
              <p14:cNvContentPartPr/>
              <p14:nvPr/>
            </p14:nvContentPartPr>
            <p14:xfrm>
              <a:off x="3232476" y="2974628"/>
              <a:ext cx="868320" cy="84960"/>
            </p14:xfrm>
          </p:contentPart>
        </mc:Choice>
        <mc:Fallback>
          <p:pic>
            <p:nvPicPr>
              <p:cNvPr id="9" name="Ink 8">
                <a:extLst>
                  <a:ext uri="{FF2B5EF4-FFF2-40B4-BE49-F238E27FC236}">
                    <a16:creationId xmlns:a16="http://schemas.microsoft.com/office/drawing/2014/main" id="{A9CF2F26-AC2C-8D8E-3807-8F476384DBAE}"/>
                  </a:ext>
                </a:extLst>
              </p:cNvPr>
              <p:cNvPicPr/>
              <p:nvPr/>
            </p:nvPicPr>
            <p:blipFill>
              <a:blip r:embed="rId7"/>
              <a:stretch>
                <a:fillRect/>
              </a:stretch>
            </p:blipFill>
            <p:spPr>
              <a:xfrm>
                <a:off x="3214476" y="2956988"/>
                <a:ext cx="903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0EF629A2-6C53-C0BC-3F91-FEA3AA58FD5F}"/>
                  </a:ext>
                </a:extLst>
              </p14:cNvPr>
              <p14:cNvContentPartPr/>
              <p14:nvPr/>
            </p14:nvContentPartPr>
            <p14:xfrm>
              <a:off x="6265116" y="3615068"/>
              <a:ext cx="989640" cy="61920"/>
            </p14:xfrm>
          </p:contentPart>
        </mc:Choice>
        <mc:Fallback>
          <p:pic>
            <p:nvPicPr>
              <p:cNvPr id="10" name="Ink 9">
                <a:extLst>
                  <a:ext uri="{FF2B5EF4-FFF2-40B4-BE49-F238E27FC236}">
                    <a16:creationId xmlns:a16="http://schemas.microsoft.com/office/drawing/2014/main" id="{0EF629A2-6C53-C0BC-3F91-FEA3AA58FD5F}"/>
                  </a:ext>
                </a:extLst>
              </p:cNvPr>
              <p:cNvPicPr/>
              <p:nvPr/>
            </p:nvPicPr>
            <p:blipFill>
              <a:blip r:embed="rId9"/>
              <a:stretch>
                <a:fillRect/>
              </a:stretch>
            </p:blipFill>
            <p:spPr>
              <a:xfrm>
                <a:off x="6247476" y="3597068"/>
                <a:ext cx="1025280" cy="97560"/>
              </a:xfrm>
              <a:prstGeom prst="rect">
                <a:avLst/>
              </a:prstGeom>
            </p:spPr>
          </p:pic>
        </mc:Fallback>
      </mc:AlternateContent>
    </p:spTree>
    <p:extLst>
      <p:ext uri="{BB962C8B-B14F-4D97-AF65-F5344CB8AC3E}">
        <p14:creationId xmlns:p14="http://schemas.microsoft.com/office/powerpoint/2010/main" val="32235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844DC6-E0C7-B748-B0AF-828886BC4BE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26F570C-D7DD-0974-3678-08CFED6EB99C}"/>
              </a:ext>
            </a:extLst>
          </p:cNvPr>
          <p:cNvSpPr/>
          <p:nvPr/>
        </p:nvSpPr>
        <p:spPr>
          <a:xfrm>
            <a:off x="0" y="0"/>
            <a:ext cx="9715500"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4F2940-7E78-351C-9D3F-F43869575ED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9E8A6D9-A899-09F4-F030-30392C74C52E}"/>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37BE16D-3FF8-D7B2-1D45-8E3E5BCD5971}"/>
              </a:ext>
            </a:extLst>
          </p:cNvPr>
          <p:cNvSpPr txBox="1"/>
          <p:nvPr/>
        </p:nvSpPr>
        <p:spPr>
          <a:xfrm>
            <a:off x="469900" y="197059"/>
            <a:ext cx="8585200" cy="5386090"/>
          </a:xfrm>
          <a:prstGeom prst="rect">
            <a:avLst/>
          </a:prstGeom>
          <a:noFill/>
        </p:spPr>
        <p:txBody>
          <a:bodyPr wrap="square">
            <a:spAutoFit/>
          </a:bodyPr>
          <a:lstStyle/>
          <a:p>
            <a:pPr algn="ctr" rtl="0">
              <a:spcBef>
                <a:spcPts val="1200"/>
              </a:spcBef>
              <a:spcAft>
                <a:spcPts val="1200"/>
              </a:spcAft>
              <a:buNone/>
            </a:pPr>
            <a:r>
              <a:rPr lang="he-IL" sz="2400" b="1" i="0" u="none" strike="noStrike">
                <a:solidFill>
                  <a:srgbClr val="FFFF00"/>
                </a:solidFill>
                <a:effectLst/>
                <a:latin typeface="Arial" panose="020B0604020202020204" pitchFamily="34" charset="0"/>
              </a:rPr>
              <a:t>טָמֵא</a:t>
            </a:r>
            <a:r>
              <a:rPr lang="he-IL" sz="2400" b="1" i="0" u="none" strike="noStrike">
                <a:solidFill>
                  <a:srgbClr val="FFC000"/>
                </a:solidFill>
                <a:effectLst/>
                <a:latin typeface="Arial" panose="020B0604020202020204" pitchFamily="34" charset="0"/>
              </a:rPr>
              <a:t> </a:t>
            </a:r>
            <a:r>
              <a:rPr lang="en-US" sz="2400" b="1" i="0" u="none" strike="noStrike">
                <a:solidFill>
                  <a:srgbClr val="FFC000"/>
                </a:solidFill>
                <a:effectLst/>
                <a:latin typeface="Arial" panose="020B0604020202020204" pitchFamily="34" charset="0"/>
              </a:rPr>
              <a:t> in Leviticus as a Central Theme</a:t>
            </a:r>
            <a:endParaRPr lang="en-US" sz="2400" b="0">
              <a:solidFill>
                <a:srgbClr val="FFC00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00B0F0"/>
                </a:solidFill>
                <a:effectLst/>
                <a:latin typeface="Arial" panose="020B0604020202020204" pitchFamily="34" charset="0"/>
              </a:rPr>
              <a:t>Leviticus 11</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outlines the dietary laws, distinguishing between animals that are</a:t>
            </a:r>
            <a:r>
              <a:rPr lang="he-IL" sz="2000" b="0" i="1" u="none" strike="noStrike">
                <a:solidFill>
                  <a:srgbClr val="FFFF00"/>
                </a:solidFill>
                <a:effectLst/>
                <a:latin typeface="Arial" panose="020B0604020202020204" pitchFamily="34" charset="0"/>
                <a:cs typeface="+mj-cs"/>
              </a:rPr>
              <a:t>טָהוֹר</a:t>
            </a:r>
            <a:r>
              <a:rPr lang="he-IL" sz="1800" b="0" i="1" u="none" strike="noStrike">
                <a:solidFill>
                  <a:srgbClr val="FFC000"/>
                </a:solidFill>
                <a:effectLst/>
                <a:latin typeface="Arial" panose="020B0604020202020204" pitchFamily="34" charset="0"/>
              </a:rPr>
              <a:t> </a:t>
            </a:r>
            <a:r>
              <a:rPr lang="en-US" sz="1800" b="0" i="1"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clean and those that are</a:t>
            </a:r>
            <a:r>
              <a:rPr lang="he-IL" sz="2000" b="0" i="0" u="none" strike="noStrike">
                <a:solidFill>
                  <a:srgbClr val="FFFF00"/>
                </a:solidFill>
                <a:effectLst/>
                <a:latin typeface="Arial" panose="020B0604020202020204" pitchFamily="34" charset="0"/>
                <a:cs typeface="+mj-cs"/>
              </a:rPr>
              <a:t>טָמֵא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unclean (</a:t>
            </a:r>
            <a:r>
              <a:rPr lang="en-US" sz="1800" b="0" i="0" u="none" strike="noStrike">
                <a:solidFill>
                  <a:srgbClr val="00B0F0"/>
                </a:solidFill>
                <a:effectLst/>
                <a:latin typeface="Arial" panose="020B0604020202020204" pitchFamily="34" charset="0"/>
              </a:rPr>
              <a:t>Leviticus 11:4-8</a:t>
            </a:r>
            <a:r>
              <a:rPr lang="en-US" sz="1800" b="0" i="0" u="none" strike="noStrike">
                <a:solidFill>
                  <a:srgbClr val="FFC000"/>
                </a:solidFill>
                <a:effectLst/>
                <a:latin typeface="Arial" panose="020B0604020202020204" pitchFamily="34" charset="0"/>
              </a:rPr>
              <a:t>). Consuming </a:t>
            </a:r>
            <a:r>
              <a:rPr lang="he-IL" sz="2000" b="0" i="0" u="none" strike="noStrike">
                <a:solidFill>
                  <a:srgbClr val="FFFF00"/>
                </a:solidFill>
                <a:effectLst/>
                <a:latin typeface="Arial" panose="020B0604020202020204" pitchFamily="34" charset="0"/>
                <a:cs typeface="+mj-cs"/>
              </a:rPr>
              <a:t>טָמֵא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animals wasn't just about health; it symbolized obedience to God’s word regardless of how we understand it, and for maintaining spiritual purity through obeying God’s word and by avoiding metaphorically unclean influences in our lives.</a:t>
            </a:r>
          </a:p>
          <a:p>
            <a:pPr marL="285750" indent="-285750" rtl="0" fontAlgn="base">
              <a:buFont typeface="Arial" panose="020B0604020202020204" pitchFamily="34" charset="0"/>
              <a:buChar char="•"/>
            </a:pPr>
            <a:r>
              <a:rPr lang="en-US" sz="1800" b="1" i="0" u="none" strike="noStrike">
                <a:solidFill>
                  <a:srgbClr val="00B0F0"/>
                </a:solidFill>
                <a:effectLst/>
                <a:latin typeface="Arial" panose="020B0604020202020204" pitchFamily="34" charset="0"/>
              </a:rPr>
              <a:t>Leviticus 13-14</a:t>
            </a:r>
            <a:r>
              <a:rPr lang="en-US" sz="1800" b="0" i="0" u="none" strike="noStrike">
                <a:solidFill>
                  <a:srgbClr val="FFC000"/>
                </a:solidFill>
                <a:effectLst/>
                <a:latin typeface="Arial" panose="020B0604020202020204" pitchFamily="34" charset="0"/>
              </a:rPr>
              <a:t>, describes those afflicted with</a:t>
            </a:r>
            <a:r>
              <a:rPr lang="he-IL" sz="2000" b="0" i="1" u="none" strike="noStrike">
                <a:solidFill>
                  <a:srgbClr val="FFFF00"/>
                </a:solidFill>
                <a:effectLst/>
                <a:latin typeface="Arial" panose="020B0604020202020204" pitchFamily="34" charset="0"/>
                <a:cs typeface="+mj-cs"/>
              </a:rPr>
              <a:t>צָרַעַת</a:t>
            </a:r>
            <a:r>
              <a:rPr lang="he-IL" sz="1800" b="0" i="1" u="none" strike="noStrike">
                <a:solidFill>
                  <a:srgbClr val="FFC000"/>
                </a:solidFill>
                <a:effectLst/>
                <a:latin typeface="Arial" panose="020B0604020202020204" pitchFamily="34" charset="0"/>
              </a:rPr>
              <a:t> </a:t>
            </a:r>
            <a:r>
              <a:rPr lang="en-US" sz="1800" b="0" i="1"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tzara'at</a:t>
            </a:r>
            <a:r>
              <a:rPr lang="en-US" sz="1800" b="1"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often translated as leprosy. When a person shows signs of </a:t>
            </a:r>
            <a:r>
              <a:rPr lang="he-IL" sz="1800" b="0" i="0" u="none" strike="noStrike">
                <a:solidFill>
                  <a:srgbClr val="FFC000"/>
                </a:solidFill>
                <a:effectLst/>
                <a:latin typeface="Arial" panose="020B0604020202020204" pitchFamily="34" charset="0"/>
              </a:rPr>
              <a:t>צָרַעַת, </a:t>
            </a:r>
            <a:r>
              <a:rPr lang="en-US" sz="1800" b="0" i="0" u="none" strike="noStrike">
                <a:solidFill>
                  <a:srgbClr val="FFC000"/>
                </a:solidFill>
                <a:effectLst/>
                <a:latin typeface="Arial" panose="020B0604020202020204" pitchFamily="34" charset="0"/>
              </a:rPr>
              <a:t>a priest declares them</a:t>
            </a:r>
            <a:r>
              <a:rPr lang="he-IL" sz="2000" b="0" i="0" u="none" strike="noStrike">
                <a:solidFill>
                  <a:srgbClr val="FFFF00"/>
                </a:solidFill>
                <a:effectLst/>
                <a:latin typeface="Arial" panose="020B0604020202020204" pitchFamily="34" charset="0"/>
                <a:cs typeface="+mj-cs"/>
              </a:rPr>
              <a:t>טָמֵא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Leviticus 13:3</a:t>
            </a:r>
            <a:r>
              <a:rPr lang="en-US" sz="1800" b="0" i="0" u="none" strike="noStrike">
                <a:solidFill>
                  <a:srgbClr val="FFC000"/>
                </a:solidFill>
                <a:effectLst/>
                <a:latin typeface="Arial" panose="020B0604020202020204" pitchFamily="34" charset="0"/>
              </a:rPr>
              <a:t>). This condition is frequently interpreted as a physical manifestation of inner moral failings, such as gossip or slander</a:t>
            </a:r>
            <a:r>
              <a:rPr lang="he-IL" sz="2000" b="0" i="0" u="none" strike="noStrike">
                <a:solidFill>
                  <a:srgbClr val="FFFF00"/>
                </a:solidFill>
                <a:effectLst/>
                <a:latin typeface="Arial" panose="020B0604020202020204" pitchFamily="34" charset="0"/>
                <a:cs typeface="+mj-cs"/>
              </a:rPr>
              <a:t>לָשׁוֹן הָרַע </a:t>
            </a:r>
            <a:r>
              <a:rPr lang="en-US" sz="2000" b="0" i="0" u="none" strike="noStrike">
                <a:solidFill>
                  <a:srgbClr val="FFFF00"/>
                </a:solidFill>
                <a:effectLst/>
                <a:latin typeface="Arial" panose="020B0604020202020204" pitchFamily="34" charset="0"/>
                <a:cs typeface="+mj-cs"/>
              </a:rPr>
              <a:t> </a:t>
            </a:r>
            <a:r>
              <a:rPr lang="en-US" sz="1800" b="0" i="1" u="none" strike="noStrike">
                <a:solidFill>
                  <a:srgbClr val="FFC000"/>
                </a:solidFill>
                <a:effectLst/>
                <a:latin typeface="Arial" panose="020B0604020202020204" pitchFamily="34" charset="0"/>
              </a:rPr>
              <a:t>lashon hara</a:t>
            </a:r>
            <a:r>
              <a:rPr lang="en-US" sz="1800" b="0" i="0" u="none" strike="noStrike">
                <a:solidFill>
                  <a:srgbClr val="FFC000"/>
                </a:solidFill>
                <a:effectLst/>
                <a:latin typeface="Arial" panose="020B0604020202020204" pitchFamily="34" charset="0"/>
              </a:rPr>
              <a:t>, with the idea that internal sinfulness, that which is hidden is coming to the surface. </a:t>
            </a:r>
          </a:p>
          <a:p>
            <a:pPr marL="285750" indent="-285750" rtl="0" fontAlgn="base">
              <a:spcAft>
                <a:spcPts val="1200"/>
              </a:spcAft>
              <a:buFont typeface="Arial" panose="020B0604020202020204" pitchFamily="34" charset="0"/>
              <a:buChar char="•"/>
            </a:pPr>
            <a:r>
              <a:rPr lang="en-US" sz="1800" b="1" i="0" u="none" strike="noStrike">
                <a:solidFill>
                  <a:srgbClr val="00B0F0"/>
                </a:solidFill>
                <a:effectLst/>
                <a:latin typeface="Arial" panose="020B0604020202020204" pitchFamily="34" charset="0"/>
              </a:rPr>
              <a:t>Leviticus 18</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discusses prohibitions against various immoral sexual relationships. While </a:t>
            </a:r>
            <a:r>
              <a:rPr lang="he-IL" sz="1800" b="0" i="0" u="none" strike="noStrike">
                <a:solidFill>
                  <a:srgbClr val="FFC000"/>
                </a:solidFill>
                <a:effectLst/>
                <a:latin typeface="Arial" panose="020B0604020202020204" pitchFamily="34" charset="0"/>
              </a:rPr>
              <a:t>טָמֵא </a:t>
            </a:r>
            <a:r>
              <a:rPr lang="en-US" sz="1800" b="0" i="0" u="none" strike="noStrike">
                <a:solidFill>
                  <a:srgbClr val="FFC000"/>
                </a:solidFill>
                <a:effectLst/>
                <a:latin typeface="Arial" panose="020B0604020202020204" pitchFamily="34" charset="0"/>
              </a:rPr>
              <a:t>isn't used explicitly, engaging in these acts is said to</a:t>
            </a:r>
            <a:r>
              <a:rPr lang="he-IL" sz="2000" b="0" i="1" u="none" strike="noStrike">
                <a:solidFill>
                  <a:srgbClr val="FFFF00"/>
                </a:solidFill>
                <a:effectLst/>
                <a:latin typeface="Arial" panose="020B0604020202020204" pitchFamily="34" charset="0"/>
                <a:cs typeface="+mj-cs"/>
              </a:rPr>
              <a:t>תְטַמֵּא</a:t>
            </a:r>
            <a:r>
              <a:rPr lang="he-IL" sz="1800" b="0" i="1" u="none" strike="noStrike">
                <a:solidFill>
                  <a:srgbClr val="FFC000"/>
                </a:solidFill>
                <a:effectLst/>
                <a:latin typeface="Arial" panose="020B0604020202020204" pitchFamily="34" charset="0"/>
              </a:rPr>
              <a:t> </a:t>
            </a:r>
            <a:r>
              <a:rPr lang="en-US" sz="1800" b="0" i="1"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defile oneself and the land (</a:t>
            </a:r>
            <a:r>
              <a:rPr lang="en-US" sz="1800" b="0" i="0" u="none" strike="noStrike">
                <a:solidFill>
                  <a:srgbClr val="00B0F0"/>
                </a:solidFill>
                <a:effectLst/>
                <a:latin typeface="Arial" panose="020B0604020202020204" pitchFamily="34" charset="0"/>
              </a:rPr>
              <a:t>Leviticus 18:24-25</a:t>
            </a:r>
            <a:r>
              <a:rPr lang="en-US" sz="1800" b="0" i="0" u="none" strike="noStrike">
                <a:solidFill>
                  <a:srgbClr val="FFC000"/>
                </a:solidFill>
                <a:effectLst/>
                <a:latin typeface="Arial" panose="020B0604020202020204" pitchFamily="34" charset="0"/>
              </a:rPr>
              <a:t>). Here, impurity arises directly from unethical behavior, linking</a:t>
            </a:r>
            <a:r>
              <a:rPr lang="he-IL" sz="2000" b="0" i="0" u="none" strike="noStrike">
                <a:solidFill>
                  <a:srgbClr val="FFFF00"/>
                </a:solidFill>
                <a:effectLst/>
                <a:latin typeface="Arial" panose="020B0604020202020204" pitchFamily="34" charset="0"/>
                <a:cs typeface="+mj-cs"/>
              </a:rPr>
              <a:t>טָמֵא</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with moral corruption.</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A62F8DF6-12C8-9489-7CCA-05FFECA8CFD9}"/>
                  </a:ext>
                </a:extLst>
              </p14:cNvPr>
              <p14:cNvContentPartPr/>
              <p14:nvPr/>
            </p14:nvContentPartPr>
            <p14:xfrm>
              <a:off x="458316" y="896708"/>
              <a:ext cx="279000" cy="300960"/>
            </p14:xfrm>
          </p:contentPart>
        </mc:Choice>
        <mc:Fallback>
          <p:pic>
            <p:nvPicPr>
              <p:cNvPr id="7" name="Ink 6">
                <a:extLst>
                  <a:ext uri="{FF2B5EF4-FFF2-40B4-BE49-F238E27FC236}">
                    <a16:creationId xmlns:a16="http://schemas.microsoft.com/office/drawing/2014/main" id="{A62F8DF6-12C8-9489-7CCA-05FFECA8CFD9}"/>
                  </a:ext>
                </a:extLst>
              </p:cNvPr>
              <p:cNvPicPr/>
              <p:nvPr/>
            </p:nvPicPr>
            <p:blipFill>
              <a:blip r:embed="rId5"/>
              <a:stretch>
                <a:fillRect/>
              </a:stretch>
            </p:blipFill>
            <p:spPr>
              <a:xfrm>
                <a:off x="440316" y="879068"/>
                <a:ext cx="3146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46CBBF98-971C-2F9A-C706-364E56CB7D32}"/>
                  </a:ext>
                </a:extLst>
              </p14:cNvPr>
              <p14:cNvContentPartPr/>
              <p14:nvPr/>
            </p14:nvContentPartPr>
            <p14:xfrm>
              <a:off x="5636556" y="1504028"/>
              <a:ext cx="1531800" cy="31680"/>
            </p14:xfrm>
          </p:contentPart>
        </mc:Choice>
        <mc:Fallback>
          <p:pic>
            <p:nvPicPr>
              <p:cNvPr id="9" name="Ink 8">
                <a:extLst>
                  <a:ext uri="{FF2B5EF4-FFF2-40B4-BE49-F238E27FC236}">
                    <a16:creationId xmlns:a16="http://schemas.microsoft.com/office/drawing/2014/main" id="{46CBBF98-971C-2F9A-C706-364E56CB7D32}"/>
                  </a:ext>
                </a:extLst>
              </p:cNvPr>
              <p:cNvPicPr/>
              <p:nvPr/>
            </p:nvPicPr>
            <p:blipFill>
              <a:blip r:embed="rId7"/>
              <a:stretch>
                <a:fillRect/>
              </a:stretch>
            </p:blipFill>
            <p:spPr>
              <a:xfrm>
                <a:off x="5618916" y="1486028"/>
                <a:ext cx="1567440" cy="67320"/>
              </a:xfrm>
              <a:prstGeom prst="rect">
                <a:avLst/>
              </a:prstGeom>
            </p:spPr>
          </p:pic>
        </mc:Fallback>
      </mc:AlternateContent>
      <p:grpSp>
        <p:nvGrpSpPr>
          <p:cNvPr id="12" name="Group 11">
            <a:extLst>
              <a:ext uri="{FF2B5EF4-FFF2-40B4-BE49-F238E27FC236}">
                <a16:creationId xmlns:a16="http://schemas.microsoft.com/office/drawing/2014/main" id="{E2784EC5-754B-15AF-3E5E-D320D2B138A1}"/>
              </a:ext>
            </a:extLst>
          </p:cNvPr>
          <p:cNvGrpSpPr/>
          <p:nvPr/>
        </p:nvGrpSpPr>
        <p:grpSpPr>
          <a:xfrm>
            <a:off x="424116" y="2542628"/>
            <a:ext cx="282240" cy="384480"/>
            <a:chOff x="424116" y="2542628"/>
            <a:chExt cx="282240" cy="384480"/>
          </a:xfrm>
        </p:grpSpPr>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F334C1F2-BBC0-4FA8-6D98-BAF535C0F9A4}"/>
                    </a:ext>
                  </a:extLst>
                </p14:cNvPr>
                <p14:cNvContentPartPr/>
                <p14:nvPr/>
              </p14:nvContentPartPr>
              <p14:xfrm>
                <a:off x="465156" y="2542628"/>
                <a:ext cx="232560" cy="384480"/>
              </p14:xfrm>
            </p:contentPart>
          </mc:Choice>
          <mc:Fallback>
            <p:pic>
              <p:nvPicPr>
                <p:cNvPr id="10" name="Ink 9">
                  <a:extLst>
                    <a:ext uri="{FF2B5EF4-FFF2-40B4-BE49-F238E27FC236}">
                      <a16:creationId xmlns:a16="http://schemas.microsoft.com/office/drawing/2014/main" id="{F334C1F2-BBC0-4FA8-6D98-BAF535C0F9A4}"/>
                    </a:ext>
                  </a:extLst>
                </p:cNvPr>
                <p:cNvPicPr/>
                <p:nvPr/>
              </p:nvPicPr>
              <p:blipFill>
                <a:blip r:embed="rId9"/>
                <a:stretch>
                  <a:fillRect/>
                </a:stretch>
              </p:blipFill>
              <p:spPr>
                <a:xfrm>
                  <a:off x="447516" y="2524628"/>
                  <a:ext cx="2682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FB5D0597-889F-24F4-F8F2-C0AD4E7E9249}"/>
                    </a:ext>
                  </a:extLst>
                </p14:cNvPr>
                <p14:cNvContentPartPr/>
                <p14:nvPr/>
              </p14:nvContentPartPr>
              <p14:xfrm>
                <a:off x="424116" y="2585828"/>
                <a:ext cx="282240" cy="261360"/>
              </p14:xfrm>
            </p:contentPart>
          </mc:Choice>
          <mc:Fallback>
            <p:pic>
              <p:nvPicPr>
                <p:cNvPr id="11" name="Ink 10">
                  <a:extLst>
                    <a:ext uri="{FF2B5EF4-FFF2-40B4-BE49-F238E27FC236}">
                      <a16:creationId xmlns:a16="http://schemas.microsoft.com/office/drawing/2014/main" id="{FB5D0597-889F-24F4-F8F2-C0AD4E7E9249}"/>
                    </a:ext>
                  </a:extLst>
                </p:cNvPr>
                <p:cNvPicPr/>
                <p:nvPr/>
              </p:nvPicPr>
              <p:blipFill>
                <a:blip r:embed="rId11"/>
                <a:stretch>
                  <a:fillRect/>
                </a:stretch>
              </p:blipFill>
              <p:spPr>
                <a:xfrm>
                  <a:off x="406116" y="2567828"/>
                  <a:ext cx="317880" cy="29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B33A3AAE-623D-C752-2D6E-BEAE845ADC04}"/>
                  </a:ext>
                </a:extLst>
              </p14:cNvPr>
              <p14:cNvContentPartPr/>
              <p14:nvPr/>
            </p14:nvContentPartPr>
            <p14:xfrm>
              <a:off x="5576076" y="2946908"/>
              <a:ext cx="491400" cy="34200"/>
            </p14:xfrm>
          </p:contentPart>
        </mc:Choice>
        <mc:Fallback>
          <p:pic>
            <p:nvPicPr>
              <p:cNvPr id="13" name="Ink 12">
                <a:extLst>
                  <a:ext uri="{FF2B5EF4-FFF2-40B4-BE49-F238E27FC236}">
                    <a16:creationId xmlns:a16="http://schemas.microsoft.com/office/drawing/2014/main" id="{B33A3AAE-623D-C752-2D6E-BEAE845ADC04}"/>
                  </a:ext>
                </a:extLst>
              </p:cNvPr>
              <p:cNvPicPr/>
              <p:nvPr/>
            </p:nvPicPr>
            <p:blipFill>
              <a:blip r:embed="rId13"/>
              <a:stretch>
                <a:fillRect/>
              </a:stretch>
            </p:blipFill>
            <p:spPr>
              <a:xfrm>
                <a:off x="5558076" y="2929268"/>
                <a:ext cx="527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F0E29084-7C07-160E-B668-4852A8D23619}"/>
                  </a:ext>
                </a:extLst>
              </p14:cNvPr>
              <p14:cNvContentPartPr/>
              <p14:nvPr/>
            </p14:nvContentPartPr>
            <p14:xfrm>
              <a:off x="4964436" y="3218348"/>
              <a:ext cx="521640" cy="42480"/>
            </p14:xfrm>
          </p:contentPart>
        </mc:Choice>
        <mc:Fallback>
          <p:pic>
            <p:nvPicPr>
              <p:cNvPr id="14" name="Ink 13">
                <a:extLst>
                  <a:ext uri="{FF2B5EF4-FFF2-40B4-BE49-F238E27FC236}">
                    <a16:creationId xmlns:a16="http://schemas.microsoft.com/office/drawing/2014/main" id="{F0E29084-7C07-160E-B668-4852A8D23619}"/>
                  </a:ext>
                </a:extLst>
              </p:cNvPr>
              <p:cNvPicPr/>
              <p:nvPr/>
            </p:nvPicPr>
            <p:blipFill>
              <a:blip r:embed="rId15"/>
              <a:stretch>
                <a:fillRect/>
              </a:stretch>
            </p:blipFill>
            <p:spPr>
              <a:xfrm>
                <a:off x="4946796" y="3200348"/>
                <a:ext cx="557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E5BB0FA2-F38F-D115-8187-E70C579B9BCE}"/>
                  </a:ext>
                </a:extLst>
              </p14:cNvPr>
              <p14:cNvContentPartPr/>
              <p14:nvPr/>
            </p14:nvContentPartPr>
            <p14:xfrm>
              <a:off x="7866756" y="3217268"/>
              <a:ext cx="270360" cy="30240"/>
            </p14:xfrm>
          </p:contentPart>
        </mc:Choice>
        <mc:Fallback>
          <p:pic>
            <p:nvPicPr>
              <p:cNvPr id="15" name="Ink 14">
                <a:extLst>
                  <a:ext uri="{FF2B5EF4-FFF2-40B4-BE49-F238E27FC236}">
                    <a16:creationId xmlns:a16="http://schemas.microsoft.com/office/drawing/2014/main" id="{E5BB0FA2-F38F-D115-8187-E70C579B9BCE}"/>
                  </a:ext>
                </a:extLst>
              </p:cNvPr>
              <p:cNvPicPr/>
              <p:nvPr/>
            </p:nvPicPr>
            <p:blipFill>
              <a:blip r:embed="rId17"/>
              <a:stretch>
                <a:fillRect/>
              </a:stretch>
            </p:blipFill>
            <p:spPr>
              <a:xfrm>
                <a:off x="7849116" y="3199628"/>
                <a:ext cx="306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06261F06-3B93-D793-E083-D43AC06BB8DF}"/>
                  </a:ext>
                </a:extLst>
              </p14:cNvPr>
              <p14:cNvContentPartPr/>
              <p14:nvPr/>
            </p14:nvContentPartPr>
            <p14:xfrm>
              <a:off x="443916" y="4273868"/>
              <a:ext cx="273960" cy="385200"/>
            </p14:xfrm>
          </p:contentPart>
        </mc:Choice>
        <mc:Fallback>
          <p:pic>
            <p:nvPicPr>
              <p:cNvPr id="16" name="Ink 15">
                <a:extLst>
                  <a:ext uri="{FF2B5EF4-FFF2-40B4-BE49-F238E27FC236}">
                    <a16:creationId xmlns:a16="http://schemas.microsoft.com/office/drawing/2014/main" id="{06261F06-3B93-D793-E083-D43AC06BB8DF}"/>
                  </a:ext>
                </a:extLst>
              </p:cNvPr>
              <p:cNvPicPr/>
              <p:nvPr/>
            </p:nvPicPr>
            <p:blipFill>
              <a:blip r:embed="rId19"/>
              <a:stretch>
                <a:fillRect/>
              </a:stretch>
            </p:blipFill>
            <p:spPr>
              <a:xfrm>
                <a:off x="425916" y="4256228"/>
                <a:ext cx="30960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46B0CAC6-369A-CE3C-01B6-38D73C7E061C}"/>
                  </a:ext>
                </a:extLst>
              </p14:cNvPr>
              <p14:cNvContentPartPr/>
              <p14:nvPr/>
            </p14:nvContentPartPr>
            <p14:xfrm>
              <a:off x="2976516" y="4891628"/>
              <a:ext cx="333360" cy="63360"/>
            </p14:xfrm>
          </p:contentPart>
        </mc:Choice>
        <mc:Fallback>
          <p:pic>
            <p:nvPicPr>
              <p:cNvPr id="17" name="Ink 16">
                <a:extLst>
                  <a:ext uri="{FF2B5EF4-FFF2-40B4-BE49-F238E27FC236}">
                    <a16:creationId xmlns:a16="http://schemas.microsoft.com/office/drawing/2014/main" id="{46B0CAC6-369A-CE3C-01B6-38D73C7E061C}"/>
                  </a:ext>
                </a:extLst>
              </p:cNvPr>
              <p:cNvPicPr/>
              <p:nvPr/>
            </p:nvPicPr>
            <p:blipFill>
              <a:blip r:embed="rId21"/>
              <a:stretch>
                <a:fillRect/>
              </a:stretch>
            </p:blipFill>
            <p:spPr>
              <a:xfrm>
                <a:off x="2958876" y="4873628"/>
                <a:ext cx="369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6A3105AC-2299-98EB-EE61-6A9B3139B879}"/>
                  </a:ext>
                </a:extLst>
              </p14:cNvPr>
              <p14:cNvContentPartPr/>
              <p14:nvPr/>
            </p14:nvContentPartPr>
            <p14:xfrm>
              <a:off x="942516" y="5242628"/>
              <a:ext cx="561240" cy="59400"/>
            </p14:xfrm>
          </p:contentPart>
        </mc:Choice>
        <mc:Fallback>
          <p:pic>
            <p:nvPicPr>
              <p:cNvPr id="18" name="Ink 17">
                <a:extLst>
                  <a:ext uri="{FF2B5EF4-FFF2-40B4-BE49-F238E27FC236}">
                    <a16:creationId xmlns:a16="http://schemas.microsoft.com/office/drawing/2014/main" id="{6A3105AC-2299-98EB-EE61-6A9B3139B879}"/>
                  </a:ext>
                </a:extLst>
              </p:cNvPr>
              <p:cNvPicPr/>
              <p:nvPr/>
            </p:nvPicPr>
            <p:blipFill>
              <a:blip r:embed="rId23"/>
              <a:stretch>
                <a:fillRect/>
              </a:stretch>
            </p:blipFill>
            <p:spPr>
              <a:xfrm>
                <a:off x="924516" y="5224628"/>
                <a:ext cx="596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28D3F76A-8D6C-C326-528C-A0EA27B4200A}"/>
                  </a:ext>
                </a:extLst>
              </p14:cNvPr>
              <p14:cNvContentPartPr/>
              <p14:nvPr/>
            </p14:nvContentPartPr>
            <p14:xfrm>
              <a:off x="4562676" y="5210588"/>
              <a:ext cx="1635840" cy="73080"/>
            </p14:xfrm>
          </p:contentPart>
        </mc:Choice>
        <mc:Fallback>
          <p:pic>
            <p:nvPicPr>
              <p:cNvPr id="19" name="Ink 18">
                <a:extLst>
                  <a:ext uri="{FF2B5EF4-FFF2-40B4-BE49-F238E27FC236}">
                    <a16:creationId xmlns:a16="http://schemas.microsoft.com/office/drawing/2014/main" id="{28D3F76A-8D6C-C326-528C-A0EA27B4200A}"/>
                  </a:ext>
                </a:extLst>
              </p:cNvPr>
              <p:cNvPicPr/>
              <p:nvPr/>
            </p:nvPicPr>
            <p:blipFill>
              <a:blip r:embed="rId25"/>
              <a:stretch>
                <a:fillRect/>
              </a:stretch>
            </p:blipFill>
            <p:spPr>
              <a:xfrm>
                <a:off x="4545036" y="5192588"/>
                <a:ext cx="1671480" cy="108720"/>
              </a:xfrm>
              <a:prstGeom prst="rect">
                <a:avLst/>
              </a:prstGeom>
            </p:spPr>
          </p:pic>
        </mc:Fallback>
      </mc:AlternateContent>
    </p:spTree>
    <p:extLst>
      <p:ext uri="{BB962C8B-B14F-4D97-AF65-F5344CB8AC3E}">
        <p14:creationId xmlns:p14="http://schemas.microsoft.com/office/powerpoint/2010/main" val="2319522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D08B06-B21A-C05C-EB4B-B58C4D6ABE7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B85B5F7-5DD3-C75F-A474-FF56FBF33004}"/>
              </a:ext>
            </a:extLst>
          </p:cNvPr>
          <p:cNvSpPr/>
          <p:nvPr/>
        </p:nvSpPr>
        <p:spPr>
          <a:xfrm>
            <a:off x="0" y="1"/>
            <a:ext cx="9715500" cy="29591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DAF701-D805-4AD5-837F-0712810F512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342496F-DB04-206F-8103-5C87B80E89B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809001A-440D-A67D-ACC0-3308EC6FCB3F}"/>
              </a:ext>
            </a:extLst>
          </p:cNvPr>
          <p:cNvSpPr txBox="1"/>
          <p:nvPr/>
        </p:nvSpPr>
        <p:spPr>
          <a:xfrm>
            <a:off x="660400" y="294611"/>
            <a:ext cx="8394700" cy="2369880"/>
          </a:xfrm>
          <a:prstGeom prst="rect">
            <a:avLst/>
          </a:prstGeom>
          <a:noFill/>
        </p:spPr>
        <p:txBody>
          <a:bodyPr wrap="square">
            <a:spAutoFit/>
          </a:bodyPr>
          <a:lstStyle/>
          <a:p>
            <a:pPr algn="ctr" rtl="0">
              <a:spcBef>
                <a:spcPts val="1200"/>
              </a:spcBef>
              <a:spcAft>
                <a:spcPts val="1200"/>
              </a:spcAft>
              <a:buNone/>
            </a:pPr>
            <a:r>
              <a:rPr lang="en-US" sz="2400" b="1" i="0" u="none" strike="noStrike">
                <a:solidFill>
                  <a:srgbClr val="FFC000"/>
                </a:solidFill>
                <a:effectLst/>
                <a:latin typeface="Arial" panose="020B0604020202020204" pitchFamily="34" charset="0"/>
              </a:rPr>
              <a:t>Reflecting on these scriptures invites us to examine our own lives:</a:t>
            </a:r>
            <a:endParaRPr lang="en-US" sz="2400" b="0">
              <a:solidFill>
                <a:srgbClr val="FFC000"/>
              </a:solidFill>
              <a:effectLst/>
            </a:endParaRPr>
          </a:p>
          <a:p>
            <a:pPr marL="285750" indent="-285750" rtl="0" fontAlgn="base">
              <a:spcBef>
                <a:spcPts val="1200"/>
              </a:spcBef>
              <a:buFont typeface="Arial" panose="020B0604020202020204" pitchFamily="34" charset="0"/>
              <a:buChar char="•"/>
            </a:pPr>
            <a:r>
              <a:rPr lang="en-US" sz="2000" b="0" i="0" u="none" strike="noStrike">
                <a:solidFill>
                  <a:srgbClr val="FFC000"/>
                </a:solidFill>
                <a:effectLst/>
                <a:latin typeface="Arial" panose="020B0604020202020204" pitchFamily="34" charset="0"/>
              </a:rPr>
              <a:t>Are there areas where we tolerate </a:t>
            </a:r>
            <a:r>
              <a:rPr lang="en-US" sz="2000" b="0" i="0" u="none" strike="noStrike">
                <a:solidFill>
                  <a:srgbClr val="00B0F0"/>
                </a:solidFill>
                <a:effectLst/>
                <a:latin typeface="Arial" panose="020B0604020202020204" pitchFamily="34" charset="0"/>
              </a:rPr>
              <a:t>"impurities," </a:t>
            </a:r>
            <a:r>
              <a:rPr lang="en-US" sz="2000" b="0" i="0" u="none" strike="noStrike">
                <a:solidFill>
                  <a:srgbClr val="FFC000"/>
                </a:solidFill>
                <a:effectLst/>
                <a:latin typeface="Arial" panose="020B0604020202020204" pitchFamily="34" charset="0"/>
              </a:rPr>
              <a:t>perhaps in our thoughts, speech, or actions that hinder our spiritual growth?</a:t>
            </a:r>
          </a:p>
          <a:p>
            <a:pPr marL="285750" indent="-285750" rtl="0" fontAlgn="base">
              <a:spcAft>
                <a:spcPts val="1200"/>
              </a:spcAft>
              <a:buFont typeface="Arial" panose="020B0604020202020204" pitchFamily="34" charset="0"/>
              <a:buChar char="•"/>
            </a:pPr>
            <a:r>
              <a:rPr lang="en-US" sz="2000" b="0" i="0" u="none" strike="noStrike">
                <a:solidFill>
                  <a:srgbClr val="FFC000"/>
                </a:solidFill>
                <a:effectLst/>
                <a:latin typeface="Arial" panose="020B0604020202020204" pitchFamily="34" charset="0"/>
              </a:rPr>
              <a:t>How do our moral choices impact our sense of connection with the Lord (see </a:t>
            </a:r>
            <a:r>
              <a:rPr lang="en-US" sz="2000" b="0" i="0" u="none" strike="noStrike">
                <a:solidFill>
                  <a:srgbClr val="00B0F0"/>
                </a:solidFill>
                <a:effectLst/>
                <a:latin typeface="Arial" panose="020B0604020202020204" pitchFamily="34" charset="0"/>
              </a:rPr>
              <a:t>Psalms 66:18</a:t>
            </a:r>
            <a:r>
              <a:rPr lang="en-US" sz="2000" b="0" i="0" u="none" strike="noStrike">
                <a:solidFill>
                  <a:srgbClr val="FFC000"/>
                </a:solidFill>
                <a:effectLst/>
                <a:latin typeface="Arial" panose="020B0604020202020204" pitchFamily="34" charset="0"/>
              </a:rPr>
              <a:t>) and with our community?</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97B3E73-DBC6-38CC-7CA4-188803A51313}"/>
                  </a:ext>
                </a:extLst>
              </p14:cNvPr>
              <p14:cNvContentPartPr/>
              <p14:nvPr/>
            </p14:nvContentPartPr>
            <p14:xfrm>
              <a:off x="659916" y="1377668"/>
              <a:ext cx="354960" cy="310320"/>
            </p14:xfrm>
          </p:contentPart>
        </mc:Choice>
        <mc:Fallback>
          <p:pic>
            <p:nvPicPr>
              <p:cNvPr id="7" name="Ink 6">
                <a:extLst>
                  <a:ext uri="{FF2B5EF4-FFF2-40B4-BE49-F238E27FC236}">
                    <a16:creationId xmlns:a16="http://schemas.microsoft.com/office/drawing/2014/main" id="{197B3E73-DBC6-38CC-7CA4-188803A51313}"/>
                  </a:ext>
                </a:extLst>
              </p:cNvPr>
              <p:cNvPicPr/>
              <p:nvPr/>
            </p:nvPicPr>
            <p:blipFill>
              <a:blip r:embed="rId5"/>
              <a:stretch>
                <a:fillRect/>
              </a:stretch>
            </p:blipFill>
            <p:spPr>
              <a:xfrm>
                <a:off x="641916" y="1359668"/>
                <a:ext cx="3906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ED7A5F4F-9B12-E296-45FE-6879EC7DF92F}"/>
                  </a:ext>
                </a:extLst>
              </p14:cNvPr>
              <p14:cNvContentPartPr/>
              <p14:nvPr/>
            </p14:nvContentPartPr>
            <p14:xfrm>
              <a:off x="549756" y="1969148"/>
              <a:ext cx="430200" cy="408240"/>
            </p14:xfrm>
          </p:contentPart>
        </mc:Choice>
        <mc:Fallback>
          <p:pic>
            <p:nvPicPr>
              <p:cNvPr id="9" name="Ink 8">
                <a:extLst>
                  <a:ext uri="{FF2B5EF4-FFF2-40B4-BE49-F238E27FC236}">
                    <a16:creationId xmlns:a16="http://schemas.microsoft.com/office/drawing/2014/main" id="{ED7A5F4F-9B12-E296-45FE-6879EC7DF92F}"/>
                  </a:ext>
                </a:extLst>
              </p:cNvPr>
              <p:cNvPicPr/>
              <p:nvPr/>
            </p:nvPicPr>
            <p:blipFill>
              <a:blip r:embed="rId7"/>
              <a:stretch>
                <a:fillRect/>
              </a:stretch>
            </p:blipFill>
            <p:spPr>
              <a:xfrm>
                <a:off x="531756" y="1951148"/>
                <a:ext cx="465840" cy="443880"/>
              </a:xfrm>
              <a:prstGeom prst="rect">
                <a:avLst/>
              </a:prstGeom>
            </p:spPr>
          </p:pic>
        </mc:Fallback>
      </mc:AlternateContent>
    </p:spTree>
    <p:extLst>
      <p:ext uri="{BB962C8B-B14F-4D97-AF65-F5344CB8AC3E}">
        <p14:creationId xmlns:p14="http://schemas.microsoft.com/office/powerpoint/2010/main" val="73303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06E2378-180A-CB4B-E571-3A27B4B467F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E436F5-CFED-F512-00D4-A7C506807776}"/>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C674F5-2496-A7FA-E543-21E042B17C1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3B51CF6-7289-05FF-F803-27B4E5912952}"/>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5AC73242-BBB8-E7A2-27A4-6334753D50D2}"/>
              </a:ext>
            </a:extLst>
          </p:cNvPr>
          <p:cNvSpPr txBox="1"/>
          <p:nvPr/>
        </p:nvSpPr>
        <p:spPr>
          <a:xfrm>
            <a:off x="222250" y="156989"/>
            <a:ext cx="9271000" cy="6032421"/>
          </a:xfrm>
          <a:prstGeom prst="rect">
            <a:avLst/>
          </a:prstGeom>
          <a:noFill/>
        </p:spPr>
        <p:txBody>
          <a:bodyPr wrap="square">
            <a:spAutoFit/>
          </a:bodyPr>
          <a:lstStyle/>
          <a:p>
            <a:pPr rtl="0">
              <a:buNone/>
            </a:pPr>
            <a:r>
              <a:rPr lang="en-US" sz="1800" b="1" i="0" u="none" strike="noStrike">
                <a:solidFill>
                  <a:srgbClr val="FFC000"/>
                </a:solidFill>
                <a:effectLst/>
                <a:latin typeface="Arial" panose="020B0604020202020204" pitchFamily="34" charset="0"/>
              </a:rPr>
              <a:t>Targum Jonathan son of Uziel Isaiah 64:1-11</a:t>
            </a:r>
            <a:endParaRPr lang="en-US" b="0">
              <a:solidFill>
                <a:srgbClr val="FFC000"/>
              </a:solidFill>
              <a:effectLst/>
            </a:endParaRPr>
          </a:p>
          <a:p>
            <a:pPr rtl="0">
              <a:buNone/>
            </a:pPr>
            <a:r>
              <a:rPr lang="en-US" sz="1600" b="0" i="0" u="none" strike="noStrike">
                <a:solidFill>
                  <a:srgbClr val="FFC000"/>
                </a:solidFill>
                <a:effectLst/>
                <a:latin typeface="Arial" panose="020B0604020202020204" pitchFamily="34" charset="0"/>
              </a:rPr>
              <a:t>64:1 When Thou didst send forth Thine anger like fire in the days of Elijah, the sea was melted, the waters were flames of fire, to make Thy name known to the enemies of Thy people, that the nations may tremble at Thy presence. 64:2 When Thou didst wonderful things, which we expected not, Thou didst reveal Thyself; the mountains trembled at Thy presence. 64:3 And since the world was, ear hath not heard the report of such mighty deeds, nor hearkened to the speech of rapture, nor hath eye seen, what Thy people saw, the Shekinah of Thy glory, O Lord; for there is none besides Thee, who will do such things for Thy righteous people, who were of old; who hope for Thy salvation. 64:4 The works of our righteous fathers were acceptable in Thy sight, who rejoiced to do Thy will in truth and in righteousness: in the way of Thy goodness and mercy they remembered Thy fear whenever Thy wrath from Thy presence was upon us, because we had sinned: on account of the works of our righteous fathers, we have been saved. 64:5 But we are all as an unclean thing; all our righteousnesses are as an abominable garment, and we all do fade as the fading of a leaf; and because of our sins, we are taken away as by the wind. </a:t>
            </a:r>
            <a:r>
              <a:rPr lang="en-US" sz="1600" b="0" i="0" u="none" strike="noStrike">
                <a:solidFill>
                  <a:srgbClr val="92D050"/>
                </a:solidFill>
                <a:effectLst/>
                <a:latin typeface="Arial" panose="020B0604020202020204" pitchFamily="34" charset="0"/>
              </a:rPr>
              <a:t>64:6 And there is none that prayeth in Thy name willing to lay hold on Thy fear; because Thou hast taken away the fear of Thy Shekinah from us, and Thou hast delivered us to the power of our sins. 64:7 And Thy mercies, O Lord, have been as many upon us as a father’s upon his children; we are the clay, and Thou hast formed us, and we all are the work of Thy hand. 64:8 Let there not be, O Lord, very sore wrath from Thee against us, neither remember iniquities for ever: behold, it is revealed before Thee, that we are all Thy people. 64:9 Thy holy cities have become a wilderness, Zion is a wilderness, Jerusalem has become a desolation. 64:10 The house of our holiness and of our glory, where our fathers worshipped Thee, is burned up with fire: and every place of our desire hath become a waste. 64:11 Wilt Thou refrain Thyself for these things, O Lord? and wilt Thou give prosperity for ever to the wicked, who make us servile? (TgJ)</a:t>
            </a:r>
            <a:endParaRPr lang="en-US" sz="1600"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BF66C551-6093-46C9-986E-5BC342654BEC}"/>
                  </a:ext>
                </a:extLst>
              </p14:cNvPr>
              <p14:cNvContentPartPr/>
              <p14:nvPr/>
            </p14:nvContentPartPr>
            <p14:xfrm>
              <a:off x="5833836" y="722468"/>
              <a:ext cx="970560" cy="73800"/>
            </p14:xfrm>
          </p:contentPart>
        </mc:Choice>
        <mc:Fallback>
          <p:pic>
            <p:nvPicPr>
              <p:cNvPr id="7" name="Ink 6">
                <a:extLst>
                  <a:ext uri="{FF2B5EF4-FFF2-40B4-BE49-F238E27FC236}">
                    <a16:creationId xmlns:a16="http://schemas.microsoft.com/office/drawing/2014/main" id="{BF66C551-6093-46C9-986E-5BC342654BEC}"/>
                  </a:ext>
                </a:extLst>
              </p:cNvPr>
              <p:cNvPicPr/>
              <p:nvPr/>
            </p:nvPicPr>
            <p:blipFill>
              <a:blip r:embed="rId5"/>
              <a:stretch>
                <a:fillRect/>
              </a:stretch>
            </p:blipFill>
            <p:spPr>
              <a:xfrm>
                <a:off x="5815836" y="704468"/>
                <a:ext cx="1006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D4C796CB-C14F-013A-7CDD-3FEB1207C65D}"/>
                  </a:ext>
                </a:extLst>
              </p14:cNvPr>
              <p14:cNvContentPartPr/>
              <p14:nvPr/>
            </p14:nvContentPartPr>
            <p14:xfrm>
              <a:off x="1481076" y="1536428"/>
              <a:ext cx="16560" cy="9000"/>
            </p14:xfrm>
          </p:contentPart>
        </mc:Choice>
        <mc:Fallback>
          <p:pic>
            <p:nvPicPr>
              <p:cNvPr id="9" name="Ink 8">
                <a:extLst>
                  <a:ext uri="{FF2B5EF4-FFF2-40B4-BE49-F238E27FC236}">
                    <a16:creationId xmlns:a16="http://schemas.microsoft.com/office/drawing/2014/main" id="{D4C796CB-C14F-013A-7CDD-3FEB1207C65D}"/>
                  </a:ext>
                </a:extLst>
              </p:cNvPr>
              <p:cNvPicPr/>
              <p:nvPr/>
            </p:nvPicPr>
            <p:blipFill>
              <a:blip r:embed="rId7"/>
              <a:stretch>
                <a:fillRect/>
              </a:stretch>
            </p:blipFill>
            <p:spPr>
              <a:xfrm>
                <a:off x="1463436" y="1518428"/>
                <a:ext cx="52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5CF5937C-8C32-A6EF-B00C-F110A9631044}"/>
                  </a:ext>
                </a:extLst>
              </p14:cNvPr>
              <p14:cNvContentPartPr/>
              <p14:nvPr/>
            </p14:nvContentPartPr>
            <p14:xfrm>
              <a:off x="6274116" y="2036108"/>
              <a:ext cx="7560" cy="8280"/>
            </p14:xfrm>
          </p:contentPart>
        </mc:Choice>
        <mc:Fallback>
          <p:pic>
            <p:nvPicPr>
              <p:cNvPr id="10" name="Ink 9">
                <a:extLst>
                  <a:ext uri="{FF2B5EF4-FFF2-40B4-BE49-F238E27FC236}">
                    <a16:creationId xmlns:a16="http://schemas.microsoft.com/office/drawing/2014/main" id="{5CF5937C-8C32-A6EF-B00C-F110A9631044}"/>
                  </a:ext>
                </a:extLst>
              </p:cNvPr>
              <p:cNvPicPr/>
              <p:nvPr/>
            </p:nvPicPr>
            <p:blipFill>
              <a:blip r:embed="rId9"/>
              <a:stretch>
                <a:fillRect/>
              </a:stretch>
            </p:blipFill>
            <p:spPr>
              <a:xfrm>
                <a:off x="6256116" y="2018468"/>
                <a:ext cx="43200" cy="43920"/>
              </a:xfrm>
              <a:prstGeom prst="rect">
                <a:avLst/>
              </a:prstGeom>
            </p:spPr>
          </p:pic>
        </mc:Fallback>
      </mc:AlternateContent>
      <p:grpSp>
        <p:nvGrpSpPr>
          <p:cNvPr id="13" name="Group 12">
            <a:extLst>
              <a:ext uri="{FF2B5EF4-FFF2-40B4-BE49-F238E27FC236}">
                <a16:creationId xmlns:a16="http://schemas.microsoft.com/office/drawing/2014/main" id="{40D410CD-CD58-7DC7-7999-C77DE2BDF3C1}"/>
              </a:ext>
            </a:extLst>
          </p:cNvPr>
          <p:cNvGrpSpPr/>
          <p:nvPr/>
        </p:nvGrpSpPr>
        <p:grpSpPr>
          <a:xfrm>
            <a:off x="2820636" y="2183708"/>
            <a:ext cx="3152520" cy="46440"/>
            <a:chOff x="2820636" y="2183708"/>
            <a:chExt cx="3152520" cy="46440"/>
          </a:xfrm>
        </p:grpSpPr>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35AB81A9-F73C-928A-BFCE-0A8912C493F1}"/>
                    </a:ext>
                  </a:extLst>
                </p14:cNvPr>
                <p14:cNvContentPartPr/>
                <p14:nvPr/>
              </p14:nvContentPartPr>
              <p14:xfrm>
                <a:off x="2820636" y="2183708"/>
                <a:ext cx="1595160" cy="46440"/>
              </p14:xfrm>
            </p:contentPart>
          </mc:Choice>
          <mc:Fallback>
            <p:pic>
              <p:nvPicPr>
                <p:cNvPr id="11" name="Ink 10">
                  <a:extLst>
                    <a:ext uri="{FF2B5EF4-FFF2-40B4-BE49-F238E27FC236}">
                      <a16:creationId xmlns:a16="http://schemas.microsoft.com/office/drawing/2014/main" id="{35AB81A9-F73C-928A-BFCE-0A8912C493F1}"/>
                    </a:ext>
                  </a:extLst>
                </p:cNvPr>
                <p:cNvPicPr/>
                <p:nvPr/>
              </p:nvPicPr>
              <p:blipFill>
                <a:blip r:embed="rId11"/>
                <a:stretch>
                  <a:fillRect/>
                </a:stretch>
              </p:blipFill>
              <p:spPr>
                <a:xfrm>
                  <a:off x="2802996" y="2165708"/>
                  <a:ext cx="1630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ABA59F7A-02BE-FD12-AF2D-7C542E3CCDC6}"/>
                    </a:ext>
                  </a:extLst>
                </p14:cNvPr>
                <p14:cNvContentPartPr/>
                <p14:nvPr/>
              </p14:nvContentPartPr>
              <p14:xfrm>
                <a:off x="4847796" y="2186948"/>
                <a:ext cx="1125360" cy="30240"/>
              </p14:xfrm>
            </p:contentPart>
          </mc:Choice>
          <mc:Fallback>
            <p:pic>
              <p:nvPicPr>
                <p:cNvPr id="12" name="Ink 11">
                  <a:extLst>
                    <a:ext uri="{FF2B5EF4-FFF2-40B4-BE49-F238E27FC236}">
                      <a16:creationId xmlns:a16="http://schemas.microsoft.com/office/drawing/2014/main" id="{ABA59F7A-02BE-FD12-AF2D-7C542E3CCDC6}"/>
                    </a:ext>
                  </a:extLst>
                </p:cNvPr>
                <p:cNvPicPr/>
                <p:nvPr/>
              </p:nvPicPr>
              <p:blipFill>
                <a:blip r:embed="rId13"/>
                <a:stretch>
                  <a:fillRect/>
                </a:stretch>
              </p:blipFill>
              <p:spPr>
                <a:xfrm>
                  <a:off x="4830156" y="2168948"/>
                  <a:ext cx="116100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F2097AC5-611B-A059-7708-F94C1420CCEF}"/>
                  </a:ext>
                </a:extLst>
              </p14:cNvPr>
              <p14:cNvContentPartPr/>
              <p14:nvPr/>
            </p14:nvContentPartPr>
            <p14:xfrm>
              <a:off x="686916" y="2400068"/>
              <a:ext cx="8249400" cy="100440"/>
            </p14:xfrm>
          </p:contentPart>
        </mc:Choice>
        <mc:Fallback>
          <p:pic>
            <p:nvPicPr>
              <p:cNvPr id="14" name="Ink 13">
                <a:extLst>
                  <a:ext uri="{FF2B5EF4-FFF2-40B4-BE49-F238E27FC236}">
                    <a16:creationId xmlns:a16="http://schemas.microsoft.com/office/drawing/2014/main" id="{F2097AC5-611B-A059-7708-F94C1420CCEF}"/>
                  </a:ext>
                </a:extLst>
              </p:cNvPr>
              <p:cNvPicPr/>
              <p:nvPr/>
            </p:nvPicPr>
            <p:blipFill>
              <a:blip r:embed="rId15"/>
              <a:stretch>
                <a:fillRect/>
              </a:stretch>
            </p:blipFill>
            <p:spPr>
              <a:xfrm>
                <a:off x="669276" y="2382428"/>
                <a:ext cx="8285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6F5CD76C-2DF2-DF47-6967-0322090027F9}"/>
                  </a:ext>
                </a:extLst>
              </p14:cNvPr>
              <p14:cNvContentPartPr/>
              <p14:nvPr/>
            </p14:nvContentPartPr>
            <p14:xfrm>
              <a:off x="451476" y="2655668"/>
              <a:ext cx="8505000" cy="83520"/>
            </p14:xfrm>
          </p:contentPart>
        </mc:Choice>
        <mc:Fallback>
          <p:pic>
            <p:nvPicPr>
              <p:cNvPr id="15" name="Ink 14">
                <a:extLst>
                  <a:ext uri="{FF2B5EF4-FFF2-40B4-BE49-F238E27FC236}">
                    <a16:creationId xmlns:a16="http://schemas.microsoft.com/office/drawing/2014/main" id="{6F5CD76C-2DF2-DF47-6967-0322090027F9}"/>
                  </a:ext>
                </a:extLst>
              </p:cNvPr>
              <p:cNvPicPr/>
              <p:nvPr/>
            </p:nvPicPr>
            <p:blipFill>
              <a:blip r:embed="rId17"/>
              <a:stretch>
                <a:fillRect/>
              </a:stretch>
            </p:blipFill>
            <p:spPr>
              <a:xfrm>
                <a:off x="433476" y="2638028"/>
                <a:ext cx="8540640" cy="119160"/>
              </a:xfrm>
              <a:prstGeom prst="rect">
                <a:avLst/>
              </a:prstGeom>
            </p:spPr>
          </p:pic>
        </mc:Fallback>
      </mc:AlternateContent>
      <p:grpSp>
        <p:nvGrpSpPr>
          <p:cNvPr id="18" name="Group 17">
            <a:extLst>
              <a:ext uri="{FF2B5EF4-FFF2-40B4-BE49-F238E27FC236}">
                <a16:creationId xmlns:a16="http://schemas.microsoft.com/office/drawing/2014/main" id="{51D61952-2D10-8919-E1A4-3438339C4F4D}"/>
              </a:ext>
            </a:extLst>
          </p:cNvPr>
          <p:cNvGrpSpPr/>
          <p:nvPr/>
        </p:nvGrpSpPr>
        <p:grpSpPr>
          <a:xfrm>
            <a:off x="428076" y="2902268"/>
            <a:ext cx="8575200" cy="152280"/>
            <a:chOff x="428076" y="2902268"/>
            <a:chExt cx="8575200" cy="15228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F85D59BD-9DF4-1673-CC21-A2B249865AA4}"/>
                    </a:ext>
                  </a:extLst>
                </p14:cNvPr>
                <p14:cNvContentPartPr/>
                <p14:nvPr/>
              </p14:nvContentPartPr>
              <p14:xfrm>
                <a:off x="428076" y="2911268"/>
                <a:ext cx="6918840" cy="143280"/>
              </p14:xfrm>
            </p:contentPart>
          </mc:Choice>
          <mc:Fallback>
            <p:pic>
              <p:nvPicPr>
                <p:cNvPr id="16" name="Ink 15">
                  <a:extLst>
                    <a:ext uri="{FF2B5EF4-FFF2-40B4-BE49-F238E27FC236}">
                      <a16:creationId xmlns:a16="http://schemas.microsoft.com/office/drawing/2014/main" id="{F85D59BD-9DF4-1673-CC21-A2B249865AA4}"/>
                    </a:ext>
                  </a:extLst>
                </p:cNvPr>
                <p:cNvPicPr/>
                <p:nvPr/>
              </p:nvPicPr>
              <p:blipFill>
                <a:blip r:embed="rId19"/>
                <a:stretch>
                  <a:fillRect/>
                </a:stretch>
              </p:blipFill>
              <p:spPr>
                <a:xfrm>
                  <a:off x="410076" y="2893628"/>
                  <a:ext cx="6954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6E019CC2-66AC-0347-B30E-483F16E60ACD}"/>
                    </a:ext>
                  </a:extLst>
                </p14:cNvPr>
                <p14:cNvContentPartPr/>
                <p14:nvPr/>
              </p14:nvContentPartPr>
              <p14:xfrm>
                <a:off x="7664076" y="2902268"/>
                <a:ext cx="1339200" cy="64080"/>
              </p14:xfrm>
            </p:contentPart>
          </mc:Choice>
          <mc:Fallback>
            <p:pic>
              <p:nvPicPr>
                <p:cNvPr id="17" name="Ink 16">
                  <a:extLst>
                    <a:ext uri="{FF2B5EF4-FFF2-40B4-BE49-F238E27FC236}">
                      <a16:creationId xmlns:a16="http://schemas.microsoft.com/office/drawing/2014/main" id="{6E019CC2-66AC-0347-B30E-483F16E60ACD}"/>
                    </a:ext>
                  </a:extLst>
                </p:cNvPr>
                <p:cNvPicPr/>
                <p:nvPr/>
              </p:nvPicPr>
              <p:blipFill>
                <a:blip r:embed="rId21"/>
                <a:stretch>
                  <a:fillRect/>
                </a:stretch>
              </p:blipFill>
              <p:spPr>
                <a:xfrm>
                  <a:off x="7646436" y="2884628"/>
                  <a:ext cx="137484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9EF0B7BE-D064-6D98-256B-234CF5DCE77D}"/>
                  </a:ext>
                </a:extLst>
              </p14:cNvPr>
              <p14:cNvContentPartPr/>
              <p14:nvPr/>
            </p14:nvContentPartPr>
            <p14:xfrm>
              <a:off x="477756" y="3161828"/>
              <a:ext cx="3382560" cy="71640"/>
            </p14:xfrm>
          </p:contentPart>
        </mc:Choice>
        <mc:Fallback>
          <p:pic>
            <p:nvPicPr>
              <p:cNvPr id="19" name="Ink 18">
                <a:extLst>
                  <a:ext uri="{FF2B5EF4-FFF2-40B4-BE49-F238E27FC236}">
                    <a16:creationId xmlns:a16="http://schemas.microsoft.com/office/drawing/2014/main" id="{9EF0B7BE-D064-6D98-256B-234CF5DCE77D}"/>
                  </a:ext>
                </a:extLst>
              </p:cNvPr>
              <p:cNvPicPr/>
              <p:nvPr/>
            </p:nvPicPr>
            <p:blipFill>
              <a:blip r:embed="rId23"/>
              <a:stretch>
                <a:fillRect/>
              </a:stretch>
            </p:blipFill>
            <p:spPr>
              <a:xfrm>
                <a:off x="460116" y="3144188"/>
                <a:ext cx="3418200" cy="107280"/>
              </a:xfrm>
              <a:prstGeom prst="rect">
                <a:avLst/>
              </a:prstGeom>
            </p:spPr>
          </p:pic>
        </mc:Fallback>
      </mc:AlternateContent>
    </p:spTree>
    <p:extLst>
      <p:ext uri="{BB962C8B-B14F-4D97-AF65-F5344CB8AC3E}">
        <p14:creationId xmlns:p14="http://schemas.microsoft.com/office/powerpoint/2010/main" val="144794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DEF8E4-C0CB-29C6-910E-8E00AB9D493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788998-AE56-6EEC-4651-32F3874FD321}"/>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F5ED3E-5A52-27B2-F7FA-B6C8AFEE8CD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ECDB688-7F09-13AD-7233-DA66FC5BEBFC}"/>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EC52D1C7-A99D-2F19-6F2E-7F1774AC756F}"/>
              </a:ext>
            </a:extLst>
          </p:cNvPr>
          <p:cNvGraphicFramePr>
            <a:graphicFrameLocks noGrp="1"/>
          </p:cNvGraphicFramePr>
          <p:nvPr>
            <p:extLst>
              <p:ext uri="{D42A27DB-BD31-4B8C-83A1-F6EECF244321}">
                <p14:modId xmlns:p14="http://schemas.microsoft.com/office/powerpoint/2010/main" val="347709086"/>
              </p:ext>
            </p:extLst>
          </p:nvPr>
        </p:nvGraphicFramePr>
        <p:xfrm>
          <a:off x="349250" y="245908"/>
          <a:ext cx="8959851" cy="5887720"/>
        </p:xfrm>
        <a:graphic>
          <a:graphicData uri="http://schemas.openxmlformats.org/drawingml/2006/table">
            <a:tbl>
              <a:tblPr/>
              <a:tblGrid>
                <a:gridCol w="2986617">
                  <a:extLst>
                    <a:ext uri="{9D8B030D-6E8A-4147-A177-3AD203B41FA5}">
                      <a16:colId xmlns:a16="http://schemas.microsoft.com/office/drawing/2014/main" val="1109756908"/>
                    </a:ext>
                  </a:extLst>
                </a:gridCol>
                <a:gridCol w="2986617">
                  <a:extLst>
                    <a:ext uri="{9D8B030D-6E8A-4147-A177-3AD203B41FA5}">
                      <a16:colId xmlns:a16="http://schemas.microsoft.com/office/drawing/2014/main" val="2789894240"/>
                    </a:ext>
                  </a:extLst>
                </a:gridCol>
                <a:gridCol w="2986617">
                  <a:extLst>
                    <a:ext uri="{9D8B030D-6E8A-4147-A177-3AD203B41FA5}">
                      <a16:colId xmlns:a16="http://schemas.microsoft.com/office/drawing/2014/main" val="150104316"/>
                    </a:ext>
                  </a:extLst>
                </a:gridCol>
              </a:tblGrid>
              <a:tr h="0">
                <a:tc>
                  <a:txBody>
                    <a:bodyPr/>
                    <a:lstStyle/>
                    <a:p>
                      <a:pPr algn="r" rtl="0" fontAlgn="t">
                        <a:buNone/>
                      </a:pPr>
                      <a:r>
                        <a:rPr lang="he-IL" sz="1800" b="1" i="0" u="none" strike="noStrike">
                          <a:solidFill>
                            <a:srgbClr val="00B0F0"/>
                          </a:solidFill>
                          <a:effectLst/>
                          <a:latin typeface="Arial" panose="020B0604020202020204" pitchFamily="34" charset="0"/>
                          <a:cs typeface="+mj-cs"/>
                        </a:rPr>
                        <a:t>﻿ספר ישעיה פרק סד</a:t>
                      </a:r>
                      <a:endParaRPr lang="he-IL" sz="3200">
                        <a:solidFill>
                          <a:srgbClr val="00B0F0"/>
                        </a:solidFill>
                        <a:effectLst/>
                        <a:cs typeface="+mj-cs"/>
                      </a:endParaRPr>
                    </a:p>
                    <a:p>
                      <a:pPr algn="r" rtl="0" fontAlgn="t">
                        <a:buNone/>
                      </a:pPr>
                      <a:r>
                        <a:rPr lang="he-IL" sz="1800" b="0" i="0" u="none" strike="noStrike">
                          <a:solidFill>
                            <a:srgbClr val="00B0F0"/>
                          </a:solidFill>
                          <a:effectLst/>
                          <a:latin typeface="Arial" panose="020B0604020202020204" pitchFamily="34" charset="0"/>
                          <a:cs typeface="+mj-cs"/>
                        </a:rPr>
                        <a:t>א </a:t>
                      </a:r>
                      <a:r>
                        <a:rPr lang="he-IL" sz="1800" b="0" i="0" u="none" strike="noStrike">
                          <a:solidFill>
                            <a:schemeClr val="bg1"/>
                          </a:solidFill>
                          <a:effectLst/>
                          <a:latin typeface="Arial" panose="020B0604020202020204" pitchFamily="34" charset="0"/>
                          <a:cs typeface="+mj-cs"/>
                        </a:rPr>
                        <a:t>  כִּקְדֹחַ אֵשׁ הֲמָסִים מַיִם תִּבְעֶה-אֵשׁ לְהוֹדִיעַ שִׁמְךָ לְצָרֶיךָ מִפָּנֶיךָ גּוֹיִם יִרְגָּזוּ: </a:t>
                      </a:r>
                      <a:r>
                        <a:rPr lang="he-IL" sz="1800" b="0" i="0" u="none" strike="noStrike">
                          <a:solidFill>
                            <a:srgbClr val="00B0F0"/>
                          </a:solidFill>
                          <a:effectLst/>
                          <a:latin typeface="Arial" panose="020B0604020202020204" pitchFamily="34" charset="0"/>
                          <a:cs typeface="+mj-cs"/>
                        </a:rPr>
                        <a:t>ב </a:t>
                      </a:r>
                      <a:r>
                        <a:rPr lang="he-IL" sz="1800" b="0" i="0" u="none" strike="noStrike">
                          <a:solidFill>
                            <a:schemeClr val="bg1"/>
                          </a:solidFill>
                          <a:effectLst/>
                          <a:latin typeface="Arial" panose="020B0604020202020204" pitchFamily="34" charset="0"/>
                          <a:cs typeface="+mj-cs"/>
                        </a:rPr>
                        <a:t>  בַּעֲשֹוֹתְךָ נוֹרָאוֹת לֹא נְקַוֶּה יָרַדְתָּ מִפָּנֶיךָ הָרִים נָזֹלּוּ: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וּמֵעוֹלָם לֹא-שָׁמְעוּ לֹא הֶאֱזִינוּ עַיִן לֹא-רָאָתָה אֱלֹהִים זוּלָתְךָ יַעֲשֶֹה לִמְחַכֵּה-לוֹ: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פָּגַעְתָּ אֶת-שָֹשֹ וְעֹשֵֹה צֶדֶק בִּדְרָכֶיךָ יִזְכְּרוּךָ הֵן-אַתָּה קָצַפְתָּ וַנֶּחֱטָא בָּהֶם עוֹלָם וְנִוָּשֵׁעַ:</a:t>
                      </a:r>
                      <a:r>
                        <a:rPr lang="he-IL" sz="1800" b="0" i="0" u="none" strike="noStrike">
                          <a:solidFill>
                            <a:srgbClr val="00B0F0"/>
                          </a:solidFill>
                          <a:effectLst/>
                          <a:latin typeface="Arial" panose="020B0604020202020204" pitchFamily="34" charset="0"/>
                          <a:cs typeface="+mj-cs"/>
                        </a:rPr>
                        <a:t> ה   </a:t>
                      </a:r>
                      <a:r>
                        <a:rPr lang="he-IL" sz="1800" b="0" i="0" u="none" strike="noStrike">
                          <a:solidFill>
                            <a:schemeClr val="bg1"/>
                          </a:solidFill>
                          <a:effectLst/>
                          <a:latin typeface="Arial" panose="020B0604020202020204" pitchFamily="34" charset="0"/>
                          <a:cs typeface="+mj-cs"/>
                        </a:rPr>
                        <a:t>וַנְּהִי כַטָּמֵא כֻּלָּנוּ וּכְבֶגֶד עִדִּים כָּל-צִדְקֹתֵינוּ וַנָּבֶל כֶּעָלֶה כֻּלָּנוּ וַעֲוֹנֵנוּ כָּרוּחַ יִשָּׂאֻנוּ: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buNone/>
                      </a:pPr>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כַד שַלַחת </a:t>
                      </a:r>
                      <a:r>
                        <a:rPr lang="he-IL" sz="1800" b="1" i="0" u="sng">
                          <a:solidFill>
                            <a:srgbClr val="92D050"/>
                          </a:solidFill>
                          <a:effectLst/>
                          <a:latin typeface="Arial" panose="020B0604020202020204" pitchFamily="34" charset="0"/>
                          <a:cs typeface="+mj-cs"/>
                        </a:rPr>
                        <a:t>רֻגזָך</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בְאִשָתָא </a:t>
                      </a:r>
                      <a:r>
                        <a:rPr lang="he-IL" sz="1800" b="1" i="0" u="sng">
                          <a:solidFill>
                            <a:schemeClr val="bg1"/>
                          </a:solidFill>
                          <a:effectLst/>
                          <a:latin typeface="Arial" panose="020B0604020202020204" pitchFamily="34" charset="0"/>
                          <a:cs typeface="+mj-cs"/>
                        </a:rPr>
                        <a:t>אִתמְסִיאַת</a:t>
                      </a:r>
                      <a:r>
                        <a:rPr lang="he-IL" sz="1800" b="0" i="0" u="none" strike="noStrike">
                          <a:solidFill>
                            <a:schemeClr val="bg1"/>
                          </a:solidFill>
                          <a:effectLst/>
                          <a:latin typeface="Arial" panose="020B0604020202020204" pitchFamily="34" charset="0"/>
                          <a:cs typeface="+mj-cs"/>
                        </a:rPr>
                        <a:t> יַמָא מַיָא </a:t>
                      </a:r>
                      <a:r>
                        <a:rPr lang="he-IL" sz="1800" b="1" i="0" u="sng">
                          <a:solidFill>
                            <a:srgbClr val="FFFF00"/>
                          </a:solidFill>
                          <a:effectLst/>
                          <a:latin typeface="Arial" panose="020B0604020202020204" pitchFamily="34" charset="0"/>
                          <a:cs typeface="+mj-cs"/>
                        </a:rPr>
                        <a:t>מְלַחְכָא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אִשָתָא לְהֹודָעָא שְמָך לְסָנְאֵי עַמָך מִן קֳדָמָך עַמְמַיָא זָעוּ׃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בְמַעבְדָך פְרִישָן לָא סַבַרנָא לְהֹון אִתגְלִיתָא מִן קֳדָמָך טוּרַיָא זָעוּ׃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וּמֵעָלְמָא לָא שְמַעַת אֹודַן </a:t>
                      </a:r>
                      <a:r>
                        <a:rPr lang="he-IL" sz="1800" b="1" i="0" u="none" strike="noStrike">
                          <a:solidFill>
                            <a:srgbClr val="FFC000"/>
                          </a:solidFill>
                          <a:effectLst/>
                          <a:latin typeface="Arial" panose="020B0604020202020204" pitchFamily="34" charset="0"/>
                          <a:cs typeface="+mj-cs"/>
                        </a:rPr>
                        <a:t>קָל גְבוּרָא</a:t>
                      </a:r>
                      <a:r>
                        <a:rPr lang="he-IL" sz="1800" b="0" i="0" u="none" strike="noStrike">
                          <a:solidFill>
                            <a:schemeClr val="bg1"/>
                          </a:solidFill>
                          <a:effectLst/>
                          <a:latin typeface="Arial" panose="020B0604020202020204" pitchFamily="34" charset="0"/>
                          <a:cs typeface="+mj-cs"/>
                        </a:rPr>
                        <a:t> לָא אַצֵיתַת לְמִלוּל זְיָע עֵין לָא חְזָת מָא דַחֲזֹו עַמָך </a:t>
                      </a:r>
                      <a:r>
                        <a:rPr lang="he-IL" sz="1800" b="0" i="0" u="none" strike="noStrike">
                          <a:solidFill>
                            <a:srgbClr val="FF0000"/>
                          </a:solidFill>
                          <a:effectLst/>
                          <a:latin typeface="Arial" panose="020B0604020202020204" pitchFamily="34" charset="0"/>
                          <a:cs typeface="+mj-cs"/>
                        </a:rPr>
                        <a:t>שְכִינַת</a:t>
                      </a:r>
                      <a:r>
                        <a:rPr lang="he-IL" sz="1800" b="0" i="0" u="none" strike="noStrike">
                          <a:solidFill>
                            <a:schemeClr val="bg1"/>
                          </a:solidFill>
                          <a:effectLst/>
                          <a:latin typeface="Arial" panose="020B0604020202020204" pitchFamily="34" charset="0"/>
                          <a:cs typeface="+mj-cs"/>
                        </a:rPr>
                        <a:t> יְקָרָך יוי אְרֵי לֵית בָר מִנָך דְאַת עְתִיד לְמַעְבַד לְעַבדָך צַדִיקַיָא דִמסַבְרִין לְפוּרקָנָך׃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מִתעָרְעִין קֳדָמָך עוּבָדֵי אְבָהָתַנָא צַדִיקַיָא דַחְדִיאוּ לְמַעְבַד רְעוּתָך בִקשֹוט וּבזָכוּ כְאֹורַח טוּבָך וְרַחֲמָך הְוֹו דְכִירִין לְדַחלְתָך הָא בְכָל עִדָן דַהוָה רְגַז מִן קֳדָמָך עְלַנָא עַל דְחַבנָא בְהֹון בְעֹובָדֵי אְבָהָתַנָא צַדִיקַיָא דְמִן עָלְמָא אְנַחנָא מִתפַרקִין׃ </a:t>
                      </a:r>
                      <a:r>
                        <a:rPr lang="he-IL" sz="1800" b="0" i="0" u="none" strike="noStrike">
                          <a:solidFill>
                            <a:srgbClr val="00B0F0"/>
                          </a:solidFill>
                          <a:effectLst/>
                          <a:latin typeface="Arial" panose="020B0604020202020204" pitchFamily="34" charset="0"/>
                          <a:cs typeface="+mj-cs"/>
                        </a:rPr>
                        <a:t>ה </a:t>
                      </a:r>
                      <a:r>
                        <a:rPr lang="he-IL" sz="1800" b="0" i="0" u="none" strike="noStrike">
                          <a:solidFill>
                            <a:schemeClr val="bg1"/>
                          </a:solidFill>
                          <a:effectLst/>
                          <a:latin typeface="Arial" panose="020B0604020202020204" pitchFamily="34" charset="0"/>
                          <a:cs typeface="+mj-cs"/>
                        </a:rPr>
                        <a:t>     וַהְוֵינָא כִמסָאַב כוּלַנָא וּכִלבוּש מְרַחַק כָל זָכְוָתַנָא וּנתַרנָא כְמִיתַר טְרַף כוּלַנָא וּמִן קֳדָם חֹובַנָא כְרוּחָא אִתנְטֵילנָא׃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buNone/>
                      </a:pPr>
                      <a:r>
                        <a:rPr lang="he-IL" sz="1800" b="0" i="0" u="none" strike="noStrike">
                          <a:solidFill>
                            <a:srgbClr val="00B0F0"/>
                          </a:solidFill>
                          <a:effectLst/>
                          <a:latin typeface="Arial" panose="020B0604020202020204" pitchFamily="34" charset="0"/>
                          <a:cs typeface="+mj-cs"/>
                        </a:rPr>
                        <a:t>א</a:t>
                      </a:r>
                      <a:r>
                        <a:rPr lang="he-IL" sz="1800" b="0" i="0" u="none" strike="noStrike">
                          <a:solidFill>
                            <a:schemeClr val="bg1"/>
                          </a:solidFill>
                          <a:effectLst/>
                          <a:latin typeface="Arial" panose="020B0604020202020204" pitchFamily="34" charset="0"/>
                          <a:cs typeface="+mj-cs"/>
                        </a:rPr>
                        <a:t>  </a:t>
                      </a:r>
                      <a:r>
                        <a:rPr lang="he-IL" sz="1800" b="1" i="0" u="none" strike="noStrike">
                          <a:solidFill>
                            <a:schemeClr val="bg1"/>
                          </a:solidFill>
                          <a:effectLst/>
                          <a:latin typeface="Arial" panose="020B0604020202020204" pitchFamily="34" charset="0"/>
                          <a:cs typeface="+mj-cs"/>
                        </a:rPr>
                        <a:t>כַּד שְׁלַחְתָּא </a:t>
                      </a:r>
                      <a:r>
                        <a:rPr lang="he-IL" sz="1800" b="1" i="0" u="sng">
                          <a:solidFill>
                            <a:srgbClr val="92D050"/>
                          </a:solidFill>
                          <a:effectLst/>
                          <a:latin typeface="Arial" panose="020B0604020202020204" pitchFamily="34" charset="0"/>
                          <a:cs typeface="+mj-cs"/>
                        </a:rPr>
                        <a:t>רוּגְזָךְ</a:t>
                      </a:r>
                      <a:r>
                        <a:rPr lang="he-IL" sz="1800" b="1" i="0" u="none" strike="noStrike">
                          <a:solidFill>
                            <a:schemeClr val="bg1"/>
                          </a:solidFill>
                          <a:effectLst/>
                          <a:latin typeface="Arial" panose="020B0604020202020204" pitchFamily="34" charset="0"/>
                          <a:cs typeface="+mj-cs"/>
                        </a:rPr>
                        <a:t> כְּאֶשְׁתָּא בְּיוֹמֵי אֵלִיָהוּ</a:t>
                      </a:r>
                      <a:r>
                        <a:rPr lang="he-IL" sz="1800" b="0" i="0" u="none" strike="noStrike">
                          <a:solidFill>
                            <a:schemeClr val="bg1"/>
                          </a:solidFill>
                          <a:effectLst/>
                          <a:latin typeface="Arial" panose="020B0604020202020204" pitchFamily="34" charset="0"/>
                          <a:cs typeface="+mj-cs"/>
                        </a:rPr>
                        <a:t> </a:t>
                      </a:r>
                      <a:r>
                        <a:rPr lang="he-IL" sz="1800" b="1" i="0" u="sng">
                          <a:solidFill>
                            <a:schemeClr val="bg1"/>
                          </a:solidFill>
                          <a:effectLst/>
                          <a:latin typeface="Arial" panose="020B0604020202020204" pitchFamily="34" charset="0"/>
                          <a:cs typeface="+mj-cs"/>
                        </a:rPr>
                        <a:t>אִתְמַסְיָא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יַמָא מַיָא </a:t>
                      </a:r>
                      <a:r>
                        <a:rPr lang="he-IL" sz="1800" b="1" i="0" u="sng">
                          <a:solidFill>
                            <a:srgbClr val="FFFF00"/>
                          </a:solidFill>
                          <a:effectLst/>
                          <a:latin typeface="Arial" panose="020B0604020202020204" pitchFamily="34" charset="0"/>
                          <a:cs typeface="+mj-cs"/>
                        </a:rPr>
                        <a:t>מְלָחֲכָא</a:t>
                      </a:r>
                      <a:r>
                        <a:rPr lang="he-IL" sz="1800" b="1" i="0" u="none" strike="noStrike">
                          <a:solidFill>
                            <a:schemeClr val="bg1"/>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אֶשְׁתָּא לְהוֹדִיעַ שְׁמָךְ לְסַנְאֵי עַמָךְ מִן קֳדָמָךְ עַמְמַיָא זָעוּ: </a:t>
                      </a:r>
                      <a:r>
                        <a:rPr lang="he-IL" sz="1800" b="0" i="0" u="none" strike="noStrike">
                          <a:solidFill>
                            <a:srgbClr val="00B0F0"/>
                          </a:solidFill>
                          <a:effectLst/>
                          <a:latin typeface="Arial" panose="020B0604020202020204" pitchFamily="34" charset="0"/>
                          <a:cs typeface="+mj-cs"/>
                        </a:rPr>
                        <a:t>ב</a:t>
                      </a:r>
                      <a:r>
                        <a:rPr lang="he-IL" sz="1800" b="0" i="0" u="none" strike="noStrike">
                          <a:solidFill>
                            <a:schemeClr val="bg1"/>
                          </a:solidFill>
                          <a:effectLst/>
                          <a:latin typeface="Arial" panose="020B0604020202020204" pitchFamily="34" charset="0"/>
                          <a:cs typeface="+mj-cs"/>
                        </a:rPr>
                        <a:t>  בְּמַעְבְּדָךְ פְּרִישָׁן לָא סַבַּרְנָא לְהוֹן אִתְגְלִיתָא מִן קֳדָמָךְ טוּרַיָא זָעוּ: </a:t>
                      </a:r>
                      <a:r>
                        <a:rPr lang="he-IL" sz="1800" b="0" i="0" u="none" strike="noStrike">
                          <a:solidFill>
                            <a:srgbClr val="00B0F0"/>
                          </a:solidFill>
                          <a:effectLst/>
                          <a:latin typeface="Arial" panose="020B0604020202020204" pitchFamily="34" charset="0"/>
                          <a:cs typeface="+mj-cs"/>
                        </a:rPr>
                        <a:t>ג</a:t>
                      </a:r>
                      <a:r>
                        <a:rPr lang="he-IL" sz="1800" b="0" i="0" u="none" strike="noStrike">
                          <a:solidFill>
                            <a:schemeClr val="bg1"/>
                          </a:solidFill>
                          <a:effectLst/>
                          <a:latin typeface="Arial" panose="020B0604020202020204" pitchFamily="34" charset="0"/>
                          <a:cs typeface="+mj-cs"/>
                        </a:rPr>
                        <a:t>  וּמֵעַלְמָא לָא שְׁמַעְתְּ אוֹדֶן </a:t>
                      </a:r>
                      <a:r>
                        <a:rPr lang="he-IL" sz="1800" b="1" i="0" u="none" strike="noStrike">
                          <a:solidFill>
                            <a:srgbClr val="FFC000"/>
                          </a:solidFill>
                          <a:effectLst/>
                          <a:latin typeface="Arial" panose="020B0604020202020204" pitchFamily="34" charset="0"/>
                          <a:cs typeface="+mj-cs"/>
                        </a:rPr>
                        <a:t>קַל גְבוּרָן</a:t>
                      </a:r>
                      <a:r>
                        <a:rPr lang="he-IL" sz="1800" b="0" i="0" u="none" strike="noStrike">
                          <a:solidFill>
                            <a:srgbClr val="FFC000"/>
                          </a:solidFill>
                          <a:effectLst/>
                          <a:latin typeface="Arial" panose="020B0604020202020204" pitchFamily="34" charset="0"/>
                          <a:cs typeface="+mj-cs"/>
                        </a:rPr>
                        <a:t> </a:t>
                      </a:r>
                      <a:r>
                        <a:rPr lang="he-IL" sz="1800" b="0" i="0" u="none" strike="noStrike">
                          <a:solidFill>
                            <a:schemeClr val="bg1"/>
                          </a:solidFill>
                          <a:effectLst/>
                          <a:latin typeface="Arial" panose="020B0604020202020204" pitchFamily="34" charset="0"/>
                          <a:cs typeface="+mj-cs"/>
                        </a:rPr>
                        <a:t>לָא אֲצֵיתַת לְמִלוּל זִיעַ עַיִן לָא חָזַת מָא דַחֲזוֹ עַמָךְ </a:t>
                      </a:r>
                      <a:r>
                        <a:rPr lang="he-IL" sz="1800" b="0" i="0" u="none" strike="noStrike">
                          <a:solidFill>
                            <a:srgbClr val="FF0000"/>
                          </a:solidFill>
                          <a:effectLst/>
                          <a:latin typeface="Arial" panose="020B0604020202020204" pitchFamily="34" charset="0"/>
                          <a:cs typeface="+mj-cs"/>
                        </a:rPr>
                        <a:t>שְׁכִינַת</a:t>
                      </a:r>
                      <a:r>
                        <a:rPr lang="he-IL" sz="1800" b="0" i="0" u="none" strike="noStrike">
                          <a:solidFill>
                            <a:schemeClr val="bg1"/>
                          </a:solidFill>
                          <a:effectLst/>
                          <a:latin typeface="Arial" panose="020B0604020202020204" pitchFamily="34" charset="0"/>
                          <a:cs typeface="+mj-cs"/>
                        </a:rPr>
                        <a:t> יְקָרָךְ יְיָ אֲרֵי לֵית בַּר מִנָךְ דְאַתְּ עֲתִיד לְמֶעְבַּד לְעַמָךְ צַדִיקַיָא דְמִן עַלְמָא דִמְסַבְּרִין לְפוּרְקָנָךְ: </a:t>
                      </a: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מִתְעַרְעִין קֳדָמָךְ עוֹבָדֵי אַבְהָתָנָא צַדִיקַיָא דַחֲדִיא לְמֶעְבַּד רְעוּתָךְ בִּקְשׁוֹט וּבְזָכוּ בְּאוֹרַח טוּבָךְ וְרַחֲמָךְ הֲווֹ דְכִירִין לִדְחַלְתָּךְ הָא בְּכָל עִדַן דַהֲוָה רְגַז מִן קֳדָמָךְ עֲלָנָא עַל דְחַבְנָא בְהוֹן בְּעוֹבָדֵי אֲבָהָתָנָא צַדִיקַיָא דְמִן עַלְמָא אֲנַחְנָא מִתְפָּרְקִין: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וַהֲוֵינָא כִמְסָאָב כּוּלָנָא וְכִלְבוּשׁ מְרָחֵק כָּל זַכְוָתָנָא וּנְתַרְנָא כְּמִתַּר טְרַף כּוּלָנָא וּבְחוֹבָנָא כְּרוּחָא אִתְנְטֵילְנָא: </a:t>
                      </a:r>
                      <a:endParaRPr lang="he-IL" sz="3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743193"/>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EFDF972-4FB2-C8F9-272F-670B1DE00D2C}"/>
                  </a:ext>
                </a:extLst>
              </p14:cNvPr>
              <p14:cNvContentPartPr/>
              <p14:nvPr/>
            </p14:nvContentPartPr>
            <p14:xfrm>
              <a:off x="7559316" y="492428"/>
              <a:ext cx="553680" cy="430560"/>
            </p14:xfrm>
          </p:contentPart>
        </mc:Choice>
        <mc:Fallback>
          <p:pic>
            <p:nvPicPr>
              <p:cNvPr id="7" name="Ink 6">
                <a:extLst>
                  <a:ext uri="{FF2B5EF4-FFF2-40B4-BE49-F238E27FC236}">
                    <a16:creationId xmlns:a16="http://schemas.microsoft.com/office/drawing/2014/main" id="{5EFDF972-4FB2-C8F9-272F-670B1DE00D2C}"/>
                  </a:ext>
                </a:extLst>
              </p:cNvPr>
              <p:cNvPicPr/>
              <p:nvPr/>
            </p:nvPicPr>
            <p:blipFill>
              <a:blip r:embed="rId5"/>
              <a:stretch>
                <a:fillRect/>
              </a:stretch>
            </p:blipFill>
            <p:spPr>
              <a:xfrm>
                <a:off x="7541316" y="474788"/>
                <a:ext cx="58932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53D0F88A-5606-7837-0BB3-8893A1EC6A52}"/>
                  </a:ext>
                </a:extLst>
              </p14:cNvPr>
              <p14:cNvContentPartPr/>
              <p14:nvPr/>
            </p14:nvContentPartPr>
            <p14:xfrm>
              <a:off x="6411996" y="795908"/>
              <a:ext cx="487080" cy="48240"/>
            </p14:xfrm>
          </p:contentPart>
        </mc:Choice>
        <mc:Fallback>
          <p:pic>
            <p:nvPicPr>
              <p:cNvPr id="9" name="Ink 8">
                <a:extLst>
                  <a:ext uri="{FF2B5EF4-FFF2-40B4-BE49-F238E27FC236}">
                    <a16:creationId xmlns:a16="http://schemas.microsoft.com/office/drawing/2014/main" id="{53D0F88A-5606-7837-0BB3-8893A1EC6A52}"/>
                  </a:ext>
                </a:extLst>
              </p:cNvPr>
              <p:cNvPicPr/>
              <p:nvPr/>
            </p:nvPicPr>
            <p:blipFill>
              <a:blip r:embed="rId7"/>
              <a:stretch>
                <a:fillRect/>
              </a:stretch>
            </p:blipFill>
            <p:spPr>
              <a:xfrm>
                <a:off x="6394356" y="777908"/>
                <a:ext cx="522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9ADEE2DC-8B61-D003-939C-73349E243B83}"/>
                  </a:ext>
                </a:extLst>
              </p14:cNvPr>
              <p14:cNvContentPartPr/>
              <p14:nvPr/>
            </p14:nvContentPartPr>
            <p14:xfrm>
              <a:off x="8759556" y="826148"/>
              <a:ext cx="607680" cy="367920"/>
            </p14:xfrm>
          </p:contentPart>
        </mc:Choice>
        <mc:Fallback>
          <p:pic>
            <p:nvPicPr>
              <p:cNvPr id="10" name="Ink 9">
                <a:extLst>
                  <a:ext uri="{FF2B5EF4-FFF2-40B4-BE49-F238E27FC236}">
                    <a16:creationId xmlns:a16="http://schemas.microsoft.com/office/drawing/2014/main" id="{9ADEE2DC-8B61-D003-939C-73349E243B83}"/>
                  </a:ext>
                </a:extLst>
              </p:cNvPr>
              <p:cNvPicPr/>
              <p:nvPr/>
            </p:nvPicPr>
            <p:blipFill>
              <a:blip r:embed="rId9"/>
              <a:stretch>
                <a:fillRect/>
              </a:stretch>
            </p:blipFill>
            <p:spPr>
              <a:xfrm>
                <a:off x="8741556" y="808148"/>
                <a:ext cx="6433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A9912ACD-267D-62A2-D10D-0EAD1CD59710}"/>
                  </a:ext>
                </a:extLst>
              </p14:cNvPr>
              <p14:cNvContentPartPr/>
              <p14:nvPr/>
            </p14:nvContentPartPr>
            <p14:xfrm>
              <a:off x="6361956" y="514028"/>
              <a:ext cx="638280" cy="344520"/>
            </p14:xfrm>
          </p:contentPart>
        </mc:Choice>
        <mc:Fallback>
          <p:pic>
            <p:nvPicPr>
              <p:cNvPr id="11" name="Ink 10">
                <a:extLst>
                  <a:ext uri="{FF2B5EF4-FFF2-40B4-BE49-F238E27FC236}">
                    <a16:creationId xmlns:a16="http://schemas.microsoft.com/office/drawing/2014/main" id="{A9912ACD-267D-62A2-D10D-0EAD1CD59710}"/>
                  </a:ext>
                </a:extLst>
              </p:cNvPr>
              <p:cNvPicPr/>
              <p:nvPr/>
            </p:nvPicPr>
            <p:blipFill>
              <a:blip r:embed="rId11"/>
              <a:stretch>
                <a:fillRect/>
              </a:stretch>
            </p:blipFill>
            <p:spPr>
              <a:xfrm>
                <a:off x="6343956" y="496388"/>
                <a:ext cx="67392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F7098C2-92B8-47D0-F63C-4A035AE8E4D1}"/>
                  </a:ext>
                </a:extLst>
              </p14:cNvPr>
              <p14:cNvContentPartPr/>
              <p14:nvPr/>
            </p14:nvContentPartPr>
            <p14:xfrm>
              <a:off x="6635196" y="817148"/>
              <a:ext cx="666720" cy="339840"/>
            </p14:xfrm>
          </p:contentPart>
        </mc:Choice>
        <mc:Fallback>
          <p:pic>
            <p:nvPicPr>
              <p:cNvPr id="12" name="Ink 11">
                <a:extLst>
                  <a:ext uri="{FF2B5EF4-FFF2-40B4-BE49-F238E27FC236}">
                    <a16:creationId xmlns:a16="http://schemas.microsoft.com/office/drawing/2014/main" id="{9F7098C2-92B8-47D0-F63C-4A035AE8E4D1}"/>
                  </a:ext>
                </a:extLst>
              </p:cNvPr>
              <p:cNvPicPr/>
              <p:nvPr/>
            </p:nvPicPr>
            <p:blipFill>
              <a:blip r:embed="rId13"/>
              <a:stretch>
                <a:fillRect/>
              </a:stretch>
            </p:blipFill>
            <p:spPr>
              <a:xfrm>
                <a:off x="6617196" y="799148"/>
                <a:ext cx="70236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45ADF1F-7318-4640-CCFE-118C21238500}"/>
                  </a:ext>
                </a:extLst>
              </p14:cNvPr>
              <p14:cNvContentPartPr/>
              <p14:nvPr/>
            </p14:nvContentPartPr>
            <p14:xfrm>
              <a:off x="8509356" y="2159948"/>
              <a:ext cx="795960" cy="398160"/>
            </p14:xfrm>
          </p:contentPart>
        </mc:Choice>
        <mc:Fallback>
          <p:pic>
            <p:nvPicPr>
              <p:cNvPr id="13" name="Ink 12">
                <a:extLst>
                  <a:ext uri="{FF2B5EF4-FFF2-40B4-BE49-F238E27FC236}">
                    <a16:creationId xmlns:a16="http://schemas.microsoft.com/office/drawing/2014/main" id="{545ADF1F-7318-4640-CCFE-118C21238500}"/>
                  </a:ext>
                </a:extLst>
              </p:cNvPr>
              <p:cNvPicPr/>
              <p:nvPr/>
            </p:nvPicPr>
            <p:blipFill>
              <a:blip r:embed="rId15"/>
              <a:stretch>
                <a:fillRect/>
              </a:stretch>
            </p:blipFill>
            <p:spPr>
              <a:xfrm>
                <a:off x="8491716" y="2142308"/>
                <a:ext cx="83160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A0FA1DD9-4F04-0037-4A1D-DCA008A194C3}"/>
                  </a:ext>
                </a:extLst>
              </p14:cNvPr>
              <p14:cNvContentPartPr/>
              <p14:nvPr/>
            </p14:nvContentPartPr>
            <p14:xfrm>
              <a:off x="7671996" y="319988"/>
              <a:ext cx="245880" cy="148320"/>
            </p14:xfrm>
          </p:contentPart>
        </mc:Choice>
        <mc:Fallback>
          <p:pic>
            <p:nvPicPr>
              <p:cNvPr id="14" name="Ink 13">
                <a:extLst>
                  <a:ext uri="{FF2B5EF4-FFF2-40B4-BE49-F238E27FC236}">
                    <a16:creationId xmlns:a16="http://schemas.microsoft.com/office/drawing/2014/main" id="{A0FA1DD9-4F04-0037-4A1D-DCA008A194C3}"/>
                  </a:ext>
                </a:extLst>
              </p:cNvPr>
              <p:cNvPicPr/>
              <p:nvPr/>
            </p:nvPicPr>
            <p:blipFill>
              <a:blip r:embed="rId17"/>
              <a:stretch>
                <a:fillRect/>
              </a:stretch>
            </p:blipFill>
            <p:spPr>
              <a:xfrm>
                <a:off x="7653996" y="302348"/>
                <a:ext cx="281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0630549-8767-6D64-34B8-A2D536111AA5}"/>
                  </a:ext>
                </a:extLst>
              </p14:cNvPr>
              <p14:cNvContentPartPr/>
              <p14:nvPr/>
            </p14:nvContentPartPr>
            <p14:xfrm>
              <a:off x="6511716" y="926588"/>
              <a:ext cx="162720" cy="144000"/>
            </p14:xfrm>
          </p:contentPart>
        </mc:Choice>
        <mc:Fallback>
          <p:pic>
            <p:nvPicPr>
              <p:cNvPr id="15" name="Ink 14">
                <a:extLst>
                  <a:ext uri="{FF2B5EF4-FFF2-40B4-BE49-F238E27FC236}">
                    <a16:creationId xmlns:a16="http://schemas.microsoft.com/office/drawing/2014/main" id="{E0630549-8767-6D64-34B8-A2D536111AA5}"/>
                  </a:ext>
                </a:extLst>
              </p:cNvPr>
              <p:cNvPicPr/>
              <p:nvPr/>
            </p:nvPicPr>
            <p:blipFill>
              <a:blip r:embed="rId19"/>
              <a:stretch>
                <a:fillRect/>
              </a:stretch>
            </p:blipFill>
            <p:spPr>
              <a:xfrm>
                <a:off x="6493716" y="908948"/>
                <a:ext cx="198360" cy="179640"/>
              </a:xfrm>
              <a:prstGeom prst="rect">
                <a:avLst/>
              </a:prstGeom>
            </p:spPr>
          </p:pic>
        </mc:Fallback>
      </mc:AlternateContent>
    </p:spTree>
    <p:extLst>
      <p:ext uri="{BB962C8B-B14F-4D97-AF65-F5344CB8AC3E}">
        <p14:creationId xmlns:p14="http://schemas.microsoft.com/office/powerpoint/2010/main" val="382785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2D3C8B-938A-E1CF-3ECF-EA8FE7D980F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EC4C7DA-B38F-7EC4-1188-38B5FF036B4B}"/>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6C5902E-920E-B30F-A063-9B78CCC4817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EEC3541-2456-56D2-1A0B-D5325FA8DE9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AEDE4382-51E7-6056-8319-F8D87B0BAB29}"/>
              </a:ext>
            </a:extLst>
          </p:cNvPr>
          <p:cNvGraphicFramePr>
            <a:graphicFrameLocks noGrp="1"/>
          </p:cNvGraphicFramePr>
          <p:nvPr>
            <p:extLst>
              <p:ext uri="{D42A27DB-BD31-4B8C-83A1-F6EECF244321}">
                <p14:modId xmlns:p14="http://schemas.microsoft.com/office/powerpoint/2010/main" val="3710226254"/>
              </p:ext>
            </p:extLst>
          </p:nvPr>
        </p:nvGraphicFramePr>
        <p:xfrm>
          <a:off x="349250" y="291401"/>
          <a:ext cx="8947149" cy="5918200"/>
        </p:xfrm>
        <a:graphic>
          <a:graphicData uri="http://schemas.openxmlformats.org/drawingml/2006/table">
            <a:tbl>
              <a:tblPr/>
              <a:tblGrid>
                <a:gridCol w="2982383">
                  <a:extLst>
                    <a:ext uri="{9D8B030D-6E8A-4147-A177-3AD203B41FA5}">
                      <a16:colId xmlns:a16="http://schemas.microsoft.com/office/drawing/2014/main" val="755005128"/>
                    </a:ext>
                  </a:extLst>
                </a:gridCol>
                <a:gridCol w="2982383">
                  <a:extLst>
                    <a:ext uri="{9D8B030D-6E8A-4147-A177-3AD203B41FA5}">
                      <a16:colId xmlns:a16="http://schemas.microsoft.com/office/drawing/2014/main" val="1969512378"/>
                    </a:ext>
                  </a:extLst>
                </a:gridCol>
                <a:gridCol w="2982383">
                  <a:extLst>
                    <a:ext uri="{9D8B030D-6E8A-4147-A177-3AD203B41FA5}">
                      <a16:colId xmlns:a16="http://schemas.microsoft.com/office/drawing/2014/main" val="2848732744"/>
                    </a:ext>
                  </a:extLst>
                </a:gridCol>
              </a:tblGrid>
              <a:tr h="0">
                <a:tc>
                  <a:txBody>
                    <a:bodyPr/>
                    <a:lstStyle/>
                    <a:p>
                      <a:pPr algn="r" rtl="0" fontAlgn="t">
                        <a:buNone/>
                      </a:pPr>
                      <a:r>
                        <a:rPr lang="he-IL" sz="2000" b="1" i="0" u="none" strike="noStrike">
                          <a:solidFill>
                            <a:srgbClr val="00B0F0"/>
                          </a:solidFill>
                          <a:effectLst/>
                          <a:latin typeface="Arial" panose="020B0604020202020204" pitchFamily="34" charset="0"/>
                          <a:cs typeface="+mj-cs"/>
                        </a:rPr>
                        <a:t>﻿ספר ישעיה פרק סד</a:t>
                      </a:r>
                      <a:endParaRPr lang="he-IL" sz="3600">
                        <a:solidFill>
                          <a:srgbClr val="00B0F0"/>
                        </a:solidFill>
                        <a:effectLst/>
                        <a:cs typeface="+mj-cs"/>
                      </a:endParaRPr>
                    </a:p>
                    <a:p>
                      <a:pPr algn="r" rtl="0" fontAlgn="t">
                        <a:buNone/>
                      </a:pPr>
                      <a:r>
                        <a:rPr lang="he-IL" sz="2000" b="0" i="0" u="none" strike="noStrike">
                          <a:solidFill>
                            <a:srgbClr val="00B0F0"/>
                          </a:solidFill>
                          <a:effectLst/>
                          <a:latin typeface="Arial" panose="020B0604020202020204" pitchFamily="34" charset="0"/>
                          <a:cs typeface="+mj-cs"/>
                        </a:rPr>
                        <a:t>ו </a:t>
                      </a:r>
                      <a:r>
                        <a:rPr lang="he-IL" sz="2000" b="0" i="0" u="none" strike="noStrike">
                          <a:solidFill>
                            <a:schemeClr val="bg1"/>
                          </a:solidFill>
                          <a:effectLst/>
                          <a:latin typeface="Arial" panose="020B0604020202020204" pitchFamily="34" charset="0"/>
                          <a:cs typeface="+mj-cs"/>
                        </a:rPr>
                        <a:t>  וְאֵין-קוֹרֵא בְשִׁמְךָ מִתְעוֹרֵר לְהַחֲזִיק בָּךְ כִּי-הִסְתַּרְתָּ פָנֶיךָ מִמֶּנּוּ וַתְּמוּגֵנוּ בְּיַד-עֲוֹנֵנוּ: </a:t>
                      </a:r>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וְעַתָּה יְהֹוָה אָבִינוּ אָתָּה אֲנַחְנוּ הַחֹמֶר וְאַתָּה יֹצְרֵנוּ וּמַעֲשֵֹה יָדְךָ כֻּלָּנוּ: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אַל-תִּקְצֹף יְהֹוָה עַד-מְאֹד וְאַל-לָעַד תִּזְכֹּר עָוֹן הֵן הַבֶּט-נָא עַמְּךָ כֻלָּנוּ: </a:t>
                      </a:r>
                      <a:r>
                        <a:rPr lang="he-IL" sz="2000" b="0" i="0" u="none" strike="noStrike">
                          <a:solidFill>
                            <a:srgbClr val="00B0F0"/>
                          </a:solidFill>
                          <a:effectLst/>
                          <a:latin typeface="Arial" panose="020B0604020202020204" pitchFamily="34" charset="0"/>
                          <a:cs typeface="+mj-cs"/>
                        </a:rPr>
                        <a:t>ט</a:t>
                      </a:r>
                      <a:r>
                        <a:rPr lang="he-IL" sz="2000" b="0" i="0" u="none" strike="noStrike">
                          <a:solidFill>
                            <a:schemeClr val="bg1"/>
                          </a:solidFill>
                          <a:effectLst/>
                          <a:latin typeface="Arial" panose="020B0604020202020204" pitchFamily="34" charset="0"/>
                          <a:cs typeface="+mj-cs"/>
                        </a:rPr>
                        <a:t>   עָרֵי קָדְשְׁךָ הָיוּ מִדְבָּר צִיּוֹן מִדְבָּר הָיָתָה יְרוּשָׁלַם שְׁמָמָה: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בֵּית קָדְשֵׁנוּ וְתִפְאַרְתֵּנוּ אֲשֶׁר הִלְלוּךָ אֲבֹתֵינוּ הָיָה לִשְֹרֵפַת אֵשׁ וְכָל-מַחֲמַדֵּינוּ הָיָה לְחָרְבָּה: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הַעַל-אֵלֶּה תִתְאַפַּק יְהֹוָה תֶּחֱשֶׁה וּתְעַנֵּנוּ עַד-מְאֹד: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וְלֵית </a:t>
                      </a:r>
                      <a:r>
                        <a:rPr lang="he-IL" sz="2000" b="1" i="0" u="none" strike="noStrike">
                          <a:solidFill>
                            <a:srgbClr val="FFFF00"/>
                          </a:solidFill>
                          <a:effectLst/>
                          <a:latin typeface="Arial" panose="020B0604020202020204" pitchFamily="34" charset="0"/>
                          <a:cs typeface="+mj-cs"/>
                        </a:rPr>
                        <a:t>דִמצַלֵי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בִשמָך </a:t>
                      </a:r>
                      <a:r>
                        <a:rPr lang="he-IL" sz="2000" b="1" i="0" u="none" strike="noStrike">
                          <a:solidFill>
                            <a:srgbClr val="FFC000"/>
                          </a:solidFill>
                          <a:effectLst/>
                          <a:latin typeface="Arial" panose="020B0604020202020204" pitchFamily="34" charset="0"/>
                          <a:cs typeface="+mj-cs"/>
                        </a:rPr>
                        <a:t>מִתרְעֵי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לְאַתקָפָא </a:t>
                      </a:r>
                      <a:r>
                        <a:rPr lang="he-IL" sz="2000" b="1" i="0" u="none" strike="noStrike">
                          <a:solidFill>
                            <a:srgbClr val="92D050"/>
                          </a:solidFill>
                          <a:effectLst/>
                          <a:latin typeface="Arial" panose="020B0604020202020204" pitchFamily="34" charset="0"/>
                          <a:cs typeface="+mj-cs"/>
                        </a:rPr>
                        <a:t>בְדַחלְתָך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אְרֵי סְלֵיקתָא אַפֵי </a:t>
                      </a:r>
                      <a:r>
                        <a:rPr lang="he-IL" sz="2000" b="1" i="0" u="none" strike="noStrike">
                          <a:solidFill>
                            <a:srgbClr val="FF0000"/>
                          </a:solidFill>
                          <a:effectLst/>
                          <a:latin typeface="Arial" panose="020B0604020202020204" pitchFamily="34" charset="0"/>
                          <a:cs typeface="+mj-cs"/>
                        </a:rPr>
                        <a:t>שְכִינְתָך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מִינַנָא וּמסַרתַנָא בְיַד חֹובַנָא׃ </a:t>
                      </a:r>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וּכעַן יוי </a:t>
                      </a:r>
                      <a:r>
                        <a:rPr lang="he-IL" sz="2000" b="1" i="0" u="none" strike="noStrike">
                          <a:solidFill>
                            <a:srgbClr val="FFFF00"/>
                          </a:solidFill>
                          <a:effectLst/>
                          <a:latin typeface="Arial" panose="020B0604020202020204" pitchFamily="34" charset="0"/>
                          <a:cs typeface="+mj-cs"/>
                        </a:rPr>
                        <a:t>דְרַחֲמָך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עְלַנָא סַגִיאִין מֵאָב עַל בְנִין אְנַחנָא </a:t>
                      </a:r>
                      <a:r>
                        <a:rPr lang="he-IL" sz="2000" b="1" i="0" u="none" strike="noStrike">
                          <a:solidFill>
                            <a:srgbClr val="92D050"/>
                          </a:solidFill>
                          <a:effectLst/>
                          <a:latin typeface="Arial" panose="020B0604020202020204" pitchFamily="34" charset="0"/>
                          <a:cs typeface="+mj-cs"/>
                        </a:rPr>
                        <a:t>טִינָא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וְאַת בָרַנָא </a:t>
                      </a:r>
                      <a:r>
                        <a:rPr lang="he-IL" sz="2000" b="1" i="0" u="none" strike="noStrike">
                          <a:solidFill>
                            <a:srgbClr val="FF0000"/>
                          </a:solidFill>
                          <a:effectLst/>
                          <a:latin typeface="Arial" panose="020B0604020202020204" pitchFamily="34" charset="0"/>
                          <a:cs typeface="+mj-cs"/>
                        </a:rPr>
                        <a:t>וְעֹובָד גְבוּרְתָך</a:t>
                      </a:r>
                      <a:r>
                        <a:rPr lang="he-IL" sz="2000" b="0" i="0" u="none" strike="noStrike">
                          <a:solidFill>
                            <a:srgbClr val="FF00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כֻלַנָא׃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לָא יְהֵי רְגַז מִן קֳדָמָך יוי בַנָא עַד לַחדָא וְלָא לְעָלְמָא תִדכַר חֹובִין הָא גְלֵי קֳדָמָך דְעַמָך אְנַחנָא כוּלַנָא׃ </a:t>
                      </a:r>
                      <a:r>
                        <a:rPr lang="he-IL" sz="2000" b="0" i="0" u="none" strike="noStrike">
                          <a:solidFill>
                            <a:srgbClr val="00B0F0"/>
                          </a:solidFill>
                          <a:effectLst/>
                          <a:latin typeface="Arial" panose="020B0604020202020204" pitchFamily="34" charset="0"/>
                          <a:cs typeface="+mj-cs"/>
                        </a:rPr>
                        <a:t>ט </a:t>
                      </a:r>
                      <a:r>
                        <a:rPr lang="he-IL" sz="2000" b="0" i="0" u="none" strike="noStrike">
                          <a:solidFill>
                            <a:schemeClr val="bg1"/>
                          </a:solidFill>
                          <a:effectLst/>
                          <a:latin typeface="Arial" panose="020B0604020202020204" pitchFamily="34" charset="0"/>
                          <a:cs typeface="+mj-cs"/>
                        </a:rPr>
                        <a:t>     קִרוֵי </a:t>
                      </a:r>
                      <a:r>
                        <a:rPr lang="he-IL" sz="2000" b="1" i="0" u="none" strike="noStrike">
                          <a:solidFill>
                            <a:srgbClr val="FFFF00"/>
                          </a:solidFill>
                          <a:effectLst/>
                          <a:latin typeface="Arial" panose="020B0604020202020204" pitchFamily="34" charset="0"/>
                          <a:cs typeface="+mj-cs"/>
                        </a:rPr>
                        <a:t>קוּדשָך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הְוַאָה מַדבְרָא צִיֹון מַדבְרָא הְוָת יְרוּשלַם צָדיַא׃ </a:t>
                      </a:r>
                      <a:r>
                        <a:rPr lang="he-IL" sz="2000" b="0" i="0" u="none" strike="noStrike">
                          <a:solidFill>
                            <a:srgbClr val="00B0F0"/>
                          </a:solidFill>
                          <a:effectLst/>
                          <a:latin typeface="Arial" panose="020B0604020202020204" pitchFamily="34" charset="0"/>
                          <a:cs typeface="+mj-cs"/>
                        </a:rPr>
                        <a:t>י </a:t>
                      </a:r>
                      <a:r>
                        <a:rPr lang="he-IL" sz="2000" b="0" i="0" u="none" strike="noStrike">
                          <a:solidFill>
                            <a:schemeClr val="bg1"/>
                          </a:solidFill>
                          <a:effectLst/>
                          <a:latin typeface="Arial" panose="020B0604020202020204" pitchFamily="34" charset="0"/>
                          <a:cs typeface="+mj-cs"/>
                        </a:rPr>
                        <a:t>    בֵית קֻדשַנָא </a:t>
                      </a:r>
                      <a:r>
                        <a:rPr lang="he-IL" sz="2000" b="1" i="0" u="none" strike="noStrike">
                          <a:solidFill>
                            <a:srgbClr val="FFC000"/>
                          </a:solidFill>
                          <a:effectLst/>
                          <a:latin typeface="Arial" panose="020B0604020202020204" pitchFamily="34" charset="0"/>
                          <a:cs typeface="+mj-cs"/>
                        </a:rPr>
                        <a:t>וְתֻשבַחתַנָא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אְתַר דִפלַחוּ קֳדָמָך אְבָהָתַנָא הְוָה לִיקֵידַת נוּר וְכָל בֵית רַגְגַנָא הְוָה </a:t>
                      </a:r>
                      <a:r>
                        <a:rPr lang="he-IL" sz="2000" b="1" i="0" u="none" strike="noStrike">
                          <a:solidFill>
                            <a:srgbClr val="92D050"/>
                          </a:solidFill>
                          <a:effectLst/>
                          <a:latin typeface="Arial" panose="020B0604020202020204" pitchFamily="34" charset="0"/>
                          <a:cs typeface="+mj-cs"/>
                        </a:rPr>
                        <a:t>לְחָרבָה</a:t>
                      </a:r>
                      <a:r>
                        <a:rPr lang="he-IL" sz="2000" b="1"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הַעַל אִלֵין תִתחַסַן יוי וְאַת יָהֵיב אַרכָא לְרַשִיעַיָא וּמשַעבְדִין בַנָא עַד לַחדָא׃</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buNone/>
                      </a:pPr>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buNone/>
                      </a:pPr>
                      <a:r>
                        <a:rPr lang="he-IL" sz="2000" b="0" i="0" u="none" strike="noStrike">
                          <a:solidFill>
                            <a:srgbClr val="00B0F0"/>
                          </a:solidFill>
                          <a:effectLst/>
                          <a:latin typeface="Arial" panose="020B0604020202020204" pitchFamily="34" charset="0"/>
                          <a:cs typeface="+mj-cs"/>
                        </a:rPr>
                        <a:t>ו</a:t>
                      </a:r>
                      <a:r>
                        <a:rPr lang="he-IL" sz="2000" b="0" i="0" u="none" strike="noStrike">
                          <a:solidFill>
                            <a:schemeClr val="bg1"/>
                          </a:solidFill>
                          <a:effectLst/>
                          <a:latin typeface="Arial" panose="020B0604020202020204" pitchFamily="34" charset="0"/>
                          <a:cs typeface="+mj-cs"/>
                        </a:rPr>
                        <a:t>  וְלֵית </a:t>
                      </a:r>
                      <a:r>
                        <a:rPr lang="he-IL" sz="2000" b="1" i="0" u="none" strike="noStrike">
                          <a:solidFill>
                            <a:srgbClr val="FFFF00"/>
                          </a:solidFill>
                          <a:effectLst/>
                          <a:latin typeface="Arial" panose="020B0604020202020204" pitchFamily="34" charset="0"/>
                          <a:cs typeface="+mj-cs"/>
                        </a:rPr>
                        <a:t>דְמָצְלֵי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בִשְׁמָךְ </a:t>
                      </a:r>
                      <a:r>
                        <a:rPr lang="he-IL" sz="2000" b="1" i="0" u="none" strike="noStrike">
                          <a:solidFill>
                            <a:srgbClr val="FFC000"/>
                          </a:solidFill>
                          <a:effectLst/>
                          <a:latin typeface="Arial" panose="020B0604020202020204" pitchFamily="34" charset="0"/>
                          <a:cs typeface="+mj-cs"/>
                        </a:rPr>
                        <a:t>מִתְרְעֵי</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לְאַתְקָפָא </a:t>
                      </a:r>
                      <a:r>
                        <a:rPr lang="he-IL" sz="2000" b="1" i="0" u="none" strike="noStrike">
                          <a:solidFill>
                            <a:srgbClr val="92D050"/>
                          </a:solidFill>
                          <a:effectLst/>
                          <a:latin typeface="Arial" panose="020B0604020202020204" pitchFamily="34" charset="0"/>
                          <a:cs typeface="+mj-cs"/>
                        </a:rPr>
                        <a:t>בִדְחַלְתָּךְ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אֲרֵי סְלֵיקְתָּא אַפֵּי </a:t>
                      </a:r>
                      <a:r>
                        <a:rPr lang="he-IL" sz="2000" b="1" i="0" u="none" strike="noStrike">
                          <a:solidFill>
                            <a:srgbClr val="FF0000"/>
                          </a:solidFill>
                          <a:effectLst/>
                          <a:latin typeface="Arial" panose="020B0604020202020204" pitchFamily="34" charset="0"/>
                          <a:cs typeface="+mj-cs"/>
                        </a:rPr>
                        <a:t>שְׁכִנְתָּךְ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מִנָנָא וּמְסַרְתָּנָא בְּיַד חוֹבָנָא: </a:t>
                      </a:r>
                      <a:r>
                        <a:rPr lang="he-IL" sz="2000" b="0" i="0" u="none" strike="noStrike">
                          <a:solidFill>
                            <a:srgbClr val="00B0F0"/>
                          </a:solidFill>
                          <a:effectLst/>
                          <a:latin typeface="Arial" panose="020B0604020202020204" pitchFamily="34" charset="0"/>
                          <a:cs typeface="+mj-cs"/>
                        </a:rPr>
                        <a:t>ז</a:t>
                      </a:r>
                      <a:r>
                        <a:rPr lang="he-IL" sz="2000" b="0" i="0" u="none" strike="noStrike">
                          <a:solidFill>
                            <a:schemeClr val="bg1"/>
                          </a:solidFill>
                          <a:effectLst/>
                          <a:latin typeface="Arial" panose="020B0604020202020204" pitchFamily="34" charset="0"/>
                          <a:cs typeface="+mj-cs"/>
                        </a:rPr>
                        <a:t>  וְאַתְּ יְיָ </a:t>
                      </a:r>
                      <a:r>
                        <a:rPr lang="he-IL" sz="2000" b="1" i="0" u="none" strike="noStrike">
                          <a:solidFill>
                            <a:srgbClr val="FFFF00"/>
                          </a:solidFill>
                          <a:effectLst/>
                          <a:latin typeface="Arial" panose="020B0604020202020204" pitchFamily="34" charset="0"/>
                          <a:cs typeface="+mj-cs"/>
                        </a:rPr>
                        <a:t>רַחֲמָךְ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עֲלָנָא סַגִיאִין כְּאַב עַל בְּנִין אֲנַחְנָא </a:t>
                      </a:r>
                      <a:r>
                        <a:rPr lang="he-IL" sz="2000" b="1" i="0" u="none" strike="noStrike">
                          <a:solidFill>
                            <a:srgbClr val="92D050"/>
                          </a:solidFill>
                          <a:effectLst/>
                          <a:latin typeface="Arial" panose="020B0604020202020204" pitchFamily="34" charset="0"/>
                          <a:cs typeface="+mj-cs"/>
                        </a:rPr>
                        <a:t>טִינָא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וְאַתְּ בְּרֵיתָנָא </a:t>
                      </a:r>
                      <a:r>
                        <a:rPr lang="he-IL" sz="2000" b="1" i="0" u="none" strike="noStrike">
                          <a:solidFill>
                            <a:srgbClr val="FF0000"/>
                          </a:solidFill>
                          <a:effectLst/>
                          <a:latin typeface="Arial" panose="020B0604020202020204" pitchFamily="34" charset="0"/>
                          <a:cs typeface="+mj-cs"/>
                        </a:rPr>
                        <a:t>וְעוֹבַד גְבוּרְתָּךְ</a:t>
                      </a:r>
                      <a:r>
                        <a:rPr lang="he-IL" sz="2000" b="0" i="0" u="none" strike="noStrike">
                          <a:solidFill>
                            <a:srgbClr val="FF0000"/>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כּוּלָנָא: </a:t>
                      </a:r>
                      <a:r>
                        <a:rPr lang="he-IL" sz="2000" b="0" i="0" u="none" strike="noStrike">
                          <a:solidFill>
                            <a:srgbClr val="00B0F0"/>
                          </a:solidFill>
                          <a:effectLst/>
                          <a:latin typeface="Arial" panose="020B0604020202020204" pitchFamily="34" charset="0"/>
                          <a:cs typeface="+mj-cs"/>
                        </a:rPr>
                        <a:t>ח</a:t>
                      </a:r>
                      <a:r>
                        <a:rPr lang="he-IL" sz="2000" b="0" i="0" u="none" strike="noStrike">
                          <a:solidFill>
                            <a:schemeClr val="bg1"/>
                          </a:solidFill>
                          <a:effectLst/>
                          <a:latin typeface="Arial" panose="020B0604020202020204" pitchFamily="34" charset="0"/>
                          <a:cs typeface="+mj-cs"/>
                        </a:rPr>
                        <a:t>  לָא יְהֵי רְגַז מִן קֳדָמָךְ יְיָ בָּנָא עַד לַחֲדָא לָא לְעַלְמָא תִדְכַּר חוֹבִי הָא גְלֵי קֳדָמָךְ דְעַמָךְ אֲנַחְנָא כּוּלָנָא:</a:t>
                      </a:r>
                      <a:r>
                        <a:rPr lang="he-IL" sz="2000" b="0" i="0" u="none" strike="noStrike">
                          <a:solidFill>
                            <a:srgbClr val="00B0F0"/>
                          </a:solidFill>
                          <a:effectLst/>
                          <a:latin typeface="Arial" panose="020B0604020202020204" pitchFamily="34" charset="0"/>
                          <a:cs typeface="+mj-cs"/>
                        </a:rPr>
                        <a:t> ט  </a:t>
                      </a:r>
                      <a:r>
                        <a:rPr lang="he-IL" sz="2000" b="0" i="0" u="none" strike="noStrike">
                          <a:solidFill>
                            <a:schemeClr val="bg1"/>
                          </a:solidFill>
                          <a:effectLst/>
                          <a:latin typeface="Arial" panose="020B0604020202020204" pitchFamily="34" charset="0"/>
                          <a:cs typeface="+mj-cs"/>
                        </a:rPr>
                        <a:t>קִרְוֵי </a:t>
                      </a:r>
                      <a:r>
                        <a:rPr lang="he-IL" sz="2000" b="1" i="0" u="none" strike="noStrike">
                          <a:solidFill>
                            <a:srgbClr val="FFFF00"/>
                          </a:solidFill>
                          <a:effectLst/>
                          <a:latin typeface="Arial" panose="020B0604020202020204" pitchFamily="34" charset="0"/>
                          <a:cs typeface="+mj-cs"/>
                        </a:rPr>
                        <a:t>קוּדְשָׁךְ</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הֲוָאָה מַדְבְּרָא צִיוֹן מַדְבְּרָא הֲוָת וִירוּשְׁלֵם צַדְיָא: </a:t>
                      </a:r>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בֵּית קוּדְשָׁנָא </a:t>
                      </a:r>
                      <a:r>
                        <a:rPr lang="he-IL" sz="2000" b="1" i="0" u="none" strike="noStrike">
                          <a:solidFill>
                            <a:srgbClr val="FFC000"/>
                          </a:solidFill>
                          <a:effectLst/>
                          <a:latin typeface="Arial" panose="020B0604020202020204" pitchFamily="34" charset="0"/>
                          <a:cs typeface="+mj-cs"/>
                        </a:rPr>
                        <a:t>וְתוּשְׁבַּחְתָּנָא</a:t>
                      </a:r>
                      <a:r>
                        <a:rPr lang="he-IL" sz="2000" b="1" i="0" u="none" strike="noStrike">
                          <a:solidFill>
                            <a:schemeClr val="bg1"/>
                          </a:solidFill>
                          <a:effectLst/>
                          <a:latin typeface="Arial" panose="020B0604020202020204" pitchFamily="34" charset="0"/>
                          <a:cs typeface="+mj-cs"/>
                        </a:rPr>
                        <a:t> </a:t>
                      </a:r>
                      <a:r>
                        <a:rPr lang="he-IL" sz="2000" b="0" i="0" u="none" strike="noStrike">
                          <a:solidFill>
                            <a:schemeClr val="bg1"/>
                          </a:solidFill>
                          <a:effectLst/>
                          <a:latin typeface="Arial" panose="020B0604020202020204" pitchFamily="34" charset="0"/>
                          <a:cs typeface="+mj-cs"/>
                        </a:rPr>
                        <a:t>אֲתַר דִפְלָחוּ קֳדָמָךְ אֲבְהָתָנָא הֲוָה לִיקֵידַת נוּר וְכָל בֵּית רַנְגָנָא הֲוָה </a:t>
                      </a:r>
                      <a:r>
                        <a:rPr lang="he-IL" sz="2000" b="1" i="0" u="none" strike="noStrike">
                          <a:solidFill>
                            <a:srgbClr val="92D050"/>
                          </a:solidFill>
                          <a:effectLst/>
                          <a:latin typeface="Arial" panose="020B0604020202020204" pitchFamily="34" charset="0"/>
                          <a:cs typeface="+mj-cs"/>
                        </a:rPr>
                        <a:t>לְחָרְבָּא</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הַעַל אִלֵין תִּתְחַסָן יְיָ וְאַתְּ יָהֵיב אַרְכָּא לְרַשִׁיעַיָא דִמְשַׁעְבְּדִין בָּנָא עַד עַלְמָא:</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0496110"/>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25450437-AA00-CC73-6E5D-DE35E85A8CFA}"/>
                  </a:ext>
                </a:extLst>
              </p14:cNvPr>
              <p14:cNvContentPartPr/>
              <p14:nvPr/>
            </p14:nvContentPartPr>
            <p14:xfrm>
              <a:off x="392436" y="520508"/>
              <a:ext cx="496800" cy="4393800"/>
            </p14:xfrm>
          </p:contentPart>
        </mc:Choice>
        <mc:Fallback>
          <p:pic>
            <p:nvPicPr>
              <p:cNvPr id="7" name="Ink 6">
                <a:extLst>
                  <a:ext uri="{FF2B5EF4-FFF2-40B4-BE49-F238E27FC236}">
                    <a16:creationId xmlns:a16="http://schemas.microsoft.com/office/drawing/2014/main" id="{25450437-AA00-CC73-6E5D-DE35E85A8CFA}"/>
                  </a:ext>
                </a:extLst>
              </p:cNvPr>
              <p:cNvPicPr/>
              <p:nvPr/>
            </p:nvPicPr>
            <p:blipFill>
              <a:blip r:embed="rId5"/>
              <a:stretch>
                <a:fillRect/>
              </a:stretch>
            </p:blipFill>
            <p:spPr>
              <a:xfrm>
                <a:off x="374796" y="502868"/>
                <a:ext cx="532440" cy="442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A5E383EA-B245-6806-4FC9-96D140B980D2}"/>
                  </a:ext>
                </a:extLst>
              </p14:cNvPr>
              <p14:cNvContentPartPr/>
              <p14:nvPr/>
            </p14:nvContentPartPr>
            <p14:xfrm>
              <a:off x="9114516" y="660908"/>
              <a:ext cx="381240" cy="5621760"/>
            </p14:xfrm>
          </p:contentPart>
        </mc:Choice>
        <mc:Fallback>
          <p:pic>
            <p:nvPicPr>
              <p:cNvPr id="9" name="Ink 8">
                <a:extLst>
                  <a:ext uri="{FF2B5EF4-FFF2-40B4-BE49-F238E27FC236}">
                    <a16:creationId xmlns:a16="http://schemas.microsoft.com/office/drawing/2014/main" id="{A5E383EA-B245-6806-4FC9-96D140B980D2}"/>
                  </a:ext>
                </a:extLst>
              </p:cNvPr>
              <p:cNvPicPr/>
              <p:nvPr/>
            </p:nvPicPr>
            <p:blipFill>
              <a:blip r:embed="rId7"/>
              <a:stretch>
                <a:fillRect/>
              </a:stretch>
            </p:blipFill>
            <p:spPr>
              <a:xfrm>
                <a:off x="9096876" y="643268"/>
                <a:ext cx="416880" cy="5657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D7DBF03-0703-0256-8740-771DC7B369DD}"/>
                  </a:ext>
                </a:extLst>
              </p14:cNvPr>
              <p14:cNvContentPartPr/>
              <p14:nvPr/>
            </p14:nvContentPartPr>
            <p14:xfrm>
              <a:off x="7921836" y="594308"/>
              <a:ext cx="685800" cy="366120"/>
            </p14:xfrm>
          </p:contentPart>
        </mc:Choice>
        <mc:Fallback>
          <p:pic>
            <p:nvPicPr>
              <p:cNvPr id="10" name="Ink 9">
                <a:extLst>
                  <a:ext uri="{FF2B5EF4-FFF2-40B4-BE49-F238E27FC236}">
                    <a16:creationId xmlns:a16="http://schemas.microsoft.com/office/drawing/2014/main" id="{AD7DBF03-0703-0256-8740-771DC7B369DD}"/>
                  </a:ext>
                </a:extLst>
              </p:cNvPr>
              <p:cNvPicPr/>
              <p:nvPr/>
            </p:nvPicPr>
            <p:blipFill>
              <a:blip r:embed="rId9"/>
              <a:stretch>
                <a:fillRect/>
              </a:stretch>
            </p:blipFill>
            <p:spPr>
              <a:xfrm>
                <a:off x="7903836" y="576668"/>
                <a:ext cx="72144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C8A2B97-F554-5197-7165-3DD8CD520C4D}"/>
                  </a:ext>
                </a:extLst>
              </p14:cNvPr>
              <p14:cNvContentPartPr/>
              <p14:nvPr/>
            </p14:nvContentPartPr>
            <p14:xfrm>
              <a:off x="6648876" y="573428"/>
              <a:ext cx="864720" cy="434880"/>
            </p14:xfrm>
          </p:contentPart>
        </mc:Choice>
        <mc:Fallback>
          <p:pic>
            <p:nvPicPr>
              <p:cNvPr id="11" name="Ink 10">
                <a:extLst>
                  <a:ext uri="{FF2B5EF4-FFF2-40B4-BE49-F238E27FC236}">
                    <a16:creationId xmlns:a16="http://schemas.microsoft.com/office/drawing/2014/main" id="{BC8A2B97-F554-5197-7165-3DD8CD520C4D}"/>
                  </a:ext>
                </a:extLst>
              </p:cNvPr>
              <p:cNvPicPr/>
              <p:nvPr/>
            </p:nvPicPr>
            <p:blipFill>
              <a:blip r:embed="rId11"/>
              <a:stretch>
                <a:fillRect/>
              </a:stretch>
            </p:blipFill>
            <p:spPr>
              <a:xfrm>
                <a:off x="6630876" y="555428"/>
                <a:ext cx="90036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FC6D7D56-83F5-EBD6-CF8E-01828D8317E0}"/>
                  </a:ext>
                </a:extLst>
              </p14:cNvPr>
              <p14:cNvContentPartPr/>
              <p14:nvPr/>
            </p14:nvContentPartPr>
            <p14:xfrm>
              <a:off x="7800156" y="1253468"/>
              <a:ext cx="572040" cy="58680"/>
            </p14:xfrm>
          </p:contentPart>
        </mc:Choice>
        <mc:Fallback>
          <p:pic>
            <p:nvPicPr>
              <p:cNvPr id="12" name="Ink 11">
                <a:extLst>
                  <a:ext uri="{FF2B5EF4-FFF2-40B4-BE49-F238E27FC236}">
                    <a16:creationId xmlns:a16="http://schemas.microsoft.com/office/drawing/2014/main" id="{FC6D7D56-83F5-EBD6-CF8E-01828D8317E0}"/>
                  </a:ext>
                </a:extLst>
              </p:cNvPr>
              <p:cNvPicPr/>
              <p:nvPr/>
            </p:nvPicPr>
            <p:blipFill>
              <a:blip r:embed="rId13"/>
              <a:stretch>
                <a:fillRect/>
              </a:stretch>
            </p:blipFill>
            <p:spPr>
              <a:xfrm>
                <a:off x="7782516" y="1235828"/>
                <a:ext cx="607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D96B1D6-95C4-4818-184D-165B37F6B95D}"/>
                  </a:ext>
                </a:extLst>
              </p14:cNvPr>
              <p14:cNvContentPartPr/>
              <p14:nvPr/>
            </p14:nvContentPartPr>
            <p14:xfrm>
              <a:off x="8116956" y="1249508"/>
              <a:ext cx="742680" cy="406800"/>
            </p14:xfrm>
          </p:contentPart>
        </mc:Choice>
        <mc:Fallback>
          <p:pic>
            <p:nvPicPr>
              <p:cNvPr id="13" name="Ink 12">
                <a:extLst>
                  <a:ext uri="{FF2B5EF4-FFF2-40B4-BE49-F238E27FC236}">
                    <a16:creationId xmlns:a16="http://schemas.microsoft.com/office/drawing/2014/main" id="{ED96B1D6-95C4-4818-184D-165B37F6B95D}"/>
                  </a:ext>
                </a:extLst>
              </p:cNvPr>
              <p:cNvPicPr/>
              <p:nvPr/>
            </p:nvPicPr>
            <p:blipFill>
              <a:blip r:embed="rId15"/>
              <a:stretch>
                <a:fillRect/>
              </a:stretch>
            </p:blipFill>
            <p:spPr>
              <a:xfrm>
                <a:off x="8099316" y="1231868"/>
                <a:ext cx="778320" cy="442440"/>
              </a:xfrm>
              <a:prstGeom prst="rect">
                <a:avLst/>
              </a:prstGeom>
            </p:spPr>
          </p:pic>
        </mc:Fallback>
      </mc:AlternateContent>
    </p:spTree>
    <p:extLst>
      <p:ext uri="{BB962C8B-B14F-4D97-AF65-F5344CB8AC3E}">
        <p14:creationId xmlns:p14="http://schemas.microsoft.com/office/powerpoint/2010/main" val="290323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64:1-12</a:t>
            </a:r>
          </a:p>
          <a:p>
            <a:pPr algn="ctr"/>
            <a:r>
              <a:rPr lang="he-IL" sz="8800" b="1">
                <a:ln w="15875">
                  <a:solidFill>
                    <a:schemeClr val="tx1"/>
                  </a:solidFill>
                  <a:prstDash val="solid"/>
                </a:ln>
                <a:solidFill>
                  <a:srgbClr val="FFFF00"/>
                </a:solidFill>
                <a:cs typeface="+mj-cs"/>
              </a:rPr>
              <a:t>ישעיהו סד:א-יא</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20403" y="4154231"/>
            <a:ext cx="9383594" cy="1200329"/>
          </a:xfrm>
          <a:prstGeom prst="rect">
            <a:avLst/>
          </a:prstGeom>
          <a:noFill/>
          <a:ln>
            <a:noFill/>
          </a:ln>
        </p:spPr>
        <p:txBody>
          <a:bodyPr wrap="none" rtlCol="0">
            <a:spAutoFit/>
          </a:bodyPr>
          <a:lstStyle/>
          <a:p>
            <a:pPr algn="ctr"/>
            <a:r>
              <a:rPr lang="en-US" sz="3600" b="1">
                <a:ln>
                  <a:solidFill>
                    <a:schemeClr val="tx1"/>
                  </a:solidFill>
                </a:ln>
                <a:solidFill>
                  <a:srgbClr val="FFFF00"/>
                </a:solidFill>
              </a:rPr>
              <a:t>Mountains Quake and Hearts Transform, </a:t>
            </a:r>
          </a:p>
          <a:p>
            <a:pPr algn="ctr"/>
            <a:r>
              <a:rPr lang="en-US" sz="3600" b="1">
                <a:ln>
                  <a:solidFill>
                    <a:schemeClr val="tx1"/>
                  </a:solidFill>
                </a:ln>
                <a:solidFill>
                  <a:srgbClr val="FFFF00"/>
                </a:solidFill>
              </a:rPr>
              <a:t>The Cry for Divine Intervention and Redemption</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6D380EE-CB2F-399E-F24D-316CB76A303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603F720-B180-E116-BA97-9B7415C05910}"/>
              </a:ext>
            </a:extLst>
          </p:cNvPr>
          <p:cNvSpPr/>
          <p:nvPr/>
        </p:nvSpPr>
        <p:spPr>
          <a:xfrm>
            <a:off x="0" y="1"/>
            <a:ext cx="9715500" cy="624840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05B4A23-66BE-92C6-76C4-F1F32A1AC41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45DFE9F-24C9-F2FC-EA2B-10A6EF89FD1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3AD6DAC-0C25-F601-FD42-C18D9A8D9233}"/>
              </a:ext>
            </a:extLst>
          </p:cNvPr>
          <p:cNvSpPr txBox="1"/>
          <p:nvPr/>
        </p:nvSpPr>
        <p:spPr>
          <a:xfrm>
            <a:off x="622300" y="211510"/>
            <a:ext cx="8470900" cy="1754326"/>
          </a:xfrm>
          <a:prstGeom prst="rect">
            <a:avLst/>
          </a:prstGeom>
          <a:noFill/>
        </p:spPr>
        <p:txBody>
          <a:bodyPr wrap="square">
            <a:spAutoFit/>
          </a:bodyPr>
          <a:lstStyle/>
          <a:p>
            <a:r>
              <a:rPr lang="en-US" sz="1800" b="0" i="0" u="none" strike="noStrike">
                <a:solidFill>
                  <a:srgbClr val="FFC000"/>
                </a:solidFill>
                <a:effectLst/>
                <a:latin typeface="Arial" panose="020B0604020202020204" pitchFamily="34" charset="0"/>
              </a:rPr>
              <a:t>In </a:t>
            </a:r>
            <a:r>
              <a:rPr lang="en-US" sz="1800" b="0" i="0" u="none" strike="noStrike">
                <a:solidFill>
                  <a:srgbClr val="00B0F0"/>
                </a:solidFill>
                <a:effectLst/>
                <a:latin typeface="Arial" panose="020B0604020202020204" pitchFamily="34" charset="0"/>
              </a:rPr>
              <a:t>Isaiah 64:1-2</a:t>
            </a:r>
            <a:r>
              <a:rPr lang="en-US" sz="1800" b="0" i="0" u="none" strike="noStrike">
                <a:solidFill>
                  <a:srgbClr val="FFC000"/>
                </a:solidFill>
                <a:effectLst/>
                <a:latin typeface="Arial" panose="020B0604020202020204" pitchFamily="34" charset="0"/>
              </a:rPr>
              <a:t>, the prophet writes saying, “</a:t>
            </a:r>
            <a:r>
              <a:rPr lang="en-US" sz="1800" b="0" i="0" u="none" strike="noStrike">
                <a:solidFill>
                  <a:srgbClr val="92D050"/>
                </a:solidFill>
                <a:effectLst/>
                <a:latin typeface="Arial" panose="020B0604020202020204" pitchFamily="34" charset="0"/>
              </a:rPr>
              <a:t>Oh, that You would rend the heavens and come down</a:t>
            </a:r>
            <a:r>
              <a:rPr lang="en-US" sz="1800" b="0" i="0" u="none" strike="noStrike">
                <a:solidFill>
                  <a:srgbClr val="FFC000"/>
                </a:solidFill>
                <a:effectLst/>
                <a:latin typeface="Arial" panose="020B0604020202020204" pitchFamily="34" charset="0"/>
              </a:rPr>
              <a:t>, &gt; </a:t>
            </a:r>
            <a:r>
              <a:rPr lang="en-US" sz="1800" b="0" i="0" u="none" strike="noStrike">
                <a:solidFill>
                  <a:srgbClr val="00B0F0"/>
                </a:solidFill>
                <a:effectLst/>
                <a:latin typeface="Arial" panose="020B0604020202020204" pitchFamily="34" charset="0"/>
              </a:rPr>
              <a:t>That the mountains might shake at Your presence </a:t>
            </a:r>
            <a:r>
              <a:rPr lang="en-US" sz="1800" b="0" i="0" u="none" strike="noStrike">
                <a:solidFill>
                  <a:srgbClr val="FFC000"/>
                </a:solidFill>
                <a:effectLst/>
                <a:latin typeface="Arial" panose="020B0604020202020204" pitchFamily="34" charset="0"/>
              </a:rPr>
              <a:t>&gt; As fire burns brushwood, &gt; </a:t>
            </a:r>
            <a:r>
              <a:rPr lang="en-US" sz="1800" b="0" i="0" u="none" strike="noStrike">
                <a:solidFill>
                  <a:srgbClr val="FF0000"/>
                </a:solidFill>
                <a:effectLst/>
                <a:latin typeface="Arial" panose="020B0604020202020204" pitchFamily="34" charset="0"/>
              </a:rPr>
              <a:t>As fire causes water to boil </a:t>
            </a:r>
            <a:r>
              <a:rPr lang="en-US" sz="1800" b="0" i="0" u="none" strike="noStrike">
                <a:solidFill>
                  <a:srgbClr val="FFC000"/>
                </a:solidFill>
                <a:effectLst/>
                <a:latin typeface="Arial" panose="020B0604020202020204" pitchFamily="34" charset="0"/>
              </a:rPr>
              <a:t>&gt; </a:t>
            </a:r>
            <a:r>
              <a:rPr lang="en-US" sz="1800" b="0" i="0" u="none" strike="noStrike">
                <a:solidFill>
                  <a:srgbClr val="FFFF00"/>
                </a:solidFill>
                <a:effectLst/>
                <a:latin typeface="Arial" panose="020B0604020202020204" pitchFamily="34" charset="0"/>
              </a:rPr>
              <a:t>To make Your name known to Your adversaries</a:t>
            </a:r>
            <a:r>
              <a:rPr lang="en-US" sz="1800" b="0" i="0" u="none" strike="noStrike">
                <a:solidFill>
                  <a:srgbClr val="FFC000"/>
                </a:solidFill>
                <a:effectLst/>
                <a:latin typeface="Arial" panose="020B0604020202020204" pitchFamily="34" charset="0"/>
              </a:rPr>
              <a:t>, &gt; </a:t>
            </a:r>
            <a:r>
              <a:rPr lang="en-US" sz="1800" b="0" i="0" u="none" strike="noStrike">
                <a:solidFill>
                  <a:srgbClr val="92D050"/>
                </a:solidFill>
                <a:effectLst/>
                <a:latin typeface="Arial" panose="020B0604020202020204" pitchFamily="34" charset="0"/>
              </a:rPr>
              <a:t>That the nations may tremble at Your presence!</a:t>
            </a:r>
            <a:r>
              <a:rPr lang="en-US" sz="1800" b="0" i="0" u="none" strike="noStrike">
                <a:solidFill>
                  <a:srgbClr val="FFC000"/>
                </a:solidFill>
                <a:effectLst/>
                <a:latin typeface="Arial" panose="020B0604020202020204" pitchFamily="34" charset="0"/>
              </a:rPr>
              <a:t>"  We note this vivid imagery of God tearing open the heavens and causing mountains to quake mirrors what we have read in the Tanakh:</a:t>
            </a:r>
            <a:endParaRPr lang="en-US">
              <a:solidFill>
                <a:srgbClr val="FFC000"/>
              </a:solidFill>
            </a:endParaRPr>
          </a:p>
        </p:txBody>
      </p:sp>
      <p:sp>
        <p:nvSpPr>
          <p:cNvPr id="9" name="TextBox 8">
            <a:extLst>
              <a:ext uri="{FF2B5EF4-FFF2-40B4-BE49-F238E27FC236}">
                <a16:creationId xmlns:a16="http://schemas.microsoft.com/office/drawing/2014/main" id="{60D0E9D8-000F-760C-6301-7EDA9A580686}"/>
              </a:ext>
            </a:extLst>
          </p:cNvPr>
          <p:cNvSpPr txBox="1"/>
          <p:nvPr/>
        </p:nvSpPr>
        <p:spPr>
          <a:xfrm>
            <a:off x="774700" y="2173337"/>
            <a:ext cx="8166100" cy="3539430"/>
          </a:xfrm>
          <a:prstGeom prst="rect">
            <a:avLst/>
          </a:prstGeom>
          <a:noFill/>
        </p:spPr>
        <p:txBody>
          <a:bodyPr wrap="square">
            <a:spAutoFit/>
          </a:bodyPr>
          <a:lstStyle/>
          <a:p>
            <a:pPr marL="285750" indent="-285750" rtl="0" fontAlgn="base">
              <a:spcBef>
                <a:spcPts val="1200"/>
              </a:spcBef>
              <a:buFont typeface="Arial" panose="020B0604020202020204" pitchFamily="34" charset="0"/>
              <a:buChar char="•"/>
            </a:pPr>
            <a:r>
              <a:rPr lang="en-US" sz="1600" b="1" i="0" u="none" strike="noStrike">
                <a:solidFill>
                  <a:srgbClr val="00B0F0"/>
                </a:solidFill>
                <a:effectLst/>
                <a:latin typeface="Arial" panose="020B0604020202020204" pitchFamily="34" charset="0"/>
              </a:rPr>
              <a:t>Exodus 19:18-20</a:t>
            </a:r>
            <a:r>
              <a:rPr lang="en-US" sz="1600" b="0" i="0" u="none" strike="noStrike">
                <a:solidFill>
                  <a:srgbClr val="00B0F0"/>
                </a:solidFill>
                <a:effectLst/>
                <a:latin typeface="Arial" panose="020B0604020202020204" pitchFamily="34" charset="0"/>
              </a:rPr>
              <a:t> </a:t>
            </a:r>
            <a:r>
              <a:rPr lang="en-US" sz="1600" b="0" i="0" u="none" strike="noStrike">
                <a:solidFill>
                  <a:srgbClr val="FFC000"/>
                </a:solidFill>
                <a:effectLst/>
                <a:latin typeface="Arial" panose="020B0604020202020204" pitchFamily="34" charset="0"/>
              </a:rPr>
              <a:t>describes God's descent upon Mount Sinai: "Now Mount Sinai was completely in smoke, because the Lord descended upon it in fire. Its smoke ascended like the smoke of a furnace, and the whole mountain quaked greatly... And the Lord came down upon Mount Sinai, on the top of the mountain."</a:t>
            </a:r>
            <a:br>
              <a:rPr lang="en-US" sz="1600" b="0" i="0" u="none" strike="noStrike">
                <a:solidFill>
                  <a:srgbClr val="FFC000"/>
                </a:solidFill>
                <a:effectLst/>
                <a:latin typeface="Arial" panose="020B0604020202020204" pitchFamily="34" charset="0"/>
              </a:rPr>
            </a:br>
            <a:r>
              <a:rPr lang="en-US" sz="1600" b="0" i="0" u="none" strike="noStrike">
                <a:solidFill>
                  <a:srgbClr val="FFC000"/>
                </a:solidFill>
                <a:effectLst/>
                <a:latin typeface="Arial" panose="020B0604020202020204" pitchFamily="34" charset="0"/>
              </a:rPr>
              <a:t>Here, the physical manifestations of God's presence—fire, smoke, and earthquakes, establish a powerful parallel to Isaiah's yearning for God to reveal Himself again in such a tangible way.</a:t>
            </a:r>
          </a:p>
          <a:p>
            <a:pPr marL="285750" indent="-285750" rtl="0" fontAlgn="base">
              <a:spcAft>
                <a:spcPts val="1200"/>
              </a:spcAft>
              <a:buFont typeface="Arial" panose="020B0604020202020204" pitchFamily="34" charset="0"/>
              <a:buChar char="•"/>
            </a:pPr>
            <a:r>
              <a:rPr lang="en-US" sz="1600" b="1" i="0" u="none" strike="noStrike">
                <a:solidFill>
                  <a:srgbClr val="00B0F0"/>
                </a:solidFill>
                <a:effectLst/>
                <a:latin typeface="Arial" panose="020B0604020202020204" pitchFamily="34" charset="0"/>
              </a:rPr>
              <a:t>Judges 5:4-5</a:t>
            </a:r>
            <a:r>
              <a:rPr lang="en-US" sz="1600" b="0" i="0" u="none" strike="noStrike">
                <a:solidFill>
                  <a:srgbClr val="FFC000"/>
                </a:solidFill>
                <a:effectLst/>
                <a:latin typeface="Arial" panose="020B0604020202020204" pitchFamily="34" charset="0"/>
              </a:rPr>
              <a:t>, during the Song of Deborah and Barak, there's a depiction of God's majestic intervention: "Lord, when You went out from Seir, &gt; When You marched from the field of Edom, &gt; The earth trembled and the heavens poured, &gt; The clouds also poured water; &gt; The mountains gushed before the Lord, &gt; This Sinai, before the Lord God of Israel." The trembling earth and melting mountains signify God's active involvement in delivering His people, echoing Isaiah's plea for a similar divine breakthrough.</a:t>
            </a:r>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AD189DC8-A9BF-79B2-AC00-7F3F20334C23}"/>
                  </a:ext>
                </a:extLst>
              </p14:cNvPr>
              <p14:cNvContentPartPr/>
              <p14:nvPr/>
            </p14:nvContentPartPr>
            <p14:xfrm>
              <a:off x="769356" y="2173268"/>
              <a:ext cx="266760" cy="329400"/>
            </p14:xfrm>
          </p:contentPart>
        </mc:Choice>
        <mc:Fallback>
          <p:pic>
            <p:nvPicPr>
              <p:cNvPr id="10" name="Ink 9">
                <a:extLst>
                  <a:ext uri="{FF2B5EF4-FFF2-40B4-BE49-F238E27FC236}">
                    <a16:creationId xmlns:a16="http://schemas.microsoft.com/office/drawing/2014/main" id="{AD189DC8-A9BF-79B2-AC00-7F3F20334C23}"/>
                  </a:ext>
                </a:extLst>
              </p:cNvPr>
              <p:cNvPicPr/>
              <p:nvPr/>
            </p:nvPicPr>
            <p:blipFill>
              <a:blip r:embed="rId5"/>
              <a:stretch>
                <a:fillRect/>
              </a:stretch>
            </p:blipFill>
            <p:spPr>
              <a:xfrm>
                <a:off x="751716" y="2155628"/>
                <a:ext cx="302400" cy="365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831B80B1-571E-29AA-3F22-FDDCFCA20809}"/>
                  </a:ext>
                </a:extLst>
              </p14:cNvPr>
              <p14:cNvContentPartPr/>
              <p14:nvPr/>
            </p14:nvContentPartPr>
            <p14:xfrm>
              <a:off x="2166156" y="3376748"/>
              <a:ext cx="3673440" cy="65160"/>
            </p14:xfrm>
          </p:contentPart>
        </mc:Choice>
        <mc:Fallback>
          <p:pic>
            <p:nvPicPr>
              <p:cNvPr id="11" name="Ink 10">
                <a:extLst>
                  <a:ext uri="{FF2B5EF4-FFF2-40B4-BE49-F238E27FC236}">
                    <a16:creationId xmlns:a16="http://schemas.microsoft.com/office/drawing/2014/main" id="{831B80B1-571E-29AA-3F22-FDDCFCA20809}"/>
                  </a:ext>
                </a:extLst>
              </p:cNvPr>
              <p:cNvPicPr/>
              <p:nvPr/>
            </p:nvPicPr>
            <p:blipFill>
              <a:blip r:embed="rId7"/>
              <a:stretch>
                <a:fillRect/>
              </a:stretch>
            </p:blipFill>
            <p:spPr>
              <a:xfrm>
                <a:off x="2148156" y="3358748"/>
                <a:ext cx="3709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88683393-D6FC-FA80-88E1-1028BCE025DE}"/>
                  </a:ext>
                </a:extLst>
              </p14:cNvPr>
              <p14:cNvContentPartPr/>
              <p14:nvPr/>
            </p14:nvContentPartPr>
            <p14:xfrm>
              <a:off x="725076" y="3882548"/>
              <a:ext cx="346320" cy="267480"/>
            </p14:xfrm>
          </p:contentPart>
        </mc:Choice>
        <mc:Fallback>
          <p:pic>
            <p:nvPicPr>
              <p:cNvPr id="12" name="Ink 11">
                <a:extLst>
                  <a:ext uri="{FF2B5EF4-FFF2-40B4-BE49-F238E27FC236}">
                    <a16:creationId xmlns:a16="http://schemas.microsoft.com/office/drawing/2014/main" id="{88683393-D6FC-FA80-88E1-1028BCE025DE}"/>
                  </a:ext>
                </a:extLst>
              </p:cNvPr>
              <p:cNvPicPr/>
              <p:nvPr/>
            </p:nvPicPr>
            <p:blipFill>
              <a:blip r:embed="rId9"/>
              <a:stretch>
                <a:fillRect/>
              </a:stretch>
            </p:blipFill>
            <p:spPr>
              <a:xfrm>
                <a:off x="707076" y="3864908"/>
                <a:ext cx="3819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C21E98C5-4AA1-CD77-8143-A01CC4B89EB7}"/>
                  </a:ext>
                </a:extLst>
              </p14:cNvPr>
              <p14:cNvContentPartPr/>
              <p14:nvPr/>
            </p14:nvContentPartPr>
            <p14:xfrm>
              <a:off x="3555396" y="4171628"/>
              <a:ext cx="2471760" cy="63000"/>
            </p14:xfrm>
          </p:contentPart>
        </mc:Choice>
        <mc:Fallback>
          <p:pic>
            <p:nvPicPr>
              <p:cNvPr id="13" name="Ink 12">
                <a:extLst>
                  <a:ext uri="{FF2B5EF4-FFF2-40B4-BE49-F238E27FC236}">
                    <a16:creationId xmlns:a16="http://schemas.microsoft.com/office/drawing/2014/main" id="{C21E98C5-4AA1-CD77-8143-A01CC4B89EB7}"/>
                  </a:ext>
                </a:extLst>
              </p:cNvPr>
              <p:cNvPicPr/>
              <p:nvPr/>
            </p:nvPicPr>
            <p:blipFill>
              <a:blip r:embed="rId11"/>
              <a:stretch>
                <a:fillRect/>
              </a:stretch>
            </p:blipFill>
            <p:spPr>
              <a:xfrm>
                <a:off x="3537756" y="4153628"/>
                <a:ext cx="2507400" cy="98640"/>
              </a:xfrm>
              <a:prstGeom prst="rect">
                <a:avLst/>
              </a:prstGeom>
            </p:spPr>
          </p:pic>
        </mc:Fallback>
      </mc:AlternateContent>
      <p:grpSp>
        <p:nvGrpSpPr>
          <p:cNvPr id="16" name="Group 15">
            <a:extLst>
              <a:ext uri="{FF2B5EF4-FFF2-40B4-BE49-F238E27FC236}">
                <a16:creationId xmlns:a16="http://schemas.microsoft.com/office/drawing/2014/main" id="{1CAF8239-63D5-2EF1-26A2-3DCD1AAEB979}"/>
              </a:ext>
            </a:extLst>
          </p:cNvPr>
          <p:cNvGrpSpPr/>
          <p:nvPr/>
        </p:nvGrpSpPr>
        <p:grpSpPr>
          <a:xfrm>
            <a:off x="6862356" y="4876508"/>
            <a:ext cx="475560" cy="54720"/>
            <a:chOff x="6862356" y="4876508"/>
            <a:chExt cx="475560" cy="54720"/>
          </a:xfrm>
        </p:grpSpPr>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E0C29F25-873D-E58D-22FF-F848E69F113F}"/>
                    </a:ext>
                  </a:extLst>
                </p14:cNvPr>
                <p14:cNvContentPartPr/>
                <p14:nvPr/>
              </p14:nvContentPartPr>
              <p14:xfrm>
                <a:off x="6862356" y="4904588"/>
                <a:ext cx="475560" cy="26640"/>
              </p14:xfrm>
            </p:contentPart>
          </mc:Choice>
          <mc:Fallback>
            <p:pic>
              <p:nvPicPr>
                <p:cNvPr id="14" name="Ink 13">
                  <a:extLst>
                    <a:ext uri="{FF2B5EF4-FFF2-40B4-BE49-F238E27FC236}">
                      <a16:creationId xmlns:a16="http://schemas.microsoft.com/office/drawing/2014/main" id="{E0C29F25-873D-E58D-22FF-F848E69F113F}"/>
                    </a:ext>
                  </a:extLst>
                </p:cNvPr>
                <p:cNvPicPr/>
                <p:nvPr/>
              </p:nvPicPr>
              <p:blipFill>
                <a:blip r:embed="rId13"/>
                <a:stretch>
                  <a:fillRect/>
                </a:stretch>
              </p:blipFill>
              <p:spPr>
                <a:xfrm>
                  <a:off x="6844716" y="4886588"/>
                  <a:ext cx="511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E4590AA8-199E-91AE-E2D1-A742FD114660}"/>
                    </a:ext>
                  </a:extLst>
                </p14:cNvPr>
                <p14:cNvContentPartPr/>
                <p14:nvPr/>
              </p14:nvContentPartPr>
              <p14:xfrm>
                <a:off x="6958836" y="4876508"/>
                <a:ext cx="235800" cy="27720"/>
              </p14:xfrm>
            </p:contentPart>
          </mc:Choice>
          <mc:Fallback>
            <p:pic>
              <p:nvPicPr>
                <p:cNvPr id="15" name="Ink 14">
                  <a:extLst>
                    <a:ext uri="{FF2B5EF4-FFF2-40B4-BE49-F238E27FC236}">
                      <a16:creationId xmlns:a16="http://schemas.microsoft.com/office/drawing/2014/main" id="{E4590AA8-199E-91AE-E2D1-A742FD114660}"/>
                    </a:ext>
                  </a:extLst>
                </p:cNvPr>
                <p:cNvPicPr/>
                <p:nvPr/>
              </p:nvPicPr>
              <p:blipFill>
                <a:blip r:embed="rId15"/>
                <a:stretch>
                  <a:fillRect/>
                </a:stretch>
              </p:blipFill>
              <p:spPr>
                <a:xfrm>
                  <a:off x="6941196" y="4858508"/>
                  <a:ext cx="271440" cy="63360"/>
                </a:xfrm>
                <a:prstGeom prst="rect">
                  <a:avLst/>
                </a:prstGeom>
              </p:spPr>
            </p:pic>
          </mc:Fallback>
        </mc:AlternateContent>
      </p:grpSp>
    </p:spTree>
    <p:extLst>
      <p:ext uri="{BB962C8B-B14F-4D97-AF65-F5344CB8AC3E}">
        <p14:creationId xmlns:p14="http://schemas.microsoft.com/office/powerpoint/2010/main" val="170556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2D52A07-826C-220D-9B25-0BB099099A0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1B6B2BB-6268-3AC1-5AB9-0A57F06616F6}"/>
              </a:ext>
            </a:extLst>
          </p:cNvPr>
          <p:cNvSpPr/>
          <p:nvPr/>
        </p:nvSpPr>
        <p:spPr>
          <a:xfrm>
            <a:off x="0" y="1"/>
            <a:ext cx="9715500" cy="62484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876D9E-AAE4-675C-F1D1-5C97E4E0199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7C452BD-FA2B-FDBB-5339-BF8F666F9FC4}"/>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4FAD9A88-0D80-A806-3CCA-BD559B255A15}"/>
              </a:ext>
            </a:extLst>
          </p:cNvPr>
          <p:cNvSpPr txBox="1"/>
          <p:nvPr/>
        </p:nvSpPr>
        <p:spPr>
          <a:xfrm>
            <a:off x="349250" y="585044"/>
            <a:ext cx="8794750" cy="5078313"/>
          </a:xfrm>
          <a:prstGeom prst="rect">
            <a:avLst/>
          </a:prstGeom>
          <a:noFill/>
        </p:spPr>
        <p:txBody>
          <a:bodyPr wrap="square">
            <a:spAutoFit/>
          </a:bodyPr>
          <a:lstStyle/>
          <a:p>
            <a:pPr marL="285750" indent="-285750" rtl="0" fontAlgn="base">
              <a:spcBef>
                <a:spcPts val="1200"/>
              </a:spcBef>
              <a:buFont typeface="Arial" panose="020B0604020202020204" pitchFamily="34" charset="0"/>
              <a:buChar char="•"/>
            </a:pPr>
            <a:r>
              <a:rPr lang="en-US" sz="1800" b="1" i="0" u="none" strike="noStrike">
                <a:solidFill>
                  <a:srgbClr val="00B0F0"/>
                </a:solidFill>
                <a:effectLst/>
                <a:latin typeface="Arial" panose="020B0604020202020204" pitchFamily="34" charset="0"/>
              </a:rPr>
              <a:t>Psalm 18</a:t>
            </a:r>
            <a:r>
              <a:rPr lang="en-US" sz="1800" b="0" i="0" u="none" strike="noStrike">
                <a:solidFill>
                  <a:srgbClr val="FFC000"/>
                </a:solidFill>
                <a:effectLst/>
                <a:latin typeface="Arial" panose="020B0604020202020204" pitchFamily="34" charset="0"/>
              </a:rPr>
              <a:t> reflects David's experience of God's deliverance with similar cosmic disturbances: "Then the earth shook and trembled; &gt; The foundations of the hills also quaked and were shaken... &gt; He bowed the heavens also, and came down &gt; With darkness under His feet." This portrayal emphasizes God's responsiveness and the formidable impact of His presence, reinforcing the themes in Isaiah 64.</a:t>
            </a:r>
          </a:p>
          <a:p>
            <a:pPr marL="285750" indent="-285750" rtl="0" fontAlgn="base">
              <a:buFont typeface="Arial" panose="020B0604020202020204" pitchFamily="34" charset="0"/>
              <a:buChar char="•"/>
            </a:pPr>
            <a:r>
              <a:rPr lang="en-US" sz="1800" b="1" i="0" u="none" strike="noStrike">
                <a:solidFill>
                  <a:srgbClr val="00B0F0"/>
                </a:solidFill>
                <a:effectLst/>
                <a:latin typeface="Arial" panose="020B0604020202020204" pitchFamily="34" charset="0"/>
              </a:rPr>
              <a:t>Micah 1:3-4</a:t>
            </a:r>
            <a:r>
              <a:rPr lang="en-US" sz="1800" b="0" i="0" u="none" strike="noStrike">
                <a:solidFill>
                  <a:srgbClr val="00B0F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prophesies about God's impending judgment: "For behold, the Lord is coming out of His place; &gt; He will come down &gt; And tread on the high places of the earth. &gt; The mountains will melt under Him, &gt; And the valleys will split &gt; Like wax before the fire, &gt; Like waters poured down a steep place." The dramatic imagery of melting mountains and splitting valleys aligns with Isaiah's call for a powerful divine intervention against injustice.</a:t>
            </a:r>
          </a:p>
          <a:p>
            <a:pPr marL="285750" indent="-285750" rtl="0" fontAlgn="base">
              <a:spcAft>
                <a:spcPts val="1200"/>
              </a:spcAft>
              <a:buFont typeface="Arial" panose="020B0604020202020204" pitchFamily="34" charset="0"/>
              <a:buChar char="•"/>
            </a:pPr>
            <a:r>
              <a:rPr lang="en-US" sz="1800" b="1" i="0" u="none" strike="noStrike">
                <a:solidFill>
                  <a:srgbClr val="00B0F0"/>
                </a:solidFill>
                <a:effectLst/>
                <a:latin typeface="Arial" panose="020B0604020202020204" pitchFamily="34" charset="0"/>
              </a:rPr>
              <a:t>Habakkuk 3</a:t>
            </a:r>
            <a:r>
              <a:rPr lang="en-US" sz="1800" b="0" i="0" u="none" strike="noStrike">
                <a:solidFill>
                  <a:srgbClr val="FFC000"/>
                </a:solidFill>
                <a:effectLst/>
                <a:latin typeface="Arial" panose="020B0604020202020204" pitchFamily="34" charset="0"/>
              </a:rPr>
              <a:t>, the prophet recounts a vision of God's past mighty acts: "God came from Teman, &gt; The Holy One from Mount Paran... &gt; Before Him went pestilence, &gt; And fever followed at His feet. &gt; He stood and measured the earth; &gt; He looked and startled the nations. &gt; And the everlasting mountains were scattered, &gt; The perpetual hills bowed." Habakkuk's depiction of God startling nations and scattering mountains parallels Isaiah's desire for God to make His name known to His adversaries.</a:t>
            </a: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5173C05-7E78-450C-B831-5A03DFC0529C}"/>
                  </a:ext>
                </a:extLst>
              </p14:cNvPr>
              <p14:cNvContentPartPr/>
              <p14:nvPr/>
            </p14:nvContentPartPr>
            <p14:xfrm>
              <a:off x="338796" y="523748"/>
              <a:ext cx="365760" cy="425520"/>
            </p14:xfrm>
          </p:contentPart>
        </mc:Choice>
        <mc:Fallback>
          <p:pic>
            <p:nvPicPr>
              <p:cNvPr id="7" name="Ink 6">
                <a:extLst>
                  <a:ext uri="{FF2B5EF4-FFF2-40B4-BE49-F238E27FC236}">
                    <a16:creationId xmlns:a16="http://schemas.microsoft.com/office/drawing/2014/main" id="{15173C05-7E78-450C-B831-5A03DFC0529C}"/>
                  </a:ext>
                </a:extLst>
              </p:cNvPr>
              <p:cNvPicPr/>
              <p:nvPr/>
            </p:nvPicPr>
            <p:blipFill>
              <a:blip r:embed="rId5"/>
              <a:stretch>
                <a:fillRect/>
              </a:stretch>
            </p:blipFill>
            <p:spPr>
              <a:xfrm>
                <a:off x="321156" y="506108"/>
                <a:ext cx="40140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F9921E6A-1453-976A-CD48-E2528CBA7F17}"/>
                  </a:ext>
                </a:extLst>
              </p14:cNvPr>
              <p14:cNvContentPartPr/>
              <p14:nvPr/>
            </p14:nvContentPartPr>
            <p14:xfrm>
              <a:off x="260676" y="2015588"/>
              <a:ext cx="351000" cy="335520"/>
            </p14:xfrm>
          </p:contentPart>
        </mc:Choice>
        <mc:Fallback>
          <p:pic>
            <p:nvPicPr>
              <p:cNvPr id="10" name="Ink 9">
                <a:extLst>
                  <a:ext uri="{FF2B5EF4-FFF2-40B4-BE49-F238E27FC236}">
                    <a16:creationId xmlns:a16="http://schemas.microsoft.com/office/drawing/2014/main" id="{F9921E6A-1453-976A-CD48-E2528CBA7F17}"/>
                  </a:ext>
                </a:extLst>
              </p:cNvPr>
              <p:cNvPicPr/>
              <p:nvPr/>
            </p:nvPicPr>
            <p:blipFill>
              <a:blip r:embed="rId7"/>
              <a:stretch>
                <a:fillRect/>
              </a:stretch>
            </p:blipFill>
            <p:spPr>
              <a:xfrm>
                <a:off x="242676" y="1997948"/>
                <a:ext cx="38664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C67D843B-54DA-C168-C279-3353469E6771}"/>
                  </a:ext>
                </a:extLst>
              </p14:cNvPr>
              <p14:cNvContentPartPr/>
              <p14:nvPr/>
            </p14:nvContentPartPr>
            <p14:xfrm>
              <a:off x="356436" y="3588068"/>
              <a:ext cx="250560" cy="325080"/>
            </p14:xfrm>
          </p:contentPart>
        </mc:Choice>
        <mc:Fallback>
          <p:pic>
            <p:nvPicPr>
              <p:cNvPr id="11" name="Ink 10">
                <a:extLst>
                  <a:ext uri="{FF2B5EF4-FFF2-40B4-BE49-F238E27FC236}">
                    <a16:creationId xmlns:a16="http://schemas.microsoft.com/office/drawing/2014/main" id="{C67D843B-54DA-C168-C279-3353469E6771}"/>
                  </a:ext>
                </a:extLst>
              </p:cNvPr>
              <p:cNvPicPr/>
              <p:nvPr/>
            </p:nvPicPr>
            <p:blipFill>
              <a:blip r:embed="rId9"/>
              <a:stretch>
                <a:fillRect/>
              </a:stretch>
            </p:blipFill>
            <p:spPr>
              <a:xfrm>
                <a:off x="338436" y="3570428"/>
                <a:ext cx="286200" cy="360720"/>
              </a:xfrm>
              <a:prstGeom prst="rect">
                <a:avLst/>
              </a:prstGeom>
            </p:spPr>
          </p:pic>
        </mc:Fallback>
      </mc:AlternateContent>
    </p:spTree>
    <p:extLst>
      <p:ext uri="{BB962C8B-B14F-4D97-AF65-F5344CB8AC3E}">
        <p14:creationId xmlns:p14="http://schemas.microsoft.com/office/powerpoint/2010/main" val="199052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463308"/>
          </a:xfrm>
          <a:prstGeom prst="rect">
            <a:avLst/>
          </a:prstGeom>
          <a:noFill/>
        </p:spPr>
        <p:txBody>
          <a:bodyPr wrap="square" rtlCol="0">
            <a:spAutoFit/>
          </a:bodyPr>
          <a:lstStyle/>
          <a:p>
            <a:pPr algn="r"/>
            <a:r>
              <a:rPr lang="he-IL" sz="4000" b="1">
                <a:solidFill>
                  <a:srgbClr val="FFFF00"/>
                </a:solidFill>
                <a:cs typeface="+mj-cs"/>
              </a:rPr>
              <a:t>﻿ספר ישעיה פרק סג</a:t>
            </a:r>
          </a:p>
          <a:p>
            <a:pPr algn="r"/>
            <a:r>
              <a:rPr lang="he-IL" sz="2600">
                <a:solidFill>
                  <a:schemeClr val="bg1"/>
                </a:solidFill>
                <a:cs typeface="+mj-cs"/>
              </a:rPr>
              <a:t>﻿יט   הָיִינוּ מֵעוֹלָם לֹא-מָשַׁלְתָּ בָּם לֹא-נִקְרָא שִׁמְךָ עֲלֵיהֶם </a:t>
            </a:r>
            <a:r>
              <a:rPr lang="he-IL" sz="2600">
                <a:solidFill>
                  <a:srgbClr val="FFFF00"/>
                </a:solidFill>
                <a:cs typeface="+mj-cs"/>
              </a:rPr>
              <a:t>לוּא-קָרַעְתָּ שָׁמַיִם יָרַדְתָּ מִפָּנֶיךָ הָרִים נָזֹלּוּ: </a:t>
            </a:r>
          </a:p>
          <a:p>
            <a:pPr algn="r"/>
            <a:r>
              <a:rPr lang="he-IL" sz="3600" b="1">
                <a:solidFill>
                  <a:srgbClr val="FFC000"/>
                </a:solidFill>
                <a:cs typeface="+mj-cs"/>
              </a:rPr>
              <a:t>ספר ישעיה פרק סד</a:t>
            </a:r>
          </a:p>
          <a:p>
            <a:pPr algn="r"/>
            <a:r>
              <a:rPr lang="he-IL" sz="2600">
                <a:solidFill>
                  <a:srgbClr val="FFC000"/>
                </a:solidFill>
                <a:cs typeface="+mj-cs"/>
              </a:rPr>
              <a:t>א   כִּקְדֹחַ אֵשׁ הֲמָסִים מַיִם תִּבְעֶה-אֵשׁ לְהוֹדִיעַ שִׁמְךָ לְצָרֶיךָ מִפָּנֶיךָ גּוֹיִם יִרְגָּזוּ: ב   בַּעֲשֹוֹתְךָ נוֹרָאוֹת לֹא נְקַוֶּה יָרַדְתָּ מִפָּנֶיךָ הָרִים נָזֹלּוּ: ג   וּמֵעוֹלָם לֹא-שָׁמְעוּ לֹא הֶאֱזִינוּ עַיִן לֹא-רָאָתָה אֱלֹהִים זוּלָתְךָ יַעֲשֶֹה לִמְחַכֵּה-לוֹ: ד   פָּגַעְתָּ אֶת-שָֹשֹ וְעֹשֵֹה צֶדֶק בִּדְרָכֶיךָ יִזְכְּרוּךָ הֵן-אַתָּה קָצַפְתָּ וַנֶּחֱטָא בָּהֶם עוֹלָם וְנִוָּשֵׁעַ: </a:t>
            </a:r>
            <a:r>
              <a:rPr lang="he-IL" sz="2600">
                <a:solidFill>
                  <a:srgbClr val="92D050"/>
                </a:solidFill>
                <a:cs typeface="+mj-cs"/>
              </a:rPr>
              <a:t>ה   וַנְּהִי כַטָּמֵא כֻּלָּנוּ וּכְבֶגֶד עִדִּים כָּל-צִדְקֹתֵינוּ וַנָּבֶל כֶּעָלֶה כֻּלָּנוּ וַעֲוֹנֵנוּ כָּרוּחַ יִשָּׂאֻנוּ: ו   וְאֵין-קוֹרֵא בְשִׁמְךָ מִתְעוֹרֵר לְהַחֲזִיק בָּךְ כִּי-הִסְתַּרְתָּ פָנֶיךָ מִמֶּנּוּ וַתְּמוּגֵנוּ בְּיַד-עֲוֹנֵנוּ: ז   וְעַתָּה יְהֹוָה אָבִינוּ אָתָּה אֲנַחְנוּ הַחֹמֶר וְאַתָּה יֹצְרֵנוּ וּמַעֲשֵֹה יָדְךָ כֻּלָּנוּ: ח   אַל-תִּקְצֹף יְהֹוָה עַד-מְאֹד וְאַל-לָעַד תִּזְכֹּר עָוֹן הֵן הַבֶּט-נָא עַמְּךָ כֻלָּנוּ: ט   עָרֵי קָדְשְׁךָ הָיוּ מִדְבָּר צִיּוֹן מִדְבָּר הָיָתָה יְרוּשָׁלַם שְׁמָמָה: י   בֵּית קָדְשֵׁנוּ וְתִפְאַרְתֵּנוּ אֲשֶׁר הִלְלוּךָ אֲבֹתֵינוּ הָיָה לִשְֹרֵפַת אֵשׁ וְכָל-מַחֲמַדֵּינוּ הָיָה לְחָרְבָּה: יא   הַעַל-אֵלֶּה תִתְאַפַּק יְהֹוָה תֶּחֱשֶׁה וּתְעַנֵּנוּ עַד-מְאֹד: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ECD71E2-67E1-1EA0-82EF-33C3219E9427}"/>
                  </a:ext>
                </a:extLst>
              </p14:cNvPr>
              <p14:cNvContentPartPr/>
              <p14:nvPr/>
            </p14:nvContentPartPr>
            <p14:xfrm>
              <a:off x="893916" y="1063748"/>
              <a:ext cx="2407320" cy="96480"/>
            </p14:xfrm>
          </p:contentPart>
        </mc:Choice>
        <mc:Fallback>
          <p:pic>
            <p:nvPicPr>
              <p:cNvPr id="4" name="Ink 3">
                <a:extLst>
                  <a:ext uri="{FF2B5EF4-FFF2-40B4-BE49-F238E27FC236}">
                    <a16:creationId xmlns:a16="http://schemas.microsoft.com/office/drawing/2014/main" id="{5ECD71E2-67E1-1EA0-82EF-33C3219E9427}"/>
                  </a:ext>
                </a:extLst>
              </p:cNvPr>
              <p:cNvPicPr/>
              <p:nvPr/>
            </p:nvPicPr>
            <p:blipFill>
              <a:blip r:embed="rId5"/>
              <a:stretch>
                <a:fillRect/>
              </a:stretch>
            </p:blipFill>
            <p:spPr>
              <a:xfrm>
                <a:off x="876276" y="1045748"/>
                <a:ext cx="2442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025399E-DA91-500D-99DB-3556ABCF5A6A}"/>
                  </a:ext>
                </a:extLst>
              </p14:cNvPr>
              <p14:cNvContentPartPr/>
              <p14:nvPr/>
            </p14:nvContentPartPr>
            <p14:xfrm>
              <a:off x="7321356" y="1453988"/>
              <a:ext cx="1845720" cy="48960"/>
            </p14:xfrm>
          </p:contentPart>
        </mc:Choice>
        <mc:Fallback>
          <p:pic>
            <p:nvPicPr>
              <p:cNvPr id="5" name="Ink 4">
                <a:extLst>
                  <a:ext uri="{FF2B5EF4-FFF2-40B4-BE49-F238E27FC236}">
                    <a16:creationId xmlns:a16="http://schemas.microsoft.com/office/drawing/2014/main" id="{1025399E-DA91-500D-99DB-3556ABCF5A6A}"/>
                  </a:ext>
                </a:extLst>
              </p:cNvPr>
              <p:cNvPicPr/>
              <p:nvPr/>
            </p:nvPicPr>
            <p:blipFill>
              <a:blip r:embed="rId7"/>
              <a:stretch>
                <a:fillRect/>
              </a:stretch>
            </p:blipFill>
            <p:spPr>
              <a:xfrm>
                <a:off x="7303716" y="1436348"/>
                <a:ext cx="1881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0C788AA9-9E42-4464-4542-43719E27EED1}"/>
                  </a:ext>
                </a:extLst>
              </p14:cNvPr>
              <p14:cNvContentPartPr/>
              <p14:nvPr/>
            </p14:nvContentPartPr>
            <p14:xfrm>
              <a:off x="8993556" y="2346788"/>
              <a:ext cx="299520" cy="21600"/>
            </p14:xfrm>
          </p:contentPart>
        </mc:Choice>
        <mc:Fallback>
          <p:pic>
            <p:nvPicPr>
              <p:cNvPr id="7" name="Ink 6">
                <a:extLst>
                  <a:ext uri="{FF2B5EF4-FFF2-40B4-BE49-F238E27FC236}">
                    <a16:creationId xmlns:a16="http://schemas.microsoft.com/office/drawing/2014/main" id="{0C788AA9-9E42-4464-4542-43719E27EED1}"/>
                  </a:ext>
                </a:extLst>
              </p:cNvPr>
              <p:cNvPicPr/>
              <p:nvPr/>
            </p:nvPicPr>
            <p:blipFill>
              <a:blip r:embed="rId9"/>
              <a:stretch>
                <a:fillRect/>
              </a:stretch>
            </p:blipFill>
            <p:spPr>
              <a:xfrm>
                <a:off x="8975556" y="2328788"/>
                <a:ext cx="335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DD1B49E-1D2B-F92E-7464-D3D459C0F9CB}"/>
                  </a:ext>
                </a:extLst>
              </p14:cNvPr>
              <p14:cNvContentPartPr/>
              <p14:nvPr/>
            </p14:nvContentPartPr>
            <p14:xfrm>
              <a:off x="999036" y="1141148"/>
              <a:ext cx="283680" cy="29160"/>
            </p14:xfrm>
          </p:contentPart>
        </mc:Choice>
        <mc:Fallback>
          <p:pic>
            <p:nvPicPr>
              <p:cNvPr id="9" name="Ink 8">
                <a:extLst>
                  <a:ext uri="{FF2B5EF4-FFF2-40B4-BE49-F238E27FC236}">
                    <a16:creationId xmlns:a16="http://schemas.microsoft.com/office/drawing/2014/main" id="{1DD1B49E-1D2B-F92E-7464-D3D459C0F9CB}"/>
                  </a:ext>
                </a:extLst>
              </p:cNvPr>
              <p:cNvPicPr/>
              <p:nvPr/>
            </p:nvPicPr>
            <p:blipFill>
              <a:blip r:embed="rId11"/>
              <a:stretch>
                <a:fillRect/>
              </a:stretch>
            </p:blipFill>
            <p:spPr>
              <a:xfrm>
                <a:off x="981036" y="1123148"/>
                <a:ext cx="319320" cy="64800"/>
              </a:xfrm>
              <a:prstGeom prst="rect">
                <a:avLst/>
              </a:prstGeom>
            </p:spPr>
          </p:pic>
        </mc:Fallback>
      </mc:AlternateContent>
      <p:grpSp>
        <p:nvGrpSpPr>
          <p:cNvPr id="27" name="Group 26">
            <a:extLst>
              <a:ext uri="{FF2B5EF4-FFF2-40B4-BE49-F238E27FC236}">
                <a16:creationId xmlns:a16="http://schemas.microsoft.com/office/drawing/2014/main" id="{2A66DDDB-3ABB-63B1-0E90-06CB923C50E8}"/>
              </a:ext>
            </a:extLst>
          </p:cNvPr>
          <p:cNvGrpSpPr/>
          <p:nvPr/>
        </p:nvGrpSpPr>
        <p:grpSpPr>
          <a:xfrm>
            <a:off x="1107756" y="2388188"/>
            <a:ext cx="7647480" cy="127440"/>
            <a:chOff x="1107756" y="2388188"/>
            <a:chExt cx="7647480" cy="12744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634E06F-879C-583A-58B2-B0029FF1F3A2}"/>
                    </a:ext>
                  </a:extLst>
                </p14:cNvPr>
                <p14:cNvContentPartPr/>
                <p14:nvPr/>
              </p14:nvContentPartPr>
              <p14:xfrm>
                <a:off x="8286516" y="2392148"/>
                <a:ext cx="468720" cy="27360"/>
              </p14:xfrm>
            </p:contentPart>
          </mc:Choice>
          <mc:Fallback>
            <p:pic>
              <p:nvPicPr>
                <p:cNvPr id="10" name="Ink 9">
                  <a:extLst>
                    <a:ext uri="{FF2B5EF4-FFF2-40B4-BE49-F238E27FC236}">
                      <a16:creationId xmlns:a16="http://schemas.microsoft.com/office/drawing/2014/main" id="{0634E06F-879C-583A-58B2-B0029FF1F3A2}"/>
                    </a:ext>
                  </a:extLst>
                </p:cNvPr>
                <p:cNvPicPr/>
                <p:nvPr/>
              </p:nvPicPr>
              <p:blipFill>
                <a:blip r:embed="rId13"/>
                <a:stretch>
                  <a:fillRect/>
                </a:stretch>
              </p:blipFill>
              <p:spPr>
                <a:xfrm>
                  <a:off x="8268876" y="2374148"/>
                  <a:ext cx="504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F2357FD-458B-E087-B46F-40D2378EAF9B}"/>
                    </a:ext>
                  </a:extLst>
                </p14:cNvPr>
                <p14:cNvContentPartPr/>
                <p14:nvPr/>
              </p14:nvContentPartPr>
              <p14:xfrm>
                <a:off x="7907076" y="2437508"/>
                <a:ext cx="229320" cy="21600"/>
              </p14:xfrm>
            </p:contentPart>
          </mc:Choice>
          <mc:Fallback>
            <p:pic>
              <p:nvPicPr>
                <p:cNvPr id="11" name="Ink 10">
                  <a:extLst>
                    <a:ext uri="{FF2B5EF4-FFF2-40B4-BE49-F238E27FC236}">
                      <a16:creationId xmlns:a16="http://schemas.microsoft.com/office/drawing/2014/main" id="{AF2357FD-458B-E087-B46F-40D2378EAF9B}"/>
                    </a:ext>
                  </a:extLst>
                </p:cNvPr>
                <p:cNvPicPr/>
                <p:nvPr/>
              </p:nvPicPr>
              <p:blipFill>
                <a:blip r:embed="rId15"/>
                <a:stretch>
                  <a:fillRect/>
                </a:stretch>
              </p:blipFill>
              <p:spPr>
                <a:xfrm>
                  <a:off x="7889436" y="2419868"/>
                  <a:ext cx="264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E4F019B-4D97-2939-C8E8-3317D1F521CB}"/>
                    </a:ext>
                  </a:extLst>
                </p14:cNvPr>
                <p14:cNvContentPartPr/>
                <p14:nvPr/>
              </p14:nvContentPartPr>
              <p14:xfrm>
                <a:off x="7094556" y="2437508"/>
                <a:ext cx="614520" cy="57960"/>
              </p14:xfrm>
            </p:contentPart>
          </mc:Choice>
          <mc:Fallback>
            <p:pic>
              <p:nvPicPr>
                <p:cNvPr id="12" name="Ink 11">
                  <a:extLst>
                    <a:ext uri="{FF2B5EF4-FFF2-40B4-BE49-F238E27FC236}">
                      <a16:creationId xmlns:a16="http://schemas.microsoft.com/office/drawing/2014/main" id="{DE4F019B-4D97-2939-C8E8-3317D1F521CB}"/>
                    </a:ext>
                  </a:extLst>
                </p:cNvPr>
                <p:cNvPicPr/>
                <p:nvPr/>
              </p:nvPicPr>
              <p:blipFill>
                <a:blip r:embed="rId17"/>
                <a:stretch>
                  <a:fillRect/>
                </a:stretch>
              </p:blipFill>
              <p:spPr>
                <a:xfrm>
                  <a:off x="7076916" y="2419868"/>
                  <a:ext cx="650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D0E86BD-6101-FC54-0C02-8B08DB97A3D7}"/>
                    </a:ext>
                  </a:extLst>
                </p14:cNvPr>
                <p14:cNvContentPartPr/>
                <p14:nvPr/>
              </p14:nvContentPartPr>
              <p14:xfrm>
                <a:off x="6555996" y="2464508"/>
                <a:ext cx="360720" cy="37440"/>
              </p14:xfrm>
            </p:contentPart>
          </mc:Choice>
          <mc:Fallback>
            <p:pic>
              <p:nvPicPr>
                <p:cNvPr id="14" name="Ink 13">
                  <a:extLst>
                    <a:ext uri="{FF2B5EF4-FFF2-40B4-BE49-F238E27FC236}">
                      <a16:creationId xmlns:a16="http://schemas.microsoft.com/office/drawing/2014/main" id="{7D0E86BD-6101-FC54-0C02-8B08DB97A3D7}"/>
                    </a:ext>
                  </a:extLst>
                </p:cNvPr>
                <p:cNvPicPr/>
                <p:nvPr/>
              </p:nvPicPr>
              <p:blipFill>
                <a:blip r:embed="rId19"/>
                <a:stretch>
                  <a:fillRect/>
                </a:stretch>
              </p:blipFill>
              <p:spPr>
                <a:xfrm>
                  <a:off x="6537996" y="2446508"/>
                  <a:ext cx="396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E319D3A-92EB-566C-E6B4-80D270E93B39}"/>
                    </a:ext>
                  </a:extLst>
                </p14:cNvPr>
                <p14:cNvContentPartPr/>
                <p14:nvPr/>
              </p14:nvContentPartPr>
              <p14:xfrm>
                <a:off x="5828436" y="2496548"/>
                <a:ext cx="574920" cy="17280"/>
              </p14:xfrm>
            </p:contentPart>
          </mc:Choice>
          <mc:Fallback>
            <p:pic>
              <p:nvPicPr>
                <p:cNvPr id="15" name="Ink 14">
                  <a:extLst>
                    <a:ext uri="{FF2B5EF4-FFF2-40B4-BE49-F238E27FC236}">
                      <a16:creationId xmlns:a16="http://schemas.microsoft.com/office/drawing/2014/main" id="{8E319D3A-92EB-566C-E6B4-80D270E93B39}"/>
                    </a:ext>
                  </a:extLst>
                </p:cNvPr>
                <p:cNvPicPr/>
                <p:nvPr/>
              </p:nvPicPr>
              <p:blipFill>
                <a:blip r:embed="rId21"/>
                <a:stretch>
                  <a:fillRect/>
                </a:stretch>
              </p:blipFill>
              <p:spPr>
                <a:xfrm>
                  <a:off x="5810796" y="2478548"/>
                  <a:ext cx="610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4FFB196-554B-963B-A754-BC22CDE4DCC8}"/>
                    </a:ext>
                  </a:extLst>
                </p14:cNvPr>
                <p14:cNvContentPartPr/>
                <p14:nvPr/>
              </p14:nvContentPartPr>
              <p14:xfrm>
                <a:off x="5359716" y="2447948"/>
                <a:ext cx="292320" cy="39960"/>
              </p14:xfrm>
            </p:contentPart>
          </mc:Choice>
          <mc:Fallback>
            <p:pic>
              <p:nvPicPr>
                <p:cNvPr id="16" name="Ink 15">
                  <a:extLst>
                    <a:ext uri="{FF2B5EF4-FFF2-40B4-BE49-F238E27FC236}">
                      <a16:creationId xmlns:a16="http://schemas.microsoft.com/office/drawing/2014/main" id="{F4FFB196-554B-963B-A754-BC22CDE4DCC8}"/>
                    </a:ext>
                  </a:extLst>
                </p:cNvPr>
                <p:cNvPicPr/>
                <p:nvPr/>
              </p:nvPicPr>
              <p:blipFill>
                <a:blip r:embed="rId23"/>
                <a:stretch>
                  <a:fillRect/>
                </a:stretch>
              </p:blipFill>
              <p:spPr>
                <a:xfrm>
                  <a:off x="5341716" y="2430308"/>
                  <a:ext cx="327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925EC11-6AE7-02FB-7936-B5F98460EDDE}"/>
                    </a:ext>
                  </a:extLst>
                </p14:cNvPr>
                <p14:cNvContentPartPr/>
                <p14:nvPr/>
              </p14:nvContentPartPr>
              <p14:xfrm>
                <a:off x="4446396" y="2476388"/>
                <a:ext cx="766800" cy="39240"/>
              </p14:xfrm>
            </p:contentPart>
          </mc:Choice>
          <mc:Fallback>
            <p:pic>
              <p:nvPicPr>
                <p:cNvPr id="17" name="Ink 16">
                  <a:extLst>
                    <a:ext uri="{FF2B5EF4-FFF2-40B4-BE49-F238E27FC236}">
                      <a16:creationId xmlns:a16="http://schemas.microsoft.com/office/drawing/2014/main" id="{B925EC11-6AE7-02FB-7936-B5F98460EDDE}"/>
                    </a:ext>
                  </a:extLst>
                </p:cNvPr>
                <p:cNvPicPr/>
                <p:nvPr/>
              </p:nvPicPr>
              <p:blipFill>
                <a:blip r:embed="rId25"/>
                <a:stretch>
                  <a:fillRect/>
                </a:stretch>
              </p:blipFill>
              <p:spPr>
                <a:xfrm>
                  <a:off x="4428756" y="2458388"/>
                  <a:ext cx="802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8C06E664-EFFB-C355-8AAD-468D2F3009AB}"/>
                    </a:ext>
                  </a:extLst>
                </p14:cNvPr>
                <p14:cNvContentPartPr/>
                <p14:nvPr/>
              </p14:nvContentPartPr>
              <p14:xfrm>
                <a:off x="4037796" y="2398268"/>
                <a:ext cx="346680" cy="60120"/>
              </p14:xfrm>
            </p:contentPart>
          </mc:Choice>
          <mc:Fallback>
            <p:pic>
              <p:nvPicPr>
                <p:cNvPr id="19" name="Ink 18">
                  <a:extLst>
                    <a:ext uri="{FF2B5EF4-FFF2-40B4-BE49-F238E27FC236}">
                      <a16:creationId xmlns:a16="http://schemas.microsoft.com/office/drawing/2014/main" id="{8C06E664-EFFB-C355-8AAD-468D2F3009AB}"/>
                    </a:ext>
                  </a:extLst>
                </p:cNvPr>
                <p:cNvPicPr/>
                <p:nvPr/>
              </p:nvPicPr>
              <p:blipFill>
                <a:blip r:embed="rId27"/>
                <a:stretch>
                  <a:fillRect/>
                </a:stretch>
              </p:blipFill>
              <p:spPr>
                <a:xfrm>
                  <a:off x="4019796" y="2380628"/>
                  <a:ext cx="382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6874734C-5B2E-A76B-8F23-0A6793BB670C}"/>
                    </a:ext>
                  </a:extLst>
                </p14:cNvPr>
                <p14:cNvContentPartPr/>
                <p14:nvPr/>
              </p14:nvContentPartPr>
              <p14:xfrm>
                <a:off x="3102516" y="2388188"/>
                <a:ext cx="630720" cy="82800"/>
              </p14:xfrm>
            </p:contentPart>
          </mc:Choice>
          <mc:Fallback>
            <p:pic>
              <p:nvPicPr>
                <p:cNvPr id="20" name="Ink 19">
                  <a:extLst>
                    <a:ext uri="{FF2B5EF4-FFF2-40B4-BE49-F238E27FC236}">
                      <a16:creationId xmlns:a16="http://schemas.microsoft.com/office/drawing/2014/main" id="{6874734C-5B2E-A76B-8F23-0A6793BB670C}"/>
                    </a:ext>
                  </a:extLst>
                </p:cNvPr>
                <p:cNvPicPr/>
                <p:nvPr/>
              </p:nvPicPr>
              <p:blipFill>
                <a:blip r:embed="rId29"/>
                <a:stretch>
                  <a:fillRect/>
                </a:stretch>
              </p:blipFill>
              <p:spPr>
                <a:xfrm>
                  <a:off x="3084876" y="2370548"/>
                  <a:ext cx="666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1D037F2D-5583-6E88-D5CA-82B6B9361279}"/>
                    </a:ext>
                  </a:extLst>
                </p14:cNvPr>
                <p14:cNvContentPartPr/>
                <p14:nvPr/>
              </p14:nvContentPartPr>
              <p14:xfrm>
                <a:off x="2372436" y="2430308"/>
                <a:ext cx="616320" cy="30600"/>
              </p14:xfrm>
            </p:contentPart>
          </mc:Choice>
          <mc:Fallback>
            <p:pic>
              <p:nvPicPr>
                <p:cNvPr id="22" name="Ink 21">
                  <a:extLst>
                    <a:ext uri="{FF2B5EF4-FFF2-40B4-BE49-F238E27FC236}">
                      <a16:creationId xmlns:a16="http://schemas.microsoft.com/office/drawing/2014/main" id="{1D037F2D-5583-6E88-D5CA-82B6B9361279}"/>
                    </a:ext>
                  </a:extLst>
                </p:cNvPr>
                <p:cNvPicPr/>
                <p:nvPr/>
              </p:nvPicPr>
              <p:blipFill>
                <a:blip r:embed="rId31"/>
                <a:stretch>
                  <a:fillRect/>
                </a:stretch>
              </p:blipFill>
              <p:spPr>
                <a:xfrm>
                  <a:off x="2354436" y="2412668"/>
                  <a:ext cx="651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C795EA05-89DD-E519-8CD1-4896C699FDA6}"/>
                    </a:ext>
                  </a:extLst>
                </p14:cNvPr>
                <p14:cNvContentPartPr/>
                <p14:nvPr/>
              </p14:nvContentPartPr>
              <p14:xfrm>
                <a:off x="1777716" y="2437868"/>
                <a:ext cx="519840" cy="55080"/>
              </p14:xfrm>
            </p:contentPart>
          </mc:Choice>
          <mc:Fallback>
            <p:pic>
              <p:nvPicPr>
                <p:cNvPr id="23" name="Ink 22">
                  <a:extLst>
                    <a:ext uri="{FF2B5EF4-FFF2-40B4-BE49-F238E27FC236}">
                      <a16:creationId xmlns:a16="http://schemas.microsoft.com/office/drawing/2014/main" id="{C795EA05-89DD-E519-8CD1-4896C699FDA6}"/>
                    </a:ext>
                  </a:extLst>
                </p:cNvPr>
                <p:cNvPicPr/>
                <p:nvPr/>
              </p:nvPicPr>
              <p:blipFill>
                <a:blip r:embed="rId33"/>
                <a:stretch>
                  <a:fillRect/>
                </a:stretch>
              </p:blipFill>
              <p:spPr>
                <a:xfrm>
                  <a:off x="1760076" y="2420228"/>
                  <a:ext cx="555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7838EF06-E788-F533-4639-B3C5876F040F}"/>
                    </a:ext>
                  </a:extLst>
                </p14:cNvPr>
                <p14:cNvContentPartPr/>
                <p14:nvPr/>
              </p14:nvContentPartPr>
              <p14:xfrm>
                <a:off x="1107756" y="2435708"/>
                <a:ext cx="649800" cy="59760"/>
              </p14:xfrm>
            </p:contentPart>
          </mc:Choice>
          <mc:Fallback>
            <p:pic>
              <p:nvPicPr>
                <p:cNvPr id="24" name="Ink 23">
                  <a:extLst>
                    <a:ext uri="{FF2B5EF4-FFF2-40B4-BE49-F238E27FC236}">
                      <a16:creationId xmlns:a16="http://schemas.microsoft.com/office/drawing/2014/main" id="{7838EF06-E788-F533-4639-B3C5876F040F}"/>
                    </a:ext>
                  </a:extLst>
                </p:cNvPr>
                <p:cNvPicPr/>
                <p:nvPr/>
              </p:nvPicPr>
              <p:blipFill>
                <a:blip r:embed="rId35"/>
                <a:stretch>
                  <a:fillRect/>
                </a:stretch>
              </p:blipFill>
              <p:spPr>
                <a:xfrm>
                  <a:off x="1089756" y="2417708"/>
                  <a:ext cx="685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26C5C2DC-1E25-1EF1-61FB-C1FB0695AC76}"/>
                    </a:ext>
                  </a:extLst>
                </p14:cNvPr>
                <p14:cNvContentPartPr/>
                <p14:nvPr/>
              </p14:nvContentPartPr>
              <p14:xfrm>
                <a:off x="2976876" y="2419148"/>
                <a:ext cx="822600" cy="87840"/>
              </p14:xfrm>
            </p:contentPart>
          </mc:Choice>
          <mc:Fallback>
            <p:pic>
              <p:nvPicPr>
                <p:cNvPr id="26" name="Ink 25">
                  <a:extLst>
                    <a:ext uri="{FF2B5EF4-FFF2-40B4-BE49-F238E27FC236}">
                      <a16:creationId xmlns:a16="http://schemas.microsoft.com/office/drawing/2014/main" id="{26C5C2DC-1E25-1EF1-61FB-C1FB0695AC76}"/>
                    </a:ext>
                  </a:extLst>
                </p:cNvPr>
                <p:cNvPicPr/>
                <p:nvPr/>
              </p:nvPicPr>
              <p:blipFill>
                <a:blip r:embed="rId37"/>
                <a:stretch>
                  <a:fillRect/>
                </a:stretch>
              </p:blipFill>
              <p:spPr>
                <a:xfrm>
                  <a:off x="2959236" y="2401508"/>
                  <a:ext cx="858240" cy="123480"/>
                </a:xfrm>
                <a:prstGeom prst="rect">
                  <a:avLst/>
                </a:prstGeom>
              </p:spPr>
            </p:pic>
          </mc:Fallback>
        </mc:AlternateContent>
      </p:grpSp>
      <p:grpSp>
        <p:nvGrpSpPr>
          <p:cNvPr id="45" name="Group 44">
            <a:extLst>
              <a:ext uri="{FF2B5EF4-FFF2-40B4-BE49-F238E27FC236}">
                <a16:creationId xmlns:a16="http://schemas.microsoft.com/office/drawing/2014/main" id="{339EC03C-8574-BB2C-B7F2-8CA7FB6C6D6A}"/>
              </a:ext>
            </a:extLst>
          </p:cNvPr>
          <p:cNvGrpSpPr/>
          <p:nvPr/>
        </p:nvGrpSpPr>
        <p:grpSpPr>
          <a:xfrm>
            <a:off x="3683196" y="2783828"/>
            <a:ext cx="5546160" cy="116640"/>
            <a:chOff x="3683196" y="2783828"/>
            <a:chExt cx="5546160" cy="116640"/>
          </a:xfrm>
        </p:grpSpPr>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63799DE8-DA21-C989-13C2-0814F32E1544}"/>
                    </a:ext>
                  </a:extLst>
                </p14:cNvPr>
                <p14:cNvContentPartPr/>
                <p14:nvPr/>
              </p14:nvContentPartPr>
              <p14:xfrm>
                <a:off x="9183996" y="2838548"/>
                <a:ext cx="42480" cy="30240"/>
              </p14:xfrm>
            </p:contentPart>
          </mc:Choice>
          <mc:Fallback>
            <p:pic>
              <p:nvPicPr>
                <p:cNvPr id="28" name="Ink 27">
                  <a:extLst>
                    <a:ext uri="{FF2B5EF4-FFF2-40B4-BE49-F238E27FC236}">
                      <a16:creationId xmlns:a16="http://schemas.microsoft.com/office/drawing/2014/main" id="{63799DE8-DA21-C989-13C2-0814F32E1544}"/>
                    </a:ext>
                  </a:extLst>
                </p:cNvPr>
                <p:cNvPicPr/>
                <p:nvPr/>
              </p:nvPicPr>
              <p:blipFill>
                <a:blip r:embed="rId39"/>
                <a:stretch>
                  <a:fillRect/>
                </a:stretch>
              </p:blipFill>
              <p:spPr>
                <a:xfrm>
                  <a:off x="9165996" y="2820548"/>
                  <a:ext cx="78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DA91E385-2EA0-2EED-2C71-AB30AF9484B7}"/>
                    </a:ext>
                  </a:extLst>
                </p14:cNvPr>
                <p14:cNvContentPartPr/>
                <p14:nvPr/>
              </p14:nvContentPartPr>
              <p14:xfrm>
                <a:off x="8338716" y="2792108"/>
                <a:ext cx="890640" cy="43560"/>
              </p14:xfrm>
            </p:contentPart>
          </mc:Choice>
          <mc:Fallback>
            <p:pic>
              <p:nvPicPr>
                <p:cNvPr id="29" name="Ink 28">
                  <a:extLst>
                    <a:ext uri="{FF2B5EF4-FFF2-40B4-BE49-F238E27FC236}">
                      <a16:creationId xmlns:a16="http://schemas.microsoft.com/office/drawing/2014/main" id="{DA91E385-2EA0-2EED-2C71-AB30AF9484B7}"/>
                    </a:ext>
                  </a:extLst>
                </p:cNvPr>
                <p:cNvPicPr/>
                <p:nvPr/>
              </p:nvPicPr>
              <p:blipFill>
                <a:blip r:embed="rId41"/>
                <a:stretch>
                  <a:fillRect/>
                </a:stretch>
              </p:blipFill>
              <p:spPr>
                <a:xfrm>
                  <a:off x="8321076" y="2774468"/>
                  <a:ext cx="9262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AA9B714F-7E19-F8B2-FEB4-0D2B23FF82E6}"/>
                    </a:ext>
                  </a:extLst>
                </p14:cNvPr>
                <p14:cNvContentPartPr/>
                <p14:nvPr/>
              </p14:nvContentPartPr>
              <p14:xfrm>
                <a:off x="7677396" y="2844308"/>
                <a:ext cx="576360" cy="32040"/>
              </p14:xfrm>
            </p:contentPart>
          </mc:Choice>
          <mc:Fallback>
            <p:pic>
              <p:nvPicPr>
                <p:cNvPr id="31" name="Ink 30">
                  <a:extLst>
                    <a:ext uri="{FF2B5EF4-FFF2-40B4-BE49-F238E27FC236}">
                      <a16:creationId xmlns:a16="http://schemas.microsoft.com/office/drawing/2014/main" id="{AA9B714F-7E19-F8B2-FEB4-0D2B23FF82E6}"/>
                    </a:ext>
                  </a:extLst>
                </p:cNvPr>
                <p:cNvPicPr/>
                <p:nvPr/>
              </p:nvPicPr>
              <p:blipFill>
                <a:blip r:embed="rId43"/>
                <a:stretch>
                  <a:fillRect/>
                </a:stretch>
              </p:blipFill>
              <p:spPr>
                <a:xfrm>
                  <a:off x="7659756" y="2826308"/>
                  <a:ext cx="612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3CC4F0A8-8D44-6226-E9F8-AD6D4157F044}"/>
                    </a:ext>
                  </a:extLst>
                </p14:cNvPr>
                <p14:cNvContentPartPr/>
                <p14:nvPr/>
              </p14:nvContentPartPr>
              <p14:xfrm>
                <a:off x="7076196" y="2783828"/>
                <a:ext cx="405360" cy="11880"/>
              </p14:xfrm>
            </p:contentPart>
          </mc:Choice>
          <mc:Fallback>
            <p:pic>
              <p:nvPicPr>
                <p:cNvPr id="33" name="Ink 32">
                  <a:extLst>
                    <a:ext uri="{FF2B5EF4-FFF2-40B4-BE49-F238E27FC236}">
                      <a16:creationId xmlns:a16="http://schemas.microsoft.com/office/drawing/2014/main" id="{3CC4F0A8-8D44-6226-E9F8-AD6D4157F044}"/>
                    </a:ext>
                  </a:extLst>
                </p:cNvPr>
                <p:cNvPicPr/>
                <p:nvPr/>
              </p:nvPicPr>
              <p:blipFill>
                <a:blip r:embed="rId45"/>
                <a:stretch>
                  <a:fillRect/>
                </a:stretch>
              </p:blipFill>
              <p:spPr>
                <a:xfrm>
                  <a:off x="7058556" y="2766188"/>
                  <a:ext cx="441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57875A21-C399-F396-3242-69C7B341C252}"/>
                    </a:ext>
                  </a:extLst>
                </p14:cNvPr>
                <p14:cNvContentPartPr/>
                <p14:nvPr/>
              </p14:nvContentPartPr>
              <p14:xfrm>
                <a:off x="6575796" y="2836388"/>
                <a:ext cx="465840" cy="21960"/>
              </p14:xfrm>
            </p:contentPart>
          </mc:Choice>
          <mc:Fallback>
            <p:pic>
              <p:nvPicPr>
                <p:cNvPr id="34" name="Ink 33">
                  <a:extLst>
                    <a:ext uri="{FF2B5EF4-FFF2-40B4-BE49-F238E27FC236}">
                      <a16:creationId xmlns:a16="http://schemas.microsoft.com/office/drawing/2014/main" id="{57875A21-C399-F396-3242-69C7B341C252}"/>
                    </a:ext>
                  </a:extLst>
                </p:cNvPr>
                <p:cNvPicPr/>
                <p:nvPr/>
              </p:nvPicPr>
              <p:blipFill>
                <a:blip r:embed="rId47"/>
                <a:stretch>
                  <a:fillRect/>
                </a:stretch>
              </p:blipFill>
              <p:spPr>
                <a:xfrm>
                  <a:off x="6557796" y="2818748"/>
                  <a:ext cx="501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553D8210-955B-7339-6B2E-B0DF37D6FE76}"/>
                    </a:ext>
                  </a:extLst>
                </p14:cNvPr>
                <p14:cNvContentPartPr/>
                <p14:nvPr/>
              </p14:nvContentPartPr>
              <p14:xfrm>
                <a:off x="5924556" y="2836028"/>
                <a:ext cx="531000" cy="25200"/>
              </p14:xfrm>
            </p:contentPart>
          </mc:Choice>
          <mc:Fallback>
            <p:pic>
              <p:nvPicPr>
                <p:cNvPr id="36" name="Ink 35">
                  <a:extLst>
                    <a:ext uri="{FF2B5EF4-FFF2-40B4-BE49-F238E27FC236}">
                      <a16:creationId xmlns:a16="http://schemas.microsoft.com/office/drawing/2014/main" id="{553D8210-955B-7339-6B2E-B0DF37D6FE76}"/>
                    </a:ext>
                  </a:extLst>
                </p:cNvPr>
                <p:cNvPicPr/>
                <p:nvPr/>
              </p:nvPicPr>
              <p:blipFill>
                <a:blip r:embed="rId49"/>
                <a:stretch>
                  <a:fillRect/>
                </a:stretch>
              </p:blipFill>
              <p:spPr>
                <a:xfrm>
                  <a:off x="5906916" y="2818388"/>
                  <a:ext cx="566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54412147-9F0E-43E3-D0F2-2FA2E16D561D}"/>
                    </a:ext>
                  </a:extLst>
                </p14:cNvPr>
                <p14:cNvContentPartPr/>
                <p14:nvPr/>
              </p14:nvContentPartPr>
              <p14:xfrm>
                <a:off x="5126796" y="2820188"/>
                <a:ext cx="718920" cy="37080"/>
              </p14:xfrm>
            </p:contentPart>
          </mc:Choice>
          <mc:Fallback>
            <p:pic>
              <p:nvPicPr>
                <p:cNvPr id="38" name="Ink 37">
                  <a:extLst>
                    <a:ext uri="{FF2B5EF4-FFF2-40B4-BE49-F238E27FC236}">
                      <a16:creationId xmlns:a16="http://schemas.microsoft.com/office/drawing/2014/main" id="{54412147-9F0E-43E3-D0F2-2FA2E16D561D}"/>
                    </a:ext>
                  </a:extLst>
                </p:cNvPr>
                <p:cNvPicPr/>
                <p:nvPr/>
              </p:nvPicPr>
              <p:blipFill>
                <a:blip r:embed="rId51"/>
                <a:stretch>
                  <a:fillRect/>
                </a:stretch>
              </p:blipFill>
              <p:spPr>
                <a:xfrm>
                  <a:off x="5109156" y="2802188"/>
                  <a:ext cx="754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DC4D778F-DEA0-F182-6B18-C6646EAE0D8E}"/>
                    </a:ext>
                  </a:extLst>
                </p14:cNvPr>
                <p14:cNvContentPartPr/>
                <p14:nvPr/>
              </p14:nvContentPartPr>
              <p14:xfrm>
                <a:off x="4607316" y="2873108"/>
                <a:ext cx="383400" cy="25920"/>
              </p14:xfrm>
            </p:contentPart>
          </mc:Choice>
          <mc:Fallback>
            <p:pic>
              <p:nvPicPr>
                <p:cNvPr id="40" name="Ink 39">
                  <a:extLst>
                    <a:ext uri="{FF2B5EF4-FFF2-40B4-BE49-F238E27FC236}">
                      <a16:creationId xmlns:a16="http://schemas.microsoft.com/office/drawing/2014/main" id="{DC4D778F-DEA0-F182-6B18-C6646EAE0D8E}"/>
                    </a:ext>
                  </a:extLst>
                </p:cNvPr>
                <p:cNvPicPr/>
                <p:nvPr/>
              </p:nvPicPr>
              <p:blipFill>
                <a:blip r:embed="rId53"/>
                <a:stretch>
                  <a:fillRect/>
                </a:stretch>
              </p:blipFill>
              <p:spPr>
                <a:xfrm>
                  <a:off x="4589316" y="2855468"/>
                  <a:ext cx="419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F3D87F56-8540-683B-DE7C-E5761DC982C9}"/>
                    </a:ext>
                  </a:extLst>
                </p14:cNvPr>
                <p14:cNvContentPartPr/>
                <p14:nvPr/>
              </p14:nvContentPartPr>
              <p14:xfrm>
                <a:off x="3683196" y="2866988"/>
                <a:ext cx="771120" cy="33480"/>
              </p14:xfrm>
            </p:contentPart>
          </mc:Choice>
          <mc:Fallback>
            <p:pic>
              <p:nvPicPr>
                <p:cNvPr id="41" name="Ink 40">
                  <a:extLst>
                    <a:ext uri="{FF2B5EF4-FFF2-40B4-BE49-F238E27FC236}">
                      <a16:creationId xmlns:a16="http://schemas.microsoft.com/office/drawing/2014/main" id="{F3D87F56-8540-683B-DE7C-E5761DC982C9}"/>
                    </a:ext>
                  </a:extLst>
                </p:cNvPr>
                <p:cNvPicPr/>
                <p:nvPr/>
              </p:nvPicPr>
              <p:blipFill>
                <a:blip r:embed="rId55"/>
                <a:stretch>
                  <a:fillRect/>
                </a:stretch>
              </p:blipFill>
              <p:spPr>
                <a:xfrm>
                  <a:off x="3665196" y="2848988"/>
                  <a:ext cx="806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5F038FA5-FC3C-BDA3-F5D9-909B4844A492}"/>
                    </a:ext>
                  </a:extLst>
                </p14:cNvPr>
                <p14:cNvContentPartPr/>
                <p14:nvPr/>
              </p14:nvContentPartPr>
              <p14:xfrm>
                <a:off x="8404956" y="2795348"/>
                <a:ext cx="740520" cy="48600"/>
              </p14:xfrm>
            </p:contentPart>
          </mc:Choice>
          <mc:Fallback>
            <p:pic>
              <p:nvPicPr>
                <p:cNvPr id="43" name="Ink 42">
                  <a:extLst>
                    <a:ext uri="{FF2B5EF4-FFF2-40B4-BE49-F238E27FC236}">
                      <a16:creationId xmlns:a16="http://schemas.microsoft.com/office/drawing/2014/main" id="{5F038FA5-FC3C-BDA3-F5D9-909B4844A492}"/>
                    </a:ext>
                  </a:extLst>
                </p:cNvPr>
                <p:cNvPicPr/>
                <p:nvPr/>
              </p:nvPicPr>
              <p:blipFill>
                <a:blip r:embed="rId57"/>
                <a:stretch>
                  <a:fillRect/>
                </a:stretch>
              </p:blipFill>
              <p:spPr>
                <a:xfrm>
                  <a:off x="8386956" y="2777348"/>
                  <a:ext cx="776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4" name="Ink 43">
                  <a:extLst>
                    <a:ext uri="{FF2B5EF4-FFF2-40B4-BE49-F238E27FC236}">
                      <a16:creationId xmlns:a16="http://schemas.microsoft.com/office/drawing/2014/main" id="{7FF5A228-DA77-55D6-2984-0FE35B5FDCF2}"/>
                    </a:ext>
                  </a:extLst>
                </p14:cNvPr>
                <p14:cNvContentPartPr/>
                <p14:nvPr/>
              </p14:nvContentPartPr>
              <p14:xfrm>
                <a:off x="7713396" y="2815868"/>
                <a:ext cx="582120" cy="38160"/>
              </p14:xfrm>
            </p:contentPart>
          </mc:Choice>
          <mc:Fallback>
            <p:pic>
              <p:nvPicPr>
                <p:cNvPr id="44" name="Ink 43">
                  <a:extLst>
                    <a:ext uri="{FF2B5EF4-FFF2-40B4-BE49-F238E27FC236}">
                      <a16:creationId xmlns:a16="http://schemas.microsoft.com/office/drawing/2014/main" id="{7FF5A228-DA77-55D6-2984-0FE35B5FDCF2}"/>
                    </a:ext>
                  </a:extLst>
                </p:cNvPr>
                <p:cNvPicPr/>
                <p:nvPr/>
              </p:nvPicPr>
              <p:blipFill>
                <a:blip r:embed="rId59"/>
                <a:stretch>
                  <a:fillRect/>
                </a:stretch>
              </p:blipFill>
              <p:spPr>
                <a:xfrm>
                  <a:off x="7695396" y="2797868"/>
                  <a:ext cx="617760" cy="73800"/>
                </a:xfrm>
                <a:prstGeom prst="rect">
                  <a:avLst/>
                </a:prstGeom>
              </p:spPr>
            </p:pic>
          </mc:Fallback>
        </mc:AlternateContent>
      </p:grpSp>
      <p:grpSp>
        <p:nvGrpSpPr>
          <p:cNvPr id="50" name="Group 49">
            <a:extLst>
              <a:ext uri="{FF2B5EF4-FFF2-40B4-BE49-F238E27FC236}">
                <a16:creationId xmlns:a16="http://schemas.microsoft.com/office/drawing/2014/main" id="{F301CD92-E5CF-76E8-58DF-B11B63017064}"/>
              </a:ext>
            </a:extLst>
          </p:cNvPr>
          <p:cNvGrpSpPr/>
          <p:nvPr/>
        </p:nvGrpSpPr>
        <p:grpSpPr>
          <a:xfrm>
            <a:off x="979956" y="2751068"/>
            <a:ext cx="2455560" cy="95760"/>
            <a:chOff x="979956" y="2751068"/>
            <a:chExt cx="2455560" cy="95760"/>
          </a:xfrm>
        </p:grpSpPr>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A86E1B20-8808-4D32-A4BF-34A6354F6DFB}"/>
                    </a:ext>
                  </a:extLst>
                </p14:cNvPr>
                <p14:cNvContentPartPr/>
                <p14:nvPr/>
              </p14:nvContentPartPr>
              <p14:xfrm>
                <a:off x="2670156" y="2774468"/>
                <a:ext cx="765360" cy="38160"/>
              </p14:xfrm>
            </p:contentPart>
          </mc:Choice>
          <mc:Fallback>
            <p:pic>
              <p:nvPicPr>
                <p:cNvPr id="46" name="Ink 45">
                  <a:extLst>
                    <a:ext uri="{FF2B5EF4-FFF2-40B4-BE49-F238E27FC236}">
                      <a16:creationId xmlns:a16="http://schemas.microsoft.com/office/drawing/2014/main" id="{A86E1B20-8808-4D32-A4BF-34A6354F6DFB}"/>
                    </a:ext>
                  </a:extLst>
                </p:cNvPr>
                <p:cNvPicPr/>
                <p:nvPr/>
              </p:nvPicPr>
              <p:blipFill>
                <a:blip r:embed="rId61"/>
                <a:stretch>
                  <a:fillRect/>
                </a:stretch>
              </p:blipFill>
              <p:spPr>
                <a:xfrm>
                  <a:off x="2652516" y="2756468"/>
                  <a:ext cx="801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7514C936-EF21-6D77-751B-B0EFC17B8B83}"/>
                    </a:ext>
                  </a:extLst>
                </p14:cNvPr>
                <p14:cNvContentPartPr/>
                <p14:nvPr/>
              </p14:nvContentPartPr>
              <p14:xfrm>
                <a:off x="2282076" y="2777348"/>
                <a:ext cx="241920" cy="32760"/>
              </p14:xfrm>
            </p:contentPart>
          </mc:Choice>
          <mc:Fallback>
            <p:pic>
              <p:nvPicPr>
                <p:cNvPr id="47" name="Ink 46">
                  <a:extLst>
                    <a:ext uri="{FF2B5EF4-FFF2-40B4-BE49-F238E27FC236}">
                      <a16:creationId xmlns:a16="http://schemas.microsoft.com/office/drawing/2014/main" id="{7514C936-EF21-6D77-751B-B0EFC17B8B83}"/>
                    </a:ext>
                  </a:extLst>
                </p:cNvPr>
                <p:cNvPicPr/>
                <p:nvPr/>
              </p:nvPicPr>
              <p:blipFill>
                <a:blip r:embed="rId63"/>
                <a:stretch>
                  <a:fillRect/>
                </a:stretch>
              </p:blipFill>
              <p:spPr>
                <a:xfrm>
                  <a:off x="2264076" y="2759708"/>
                  <a:ext cx="277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698AC106-0BCD-4DF2-57A3-DBF569DFEF50}"/>
                    </a:ext>
                  </a:extLst>
                </p14:cNvPr>
                <p14:cNvContentPartPr/>
                <p14:nvPr/>
              </p14:nvContentPartPr>
              <p14:xfrm>
                <a:off x="1531836" y="2822708"/>
                <a:ext cx="607320" cy="24120"/>
              </p14:xfrm>
            </p:contentPart>
          </mc:Choice>
          <mc:Fallback>
            <p:pic>
              <p:nvPicPr>
                <p:cNvPr id="48" name="Ink 47">
                  <a:extLst>
                    <a:ext uri="{FF2B5EF4-FFF2-40B4-BE49-F238E27FC236}">
                      <a16:creationId xmlns:a16="http://schemas.microsoft.com/office/drawing/2014/main" id="{698AC106-0BCD-4DF2-57A3-DBF569DFEF50}"/>
                    </a:ext>
                  </a:extLst>
                </p:cNvPr>
                <p:cNvPicPr/>
                <p:nvPr/>
              </p:nvPicPr>
              <p:blipFill>
                <a:blip r:embed="rId65"/>
                <a:stretch>
                  <a:fillRect/>
                </a:stretch>
              </p:blipFill>
              <p:spPr>
                <a:xfrm>
                  <a:off x="1514196" y="2805068"/>
                  <a:ext cx="642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CCFF3175-2031-86DE-776D-8AFD8E6C8489}"/>
                    </a:ext>
                  </a:extLst>
                </p14:cNvPr>
                <p14:cNvContentPartPr/>
                <p14:nvPr/>
              </p14:nvContentPartPr>
              <p14:xfrm>
                <a:off x="979956" y="2751068"/>
                <a:ext cx="437040" cy="68040"/>
              </p14:xfrm>
            </p:contentPart>
          </mc:Choice>
          <mc:Fallback>
            <p:pic>
              <p:nvPicPr>
                <p:cNvPr id="49" name="Ink 48">
                  <a:extLst>
                    <a:ext uri="{FF2B5EF4-FFF2-40B4-BE49-F238E27FC236}">
                      <a16:creationId xmlns:a16="http://schemas.microsoft.com/office/drawing/2014/main" id="{CCFF3175-2031-86DE-776D-8AFD8E6C8489}"/>
                    </a:ext>
                  </a:extLst>
                </p:cNvPr>
                <p:cNvPicPr/>
                <p:nvPr/>
              </p:nvPicPr>
              <p:blipFill>
                <a:blip r:embed="rId67"/>
                <a:stretch>
                  <a:fillRect/>
                </a:stretch>
              </p:blipFill>
              <p:spPr>
                <a:xfrm>
                  <a:off x="961956" y="2733428"/>
                  <a:ext cx="472680" cy="103680"/>
                </a:xfrm>
                <a:prstGeom prst="rect">
                  <a:avLst/>
                </a:prstGeom>
              </p:spPr>
            </p:pic>
          </mc:Fallback>
        </mc:AlternateContent>
      </p:grpSp>
      <p:grpSp>
        <p:nvGrpSpPr>
          <p:cNvPr id="67" name="Group 66">
            <a:extLst>
              <a:ext uri="{FF2B5EF4-FFF2-40B4-BE49-F238E27FC236}">
                <a16:creationId xmlns:a16="http://schemas.microsoft.com/office/drawing/2014/main" id="{700DBB12-6CE0-92E3-B26B-EFE1E6FE40AC}"/>
              </a:ext>
            </a:extLst>
          </p:cNvPr>
          <p:cNvGrpSpPr/>
          <p:nvPr/>
        </p:nvGrpSpPr>
        <p:grpSpPr>
          <a:xfrm>
            <a:off x="3634596" y="3131588"/>
            <a:ext cx="5562000" cy="163080"/>
            <a:chOff x="3634596" y="3131588"/>
            <a:chExt cx="5562000" cy="163080"/>
          </a:xfrm>
        </p:grpSpPr>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3229EF1C-E8A4-0959-0D0B-A860B0B62AB8}"/>
                    </a:ext>
                  </a:extLst>
                </p14:cNvPr>
                <p14:cNvContentPartPr/>
                <p14:nvPr/>
              </p14:nvContentPartPr>
              <p14:xfrm>
                <a:off x="8693316" y="3228788"/>
                <a:ext cx="503280" cy="21600"/>
              </p14:xfrm>
            </p:contentPart>
          </mc:Choice>
          <mc:Fallback>
            <p:pic>
              <p:nvPicPr>
                <p:cNvPr id="51" name="Ink 50">
                  <a:extLst>
                    <a:ext uri="{FF2B5EF4-FFF2-40B4-BE49-F238E27FC236}">
                      <a16:creationId xmlns:a16="http://schemas.microsoft.com/office/drawing/2014/main" id="{3229EF1C-E8A4-0959-0D0B-A860B0B62AB8}"/>
                    </a:ext>
                  </a:extLst>
                </p:cNvPr>
                <p:cNvPicPr/>
                <p:nvPr/>
              </p:nvPicPr>
              <p:blipFill>
                <a:blip r:embed="rId69"/>
                <a:stretch>
                  <a:fillRect/>
                </a:stretch>
              </p:blipFill>
              <p:spPr>
                <a:xfrm>
                  <a:off x="8675316" y="3211148"/>
                  <a:ext cx="538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EA52895E-27FB-471C-50FC-968DC1401857}"/>
                    </a:ext>
                  </a:extLst>
                </p14:cNvPr>
                <p14:cNvContentPartPr/>
                <p14:nvPr/>
              </p14:nvContentPartPr>
              <p14:xfrm>
                <a:off x="8148636" y="3203588"/>
                <a:ext cx="340920" cy="66600"/>
              </p14:xfrm>
            </p:contentPart>
          </mc:Choice>
          <mc:Fallback>
            <p:pic>
              <p:nvPicPr>
                <p:cNvPr id="52" name="Ink 51">
                  <a:extLst>
                    <a:ext uri="{FF2B5EF4-FFF2-40B4-BE49-F238E27FC236}">
                      <a16:creationId xmlns:a16="http://schemas.microsoft.com/office/drawing/2014/main" id="{EA52895E-27FB-471C-50FC-968DC1401857}"/>
                    </a:ext>
                  </a:extLst>
                </p:cNvPr>
                <p:cNvPicPr/>
                <p:nvPr/>
              </p:nvPicPr>
              <p:blipFill>
                <a:blip r:embed="rId71"/>
                <a:stretch>
                  <a:fillRect/>
                </a:stretch>
              </p:blipFill>
              <p:spPr>
                <a:xfrm>
                  <a:off x="8130996" y="3185588"/>
                  <a:ext cx="376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0D094A2D-8D86-00AC-C5BB-A8C72E07412E}"/>
                    </a:ext>
                  </a:extLst>
                </p14:cNvPr>
                <p14:cNvContentPartPr/>
                <p14:nvPr/>
              </p14:nvContentPartPr>
              <p14:xfrm>
                <a:off x="7791156" y="3210428"/>
                <a:ext cx="288360" cy="25200"/>
              </p14:xfrm>
            </p:contentPart>
          </mc:Choice>
          <mc:Fallback>
            <p:pic>
              <p:nvPicPr>
                <p:cNvPr id="53" name="Ink 52">
                  <a:extLst>
                    <a:ext uri="{FF2B5EF4-FFF2-40B4-BE49-F238E27FC236}">
                      <a16:creationId xmlns:a16="http://schemas.microsoft.com/office/drawing/2014/main" id="{0D094A2D-8D86-00AC-C5BB-A8C72E07412E}"/>
                    </a:ext>
                  </a:extLst>
                </p:cNvPr>
                <p:cNvPicPr/>
                <p:nvPr/>
              </p:nvPicPr>
              <p:blipFill>
                <a:blip r:embed="rId73"/>
                <a:stretch>
                  <a:fillRect/>
                </a:stretch>
              </p:blipFill>
              <p:spPr>
                <a:xfrm>
                  <a:off x="7773516" y="3192788"/>
                  <a:ext cx="324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19EA855D-71B9-5A08-763B-3696D5BB1360}"/>
                    </a:ext>
                  </a:extLst>
                </p14:cNvPr>
                <p14:cNvContentPartPr/>
                <p14:nvPr/>
              </p14:nvContentPartPr>
              <p14:xfrm>
                <a:off x="6939036" y="3241388"/>
                <a:ext cx="765720" cy="41400"/>
              </p14:xfrm>
            </p:contentPart>
          </mc:Choice>
          <mc:Fallback>
            <p:pic>
              <p:nvPicPr>
                <p:cNvPr id="54" name="Ink 53">
                  <a:extLst>
                    <a:ext uri="{FF2B5EF4-FFF2-40B4-BE49-F238E27FC236}">
                      <a16:creationId xmlns:a16="http://schemas.microsoft.com/office/drawing/2014/main" id="{19EA855D-71B9-5A08-763B-3696D5BB1360}"/>
                    </a:ext>
                  </a:extLst>
                </p:cNvPr>
                <p:cNvPicPr/>
                <p:nvPr/>
              </p:nvPicPr>
              <p:blipFill>
                <a:blip r:embed="rId75"/>
                <a:stretch>
                  <a:fillRect/>
                </a:stretch>
              </p:blipFill>
              <p:spPr>
                <a:xfrm>
                  <a:off x="6921396" y="3223388"/>
                  <a:ext cx="801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2C7E980D-39BB-27C2-E15D-5C4C115FA0E0}"/>
                    </a:ext>
                  </a:extLst>
                </p14:cNvPr>
                <p14:cNvContentPartPr/>
                <p14:nvPr/>
              </p14:nvContentPartPr>
              <p14:xfrm>
                <a:off x="6306516" y="3236708"/>
                <a:ext cx="628200" cy="57960"/>
              </p14:xfrm>
            </p:contentPart>
          </mc:Choice>
          <mc:Fallback>
            <p:pic>
              <p:nvPicPr>
                <p:cNvPr id="56" name="Ink 55">
                  <a:extLst>
                    <a:ext uri="{FF2B5EF4-FFF2-40B4-BE49-F238E27FC236}">
                      <a16:creationId xmlns:a16="http://schemas.microsoft.com/office/drawing/2014/main" id="{2C7E980D-39BB-27C2-E15D-5C4C115FA0E0}"/>
                    </a:ext>
                  </a:extLst>
                </p:cNvPr>
                <p:cNvPicPr/>
                <p:nvPr/>
              </p:nvPicPr>
              <p:blipFill>
                <a:blip r:embed="rId77"/>
                <a:stretch>
                  <a:fillRect/>
                </a:stretch>
              </p:blipFill>
              <p:spPr>
                <a:xfrm>
                  <a:off x="6288516" y="3219068"/>
                  <a:ext cx="663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D2D3AA9A-165A-79C7-3A44-3B987E4718A1}"/>
                    </a:ext>
                  </a:extLst>
                </p14:cNvPr>
                <p14:cNvContentPartPr/>
                <p14:nvPr/>
              </p14:nvContentPartPr>
              <p14:xfrm>
                <a:off x="5597316" y="3195668"/>
                <a:ext cx="545760" cy="23760"/>
              </p14:xfrm>
            </p:contentPart>
          </mc:Choice>
          <mc:Fallback>
            <p:pic>
              <p:nvPicPr>
                <p:cNvPr id="57" name="Ink 56">
                  <a:extLst>
                    <a:ext uri="{FF2B5EF4-FFF2-40B4-BE49-F238E27FC236}">
                      <a16:creationId xmlns:a16="http://schemas.microsoft.com/office/drawing/2014/main" id="{D2D3AA9A-165A-79C7-3A44-3B987E4718A1}"/>
                    </a:ext>
                  </a:extLst>
                </p:cNvPr>
                <p:cNvPicPr/>
                <p:nvPr/>
              </p:nvPicPr>
              <p:blipFill>
                <a:blip r:embed="rId79"/>
                <a:stretch>
                  <a:fillRect/>
                </a:stretch>
              </p:blipFill>
              <p:spPr>
                <a:xfrm>
                  <a:off x="5579676" y="3178028"/>
                  <a:ext cx="581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01D22720-1D18-C55A-1D07-B90A5160C827}"/>
                    </a:ext>
                  </a:extLst>
                </p14:cNvPr>
                <p14:cNvContentPartPr/>
                <p14:nvPr/>
              </p14:nvContentPartPr>
              <p14:xfrm>
                <a:off x="4788396" y="3238868"/>
                <a:ext cx="641160" cy="34560"/>
              </p14:xfrm>
            </p:contentPart>
          </mc:Choice>
          <mc:Fallback>
            <p:pic>
              <p:nvPicPr>
                <p:cNvPr id="59" name="Ink 58">
                  <a:extLst>
                    <a:ext uri="{FF2B5EF4-FFF2-40B4-BE49-F238E27FC236}">
                      <a16:creationId xmlns:a16="http://schemas.microsoft.com/office/drawing/2014/main" id="{01D22720-1D18-C55A-1D07-B90A5160C827}"/>
                    </a:ext>
                  </a:extLst>
                </p:cNvPr>
                <p:cNvPicPr/>
                <p:nvPr/>
              </p:nvPicPr>
              <p:blipFill>
                <a:blip r:embed="rId81"/>
                <a:stretch>
                  <a:fillRect/>
                </a:stretch>
              </p:blipFill>
              <p:spPr>
                <a:xfrm>
                  <a:off x="4770756" y="3221228"/>
                  <a:ext cx="676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Ink 60">
                  <a:extLst>
                    <a:ext uri="{FF2B5EF4-FFF2-40B4-BE49-F238E27FC236}">
                      <a16:creationId xmlns:a16="http://schemas.microsoft.com/office/drawing/2014/main" id="{F4DBEBE4-55DD-28DF-82D3-B81756D644F0}"/>
                    </a:ext>
                  </a:extLst>
                </p14:cNvPr>
                <p14:cNvContentPartPr/>
                <p14:nvPr/>
              </p14:nvContentPartPr>
              <p14:xfrm>
                <a:off x="4652676" y="3223748"/>
                <a:ext cx="10800" cy="24480"/>
              </p14:xfrm>
            </p:contentPart>
          </mc:Choice>
          <mc:Fallback>
            <p:pic>
              <p:nvPicPr>
                <p:cNvPr id="61" name="Ink 60">
                  <a:extLst>
                    <a:ext uri="{FF2B5EF4-FFF2-40B4-BE49-F238E27FC236}">
                      <a16:creationId xmlns:a16="http://schemas.microsoft.com/office/drawing/2014/main" id="{F4DBEBE4-55DD-28DF-82D3-B81756D644F0}"/>
                    </a:ext>
                  </a:extLst>
                </p:cNvPr>
                <p:cNvPicPr/>
                <p:nvPr/>
              </p:nvPicPr>
              <p:blipFill>
                <a:blip r:embed="rId83"/>
                <a:stretch>
                  <a:fillRect/>
                </a:stretch>
              </p:blipFill>
              <p:spPr>
                <a:xfrm>
                  <a:off x="4635036" y="3206108"/>
                  <a:ext cx="46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C2D9AC12-4876-C142-46EC-229C00BAB0A0}"/>
                    </a:ext>
                  </a:extLst>
                </p14:cNvPr>
                <p14:cNvContentPartPr/>
                <p14:nvPr/>
              </p14:nvContentPartPr>
              <p14:xfrm>
                <a:off x="3910716" y="3185588"/>
                <a:ext cx="793080" cy="57600"/>
              </p14:xfrm>
            </p:contentPart>
          </mc:Choice>
          <mc:Fallback>
            <p:pic>
              <p:nvPicPr>
                <p:cNvPr id="62" name="Ink 61">
                  <a:extLst>
                    <a:ext uri="{FF2B5EF4-FFF2-40B4-BE49-F238E27FC236}">
                      <a16:creationId xmlns:a16="http://schemas.microsoft.com/office/drawing/2014/main" id="{C2D9AC12-4876-C142-46EC-229C00BAB0A0}"/>
                    </a:ext>
                  </a:extLst>
                </p:cNvPr>
                <p:cNvPicPr/>
                <p:nvPr/>
              </p:nvPicPr>
              <p:blipFill>
                <a:blip r:embed="rId85"/>
                <a:stretch>
                  <a:fillRect/>
                </a:stretch>
              </p:blipFill>
              <p:spPr>
                <a:xfrm>
                  <a:off x="3892716" y="3167948"/>
                  <a:ext cx="828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Ink 63">
                  <a:extLst>
                    <a:ext uri="{FF2B5EF4-FFF2-40B4-BE49-F238E27FC236}">
                      <a16:creationId xmlns:a16="http://schemas.microsoft.com/office/drawing/2014/main" id="{E73B19B8-3CB4-C119-EA1F-4E4C97468DBC}"/>
                    </a:ext>
                  </a:extLst>
                </p14:cNvPr>
                <p14:cNvContentPartPr/>
                <p14:nvPr/>
              </p14:nvContentPartPr>
              <p14:xfrm>
                <a:off x="3644316" y="3131588"/>
                <a:ext cx="282240" cy="30240"/>
              </p14:xfrm>
            </p:contentPart>
          </mc:Choice>
          <mc:Fallback>
            <p:pic>
              <p:nvPicPr>
                <p:cNvPr id="64" name="Ink 63">
                  <a:extLst>
                    <a:ext uri="{FF2B5EF4-FFF2-40B4-BE49-F238E27FC236}">
                      <a16:creationId xmlns:a16="http://schemas.microsoft.com/office/drawing/2014/main" id="{E73B19B8-3CB4-C119-EA1F-4E4C97468DBC}"/>
                    </a:ext>
                  </a:extLst>
                </p:cNvPr>
                <p:cNvPicPr/>
                <p:nvPr/>
              </p:nvPicPr>
              <p:blipFill>
                <a:blip r:embed="rId87"/>
                <a:stretch>
                  <a:fillRect/>
                </a:stretch>
              </p:blipFill>
              <p:spPr>
                <a:xfrm>
                  <a:off x="3626316" y="3113588"/>
                  <a:ext cx="317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D9973FF8-4935-CE35-FF44-9BA12DB5C411}"/>
                    </a:ext>
                  </a:extLst>
                </p14:cNvPr>
                <p14:cNvContentPartPr/>
                <p14:nvPr/>
              </p14:nvContentPartPr>
              <p14:xfrm>
                <a:off x="3634596" y="3147428"/>
                <a:ext cx="1065240" cy="103320"/>
              </p14:xfrm>
            </p:contentPart>
          </mc:Choice>
          <mc:Fallback>
            <p:pic>
              <p:nvPicPr>
                <p:cNvPr id="66" name="Ink 65">
                  <a:extLst>
                    <a:ext uri="{FF2B5EF4-FFF2-40B4-BE49-F238E27FC236}">
                      <a16:creationId xmlns:a16="http://schemas.microsoft.com/office/drawing/2014/main" id="{D9973FF8-4935-CE35-FF44-9BA12DB5C411}"/>
                    </a:ext>
                  </a:extLst>
                </p:cNvPr>
                <p:cNvPicPr/>
                <p:nvPr/>
              </p:nvPicPr>
              <p:blipFill>
                <a:blip r:embed="rId89"/>
                <a:stretch>
                  <a:fillRect/>
                </a:stretch>
              </p:blipFill>
              <p:spPr>
                <a:xfrm>
                  <a:off x="3616956" y="3129788"/>
                  <a:ext cx="1100880" cy="138960"/>
                </a:xfrm>
                <a:prstGeom prst="rect">
                  <a:avLst/>
                </a:prstGeom>
              </p:spPr>
            </p:pic>
          </mc:Fallback>
        </mc:AlternateContent>
      </p:grpSp>
      <p:grpSp>
        <p:nvGrpSpPr>
          <p:cNvPr id="72" name="Group 71">
            <a:extLst>
              <a:ext uri="{FF2B5EF4-FFF2-40B4-BE49-F238E27FC236}">
                <a16:creationId xmlns:a16="http://schemas.microsoft.com/office/drawing/2014/main" id="{7146CFD9-A75B-8C4A-8ACC-A40C4999DB4B}"/>
              </a:ext>
            </a:extLst>
          </p:cNvPr>
          <p:cNvGrpSpPr/>
          <p:nvPr/>
        </p:nvGrpSpPr>
        <p:grpSpPr>
          <a:xfrm>
            <a:off x="695916" y="3200708"/>
            <a:ext cx="2375640" cy="70920"/>
            <a:chOff x="695916" y="3200708"/>
            <a:chExt cx="2375640" cy="70920"/>
          </a:xfrm>
        </p:grpSpPr>
        <mc:AlternateContent xmlns:mc="http://schemas.openxmlformats.org/markup-compatibility/2006">
          <mc:Choice xmlns:p14="http://schemas.microsoft.com/office/powerpoint/2010/main" Requires="p14">
            <p:contentPart p14:bwMode="auto" r:id="rId90">
              <p14:nvContentPartPr>
                <p14:cNvPr id="68" name="Ink 67">
                  <a:extLst>
                    <a:ext uri="{FF2B5EF4-FFF2-40B4-BE49-F238E27FC236}">
                      <a16:creationId xmlns:a16="http://schemas.microsoft.com/office/drawing/2014/main" id="{0A72217C-DE57-B370-DCC2-30B8D0A626D7}"/>
                    </a:ext>
                  </a:extLst>
                </p14:cNvPr>
                <p14:cNvContentPartPr/>
                <p14:nvPr/>
              </p14:nvContentPartPr>
              <p14:xfrm>
                <a:off x="2544876" y="3225188"/>
                <a:ext cx="526680" cy="46440"/>
              </p14:xfrm>
            </p:contentPart>
          </mc:Choice>
          <mc:Fallback>
            <p:pic>
              <p:nvPicPr>
                <p:cNvPr id="68" name="Ink 67">
                  <a:extLst>
                    <a:ext uri="{FF2B5EF4-FFF2-40B4-BE49-F238E27FC236}">
                      <a16:creationId xmlns:a16="http://schemas.microsoft.com/office/drawing/2014/main" id="{0A72217C-DE57-B370-DCC2-30B8D0A626D7}"/>
                    </a:ext>
                  </a:extLst>
                </p:cNvPr>
                <p:cNvPicPr/>
                <p:nvPr/>
              </p:nvPicPr>
              <p:blipFill>
                <a:blip r:embed="rId91"/>
                <a:stretch>
                  <a:fillRect/>
                </a:stretch>
              </p:blipFill>
              <p:spPr>
                <a:xfrm>
                  <a:off x="2526876" y="3207548"/>
                  <a:ext cx="562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08B1C5B2-3030-3CD9-F6B6-B94ABAF07BBB}"/>
                    </a:ext>
                  </a:extLst>
                </p14:cNvPr>
                <p14:cNvContentPartPr/>
                <p14:nvPr/>
              </p14:nvContentPartPr>
              <p14:xfrm>
                <a:off x="1496556" y="3206108"/>
                <a:ext cx="844560" cy="60480"/>
              </p14:xfrm>
            </p:contentPart>
          </mc:Choice>
          <mc:Fallback>
            <p:pic>
              <p:nvPicPr>
                <p:cNvPr id="69" name="Ink 68">
                  <a:extLst>
                    <a:ext uri="{FF2B5EF4-FFF2-40B4-BE49-F238E27FC236}">
                      <a16:creationId xmlns:a16="http://schemas.microsoft.com/office/drawing/2014/main" id="{08B1C5B2-3030-3CD9-F6B6-B94ABAF07BBB}"/>
                    </a:ext>
                  </a:extLst>
                </p:cNvPr>
                <p:cNvPicPr/>
                <p:nvPr/>
              </p:nvPicPr>
              <p:blipFill>
                <a:blip r:embed="rId93"/>
                <a:stretch>
                  <a:fillRect/>
                </a:stretch>
              </p:blipFill>
              <p:spPr>
                <a:xfrm>
                  <a:off x="1478916" y="3188468"/>
                  <a:ext cx="880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890C2D87-39FE-EEF3-7593-AE6914F596E0}"/>
                    </a:ext>
                  </a:extLst>
                </p14:cNvPr>
                <p14:cNvContentPartPr/>
                <p14:nvPr/>
              </p14:nvContentPartPr>
              <p14:xfrm>
                <a:off x="695916" y="3200708"/>
                <a:ext cx="815040" cy="46800"/>
              </p14:xfrm>
            </p:contentPart>
          </mc:Choice>
          <mc:Fallback>
            <p:pic>
              <p:nvPicPr>
                <p:cNvPr id="71" name="Ink 70">
                  <a:extLst>
                    <a:ext uri="{FF2B5EF4-FFF2-40B4-BE49-F238E27FC236}">
                      <a16:creationId xmlns:a16="http://schemas.microsoft.com/office/drawing/2014/main" id="{890C2D87-39FE-EEF3-7593-AE6914F596E0}"/>
                    </a:ext>
                  </a:extLst>
                </p:cNvPr>
                <p:cNvPicPr/>
                <p:nvPr/>
              </p:nvPicPr>
              <p:blipFill>
                <a:blip r:embed="rId95"/>
                <a:stretch>
                  <a:fillRect/>
                </a:stretch>
              </p:blipFill>
              <p:spPr>
                <a:xfrm>
                  <a:off x="677916" y="3182708"/>
                  <a:ext cx="850680" cy="82440"/>
                </a:xfrm>
                <a:prstGeom prst="rect">
                  <a:avLst/>
                </a:prstGeom>
              </p:spPr>
            </p:pic>
          </mc:Fallback>
        </mc:AlternateContent>
      </p:grpSp>
      <p:grpSp>
        <p:nvGrpSpPr>
          <p:cNvPr id="77" name="Group 76">
            <a:extLst>
              <a:ext uri="{FF2B5EF4-FFF2-40B4-BE49-F238E27FC236}">
                <a16:creationId xmlns:a16="http://schemas.microsoft.com/office/drawing/2014/main" id="{74769A16-B11C-A14A-3960-ABD2032E0E6A}"/>
              </a:ext>
            </a:extLst>
          </p:cNvPr>
          <p:cNvGrpSpPr/>
          <p:nvPr/>
        </p:nvGrpSpPr>
        <p:grpSpPr>
          <a:xfrm>
            <a:off x="7037316" y="3603188"/>
            <a:ext cx="2237040" cy="64440"/>
            <a:chOff x="7037316" y="3603188"/>
            <a:chExt cx="2237040" cy="64440"/>
          </a:xfrm>
        </p:grpSpPr>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E3517A2A-E430-A488-351E-B1062F2BA322}"/>
                    </a:ext>
                  </a:extLst>
                </p14:cNvPr>
                <p14:cNvContentPartPr/>
                <p14:nvPr/>
              </p14:nvContentPartPr>
              <p14:xfrm>
                <a:off x="8939196" y="3603188"/>
                <a:ext cx="335160" cy="46080"/>
              </p14:xfrm>
            </p:contentPart>
          </mc:Choice>
          <mc:Fallback>
            <p:pic>
              <p:nvPicPr>
                <p:cNvPr id="73" name="Ink 72">
                  <a:extLst>
                    <a:ext uri="{FF2B5EF4-FFF2-40B4-BE49-F238E27FC236}">
                      <a16:creationId xmlns:a16="http://schemas.microsoft.com/office/drawing/2014/main" id="{E3517A2A-E430-A488-351E-B1062F2BA322}"/>
                    </a:ext>
                  </a:extLst>
                </p:cNvPr>
                <p:cNvPicPr/>
                <p:nvPr/>
              </p:nvPicPr>
              <p:blipFill>
                <a:blip r:embed="rId97"/>
                <a:stretch>
                  <a:fillRect/>
                </a:stretch>
              </p:blipFill>
              <p:spPr>
                <a:xfrm>
                  <a:off x="8921196" y="3585548"/>
                  <a:ext cx="370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4" name="Ink 73">
                  <a:extLst>
                    <a:ext uri="{FF2B5EF4-FFF2-40B4-BE49-F238E27FC236}">
                      <a16:creationId xmlns:a16="http://schemas.microsoft.com/office/drawing/2014/main" id="{DD2A0E4A-999C-9E25-CFE1-BCE2D1E4A427}"/>
                    </a:ext>
                  </a:extLst>
                </p14:cNvPr>
                <p14:cNvContentPartPr/>
                <p14:nvPr/>
              </p14:nvContentPartPr>
              <p14:xfrm>
                <a:off x="7932276" y="3626588"/>
                <a:ext cx="767520" cy="36720"/>
              </p14:xfrm>
            </p:contentPart>
          </mc:Choice>
          <mc:Fallback>
            <p:pic>
              <p:nvPicPr>
                <p:cNvPr id="74" name="Ink 73">
                  <a:extLst>
                    <a:ext uri="{FF2B5EF4-FFF2-40B4-BE49-F238E27FC236}">
                      <a16:creationId xmlns:a16="http://schemas.microsoft.com/office/drawing/2014/main" id="{DD2A0E4A-999C-9E25-CFE1-BCE2D1E4A427}"/>
                    </a:ext>
                  </a:extLst>
                </p:cNvPr>
                <p:cNvPicPr/>
                <p:nvPr/>
              </p:nvPicPr>
              <p:blipFill>
                <a:blip r:embed="rId99"/>
                <a:stretch>
                  <a:fillRect/>
                </a:stretch>
              </p:blipFill>
              <p:spPr>
                <a:xfrm>
                  <a:off x="7914276" y="3608588"/>
                  <a:ext cx="803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6" name="Ink 75">
                  <a:extLst>
                    <a:ext uri="{FF2B5EF4-FFF2-40B4-BE49-F238E27FC236}">
                      <a16:creationId xmlns:a16="http://schemas.microsoft.com/office/drawing/2014/main" id="{059552A0-9A0E-94AB-1028-0B0B90A1770D}"/>
                    </a:ext>
                  </a:extLst>
                </p14:cNvPr>
                <p14:cNvContentPartPr/>
                <p14:nvPr/>
              </p14:nvContentPartPr>
              <p14:xfrm>
                <a:off x="7037316" y="3632348"/>
                <a:ext cx="774000" cy="35280"/>
              </p14:xfrm>
            </p:contentPart>
          </mc:Choice>
          <mc:Fallback>
            <p:pic>
              <p:nvPicPr>
                <p:cNvPr id="76" name="Ink 75">
                  <a:extLst>
                    <a:ext uri="{FF2B5EF4-FFF2-40B4-BE49-F238E27FC236}">
                      <a16:creationId xmlns:a16="http://schemas.microsoft.com/office/drawing/2014/main" id="{059552A0-9A0E-94AB-1028-0B0B90A1770D}"/>
                    </a:ext>
                  </a:extLst>
                </p:cNvPr>
                <p:cNvPicPr/>
                <p:nvPr/>
              </p:nvPicPr>
              <p:blipFill>
                <a:blip r:embed="rId101"/>
                <a:stretch>
                  <a:fillRect/>
                </a:stretch>
              </p:blipFill>
              <p:spPr>
                <a:xfrm>
                  <a:off x="7019676" y="3614708"/>
                  <a:ext cx="809640" cy="70920"/>
                </a:xfrm>
                <a:prstGeom prst="rect">
                  <a:avLst/>
                </a:prstGeom>
              </p:spPr>
            </p:pic>
          </mc:Fallback>
        </mc:AlternateContent>
      </p:grpSp>
      <p:grpSp>
        <p:nvGrpSpPr>
          <p:cNvPr id="86" name="Group 85">
            <a:extLst>
              <a:ext uri="{FF2B5EF4-FFF2-40B4-BE49-F238E27FC236}">
                <a16:creationId xmlns:a16="http://schemas.microsoft.com/office/drawing/2014/main" id="{CC8CC1B2-D8E7-B99A-C669-364A93D320E7}"/>
              </a:ext>
            </a:extLst>
          </p:cNvPr>
          <p:cNvGrpSpPr/>
          <p:nvPr/>
        </p:nvGrpSpPr>
        <p:grpSpPr>
          <a:xfrm>
            <a:off x="2575476" y="3578708"/>
            <a:ext cx="4375800" cy="123120"/>
            <a:chOff x="2575476" y="3578708"/>
            <a:chExt cx="4375800" cy="123120"/>
          </a:xfrm>
        </p:grpSpPr>
        <mc:AlternateContent xmlns:mc="http://schemas.openxmlformats.org/markup-compatibility/2006">
          <mc:Choice xmlns:p14="http://schemas.microsoft.com/office/powerpoint/2010/main" Requires="p14">
            <p:contentPart p14:bwMode="auto" r:id="rId102">
              <p14:nvContentPartPr>
                <p14:cNvPr id="78" name="Ink 77">
                  <a:extLst>
                    <a:ext uri="{FF2B5EF4-FFF2-40B4-BE49-F238E27FC236}">
                      <a16:creationId xmlns:a16="http://schemas.microsoft.com/office/drawing/2014/main" id="{3294E384-EA44-8061-E4D1-3DEBC6830A3B}"/>
                    </a:ext>
                  </a:extLst>
                </p14:cNvPr>
                <p14:cNvContentPartPr/>
                <p14:nvPr/>
              </p14:nvContentPartPr>
              <p14:xfrm>
                <a:off x="6779196" y="3578708"/>
                <a:ext cx="172080" cy="27360"/>
              </p14:xfrm>
            </p:contentPart>
          </mc:Choice>
          <mc:Fallback>
            <p:pic>
              <p:nvPicPr>
                <p:cNvPr id="78" name="Ink 77">
                  <a:extLst>
                    <a:ext uri="{FF2B5EF4-FFF2-40B4-BE49-F238E27FC236}">
                      <a16:creationId xmlns:a16="http://schemas.microsoft.com/office/drawing/2014/main" id="{3294E384-EA44-8061-E4D1-3DEBC6830A3B}"/>
                    </a:ext>
                  </a:extLst>
                </p:cNvPr>
                <p:cNvPicPr/>
                <p:nvPr/>
              </p:nvPicPr>
              <p:blipFill>
                <a:blip r:embed="rId103"/>
                <a:stretch>
                  <a:fillRect/>
                </a:stretch>
              </p:blipFill>
              <p:spPr>
                <a:xfrm>
                  <a:off x="6761196" y="3560708"/>
                  <a:ext cx="207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9" name="Ink 78">
                  <a:extLst>
                    <a:ext uri="{FF2B5EF4-FFF2-40B4-BE49-F238E27FC236}">
                      <a16:creationId xmlns:a16="http://schemas.microsoft.com/office/drawing/2014/main" id="{6E51FEB6-B047-E2D3-5ACF-634083893ECD}"/>
                    </a:ext>
                  </a:extLst>
                </p14:cNvPr>
                <p14:cNvContentPartPr/>
                <p14:nvPr/>
              </p14:nvContentPartPr>
              <p14:xfrm>
                <a:off x="6220476" y="3612188"/>
                <a:ext cx="375480" cy="26640"/>
              </p14:xfrm>
            </p:contentPart>
          </mc:Choice>
          <mc:Fallback>
            <p:pic>
              <p:nvPicPr>
                <p:cNvPr id="79" name="Ink 78">
                  <a:extLst>
                    <a:ext uri="{FF2B5EF4-FFF2-40B4-BE49-F238E27FC236}">
                      <a16:creationId xmlns:a16="http://schemas.microsoft.com/office/drawing/2014/main" id="{6E51FEB6-B047-E2D3-5ACF-634083893ECD}"/>
                    </a:ext>
                  </a:extLst>
                </p:cNvPr>
                <p:cNvPicPr/>
                <p:nvPr/>
              </p:nvPicPr>
              <p:blipFill>
                <a:blip r:embed="rId105"/>
                <a:stretch>
                  <a:fillRect/>
                </a:stretch>
              </p:blipFill>
              <p:spPr>
                <a:xfrm>
                  <a:off x="6202836" y="3594548"/>
                  <a:ext cx="411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0" name="Ink 79">
                  <a:extLst>
                    <a:ext uri="{FF2B5EF4-FFF2-40B4-BE49-F238E27FC236}">
                      <a16:creationId xmlns:a16="http://schemas.microsoft.com/office/drawing/2014/main" id="{CC05F920-7DE3-C616-8721-F86A7700179F}"/>
                    </a:ext>
                  </a:extLst>
                </p14:cNvPr>
                <p14:cNvContentPartPr/>
                <p14:nvPr/>
              </p14:nvContentPartPr>
              <p14:xfrm>
                <a:off x="5388876" y="3657548"/>
                <a:ext cx="645480" cy="44280"/>
              </p14:xfrm>
            </p:contentPart>
          </mc:Choice>
          <mc:Fallback>
            <p:pic>
              <p:nvPicPr>
                <p:cNvPr id="80" name="Ink 79">
                  <a:extLst>
                    <a:ext uri="{FF2B5EF4-FFF2-40B4-BE49-F238E27FC236}">
                      <a16:creationId xmlns:a16="http://schemas.microsoft.com/office/drawing/2014/main" id="{CC05F920-7DE3-C616-8721-F86A7700179F}"/>
                    </a:ext>
                  </a:extLst>
                </p:cNvPr>
                <p:cNvPicPr/>
                <p:nvPr/>
              </p:nvPicPr>
              <p:blipFill>
                <a:blip r:embed="rId107"/>
                <a:stretch>
                  <a:fillRect/>
                </a:stretch>
              </p:blipFill>
              <p:spPr>
                <a:xfrm>
                  <a:off x="5371236" y="3639908"/>
                  <a:ext cx="681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1" name="Ink 80">
                  <a:extLst>
                    <a:ext uri="{FF2B5EF4-FFF2-40B4-BE49-F238E27FC236}">
                      <a16:creationId xmlns:a16="http://schemas.microsoft.com/office/drawing/2014/main" id="{A6498E86-CC79-5FB5-FC66-7BEB6992B30F}"/>
                    </a:ext>
                  </a:extLst>
                </p14:cNvPr>
                <p14:cNvContentPartPr/>
                <p14:nvPr/>
              </p14:nvContentPartPr>
              <p14:xfrm>
                <a:off x="4667436" y="3590948"/>
                <a:ext cx="707040" cy="64800"/>
              </p14:xfrm>
            </p:contentPart>
          </mc:Choice>
          <mc:Fallback>
            <p:pic>
              <p:nvPicPr>
                <p:cNvPr id="81" name="Ink 80">
                  <a:extLst>
                    <a:ext uri="{FF2B5EF4-FFF2-40B4-BE49-F238E27FC236}">
                      <a16:creationId xmlns:a16="http://schemas.microsoft.com/office/drawing/2014/main" id="{A6498E86-CC79-5FB5-FC66-7BEB6992B30F}"/>
                    </a:ext>
                  </a:extLst>
                </p:cNvPr>
                <p:cNvPicPr/>
                <p:nvPr/>
              </p:nvPicPr>
              <p:blipFill>
                <a:blip r:embed="rId109"/>
                <a:stretch>
                  <a:fillRect/>
                </a:stretch>
              </p:blipFill>
              <p:spPr>
                <a:xfrm>
                  <a:off x="4649436" y="3573308"/>
                  <a:ext cx="742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3" name="Ink 82">
                  <a:extLst>
                    <a:ext uri="{FF2B5EF4-FFF2-40B4-BE49-F238E27FC236}">
                      <a16:creationId xmlns:a16="http://schemas.microsoft.com/office/drawing/2014/main" id="{813B7F4C-AE49-0B73-E1B7-C28A87669E42}"/>
                    </a:ext>
                  </a:extLst>
                </p14:cNvPr>
                <p14:cNvContentPartPr/>
                <p14:nvPr/>
              </p14:nvContentPartPr>
              <p14:xfrm>
                <a:off x="4068396" y="3640988"/>
                <a:ext cx="532440" cy="15120"/>
              </p14:xfrm>
            </p:contentPart>
          </mc:Choice>
          <mc:Fallback>
            <p:pic>
              <p:nvPicPr>
                <p:cNvPr id="83" name="Ink 82">
                  <a:extLst>
                    <a:ext uri="{FF2B5EF4-FFF2-40B4-BE49-F238E27FC236}">
                      <a16:creationId xmlns:a16="http://schemas.microsoft.com/office/drawing/2014/main" id="{813B7F4C-AE49-0B73-E1B7-C28A87669E42}"/>
                    </a:ext>
                  </a:extLst>
                </p:cNvPr>
                <p:cNvPicPr/>
                <p:nvPr/>
              </p:nvPicPr>
              <p:blipFill>
                <a:blip r:embed="rId111"/>
                <a:stretch>
                  <a:fillRect/>
                </a:stretch>
              </p:blipFill>
              <p:spPr>
                <a:xfrm>
                  <a:off x="4050756" y="3622988"/>
                  <a:ext cx="568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4" name="Ink 83">
                  <a:extLst>
                    <a:ext uri="{FF2B5EF4-FFF2-40B4-BE49-F238E27FC236}">
                      <a16:creationId xmlns:a16="http://schemas.microsoft.com/office/drawing/2014/main" id="{5C5BD88A-3A29-B842-B273-7E647D1C2D61}"/>
                    </a:ext>
                  </a:extLst>
                </p14:cNvPr>
                <p14:cNvContentPartPr/>
                <p14:nvPr/>
              </p14:nvContentPartPr>
              <p14:xfrm>
                <a:off x="3483396" y="3610388"/>
                <a:ext cx="546120" cy="22320"/>
              </p14:xfrm>
            </p:contentPart>
          </mc:Choice>
          <mc:Fallback>
            <p:pic>
              <p:nvPicPr>
                <p:cNvPr id="84" name="Ink 83">
                  <a:extLst>
                    <a:ext uri="{FF2B5EF4-FFF2-40B4-BE49-F238E27FC236}">
                      <a16:creationId xmlns:a16="http://schemas.microsoft.com/office/drawing/2014/main" id="{5C5BD88A-3A29-B842-B273-7E647D1C2D61}"/>
                    </a:ext>
                  </a:extLst>
                </p:cNvPr>
                <p:cNvPicPr/>
                <p:nvPr/>
              </p:nvPicPr>
              <p:blipFill>
                <a:blip r:embed="rId113"/>
                <a:stretch>
                  <a:fillRect/>
                </a:stretch>
              </p:blipFill>
              <p:spPr>
                <a:xfrm>
                  <a:off x="3465756" y="3592748"/>
                  <a:ext cx="581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5" name="Ink 84">
                  <a:extLst>
                    <a:ext uri="{FF2B5EF4-FFF2-40B4-BE49-F238E27FC236}">
                      <a16:creationId xmlns:a16="http://schemas.microsoft.com/office/drawing/2014/main" id="{EABDD093-F47D-1EE7-89CD-31AE64467137}"/>
                    </a:ext>
                  </a:extLst>
                </p14:cNvPr>
                <p14:cNvContentPartPr/>
                <p14:nvPr/>
              </p14:nvContentPartPr>
              <p14:xfrm>
                <a:off x="2575476" y="3597068"/>
                <a:ext cx="846360" cy="38160"/>
              </p14:xfrm>
            </p:contentPart>
          </mc:Choice>
          <mc:Fallback>
            <p:pic>
              <p:nvPicPr>
                <p:cNvPr id="85" name="Ink 84">
                  <a:extLst>
                    <a:ext uri="{FF2B5EF4-FFF2-40B4-BE49-F238E27FC236}">
                      <a16:creationId xmlns:a16="http://schemas.microsoft.com/office/drawing/2014/main" id="{EABDD093-F47D-1EE7-89CD-31AE64467137}"/>
                    </a:ext>
                  </a:extLst>
                </p:cNvPr>
                <p:cNvPicPr/>
                <p:nvPr/>
              </p:nvPicPr>
              <p:blipFill>
                <a:blip r:embed="rId115"/>
                <a:stretch>
                  <a:fillRect/>
                </a:stretch>
              </p:blipFill>
              <p:spPr>
                <a:xfrm>
                  <a:off x="2557836" y="3579428"/>
                  <a:ext cx="882000" cy="73800"/>
                </a:xfrm>
                <a:prstGeom prst="rect">
                  <a:avLst/>
                </a:prstGeom>
              </p:spPr>
            </p:pic>
          </mc:Fallback>
        </mc:AlternateContent>
      </p:grpSp>
      <p:grpSp>
        <p:nvGrpSpPr>
          <p:cNvPr id="92" name="Group 91">
            <a:extLst>
              <a:ext uri="{FF2B5EF4-FFF2-40B4-BE49-F238E27FC236}">
                <a16:creationId xmlns:a16="http://schemas.microsoft.com/office/drawing/2014/main" id="{F5F0868A-D247-2A03-96E2-A6E8915C6C76}"/>
              </a:ext>
            </a:extLst>
          </p:cNvPr>
          <p:cNvGrpSpPr/>
          <p:nvPr/>
        </p:nvGrpSpPr>
        <p:grpSpPr>
          <a:xfrm>
            <a:off x="9307836" y="960428"/>
            <a:ext cx="389520" cy="385560"/>
            <a:chOff x="9307836" y="960428"/>
            <a:chExt cx="389520" cy="385560"/>
          </a:xfrm>
        </p:grpSpPr>
        <mc:AlternateContent xmlns:mc="http://schemas.openxmlformats.org/markup-compatibility/2006">
          <mc:Choice xmlns:p14="http://schemas.microsoft.com/office/powerpoint/2010/main" Requires="p14">
            <p:contentPart p14:bwMode="auto" r:id="rId116">
              <p14:nvContentPartPr>
                <p14:cNvPr id="87" name="Ink 86">
                  <a:extLst>
                    <a:ext uri="{FF2B5EF4-FFF2-40B4-BE49-F238E27FC236}">
                      <a16:creationId xmlns:a16="http://schemas.microsoft.com/office/drawing/2014/main" id="{F940BAE2-2DC7-5FCD-8B6A-5D1DD0ED08D9}"/>
                    </a:ext>
                  </a:extLst>
                </p14:cNvPr>
                <p14:cNvContentPartPr/>
                <p14:nvPr/>
              </p14:nvContentPartPr>
              <p14:xfrm>
                <a:off x="9470196" y="1078508"/>
                <a:ext cx="99360" cy="190080"/>
              </p14:xfrm>
            </p:contentPart>
          </mc:Choice>
          <mc:Fallback>
            <p:pic>
              <p:nvPicPr>
                <p:cNvPr id="87" name="Ink 86">
                  <a:extLst>
                    <a:ext uri="{FF2B5EF4-FFF2-40B4-BE49-F238E27FC236}">
                      <a16:creationId xmlns:a16="http://schemas.microsoft.com/office/drawing/2014/main" id="{F940BAE2-2DC7-5FCD-8B6A-5D1DD0ED08D9}"/>
                    </a:ext>
                  </a:extLst>
                </p:cNvPr>
                <p:cNvPicPr/>
                <p:nvPr/>
              </p:nvPicPr>
              <p:blipFill>
                <a:blip r:embed="rId117"/>
                <a:stretch>
                  <a:fillRect/>
                </a:stretch>
              </p:blipFill>
              <p:spPr>
                <a:xfrm>
                  <a:off x="9452196" y="1060508"/>
                  <a:ext cx="1350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8" name="Ink 87">
                  <a:extLst>
                    <a:ext uri="{FF2B5EF4-FFF2-40B4-BE49-F238E27FC236}">
                      <a16:creationId xmlns:a16="http://schemas.microsoft.com/office/drawing/2014/main" id="{19FADD05-799F-C731-1415-224E69C0230E}"/>
                    </a:ext>
                  </a:extLst>
                </p14:cNvPr>
                <p14:cNvContentPartPr/>
                <p14:nvPr/>
              </p14:nvContentPartPr>
              <p14:xfrm>
                <a:off x="9307836" y="960428"/>
                <a:ext cx="389520" cy="385560"/>
              </p14:xfrm>
            </p:contentPart>
          </mc:Choice>
          <mc:Fallback>
            <p:pic>
              <p:nvPicPr>
                <p:cNvPr id="88" name="Ink 87">
                  <a:extLst>
                    <a:ext uri="{FF2B5EF4-FFF2-40B4-BE49-F238E27FC236}">
                      <a16:creationId xmlns:a16="http://schemas.microsoft.com/office/drawing/2014/main" id="{19FADD05-799F-C731-1415-224E69C0230E}"/>
                    </a:ext>
                  </a:extLst>
                </p:cNvPr>
                <p:cNvPicPr/>
                <p:nvPr/>
              </p:nvPicPr>
              <p:blipFill>
                <a:blip r:embed="rId119"/>
                <a:stretch>
                  <a:fillRect/>
                </a:stretch>
              </p:blipFill>
              <p:spPr>
                <a:xfrm>
                  <a:off x="9290196" y="942428"/>
                  <a:ext cx="425160" cy="421200"/>
                </a:xfrm>
                <a:prstGeom prst="rect">
                  <a:avLst/>
                </a:prstGeom>
              </p:spPr>
            </p:pic>
          </mc:Fallback>
        </mc:AlternateContent>
      </p:grpSp>
      <p:grpSp>
        <p:nvGrpSpPr>
          <p:cNvPr id="91" name="Group 90">
            <a:extLst>
              <a:ext uri="{FF2B5EF4-FFF2-40B4-BE49-F238E27FC236}">
                <a16:creationId xmlns:a16="http://schemas.microsoft.com/office/drawing/2014/main" id="{166951EB-E737-407F-231E-EC951AC853A3}"/>
              </a:ext>
            </a:extLst>
          </p:cNvPr>
          <p:cNvGrpSpPr/>
          <p:nvPr/>
        </p:nvGrpSpPr>
        <p:grpSpPr>
          <a:xfrm>
            <a:off x="9264636" y="1854308"/>
            <a:ext cx="406080" cy="568080"/>
            <a:chOff x="9264636" y="1854308"/>
            <a:chExt cx="406080" cy="568080"/>
          </a:xfrm>
        </p:grpSpPr>
        <mc:AlternateContent xmlns:mc="http://schemas.openxmlformats.org/markup-compatibility/2006">
          <mc:Choice xmlns:p14="http://schemas.microsoft.com/office/powerpoint/2010/main" Requires="p14">
            <p:contentPart p14:bwMode="auto" r:id="rId120">
              <p14:nvContentPartPr>
                <p14:cNvPr id="89" name="Ink 88">
                  <a:extLst>
                    <a:ext uri="{FF2B5EF4-FFF2-40B4-BE49-F238E27FC236}">
                      <a16:creationId xmlns:a16="http://schemas.microsoft.com/office/drawing/2014/main" id="{1E9AF2C0-D24A-D845-7E5E-9FE171FE6290}"/>
                    </a:ext>
                  </a:extLst>
                </p14:cNvPr>
                <p14:cNvContentPartPr/>
                <p14:nvPr/>
              </p14:nvContentPartPr>
              <p14:xfrm>
                <a:off x="9360396" y="2038268"/>
                <a:ext cx="172080" cy="244440"/>
              </p14:xfrm>
            </p:contentPart>
          </mc:Choice>
          <mc:Fallback>
            <p:pic>
              <p:nvPicPr>
                <p:cNvPr id="89" name="Ink 88">
                  <a:extLst>
                    <a:ext uri="{FF2B5EF4-FFF2-40B4-BE49-F238E27FC236}">
                      <a16:creationId xmlns:a16="http://schemas.microsoft.com/office/drawing/2014/main" id="{1E9AF2C0-D24A-D845-7E5E-9FE171FE6290}"/>
                    </a:ext>
                  </a:extLst>
                </p:cNvPr>
                <p:cNvPicPr/>
                <p:nvPr/>
              </p:nvPicPr>
              <p:blipFill>
                <a:blip r:embed="rId121"/>
                <a:stretch>
                  <a:fillRect/>
                </a:stretch>
              </p:blipFill>
              <p:spPr>
                <a:xfrm>
                  <a:off x="9342396" y="2020268"/>
                  <a:ext cx="2077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A3EAA864-84FB-71C0-AA18-0F1207FAC0A2}"/>
                    </a:ext>
                  </a:extLst>
                </p14:cNvPr>
                <p14:cNvContentPartPr/>
                <p14:nvPr/>
              </p14:nvContentPartPr>
              <p14:xfrm>
                <a:off x="9264636" y="1854308"/>
                <a:ext cx="406080" cy="568080"/>
              </p14:xfrm>
            </p:contentPart>
          </mc:Choice>
          <mc:Fallback>
            <p:pic>
              <p:nvPicPr>
                <p:cNvPr id="90" name="Ink 89">
                  <a:extLst>
                    <a:ext uri="{FF2B5EF4-FFF2-40B4-BE49-F238E27FC236}">
                      <a16:creationId xmlns:a16="http://schemas.microsoft.com/office/drawing/2014/main" id="{A3EAA864-84FB-71C0-AA18-0F1207FAC0A2}"/>
                    </a:ext>
                  </a:extLst>
                </p:cNvPr>
                <p:cNvPicPr/>
                <p:nvPr/>
              </p:nvPicPr>
              <p:blipFill>
                <a:blip r:embed="rId123"/>
                <a:stretch>
                  <a:fillRect/>
                </a:stretch>
              </p:blipFill>
              <p:spPr>
                <a:xfrm>
                  <a:off x="9246636" y="1836668"/>
                  <a:ext cx="441720" cy="60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93" name="Ink 92">
                <a:extLst>
                  <a:ext uri="{FF2B5EF4-FFF2-40B4-BE49-F238E27FC236}">
                    <a16:creationId xmlns:a16="http://schemas.microsoft.com/office/drawing/2014/main" id="{359E7C30-3D1E-309C-45E1-148EE44FFA68}"/>
                  </a:ext>
                </a:extLst>
              </p14:cNvPr>
              <p14:cNvContentPartPr/>
              <p14:nvPr/>
            </p14:nvContentPartPr>
            <p14:xfrm>
              <a:off x="2931516" y="619508"/>
              <a:ext cx="465480" cy="471240"/>
            </p14:xfrm>
          </p:contentPart>
        </mc:Choice>
        <mc:Fallback>
          <p:pic>
            <p:nvPicPr>
              <p:cNvPr id="93" name="Ink 92">
                <a:extLst>
                  <a:ext uri="{FF2B5EF4-FFF2-40B4-BE49-F238E27FC236}">
                    <a16:creationId xmlns:a16="http://schemas.microsoft.com/office/drawing/2014/main" id="{359E7C30-3D1E-309C-45E1-148EE44FFA68}"/>
                  </a:ext>
                </a:extLst>
              </p:cNvPr>
              <p:cNvPicPr/>
              <p:nvPr/>
            </p:nvPicPr>
            <p:blipFill>
              <a:blip r:embed="rId125"/>
              <a:stretch>
                <a:fillRect/>
              </a:stretch>
            </p:blipFill>
            <p:spPr>
              <a:xfrm>
                <a:off x="2913876" y="601508"/>
                <a:ext cx="50112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4" name="Ink 93">
                <a:extLst>
                  <a:ext uri="{FF2B5EF4-FFF2-40B4-BE49-F238E27FC236}">
                    <a16:creationId xmlns:a16="http://schemas.microsoft.com/office/drawing/2014/main" id="{539735E4-BEBC-4320-C7E2-FDA502825B01}"/>
                  </a:ext>
                </a:extLst>
              </p14:cNvPr>
              <p14:cNvContentPartPr/>
              <p14:nvPr/>
            </p14:nvContentPartPr>
            <p14:xfrm>
              <a:off x="1471716" y="620948"/>
              <a:ext cx="1415160" cy="567000"/>
            </p14:xfrm>
          </p:contentPart>
        </mc:Choice>
        <mc:Fallback>
          <p:pic>
            <p:nvPicPr>
              <p:cNvPr id="94" name="Ink 93">
                <a:extLst>
                  <a:ext uri="{FF2B5EF4-FFF2-40B4-BE49-F238E27FC236}">
                    <a16:creationId xmlns:a16="http://schemas.microsoft.com/office/drawing/2014/main" id="{539735E4-BEBC-4320-C7E2-FDA502825B01}"/>
                  </a:ext>
                </a:extLst>
              </p:cNvPr>
              <p:cNvPicPr/>
              <p:nvPr/>
            </p:nvPicPr>
            <p:blipFill>
              <a:blip r:embed="rId127"/>
              <a:stretch>
                <a:fillRect/>
              </a:stretch>
            </p:blipFill>
            <p:spPr>
              <a:xfrm>
                <a:off x="1453716" y="603308"/>
                <a:ext cx="145080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5" name="Ink 94">
                <a:extLst>
                  <a:ext uri="{FF2B5EF4-FFF2-40B4-BE49-F238E27FC236}">
                    <a16:creationId xmlns:a16="http://schemas.microsoft.com/office/drawing/2014/main" id="{0BB2F38F-C512-03ED-7978-1D39C9942A2D}"/>
                  </a:ext>
                </a:extLst>
              </p14:cNvPr>
              <p14:cNvContentPartPr/>
              <p14:nvPr/>
            </p14:nvContentPartPr>
            <p14:xfrm>
              <a:off x="738036" y="625268"/>
              <a:ext cx="774720" cy="559080"/>
            </p14:xfrm>
          </p:contentPart>
        </mc:Choice>
        <mc:Fallback>
          <p:pic>
            <p:nvPicPr>
              <p:cNvPr id="95" name="Ink 94">
                <a:extLst>
                  <a:ext uri="{FF2B5EF4-FFF2-40B4-BE49-F238E27FC236}">
                    <a16:creationId xmlns:a16="http://schemas.microsoft.com/office/drawing/2014/main" id="{0BB2F38F-C512-03ED-7978-1D39C9942A2D}"/>
                  </a:ext>
                </a:extLst>
              </p:cNvPr>
              <p:cNvPicPr/>
              <p:nvPr/>
            </p:nvPicPr>
            <p:blipFill>
              <a:blip r:embed="rId129"/>
              <a:stretch>
                <a:fillRect/>
              </a:stretch>
            </p:blipFill>
            <p:spPr>
              <a:xfrm>
                <a:off x="720036" y="607628"/>
                <a:ext cx="81036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Ink 95">
                <a:extLst>
                  <a:ext uri="{FF2B5EF4-FFF2-40B4-BE49-F238E27FC236}">
                    <a16:creationId xmlns:a16="http://schemas.microsoft.com/office/drawing/2014/main" id="{D44E8256-8DAF-F1F7-5C72-4F04D937F857}"/>
                  </a:ext>
                </a:extLst>
              </p14:cNvPr>
              <p14:cNvContentPartPr/>
              <p14:nvPr/>
            </p14:nvContentPartPr>
            <p14:xfrm>
              <a:off x="7239276" y="1060868"/>
              <a:ext cx="1299600" cy="456840"/>
            </p14:xfrm>
          </p:contentPart>
        </mc:Choice>
        <mc:Fallback>
          <p:pic>
            <p:nvPicPr>
              <p:cNvPr id="96" name="Ink 95">
                <a:extLst>
                  <a:ext uri="{FF2B5EF4-FFF2-40B4-BE49-F238E27FC236}">
                    <a16:creationId xmlns:a16="http://schemas.microsoft.com/office/drawing/2014/main" id="{D44E8256-8DAF-F1F7-5C72-4F04D937F857}"/>
                  </a:ext>
                </a:extLst>
              </p:cNvPr>
              <p:cNvPicPr/>
              <p:nvPr/>
            </p:nvPicPr>
            <p:blipFill>
              <a:blip r:embed="rId131"/>
              <a:stretch>
                <a:fillRect/>
              </a:stretch>
            </p:blipFill>
            <p:spPr>
              <a:xfrm>
                <a:off x="7221636" y="1042868"/>
                <a:ext cx="133524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Ink 96">
                <a:extLst>
                  <a:ext uri="{FF2B5EF4-FFF2-40B4-BE49-F238E27FC236}">
                    <a16:creationId xmlns:a16="http://schemas.microsoft.com/office/drawing/2014/main" id="{658C47C6-7AAA-7349-0D11-BB3299B7B0F6}"/>
                  </a:ext>
                </a:extLst>
              </p14:cNvPr>
              <p14:cNvContentPartPr/>
              <p14:nvPr/>
            </p14:nvContentPartPr>
            <p14:xfrm>
              <a:off x="7495236" y="1417988"/>
              <a:ext cx="183240" cy="42840"/>
            </p14:xfrm>
          </p:contentPart>
        </mc:Choice>
        <mc:Fallback>
          <p:pic>
            <p:nvPicPr>
              <p:cNvPr id="97" name="Ink 96">
                <a:extLst>
                  <a:ext uri="{FF2B5EF4-FFF2-40B4-BE49-F238E27FC236}">
                    <a16:creationId xmlns:a16="http://schemas.microsoft.com/office/drawing/2014/main" id="{658C47C6-7AAA-7349-0D11-BB3299B7B0F6}"/>
                  </a:ext>
                </a:extLst>
              </p:cNvPr>
              <p:cNvPicPr/>
              <p:nvPr/>
            </p:nvPicPr>
            <p:blipFill>
              <a:blip r:embed="rId133"/>
              <a:stretch>
                <a:fillRect/>
              </a:stretch>
            </p:blipFill>
            <p:spPr>
              <a:xfrm>
                <a:off x="7477596" y="1400348"/>
                <a:ext cx="218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Ink 97">
                <a:extLst>
                  <a:ext uri="{FF2B5EF4-FFF2-40B4-BE49-F238E27FC236}">
                    <a16:creationId xmlns:a16="http://schemas.microsoft.com/office/drawing/2014/main" id="{08B98F7F-50EE-32C9-FA44-921042651D59}"/>
                  </a:ext>
                </a:extLst>
              </p14:cNvPr>
              <p14:cNvContentPartPr/>
              <p14:nvPr/>
            </p14:nvContentPartPr>
            <p14:xfrm>
              <a:off x="6684516" y="1201268"/>
              <a:ext cx="536760" cy="337680"/>
            </p14:xfrm>
          </p:contentPart>
        </mc:Choice>
        <mc:Fallback>
          <p:pic>
            <p:nvPicPr>
              <p:cNvPr id="98" name="Ink 97">
                <a:extLst>
                  <a:ext uri="{FF2B5EF4-FFF2-40B4-BE49-F238E27FC236}">
                    <a16:creationId xmlns:a16="http://schemas.microsoft.com/office/drawing/2014/main" id="{08B98F7F-50EE-32C9-FA44-921042651D59}"/>
                  </a:ext>
                </a:extLst>
              </p:cNvPr>
              <p:cNvPicPr/>
              <p:nvPr/>
            </p:nvPicPr>
            <p:blipFill>
              <a:blip r:embed="rId135"/>
              <a:stretch>
                <a:fillRect/>
              </a:stretch>
            </p:blipFill>
            <p:spPr>
              <a:xfrm>
                <a:off x="6666516" y="1183268"/>
                <a:ext cx="5724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9" name="Ink 98">
                <a:extLst>
                  <a:ext uri="{FF2B5EF4-FFF2-40B4-BE49-F238E27FC236}">
                    <a16:creationId xmlns:a16="http://schemas.microsoft.com/office/drawing/2014/main" id="{7043F12A-30EC-E972-0E3A-D1290AF969F5}"/>
                  </a:ext>
                </a:extLst>
              </p14:cNvPr>
              <p14:cNvContentPartPr/>
              <p14:nvPr/>
            </p14:nvContentPartPr>
            <p14:xfrm>
              <a:off x="6932916" y="2032508"/>
              <a:ext cx="1993680" cy="446400"/>
            </p14:xfrm>
          </p:contentPart>
        </mc:Choice>
        <mc:Fallback>
          <p:pic>
            <p:nvPicPr>
              <p:cNvPr id="99" name="Ink 98">
                <a:extLst>
                  <a:ext uri="{FF2B5EF4-FFF2-40B4-BE49-F238E27FC236}">
                    <a16:creationId xmlns:a16="http://schemas.microsoft.com/office/drawing/2014/main" id="{7043F12A-30EC-E972-0E3A-D1290AF969F5}"/>
                  </a:ext>
                </a:extLst>
              </p:cNvPr>
              <p:cNvPicPr/>
              <p:nvPr/>
            </p:nvPicPr>
            <p:blipFill>
              <a:blip r:embed="rId137"/>
              <a:stretch>
                <a:fillRect/>
              </a:stretch>
            </p:blipFill>
            <p:spPr>
              <a:xfrm>
                <a:off x="6915276" y="2014868"/>
                <a:ext cx="202932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0" name="Ink 99">
                <a:extLst>
                  <a:ext uri="{FF2B5EF4-FFF2-40B4-BE49-F238E27FC236}">
                    <a16:creationId xmlns:a16="http://schemas.microsoft.com/office/drawing/2014/main" id="{F170920B-679B-0713-DE28-5477121AC778}"/>
                  </a:ext>
                </a:extLst>
              </p14:cNvPr>
              <p14:cNvContentPartPr/>
              <p14:nvPr/>
            </p14:nvContentPartPr>
            <p14:xfrm>
              <a:off x="5213916" y="1976708"/>
              <a:ext cx="1776240" cy="488160"/>
            </p14:xfrm>
          </p:contentPart>
        </mc:Choice>
        <mc:Fallback>
          <p:pic>
            <p:nvPicPr>
              <p:cNvPr id="100" name="Ink 99">
                <a:extLst>
                  <a:ext uri="{FF2B5EF4-FFF2-40B4-BE49-F238E27FC236}">
                    <a16:creationId xmlns:a16="http://schemas.microsoft.com/office/drawing/2014/main" id="{F170920B-679B-0713-DE28-5477121AC778}"/>
                  </a:ext>
                </a:extLst>
              </p:cNvPr>
              <p:cNvPicPr/>
              <p:nvPr/>
            </p:nvPicPr>
            <p:blipFill>
              <a:blip r:embed="rId139"/>
              <a:stretch>
                <a:fillRect/>
              </a:stretch>
            </p:blipFill>
            <p:spPr>
              <a:xfrm>
                <a:off x="5195916" y="1959068"/>
                <a:ext cx="1811880" cy="523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1" name="Ink 100">
                <a:extLst>
                  <a:ext uri="{FF2B5EF4-FFF2-40B4-BE49-F238E27FC236}">
                    <a16:creationId xmlns:a16="http://schemas.microsoft.com/office/drawing/2014/main" id="{1F0FEFAB-60C6-D493-D8AB-9FA12FE3C5C5}"/>
                  </a:ext>
                </a:extLst>
              </p14:cNvPr>
              <p14:cNvContentPartPr/>
              <p14:nvPr/>
            </p14:nvContentPartPr>
            <p14:xfrm>
              <a:off x="3015396" y="1961948"/>
              <a:ext cx="2233440" cy="523800"/>
            </p14:xfrm>
          </p:contentPart>
        </mc:Choice>
        <mc:Fallback>
          <p:pic>
            <p:nvPicPr>
              <p:cNvPr id="101" name="Ink 100">
                <a:extLst>
                  <a:ext uri="{FF2B5EF4-FFF2-40B4-BE49-F238E27FC236}">
                    <a16:creationId xmlns:a16="http://schemas.microsoft.com/office/drawing/2014/main" id="{1F0FEFAB-60C6-D493-D8AB-9FA12FE3C5C5}"/>
                  </a:ext>
                </a:extLst>
              </p:cNvPr>
              <p:cNvPicPr/>
              <p:nvPr/>
            </p:nvPicPr>
            <p:blipFill>
              <a:blip r:embed="rId141"/>
              <a:stretch>
                <a:fillRect/>
              </a:stretch>
            </p:blipFill>
            <p:spPr>
              <a:xfrm>
                <a:off x="2997756" y="1944308"/>
                <a:ext cx="226908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2" name="Ink 101">
                <a:extLst>
                  <a:ext uri="{FF2B5EF4-FFF2-40B4-BE49-F238E27FC236}">
                    <a16:creationId xmlns:a16="http://schemas.microsoft.com/office/drawing/2014/main" id="{805E8AC9-D40B-0BEB-6733-B22EFF17616D}"/>
                  </a:ext>
                </a:extLst>
              </p14:cNvPr>
              <p14:cNvContentPartPr/>
              <p14:nvPr/>
            </p14:nvContentPartPr>
            <p14:xfrm>
              <a:off x="1001916" y="2382068"/>
              <a:ext cx="8321760" cy="974880"/>
            </p14:xfrm>
          </p:contentPart>
        </mc:Choice>
        <mc:Fallback>
          <p:pic>
            <p:nvPicPr>
              <p:cNvPr id="102" name="Ink 101">
                <a:extLst>
                  <a:ext uri="{FF2B5EF4-FFF2-40B4-BE49-F238E27FC236}">
                    <a16:creationId xmlns:a16="http://schemas.microsoft.com/office/drawing/2014/main" id="{805E8AC9-D40B-0BEB-6733-B22EFF17616D}"/>
                  </a:ext>
                </a:extLst>
              </p:cNvPr>
              <p:cNvPicPr/>
              <p:nvPr/>
            </p:nvPicPr>
            <p:blipFill>
              <a:blip r:embed="rId143"/>
              <a:stretch>
                <a:fillRect/>
              </a:stretch>
            </p:blipFill>
            <p:spPr>
              <a:xfrm>
                <a:off x="984276" y="2364428"/>
                <a:ext cx="8357400" cy="101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3" name="Ink 102">
                <a:extLst>
                  <a:ext uri="{FF2B5EF4-FFF2-40B4-BE49-F238E27FC236}">
                    <a16:creationId xmlns:a16="http://schemas.microsoft.com/office/drawing/2014/main" id="{711D3749-BF18-589C-355F-9DCF594BBE50}"/>
                  </a:ext>
                </a:extLst>
              </p14:cNvPr>
              <p14:cNvContentPartPr/>
              <p14:nvPr/>
            </p14:nvContentPartPr>
            <p14:xfrm>
              <a:off x="3537756" y="2756108"/>
              <a:ext cx="1263960" cy="554400"/>
            </p14:xfrm>
          </p:contentPart>
        </mc:Choice>
        <mc:Fallback>
          <p:pic>
            <p:nvPicPr>
              <p:cNvPr id="103" name="Ink 102">
                <a:extLst>
                  <a:ext uri="{FF2B5EF4-FFF2-40B4-BE49-F238E27FC236}">
                    <a16:creationId xmlns:a16="http://schemas.microsoft.com/office/drawing/2014/main" id="{711D3749-BF18-589C-355F-9DCF594BBE50}"/>
                  </a:ext>
                </a:extLst>
              </p:cNvPr>
              <p:cNvPicPr/>
              <p:nvPr/>
            </p:nvPicPr>
            <p:blipFill>
              <a:blip r:embed="rId145"/>
              <a:stretch>
                <a:fillRect/>
              </a:stretch>
            </p:blipFill>
            <p:spPr>
              <a:xfrm>
                <a:off x="3520116" y="2738468"/>
                <a:ext cx="1299600" cy="590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Ink 103">
                <a:extLst>
                  <a:ext uri="{FF2B5EF4-FFF2-40B4-BE49-F238E27FC236}">
                    <a16:creationId xmlns:a16="http://schemas.microsoft.com/office/drawing/2014/main" id="{9A1ED6EB-EE08-AF00-BE75-9120C329CC89}"/>
                  </a:ext>
                </a:extLst>
              </p14:cNvPr>
              <p14:cNvContentPartPr/>
              <p14:nvPr/>
            </p14:nvContentPartPr>
            <p14:xfrm>
              <a:off x="1485756" y="2392868"/>
              <a:ext cx="1160640" cy="488520"/>
            </p14:xfrm>
          </p:contentPart>
        </mc:Choice>
        <mc:Fallback>
          <p:pic>
            <p:nvPicPr>
              <p:cNvPr id="104" name="Ink 103">
                <a:extLst>
                  <a:ext uri="{FF2B5EF4-FFF2-40B4-BE49-F238E27FC236}">
                    <a16:creationId xmlns:a16="http://schemas.microsoft.com/office/drawing/2014/main" id="{9A1ED6EB-EE08-AF00-BE75-9120C329CC89}"/>
                  </a:ext>
                </a:extLst>
              </p:cNvPr>
              <p:cNvPicPr/>
              <p:nvPr/>
            </p:nvPicPr>
            <p:blipFill>
              <a:blip r:embed="rId147"/>
              <a:stretch>
                <a:fillRect/>
              </a:stretch>
            </p:blipFill>
            <p:spPr>
              <a:xfrm>
                <a:off x="1468116" y="2375228"/>
                <a:ext cx="119628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Ink 104">
                <a:extLst>
                  <a:ext uri="{FF2B5EF4-FFF2-40B4-BE49-F238E27FC236}">
                    <a16:creationId xmlns:a16="http://schemas.microsoft.com/office/drawing/2014/main" id="{6A61BF6C-4575-DC80-D3C3-7EAA10C1D948}"/>
                  </a:ext>
                </a:extLst>
              </p14:cNvPr>
              <p14:cNvContentPartPr/>
              <p14:nvPr/>
            </p14:nvContentPartPr>
            <p14:xfrm>
              <a:off x="965556" y="2376308"/>
              <a:ext cx="559080" cy="382320"/>
            </p14:xfrm>
          </p:contentPart>
        </mc:Choice>
        <mc:Fallback>
          <p:pic>
            <p:nvPicPr>
              <p:cNvPr id="105" name="Ink 104">
                <a:extLst>
                  <a:ext uri="{FF2B5EF4-FFF2-40B4-BE49-F238E27FC236}">
                    <a16:creationId xmlns:a16="http://schemas.microsoft.com/office/drawing/2014/main" id="{6A61BF6C-4575-DC80-D3C3-7EAA10C1D948}"/>
                  </a:ext>
                </a:extLst>
              </p:cNvPr>
              <p:cNvPicPr/>
              <p:nvPr/>
            </p:nvPicPr>
            <p:blipFill>
              <a:blip r:embed="rId149"/>
              <a:stretch>
                <a:fillRect/>
              </a:stretch>
            </p:blipFill>
            <p:spPr>
              <a:xfrm>
                <a:off x="947556" y="2358308"/>
                <a:ext cx="59472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Ink 105">
                <a:extLst>
                  <a:ext uri="{FF2B5EF4-FFF2-40B4-BE49-F238E27FC236}">
                    <a16:creationId xmlns:a16="http://schemas.microsoft.com/office/drawing/2014/main" id="{E9EF3156-C781-5BCC-D807-ECB39E103235}"/>
                  </a:ext>
                </a:extLst>
              </p14:cNvPr>
              <p14:cNvContentPartPr/>
              <p14:nvPr/>
            </p14:nvContentPartPr>
            <p14:xfrm>
              <a:off x="8487036" y="2822708"/>
              <a:ext cx="867600" cy="492480"/>
            </p14:xfrm>
          </p:contentPart>
        </mc:Choice>
        <mc:Fallback>
          <p:pic>
            <p:nvPicPr>
              <p:cNvPr id="106" name="Ink 105">
                <a:extLst>
                  <a:ext uri="{FF2B5EF4-FFF2-40B4-BE49-F238E27FC236}">
                    <a16:creationId xmlns:a16="http://schemas.microsoft.com/office/drawing/2014/main" id="{E9EF3156-C781-5BCC-D807-ECB39E103235}"/>
                  </a:ext>
                </a:extLst>
              </p:cNvPr>
              <p:cNvPicPr/>
              <p:nvPr/>
            </p:nvPicPr>
            <p:blipFill>
              <a:blip r:embed="rId151"/>
              <a:stretch>
                <a:fillRect/>
              </a:stretch>
            </p:blipFill>
            <p:spPr>
              <a:xfrm>
                <a:off x="8469396" y="2804708"/>
                <a:ext cx="90324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Ink 106">
                <a:extLst>
                  <a:ext uri="{FF2B5EF4-FFF2-40B4-BE49-F238E27FC236}">
                    <a16:creationId xmlns:a16="http://schemas.microsoft.com/office/drawing/2014/main" id="{3AAA219D-E8CF-A93E-F4D7-48C2B8D917CF}"/>
                  </a:ext>
                </a:extLst>
              </p14:cNvPr>
              <p14:cNvContentPartPr/>
              <p14:nvPr/>
            </p14:nvContentPartPr>
            <p14:xfrm>
              <a:off x="3888036" y="3222308"/>
              <a:ext cx="776880" cy="94320"/>
            </p14:xfrm>
          </p:contentPart>
        </mc:Choice>
        <mc:Fallback>
          <p:pic>
            <p:nvPicPr>
              <p:cNvPr id="107" name="Ink 106">
                <a:extLst>
                  <a:ext uri="{FF2B5EF4-FFF2-40B4-BE49-F238E27FC236}">
                    <a16:creationId xmlns:a16="http://schemas.microsoft.com/office/drawing/2014/main" id="{3AAA219D-E8CF-A93E-F4D7-48C2B8D917CF}"/>
                  </a:ext>
                </a:extLst>
              </p:cNvPr>
              <p:cNvPicPr/>
              <p:nvPr/>
            </p:nvPicPr>
            <p:blipFill>
              <a:blip r:embed="rId153"/>
              <a:stretch>
                <a:fillRect/>
              </a:stretch>
            </p:blipFill>
            <p:spPr>
              <a:xfrm>
                <a:off x="3870396" y="3204668"/>
                <a:ext cx="812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8" name="Ink 107">
                <a:extLst>
                  <a:ext uri="{FF2B5EF4-FFF2-40B4-BE49-F238E27FC236}">
                    <a16:creationId xmlns:a16="http://schemas.microsoft.com/office/drawing/2014/main" id="{5370C937-893F-6AE8-1388-068C16E9AA64}"/>
                  </a:ext>
                </a:extLst>
              </p14:cNvPr>
              <p14:cNvContentPartPr/>
              <p14:nvPr/>
            </p14:nvContentPartPr>
            <p14:xfrm>
              <a:off x="3924036" y="2800028"/>
              <a:ext cx="910080" cy="538560"/>
            </p14:xfrm>
          </p:contentPart>
        </mc:Choice>
        <mc:Fallback>
          <p:pic>
            <p:nvPicPr>
              <p:cNvPr id="108" name="Ink 107">
                <a:extLst>
                  <a:ext uri="{FF2B5EF4-FFF2-40B4-BE49-F238E27FC236}">
                    <a16:creationId xmlns:a16="http://schemas.microsoft.com/office/drawing/2014/main" id="{5370C937-893F-6AE8-1388-068C16E9AA64}"/>
                  </a:ext>
                </a:extLst>
              </p:cNvPr>
              <p:cNvPicPr/>
              <p:nvPr/>
            </p:nvPicPr>
            <p:blipFill>
              <a:blip r:embed="rId155"/>
              <a:stretch>
                <a:fillRect/>
              </a:stretch>
            </p:blipFill>
            <p:spPr>
              <a:xfrm>
                <a:off x="3906036" y="2782028"/>
                <a:ext cx="94572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9" name="Ink 108">
                <a:extLst>
                  <a:ext uri="{FF2B5EF4-FFF2-40B4-BE49-F238E27FC236}">
                    <a16:creationId xmlns:a16="http://schemas.microsoft.com/office/drawing/2014/main" id="{8BB22559-6368-D854-17CA-28294EEBA565}"/>
                  </a:ext>
                </a:extLst>
              </p14:cNvPr>
              <p14:cNvContentPartPr/>
              <p14:nvPr/>
            </p14:nvContentPartPr>
            <p14:xfrm>
              <a:off x="6977916" y="2795348"/>
              <a:ext cx="1607400" cy="540360"/>
            </p14:xfrm>
          </p:contentPart>
        </mc:Choice>
        <mc:Fallback>
          <p:pic>
            <p:nvPicPr>
              <p:cNvPr id="109" name="Ink 108">
                <a:extLst>
                  <a:ext uri="{FF2B5EF4-FFF2-40B4-BE49-F238E27FC236}">
                    <a16:creationId xmlns:a16="http://schemas.microsoft.com/office/drawing/2014/main" id="{8BB22559-6368-D854-17CA-28294EEBA565}"/>
                  </a:ext>
                </a:extLst>
              </p:cNvPr>
              <p:cNvPicPr/>
              <p:nvPr/>
            </p:nvPicPr>
            <p:blipFill>
              <a:blip r:embed="rId157"/>
              <a:stretch>
                <a:fillRect/>
              </a:stretch>
            </p:blipFill>
            <p:spPr>
              <a:xfrm>
                <a:off x="6960276" y="2777708"/>
                <a:ext cx="1643040" cy="576000"/>
              </a:xfrm>
              <a:prstGeom prst="rect">
                <a:avLst/>
              </a:prstGeom>
            </p:spPr>
          </p:pic>
        </mc:Fallback>
      </mc:AlternateContent>
      <p:grpSp>
        <p:nvGrpSpPr>
          <p:cNvPr id="113" name="Group 112">
            <a:extLst>
              <a:ext uri="{FF2B5EF4-FFF2-40B4-BE49-F238E27FC236}">
                <a16:creationId xmlns:a16="http://schemas.microsoft.com/office/drawing/2014/main" id="{E6CDB8A0-3816-651E-556C-E8B9A4909568}"/>
              </a:ext>
            </a:extLst>
          </p:cNvPr>
          <p:cNvGrpSpPr/>
          <p:nvPr/>
        </p:nvGrpSpPr>
        <p:grpSpPr>
          <a:xfrm>
            <a:off x="496836" y="3583388"/>
            <a:ext cx="1734120" cy="73440"/>
            <a:chOff x="496836" y="3583388"/>
            <a:chExt cx="1734120" cy="73440"/>
          </a:xfrm>
        </p:grpSpPr>
        <mc:AlternateContent xmlns:mc="http://schemas.openxmlformats.org/markup-compatibility/2006">
          <mc:Choice xmlns:p14="http://schemas.microsoft.com/office/powerpoint/2010/main" Requires="p14">
            <p:contentPart p14:bwMode="auto" r:id="rId158">
              <p14:nvContentPartPr>
                <p14:cNvPr id="110" name="Ink 109">
                  <a:extLst>
                    <a:ext uri="{FF2B5EF4-FFF2-40B4-BE49-F238E27FC236}">
                      <a16:creationId xmlns:a16="http://schemas.microsoft.com/office/drawing/2014/main" id="{014D068E-4D73-2578-EDC7-948F91EC5460}"/>
                    </a:ext>
                  </a:extLst>
                </p14:cNvPr>
                <p14:cNvContentPartPr/>
                <p14:nvPr/>
              </p14:nvContentPartPr>
              <p14:xfrm>
                <a:off x="1819476" y="3634508"/>
                <a:ext cx="411480" cy="22320"/>
              </p14:xfrm>
            </p:contentPart>
          </mc:Choice>
          <mc:Fallback>
            <p:pic>
              <p:nvPicPr>
                <p:cNvPr id="110" name="Ink 109">
                  <a:extLst>
                    <a:ext uri="{FF2B5EF4-FFF2-40B4-BE49-F238E27FC236}">
                      <a16:creationId xmlns:a16="http://schemas.microsoft.com/office/drawing/2014/main" id="{014D068E-4D73-2578-EDC7-948F91EC5460}"/>
                    </a:ext>
                  </a:extLst>
                </p:cNvPr>
                <p:cNvPicPr/>
                <p:nvPr/>
              </p:nvPicPr>
              <p:blipFill>
                <a:blip r:embed="rId159"/>
                <a:stretch>
                  <a:fillRect/>
                </a:stretch>
              </p:blipFill>
              <p:spPr>
                <a:xfrm>
                  <a:off x="1801836" y="3616868"/>
                  <a:ext cx="447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Ink 110">
                  <a:extLst>
                    <a:ext uri="{FF2B5EF4-FFF2-40B4-BE49-F238E27FC236}">
                      <a16:creationId xmlns:a16="http://schemas.microsoft.com/office/drawing/2014/main" id="{D2EAC9BD-75E0-ECDA-37BD-03D2340A53A2}"/>
                    </a:ext>
                  </a:extLst>
                </p14:cNvPr>
                <p14:cNvContentPartPr/>
                <p14:nvPr/>
              </p14:nvContentPartPr>
              <p14:xfrm>
                <a:off x="1073196" y="3583388"/>
                <a:ext cx="672120" cy="42480"/>
              </p14:xfrm>
            </p:contentPart>
          </mc:Choice>
          <mc:Fallback>
            <p:pic>
              <p:nvPicPr>
                <p:cNvPr id="111" name="Ink 110">
                  <a:extLst>
                    <a:ext uri="{FF2B5EF4-FFF2-40B4-BE49-F238E27FC236}">
                      <a16:creationId xmlns:a16="http://schemas.microsoft.com/office/drawing/2014/main" id="{D2EAC9BD-75E0-ECDA-37BD-03D2340A53A2}"/>
                    </a:ext>
                  </a:extLst>
                </p:cNvPr>
                <p:cNvPicPr/>
                <p:nvPr/>
              </p:nvPicPr>
              <p:blipFill>
                <a:blip r:embed="rId161"/>
                <a:stretch>
                  <a:fillRect/>
                </a:stretch>
              </p:blipFill>
              <p:spPr>
                <a:xfrm>
                  <a:off x="1055196" y="3565748"/>
                  <a:ext cx="707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Ink 111">
                  <a:extLst>
                    <a:ext uri="{FF2B5EF4-FFF2-40B4-BE49-F238E27FC236}">
                      <a16:creationId xmlns:a16="http://schemas.microsoft.com/office/drawing/2014/main" id="{238E5DAF-A631-1861-11F5-884D8CD64746}"/>
                    </a:ext>
                  </a:extLst>
                </p14:cNvPr>
                <p14:cNvContentPartPr/>
                <p14:nvPr/>
              </p14:nvContentPartPr>
              <p14:xfrm>
                <a:off x="496836" y="3597788"/>
                <a:ext cx="473760" cy="56160"/>
              </p14:xfrm>
            </p:contentPart>
          </mc:Choice>
          <mc:Fallback>
            <p:pic>
              <p:nvPicPr>
                <p:cNvPr id="112" name="Ink 111">
                  <a:extLst>
                    <a:ext uri="{FF2B5EF4-FFF2-40B4-BE49-F238E27FC236}">
                      <a16:creationId xmlns:a16="http://schemas.microsoft.com/office/drawing/2014/main" id="{238E5DAF-A631-1861-11F5-884D8CD64746}"/>
                    </a:ext>
                  </a:extLst>
                </p:cNvPr>
                <p:cNvPicPr/>
                <p:nvPr/>
              </p:nvPicPr>
              <p:blipFill>
                <a:blip r:embed="rId163"/>
                <a:stretch>
                  <a:fillRect/>
                </a:stretch>
              </p:blipFill>
              <p:spPr>
                <a:xfrm>
                  <a:off x="479196" y="3580148"/>
                  <a:ext cx="509400" cy="91800"/>
                </a:xfrm>
                <a:prstGeom prst="rect">
                  <a:avLst/>
                </a:prstGeom>
              </p:spPr>
            </p:pic>
          </mc:Fallback>
        </mc:AlternateContent>
      </p:grpSp>
      <p:grpSp>
        <p:nvGrpSpPr>
          <p:cNvPr id="118" name="Group 117">
            <a:extLst>
              <a:ext uri="{FF2B5EF4-FFF2-40B4-BE49-F238E27FC236}">
                <a16:creationId xmlns:a16="http://schemas.microsoft.com/office/drawing/2014/main" id="{538E4DC7-8286-97A4-170B-EA5E9E1320FD}"/>
              </a:ext>
            </a:extLst>
          </p:cNvPr>
          <p:cNvGrpSpPr/>
          <p:nvPr/>
        </p:nvGrpSpPr>
        <p:grpSpPr>
          <a:xfrm>
            <a:off x="6883236" y="3956708"/>
            <a:ext cx="2316240" cy="105480"/>
            <a:chOff x="6883236" y="3956708"/>
            <a:chExt cx="2316240" cy="105480"/>
          </a:xfrm>
        </p:grpSpPr>
        <mc:AlternateContent xmlns:mc="http://schemas.openxmlformats.org/markup-compatibility/2006">
          <mc:Choice xmlns:p14="http://schemas.microsoft.com/office/powerpoint/2010/main" Requires="p14">
            <p:contentPart p14:bwMode="auto" r:id="rId164">
              <p14:nvContentPartPr>
                <p14:cNvPr id="114" name="Ink 113">
                  <a:extLst>
                    <a:ext uri="{FF2B5EF4-FFF2-40B4-BE49-F238E27FC236}">
                      <a16:creationId xmlns:a16="http://schemas.microsoft.com/office/drawing/2014/main" id="{D5E2C3D3-4DC8-3CA9-1679-9512BFFD987F}"/>
                    </a:ext>
                  </a:extLst>
                </p14:cNvPr>
                <p14:cNvContentPartPr/>
                <p14:nvPr/>
              </p14:nvContentPartPr>
              <p14:xfrm>
                <a:off x="8716716" y="3956708"/>
                <a:ext cx="482760" cy="33840"/>
              </p14:xfrm>
            </p:contentPart>
          </mc:Choice>
          <mc:Fallback>
            <p:pic>
              <p:nvPicPr>
                <p:cNvPr id="114" name="Ink 113">
                  <a:extLst>
                    <a:ext uri="{FF2B5EF4-FFF2-40B4-BE49-F238E27FC236}">
                      <a16:creationId xmlns:a16="http://schemas.microsoft.com/office/drawing/2014/main" id="{D5E2C3D3-4DC8-3CA9-1679-9512BFFD987F}"/>
                    </a:ext>
                  </a:extLst>
                </p:cNvPr>
                <p:cNvPicPr/>
                <p:nvPr/>
              </p:nvPicPr>
              <p:blipFill>
                <a:blip r:embed="rId165"/>
                <a:stretch>
                  <a:fillRect/>
                </a:stretch>
              </p:blipFill>
              <p:spPr>
                <a:xfrm>
                  <a:off x="8699076" y="3938708"/>
                  <a:ext cx="518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Ink 114">
                  <a:extLst>
                    <a:ext uri="{FF2B5EF4-FFF2-40B4-BE49-F238E27FC236}">
                      <a16:creationId xmlns:a16="http://schemas.microsoft.com/office/drawing/2014/main" id="{1220F52B-93F3-ED0A-059A-409CD75AEA9D}"/>
                    </a:ext>
                  </a:extLst>
                </p14:cNvPr>
                <p14:cNvContentPartPr/>
                <p14:nvPr/>
              </p14:nvContentPartPr>
              <p14:xfrm>
                <a:off x="8010756" y="4014308"/>
                <a:ext cx="459000" cy="47880"/>
              </p14:xfrm>
            </p:contentPart>
          </mc:Choice>
          <mc:Fallback>
            <p:pic>
              <p:nvPicPr>
                <p:cNvPr id="115" name="Ink 114">
                  <a:extLst>
                    <a:ext uri="{FF2B5EF4-FFF2-40B4-BE49-F238E27FC236}">
                      <a16:creationId xmlns:a16="http://schemas.microsoft.com/office/drawing/2014/main" id="{1220F52B-93F3-ED0A-059A-409CD75AEA9D}"/>
                    </a:ext>
                  </a:extLst>
                </p:cNvPr>
                <p:cNvPicPr/>
                <p:nvPr/>
              </p:nvPicPr>
              <p:blipFill>
                <a:blip r:embed="rId167"/>
                <a:stretch>
                  <a:fillRect/>
                </a:stretch>
              </p:blipFill>
              <p:spPr>
                <a:xfrm>
                  <a:off x="7992756" y="3996308"/>
                  <a:ext cx="494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Ink 115">
                  <a:extLst>
                    <a:ext uri="{FF2B5EF4-FFF2-40B4-BE49-F238E27FC236}">
                      <a16:creationId xmlns:a16="http://schemas.microsoft.com/office/drawing/2014/main" id="{90EAC588-5BC2-31A5-C7B8-D38523B9F647}"/>
                    </a:ext>
                  </a:extLst>
                </p14:cNvPr>
                <p14:cNvContentPartPr/>
                <p14:nvPr/>
              </p14:nvContentPartPr>
              <p14:xfrm>
                <a:off x="7574796" y="4018268"/>
                <a:ext cx="321840" cy="36000"/>
              </p14:xfrm>
            </p:contentPart>
          </mc:Choice>
          <mc:Fallback>
            <p:pic>
              <p:nvPicPr>
                <p:cNvPr id="116" name="Ink 115">
                  <a:extLst>
                    <a:ext uri="{FF2B5EF4-FFF2-40B4-BE49-F238E27FC236}">
                      <a16:creationId xmlns:a16="http://schemas.microsoft.com/office/drawing/2014/main" id="{90EAC588-5BC2-31A5-C7B8-D38523B9F647}"/>
                    </a:ext>
                  </a:extLst>
                </p:cNvPr>
                <p:cNvPicPr/>
                <p:nvPr/>
              </p:nvPicPr>
              <p:blipFill>
                <a:blip r:embed="rId169"/>
                <a:stretch>
                  <a:fillRect/>
                </a:stretch>
              </p:blipFill>
              <p:spPr>
                <a:xfrm>
                  <a:off x="7556796" y="4000268"/>
                  <a:ext cx="357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Ink 116">
                  <a:extLst>
                    <a:ext uri="{FF2B5EF4-FFF2-40B4-BE49-F238E27FC236}">
                      <a16:creationId xmlns:a16="http://schemas.microsoft.com/office/drawing/2014/main" id="{F76808BB-5CD2-087D-A8BA-3A6644C6B5D5}"/>
                    </a:ext>
                  </a:extLst>
                </p14:cNvPr>
                <p14:cNvContentPartPr/>
                <p14:nvPr/>
              </p14:nvContentPartPr>
              <p14:xfrm>
                <a:off x="6883236" y="4017908"/>
                <a:ext cx="644040" cy="38880"/>
              </p14:xfrm>
            </p:contentPart>
          </mc:Choice>
          <mc:Fallback>
            <p:pic>
              <p:nvPicPr>
                <p:cNvPr id="117" name="Ink 116">
                  <a:extLst>
                    <a:ext uri="{FF2B5EF4-FFF2-40B4-BE49-F238E27FC236}">
                      <a16:creationId xmlns:a16="http://schemas.microsoft.com/office/drawing/2014/main" id="{F76808BB-5CD2-087D-A8BA-3A6644C6B5D5}"/>
                    </a:ext>
                  </a:extLst>
                </p:cNvPr>
                <p:cNvPicPr/>
                <p:nvPr/>
              </p:nvPicPr>
              <p:blipFill>
                <a:blip r:embed="rId171"/>
                <a:stretch>
                  <a:fillRect/>
                </a:stretch>
              </p:blipFill>
              <p:spPr>
                <a:xfrm>
                  <a:off x="6865596" y="3999908"/>
                  <a:ext cx="679680" cy="7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
            <p14:nvContentPartPr>
              <p14:cNvPr id="127" name="Ink 126">
                <a:extLst>
                  <a:ext uri="{FF2B5EF4-FFF2-40B4-BE49-F238E27FC236}">
                    <a16:creationId xmlns:a16="http://schemas.microsoft.com/office/drawing/2014/main" id="{8392DF07-EB9E-5000-8616-D53A289E8C71}"/>
                  </a:ext>
                </a:extLst>
              </p14:cNvPr>
              <p14:cNvContentPartPr/>
              <p14:nvPr/>
            </p14:nvContentPartPr>
            <p14:xfrm>
              <a:off x="8593596" y="3977588"/>
              <a:ext cx="590400" cy="54000"/>
            </p14:xfrm>
          </p:contentPart>
        </mc:Choice>
        <mc:Fallback>
          <p:pic>
            <p:nvPicPr>
              <p:cNvPr id="127" name="Ink 126">
                <a:extLst>
                  <a:ext uri="{FF2B5EF4-FFF2-40B4-BE49-F238E27FC236}">
                    <a16:creationId xmlns:a16="http://schemas.microsoft.com/office/drawing/2014/main" id="{8392DF07-EB9E-5000-8616-D53A289E8C71}"/>
                  </a:ext>
                </a:extLst>
              </p:cNvPr>
              <p:cNvPicPr/>
              <p:nvPr/>
            </p:nvPicPr>
            <p:blipFill>
              <a:blip r:embed="rId173"/>
              <a:stretch>
                <a:fillRect/>
              </a:stretch>
            </p:blipFill>
            <p:spPr>
              <a:xfrm>
                <a:off x="8575956" y="3959588"/>
                <a:ext cx="626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7" name="Ink 146">
                <a:extLst>
                  <a:ext uri="{FF2B5EF4-FFF2-40B4-BE49-F238E27FC236}">
                    <a16:creationId xmlns:a16="http://schemas.microsoft.com/office/drawing/2014/main" id="{CC91A4CB-666A-C68D-A3B8-CF215C162637}"/>
                  </a:ext>
                </a:extLst>
              </p14:cNvPr>
              <p14:cNvContentPartPr/>
              <p14:nvPr/>
            </p14:nvContentPartPr>
            <p14:xfrm>
              <a:off x="2953476" y="4017908"/>
              <a:ext cx="23040" cy="3960"/>
            </p14:xfrm>
          </p:contentPart>
        </mc:Choice>
        <mc:Fallback>
          <p:pic>
            <p:nvPicPr>
              <p:cNvPr id="147" name="Ink 146">
                <a:extLst>
                  <a:ext uri="{FF2B5EF4-FFF2-40B4-BE49-F238E27FC236}">
                    <a16:creationId xmlns:a16="http://schemas.microsoft.com/office/drawing/2014/main" id="{CC91A4CB-666A-C68D-A3B8-CF215C162637}"/>
                  </a:ext>
                </a:extLst>
              </p:cNvPr>
              <p:cNvPicPr/>
              <p:nvPr/>
            </p:nvPicPr>
            <p:blipFill>
              <a:blip r:embed="rId175"/>
              <a:stretch>
                <a:fillRect/>
              </a:stretch>
            </p:blipFill>
            <p:spPr>
              <a:xfrm>
                <a:off x="2935836" y="4000268"/>
                <a:ext cx="58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 name="Ink 148">
                <a:extLst>
                  <a:ext uri="{FF2B5EF4-FFF2-40B4-BE49-F238E27FC236}">
                    <a16:creationId xmlns:a16="http://schemas.microsoft.com/office/drawing/2014/main" id="{3CA39E29-DCC9-60C6-E0F4-05373FD2433F}"/>
                  </a:ext>
                </a:extLst>
              </p14:cNvPr>
              <p14:cNvContentPartPr/>
              <p14:nvPr/>
            </p14:nvContentPartPr>
            <p14:xfrm>
              <a:off x="1958436" y="4388348"/>
              <a:ext cx="959760" cy="79200"/>
            </p14:xfrm>
          </p:contentPart>
        </mc:Choice>
        <mc:Fallback>
          <p:pic>
            <p:nvPicPr>
              <p:cNvPr id="149" name="Ink 148">
                <a:extLst>
                  <a:ext uri="{FF2B5EF4-FFF2-40B4-BE49-F238E27FC236}">
                    <a16:creationId xmlns:a16="http://schemas.microsoft.com/office/drawing/2014/main" id="{3CA39E29-DCC9-60C6-E0F4-05373FD2433F}"/>
                  </a:ext>
                </a:extLst>
              </p:cNvPr>
              <p:cNvPicPr/>
              <p:nvPr/>
            </p:nvPicPr>
            <p:blipFill>
              <a:blip r:embed="rId177"/>
              <a:stretch>
                <a:fillRect/>
              </a:stretch>
            </p:blipFill>
            <p:spPr>
              <a:xfrm>
                <a:off x="1940436" y="4370708"/>
                <a:ext cx="995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1" name="Ink 150">
                <a:extLst>
                  <a:ext uri="{FF2B5EF4-FFF2-40B4-BE49-F238E27FC236}">
                    <a16:creationId xmlns:a16="http://schemas.microsoft.com/office/drawing/2014/main" id="{BAB2714E-7C67-B235-C55F-34DD99ABE8F7}"/>
                  </a:ext>
                </a:extLst>
              </p14:cNvPr>
              <p14:cNvContentPartPr/>
              <p14:nvPr/>
            </p14:nvContentPartPr>
            <p14:xfrm>
              <a:off x="820476" y="4421108"/>
              <a:ext cx="649440" cy="61560"/>
            </p14:xfrm>
          </p:contentPart>
        </mc:Choice>
        <mc:Fallback>
          <p:pic>
            <p:nvPicPr>
              <p:cNvPr id="151" name="Ink 150">
                <a:extLst>
                  <a:ext uri="{FF2B5EF4-FFF2-40B4-BE49-F238E27FC236}">
                    <a16:creationId xmlns:a16="http://schemas.microsoft.com/office/drawing/2014/main" id="{BAB2714E-7C67-B235-C55F-34DD99ABE8F7}"/>
                  </a:ext>
                </a:extLst>
              </p:cNvPr>
              <p:cNvPicPr/>
              <p:nvPr/>
            </p:nvPicPr>
            <p:blipFill>
              <a:blip r:embed="rId179"/>
              <a:stretch>
                <a:fillRect/>
              </a:stretch>
            </p:blipFill>
            <p:spPr>
              <a:xfrm>
                <a:off x="802836" y="4403468"/>
                <a:ext cx="685080" cy="97200"/>
              </a:xfrm>
              <a:prstGeom prst="rect">
                <a:avLst/>
              </a:prstGeom>
            </p:spPr>
          </p:pic>
        </mc:Fallback>
      </mc:AlternateContent>
      <p:grpSp>
        <p:nvGrpSpPr>
          <p:cNvPr id="162" name="Group 161">
            <a:extLst>
              <a:ext uri="{FF2B5EF4-FFF2-40B4-BE49-F238E27FC236}">
                <a16:creationId xmlns:a16="http://schemas.microsoft.com/office/drawing/2014/main" id="{E35A9A47-833A-1300-1014-550C3C8D1AAA}"/>
              </a:ext>
            </a:extLst>
          </p:cNvPr>
          <p:cNvGrpSpPr/>
          <p:nvPr/>
        </p:nvGrpSpPr>
        <p:grpSpPr>
          <a:xfrm>
            <a:off x="2792916" y="4756628"/>
            <a:ext cx="6441840" cy="139680"/>
            <a:chOff x="2792916" y="4756628"/>
            <a:chExt cx="6441840" cy="139680"/>
          </a:xfrm>
        </p:grpSpPr>
        <mc:AlternateContent xmlns:mc="http://schemas.openxmlformats.org/markup-compatibility/2006">
          <mc:Choice xmlns:p14="http://schemas.microsoft.com/office/powerpoint/2010/main" Requires="p14">
            <p:contentPart p14:bwMode="auto" r:id="rId180">
              <p14:nvContentPartPr>
                <p14:cNvPr id="152" name="Ink 151">
                  <a:extLst>
                    <a:ext uri="{FF2B5EF4-FFF2-40B4-BE49-F238E27FC236}">
                      <a16:creationId xmlns:a16="http://schemas.microsoft.com/office/drawing/2014/main" id="{B6F23CF4-B7AB-463E-08F2-763CD16B8AA5}"/>
                    </a:ext>
                  </a:extLst>
                </p14:cNvPr>
                <p14:cNvContentPartPr/>
                <p14:nvPr/>
              </p14:nvContentPartPr>
              <p14:xfrm>
                <a:off x="8914356" y="4835108"/>
                <a:ext cx="320400" cy="61200"/>
              </p14:xfrm>
            </p:contentPart>
          </mc:Choice>
          <mc:Fallback>
            <p:pic>
              <p:nvPicPr>
                <p:cNvPr id="152" name="Ink 151">
                  <a:extLst>
                    <a:ext uri="{FF2B5EF4-FFF2-40B4-BE49-F238E27FC236}">
                      <a16:creationId xmlns:a16="http://schemas.microsoft.com/office/drawing/2014/main" id="{B6F23CF4-B7AB-463E-08F2-763CD16B8AA5}"/>
                    </a:ext>
                  </a:extLst>
                </p:cNvPr>
                <p:cNvPicPr/>
                <p:nvPr/>
              </p:nvPicPr>
              <p:blipFill>
                <a:blip r:embed="rId181"/>
                <a:stretch>
                  <a:fillRect/>
                </a:stretch>
              </p:blipFill>
              <p:spPr>
                <a:xfrm>
                  <a:off x="8896356" y="4817108"/>
                  <a:ext cx="356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3" name="Ink 152">
                  <a:extLst>
                    <a:ext uri="{FF2B5EF4-FFF2-40B4-BE49-F238E27FC236}">
                      <a16:creationId xmlns:a16="http://schemas.microsoft.com/office/drawing/2014/main" id="{FA5BE24A-7E66-E067-A559-27B5D10FEF28}"/>
                    </a:ext>
                  </a:extLst>
                </p14:cNvPr>
                <p14:cNvContentPartPr/>
                <p14:nvPr/>
              </p14:nvContentPartPr>
              <p14:xfrm>
                <a:off x="8190396" y="4830788"/>
                <a:ext cx="501840" cy="24480"/>
              </p14:xfrm>
            </p:contentPart>
          </mc:Choice>
          <mc:Fallback>
            <p:pic>
              <p:nvPicPr>
                <p:cNvPr id="153" name="Ink 152">
                  <a:extLst>
                    <a:ext uri="{FF2B5EF4-FFF2-40B4-BE49-F238E27FC236}">
                      <a16:creationId xmlns:a16="http://schemas.microsoft.com/office/drawing/2014/main" id="{FA5BE24A-7E66-E067-A559-27B5D10FEF28}"/>
                    </a:ext>
                  </a:extLst>
                </p:cNvPr>
                <p:cNvPicPr/>
                <p:nvPr/>
              </p:nvPicPr>
              <p:blipFill>
                <a:blip r:embed="rId183"/>
                <a:stretch>
                  <a:fillRect/>
                </a:stretch>
              </p:blipFill>
              <p:spPr>
                <a:xfrm>
                  <a:off x="8172756" y="4812788"/>
                  <a:ext cx="537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4" name="Ink 153">
                  <a:extLst>
                    <a:ext uri="{FF2B5EF4-FFF2-40B4-BE49-F238E27FC236}">
                      <a16:creationId xmlns:a16="http://schemas.microsoft.com/office/drawing/2014/main" id="{FA9B573A-243C-5805-6B7A-FE58E2C20E0D}"/>
                    </a:ext>
                  </a:extLst>
                </p14:cNvPr>
                <p14:cNvContentPartPr/>
                <p14:nvPr/>
              </p14:nvContentPartPr>
              <p14:xfrm>
                <a:off x="6923556" y="4830788"/>
                <a:ext cx="1045440" cy="45360"/>
              </p14:xfrm>
            </p:contentPart>
          </mc:Choice>
          <mc:Fallback>
            <p:pic>
              <p:nvPicPr>
                <p:cNvPr id="154" name="Ink 153">
                  <a:extLst>
                    <a:ext uri="{FF2B5EF4-FFF2-40B4-BE49-F238E27FC236}">
                      <a16:creationId xmlns:a16="http://schemas.microsoft.com/office/drawing/2014/main" id="{FA9B573A-243C-5805-6B7A-FE58E2C20E0D}"/>
                    </a:ext>
                  </a:extLst>
                </p:cNvPr>
                <p:cNvPicPr/>
                <p:nvPr/>
              </p:nvPicPr>
              <p:blipFill>
                <a:blip r:embed="rId185"/>
                <a:stretch>
                  <a:fillRect/>
                </a:stretch>
              </p:blipFill>
              <p:spPr>
                <a:xfrm>
                  <a:off x="6905916" y="4813148"/>
                  <a:ext cx="10810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6" name="Ink 155">
                  <a:extLst>
                    <a:ext uri="{FF2B5EF4-FFF2-40B4-BE49-F238E27FC236}">
                      <a16:creationId xmlns:a16="http://schemas.microsoft.com/office/drawing/2014/main" id="{F4EE7C60-D8AF-CAAC-13A2-FBBB7249F68C}"/>
                    </a:ext>
                  </a:extLst>
                </p14:cNvPr>
                <p14:cNvContentPartPr/>
                <p14:nvPr/>
              </p14:nvContentPartPr>
              <p14:xfrm>
                <a:off x="6226236" y="4833308"/>
                <a:ext cx="499320" cy="37080"/>
              </p14:xfrm>
            </p:contentPart>
          </mc:Choice>
          <mc:Fallback>
            <p:pic>
              <p:nvPicPr>
                <p:cNvPr id="156" name="Ink 155">
                  <a:extLst>
                    <a:ext uri="{FF2B5EF4-FFF2-40B4-BE49-F238E27FC236}">
                      <a16:creationId xmlns:a16="http://schemas.microsoft.com/office/drawing/2014/main" id="{F4EE7C60-D8AF-CAAC-13A2-FBBB7249F68C}"/>
                    </a:ext>
                  </a:extLst>
                </p:cNvPr>
                <p:cNvPicPr/>
                <p:nvPr/>
              </p:nvPicPr>
              <p:blipFill>
                <a:blip r:embed="rId187"/>
                <a:stretch>
                  <a:fillRect/>
                </a:stretch>
              </p:blipFill>
              <p:spPr>
                <a:xfrm>
                  <a:off x="6208596" y="4815668"/>
                  <a:ext cx="534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7" name="Ink 156">
                  <a:extLst>
                    <a:ext uri="{FF2B5EF4-FFF2-40B4-BE49-F238E27FC236}">
                      <a16:creationId xmlns:a16="http://schemas.microsoft.com/office/drawing/2014/main" id="{AE200D25-EC4A-4E43-8373-1A9F68524960}"/>
                    </a:ext>
                  </a:extLst>
                </p14:cNvPr>
                <p14:cNvContentPartPr/>
                <p14:nvPr/>
              </p14:nvContentPartPr>
              <p14:xfrm>
                <a:off x="4776876" y="4756628"/>
                <a:ext cx="1225440" cy="96120"/>
              </p14:xfrm>
            </p:contentPart>
          </mc:Choice>
          <mc:Fallback>
            <p:pic>
              <p:nvPicPr>
                <p:cNvPr id="157" name="Ink 156">
                  <a:extLst>
                    <a:ext uri="{FF2B5EF4-FFF2-40B4-BE49-F238E27FC236}">
                      <a16:creationId xmlns:a16="http://schemas.microsoft.com/office/drawing/2014/main" id="{AE200D25-EC4A-4E43-8373-1A9F68524960}"/>
                    </a:ext>
                  </a:extLst>
                </p:cNvPr>
                <p:cNvPicPr/>
                <p:nvPr/>
              </p:nvPicPr>
              <p:blipFill>
                <a:blip r:embed="rId189"/>
                <a:stretch>
                  <a:fillRect/>
                </a:stretch>
              </p:blipFill>
              <p:spPr>
                <a:xfrm>
                  <a:off x="4758876" y="4738628"/>
                  <a:ext cx="1261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9" name="Ink 158">
                  <a:extLst>
                    <a:ext uri="{FF2B5EF4-FFF2-40B4-BE49-F238E27FC236}">
                      <a16:creationId xmlns:a16="http://schemas.microsoft.com/office/drawing/2014/main" id="{D8BB297A-6EBB-AFE1-9AAD-EE23A053E740}"/>
                    </a:ext>
                  </a:extLst>
                </p14:cNvPr>
                <p14:cNvContentPartPr/>
                <p14:nvPr/>
              </p14:nvContentPartPr>
              <p14:xfrm>
                <a:off x="3990636" y="4819628"/>
                <a:ext cx="726120" cy="30240"/>
              </p14:xfrm>
            </p:contentPart>
          </mc:Choice>
          <mc:Fallback>
            <p:pic>
              <p:nvPicPr>
                <p:cNvPr id="159" name="Ink 158">
                  <a:extLst>
                    <a:ext uri="{FF2B5EF4-FFF2-40B4-BE49-F238E27FC236}">
                      <a16:creationId xmlns:a16="http://schemas.microsoft.com/office/drawing/2014/main" id="{D8BB297A-6EBB-AFE1-9AAD-EE23A053E740}"/>
                    </a:ext>
                  </a:extLst>
                </p:cNvPr>
                <p:cNvPicPr/>
                <p:nvPr/>
              </p:nvPicPr>
              <p:blipFill>
                <a:blip r:embed="rId191"/>
                <a:stretch>
                  <a:fillRect/>
                </a:stretch>
              </p:blipFill>
              <p:spPr>
                <a:xfrm>
                  <a:off x="3972996" y="4801628"/>
                  <a:ext cx="761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0" name="Ink 159">
                  <a:extLst>
                    <a:ext uri="{FF2B5EF4-FFF2-40B4-BE49-F238E27FC236}">
                      <a16:creationId xmlns:a16="http://schemas.microsoft.com/office/drawing/2014/main" id="{DFE4AD31-486A-A21B-F4D2-C1DD5D3CF5B5}"/>
                    </a:ext>
                  </a:extLst>
                </p14:cNvPr>
                <p14:cNvContentPartPr/>
                <p14:nvPr/>
              </p14:nvContentPartPr>
              <p14:xfrm>
                <a:off x="3488796" y="4779308"/>
                <a:ext cx="475200" cy="52920"/>
              </p14:xfrm>
            </p:contentPart>
          </mc:Choice>
          <mc:Fallback>
            <p:pic>
              <p:nvPicPr>
                <p:cNvPr id="160" name="Ink 159">
                  <a:extLst>
                    <a:ext uri="{FF2B5EF4-FFF2-40B4-BE49-F238E27FC236}">
                      <a16:creationId xmlns:a16="http://schemas.microsoft.com/office/drawing/2014/main" id="{DFE4AD31-486A-A21B-F4D2-C1DD5D3CF5B5}"/>
                    </a:ext>
                  </a:extLst>
                </p:cNvPr>
                <p:cNvPicPr/>
                <p:nvPr/>
              </p:nvPicPr>
              <p:blipFill>
                <a:blip r:embed="rId193"/>
                <a:stretch>
                  <a:fillRect/>
                </a:stretch>
              </p:blipFill>
              <p:spPr>
                <a:xfrm>
                  <a:off x="3470796" y="4761308"/>
                  <a:ext cx="510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1" name="Ink 160">
                  <a:extLst>
                    <a:ext uri="{FF2B5EF4-FFF2-40B4-BE49-F238E27FC236}">
                      <a16:creationId xmlns:a16="http://schemas.microsoft.com/office/drawing/2014/main" id="{E670136D-490C-C1B5-DE7F-05B5B6A22012}"/>
                    </a:ext>
                  </a:extLst>
                </p14:cNvPr>
                <p14:cNvContentPartPr/>
                <p14:nvPr/>
              </p14:nvContentPartPr>
              <p14:xfrm>
                <a:off x="2792916" y="4803428"/>
                <a:ext cx="591840" cy="68400"/>
              </p14:xfrm>
            </p:contentPart>
          </mc:Choice>
          <mc:Fallback>
            <p:pic>
              <p:nvPicPr>
                <p:cNvPr id="161" name="Ink 160">
                  <a:extLst>
                    <a:ext uri="{FF2B5EF4-FFF2-40B4-BE49-F238E27FC236}">
                      <a16:creationId xmlns:a16="http://schemas.microsoft.com/office/drawing/2014/main" id="{E670136D-490C-C1B5-DE7F-05B5B6A22012}"/>
                    </a:ext>
                  </a:extLst>
                </p:cNvPr>
                <p:cNvPicPr/>
                <p:nvPr/>
              </p:nvPicPr>
              <p:blipFill>
                <a:blip r:embed="rId195"/>
                <a:stretch>
                  <a:fillRect/>
                </a:stretch>
              </p:blipFill>
              <p:spPr>
                <a:xfrm>
                  <a:off x="2774916" y="4785788"/>
                  <a:ext cx="627480" cy="104040"/>
                </a:xfrm>
                <a:prstGeom prst="rect">
                  <a:avLst/>
                </a:prstGeom>
              </p:spPr>
            </p:pic>
          </mc:Fallback>
        </mc:AlternateContent>
      </p:grpSp>
      <p:grpSp>
        <p:nvGrpSpPr>
          <p:cNvPr id="167" name="Group 166">
            <a:extLst>
              <a:ext uri="{FF2B5EF4-FFF2-40B4-BE49-F238E27FC236}">
                <a16:creationId xmlns:a16="http://schemas.microsoft.com/office/drawing/2014/main" id="{1367C9F3-EB8B-BAD5-AC70-CB1CF21124C8}"/>
              </a:ext>
            </a:extLst>
          </p:cNvPr>
          <p:cNvGrpSpPr/>
          <p:nvPr/>
        </p:nvGrpSpPr>
        <p:grpSpPr>
          <a:xfrm>
            <a:off x="639396" y="4785068"/>
            <a:ext cx="1718640" cy="97920"/>
            <a:chOff x="639396" y="4785068"/>
            <a:chExt cx="1718640" cy="97920"/>
          </a:xfrm>
        </p:grpSpPr>
        <mc:AlternateContent xmlns:mc="http://schemas.openxmlformats.org/markup-compatibility/2006">
          <mc:Choice xmlns:p14="http://schemas.microsoft.com/office/powerpoint/2010/main" Requires="p14">
            <p:contentPart p14:bwMode="auto" r:id="rId196">
              <p14:nvContentPartPr>
                <p14:cNvPr id="163" name="Ink 162">
                  <a:extLst>
                    <a:ext uri="{FF2B5EF4-FFF2-40B4-BE49-F238E27FC236}">
                      <a16:creationId xmlns:a16="http://schemas.microsoft.com/office/drawing/2014/main" id="{85615C4A-E77C-BE13-176E-BB39DD2587DC}"/>
                    </a:ext>
                  </a:extLst>
                </p14:cNvPr>
                <p14:cNvContentPartPr/>
                <p14:nvPr/>
              </p14:nvContentPartPr>
              <p14:xfrm>
                <a:off x="2022876" y="4785068"/>
                <a:ext cx="335160" cy="62640"/>
              </p14:xfrm>
            </p:contentPart>
          </mc:Choice>
          <mc:Fallback>
            <p:pic>
              <p:nvPicPr>
                <p:cNvPr id="163" name="Ink 162">
                  <a:extLst>
                    <a:ext uri="{FF2B5EF4-FFF2-40B4-BE49-F238E27FC236}">
                      <a16:creationId xmlns:a16="http://schemas.microsoft.com/office/drawing/2014/main" id="{85615C4A-E77C-BE13-176E-BB39DD2587DC}"/>
                    </a:ext>
                  </a:extLst>
                </p:cNvPr>
                <p:cNvPicPr/>
                <p:nvPr/>
              </p:nvPicPr>
              <p:blipFill>
                <a:blip r:embed="rId197"/>
                <a:stretch>
                  <a:fillRect/>
                </a:stretch>
              </p:blipFill>
              <p:spPr>
                <a:xfrm>
                  <a:off x="2005236" y="4767428"/>
                  <a:ext cx="370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4" name="Ink 163">
                  <a:extLst>
                    <a:ext uri="{FF2B5EF4-FFF2-40B4-BE49-F238E27FC236}">
                      <a16:creationId xmlns:a16="http://schemas.microsoft.com/office/drawing/2014/main" id="{93665789-5056-4E63-F66F-0A633A01AEF3}"/>
                    </a:ext>
                  </a:extLst>
                </p14:cNvPr>
                <p14:cNvContentPartPr/>
                <p14:nvPr/>
              </p14:nvContentPartPr>
              <p14:xfrm>
                <a:off x="1338156" y="4825748"/>
                <a:ext cx="588960" cy="34560"/>
              </p14:xfrm>
            </p:contentPart>
          </mc:Choice>
          <mc:Fallback>
            <p:pic>
              <p:nvPicPr>
                <p:cNvPr id="164" name="Ink 163">
                  <a:extLst>
                    <a:ext uri="{FF2B5EF4-FFF2-40B4-BE49-F238E27FC236}">
                      <a16:creationId xmlns:a16="http://schemas.microsoft.com/office/drawing/2014/main" id="{93665789-5056-4E63-F66F-0A633A01AEF3}"/>
                    </a:ext>
                  </a:extLst>
                </p:cNvPr>
                <p:cNvPicPr/>
                <p:nvPr/>
              </p:nvPicPr>
              <p:blipFill>
                <a:blip r:embed="rId199"/>
                <a:stretch>
                  <a:fillRect/>
                </a:stretch>
              </p:blipFill>
              <p:spPr>
                <a:xfrm>
                  <a:off x="1320156" y="4807748"/>
                  <a:ext cx="624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6" name="Ink 165">
                  <a:extLst>
                    <a:ext uri="{FF2B5EF4-FFF2-40B4-BE49-F238E27FC236}">
                      <a16:creationId xmlns:a16="http://schemas.microsoft.com/office/drawing/2014/main" id="{E244A25E-FAE7-EEE3-253E-B2BC95DF7311}"/>
                    </a:ext>
                  </a:extLst>
                </p14:cNvPr>
                <p14:cNvContentPartPr/>
                <p14:nvPr/>
              </p14:nvContentPartPr>
              <p14:xfrm>
                <a:off x="639396" y="4808468"/>
                <a:ext cx="571320" cy="74520"/>
              </p14:xfrm>
            </p:contentPart>
          </mc:Choice>
          <mc:Fallback>
            <p:pic>
              <p:nvPicPr>
                <p:cNvPr id="166" name="Ink 165">
                  <a:extLst>
                    <a:ext uri="{FF2B5EF4-FFF2-40B4-BE49-F238E27FC236}">
                      <a16:creationId xmlns:a16="http://schemas.microsoft.com/office/drawing/2014/main" id="{E244A25E-FAE7-EEE3-253E-B2BC95DF7311}"/>
                    </a:ext>
                  </a:extLst>
                </p:cNvPr>
                <p:cNvPicPr/>
                <p:nvPr/>
              </p:nvPicPr>
              <p:blipFill>
                <a:blip r:embed="rId201"/>
                <a:stretch>
                  <a:fillRect/>
                </a:stretch>
              </p:blipFill>
              <p:spPr>
                <a:xfrm>
                  <a:off x="621396" y="4790828"/>
                  <a:ext cx="606960" cy="110160"/>
                </a:xfrm>
                <a:prstGeom prst="rect">
                  <a:avLst/>
                </a:prstGeom>
              </p:spPr>
            </p:pic>
          </mc:Fallback>
        </mc:AlternateContent>
      </p:grpSp>
      <p:grpSp>
        <p:nvGrpSpPr>
          <p:cNvPr id="178" name="Group 177">
            <a:extLst>
              <a:ext uri="{FF2B5EF4-FFF2-40B4-BE49-F238E27FC236}">
                <a16:creationId xmlns:a16="http://schemas.microsoft.com/office/drawing/2014/main" id="{7DCFE915-7DFE-68C4-D859-8C97F88039EB}"/>
              </a:ext>
            </a:extLst>
          </p:cNvPr>
          <p:cNvGrpSpPr/>
          <p:nvPr/>
        </p:nvGrpSpPr>
        <p:grpSpPr>
          <a:xfrm>
            <a:off x="3974436" y="5171348"/>
            <a:ext cx="5261760" cy="74880"/>
            <a:chOff x="3974436" y="5171348"/>
            <a:chExt cx="5261760" cy="74880"/>
          </a:xfrm>
        </p:grpSpPr>
        <mc:AlternateContent xmlns:mc="http://schemas.openxmlformats.org/markup-compatibility/2006">
          <mc:Choice xmlns:p14="http://schemas.microsoft.com/office/powerpoint/2010/main" Requires="p14">
            <p:contentPart p14:bwMode="auto" r:id="rId202">
              <p14:nvContentPartPr>
                <p14:cNvPr id="168" name="Ink 167">
                  <a:extLst>
                    <a:ext uri="{FF2B5EF4-FFF2-40B4-BE49-F238E27FC236}">
                      <a16:creationId xmlns:a16="http://schemas.microsoft.com/office/drawing/2014/main" id="{108B6DB5-26CD-9283-B6A6-8862B3BAA42A}"/>
                    </a:ext>
                  </a:extLst>
                </p14:cNvPr>
                <p14:cNvContentPartPr/>
                <p14:nvPr/>
              </p14:nvContentPartPr>
              <p14:xfrm>
                <a:off x="8903916" y="5194028"/>
                <a:ext cx="332280" cy="43560"/>
              </p14:xfrm>
            </p:contentPart>
          </mc:Choice>
          <mc:Fallback>
            <p:pic>
              <p:nvPicPr>
                <p:cNvPr id="168" name="Ink 167">
                  <a:extLst>
                    <a:ext uri="{FF2B5EF4-FFF2-40B4-BE49-F238E27FC236}">
                      <a16:creationId xmlns:a16="http://schemas.microsoft.com/office/drawing/2014/main" id="{108B6DB5-26CD-9283-B6A6-8862B3BAA42A}"/>
                    </a:ext>
                  </a:extLst>
                </p:cNvPr>
                <p:cNvPicPr/>
                <p:nvPr/>
              </p:nvPicPr>
              <p:blipFill>
                <a:blip r:embed="rId203"/>
                <a:stretch>
                  <a:fillRect/>
                </a:stretch>
              </p:blipFill>
              <p:spPr>
                <a:xfrm>
                  <a:off x="8885916" y="5176028"/>
                  <a:ext cx="367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9" name="Ink 168">
                  <a:extLst>
                    <a:ext uri="{FF2B5EF4-FFF2-40B4-BE49-F238E27FC236}">
                      <a16:creationId xmlns:a16="http://schemas.microsoft.com/office/drawing/2014/main" id="{00CF8D49-4457-C5FA-06F1-6D1EB072B756}"/>
                    </a:ext>
                  </a:extLst>
                </p14:cNvPr>
                <p14:cNvContentPartPr/>
                <p14:nvPr/>
              </p14:nvContentPartPr>
              <p14:xfrm>
                <a:off x="7473996" y="5205548"/>
                <a:ext cx="1343520" cy="38520"/>
              </p14:xfrm>
            </p:contentPart>
          </mc:Choice>
          <mc:Fallback>
            <p:pic>
              <p:nvPicPr>
                <p:cNvPr id="169" name="Ink 168">
                  <a:extLst>
                    <a:ext uri="{FF2B5EF4-FFF2-40B4-BE49-F238E27FC236}">
                      <a16:creationId xmlns:a16="http://schemas.microsoft.com/office/drawing/2014/main" id="{00CF8D49-4457-C5FA-06F1-6D1EB072B756}"/>
                    </a:ext>
                  </a:extLst>
                </p:cNvPr>
                <p:cNvPicPr/>
                <p:nvPr/>
              </p:nvPicPr>
              <p:blipFill>
                <a:blip r:embed="rId205"/>
                <a:stretch>
                  <a:fillRect/>
                </a:stretch>
              </p:blipFill>
              <p:spPr>
                <a:xfrm>
                  <a:off x="7456356" y="5187908"/>
                  <a:ext cx="1379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1" name="Ink 170">
                  <a:extLst>
                    <a:ext uri="{FF2B5EF4-FFF2-40B4-BE49-F238E27FC236}">
                      <a16:creationId xmlns:a16="http://schemas.microsoft.com/office/drawing/2014/main" id="{BA0DE473-545D-2773-AF6B-FA72E8C01E66}"/>
                    </a:ext>
                  </a:extLst>
                </p14:cNvPr>
                <p14:cNvContentPartPr/>
                <p14:nvPr/>
              </p14:nvContentPartPr>
              <p14:xfrm>
                <a:off x="6825276" y="5209868"/>
                <a:ext cx="469440" cy="16560"/>
              </p14:xfrm>
            </p:contentPart>
          </mc:Choice>
          <mc:Fallback>
            <p:pic>
              <p:nvPicPr>
                <p:cNvPr id="171" name="Ink 170">
                  <a:extLst>
                    <a:ext uri="{FF2B5EF4-FFF2-40B4-BE49-F238E27FC236}">
                      <a16:creationId xmlns:a16="http://schemas.microsoft.com/office/drawing/2014/main" id="{BA0DE473-545D-2773-AF6B-FA72E8C01E66}"/>
                    </a:ext>
                  </a:extLst>
                </p:cNvPr>
                <p:cNvPicPr/>
                <p:nvPr/>
              </p:nvPicPr>
              <p:blipFill>
                <a:blip r:embed="rId207"/>
                <a:stretch>
                  <a:fillRect/>
                </a:stretch>
              </p:blipFill>
              <p:spPr>
                <a:xfrm>
                  <a:off x="6807636" y="5192228"/>
                  <a:ext cx="505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3" name="Ink 172">
                  <a:extLst>
                    <a:ext uri="{FF2B5EF4-FFF2-40B4-BE49-F238E27FC236}">
                      <a16:creationId xmlns:a16="http://schemas.microsoft.com/office/drawing/2014/main" id="{E3A9335D-74C2-651B-4E9C-2F8404B849C7}"/>
                    </a:ext>
                  </a:extLst>
                </p14:cNvPr>
                <p14:cNvContentPartPr/>
                <p14:nvPr/>
              </p14:nvContentPartPr>
              <p14:xfrm>
                <a:off x="6382116" y="5201228"/>
                <a:ext cx="289440" cy="37080"/>
              </p14:xfrm>
            </p:contentPart>
          </mc:Choice>
          <mc:Fallback>
            <p:pic>
              <p:nvPicPr>
                <p:cNvPr id="173" name="Ink 172">
                  <a:extLst>
                    <a:ext uri="{FF2B5EF4-FFF2-40B4-BE49-F238E27FC236}">
                      <a16:creationId xmlns:a16="http://schemas.microsoft.com/office/drawing/2014/main" id="{E3A9335D-74C2-651B-4E9C-2F8404B849C7}"/>
                    </a:ext>
                  </a:extLst>
                </p:cNvPr>
                <p:cNvPicPr/>
                <p:nvPr/>
              </p:nvPicPr>
              <p:blipFill>
                <a:blip r:embed="rId209"/>
                <a:stretch>
                  <a:fillRect/>
                </a:stretch>
              </p:blipFill>
              <p:spPr>
                <a:xfrm>
                  <a:off x="6364116" y="5183228"/>
                  <a:ext cx="325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4" name="Ink 173">
                  <a:extLst>
                    <a:ext uri="{FF2B5EF4-FFF2-40B4-BE49-F238E27FC236}">
                      <a16:creationId xmlns:a16="http://schemas.microsoft.com/office/drawing/2014/main" id="{2AC9511C-5C3C-F093-F21E-AABD030EDF31}"/>
                    </a:ext>
                  </a:extLst>
                </p14:cNvPr>
                <p14:cNvContentPartPr/>
                <p14:nvPr/>
              </p14:nvContentPartPr>
              <p14:xfrm>
                <a:off x="5934276" y="5178908"/>
                <a:ext cx="288720" cy="46800"/>
              </p14:xfrm>
            </p:contentPart>
          </mc:Choice>
          <mc:Fallback>
            <p:pic>
              <p:nvPicPr>
                <p:cNvPr id="174" name="Ink 173">
                  <a:extLst>
                    <a:ext uri="{FF2B5EF4-FFF2-40B4-BE49-F238E27FC236}">
                      <a16:creationId xmlns:a16="http://schemas.microsoft.com/office/drawing/2014/main" id="{2AC9511C-5C3C-F093-F21E-AABD030EDF31}"/>
                    </a:ext>
                  </a:extLst>
                </p:cNvPr>
                <p:cNvPicPr/>
                <p:nvPr/>
              </p:nvPicPr>
              <p:blipFill>
                <a:blip r:embed="rId211"/>
                <a:stretch>
                  <a:fillRect/>
                </a:stretch>
              </p:blipFill>
              <p:spPr>
                <a:xfrm>
                  <a:off x="5916276" y="5161268"/>
                  <a:ext cx="324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5" name="Ink 174">
                  <a:extLst>
                    <a:ext uri="{FF2B5EF4-FFF2-40B4-BE49-F238E27FC236}">
                      <a16:creationId xmlns:a16="http://schemas.microsoft.com/office/drawing/2014/main" id="{B4E10C4F-E858-48BD-23E2-9DEA436510A3}"/>
                    </a:ext>
                  </a:extLst>
                </p14:cNvPr>
                <p14:cNvContentPartPr/>
                <p14:nvPr/>
              </p14:nvContentPartPr>
              <p14:xfrm>
                <a:off x="4595436" y="5171348"/>
                <a:ext cx="1285560" cy="74880"/>
              </p14:xfrm>
            </p:contentPart>
          </mc:Choice>
          <mc:Fallback>
            <p:pic>
              <p:nvPicPr>
                <p:cNvPr id="175" name="Ink 174">
                  <a:extLst>
                    <a:ext uri="{FF2B5EF4-FFF2-40B4-BE49-F238E27FC236}">
                      <a16:creationId xmlns:a16="http://schemas.microsoft.com/office/drawing/2014/main" id="{B4E10C4F-E858-48BD-23E2-9DEA436510A3}"/>
                    </a:ext>
                  </a:extLst>
                </p:cNvPr>
                <p:cNvPicPr/>
                <p:nvPr/>
              </p:nvPicPr>
              <p:blipFill>
                <a:blip r:embed="rId213"/>
                <a:stretch>
                  <a:fillRect/>
                </a:stretch>
              </p:blipFill>
              <p:spPr>
                <a:xfrm>
                  <a:off x="4577796" y="5153708"/>
                  <a:ext cx="1321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7" name="Ink 176">
                  <a:extLst>
                    <a:ext uri="{FF2B5EF4-FFF2-40B4-BE49-F238E27FC236}">
                      <a16:creationId xmlns:a16="http://schemas.microsoft.com/office/drawing/2014/main" id="{423B55CE-575F-ED90-F258-00EF87905AA1}"/>
                    </a:ext>
                  </a:extLst>
                </p14:cNvPr>
                <p14:cNvContentPartPr/>
                <p14:nvPr/>
              </p14:nvContentPartPr>
              <p14:xfrm>
                <a:off x="3974436" y="5176748"/>
                <a:ext cx="532440" cy="43920"/>
              </p14:xfrm>
            </p:contentPart>
          </mc:Choice>
          <mc:Fallback>
            <p:pic>
              <p:nvPicPr>
                <p:cNvPr id="177" name="Ink 176">
                  <a:extLst>
                    <a:ext uri="{FF2B5EF4-FFF2-40B4-BE49-F238E27FC236}">
                      <a16:creationId xmlns:a16="http://schemas.microsoft.com/office/drawing/2014/main" id="{423B55CE-575F-ED90-F258-00EF87905AA1}"/>
                    </a:ext>
                  </a:extLst>
                </p:cNvPr>
                <p:cNvPicPr/>
                <p:nvPr/>
              </p:nvPicPr>
              <p:blipFill>
                <a:blip r:embed="rId215"/>
                <a:stretch>
                  <a:fillRect/>
                </a:stretch>
              </p:blipFill>
              <p:spPr>
                <a:xfrm>
                  <a:off x="3956796" y="5159108"/>
                  <a:ext cx="568080" cy="79560"/>
                </a:xfrm>
                <a:prstGeom prst="rect">
                  <a:avLst/>
                </a:prstGeom>
              </p:spPr>
            </p:pic>
          </mc:Fallback>
        </mc:AlternateContent>
      </p:grpSp>
      <p:grpSp>
        <p:nvGrpSpPr>
          <p:cNvPr id="185" name="Group 184">
            <a:extLst>
              <a:ext uri="{FF2B5EF4-FFF2-40B4-BE49-F238E27FC236}">
                <a16:creationId xmlns:a16="http://schemas.microsoft.com/office/drawing/2014/main" id="{03F28446-3CA3-EC46-AB3C-F9FDCE3460F2}"/>
              </a:ext>
            </a:extLst>
          </p:cNvPr>
          <p:cNvGrpSpPr/>
          <p:nvPr/>
        </p:nvGrpSpPr>
        <p:grpSpPr>
          <a:xfrm>
            <a:off x="623196" y="5159468"/>
            <a:ext cx="2794320" cy="78480"/>
            <a:chOff x="623196" y="5159468"/>
            <a:chExt cx="2794320" cy="78480"/>
          </a:xfrm>
        </p:grpSpPr>
        <mc:AlternateContent xmlns:mc="http://schemas.openxmlformats.org/markup-compatibility/2006">
          <mc:Choice xmlns:p14="http://schemas.microsoft.com/office/powerpoint/2010/main" Requires="p14">
            <p:contentPart p14:bwMode="auto" r:id="rId216">
              <p14:nvContentPartPr>
                <p14:cNvPr id="179" name="Ink 178">
                  <a:extLst>
                    <a:ext uri="{FF2B5EF4-FFF2-40B4-BE49-F238E27FC236}">
                      <a16:creationId xmlns:a16="http://schemas.microsoft.com/office/drawing/2014/main" id="{29DD580C-C7AD-FD64-C5B6-023E4FFB462C}"/>
                    </a:ext>
                  </a:extLst>
                </p14:cNvPr>
                <p14:cNvContentPartPr/>
                <p14:nvPr/>
              </p14:nvContentPartPr>
              <p14:xfrm>
                <a:off x="3087756" y="5197988"/>
                <a:ext cx="329760" cy="17640"/>
              </p14:xfrm>
            </p:contentPart>
          </mc:Choice>
          <mc:Fallback>
            <p:pic>
              <p:nvPicPr>
                <p:cNvPr id="179" name="Ink 178">
                  <a:extLst>
                    <a:ext uri="{FF2B5EF4-FFF2-40B4-BE49-F238E27FC236}">
                      <a16:creationId xmlns:a16="http://schemas.microsoft.com/office/drawing/2014/main" id="{29DD580C-C7AD-FD64-C5B6-023E4FFB462C}"/>
                    </a:ext>
                  </a:extLst>
                </p:cNvPr>
                <p:cNvPicPr/>
                <p:nvPr/>
              </p:nvPicPr>
              <p:blipFill>
                <a:blip r:embed="rId217"/>
                <a:stretch>
                  <a:fillRect/>
                </a:stretch>
              </p:blipFill>
              <p:spPr>
                <a:xfrm>
                  <a:off x="3070116" y="5179988"/>
                  <a:ext cx="365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0" name="Ink 179">
                  <a:extLst>
                    <a:ext uri="{FF2B5EF4-FFF2-40B4-BE49-F238E27FC236}">
                      <a16:creationId xmlns:a16="http://schemas.microsoft.com/office/drawing/2014/main" id="{F433DB58-550D-8FB4-DB97-4BF4AC042341}"/>
                    </a:ext>
                  </a:extLst>
                </p14:cNvPr>
                <p14:cNvContentPartPr/>
                <p14:nvPr/>
              </p14:nvContentPartPr>
              <p14:xfrm>
                <a:off x="2317356" y="5218148"/>
                <a:ext cx="599400" cy="19800"/>
              </p14:xfrm>
            </p:contentPart>
          </mc:Choice>
          <mc:Fallback>
            <p:pic>
              <p:nvPicPr>
                <p:cNvPr id="180" name="Ink 179">
                  <a:extLst>
                    <a:ext uri="{FF2B5EF4-FFF2-40B4-BE49-F238E27FC236}">
                      <a16:creationId xmlns:a16="http://schemas.microsoft.com/office/drawing/2014/main" id="{F433DB58-550D-8FB4-DB97-4BF4AC042341}"/>
                    </a:ext>
                  </a:extLst>
                </p:cNvPr>
                <p:cNvPicPr/>
                <p:nvPr/>
              </p:nvPicPr>
              <p:blipFill>
                <a:blip r:embed="rId219"/>
                <a:stretch>
                  <a:fillRect/>
                </a:stretch>
              </p:blipFill>
              <p:spPr>
                <a:xfrm>
                  <a:off x="2299356" y="5200508"/>
                  <a:ext cx="635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2" name="Ink 181">
                  <a:extLst>
                    <a:ext uri="{FF2B5EF4-FFF2-40B4-BE49-F238E27FC236}">
                      <a16:creationId xmlns:a16="http://schemas.microsoft.com/office/drawing/2014/main" id="{8013F6EC-3DBD-35C7-6AF7-480D8959CB39}"/>
                    </a:ext>
                  </a:extLst>
                </p14:cNvPr>
                <p14:cNvContentPartPr/>
                <p14:nvPr/>
              </p14:nvContentPartPr>
              <p14:xfrm>
                <a:off x="1912716" y="5196908"/>
                <a:ext cx="240480" cy="19080"/>
              </p14:xfrm>
            </p:contentPart>
          </mc:Choice>
          <mc:Fallback>
            <p:pic>
              <p:nvPicPr>
                <p:cNvPr id="182" name="Ink 181">
                  <a:extLst>
                    <a:ext uri="{FF2B5EF4-FFF2-40B4-BE49-F238E27FC236}">
                      <a16:creationId xmlns:a16="http://schemas.microsoft.com/office/drawing/2014/main" id="{8013F6EC-3DBD-35C7-6AF7-480D8959CB39}"/>
                    </a:ext>
                  </a:extLst>
                </p:cNvPr>
                <p:cNvPicPr/>
                <p:nvPr/>
              </p:nvPicPr>
              <p:blipFill>
                <a:blip r:embed="rId221"/>
                <a:stretch>
                  <a:fillRect/>
                </a:stretch>
              </p:blipFill>
              <p:spPr>
                <a:xfrm>
                  <a:off x="1895076" y="5178908"/>
                  <a:ext cx="276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3" name="Ink 182">
                  <a:extLst>
                    <a:ext uri="{FF2B5EF4-FFF2-40B4-BE49-F238E27FC236}">
                      <a16:creationId xmlns:a16="http://schemas.microsoft.com/office/drawing/2014/main" id="{1C4CB1A8-AD2D-3C4D-DF32-28D9021E5FED}"/>
                    </a:ext>
                  </a:extLst>
                </p14:cNvPr>
                <p14:cNvContentPartPr/>
                <p14:nvPr/>
              </p14:nvContentPartPr>
              <p14:xfrm>
                <a:off x="1119996" y="5187188"/>
                <a:ext cx="640440" cy="26640"/>
              </p14:xfrm>
            </p:contentPart>
          </mc:Choice>
          <mc:Fallback>
            <p:pic>
              <p:nvPicPr>
                <p:cNvPr id="183" name="Ink 182">
                  <a:extLst>
                    <a:ext uri="{FF2B5EF4-FFF2-40B4-BE49-F238E27FC236}">
                      <a16:creationId xmlns:a16="http://schemas.microsoft.com/office/drawing/2014/main" id="{1C4CB1A8-AD2D-3C4D-DF32-28D9021E5FED}"/>
                    </a:ext>
                  </a:extLst>
                </p:cNvPr>
                <p:cNvPicPr/>
                <p:nvPr/>
              </p:nvPicPr>
              <p:blipFill>
                <a:blip r:embed="rId223"/>
                <a:stretch>
                  <a:fillRect/>
                </a:stretch>
              </p:blipFill>
              <p:spPr>
                <a:xfrm>
                  <a:off x="1102356" y="5169548"/>
                  <a:ext cx="676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4" name="Ink 183">
                  <a:extLst>
                    <a:ext uri="{FF2B5EF4-FFF2-40B4-BE49-F238E27FC236}">
                      <a16:creationId xmlns:a16="http://schemas.microsoft.com/office/drawing/2014/main" id="{21F4E189-F8F9-3729-81C7-C75065A8E3BF}"/>
                    </a:ext>
                  </a:extLst>
                </p14:cNvPr>
                <p14:cNvContentPartPr/>
                <p14:nvPr/>
              </p14:nvContentPartPr>
              <p14:xfrm>
                <a:off x="623196" y="5159468"/>
                <a:ext cx="415800" cy="56520"/>
              </p14:xfrm>
            </p:contentPart>
          </mc:Choice>
          <mc:Fallback>
            <p:pic>
              <p:nvPicPr>
                <p:cNvPr id="184" name="Ink 183">
                  <a:extLst>
                    <a:ext uri="{FF2B5EF4-FFF2-40B4-BE49-F238E27FC236}">
                      <a16:creationId xmlns:a16="http://schemas.microsoft.com/office/drawing/2014/main" id="{21F4E189-F8F9-3729-81C7-C75065A8E3BF}"/>
                    </a:ext>
                  </a:extLst>
                </p:cNvPr>
                <p:cNvPicPr/>
                <p:nvPr/>
              </p:nvPicPr>
              <p:blipFill>
                <a:blip r:embed="rId225"/>
                <a:stretch>
                  <a:fillRect/>
                </a:stretch>
              </p:blipFill>
              <p:spPr>
                <a:xfrm>
                  <a:off x="605196" y="5141828"/>
                  <a:ext cx="451440" cy="92160"/>
                </a:xfrm>
                <a:prstGeom prst="rect">
                  <a:avLst/>
                </a:prstGeom>
              </p:spPr>
            </p:pic>
          </mc:Fallback>
        </mc:AlternateContent>
      </p:grpSp>
      <p:grpSp>
        <p:nvGrpSpPr>
          <p:cNvPr id="188" name="Group 187">
            <a:extLst>
              <a:ext uri="{FF2B5EF4-FFF2-40B4-BE49-F238E27FC236}">
                <a16:creationId xmlns:a16="http://schemas.microsoft.com/office/drawing/2014/main" id="{9F2D9709-7795-7B38-0CA0-22F66D8C1ACB}"/>
              </a:ext>
            </a:extLst>
          </p:cNvPr>
          <p:cNvGrpSpPr/>
          <p:nvPr/>
        </p:nvGrpSpPr>
        <p:grpSpPr>
          <a:xfrm>
            <a:off x="8001756" y="5552948"/>
            <a:ext cx="1225440" cy="85680"/>
            <a:chOff x="8001756" y="5552948"/>
            <a:chExt cx="1225440" cy="85680"/>
          </a:xfrm>
        </p:grpSpPr>
        <mc:AlternateContent xmlns:mc="http://schemas.openxmlformats.org/markup-compatibility/2006">
          <mc:Choice xmlns:p14="http://schemas.microsoft.com/office/powerpoint/2010/main" Requires="p14">
            <p:contentPart p14:bwMode="auto" r:id="rId226">
              <p14:nvContentPartPr>
                <p14:cNvPr id="186" name="Ink 185">
                  <a:extLst>
                    <a:ext uri="{FF2B5EF4-FFF2-40B4-BE49-F238E27FC236}">
                      <a16:creationId xmlns:a16="http://schemas.microsoft.com/office/drawing/2014/main" id="{7BBE3EF0-D18D-3D66-0957-C2FAB62084B6}"/>
                    </a:ext>
                  </a:extLst>
                </p14:cNvPr>
                <p14:cNvContentPartPr/>
                <p14:nvPr/>
              </p14:nvContentPartPr>
              <p14:xfrm>
                <a:off x="8856756" y="5552948"/>
                <a:ext cx="370440" cy="67680"/>
              </p14:xfrm>
            </p:contentPart>
          </mc:Choice>
          <mc:Fallback>
            <p:pic>
              <p:nvPicPr>
                <p:cNvPr id="186" name="Ink 185">
                  <a:extLst>
                    <a:ext uri="{FF2B5EF4-FFF2-40B4-BE49-F238E27FC236}">
                      <a16:creationId xmlns:a16="http://schemas.microsoft.com/office/drawing/2014/main" id="{7BBE3EF0-D18D-3D66-0957-C2FAB62084B6}"/>
                    </a:ext>
                  </a:extLst>
                </p:cNvPr>
                <p:cNvPicPr/>
                <p:nvPr/>
              </p:nvPicPr>
              <p:blipFill>
                <a:blip r:embed="rId227"/>
                <a:stretch>
                  <a:fillRect/>
                </a:stretch>
              </p:blipFill>
              <p:spPr>
                <a:xfrm>
                  <a:off x="8839116" y="5535308"/>
                  <a:ext cx="40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7" name="Ink 186">
                  <a:extLst>
                    <a:ext uri="{FF2B5EF4-FFF2-40B4-BE49-F238E27FC236}">
                      <a16:creationId xmlns:a16="http://schemas.microsoft.com/office/drawing/2014/main" id="{C79ED56F-2C90-2A34-7AB8-F4127C15EC41}"/>
                    </a:ext>
                  </a:extLst>
                </p14:cNvPr>
                <p14:cNvContentPartPr/>
                <p14:nvPr/>
              </p14:nvContentPartPr>
              <p14:xfrm>
                <a:off x="8001756" y="5580308"/>
                <a:ext cx="561240" cy="58320"/>
              </p14:xfrm>
            </p:contentPart>
          </mc:Choice>
          <mc:Fallback>
            <p:pic>
              <p:nvPicPr>
                <p:cNvPr id="187" name="Ink 186">
                  <a:extLst>
                    <a:ext uri="{FF2B5EF4-FFF2-40B4-BE49-F238E27FC236}">
                      <a16:creationId xmlns:a16="http://schemas.microsoft.com/office/drawing/2014/main" id="{C79ED56F-2C90-2A34-7AB8-F4127C15EC41}"/>
                    </a:ext>
                  </a:extLst>
                </p:cNvPr>
                <p:cNvPicPr/>
                <p:nvPr/>
              </p:nvPicPr>
              <p:blipFill>
                <a:blip r:embed="rId229"/>
                <a:stretch>
                  <a:fillRect/>
                </a:stretch>
              </p:blipFill>
              <p:spPr>
                <a:xfrm>
                  <a:off x="7984116" y="5562668"/>
                  <a:ext cx="596880" cy="93960"/>
                </a:xfrm>
                <a:prstGeom prst="rect">
                  <a:avLst/>
                </a:prstGeom>
              </p:spPr>
            </p:pic>
          </mc:Fallback>
        </mc:AlternateContent>
      </p:grpSp>
      <p:grpSp>
        <p:nvGrpSpPr>
          <p:cNvPr id="203" name="Group 202">
            <a:extLst>
              <a:ext uri="{FF2B5EF4-FFF2-40B4-BE49-F238E27FC236}">
                <a16:creationId xmlns:a16="http://schemas.microsoft.com/office/drawing/2014/main" id="{678F49F9-CD1F-4F08-EECD-3A4B77FE4CDF}"/>
              </a:ext>
            </a:extLst>
          </p:cNvPr>
          <p:cNvGrpSpPr/>
          <p:nvPr/>
        </p:nvGrpSpPr>
        <p:grpSpPr>
          <a:xfrm>
            <a:off x="764676" y="5551868"/>
            <a:ext cx="7116480" cy="133920"/>
            <a:chOff x="764676" y="5551868"/>
            <a:chExt cx="7116480" cy="133920"/>
          </a:xfrm>
        </p:grpSpPr>
        <mc:AlternateContent xmlns:mc="http://schemas.openxmlformats.org/markup-compatibility/2006">
          <mc:Choice xmlns:p14="http://schemas.microsoft.com/office/powerpoint/2010/main" Requires="p14">
            <p:contentPart p14:bwMode="auto" r:id="rId230">
              <p14:nvContentPartPr>
                <p14:cNvPr id="189" name="Ink 188">
                  <a:extLst>
                    <a:ext uri="{FF2B5EF4-FFF2-40B4-BE49-F238E27FC236}">
                      <a16:creationId xmlns:a16="http://schemas.microsoft.com/office/drawing/2014/main" id="{92851FC6-3AEF-6878-C832-E7B6861BFDDA}"/>
                    </a:ext>
                  </a:extLst>
                </p14:cNvPr>
                <p14:cNvContentPartPr/>
                <p14:nvPr/>
              </p14:nvContentPartPr>
              <p14:xfrm>
                <a:off x="7283916" y="5598668"/>
                <a:ext cx="597240" cy="40320"/>
              </p14:xfrm>
            </p:contentPart>
          </mc:Choice>
          <mc:Fallback>
            <p:pic>
              <p:nvPicPr>
                <p:cNvPr id="189" name="Ink 188">
                  <a:extLst>
                    <a:ext uri="{FF2B5EF4-FFF2-40B4-BE49-F238E27FC236}">
                      <a16:creationId xmlns:a16="http://schemas.microsoft.com/office/drawing/2014/main" id="{92851FC6-3AEF-6878-C832-E7B6861BFDDA}"/>
                    </a:ext>
                  </a:extLst>
                </p:cNvPr>
                <p:cNvPicPr/>
                <p:nvPr/>
              </p:nvPicPr>
              <p:blipFill>
                <a:blip r:embed="rId231"/>
                <a:stretch>
                  <a:fillRect/>
                </a:stretch>
              </p:blipFill>
              <p:spPr>
                <a:xfrm>
                  <a:off x="7266276" y="5580668"/>
                  <a:ext cx="6328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0" name="Ink 189">
                  <a:extLst>
                    <a:ext uri="{FF2B5EF4-FFF2-40B4-BE49-F238E27FC236}">
                      <a16:creationId xmlns:a16="http://schemas.microsoft.com/office/drawing/2014/main" id="{24997661-A391-494D-4566-EAC3BFBFC799}"/>
                    </a:ext>
                  </a:extLst>
                </p14:cNvPr>
                <p14:cNvContentPartPr/>
                <p14:nvPr/>
              </p14:nvContentPartPr>
              <p14:xfrm>
                <a:off x="6200676" y="5551868"/>
                <a:ext cx="793080" cy="37800"/>
              </p14:xfrm>
            </p:contentPart>
          </mc:Choice>
          <mc:Fallback>
            <p:pic>
              <p:nvPicPr>
                <p:cNvPr id="190" name="Ink 189">
                  <a:extLst>
                    <a:ext uri="{FF2B5EF4-FFF2-40B4-BE49-F238E27FC236}">
                      <a16:creationId xmlns:a16="http://schemas.microsoft.com/office/drawing/2014/main" id="{24997661-A391-494D-4566-EAC3BFBFC799}"/>
                    </a:ext>
                  </a:extLst>
                </p:cNvPr>
                <p:cNvPicPr/>
                <p:nvPr/>
              </p:nvPicPr>
              <p:blipFill>
                <a:blip r:embed="rId233"/>
                <a:stretch>
                  <a:fillRect/>
                </a:stretch>
              </p:blipFill>
              <p:spPr>
                <a:xfrm>
                  <a:off x="6182676" y="5533868"/>
                  <a:ext cx="828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2" name="Ink 191">
                  <a:extLst>
                    <a:ext uri="{FF2B5EF4-FFF2-40B4-BE49-F238E27FC236}">
                      <a16:creationId xmlns:a16="http://schemas.microsoft.com/office/drawing/2014/main" id="{87BF16A3-160D-3832-9764-AE6AE7B47ADB}"/>
                    </a:ext>
                  </a:extLst>
                </p14:cNvPr>
                <p14:cNvContentPartPr/>
                <p14:nvPr/>
              </p14:nvContentPartPr>
              <p14:xfrm>
                <a:off x="6218316" y="5584628"/>
                <a:ext cx="697680" cy="59400"/>
              </p14:xfrm>
            </p:contentPart>
          </mc:Choice>
          <mc:Fallback>
            <p:pic>
              <p:nvPicPr>
                <p:cNvPr id="192" name="Ink 191">
                  <a:extLst>
                    <a:ext uri="{FF2B5EF4-FFF2-40B4-BE49-F238E27FC236}">
                      <a16:creationId xmlns:a16="http://schemas.microsoft.com/office/drawing/2014/main" id="{87BF16A3-160D-3832-9764-AE6AE7B47ADB}"/>
                    </a:ext>
                  </a:extLst>
                </p:cNvPr>
                <p:cNvPicPr/>
                <p:nvPr/>
              </p:nvPicPr>
              <p:blipFill>
                <a:blip r:embed="rId235"/>
                <a:stretch>
                  <a:fillRect/>
                </a:stretch>
              </p:blipFill>
              <p:spPr>
                <a:xfrm>
                  <a:off x="6200316" y="5566628"/>
                  <a:ext cx="733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4" name="Ink 193">
                  <a:extLst>
                    <a:ext uri="{FF2B5EF4-FFF2-40B4-BE49-F238E27FC236}">
                      <a16:creationId xmlns:a16="http://schemas.microsoft.com/office/drawing/2014/main" id="{517EE546-9BCA-C369-AC7A-593A23825E8A}"/>
                    </a:ext>
                  </a:extLst>
                </p14:cNvPr>
                <p14:cNvContentPartPr/>
                <p14:nvPr/>
              </p14:nvContentPartPr>
              <p14:xfrm>
                <a:off x="5484276" y="5553308"/>
                <a:ext cx="344520" cy="24840"/>
              </p14:xfrm>
            </p:contentPart>
          </mc:Choice>
          <mc:Fallback>
            <p:pic>
              <p:nvPicPr>
                <p:cNvPr id="194" name="Ink 193">
                  <a:extLst>
                    <a:ext uri="{FF2B5EF4-FFF2-40B4-BE49-F238E27FC236}">
                      <a16:creationId xmlns:a16="http://schemas.microsoft.com/office/drawing/2014/main" id="{517EE546-9BCA-C369-AC7A-593A23825E8A}"/>
                    </a:ext>
                  </a:extLst>
                </p:cNvPr>
                <p:cNvPicPr/>
                <p:nvPr/>
              </p:nvPicPr>
              <p:blipFill>
                <a:blip r:embed="rId237"/>
                <a:stretch>
                  <a:fillRect/>
                </a:stretch>
              </p:blipFill>
              <p:spPr>
                <a:xfrm>
                  <a:off x="5466636" y="5535668"/>
                  <a:ext cx="380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5" name="Ink 194">
                  <a:extLst>
                    <a:ext uri="{FF2B5EF4-FFF2-40B4-BE49-F238E27FC236}">
                      <a16:creationId xmlns:a16="http://schemas.microsoft.com/office/drawing/2014/main" id="{33BF56D9-32D9-E2A2-9369-30A049DC2D34}"/>
                    </a:ext>
                  </a:extLst>
                </p14:cNvPr>
                <p14:cNvContentPartPr/>
                <p14:nvPr/>
              </p14:nvContentPartPr>
              <p14:xfrm>
                <a:off x="4684356" y="5622068"/>
                <a:ext cx="585360" cy="63720"/>
              </p14:xfrm>
            </p:contentPart>
          </mc:Choice>
          <mc:Fallback>
            <p:pic>
              <p:nvPicPr>
                <p:cNvPr id="195" name="Ink 194">
                  <a:extLst>
                    <a:ext uri="{FF2B5EF4-FFF2-40B4-BE49-F238E27FC236}">
                      <a16:creationId xmlns:a16="http://schemas.microsoft.com/office/drawing/2014/main" id="{33BF56D9-32D9-E2A2-9369-30A049DC2D34}"/>
                    </a:ext>
                  </a:extLst>
                </p:cNvPr>
                <p:cNvPicPr/>
                <p:nvPr/>
              </p:nvPicPr>
              <p:blipFill>
                <a:blip r:embed="rId239"/>
                <a:stretch>
                  <a:fillRect/>
                </a:stretch>
              </p:blipFill>
              <p:spPr>
                <a:xfrm>
                  <a:off x="4666356" y="5604428"/>
                  <a:ext cx="62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6" name="Ink 195">
                  <a:extLst>
                    <a:ext uri="{FF2B5EF4-FFF2-40B4-BE49-F238E27FC236}">
                      <a16:creationId xmlns:a16="http://schemas.microsoft.com/office/drawing/2014/main" id="{9915B366-7CF4-2CE3-76DE-870FB0D9D4A3}"/>
                    </a:ext>
                  </a:extLst>
                </p14:cNvPr>
                <p14:cNvContentPartPr/>
                <p14:nvPr/>
              </p14:nvContentPartPr>
              <p14:xfrm>
                <a:off x="3595716" y="5604068"/>
                <a:ext cx="898920" cy="42840"/>
              </p14:xfrm>
            </p:contentPart>
          </mc:Choice>
          <mc:Fallback>
            <p:pic>
              <p:nvPicPr>
                <p:cNvPr id="196" name="Ink 195">
                  <a:extLst>
                    <a:ext uri="{FF2B5EF4-FFF2-40B4-BE49-F238E27FC236}">
                      <a16:creationId xmlns:a16="http://schemas.microsoft.com/office/drawing/2014/main" id="{9915B366-7CF4-2CE3-76DE-870FB0D9D4A3}"/>
                    </a:ext>
                  </a:extLst>
                </p:cNvPr>
                <p:cNvPicPr/>
                <p:nvPr/>
              </p:nvPicPr>
              <p:blipFill>
                <a:blip r:embed="rId241"/>
                <a:stretch>
                  <a:fillRect/>
                </a:stretch>
              </p:blipFill>
              <p:spPr>
                <a:xfrm>
                  <a:off x="3578076" y="5586068"/>
                  <a:ext cx="934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98" name="Ink 197">
                  <a:extLst>
                    <a:ext uri="{FF2B5EF4-FFF2-40B4-BE49-F238E27FC236}">
                      <a16:creationId xmlns:a16="http://schemas.microsoft.com/office/drawing/2014/main" id="{E0F58699-C2E3-ED62-2F21-4F8CC8BD4657}"/>
                    </a:ext>
                  </a:extLst>
                </p14:cNvPr>
                <p14:cNvContentPartPr/>
                <p14:nvPr/>
              </p14:nvContentPartPr>
              <p14:xfrm>
                <a:off x="2886876" y="5564468"/>
                <a:ext cx="504000" cy="47520"/>
              </p14:xfrm>
            </p:contentPart>
          </mc:Choice>
          <mc:Fallback>
            <p:pic>
              <p:nvPicPr>
                <p:cNvPr id="198" name="Ink 197">
                  <a:extLst>
                    <a:ext uri="{FF2B5EF4-FFF2-40B4-BE49-F238E27FC236}">
                      <a16:creationId xmlns:a16="http://schemas.microsoft.com/office/drawing/2014/main" id="{E0F58699-C2E3-ED62-2F21-4F8CC8BD4657}"/>
                    </a:ext>
                  </a:extLst>
                </p:cNvPr>
                <p:cNvPicPr/>
                <p:nvPr/>
              </p:nvPicPr>
              <p:blipFill>
                <a:blip r:embed="rId243"/>
                <a:stretch>
                  <a:fillRect/>
                </a:stretch>
              </p:blipFill>
              <p:spPr>
                <a:xfrm>
                  <a:off x="2868876" y="5546468"/>
                  <a:ext cx="5396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9" name="Ink 198">
                  <a:extLst>
                    <a:ext uri="{FF2B5EF4-FFF2-40B4-BE49-F238E27FC236}">
                      <a16:creationId xmlns:a16="http://schemas.microsoft.com/office/drawing/2014/main" id="{62B901FC-3C30-63A9-06F8-482B949A9E46}"/>
                    </a:ext>
                  </a:extLst>
                </p14:cNvPr>
                <p14:cNvContentPartPr/>
                <p14:nvPr/>
              </p14:nvContentPartPr>
              <p14:xfrm>
                <a:off x="2127996" y="5555108"/>
                <a:ext cx="677880" cy="67320"/>
              </p14:xfrm>
            </p:contentPart>
          </mc:Choice>
          <mc:Fallback>
            <p:pic>
              <p:nvPicPr>
                <p:cNvPr id="199" name="Ink 198">
                  <a:extLst>
                    <a:ext uri="{FF2B5EF4-FFF2-40B4-BE49-F238E27FC236}">
                      <a16:creationId xmlns:a16="http://schemas.microsoft.com/office/drawing/2014/main" id="{62B901FC-3C30-63A9-06F8-482B949A9E46}"/>
                    </a:ext>
                  </a:extLst>
                </p:cNvPr>
                <p:cNvPicPr/>
                <p:nvPr/>
              </p:nvPicPr>
              <p:blipFill>
                <a:blip r:embed="rId245"/>
                <a:stretch>
                  <a:fillRect/>
                </a:stretch>
              </p:blipFill>
              <p:spPr>
                <a:xfrm>
                  <a:off x="2109996" y="5537468"/>
                  <a:ext cx="713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01" name="Ink 200">
                  <a:extLst>
                    <a:ext uri="{FF2B5EF4-FFF2-40B4-BE49-F238E27FC236}">
                      <a16:creationId xmlns:a16="http://schemas.microsoft.com/office/drawing/2014/main" id="{E1B449BD-CCB0-2079-B753-B188284B67CB}"/>
                    </a:ext>
                  </a:extLst>
                </p14:cNvPr>
                <p14:cNvContentPartPr/>
                <p14:nvPr/>
              </p14:nvContentPartPr>
              <p14:xfrm>
                <a:off x="1216836" y="5606948"/>
                <a:ext cx="753120" cy="45720"/>
              </p14:xfrm>
            </p:contentPart>
          </mc:Choice>
          <mc:Fallback>
            <p:pic>
              <p:nvPicPr>
                <p:cNvPr id="201" name="Ink 200">
                  <a:extLst>
                    <a:ext uri="{FF2B5EF4-FFF2-40B4-BE49-F238E27FC236}">
                      <a16:creationId xmlns:a16="http://schemas.microsoft.com/office/drawing/2014/main" id="{E1B449BD-CCB0-2079-B753-B188284B67CB}"/>
                    </a:ext>
                  </a:extLst>
                </p:cNvPr>
                <p:cNvPicPr/>
                <p:nvPr/>
              </p:nvPicPr>
              <p:blipFill>
                <a:blip r:embed="rId247"/>
                <a:stretch>
                  <a:fillRect/>
                </a:stretch>
              </p:blipFill>
              <p:spPr>
                <a:xfrm>
                  <a:off x="1199196" y="5589308"/>
                  <a:ext cx="788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02" name="Ink 201">
                  <a:extLst>
                    <a:ext uri="{FF2B5EF4-FFF2-40B4-BE49-F238E27FC236}">
                      <a16:creationId xmlns:a16="http://schemas.microsoft.com/office/drawing/2014/main" id="{A8FCD45E-60DD-F221-282B-167083163599}"/>
                    </a:ext>
                  </a:extLst>
                </p14:cNvPr>
                <p14:cNvContentPartPr/>
                <p14:nvPr/>
              </p14:nvContentPartPr>
              <p14:xfrm>
                <a:off x="764676" y="5572388"/>
                <a:ext cx="401760" cy="59040"/>
              </p14:xfrm>
            </p:contentPart>
          </mc:Choice>
          <mc:Fallback>
            <p:pic>
              <p:nvPicPr>
                <p:cNvPr id="202" name="Ink 201">
                  <a:extLst>
                    <a:ext uri="{FF2B5EF4-FFF2-40B4-BE49-F238E27FC236}">
                      <a16:creationId xmlns:a16="http://schemas.microsoft.com/office/drawing/2014/main" id="{A8FCD45E-60DD-F221-282B-167083163599}"/>
                    </a:ext>
                  </a:extLst>
                </p:cNvPr>
                <p:cNvPicPr/>
                <p:nvPr/>
              </p:nvPicPr>
              <p:blipFill>
                <a:blip r:embed="rId249"/>
                <a:stretch>
                  <a:fillRect/>
                </a:stretch>
              </p:blipFill>
              <p:spPr>
                <a:xfrm>
                  <a:off x="747036" y="5554748"/>
                  <a:ext cx="437400" cy="94680"/>
                </a:xfrm>
                <a:prstGeom prst="rect">
                  <a:avLst/>
                </a:prstGeom>
              </p:spPr>
            </p:pic>
          </mc:Fallback>
        </mc:AlternateContent>
      </p:grpSp>
      <p:grpSp>
        <p:nvGrpSpPr>
          <p:cNvPr id="212" name="Group 211">
            <a:extLst>
              <a:ext uri="{FF2B5EF4-FFF2-40B4-BE49-F238E27FC236}">
                <a16:creationId xmlns:a16="http://schemas.microsoft.com/office/drawing/2014/main" id="{8DBA178F-3D84-D733-42D3-16C2F508D1E4}"/>
              </a:ext>
            </a:extLst>
          </p:cNvPr>
          <p:cNvGrpSpPr/>
          <p:nvPr/>
        </p:nvGrpSpPr>
        <p:grpSpPr>
          <a:xfrm>
            <a:off x="5241276" y="5959748"/>
            <a:ext cx="3959280" cy="111600"/>
            <a:chOff x="5241276" y="5959748"/>
            <a:chExt cx="3959280" cy="111600"/>
          </a:xfrm>
        </p:grpSpPr>
        <mc:AlternateContent xmlns:mc="http://schemas.openxmlformats.org/markup-compatibility/2006">
          <mc:Choice xmlns:p14="http://schemas.microsoft.com/office/powerpoint/2010/main" Requires="p14">
            <p:contentPart p14:bwMode="auto" r:id="rId250">
              <p14:nvContentPartPr>
                <p14:cNvPr id="204" name="Ink 203">
                  <a:extLst>
                    <a:ext uri="{FF2B5EF4-FFF2-40B4-BE49-F238E27FC236}">
                      <a16:creationId xmlns:a16="http://schemas.microsoft.com/office/drawing/2014/main" id="{B7DBDDFB-5D13-4AD2-9467-ADC1C4E3FCB6}"/>
                    </a:ext>
                  </a:extLst>
                </p14:cNvPr>
                <p14:cNvContentPartPr/>
                <p14:nvPr/>
              </p14:nvContentPartPr>
              <p14:xfrm>
                <a:off x="8516196" y="5959748"/>
                <a:ext cx="684360" cy="36000"/>
              </p14:xfrm>
            </p:contentPart>
          </mc:Choice>
          <mc:Fallback>
            <p:pic>
              <p:nvPicPr>
                <p:cNvPr id="204" name="Ink 203">
                  <a:extLst>
                    <a:ext uri="{FF2B5EF4-FFF2-40B4-BE49-F238E27FC236}">
                      <a16:creationId xmlns:a16="http://schemas.microsoft.com/office/drawing/2014/main" id="{B7DBDDFB-5D13-4AD2-9467-ADC1C4E3FCB6}"/>
                    </a:ext>
                  </a:extLst>
                </p:cNvPr>
                <p:cNvPicPr/>
                <p:nvPr/>
              </p:nvPicPr>
              <p:blipFill>
                <a:blip r:embed="rId251"/>
                <a:stretch>
                  <a:fillRect/>
                </a:stretch>
              </p:blipFill>
              <p:spPr>
                <a:xfrm>
                  <a:off x="8498556" y="5941748"/>
                  <a:ext cx="720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05" name="Ink 204">
                  <a:extLst>
                    <a:ext uri="{FF2B5EF4-FFF2-40B4-BE49-F238E27FC236}">
                      <a16:creationId xmlns:a16="http://schemas.microsoft.com/office/drawing/2014/main" id="{0D9DBD10-42BE-2546-A8DE-4595C13C0D68}"/>
                    </a:ext>
                  </a:extLst>
                </p14:cNvPr>
                <p14:cNvContentPartPr/>
                <p14:nvPr/>
              </p14:nvContentPartPr>
              <p14:xfrm>
                <a:off x="8103996" y="5990348"/>
                <a:ext cx="198360" cy="19800"/>
              </p14:xfrm>
            </p:contentPart>
          </mc:Choice>
          <mc:Fallback>
            <p:pic>
              <p:nvPicPr>
                <p:cNvPr id="205" name="Ink 204">
                  <a:extLst>
                    <a:ext uri="{FF2B5EF4-FFF2-40B4-BE49-F238E27FC236}">
                      <a16:creationId xmlns:a16="http://schemas.microsoft.com/office/drawing/2014/main" id="{0D9DBD10-42BE-2546-A8DE-4595C13C0D68}"/>
                    </a:ext>
                  </a:extLst>
                </p:cNvPr>
                <p:cNvPicPr/>
                <p:nvPr/>
              </p:nvPicPr>
              <p:blipFill>
                <a:blip r:embed="rId253"/>
                <a:stretch>
                  <a:fillRect/>
                </a:stretch>
              </p:blipFill>
              <p:spPr>
                <a:xfrm>
                  <a:off x="8085996" y="5972708"/>
                  <a:ext cx="234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06" name="Ink 205">
                  <a:extLst>
                    <a:ext uri="{FF2B5EF4-FFF2-40B4-BE49-F238E27FC236}">
                      <a16:creationId xmlns:a16="http://schemas.microsoft.com/office/drawing/2014/main" id="{303BA2B2-1B61-6AD4-D963-4D1ADDE43050}"/>
                    </a:ext>
                  </a:extLst>
                </p14:cNvPr>
                <p14:cNvContentPartPr/>
                <p14:nvPr/>
              </p14:nvContentPartPr>
              <p14:xfrm>
                <a:off x="7563636" y="5994668"/>
                <a:ext cx="342360" cy="23400"/>
              </p14:xfrm>
            </p:contentPart>
          </mc:Choice>
          <mc:Fallback>
            <p:pic>
              <p:nvPicPr>
                <p:cNvPr id="206" name="Ink 205">
                  <a:extLst>
                    <a:ext uri="{FF2B5EF4-FFF2-40B4-BE49-F238E27FC236}">
                      <a16:creationId xmlns:a16="http://schemas.microsoft.com/office/drawing/2014/main" id="{303BA2B2-1B61-6AD4-D963-4D1ADDE43050}"/>
                    </a:ext>
                  </a:extLst>
                </p:cNvPr>
                <p:cNvPicPr/>
                <p:nvPr/>
              </p:nvPicPr>
              <p:blipFill>
                <a:blip r:embed="rId255"/>
                <a:stretch>
                  <a:fillRect/>
                </a:stretch>
              </p:blipFill>
              <p:spPr>
                <a:xfrm>
                  <a:off x="7545996" y="5977028"/>
                  <a:ext cx="378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8" name="Ink 207">
                  <a:extLst>
                    <a:ext uri="{FF2B5EF4-FFF2-40B4-BE49-F238E27FC236}">
                      <a16:creationId xmlns:a16="http://schemas.microsoft.com/office/drawing/2014/main" id="{299EF475-5494-EB28-578A-037743B6F621}"/>
                    </a:ext>
                  </a:extLst>
                </p14:cNvPr>
                <p14:cNvContentPartPr/>
                <p14:nvPr/>
              </p14:nvContentPartPr>
              <p14:xfrm>
                <a:off x="6648516" y="5973068"/>
                <a:ext cx="710640" cy="45000"/>
              </p14:xfrm>
            </p:contentPart>
          </mc:Choice>
          <mc:Fallback>
            <p:pic>
              <p:nvPicPr>
                <p:cNvPr id="208" name="Ink 207">
                  <a:extLst>
                    <a:ext uri="{FF2B5EF4-FFF2-40B4-BE49-F238E27FC236}">
                      <a16:creationId xmlns:a16="http://schemas.microsoft.com/office/drawing/2014/main" id="{299EF475-5494-EB28-578A-037743B6F621}"/>
                    </a:ext>
                  </a:extLst>
                </p:cNvPr>
                <p:cNvPicPr/>
                <p:nvPr/>
              </p:nvPicPr>
              <p:blipFill>
                <a:blip r:embed="rId257"/>
                <a:stretch>
                  <a:fillRect/>
                </a:stretch>
              </p:blipFill>
              <p:spPr>
                <a:xfrm>
                  <a:off x="6630516" y="5955068"/>
                  <a:ext cx="7462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10" name="Ink 209">
                  <a:extLst>
                    <a:ext uri="{FF2B5EF4-FFF2-40B4-BE49-F238E27FC236}">
                      <a16:creationId xmlns:a16="http://schemas.microsoft.com/office/drawing/2014/main" id="{9991CF3C-54D3-DA53-9DFF-B369D735396B}"/>
                    </a:ext>
                  </a:extLst>
                </p14:cNvPr>
                <p14:cNvContentPartPr/>
                <p14:nvPr/>
              </p14:nvContentPartPr>
              <p14:xfrm>
                <a:off x="6122196" y="6001148"/>
                <a:ext cx="318240" cy="37080"/>
              </p14:xfrm>
            </p:contentPart>
          </mc:Choice>
          <mc:Fallback>
            <p:pic>
              <p:nvPicPr>
                <p:cNvPr id="210" name="Ink 209">
                  <a:extLst>
                    <a:ext uri="{FF2B5EF4-FFF2-40B4-BE49-F238E27FC236}">
                      <a16:creationId xmlns:a16="http://schemas.microsoft.com/office/drawing/2014/main" id="{9991CF3C-54D3-DA53-9DFF-B369D735396B}"/>
                    </a:ext>
                  </a:extLst>
                </p:cNvPr>
                <p:cNvPicPr/>
                <p:nvPr/>
              </p:nvPicPr>
              <p:blipFill>
                <a:blip r:embed="rId259"/>
                <a:stretch>
                  <a:fillRect/>
                </a:stretch>
              </p:blipFill>
              <p:spPr>
                <a:xfrm>
                  <a:off x="6104196" y="5983148"/>
                  <a:ext cx="353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1" name="Ink 210">
                  <a:extLst>
                    <a:ext uri="{FF2B5EF4-FFF2-40B4-BE49-F238E27FC236}">
                      <a16:creationId xmlns:a16="http://schemas.microsoft.com/office/drawing/2014/main" id="{F1FCAF3D-29B5-E859-D293-16184D39F191}"/>
                    </a:ext>
                  </a:extLst>
                </p14:cNvPr>
                <p14:cNvContentPartPr/>
                <p14:nvPr/>
              </p14:nvContentPartPr>
              <p14:xfrm>
                <a:off x="5241276" y="6052268"/>
                <a:ext cx="644040" cy="19080"/>
              </p14:xfrm>
            </p:contentPart>
          </mc:Choice>
          <mc:Fallback>
            <p:pic>
              <p:nvPicPr>
                <p:cNvPr id="211" name="Ink 210">
                  <a:extLst>
                    <a:ext uri="{FF2B5EF4-FFF2-40B4-BE49-F238E27FC236}">
                      <a16:creationId xmlns:a16="http://schemas.microsoft.com/office/drawing/2014/main" id="{F1FCAF3D-29B5-E859-D293-16184D39F191}"/>
                    </a:ext>
                  </a:extLst>
                </p:cNvPr>
                <p:cNvPicPr/>
                <p:nvPr/>
              </p:nvPicPr>
              <p:blipFill>
                <a:blip r:embed="rId261"/>
                <a:stretch>
                  <a:fillRect/>
                </a:stretch>
              </p:blipFill>
              <p:spPr>
                <a:xfrm>
                  <a:off x="5223636" y="6034628"/>
                  <a:ext cx="679680" cy="54720"/>
                </a:xfrm>
                <a:prstGeom prst="rect">
                  <a:avLst/>
                </a:prstGeom>
              </p:spPr>
            </p:pic>
          </mc:Fallback>
        </mc:AlternateContent>
      </p:grpSp>
      <p:grpSp>
        <p:nvGrpSpPr>
          <p:cNvPr id="216" name="Group 215">
            <a:extLst>
              <a:ext uri="{FF2B5EF4-FFF2-40B4-BE49-F238E27FC236}">
                <a16:creationId xmlns:a16="http://schemas.microsoft.com/office/drawing/2014/main" id="{177D746D-8B24-8954-1BDA-CB33FBC8DE22}"/>
              </a:ext>
            </a:extLst>
          </p:cNvPr>
          <p:cNvGrpSpPr/>
          <p:nvPr/>
        </p:nvGrpSpPr>
        <p:grpSpPr>
          <a:xfrm>
            <a:off x="2661516" y="6011228"/>
            <a:ext cx="1776600" cy="61560"/>
            <a:chOff x="2661516" y="6011228"/>
            <a:chExt cx="1776600" cy="61560"/>
          </a:xfrm>
        </p:grpSpPr>
        <mc:AlternateContent xmlns:mc="http://schemas.openxmlformats.org/markup-compatibility/2006">
          <mc:Choice xmlns:p14="http://schemas.microsoft.com/office/powerpoint/2010/main" Requires="p14">
            <p:contentPart p14:bwMode="auto" r:id="rId262">
              <p14:nvContentPartPr>
                <p14:cNvPr id="213" name="Ink 212">
                  <a:extLst>
                    <a:ext uri="{FF2B5EF4-FFF2-40B4-BE49-F238E27FC236}">
                      <a16:creationId xmlns:a16="http://schemas.microsoft.com/office/drawing/2014/main" id="{1E4BCD9E-9CB8-D480-2BF7-64E5A0132039}"/>
                    </a:ext>
                  </a:extLst>
                </p14:cNvPr>
                <p14:cNvContentPartPr/>
                <p14:nvPr/>
              </p14:nvContentPartPr>
              <p14:xfrm>
                <a:off x="4070556" y="6011228"/>
                <a:ext cx="367560" cy="23400"/>
              </p14:xfrm>
            </p:contentPart>
          </mc:Choice>
          <mc:Fallback>
            <p:pic>
              <p:nvPicPr>
                <p:cNvPr id="213" name="Ink 212">
                  <a:extLst>
                    <a:ext uri="{FF2B5EF4-FFF2-40B4-BE49-F238E27FC236}">
                      <a16:creationId xmlns:a16="http://schemas.microsoft.com/office/drawing/2014/main" id="{1E4BCD9E-9CB8-D480-2BF7-64E5A0132039}"/>
                    </a:ext>
                  </a:extLst>
                </p:cNvPr>
                <p:cNvPicPr/>
                <p:nvPr/>
              </p:nvPicPr>
              <p:blipFill>
                <a:blip r:embed="rId263"/>
                <a:stretch>
                  <a:fillRect/>
                </a:stretch>
              </p:blipFill>
              <p:spPr>
                <a:xfrm>
                  <a:off x="4052916" y="5993588"/>
                  <a:ext cx="403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14" name="Ink 213">
                  <a:extLst>
                    <a:ext uri="{FF2B5EF4-FFF2-40B4-BE49-F238E27FC236}">
                      <a16:creationId xmlns:a16="http://schemas.microsoft.com/office/drawing/2014/main" id="{E00A2EB7-5AFB-E0B7-F8F3-34187B53F215}"/>
                    </a:ext>
                  </a:extLst>
                </p14:cNvPr>
                <p14:cNvContentPartPr/>
                <p14:nvPr/>
              </p14:nvContentPartPr>
              <p14:xfrm>
                <a:off x="3553956" y="6041468"/>
                <a:ext cx="407520" cy="20880"/>
              </p14:xfrm>
            </p:contentPart>
          </mc:Choice>
          <mc:Fallback>
            <p:pic>
              <p:nvPicPr>
                <p:cNvPr id="214" name="Ink 213">
                  <a:extLst>
                    <a:ext uri="{FF2B5EF4-FFF2-40B4-BE49-F238E27FC236}">
                      <a16:creationId xmlns:a16="http://schemas.microsoft.com/office/drawing/2014/main" id="{E00A2EB7-5AFB-E0B7-F8F3-34187B53F215}"/>
                    </a:ext>
                  </a:extLst>
                </p:cNvPr>
                <p:cNvPicPr/>
                <p:nvPr/>
              </p:nvPicPr>
              <p:blipFill>
                <a:blip r:embed="rId265"/>
                <a:stretch>
                  <a:fillRect/>
                </a:stretch>
              </p:blipFill>
              <p:spPr>
                <a:xfrm>
                  <a:off x="3536316" y="6023468"/>
                  <a:ext cx="443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15" name="Ink 214">
                  <a:extLst>
                    <a:ext uri="{FF2B5EF4-FFF2-40B4-BE49-F238E27FC236}">
                      <a16:creationId xmlns:a16="http://schemas.microsoft.com/office/drawing/2014/main" id="{2ED6D9EB-6E25-6BD2-32EF-42331D73A6BA}"/>
                    </a:ext>
                  </a:extLst>
                </p14:cNvPr>
                <p14:cNvContentPartPr/>
                <p14:nvPr/>
              </p14:nvContentPartPr>
              <p14:xfrm>
                <a:off x="2661516" y="6035348"/>
                <a:ext cx="745200" cy="37440"/>
              </p14:xfrm>
            </p:contentPart>
          </mc:Choice>
          <mc:Fallback>
            <p:pic>
              <p:nvPicPr>
                <p:cNvPr id="215" name="Ink 214">
                  <a:extLst>
                    <a:ext uri="{FF2B5EF4-FFF2-40B4-BE49-F238E27FC236}">
                      <a16:creationId xmlns:a16="http://schemas.microsoft.com/office/drawing/2014/main" id="{2ED6D9EB-6E25-6BD2-32EF-42331D73A6BA}"/>
                    </a:ext>
                  </a:extLst>
                </p:cNvPr>
                <p:cNvPicPr/>
                <p:nvPr/>
              </p:nvPicPr>
              <p:blipFill>
                <a:blip r:embed="rId267"/>
                <a:stretch>
                  <a:fillRect/>
                </a:stretch>
              </p:blipFill>
              <p:spPr>
                <a:xfrm>
                  <a:off x="2643516" y="6017348"/>
                  <a:ext cx="780840" cy="73080"/>
                </a:xfrm>
                <a:prstGeom prst="rect">
                  <a:avLst/>
                </a:prstGeom>
              </p:spPr>
            </p:pic>
          </mc:Fallback>
        </mc:AlternateContent>
      </p:grpSp>
      <p:grpSp>
        <p:nvGrpSpPr>
          <p:cNvPr id="221" name="Group 220">
            <a:extLst>
              <a:ext uri="{FF2B5EF4-FFF2-40B4-BE49-F238E27FC236}">
                <a16:creationId xmlns:a16="http://schemas.microsoft.com/office/drawing/2014/main" id="{51DF4AC3-841B-D0C6-8101-D8F0A67CFD09}"/>
              </a:ext>
            </a:extLst>
          </p:cNvPr>
          <p:cNvGrpSpPr/>
          <p:nvPr/>
        </p:nvGrpSpPr>
        <p:grpSpPr>
          <a:xfrm>
            <a:off x="387756" y="5980268"/>
            <a:ext cx="2185920" cy="101160"/>
            <a:chOff x="387756" y="5980268"/>
            <a:chExt cx="2185920" cy="101160"/>
          </a:xfrm>
        </p:grpSpPr>
        <mc:AlternateContent xmlns:mc="http://schemas.openxmlformats.org/markup-compatibility/2006">
          <mc:Choice xmlns:p14="http://schemas.microsoft.com/office/powerpoint/2010/main" Requires="p14">
            <p:contentPart p14:bwMode="auto" r:id="rId268">
              <p14:nvContentPartPr>
                <p14:cNvPr id="217" name="Ink 216">
                  <a:extLst>
                    <a:ext uri="{FF2B5EF4-FFF2-40B4-BE49-F238E27FC236}">
                      <a16:creationId xmlns:a16="http://schemas.microsoft.com/office/drawing/2014/main" id="{C362FF5B-8858-246F-C58B-84381BDC33FC}"/>
                    </a:ext>
                  </a:extLst>
                </p14:cNvPr>
                <p14:cNvContentPartPr/>
                <p14:nvPr/>
              </p14:nvContentPartPr>
              <p14:xfrm>
                <a:off x="2077236" y="5980268"/>
                <a:ext cx="496440" cy="14760"/>
              </p14:xfrm>
            </p:contentPart>
          </mc:Choice>
          <mc:Fallback>
            <p:pic>
              <p:nvPicPr>
                <p:cNvPr id="217" name="Ink 216">
                  <a:extLst>
                    <a:ext uri="{FF2B5EF4-FFF2-40B4-BE49-F238E27FC236}">
                      <a16:creationId xmlns:a16="http://schemas.microsoft.com/office/drawing/2014/main" id="{C362FF5B-8858-246F-C58B-84381BDC33FC}"/>
                    </a:ext>
                  </a:extLst>
                </p:cNvPr>
                <p:cNvPicPr/>
                <p:nvPr/>
              </p:nvPicPr>
              <p:blipFill>
                <a:blip r:embed="rId269"/>
                <a:stretch>
                  <a:fillRect/>
                </a:stretch>
              </p:blipFill>
              <p:spPr>
                <a:xfrm>
                  <a:off x="2059236" y="5962268"/>
                  <a:ext cx="5320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18" name="Ink 217">
                  <a:extLst>
                    <a:ext uri="{FF2B5EF4-FFF2-40B4-BE49-F238E27FC236}">
                      <a16:creationId xmlns:a16="http://schemas.microsoft.com/office/drawing/2014/main" id="{2A57E79C-C489-A540-415E-C891D0A85163}"/>
                    </a:ext>
                  </a:extLst>
                </p14:cNvPr>
                <p14:cNvContentPartPr/>
                <p14:nvPr/>
              </p14:nvContentPartPr>
              <p14:xfrm>
                <a:off x="1339596" y="6012308"/>
                <a:ext cx="609840" cy="69120"/>
              </p14:xfrm>
            </p:contentPart>
          </mc:Choice>
          <mc:Fallback>
            <p:pic>
              <p:nvPicPr>
                <p:cNvPr id="218" name="Ink 217">
                  <a:extLst>
                    <a:ext uri="{FF2B5EF4-FFF2-40B4-BE49-F238E27FC236}">
                      <a16:creationId xmlns:a16="http://schemas.microsoft.com/office/drawing/2014/main" id="{2A57E79C-C489-A540-415E-C891D0A85163}"/>
                    </a:ext>
                  </a:extLst>
                </p:cNvPr>
                <p:cNvPicPr/>
                <p:nvPr/>
              </p:nvPicPr>
              <p:blipFill>
                <a:blip r:embed="rId271"/>
                <a:stretch>
                  <a:fillRect/>
                </a:stretch>
              </p:blipFill>
              <p:spPr>
                <a:xfrm>
                  <a:off x="1321596" y="5994668"/>
                  <a:ext cx="645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0" name="Ink 219">
                  <a:extLst>
                    <a:ext uri="{FF2B5EF4-FFF2-40B4-BE49-F238E27FC236}">
                      <a16:creationId xmlns:a16="http://schemas.microsoft.com/office/drawing/2014/main" id="{B64083B4-11D2-03D4-2305-F5386A64CAA3}"/>
                    </a:ext>
                  </a:extLst>
                </p14:cNvPr>
                <p14:cNvContentPartPr/>
                <p14:nvPr/>
              </p14:nvContentPartPr>
              <p14:xfrm>
                <a:off x="387756" y="6015188"/>
                <a:ext cx="873720" cy="25920"/>
              </p14:xfrm>
            </p:contentPart>
          </mc:Choice>
          <mc:Fallback>
            <p:pic>
              <p:nvPicPr>
                <p:cNvPr id="220" name="Ink 219">
                  <a:extLst>
                    <a:ext uri="{FF2B5EF4-FFF2-40B4-BE49-F238E27FC236}">
                      <a16:creationId xmlns:a16="http://schemas.microsoft.com/office/drawing/2014/main" id="{B64083B4-11D2-03D4-2305-F5386A64CAA3}"/>
                    </a:ext>
                  </a:extLst>
                </p:cNvPr>
                <p:cNvPicPr/>
                <p:nvPr/>
              </p:nvPicPr>
              <p:blipFill>
                <a:blip r:embed="rId273"/>
                <a:stretch>
                  <a:fillRect/>
                </a:stretch>
              </p:blipFill>
              <p:spPr>
                <a:xfrm>
                  <a:off x="369756" y="5997548"/>
                  <a:ext cx="909360" cy="61560"/>
                </a:xfrm>
                <a:prstGeom prst="rect">
                  <a:avLst/>
                </a:prstGeom>
              </p:spPr>
            </p:pic>
          </mc:Fallback>
        </mc:AlternateContent>
      </p:grpSp>
      <p:grpSp>
        <p:nvGrpSpPr>
          <p:cNvPr id="224" name="Group 223">
            <a:extLst>
              <a:ext uri="{FF2B5EF4-FFF2-40B4-BE49-F238E27FC236}">
                <a16:creationId xmlns:a16="http://schemas.microsoft.com/office/drawing/2014/main" id="{DA0FC34A-4B32-60B4-617D-01A00EE61828}"/>
              </a:ext>
            </a:extLst>
          </p:cNvPr>
          <p:cNvGrpSpPr/>
          <p:nvPr/>
        </p:nvGrpSpPr>
        <p:grpSpPr>
          <a:xfrm>
            <a:off x="8538516" y="6345668"/>
            <a:ext cx="701280" cy="56520"/>
            <a:chOff x="8538516" y="6345668"/>
            <a:chExt cx="701280" cy="56520"/>
          </a:xfrm>
        </p:grpSpPr>
        <mc:AlternateContent xmlns:mc="http://schemas.openxmlformats.org/markup-compatibility/2006">
          <mc:Choice xmlns:p14="http://schemas.microsoft.com/office/powerpoint/2010/main" Requires="p14">
            <p:contentPart p14:bwMode="auto" r:id="rId274">
              <p14:nvContentPartPr>
                <p14:cNvPr id="222" name="Ink 221">
                  <a:extLst>
                    <a:ext uri="{FF2B5EF4-FFF2-40B4-BE49-F238E27FC236}">
                      <a16:creationId xmlns:a16="http://schemas.microsoft.com/office/drawing/2014/main" id="{F55315C5-4CCE-A771-BEBA-9F095C449980}"/>
                    </a:ext>
                  </a:extLst>
                </p14:cNvPr>
                <p14:cNvContentPartPr/>
                <p14:nvPr/>
              </p14:nvContentPartPr>
              <p14:xfrm>
                <a:off x="9036756" y="6345668"/>
                <a:ext cx="203040" cy="53640"/>
              </p14:xfrm>
            </p:contentPart>
          </mc:Choice>
          <mc:Fallback>
            <p:pic>
              <p:nvPicPr>
                <p:cNvPr id="222" name="Ink 221">
                  <a:extLst>
                    <a:ext uri="{FF2B5EF4-FFF2-40B4-BE49-F238E27FC236}">
                      <a16:creationId xmlns:a16="http://schemas.microsoft.com/office/drawing/2014/main" id="{F55315C5-4CCE-A771-BEBA-9F095C449980}"/>
                    </a:ext>
                  </a:extLst>
                </p:cNvPr>
                <p:cNvPicPr/>
                <p:nvPr/>
              </p:nvPicPr>
              <p:blipFill>
                <a:blip r:embed="rId275"/>
                <a:stretch>
                  <a:fillRect/>
                </a:stretch>
              </p:blipFill>
              <p:spPr>
                <a:xfrm>
                  <a:off x="9018756" y="6328028"/>
                  <a:ext cx="238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23" name="Ink 222">
                  <a:extLst>
                    <a:ext uri="{FF2B5EF4-FFF2-40B4-BE49-F238E27FC236}">
                      <a16:creationId xmlns:a16="http://schemas.microsoft.com/office/drawing/2014/main" id="{1B6DEA0C-C5C3-78F7-ECE6-B7AE0CFBABF8}"/>
                    </a:ext>
                  </a:extLst>
                </p14:cNvPr>
                <p14:cNvContentPartPr/>
                <p14:nvPr/>
              </p14:nvContentPartPr>
              <p14:xfrm>
                <a:off x="8538516" y="6378428"/>
                <a:ext cx="305640" cy="23760"/>
              </p14:xfrm>
            </p:contentPart>
          </mc:Choice>
          <mc:Fallback>
            <p:pic>
              <p:nvPicPr>
                <p:cNvPr id="223" name="Ink 222">
                  <a:extLst>
                    <a:ext uri="{FF2B5EF4-FFF2-40B4-BE49-F238E27FC236}">
                      <a16:creationId xmlns:a16="http://schemas.microsoft.com/office/drawing/2014/main" id="{1B6DEA0C-C5C3-78F7-ECE6-B7AE0CFBABF8}"/>
                    </a:ext>
                  </a:extLst>
                </p:cNvPr>
                <p:cNvPicPr/>
                <p:nvPr/>
              </p:nvPicPr>
              <p:blipFill>
                <a:blip r:embed="rId277"/>
                <a:stretch>
                  <a:fillRect/>
                </a:stretch>
              </p:blipFill>
              <p:spPr>
                <a:xfrm>
                  <a:off x="8520516" y="6360788"/>
                  <a:ext cx="341280" cy="5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8">
            <p14:nvContentPartPr>
              <p14:cNvPr id="225" name="Ink 224">
                <a:extLst>
                  <a:ext uri="{FF2B5EF4-FFF2-40B4-BE49-F238E27FC236}">
                    <a16:creationId xmlns:a16="http://schemas.microsoft.com/office/drawing/2014/main" id="{3981C95E-011A-CE00-A232-4738239A10AB}"/>
                  </a:ext>
                </a:extLst>
              </p14:cNvPr>
              <p14:cNvContentPartPr/>
              <p14:nvPr/>
            </p14:nvContentPartPr>
            <p14:xfrm>
              <a:off x="358956" y="3161108"/>
              <a:ext cx="1999800" cy="519480"/>
            </p14:xfrm>
          </p:contentPart>
        </mc:Choice>
        <mc:Fallback>
          <p:pic>
            <p:nvPicPr>
              <p:cNvPr id="225" name="Ink 224">
                <a:extLst>
                  <a:ext uri="{FF2B5EF4-FFF2-40B4-BE49-F238E27FC236}">
                    <a16:creationId xmlns:a16="http://schemas.microsoft.com/office/drawing/2014/main" id="{3981C95E-011A-CE00-A232-4738239A10AB}"/>
                  </a:ext>
                </a:extLst>
              </p:cNvPr>
              <p:cNvPicPr/>
              <p:nvPr/>
            </p:nvPicPr>
            <p:blipFill>
              <a:blip r:embed="rId279"/>
              <a:stretch>
                <a:fillRect/>
              </a:stretch>
            </p:blipFill>
            <p:spPr>
              <a:xfrm>
                <a:off x="341316" y="3143468"/>
                <a:ext cx="203544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6" name="Ink 225">
                <a:extLst>
                  <a:ext uri="{FF2B5EF4-FFF2-40B4-BE49-F238E27FC236}">
                    <a16:creationId xmlns:a16="http://schemas.microsoft.com/office/drawing/2014/main" id="{9B05C848-7347-F496-3718-F9C0C9D2DDDC}"/>
                  </a:ext>
                </a:extLst>
              </p14:cNvPr>
              <p14:cNvContentPartPr/>
              <p14:nvPr/>
            </p14:nvContentPartPr>
            <p14:xfrm>
              <a:off x="1026036" y="3143828"/>
              <a:ext cx="747360" cy="489960"/>
            </p14:xfrm>
          </p:contentPart>
        </mc:Choice>
        <mc:Fallback>
          <p:pic>
            <p:nvPicPr>
              <p:cNvPr id="226" name="Ink 225">
                <a:extLst>
                  <a:ext uri="{FF2B5EF4-FFF2-40B4-BE49-F238E27FC236}">
                    <a16:creationId xmlns:a16="http://schemas.microsoft.com/office/drawing/2014/main" id="{9B05C848-7347-F496-3718-F9C0C9D2DDDC}"/>
                  </a:ext>
                </a:extLst>
              </p:cNvPr>
              <p:cNvPicPr/>
              <p:nvPr/>
            </p:nvPicPr>
            <p:blipFill>
              <a:blip r:embed="rId281"/>
              <a:stretch>
                <a:fillRect/>
              </a:stretch>
            </p:blipFill>
            <p:spPr>
              <a:xfrm>
                <a:off x="1008396" y="3126188"/>
                <a:ext cx="78300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27" name="Ink 226">
                <a:extLst>
                  <a:ext uri="{FF2B5EF4-FFF2-40B4-BE49-F238E27FC236}">
                    <a16:creationId xmlns:a16="http://schemas.microsoft.com/office/drawing/2014/main" id="{BA19DC47-A21F-62F8-2781-DDA18821CAA8}"/>
                  </a:ext>
                </a:extLst>
              </p14:cNvPr>
              <p14:cNvContentPartPr/>
              <p14:nvPr/>
            </p14:nvContentPartPr>
            <p14:xfrm>
              <a:off x="7860996" y="3579428"/>
              <a:ext cx="1409040" cy="482760"/>
            </p14:xfrm>
          </p:contentPart>
        </mc:Choice>
        <mc:Fallback>
          <p:pic>
            <p:nvPicPr>
              <p:cNvPr id="227" name="Ink 226">
                <a:extLst>
                  <a:ext uri="{FF2B5EF4-FFF2-40B4-BE49-F238E27FC236}">
                    <a16:creationId xmlns:a16="http://schemas.microsoft.com/office/drawing/2014/main" id="{BA19DC47-A21F-62F8-2781-DDA18821CAA8}"/>
                  </a:ext>
                </a:extLst>
              </p:cNvPr>
              <p:cNvPicPr/>
              <p:nvPr/>
            </p:nvPicPr>
            <p:blipFill>
              <a:blip r:embed="rId283"/>
              <a:stretch>
                <a:fillRect/>
              </a:stretch>
            </p:blipFill>
            <p:spPr>
              <a:xfrm>
                <a:off x="7842996" y="3561788"/>
                <a:ext cx="144468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8" name="Ink 227">
                <a:extLst>
                  <a:ext uri="{FF2B5EF4-FFF2-40B4-BE49-F238E27FC236}">
                    <a16:creationId xmlns:a16="http://schemas.microsoft.com/office/drawing/2014/main" id="{7B86EF9E-A093-9CA4-CAFB-7AB3F9529A5F}"/>
                  </a:ext>
                </a:extLst>
              </p14:cNvPr>
              <p14:cNvContentPartPr/>
              <p14:nvPr/>
            </p14:nvContentPartPr>
            <p14:xfrm>
              <a:off x="6552036" y="3612188"/>
              <a:ext cx="1429920" cy="402120"/>
            </p14:xfrm>
          </p:contentPart>
        </mc:Choice>
        <mc:Fallback>
          <p:pic>
            <p:nvPicPr>
              <p:cNvPr id="228" name="Ink 227">
                <a:extLst>
                  <a:ext uri="{FF2B5EF4-FFF2-40B4-BE49-F238E27FC236}">
                    <a16:creationId xmlns:a16="http://schemas.microsoft.com/office/drawing/2014/main" id="{7B86EF9E-A093-9CA4-CAFB-7AB3F9529A5F}"/>
                  </a:ext>
                </a:extLst>
              </p:cNvPr>
              <p:cNvPicPr/>
              <p:nvPr/>
            </p:nvPicPr>
            <p:blipFill>
              <a:blip r:embed="rId285"/>
              <a:stretch>
                <a:fillRect/>
              </a:stretch>
            </p:blipFill>
            <p:spPr>
              <a:xfrm>
                <a:off x="6534396" y="3594188"/>
                <a:ext cx="146556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0" name="Ink 229">
                <a:extLst>
                  <a:ext uri="{FF2B5EF4-FFF2-40B4-BE49-F238E27FC236}">
                    <a16:creationId xmlns:a16="http://schemas.microsoft.com/office/drawing/2014/main" id="{0CE9A524-73E9-0748-911B-859CBCE13ED6}"/>
                  </a:ext>
                </a:extLst>
              </p14:cNvPr>
              <p14:cNvContentPartPr/>
              <p14:nvPr/>
            </p14:nvContentPartPr>
            <p14:xfrm>
              <a:off x="8261676" y="3555308"/>
              <a:ext cx="324720" cy="361080"/>
            </p14:xfrm>
          </p:contentPart>
        </mc:Choice>
        <mc:Fallback>
          <p:pic>
            <p:nvPicPr>
              <p:cNvPr id="230" name="Ink 229">
                <a:extLst>
                  <a:ext uri="{FF2B5EF4-FFF2-40B4-BE49-F238E27FC236}">
                    <a16:creationId xmlns:a16="http://schemas.microsoft.com/office/drawing/2014/main" id="{0CE9A524-73E9-0748-911B-859CBCE13ED6}"/>
                  </a:ext>
                </a:extLst>
              </p:cNvPr>
              <p:cNvPicPr/>
              <p:nvPr/>
            </p:nvPicPr>
            <p:blipFill>
              <a:blip r:embed="rId287"/>
              <a:stretch>
                <a:fillRect/>
              </a:stretch>
            </p:blipFill>
            <p:spPr>
              <a:xfrm>
                <a:off x="8243676" y="3537308"/>
                <a:ext cx="36036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1" name="Ink 130">
                <a:extLst>
                  <a:ext uri="{FF2B5EF4-FFF2-40B4-BE49-F238E27FC236}">
                    <a16:creationId xmlns:a16="http://schemas.microsoft.com/office/drawing/2014/main" id="{B89AA488-67B3-F73A-F0EE-CA173FFC14AF}"/>
                  </a:ext>
                </a:extLst>
              </p14:cNvPr>
              <p14:cNvContentPartPr/>
              <p14:nvPr/>
            </p14:nvContentPartPr>
            <p14:xfrm>
              <a:off x="8733636" y="4412828"/>
              <a:ext cx="445680" cy="37440"/>
            </p14:xfrm>
          </p:contentPart>
        </mc:Choice>
        <mc:Fallback>
          <p:pic>
            <p:nvPicPr>
              <p:cNvPr id="131" name="Ink 130">
                <a:extLst>
                  <a:ext uri="{FF2B5EF4-FFF2-40B4-BE49-F238E27FC236}">
                    <a16:creationId xmlns:a16="http://schemas.microsoft.com/office/drawing/2014/main" id="{B89AA488-67B3-F73A-F0EE-CA173FFC14AF}"/>
                  </a:ext>
                </a:extLst>
              </p:cNvPr>
              <p:cNvPicPr/>
              <p:nvPr/>
            </p:nvPicPr>
            <p:blipFill>
              <a:blip r:embed="rId289"/>
              <a:stretch>
                <a:fillRect/>
              </a:stretch>
            </p:blipFill>
            <p:spPr>
              <a:xfrm>
                <a:off x="8715636" y="4395188"/>
                <a:ext cx="481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2" name="Ink 131">
                <a:extLst>
                  <a:ext uri="{FF2B5EF4-FFF2-40B4-BE49-F238E27FC236}">
                    <a16:creationId xmlns:a16="http://schemas.microsoft.com/office/drawing/2014/main" id="{0012F94E-9C1F-A1AC-9595-44656DA08DD2}"/>
                  </a:ext>
                </a:extLst>
              </p14:cNvPr>
              <p14:cNvContentPartPr/>
              <p14:nvPr/>
            </p14:nvContentPartPr>
            <p14:xfrm>
              <a:off x="7620156" y="4449548"/>
              <a:ext cx="861480" cy="24480"/>
            </p14:xfrm>
          </p:contentPart>
        </mc:Choice>
        <mc:Fallback>
          <p:pic>
            <p:nvPicPr>
              <p:cNvPr id="132" name="Ink 131">
                <a:extLst>
                  <a:ext uri="{FF2B5EF4-FFF2-40B4-BE49-F238E27FC236}">
                    <a16:creationId xmlns:a16="http://schemas.microsoft.com/office/drawing/2014/main" id="{0012F94E-9C1F-A1AC-9595-44656DA08DD2}"/>
                  </a:ext>
                </a:extLst>
              </p:cNvPr>
              <p:cNvPicPr/>
              <p:nvPr/>
            </p:nvPicPr>
            <p:blipFill>
              <a:blip r:embed="rId291"/>
              <a:stretch>
                <a:fillRect/>
              </a:stretch>
            </p:blipFill>
            <p:spPr>
              <a:xfrm>
                <a:off x="7602516" y="4431908"/>
                <a:ext cx="8971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4" name="Ink 133">
                <a:extLst>
                  <a:ext uri="{FF2B5EF4-FFF2-40B4-BE49-F238E27FC236}">
                    <a16:creationId xmlns:a16="http://schemas.microsoft.com/office/drawing/2014/main" id="{C65A2C96-93C7-7F68-10A5-922B57602ABA}"/>
                  </a:ext>
                </a:extLst>
              </p14:cNvPr>
              <p14:cNvContentPartPr/>
              <p14:nvPr/>
            </p14:nvContentPartPr>
            <p14:xfrm>
              <a:off x="6828156" y="4423268"/>
              <a:ext cx="626400" cy="39960"/>
            </p14:xfrm>
          </p:contentPart>
        </mc:Choice>
        <mc:Fallback>
          <p:pic>
            <p:nvPicPr>
              <p:cNvPr id="134" name="Ink 133">
                <a:extLst>
                  <a:ext uri="{FF2B5EF4-FFF2-40B4-BE49-F238E27FC236}">
                    <a16:creationId xmlns:a16="http://schemas.microsoft.com/office/drawing/2014/main" id="{C65A2C96-93C7-7F68-10A5-922B57602ABA}"/>
                  </a:ext>
                </a:extLst>
              </p:cNvPr>
              <p:cNvPicPr/>
              <p:nvPr/>
            </p:nvPicPr>
            <p:blipFill>
              <a:blip r:embed="rId293"/>
              <a:stretch>
                <a:fillRect/>
              </a:stretch>
            </p:blipFill>
            <p:spPr>
              <a:xfrm>
                <a:off x="6810516" y="4405268"/>
                <a:ext cx="6620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6" name="Ink 135">
                <a:extLst>
                  <a:ext uri="{FF2B5EF4-FFF2-40B4-BE49-F238E27FC236}">
                    <a16:creationId xmlns:a16="http://schemas.microsoft.com/office/drawing/2014/main" id="{5134B05A-E7AE-A23F-4FC1-1A019336A9B6}"/>
                  </a:ext>
                </a:extLst>
              </p14:cNvPr>
              <p14:cNvContentPartPr/>
              <p14:nvPr/>
            </p14:nvContentPartPr>
            <p14:xfrm>
              <a:off x="6300396" y="4399868"/>
              <a:ext cx="370440" cy="43920"/>
            </p14:xfrm>
          </p:contentPart>
        </mc:Choice>
        <mc:Fallback>
          <p:pic>
            <p:nvPicPr>
              <p:cNvPr id="136" name="Ink 135">
                <a:extLst>
                  <a:ext uri="{FF2B5EF4-FFF2-40B4-BE49-F238E27FC236}">
                    <a16:creationId xmlns:a16="http://schemas.microsoft.com/office/drawing/2014/main" id="{5134B05A-E7AE-A23F-4FC1-1A019336A9B6}"/>
                  </a:ext>
                </a:extLst>
              </p:cNvPr>
              <p:cNvPicPr/>
              <p:nvPr/>
            </p:nvPicPr>
            <p:blipFill>
              <a:blip r:embed="rId295"/>
              <a:stretch>
                <a:fillRect/>
              </a:stretch>
            </p:blipFill>
            <p:spPr>
              <a:xfrm>
                <a:off x="6282756" y="4382228"/>
                <a:ext cx="4060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7" name="Ink 136">
                <a:extLst>
                  <a:ext uri="{FF2B5EF4-FFF2-40B4-BE49-F238E27FC236}">
                    <a16:creationId xmlns:a16="http://schemas.microsoft.com/office/drawing/2014/main" id="{97D6058B-43F5-2B38-842E-86486AFC537F}"/>
                  </a:ext>
                </a:extLst>
              </p14:cNvPr>
              <p14:cNvContentPartPr/>
              <p14:nvPr/>
            </p14:nvContentPartPr>
            <p14:xfrm>
              <a:off x="4957236" y="4337228"/>
              <a:ext cx="1347840" cy="141480"/>
            </p14:xfrm>
          </p:contentPart>
        </mc:Choice>
        <mc:Fallback>
          <p:pic>
            <p:nvPicPr>
              <p:cNvPr id="137" name="Ink 136">
                <a:extLst>
                  <a:ext uri="{FF2B5EF4-FFF2-40B4-BE49-F238E27FC236}">
                    <a16:creationId xmlns:a16="http://schemas.microsoft.com/office/drawing/2014/main" id="{97D6058B-43F5-2B38-842E-86486AFC537F}"/>
                  </a:ext>
                </a:extLst>
              </p:cNvPr>
              <p:cNvPicPr/>
              <p:nvPr/>
            </p:nvPicPr>
            <p:blipFill>
              <a:blip r:embed="rId297"/>
              <a:stretch>
                <a:fillRect/>
              </a:stretch>
            </p:blipFill>
            <p:spPr>
              <a:xfrm>
                <a:off x="4939596" y="4319588"/>
                <a:ext cx="1383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9" name="Ink 138">
                <a:extLst>
                  <a:ext uri="{FF2B5EF4-FFF2-40B4-BE49-F238E27FC236}">
                    <a16:creationId xmlns:a16="http://schemas.microsoft.com/office/drawing/2014/main" id="{66BC6DD4-8E9A-4B37-107D-5604CB2110FE}"/>
                  </a:ext>
                </a:extLst>
              </p14:cNvPr>
              <p14:cNvContentPartPr/>
              <p14:nvPr/>
            </p14:nvContentPartPr>
            <p14:xfrm>
              <a:off x="4572756" y="4443428"/>
              <a:ext cx="430560" cy="21600"/>
            </p14:xfrm>
          </p:contentPart>
        </mc:Choice>
        <mc:Fallback>
          <p:pic>
            <p:nvPicPr>
              <p:cNvPr id="139" name="Ink 138">
                <a:extLst>
                  <a:ext uri="{FF2B5EF4-FFF2-40B4-BE49-F238E27FC236}">
                    <a16:creationId xmlns:a16="http://schemas.microsoft.com/office/drawing/2014/main" id="{66BC6DD4-8E9A-4B37-107D-5604CB2110FE}"/>
                  </a:ext>
                </a:extLst>
              </p:cNvPr>
              <p:cNvPicPr/>
              <p:nvPr/>
            </p:nvPicPr>
            <p:blipFill>
              <a:blip r:embed="rId299"/>
              <a:stretch>
                <a:fillRect/>
              </a:stretch>
            </p:blipFill>
            <p:spPr>
              <a:xfrm>
                <a:off x="4554756" y="4425788"/>
                <a:ext cx="466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1" name="Ink 140">
                <a:extLst>
                  <a:ext uri="{FF2B5EF4-FFF2-40B4-BE49-F238E27FC236}">
                    <a16:creationId xmlns:a16="http://schemas.microsoft.com/office/drawing/2014/main" id="{70B94925-EE78-4126-5404-616A1F16958F}"/>
                  </a:ext>
                </a:extLst>
              </p14:cNvPr>
              <p14:cNvContentPartPr/>
              <p14:nvPr/>
            </p14:nvContentPartPr>
            <p14:xfrm>
              <a:off x="4068396" y="4397348"/>
              <a:ext cx="449640" cy="59760"/>
            </p14:xfrm>
          </p:contentPart>
        </mc:Choice>
        <mc:Fallback>
          <p:pic>
            <p:nvPicPr>
              <p:cNvPr id="141" name="Ink 140">
                <a:extLst>
                  <a:ext uri="{FF2B5EF4-FFF2-40B4-BE49-F238E27FC236}">
                    <a16:creationId xmlns:a16="http://schemas.microsoft.com/office/drawing/2014/main" id="{70B94925-EE78-4126-5404-616A1F16958F}"/>
                  </a:ext>
                </a:extLst>
              </p:cNvPr>
              <p:cNvPicPr/>
              <p:nvPr/>
            </p:nvPicPr>
            <p:blipFill>
              <a:blip r:embed="rId301"/>
              <a:stretch>
                <a:fillRect/>
              </a:stretch>
            </p:blipFill>
            <p:spPr>
              <a:xfrm>
                <a:off x="4050756" y="4379708"/>
                <a:ext cx="485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2" name="Ink 141">
                <a:extLst>
                  <a:ext uri="{FF2B5EF4-FFF2-40B4-BE49-F238E27FC236}">
                    <a16:creationId xmlns:a16="http://schemas.microsoft.com/office/drawing/2014/main" id="{10975E6C-68F0-BEEB-2AE6-88C16ED8F88E}"/>
                  </a:ext>
                </a:extLst>
              </p14:cNvPr>
              <p14:cNvContentPartPr/>
              <p14:nvPr/>
            </p14:nvContentPartPr>
            <p14:xfrm>
              <a:off x="3057156" y="4405988"/>
              <a:ext cx="843840" cy="55800"/>
            </p14:xfrm>
          </p:contentPart>
        </mc:Choice>
        <mc:Fallback>
          <p:pic>
            <p:nvPicPr>
              <p:cNvPr id="142" name="Ink 141">
                <a:extLst>
                  <a:ext uri="{FF2B5EF4-FFF2-40B4-BE49-F238E27FC236}">
                    <a16:creationId xmlns:a16="http://schemas.microsoft.com/office/drawing/2014/main" id="{10975E6C-68F0-BEEB-2AE6-88C16ED8F88E}"/>
                  </a:ext>
                </a:extLst>
              </p:cNvPr>
              <p:cNvPicPr/>
              <p:nvPr/>
            </p:nvPicPr>
            <p:blipFill>
              <a:blip r:embed="rId303"/>
              <a:stretch>
                <a:fillRect/>
              </a:stretch>
            </p:blipFill>
            <p:spPr>
              <a:xfrm>
                <a:off x="3039156" y="4387988"/>
                <a:ext cx="879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4" name="Ink 143">
                <a:extLst>
                  <a:ext uri="{FF2B5EF4-FFF2-40B4-BE49-F238E27FC236}">
                    <a16:creationId xmlns:a16="http://schemas.microsoft.com/office/drawing/2014/main" id="{4B4A21C8-0340-AA28-2E28-0B9BB57E3398}"/>
                  </a:ext>
                </a:extLst>
              </p14:cNvPr>
              <p14:cNvContentPartPr/>
              <p14:nvPr/>
            </p14:nvContentPartPr>
            <p14:xfrm>
              <a:off x="2602836" y="4434068"/>
              <a:ext cx="379080" cy="22320"/>
            </p14:xfrm>
          </p:contentPart>
        </mc:Choice>
        <mc:Fallback>
          <p:pic>
            <p:nvPicPr>
              <p:cNvPr id="144" name="Ink 143">
                <a:extLst>
                  <a:ext uri="{FF2B5EF4-FFF2-40B4-BE49-F238E27FC236}">
                    <a16:creationId xmlns:a16="http://schemas.microsoft.com/office/drawing/2014/main" id="{4B4A21C8-0340-AA28-2E28-0B9BB57E3398}"/>
                  </a:ext>
                </a:extLst>
              </p:cNvPr>
              <p:cNvPicPr/>
              <p:nvPr/>
            </p:nvPicPr>
            <p:blipFill>
              <a:blip r:embed="rId305"/>
              <a:stretch>
                <a:fillRect/>
              </a:stretch>
            </p:blipFill>
            <p:spPr>
              <a:xfrm>
                <a:off x="2584836" y="4416428"/>
                <a:ext cx="414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5" name="Ink 144">
                <a:extLst>
                  <a:ext uri="{FF2B5EF4-FFF2-40B4-BE49-F238E27FC236}">
                    <a16:creationId xmlns:a16="http://schemas.microsoft.com/office/drawing/2014/main" id="{B2854C37-3CC6-963E-CAEA-B7C87CB1DC02}"/>
                  </a:ext>
                </a:extLst>
              </p14:cNvPr>
              <p14:cNvContentPartPr/>
              <p14:nvPr/>
            </p14:nvContentPartPr>
            <p14:xfrm>
              <a:off x="1873836" y="4406348"/>
              <a:ext cx="577440" cy="76680"/>
            </p14:xfrm>
          </p:contentPart>
        </mc:Choice>
        <mc:Fallback>
          <p:pic>
            <p:nvPicPr>
              <p:cNvPr id="145" name="Ink 144">
                <a:extLst>
                  <a:ext uri="{FF2B5EF4-FFF2-40B4-BE49-F238E27FC236}">
                    <a16:creationId xmlns:a16="http://schemas.microsoft.com/office/drawing/2014/main" id="{B2854C37-3CC6-963E-CAEA-B7C87CB1DC02}"/>
                  </a:ext>
                </a:extLst>
              </p:cNvPr>
              <p:cNvPicPr/>
              <p:nvPr/>
            </p:nvPicPr>
            <p:blipFill>
              <a:blip r:embed="rId307"/>
              <a:stretch>
                <a:fillRect/>
              </a:stretch>
            </p:blipFill>
            <p:spPr>
              <a:xfrm>
                <a:off x="1856196" y="4388348"/>
                <a:ext cx="613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19" name="Ink 118">
                <a:extLst>
                  <a:ext uri="{FF2B5EF4-FFF2-40B4-BE49-F238E27FC236}">
                    <a16:creationId xmlns:a16="http://schemas.microsoft.com/office/drawing/2014/main" id="{9A53EB52-6055-C5A6-1B8F-4560E78DE644}"/>
                  </a:ext>
                </a:extLst>
              </p14:cNvPr>
              <p14:cNvContentPartPr/>
              <p14:nvPr/>
            </p14:nvContentPartPr>
            <p14:xfrm>
              <a:off x="6155316" y="3997028"/>
              <a:ext cx="371160" cy="57240"/>
            </p14:xfrm>
          </p:contentPart>
        </mc:Choice>
        <mc:Fallback>
          <p:pic>
            <p:nvPicPr>
              <p:cNvPr id="119" name="Ink 118">
                <a:extLst>
                  <a:ext uri="{FF2B5EF4-FFF2-40B4-BE49-F238E27FC236}">
                    <a16:creationId xmlns:a16="http://schemas.microsoft.com/office/drawing/2014/main" id="{9A53EB52-6055-C5A6-1B8F-4560E78DE644}"/>
                  </a:ext>
                </a:extLst>
              </p:cNvPr>
              <p:cNvPicPr/>
              <p:nvPr/>
            </p:nvPicPr>
            <p:blipFill>
              <a:blip r:embed="rId309"/>
              <a:stretch>
                <a:fillRect/>
              </a:stretch>
            </p:blipFill>
            <p:spPr>
              <a:xfrm>
                <a:off x="6137316" y="3979028"/>
                <a:ext cx="406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20" name="Ink 119">
                <a:extLst>
                  <a:ext uri="{FF2B5EF4-FFF2-40B4-BE49-F238E27FC236}">
                    <a16:creationId xmlns:a16="http://schemas.microsoft.com/office/drawing/2014/main" id="{67CDE3EF-B64F-4306-9026-F6E15D85A2FB}"/>
                  </a:ext>
                </a:extLst>
              </p14:cNvPr>
              <p14:cNvContentPartPr/>
              <p14:nvPr/>
            </p14:nvContentPartPr>
            <p14:xfrm>
              <a:off x="5388156" y="4016828"/>
              <a:ext cx="594360" cy="24120"/>
            </p14:xfrm>
          </p:contentPart>
        </mc:Choice>
        <mc:Fallback>
          <p:pic>
            <p:nvPicPr>
              <p:cNvPr id="120" name="Ink 119">
                <a:extLst>
                  <a:ext uri="{FF2B5EF4-FFF2-40B4-BE49-F238E27FC236}">
                    <a16:creationId xmlns:a16="http://schemas.microsoft.com/office/drawing/2014/main" id="{67CDE3EF-B64F-4306-9026-F6E15D85A2FB}"/>
                  </a:ext>
                </a:extLst>
              </p:cNvPr>
              <p:cNvPicPr/>
              <p:nvPr/>
            </p:nvPicPr>
            <p:blipFill>
              <a:blip r:embed="rId311"/>
              <a:stretch>
                <a:fillRect/>
              </a:stretch>
            </p:blipFill>
            <p:spPr>
              <a:xfrm>
                <a:off x="5370516" y="3998828"/>
                <a:ext cx="630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21" name="Ink 120">
                <a:extLst>
                  <a:ext uri="{FF2B5EF4-FFF2-40B4-BE49-F238E27FC236}">
                    <a16:creationId xmlns:a16="http://schemas.microsoft.com/office/drawing/2014/main" id="{3F7E7662-1C64-8710-9FFF-AC8E4FBA5DCB}"/>
                  </a:ext>
                </a:extLst>
              </p14:cNvPr>
              <p14:cNvContentPartPr/>
              <p14:nvPr/>
            </p14:nvContentPartPr>
            <p14:xfrm>
              <a:off x="4824396" y="4013228"/>
              <a:ext cx="435600" cy="42480"/>
            </p14:xfrm>
          </p:contentPart>
        </mc:Choice>
        <mc:Fallback>
          <p:pic>
            <p:nvPicPr>
              <p:cNvPr id="121" name="Ink 120">
                <a:extLst>
                  <a:ext uri="{FF2B5EF4-FFF2-40B4-BE49-F238E27FC236}">
                    <a16:creationId xmlns:a16="http://schemas.microsoft.com/office/drawing/2014/main" id="{3F7E7662-1C64-8710-9FFF-AC8E4FBA5DCB}"/>
                  </a:ext>
                </a:extLst>
              </p:cNvPr>
              <p:cNvPicPr/>
              <p:nvPr/>
            </p:nvPicPr>
            <p:blipFill>
              <a:blip r:embed="rId313"/>
              <a:stretch>
                <a:fillRect/>
              </a:stretch>
            </p:blipFill>
            <p:spPr>
              <a:xfrm>
                <a:off x="4806756" y="3995228"/>
                <a:ext cx="471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22" name="Ink 121">
                <a:extLst>
                  <a:ext uri="{FF2B5EF4-FFF2-40B4-BE49-F238E27FC236}">
                    <a16:creationId xmlns:a16="http://schemas.microsoft.com/office/drawing/2014/main" id="{59395426-08CD-DC62-3088-059C6CF6CE31}"/>
                  </a:ext>
                </a:extLst>
              </p14:cNvPr>
              <p14:cNvContentPartPr/>
              <p14:nvPr/>
            </p14:nvContentPartPr>
            <p14:xfrm>
              <a:off x="4006836" y="3973628"/>
              <a:ext cx="704880" cy="75600"/>
            </p14:xfrm>
          </p:contentPart>
        </mc:Choice>
        <mc:Fallback>
          <p:pic>
            <p:nvPicPr>
              <p:cNvPr id="122" name="Ink 121">
                <a:extLst>
                  <a:ext uri="{FF2B5EF4-FFF2-40B4-BE49-F238E27FC236}">
                    <a16:creationId xmlns:a16="http://schemas.microsoft.com/office/drawing/2014/main" id="{59395426-08CD-DC62-3088-059C6CF6CE31}"/>
                  </a:ext>
                </a:extLst>
              </p:cNvPr>
              <p:cNvPicPr/>
              <p:nvPr/>
            </p:nvPicPr>
            <p:blipFill>
              <a:blip r:embed="rId315"/>
              <a:stretch>
                <a:fillRect/>
              </a:stretch>
            </p:blipFill>
            <p:spPr>
              <a:xfrm>
                <a:off x="3988836" y="3955628"/>
                <a:ext cx="740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24" name="Ink 123">
                <a:extLst>
                  <a:ext uri="{FF2B5EF4-FFF2-40B4-BE49-F238E27FC236}">
                    <a16:creationId xmlns:a16="http://schemas.microsoft.com/office/drawing/2014/main" id="{8A74B65E-8796-B1CD-AB4F-9CE789BC84B5}"/>
                  </a:ext>
                </a:extLst>
              </p14:cNvPr>
              <p14:cNvContentPartPr/>
              <p14:nvPr/>
            </p14:nvContentPartPr>
            <p14:xfrm>
              <a:off x="3411396" y="3984428"/>
              <a:ext cx="590400" cy="43560"/>
            </p14:xfrm>
          </p:contentPart>
        </mc:Choice>
        <mc:Fallback>
          <p:pic>
            <p:nvPicPr>
              <p:cNvPr id="124" name="Ink 123">
                <a:extLst>
                  <a:ext uri="{FF2B5EF4-FFF2-40B4-BE49-F238E27FC236}">
                    <a16:creationId xmlns:a16="http://schemas.microsoft.com/office/drawing/2014/main" id="{8A74B65E-8796-B1CD-AB4F-9CE789BC84B5}"/>
                  </a:ext>
                </a:extLst>
              </p:cNvPr>
              <p:cNvPicPr/>
              <p:nvPr/>
            </p:nvPicPr>
            <p:blipFill>
              <a:blip r:embed="rId317"/>
              <a:stretch>
                <a:fillRect/>
              </a:stretch>
            </p:blipFill>
            <p:spPr>
              <a:xfrm>
                <a:off x="3393756" y="3966788"/>
                <a:ext cx="626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25" name="Ink 124">
                <a:extLst>
                  <a:ext uri="{FF2B5EF4-FFF2-40B4-BE49-F238E27FC236}">
                    <a16:creationId xmlns:a16="http://schemas.microsoft.com/office/drawing/2014/main" id="{E9DE2519-B784-33D0-4A5F-D62F8CE98EC4}"/>
                  </a:ext>
                </a:extLst>
              </p14:cNvPr>
              <p14:cNvContentPartPr/>
              <p14:nvPr/>
            </p14:nvContentPartPr>
            <p14:xfrm>
              <a:off x="2749356" y="4034828"/>
              <a:ext cx="615600" cy="25200"/>
            </p14:xfrm>
          </p:contentPart>
        </mc:Choice>
        <mc:Fallback>
          <p:pic>
            <p:nvPicPr>
              <p:cNvPr id="125" name="Ink 124">
                <a:extLst>
                  <a:ext uri="{FF2B5EF4-FFF2-40B4-BE49-F238E27FC236}">
                    <a16:creationId xmlns:a16="http://schemas.microsoft.com/office/drawing/2014/main" id="{E9DE2519-B784-33D0-4A5F-D62F8CE98EC4}"/>
                  </a:ext>
                </a:extLst>
              </p:cNvPr>
              <p:cNvPicPr/>
              <p:nvPr/>
            </p:nvPicPr>
            <p:blipFill>
              <a:blip r:embed="rId319"/>
              <a:stretch>
                <a:fillRect/>
              </a:stretch>
            </p:blipFill>
            <p:spPr>
              <a:xfrm>
                <a:off x="2731716" y="4017188"/>
                <a:ext cx="651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1" name="Ink 230">
                <a:extLst>
                  <a:ext uri="{FF2B5EF4-FFF2-40B4-BE49-F238E27FC236}">
                    <a16:creationId xmlns:a16="http://schemas.microsoft.com/office/drawing/2014/main" id="{44209FF5-CE79-54DA-A583-673711DE75BE}"/>
                  </a:ext>
                </a:extLst>
              </p14:cNvPr>
              <p14:cNvContentPartPr/>
              <p14:nvPr/>
            </p14:nvContentPartPr>
            <p14:xfrm>
              <a:off x="1055556" y="3582308"/>
              <a:ext cx="1281240" cy="492840"/>
            </p14:xfrm>
          </p:contentPart>
        </mc:Choice>
        <mc:Fallback>
          <p:pic>
            <p:nvPicPr>
              <p:cNvPr id="231" name="Ink 230">
                <a:extLst>
                  <a:ext uri="{FF2B5EF4-FFF2-40B4-BE49-F238E27FC236}">
                    <a16:creationId xmlns:a16="http://schemas.microsoft.com/office/drawing/2014/main" id="{44209FF5-CE79-54DA-A583-673711DE75BE}"/>
                  </a:ext>
                </a:extLst>
              </p:cNvPr>
              <p:cNvPicPr/>
              <p:nvPr/>
            </p:nvPicPr>
            <p:blipFill>
              <a:blip r:embed="rId321"/>
              <a:stretch>
                <a:fillRect/>
              </a:stretch>
            </p:blipFill>
            <p:spPr>
              <a:xfrm>
                <a:off x="1037556" y="3564308"/>
                <a:ext cx="131688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3" name="Ink 232">
                <a:extLst>
                  <a:ext uri="{FF2B5EF4-FFF2-40B4-BE49-F238E27FC236}">
                    <a16:creationId xmlns:a16="http://schemas.microsoft.com/office/drawing/2014/main" id="{E1207A55-DFFC-FF89-055B-95E5B553792D}"/>
                  </a:ext>
                </a:extLst>
              </p14:cNvPr>
              <p14:cNvContentPartPr/>
              <p14:nvPr/>
            </p14:nvContentPartPr>
            <p14:xfrm>
              <a:off x="8484876" y="3970028"/>
              <a:ext cx="807840" cy="499680"/>
            </p14:xfrm>
          </p:contentPart>
        </mc:Choice>
        <mc:Fallback>
          <p:pic>
            <p:nvPicPr>
              <p:cNvPr id="233" name="Ink 232">
                <a:extLst>
                  <a:ext uri="{FF2B5EF4-FFF2-40B4-BE49-F238E27FC236}">
                    <a16:creationId xmlns:a16="http://schemas.microsoft.com/office/drawing/2014/main" id="{E1207A55-DFFC-FF89-055B-95E5B553792D}"/>
                  </a:ext>
                </a:extLst>
              </p:cNvPr>
              <p:cNvPicPr/>
              <p:nvPr/>
            </p:nvPicPr>
            <p:blipFill>
              <a:blip r:embed="rId323"/>
              <a:stretch>
                <a:fillRect/>
              </a:stretch>
            </p:blipFill>
            <p:spPr>
              <a:xfrm>
                <a:off x="8466876" y="3952388"/>
                <a:ext cx="843480" cy="535320"/>
              </a:xfrm>
              <a:prstGeom prst="rect">
                <a:avLst/>
              </a:prstGeom>
            </p:spPr>
          </p:pic>
        </mc:Fallback>
      </mc:AlternateContent>
      <p:grpSp>
        <p:nvGrpSpPr>
          <p:cNvPr id="236" name="Group 235">
            <a:extLst>
              <a:ext uri="{FF2B5EF4-FFF2-40B4-BE49-F238E27FC236}">
                <a16:creationId xmlns:a16="http://schemas.microsoft.com/office/drawing/2014/main" id="{10BC28C2-BEBF-0E90-72C1-A072B84F9205}"/>
              </a:ext>
            </a:extLst>
          </p:cNvPr>
          <p:cNvGrpSpPr/>
          <p:nvPr/>
        </p:nvGrpSpPr>
        <p:grpSpPr>
          <a:xfrm>
            <a:off x="1026036" y="3676988"/>
            <a:ext cx="1185840" cy="412560"/>
            <a:chOff x="1026036" y="3676988"/>
            <a:chExt cx="1185840" cy="412560"/>
          </a:xfrm>
        </p:grpSpPr>
        <mc:AlternateContent xmlns:mc="http://schemas.openxmlformats.org/markup-compatibility/2006">
          <mc:Choice xmlns:p14="http://schemas.microsoft.com/office/powerpoint/2010/main" Requires="p14">
            <p:contentPart p14:bwMode="auto" r:id="rId324">
              <p14:nvContentPartPr>
                <p14:cNvPr id="128" name="Ink 127">
                  <a:extLst>
                    <a:ext uri="{FF2B5EF4-FFF2-40B4-BE49-F238E27FC236}">
                      <a16:creationId xmlns:a16="http://schemas.microsoft.com/office/drawing/2014/main" id="{FAF8A447-A468-3A44-2240-74A81A395B4A}"/>
                    </a:ext>
                  </a:extLst>
                </p14:cNvPr>
                <p14:cNvContentPartPr/>
                <p14:nvPr/>
              </p14:nvContentPartPr>
              <p14:xfrm>
                <a:off x="1887156" y="3994508"/>
                <a:ext cx="324720" cy="95040"/>
              </p14:xfrm>
            </p:contentPart>
          </mc:Choice>
          <mc:Fallback>
            <p:pic>
              <p:nvPicPr>
                <p:cNvPr id="128" name="Ink 127">
                  <a:extLst>
                    <a:ext uri="{FF2B5EF4-FFF2-40B4-BE49-F238E27FC236}">
                      <a16:creationId xmlns:a16="http://schemas.microsoft.com/office/drawing/2014/main" id="{FAF8A447-A468-3A44-2240-74A81A395B4A}"/>
                    </a:ext>
                  </a:extLst>
                </p:cNvPr>
                <p:cNvPicPr/>
                <p:nvPr/>
              </p:nvPicPr>
              <p:blipFill>
                <a:blip r:embed="rId325"/>
                <a:stretch>
                  <a:fillRect/>
                </a:stretch>
              </p:blipFill>
              <p:spPr>
                <a:xfrm>
                  <a:off x="1869156" y="3976868"/>
                  <a:ext cx="360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29" name="Ink 128">
                  <a:extLst>
                    <a:ext uri="{FF2B5EF4-FFF2-40B4-BE49-F238E27FC236}">
                      <a16:creationId xmlns:a16="http://schemas.microsoft.com/office/drawing/2014/main" id="{DE5B516D-A0DF-E57A-BAAF-FDBA36186F13}"/>
                    </a:ext>
                  </a:extLst>
                </p14:cNvPr>
                <p14:cNvContentPartPr/>
                <p14:nvPr/>
              </p14:nvContentPartPr>
              <p14:xfrm>
                <a:off x="1026036" y="3983348"/>
                <a:ext cx="702720" cy="45360"/>
              </p14:xfrm>
            </p:contentPart>
          </mc:Choice>
          <mc:Fallback>
            <p:pic>
              <p:nvPicPr>
                <p:cNvPr id="129" name="Ink 128">
                  <a:extLst>
                    <a:ext uri="{FF2B5EF4-FFF2-40B4-BE49-F238E27FC236}">
                      <a16:creationId xmlns:a16="http://schemas.microsoft.com/office/drawing/2014/main" id="{DE5B516D-A0DF-E57A-BAAF-FDBA36186F13}"/>
                    </a:ext>
                  </a:extLst>
                </p:cNvPr>
                <p:cNvPicPr/>
                <p:nvPr/>
              </p:nvPicPr>
              <p:blipFill>
                <a:blip r:embed="rId327"/>
                <a:stretch>
                  <a:fillRect/>
                </a:stretch>
              </p:blipFill>
              <p:spPr>
                <a:xfrm>
                  <a:off x="1008396" y="3965348"/>
                  <a:ext cx="738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5" name="Ink 234">
                  <a:extLst>
                    <a:ext uri="{FF2B5EF4-FFF2-40B4-BE49-F238E27FC236}">
                      <a16:creationId xmlns:a16="http://schemas.microsoft.com/office/drawing/2014/main" id="{9C0299FA-7DE1-C824-E5E0-A704BB41C3F9}"/>
                    </a:ext>
                  </a:extLst>
                </p14:cNvPr>
                <p14:cNvContentPartPr/>
                <p14:nvPr/>
              </p14:nvContentPartPr>
              <p14:xfrm>
                <a:off x="1663236" y="3676988"/>
                <a:ext cx="67320" cy="273960"/>
              </p14:xfrm>
            </p:contentPart>
          </mc:Choice>
          <mc:Fallback>
            <p:pic>
              <p:nvPicPr>
                <p:cNvPr id="235" name="Ink 234">
                  <a:extLst>
                    <a:ext uri="{FF2B5EF4-FFF2-40B4-BE49-F238E27FC236}">
                      <a16:creationId xmlns:a16="http://schemas.microsoft.com/office/drawing/2014/main" id="{9C0299FA-7DE1-C824-E5E0-A704BB41C3F9}"/>
                    </a:ext>
                  </a:extLst>
                </p:cNvPr>
                <p:cNvPicPr/>
                <p:nvPr/>
              </p:nvPicPr>
              <p:blipFill>
                <a:blip r:embed="rId329"/>
                <a:stretch>
                  <a:fillRect/>
                </a:stretch>
              </p:blipFill>
              <p:spPr>
                <a:xfrm>
                  <a:off x="1645596" y="3659348"/>
                  <a:ext cx="102960" cy="30960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A3BA15F-353C-D954-2CC6-89361338181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EE7C32-C79A-A8D8-D90D-F7F098F161EC}"/>
              </a:ext>
            </a:extLst>
          </p:cNvPr>
          <p:cNvSpPr/>
          <p:nvPr/>
        </p:nvSpPr>
        <p:spPr>
          <a:xfrm>
            <a:off x="0" y="0"/>
            <a:ext cx="9715500" cy="416936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A6DB888-1CFE-4B09-4D5B-EF142268763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2938317-6BD8-171C-21A5-502D4854119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E349F24-B201-6F39-EC93-ABE4482D8EF5}"/>
              </a:ext>
            </a:extLst>
          </p:cNvPr>
          <p:cNvSpPr txBox="1"/>
          <p:nvPr/>
        </p:nvSpPr>
        <p:spPr>
          <a:xfrm>
            <a:off x="850900" y="609599"/>
            <a:ext cx="8013700" cy="2677656"/>
          </a:xfrm>
          <a:prstGeom prst="rect">
            <a:avLst/>
          </a:prstGeom>
          <a:noFill/>
        </p:spPr>
        <p:txBody>
          <a:bodyPr wrap="square">
            <a:spAutoFit/>
          </a:bodyPr>
          <a:lstStyle/>
          <a:p>
            <a:pPr rtl="0">
              <a:spcBef>
                <a:spcPts val="1200"/>
              </a:spcBef>
              <a:spcAft>
                <a:spcPts val="1200"/>
              </a:spcAft>
              <a:buNone/>
            </a:pPr>
            <a:r>
              <a:rPr lang="en-US" sz="2000" b="1">
                <a:solidFill>
                  <a:srgbClr val="FFC000"/>
                </a:solidFill>
                <a:latin typeface="Arial" panose="020B0604020202020204" pitchFamily="34" charset="0"/>
              </a:rPr>
              <a:t>T</a:t>
            </a:r>
            <a:r>
              <a:rPr lang="en-US" sz="2000" b="1" i="0" u="none" strike="noStrike">
                <a:solidFill>
                  <a:srgbClr val="FFC000"/>
                </a:solidFill>
                <a:effectLst/>
                <a:latin typeface="Arial" panose="020B0604020202020204" pitchFamily="34" charset="0"/>
              </a:rPr>
              <a:t>he Hebrew text from </a:t>
            </a:r>
            <a:r>
              <a:rPr lang="en-US" sz="2000" b="1" i="0" u="none" strike="noStrike">
                <a:solidFill>
                  <a:srgbClr val="00B0F0"/>
                </a:solidFill>
                <a:effectLst/>
                <a:latin typeface="Arial" panose="020B0604020202020204" pitchFamily="34" charset="0"/>
              </a:rPr>
              <a:t>Isaiah 63:19 </a:t>
            </a:r>
            <a:r>
              <a:rPr lang="en-US" sz="2000" b="1" i="0" u="none" strike="noStrike">
                <a:solidFill>
                  <a:srgbClr val="FFC000"/>
                </a:solidFill>
                <a:effectLst/>
                <a:latin typeface="Arial" panose="020B0604020202020204" pitchFamily="34" charset="0"/>
              </a:rPr>
              <a:t>and </a:t>
            </a:r>
            <a:r>
              <a:rPr lang="en-US" sz="2000" b="1" i="0" u="none" strike="noStrike">
                <a:solidFill>
                  <a:srgbClr val="00B0F0"/>
                </a:solidFill>
                <a:effectLst/>
                <a:latin typeface="Arial" panose="020B0604020202020204" pitchFamily="34" charset="0"/>
              </a:rPr>
              <a:t>64:1</a:t>
            </a:r>
            <a:r>
              <a:rPr lang="en-US" sz="2000" b="1" i="0" u="none" strike="noStrike">
                <a:solidFill>
                  <a:srgbClr val="FFC000"/>
                </a:solidFill>
                <a:effectLst/>
                <a:latin typeface="Arial" panose="020B0604020202020204" pitchFamily="34" charset="0"/>
              </a:rPr>
              <a:t> are combined in English Translations:</a:t>
            </a:r>
            <a:endParaRPr lang="en-US" sz="2000" b="1">
              <a:solidFill>
                <a:srgbClr val="FFC000"/>
              </a:solidFill>
              <a:effectLst/>
            </a:endParaRPr>
          </a:p>
          <a:p>
            <a:pPr marL="285750" indent="-285750" rtl="0" fontAlgn="base">
              <a:spcBef>
                <a:spcPts val="1200"/>
              </a:spcBef>
              <a:buFont typeface="Arial" panose="020B0604020202020204" pitchFamily="34" charset="0"/>
              <a:buChar char="•"/>
            </a:pPr>
            <a:r>
              <a:rPr lang="en-US" sz="2000" b="0" i="0" u="none" strike="noStrike">
                <a:solidFill>
                  <a:srgbClr val="00B0F0"/>
                </a:solidFill>
                <a:effectLst/>
                <a:latin typeface="Arial" panose="020B0604020202020204" pitchFamily="34" charset="0"/>
              </a:rPr>
              <a:t>Isaiah 63:19 </a:t>
            </a:r>
            <a:r>
              <a:rPr lang="en-US" sz="2000" b="0" i="0" u="none" strike="noStrike">
                <a:solidFill>
                  <a:srgbClr val="FFC000"/>
                </a:solidFill>
                <a:effectLst/>
                <a:latin typeface="Arial" panose="020B0604020202020204" pitchFamily="34" charset="0"/>
              </a:rPr>
              <a:t>(Hebrew): </a:t>
            </a:r>
            <a:r>
              <a:rPr lang="he-IL" sz="2400" b="0" i="0" u="none" strike="noStrike">
                <a:solidFill>
                  <a:srgbClr val="FFFF00"/>
                </a:solidFill>
                <a:effectLst/>
                <a:latin typeface="Arial" panose="020B0604020202020204" pitchFamily="34" charset="0"/>
                <a:cs typeface="+mj-cs"/>
              </a:rPr>
              <a:t>הָיִינוּ מֵעוֹלָם לֹא-מָשַׁלְתָּ בָּם לֹא-נִקְרָא שִׁמְךָ עֲלֵיהֶם לוּא-קָרַעְתָּ שָׁמַיִם יָרַדְתָּ מִפָּנֶיךָ הָרִים נָזֹלּוּ</a:t>
            </a:r>
          </a:p>
          <a:p>
            <a:pPr marL="285750" indent="-285750" rtl="0" fontAlgn="base">
              <a:spcAft>
                <a:spcPts val="1200"/>
              </a:spcAft>
              <a:buFont typeface="Arial" panose="020B0604020202020204" pitchFamily="34" charset="0"/>
              <a:buChar char="•"/>
            </a:pPr>
            <a:r>
              <a:rPr lang="en-US" sz="2000" b="0" i="0" u="none" strike="noStrike">
                <a:solidFill>
                  <a:srgbClr val="00B0F0"/>
                </a:solidFill>
                <a:effectLst/>
                <a:latin typeface="Arial" panose="020B0604020202020204" pitchFamily="34" charset="0"/>
              </a:rPr>
              <a:t>Isaiah 64:1 </a:t>
            </a:r>
            <a:r>
              <a:rPr lang="en-US" sz="2000" b="0" i="0" u="none" strike="noStrike">
                <a:solidFill>
                  <a:srgbClr val="FFC000"/>
                </a:solidFill>
                <a:effectLst/>
                <a:latin typeface="Arial" panose="020B0604020202020204" pitchFamily="34" charset="0"/>
              </a:rPr>
              <a:t>(Hebrew Bible, continuing from the previous thought): (that thou wouldest rend the heavens, that thou wouldest come down, that the mountains might flow down at thy presence)</a:t>
            </a:r>
            <a:endParaRPr lang="en-US" sz="1800" b="0" i="0" u="none" strike="noStrike">
              <a:solidFill>
                <a:srgbClr val="FFC00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A43EC407-B7B2-AEEC-8857-B76A3ED57EDF}"/>
                  </a:ext>
                </a:extLst>
              </p14:cNvPr>
              <p14:cNvContentPartPr/>
              <p14:nvPr/>
            </p14:nvContentPartPr>
            <p14:xfrm>
              <a:off x="4434156" y="993908"/>
              <a:ext cx="569520" cy="37440"/>
            </p14:xfrm>
          </p:contentPart>
        </mc:Choice>
        <mc:Fallback>
          <p:pic>
            <p:nvPicPr>
              <p:cNvPr id="7" name="Ink 6">
                <a:extLst>
                  <a:ext uri="{FF2B5EF4-FFF2-40B4-BE49-F238E27FC236}">
                    <a16:creationId xmlns:a16="http://schemas.microsoft.com/office/drawing/2014/main" id="{A43EC407-B7B2-AEEC-8857-B76A3ED57EDF}"/>
                  </a:ext>
                </a:extLst>
              </p:cNvPr>
              <p:cNvPicPr/>
              <p:nvPr/>
            </p:nvPicPr>
            <p:blipFill>
              <a:blip r:embed="rId5"/>
              <a:stretch>
                <a:fillRect/>
              </a:stretch>
            </p:blipFill>
            <p:spPr>
              <a:xfrm>
                <a:off x="4416516" y="975908"/>
                <a:ext cx="605160" cy="73080"/>
              </a:xfrm>
              <a:prstGeom prst="rect">
                <a:avLst/>
              </a:prstGeom>
            </p:spPr>
          </p:pic>
        </mc:Fallback>
      </mc:AlternateContent>
      <p:grpSp>
        <p:nvGrpSpPr>
          <p:cNvPr id="11" name="Group 10">
            <a:extLst>
              <a:ext uri="{FF2B5EF4-FFF2-40B4-BE49-F238E27FC236}">
                <a16:creationId xmlns:a16="http://schemas.microsoft.com/office/drawing/2014/main" id="{7D7E1973-DC65-B273-7985-C0638F0BC297}"/>
              </a:ext>
            </a:extLst>
          </p:cNvPr>
          <p:cNvGrpSpPr/>
          <p:nvPr/>
        </p:nvGrpSpPr>
        <p:grpSpPr>
          <a:xfrm>
            <a:off x="5634036" y="958988"/>
            <a:ext cx="477360" cy="83160"/>
            <a:chOff x="5634036" y="958988"/>
            <a:chExt cx="477360" cy="83160"/>
          </a:xfrm>
        </p:grpSpPr>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29CE4C56-12A0-AE80-D593-FF68456EFA4E}"/>
                    </a:ext>
                  </a:extLst>
                </p14:cNvPr>
                <p14:cNvContentPartPr/>
                <p14:nvPr/>
              </p14:nvContentPartPr>
              <p14:xfrm>
                <a:off x="5651676" y="958988"/>
                <a:ext cx="459720" cy="83160"/>
              </p14:xfrm>
            </p:contentPart>
          </mc:Choice>
          <mc:Fallback>
            <p:pic>
              <p:nvPicPr>
                <p:cNvPr id="9" name="Ink 8">
                  <a:extLst>
                    <a:ext uri="{FF2B5EF4-FFF2-40B4-BE49-F238E27FC236}">
                      <a16:creationId xmlns:a16="http://schemas.microsoft.com/office/drawing/2014/main" id="{29CE4C56-12A0-AE80-D593-FF68456EFA4E}"/>
                    </a:ext>
                  </a:extLst>
                </p:cNvPr>
                <p:cNvPicPr/>
                <p:nvPr/>
              </p:nvPicPr>
              <p:blipFill>
                <a:blip r:embed="rId7"/>
                <a:stretch>
                  <a:fillRect/>
                </a:stretch>
              </p:blipFill>
              <p:spPr>
                <a:xfrm>
                  <a:off x="5634036" y="940988"/>
                  <a:ext cx="495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B0A4F658-21E0-7E35-8707-3666D08B6F35}"/>
                    </a:ext>
                  </a:extLst>
                </p14:cNvPr>
                <p14:cNvContentPartPr/>
                <p14:nvPr/>
              </p14:nvContentPartPr>
              <p14:xfrm>
                <a:off x="5634036" y="989588"/>
                <a:ext cx="392400" cy="48600"/>
              </p14:xfrm>
            </p:contentPart>
          </mc:Choice>
          <mc:Fallback>
            <p:pic>
              <p:nvPicPr>
                <p:cNvPr id="10" name="Ink 9">
                  <a:extLst>
                    <a:ext uri="{FF2B5EF4-FFF2-40B4-BE49-F238E27FC236}">
                      <a16:creationId xmlns:a16="http://schemas.microsoft.com/office/drawing/2014/main" id="{B0A4F658-21E0-7E35-8707-3666D08B6F35}"/>
                    </a:ext>
                  </a:extLst>
                </p:cNvPr>
                <p:cNvPicPr/>
                <p:nvPr/>
              </p:nvPicPr>
              <p:blipFill>
                <a:blip r:embed="rId9"/>
                <a:stretch>
                  <a:fillRect/>
                </a:stretch>
              </p:blipFill>
              <p:spPr>
                <a:xfrm>
                  <a:off x="5616396" y="971948"/>
                  <a:ext cx="428040" cy="8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6CE0A68B-0E10-2081-9A2E-F44C04E279FA}"/>
                  </a:ext>
                </a:extLst>
              </p14:cNvPr>
              <p14:cNvContentPartPr/>
              <p14:nvPr/>
            </p14:nvContentPartPr>
            <p14:xfrm>
              <a:off x="6457716" y="1904348"/>
              <a:ext cx="1634040" cy="111240"/>
            </p14:xfrm>
          </p:contentPart>
        </mc:Choice>
        <mc:Fallback>
          <p:pic>
            <p:nvPicPr>
              <p:cNvPr id="12" name="Ink 11">
                <a:extLst>
                  <a:ext uri="{FF2B5EF4-FFF2-40B4-BE49-F238E27FC236}">
                    <a16:creationId xmlns:a16="http://schemas.microsoft.com/office/drawing/2014/main" id="{6CE0A68B-0E10-2081-9A2E-F44C04E279FA}"/>
                  </a:ext>
                </a:extLst>
              </p:cNvPr>
              <p:cNvPicPr/>
              <p:nvPr/>
            </p:nvPicPr>
            <p:blipFill>
              <a:blip r:embed="rId11"/>
              <a:stretch>
                <a:fillRect/>
              </a:stretch>
            </p:blipFill>
            <p:spPr>
              <a:xfrm>
                <a:off x="6439716" y="1886348"/>
                <a:ext cx="1669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F2626098-44E0-6003-BA21-165DE4839D00}"/>
                  </a:ext>
                </a:extLst>
              </p14:cNvPr>
              <p14:cNvContentPartPr/>
              <p14:nvPr/>
            </p14:nvContentPartPr>
            <p14:xfrm>
              <a:off x="4088196" y="1859348"/>
              <a:ext cx="2493000" cy="127800"/>
            </p14:xfrm>
          </p:contentPart>
        </mc:Choice>
        <mc:Fallback>
          <p:pic>
            <p:nvPicPr>
              <p:cNvPr id="13" name="Ink 12">
                <a:extLst>
                  <a:ext uri="{FF2B5EF4-FFF2-40B4-BE49-F238E27FC236}">
                    <a16:creationId xmlns:a16="http://schemas.microsoft.com/office/drawing/2014/main" id="{F2626098-44E0-6003-BA21-165DE4839D00}"/>
                  </a:ext>
                </a:extLst>
              </p:cNvPr>
              <p:cNvPicPr/>
              <p:nvPr/>
            </p:nvPicPr>
            <p:blipFill>
              <a:blip r:embed="rId13"/>
              <a:stretch>
                <a:fillRect/>
              </a:stretch>
            </p:blipFill>
            <p:spPr>
              <a:xfrm>
                <a:off x="4070556" y="1841348"/>
                <a:ext cx="2528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74923850-3D2A-9BB0-F04D-C3466A0B00F3}"/>
                  </a:ext>
                </a:extLst>
              </p14:cNvPr>
              <p14:cNvContentPartPr/>
              <p14:nvPr/>
            </p14:nvContentPartPr>
            <p14:xfrm>
              <a:off x="5331276" y="2339228"/>
              <a:ext cx="745200" cy="68040"/>
            </p14:xfrm>
          </p:contentPart>
        </mc:Choice>
        <mc:Fallback>
          <p:pic>
            <p:nvPicPr>
              <p:cNvPr id="14" name="Ink 13">
                <a:extLst>
                  <a:ext uri="{FF2B5EF4-FFF2-40B4-BE49-F238E27FC236}">
                    <a16:creationId xmlns:a16="http://schemas.microsoft.com/office/drawing/2014/main" id="{74923850-3D2A-9BB0-F04D-C3466A0B00F3}"/>
                  </a:ext>
                </a:extLst>
              </p:cNvPr>
              <p:cNvPicPr/>
              <p:nvPr/>
            </p:nvPicPr>
            <p:blipFill>
              <a:blip r:embed="rId15"/>
              <a:stretch>
                <a:fillRect/>
              </a:stretch>
            </p:blipFill>
            <p:spPr>
              <a:xfrm>
                <a:off x="5313276" y="2321588"/>
                <a:ext cx="7808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2378A3C3-4A4D-0525-3E82-C0D301F0E258}"/>
                  </a:ext>
                </a:extLst>
              </p14:cNvPr>
              <p14:cNvContentPartPr/>
              <p14:nvPr/>
            </p14:nvContentPartPr>
            <p14:xfrm>
              <a:off x="1103796" y="1909748"/>
              <a:ext cx="4172400" cy="451080"/>
            </p14:xfrm>
          </p:contentPart>
        </mc:Choice>
        <mc:Fallback>
          <p:pic>
            <p:nvPicPr>
              <p:cNvPr id="15" name="Ink 14">
                <a:extLst>
                  <a:ext uri="{FF2B5EF4-FFF2-40B4-BE49-F238E27FC236}">
                    <a16:creationId xmlns:a16="http://schemas.microsoft.com/office/drawing/2014/main" id="{2378A3C3-4A4D-0525-3E82-C0D301F0E258}"/>
                  </a:ext>
                </a:extLst>
              </p:cNvPr>
              <p:cNvPicPr/>
              <p:nvPr/>
            </p:nvPicPr>
            <p:blipFill>
              <a:blip r:embed="rId17"/>
              <a:stretch>
                <a:fillRect/>
              </a:stretch>
            </p:blipFill>
            <p:spPr>
              <a:xfrm>
                <a:off x="1086156" y="1892108"/>
                <a:ext cx="4208040" cy="486720"/>
              </a:xfrm>
              <a:prstGeom prst="rect">
                <a:avLst/>
              </a:prstGeom>
            </p:spPr>
          </p:pic>
        </mc:Fallback>
      </mc:AlternateContent>
    </p:spTree>
    <p:extLst>
      <p:ext uri="{BB962C8B-B14F-4D97-AF65-F5344CB8AC3E}">
        <p14:creationId xmlns:p14="http://schemas.microsoft.com/office/powerpoint/2010/main" val="230350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F1835BA-5D71-5C58-C626-0E72EF6A666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B516F5-DC98-A45F-2EAA-90FA7BE46086}"/>
              </a:ext>
            </a:extLst>
          </p:cNvPr>
          <p:cNvSpPr/>
          <p:nvPr/>
        </p:nvSpPr>
        <p:spPr>
          <a:xfrm>
            <a:off x="0" y="1"/>
            <a:ext cx="9715500" cy="53848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DE38D1C-66AC-D759-5D9D-F5E68581166E}"/>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92D4565-01DE-1F7F-8437-FD351592CB8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18FE700-B412-9D7B-16AF-BD5AD1C10E34}"/>
              </a:ext>
            </a:extLst>
          </p:cNvPr>
          <p:cNvSpPr txBox="1"/>
          <p:nvPr/>
        </p:nvSpPr>
        <p:spPr>
          <a:xfrm>
            <a:off x="704850" y="466133"/>
            <a:ext cx="8305800" cy="3985706"/>
          </a:xfrm>
          <a:prstGeom prst="rect">
            <a:avLst/>
          </a:prstGeom>
          <a:noFill/>
        </p:spPr>
        <p:txBody>
          <a:bodyPr wrap="square">
            <a:spAutoFit/>
          </a:bodyPr>
          <a:lstStyle/>
          <a:p>
            <a:pPr algn="ctr" rtl="0">
              <a:spcBef>
                <a:spcPts val="1400"/>
              </a:spcBef>
              <a:spcAft>
                <a:spcPts val="400"/>
              </a:spcAft>
              <a:buNone/>
            </a:pPr>
            <a:r>
              <a:rPr lang="en-US" sz="2800" b="1" i="0" u="none" strike="noStrike">
                <a:solidFill>
                  <a:srgbClr val="FFC000"/>
                </a:solidFill>
                <a:effectLst/>
                <a:latin typeface="Arial" panose="020B0604020202020204" pitchFamily="34" charset="0"/>
              </a:rPr>
              <a:t>Understanding the Division</a:t>
            </a:r>
            <a:endParaRPr lang="en-US" sz="2400" b="1">
              <a:solidFill>
                <a:srgbClr val="FFC000"/>
              </a:solidFill>
              <a:effectLst/>
            </a:endParaRPr>
          </a:p>
          <a:p>
            <a:pPr rtl="0">
              <a:spcBef>
                <a:spcPts val="1200"/>
              </a:spcBef>
              <a:spcAft>
                <a:spcPts val="200"/>
              </a:spcAft>
              <a:buNone/>
            </a:pPr>
            <a:r>
              <a:rPr lang="en-US" b="1" i="0" u="none" strike="noStrike">
                <a:solidFill>
                  <a:srgbClr val="92D050"/>
                </a:solidFill>
                <a:effectLst/>
                <a:latin typeface="Arial" panose="020B0604020202020204" pitchFamily="34" charset="0"/>
              </a:rPr>
              <a:t>Hebrew Bible Context: </a:t>
            </a:r>
            <a:r>
              <a:rPr lang="en-US" sz="2000" b="0" i="0" u="none" strike="noStrike">
                <a:solidFill>
                  <a:srgbClr val="FFC000"/>
                </a:solidFill>
                <a:effectLst/>
                <a:latin typeface="Arial" panose="020B0604020202020204" pitchFamily="34" charset="0"/>
              </a:rPr>
              <a:t>In the Hebrew Bible, the verse divisions are part of the Masoretic Text tradition, which doesn't always align with the chapter and verse divisions used in modern English translations. The Masoretic Text often arranges verses to reflect natural pauses and thematic shifts within the text.</a:t>
            </a:r>
            <a:endParaRPr lang="en-US" sz="2000" b="1">
              <a:solidFill>
                <a:srgbClr val="FFC000"/>
              </a:solidFill>
              <a:effectLst/>
            </a:endParaRPr>
          </a:p>
          <a:p>
            <a:pPr rtl="0">
              <a:spcBef>
                <a:spcPts val="1200"/>
              </a:spcBef>
              <a:spcAft>
                <a:spcPts val="200"/>
              </a:spcAft>
            </a:pPr>
            <a:r>
              <a:rPr lang="en-US" b="1" i="0" u="none" strike="noStrike">
                <a:solidFill>
                  <a:srgbClr val="92D050"/>
                </a:solidFill>
                <a:effectLst/>
                <a:latin typeface="Arial" panose="020B0604020202020204" pitchFamily="34" charset="0"/>
              </a:rPr>
              <a:t>English Bible Context: </a:t>
            </a:r>
            <a:r>
              <a:rPr lang="en-US" sz="2000" b="0" i="0" u="none" strike="noStrike">
                <a:solidFill>
                  <a:srgbClr val="FFC000"/>
                </a:solidFill>
                <a:effectLst/>
                <a:latin typeface="Arial" panose="020B0604020202020204" pitchFamily="34" charset="0"/>
              </a:rPr>
              <a:t>The chapter and verse divisions used in most English Bibles were introduced by Stephen Langton in the 13th century (chapters) and Robert Estienne in the 16th century (verses). These divisions were designed for ease of reference and may not always reflect the original structure or flow of the Hebrew text.</a:t>
            </a:r>
            <a:endParaRPr lang="en-US" sz="2000" b="1">
              <a:solidFill>
                <a:srgbClr val="FFC000"/>
              </a:solidFill>
              <a:effectLst/>
            </a:endParaRPr>
          </a:p>
        </p:txBody>
      </p:sp>
      <p:grpSp>
        <p:nvGrpSpPr>
          <p:cNvPr id="10" name="Group 9">
            <a:extLst>
              <a:ext uri="{FF2B5EF4-FFF2-40B4-BE49-F238E27FC236}">
                <a16:creationId xmlns:a16="http://schemas.microsoft.com/office/drawing/2014/main" id="{3F1B57E9-0062-4BE7-2110-C7BD9E137249}"/>
              </a:ext>
            </a:extLst>
          </p:cNvPr>
          <p:cNvGrpSpPr/>
          <p:nvPr/>
        </p:nvGrpSpPr>
        <p:grpSpPr>
          <a:xfrm>
            <a:off x="4752036" y="3433628"/>
            <a:ext cx="3148200" cy="59760"/>
            <a:chOff x="4752036" y="3433628"/>
            <a:chExt cx="3148200" cy="5976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A4708749-FCE7-75C2-139F-DE026BD4B116}"/>
                    </a:ext>
                  </a:extLst>
                </p14:cNvPr>
                <p14:cNvContentPartPr/>
                <p14:nvPr/>
              </p14:nvContentPartPr>
              <p14:xfrm>
                <a:off x="4752036" y="3433628"/>
                <a:ext cx="1720800" cy="59760"/>
              </p14:xfrm>
            </p:contentPart>
          </mc:Choice>
          <mc:Fallback>
            <p:pic>
              <p:nvPicPr>
                <p:cNvPr id="7" name="Ink 6">
                  <a:extLst>
                    <a:ext uri="{FF2B5EF4-FFF2-40B4-BE49-F238E27FC236}">
                      <a16:creationId xmlns:a16="http://schemas.microsoft.com/office/drawing/2014/main" id="{A4708749-FCE7-75C2-139F-DE026BD4B116}"/>
                    </a:ext>
                  </a:extLst>
                </p:cNvPr>
                <p:cNvPicPr/>
                <p:nvPr/>
              </p:nvPicPr>
              <p:blipFill>
                <a:blip r:embed="rId5"/>
                <a:stretch>
                  <a:fillRect/>
                </a:stretch>
              </p:blipFill>
              <p:spPr>
                <a:xfrm>
                  <a:off x="4734036" y="3415988"/>
                  <a:ext cx="1756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8011E492-0AC0-BF26-B4BD-C559F4A08A41}"/>
                    </a:ext>
                  </a:extLst>
                </p14:cNvPr>
                <p14:cNvContentPartPr/>
                <p14:nvPr/>
              </p14:nvContentPartPr>
              <p14:xfrm>
                <a:off x="7489476" y="3435068"/>
                <a:ext cx="410760" cy="51120"/>
              </p14:xfrm>
            </p:contentPart>
          </mc:Choice>
          <mc:Fallback>
            <p:pic>
              <p:nvPicPr>
                <p:cNvPr id="9" name="Ink 8">
                  <a:extLst>
                    <a:ext uri="{FF2B5EF4-FFF2-40B4-BE49-F238E27FC236}">
                      <a16:creationId xmlns:a16="http://schemas.microsoft.com/office/drawing/2014/main" id="{8011E492-0AC0-BF26-B4BD-C559F4A08A41}"/>
                    </a:ext>
                  </a:extLst>
                </p:cNvPr>
                <p:cNvPicPr/>
                <p:nvPr/>
              </p:nvPicPr>
              <p:blipFill>
                <a:blip r:embed="rId7"/>
                <a:stretch>
                  <a:fillRect/>
                </a:stretch>
              </p:blipFill>
              <p:spPr>
                <a:xfrm>
                  <a:off x="7471476" y="3417428"/>
                  <a:ext cx="446400" cy="86760"/>
                </a:xfrm>
                <a:prstGeom prst="rect">
                  <a:avLst/>
                </a:prstGeom>
              </p:spPr>
            </p:pic>
          </mc:Fallback>
        </mc:AlternateContent>
      </p:grpSp>
      <p:grpSp>
        <p:nvGrpSpPr>
          <p:cNvPr id="13" name="Group 12">
            <a:extLst>
              <a:ext uri="{FF2B5EF4-FFF2-40B4-BE49-F238E27FC236}">
                <a16:creationId xmlns:a16="http://schemas.microsoft.com/office/drawing/2014/main" id="{242EFCA2-8CD1-9F83-DD3B-E016AF1BA51C}"/>
              </a:ext>
            </a:extLst>
          </p:cNvPr>
          <p:cNvGrpSpPr/>
          <p:nvPr/>
        </p:nvGrpSpPr>
        <p:grpSpPr>
          <a:xfrm>
            <a:off x="2592396" y="3731708"/>
            <a:ext cx="2938680" cy="79560"/>
            <a:chOff x="2592396" y="3731708"/>
            <a:chExt cx="2938680" cy="79560"/>
          </a:xfrm>
        </p:grpSpPr>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98D2283C-DECA-159E-A653-560E3F8D353D}"/>
                    </a:ext>
                  </a:extLst>
                </p14:cNvPr>
                <p14:cNvContentPartPr/>
                <p14:nvPr/>
              </p14:nvContentPartPr>
              <p14:xfrm>
                <a:off x="2592396" y="3738908"/>
                <a:ext cx="1788480" cy="72360"/>
              </p14:xfrm>
            </p:contentPart>
          </mc:Choice>
          <mc:Fallback>
            <p:pic>
              <p:nvPicPr>
                <p:cNvPr id="11" name="Ink 10">
                  <a:extLst>
                    <a:ext uri="{FF2B5EF4-FFF2-40B4-BE49-F238E27FC236}">
                      <a16:creationId xmlns:a16="http://schemas.microsoft.com/office/drawing/2014/main" id="{98D2283C-DECA-159E-A653-560E3F8D353D}"/>
                    </a:ext>
                  </a:extLst>
                </p:cNvPr>
                <p:cNvPicPr/>
                <p:nvPr/>
              </p:nvPicPr>
              <p:blipFill>
                <a:blip r:embed="rId9"/>
                <a:stretch>
                  <a:fillRect/>
                </a:stretch>
              </p:blipFill>
              <p:spPr>
                <a:xfrm>
                  <a:off x="2574756" y="3721268"/>
                  <a:ext cx="1824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70248ECE-4D0E-CAD8-190B-7C363AC575E0}"/>
                    </a:ext>
                  </a:extLst>
                </p14:cNvPr>
                <p14:cNvContentPartPr/>
                <p14:nvPr/>
              </p14:nvContentPartPr>
              <p14:xfrm>
                <a:off x="5152716" y="3731708"/>
                <a:ext cx="378360" cy="20160"/>
              </p14:xfrm>
            </p:contentPart>
          </mc:Choice>
          <mc:Fallback>
            <p:pic>
              <p:nvPicPr>
                <p:cNvPr id="12" name="Ink 11">
                  <a:extLst>
                    <a:ext uri="{FF2B5EF4-FFF2-40B4-BE49-F238E27FC236}">
                      <a16:creationId xmlns:a16="http://schemas.microsoft.com/office/drawing/2014/main" id="{70248ECE-4D0E-CAD8-190B-7C363AC575E0}"/>
                    </a:ext>
                  </a:extLst>
                </p:cNvPr>
                <p:cNvPicPr/>
                <p:nvPr/>
              </p:nvPicPr>
              <p:blipFill>
                <a:blip r:embed="rId11"/>
                <a:stretch>
                  <a:fillRect/>
                </a:stretch>
              </p:blipFill>
              <p:spPr>
                <a:xfrm>
                  <a:off x="5134716" y="3713708"/>
                  <a:ext cx="414000" cy="55800"/>
                </a:xfrm>
                <a:prstGeom prst="rect">
                  <a:avLst/>
                </a:prstGeom>
              </p:spPr>
            </p:pic>
          </mc:Fallback>
        </mc:AlternateContent>
      </p:grpSp>
    </p:spTree>
    <p:extLst>
      <p:ext uri="{BB962C8B-B14F-4D97-AF65-F5344CB8AC3E}">
        <p14:creationId xmlns:p14="http://schemas.microsoft.com/office/powerpoint/2010/main" val="3297393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27992</TotalTime>
  <Words>2787</Words>
  <Application>Microsoft Office PowerPoint</Application>
  <PresentationFormat>Widescreen</PresentationFormat>
  <Paragraphs>121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152</cp:revision>
  <dcterms:created xsi:type="dcterms:W3CDTF">2021-02-18T19:11:41Z</dcterms:created>
  <dcterms:modified xsi:type="dcterms:W3CDTF">2025-03-20T12:56:24Z</dcterms:modified>
</cp:coreProperties>
</file>