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6.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7.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11.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notesSlides/notesSlide12.xml" ContentType="application/vnd.openxmlformats-officedocument.presentationml.notesSlide+xml"/>
  <Override PartName="/ppt/ink/ink195.xml" ContentType="application/inkml+xml"/>
  <Override PartName="/ppt/ink/ink196.xml" ContentType="application/inkml+xml"/>
  <Override PartName="/ppt/ink/ink197.xml" ContentType="application/inkml+xml"/>
  <Override PartName="/ppt/notesSlides/notesSlide13.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notesSlides/notesSlide14.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65" r:id="rId3"/>
    <p:sldId id="268" r:id="rId4"/>
    <p:sldId id="272" r:id="rId5"/>
    <p:sldId id="282" r:id="rId6"/>
    <p:sldId id="283" r:id="rId7"/>
    <p:sldId id="284" r:id="rId8"/>
    <p:sldId id="271" r:id="rId9"/>
    <p:sldId id="285" r:id="rId10"/>
    <p:sldId id="286" r:id="rId11"/>
    <p:sldId id="287" r:id="rId12"/>
    <p:sldId id="288" r:id="rId13"/>
    <p:sldId id="289"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A6710-A234-4419-AD7E-1DEC06012B0C}" v="3" dt="2025-03-03T17:59:42.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75" d="100"/>
          <a:sy n="75" d="100"/>
        </p:scale>
        <p:origin x="1782" y="29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EC5A6710-A234-4419-AD7E-1DEC06012B0C}"/>
    <pc:docChg chg="modSld">
      <pc:chgData name="Duane Miller" userId="086b8d4e5ca37aec" providerId="LiveId" clId="{EC5A6710-A234-4419-AD7E-1DEC06012B0C}" dt="2025-03-03T18:09:42.188" v="192" actId="6549"/>
      <pc:docMkLst>
        <pc:docMk/>
      </pc:docMkLst>
      <pc:sldChg chg="setBg">
        <pc:chgData name="Duane Miller" userId="086b8d4e5ca37aec" providerId="LiveId" clId="{EC5A6710-A234-4419-AD7E-1DEC06012B0C}" dt="2025-03-03T17:59:42.628" v="2"/>
        <pc:sldMkLst>
          <pc:docMk/>
          <pc:sldMk cId="2832398454" sldId="265"/>
        </pc:sldMkLst>
      </pc:sldChg>
      <pc:sldChg chg="modSp mod setBg">
        <pc:chgData name="Duane Miller" userId="086b8d4e5ca37aec" providerId="LiveId" clId="{EC5A6710-A234-4419-AD7E-1DEC06012B0C}" dt="2025-03-03T17:59:49.348" v="12" actId="207"/>
        <pc:sldMkLst>
          <pc:docMk/>
          <pc:sldMk cId="2153912712" sldId="268"/>
        </pc:sldMkLst>
        <pc:spChg chg="mod">
          <ac:chgData name="Duane Miller" userId="086b8d4e5ca37aec" providerId="LiveId" clId="{EC5A6710-A234-4419-AD7E-1DEC06012B0C}" dt="2025-03-03T17:59:49.348" v="12" actId="207"/>
          <ac:spMkLst>
            <pc:docMk/>
            <pc:sldMk cId="2153912712" sldId="268"/>
            <ac:spMk id="7" creationId="{4426F626-7A1A-43A8-B380-D11D76D34155}"/>
          </ac:spMkLst>
        </pc:spChg>
      </pc:sldChg>
      <pc:sldChg chg="modSp mod setBg">
        <pc:chgData name="Duane Miller" userId="086b8d4e5ca37aec" providerId="LiveId" clId="{EC5A6710-A234-4419-AD7E-1DEC06012B0C}" dt="2025-03-03T18:00:37.914" v="93" actId="207"/>
        <pc:sldMkLst>
          <pc:docMk/>
          <pc:sldMk cId="1512310284" sldId="271"/>
        </pc:sldMkLst>
        <pc:spChg chg="mod">
          <ac:chgData name="Duane Miller" userId="086b8d4e5ca37aec" providerId="LiveId" clId="{EC5A6710-A234-4419-AD7E-1DEC06012B0C}" dt="2025-03-03T18:00:37.914" v="93" actId="207"/>
          <ac:spMkLst>
            <pc:docMk/>
            <pc:sldMk cId="1512310284" sldId="271"/>
            <ac:spMk id="7" creationId="{4426F626-7A1A-43A8-B380-D11D76D34155}"/>
          </ac:spMkLst>
        </pc:spChg>
      </pc:sldChg>
      <pc:sldChg chg="modSp mod setBg">
        <pc:chgData name="Duane Miller" userId="086b8d4e5ca37aec" providerId="LiveId" clId="{EC5A6710-A234-4419-AD7E-1DEC06012B0C}" dt="2025-03-03T17:59:58.459" v="24" actId="207"/>
        <pc:sldMkLst>
          <pc:docMk/>
          <pc:sldMk cId="2799131102" sldId="272"/>
        </pc:sldMkLst>
        <pc:spChg chg="mod">
          <ac:chgData name="Duane Miller" userId="086b8d4e5ca37aec" providerId="LiveId" clId="{EC5A6710-A234-4419-AD7E-1DEC06012B0C}" dt="2025-03-03T17:59:58.459" v="24" actId="207"/>
          <ac:spMkLst>
            <pc:docMk/>
            <pc:sldMk cId="2799131102" sldId="272"/>
            <ac:spMk id="7" creationId="{4426F626-7A1A-43A8-B380-D11D76D34155}"/>
          </ac:spMkLst>
        </pc:spChg>
      </pc:sldChg>
      <pc:sldChg chg="modSp mod setBg modNotesTx">
        <pc:chgData name="Duane Miller" userId="086b8d4e5ca37aec" providerId="LiveId" clId="{EC5A6710-A234-4419-AD7E-1DEC06012B0C}" dt="2025-03-03T18:09:42.188" v="192" actId="6549"/>
        <pc:sldMkLst>
          <pc:docMk/>
          <pc:sldMk cId="4081184703" sldId="282"/>
        </pc:sldMkLst>
        <pc:spChg chg="mod">
          <ac:chgData name="Duane Miller" userId="086b8d4e5ca37aec" providerId="LiveId" clId="{EC5A6710-A234-4419-AD7E-1DEC06012B0C}" dt="2025-03-03T18:00:08.829" v="42" actId="207"/>
          <ac:spMkLst>
            <pc:docMk/>
            <pc:sldMk cId="4081184703" sldId="282"/>
            <ac:spMk id="6" creationId="{B2FD387F-92CC-4779-81C3-06BBC90B104F}"/>
          </ac:spMkLst>
        </pc:spChg>
      </pc:sldChg>
      <pc:sldChg chg="modSp mod setBg">
        <pc:chgData name="Duane Miller" userId="086b8d4e5ca37aec" providerId="LiveId" clId="{EC5A6710-A234-4419-AD7E-1DEC06012B0C}" dt="2025-03-03T18:00:16.302" v="54" actId="207"/>
        <pc:sldMkLst>
          <pc:docMk/>
          <pc:sldMk cId="2268093557" sldId="283"/>
        </pc:sldMkLst>
        <pc:spChg chg="mod">
          <ac:chgData name="Duane Miller" userId="086b8d4e5ca37aec" providerId="LiveId" clId="{EC5A6710-A234-4419-AD7E-1DEC06012B0C}" dt="2025-03-03T18:00:16.302" v="54" actId="207"/>
          <ac:spMkLst>
            <pc:docMk/>
            <pc:sldMk cId="2268093557" sldId="283"/>
            <ac:spMk id="6" creationId="{05972614-B750-168E-9D42-0E5FF385797A}"/>
          </ac:spMkLst>
        </pc:spChg>
      </pc:sldChg>
      <pc:sldChg chg="modSp mod setBg">
        <pc:chgData name="Duane Miller" userId="086b8d4e5ca37aec" providerId="LiveId" clId="{EC5A6710-A234-4419-AD7E-1DEC06012B0C}" dt="2025-03-03T18:00:25.285" v="78" actId="207"/>
        <pc:sldMkLst>
          <pc:docMk/>
          <pc:sldMk cId="4264562085" sldId="284"/>
        </pc:sldMkLst>
        <pc:spChg chg="mod">
          <ac:chgData name="Duane Miller" userId="086b8d4e5ca37aec" providerId="LiveId" clId="{EC5A6710-A234-4419-AD7E-1DEC06012B0C}" dt="2025-03-03T18:00:25.285" v="78" actId="207"/>
          <ac:spMkLst>
            <pc:docMk/>
            <pc:sldMk cId="4264562085" sldId="284"/>
            <ac:spMk id="6" creationId="{87064CCF-F08F-E030-643A-113F29AC7243}"/>
          </ac:spMkLst>
        </pc:spChg>
      </pc:sldChg>
      <pc:sldChg chg="modSp mod setBg">
        <pc:chgData name="Duane Miller" userId="086b8d4e5ca37aec" providerId="LiveId" clId="{EC5A6710-A234-4419-AD7E-1DEC06012B0C}" dt="2025-03-03T18:00:44.675" v="105" actId="207"/>
        <pc:sldMkLst>
          <pc:docMk/>
          <pc:sldMk cId="4041401494" sldId="285"/>
        </pc:sldMkLst>
        <pc:spChg chg="mod">
          <ac:chgData name="Duane Miller" userId="086b8d4e5ca37aec" providerId="LiveId" clId="{EC5A6710-A234-4419-AD7E-1DEC06012B0C}" dt="2025-03-03T18:00:44.675" v="105" actId="207"/>
          <ac:spMkLst>
            <pc:docMk/>
            <pc:sldMk cId="4041401494" sldId="285"/>
            <ac:spMk id="6" creationId="{5D6D0D0A-17B9-05C2-7767-793ABD241EE2}"/>
          </ac:spMkLst>
        </pc:spChg>
      </pc:sldChg>
      <pc:sldChg chg="modSp mod setBg">
        <pc:chgData name="Duane Miller" userId="086b8d4e5ca37aec" providerId="LiveId" clId="{EC5A6710-A234-4419-AD7E-1DEC06012B0C}" dt="2025-03-03T18:00:53.154" v="118" actId="207"/>
        <pc:sldMkLst>
          <pc:docMk/>
          <pc:sldMk cId="118936359" sldId="286"/>
        </pc:sldMkLst>
        <pc:spChg chg="mod">
          <ac:chgData name="Duane Miller" userId="086b8d4e5ca37aec" providerId="LiveId" clId="{EC5A6710-A234-4419-AD7E-1DEC06012B0C}" dt="2025-03-03T18:00:53.154" v="118" actId="207"/>
          <ac:spMkLst>
            <pc:docMk/>
            <pc:sldMk cId="118936359" sldId="286"/>
            <ac:spMk id="6" creationId="{B3E189CE-EF0B-B828-B1A7-10C115070395}"/>
          </ac:spMkLst>
        </pc:spChg>
      </pc:sldChg>
      <pc:sldChg chg="modSp mod setBg">
        <pc:chgData name="Duane Miller" userId="086b8d4e5ca37aec" providerId="LiveId" clId="{EC5A6710-A234-4419-AD7E-1DEC06012B0C}" dt="2025-03-03T18:01:01.397" v="135" actId="207"/>
        <pc:sldMkLst>
          <pc:docMk/>
          <pc:sldMk cId="3596571932" sldId="287"/>
        </pc:sldMkLst>
        <pc:spChg chg="mod">
          <ac:chgData name="Duane Miller" userId="086b8d4e5ca37aec" providerId="LiveId" clId="{EC5A6710-A234-4419-AD7E-1DEC06012B0C}" dt="2025-03-03T18:01:01.397" v="135" actId="207"/>
          <ac:spMkLst>
            <pc:docMk/>
            <pc:sldMk cId="3596571932" sldId="287"/>
            <ac:spMk id="6" creationId="{1983260C-27FA-A2FB-6FBD-ABC083D243B7}"/>
          </ac:spMkLst>
        </pc:spChg>
      </pc:sldChg>
      <pc:sldChg chg="modSp mod setBg">
        <pc:chgData name="Duane Miller" userId="086b8d4e5ca37aec" providerId="LiveId" clId="{EC5A6710-A234-4419-AD7E-1DEC06012B0C}" dt="2025-03-03T18:01:10.086" v="148" actId="207"/>
        <pc:sldMkLst>
          <pc:docMk/>
          <pc:sldMk cId="736056037" sldId="288"/>
        </pc:sldMkLst>
        <pc:spChg chg="mod">
          <ac:chgData name="Duane Miller" userId="086b8d4e5ca37aec" providerId="LiveId" clId="{EC5A6710-A234-4419-AD7E-1DEC06012B0C}" dt="2025-03-03T18:01:10.086" v="148" actId="207"/>
          <ac:spMkLst>
            <pc:docMk/>
            <pc:sldMk cId="736056037" sldId="288"/>
            <ac:spMk id="6" creationId="{C0D64019-B38B-A379-DA28-D9B130CA6D7B}"/>
          </ac:spMkLst>
        </pc:spChg>
      </pc:sldChg>
      <pc:sldChg chg="modSp mod setBg">
        <pc:chgData name="Duane Miller" userId="086b8d4e5ca37aec" providerId="LiveId" clId="{EC5A6710-A234-4419-AD7E-1DEC06012B0C}" dt="2025-03-03T18:01:18.253" v="164" actId="207"/>
        <pc:sldMkLst>
          <pc:docMk/>
          <pc:sldMk cId="363910841" sldId="289"/>
        </pc:sldMkLst>
        <pc:spChg chg="mod">
          <ac:chgData name="Duane Miller" userId="086b8d4e5ca37aec" providerId="LiveId" clId="{EC5A6710-A234-4419-AD7E-1DEC06012B0C}" dt="2025-03-03T18:01:18.253" v="164" actId="207"/>
          <ac:spMkLst>
            <pc:docMk/>
            <pc:sldMk cId="363910841" sldId="289"/>
            <ac:spMk id="6" creationId="{5FF8B143-0192-8C39-EAE6-A0DDABDA6B36}"/>
          </ac:spMkLst>
        </pc:spChg>
      </pc:sldChg>
      <pc:sldChg chg="modSp mod setBg">
        <pc:chgData name="Duane Miller" userId="086b8d4e5ca37aec" providerId="LiveId" clId="{EC5A6710-A234-4419-AD7E-1DEC06012B0C}" dt="2025-03-03T18:01:26.523" v="176" actId="207"/>
        <pc:sldMkLst>
          <pc:docMk/>
          <pc:sldMk cId="2497972966" sldId="290"/>
        </pc:sldMkLst>
        <pc:spChg chg="mod">
          <ac:chgData name="Duane Miller" userId="086b8d4e5ca37aec" providerId="LiveId" clId="{EC5A6710-A234-4419-AD7E-1DEC06012B0C}" dt="2025-03-03T18:01:26.523" v="176" actId="207"/>
          <ac:spMkLst>
            <pc:docMk/>
            <pc:sldMk cId="2497972966" sldId="290"/>
            <ac:spMk id="6" creationId="{4ED9B937-3CCA-9AB7-2ECB-123318169310}"/>
          </ac:spMkLst>
        </pc:spChg>
      </pc:sldChg>
      <pc:sldChg chg="modSp mod setBg">
        <pc:chgData name="Duane Miller" userId="086b8d4e5ca37aec" providerId="LiveId" clId="{EC5A6710-A234-4419-AD7E-1DEC06012B0C}" dt="2025-03-03T18:01:34.073" v="191" actId="207"/>
        <pc:sldMkLst>
          <pc:docMk/>
          <pc:sldMk cId="2397165133" sldId="291"/>
        </pc:sldMkLst>
        <pc:spChg chg="mod">
          <ac:chgData name="Duane Miller" userId="086b8d4e5ca37aec" providerId="LiveId" clId="{EC5A6710-A234-4419-AD7E-1DEC06012B0C}" dt="2025-03-03T18:01:34.073" v="191" actId="207"/>
          <ac:spMkLst>
            <pc:docMk/>
            <pc:sldMk cId="2397165133" sldId="291"/>
            <ac:spMk id="6" creationId="{47386D2D-AA11-E9C1-F269-1CFBFEDD6E8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4:54.993"/>
    </inkml:context>
    <inkml:brush xml:id="br0">
      <inkml:brushProperty name="width" value="0.1" units="cm"/>
      <inkml:brushProperty name="height" value="0.1" units="cm"/>
      <inkml:brushProperty name="color" value="#E71224"/>
    </inkml:brush>
  </inkml:definitions>
  <inkml:trace contextRef="#ctx0" brushRef="#br0">1960 62 1639 0 0,'1'0'42'0'0,"0"0"0"0"0,0-1 0 0 0,0 1 0 0 0,-1 0 0 0 0,1 0 0 0 0,0 0 0 0 0,0-1 0 0 0,0 1 0 0 0,0 0 0 0 0,0 0 0 0 0,0 0 0 0 0,0 1 0 0 0,0-1 0 0 0,0 0 0 0 0,0 0 0 0 0,0 0 0 0 0,-1 1 0 0 0,1-1 0 0 0,0 0 0 0 0,0 1 0 0 0,0-1 0 0 0,1 2 0 0 0,-1-1 2 0 0,0-1 0 0 0,1 1 0 0 0,-1-1-1 0 0,0 1 1 0 0,0-1 0 0 0,1 1 0 0 0,-1-1 0 0 0,0 1 0 0 0,1-1 0 0 0,-1 0 0 0 0,1 0 0 0 0,-1 0 0 0 0,0 0 0 0 0,1 0 0 0 0,-1 0 0 0 0,0 0 0 0 0,1 0 0 0 0,-1-1 0 0 0,0 1 0 0 0,1 0 0 0 0,1-2-1 0 0,-3 2 54 0 0,1-1-1 0 0,0 1 0 0 0,-1-1 0 0 0,1 1 1 0 0,11-3 4693 0 0,-13 2-4702 0 0,1 1 0 0 0,-1-1 0 0 0,0 1 0 0 0,1-1-1 0 0,-1 1 1 0 0,1 0 0 0 0,-1-1 0 0 0,0 1-1 0 0,0-1 1 0 0,1 1 0 0 0,-1 0 0 0 0,0 0 0 0 0,1-1-1 0 0,-1 1 1 0 0,0 0 0 0 0,0 0 0 0 0,0 0 0 0 0,1 0-1 0 0,-1 0 1 0 0,0 0 0 0 0,0 0 0 0 0,1 0 0 0 0,-1 0-1 0 0,0 0 1 0 0,-1 1 0 0 0,0 0 62 0 0,-1 0 0 0 0,1 1 1 0 0,0-1-1 0 0,0 0 0 0 0,0 1 0 0 0,0 0 1 0 0,0-1-1 0 0,-2 3 0 0 0,-2 2 11 0 0,1 0 1 0 0,-1-1-1 0 0,0 0 1 0 0,0 0-1 0 0,-1-1 0 0 0,1 1 1 0 0,-1-1-1 0 0,0-1 1 0 0,0 0-1 0 0,0 0 0 0 0,-1 0 1 0 0,1-1-1 0 0,-1 1 1 0 0,1-2-1 0 0,-1 1 0 0 0,0-1 1 0 0,-11 0-1 0 0,-10 0 287 0 0,0 2 0 0 0,0 2 0 0 0,-33 9 0 0 0,-34 5 176 0 0,82-18-520 0 0,1 0 0 0 0,-1 0 0 0 0,0-1 0 0 0,0-1 0 0 0,0-1 0 0 0,1 0 0 0 0,-21-5 0 0 0,17 3 46 0 0,-1 1 0 0 0,-20-1 0 0 0,19 3 9 0 0,-27-6 0 0 0,6 0-5 0 0,0 2 0 0 0,-75-1 0 0 0,38 4-136 0 0,50 1 15 0 0,-2 0-17 0 0,-42-8-1 0 0,-45-11 39 0 0,76 12-9 0 0,-69-4 1 0 0,97 12-43 0 0,-103-15 91 0 0,-138-34 0 0 0,218 44-422 0 0,0 1 0 0 0,0 1 0 0 0,0 2 0 0 0,0 2 0 0 0,-42 5 0 0 0,35-2-6272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47.522"/>
    </inkml:context>
    <inkml:brush xml:id="br0">
      <inkml:brushProperty name="width" value="0.1" units="cm"/>
      <inkml:brushProperty name="height" value="0.1" units="cm"/>
      <inkml:brushProperty name="color" value="#E71224"/>
    </inkml:brush>
  </inkml:definitions>
  <inkml:trace contextRef="#ctx0" brushRef="#br0">2800 68 2271 0 0,'0'-20'224'0'0,"0"21"-222"0"0,-1-1 0 0 0,1 1-1 0 0,0 0 1 0 0,-1-1-1 0 0,1 1 1 0 0,-1 0-1 0 0,1-1 1 0 0,-1 1 0 0 0,1-1-1 0 0,-1 1 1 0 0,1-1-1 0 0,-1 1 1 0 0,0-1-1 0 0,1 1 1 0 0,-1-1-1 0 0,0 0 1 0 0,1 1 0 0 0,-1-1-1 0 0,0 0 1 0 0,0 1-1 0 0,1-1 1 0 0,-1 0-1 0 0,0 0 1 0 0,0 0 0 0 0,0 0-1 0 0,1 0 1 0 0,-1 0-1 0 0,-1 0 1 0 0,-1 1 2 0 0,0-1 0 0 0,-1 0 0 0 0,1 0 1 0 0,0 0-1 0 0,0-1 0 0 0,-6 0 0 0 0,-15-10 1318 0 0,21 9-1048 0 0,0 1 0 0 0,0-1 1 0 0,0 1-1 0 0,0 0 0 0 0,0 0 1 0 0,0 0-1 0 0,0 0 0 0 0,-1 0 0 0 0,1 1 1 0 0,0-1-1 0 0,-1 1 0 0 0,1 0 0 0 0,0 0 1 0 0,-4 1-1 0 0,-9 0-202 0 0,1 0 0 0 0,0-1 0 0 0,-1 0 0 0 0,1-1 0 0 0,0-1 0 0 0,-25-6 0 0 0,10 2 315 0 0,5 4-162 0 0,0 0 0 0 0,0 2 0 0 0,-1 1 0 0 0,1 1 0 0 0,-31 6 0 0 0,22-3-211 0 0,0-2-1 0 0,-35 0 0 0 0,-387-35 1242 0 0,395 26-1179 0 0,-101 5 1 0 0,-63 19 148 0 0,-3-1-106 0 0,-460 36-55 0 0,613-43-51 0 0,-151 26-572 0 0,151-19 241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42.998"/>
    </inkml:context>
    <inkml:brush xml:id="br0">
      <inkml:brushProperty name="width" value="0.1" units="cm"/>
      <inkml:brushProperty name="height" value="0.1" units="cm"/>
      <inkml:brushProperty name="color" value="#F4F91B"/>
    </inkml:brush>
  </inkml:definitions>
  <inkml:trace contextRef="#ctx0" brushRef="#br0">1845 118 3511 0 0,'-1'0'24'0'0,"-1"-1"0"0"0,0 0 0 0 0,0 0 0 0 0,0 1 0 0 0,0 0 0 0 0,0-1-1 0 0,0 1 1 0 0,0 0 0 0 0,0 0 0 0 0,0 0 0 0 0,0 0 0 0 0,0 0 0 0 0,0 0-1 0 0,-3 1 1 0 0,-13 0-22 0 0,-152-3 1345 0 0,96-4-550 0 0,0-3-1 0 0,0-3 1 0 0,-87-27 0 0 0,111 27-387 0 0,-1 1 0 0 0,-77-4 0 0 0,-105 7 21 0 0,121 6-359 0 0,-154 5 47 0 0,220 0-175 0 0,0 3-1 0 0,1 1 1 0 0,-79 24-1 0 0,56-5-737 0 0,-5 0-2540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05.479"/>
    </inkml:context>
    <inkml:brush xml:id="br0">
      <inkml:brushProperty name="width" value="0.1" units="cm"/>
      <inkml:brushProperty name="height" value="0.1" units="cm"/>
      <inkml:brushProperty name="color" value="#F4F91B"/>
    </inkml:brush>
  </inkml:definitions>
  <inkml:trace contextRef="#ctx0" brushRef="#br0">1323 61 455 0 0,'-3'1'44'0'0,"1"-1"0"0"0,0 1 0 0 0,-1-1 0 0 0,1 1 0 0 0,0 0 0 0 0,0 0 0 0 0,-1 0 0 0 0,1 0 0 0 0,0 0 0 0 0,0 0-1 0 0,0 1 1 0 0,0-1 0 0 0,-2 3 0 0 0,4-4 4 0 0,-1 1 0 0 0,0-1 0 0 0,1 0 0 0 0,-1 1 0 0 0,0-1 0 0 0,0 0 0 0 0,1 0 0 0 0,-1 1 0 0 0,0-1 0 0 0,0 0 0 0 0,1 0 0 0 0,-1 0 0 0 0,0 0 0 0 0,0 0 0 0 0,1 0 0 0 0,-1 0 0 0 0,0 0 0 0 0,0 0 0 0 0,-1-1 0 0 0,-18-6 1388 0 0,7 3-471 0 0,7 3-800 0 0,-1 0 0 0 0,1 1 0 0 0,-1 0-1 0 0,1 0 1 0 0,-1 0 0 0 0,1 1 0 0 0,-1 0 0 0 0,1 0-1 0 0,0 1 1 0 0,0-1 0 0 0,0 1 0 0 0,0 1-1 0 0,-8 3 1 0 0,-11 2 70 0 0,22-7-167 0 0,-1-1 1 0 0,0 1-1 0 0,1 0 0 0 0,-1 1 0 0 0,1-1 0 0 0,-1 1 0 0 0,1-1 0 0 0,0 1 0 0 0,0 0 1 0 0,0 0-1 0 0,0 1 0 0 0,0-1 0 0 0,0 0 0 0 0,0 1 0 0 0,-4 6 0 0 0,-3-3-68 0 0,10-6 0 0 0,-1 0 0 0 0,1 0 0 0 0,-1 1 0 0 0,1-1 0 0 0,-1 0 0 0 0,1 0 0 0 0,-1 1 0 0 0,1-1 0 0 0,-1 0 0 0 0,1 1 0 0 0,0-1 0 0 0,-1 0 0 0 0,1 1 0 0 0,-1-1 0 0 0,1 0 0 0 0,0 1 0 0 0,-1-1 0 0 0,1 1 0 0 0,0-1 0 0 0,-1 1 0 0 0,1-1 26 0 0,-1-1 0 0 0,0 0 0 0 0,0 1 0 0 0,0-1 0 0 0,0 1-1 0 0,1-1 1 0 0,-1 1 0 0 0,0-1 0 0 0,0 1 0 0 0,0 0 0 0 0,0-1-1 0 0,0 1 1 0 0,0 0 0 0 0,0 0 0 0 0,0 0 0 0 0,0 0 0 0 0,0-1-1 0 0,0 1 1 0 0,0 1 0 0 0,0-1 0 0 0,0 0 0 0 0,0 0 0 0 0,-2 1-1 0 0,3-1-19 0 0,-2 1 4 0 0,-1 1 1 0 0,1-1 0 0 0,-1 0 0 0 0,1 0-1 0 0,0 0 1 0 0,-1 0 0 0 0,0 0 0 0 0,1-1-1 0 0,-1 1 1 0 0,1-1 0 0 0,-1 0 0 0 0,0 0-1 0 0,1 0 1 0 0,-1 0 0 0 0,-3 0 0 0 0,-2-8 51 0 0,8 8-49 0 0,0-1-1 0 0,0 1 1 0 0,0-1 0 0 0,-1 1-1 0 0,1 0 1 0 0,0-1 0 0 0,0 1-1 0 0,-1 0 1 0 0,1-1 0 0 0,0 1-1 0 0,-1 0 1 0 0,1-1-1 0 0,0 1 1 0 0,-1 0 0 0 0,1 0-1 0 0,0-1 1 0 0,-1 1 0 0 0,1 0-1 0 0,0 0 1 0 0,-1 0-1 0 0,1 0 1 0 0,-1-1 0 0 0,1 1-1 0 0,0 0 1 0 0,-1 0 0 0 0,1 0-1 0 0,-1 0 1 0 0,1 0-1 0 0,-1 0 1 0 0,1 0 0 0 0,-1 0-1 0 0,0 1 19 0 0,-1-1-1 0 0,1 0 0 0 0,0 0 0 0 0,-1 0 0 0 0,1 0 0 0 0,0 0 0 0 0,0 0 1 0 0,-1 0-1 0 0,1 0 0 0 0,0-1 0 0 0,0 1 0 0 0,-1 0 0 0 0,1-1 0 0 0,0 1 1 0 0,0-1-1 0 0,0 1 0 0 0,-1-1 0 0 0,1 0 0 0 0,0 1 0 0 0,0-1 1 0 0,0 0-1 0 0,0 0 0 0 0,0 0 0 0 0,0 0 0 0 0,1 0 0 0 0,-1 0 0 0 0,0 0 1 0 0,0 0-1 0 0,1 0 0 0 0,-1 0 0 0 0,0 0 0 0 0,1 0 0 0 0,-1-1 1 0 0,1 1-1 0 0,0 0 0 0 0,-1 0 0 0 0,1-1 0 0 0,0 1 0 0 0,0 0 0 0 0,0-1 1 0 0,0 1-1 0 0,0 0 0 0 0,0-2 0 0 0,0 2-19 0 0,0 0-1 0 0,1 1 1 0 0,-1-1-1 0 0,0 0 1 0 0,0 1-1 0 0,1-1 1 0 0,-1 0 0 0 0,0 1-1 0 0,1-1 1 0 0,-1 1-1 0 0,1-1 1 0 0,-1 1 0 0 0,0-1-1 0 0,1 1 1 0 0,-1-1-1 0 0,1 1 1 0 0,0-1-1 0 0,-1 1 1 0 0,1 0 0 0 0,-1-1-1 0 0,1 1 1 0 0,0-1-1 0 0,0 1-1 0 0,0 0-1 0 0,-1-1 1 0 0,1 1 0 0 0,-1 0-1 0 0,1-1 1 0 0,0 1 0 0 0,-1-1-1 0 0,1 1 1 0 0,-1-1-1 0 0,1 1 1 0 0,-1-1 0 0 0,1 1-1 0 0,-1-1 1 0 0,0 1-1 0 0,1-1 1 0 0,-1 0 0 0 0,0 1-1 0 0,1-1 1 0 0,-1 1-1 0 0,0-1 1 0 0,0 0 0 0 0,1 0-1 0 0,-1-1 17 0 0,0 1 0 0 0,0-1-1 0 0,-1 1 1 0 0,1 0 0 0 0,0-1 0 0 0,0 1-1 0 0,-1-1 1 0 0,1 1 0 0 0,-1 0-1 0 0,1-1 1 0 0,-1 1 0 0 0,1 0-1 0 0,-1 0 1 0 0,0 0 0 0 0,0-1-1 0 0,0 1 1 0 0,1 0 0 0 0,-1 0 0 0 0,0 0-1 0 0,-2-1 1 0 0,1 1 42 0 0,-1-1 0 0 0,0 0-1 0 0,0 1 1 0 0,0 0 0 0 0,0-1 0 0 0,-1 1 0 0 0,-3-1 0 0 0,-4-8 140 0 0,11 10-178 0 0,-1 0 0 0 0,1-1-1 0 0,0 1 1 0 0,-1-1 0 0 0,1 1 0 0 0,0-1 0 0 0,0 1 0 0 0,-1 0 0 0 0,1-1 0 0 0,0 1-1 0 0,0-1 1 0 0,0 1 0 0 0,-1-1 0 0 0,1 1 0 0 0,0-1 0 0 0,0 1 0 0 0,0-1 0 0 0,0 1-1 0 0,0-1 1 0 0,0 0 0 0 0,0 1 0 0 0,0-1 0 0 0,0 1 0 0 0,0-1 0 0 0,0 1-1 0 0,1-1 1 0 0,1 0 43 0 0,0 0 1 0 0,1 0-1 0 0,-1 0 0 0 0,0 0 0 0 0,1 1 0 0 0,-1-1 0 0 0,1 1 0 0 0,-1 0 1 0 0,5 0-1 0 0,31-1 119 0 0,-31 1-72 0 0,0 1-86 0 0,0 0-1 0 0,-1 0 1 0 0,1 0-1 0 0,12 5 1 0 0,12 2 44 0 0,53 11 115 0 0,-61-13-196 0 0,-16-4 20 0 0,0 0-1 0 0,0 0 1 0 0,0-1 0 0 0,14 1 0 0 0,-1-1 40 0 0,0 0-1 0 0,0 2 1 0 0,-1 0-1 0 0,1 1 1 0 0,30 11-1 0 0,6 3-33 0 0,1-4-1 0 0,70 10 0 0 0,-28-4 43 0 0,-94-19-63 0 0,10 1 9 0 0,0 1 1 0 0,0 1-1 0 0,-1 0 1 0 0,0 0 0 0 0,21 11-1 0 0,-25-10-10 0 0,0-1-1 0 0,0-1 0 0 0,20 5 1 0 0,18 7 13 0 0,-13-7 23 0 0,-3-1-19 0 0,-16-3-15 0 0,0 0-1 0 0,0-2 1 0 0,0 0-1 0 0,0-1 1 0 0,0 0-1 0 0,19-2 1 0 0,6-5 27 0 0,-32 4-24 0 0,1 0 0 0 0,-1 1 0 0 0,1 0-1 0 0,11 1 1 0 0,3 1 8 0 0,1-2-1 0 0,0 0 1 0 0,-1-2-1 0 0,1-1 0 0 0,39-11 1 0 0,-55 12 34 0 0,4-1-39 0 0,-13 4-8 0 0,1 0 0 0 0,-1 1 0 0 0,0-1-1 0 0,1 0 1 0 0,-1 0 0 0 0,0 1 0 0 0,0-1 0 0 0,1 0 0 0 0,-1 1 0 0 0,0-1 0 0 0,0 0 0 0 0,0 1 0 0 0,1-1 0 0 0,-1 0 0 0 0,0 1 0 0 0,0-1 0 0 0,0 1 0 0 0,0-1 0 0 0,0 0 0 0 0,0 1 0 0 0,0-1 0 0 0,0 1 0 0 0,0-1 0 0 0,0 0 0 0 0,0 1 0 0 0,0-1 0 0 0,0 1 0 0 0,0-1 0 0 0,0 0 0 0 0,0 1-1 0 0,0-1 1 0 0,-1 1 0 0 0,1-1 0 0 0,0 0 0 0 0,0 1 0 0 0,-1-1 0 0 0,0 2 4 0 0,0 0 0 0 0,0 0 0 0 0,0-1 0 0 0,0 1 0 0 0,0-1 1 0 0,0 1-1 0 0,-1-1 0 0 0,1 0 0 0 0,-1 1 0 0 0,1-1 0 0 0,-1 0 0 0 0,1 0 0 0 0,-1 0 0 0 0,0 0 0 0 0,0 0 0 0 0,-3 1 0 0 0,-31 9 2 0 0,-49 1 83 0 0,-35 7 15 0 0,90-12-27 0 0,17-4-66 0 0,0 0 1 0 0,1-1 0 0 0,-22 1 0 0 0,27-3-11 0 0,-13 0 20 0 0,0 0 0 0 0,-29-6 0 0 0,-204-26 670 0 0,226 29-667 0 0,-1 2 21 0 0,-49 3 0 0 0,11 1-10 0 0,-105-8 165 0 0,119 3-145 0 0,24 2-30 0 0,0-2-1 0 0,-31-5 0 0 0,30 4 14 0 0,1 1-1 0 0,-1 1 0 0 0,0 2 1 0 0,-53 7-1 0 0,34-3-16 0 0,-10 3 26 0 0,39-4-12 0 0,0-2 0 0 0,0 0 0 0 0,-1-1 0 0 0,1-1 0 0 0,-25-3 1 0 0,-74-8 464 0 0,-31 9-329 0 0,96 2-140 0 0,-20 0 33 0 0,-92 13 0 0 0,52 0-64 0 0,112-13 0 0 0,-1 1 0 0 0,1-1 0 0 0,0 1 0 0 0,-1-1 0 0 0,1 1 0 0 0,0-1 0 0 0,0 1 0 0 0,-1 0 0 0 0,1 0 0 0 0,0-1 0 0 0,0 1 0 0 0,0 0 0 0 0,0 0 0 0 0,0 0 0 0 0,0 0 0 0 0,0 1 0 0 0,0-1 0 0 0,-1 2 0 0 0,1-1 0 0 0,0-1 0 0 0,0 1 0 0 0,0-1 0 0 0,0 1 0 0 0,-1-1 0 0 0,1 0 0 0 0,0 1 0 0 0,-1-1 0 0 0,-2 2 0 0 0,3-3 0 0 0,1 1 0 0 0,0-1 0 0 0,-1 1 0 0 0,1-1 0 0 0,0 1 0 0 0,0-1 0 0 0,-1 1 0 0 0,1-1 0 0 0,0 1 0 0 0,0-1 0 0 0,0 1 0 0 0,0 0 0 0 0,-1-1 0 0 0,1 1 0 0 0,0-1 0 0 0,0 1 0 0 0,0-1 0 0 0,0 1 0 0 0,1 0 0 0 0,-1-1 0 0 0,0 1 0 0 0,0-1 0 0 0,0 1 0 0 0,0 0 0 0 0,1-1 0 0 0,-1 1 0 0 0,0-1 0 0 0,0 1 0 0 0,1-1 0 0 0,0 1 0 0 0,-1 1 0 0 0,1 0 0 0 0,0-1 0 0 0,0 1 0 0 0,0-1 0 0 0,0 1 0 0 0,0-1 0 0 0,0 1 0 0 0,1-1 0 0 0,1 2 0 0 0,18 14-3 0 0,-19-14 9 0 0,0-1 0 0 0,1 0-1 0 0,-1 0 1 0 0,0 0-1 0 0,1 0 1 0 0,0 0 0 0 0,-1 0-1 0 0,1-1 1 0 0,5 3 0 0 0,-4-3 1 0 0,-1 0 0 0 0,1-1 1 0 0,-1 1-1 0 0,1 0 1 0 0,-1-1-1 0 0,1 0 1 0 0,-1 0-1 0 0,1 0 1 0 0,6-2-1 0 0,-6 2-7 0 0,-1 0 0 0 0,1 0-1 0 0,-1 0 1 0 0,1 0 0 0 0,-1 1 0 0 0,0-1-1 0 0,1 1 1 0 0,5 2 0 0 0,18 2 13 0 0,-15-5-6 0 0,0 0 0 0 0,0 0 0 0 0,0-1 0 0 0,0-1 0 0 0,0 0 1 0 0,0 0-1 0 0,-1-2 0 0 0,17-5 0 0 0,-22 7 0 0 0,1 0 0 0 0,-1 0 0 0 0,1 0 0 0 0,0 1 0 0 0,8 0 0 0 0,14-3 4 0 0,105-19 117 0 0,-78 22-84 0 0,-43 1-34 0 0,1 0 0 0 0,22-3 1 0 0,53-7 42 0 0,-56 6-53 0 0,22-2 0 0 0,-26 1 19 0 0,32-1 1 0 0,-8 1 5 0 0,-23 3-25 0 0,-22 2 0 0 0,-1 0 0 0 0,1 0 0 0 0,10-3 0 0 0,-1 1 9 0 0,-1 0-1 0 0,1 2 1 0 0,0 0-1 0 0,0 0 1 0 0,0 2-1 0 0,27 5 1 0 0,-9-2-5 0 0,-23-3-4 0 0,21 3 0 0 0,0-2 0 0 0,59-1 0 0 0,-51-2 28 0 0,-29 0-13 0 0,0 0 1 0 0,20-3 0 0 0,-29 3-11 0 0,0 0 0 0 0,0 0 1 0 0,1 0-1 0 0,-1 0 0 0 0,0 0 0 0 0,0 1 1 0 0,0 0-1 0 0,0-1 0 0 0,0 1 1 0 0,4 2-1 0 0,-4-2-6 0 0,-1 0 1 0 0,1 0 0 0 0,0 0-1 0 0,0 0 1 0 0,-1-1 0 0 0,1 1-1 0 0,0-1 1 0 0,0 0-1 0 0,0 0 1 0 0,0 0 0 0 0,3 0-1 0 0,1-1 8 0 0,0 0 1 0 0,1 1-1 0 0,-1 0 0 0 0,1 0 0 0 0,-1 1 1 0 0,1 0-1 0 0,12 4 0 0 0,-9-3-5 0 0,-1 0 0 0 0,20 1 0 0 0,-17-2-2 0 0,1 0 0 0 0,-1 1 0 0 0,16 5 0 0 0,20 3 0 0 0,-7-4 0 0 0,-22-2 0 0 0,-1-1 0 0 0,22 0 0 0 0,-1-3 0 0 0,63 10 0 0 0,-83-8 0 0 0,1-1 0 0 0,21-2 0 0 0,-7 0 0 0 0,-9 2 0 0 0,-12-1 0 0 0,1 0 0 0 0,-1-1 0 0 0,19-2 0 0 0,57-9 54 0 0,34-9-44 0 0,-105 20-10 0 0,146-10 0 0 0,-128 11 0 0 0,-9-1 0 0 0,1 1 0 0 0,-1 2 0 0 0,1 0 0 0 0,33 9 0 0 0,34 9 64 0 0,-89-20-58 0 0,-6 0-5 0 0,-1 0 1 0 0,1 0 0 0 0,0-1-1 0 0,-1 1 1 0 0,1 0-1 0 0,0 0 1 0 0,0 0 0 0 0,-1 0-1 0 0,1 0 1 0 0,0 0-1 0 0,-1 0 1 0 0,1 0-1 0 0,0 1 1 0 0,0-1 0 0 0,-1 0-1 0 0,1 0 1 0 0,0 0-1 0 0,-1 1 1 0 0,1-1 0 0 0,0 0-1 0 0,-1 1 1 0 0,1-1-1 0 0,-1 1 1 0 0,1-1 0 0 0,-1 1-1 0 0,1-1 1 0 0,-1 1-1 0 0,1-1 1 0 0,0 2 0 0 0,-1-2-2 0 0,-1 0 0 0 0,1 0 1 0 0,0 1-1 0 0,0-1 0 0 0,0 0 1 0 0,0 1-1 0 0,-1-1 1 0 0,1 0-1 0 0,0 0 0 0 0,0 0 1 0 0,-1 1-1 0 0,1-1 0 0 0,0 0 1 0 0,0 0-1 0 0,-1 0 1 0 0,1 0-1 0 0,0 1 0 0 0,-1-1 1 0 0,1 0-1 0 0,0 0 0 0 0,-1 0 1 0 0,1 0-1 0 0,0 0 1 0 0,-1 0-1 0 0,1 0 0 0 0,0 0 1 0 0,-1 0-1 0 0,1 0 0 0 0,0 0 1 0 0,-1 0-1 0 0,1 0 1 0 0,0 0-1 0 0,0 0 0 0 0,-1-1 1 0 0,-15-1-3 0 0,13 1 1 0 0,0 0 2 0 0,-25-2 62 0 0,-37-11 1 0 0,-57-15 54 0 0,90 21-100 0 0,24 6-6 0 0,-1-1-1 0 0,1 2 0 0 0,-1-1 0 0 0,-9 1 0 0 0,-4 0-11 0 0,-39-8 0 0 0,-2 1 0 0 0,48 7 0 0 0,0 1 0 0 0,-21 4 0 0 0,6-1 0 0 0,-74 1 0 0 0,8-11 66 0 0,37 2-68 0 0,38 3 2 0 0,0-1 0 0 0,1-1 0 0 0,-1-1 0 0 0,-20-7 0 0 0,7 6 0 0 0,8 2 0 0 0,6 0 0 0 0,0 0 0 0 0,0 2 0 0 0,-31 0 0 0 0,-63 8 0 0 0,3-1 0 0 0,40-2 0 0 0,38-1 0 0 0,-45-3 0 0 0,-85-15 64 0 0,68 8-26 0 0,-103 6-1 0 0,-8 4 16 0 0,43 10 11 0 0,124-8-43 0 0,21-3 0 0 0,-29 1 1 0 0,36-3-32 0 0,0 1 0 0 0,0 0 0 0 0,0 1 0 0 0,0 0 0 0 0,0 1 0 0 0,0 1 0 0 0,-18 5 0 0 0,23-5-12 0 0,0-1 1 0 0,0 1 0 0 0,0 0 0 0 0,1 1 0 0 0,-1 0 0 0 0,1-1 0 0 0,0 2 0 0 0,0-1 0 0 0,0 1-1 0 0,0-1 1 0 0,1 1 0 0 0,0 1 0 0 0,0-1 0 0 0,-4 7 0 0 0,-19 46-2132 0 0,12-25-4217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09.402"/>
    </inkml:context>
    <inkml:brush xml:id="br0">
      <inkml:brushProperty name="width" value="0.1" units="cm"/>
      <inkml:brushProperty name="height" value="0.1" units="cm"/>
      <inkml:brushProperty name="color" value="#F4F91B"/>
    </inkml:brush>
  </inkml:definitions>
  <inkml:trace contextRef="#ctx0" brushRef="#br0">1611 213 1495 0 0,'0'0'67'0'0,"-1"-11"1281"0"0,0 8-1203 0 0,1 3-96 0 0,0-1 0 0 0,0 1 0 0 0,0-1-1 0 0,-1 1 1 0 0,1-1 0 0 0,0 1 0 0 0,0-1 0 0 0,0 1 0 0 0,-1 0 0 0 0,1-1 0 0 0,0 1 0 0 0,0-1 0 0 0,-1 1 0 0 0,1 0 0 0 0,0-1 0 0 0,-1 1 0 0 0,1 0 0 0 0,0-1 0 0 0,-1 1 0 0 0,1 0 0 0 0,0 0 0 0 0,-1-1 0 0 0,1 1 0 0 0,-1 0 0 0 0,1 0 0 0 0,0 0 0 0 0,-1-1 0 0 0,1 1 0 0 0,-1 0 0 0 0,1 0 0 0 0,-1 0 0 0 0,1 0 0 0 0,-1 0 0 0 0,1 0 0 0 0,-1 0 0 0 0,1 0 0 0 0,-1 0 0 0 0,1 0 0 0 0,0 0 0 0 0,-1 0 0 0 0,1 1 0 0 0,-1-1 0 0 0,1 0 0 0 0,-1 0 0 0 0,1 0 0 0 0,0 1-1 0 0,-1-1 1 0 0,1 0 0 0 0,-1 1 0 0 0,0-1-11 0 0,1 0 0 0 0,-1 0-1 0 0,1 0 1 0 0,-1 0-1 0 0,1 0 1 0 0,0 0 0 0 0,-1 0-1 0 0,1 0 1 0 0,-1 0-1 0 0,1-1 1 0 0,-1 1 0 0 0,1 0-1 0 0,-1 0 1 0 0,1 0-1 0 0,0-1 1 0 0,-1 1 0 0 0,1 0-1 0 0,0 0 1 0 0,-1-1-1 0 0,1 1 1 0 0,0 0 0 0 0,-1-1-1 0 0,1 0 1 0 0,-1 1-23 0 0,1 0-1 0 0,0 0 1 0 0,0-1 0 0 0,0 1 0 0 0,-1 0 0 0 0,1 0 0 0 0,0-1 0 0 0,0 1 0 0 0,-1 0-1 0 0,1 0 1 0 0,0-1 0 0 0,0 1 0 0 0,-1 0 0 0 0,1 0 0 0 0,0 0 0 0 0,-1 0-1 0 0,1 0 1 0 0,0-1 0 0 0,-1 1 0 0 0,1 0 0 0 0,0 0 0 0 0,-1 0 0 0 0,1 0 0 0 0,0 0-1 0 0,-1 0 1 0 0,1 0 0 0 0,0 0 0 0 0,-1 0 0 0 0,1 0 0 0 0,0 0 0 0 0,-1 1-1 0 0,1-1 1 0 0,0 0 0 0 0,-1 0 0 0 0,1 0 0 0 0,0 0 0 0 0,-1 0 0 0 0,1 1-1 0 0,0-1 1 0 0,0 0 0 0 0,-1 1 0 0 0,-28-5 460 0 0,15 4-168 0 0,9-1-152 0 0,0 1-1 0 0,0 0 1 0 0,0 1 0 0 0,0-1 0 0 0,-4 2 0 0 0,8-2-115 0 0,0 0-1 0 0,0 0 1 0 0,0 0 0 0 0,0-1 0 0 0,0 1 0 0 0,0 0-1 0 0,0 0 1 0 0,0-1 0 0 0,0 1 0 0 0,0-1 0 0 0,0 1-1 0 0,0-1 1 0 0,0 1 0 0 0,0-1 0 0 0,1 1 0 0 0,-1-1-1 0 0,0 0 1 0 0,0 1 0 0 0,1-1 0 0 0,-1 0 0 0 0,0 0 0 0 0,1 1-1 0 0,-1-1 1 0 0,1 0 0 0 0,-1 0 0 0 0,1 0 0 0 0,-1-1-1 0 0,0 1 225 0 0,1 1-258 0 0,-1-1-1 0 0,1 1 1 0 0,0 0 0 0 0,0 0-1 0 0,0 0 1 0 0,0 0 0 0 0,-1 0 0 0 0,1 0-1 0 0,0 0 1 0 0,0-1 0 0 0,0 1-1 0 0,0 0 1 0 0,0 0 0 0 0,0 0 0 0 0,-1 0-1 0 0,1-1 1 0 0,0 1 0 0 0,0 0-1 0 0,0 0 1 0 0,0 0 0 0 0,0-1-1 0 0,0 1 1 0 0,0 0 0 0 0,0 0 0 0 0,0 0-1 0 0,0-1 1 0 0,0 1 0 0 0,0 0-1 0 0,0 0 1 0 0,0 0 0 0 0,0-1 0 0 0,0 1-1 0 0,0 0 1 0 0,0 0 0 0 0,0 0-1 0 0,0 0 1 0 0,0-1 0 0 0,1 1 0 0 0,-1 0-1 0 0,0 0 1 0 0,0 0 0 0 0,0 0-1 0 0,0-1 1 0 0,0 1 0 0 0,0 0-1 0 0,1 0 1 0 0,-1 0 0 0 0,0 0 0 0 0,0 0-1 0 0,0 0 1 0 0,0-1 0 0 0,1 1-1 0 0,-1 0 1 0 0,0 0 0 0 0,0 0 0 0 0,0 0-1 0 0,1 0 1 0 0,-2 0 16 0 0,0 0 0 0 0,0 1 0 0 0,0-1 0 0 0,0 0 0 0 0,0 0 0 0 0,0 0 0 0 0,0 0 0 0 0,0-1 0 0 0,0 1 0 0 0,0 0 0 0 0,0 0 0 0 0,0-1 0 0 0,0 1 0 0 0,0 0 0 0 0,0-1 0 0 0,0 1 0 0 0,0-1 1 0 0,0 1-1 0 0,0-1 0 0 0,0 0 0 0 0,1 1 0 0 0,-1-1 0 0 0,0 0 0 0 0,0 1 0 0 0,1-1 0 0 0,-1 0 0 0 0,0 0 0 0 0,1 0 0 0 0,-1 0 0 0 0,1 1 0 0 0,-1-1 0 0 0,1 0 0 0 0,0 0 0 0 0,-1 0 0 0 0,1 0 0 0 0,0 0 0 0 0,0 0 0 0 0,0 0 0 0 0,-1 0 0 0 0,1 0 0 0 0,0 0 0 0 0,0-1 0 0 0,1 1 0 0 0,-1 0 0 0 0,0-1 0 0 0,0 1-12 0 0,0 1-1 0 0,0-1 1 0 0,0 1-1 0 0,0 0 1 0 0,0-1-1 0 0,1 1 1 0 0,-1-1-1 0 0,0 1 0 0 0,0 0 1 0 0,0-1-1 0 0,0 1 1 0 0,1-1-1 0 0,-1 1 1 0 0,0 0-1 0 0,0-1 1 0 0,1 1-1 0 0,-1 0 1 0 0,0-1-1 0 0,0 1 0 0 0,1 0 1 0 0,-1 0-1 0 0,0-1 1 0 0,1 1-1 0 0,-1 0 1 0 0,1 0-1 0 0,-1-1 1 0 0,0 1-1 0 0,1 0 1 0 0,-1 0-1 0 0,1 0 1 0 0,-1 0-1 0 0,0 0 0 0 0,1 0 1 0 0,-1 0-1 0 0,1 0 1 0 0,-1 0-1 0 0,1 0 1 0 0,-1 0-1 0 0,0 0 1 0 0,1 0-1 0 0,-1 0 1 0 0,1 0-1 0 0,-1 0 1 0 0,0 0-1 0 0,1 0 0 0 0,-1 0 1 0 0,1 1-1 0 0,-1-1 1 0 0,0 0-1 0 0,1 0 1 0 0,-1 1-1 0 0,1-1 1 0 0,1 2 0 0 0,0-1-10 0 0,12 3 394 0 0,-16-6-358 0 0,-1 0 0 0 0,1 0 0 0 0,0 1 0 0 0,-1-1 0 0 0,1 1 0 0 0,-1-1 0 0 0,0 1 0 0 0,0 0 0 0 0,1 0 0 0 0,-1 0 0 0 0,0 0 0 0 0,0 0 1 0 0,-3 1-1 0 0,-6-1 254 0 0,1 0 1 0 0,-15 2 0 0 0,15 0-137 0 0,0-1 0 0 0,-14-1-1 0 0,-130-12 271 0 0,2 19-279 0 0,2-1-34 0 0,111-8 34 0 0,0-2 0 0 0,-44-11 0 0 0,-75-28 452 0 0,119 32-546 0 0,6 4 42 0 0,-64-9 1 0 0,82 16-69 0 0,1 1 0 0 0,0 1 1 0 0,0 0-1 0 0,-1 1 0 0 0,1 0 1 0 0,0 2-1 0 0,-19 6 0 0 0,-98 44-2674 0 0,123-51 2125 0 0,-45 24-2848 0 0,6-1-163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10.299"/>
    </inkml:context>
    <inkml:brush xml:id="br0">
      <inkml:brushProperty name="width" value="0.1" units="cm"/>
      <inkml:brushProperty name="height" value="0.1" units="cm"/>
      <inkml:brushProperty name="color" value="#F4F91B"/>
    </inkml:brush>
  </inkml:definitions>
  <inkml:trace contextRef="#ctx0" brushRef="#br0">1257 158 2127 0 0,'28'-13'216'0'0,"-27"12"-170"0"0,0 1 0 0 0,0-1 0 0 0,0 0 0 0 0,0 0 0 0 0,0 0 0 0 0,-1 0 0 0 0,1 0-1 0 0,0 0 1 0 0,-1 0 0 0 0,1 0 0 0 0,-1 0 0 0 0,1 0 0 0 0,-1 0 0 0 0,1 0-1 0 0,-1 0 1 0 0,0 0 0 0 0,0 0 0 0 0,1 0 0 0 0,-1-1 0 0 0,0 1 0 0 0,0 0 0 0 0,0 0-1 0 0,0 0 1 0 0,-1 0 0 0 0,1-1 0 0 0,0 1 0 0 0,0 0 0 0 0,-1 0 0 0 0,1 0 0 0 0,0 0-1 0 0,-1 0 1 0 0,1 0 0 0 0,-1 0 0 0 0,0 0 0 0 0,1 0 0 0 0,-1 0 0 0 0,0 0-1 0 0,1 0 1 0 0,-2-1 0 0 0,0 0 111 0 0,0 0-1 0 0,1 1 1 0 0,-1-1 0 0 0,0 0-1 0 0,0 1 1 0 0,0-1 0 0 0,0 1-1 0 0,0 0 1 0 0,0 0-1 0 0,0 0 1 0 0,-1 0 0 0 0,1 0-1 0 0,0 0 1 0 0,-1 0 0 0 0,1 1-1 0 0,0-1 1 0 0,-1 1-1 0 0,-3 0 1 0 0,-24 3 512 0 0,8 1-232 0 0,-1-2-1 0 0,1-1 0 0 0,-43-3 1 0 0,-145-15 1677 0 0,189 16-1958 0 0,-115-16 942 0 0,19 1-364 0 0,-19-2-82 0 0,81 8-437 0 0,40 7-158 0 0,0 0 0 0 0,0 1 0 0 0,-26-1 0 0 0,-94 15 128 0 0,114-8-292 0 0,1 0-1 0 0,0 2 1 0 0,0 0-1 0 0,-29 14 1 0 0,22-6-1080 0 0,-1 0-3601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11.244"/>
    </inkml:context>
    <inkml:brush xml:id="br0">
      <inkml:brushProperty name="width" value="0.1" units="cm"/>
      <inkml:brushProperty name="height" value="0.1" units="cm"/>
      <inkml:brushProperty name="color" value="#F4F91B"/>
    </inkml:brush>
  </inkml:definitions>
  <inkml:trace contextRef="#ctx0" brushRef="#br0">2180 6 455 0 0,'-7'2'623'0'0,"-1"0"-1"0"0,1-1 1 0 0,-12 0-1 0 0,-1 1 350 0 0,6-2-501 0 0,13 0-380 0 0,0 0 0 0 0,0 0 0 0 0,0 0 0 0 0,-1 0 0 0 0,1 0 0 0 0,0 0 0 0 0,0 0 0 0 0,0 1 0 0 0,0-1 0 0 0,0 0 0 0 0,-1 1 0 0 0,1-1 0 0 0,0 1-1 0 0,0-1 1 0 0,0 1 0 0 0,0-1 0 0 0,0 1 0 0 0,0 0 0 0 0,0-1 0 0 0,-1 3 0 0 0,-1-1 75 0 0,0 0-1 0 0,-1 1 1 0 0,0-1-1 0 0,1-1 1 0 0,-1 1-1 0 0,0 0 1 0 0,0-1-1 0 0,0 0 1 0 0,1 0 0 0 0,-2 0-1 0 0,1 0 1 0 0,-6 0-1 0 0,4-1 58 0 0,0 1 0 0 0,0-1-1 0 0,0 0 1 0 0,0-1-1 0 0,0 0 1 0 0,0 0 0 0 0,0 0-1 0 0,-6-2 1 0 0,1-1 25 0 0,0 2 1 0 0,0-1-1 0 0,-17 0 1 0 0,-3-2 166 0 0,-28-3 363 0 0,-110-1 0 0 0,62 6-492 0 0,-181 9 393 0 0,152 0-418 0 0,24-2-110 0 0,-173 27 0 0 0,56 11-121 0 0,-176 35-1472 0 0,321-59-3430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12.260"/>
    </inkml:context>
    <inkml:brush xml:id="br0">
      <inkml:brushProperty name="width" value="0.1" units="cm"/>
      <inkml:brushProperty name="height" value="0.1" units="cm"/>
      <inkml:brushProperty name="color" value="#F4F91B"/>
    </inkml:brush>
  </inkml:definitions>
  <inkml:trace contextRef="#ctx0" brushRef="#br0">1169 218 4895 0 0,'-18'-1'277'0'0,"1"-1"0"0"0,0-1-1 0 0,0-1 1 0 0,0 0 0 0 0,-23-10 0 0 0,-36-8 814 0 0,-23-3 478 0 0,-112-45-1 0 0,133 43-1049 0 0,46 16-327 0 0,0 2-1 0 0,-1 1 1 0 0,-1 1-1 0 0,1 3 1 0 0,-1 0-1 0 0,-44 2 1 0 0,57 2-206 0 0,0 2 1 0 0,0 1-1 0 0,1 0 0 0 0,-1 1 0 0 0,1 2 1 0 0,0 0-1 0 0,1 1 0 0 0,-1 0 0 0 0,1 2 1 0 0,1 0-1 0 0,-26 18 0 0 0,5 1-346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12.774"/>
    </inkml:context>
    <inkml:brush xml:id="br0">
      <inkml:brushProperty name="width" value="0.1" units="cm"/>
      <inkml:brushProperty name="height" value="0.1" units="cm"/>
      <inkml:brushProperty name="color" value="#F4F91B"/>
    </inkml:brush>
  </inkml:definitions>
  <inkml:trace contextRef="#ctx0" brushRef="#br0">1206 73 2759 0 0,'-4'-6'161'0'0,"3"4"-112"0"0,0 1 1 0 0,0-1 0 0 0,0 1-1 0 0,0-1 1 0 0,0 1-1 0 0,0-1 1 0 0,0 1-1 0 0,-1-1 1 0 0,1 1-1 0 0,-1 0 1 0 0,1 0 0 0 0,-1 0-1 0 0,1 0 1 0 0,-1 0-1 0 0,1 0 1 0 0,-1 0-1 0 0,0 1 1 0 0,0-1-1 0 0,1 0 1 0 0,-1 1 0 0 0,0 0-1 0 0,0-1 1 0 0,0 1-1 0 0,0 0 1 0 0,0 0-1 0 0,1 0 1 0 0,-4 0-1 0 0,-132 13 1970 0 0,-209-8 0 0 0,285-12-1154 0 0,-64-15 1 0 0,-33-5-99 0 0,135 25-720 0 0,-1 1 1 0 0,0 1-1 0 0,1 1 0 0 0,-42 6 0 0 0,-65 24-975 0 0,109-23-1569 0 0,2 2-798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13.542"/>
    </inkml:context>
    <inkml:brush xml:id="br0">
      <inkml:brushProperty name="width" value="0.1" units="cm"/>
      <inkml:brushProperty name="height" value="0.1" units="cm"/>
      <inkml:brushProperty name="color" value="#F4F91B"/>
    </inkml:brush>
  </inkml:definitions>
  <inkml:trace contextRef="#ctx0" brushRef="#br0">1646 344 2759 0 0,'-3'-3'183'0'0,"0"1"-1"0"0,0 0 0 0 0,-1 0 0 0 0,1 0 0 0 0,-1 1 0 0 0,1-1 0 0 0,-1 1 0 0 0,0 0 0 0 0,-7-1 0 0 0,-11-5 371 0 0,-120-37 963 0 0,3 1 260 0 0,-38-15 366 0 0,31 15-851 0 0,9 3-428 0 0,111 31-745 0 0,-46-15 227 0 0,-113-23 1 0 0,161 43-336 0 0,0 0 1 0 0,-1 2-1 0 0,1 2 1 0 0,-1 0-1 0 0,1 1 0 0 0,-1 1 1 0 0,1 1-1 0 0,-44 13 0 0 0,27-2-197 0 0,0 2 0 0 0,-54 31 0 0 0,23-7-3412 0 0,27-14-481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16.444"/>
    </inkml:context>
    <inkml:brush xml:id="br0">
      <inkml:brushProperty name="width" value="0.1" units="cm"/>
      <inkml:brushProperty name="height" value="0.1" units="cm"/>
      <inkml:brushProperty name="color" value="#F4F91B"/>
    </inkml:brush>
  </inkml:definitions>
  <inkml:trace contextRef="#ctx0" brushRef="#br0">2822 337 1839 0 0,'-1'0'117'0'0,"-1"-1"0"0"0,1 1-1 0 0,0 0 1 0 0,0-1-1 0 0,0 1 1 0 0,0-1 0 0 0,-1 1-1 0 0,1-1 1 0 0,0 0-1 0 0,0 1 1 0 0,0-1 0 0 0,-1-1-1 0 0,-11-6 1482 0 0,-12-2-696 0 0,15 6-577 0 0,-1 0 0 0 0,-14-3 0 0 0,14 5-40 0 0,0-1 0 0 0,-15-5 0 0 0,22 6-226 0 0,0 0 0 0 0,1 1-1 0 0,0-1 1 0 0,-1 0 0 0 0,1-1 0 0 0,0 1-1 0 0,0 0 1 0 0,0-1 0 0 0,0 0 0 0 0,-4-5-1 0 0,0 0 220 0 0,-1 1-1 0 0,1 1 1 0 0,-2-1-1 0 0,1 1 1 0 0,0 0-1 0 0,-1 1 1 0 0,-18-9-1 0 0,-18-2 507 0 0,12 4-385 0 0,26 8-244 0 0,0 0 0 0 0,0 0 0 0 0,0 1 0 0 0,-1 0 0 0 0,0 0 0 0 0,1 1 0 0 0,-1 0 1 0 0,0 0-1 0 0,-8 0 0 0 0,-5-1 58 0 0,-26-7 1 0 0,10 2-39 0 0,-174-29 545 0 0,19 15-229 0 0,68 10-251 0 0,-456-31 712 0 0,547 42-923 0 0,-335 13 115 0 0,258-3-204 0 0,1 4 0 0 0,-194 51 0 0 0,184-26-777 0 0,43-7-3191 0 0,16-3-887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20.195"/>
    </inkml:context>
    <inkml:brush xml:id="br0">
      <inkml:brushProperty name="width" value="0.1" units="cm"/>
      <inkml:brushProperty name="height" value="0.1" units="cm"/>
      <inkml:brushProperty name="color" value="#F4F91B"/>
    </inkml:brush>
  </inkml:definitions>
  <inkml:trace contextRef="#ctx0" brushRef="#br0">1758 175 2671 0 0,'-27'-6'165'0'0,"6"0"-28"0"0,-38-3 237 0 0,-47-8 165 0 0,72 11 243 0 0,-71-2 0 0 0,41 5-297 0 0,-59-1 232 0 0,70 4-407 0 0,-56-8-1 0 0,-389-49 2859 0 0,340 33-2437 0 0,113 15-647 0 0,-1 1 1 0 0,-1 3 0 0 0,-61 1 0 0 0,95 5-123 0 0,-1 1 0 0 0,1 0 0 0 0,0 1 0 0 0,0 0 0 0 0,1 1 1 0 0,-1 1-1 0 0,-14 7 0 0 0,-10 6-153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49.163"/>
    </inkml:context>
    <inkml:brush xml:id="br0">
      <inkml:brushProperty name="width" value="0.1" units="cm"/>
      <inkml:brushProperty name="height" value="0.1" units="cm"/>
      <inkml:brushProperty name="color" value="#E71224"/>
    </inkml:brush>
  </inkml:definitions>
  <inkml:trace contextRef="#ctx0" brushRef="#br0">2653 26 4287 0 0,'-6'-16'416'0'0,"5"15"-293"0"0,-1 0 0 0 0,1 1 1 0 0,-1-1-1 0 0,0 0 0 0 0,1 1 0 0 0,-1-1 0 0 0,1 1 0 0 0,-1-1 0 0 0,0 1 0 0 0,0 0 0 0 0,-2 0 0 0 0,1-1-96 0 0,-14-1 116 0 0,-1 1-1 0 0,1 1 0 0 0,-1 0 0 0 0,1 2 0 0 0,-1-1 0 0 0,-17 6 1 0 0,-99 32 524 0 0,15-3-502 0 0,74-28 15 0 0,1-2-1 0 0,-65 0 0 0 0,79-5 39 0 0,-247 2 938 0 0,207-3-861 0 0,-112-17-1 0 0,29 2 209 0 0,-127-15 135 0 0,45 2-293 0 0,167 24-272 0 0,-101 5-1 0 0,-327 57-312 0 0,426-49-192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21.636"/>
    </inkml:context>
    <inkml:brush xml:id="br0">
      <inkml:brushProperty name="width" value="0.1" units="cm"/>
      <inkml:brushProperty name="height" value="0.1" units="cm"/>
      <inkml:brushProperty name="color" value="#F4F91B"/>
    </inkml:brush>
  </inkml:definitions>
  <inkml:trace contextRef="#ctx0" brushRef="#br0">1484 77 919 0 0,'-16'-7'819'0'0,"0"2"0"0"0,-1 0 0 0 0,1 1 0 0 0,-1 0 0 0 0,-30-1 0 0 0,-3-2-517 0 0,-44-7 1322 0 0,-115-3-1 0 0,106 13-1348 0 0,12-1-55 0 0,-166 14 1 0 0,-173 71-1372 0 0,371-68-554 0 0,-3 2-1410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22.656"/>
    </inkml:context>
    <inkml:brush xml:id="br0">
      <inkml:brushProperty name="width" value="0.1" units="cm"/>
      <inkml:brushProperty name="height" value="0.1" units="cm"/>
      <inkml:brushProperty name="color" value="#F4F91B"/>
    </inkml:brush>
  </inkml:definitions>
  <inkml:trace contextRef="#ctx0" brushRef="#br0">922 184 2759 0 0,'-15'-14'690'0'0,"0"2"0"0"0,-1 0 0 0 0,-1 0-1 0 0,0 2 1 0 0,0 0 0 0 0,-1 1-1 0 0,-22-8 1 0 0,-11-1-186 0 0,-75-17 1 0 0,74 24-272 0 0,-1 1 0 0 0,0 4 0 0 0,-67-1 0 0 0,84 7-720 0 0,-1 2 0 0 0,0 2 0 0 0,1 1 0 0 0,0 2 1 0 0,-56 17-1 0 0,55-10-2651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23.243"/>
    </inkml:context>
    <inkml:brush xml:id="br0">
      <inkml:brushProperty name="width" value="0.1" units="cm"/>
      <inkml:brushProperty name="height" value="0.1" units="cm"/>
      <inkml:brushProperty name="color" value="#F4F91B"/>
    </inkml:brush>
  </inkml:definitions>
  <inkml:trace contextRef="#ctx0" brushRef="#br0">2011 117 2759 0 0,'0'-1'43'0'0,"-1"1"0"0"0,0-1 0 0 0,0 0 0 0 0,1 1 0 0 0,-1-1 0 0 0,0 1 0 0 0,0-1 0 0 0,0 1 0 0 0,1 0 0 0 0,-1-1 0 0 0,0 1-1 0 0,0 0 1 0 0,0-1 0 0 0,0 1 0 0 0,0 0 0 0 0,0 0 0 0 0,0 0 0 0 0,0 0 0 0 0,0 0 0 0 0,1 0 0 0 0,-1 0 0 0 0,-1 0 0 0 0,-7 1 47 0 0,-109-8 1054 0 0,-28 1 730 0 0,90 9-1413 0 0,-6 0-7 0 0,-65-4 1 0 0,-224-36 1847 0 0,214 25-1847 0 0,26 4-56 0 0,-22-11 1 0 0,-75-7 122 0 0,165 26-436 0 0,1 1 0 0 0,-79 12 0 0 0,-82 32-661 0 0,143-28-2353 0 0,-3 4-971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24.548"/>
    </inkml:context>
    <inkml:brush xml:id="br0">
      <inkml:brushProperty name="width" value="0.1" units="cm"/>
      <inkml:brushProperty name="height" value="0.1" units="cm"/>
      <inkml:brushProperty name="color" value="#F4F91B"/>
    </inkml:brush>
  </inkml:definitions>
  <inkml:trace contextRef="#ctx0" brushRef="#br0">1050 124 3223 0 0,'-8'-5'223'0'0,"0"0"-1"0"0,-1 1 0 0 0,1 0 0 0 0,-1 0 0 0 0,-17-4 0 0 0,10 3 541 0 0,-27-9-81 0 0,-1 1 0 0 0,0 3-1 0 0,-51-6 1 0 0,-357-19 613 0 0,416 35-1335 0 0,1 1 1 0 0,-1 2-1 0 0,0 1 1 0 0,-68 17-1 0 0,64-9-152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7:40.172"/>
    </inkml:context>
    <inkml:brush xml:id="br0">
      <inkml:brushProperty name="width" value="0.1" units="cm"/>
      <inkml:brushProperty name="height" value="0.1" units="cm"/>
      <inkml:brushProperty name="color" value="#F4F91B"/>
    </inkml:brush>
  </inkml:definitions>
  <inkml:trace contextRef="#ctx0" brushRef="#br0">1095 171 511 0 0,'-16'2'87'0'0,"15"-1"-21"0"0,-1-1-1 0 0,1 0 1 0 0,-1 1-1 0 0,1-1 1 0 0,0 0-1 0 0,-1 0 0 0 0,1 0 1 0 0,0 0-1 0 0,-1 0 1 0 0,1-1-1 0 0,-3 0 0 0 0,-43-11 2943 0 0,43 12-2685 0 0,-1-1-1 0 0,0 0 1 0 0,1 1-1 0 0,-1 0 1 0 0,-7 0-1 0 0,-12 0 423 0 0,13 0-586 0 0,-1 0 0 0 0,0 1-1 0 0,1 0 1 0 0,-1 1 0 0 0,-21 6-1 0 0,22-4-153 0 0,5-2-2 0 0,1 0 1 0 0,0-1-1 0 0,-1 0 0 0 0,-6 1 0 0 0,10-2 21 0 0,1 0 0 0 0,-1 0 0 0 0,0 0 0 0 0,0 0 0 0 0,1 0 0 0 0,-1-1 0 0 0,1 1 0 0 0,-1-1 0 0 0,0 1 0 0 0,1-1 0 0 0,-1 0 0 0 0,1 1 0 0 0,-1-1 0 0 0,1 0 0 0 0,-1 0-1 0 0,1 0 1 0 0,0 0 0 0 0,-2-2 0 0 0,-5-3 296 0 0,-1 0-1 0 0,0 1 0 0 0,0 0 0 0 0,-12-5 0 0 0,20 10-308 0 0,-14-6 375 0 0,0 1 0 0 0,-1 1 1 0 0,1 0-1 0 0,-21-2 0 0 0,1 0 186 0 0,34 5-502 0 0,-1 1 0 0 0,1-1 1 0 0,0 0-1 0 0,0 0 0 0 0,-1 1 1 0 0,1-1-1 0 0,0 0 0 0 0,0 0 0 0 0,0 0 1 0 0,0 0-1 0 0,1 0 0 0 0,-1 0 1 0 0,0-1-1 0 0,-1-1 0 0 0,2 2-15 0 0,-1 1 0 0 0,1-1 0 0 0,-1 1 0 0 0,1-1 0 0 0,0 1 0 0 0,0-1 0 0 0,-1 1 1 0 0,1-1-1 0 0,0 1 0 0 0,0-1 0 0 0,0 1 0 0 0,0-1 0 0 0,0 0 0 0 0,-1 1 0 0 0,1-1 0 0 0,0 1 0 0 0,0-1 0 0 0,1 0 0 0 0,-1 1 0 0 0,0-1 0 0 0,0 1 0 0 0,0-1 0 0 0,0 1 0 0 0,0-1 0 0 0,1 0 0 0 0,-1 1 0 0 0,0-1 0 0 0,0 1 0 0 0,1-1 0 0 0,-1 1 0 0 0,0-1 0 0 0,1 1 0 0 0,-1 0 0 0 0,0-1 0 0 0,1 1 0 0 0,0-1 0 0 0,1 0-26 0 0,0 1-1 0 0,0-1 1 0 0,1 1-1 0 0,-1 0 1 0 0,0 0 0 0 0,0 0-1 0 0,0 0 1 0 0,0 0-1 0 0,0 0 1 0 0,4 2-1 0 0,12-1 52 0 0,64-19 605 0 0,-28 6-240 0 0,65-15 162 0 0,-85 21-429 0 0,0 1 0 0 0,61 0 1 0 0,-68 7-105 0 0,0 0 1 0 0,0 2 0 0 0,39 11-1 0 0,17 2 118 0 0,-55-14 1 0 0,49-1-1 0 0,-2 0 102 0 0,55 15 16 0 0,-4 1-119 0 0,-71-13-183 0 0,-24-1 90 0 0,51-1 0 0 0,-55-4-31 0 0,47-3 285 0 0,120 11 0 0 0,-180-6-324 0 0,148 14 63 0 0,-128-14-70 0 0,1-1 0 0 0,57-9-1 0 0,20-18 190 0 0,-88 19-108 0 0,-1 1-1 0 0,1 2 0 0 0,0 0 1 0 0,1 2-1 0 0,45-1 1 0 0,23 5-46 0 0,25 2-35 0 0,-104-2-20 0 0,-9-1 4 0 0,-1 0 0 0 0,1 1 0 0 0,0-1 1 0 0,0 1-1 0 0,-1 0 0 0 0,1 0 1 0 0,0 0-1 0 0,-1 1 0 0 0,1 0 1 0 0,-1 0-1 0 0,5 3 0 0 0,-9-5-3 0 0,1 0 0 0 0,-1 0 0 0 0,1 0 0 0 0,-1 1 0 0 0,0-1 0 0 0,1 0 0 0 0,-1 0 0 0 0,0 1 0 0 0,1-1 0 0 0,-1 0 0 0 0,0 1 0 0 0,1-1 0 0 0,-1 0 0 0 0,0 1-1 0 0,0-1 1 0 0,1 0 0 0 0,-1 1 0 0 0,0-1 0 0 0,0 1 0 0 0,0-1 0 0 0,0 1 0 0 0,1-1 0 0 0,-1 0 0 0 0,0 1 0 0 0,0-1 0 0 0,0 1 0 0 0,0-1 0 0 0,0 1 0 0 0,0-1 0 0 0,0 1 0 0 0,-1 0 5 0 0,1-1 0 0 0,-1 0 0 0 0,1 1 0 0 0,0-1 0 0 0,-1 0 1 0 0,1 1-1 0 0,-1-1 0 0 0,1 0 0 0 0,-1 0 0 0 0,1 1 0 0 0,-1-1 1 0 0,1 0-1 0 0,-1 0 0 0 0,1 0 0 0 0,-1 0 0 0 0,1 1 0 0 0,-1-1 0 0 0,1 0 1 0 0,-1 0-1 0 0,0 0 0 0 0,-9 0 45 0 0,1 1 1 0 0,-18 4-1 0 0,18-3-18 0 0,-1-1-1 0 0,-16 2 0 0 0,3-3-18 0 0,-138 3 151 0 0,128 0-113 0 0,-1 1 0 0 0,-57 15 0 0 0,45-6-32 0 0,-1-2 1 0 0,-86 8-1 0 0,-92 3-21 0 0,190-18 0 0 0,-168 6 95 0 0,-5 0 2 0 0,-186 15-33 0 0,325-26-58 0 0,-21 0 23 0 0,-127 15 0 0 0,9 18-29 0 0,170-23 0 0 0,38-9 0 0 0,-1 0 0 0 0,1 0 0 0 0,0 0 0 0 0,0 0 0 0 0,0 0 0 0 0,0 0 0 0 0,0 0 0 0 0,0 0 0 0 0,0 0 0 0 0,0 0 0 0 0,0 0 0 0 0,0 0 0 0 0,-1 0 0 0 0,1 0 0 0 0,0 0 0 0 0,0 0 0 0 0,0 0 0 0 0,0 0 0 0 0,0 1 0 0 0,0-1 0 0 0,0 0 0 0 0,0 0 0 0 0,0 0 0 0 0,0 0 0 0 0,0 0 0 0 0,0 0 0 0 0,0 0 0 0 0,0 0 0 0 0,0 0 0 0 0,0 0 0 0 0,0 0 0 0 0,0 1 0 0 0,0-1 0 0 0,0 0 0 0 0,-1 0 0 0 0,1 0 0 0 0,0 0 0 0 0,0 0 0 0 0,1 0 0 0 0,-1 0 0 0 0,0 0 0 0 0,0 0 0 0 0,0 1 0 0 0,0-1 0 0 0,0 0 0 0 0,0 0 0 0 0,0 0 0 0 0,0 0 0 0 0,0 0 0 0 0,0 0 0 0 0,0 0 0 0 0,6 5 0 0 0,8 0 0 0 0,51 2 0 0 0,78-4 0 0 0,67-13 0 0 0,-151 7 0 0 0,469-56 64 0 0,-466 50-32 0 0,112 1 0 0 0,-26 0-30 0 0,-75 2 56 0 0,96-7-50 0 0,167-5 140 0 0,-49 14-84 0 0,-100 0-18 0 0,-72 3-9 0 0,13 1 18 0 0,42-1-4 0 0,226-27 141 0 0,-62 13-117 0 0,-265 12-40 0 0,123 0-12 0 0,-160 5-6 0 0,0 1 1 0 0,0 1 0 0 0,59 16-1 0 0,-7 8-17 0 0,-62-21 0 0 0,38 16 0 0 0,-40-15 0 0 0,1 0 0 0 0,23 6 0 0 0,-23-10 64 0 0,-34-10 117 0 0,3 1-158 0 0,0 2 0 0 0,-1 0 0 0 0,1 0 0 0 0,-1 1 0 0 0,-12-2 0 0 0,-8-1 31 0 0,-20-2-22 0 0,0 1 0 0 0,-1 3 0 0 0,0 2 0 0 0,1 3 0 0 0,-54 7 0 0 0,35-4-10 0 0,-91-6 1 0 0,11-1 7 0 0,32 4 14 0 0,-142 8 104 0 0,155-3-127 0 0,0-4 1 0 0,-113-11-1 0 0,-77-18 107 0 0,88 18-75 0 0,14 2 11 0 0,87 1-39 0 0,0 5 0 0 0,-167 21 0 0 0,141-2-25 0 0,-69 9 0 0 0,106-18 0 0 0,-269 18 0 0 0,217-23 29 0 0,-83-3 90 0 0,111-9-49 0 0,-172-13 152 0 0,152 13-211 0 0,121 8-12 0 0,0 0 0 0 0,0 2 0 0 0,0 0-1 0 0,0 1 1 0 0,-29 10 0 0 0,21-3-419 0 0,1 2 0 0 0,-1 1 1 0 0,2 1-1 0 0,0 0 0 0 0,1 2 0 0 0,1 1 0 0 0,0 1 0 0 0,-31 35 0 0 0,-4 8-5182 0 0,-9 7-1597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8:27.287"/>
    </inkml:context>
    <inkml:brush xml:id="br0">
      <inkml:brushProperty name="width" value="0.1" units="cm"/>
      <inkml:brushProperty name="height" value="0.1" units="cm"/>
      <inkml:brushProperty name="color" value="#F4F91B"/>
    </inkml:brush>
  </inkml:definitions>
  <inkml:trace contextRef="#ctx0" brushRef="#br0">2218 1265 455 0 0,'2'-2'5'0'0,"1"0"-1"0"0,-1 0 0 0 0,0 0 1 0 0,1 1-1 0 0,-1-1 0 0 0,1 1 1 0 0,3-2-1 0 0,1 0 301 0 0,3-3-41 0 0,0 0-1 0 0,-1-1 1 0 0,0 1-1 0 0,0-2 0 0 0,8-8 1 0 0,20-17 1383 0 0,-31 30 435 0 0,-8 9-1204 0 0,-9 9-86 0 0,3-9-493 0 0,-1-1 0 0 0,1 0-1 0 0,-1 0 1 0 0,0 0 0 0 0,0-1-1 0 0,-1-1 1 0 0,1 0 0 0 0,-1 0-1 0 0,1-1 1 0 0,-1 0 0 0 0,0 0-1 0 0,0-1 1 0 0,0-1 0 0 0,-19 0-1 0 0,17-2 14 0 0,1 1 128 0 0,0 0 0 0 0,0-1 0 0 0,-15-5 0 0 0,18 5-211 0 0,-1 1-1 0 0,1 0 0 0 0,-1 0 0 0 0,1 0 1 0 0,-12 2-1 0 0,-20-3 386 0 0,-22-1 462 0 0,41 3-447 0 0,-30-4 0 0 0,28 1-28 0 0,-40 0 0 0 0,27 4-89 0 0,-44 9-1 0 0,45-5-118 0 0,-46 1-1 0 0,39-4-44 0 0,27-1-186 0 0,0 0-1 0 0,-20-3 0 0 0,-21 2 287 0 0,45 1-407 0 0,2 0 0 0 0,-1 1 0 0 0,0 0 1 0 0,0 1-1 0 0,0 0 0 0 0,1 0 0 0 0,-13 8 0 0 0,10-6-23 0 0,-1 0 0 0 0,1 0-1 0 0,-22 4 1 0 0,11-7 67 0 0,0 0-1 0 0,-29-2 1 0 0,-29 1 360 0 0,44 4-365 0 0,22-3-42 0 0,1 0-1 0 0,-1 0 1 0 0,0-2 0 0 0,0 0-1 0 0,0 0 1 0 0,-18-4 0 0 0,10 0 52 0 0,1 1 1 0 0,-1 1 0 0 0,-42 3 0 0 0,-21-2 20 0 0,-103-18 281 0 0,173 17-336 0 0,1-1-1 0 0,-1-1 1 0 0,1-1-1 0 0,-18-7 1 0 0,-63-32 317 0 0,83 38-210 0 0,1 2 0 0 0,-23-7 0 0 0,-11-3-20 0 0,-9-5 174 0 0,43 14-258 0 0,1 1 0 0 0,-1 0-1 0 0,-13-3 1 0 0,19 4-21 0 0,0 0-1 0 0,1 0 1 0 0,-1-1-1 0 0,1 0 1 0 0,-1 0-1 0 0,1 0 1 0 0,0 0 0 0 0,1-1-1 0 0,-1 0 1 0 0,1 0-1 0 0,-6-9 1 0 0,9 13-18 0 0,0-1-1 0 0,0 0 1 0 0,0 0 0 0 0,1 0 0 0 0,-1 0 0 0 0,0 0 0 0 0,1 0-1 0 0,0 0 1 0 0,-1-1 0 0 0,1 1 0 0 0,0 0 0 0 0,0 0 0 0 0,0 0-1 0 0,1-3 1 0 0,8-32 115 0 0,-1 3-69 0 0,-1-2 79 0 0,-5 27-90 0 0,1-1-1 0 0,-2 0 1 0 0,2-14-1 0 0,-2-3-1 0 0,3-1 0 0 0,0 2-1 0 0,1-1 1 0 0,16-44 0 0 0,-19 60-43 0 0,0 0-1 0 0,0 0 1 0 0,-1 0-1 0 0,-1-20 1 0 0,0 20 6 0 0,0 0 0 0 0,0 0 0 0 0,2-1 0 0 0,3-15 0 0 0,18-76-16 0 0,-18 77 0 0 0,-5 22 0 0 0,0 1 0 0 0,-1-1 0 0 0,1 1 0 0 0,-1-1 0 0 0,0 0 0 0 0,0 1 0 0 0,0-1 0 0 0,0 1 0 0 0,0-1 0 0 0,-1 1 0 0 0,0 0 0 0 0,1 0 0 0 0,-1 0 0 0 0,0 0 0 0 0,-5-5 0 0 0,3 3 0 0 0,1 0 0 0 0,0 0 0 0 0,0 0 0 0 0,0 0 0 0 0,-3-10 0 0 0,-20-101 0 0 0,24 108 5 0 0,0 0 0 0 0,1 0 0 0 0,0 0 0 0 0,1 0 0 0 0,0 0 0 0 0,0 0 0 0 0,1 0-1 0 0,0 0 1 0 0,0 0 0 0 0,0 1 0 0 0,1-1 0 0 0,4-8 0 0 0,-6 13-5 0 0,1 1 0 0 0,0-1 0 0 0,1 1 0 0 0,-1 0 0 0 0,0 0 0 0 0,1-1 0 0 0,-1 1 0 0 0,1 0 0 0 0,0 0 0 0 0,0 0 0 0 0,0 0 0 0 0,0 1 0 0 0,0-1 0 0 0,0 0 0 0 0,0 1 0 0 0,0 0 0 0 0,1-1 0 0 0,-1 1 0 0 0,1 0 0 0 0,-1 0 0 0 0,1 0 0 0 0,-1 1 0 0 0,1-1 0 0 0,-1 1 0 0 0,1-1 0 0 0,0 1 0 0 0,-1 0 0 0 0,1 0 0 0 0,0 0 0 0 0,-1 0 0 0 0,6 1 0 0 0,45 3 0 0 0,-30-3 0 0 0,38 6 0 0 0,-48-5 0 0 0,0 0 0 0 0,19-1 0 0 0,10 1 0 0 0,25 3 0 0 0,-32-3 0 0 0,40 7 0 0 0,-20-3 0 0 0,-16-4 0 0 0,-22-1 0 0 0,-1-1 0 0 0,1 0 0 0 0,22-4 0 0 0,11-1 0 0 0,84-9 0 0 0,33 0 0 0 0,-20 20 0 0 0,-70-2 0 0 0,-11-2 0 0 0,0-3 0 0 0,82-11 0 0 0,-118 8 0 0 0,288-33 0 0 0,-304 36 0 0 0,-1 1 0 0 0,0 0 0 0 0,0 0 0 0 0,0 1 0 0 0,0 1 0 0 0,0 0 0 0 0,0 1 0 0 0,0 0 0 0 0,-1 1 0 0 0,21 10 0 0 0,-25-9 0 0 0,0 1 0 0 0,-1 0 0 0 0,0 1 0 0 0,-1 0 0 0 0,1 0 0 0 0,-1 0 0 0 0,0 1 0 0 0,-1-1 0 0 0,0 2 0 0 0,8 15 0 0 0,-12-21 0 0 0,51 120 0 0 0,-47-109 0 0 0,1-1 0 0 0,-1 1 0 0 0,-1-1 0 0 0,0 1 0 0 0,-1 1 0 0 0,-1-1 0 0 0,2 20 0 0 0,-4-11 0 0 0,0 0 0 0 0,-1 0 0 0 0,-1-1 0 0 0,-2 1 0 0 0,-10 38 0 0 0,-72 221-176 0 0,28-119-1413 0 0,14-55-2521 0 0,24-66-1719 0 0,-2 4-1579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9:09.037"/>
    </inkml:context>
    <inkml:brush xml:id="br0">
      <inkml:brushProperty name="width" value="0.1" units="cm"/>
      <inkml:brushProperty name="height" value="0.1" units="cm"/>
      <inkml:brushProperty name="color" value="#F4F91B"/>
    </inkml:brush>
  </inkml:definitions>
  <inkml:trace contextRef="#ctx0" brushRef="#br0">2861 1475 455 0 0,'25'6'3946'0'0,"-14"-4"-1669"0"0,-10-2-2137 0 0,0 0 1 0 0,0 0 0 0 0,0 0 0 0 0,0 0 0 0 0,0 1-1 0 0,0-1 1 0 0,0 0 0 0 0,0 0 0 0 0,0 1 0 0 0,0-1-1 0 0,0 0 1 0 0,0 1 0 0 0,0-1 0 0 0,0 1 0 0 0,-1-1 0 0 0,3 2-1 0 0,-18 11 3249 0 0,15-13-3333 0 0,-1 1 1 0 0,0-1 0 0 0,0 1-1 0 0,1-1 1 0 0,-1 1 0 0 0,0-1 0 0 0,0 0-1 0 0,0 1 1 0 0,0-1 0 0 0,1 0-1 0 0,-1 0 1 0 0,0 1 0 0 0,0-1-1 0 0,0 0 1 0 0,0 0 0 0 0,0 0 0 0 0,0 0-1 0 0,0 0 1 0 0,0 0 0 0 0,1-1-1 0 0,-1 1 1 0 0,0 0 0 0 0,0 0-1 0 0,0-1 1 0 0,0 1 0 0 0,0 0 0 0 0,-1-2-1 0 0,0 0 100 0 0,-1 0 0 0 0,1 0-1 0 0,-1 0 1 0 0,0 1 0 0 0,0-1-1 0 0,1 0 1 0 0,-1 1 0 0 0,0 0-1 0 0,0 0 1 0 0,0 0 0 0 0,-1 0-1 0 0,1 0 1 0 0,-5 0 0 0 0,-4 0 245 0 0,0 1 0 0 0,-17 2 0 0 0,-1-1-136 0 0,-5 1 22 0 0,21-1 78 0 0,-27-1-1 0 0,28-2-103 0 0,0-1 0 0 0,0 0 0 0 0,0-1 0 0 0,-15-7 0 0 0,-26-7 386 0 0,37 15-483 0 0,0 1 1 0 0,0 0-1 0 0,-23 2 0 0 0,-4-1 27 0 0,12 0 26 0 0,-47 7-1 0 0,34-2-57 0 0,22-2-47 0 0,1 2 1 0 0,-41 12-1 0 0,39-9 160 0 0,-46 8 0 0 0,51-14-72 0 0,1 0-1 0 0,-1-1 0 0 0,1 0 0 0 0,-1-2 1 0 0,1 0-1 0 0,0-1 0 0 0,0-1 1 0 0,-28-10-1 0 0,11-3 146 0 0,29 13-297 0 0,-1 0 1 0 0,1 1 0 0 0,-1 0 0 0 0,0 0 0 0 0,0 1-1 0 0,0 0 1 0 0,0 0 0 0 0,-9-1 0 0 0,-22 0-20 0 0,0 2 0 0 0,-60 5 1 0 0,-42 6 154 0 0,-35 5 26 0 0,119-9-174 0 0,-11 2 63 0 0,58-8-51 0 0,-1 0 1 0 0,1 0-1 0 0,-1 0 0 0 0,1-1 0 0 0,-1-1 1 0 0,1 0-1 0 0,-1 0 0 0 0,1 0 0 0 0,-15-8 1 0 0,-32-6 69 0 0,36 12-99 0 0,7 1-1 0 0,-2 1 1 0 0,-22-1 0 0 0,-5 1-2 0 0,28 1-5 0 0,0 1 0 0 0,-1 0-1 0 0,-23 3 1 0 0,-31 5-12 0 0,61-8 21 0 0,1 0 0 0 0,0 0 0 0 0,-1-1 0 0 0,-12-2 0 0 0,12 1-2 0 0,1 1 0 0 0,0 0 0 0 0,-1 1 0 0 0,-9 0 0 0 0,-4 0 28 0 0,0 0 0 0 0,-31-5-1 0 0,14 1 22 0 0,21 2-9 0 0,-1-1 0 0 0,1-1 0 0 0,-31-12 0 0 0,-9-1 133 0 0,55 16-181 0 0,1 0 0 0 0,-1 0 0 0 0,0 1 0 0 0,0-1 0 0 0,0 0 0 0 0,1-1 0 0 0,-1 1 0 0 0,1 0 0 0 0,-1 0 0 0 0,1-1 0 0 0,-1 1 0 0 0,1-1 0 0 0,0 1 0 0 0,-1-1 0 0 0,0-2 0 0 0,-15-31 261 0 0,9 17-152 0 0,8 16-107 0 0,-1 0 1 0 0,0 0-1 0 0,1 0 0 0 0,-1 0 1 0 0,1 0-1 0 0,0 0 1 0 0,0 0-1 0 0,-1 0 0 0 0,1 0 1 0 0,1 0-1 0 0,-1 0 0 0 0,0 0 1 0 0,0 0-1 0 0,2-4 0 0 0,12-30 172 0 0,-10 30-154 0 0,-1-1 0 0 0,-1 0-1 0 0,5-13 1 0 0,2-22 39 0 0,-7 34-40 0 0,1-1 0 0 0,-1 0 0 0 0,-1 1 0 0 0,1-1 0 0 0,-2 0 0 0 0,1 0 0 0 0,-1 0 0 0 0,0 0 0 0 0,-1 0 0 0 0,-3-16 0 0 0,0 12-23 0 0,3 8 1 0 0,-1 1 1 0 0,1 0-1 0 0,-1-1 1 0 0,0 1-1 0 0,0 0 1 0 0,0 0-1 0 0,-5-7 1 0 0,2 6 0 0 0,0 0 0 0 0,0 0 0 0 0,-1 0 0 0 0,-8-5 1 0 0,-2-2-3 0 0,11 7-7 0 0,0 0 0 0 0,1 0 0 0 0,0-1 0 0 0,0 1 0 0 0,0-1 0 0 0,0 0 0 0 0,1 0 0 0 0,0 0 0 0 0,0 0 0 0 0,-2-10 0 0 0,-14-26 0 0 0,-2-7 0 0 0,-2-7 26 0 0,17 38-13 0 0,-2 1-1 0 0,-10-19 1 0 0,13 25-13 0 0,0 0 0 0 0,0-1 0 0 0,-3-15 0 0 0,-2-2 11 0 0,-22-72 106 0 0,31 96-113 0 0,-1 0 0 0 0,1 1-1 0 0,0-1 1 0 0,0 0 0 0 0,1 0 0 0 0,-1 0-1 0 0,1 0 1 0 0,0 0 0 0 0,0 0 0 0 0,1 0-1 0 0,0 0 1 0 0,0 0 0 0 0,0 0 0 0 0,0 0 0 0 0,1 0-1 0 0,4-8 1 0 0,2-6-4 0 0,-5 12 0 0 0,1-1 0 0 0,0 1 0 0 0,5-8 0 0 0,-7 12 0 0 0,0 1 0 0 0,0 0 0 0 0,0 0 0 0 0,0-1 0 0 0,1 1 0 0 0,-1 1 0 0 0,1-1 0 0 0,-1 0 0 0 0,1 1 0 0 0,-1-1 0 0 0,1 1 0 0 0,4-2 0 0 0,0 1 0 0 0,-1-1 0 0 0,1-1 0 0 0,10-7 0 0 0,7-3 0 0 0,-16 10 0 0 0,0 0 0 0 0,1 1 0 0 0,-1 1 0 0 0,1 0 0 0 0,-1 0 0 0 0,1 0 0 0 0,16 0 0 0 0,44-7 0 0 0,107-28 0 0 0,-148 31 0 0 0,36-6 0 0 0,0 3 0 0 0,95-1 0 0 0,-136 9 0 0 0,223-25 0 0 0,-192 18 0 0 0,90-5 0 0 0,-82 8 0 0 0,123-3 0 0 0,-18 1 0 0 0,-24-9 0 0 0,63-1 0 0 0,-143 14 0 0 0,203-20 0 0 0,-159 13 0 0 0,-91 10 0 0 0,0 0 0 0 0,27 3 0 0 0,-12 0 0 0 0,-16 0 0 0 0,-1 0 0 0 0,1 0 0 0 0,24 10 0 0 0,-12-4 0 0 0,44 12 0 0 0,81 27 0 0 0,-98-31 0 0 0,-30-10 0 0 0,0 1 0 0 0,41 21 0 0 0,-43-17 0 0 0,-13-8 0 0 0,0 0 0 0 0,-1 1 0 0 0,1 0 0 0 0,-1 1 0 0 0,0 0 0 0 0,-1 0 0 0 0,0 1 0 0 0,7 7 0 0 0,1 3 0 0 0,-12-14 0 0 0,0 1 0 0 0,0-1 0 0 0,0 1 0 0 0,-1 0 0 0 0,1-1 0 0 0,-1 1 0 0 0,0 0 0 0 0,0 0 0 0 0,0 1 0 0 0,2 7 0 0 0,16 66 0 0 0,-12-54 0 0 0,-2 1 0 0 0,0-1 0 0 0,-2 2 0 0 0,3 38 0 0 0,-10 23 0 0 0,0-47 0 0 0,7 76 0 0 0,-2-98 0 0 0,0 1 0 0 0,-1-1 0 0 0,-1 1 0 0 0,-1 0 0 0 0,-1-1 0 0 0,0 1 0 0 0,-1-1 0 0 0,-1 0 0 0 0,-8 22 0 0 0,-31 75-240 0 0,-20 60-416 0 0,55-148 433 0 0,-78 224-3153 0 0,54-175 759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4:21.437"/>
    </inkml:context>
    <inkml:brush xml:id="br0">
      <inkml:brushProperty name="width" value="0.1" units="cm"/>
      <inkml:brushProperty name="height" value="0.1" units="cm"/>
      <inkml:brushProperty name="color" value="#F4F91B"/>
    </inkml:brush>
  </inkml:definitions>
  <inkml:trace contextRef="#ctx0" brushRef="#br0">18459 576 4031 0 0,'0'-2'52'0'0,"0"1"0"0"0,0-1-1 0 0,0 1 1 0 0,0 0-1 0 0,0-1 1 0 0,1 1 0 0 0,-1-1-1 0 0,0 1 1 0 0,1 0-1 0 0,-1-1 1 0 0,0 1-1 0 0,1 0 1 0 0,0-1 0 0 0,-1 1-1 0 0,1 0 1 0 0,0 0-1 0 0,0 0 1 0 0,0-1 0 0 0,-1 1-1 0 0,1 0 1 0 0,0 0-1 0 0,1 0 1 0 0,-1 1-1 0 0,0-1 1 0 0,0 0 0 0 0,0 0-1 0 0,0 0 1 0 0,3 0-1 0 0,30-19 613 0 0,-34 19-605 0 0,1 1-1 0 0,-1 0 0 0 0,0 0 1 0 0,1 0-1 0 0,-1 0 1 0 0,0 0-1 0 0,1-1 0 0 0,-1 1 1 0 0,0 0-1 0 0,1 0 0 0 0,-1-1 1 0 0,0 1-1 0 0,0 0 0 0 0,1 0 1 0 0,-1-1-1 0 0,0 1 0 0 0,0 0 1 0 0,0-1-1 0 0,0 1 0 0 0,1 0 1 0 0,-1-1-1 0 0,0 1 1 0 0,0 0-1 0 0,0-1 0 0 0,0 1 1 0 0,0 0-1 0 0,0-1 0 0 0,0 1 1 0 0,0 0-1 0 0,0-1 0 0 0,0 1 1 0 0,0-1-1 0 0,0 1 0 0 0,0 0 1 0 0,0-1-1 0 0,0 1 0 0 0,0 0 1 0 0,0-1-1 0 0,0 1 0 0 0,-1 0 1 0 0,1-1-1 0 0,0 1 1 0 0,0 0-1 0 0,0-1 0 0 0,-1 1 1 0 0,1 0-1 0 0,0 0 0 0 0,0-1 1 0 0,-1 1-1 0 0,1 0 0 0 0,0 0 1 0 0,-1-1-1 0 0,1 1 0 0 0,0 0 1 0 0,0 0-1 0 0,-1 0 0 0 0,1 0 1 0 0,0 0-1 0 0,-1-1 1 0 0,1 1-1 0 0,-1 0 0 0 0,1 0 1 0 0,0 0-1 0 0,-1 0 0 0 0,1 0 1 0 0,0 0-1 0 0,-1 0 0 0 0,-1 0 152 0 0,-1 0 0 0 0,1 0 0 0 0,0 0 0 0 0,0-1 0 0 0,0 1 0 0 0,0-1 0 0 0,0 1 0 0 0,0-1 0 0 0,-3-1 0 0 0,-7-3 714 0 0,6 4-718 0 0,0 0-1 0 0,0 0 0 0 0,0 0 1 0 0,-1 0-1 0 0,1 1 0 0 0,0 0 1 0 0,-9 2-1 0 0,-44 9 314 0 0,54-11-419 0 0,-1 0-1 0 0,1 0 1 0 0,0 0 0 0 0,0-1 0 0 0,0 0 0 0 0,0 0 0 0 0,-10-3 0 0 0,-6-1 229 0 0,-118-28 1129 0 0,97 21-1028 0 0,12 6-145 0 0,1 1 0 0 0,-1 1 0 0 0,0 1 0 0 0,0 2 0 0 0,-58 5 0 0 0,63-3-75 0 0,0-3 0 0 0,-1 0 0 0 0,1-1 1 0 0,0-1-1 0 0,-39-13 0 0 0,33 9 58 0 0,-1 1-1 0 0,-49-5 1 0 0,-196-1 484 0 0,97-2-398 0 0,5 0 12 0 0,2 15-91 0 0,84 0-14 0 0,-116 14 0 0 0,9-12 63 0 0,100-4-184 0 0,-457 30 311 0 0,400-20-400 0 0,27-3 15 0 0,-36 0 62 0 0,69 1-71 0 0,36-1-39 0 0,-17 2 49 0 0,1 2-1 0 0,-110 30 1 0 0,-26 3 4 0 0,165-35-66 0 0,-11 2 104 0 0,0-2-1 0 0,-1-3 1 0 0,1-2-1 0 0,-57-5 1 0 0,82 1-21 0 0,-34 4 0 0 0,9 0-59 0 0,-360-20 99 0 0,340 14-104 0 0,-150 13-1 0 0,73 0-6 0 0,85-7-11 0 0,-211 4 52 0 0,-217-16 6 0 0,366 0 37 0 0,-241-48 1 0 0,290 41-17 0 0,-84-7 0 0 0,-21 0-63 0 0,90 7 34 0 0,-57-7-6 0 0,-24 6-36 0 0,-29-2-17 0 0,-14 11 67 0 0,119 1-64 0 0,21 1 0 0 0,-68-7 0 0 0,-58-1 0 0 0,-52 10 0 0 0,2-21 0 0 0,115 5 0 0 0,-177-5 0 0 0,74 10 0 0 0,84 3 0 0 0,17 0 26 0 0,-42-2 12 0 0,176 14-38 0 0,-168 0 0 0 0,53 1 0 0 0,-222-28 0 0 0,260 20 0 0 0,-151 6 0 0 0,141 5 0 0 0,-101-11 0 0 0,37-12 0 0 0,106 14 0 0 0,-69 1 0 0 0,-54 9 0 0 0,173-3 0 0 0,-287-3 0 0 0,106-1 0 0 0,96 1 0 0 0,-76 3 0 0 0,7 12 0 0 0,59-4 0 0 0,-114-3 0 0 0,-324-4 0 0 0,437 2 29 0 0,-184-18-1 0 0,188 6-21 0 0,-212 7-7 0 0,238 3 0 0 0,-15-4 0 0 0,-161-24 0 0 0,-9-2 0 0 0,191 26 0 0 0,-104 9 0 0 0,0 1 0 0 0,87-5 0 0 0,-148-3 0 0 0,189 1 0 0 0,1 2 0 0 0,-42 8 0 0 0,49-7 0 0 0,-141 25 0 0 0,-41 5 0 0 0,161-30 0 0 0,-79-4 0 0 0,-33 2 0 0 0,-29 24 0 0 0,176-23 0 0 0,-3 2 2 0 0,1-2-1 0 0,0-1 1 0 0,-1 0 0 0 0,0-2 0 0 0,-35-3 0 0 0,25 0 14 0 0,0 0 1 0 0,-46 3 0 0 0,33 1-14 0 0,12 0-3 0 0,19 0 0 0 0,-1 0 0 0 0,-15-3 0 0 0,-40-2 0 0 0,-1 3 0 0 0,-86 9 0 0 0,70-2 0 0 0,41-3 1 0 0,-75 2 9 0 0,102-5-4 0 0,0 0 1 0 0,0 2 0 0 0,0 0-1 0 0,0 1 1 0 0,0 0 0 0 0,0 2-1 0 0,-17 6 1 0 0,-9 5-7 0 0,26-11 0 0 0,-1 2 0 0 0,-28 14 0 0 0,37-16 0 0 0,1 0 0 0 0,0 1 0 0 0,0-1 0 0 0,1 1 0 0 0,-1 1 0 0 0,1 0 0 0 0,0 0 0 0 0,1 0 0 0 0,0 1 0 0 0,0-1 0 0 0,1 2 0 0 0,-8 14 0 0 0,4-2-13 0 0,1 0 0 0 0,1 0 1 0 0,1 0-1 0 0,-5 32 0 0 0,6-21 13 0 0,-11 35 0 0 0,-4 17 0 0 0,-14 205 0 0 0,35-268 0 0 0,0-1 0 0 0,2 0 0 0 0,0 0 0 0 0,1 0 0 0 0,10 29 0 0 0,-5-19 0 0 0,-4-13 0 0 0,2 0 0 0 0,0 0 0 0 0,18 29 0 0 0,-14-26 0 0 0,15 34 0 0 0,-1 29 0 0 0,-3-7 0 0 0,-20-69 0 0 0,1-1 0 0 0,0 0 0 0 0,0 0 0 0 0,0 0 0 0 0,0 0 0 0 0,1-1 0 0 0,0 1 0 0 0,0-1 0 0 0,0 0 0 0 0,1 0 0 0 0,0-1 0 0 0,0 1 0 0 0,0-1 0 0 0,0 0 0 0 0,12 6 0 0 0,20 10 56 0 0,26 11 16 0 0,-48-25-44 0 0,0-1-1 0 0,0-1 0 0 0,1-1 1 0 0,-1 0-1 0 0,1-1 1 0 0,23 0-1 0 0,97-9 49 0 0,-94 3-69 0 0,15-2 37 0 0,47-2 29 0 0,226 20-9 0 0,-235-11-48 0 0,141-16 1 0 0,-137 6-2 0 0,123 4 1 0 0,316 15 48 0 0,-458-10-64 0 0,-1 3 0 0 0,91 15 0 0 0,57 13 0 0 0,-159-26 0 0 0,93-3 0 0 0,146-4 0 0 0,-150 8 32 0 0,170-16 0 0 0,92-13-32 0 0,-373 24 3 0 0,41-1 28 0 0,108-13-1 0 0,87-9-30 0 0,1 20 0 0 0,-211 2 0 0 0,226-16-2 0 0,76 1 68 0 0,-119 12-66 0 0,0-18 0 0 0,-254 21 0 0 0,117-7 0 0 0,149 10 0 0 0,-190-3 0 0 0,117-14 0 0 0,-190 13 0 0 0,296-39 0 0 0,40 3 0 0 0,-160 21 0 0 0,283-19 0 0 0,-416 33 0 0 0,236 0 0 0 0,-250 3 0 0 0,310 6 0 0 0,-99 0 0 0 0,1 0 0 0 0,-128-9 0 0 0,-28 0 0 0 0,99 10 0 0 0,-81 5 0 0 0,332 21 0 0 0,53-2 0 0 0,-452-28 0 0 0,327 2 0 0 0,-29-3 0 0 0,127 20 0 0 0,-12-1 0 0 0,-40-10 0 0 0,-335-12 0 0 0,221 20 0 0 0,34-1 0 0 0,-266-20 0 0 0,333 6 0 0 0,-213 5 0 0 0,213-16 0 0 0,-132 13 28 0 0,-67 0 8 0 0,1-14-36 0 0,116 5 0 0 0,-263 6 0 0 0,61 5 0 0 0,158-6 0 0 0,-76-9 0 0 0,219 21 0 0 0,-100-12 0 0 0,-91-4 0 0 0,-41 9 0 0 0,142 1 0 0 0,-214-16 0 0 0,80 2 0 0 0,-134 8 8 0 0,0-3 0 0 0,0-2 0 0 0,0-3 0 0 0,0-3 0 0 0,-1-2 0 0 0,0-2 0 0 0,76-28 0 0 0,-90 25-8 0 0,-17 6 0 0 0,0 0 0 0 0,0-2 0 0 0,42-24 0 0 0,-60 27 11 0 0,1 0 0 0 0,-1 0 1 0 0,16-19-1 0 0,4-3 8 0 0,-10 10-3 0 0,0-1 0 0 0,-2-1 0 0 0,0 0 0 0 0,-2-1 0 0 0,0-1 0 0 0,-1 0 0 0 0,10-29 0 0 0,-18 39-12 0 0,-1-1 1 0 0,0 1-1 0 0,-1-1 0 0 0,-1 0 0 0 0,0 0 1 0 0,-1-1-1 0 0,-1 1 0 0 0,0 0 0 0 0,-1-1 1 0 0,-1 1-1 0 0,-1-1 0 0 0,0 1 1 0 0,0 0-1 0 0,-7-20 0 0 0,3 19 1 0 0,0 0 0 0 0,-1-1 0 0 0,-1 2 0 0 0,0-1 0 0 0,-1 1 0 0 0,-1 1 0 0 0,0-1-1 0 0,-1 2 1 0 0,-1 0 0 0 0,0 0 0 0 0,0 1 0 0 0,-20-15 0 0 0,-1 4-15 0 0,-2 1 1 0 0,0 2-1 0 0,-2 1 0 0 0,-65-23 1 0 0,-162-38-139 0 0,227 70 119 0 0,-13-2-251 0 0,0 1 1 0 0,-67-5 0 0 0,83 14-1016 0 0,-42 3 1 0 0,47 2-2544 0 0,-52 11-1 0 0,20 3-3840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4:29.485"/>
    </inkml:context>
    <inkml:brush xml:id="br0">
      <inkml:brushProperty name="width" value="0.1" units="cm"/>
      <inkml:brushProperty name="height" value="0.1" units="cm"/>
      <inkml:brushProperty name="color" value="#F4F91B"/>
    </inkml:brush>
  </inkml:definitions>
  <inkml:trace contextRef="#ctx0" brushRef="#br0">0 42 919 0 0,'13'-4'6511'0'0,"-12"4"-6266"0"0,18 12 2689 0 0,-13-10-2417 0 0,0 2 0 0 0,-1-1 0 0 0,0 0 0 0 0,9 9 0 0 0,-9-9-360 0 0,0 0 0 0 0,0 0 0 0 0,0 0 0 0 0,0-1 1 0 0,0 0-1 0 0,0 0 0 0 0,1 0 0 0 0,-1-1 0 0 0,1 1 0 0 0,-1-1 0 0 0,12 0 0 0 0,1 1 168 0 0,-1-1 231 0 0,1 1 0 0 0,0 1 1 0 0,25 7-1 0 0,-38-9-353 0 0,0 1 0 0 0,0-1 0 0 0,0 0 0 0 0,0-1 0 0 0,0 1 0 0 0,0-1 0 0 0,0 0 0 0 0,0 0 0 0 0,0-1 0 0 0,0 1 0 0 0,6-2 0 0 0,-3 1-84 0 0,1 1 1 0 0,-1 1 0 0 0,1-1 0 0 0,-1 1 0 0 0,1 1 0 0 0,-1 0 0 0 0,1 0 0 0 0,8 4 0 0 0,-1-1-25 0 0,1-1 244 0 0,34 3-1 0 0,-11-2-39 0 0,-29-4-219 0 0,0-1-1 0 0,-1 1 1 0 0,1-2-1 0 0,14-1 1 0 0,17-1 149 0 0,-16 3 84 0 0,-17-1-197 0 0,0-1-1 0 0,0 0 0 0 0,-1-1 1 0 0,1 0-1 0 0,-1 0 1 0 0,0 0-1 0 0,0-1 0 0 0,0-1 1 0 0,8-5-1 0 0,15-7 204 0 0,-21 11-246 0 0,0-1 0 0 0,11-9 0 0 0,25-24-9 0 0,-17 17-64 0 0,-21 18 11 0 0,-5 9 26 0 0,-3-3-36 0 0,0 0-1 0 0,-1 0 0 0 0,1 1 1 0 0,0-1-1 0 0,0 0 0 0 0,0 0 1 0 0,-1 1-1 0 0,1-1 0 0 0,-1 0 0 0 0,1 0 1 0 0,-2 2-1 0 0,-22 44-966 0 0,16-29-1 0 0,-1-1-1 0 0,-1-1 0 0 0,-19 25 0 0 0,5-15-959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04.578"/>
    </inkml:context>
    <inkml:brush xml:id="br0">
      <inkml:brushProperty name="width" value="0.1" units="cm"/>
      <inkml:brushProperty name="height" value="0.1" units="cm"/>
      <inkml:brushProperty name="color" value="#F4F91B"/>
    </inkml:brush>
  </inkml:definitions>
  <inkml:trace contextRef="#ctx0" brushRef="#br0">1575 50 3167 0 0,'0'-1'44'0'0,"0"0"0"0"0,0 0 0 0 0,0 0-1 0 0,0 0 1 0 0,0 0 0 0 0,0 1 0 0 0,0-1-1 0 0,0 0 1 0 0,0 0 0 0 0,-1 0-1 0 0,1 0 1 0 0,0 0 0 0 0,-1 0 0 0 0,1 0-1 0 0,0 0 1 0 0,-1 0 0 0 0,1 1-1 0 0,-1-1 1 0 0,0 0 0 0 0,1 0 0 0 0,-1 1-1 0 0,-1-2 1 0 0,0 1 100 0 0,0 0 0 0 0,0 1-1 0 0,0-1 1 0 0,0 1 0 0 0,-1 0 0 0 0,1 0 0 0 0,0-1-1 0 0,0 2 1 0 0,-3-1 0 0 0,2 0-142 0 0,-11 1 239 0 0,0 0 0 0 0,0 1 0 0 0,-19 6 1 0 0,19-4-7 0 0,-1-1 1 0 0,1-1-1 0 0,-21 1 0 0 0,-395-27 1733 0 0,-6 0-525 0 0,386 23-1257 0 0,-1 2 1 0 0,-83 13-1 0 0,109-9-217 0 0,1 1 1 0 0,0 1-1 0 0,0 1 1 0 0,1 1-1 0 0,0 1 1 0 0,1 1-1 0 0,-30 19 1 0 0,17-5-881 0 0,2-2-2824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03.981"/>
    </inkml:context>
    <inkml:brush xml:id="br0">
      <inkml:brushProperty name="width" value="0.1" units="cm"/>
      <inkml:brushProperty name="height" value="0.1" units="cm"/>
      <inkml:brushProperty name="color" value="#E71224"/>
    </inkml:brush>
  </inkml:definitions>
  <inkml:trace contextRef="#ctx0" brushRef="#br0">425 117 1839 0 0,'-32'-46'267'0'0,"5"28"2352"0"0,23 14-2510 0 0,-1 1 0 0 0,0-1 0 0 0,1 1 0 0 0,-1 0 0 0 0,0 0 1 0 0,-1 1-1 0 0,1-1 0 0 0,-11-2 0 0 0,4 1 369 0 0,-20-13 1288 0 0,24 15-589 0 0,13 3-307 0 0,13 5-345 0 0,-2 4-452 0 0,3 2 2 0 0,26 11 0 0 0,-19-10-12 0 0,-18-9-11 0 0,1 0-1 0 0,0 0 1 0 0,17 5-1 0 0,214 36 1240 0 0,-159-29-1163 0 0,-40-11 26 0 0,-1 1-1 0 0,-1 2 1 0 0,1 2-1 0 0,67 26 1 0 0,-88-28-122 0 0,-1-1 0 0 0,26 5 0 0 0,-36-11-22 0 0,0 1 0 0 0,0-1 0 0 0,0-1-1 0 0,0 0 1 0 0,0 0 0 0 0,0 0-1 0 0,0-1 1 0 0,11-2 0 0 0,-19 3-6 0 0,0 0-1 0 0,0 0 1 0 0,0 0 0 0 0,1 0 0 0 0,-1 0 0 0 0,0 0-1 0 0,0 0 1 0 0,0 0 0 0 0,1 0 0 0 0,-1 0-1 0 0,0 0 1 0 0,0 0 0 0 0,0 0 0 0 0,1 0-1 0 0,-1 0 1 0 0,0-1 0 0 0,0 1 0 0 0,0 0-1 0 0,1 0 1 0 0,-1 0 0 0 0,0 0 0 0 0,0 0-1 0 0,0 0 1 0 0,0 0 0 0 0,0-1 0 0 0,1 1-1 0 0,-1 0 1 0 0,0 0 0 0 0,0 0 0 0 0,0 0-1 0 0,0-1 1 0 0,0 1 0 0 0,0 0 0 0 0,0 0 0 0 0,0 0-1 0 0,1-1 1 0 0,-1 1 0 0 0,0 0 0 0 0,0 0-1 0 0,0 0 1 0 0,0-1 0 0 0,0 1 0 0 0,0 0-1 0 0,0 0 1 0 0,0 0 0 0 0,0-1 0 0 0,0 1-1 0 0,-1 0 1 0 0,-9-4 225 0 0,-169-6-122 0 0,121 4-85 0 0,1 3-1 0 0,-1 3 0 0 0,-63 7 0 0 0,75-1-21 0 0,-146 16 0 0 0,94-20 0 0 0,108-6 30 0 0,9 0 100 0 0,151-24 404 0 0,-90 20-449 0 0,0 4 0 0 0,1 3 1 0 0,0 3-1 0 0,96 17 0 0 0,-115-10-55 0 0,0-3-1 0 0,1-3 0 0 0,106-7 1 0 0,8-20 204 0 0,-161 21-184 0 0,-5 1 23 0 0,0 0 0 0 0,0 0 1 0 0,-1-1-1 0 0,19-8 0 0 0,-29 11-66 0 0,0 0 0 0 0,1 0 0 0 0,-1 0 0 0 0,0 0 0 0 0,1 0 0 0 0,-1 0 0 0 0,0-1 0 0 0,1 1 0 0 0,-1 0 0 0 0,0 0 0 0 0,1 0 0 0 0,-1-1-1 0 0,0 1 1 0 0,0 0 0 0 0,1-1 0 0 0,-1 1 0 0 0,0 0 0 0 0,0 0 0 0 0,1-1 0 0 0,-1 1 0 0 0,0 0 0 0 0,0-1 0 0 0,0 1 0 0 0,0 0 0 0 0,0-1 0 0 0,1 1 0 0 0,-1-1 0 0 0,0 1-1 0 0,0-1 1 0 0,-9-6 163 0 0,-17 0 28 0 0,-25 4-124 0 0,0 3-1 0 0,-51 5 1 0 0,42-1-71 0 0,-284 2 109 0 0,177-5-85 0 0,99 1 10 0 0,0 4 0 0 0,1 2 0 0 0,0 3 0 0 0,-85 26 1 0 0,97-20-256 0 0,2 2 0 0 0,1 3 0 0 0,0 2 0 0 0,2 2 0 0 0,-72 50 1 0 0,75-40-975 0 0,7-1-58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06.454"/>
    </inkml:context>
    <inkml:brush xml:id="br0">
      <inkml:brushProperty name="width" value="0.1" units="cm"/>
      <inkml:brushProperty name="height" value="0.1" units="cm"/>
      <inkml:brushProperty name="color" value="#F4F91B"/>
    </inkml:brush>
  </inkml:definitions>
  <inkml:trace contextRef="#ctx0" brushRef="#br0">2833 63 2327 0 0,'-1'-1'13'0'0,"1"0"-1"0"0,-1 0 0 0 0,0 0 0 0 0,1 0 0 0 0,-1 0 0 0 0,0 0 0 0 0,0 1 0 0 0,0-1 1 0 0,0 0-1 0 0,0 0 0 0 0,1 1 0 0 0,-1-1 0 0 0,0 1 0 0 0,-1-1 0 0 0,1 1 0 0 0,0-1 1 0 0,0 1-1 0 0,0-1 0 0 0,0 1 0 0 0,0 0 0 0 0,-3 0 0 0 0,-20-7 1047 0 0,-4 3-269 0 0,-54-2 0 0 0,-20-2 955 0 0,0 0-942 0 0,-192 14 106 0 0,262-5-869 0 0,-32 2 180 0 0,-111 20 0 0 0,119-13-161 0 0,1-3 0 0 0,-98 2 0 0 0,-114-23 2593 0 0,72 9-3821 0 0,122 6 1203 0 0,-105-13 0 0 0,148 7-19 0 0,-296-33 87 0 0,276 37-79 0 0,1 1 0 0 0,0 3 0 0 0,-53 10 0 0 0,-143 42-940 0 0,167-34 438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20.504"/>
    </inkml:context>
    <inkml:brush xml:id="br0">
      <inkml:brushProperty name="width" value="0.1" units="cm"/>
      <inkml:brushProperty name="height" value="0.1" units="cm"/>
      <inkml:brushProperty name="color" value="#F4F91B"/>
    </inkml:brush>
  </inkml:definitions>
  <inkml:trace contextRef="#ctx0" brushRef="#br0">1160 13 3023 0 0,'0'0'24'0'0,"0"-1"0"0"0,0 0 0 0 0,-1 0 0 0 0,1 1 0 0 0,0-1 0 0 0,-1 0 0 0 0,1 1 0 0 0,-1-1 0 0 0,1 1 0 0 0,-1-1 0 0 0,1 0 0 0 0,-1 1 0 0 0,1-1 0 0 0,-1 1 0 0 0,0-1 0 0 0,1 1 0 0 0,-1 0 0 0 0,0-1 0 0 0,1 1 0 0 0,-1 0 0 0 0,0-1-1 0 0,1 1 1 0 0,-1 0 0 0 0,0 0 0 0 0,-1-1 0 0 0,0 2 46 0 0,0-1-1 0 0,0 1 0 0 0,0-1 1 0 0,0 1-1 0 0,0 0 0 0 0,0 0 1 0 0,1 0-1 0 0,-4 2 0 0 0,-3 2-62 0 0,-1-1 213 0 0,-1 0 1 0 0,1-1-1 0 0,-1 0 0 0 0,0-1 1 0 0,0 0-1 0 0,0 0 0 0 0,-13 0 1 0 0,12-1-6 0 0,1 0 0 0 0,-1 0 0 0 0,1 2 0 0 0,-1-1 0 0 0,1 1-1 0 0,0 0 1 0 0,-9 5 0 0 0,0 1-138 0 0,0 0 0 0 0,-1-2 0 0 0,1-1 0 0 0,-1 0 0 0 0,-32 4 0 0 0,-106 6 950 0 0,120-14-717 0 0,-10 0 205 0 0,-84-10 0 0 0,27 0-80 0 0,83 8-397 0 0,1 1 1 0 0,-1 1-1 0 0,1 1 0 0 0,0 1 0 0 0,-1 0 0 0 0,2 2 0 0 0,-29 11 1 0 0,-30 19-3218 0 0,52-21-332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21.520"/>
    </inkml:context>
    <inkml:brush xml:id="br0">
      <inkml:brushProperty name="width" value="0.1" units="cm"/>
      <inkml:brushProperty name="height" value="0.1" units="cm"/>
      <inkml:brushProperty name="color" value="#F4F91B"/>
    </inkml:brush>
  </inkml:definitions>
  <inkml:trace contextRef="#ctx0" brushRef="#br0">2384 68 1783 0 0,'-1'1'23'0'0,"1"-1"-1"0"0,-1 1 1 0 0,0-1-1 0 0,1 0 0 0 0,-1 1 1 0 0,0-1-1 0 0,0 0 0 0 0,1 1 1 0 0,-1-1-1 0 0,0 0 0 0 0,0 0 1 0 0,1 0-1 0 0,-1 0 0 0 0,0 0 1 0 0,0 0-1 0 0,0 0 0 0 0,1 0 1 0 0,-1 0-1 0 0,0 0 0 0 0,0 0 1 0 0,1 0-1 0 0,-2-1 0 0 0,-14-6 770 0 0,10 3-327 0 0,0 0 1 0 0,1-1 0 0 0,-9-8-1 0 0,11 10-322 0 0,0 0-1 0 0,1 0 1 0 0,-1 0 0 0 0,-1 0 0 0 0,1 1-1 0 0,0-1 1 0 0,-1 1 0 0 0,1 0-1 0 0,-1 0 1 0 0,0 0 0 0 0,0 0-1 0 0,0 1 1 0 0,1 0 0 0 0,-7-2-1 0 0,1 2-41 0 0,5 0-73 0 0,0 1-1 0 0,0-1 1 0 0,0 1 0 0 0,0 0 0 0 0,0 0 0 0 0,0 1-1 0 0,0-1 1 0 0,-5 2 0 0 0,-90 16 155 0 0,-82 18 856 0 0,54-13-352 0 0,82-12-535 0 0,23-5-66 0 0,0-2 0 0 0,-1 0 0 0 0,-36 2 0 0 0,44-6-15 0 0,1 0 82 0 0,0 0-1 0 0,-23-4 0 0 0,-79-12 659 0 0,87 13-680 0 0,1 0-1 0 0,-49 3 1 0 0,1-1 10 0 0,-29-1-119 0 0,-40-3 31 0 0,-151-12 246 0 0,243 14-261 0 0,-105 8 1 0 0,122 0-24 0 0,0 1 1 0 0,1 1-1 0 0,-63 23 0 0 0,-94 54-659 0 0,191-84 642 0 0,-71 33-616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05.449"/>
    </inkml:context>
    <inkml:brush xml:id="br0">
      <inkml:brushProperty name="width" value="0.1" units="cm"/>
      <inkml:brushProperty name="height" value="0.1" units="cm"/>
      <inkml:brushProperty name="color" value="#F4F91B"/>
    </inkml:brush>
  </inkml:definitions>
  <inkml:trace contextRef="#ctx0" brushRef="#br0">2494 52 1783 0 0,'-2'0'7'0'0,"-7"0"39"0"0,-1 0 0 0 0,1-1 0 0 0,0 0 0 0 0,-19-4-1 0 0,-12-13 2438 0 0,32 14-2255 0 0,1 0 0 0 0,-1 1 1 0 0,0-1-1 0 0,0 2 0 0 0,-17-5 0 0 0,-7 5 283 0 0,0 2-1 0 0,-1 1 1 0 0,-62 9-1 0 0,90-9-408 0 0,-75 5 1047 0 0,50-4-504 0 0,-53 9 0 0 0,-106 32 452 0 0,-78-8-184 0 0,267-35-912 0 0,-128 4 593 0 0,18-1 34 0 0,74-2-403 0 0,0-2-1 0 0,0-1 1 0 0,-35-8-1 0 0,-51-2 350 0 0,-316 5-22 0 0,292 8-2776 0 0,-151 20 0 0 0,241-14-2624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07.915"/>
    </inkml:context>
    <inkml:brush xml:id="br0">
      <inkml:brushProperty name="width" value="0.1" units="cm"/>
      <inkml:brushProperty name="height" value="0.1" units="cm"/>
      <inkml:brushProperty name="color" value="#F4F91B"/>
    </inkml:brush>
  </inkml:definitions>
  <inkml:trace contextRef="#ctx0" brushRef="#br0">1913 75 2671 0 0,'-3'-3'125'0'0,"0"1"-1"0"0,0-1 0 0 0,0 1 0 0 0,0 0 0 0 0,-1 0 0 0 0,1 1 0 0 0,-1-1 0 0 0,1 1 0 0 0,-8-2 0 0 0,-39-6 1238 0 0,2 0-605 0 0,8-1 126 0 0,0 1 0 0 0,-82-5-1 0 0,33 12-165 0 0,0 3 0 0 0,-107 15 0 0 0,44-2-228 0 0,-471 6 1366 0 0,433-18-1600 0 0,145 2-322 0 0,-1 1 1 0 0,-50 13 0 0 0,50-6-85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09.006"/>
    </inkml:context>
    <inkml:brush xml:id="br0">
      <inkml:brushProperty name="width" value="0.1" units="cm"/>
      <inkml:brushProperty name="height" value="0.1" units="cm"/>
      <inkml:brushProperty name="color" value="#F4F91B"/>
    </inkml:brush>
  </inkml:definitions>
  <inkml:trace contextRef="#ctx0" brushRef="#br0">1722 58 2815 0 0,'-2'-2'46'0'0,"1"1"-1"0"0,-1-1 0 0 0,1 1 0 0 0,-1 0 0 0 0,1-1 0 0 0,-1 1 0 0 0,0 0 0 0 0,0 0 0 0 0,1 0 1 0 0,-1 0-1 0 0,0 0 0 0 0,0 1 0 0 0,0-1 0 0 0,0 0 0 0 0,0 1 0 0 0,0-1 0 0 0,-4 1 0 0 0,-45-4 498 0 0,37 3-466 0 0,-13-2 643 0 0,-49-12-1 0 0,60 11-387 0 0,-1 0 1 0 0,0 1-1 0 0,0 0 0 0 0,0 1 0 0 0,0 1 0 0 0,0 1 0 0 0,-28 3 0 0 0,-44 14 341 0 0,-201 31 1248 0 0,239-43-1508 0 0,0-2 1 0 0,0-2 0 0 0,-88-10-1 0 0,10-12 183 0 0,53 8-230 0 0,-147-8 0 0 0,9 30-1312 0 0,173-4 404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09.620"/>
    </inkml:context>
    <inkml:brush xml:id="br0">
      <inkml:brushProperty name="width" value="0.1" units="cm"/>
      <inkml:brushProperty name="height" value="0.1" units="cm"/>
      <inkml:brushProperty name="color" value="#F4F91B"/>
    </inkml:brush>
  </inkml:definitions>
  <inkml:trace contextRef="#ctx0" brushRef="#br0">2019 14 919 0 0,'-63'-6'3516'0'0,"16"0"-1824"0"0,21 5-1083 0 0,-1 1-1 0 0,0 2 0 0 0,-31 6 0 0 0,-36 2-82 0 0,-167-16 1205 0 0,28-1-210 0 0,90 12-1068 0 0,-130-2 27 0 0,111-3-392 0 0,-280 35-1 0 0,361-24-1064 0 0,0-4-3501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33.023"/>
    </inkml:context>
    <inkml:brush xml:id="br0">
      <inkml:brushProperty name="width" value="0.1" units="cm"/>
      <inkml:brushProperty name="height" value="0.1" units="cm"/>
      <inkml:brushProperty name="color" value="#F4F91B"/>
    </inkml:brush>
  </inkml:definitions>
  <inkml:trace contextRef="#ctx0" brushRef="#br0">1878 138 455 0 0,'-8'3'3698'0'0,"-16"-2"-3334"0"0,15 0-7 0 0,-15 1-46 0 0,-5 2 180 0 0,-51-2 0 0 0,-160-23 1546 0 0,199 17-1714 0 0,-91-17 660 0 0,5 1-262 0 0,-258-32 382 0 0,133 22-841 0 0,208 28-234 0 0,0 2 0 0 0,0 2 0 0 0,-75 13 1 0 0,40 2-249 0 0,-85 32 0 0 0,131-37-82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34.541"/>
    </inkml:context>
    <inkml:brush xml:id="br0">
      <inkml:brushProperty name="width" value="0.1" units="cm"/>
      <inkml:brushProperty name="height" value="0.1" units="cm"/>
      <inkml:brushProperty name="color" value="#F4F91B"/>
    </inkml:brush>
  </inkml:definitions>
  <inkml:trace contextRef="#ctx0" brushRef="#br0">1790 160 2815 0 0,'-18'0'370'0'0,"-295"-11"3052"0"0,218-1-2469 0 0,-154-41 0 0 0,136 27-546 0 0,0 4 0 0 0,-1 5 1 0 0,-1 6-1 0 0,0 4 0 0 0,-160 11 1 0 0,247-2-485 0 0,0 2 1 0 0,1 0-1 0 0,0 2 0 0 0,0 1 1 0 0,1 1-1 0 0,-46 20 1 0 0,37-10-258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35.318"/>
    </inkml:context>
    <inkml:brush xml:id="br0">
      <inkml:brushProperty name="width" value="0.1" units="cm"/>
      <inkml:brushProperty name="height" value="0.1" units="cm"/>
      <inkml:brushProperty name="color" value="#F4F91B"/>
    </inkml:brush>
  </inkml:definitions>
  <inkml:trace contextRef="#ctx0" brushRef="#br0">1870 58 3911 0 0,'0'-1'85'0'0,"0"0"-1"0"0,0 0 0 0 0,1 1 0 0 0,-1-1 0 0 0,0 0 0 0 0,0 0 1 0 0,0 1-1 0 0,0-1 0 0 0,0 0 0 0 0,0 0 0 0 0,0 0 1 0 0,0 1-1 0 0,0-1 0 0 0,-1 0 0 0 0,1 0 0 0 0,0 1 0 0 0,0-1 1 0 0,-1 0-1 0 0,1 0 0 0 0,0 1 0 0 0,-1-1 0 0 0,1 0 0 0 0,-1 1 1 0 0,1-1-1 0 0,-1 1 0 0 0,1-1 0 0 0,-2-1 0 0 0,0 1 70 0 0,0 0-1 0 0,-1-1 0 0 0,1 1 1 0 0,-1 0-1 0 0,1 0 1 0 0,-1 0-1 0 0,1 0 0 0 0,-5 0 1 0 0,-6-1 253 0 0,0 0 1 0 0,-21 1-1 0 0,-106 12 605 0 0,17 1-728 0 0,-356-33 1546 0 0,67-1-948 0 0,328 22-756 0 0,-132 20-1 0 0,173-13-326 0 0,0 2-1 0 0,0 2 0 0 0,1 2 1 0 0,-73 33-1 0 0,77-26-337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26.480"/>
    </inkml:context>
    <inkml:brush xml:id="br0">
      <inkml:brushProperty name="width" value="0.1" units="cm"/>
      <inkml:brushProperty name="height" value="0.1" units="cm"/>
      <inkml:brushProperty name="color" value="#E71224"/>
    </inkml:brush>
  </inkml:definitions>
  <inkml:trace contextRef="#ctx0" brushRef="#br0">888 54 1375 0 0,'22'-47'4435'0'0,"-20"40"-3311"0"0,-6 8-652 0 0,-14 13-471 0 0,5-4 198 0 0,-21 13 112 0 0,-1-2 1 0 0,0-1-1 0 0,-2-2 0 0 0,0-2 0 0 0,-1-1 0 0 0,-72 17 1 0 0,-157 11 1284 0 0,189-33-1340 0 0,54-7-392 0 0,0 1 1 0 0,0 2-1 0 0,1 0 0 0 0,0 1 1 0 0,-40 19-1 0 0,39-13-3744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36.864"/>
    </inkml:context>
    <inkml:brush xml:id="br0">
      <inkml:brushProperty name="width" value="0.1" units="cm"/>
      <inkml:brushProperty name="height" value="0.1" units="cm"/>
      <inkml:brushProperty name="color" value="#F4F91B"/>
    </inkml:brush>
  </inkml:definitions>
  <inkml:trace contextRef="#ctx0" brushRef="#br0">1662 30 1839 0 0,'1'-1'84'0'0,"-1"1"-1"0"0,0-1 1 0 0,0 1-1 0 0,1-1 0 0 0,-1 1 1 0 0,0-1-1 0 0,0 0 0 0 0,0 1 1 0 0,1-1-1 0 0,-1 1 0 0 0,0-1 1 0 0,0 1-1 0 0,0-1 0 0 0,0 0 1 0 0,0 1-1 0 0,0-1 1 0 0,0 1-1 0 0,0-1 0 0 0,-1 0 1 0 0,1 1-1 0 0,0-1 0 0 0,0 1 1 0 0,0-1-1 0 0,-1 1 0 0 0,1-1 1 0 0,0 1-1 0 0,0-1 0 0 0,-1 1 1 0 0,1-1-1 0 0,-1 1 1 0 0,1-1-1 0 0,0 1 0 0 0,-1 0 1 0 0,1-1-1 0 0,-1 1 0 0 0,1-1 1 0 0,-1 1-1 0 0,1 0 0 0 0,-1 0 1 0 0,1-1-1 0 0,-1 1 0 0 0,0 0 1 0 0,-27-5 793 0 0,22 4-616 0 0,-19-1 63 0 0,-1 2 0 0 0,1 0 0 0 0,0 2 1 0 0,-37 6-1 0 0,29-3-116 0 0,-21 3 91 0 0,18-2-4 0 0,-45 1-1 0 0,-208-7 924 0 0,34-2-236 0 0,45-4-360 0 0,23-1-324 0 0,56 11-187 0 0,105-1-139 0 0,1 1 1 0 0,0 0-1 0 0,-27 9 0 0 0,48-11-104 0 0,0-1 0 0 0,-1 1-1 0 0,1 0 1 0 0,0 0-1 0 0,0 0 1 0 0,0 1 0 0 0,1-1-1 0 0,-1 1 1 0 0,-5 5-1 0 0,1 2-567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38.400"/>
    </inkml:context>
    <inkml:brush xml:id="br0">
      <inkml:brushProperty name="width" value="0.1" units="cm"/>
      <inkml:brushProperty name="height" value="0.1" units="cm"/>
      <inkml:brushProperty name="color" value="#F4F91B"/>
    </inkml:brush>
  </inkml:definitions>
  <inkml:trace contextRef="#ctx0" brushRef="#br0">1933 212 1495 0 0,'-143'-42'2744'0'0,"53"17"-1208"0"0,74 20-1331 0 0,-95-30 1806 0 0,-164-29 0 0 0,-36 28-806 0 0,230 32-1019 0 0,-153 12 0 0 0,128 6-132 0 0,-198 51 0 0 0,266-54-257 0 0,-66 19-38 0 0,35-6-2865 0 0,18-1-392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39.034"/>
    </inkml:context>
    <inkml:brush xml:id="br0">
      <inkml:brushProperty name="width" value="0.1" units="cm"/>
      <inkml:brushProperty name="height" value="0.1" units="cm"/>
      <inkml:brushProperty name="color" value="#F4F91B"/>
    </inkml:brush>
  </inkml:definitions>
  <inkml:trace contextRef="#ctx0" brushRef="#br0">1726 27 455 0 0,'-1'0'26'0'0,"0"-1"0"0"0,0 1 0 0 0,0-1 0 0 0,0 1 0 0 0,0 0 0 0 0,0 0 0 0 0,0-1 0 0 0,-1 1 0 0 0,1 0 0 0 0,0 0 0 0 0,0 0-1 0 0,0 0 1 0 0,0 1 0 0 0,0-1 0 0 0,0 0 0 0 0,0 0 0 0 0,0 1 0 0 0,0-1 0 0 0,0 0 0 0 0,0 1 0 0 0,0-1 0 0 0,-1 1 0 0 0,-15 4 1281 0 0,-20-4-871 0 0,-1-2-1 0 0,1-2 0 0 0,-44-9 0 0 0,-27-2 1143 0 0,21 11-140 0 0,-146 12 0 0 0,-46-6-907 0 0,48-3-265 0 0,105 11-143 0 0,24-2-58 0 0,23-2-215 0 0,-117 25 0 0 0,147-20-226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39.644"/>
    </inkml:context>
    <inkml:brush xml:id="br0">
      <inkml:brushProperty name="width" value="0.1" units="cm"/>
      <inkml:brushProperty name="height" value="0.1" units="cm"/>
      <inkml:brushProperty name="color" value="#F4F91B"/>
    </inkml:brush>
  </inkml:definitions>
  <inkml:trace contextRef="#ctx0" brushRef="#br0">1212 69 1375 0 0,'-7'1'58'0'0,"1"0"0"0"0,-1 0 0 0 0,0 0 0 0 0,-12 6 0 0 0,-9 1 268 0 0,3-4 252 0 0,-1-1-1 0 0,1-1 1 0 0,-1-2-1 0 0,0 0 1 0 0,1-2-1 0 0,-1 0 1 0 0,-45-12-1 0 0,-43-15 1443 0 0,-28-7-480 0 0,114 31-1381 0 0,-2 1 0 0 0,1 1 0 0 0,-30 1 0 0 0,4 5-227 0 0,0 2 0 0 0,1 3 0 0 0,0 1 0 0 0,0 4 0 0 0,1 1 0 0 0,-70 30 0 0 0,86-30-632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40.136"/>
    </inkml:context>
    <inkml:brush xml:id="br0">
      <inkml:brushProperty name="width" value="0.1" units="cm"/>
      <inkml:brushProperty name="height" value="0.1" units="cm"/>
      <inkml:brushProperty name="color" value="#F4F91B"/>
    </inkml:brush>
  </inkml:definitions>
  <inkml:trace contextRef="#ctx0" brushRef="#br0">1733 49 3023 0 0,'-13'3'96'0'0,"11"-3"-78"0"0,1 0 0 0 0,0 0 0 0 0,-1 0 0 0 0,1 1 0 0 0,0-1 0 0 0,0 0 0 0 0,-1 1 0 0 0,1-1 0 0 0,0 1 0 0 0,0-1 0 0 0,-2 2 0 0 0,-18-3-9 0 0,14 0 52 0 0,-47-2 1113 0 0,1 3-1 0 0,-71 8 1 0 0,-123 16-101 0 0,195-19-770 0 0,0-3 0 0 0,-99-8 0 0 0,-102-31 332 0 0,-61-5-210 0 0,247 38-650 0 0,0 2 0 0 0,-113 13 0 0 0,119-1-3109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41.724"/>
    </inkml:context>
    <inkml:brush xml:id="br0">
      <inkml:brushProperty name="width" value="0.1" units="cm"/>
      <inkml:brushProperty name="height" value="0.1" units="cm"/>
      <inkml:brushProperty name="color" value="#F4F91B"/>
    </inkml:brush>
  </inkml:definitions>
  <inkml:trace contextRef="#ctx0" brushRef="#br0">2512 69 1375 0 0,'-1'-1'42'0'0,"-1"1"0"0"0,0 0-1 0 0,1 0 1 0 0,-1-1-1 0 0,1 1 1 0 0,-1 0 0 0 0,0 0-1 0 0,1 1 1 0 0,-1-1-1 0 0,0 0 1 0 0,1 0 0 0 0,-1 1-1 0 0,1-1 1 0 0,-1 1-1 0 0,1 0 1 0 0,-3 0 0 0 0,-5 2 34 0 0,-24 4 27 0 0,0-2 0 0 0,0-1 0 0 0,-41-1 0 0 0,20-1 616 0 0,2 3-5 0 0,-59 13-1 0 0,76-12-599 0 0,-39 6 436 0 0,-1-3-1 0 0,-88-1 0 0 0,109-7-4 0 0,0-3-1 0 0,0-2 0 0 0,-84-17 1 0 0,-24-10 565 0 0,42 10-672 0 0,67 9-358 0 0,-183-28 482 0 0,-73 16-122 0 0,-1 25-56 0 0,114 20-3849 0 0,145-11-62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43.200"/>
    </inkml:context>
    <inkml:brush xml:id="br0">
      <inkml:brushProperty name="width" value="0.1" units="cm"/>
      <inkml:brushProperty name="height" value="0.1" units="cm"/>
      <inkml:brushProperty name="color" value="#F4F91B"/>
    </inkml:brush>
  </inkml:definitions>
  <inkml:trace contextRef="#ctx0" brushRef="#br0">1964 56 3623 0 0,'-30'-10'1416'0'0,"12"10"-1193"0"0,0 0-1 0 0,0 1 0 0 0,1 1 0 0 0,-1 1 0 0 0,-28 8 0 0 0,25-6-73 0 0,0 0 0 0 0,0-2 0 0 0,-30 2-1 0 0,-258 18 2636 0 0,265-19-2472 0 0,-1-2 0 0 0,0-2 0 0 0,-62-9 0 0 0,-133-34 643 0 0,183 29-838 0 0,4 1-48 0 0,-1 2 1 0 0,0 2-1 0 0,-60-2 1 0 0,20 11-269 0 0,0 5 0 0 0,1 3 0 0 0,-113 26 0 0 0,131-17-795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5:42.341"/>
    </inkml:context>
    <inkml:brush xml:id="br0">
      <inkml:brushProperty name="width" value="0.1" units="cm"/>
      <inkml:brushProperty name="height" value="0.1" units="cm"/>
      <inkml:brushProperty name="color" value="#F4F91B"/>
    </inkml:brush>
  </inkml:definitions>
  <inkml:trace contextRef="#ctx0" brushRef="#br0">1 1 919 0 0,'2'0'80'0'0,"-2"2"-80"0"0,0-4 0 0 0,2 2 0 0 0,0 0 232 0 0,0 0-112 0 0,0 0 0 0 0,0 0-120 0 0,2 0 64 0 0,0 4-64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5:43.267"/>
    </inkml:context>
    <inkml:brush xml:id="br0">
      <inkml:brushProperty name="width" value="0.1" units="cm"/>
      <inkml:brushProperty name="height" value="0.1" units="cm"/>
      <inkml:brushProperty name="color" value="#F4F91B"/>
    </inkml:brush>
  </inkml:definitions>
  <inkml:trace contextRef="#ctx0" brushRef="#br0">2310 20 1375 0 0,'-32'-4'1163'0'0,"-61"1"-1"0"0,78 3-1103 0 0,4 0 81 0 0,-150 7 1296 0 0,75 6-1140 0 0,49-5-44 0 0,-1-3 0 0 0,-44 1 0 0 0,-13-5 664 0 0,77 1-821 0 0,0 1 1 0 0,0 0-1 0 0,-17 7 0 0 0,17-5 2 0 0,0 0 0 0 0,-33 3 0 0 0,-77 4-25 0 0,69-7 309 0 0,-60 12 0 0 0,84-11-313 0 0,-2-1 0 0 0,1-2 0 0 0,0-2 1 0 0,-1-1-1 0 0,-61-8 0 0 0,-1 0 256 0 0,64 6-287 0 0,-66-11-1 0 0,73 8 58 0 0,-35-1 1 0 0,26 3-28 0 0,29 1-21 0 0,-1 0-1 0 0,1 0 0 0 0,0-1 0 0 0,0 0 0 0 0,0-1 1 0 0,0 1-1 0 0,-10-8 0 0 0,7 5 72 0 0,0 0 0 0 0,-21-7-1 0 0,19 9-97 0 0,-2 1 0 0 0,1 1 1 0 0,0 0-1 0 0,-25 0 0 0 0,-60 8 122 0 0,6-1-74 0 0,0-5-67 0 0,92 0 19 0 0,-1-1 0 0 0,1 1 0 0 0,-1-1 0 0 0,1 1 0 0 0,0-1 0 0 0,0 1 0 0 0,-1-1 0 0 0,1 0 0 0 0,0 0 0 0 0,0 0 0 0 0,0 1 0 0 0,0-1 0 0 0,0 0 0 0 0,0 0 0 0 0,-2-3 0 0 0,3 4-8 0 0,-1-1 0 0 0,1 1 0 0 0,-1-1 0 0 0,1 1 0 0 0,-1-1-1 0 0,1 1 1 0 0,0-1 0 0 0,-1 0 0 0 0,1 1 0 0 0,0-1 0 0 0,-1 0-1 0 0,1 1 1 0 0,0-1 0 0 0,0 0 0 0 0,0 1 0 0 0,-1-1 0 0 0,1 0-1 0 0,0 1 1 0 0,0-1 0 0 0,0 0 0 0 0,0 0 0 0 0,0 1 0 0 0,1-1-1 0 0,-1 0 1 0 0,0 1 0 0 0,0-1 0 0 0,0 0 0 0 0,0 1 0 0 0,1-1-1 0 0,-1 0 1 0 0,1 0-7 0 0,-1 1-1 0 0,0 0 1 0 0,1 0-1 0 0,-1 0 1 0 0,0 0-1 0 0,0 0 0 0 0,1 0 1 0 0,-1 0-1 0 0,0 0 1 0 0,1 0-1 0 0,-1 0 1 0 0,0 0-1 0 0,0 0 1 0 0,1 0-1 0 0,-1 0 0 0 0,0 0 1 0 0,1 0-1 0 0,-1 0 1 0 0,0 0-1 0 0,0 1 1 0 0,1-1-1 0 0,-1 0 1 0 0,0 0-1 0 0,0 0 1 0 0,1 0-1 0 0,-1 1 0 0 0,0-1 1 0 0,0 0-1 0 0,0 0 1 0 0,1 0-1 0 0,-1 1 1 0 0,0-1-1 0 0,0 0 1 0 0,0 0-1 0 0,0 1 0 0 0,1-1 1 0 0,-1 0-1 0 0,0 0 1 0 0,0 1-1 0 0,7 12-2 0 0,-4-5-60 0 0,0 0 1 0 0,-1 0-1 0 0,1 0 0 0 0,0 11 1 0 0,1 0-148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25.210"/>
    </inkml:context>
    <inkml:brush xml:id="br0">
      <inkml:brushProperty name="width" value="0.1" units="cm"/>
      <inkml:brushProperty name="height" value="0.1" units="cm"/>
      <inkml:brushProperty name="color" value="#F4F91B"/>
    </inkml:brush>
  </inkml:definitions>
  <inkml:trace contextRef="#ctx0" brushRef="#br0">1662 90 1839 0 0,'0'-1'66'0'0,"-1"1"-1"0"0,1-1 1 0 0,-1 0-1 0 0,1 0 1 0 0,-1 1-1 0 0,0-1 1 0 0,1 0-1 0 0,-1 1 1 0 0,0-1-1 0 0,0 0 1 0 0,1 1-1 0 0,-1-1 0 0 0,0 1 1 0 0,0-1-1 0 0,0 1 1 0 0,0 0-1 0 0,0-1 1 0 0,0 1-1 0 0,1 0 1 0 0,-1 0-1 0 0,0 0 1 0 0,0 0-1 0 0,0-1 1 0 0,0 1-1 0 0,0 0 1 0 0,0 1-1 0 0,0-1 0 0 0,0 0 1 0 0,-1 0-1 0 0,-3 1 157 0 0,1 0 0 0 0,-1 1 0 0 0,1 0 0 0 0,-1-1-1 0 0,-4 4 1 0 0,-52 25 587 0 0,56-28-703 0 0,0 0-1 0 0,0-1 0 0 0,0 1 0 0 0,-1-1 1 0 0,1 0-1 0 0,-1 0 0 0 0,1 0 0 0 0,-1-1 0 0 0,1 0 1 0 0,-10-1-1 0 0,5 0 102 0 0,1 0 0 0 0,0 0 0 0 0,0-1 0 0 0,1-1 0 0 0,-16-5 0 0 0,4 1 109 0 0,0 0-1 0 0,0 2 0 0 0,-1 1 0 0 0,0 0 0 0 0,-40-1 0 0 0,4 0-46 0 0,-101-13 545 0 0,-181-25 684 0 0,249 33-1238 0 0,0 3 0 0 0,-144 8 0 0 0,201 2-489 0 0,-1 1 0 0 0,1 2 0 0 0,0 1 0 0 0,-61 22 0 0 0,46-11-4246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26.966"/>
    </inkml:context>
    <inkml:brush xml:id="br0">
      <inkml:brushProperty name="width" value="0.1" units="cm"/>
      <inkml:brushProperty name="height" value="0.1" units="cm"/>
      <inkml:brushProperty name="color" value="#E71224"/>
    </inkml:brush>
  </inkml:definitions>
  <inkml:trace contextRef="#ctx0" brushRef="#br0">1218 104 2303 0 0,'-8'-6'631'0'0,"0"0"-1"0"0,0 1 0 0 0,0 0 0 0 0,-1 1 1 0 0,-10-5-1 0 0,-2 1-238 0 0,1 1 1 0 0,-2 1 0 0 0,1 1-1 0 0,-33-4 1 0 0,-92 0 103 0 0,74 6-257 0 0,-56-6 37 0 0,-126-3 113 0 0,208 12-345 0 0,0 3 0 0 0,1 2 0 0 0,-71 15-1 0 0,7 14-823 0 0,52-17-2400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25.916"/>
    </inkml:context>
    <inkml:brush xml:id="br0">
      <inkml:brushProperty name="width" value="0.1" units="cm"/>
      <inkml:brushProperty name="height" value="0.1" units="cm"/>
      <inkml:brushProperty name="color" value="#F4F91B"/>
    </inkml:brush>
  </inkml:definitions>
  <inkml:trace contextRef="#ctx0" brushRef="#br0">1424 105 1839 0 0,'-8'-1'394'0'0,"0"0"-1"0"0,0 1 0 0 0,0-1 1 0 0,0 2-1 0 0,0-1 0 0 0,0 1 1 0 0,-8 2-1 0 0,-22 2 451 0 0,8-6-275 0 0,-1-1 0 0 0,1-2 0 0 0,0-1 0 0 0,0-1-1 0 0,-32-11 1 0 0,-64-12 1147 0 0,111 27-1554 0 0,-345-43 1892 0 0,303 45-2134 0 0,-1 1 0 0 0,1 3 0 0 0,0 3 0 0 0,0 2 0 0 0,1 2 0 0 0,0 3 0 0 0,-86 34 0 0 0,83-26-816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26.826"/>
    </inkml:context>
    <inkml:brush xml:id="br0">
      <inkml:brushProperty name="width" value="0.1" units="cm"/>
      <inkml:brushProperty name="height" value="0.1" units="cm"/>
      <inkml:brushProperty name="color" value="#F4F91B"/>
    </inkml:brush>
  </inkml:definitions>
  <inkml:trace contextRef="#ctx0" brushRef="#br0">2200 22 455 0 0,'0'-1'163'0'0,"0"0"-1"0"0,0 0 0 0 0,0 0 1 0 0,0 0-1 0 0,-1 0 0 0 0,1 0 0 0 0,0 0 1 0 0,-1 1-1 0 0,1-1 0 0 0,0 0 0 0 0,-1 0 1 0 0,1 0-1 0 0,-1 1 0 0 0,1-1 1 0 0,-1 0-1 0 0,0 1 0 0 0,1-1 0 0 0,-1 0 1 0 0,0 1-1 0 0,1-1 0 0 0,-1 1 0 0 0,0-1 1 0 0,0 1-1 0 0,0-1 0 0 0,1 1 0 0 0,-1-1 1 0 0,0 1-1 0 0,0 0 0 0 0,0 0 1 0 0,0-1-1 0 0,0 1 0 0 0,0 0 0 0 0,1 0 1 0 0,-2 0-1 0 0,-6-1 283 0 0,0 1 1 0 0,1 0-1 0 0,-12 2 0 0 0,1-1 209 0 0,0 0-364 0 0,1 1-1 0 0,-28 6 1 0 0,-16 2-42 0 0,-47 4 456 0 0,29-4-380 0 0,5 1-141 0 0,58-10-135 0 0,2 0 15 0 0,-1 0 1 0 0,0-1 0 0 0,-15-2 0 0 0,17 2 84 0 0,0-1 1 0 0,-17 3 0 0 0,-3-1 67 0 0,-12 2 135 0 0,-59 9-1 0 0,14 0-35 0 0,-273 6 280 0 0,233-14-515 0 0,-298 49-33 0 0,319-35-379 0 0,-81 16-4611 0 0,111-16 1944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28.313"/>
    </inkml:context>
    <inkml:brush xml:id="br0">
      <inkml:brushProperty name="width" value="0.1" units="cm"/>
      <inkml:brushProperty name="height" value="0.1" units="cm"/>
      <inkml:brushProperty name="color" value="#F4F91B"/>
    </inkml:brush>
  </inkml:definitions>
  <inkml:trace contextRef="#ctx0" brushRef="#br0">1915 70 943 0 0,'9'-15'124'0'0,"-9"15"-120"0"0,0 0-1 0 0,1-1 1 0 0,-1 1-1 0 0,0-1 1 0 0,0 1-1 0 0,0 0 1 0 0,1-1-1 0 0,-1 1 0 0 0,0 0 1 0 0,1-1-1 0 0,-1 1 1 0 0,0 0-1 0 0,1 0 1 0 0,-1-1-1 0 0,0 1 1 0 0,1 0-1 0 0,-1 0 0 0 0,0 0 1 0 0,1-1-1 0 0,-1 1 1 0 0,1 0-1 0 0,-1 0 1 0 0,0 0-1 0 0,1 0 1 0 0,-1 0-1 0 0,1 0 0 0 0,-1 0 1 0 0,0 0-1 0 0,1 0 1 0 0,-1 0-1 0 0,1 0 1 0 0,-1 0-1 0 0,1 0 1 0 0,-1 0-1 0 0,1 1 0 0 0,-1-1 0 0 0,0 0-1 0 0,0 1 0 0 0,0-1 0 0 0,0 0 0 0 0,0 1 0 0 0,0-1 0 0 0,0 0 0 0 0,0 1 0 0 0,0-1 0 0 0,0 0 0 0 0,0 1 0 0 0,0-1 0 0 0,0 0 0 0 0,0 1 0 0 0,0-1 0 0 0,0 0 0 0 0,-1 1 0 0 0,1-1 0 0 0,0 0 0 0 0,0 1 0 0 0,0-1 1 0 0,-1 0-1 0 0,1 0 0 0 0,0 1 0 0 0,0-1 0 0 0,-1 0 0 0 0,1 0 0 0 0,0 1 0 0 0,-1-1 0 0 0,1 0 0 0 0,0 0 0 0 0,0 0 0 0 0,-1 0 0 0 0,1 1 0 0 0,0-1 0 0 0,-1 0 0 0 0,1 0 0 0 0,-1 0 0 0 0,-14 6 734 0 0,-36-7 1834 0 0,17 0-1318 0 0,-57 5 1 0 0,54 1-976 0 0,5 0-93 0 0,0-1 0 0 0,-42-2 0 0 0,14-7 350 0 0,-67-14 0 0 0,80 9 179 0 0,-1 3 1 0 0,-89-1-1 0 0,9 17-49 0 0,-13 0-142 0 0,111-8-325 0 0,0-2-1 0 0,-51-9 1 0 0,-215-32 929 0 0,241 41-1034 0 0,-69 8 0 0 0,94-3-203 0 0,1 1 0 0 0,-56 18 1 0 0,25-3-2783 0 0,47-16 1703 0 0,-29 11-3025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29.818"/>
    </inkml:context>
    <inkml:brush xml:id="br0">
      <inkml:brushProperty name="width" value="0.1" units="cm"/>
      <inkml:brushProperty name="height" value="0.1" units="cm"/>
      <inkml:brushProperty name="color" value="#F4F91B"/>
    </inkml:brush>
  </inkml:definitions>
  <inkml:trace contextRef="#ctx0" brushRef="#br0">1552 60 2671 0 0,'-5'9'531'0'0,"0"0"429"0"0,5-9-944 0 0,0 0 1 0 0,1 1-1 0 0,-1-1 0 0 0,0 0 1 0 0,1 0-1 0 0,-1 0 0 0 0,0 0 1 0 0,0 0-1 0 0,1 0 1 0 0,-1 0-1 0 0,0 0 0 0 0,1 0 1 0 0,-1 0-1 0 0,0 0 0 0 0,1 0 1 0 0,-1 0-1 0 0,0 0 0 0 0,1 0 1 0 0,-1 0-1 0 0,0 0 0 0 0,1 0 1 0 0,-1 0-1 0 0,0-1 1 0 0,1 1-1 0 0,-1 0 0 0 0,0 0 1 0 0,0 0-1 0 0,1 0 0 0 0,-1-1 1 0 0,0 1-1 0 0,0 0 0 0 0,1 0 1 0 0,-1-1-1 0 0,7-2 102 0 0,8-6 825 0 0,-15 4-236 0 0,-10-3 78 0 0,5 7-614 0 0,1 0-1 0 0,-1 0 1 0 0,1 0 0 0 0,-1 0-1 0 0,1 0 1 0 0,-1 1-1 0 0,-5 0 1 0 0,-16-2 264 0 0,-130-19 1361 0 0,-172 0 0 0 0,-191 21-1321 0 0,453 4-469 0 0,1 3 0 0 0,0 3 0 0 0,0 3-1 0 0,-67 22 1 0 0,63-9-1116 0 0,39-13-60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30.841"/>
    </inkml:context>
    <inkml:brush xml:id="br0">
      <inkml:brushProperty name="width" value="0.1" units="cm"/>
      <inkml:brushProperty name="height" value="0.1" units="cm"/>
      <inkml:brushProperty name="color" value="#F4F91B"/>
    </inkml:brush>
  </inkml:definitions>
  <inkml:trace contextRef="#ctx0" brushRef="#br0">1424 81 4775 0 0,'-6'-3'162'0'0,"0"0"0"0"0,0 0 0 0 0,0 1-1 0 0,0 0 1 0 0,-12-2 0 0 0,11 3 270 0 0,-84-14 1584 0 0,57 11-1635 0 0,-18 0 468 0 0,0 2-1 0 0,-90 8 1 0 0,115-4-803 0 0,-4-2 83 0 0,0-1-1 0 0,-37-6 1 0 0,35 3-24 0 0,-64-9 299 0 0,-79-7 397 0 0,138 20-725 0 0,-1 1 0 0 0,0 1 0 0 0,1 2 0 0 0,0 2 0 0 0,-47 13 0 0 0,39-5-218 0 0,0 2-1 0 0,-60 31 0 0 0,77-33-439 0 0,-1-2-168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31.380"/>
    </inkml:context>
    <inkml:brush xml:id="br0">
      <inkml:brushProperty name="width" value="0.1" units="cm"/>
      <inkml:brushProperty name="height" value="0.1" units="cm"/>
      <inkml:brushProperty name="color" value="#F4F91B"/>
    </inkml:brush>
  </inkml:definitions>
  <inkml:trace contextRef="#ctx0" brushRef="#br0">1244 5 4895 0 0,'-3'-1'54'0'0,"-1"0"-1"0"0,0 0 1 0 0,1 1-1 0 0,-1-1 1 0 0,0 1-1 0 0,0 0 1 0 0,0 0-1 0 0,-4 1 1 0 0,-10-1 415 0 0,-195 13 2441 0 0,35-1-1843 0 0,-12-10 29 0 0,-51 3-448 0 0,203-3-538 0 0,0 2 0 0 0,-57 12 0 0 0,72-10-706 0 0,0 1 1 0 0,1 1-1 0 0,0 1 1 0 0,0 1-1 0 0,-25 16 0 0 0,12-2-2984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31.945"/>
    </inkml:context>
    <inkml:brush xml:id="br0">
      <inkml:brushProperty name="width" value="0.1" units="cm"/>
      <inkml:brushProperty name="height" value="0.1" units="cm"/>
      <inkml:brushProperty name="color" value="#F4F91B"/>
    </inkml:brush>
  </inkml:definitions>
  <inkml:trace contextRef="#ctx0" brushRef="#br0">2289 122 1839 0 0,'-279'-18'4741'0'0,"164"7"-3916"0"0,-58-1 522 0 0,-111-11 388 0 0,91-1-919 0 0,81 8-344 0 0,-135-1-1 0 0,-309 59-22 0 0,512-37-642 0 0,0 3-1 0 0,0 1 1 0 0,1 2-1 0 0,-47 20 0 0 0,26-3-902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3:58.149"/>
    </inkml:context>
    <inkml:brush xml:id="br0">
      <inkml:brushProperty name="width" value="0.1" units="cm"/>
      <inkml:brushProperty name="height" value="0.1" units="cm"/>
      <inkml:brushProperty name="color" value="#F4F91B"/>
    </inkml:brush>
  </inkml:definitions>
  <inkml:trace contextRef="#ctx0" brushRef="#br0">1774 69 1639 0 0,'4'-6'224'0'0,"0"1"0"0"0,1 0-1 0 0,0 0 1 0 0,0 0-1 0 0,0 0 1 0 0,0 1 0 0 0,1 0-1 0 0,7-4 1 0 0,-2 0 418 0 0,10-3 114 0 0,-21 11-721 0 0,1-1 0 0 0,0 1-1 0 0,0 0 1 0 0,0 0 0 0 0,0-1 0 0 0,-1 1-1 0 0,1 0 1 0 0,0 0 0 0 0,0 0 0 0 0,0 0 0 0 0,0 0-1 0 0,0 0 1 0 0,0 0 0 0 0,-1 0 0 0 0,1 0 0 0 0,0 0-1 0 0,0 0 1 0 0,0 1 0 0 0,0-1 0 0 0,-1 0 0 0 0,3 2-1 0 0,-3-2 41 0 0,1 0 0 0 0,0 1-1 0 0,-1-1 1 0 0,1 1-1 0 0,-1-1 1 0 0,0 1 0 0 0,1 0-1 0 0,-1-1 1 0 0,1 1-1 0 0,-1-1 1 0 0,0 1 0 0 0,1 0-1 0 0,-1-1 1 0 0,0 1 0 0 0,0 0-1 0 0,0 0 1 0 0,1-1-1 0 0,-1 1 1 0 0,0 0 0 0 0,0-1-1 0 0,0 1 1 0 0,0 0-1 0 0,0 0 1 0 0,0-1 0 0 0,0 1-1 0 0,-1 0 1 0 0,1-1-1 0 0,0 1 1 0 0,0 0 0 0 0,0-1-1 0 0,-1 1 1 0 0,1 0-1 0 0,0-1 1 0 0,-1 1 0 0 0,1 0-1 0 0,-1-1 1 0 0,1 1-1 0 0,-1-1 1 0 0,1 1 0 0 0,-1-1-1 0 0,1 1 1 0 0,-1-1 0 0 0,1 1-1 0 0,-1-1 1 0 0,0 1-1 0 0,-11 11 1218 0 0,11-10-1230 0 0,0-1-1 0 0,0 0 1 0 0,0 1-1 0 0,0-1 1 0 0,0 0-1 0 0,-1 0 0 0 0,1 1 1 0 0,0-1-1 0 0,-1 0 1 0 0,-1 1-1 0 0,-17 6 241 0 0,0 0 0 0 0,0-2 0 0 0,-1 0 0 0 0,-22 3 0 0 0,-30 8 532 0 0,58-13-661 0 0,1-2-1 0 0,-1 0 1 0 0,0-1 0 0 0,-29-1-1 0 0,22 0 225 0 0,-25 2-1 0 0,41-1-340 0 0,-1 0 0 0 0,0-1 0 0 0,1 0 0 0 0,-1 0 0 0 0,1-1 0 0 0,-1 0 0 0 0,0 0 0 0 0,1 0 0 0 0,0-1 0 0 0,-11-4 0 0 0,12 4 5 0 0,0 0-27 0 0,0 0 0 0 0,1 0 0 0 0,0-1 0 0 0,0 1 0 0 0,-1-1 0 0 0,-3-4 0 0 0,2 3 10 0 0,0 1-1 0 0,0-1 1 0 0,0 1 0 0 0,0 0 0 0 0,-10-3 0 0 0,-11-5 98 0 0,15 7-107 0 0,1 1 0 0 0,-1 0 0 0 0,0 1 0 0 0,1 0 0 0 0,-1 1 0 0 0,0 1 0 0 0,-16 0 0 0 0,21 0-21 0 0,-10 0 38 0 0,0 1 1 0 0,-1 0 0 0 0,1 1 0 0 0,-30 8 0 0 0,30-6-26 0 0,-1 0 1 0 0,1-2 0 0 0,-28 1 0 0 0,-1 1 51 0 0,-48 9 105 0 0,-48 4 236 0 0,127-16-315 0 0,-1 0 0 0 0,1-1 0 0 0,0-1-1 0 0,0 0 1 0 0,0-1 0 0 0,0-1 0 0 0,0 0 0 0 0,0-1-1 0 0,-25-10 1 0 0,26 8-16 0 0,0 0 0 0 0,0 1-1 0 0,-1 1 1 0 0,0 0 0 0 0,0 1 0 0 0,-27-1 0 0 0,24 3-70 0 0,-1 1 1 0 0,0 0 0 0 0,0 2 0 0 0,0 0 0 0 0,1 1-1 0 0,-36 11 1 0 0,20-3-327 0 0,-49 18 173 0 0,69-23-2622 0 0,-25 16 0 0 0,7-1-3163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3:58.952"/>
    </inkml:context>
    <inkml:brush xml:id="br0">
      <inkml:brushProperty name="width" value="0.1" units="cm"/>
      <inkml:brushProperty name="height" value="0.1" units="cm"/>
      <inkml:brushProperty name="color" value="#F4F91B"/>
    </inkml:brush>
  </inkml:definitions>
  <inkml:trace contextRef="#ctx0" brushRef="#br0">2145 0 2527 0 0,'-3'2'87'0'0,"0"0"0"0"0,0-1-1 0 0,0 0 1 0 0,0 0 0 0 0,0 0 0 0 0,0 0-1 0 0,-1 0 1 0 0,1 0 0 0 0,0-1-1 0 0,-1 0 1 0 0,1 0 0 0 0,-4 0-1 0 0,-5 1 501 0 0,-4 0 903 0 0,-29-2-1 0 0,34 0-1019 0 0,-1 1 0 0 0,0 0 0 0 0,1 0 0 0 0,-1 1 0 0 0,-12 3-1 0 0,-27 7 102 0 0,-1-3-1 0 0,0-2 0 0 0,0-2 0 0 0,0-2 1 0 0,0-3-1 0 0,-55-8 0 0 0,-23 2 437 0 0,27 2-270 0 0,-432-18 919 0 0,221 36-1401 0 0,263-6-255 0 0,0 1-1 0 0,0 2 1 0 0,1 3 0 0 0,-50 20 0 0 0,-11 14-1996 0 0,80-33-3686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00.137"/>
    </inkml:context>
    <inkml:brush xml:id="br0">
      <inkml:brushProperty name="width" value="0.1" units="cm"/>
      <inkml:brushProperty name="height" value="0.1" units="cm"/>
      <inkml:brushProperty name="color" value="#F4F91B"/>
    </inkml:brush>
  </inkml:definitions>
  <inkml:trace contextRef="#ctx0" brushRef="#br0">1525 54 2303 0 0,'-1'-1'112'0'0,"0"0"-1"0"0,-1 0 0 0 0,1 0 0 0 0,0 0 0 0 0,-1 0 0 0 0,1 0 0 0 0,-1 0 1 0 0,0 1-1 0 0,1-1 0 0 0,-1 0 0 0 0,1 1 0 0 0,-1 0 0 0 0,0-1 0 0 0,0 1 0 0 0,1 0 1 0 0,-1 0-1 0 0,0 0 0 0 0,1 0 0 0 0,-1 0 0 0 0,0 0 0 0 0,0 1 0 0 0,1-1 1 0 0,-1 0-1 0 0,0 1 0 0 0,1-1 0 0 0,-1 1 0 0 0,1 0 0 0 0,-2 1 0 0 0,-7 0 130 0 0,-9 5 64 0 0,14-4-106 0 0,0-1 0 0 0,0-1 0 0 0,0 1-1 0 0,-1-1 1 0 0,-7 1 0 0 0,12-1-172 0 0,1-1 1 0 0,0 0-1 0 0,0 0 0 0 0,0 0 1 0 0,0 0-1 0 0,0 0 0 0 0,0 0 1 0 0,-1 0-1 0 0,1 0 1 0 0,0 0-1 0 0,0-1 0 0 0,0 1 1 0 0,0 0-1 0 0,0 0 1 0 0,0 0-1 0 0,0 0 0 0 0,-1 0 1 0 0,1 0-1 0 0,0 0 1 0 0,0 0-1 0 0,0 0 0 0 0,0 0 1 0 0,0 0-1 0 0,0 0 1 0 0,0 0-1 0 0,0 0 0 0 0,0-1 1 0 0,0 1-1 0 0,-1 0 1 0 0,1 0-1 0 0,0 0 0 0 0,0 0 1 0 0,0 0-1 0 0,0 0 0 0 0,0 0 1 0 0,0-1-1 0 0,0 1 1 0 0,0 0-1 0 0,0 0 0 0 0,0 0 1 0 0,0 0-1 0 0,0 0 1 0 0,0 0-1 0 0,0 0 0 0 0,0-1 1 0 0,0 1-1 0 0,0 0 1 0 0,0 0-1 0 0,0 0 0 0 0,0 0 1 0 0,0 0-1 0 0,0 0 1 0 0,0 0-1 0 0,0-1 0 0 0,1 1 1 0 0,-1 0-1 0 0,6-11 911 0 0,-5 10-868 0 0,0 0-1 0 0,0 0 1 0 0,0 0-1 0 0,0 0 1 0 0,0-1-1 0 0,0 1 1 0 0,-1 0-1 0 0,1-1 1 0 0,0 1-1 0 0,-1-1 1 0 0,1 1-1 0 0,-1 0 1 0 0,0-1-1 0 0,1 1 1 0 0,-1-1-1 0 0,0 1 1 0 0,0-4-1 0 0,-2 5-53 0 0,1 0 0 0 0,-1-1 0 0 0,1 1 0 0 0,-1 0-1 0 0,1 0 1 0 0,-1 0 0 0 0,1 0 0 0 0,-1 0-1 0 0,1 1 1 0 0,-1-1 0 0 0,1 0 0 0 0,0 1 0 0 0,-1-1-1 0 0,1 1 1 0 0,-3 1 0 0 0,-7 1 30 0 0,-39 6 211 0 0,31-4 7 0 0,-25 1 0 0 0,8-1 150 0 0,0 1-1 0 0,-66 22 0 0 0,85-23-271 0 0,1 0-1 0 0,-1-1 0 0 0,0 0 1 0 0,-1-2-1 0 0,1 0 0 0 0,0 0 1 0 0,-1-2-1 0 0,-23-2 0 0 0,-5-3 449 0 0,13 2-239 0 0,-39-9-1 0 0,-41-20-106 0 0,69 18-87 0 0,0 2-1 0 0,-67-10 0 0 0,-92 8-416 0 0,153 14-13 0 0,1 2 0 0 0,-55 9 1 0 0,51-2-906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27.376"/>
    </inkml:context>
    <inkml:brush xml:id="br0">
      <inkml:brushProperty name="width" value="0.1" units="cm"/>
      <inkml:brushProperty name="height" value="0.1" units="cm"/>
      <inkml:brushProperty name="color" value="#E71224"/>
    </inkml:brush>
  </inkml:definitions>
  <inkml:trace contextRef="#ctx0" brushRef="#br0">1338 106 455 0 0,'-5'-6'261'0'0,"0"0"0"0"0,0 1 0 0 0,-1-1 0 0 0,0 1 0 0 0,0 1 0 0 0,0-1 0 0 0,0 1 0 0 0,-1 0 0 0 0,1 0 0 0 0,-1 1 0 0 0,0 0 0 0 0,0 0 0 0 0,-13-3 0 0 0,-14-2-79 0 0,-1 1-1 0 0,0 2 1 0 0,-45 0 0 0 0,-8-2 565 0 0,2 0 748 0 0,-101 4 0 0 0,-83 22-1271 0 0,-57 32-2571 0 0,230-29-416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02.424"/>
    </inkml:context>
    <inkml:brush xml:id="br0">
      <inkml:brushProperty name="width" value="0.1" units="cm"/>
      <inkml:brushProperty name="height" value="0.1" units="cm"/>
      <inkml:brushProperty name="color" value="#F4F91B"/>
    </inkml:brush>
  </inkml:definitions>
  <inkml:trace contextRef="#ctx0" brushRef="#br0">2959 7 455 0 0,'0'0'26'0'0,"-1"-1"0"0"0,1 0 0 0 0,-1 1 0 0 0,0-1-1 0 0,1 1 1 0 0,-1-1 0 0 0,0 1 0 0 0,1 0 0 0 0,-1-1-1 0 0,0 1 1 0 0,1 0 0 0 0,-1-1 0 0 0,0 1-1 0 0,0 0 1 0 0,0 0 0 0 0,1 0 0 0 0,-1 0 0 0 0,0-1-1 0 0,0 1 1 0 0,0 0 0 0 0,1 0 0 0 0,-1 1 0 0 0,0-1-1 0 0,0 0 1 0 0,-1 0 0 0 0,-25 7 3817 0 0,23-5-3642 0 0,-7 0 123 0 0,-1 0 0 0 0,1 0 0 0 0,-20-1 0 0 0,20-1 132 0 0,0 1-1 0 0,0 0 1 0 0,1 1-1 0 0,-16 3 0 0 0,19-3-190 0 0,-1-1 0 0 0,1 0 0 0 0,0 0 0 0 0,-1 0 0 0 0,1-1 0 0 0,-9-1 0 0 0,-20 1 248 0 0,-9-2-39 0 0,35 1-352 0 0,0 0-1 0 0,-19 2 1 0 0,-185 15 671 0 0,12-4-364 0 0,94-8-286 0 0,-92 14 115 0 0,169-15-258 0 0,-72 9 185 0 0,-142-2 0 0 0,-202-42 877 0 0,312 19-940 0 0,-236 0 125 0 0,273 17-379 0 0,-174 30 0 0 0,196-18-844 0 0,-5 0-303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9:44.532"/>
    </inkml:context>
    <inkml:brush xml:id="br0">
      <inkml:brushProperty name="width" value="0.1" units="cm"/>
      <inkml:brushProperty name="height" value="0.1" units="cm"/>
      <inkml:brushProperty name="color" value="#F4F91B"/>
    </inkml:brush>
  </inkml:definitions>
  <inkml:trace contextRef="#ctx0" brushRef="#br0">1024 1572 1295 0 0,'0'-1'16'0'0,"1"0"0"0"0,-1 1 0 0 0,0-1 0 0 0,1 0 0 0 0,-1 1 0 0 0,0-1 0 0 0,0 0 0 0 0,0 1 0 0 0,1-1 0 0 0,-1 0 0 0 0,0 0 0 0 0,0 1 0 0 0,0-1 0 0 0,0 0 0 0 0,0 0 0 0 0,0 1 0 0 0,-1-1 0 0 0,1 0 0 0 0,0 1 0 0 0,0-1 0 0 0,0 0 0 0 0,-1 0 0 0 0,1 1 0 0 0,0-1 0 0 0,-1 1 0 0 0,1-1 0 0 0,0 0 0 0 0,-1 1 0 0 0,1-1 0 0 0,-1 1 0 0 0,1-1 0 0 0,-1 1 0 0 0,1-1 0 0 0,-2 0 0 0 0,-17-14 592 0 0,9 12-498 0 0,-1 0-1 0 0,1 1 0 0 0,0 1 0 0 0,-1 0 0 0 0,1 0 0 0 0,-1 1 0 0 0,-18 2 0 0 0,-27-2-107 0 0,51 0-11 0 0,-25-2 708 0 0,0-1 1 0 0,-39-9-1 0 0,48 7-52 0 0,-1 2 0 0 0,-41-2 0 0 0,-18-3 322 0 0,-5-2 540 0 0,39 4-108 0 0,37 7-838 0 0,10-1-521 0 0,-1 1 1 0 0,1-1-1 0 0,-1 0 1 0 0,1 0-1 0 0,-1 0 1 0 0,0 0-1 0 0,1 0 1 0 0,-1 1-1 0 0,1-1 1 0 0,-1 0 0 0 0,0 0-1 0 0,1 0 1 0 0,-1-1-1 0 0,1 1 1 0 0,-1 0-1 0 0,0 0 1 0 0,0 0-1 0 0,-12-5 559 0 0,9 3-303 0 0,-1 1 1 0 0,1-1 0 0 0,0 0-1 0 0,0 0 1 0 0,0 0-1 0 0,0 0 1 0 0,1-1 0 0 0,-7-3 1249 0 0,10 6-1527 0 0,0 1-1 0 0,0-1 1 0 0,0 0 0 0 0,0 1 0 0 0,0-1 0 0 0,0 0 0 0 0,0 1-1 0 0,0-1 1 0 0,0 1 0 0 0,0-1 0 0 0,0 0 0 0 0,0 1 0 0 0,0-1-1 0 0,0 0 1 0 0,0 1 0 0 0,0-1 0 0 0,0 0 0 0 0,0 1 0 0 0,0-1-1 0 0,0 0 1 0 0,1 0 0 0 0,-1 1 0 0 0,0-1 0 0 0,0 0 0 0 0,0 1-1 0 0,1-1 1 0 0,-1 0 0 0 0,0 0 0 0 0,0 1 0 0 0,1-1 0 0 0,-1 0-1 0 0,0 0 1 0 0,1 0 0 0 0,-1 0 0 0 0,0 1 0 0 0,1-1 0 0 0,-1 0 0 0 0,0 0-1 0 0,0 0 1 0 0,1 0 0 0 0,-1 0 0 0 0,1 0 0 0 0,-1 0 0 0 0,0 0-1 0 0,1 0 1 0 0,-1 0 0 0 0,0 0 0 0 0,1 0 0 0 0,-1 0 0 0 0,0 0-1 0 0,1 0 1 0 0,-1 0 0 0 0,1 0 0 0 0,2-2 226 0 0,1 1 1 0 0,0-1-1 0 0,0 1 0 0 0,1 0 0 0 0,-1 0 1 0 0,0 1-1 0 0,0-1 0 0 0,0 1 1 0 0,6 0-1 0 0,41 7 502 0 0,-2-2-296 0 0,4 2 57 0 0,23 11-121 0 0,-52-15-234 0 0,-1 0 0 0 0,1-1-1 0 0,43-4 1 0 0,37 3 285 0 0,-10 0-211 0 0,-22-3-84 0 0,66-6 54 0 0,-58 1-96 0 0,56-9-14 0 0,-87 10-85 0 0,-1 2 0 0 0,86 3 0 0 0,-64 2-5 0 0,-59-1 2 0 0,69 0 123 0 0,97 12-1 0 0,-168-11-107 0 0,-1-1 0 0 0,1 0 0 0 0,12-1 0 0 0,-17 1-8 0 0,1-1 0 0 0,-1 0 0 0 0,0 0 0 0 0,1 0 0 0 0,-1-1 0 0 0,0 1 0 0 0,6-4 0 0 0,-9 5-6 0 0,-1 0-1 0 0,0-1 1 0 0,0 1-1 0 0,0 0 1 0 0,0 0 0 0 0,0 0-1 0 0,0-1 1 0 0,0 1-1 0 0,-1 0 1 0 0,1 0 0 0 0,0 0-1 0 0,0 0 1 0 0,0-1-1 0 0,0 1 1 0 0,0 0 0 0 0,0 0-1 0 0,0 0 1 0 0,0 0-1 0 0,0-1 1 0 0,0 1 0 0 0,-1 0-1 0 0,1 0 1 0 0,0 0-1 0 0,0 0 1 0 0,0 0 0 0 0,0 0-1 0 0,0-1 1 0 0,-1 1-1 0 0,1 0 1 0 0,0 0 0 0 0,0 0-1 0 0,0 0 1 0 0,0 0-1 0 0,-1 0 1 0 0,1 0-1 0 0,0 0 1 0 0,0 0 0 0 0,0 0-1 0 0,-1 0 1 0 0,1 0-1 0 0,0 0 1 0 0,0 0 0 0 0,-9-3-3 0 0,9 3 8 0 0,-52-5 38 0 0,1 1 0 0 0,0 3 1 0 0,-69 7-1 0 0,39 4-9 0 0,-131 34 0 0 0,-37 6 20 0 0,87-44-56 0 0,153-6 0 0 0,-145 7 27 0 0,-37 0 10 0 0,134-11-16 0 0,0-3 1 0 0,-93-24-1 0 0,132 27-20 0 0,-10-2 12 0 0,0-2-1 0 0,0 0 1 0 0,1-2 0 0 0,-50-25-1 0 0,73 32-12 0 0,-4-2 0 0 0,20 6 0 0 0,25 9 0 0 0,-23-6 0 0 0,26 4 0 0 0,58 6 0 0 0,53 5 0 0 0,-117-17 0 0 0,0-1 0 0 0,51-6 0 0 0,2-1 96 0 0,143 8 0 0 0,-165 3-96 0 0,-30-2 0 0 0,37-1 0 0 0,40-12 56 0 0,29 0-48 0 0,-40 5-8 0 0,-58 6-7 0 0,-21-1 25 0 0,-1 1-1 0 0,1 1 1 0 0,25 5 0 0 0,3 3-3 0 0,0-2 0 0 0,0-2 1 0 0,1-3-1 0 0,68-3 0 0 0,-39 0 17 0 0,-47 1-18 0 0,48-5 0 0 0,30 0 45 0 0,-90 4-54 0 0,4 3-5 0 0,-24-3 0 0 0,0 0 0 0 0,0 0 0 0 0,0 0 0 0 0,0 0 0 0 0,0 0 0 0 0,0 1 0 0 0,0-1 0 0 0,-1 0 0 0 0,1 1 0 0 0,0-1 0 0 0,0 0 0 0 0,0 1 0 0 0,0-1 0 0 0,-1 1 0 0 0,1-1 0 0 0,0 1 0 0 0,-1 0 0 0 0,1-1 0 0 0,0 1 0 0 0,-1 0 0 0 0,2 1 0 0 0,-3-2 0 0 0,1 0 0 0 0,0 1 0 0 0,0-1 0 0 0,-1 0 0 0 0,1 1 0 0 0,-1-1 0 0 0,1 0 0 0 0,0 1 0 0 0,-1-1 0 0 0,1 0 0 0 0,-1 0 0 0 0,1 1 0 0 0,-1-1 0 0 0,1 0 0 0 0,-1 0 0 0 0,1 0 0 0 0,-1 0 0 0 0,1 1-1 0 0,-1-1 1 0 0,1 0 0 0 0,-1 0 0 0 0,1 0 0 0 0,-1 0 0 0 0,1 0 0 0 0,-1-1 0 0 0,1 1 0 0 0,-1 0 0 0 0,-20-2 30 0 0,18 2-6 0 0,-30-2-19 0 0,1 2-1 0 0,-33 4 0 0 0,11 0-6 0 0,-344-6 66 0 0,163 14-64 0 0,35 0 0 0 0,-163-22 0 0 0,276 3 0 0 0,-51 0 0 0 0,-55 15 0 0 0,172-6 0 0 0,1-1 0 0 0,0 2 0 0 0,-21 5 0 0 0,26-5 0 0 0,13-3 0 0 0,0 0 0 0 0,0 0 0 0 0,0 1 0 0 0,0-1 0 0 0,0 1 0 0 0,0-1 0 0 0,0 1 0 0 0,0 0 0 0 0,0 0 0 0 0,0 0 0 0 0,0 0 0 0 0,0 0 0 0 0,-2 2 0 0 0,4-3 0 0 0,0 1 0 0 0,0-1 0 0 0,0 0 0 0 0,-1 1 0 0 0,1-1 0 0 0,0 1 0 0 0,0-1 0 0 0,0 0 0 0 0,0 1 0 0 0,0-1 0 0 0,0 0 0 0 0,0 1 0 0 0,0-1 0 0 0,0 1 0 0 0,0-1 0 0 0,0 0 0 0 0,0 1 0 0 0,0-1 0 0 0,0 1 0 0 0,0-1 0 0 0,0 0 0 0 0,1 1 0 0 0,-1-1 0 0 0,0 0 0 0 0,0 1 0 0 0,0-1 0 0 0,1 0 0 0 0,-1 1 0 0 0,0-1 0 0 0,0 0 0 0 0,1 1 0 0 0,-1-1 0 0 0,0 0 0 0 0,1 0 0 0 0,-1 1 0 0 0,1-1 0 0 0,11 9 0 0 0,-12-8 0 0 0,5 2 0 0 0,1 0 0 0 0,-1-1 0 0 0,1 0 0 0 0,-1 0 0 0 0,1 0 0 0 0,-1 0 0 0 0,1-1 0 0 0,0 0 0 0 0,10 1 0 0 0,7-2 0 0 0,28-2 0 0 0,-7 0 0 0 0,-17 1 0 0 0,32-6 0 0 0,-9 1 0 0 0,107-13 0 0 0,53-3 0 0 0,-114 13 0 0 0,47-1 0 0 0,-24 3 0 0 0,-2 0 0 0 0,-33 2 0 0 0,-54 2 0 0 0,44 1 0 0 0,62 10 0 0 0,28 3 0 0 0,103-7 0 0 0,-35 1 0 0 0,-199-2 6 0 0,9-1 23 0 0,64 14 0 0 0,-91-14-18 0 0,0 0-1 0 0,0 0 1 0 0,0-2 0 0 0,0 0-1 0 0,29-3 1 0 0,1 4-11 0 0,6 3 36 0 0,-35-2-27 0 0,0-1 1 0 0,21-1-1 0 0,41-1-9 0 0,58-18 128 0 0,-114 17-98 0 0,0 1-1 0 0,41 4 0 0 0,0 0 11 0 0,125 7 20 0 0,-156-7-56 0 0,151 21 60 0 0,-150-21-64 0 0,63-4 0 0 0,107-7 256 0 0,-62 14-51 0 0,-2 0-135 0 0,-97-4-20 0 0,-31-1-37 0 0,1 0 0 0 0,0-1 0 0 0,-1 0 0 0 0,1-1 0 0 0,21-4 0 0 0,-23 2-8 0 0,27-7 32 0 0,1 1 1 0 0,41-4-1 0 0,-45 8-17 0 0,48-13 0 0 0,0 0 4 0 0,-59 15-18 0 0,14-4 60 0 0,73-3 1 0 0,-80 10-16 0 0,109 4 79 0 0,-37-2-130 0 0,23-12 64 0 0,1 0 0 0 0,-73 9-64 0 0,-24-1 0 0 0,1 2 0 0 0,-1 2 0 0 0,48 7 0 0 0,-61-6 0 0 0,26 0 0 0 0,14 3 0 0 0,-19 0 13 0 0,0-1 0 0 0,0-2-1 0 0,1-2 1 0 0,73-6 0 0 0,-101 3 8 0 0,0 0 1 0 0,0-1-1 0 0,0 0 0 0 0,0-1 1 0 0,16-8-1 0 0,-20 8-10 0 0,1 1 0 0 0,-1-1 0 0 0,-1 0 1 0 0,1-1-1 0 0,0 0 0 0 0,-1 0 0 0 0,0 0 0 0 0,6-8 0 0 0,1-4 94 0 0,15-29-1 0 0,-21 34-68 0 0,1-1 0 0 0,1 1 0 0 0,0 1 0 0 0,0 0 0 0 0,20-21 0 0 0,-13 18-20 0 0,0-1-1 0 0,-1 0 1 0 0,-1-2-1 0 0,0 1 0 0 0,-1-2 1 0 0,-1 1-1 0 0,-1-2 1 0 0,12-26-1 0 0,-18 32 0 0 0,0-1 1 0 0,0 1-1 0 0,-1-1 1 0 0,2-24-1 0 0,-3-57 91 0 0,-2 66-97 0 0,0 10-4 0 0,-1-18 41 0 0,2 1 1 0 0,2-1 0 0 0,8-43 0 0 0,-7 58-42 0 0,-1 0 0 0 0,-1 0 0 0 0,0-1 0 0 0,-2 1-1 0 0,-3-24 1 0 0,-1 10 10 0 0,-1-1 1 0 0,-14-43-1 0 0,15 68-12 0 0,0 0 1 0 0,-1 1 0 0 0,0-1-1 0 0,-1 1 1 0 0,-1 0-1 0 0,0 0 1 0 0,0 1 0 0 0,-1 0-1 0 0,0 0 1 0 0,-1 1 0 0 0,0 0-1 0 0,0 0 1 0 0,-1 1-1 0 0,0 0 1 0 0,-19-10 0 0 0,8 6-5 0 0,0 2 1 0 0,-1 1-1 0 0,0 0 0 0 0,-1 1 1 0 0,1 2-1 0 0,-1 0 1 0 0,-37-3-1 0 0,26 7 1 0 0,0 1 0 0 0,-43 5 0 0 0,12 0 0 0 0,-383 25 0 0 0,373-23 0 0 0,-1-3 0 0 0,0-3 0 0 0,-86-12 0 0 0,-298-32 0 0 0,359 36 0 0 0,-32-5 0 0 0,-48-3 0 0 0,-225-4 0 0 0,-22-23 0 0 0,383 37 0 0 0,1 2 0 0 0,-1 1 0 0 0,0 3 0 0 0,0 1 0 0 0,-63 11 0 0 0,34-2 0 0 0,-111 2 0 0 0,76-13 0 0 0,-66 0 0 0 0,16 16 0 0 0,128-11 0 0 0,-187 9 0 0 0,45-4 0 0 0,-117 5 0 0 0,162-9 0 0 0,-110 14 0 0 0,184-13 0 0 0,1-3 0 0 0,-80-5 0 0 0,-23 3 0 0 0,51 2 0 0 0,55-6 0 0 0,-88-15 0 0 0,117 14 0 0 0,-47-9 0 0 0,38 6 0 0 0,-1 1 0 0 0,-58-2 0 0 0,65 6 0 0 0,20 2 0 0 0,0-1 0 0 0,-1 0 0 0 0,1 1 0 0 0,-1 0 0 0 0,1 0 0 0 0,0 1 0 0 0,-1-1 0 0 0,1 1 0 0 0,0 0 0 0 0,-1 0 0 0 0,1 0 0 0 0,0 0 0 0 0,-4 3 0 0 0,-30 21 0 0 0,1 2 0 0 0,2 1 0 0 0,-61 62 0 0 0,75-68 0 0 0,10-10 0 0 0,0-1 0 0 0,-15 23 0 0 0,23-28 0 0 0,0 1 0 0 0,1 0 0 0 0,-1 1 0 0 0,1-1 0 0 0,1 0 0 0 0,0 1 0 0 0,-1 7 0 0 0,-3 16 0 0 0,5-31 0 0 0,-4 16 0 0 0,0 0 0 0 0,1 0 0 0 0,1 0 0 0 0,1 0 0 0 0,1 22 0 0 0,0-28 0 0 0,0 1 0 0 0,1-1 0 0 0,1 0 0 0 0,0 0 0 0 0,0 0 0 0 0,1 0 0 0 0,0 0 0 0 0,0-1 0 0 0,1 1 0 0 0,8 12 0 0 0,-1-4 0 0 0,-1 0 0 0 0,0 0 0 0 0,-1 1 0 0 0,-2 1 0 0 0,0-1 0 0 0,6 26 0 0 0,-4-5 0 0 0,-3 0 0 0 0,3 50 0 0 0,-7-52 0 0 0,-2 0 0 0 0,-2 0 0 0 0,-8 49 0 0 0,6-73 0 0 0,0 0 0 0 0,-1 0 0 0 0,-1 0 0 0 0,-13 24 0 0 0,-4 10 0 0 0,-12 22-239 0 0,21-44-1441 0 0,1 1 0 0 0,-10 33 0 0 0,16-38-7193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9:46.783"/>
    </inkml:context>
    <inkml:brush xml:id="br0">
      <inkml:brushProperty name="width" value="0.1" units="cm"/>
      <inkml:brushProperty name="height" value="0.1" units="cm"/>
      <inkml:brushProperty name="color" value="#F4F91B"/>
    </inkml:brush>
  </inkml:definitions>
  <inkml:trace contextRef="#ctx0" brushRef="#br0">3970 409 2303 0 0,'-2'-54'5413'0'0,"-6"44"-4819"0"0,-7-3-234 0 0,13 11-175 0 0,0 1-1 0 0,0-1 1 0 0,0 0-1 0 0,0 0 1 0 0,0 0-1 0 0,0 0 1 0 0,0 0 0 0 0,1-1-1 0 0,-1 1 1 0 0,1 0-1 0 0,-1-1 1 0 0,1 1-1 0 0,0-1 1 0 0,0 0-1 0 0,0 1 1 0 0,1-1-1 0 0,-1 0 1 0 0,0 1-1 0 0,1-5 1 0 0,-2-13 1286 0 0,3 14-1146 0 0,-2 1 0 0 0,1-1 0 0 0,-1 1 0 0 0,1-1 0 0 0,-2 1 0 0 0,1-1 0 0 0,0 1-1 0 0,-1 0 1 0 0,0 0 0 0 0,-1 0 0 0 0,-3-8 0 0 0,3 10-166 0 0,0-1 1 0 0,0 0-1 0 0,0 1 0 0 0,0-1 0 0 0,-1 1 0 0 0,1 0 0 0 0,-1 0 1 0 0,0 0-1 0 0,-7-4 0 0 0,9 6-98 0 0,0 0 0 0 0,-1 0 0 0 0,1 1 0 0 0,0-1 0 0 0,-1 0 1 0 0,1 1-1 0 0,0-1 0 0 0,-1 1 0 0 0,1 0 0 0 0,-1 0 0 0 0,1 0 0 0 0,0 0 0 0 0,-1 0 0 0 0,1 1 0 0 0,-1-1 0 0 0,1 1 0 0 0,0-1 1 0 0,-1 1-1 0 0,1 0 0 0 0,-4 2 0 0 0,-25 12 639 0 0,-61 21 1 0 0,37-16 283 0 0,42-16-825 0 0,0-1 0 0 0,0 0 0 0 0,-17 1 0 0 0,-11 2 53 0 0,-19 4 239 0 0,0-4-1 0 0,-94-1 1 0 0,43-3-115 0 0,-253 18 43 0 0,328-19-285 0 0,0-1 0 0 0,-35-6 0 0 0,-3 1 49 0 0,-107-7 17 0 0,15-8-31 0 0,121 13-134 0 0,-243-55 150 0 0,146 27-45 0 0,-72 3-19 0 0,121 21-23 0 0,71 9-58 0 0,0 2 0 0 0,0 0 0 0 0,1 2 0 0 0,-34 6 0 0 0,-24 2 0 0 0,45-6 0 0 0,-1 2 0 0 0,-42 13 0 0 0,69-17 0 0 0,-24 6 11 0 0,1-1-1 0 0,-1-1 1 0 0,0-2 0 0 0,0-1-1 0 0,-48-3 1 0 0,-104-22 53 0 0,160 19-10 0 0,21 3-53 0 0,-1-1 0 0 0,0 1 1 0 0,1 0-1 0 0,-1-1 0 0 0,1 0 1 0 0,-1 0-1 0 0,1 0 0 0 0,-1 0 1 0 0,1-1-1 0 0,-1 1 0 0 0,1-1 1 0 0,0 0-1 0 0,0 0 0 0 0,0 0 0 0 0,-5-5 1 0 0,-15-16 61 0 0,6 5 14 0 0,-27-21 0 0 0,37 33-62 0 0,0 1 0 0 0,0 1-1 0 0,-1-1 1 0 0,0 1 0 0 0,0 1 0 0 0,0-1 0 0 0,-14-3 0 0 0,14 5-10 0 0,0 0-1 0 0,0 1 1 0 0,0-1 0 0 0,0 2 0 0 0,0-1 0 0 0,0 1 0 0 0,0 0 0 0 0,0 1-1 0 0,0 0 1 0 0,-12 3 0 0 0,9-2-5 0 0,1 2 0 0 0,0-1 0 0 0,0 2 0 0 0,0-1 0 0 0,0 1 0 0 0,-8 7 0 0 0,12-9 0 0 0,1 1 0 0 0,0 0 0 0 0,0 0 0 0 0,1 1 0 0 0,-1-1 0 0 0,1 1 0 0 0,0 0 0 0 0,0 0 0 0 0,1 1 0 0 0,-1-1 0 0 0,-3 10 0 0 0,-13 27 0 0 0,16-34 0 0 0,-1 0 0 0 0,1 0 0 0 0,1 1 0 0 0,0-1 0 0 0,0 1 0 0 0,0 0 0 0 0,1 0 0 0 0,1 0 0 0 0,-2 13 0 0 0,4-3 0 0 0,6 34 0 0 0,-4-38 0 0 0,-1 1 0 0 0,-1-1 0 0 0,0 30 0 0 0,-21 99 63 0 0,17-130-62 0 0,-4 42 57 0 0,7-43-30 0 0,-1 0 1 0 0,-1 0 0 0 0,0 0-1 0 0,-1-1 1 0 0,0 1 0 0 0,-1 0 0 0 0,-1-1-1 0 0,-9 18 1 0 0,7-16 0 0 0,0 1-1 0 0,1 0 1 0 0,0 0-1 0 0,2 0 1 0 0,-1 1-1 0 0,2 0 1 0 0,-3 27-1 0 0,5-32-19 0 0,1 1-1 0 0,1-1 1 0 0,0 1-1 0 0,1-1 1 0 0,0 0-1 0 0,0 1 1 0 0,1-1-1 0 0,1-1 1 0 0,0 1-1 0 0,0 0 1 0 0,1-1-1 0 0,0 0 1 0 0,1 0 0 0 0,9 12-1 0 0,-11-16-1 0 0,1-1 1 0 0,0 0-1 0 0,1 0 0 0 0,-1 0 1 0 0,1-1-1 0 0,-1 0 0 0 0,1 0 0 0 0,1 0 1 0 0,-1-1-1 0 0,0 0 0 0 0,10 3 1 0 0,10 3 43 0 0,43 8 0 0 0,-58-15-49 0 0,13 2 25 0 0,0-1-1 0 0,0-1 1 0 0,30-1 0 0 0,73-10 118 0 0,-91 6-133 0 0,26-4 44 0 0,-28 2-10 0 0,61 1-1 0 0,41 8-24 0 0,172 10 11 0 0,-133-7-32 0 0,90 9 0 0 0,-214-9 2 0 0,95 13 29 0 0,167 1 0 0 0,211 10 31 0 0,-465-25-60 0 0,315 11 33 0 0,-49-3-6 0 0,-11 4-29 0 0,-305-18 0 0 0,0 1 0 0 0,-1 0 0 0 0,1 0 0 0 0,0 1 0 0 0,-1 0 0 0 0,17 6 0 0 0,-25-8 0 0 0,1 1 0 0 0,0-1 0 0 0,-1 1 0 0 0,1-1 0 0 0,-1 1 0 0 0,1-1 0 0 0,-1 1 0 0 0,0-1 0 0 0,1 1 0 0 0,-1 0 0 0 0,0-1 0 0 0,1 1 0 0 0,-1 0 0 0 0,0 0 0 0 0,0-1 0 0 0,0 1 0 0 0,1 0 0 0 0,-1-1 0 0 0,0 1 0 0 0,0 0 0 0 0,0 0 0 0 0,0-1 0 0 0,0 1 0 0 0,0 0 0 0 0,-1 0 0 0 0,1-1 0 0 0,0 1 0 0 0,0 0 0 0 0,0 0 0 0 0,-1-1 0 0 0,1 1 0 0 0,-1 0 0 0 0,-12 24 0 0 0,-125 178-1069 0 0,67-95-1918 0 0,35-55 1235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0:38.442"/>
    </inkml:context>
    <inkml:brush xml:id="br0">
      <inkml:brushProperty name="width" value="0.1" units="cm"/>
      <inkml:brushProperty name="height" value="0.1" units="cm"/>
      <inkml:brushProperty name="color" value="#F4F91B"/>
    </inkml:brush>
  </inkml:definitions>
  <inkml:trace contextRef="#ctx0" brushRef="#br0">6 44 919 0 0,'0'-1'93'0'0,"-1"1"-1"0"0,1 0 1 0 0,-1-1-1 0 0,1 1 1 0 0,0-1-1 0 0,-1 1 0 0 0,1-1 1 0 0,-1 1-1 0 0,1-1 1 0 0,0 1-1 0 0,0-1 0 0 0,-1 1 1 0 0,1-1-1 0 0,0 1 1 0 0,0-1-1 0 0,0 1 1 0 0,-1-1-1 0 0,1 0 0 0 0,0 0 1 0 0,8-14 960 0 0,5 0-907 0 0,-10 13-407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0:40.860"/>
    </inkml:context>
    <inkml:brush xml:id="br0">
      <inkml:brushProperty name="width" value="0.1" units="cm"/>
      <inkml:brushProperty name="height" value="0.1" units="cm"/>
      <inkml:brushProperty name="color" value="#F4F91B"/>
    </inkml:brush>
  </inkml:definitions>
  <inkml:trace contextRef="#ctx0" brushRef="#br0">343 1301 1839 0 0,'1'0'141'0'0,"1"0"-1"0"0,-1 0 1 0 0,0 0-1 0 0,0 0 0 0 0,0 0 1 0 0,0 0-1 0 0,0-1 1 0 0,0 1-1 0 0,0 0 0 0 0,0-1 1 0 0,0 1-1 0 0,0 0 1 0 0,0-1-1 0 0,0 1 0 0 0,-1-1 1 0 0,1 0-1 0 0,0 1 1 0 0,0-1-1 0 0,0 0 0 0 0,0 1 1 0 0,0-2-1 0 0,2 0 12 0 0,-1 0-1 0 0,0 0 1 0 0,0-1-1 0 0,0 1 1 0 0,0 0-1 0 0,0-1 0 0 0,0 1 1 0 0,2-5-1 0 0,-2 0 2139 0 0,-5 15-1683 0 0,-4 16-380 0 0,7-23-78 0 0,0 0-114 0 0,-1-1 1 0 0,1 0-1 0 0,0 0 1 0 0,0 0 0 0 0,0 1-1 0 0,0-1 1 0 0,0 0-1 0 0,0 0 1 0 0,-1 1-1 0 0,1-1 1 0 0,0 0 0 0 0,0 0-1 0 0,0 1 1 0 0,0-1-1 0 0,0 0 1 0 0,0 0-1 0 0,0 1 1 0 0,0-1-1 0 0,0 0 1 0 0,0 0 0 0 0,0 1-1 0 0,0-1 1 0 0,0 0-1 0 0,0 0 1 0 0,1 1-1 0 0,-1-1 1 0 0,0 0 0 0 0,0 0-1 0 0,0 0 1 0 0,0 1-1 0 0,0-1 1 0 0,0 0-1 0 0,1 0 1 0 0,-1 0 0 0 0,0 1-1 0 0,0-1 1 0 0,0 0-1 0 0,1 0 1 0 0,-1 0-1 0 0,0 0 1 0 0,0 1 0 0 0,0-1-1 0 0,3-2 885 0 0,0 4-350 0 0,-2-1-509 0 0,0 1 0 0 0,0-1-1 0 0,0 1 1 0 0,0-1-1 0 0,0 1 1 0 0,0 0 0 0 0,-1 0-1 0 0,1-1 1 0 0,0 4-1 0 0,0-3-4 0 0,-1 0-1 0 0,0-1 1 0 0,1 1-1 0 0,0-1 0 0 0,-1 1 1 0 0,1-1-1 0 0,0 1 1 0 0,0-1-1 0 0,1 2 0 0 0,2-2 330 0 0,-1 0 0 0 0,1-1 0 0 0,-1 0 0 0 0,1 0 0 0 0,0 0 0 0 0,-1 0 0 0 0,5-1 0 0 0,1 2 21 0 0,-7-1-350 0 0,0 1-1 0 0,0-1 1 0 0,-1 0-1 0 0,1 0 1 0 0,0 0-1 0 0,0 0 1 0 0,0 0-1 0 0,3 0 1 0 0,29-14 710 0 0,-22 9-462 0 0,-1 0-1 0 0,18-4 1 0 0,-20 8-212 0 0,0 0-1 0 0,0 1 1 0 0,0 0 0 0 0,0 0-1 0 0,0 1 1 0 0,0 0 0 0 0,17 5 0 0 0,-15-3-16 0 0,-1-1 1 0 0,1-1-1 0 0,0 0 1 0 0,0 0 0 0 0,15-1-1 0 0,-4-1 255 0 0,1 0 0 0 0,24 4 0 0 0,-29-1-253 0 0,0-1-1 0 0,0-1 1 0 0,1-1 0 0 0,26-4-1 0 0,-26 0 75 0 0,1 2 0 0 0,0 0-1 0 0,0 1 1 0 0,0 0 0 0 0,0 2-1 0 0,34 4 1 0 0,103 15 293 0 0,-133-12-373 0 0,-1 0 0 0 0,31 14-1 0 0,-30-12-29 0 0,0 0-1 0 0,27 6 0 0 0,4 0 146 0 0,-42-11-131 0 0,0 0 0 0 0,0-1 0 0 0,0 0 0 0 0,0-1 0 0 0,0 0 0 0 0,0-1 0 0 0,1-1 0 0 0,21-2-1 0 0,57-21 444 0 0,-65 14-310 0 0,52-8 1 0 0,-43 11-56 0 0,-25 4-82 0 0,0 0-1 0 0,0 0 1 0 0,1 1 0 0 0,-1 1 0 0 0,15 1 0 0 0,-4 0 63 0 0,-1 0 1 0 0,41-5-1 0 0,5 0 123 0 0,-49 4-206 0 0,-1-2 1 0 0,1 0-1 0 0,-1-1 0 0 0,0 0 0 0 0,1-1 1 0 0,-2-1-1 0 0,1-1 0 0 0,-1-1 0 0 0,1 0 1 0 0,20-13-1 0 0,-12 6 40 0 0,61-39 113 0 0,-36 18-39 0 0,-21 16-20 0 0,-1-2 0 0 0,33-31 0 0 0,-60 51-120 0 0,16-16 75 0 0,-1 0 0 0 0,17-23 1 0 0,-28 33-61 0 0,-1 0 0 0 0,0 1 0 0 0,-1-1 0 0 0,0-1 1 0 0,0 1-1 0 0,0-1 0 0 0,-1 1 0 0 0,0-1 0 0 0,0 1 1 0 0,0-13-1 0 0,0-2 26 0 0,-1 0 1 0 0,-1 0 0 0 0,-1-1-1 0 0,-1 1 1 0 0,0 0 0 0 0,-2 0-1 0 0,-13-41 1 0 0,10 50-48 0 0,0 0 0 0 0,-1 0 0 0 0,0 1 0 0 0,-1 0 0 0 0,-1 0 0 0 0,0 1 0 0 0,0 0 0 0 0,-19-14 0 0 0,-56-40 0 0 0,15 13 0 0 0,-35-25 0 0 0,28 21 0 0 0,20 15 0 0 0,-91-82 0 0 0,139 113 0 0 0,-53-47 0 0 0,53 50 0 0 0,0 1 0 0 0,0 0 0 0 0,-1 0 0 0 0,0 1 0 0 0,-17-7 0 0 0,-31-5 0 0 0,-1 2 0 0 0,-62-7 0 0 0,38 7 0 0 0,52 11 0 0 0,0 0 0 0 0,0 2 0 0 0,-45 3 0 0 0,-94 16 0 0 0,44-2 0 0 0,16-4 0 0 0,29-3 0 0 0,-140-1 0 0 0,139-15 0 0 0,-36-2 0 0 0,104 11 0 0 0,0-1 0 0 0,1 2 0 0 0,-1-1 0 0 0,1 2 0 0 0,0 0 0 0 0,-22 8 0 0 0,31-9 0 0 0,0 0 0 0 0,0 0 0 0 0,0 1 0 0 0,0-1 0 0 0,1 1 0 0 0,-1 0 0 0 0,1 0 0 0 0,0 0 0 0 0,0 0 0 0 0,-5 7 0 0 0,-1 4 0 0 0,-12 23 0 0 0,-4 5 0 0 0,-97 122 0 0 0,104-142 0 0 0,0 1 0 0 0,2 0 0 0 0,0 1 0 0 0,-20 44 0 0 0,14-19 0 0 0,6-15 0 0 0,-19 57 0 0 0,32-80 0 0 0,1 1 0 0 0,1-1 0 0 0,-1 0 0 0 0,2 1 0 0 0,-1-1 0 0 0,2 0 0 0 0,0 1 0 0 0,0-1 0 0 0,5 20 0 0 0,4 4 0 0 0,24 57 0 0 0,-23-65 0 0 0,10 20 0 0 0,32 51 0 0 0,-51-96 0 0 0,-1 2-5 0 0,1-1 1 0 0,0 1-1 0 0,-1 0 0 0 0,0 0 0 0 0,0 0 0 0 0,0 0 1 0 0,0 0-1 0 0,-1 0 0 0 0,1 0 0 0 0,-1 0 1 0 0,0 0-1 0 0,0 0 0 0 0,-1 0 0 0 0,1 0 0 0 0,-3 7 1 0 0,-2 4-78 0 0,0 0 1 0 0,-14 26 0 0 0,2-3-143 0 0,-33 102-3592 0 0,35-104 1736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5:52.334"/>
    </inkml:context>
    <inkml:brush xml:id="br0">
      <inkml:brushProperty name="width" value="0.1" units="cm"/>
      <inkml:brushProperty name="height" value="0.1" units="cm"/>
      <inkml:brushProperty name="color" value="#F4F91B"/>
    </inkml:brush>
  </inkml:definitions>
  <inkml:trace contextRef="#ctx0" brushRef="#br0">1701 119 919 0 0,'-3'-1'192'0'0,"1"-1"0"0"0,-1 0-1 0 0,1 0 1 0 0,0 0-1 0 0,0 0 1 0 0,0 0-1 0 0,0-1 1 0 0,0 1-1 0 0,1 0 1 0 0,-1-1-1 0 0,1 0 1 0 0,-2-2-1 0 0,-5-9 119 0 0,1 3 90 0 0,6 8-299 0 0,0 1 0 0 0,0 0 1 0 0,0-1-1 0 0,-1 1 0 0 0,1 0 0 0 0,-1 0 0 0 0,0 0 0 0 0,1 0 0 0 0,-1 0 1 0 0,0 1-1 0 0,0-1 0 0 0,0 0 0 0 0,0 1 0 0 0,-1 0 0 0 0,1-1 0 0 0,0 1 1 0 0,-1 0-1 0 0,1 0 0 0 0,-4-1 0 0 0,-26-7 334 0 0,-37-5 1 0 0,55 12-294 0 0,0 1-1 0 0,0 0 1 0 0,0 1 0 0 0,0 1 0 0 0,-19 3-1 0 0,-88 21 70 0 0,-76 11-34 0 0,-13-31 629 0 0,139-6-270 0 0,-91 9 0 0 0,-152 53-151 0 0,294-56-555 0 0,-145 39 688 0 0,55-13-3689 0 0,65-17-137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5:53.144"/>
    </inkml:context>
    <inkml:brush xml:id="br0">
      <inkml:brushProperty name="width" value="0.1" units="cm"/>
      <inkml:brushProperty name="height" value="0.1" units="cm"/>
      <inkml:brushProperty name="color" value="#F4F91B"/>
    </inkml:brush>
  </inkml:definitions>
  <inkml:trace contextRef="#ctx0" brushRef="#br0">1095 182 2615 0 0,'-1'-2'80'0'0,"-1"0"0"0"0,0 0 0 0 0,1 1 0 0 0,-1-1 0 0 0,0 1 0 0 0,0-1 0 0 0,0 1 0 0 0,0 0 0 0 0,0-1 0 0 0,-1 1 0 0 0,-2-1 0 0 0,-31-8 1487 0 0,21 6-1398 0 0,-157-55 2167 0 0,126 41-2002 0 0,0 1 0 0 0,-1 3 0 0 0,-1 2 0 0 0,0 2 0 0 0,0 2 0 0 0,-60-2 0 0 0,66 9-399 0 0,0 2 1 0 0,0 2-1 0 0,0 1 1 0 0,0 2-1 0 0,1 3 1 0 0,0 0-1 0 0,-62 25 1 0 0,44-10-3350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5:53.925"/>
    </inkml:context>
    <inkml:brush xml:id="br0">
      <inkml:brushProperty name="width" value="0.1" units="cm"/>
      <inkml:brushProperty name="height" value="0.1" units="cm"/>
      <inkml:brushProperty name="color" value="#F4F91B"/>
    </inkml:brush>
  </inkml:definitions>
  <inkml:trace contextRef="#ctx0" brushRef="#br0">1203 125 4575 0 0,'-14'-12'480'0'0,"-16"1"2"0"0,-1 0 0 0 0,0 2-1 0 0,-32-4 1 0 0,-169-21 619 0 0,127 21-759 0 0,30 2-208 0 0,0 4 0 0 0,-1 4 0 0 0,0 2 0 0 0,-92 12 0 0 0,0 18-2707 0 0,110-15-230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5:54.941"/>
    </inkml:context>
    <inkml:brush xml:id="br0">
      <inkml:brushProperty name="width" value="0.1" units="cm"/>
      <inkml:brushProperty name="height" value="0.1" units="cm"/>
      <inkml:brushProperty name="color" value="#F4F91B"/>
    </inkml:brush>
  </inkml:definitions>
  <inkml:trace contextRef="#ctx0" brushRef="#br0">1646 70 2959 0 0,'-3'-4'118'0'0,"0"0"-1"0"0,0 1 0 0 0,0-1 0 0 0,0 1 0 0 0,-1-1 0 0 0,0 1 0 0 0,1 0 0 0 0,-1 0 0 0 0,0 0 0 0 0,-1 1 1 0 0,1-1-1 0 0,0 1 0 0 0,-1 0 0 0 0,1 1 0 0 0,-1-1 0 0 0,0 1 0 0 0,-5-2 0 0 0,-17-2 418 0 0,-51-5-1 0 0,53 8-79 0 0,-156 0 967 0 0,149 3-1244 0 0,-129 8 450 0 0,19 0-248 0 0,103-8-291 0 0,-166 9 291 0 0,142-4-298 0 0,-76 17-1 0 0,-157 57-17 0 0,177-44-2778 0 0,57-19-364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5:55.834"/>
    </inkml:context>
    <inkml:brush xml:id="br0">
      <inkml:brushProperty name="width" value="0.1" units="cm"/>
      <inkml:brushProperty name="height" value="0.1" units="cm"/>
      <inkml:brushProperty name="color" value="#F4F91B"/>
    </inkml:brush>
  </inkml:definitions>
  <inkml:trace contextRef="#ctx0" brushRef="#br0">1624 113 455 0 0,'-10'-41'2986'0'0,"8"38"-2861"0"0,-1-1 1 0 0,0 0 0 0 0,1 1 0 0 0,-1 0-1 0 0,0 0 1 0 0,0 0 0 0 0,-1 0-1 0 0,1 0 1 0 0,-1 0 0 0 0,1 1-1 0 0,-1 0 1 0 0,0 0 0 0 0,0 0-1 0 0,0 0 1 0 0,0 0 0 0 0,0 1 0 0 0,0 0-1 0 0,-1 0 1 0 0,-4-1 0 0 0,-11-1 72 0 0,-1 1 0 0 0,-37 1 1 0 0,40 1 90 0 0,-155 13 686 0 0,-16-2-438 0 0,-245-32 514 0 0,155 2-793 0 0,189 18-359 0 0,-99 12 0 0 0,122-5-262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28.480"/>
    </inkml:context>
    <inkml:brush xml:id="br0">
      <inkml:brushProperty name="width" value="0.1" units="cm"/>
      <inkml:brushProperty name="height" value="0.1" units="cm"/>
      <inkml:brushProperty name="color" value="#E71224"/>
    </inkml:brush>
  </inkml:definitions>
  <inkml:trace contextRef="#ctx0" brushRef="#br0">1 6 1375 0 0,'2'-2'64'0'0,"-2"0"8"0"0,0 0-72 0 0,-2 2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5:56.544"/>
    </inkml:context>
    <inkml:brush xml:id="br0">
      <inkml:brushProperty name="width" value="0.1" units="cm"/>
      <inkml:brushProperty name="height" value="0.1" units="cm"/>
      <inkml:brushProperty name="color" value="#F4F91B"/>
    </inkml:brush>
  </inkml:definitions>
  <inkml:trace contextRef="#ctx0" brushRef="#br0">1067 64 3767 0 0,'-1'-7'140'0'0,"1"6"-105"0"0,0-1-1 0 0,0 1 1 0 0,0-1-1 0 0,0 1 1 0 0,0 0-1 0 0,0-1 1 0 0,-1 1 0 0 0,1 0-1 0 0,-1-1 1 0 0,1 1-1 0 0,-1 0 1 0 0,1-1-1 0 0,-1 1 1 0 0,0 0-1 0 0,1 0 1 0 0,-1 0 0 0 0,0 0-1 0 0,0-1 1 0 0,0 1-1 0 0,0 1 1 0 0,0-1-1 0 0,0 0 1 0 0,0 0-1 0 0,0 0 1 0 0,0 0 0 0 0,-1 1-1 0 0,1-1 1 0 0,0 0-1 0 0,0 1 1 0 0,-1-1-1 0 0,1 1 1 0 0,-2-1-1 0 0,-15-2 57 0 0,1 0 0 0 0,-1 0-1 0 0,0 2 1 0 0,-24 1-1 0 0,-6-1 104 0 0,-235-10 1007 0 0,202 13-719 0 0,-121 16 0 0 0,145-7-1161 0 0,0 3 0 0 0,-78 29 0 0 0,72-19-1824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5:57.574"/>
    </inkml:context>
    <inkml:brush xml:id="br0">
      <inkml:brushProperty name="width" value="0.1" units="cm"/>
      <inkml:brushProperty name="height" value="0.1" units="cm"/>
      <inkml:brushProperty name="color" value="#F4F91B"/>
    </inkml:brush>
  </inkml:definitions>
  <inkml:trace contextRef="#ctx0" brushRef="#br0">2527 0 919 0 0,'-23'4'352'0'0,"6"-3"-280"0"0,1 0 0 0 0,0-1 0 0 0,-26-3 0 0 0,-11 0 64 0 0,-17 3 452 0 0,0 4 0 0 0,1 2-1 0 0,-84 19 1 0 0,-102 27 187 0 0,193-43-555 0 0,-1-2 0 0 0,-72-2 0 0 0,-216-9 916 0 0,292 4-892 0 0,-45-2 377 0 0,-108-15 0 0 0,101-1-201 0 0,-63-8-18 0 0,126 21-315 0 0,-80 2 0 0 0,-86 23-2431 0 0,211-20 2244 0 0,-75 10-2756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4:33.441"/>
    </inkml:context>
    <inkml:brush xml:id="br0">
      <inkml:brushProperty name="width" value="0.1" units="cm"/>
      <inkml:brushProperty name="height" value="0.1" units="cm"/>
      <inkml:brushProperty name="color" value="#F4F91B"/>
    </inkml:brush>
  </inkml:definitions>
  <inkml:trace contextRef="#ctx0" brushRef="#br0">2561 1316 1983 0 0,'0'0'21'0'0,"1"0"0"0"0,-1-1 0 0 0,0 1 0 0 0,0 0 0 0 0,0 0 0 0 0,0 0 0 0 0,0 0 0 0 0,1 0 0 0 0,-1 0 0 0 0,0 0 0 0 0,0 0 0 0 0,0 0 0 0 0,0 0 0 0 0,0 0 0 0 0,0 0 0 0 0,1-1 0 0 0,-1 1 0 0 0,0 0 0 0 0,0 0 0 0 0,0 0 0 0 0,0 0 0 0 0,0 0-1 0 0,0 0 1 0 0,0-1 0 0 0,0 1 0 0 0,0 0 0 0 0,0 0 0 0 0,0 0 0 0 0,0 0 0 0 0,0 0 0 0 0,0-1 0 0 0,0 1 0 0 0,0 0 0 0 0,0 0 0 0 0,0 0 0 0 0,0 0 0 0 0,0-1 0 0 0,0 1 0 0 0,0 0 0 0 0,0 0 0 0 0,0 0 0 0 0,0 0 0 0 0,0 0 0 0 0,0-1 0 0 0,0 1 0 0 0,0 0-1 0 0,0 0 1 0 0,0 0 0 0 0,0 0 0 0 0,0 0 0 0 0,-1 0 0 0 0,1 0 0 0 0,0-1 0 0 0,0 1 0 0 0,0 0 0 0 0,-13 1 702 0 0,-14 7 12 0 0,-2 4-62 0 0,18-7-287 0 0,0-1 1 0 0,-1 0 0 0 0,1-1 0 0 0,-1 0 0 0 0,-17 3 0 0 0,14-4 105 0 0,0 1 1 0 0,0 0 0 0 0,-26 11-1 0 0,22-7-334 0 0,-30 6 0 0 0,-94 20 882 0 0,88-19-752 0 0,39-12-42 0 0,1 1-1 0 0,0 1 0 0 0,-18 7 0 0 0,16-6-150 0 0,1 0-1 0 0,-24 4 0 0 0,24-7 116 0 0,0 0 0 0 0,-1-2-1 0 0,1 0 1 0 0,-18-2-1 0 0,10 1 61 0 0,-1 1 0 0 0,0 0 0 0 0,-39 8 0 0 0,25-3-126 0 0,-15 1 242 0 0,-33 6 103 0 0,24-8-284 0 0,20-5 529 0 0,12-2-100 0 0,20 3-530 0 0,-31-2 238 0 0,39 1-245 0 0,-1 1 0 0 0,1-1 0 0 0,0 0 0 0 0,1 0 0 0 0,-1 0-1 0 0,0-1 1 0 0,0 1 0 0 0,0-1 0 0 0,1 0 0 0 0,-1 0-1 0 0,-4-4 1 0 0,5 5-41 0 0,0-1 0 0 0,0 1 0 0 0,-1 0 0 0 0,1 0 0 0 0,0 0-1 0 0,-1 0 1 0 0,1 0 0 0 0,-1 1 0 0 0,1-1 0 0 0,-1 1 0 0 0,0-1 0 0 0,1 1 0 0 0,-1 0-1 0 0,1 0 1 0 0,-1 0 0 0 0,-3 1 0 0 0,-22-3 5 0 0,18-1 0 0 0,1 2 0 0 0,-1-1 0 0 0,1 1 0 0 0,-1 1 0 0 0,0-1 0 0 0,1 2 0 0 0,-14 1 0 0 0,-66 17 615 0 0,50-9-547 0 0,27-8 29 0 0,0 0 0 0 0,0-1 0 0 0,-1 0 0 0 0,1-1 0 0 0,0 0 0 0 0,-1-1 0 0 0,-19-4 0 0 0,-3 2 306 0 0,28 3-364 0 0,1 0 0 0 0,0 0 0 0 0,0-1 0 0 0,-1 0 0 0 0,-10-4 0 0 0,-23-7 455 0 0,16 5-58 0 0,-42-5-1 0 0,35 6-220 0 0,-4 0-23 0 0,4-1 15 0 0,0 2-1 0 0,-41-1 1 0 0,62 6-187 0 0,-4 0 107 0 0,0 0 0 0 0,1-1-1 0 0,-26-5 1 0 0,29 4-121 0 0,0-1 1 0 0,1-1-1 0 0,-1 0 0 0 0,1 0 1 0 0,-1-1-1 0 0,1 0 0 0 0,-16-12 1 0 0,5 1 58 0 0,14 13-85 0 0,1-2 1 0 0,-1 1-1 0 0,1-1 0 0 0,0 1 1 0 0,1-2-1 0 0,-8-8 1 0 0,3-3 106 0 0,1 0 0 0 0,0-1 0 0 0,1 0 0 0 0,1 0 0 0 0,-7-33 0 0 0,11 42-124 0 0,1-1 1 0 0,0 0 0 0 0,0 0-1 0 0,1 0 1 0 0,0 0-1 0 0,0-1 1 0 0,2 1 0 0 0,-1 1-1 0 0,1-1 1 0 0,0 0 0 0 0,1 0-1 0 0,0 1 1 0 0,1-1-1 0 0,7-13 1 0 0,-8 16-19 0 0,0 0 1 0 0,0-1-1 0 0,0 1 0 0 0,-1-1 1 0 0,0 1-1 0 0,-1-1 0 0 0,0 0 1 0 0,0 0-1 0 0,-1 0 0 0 0,1 0 1 0 0,-3-12-1 0 0,1 7 1 0 0,0 6 10 0 0,1 0 0 0 0,-1 0 0 0 0,-1-1-1 0 0,1 1 1 0 0,-1 0 0 0 0,0 1 0 0 0,-1-1 0 0 0,0 0-1 0 0,0 1 1 0 0,-7-12 0 0 0,4 7 7 0 0,0 0 0 0 0,0 0 0 0 0,1-1 0 0 0,1 0 0 0 0,0 0 0 0 0,0 0-1 0 0,-3-25 1 0 0,7 33-23 0 0,-5-13 19 0 0,0 1 0 0 0,-1 0 0 0 0,0 0 0 0 0,-10-15-1 0 0,8 15 5 0 0,1 0-1 0 0,0-1 0 0 0,-7-25 0 0 0,11 31-13 0 0,0 0 1 0 0,-8-14-1 0 0,7 16-2 0 0,1 0 1 0 0,0 0-1 0 0,-4-16 0 0 0,7 21-8 0 0,1 0 0 0 0,0 0 0 0 0,0 0 0 0 0,0 1 0 0 0,0-1 0 0 0,0 0 0 0 0,1 0 0 0 0,0 1 0 0 0,0-1 0 0 0,0 1 0 0 0,0-1 0 0 0,3-3 0 0 0,6-10 0 0 0,4-20 0 0 0,-14 31 0 0 0,1-1 0 0 0,1 1 0 0 0,-1 0 0 0 0,1 1 0 0 0,0-1 0 0 0,0 0 0 0 0,1 1 0 0 0,-1-1 0 0 0,1 1 0 0 0,0 0 0 0 0,7-5 0 0 0,-5 4 0 0 0,-3 4 0 0 0,1-1 0 0 0,-1 0 0 0 0,0 1 0 0 0,1 0 0 0 0,-1 0 0 0 0,1 0 0 0 0,0 0 0 0 0,0 0 0 0 0,-1 1 0 0 0,1 0 0 0 0,5-2 0 0 0,41-4 0 0 0,-34 5 0 0 0,0 0 0 0 0,0-1 0 0 0,25-9 0 0 0,-17 5 0 0 0,0 1 0 0 0,1 0 0 0 0,0 2 0 0 0,46-1 0 0 0,54 3 0 0 0,47-3 0 0 0,300-25 0 0 0,-356 27 0 0 0,-25 1 0 0 0,120-17 0 0 0,-44-3 0 0 0,59-12 0 0 0,-188 29 0 0 0,0 2 0 0 0,0 1 0 0 0,0 2 0 0 0,55 6 0 0 0,33 0 0 0 0,-42-8 0 0 0,126-20 0 0 0,-163 16 0 0 0,67 1 0 0 0,-74 8 0 0 0,0 1 0 0 0,59 13 0 0 0,-55-8 0 0 0,67 5 0 0 0,65 1 0 0 0,-134-10 0 0 0,-4 0 0 0 0,0-2 0 0 0,76-2 0 0 0,49-17 0 0 0,-138 15 0 0 0,30 3 0 0 0,-34-1 0 0 0,0-1 0 0 0,28-3 0 0 0,-14 1 0 0 0,-1 0 0 0 0,61 7 0 0 0,-67-3 0 0 0,68 12 0 0 0,-70-8 0 0 0,1-2 0 0 0,38 2 0 0 0,-37-5 0 0 0,-1 2 0 0 0,0 1 0 0 0,1 1 0 0 0,-2 1 0 0 0,42 16 0 0 0,-32-11 0 0 0,-21-7 0 0 0,0 1 0 0 0,1 0 0 0 0,-2 1 0 0 0,1 1 0 0 0,19 12 0 0 0,-22-11 0 0 0,0 0 0 0 0,1-1 0 0 0,0 0 0 0 0,0-1 0 0 0,0-1 0 0 0,1 0 0 0 0,0 0 0 0 0,27 4 0 0 0,-18-6 0 0 0,29 8 0 0 0,-34-6 0 0 0,-1-1 0 0 0,1-1 0 0 0,29 1 0 0 0,140 2 0 0 0,-162-5 0 0 0,31 6 0 0 0,-25-2 0 0 0,63 11 0 0 0,-85-14 0 0 0,-1 0 0 0 0,-1 1 0 0 0,1 0 0 0 0,0 0 0 0 0,-1 1 0 0 0,1 0 0 0 0,-1 0 0 0 0,0 1 0 0 0,0 0 0 0 0,7 7 0 0 0,1 0 0 0 0,-10-8 0 0 0,0 1 0 0 0,-1-1 0 0 0,1 1 0 0 0,-1 1 0 0 0,0-1 0 0 0,-1 0 0 0 0,1 1 0 0 0,-1 0 0 0 0,4 10 0 0 0,19 63 0 0 0,-19-55 0 0 0,-2-10 0 0 0,-2 1 0 0 0,1 0 0 0 0,-2 1 0 0 0,0-1 0 0 0,-1 0 0 0 0,-2 31 0 0 0,-5 79 0 0 0,6-113 0 0 0,0 1 0 0 0,1-1 0 0 0,4 21 0 0 0,-2-18 0 0 0,0 28 0 0 0,-2-20 0 0 0,-2-1 0 0 0,0 1 0 0 0,-2-1 0 0 0,-9 39 0 0 0,9-51 0 0 0,-5 20 0 0 0,-2 0 0 0 0,-14 31 0 0 0,-15 12 0 0 0,37-68 0 0 0,0-1 0 0 0,-1 1 0 0 0,0-1 0 0 0,0 0 0 0 0,0 0 0 0 0,0 0 0 0 0,0 0 0 0 0,-1 0 0 0 0,0-1 0 0 0,0 1 0 0 0,0-1 0 0 0,0 0 0 0 0,0 0 0 0 0,-1-1 0 0 0,1 1 0 0 0,-1-1 0 0 0,0 0 0 0 0,1 0 0 0 0,-1-1 0 0 0,-8 2 0 0 0,-15 4 0 0 0,16-5 0 0 0,0 1 0 0 0,0 0 0 0 0,0 1 0 0 0,0 0 0 0 0,1 1 0 0 0,-11 6 0 0 0,-2 5-139 0 0,0 1 1 0 0,1 0-1 0 0,-36 38 0 0 0,-50 74-2711 0 0,65-71 1383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5:32.119"/>
    </inkml:context>
    <inkml:brush xml:id="br0">
      <inkml:brushProperty name="width" value="0.1" units="cm"/>
      <inkml:brushProperty name="height" value="0.1" units="cm"/>
      <inkml:brushProperty name="color" value="#66CC00"/>
    </inkml:brush>
  </inkml:definitions>
  <inkml:trace contextRef="#ctx0" brushRef="#br0">881 1540 1375 0 0,'-21'-1'2354'0'0,"17"2"-2086"0"0,1 0 117 0 0,-1 0 0 0 0,0 0 1 0 0,1 0-1 0 0,-1-1 0 0 0,-7 0 1 0 0,11 0-305 0 0,-1 0 1 0 0,0 0-1 0 0,1 0 1 0 0,-1 0-1 0 0,1 0 1 0 0,-1 0-1 0 0,0-1 0 0 0,1 1 1 0 0,-1 0-1 0 0,1-1 1 0 0,-1 1-1 0 0,1 0 1 0 0,-1-1-1 0 0,1 1 1 0 0,-1 0-1 0 0,1-1 1 0 0,0 1-1 0 0,-1-1 1 0 0,1 1-1 0 0,0-1 1 0 0,-1 1-1 0 0,1-1 1 0 0,0 1-1 0 0,-1-1 1 0 0,1 1-1 0 0,0-1 1 0 0,0 0-1 0 0,0 1 1 0 0,-1-1-1 0 0,1 1 1 0 0,0-1-1 0 0,0 0 1 0 0,0 1-1 0 0,0-1 1 0 0,0 1-1 0 0,0-1 0 0 0,0 0 1 0 0,0 1-1 0 0,1-1 1 0 0,-1 1-1 0 0,0-1 1 0 0,0 0-1 0 0,0 1 1 0 0,1-2-1 0 0,1-2 173 0 0,1 0 1 0 0,-1 1-1 0 0,0-1 0 0 0,1 1 0 0 0,0-1 0 0 0,0 1 0 0 0,0 0 0 0 0,1 0 0 0 0,-1 0 1 0 0,0 0-1 0 0,8-3 0 0 0,4-6 384 0 0,-3 1 20 0 0,-8 7-527 0 0,-1 1 0 0 0,0 0 1 0 0,1 0-1 0 0,0 1 1 0 0,0-1-1 0 0,-1 1 0 0 0,2-1 1 0 0,-1 1-1 0 0,0 0 1 0 0,5-1-1 0 0,-2 0 47 0 0,1 0-1 0 0,-1 0 1 0 0,0-1 0 0 0,9-5 0 0 0,19-9 461 0 0,-29 15-516 0 0,1 0 1 0 0,0 1 0 0 0,0 0-1 0 0,-1 1 1 0 0,1-1-1 0 0,1 1 1 0 0,-1 1-1 0 0,9-1 1 0 0,10-2 173 0 0,-21 3-243 0 0,-1-1 0 0 0,0 0 0 0 0,1 1-1 0 0,-1 0 1 0 0,1 0 0 0 0,-1 0 0 0 0,9 2 0 0 0,17 6 200 0 0,33 14 0 0 0,-47-16-181 0 0,-1 0-1 0 0,1-2 1 0 0,0 0 0 0 0,1 0 0 0 0,-1-2 0 0 0,1 0-1 0 0,-1 0 1 0 0,1-2 0 0 0,25-2 0 0 0,6-2 250 0 0,0 2 1 0 0,60 4 0 0 0,-78 0-123 0 0,31-3 1 0 0,-38 0-82 0 0,0 1 1 0 0,0 1-1 0 0,31 4 1 0 0,-39-2-76 0 0,0-2 0 0 0,0 0 1 0 0,27-3-1 0 0,-27 1 32 0 0,-1 1 0 0 0,1 0 0 0 0,0 0 0 0 0,16 4 0 0 0,-7 1-43 0 0,1-1 0 0 0,0-2 0 0 0,-1 0 0 0 0,27-2 0 0 0,20-8 122 0 0,72-17 1 0 0,15 7 57 0 0,-94 13-155 0 0,29-9 88 0 0,-64 8-57 0 0,1 2-1 0 0,41-2 0 0 0,-56 6-83 0 0,26 1 17 0 0,-1-3 1 0 0,68-9-1 0 0,-61 3 75 0 0,1 2 0 0 0,0 3 0 0 0,88 4 0 0 0,-98 1-98 0 0,1 1 0 0 0,-1 3 0 0 0,61 15 0 0 0,-33 0 69 0 0,1-4-1 0 0,108 15 0 0 0,-117-24-5 0 0,-33-4-16 0 0,0-1-1 0 0,44 0 1 0 0,-37-6 39 0 0,-1-1 1 0 0,1-1-1 0 0,31-10 0 0 0,88-35 381 0 0,-114 37-431 0 0,85-27 183 0 0,-5-7 22 0 0,-95 37-172 0 0,0-2 0 0 0,-2 0 0 0 0,24-18 0 0 0,-15 7 72 0 0,-2-2 0 0 0,31-34 1 0 0,41-61 80 0 0,-51 60-151 0 0,-27 31-22 0 0,-2-1 0 0 0,0 0-1 0 0,14-37 1 0 0,-27 57-37 0 0,46-108 156 0 0,-48 109-153 0 0,-2 0 0 0 0,1-1 0 0 0,-1 1 0 0 0,0-1 1 0 0,-1 0-1 0 0,0 0 0 0 0,-1 0 0 0 0,0 0 0 0 0,-1 1 0 0 0,0-1 0 0 0,0 0 0 0 0,-1 0 0 0 0,0 1 0 0 0,-1-1 0 0 0,-5-13 0 0 0,0 10-7 0 0,0 0-1 0 0,0 0 1 0 0,-1 1-1 0 0,-1 0 1 0 0,0 1-1 0 0,0 0 1 0 0,-1 0-1 0 0,-1 1 1 0 0,-22-15-1 0 0,11 14 2 0 0,1 1 0 0 0,-2 1 0 0 0,1 0 0 0 0,-1 2 0 0 0,-32-5 0 0 0,-2-2 1 0 0,-115-22-10 0 0,105 24 0 0 0,15 2 0 0 0,0 2 0 0 0,0 3 0 0 0,0 1 0 0 0,-70 6 0 0 0,-119 16 0 0 0,212-17 13 0 0,0-1-1 0 0,-56-7 1 0 0,-58-20 26 0 0,104 18-52 0 0,-65-8 13 0 0,-190-6 0 0 0,136 15 0 0 0,-25-7 0 0 0,28-5 0 0 0,-2 1 0 0 0,-33 8 0 0 0,41-5 0 0 0,-65-2 0 0 0,132 8 0 0 0,-114-7 0 0 0,116 21 0 0 0,-113 20 0 0 0,53-5 0 0 0,-20-14 0 0 0,118-6 0 0 0,0 2 0 0 0,0 1 0 0 0,-44 9 0 0 0,-180 55 0 0 0,255-62 0 0 0,0 0 0 0 0,0 1 0 0 0,0 1 0 0 0,1 0 0 0 0,0 0 0 0 0,-11 9 0 0 0,-57 53 0 0 0,42-35 0 0 0,-66 61 0 0 0,81-75 0 0 0,1 2 0 0 0,1 0 0 0 0,0 1 0 0 0,2 1 0 0 0,1 1 0 0 0,-17 31 0 0 0,3-1 1 0 0,-34 65-66 0 0,1 22 65 0 0,53-115 0 0 0,1 2 0 0 0,-10 54 0 0 0,18-72 0 0 0,1-1 0 0 0,0 1 0 0 0,0-1 0 0 0,1 1 0 0 0,1-1 0 0 0,0 1 0 0 0,0-1 0 0 0,1 0 0 0 0,0 1 0 0 0,0-1 0 0 0,1 0 0 0 0,8 17 0 0 0,0-5 0 0 0,0 0 0 0 0,0 0 0 0 0,25 32 0 0 0,-24-37 1 0 0,0 1 1 0 0,-2 0-1 0 0,0 0 1 0 0,10 25-1 0 0,22 78-396 0 0,-31-75-900 0 0,-2 0 0 0 0,5 83 0 0 0,-13-117 857 0 0,5 49-1379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5:38.802"/>
    </inkml:context>
    <inkml:brush xml:id="br0">
      <inkml:brushProperty name="width" value="0.1" units="cm"/>
      <inkml:brushProperty name="height" value="0.1" units="cm"/>
      <inkml:brushProperty name="color" value="#66CC00"/>
    </inkml:brush>
  </inkml:definitions>
  <inkml:trace contextRef="#ctx0" brushRef="#br0">10982 1307 1839 0 0,'-2'-2'74'0'0,"0"1"0"0"0,0 0 0 0 0,0-1 0 0 0,-1 1 0 0 0,1 0 0 0 0,0 0-1 0 0,0 0 1 0 0,-4 0 0 0 0,-12-7 1625 0 0,-43-26 2645 0 0,57 32-4099 0 0,-1-1-1 0 0,0 1 0 0 0,1 0 1 0 0,-1 0-1 0 0,0 0 0 0 0,-7-1 0 0 0,-16-6 618 0 0,13 5-505 0 0,0-1-1 0 0,0 2 1 0 0,-1 0-1 0 0,1 1 1 0 0,-1 0-1 0 0,0 1 0 0 0,1 1 1 0 0,-25 2-1 0 0,-42 6 851 0 0,-56 4-80 0 0,-58-11 301 0 0,-5 0-318 0 0,-42 6 90 0 0,198-3-934 0 0,-51 11 0 0 0,-40 5 106 0 0,96-17-262 0 0,15-1 29 0 0,0-1 1 0 0,-36-3-1 0 0,-12-3 85 0 0,0 2 0 0 0,-79 9 0 0 0,102-2-63 0 0,26-1-44 0 0,1-1-1 0 0,-1-1 0 0 0,-34-3 1 0 0,-80-10 574 0 0,79 9-414 0 0,-60-11 0 0 0,-91-32 467 0 0,23 18-313 0 0,77 14-134 0 0,80 11-96 0 0,-40 0 1 0 0,40 5-155 0 0,-37 6 0 0 0,12-1-48 0 0,-59 14 65 0 0,12-2-11 0 0,54-12-42 0 0,-57 5-11 0 0,90-10 13 0 0,0 1 0 0 0,-1 1 0 0 0,1 0 0 0 0,1 2 0 0 0,-1-1 1 0 0,-17 11-1 0 0,-34 11 23 0 0,35-16-36 0 0,15-5 0 0 0,-1 0 0 0 0,1-1 0 0 0,-20 2 0 0 0,14-3 20 0 0,6-2 29 0 0,-25 2-1 0 0,-132 6 210 0 0,71-1-233 0 0,-49 4 39 0 0,-94-4 53 0 0,190-9-106 0 0,-14-1 5 0 0,-75 2 32 0 0,116-1-23 0 0,-44-5-1 0 0,27 1-9 0 0,-2 0-15 0 0,28 1 0 0 0,0 1 0 0 0,0 2 0 0 0,1-1 0 0 0,-32 5 0 0 0,31-1 0 0 0,1-2 0 0 0,-1 0 0 0 0,-35-4 0 0 0,14-6 42 0 0,33 7-32 0 0,1 0 1 0 0,-1 1 0 0 0,0-1 0 0 0,1 1 0 0 0,-1 1-1 0 0,0-1 1 0 0,-13 2 0 0 0,-17 2 16 0 0,-1-2-1 0 0,1-1 0 0 0,-74-11 1 0 0,78 7-16 0 0,16 3-7 0 0,0 1-1 0 0,0 1 0 0 0,-23 3 1 0 0,-25 2-7 0 0,-1-16 56 0 0,-21 14-42 0 0,-40 10-11 0 0,93-11 6 0 0,-118 16 52 0 0,1 2 6 0 0,-9-22 65 0 0,59-2-66 0 0,60 1-45 0 0,-57-10-1 0 0,20 2 76 0 0,61 9-79 0 0,1 1 0 0 0,-21 2 0 0 0,-7 1 8 0 0,-98 3 42 0 0,-12-2-53 0 0,-128 7 42 0 0,278-10-53 0 0,-274 7 64 0 0,152 3-64 0 0,-68 1 0 0 0,40-10 64 0 0,-47 6-64 0 0,155-3 0 0 0,-66 16 0 0 0,80-14 4 0 0,-23 6 26 0 0,-86 8 0 0 0,-124-17 34 0 0,213-4-27 0 0,-54 6 0 0 0,64-3-47 0 0,-6 2 10 0 0,1 3 0 0 0,-51 15 0 0 0,48-10 0 0 0,33-9 0 0 0,-190 48 0 0 0,180-45 36 0 0,-39 3 1 0 0,39-6-46 0 0,-17 0 9 0 0,-51-1 0 0 0,-5-1 0 0 0,-14 0 70 0 0,-2 1-76 0 0,74-2 39 0 0,-82-9-1 0 0,119 7-33 0 0,-12 0 1 0 0,14 1 0 0 0,0 0 0 0 0,0 0 0 0 0,0 0 0 0 0,1 0 0 0 0,-1-1 0 0 0,0 1 0 0 0,0-1 0 0 0,0 0 0 0 0,1 1 0 0 0,-1-2 0 0 0,0 1 0 0 0,1 0 0 0 0,-1 0 0 0 0,1-1 0 0 0,-4-2 0 0 0,-9-9 12 0 0,4 4 17 0 0,1 0 0 0 0,-2 1 0 0 0,-23-14 0 0 0,26 18-23 0 0,0-1 1 0 0,1 0-1 0 0,-1-1 1 0 0,-9-8-1 0 0,14 10-3 0 0,1 1 0 0 0,-1-1 0 0 0,1 0 0 0 0,0 0 0 0 0,0 0 0 0 0,1 0-1 0 0,-1 0 1 0 0,1-1 0 0 0,0 1 0 0 0,-2-9 0 0 0,-1-1 20 0 0,-1 1 1 0 0,0 0-1 0 0,0 1 0 0 0,-10-14 0 0 0,-10-19 42 0 0,22 35-53 0 0,0 0 0 0 0,1 0 0 0 0,0 0 0 0 0,0-1 0 0 0,1 1 0 0 0,-1-20 0 0 0,3-69 125 0 0,1 47-91 0 0,-7-47 23 0 0,0 0-63 0 0,4 47 73 0 0,0 31-66 0 0,2-1-1 0 0,2-21 1 0 0,1 5-13 0 0,-2 0 0 0 0,-5-54 0 0 0,4 75 15 0 0,2-28 0 0 0,0 29-4 0 0,-1 0 1 0 0,-2-20-1 0 0,-2 12 10 0 0,0 1 1 0 0,-9-29-1 0 0,11 50-21 0 0,1 0 0 0 0,-1 0 0 0 0,1-1 0 0 0,0 1 0 0 0,0 0 0 0 0,0-1 0 0 0,0 1 0 0 0,0 0 0 0 0,0-1 0 0 0,1 1 0 0 0,-1 0 0 0 0,1 0 0 0 0,0-1 0 0 0,0 1 0 0 0,0 0 0 0 0,1-3 0 0 0,1 0 0 0 0,0 1 0 0 0,0-1 0 0 0,1 1 0 0 0,-1 0 0 0 0,1 1 0 0 0,5-5 0 0 0,-3 4 0 0 0,1 1 0 0 0,-1 0 0 0 0,0 1 0 0 0,1-1 0 0 0,-1 1 0 0 0,1 1 0 0 0,-1-1 0 0 0,1 1 0 0 0,14-1 0 0 0,-1 0 0 0 0,0 0 0 0 0,0 1 0 0 0,32 2 0 0 0,-6 1 0 0 0,-15-2 0 0 0,219-8 0 0 0,-9-7 0 0 0,-154 14 0 0 0,66 1 0 0 0,-100-1 0 0 0,-1-3 0 0 0,85-15 0 0 0,-95 12 0 0 0,389-50 0 0 0,-428 57 0 0 0,131-18 0 0 0,-31 3 0 0 0,127-1 0 0 0,18-3 0 0 0,-38 1 0 0 0,-158 17 0 0 0,177-9 0 0 0,-2-17 0 0 0,-120 12 0 0 0,185 0 0 0 0,-193 12 0 0 0,199-11 0 0 0,-245 15 0 0 0,1 3 0 0 0,95 19 0 0 0,8 2 0 0 0,20 1 0 0 0,-123-18 0 0 0,74 9 0 0 0,-62-9 0 0 0,127 31 0 0 0,-116-17 0 0 0,1-3 0 0 0,1-4 0 0 0,110 8 0 0 0,92-5 0 0 0,-38 8 0 0 0,93 3 0 0 0,-208-30 0 0 0,193 7 0 0 0,-259-2 0 0 0,1-2 0 0 0,-1-3 0 0 0,0-3 0 0 0,80-14 0 0 0,90-14 0 0 0,77 15 0 0 0,-292 17 0 0 0,128-14 0 0 0,-29 2 0 0 0,-57 7 0 0 0,-1 3 0 0 0,108 11 0 0 0,-38 6 0 0 0,163 0 0 0 0,-58-33 0 0 0,-85 4 0 0 0,134-14 0 0 0,-142 13 0 0 0,-32 11 0 0 0,-67 3 0 0 0,65-9 0 0 0,164-19 0 0 0,-116 16 0 0 0,-123 10 0 0 0,130-19 0 0 0,-87 8 0 0 0,-5 1 0 0 0,100-31 0 0 0,-129 33 0 0 0,0 1 0 0 0,0 2 0 0 0,76-5 0 0 0,26 13 0 0 0,-120 1 0 0 0,56 9 0 0 0,-12-1 0 0 0,-62-9 0 0 0,0 1 0 0 0,0-1 0 0 0,0 1 0 0 0,0 0 0 0 0,0 1 0 0 0,-1-1 0 0 0,1 0 0 0 0,0 1 0 0 0,-1 0 0 0 0,1 0 0 0 0,-1 0 0 0 0,7 6 0 0 0,-5-4 0 0 0,-1 1 0 0 0,1 0 0 0 0,-1 0 0 0 0,0 1 0 0 0,0 0 0 0 0,0-1 0 0 0,2 8 0 0 0,2 5 0 0 0,-2-1 0 0 0,0 1 0 0 0,-1 1 0 0 0,5 28 0 0 0,-7-11-13 0 0,-1 1 1 0 0,-2-1-1 0 0,-1 0 0 0 0,-7 39 1 0 0,6-60 11 0 0,-11 203 1 0 0,11-179 0 0 0,-3 0 0 0 0,-16 70 0 0 0,2-36 0 0 0,-38 91 0 0 0,55-159 0 0 0,0 1 0 0 0,-1-1 0 0 0,1 1 0 0 0,-1-1 0 0 0,-1 0 0 0 0,1 0 0 0 0,-1-1 0 0 0,0 1 0 0 0,0-1 0 0 0,0 0 0 0 0,-1 0 0 0 0,-5 4 0 0 0,2-3 0 0 0,-1 0 0 0 0,0-1 0 0 0,0 0 0 0 0,0 0 0 0 0,0-1 0 0 0,-16 3 0 0 0,-3-1 0 0 0,-1-1 0 0 0,0-1 0 0 0,-37-2 0 0 0,34-1 0 0 0,-1 1 0 0 0,-37 7 0 0 0,-20 11-57 0 0,-98 36 0 0 0,-84 44-109 0 0,210-72-808 0 0,1 3-1 0 0,1 2 1 0 0,2 3-1 0 0,2 2 1 0 0,1 3-1 0 0,-74 68 1 0 0,63-47-941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5:51.601"/>
    </inkml:context>
    <inkml:brush xml:id="br0">
      <inkml:brushProperty name="width" value="0.1" units="cm"/>
      <inkml:brushProperty name="height" value="0.1" units="cm"/>
      <inkml:brushProperty name="color" value="#66CC00"/>
    </inkml:brush>
  </inkml:definitions>
  <inkml:trace contextRef="#ctx0" brushRef="#br0">3069 75 2303 0 0,'20'-8'3591'0'0,"-18"8"-3438"0"0,0-1-1 0 0,0 0 1 0 0,0 1-1 0 0,-1-1 1 0 0,1 0-1 0 0,0 0 1 0 0,-1 0-1 0 0,1-1 1 0 0,-1 1-1 0 0,1 0 1 0 0,-1 0-1 0 0,1-1 1 0 0,-1 1 0 0 0,0-1-1 0 0,0 1 1 0 0,0-1-1 0 0,0 0 1 0 0,0 1-1 0 0,0-1 1 0 0,0 0-1 0 0,0-2 1 0 0,9-11 1756 0 0,-10 15-1870 0 0,0 0-1 0 0,0 0 1 0 0,0 0-1 0 0,1 0 1 0 0,-1 0-1 0 0,0-1 1 0 0,0 1-1 0 0,0 0 1 0 0,0 0-1 0 0,0 0 1 0 0,0 0-1 0 0,1 0 1 0 0,-1-1 0 0 0,0 1-1 0 0,0 0 1 0 0,0 0-1 0 0,0 0 1 0 0,0 0-1 0 0,0-1 1 0 0,0 1-1 0 0,0 0 1 0 0,0 0-1 0 0,0 0 1 0 0,0 0-1 0 0,0-1 1 0 0,0 1-1 0 0,0 0 1 0 0,0 0-1 0 0,0 0 1 0 0,0-1-1 0 0,0 1 1 0 0,0 0-1 0 0,0 0 1 0 0,0 0-1 0 0,0 0 1 0 0,0-1-1 0 0,0 1 1 0 0,0 0-1 0 0,0 0 1 0 0,-1 0-1 0 0,1 0 1 0 0,0 0-1 0 0,0-1 1 0 0,0 1-1 0 0,0 0 1 0 0,0 0-1 0 0,0 0 1 0 0,-1 0-1 0 0,1 0 1 0 0,-14-3 1124 0 0,-16 4-92 0 0,23 0-884 0 0,0 1 33 0 0,0-1 0 0 0,1 0 0 0 0,-1 0 0 0 0,0-1 0 0 0,1 1 0 0 0,-13-2 0 0 0,15 0-121 0 0,0 1 1 0 0,0 0-1 0 0,-1 0 1 0 0,1 1-1 0 0,0-1 1 0 0,0 1-1 0 0,-6 1 1 0 0,6-1-21 0 0,-1 0 1 0 0,0 0-1 0 0,0 0 1 0 0,1-1 0 0 0,-9 0-1 0 0,-25-5 513 0 0,17 1 25 0 0,-39-1 0 0 0,-54 6 447 0 0,-123 17 1 0 0,212-16-886 0 0,-1-2 0 0 0,0 0 1 0 0,-29-4-1 0 0,36 4-61 0 0,1 0-1 0 0,-1 1 1 0 0,1 1-1 0 0,-22 5 1 0 0,18-2-60 0 0,-1-2 0 0 0,-26 1 1 0 0,-189 8 946 0 0,200-13-812 0 0,1-1 0 0 0,0-2 0 0 0,0-1 0 0 0,-39-11 0 0 0,62 13-157 0 0,1 1 0 0 0,-1 1 1 0 0,0 0-1 0 0,0 1 0 0 0,-14 1 0 0 0,-9 1 42 0 0,23-2-73 0 0,-32 0 96 0 0,-70-9 0 0 0,66 5-68 0 0,0 2 0 0 0,0 2 0 0 0,-65 8 0 0 0,77-5-24 0 0,-62 1 54 0 0,-35 4 2 0 0,81-3-44 0 0,-1-1 1 0 0,-90-7-1 0 0,131 0 7 0 0,0 1 1 0 0,0-2-1 0 0,-24-9 0 0 0,27 9-7 0 0,-1 0-1 0 0,1 1 0 0 0,-1 0 1 0 0,0 0-1 0 0,0 1 1 0 0,-12 0-1 0 0,-3 2-4 0 0,12-1 7 0 0,0 1-1 0 0,0 1 0 0 0,0 0 1 0 0,-18 4-1 0 0,24-3-21 0 0,2 0 3 0 0,0-1 1 0 0,0 1-1 0 0,1 0 0 0 0,-1 0 1 0 0,1 1-1 0 0,0-1 1 0 0,0 1-1 0 0,0 1 0 0 0,0-1 1 0 0,0 1-1 0 0,-7 7 0 0 0,0-1 26 0 0,11-8-26 0 0,0-1 0 0 0,0 1-1 0 0,0-1 1 0 0,0 1 0 0 0,0 0 0 0 0,0 0-1 0 0,0-1 1 0 0,1 1 0 0 0,-1 1 0 0 0,1-1-1 0 0,-2 3 1 0 0,-5 14 4 0 0,3-7 6 0 0,0 0 0 0 0,0 0 0 0 0,-13 18 0 0 0,6-4-14 0 0,3-5 0 0 0,-1-3 49 0 0,6-14-31 0 0,1 1 0 0 0,0 0 0 0 0,1 0 0 0 0,-1 0 0 0 0,1 0 0 0 0,0 0 0 0 0,0 1 1 0 0,1-1-1 0 0,-1 0 0 0 0,1 1 0 0 0,0 0 0 0 0,1 6 0 0 0,2 43 157 0 0,0-31-29 0 0,-3 36 1 0 0,-10 11-89 0 0,0 6 23 0 0,-2 24 51 0 0,-1 8-22 0 0,11-12 102 0 0,11 131-1 0 0,-6-200-149 0 0,-1-13-11 0 0,0 1-1 0 0,1 0 1 0 0,6 19-1 0 0,1-2-14 0 0,-7-21-19 0 0,1 0 1 0 0,1-1-1 0 0,0 1 0 0 0,1-1 1 0 0,8 16-1 0 0,33 60 111 0 0,-39-79-108 0 0,-1-1-1 0 0,2 0 1 0 0,-1-1-1 0 0,1 1 1 0 0,9 5 0 0 0,-1 0-2 0 0,-6-6-3 0 0,0-1-1 0 0,0 0 1 0 0,0-1 0 0 0,1 0-1 0 0,-1 0 1 0 0,1-1 0 0 0,15 2-1 0 0,-4 0 8 0 0,145 29 158 0 0,-160-33-179 0 0,26 4 22 0 0,1-2-1 0 0,58-2 1 0 0,67-13 82 0 0,-83 5-86 0 0,213-21 45 0 0,-216 22-49 0 0,23-3 23 0 0,-49 1-28 0 0,114-12-9 0 0,-79 10 24 0 0,30 0 14 0 0,320 7 25 0 0,-92 20 0 0 0,-313-15-64 0 0,27 7 0 0 0,26 2 0 0 0,-47-11 0 0 0,-1 0 0 0 0,1-2 0 0 0,0-1 0 0 0,-1-2 0 0 0,41-11 0 0 0,-55 11 0 0 0,0 1 11 0 0,0-1-1 0 0,0 0 1 0 0,-1-2 0 0 0,1 0-1 0 0,27-16 1 0 0,-31 13 11 0 0,0 0-1 0 0,0 0 1 0 0,-1-2-1 0 0,-1 0 0 0 0,0 0 1 0 0,20-27-1 0 0,-26 30-5 0 0,0 0-1 0 0,-1-1 0 0 0,0 1 0 0 0,0-1 0 0 0,-1 0 1 0 0,0-1-1 0 0,-1 1 0 0 0,0-1 0 0 0,-1 1 0 0 0,0-1 1 0 0,-1 0-1 0 0,1-11 0 0 0,12-205 109 0 0,-7 172-119 0 0,2-11 15 0 0,-3 0-1 0 0,-2-72 1 0 0,-9 49 60 0 0,-4 0 0 0 0,-25-107 0 0 0,3 44 0 0 0,31 151-88 0 0,0-1-1 0 0,0 1 1 0 0,-1 0-1 0 0,1 0 1 0 0,0-1 0 0 0,-1 1-1 0 0,1 0 1 0 0,0 0-1 0 0,-1 0 1 0 0,0-1 0 0 0,1 1-1 0 0,-1 0 1 0 0,0 0-1 0 0,1 0 1 0 0,-3-1 0 0 0,3 1-4 0 0,0 1 1 0 0,-1 0 0 0 0,1 0 0 0 0,-1 0 0 0 0,1 0-1 0 0,0 0 1 0 0,-1 0 0 0 0,1 0 0 0 0,-1 0 0 0 0,1 0-1 0 0,-1 0 1 0 0,1 0 0 0 0,0 0 0 0 0,-1 0 0 0 0,1 0-1 0 0,-1 0 1 0 0,1 0 0 0 0,-1 1 0 0 0,1-1 0 0 0,0 0-1 0 0,-1 0 1 0 0,1 0 0 0 0,0 1 0 0 0,-1-1 0 0 0,1 0-1 0 0,0 0 1 0 0,-1 1 0 0 0,0 0 0 0 0,-2 2-115 0 0,0 1 1 0 0,0 1 0 0 0,0-1 0 0 0,0 0 0 0 0,-4 9-1 0 0,-61 162-6530 0 0,52-128-1925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6:30.916"/>
    </inkml:context>
    <inkml:brush xml:id="br0">
      <inkml:brushProperty name="width" value="0.1" units="cm"/>
      <inkml:brushProperty name="height" value="0.1" units="cm"/>
      <inkml:brushProperty name="color" value="#66CC00"/>
    </inkml:brush>
  </inkml:definitions>
  <inkml:trace contextRef="#ctx0" brushRef="#br0">1916 1412 3167 0 0,'-10'-2'796'0'0,"11"-5"424"0"0,0-2-842 0 0,-1 9-340 0 0,0-1 0 0 0,0 1 0 0 0,0 0 0 0 0,0-1 0 0 0,0 1 0 0 0,0 0 0 0 0,0 0 0 0 0,0-1 0 0 0,0 1 0 0 0,-1 0 0 0 0,1 0-1 0 0,0-1 1 0 0,0 1 0 0 0,0 0 0 0 0,0 0 0 0 0,-1-1 0 0 0,1 1 0 0 0,0 0 0 0 0,0 0 0 0 0,0 0 0 0 0,-1-1 0 0 0,1 1 0 0 0,0 0 0 0 0,0 0 0 0 0,-1 0 0 0 0,1 0 0 0 0,0 0 0 0 0,-1 0 0 0 0,1 0 0 0 0,0 0 0 0 0,0-1 0 0 0,-1 1 0 0 0,1 0 0 0 0,-1 0 0 0 0,-14 2 834 0 0,-14 7 167 0 0,-1 3-146 0 0,10-3-291 0 0,-32 9 0 0 0,46-16-454 0 0,-1 0 1 0 0,0-1-1 0 0,0 0 0 0 0,0-1 1 0 0,0 0-1 0 0,0 0 1 0 0,0 0-1 0 0,1 0 1 0 0,-8-3-1 0 0,10 3-52 0 0,0-1 0 0 0,0 1 0 0 0,-1 0 0 0 0,1 0 0 0 0,0 0 0 0 0,-4 1 0 0 0,5 0 12 0 0,0-1-1 0 0,0 1 1 0 0,0-1 0 0 0,0 0 0 0 0,0 0 0 0 0,0 0-1 0 0,0-1 1 0 0,0 1 0 0 0,0-1 0 0 0,0 1 0 0 0,0-1-1 0 0,-4-2 1 0 0,2 1 145 0 0,0 0 0 0 0,0 0 0 0 0,-1 1 0 0 0,1-1 0 0 0,-7 0 0 0 0,7 2-52 0 0,1-1 1 0 0,-1 0-1 0 0,0 0 1 0 0,0-1-1 0 0,1 0 1 0 0,-9-4-1 0 0,3 0-123 0 0,0 0-1 0 0,0 1 0 0 0,0 0 1 0 0,-1 0-1 0 0,1 1 0 0 0,-1 1 1 0 0,0-1-1 0 0,0 2 0 0 0,0 0 1 0 0,-1 0-1 0 0,1 1 0 0 0,-1 0 1 0 0,1 1-1 0 0,0 0 0 0 0,-15 3 1 0 0,-26 6-115 0 0,14-4 221 0 0,1 3 0 0 0,0 0 0 0 0,-60 23-1 0 0,72-21-84 0 0,-2-2-1 0 0,1-1 1 0 0,-1-2-1 0 0,0 0 1 0 0,0-2-1 0 0,-28 0 1 0 0,33 0 118 0 0,-38 9 1 0 0,44-8-147 0 0,0 0 0 0 0,0-1 0 0 0,0-1 1 0 0,0-1-1 0 0,-17 0 0 0 0,12-1-13 0 0,0 1 0 0 0,0 0 0 0 0,-33 8 0 0 0,8-2-55 0 0,30-5 26 0 0,1-1 1 0 0,-1-1 0 0 0,-19-1-1 0 0,27 0 16 0 0,0 0-1 0 0,0-1 0 0 0,0 0 1 0 0,0 0-1 0 0,1 0 0 0 0,-1-1 1 0 0,1 0-1 0 0,-9-5 0 0 0,8 2 57 0 0,0-1 0 0 0,1 1 0 0 0,-1-2-1 0 0,1 1 1 0 0,0-1 0 0 0,1 0 0 0 0,-8-12-1 0 0,5 7 105 0 0,-21-24 0 0 0,25 33-166 0 0,0 0-1 0 0,-1 0 0 0 0,1 1 1 0 0,-1 0-1 0 0,-11-5 1 0 0,-20-13 209 0 0,35 20-208 0 0,0-1-1 0 0,0 1 1 0 0,0-1-1 0 0,0 0 1 0 0,1 0-1 0 0,-1 0 1 0 0,1 0-1 0 0,-1 0 1 0 0,1 0-1 0 0,0 0 1 0 0,0-1 0 0 0,0 1-1 0 0,0 0 1 0 0,-1-3-1 0 0,1-1 41 0 0,-1 0 0 0 0,0 0 0 0 0,-1 0 0 0 0,1 1 0 0 0,-1-1 0 0 0,0 1 0 0 0,-1 0 0 0 0,-6-9 0 0 0,-2-2 233 0 0,0 0 1 0 0,1 0-1 0 0,-15-33 0 0 0,6-5-2 0 0,14 43-263 0 0,2 4 3 0 0,1 0 0 0 0,0 0 0 0 0,-3-10 1 0 0,5 14-32 0 0,1 1 0 0 0,-1-1 1 0 0,1 0-1 0 0,0 1 0 0 0,0-1 1 0 0,0 0-1 0 0,0 1 0 0 0,0-1 1 0 0,0 0-1 0 0,1 1 0 0 0,0-1 1 0 0,-1 1-1 0 0,3-5 0 0 0,3-8 40 0 0,1 1 0 0 0,1 1 0 0 0,0-1-1 0 0,14-16 1 0 0,-16 22-26 0 0,0-1 1 0 0,0 0-1 0 0,-1 0 1 0 0,0-1-1 0 0,0 1 0 0 0,-1-1 1 0 0,-1 0-1 0 0,4-14 0 0 0,0-7 129 0 0,3-45 0 0 0,-7 51-80 0 0,2 1 1 0 0,8-26 0 0 0,4-15-15 0 0,-16 53-44 0 0,0 0 0 0 0,0 0 0 0 0,-2 0 0 0 0,1 0 0 0 0,-2 1 0 0 0,1-1-1 0 0,-6-18 1 0 0,-2-15 21 0 0,7 34-40 0 0,-1 0 0 0 0,-6-18 0 0 0,7 24-2 0 0,-1-1-1 0 0,1 1 0 0 0,1-1 0 0 0,-1 1 0 0 0,1-1 0 0 0,0 1 0 0 0,0-1 0 0 0,1 0 0 0 0,-1 0 0 0 0,1 1 0 0 0,0-1 0 0 0,1 0 0 0 0,0 0 0 0 0,1-7 0 0 0,53-114 50 0 0,-53 122-51 0 0,0 0-1 0 0,1 0 0 0 0,0 1 0 0 0,-1-1 0 0 0,1 1 0 0 0,1 0 0 0 0,-1 0 0 0 0,1 0 0 0 0,-1 0 1 0 0,1 0-1 0 0,7-4 0 0 0,2-2-2 0 0,1 2 0 0 0,21-12 0 0 0,-24 16 1 0 0,-1 1 0 0 0,1 0 0 0 0,-1 0 0 0 0,1 1 0 0 0,0 1 0 0 0,16-1 0 0 0,-6 0 0 0 0,61 1 0 0 0,-43 2 0 0 0,13 1 0 0 0,-1 3 0 0 0,1 2 0 0 0,84 22 0 0 0,28-3 0 0 0,-8-2 0 0 0,-102-15 0 0 0,-34-7 0 0 0,27 8 0 0 0,74 31 0 0 0,-74-24 0 0 0,98 23 0 0 0,-108-34 0 0 0,-1-3 0 0 0,43 0 0 0 0,74-10 0 0 0,6 0 0 0 0,274-13 0 0 0,-290 1 0 0 0,-90 10 0 0 0,-1 2 0 0 0,96 1 0 0 0,10 20 0 0 0,70 2 0 0 0,-160-14 0 0 0,70-4 0 0 0,-63-3 0 0 0,64-6 0 0 0,77-9 0 0 0,-190 20 0 0 0,49 5 0 0 0,-48-3 0 0 0,-22-1 0 0 0,-1-1 0 0 0,1 1 0 0 0,0-1 0 0 0,-1 1 0 0 0,1 1 0 0 0,0-1 0 0 0,-1 1 0 0 0,1-1 0 0 0,-1 1 0 0 0,0 1 0 0 0,0-1 0 0 0,0 1 0 0 0,0-1 0 0 0,0 1 0 0 0,0 0 0 0 0,-1 0 0 0 0,1 1 0 0 0,-1-1 0 0 0,0 1 0 0 0,0 0 0 0 0,0 0 0 0 0,-1 0 0 0 0,1 0 0 0 0,-1 0 0 0 0,0 0 0 0 0,2 6 0 0 0,-4-10 0 0 0,57 140 0 0 0,6 54 0 0 0,-57-171 0 0 0,0 1 0 0 0,-2 0 0 0 0,2 43 0 0 0,-5-44 0 0 0,-5 45 0 0 0,0 1 0 0 0,4-7 0 0 0,2-12 0 0 0,-3 0 0 0 0,-10 64 0 0 0,9-98 0 0 0,-2 0 0 0 0,0 0 0 0 0,-1-1 0 0 0,0 1 0 0 0,-1-1 0 0 0,-1 0 0 0 0,-1-1 0 0 0,0 0 0 0 0,-1 0 0 0 0,0-1 0 0 0,-13 15 0 0 0,2-6 0 0 0,-2 0 0 0 0,-26 20 0 0 0,36-33 0 0 0,-1 0 0 0 0,0-1 0 0 0,0 0 0 0 0,0-1 0 0 0,-1-1 0 0 0,-18 6 0 0 0,-8-1 0 0 0,-77 11 0 0 0,-43-6 0 0 0,0 0 0 0 0,-272 59-3013 0 0,368-59 1652 0 0,0 3 0 0 0,2 3 0 0 0,1 2 0 0 0,-97 54 0 0 0,68-22-6629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7:41.492"/>
    </inkml:context>
    <inkml:brush xml:id="br0">
      <inkml:brushProperty name="width" value="0.1" units="cm"/>
      <inkml:brushProperty name="height" value="0.1" units="cm"/>
      <inkml:brushProperty name="color" value="#66CC00"/>
    </inkml:brush>
  </inkml:definitions>
  <inkml:trace contextRef="#ctx0" brushRef="#br0">7145 1638 1375 0 0,'11'-8'-29'0'0,"1"-2"3212"0"0,-10 8-2846 0 0,-1-1-1 0 0,1 1 1 0 0,0 0 0 0 0,0-1 0 0 0,0 1 0 0 0,0 0 0 0 0,0 0 0 0 0,1 1 0 0 0,-1-1-1 0 0,5-2 1 0 0,-4 2-241 0 0,0 0 0 0 0,0-1 0 0 0,0 1 0 0 0,0-1 0 0 0,4-3 0 0 0,-6 5-23 0 0,0 0 0 0 0,0 0 0 0 0,0 0 0 0 0,1 0-1 0 0,-1 0 1 0 0,0 0 0 0 0,1 1 0 0 0,-1-1 0 0 0,1 1 0 0 0,1-2 0 0 0,14-6 500 0 0,-11 4-361 0 0,12-11 453 0 0,-17 15-643 0 0,-1 0 1 0 0,0-1-1 0 0,0 1 0 0 0,0 0 1 0 0,1 0-1 0 0,-1-1 1 0 0,0 1-1 0 0,0 0 1 0 0,0 0-1 0 0,0-1 1 0 0,0 1-1 0 0,0 0 1 0 0,1-1-1 0 0,-1 1 0 0 0,0 0 1 0 0,0-1-1 0 0,0 1 1 0 0,0 0-1 0 0,0-1 1 0 0,0 1-1 0 0,0 0 1 0 0,-1 0-1 0 0,1-1 1 0 0,0 1-1 0 0,0-1 26 0 0,-1 0 0 0 0,1 1 0 0 0,-1 0 0 0 0,1-1 1 0 0,-1 1-1 0 0,1-1 0 0 0,-1 1 0 0 0,1 0 0 0 0,-1-1 0 0 0,0 1 0 0 0,1 0 0 0 0,-1-1 0 0 0,1 1 0 0 0,-1 0 0 0 0,0 0 1 0 0,0 0-1 0 0,-4-1 281 0 0,1 1 1 0 0,-1 0 0 0 0,0 0 0 0 0,1 0 0 0 0,-9 2-1 0 0,-11 0 334 0 0,-14-5 251 0 0,31 1-718 0 0,1 1-1 0 0,-1 1 0 0 0,0-1 1 0 0,0 1-1 0 0,1 0 0 0 0,-1 1 1 0 0,-7 1-1 0 0,5-1-39 0 0,1 0 0 0 0,-1 0 0 0 0,-10 0 0 0 0,-18 1 236 0 0,20 0-108 0 0,0-1 0 0 0,-1 0 1 0 0,1-2-1 0 0,-29-3 0 0 0,-25-1 314 0 0,-51 1 23 0 0,-101-2 700 0 0,197 6-1104 0 0,1 1-1 0 0,-42 7 1 0 0,36-4-127 0 0,-37 1 1 0 0,-3-4 38 0 0,-73-2 315 0 0,115-1-363 0 0,-45-4 132 0 0,31 3-84 0 0,1 1 1 0 0,0 2-1 0 0,-45 7 1 0 0,13-2 21 0 0,1 2 72 0 0,-29 0 119 0 0,79-6-281 0 0,1 2 0 0 0,-28 5-1 0 0,31-4-39 0 0,0-1 1 0 0,0 0-1 0 0,-33-1 0 0 0,-134-22 192 0 0,154 16-158 0 0,0 3-1 0 0,0 0 1 0 0,-1 2-1 0 0,-54 9 1 0 0,-23 1 27 0 0,73-9 27 0 0,1-2 1 0 0,-70-8-1 0 0,78 4-39 0 0,-76-17 193 0 0,-127-46 249 0 0,209 62-473 0 0,0 0-1 0 0,0 1 1 0 0,0 1-1 0 0,0 2 1 0 0,-37 1-1 0 0,44 0-34 0 0,-83-2-4 0 0,-67 1 0 0 0,122 1 35 0 0,1-2 0 0 0,0-2 0 0 0,-53-12 1 0 0,-70-6 68 0 0,54 12-92 0 0,55 4 25 0 0,-73 2 0 0 0,94 5-9 0 0,-71 6 69 0 0,67-2-76 0 0,-1-2 1 0 0,0-2-1 0 0,0-1 0 0 0,0-2 1 0 0,-60-11-1 0 0,72 9 1 0 0,1 2 1 0 0,-1 1-1 0 0,-31 3 0 0 0,-33-2 25 0 0,41-3-39 0 0,-125-2 48 0 0,148 6-45 0 0,-52 6 42 0 0,45-4-53 0 0,-45-1 0 0 0,56-2 0 0 0,-106-6 64 0 0,99 8-64 0 0,-11 0 0 0 0,-95-9 0 0 0,124 8 21 0 0,0 0-1 0 0,-13 4 0 0 0,-17 1-17 0 0,-13-1-3 0 0,-67 16 0 0 0,10-1 0 0 0,-3-6 64 0 0,101-12-53 0 0,1-1-1 0 0,-27-2 1 0 0,27 1-3 0 0,0-1 0 0 0,0 2 0 0 0,-15 2 0 0 0,-25 4-8 0 0,30-5 0 0 0,-34 9 0 0 0,-77 23 0 0 0,76-21 0 0 0,28-7 0 0 0,0 1 0 0 0,-30 13 0 0 0,44-14 9 0 0,-1 0 0 0 0,0-2 0 0 0,0 0 1 0 0,-1 0-1 0 0,1-2 0 0 0,-27 0 0 0 0,36-2 6 0 0,0 0 0 0 0,0-1-1 0 0,-1-1 1 0 0,1 1 0 0 0,0-1 0 0 0,0-1-1 0 0,0 0 1 0 0,1 0 0 0 0,-1-1 0 0 0,1 0 0 0 0,0 0-1 0 0,-10-7 1 0 0,1-2 42 0 0,12 10-29 0 0,1 0 0 0 0,0 0 0 0 0,0 0 0 0 0,0 0 0 0 0,1-1 0 0 0,-1 0 0 0 0,1 1 0 0 0,-4-8 0 0 0,0 1 48 0 0,1 1-36 0 0,1 0-1 0 0,0 0 1 0 0,1 0-1 0 0,0 0 1 0 0,0-1-1 0 0,-2-10 0 0 0,2-6-3 0 0,2 17-20 0 0,1 0-1 0 0,-6-16 1 0 0,4 14-2 0 0,1 1-1 0 0,0 0 1 0 0,0-1 0 0 0,1 0-1 0 0,1-15 1 0 0,-4-28 32 0 0,-10-7-46 0 0,-3-31 0 0 0,14 80 0 0 0,0-1 0 0 0,0 1 0 0 0,-6-14 0 0 0,5 15 0 0 0,0-1 0 0 0,1 0 0 0 0,0 1 0 0 0,-1-15 0 0 0,3-20 0 0 0,2 34 0 0 0,-1 1 0 0 0,-1 0 0 0 0,0-1 0 0 0,-4-20 0 0 0,1 20 10 0 0,-1 0-1 0 0,-6-12 1 0 0,6 13-1 0 0,0 1-1 0 0,1-1 1 0 0,-5-15 0 0 0,8 17-9 0 0,-1 0 0 0 0,1 0 0 0 0,1 0 0 0 0,0 0 0 0 0,0 0 0 0 0,0 0 0 0 0,4-16 0 0 0,-2 17 0 0 0,-1 0 0 0 0,-1 0 0 0 0,0-16 0 0 0,-1 19 0 0 0,1-1 0 0 0,0 0 0 0 0,0 0 0 0 0,1 0 0 0 0,0 1 0 0 0,-1-1 0 0 0,2 0 0 0 0,-1 1 0 0 0,5-12 0 0 0,43-60 0 0 0,-45 70 0 0 0,1 0 0 0 0,0 0 0 0 0,0 0 0 0 0,1 0 0 0 0,0 1 0 0 0,0 0 0 0 0,0 0 0 0 0,1 1 0 0 0,0-1 0 0 0,11-5 0 0 0,6-2 0 0 0,51-19 0 0 0,7-3 0 0 0,-34 12 0 0 0,1 1 0 0 0,1 3 0 0 0,1 2 0 0 0,84-16 0 0 0,-32 17 0 0 0,-27 6 0 0 0,-50 7 0 0 0,1 1 0 0 0,48 4 0 0 0,-13 0 0 0 0,235-15 0 0 0,-269 10 0 0 0,32-2 0 0 0,-31 4 0 0 0,48-9 0 0 0,-3 0 0 0 0,-48 7 0 0 0,39-2 0 0 0,84 2 0 0 0,-58 8 0 0 0,0-3 0 0 0,119-15 0 0 0,-134 3 0 0 0,3-2 0 0 0,100 0 0 0 0,74 32 0 0 0,-222-16 0 0 0,16-1 0 0 0,0-2 0 0 0,0-2 0 0 0,48-6 0 0 0,19-11 0 0 0,-67 10 0 0 0,94-5 0 0 0,-139 13 0 0 0,46 0 0 0 0,0 1 0 0 0,88 14 0 0 0,-107-9 0 0 0,0-2 0 0 0,0-1 0 0 0,0-1 0 0 0,0-1 0 0 0,32-4 0 0 0,12-4 0 0 0,0 3 0 0 0,97 9 0 0 0,10 25 0 0 0,-33-3 0 0 0,-46-10 0 0 0,-48-8 0 0 0,72 5 0 0 0,144 1 0 0 0,-73 8 0 0 0,3 0 0 0 0,-22-25 0 0 0,54 3 0 0 0,-186 3 0 0 0,0 3 0 0 0,70 20 0 0 0,-48-6 0 0 0,-45-13 0 0 0,0 0 0 0 0,1-2 0 0 0,0 0 0 0 0,0-2 0 0 0,36 2 0 0 0,70 6 0 0 0,-1-1 0 0 0,-106-10 0 0 0,1 2 0 0 0,0 0 0 0 0,36 11 0 0 0,28 4 0 0 0,1-6 0 0 0,-65-9 0 0 0,36 7 0 0 0,-1 1 0 0 0,10-5 0 0 0,-48-5 0 0 0,0 0 0 0 0,-1 2 0 0 0,1 0 0 0 0,-1 1 0 0 0,0 1 0 0 0,19 7 0 0 0,-35-10 0 0 0,3 0 0 0 0,1 1 0 0 0,-1 0 0 0 0,0 0 0 0 0,10 8 0 0 0,-14-9 0 0 0,0 0 0 0 0,0 1 0 0 0,0-1 0 0 0,0 0 0 0 0,-1 1 0 0 0,1 0 0 0 0,-1-1 0 0 0,1 1 0 0 0,-1 0 0 0 0,0-1 0 0 0,0 1 0 0 0,0 0 0 0 0,0 5 0 0 0,3 15-11 0 0,-1-1 0 0 0,0 1 1 0 0,-2-1-1 0 0,-1 1 0 0 0,-1 0 0 0 0,-1-1 0 0 0,-8 43 0 0 0,-20 61-492 0 0,-17 91-5172 0 0,36-155-3092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7:26.191"/>
    </inkml:context>
    <inkml:brush xml:id="br0">
      <inkml:brushProperty name="width" value="0.1" units="cm"/>
      <inkml:brushProperty name="height" value="0.1" units="cm"/>
      <inkml:brushProperty name="color" value="#66CC00"/>
    </inkml:brush>
  </inkml:definitions>
  <inkml:trace contextRef="#ctx0" brushRef="#br0">27 35 1375 0 0,'-1'-2'226'0'0,"1"0"0"0"0,-1-1 0 0 0,0 1 0 0 0,1 0 0 0 0,-1 0 0 0 0,0 0 0 0 0,0 0 0 0 0,0 0 0 0 0,-5-6 2716 0 0,-8 0 1166 0 0,49 11-3477 0 0,-3-1-932 0 0,-23 0 55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7:26.702"/>
    </inkml:context>
    <inkml:brush xml:id="br0">
      <inkml:brushProperty name="width" value="0.1" units="cm"/>
      <inkml:brushProperty name="height" value="0.1" units="cm"/>
      <inkml:brushProperty name="color" value="#66CC00"/>
    </inkml:brush>
  </inkml:definitions>
  <inkml:trace contextRef="#ctx0" brushRef="#br0">70 0 2959 0 0,'-11'8'840'0'0,"1"-5"16"0"0,0-1-1 0 0,0 0 0 0 0,-16 0 1 0 0,23 2 240 0 0,3-3-757 0 0,0-4 619 0 0,5-4 894 0 0,-5 7-1800 0 0,0-1 0 0 0,1 1-1 0 0,-1-1 1 0 0,0 1 0 0 0,0-1 0 0 0,0 1 0 0 0,1-1 0 0 0,-1 1 0 0 0,0-1 0 0 0,0 1 0 0 0,1 0 0 0 0,-1-1 0 0 0,0 1-1 0 0,1 0 1 0 0,-1-1 0 0 0,0 1 0 0 0,1 0 0 0 0,-1-1 0 0 0,1 1 0 0 0,-1 0 0 0 0,1-1 0 0 0,-1 1 0 0 0,0 0 0 0 0,1 0-1 0 0,-1 0 1 0 0,2-1 0 0 0,5 1 649 0 0,-6 0-663 0 0,1 0-1 0 0,0 0 1 0 0,0 0 0 0 0,0 0-1 0 0,0 0 1 0 0,-1 0 0 0 0,1 1-1 0 0,0-1 1 0 0,0 1 0 0 0,-1-1-1 0 0,1 1 1 0 0,0 0 0 0 0,-1-1-1 0 0,1 1 1 0 0,0 0 0 0 0,-1 0-1 0 0,1 0 1 0 0,-1 0 0 0 0,0 0-1 0 0,1 1 1 0 0,1 1 0 0 0,1 1-267 0 0,9 12 159 0 0,-10-2-4135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28.745"/>
    </inkml:context>
    <inkml:brush xml:id="br0">
      <inkml:brushProperty name="width" value="0.1" units="cm"/>
      <inkml:brushProperty name="height" value="0.1" units="cm"/>
      <inkml:brushProperty name="color" value="#E71224"/>
    </inkml:brush>
  </inkml:definitions>
  <inkml:trace contextRef="#ctx0" brushRef="#br0">1597 48 1839 0 0,'-3'-2'150'0'0,"0"0"-1"0"0,-1 1 0 0 0,0-1 0 0 0,1 1 1 0 0,-1-1-1 0 0,0 1 0 0 0,1 1 0 0 0,-7-2 1 0 0,-35-1 1321 0 0,38 2-1648 0 0,-157-1 815 0 0,127 0-233 0 0,-43-7 0 0 0,44 4 123 0 0,-44-1 0 0 0,-12 6-148 0 0,-249-4 42 0 0,267 2-248 0 0,-145 14-1 0 0,192-9-135 0 0,-28 4 5 0 0,-108 26-1 0 0,71-4-32 0 0,46-15-10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7:29.552"/>
    </inkml:context>
    <inkml:brush xml:id="br0">
      <inkml:brushProperty name="width" value="0.1" units="cm"/>
      <inkml:brushProperty name="height" value="0.1" units="cm"/>
      <inkml:brushProperty name="color" value="#66CC00"/>
    </inkml:brush>
  </inkml:definitions>
  <inkml:trace contextRef="#ctx0" brushRef="#br0">147 1320 5095 0 0,'0'0'108'0'0,"31"4"3563"0"0,-24-2-3283 0 0,0 0 0 0 0,1 0 0 0 0,-1-1 1 0 0,1 0-1 0 0,0 0 0 0 0,0-1 0 0 0,-1 0 0 0 0,11-1 0 0 0,52-18 5910 0 0,-64 18-6167 0 0,1 0 0 0 0,0 0 0 0 0,10 1 0 0 0,69 4 1123 0 0,-70-3-953 0 0,1 1 0 0 0,-1 1-1 0 0,18 5 1 0 0,-14-2-72 0 0,-1 1-1 0 0,25 12 1 0 0,-31-12-124 0 0,1 0-1 0 0,1-2 0 0 0,-1 1 1 0 0,1-2-1 0 0,0 0 1 0 0,16 2-1 0 0,-11-4 82 0 0,1 1 0 0 0,-1 2 0 0 0,33 10 0 0 0,-30-7-29 0 0,44 8 1 0 0,-44-13-4 0 0,-1-2 0 0 0,1 0 0 0 0,38-4 0 0 0,10-1 210 0 0,130 12-98 0 0,-140-4-183 0 0,-24-4-7 0 0,0-2 0 0 0,0-1-1 0 0,-1-2 1 0 0,0-1 0 0 0,36-12 0 0 0,-14 6 26 0 0,75-5-1 0 0,-97 14-62 0 0,115-13-28 0 0,-50 14 114 0 0,62-3-113 0 0,-124 5-2 0 0,57 4 43 0 0,-43-4-53 0 0,100-12 0 0 0,2-3 61 0 0,-102 11-58 0 0,69-2-3 0 0,-102 3-2 0 0,-15 2 11 0 0,0 0 1 0 0,0 1-1 0 0,0 0 1 0 0,0 0-1 0 0,1 0 1 0 0,7 1-1 0 0,-7 0-9 0 0,0 0 0 0 0,1-1 0 0 0,11-1 0 0 0,-12 1 0 0 0,-1 0 0 0 0,1 0 0 0 0,0 0 0 0 0,0 0 0 0 0,9 3 0 0 0,-9-2 1 0 0,0 0 0 0 0,0 0 0 0 0,0 0 0 0 0,0-1 0 0 0,0 0 0 0 0,0 0 1 0 0,0-1-1 0 0,0 1 0 0 0,0-2 0 0 0,7-1 0 0 0,9-3 24 0 0,29-14 0 0 0,-6 2-23 0 0,2-1 58 0 0,75-39-1 0 0,-68 30 34 0 0,-44 23-57 0 0,0 1-11 0 0,0-1 0 0 0,-1 0 0 0 0,1 0-1 0 0,-1-1 1 0 0,0 0 0 0 0,0-1 0 0 0,-1 0-1 0 0,0-1 1 0 0,12-14 0 0 0,-7 4 7 0 0,1 1 0 0 0,0 0 0 0 0,1 1 0 0 0,1 1 0 0 0,25-20 0 0 0,-27 23-21 0 0,0 0-1 0 0,-1-2 1 0 0,0 1-1 0 0,22-32 1 0 0,-21 26-8 0 0,1 1 1 0 0,23-24 0 0 0,25-25-4 0 0,-57 60 0 0 0,0-1 12 0 0,0-1 0 0 0,9-16 0 0 0,7-12 16 0 0,-17 31-28 0 0,0 0 0 0 0,-1 0 0 0 0,-1-1 0 0 0,1 0 0 0 0,-1 0 0 0 0,0 0 0 0 0,0 0 0 0 0,-1 0 0 0 0,0-1 0 0 0,0 1 0 0 0,-1 0 0 0 0,1-13 0 0 0,-2 16 5 0 0,0 0-1 0 0,0 0 0 0 0,-1 0 1 0 0,0 0-1 0 0,1-1 1 0 0,-1 1-1 0 0,-1 0 1 0 0,1 1-1 0 0,-1-1 1 0 0,1 0-1 0 0,-4-4 0 0 0,-4-9 3 0 0,-6-9 14 0 0,-20-27 1 0 0,28 44-19 0 0,1 1 1 0 0,-2 0 0 0 0,1 1-1 0 0,-1 0 1 0 0,0 0-1 0 0,-18-11 1 0 0,1 4-4 0 0,0 1 0 0 0,-1 1 0 0 0,-1 2 0 0 0,-49-14 0 0 0,64 20 0 0 0,0-1 0 0 0,0-1 0 0 0,1 0 0 0 0,-1 0 0 0 0,-18-16 0 0 0,-1 2 0 0 0,11 9 9 0 0,0 2-1 0 0,-1 0 1 0 0,0 1-1 0 0,-1 2 1 0 0,-38-8-1 0 0,-9-3 5 0 0,41 11-13 0 0,0 1 0 0 0,0 2 0 0 0,-1 1 0 0 0,1 1 0 0 0,-46 4 0 0 0,-5 0 69 0 0,-147-12 1 0 0,53 2 102 0 0,0-1-99 0 0,17 5 6 0 0,108 5-54 0 0,-89-10-1 0 0,79 0-24 0 0,-2 2 0 0 0,-97 5 0 0 0,-61 5 64 0 0,192-5-64 0 0,1 0 0 0 0,0-1 0 0 0,-31-8 0 0 0,-41-3 0 0 0,65 10 18 0 0,-54-14 0 0 0,-13-1 10 0 0,-28 15-28 0 0,80 3 0 0 0,-41-3 0 0 0,-44 1 0 0 0,-21 16 0 0 0,65-8 0 0 0,73-4 0 0 0,1 1 0 0 0,0 0 0 0 0,-1 0 0 0 0,1 1 0 0 0,-22 11 0 0 0,8-2 0 0 0,-43 27 0 0 0,-25 18 0 0 0,95-57 0 0 0,-16 8 0 0 0,0 2 0 0 0,0 0 0 0 0,2 0 0 0 0,-21 19 0 0 0,-26 28 0 0 0,-23 25 0 0 0,78-74-5 0 0,1 0 0 0 0,0 0 0 0 0,1 0 0 0 0,0 1 0 0 0,0 0 1 0 0,1 0-1 0 0,1 0 0 0 0,0 1 0 0 0,0-1 0 0 0,1 1 0 0 0,0 0 0 0 0,0 19 0 0 0,3-2 5 0 0,3 1 0 0 0,0-1 0 0 0,2 1 0 0 0,1-1 0 0 0,12 31 0 0 0,-8-24 0 0 0,-3-7 0 0 0,-1 0 0 0 0,-1 1 0 0 0,-1 0 0 0 0,1 57 0 0 0,-2 5 0 0 0,-1 32 0 0 0,-3 60-2243 0 0,2-77-1096 0 0,-2-61-4991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7:46.001"/>
    </inkml:context>
    <inkml:brush xml:id="br0">
      <inkml:brushProperty name="width" value="0.1" units="cm"/>
      <inkml:brushProperty name="height" value="0.1" units="cm"/>
      <inkml:brushProperty name="color" value="#66CC00"/>
    </inkml:brush>
  </inkml:definitions>
  <inkml:trace contextRef="#ctx0" brushRef="#br0">0 15 2759 0 0,'3'-6'7122'0'0,"7"1"-5416"0"0,1 1 1359 0 0,-10 5-2962 0 0,0-1 0 0 0,0 1-1 0 0,0-1 1 0 0,0 1 0 0 0,0-1-1 0 0,-1 1 1 0 0,1 0 0 0 0,0-1-1 0 0,0 1 1 0 0,0 0 0 0 0,-1 0 0 0 0,1 0-1 0 0,-1-1 1 0 0,2 3 0 0 0,0 0 38 0 0,0 1 0 0 0,0 0 0 0 0,-1 0 0 0 0,1 0 1 0 0,-1 0-1 0 0,0 0 0 0 0,0 0 0 0 0,0 0 1 0 0,-1 0-1 0 0,1 1 0 0 0,-1 5 0 0 0,-5 49 243 0 0,4-53-302 0 0,-11 104 903 0 0,5 1 1 0 0,5 0 0 0 0,19 179-1 0 0,28 49 686 0 0,-43-331-1598 0 0,-1 0-1 0 0,2 0 1 0 0,4 12 0 0 0,3 9 93 0 0,-8-25-616 0 0,0-7-228 0 0,0-5-2507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57:46.773"/>
    </inkml:context>
    <inkml:brush xml:id="br0">
      <inkml:brushProperty name="width" value="0.1" units="cm"/>
      <inkml:brushProperty name="height" value="0.1" units="cm"/>
      <inkml:brushProperty name="color" value="#66CC00"/>
    </inkml:brush>
  </inkml:definitions>
  <inkml:trace contextRef="#ctx0" brushRef="#br0">847 29 5527 0 0,'3'-3'3410'0'0,"-3"4"-3356"0"0,9 7 1756 0 0,10 15 105 0 0,-18-21-1648 0 0,15 20 1246 0 0,-8-10-835 0 0,1-1 0 0 0,0 1-1 0 0,12 10 1 0 0,11 5 484 0 0,-13-11-231 0 0,30 34 0 0 0,-32-31-492 0 0,-11-13-300 0 0,-1-1-1 0 0,1 2 1 0 0,-1-1 0 0 0,-1 0-1 0 0,1 1 1 0 0,-1 0 0 0 0,0 0-1 0 0,4 11 1 0 0,-8-18-130 0 0,0 0 0 0 0,0 0 0 0 0,0 0-1 0 0,0 0 1 0 0,0 0 0 0 0,-1 0 0 0 0,1 0 0 0 0,0 0 0 0 0,0 0 0 0 0,0 0 0 0 0,0 0 0 0 0,0 0 0 0 0,0-1 0 0 0,0 1 0 0 0,0 0-1 0 0,0 0 1 0 0,0 0 0 0 0,0 0 0 0 0,-1 0 0 0 0,1 0 0 0 0,0 0 0 0 0,0 0 0 0 0,0 0 0 0 0,0 0 0 0 0,0 0 0 0 0,0 0-1 0 0,0 0 1 0 0,0 1 0 0 0,0-1 0 0 0,0 0 0 0 0,-1 0 0 0 0,1 0 0 0 0,0 0 0 0 0,0 0 0 0 0,0 0 0 0 0,0 0 0 0 0,0 0-1 0 0,0 0 1 0 0,0 0 0 0 0,0 0 0 0 0,0 0 0 0 0,0 0 0 0 0,0 0 0 0 0,0 0 0 0 0,0 0 0 0 0,0 1 0 0 0,0-1 0 0 0,0 0 0 0 0,0 0-1 0 0,0 0 1 0 0,-1 0 0 0 0,1 0 0 0 0,0 0 0 0 0,0 0 0 0 0,0 0 0 0 0,0 0 0 0 0,0 0 0 0 0,0 0 0 0 0,0 1 0 0 0,0-1-1 0 0,0 0 1 0 0,1 0 0 0 0,-12-9 295 0 0,-10-15-64 0 0,5 2-209 0 0,-1 0 0 0 0,-1 0 0 0 0,0 2 0 0 0,-2 0-1 0 0,0 2 1 0 0,-40-29 0 0 0,39 32-62 0 0,0 0-1 0 0,-1 1 1 0 0,-29-13 0 0 0,29 21 20 0 0,18 5 0 0 0,0 0 0 0 0,0 0 0 0 0,0-1 0 0 0,0 1 0 0 0,-4-3-1 0 0,-1 0-17 0 0,1 0-1 0 0,-1 1 0 0 0,0 0 0 0 0,0 0 0 0 0,-14-2 0 0 0,-10-3-32 0 0,30 8 59 0 0,1-1-1 0 0,0 1 0 0 0,-1 0 1 0 0,1 0-1 0 0,0 0 1 0 0,-1 0-1 0 0,1 1 1 0 0,0-1-1 0 0,0 1 1 0 0,-1-1-1 0 0,1 1 1 0 0,0 0-1 0 0,0 0 0 0 0,0 0 1 0 0,0 0-1 0 0,0 0 1 0 0,0 0-1 0 0,0 1 1 0 0,-2 1-1 0 0,-4 3-9 0 0,1 1 0 0 0,0 0-1 0 0,-7 8 1 0 0,-11 18 187 0 0,-34 58 0 0 0,-14 19 206 0 0,18-37 188 0 0,-67 79 736 0 0,58-75-1021 0 0,28-32-238 0 0,10-12-930 0 0,1 1 0 0 0,-28 51 0 0 0,37-53-532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9:05.012"/>
    </inkml:context>
    <inkml:brush xml:id="br0">
      <inkml:brushProperty name="width" value="0.1" units="cm"/>
      <inkml:brushProperty name="height" value="0.1" units="cm"/>
      <inkml:brushProperty name="color" value="#E71224"/>
    </inkml:brush>
  </inkml:definitions>
  <inkml:trace contextRef="#ctx0" brushRef="#br0">26 65 5095 0 0,'-5'-7'106'0'0,"1"-1"0"0"0,-1 1-1 0 0,1-1 1 0 0,-4-13-1 0 0,8 21-72 0 0,0-1 0 0 0,0 1-1 0 0,0-1 1 0 0,0 0 0 0 0,1 1-1 0 0,-1-1 1 0 0,0 1 0 0 0,0-1-1 0 0,0 1 1 0 0,1-1 0 0 0,-1 1-1 0 0,0-1 1 0 0,1 1 0 0 0,-1-1-1 0 0,0 1 1 0 0,1-1 0 0 0,-1 1-1 0 0,1 0 1 0 0,-1-1 0 0 0,0 1-1 0 0,1 0 1 0 0,-1-1 0 0 0,1 1-1 0 0,-1 0 1 0 0,1 0 0 0 0,0-1-1 0 0,-1 1 1 0 0,1 0 0 0 0,-1 0-1 0 0,1 0 1 0 0,-1 0 0 0 0,1 0-1 0 0,-1-1 1 0 0,1 1 0 0 0,1 1-1 0 0,21-3 1144 0 0,-17 3-1169 0 0,0 1 0 0 0,-1 0 0 0 0,1-1 0 0 0,7 5 0 0 0,-8-4 1 0 0,1 1-1 0 0,-1-1 0 0 0,1 0 1 0 0,10 1-1 0 0,64 8 302 0 0,-30-4 24 0 0,69 2 1 0 0,83 3 464 0 0,113 12-5 0 0,226-11-440 0 0,-144-28 282 0 0,-80-22-429 0 0,-160 13 185 0 0,-93 19-271 0 0,0 2 0 0 0,0 3 0 0 0,67 8 0 0 0,-75-4-209 0 0,-35-4-102 0 0,1 2 0 0 0,-1 0-1 0 0,1 1 1 0 0,28 9 0 0 0,-38-8-884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9:06.267"/>
    </inkml:context>
    <inkml:brush xml:id="br0">
      <inkml:brushProperty name="width" value="0.1" units="cm"/>
      <inkml:brushProperty name="height" value="0.1" units="cm"/>
      <inkml:brushProperty name="color" value="#E71224"/>
    </inkml:brush>
  </inkml:definitions>
  <inkml:trace contextRef="#ctx0" brushRef="#br0">1 41 2879 0 0,'-1'5'196'0'0,"1"-1"302"0"0,8-3 8 0 0,5-2 210 0 0,-1 0 0 0 0,15-4 0 0 0,4 0 39 0 0,29 0-164 0 0,0 2-1 0 0,98 9 1 0 0,-130-6-467 0 0,1 0 1 0 0,31-6-1 0 0,18 0 214 0 0,53 5 321 0 0,38 0-114 0 0,171 3-279 0 0,-16 1-79 0 0,-171-17-81 0 0,-103 7-58 0 0,1 2 0 0 0,1 3 0 0 0,56 4 1 0 0,-98 0-62 0 0,0-1 1 0 0,1 1 0 0 0,-1 1-1 0 0,0 0 1 0 0,0 0 0 0 0,-1 1-1 0 0,15 7 1 0 0,-6 1-87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9:08.077"/>
    </inkml:context>
    <inkml:brush xml:id="br0">
      <inkml:brushProperty name="width" value="0.1" units="cm"/>
      <inkml:brushProperty name="height" value="0.1" units="cm"/>
      <inkml:brushProperty name="color" value="#E71224"/>
    </inkml:brush>
  </inkml:definitions>
  <inkml:trace contextRef="#ctx0" brushRef="#br0">3515 329 919 0 0,'-17'-3'228'0'0,"-1"1"-1"0"0,0 0 1 0 0,0 2-1 0 0,0 0 1 0 0,0 1-1 0 0,-20 3 0 0 0,-29 2-247 0 0,-314-11 488 0 0,329 0 122 0 0,-104-26-1 0 0,114 22-264 0 0,-16-3-179 0 0,-80-4 0 0 0,-59 7 265 0 0,-55-4-122 0 0,190 5-289 0 0,28 2 0 0 0,-49 0 0 0 0,0 10 0 0 0,-144 25 0 0 0,69-5 0 0 0,73-11 0 0 0,0 4 0 0 0,-109 37 0 0 0,136-31 0 0 0,0 2 0 0 0,2 3 0 0 0,-54 37 0 0 0,47-29 0 0 0,-143 103-45 0 0,97-62 26 0 0,64-47 42 0 0,1 2-1 0 0,-62 60 0 0 0,91-77 26 0 0,1 1 1 0 0,1 0-1 0 0,0 1 1 0 0,1 1 0 0 0,1 0-1 0 0,0 1 1 0 0,2 0-1 0 0,0 0 1 0 0,-10 33-1 0 0,9-12-2 0 0,1 0-1 0 0,3 0 0 0 0,1 1 1 0 0,1 0-1 0 0,4 52 0 0 0,1-82-31 0 0,0 0-1 0 0,0-1 0 0 0,1 1 0 0 0,1-1 1 0 0,0 1-1 0 0,0-1 0 0 0,1 0 0 0 0,0 0 1 0 0,1-1-1 0 0,0 1 0 0 0,1-1 0 0 0,0 0 1 0 0,0-1-1 0 0,1 1 0 0 0,7 7 0 0 0,-2-5 29 0 0,0 0 0 0 0,1-2 0 0 0,0 1 0 0 0,0-1 0 0 0,1-1 0 0 0,0-1 0 0 0,0 0 0 0 0,1 0 0 0 0,22 5 0 0 0,33 6 95 0 0,1-4-1 0 0,92 6 0 0 0,-113-15-9 0 0,53 2 183 0 0,107-7-1 0 0,-8 0-48 0 0,323-21 92 0 0,-423 13-300 0 0,245 6 203 0 0,-27 2-75 0 0,285-47 11 0 0,-537 37-68 0 0,102-28 0 0 0,61-34 266 0 0,-101 30-79 0 0,-91 30-218 0 0,164-59 386 0 0,-177 60-436 0 0,-1-1 1 0 0,0-1-1 0 0,-1-2 0 0 0,0 0 1 0 0,32-29-1 0 0,-38 28-20 0 0,-1-1 0 0 0,-1 0 0 0 0,-1-1-1 0 0,21-32 1 0 0,-29 39-13 0 0,-1-1 0 0 0,0 0 0 0 0,0 0 0 0 0,-2 0 0 0 0,1-1 0 0 0,-2 0 0 0 0,1 0 0 0 0,-2 0 0 0 0,2-23 0 0 0,-3 18-9 0 0,-2-1-1 0 0,0 1 1 0 0,-1 0 0 0 0,-1-1 0 0 0,-1 1 0 0 0,-8-27 0 0 0,2 20 2 0 0,0 0-1 0 0,-2 1 1 0 0,-27-43 0 0 0,-5 7 16 0 0,-4 1 0 0 0,-65-64 0 0 0,111 121-19 0 0,-47-46 2 0 0,-3 1-1 0 0,-1 2 1 0 0,-2 3 0 0 0,-2 3-1 0 0,-2 2 1 0 0,-1 2-1 0 0,-2 3 1 0 0,-1 3-1 0 0,-1 3 1 0 0,-1 2-1 0 0,-81-17 1 0 0,34 18-2741 0 0,5 6-973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9:10.054"/>
    </inkml:context>
    <inkml:brush xml:id="br0">
      <inkml:brushProperty name="width" value="0.1" units="cm"/>
      <inkml:brushProperty name="height" value="0.1" units="cm"/>
      <inkml:brushProperty name="color" value="#E71224"/>
    </inkml:brush>
  </inkml:definitions>
  <inkml:trace contextRef="#ctx0" brushRef="#br0">2814 775 919 0 0,'-3'-5'-8'0'0,"1"1"-1"0"0,-1 0 1 0 0,-1 0-1 0 0,1 1 0 0 0,0-1 1 0 0,-1 1-1 0 0,-4-4 1 0 0,5 5 163 0 0,0 1 1 0 0,0-1 0 0 0,0 1 0 0 0,0 0 0 0 0,0 0 0 0 0,0 0 0 0 0,-1 0-1 0 0,1 1 1 0 0,0-1 0 0 0,0 1 0 0 0,-1 0 0 0 0,-2 0 0 0 0,-22-1-92 0 0,1-1 0 0 0,0-2 0 0 0,-49-12 0 0 0,36 4 703 0 0,-71-31-1 0 0,-35-17 1446 0 0,61 26-1731 0 0,66 25-402 0 0,0-2-1 0 0,1 0 0 0 0,-31-25 1 0 0,3 2 173 0 0,-40-20 948 0 0,-142-65 0 0 0,183 100-1185 0 0,-1 2 0 0 0,0 2 0 0 0,-2 2 1 0 0,1 2-1 0 0,-1 2 0 0 0,-69-3 0 0 0,93 10-15 0 0,0 1 0 0 0,0 1 0 0 0,0 1 0 0 0,0 2 0 0 0,0 0 0 0 0,0 1 0 0 0,1 2 0 0 0,-29 10 0 0 0,-50 31-60 0 0,83-37 56 0 0,4-4 4 0 0,-26 8 0 0 0,-10 5 0 0 0,-74 27 0 0 0,52-21 0 0 0,-13 2 0 0 0,57-19 0 0 0,0 1 0 0 0,-53 25 0 0 0,39-10-8 0 0,1 3 0 0 0,1 1 0 0 0,1 2 0 0 0,2 2 0 0 0,1 1 0 0 0,1 2 0 0 0,-40 51 0 0 0,66-72 31 0 0,0 1-1 0 0,1-1 0 0 0,0 1 1 0 0,2 1-1 0 0,-1 0 1 0 0,2 0-1 0 0,0 0 0 0 0,-6 31 1 0 0,7-22 43 0 0,2 0 1 0 0,0 1-1 0 0,2-1 0 0 0,1 1 1 0 0,4 33-1 0 0,-3-44-3 0 0,1 1-1 0 0,1-1 0 0 0,0 0 0 0 0,1 0 0 0 0,1-1 1 0 0,0 1-1 0 0,1-1 0 0 0,12 20 0 0 0,-14-27-30 0 0,63 91 217 0 0,-54-82-210 0 0,0 0 0 0 0,1-2 1 0 0,29 25-1 0 0,21 9 235 0 0,2-3 1 0 0,2-2 0 0 0,118 53-1 0 0,-150-80-170 0 0,1-2 0 0 0,0-2 0 0 0,1-1 0 0 0,68 10 0 0 0,-55-15 74 0 0,84 14 328 0 0,373 69 117 0 0,-456-83-454 0 0,78-1 0 0 0,54-13 221 0 0,78 2-17 0 0,-200 8-267 0 0,0-3 0 0 0,1-2-1 0 0,-1-3 1 0 0,0-2 0 0 0,-1-4 0 0 0,0-2-1 0 0,-1-2 1 0 0,0-3 0 0 0,64-31 0 0 0,-80 26 207 0 0,54-37 1 0 0,-8 4 73 0 0,-67 42-311 0 0,0-1-1 0 0,0-1 1 0 0,27-27-1 0 0,53-67 159 0 0,-88 90-220 0 0,0 0 1 0 0,-1-1-1 0 0,-1 0 0 0 0,-2-1 0 0 0,0-1 1 0 0,-1 0-1 0 0,-1 0 0 0 0,5-27 0 0 0,-10 32-3 0 0,0 0 0 0 0,-2 0 1 0 0,0-1-1 0 0,-1 1 0 0 0,-1 0 0 0 0,-1-1 0 0 0,-1 1 0 0 0,-5-25 0 0 0,4 27-1 0 0,-1 1 0 0 0,-1 0 0 0 0,-1 0 0 0 0,0 0 0 0 0,-1 1 0 0 0,-1 0 0 0 0,0 1 0 0 0,-1-1 0 0 0,-20-23 0 0 0,13 22-10 0 0,-1 0 0 0 0,0 2 0 0 0,-21-14 0 0 0,0 1 0 0 0,1 1 0 0 0,-1 3 0 0 0,-77-35 0 0 0,55 29 0 0 0,9 5 0 0 0,-103-32 0 0 0,-60 0 0 0 0,190 51 0 0 0,-45-14 0 0 0,1-3 0 0 0,1-2 0 0 0,-67-36 0 0 0,-16-19 0 0 0,-135-61 0 0 0,246 124-5 0 0,-1 3 0 0 0,-1 1-1 0 0,0 2 1 0 0,-66-7 0 0 0,78 15-331 0 0,0 1 1 0 0,-1 1-1 0 0,1 2 1 0 0,0 1-1 0 0,0 1 1 0 0,1 1-1 0 0,-44 15 1 0 0,-4 8-939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9:12.400"/>
    </inkml:context>
    <inkml:brush xml:id="br0">
      <inkml:brushProperty name="width" value="0.1" units="cm"/>
      <inkml:brushProperty name="height" value="0.1" units="cm"/>
      <inkml:brushProperty name="color" value="#E71224"/>
    </inkml:brush>
  </inkml:definitions>
  <inkml:trace contextRef="#ctx0" brushRef="#br0">2952 255 2071 0 0,'-8'-8'134'0'0,"-1"-1"-1"0"0,-1 2 0 0 0,1-1 0 0 0,-1 1 0 0 0,0 1 1 0 0,0 0-1 0 0,-1 0 0 0 0,-12-4 0 0 0,-7 1 9 0 0,-1 1-1 0 0,0 2 0 0 0,0 0 1 0 0,-36 0-1 0 0,-57-10 36 0 0,12-8-120 0 0,-11-3 113 0 0,-169-16 0 0 0,14 35-95 0 0,-166-12-24 0 0,266 7 15 0 0,-238 12-66 0 0,276 16 0 0 0,115-12 0 0 0,-10 4 0 0 0,1 1 0 0 0,-1 2 0 0 0,1 1 0 0 0,-58 28 0 0 0,66-26-12 0 0,1 2 0 0 0,1 0 0 0 0,0 2 0 0 0,1 0 0 0 0,-28 29 0 0 0,38-34 19 0 0,1 1 0 0 0,1 0-1 0 0,0 0 1 0 0,1 1 0 0 0,1 1-1 0 0,0 0 1 0 0,0 0 0 0 0,2 1-1 0 0,0 0 1 0 0,1 0 0 0 0,0 0-1 0 0,2 1 1 0 0,0 0 0 0 0,1 0-1 0 0,0 0 1 0 0,1 0 0 0 0,1 1-1 0 0,1-1 1 0 0,1 0 0 0 0,0 1-1 0 0,1-1 1 0 0,1 0 0 0 0,8 29-1 0 0,-3-20 68 0 0,1-1 1 0 0,1 0-1 0 0,1-1 0 0 0,1 0 0 0 0,1-1 0 0 0,1-1 0 0 0,1 0 0 0 0,1 0 0 0 0,1-2 0 0 0,1 0 0 0 0,1-1 0 0 0,40 32 0 0 0,-10-15 26 0 0,162 113 205 0 0,-89-75-191 0 0,174 79-1 0 0,-275-145-95 0 0,1-1 0 0 0,0-1 0 0 0,0 0 0 0 0,38 3 0 0 0,91-3 104 0 0,-73-10 344 0 0,114-19 1 0 0,-81 7-119 0 0,6-4 9 0 0,134-41-1 0 0,-57 12-255 0 0,-5 3 352 0 0,304-114 0 0 0,-308 92-3 0 0,63-27 129 0 0,-207 76-447 0 0,0-2 1 0 0,-2-1-1 0 0,68-51 1 0 0,-89 59-69 0 0,0-1 0 0 0,-1-1 0 0 0,-1 0 1 0 0,-1-1-1 0 0,25-36 0 0 0,-36 47-44 0 0,0 0 0 0 0,0-1-1 0 0,-1 1 1 0 0,0-1 0 0 0,-1 0 0 0 0,0 0 0 0 0,0 0 0 0 0,0 0-1 0 0,-1 0 1 0 0,0-1 0 0 0,0 1 0 0 0,-1 0 0 0 0,0-1 0 0 0,0 1 0 0 0,0 0-1 0 0,-1-1 1 0 0,-1 1 0 0 0,1 0 0 0 0,-1 0 0 0 0,0 0 0 0 0,-1 0-1 0 0,-4-10 1 0 0,-2 2-3 0 0,0 0 0 0 0,-1 1-1 0 0,-1 0 1 0 0,0 1-1 0 0,-1 0 1 0 0,0 0 0 0 0,-1 1-1 0 0,0 1 1 0 0,-16-10-1 0 0,-22-13 2 0 0,-66-31 0 0 0,98 55-17 0 0,-19-9-87 0 0,-2 1 0 0 0,0 2-1 0 0,-1 2 1 0 0,0 1 0 0 0,-1 3 0 0 0,0 1-1 0 0,-1 2 1 0 0,0 2 0 0 0,0 2 0 0 0,0 1 0 0 0,0 3-1 0 0,0 1 1 0 0,0 3 0 0 0,-45 9 0 0 0,-13 8-3872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5:25.658"/>
    </inkml:context>
    <inkml:brush xml:id="br0">
      <inkml:brushProperty name="width" value="0.1" units="cm"/>
      <inkml:brushProperty name="height" value="0.1" units="cm"/>
      <inkml:brushProperty name="color" value="#E71224"/>
    </inkml:brush>
  </inkml:definitions>
  <inkml:trace contextRef="#ctx0" brushRef="#br0">39 21 1375 0 0,'-1'0'98'0'0,"-1"0"-1"0"0,1 0 0 0 0,-1 0 0 0 0,1 0 1 0 0,-1 1-1 0 0,1-1 0 0 0,0 0 0 0 0,-1 1 0 0 0,1 0 1 0 0,0-1-1 0 0,-1 1 0 0 0,1 0 0 0 0,0-1 1 0 0,0 1-1 0 0,0 0 0 0 0,0 0 0 0 0,0 0 0 0 0,0 0 1 0 0,0 0-1 0 0,0 0 0 0 0,0 1 0 0 0,0-1 0 0 0,0 0 1 0 0,0 2-1 0 0,-1 0 125 0 0,1 0 1 0 0,0 1-1 0 0,0-1 0 0 0,0 0 1 0 0,0 1-1 0 0,0-1 1 0 0,1 1-1 0 0,-1 6 0 0 0,1-10-172 0 0,0 0-1 0 0,0 0 1 0 0,0 1-1 0 0,1-1 1 0 0,-1 0-1 0 0,0 0 0 0 0,0 0 1 0 0,0 0-1 0 0,0 0 1 0 0,0 1-1 0 0,0-1 1 0 0,0 0-1 0 0,0 0 0 0 0,0 0 1 0 0,0 0-1 0 0,0 0 1 0 0,1 0-1 0 0,-1 1 1 0 0,0-1-1 0 0,0 0 0 0 0,0 0 1 0 0,0 0-1 0 0,0 0 1 0 0,1 0-1 0 0,-1 0 1 0 0,0 0-1 0 0,0 0 0 0 0,0 0 1 0 0,0 0-1 0 0,0 0 1 0 0,1 0-1 0 0,-1 0 1 0 0,0 0-1 0 0,0 0 0 0 0,0 0 1 0 0,0 0-1 0 0,1 0 1 0 0,-1 0-1 0 0,0 0 1 0 0,0 0-1 0 0,0 0 0 0 0,11-2 2630 0 0,0 0-1522 0 0,0 5-957 0 0,0-1-1 0 0,1 0 0 0 0,-1-1 1 0 0,0 0-1 0 0,1 0 0 0 0,-1-1 1 0 0,20-3-1 0 0,10 2 329 0 0,80-1 1179 0 0,-72 1-1182 0 0,-15 0-146 0 0,67 7-1 0 0,-61 1-37 0 0,-1 2-1 0 0,38 14 1 0 0,-50-16-228 0 0,1-1 1 0 0,0-1 0 0 0,46 2-1 0 0,-36-3 44 0 0,40 7 0 0 0,-71-9-140 0 0,22 5 22 0 0,1-2 0 0 0,-1 0 0 0 0,1-2 1 0 0,48-1-1 0 0,-42-3 106 0 0,38 4-1 0 0,-2 0 23 0 0,-47-3-132 0 0,0-1 0 0 0,0-1 0 0 0,-1-1 0 0 0,1-1 0 0 0,42-14 1 0 0,-52 14-19 0 0,-1 0 1 0 0,19-1 0 0 0,9-3 94 0 0,-16 3-93 0 0,0 2 1 0 0,0 0-1 0 0,50 2 1 0 0,7 0-21 0 0,-65 1 20 0 0,-1 1 1 0 0,1 0-1 0 0,27 6 0 0 0,22 3 43 0 0,18-3 47 0 0,-53-2-54 0 0,-1-3 0 0 0,1 0-1 0 0,55-5 1 0 0,-55 0-15 0 0,0 1-1 0 0,40 4 1 0 0,-6 0-42 0 0,219-8 66 0 0,-192 3 4 0 0,112-8-8 0 0,-111 9-30 0 0,-3-1 58 0 0,74-18-14 0 0,-72 7 56 0 0,119-1 0 0 0,16 6 26 0 0,-190 7-117 0 0,1-2-1 0 0,51-12 1 0 0,-37 6-19 0 0,164-19 111 0 0,-167 25-110 0 0,1 3-1 0 0,66 6 0 0 0,-67-2 7 0 0,99-8-1 0 0,-77 1 39 0 0,-7 0-55 0 0,-27 1-10 0 0,0 1 0 0 0,-1 2 0 0 0,72 9 0 0 0,211 28 0 0 0,-209-30 0 0 0,174-10 0 0 0,-84-11 0 0 0,-169 12 0 0 0,-1 1 0 0 0,1 2 0 0 0,0 1 0 0 0,-1 1 0 0 0,56 14 0 0 0,-64-10 0 0 0,-11-4 0 0 0,-1 0 0 0 0,1 1 0 0 0,-1 1 0 0 0,18 10 0 0 0,-27-14-80 0 0,0 0 0 0 0,0 0 0 0 0,0 0-1 0 0,-1 0 1 0 0,1 1 0 0 0,-1-1 0 0 0,1 1 0 0 0,-1-1-1 0 0,1 1 1 0 0,-1 0 0 0 0,0-1 0 0 0,0 1 0 0 0,1 0 0 0 0,-2 0-1 0 0,1 0 1 0 0,0 0 0 0 0,0 0 0 0 0,0 0 0 0 0,-1 0-1 0 0,1 0 1 0 0,-1 0 0 0 0,0 0 0 0 0,0 0 0 0 0,0 1-1 0 0,0-1 1 0 0,0 0 0 0 0,0 3 0 0 0,-2 6-971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5:33.982"/>
    </inkml:context>
    <inkml:brush xml:id="br0">
      <inkml:brushProperty name="width" value="0.1" units="cm"/>
      <inkml:brushProperty name="height" value="0.1" units="cm"/>
      <inkml:brushProperty name="color" value="#E71224"/>
    </inkml:brush>
  </inkml:definitions>
  <inkml:trace contextRef="#ctx0" brushRef="#br0">911 547 1439 0 0,'-12'8'62'0'0,"10"-7"-53"0"0,0 0 0 0 0,0 1 1 0 0,0-1-1 0 0,0 0 0 0 0,0 0 1 0 0,0 0-1 0 0,-5 1 0 0 0,-6 2 918 0 0,0 1-1 0 0,-25 11 0 0 0,-22 11 1845 0 0,52-22-2258 0 0,12 0 400 0 0,-2-5-790 0 0,0 1 1 0 0,-1 0-1 0 0,1-1 1 0 0,0 0-1 0 0,0 1 1 0 0,0-1-1 0 0,0 0 1 0 0,0 0-1 0 0,2 0 1 0 0,3-1 99 0 0,0 0 0 0 0,0-1 0 0 0,-1 0 1 0 0,1 0-1 0 0,0-1 0 0 0,-1 0 0 0 0,0 0 0 0 0,0 0 0 0 0,0-1 0 0 0,0 1 0 0 0,0-2 1 0 0,-1 1-1 0 0,1 0 0 0 0,-1-1 0 0 0,0 0 0 0 0,-1-1 0 0 0,1 1 0 0 0,-1-1 0 0 0,0 1 1 0 0,-1-1-1 0 0,1 0 0 0 0,4-13 0 0 0,-3 8-39 0 0,-2 1-1 0 0,1 0 1 0 0,-1-1 0 0 0,-1 0-1 0 0,0 0 1 0 0,0 0 0 0 0,0-21-1 0 0,-2 21 66 0 0,2-1 0 0 0,-1 1 0 0 0,5-15 0 0 0,-3 16-93 0 0,-1 1 0 0 0,0-1 0 0 0,-1 1 0 0 0,0-1 0 0 0,-1-14 0 0 0,-1 2 9 0 0,-2 1 0 0 0,-1-1-1 0 0,-12-40 1 0 0,12 53-134 0 0,0-1-1 0 0,0 1 1 0 0,-1 0 0 0 0,0 1-1 0 0,0-1 1 0 0,-1 1 0 0 0,0 0-1 0 0,-1 1 1 0 0,0-1 0 0 0,-14-11-1 0 0,11 12-24 0 0,-1 0 0 0 0,0 1 0 0 0,0 1 0 0 0,0-1 0 0 0,-1 2 0 0 0,1-1 0 0 0,-1 2 0 0 0,0-1-1 0 0,0 2 1 0 0,-1-1 0 0 0,-17 0 0 0 0,-9 2 12 0 0,0 1 0 0 0,-53 7-1 0 0,75-5-17 0 0,1 1 0 0 0,-1 0 0 0 0,1 2 0 0 0,0 0 0 0 0,0 0 0 0 0,0 1 0 0 0,-15 9 0 0 0,12-3 0 0 0,0 0 0 0 0,0 1 0 0 0,1 1 0 0 0,-27 28 0 0 0,16-13 0 0 0,3-5 0 0 0,2 1 0 0 0,0 1 0 0 0,2 1 0 0 0,-31 48 0 0 0,48-65 0 0 0,-39 76 0 0 0,39-74 0 0 0,0 1 0 0 0,1-1 0 0 0,1 1 0 0 0,0 0 0 0 0,-1 17 0 0 0,3-10 0 0 0,0 1 0 0 0,2-1 0 0 0,0 1 0 0 0,1-1 0 0 0,1 0 0 0 0,1 0 0 0 0,1 0 0 0 0,0-1 0 0 0,2 1 0 0 0,0-1 0 0 0,1-1 0 0 0,14 24 0 0 0,-9-22 43 0 0,1 0 0 0 0,0-1 0 0 0,1 0 0 0 0,1-1-1 0 0,1-1 1 0 0,33 27 0 0 0,-34-33-7 0 0,-1 0-1 0 0,2-1 1 0 0,-1-1 0 0 0,1-1-1 0 0,1 0 1 0 0,-1-1-1 0 0,1-1 1 0 0,0-1 0 0 0,22 3-1 0 0,-20-4 70 0 0,1-1 0 0 0,0-1 0 0 0,0-2 0 0 0,0 0 0 0 0,0 0 0 0 0,0-2 0 0 0,0-1 0 0 0,-1-1 0 0 0,1 0 0 0 0,-1-2 0 0 0,0 0-1 0 0,0-1 1 0 0,-1-1 0 0 0,0-1 0 0 0,0-1 0 0 0,22-15 0 0 0,-23 11-11 0 0,0 0 0 0 0,0 0 0 0 0,-2-2 0 0 0,0 0 0 0 0,0-1 0 0 0,16-25 0 0 0,-26 34-62 0 0,-1-1-1 0 0,0 0 1 0 0,0-1-1 0 0,-1 1 0 0 0,0-1 1 0 0,-1 0-1 0 0,0 0 1 0 0,-1 0-1 0 0,0 0 0 0 0,0-1 1 0 0,-1 1-1 0 0,0 0 1 0 0,-1-1-1 0 0,0 1 0 0 0,-1-1 1 0 0,-2-10-1 0 0,-2-1-3 0 0,-1 1 0 0 0,-2 0 0 0 0,0 0 0 0 0,-1 0 0 0 0,-1 1 0 0 0,-1 1 0 0 0,-15-23 0 0 0,23 38-34 0 0,0-1 0 0 0,-1 1-1 0 0,1 0 1 0 0,-1 0 0 0 0,0 0-1 0 0,0 1 1 0 0,-1-1 0 0 0,1 1 0 0 0,-1 0-1 0 0,1 0 1 0 0,-1 0 0 0 0,0 1 0 0 0,0 0-1 0 0,0 0 1 0 0,-6-2 0 0 0,3 3-21 0 0,0 0 0 0 0,1 0-1 0 0,-1 0 1 0 0,0 1 0 0 0,1 0 0 0 0,-1 1 0 0 0,0 0 0 0 0,1 0 0 0 0,-14 4 0 0 0,1 2-82 0 0,1 0 0 0 0,-1 2 0 0 0,2 0 0 0 0,-1 1 0 0 0,1 1 0 0 0,1 1 0 0 0,-17 14 0 0 0,-51 48-2368 0 0,31-22-2804 0 0,11-5-894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31.231"/>
    </inkml:context>
    <inkml:brush xml:id="br0">
      <inkml:brushProperty name="width" value="0.1" units="cm"/>
      <inkml:brushProperty name="height" value="0.1" units="cm"/>
      <inkml:brushProperty name="color" value="#E71224"/>
    </inkml:brush>
  </inkml:definitions>
  <inkml:trace contextRef="#ctx0" brushRef="#br0">1957 114 1375 0 0,'-3'-2'377'0'0,"-1"0"-1"0"0,0 0 1 0 0,0-1-1 0 0,1 1 1 0 0,-1-1-1 0 0,1 0 1 0 0,0 0-1 0 0,-4-5 1 0 0,-14-11 540 0 0,9 10-793 0 0,-1 1 0 0 0,0 1 1 0 0,0 0-1 0 0,-1 0 0 0 0,1 2 1 0 0,-1 0-1 0 0,-1 0 0 0 0,1 1 1 0 0,-1 1-1 0 0,1 0 0 0 0,-30-1 1 0 0,-1 6 87 0 0,-52 10 1 0 0,41-5-188 0 0,-152 14 315 0 0,-25 2 184 0 0,64 2-190 0 0,40-6-159 0 0,-145 4-1 0 0,157-19-195 0 0,-200 32-1 0 0,255-24-106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5:56.236"/>
    </inkml:context>
    <inkml:brush xml:id="br0">
      <inkml:brushProperty name="width" value="0.1" units="cm"/>
      <inkml:brushProperty name="height" value="0.1" units="cm"/>
      <inkml:brushProperty name="color" value="#E71224"/>
    </inkml:brush>
  </inkml:definitions>
  <inkml:trace contextRef="#ctx0" brushRef="#br0">772 1014 5351 0 0,'32'-38'2119'0'0,"-25"30"-1665"0"0,0-1 0 0 0,0 0 0 0 0,7-13 0 0 0,-9 13 91 0 0,0 1 0 0 0,0 0-1 0 0,1 0 1 0 0,1 1-1 0 0,8-10 1 0 0,-11 15-419 0 0,0-1-1 0 0,1 1 1 0 0,-1 0-1 0 0,0 0 1 0 0,1 0 0 0 0,-1 1-1 0 0,1-1 1 0 0,7 0-1 0 0,-6 0-62 0 0,0 1-1 0 0,0-1 0 0 0,0 0 0 0 0,7-4 0 0 0,9-6 81 0 0,-9 6 110 0 0,-1-1 0 0 0,0 0 0 0 0,0-1 0 0 0,-1 0 0 0 0,11-11 1 0 0,55-53 423 0 0,-60 56-512 0 0,-1 0 1 0 0,-1-2-1 0 0,0 0 0 0 0,22-38 1 0 0,-33 49-128 0 0,0 0 1 0 0,0 0 0 0 0,-1-1 0 0 0,0 1 0 0 0,-1-1 0 0 0,0 0-1 0 0,0 0 1 0 0,1-14 0 0 0,-2 17-22 0 0,-1-1 0 0 0,-1 1 0 0 0,1 0 0 0 0,-1 0 0 0 0,0 0 0 0 0,0 0 0 0 0,0 0 0 0 0,-1 0 0 0 0,0 0 0 0 0,1 1 0 0 0,-2-1 0 0 0,1 1 0 0 0,-1-1 0 0 0,-5-6 0 0 0,-13-15 118 0 0,-2 2 1 0 0,-38-31 0 0 0,10 8-47 0 0,21 19-35 0 0,-95-88 185 0 0,112 105-232 0 0,-1 1 0 0 0,0-1 0 0 0,-1 2 0 0 0,0 0 0 0 0,0 1 1 0 0,-1 1-1 0 0,0 0 0 0 0,-1 1 0 0 0,1 1 0 0 0,-1 0 0 0 0,-34-4 0 0 0,-34 0-7 0 0,-68-4 0 0 0,130 13 0 0 0,-76 4 0 0 0,87-3 0 0 0,0 1 0 0 0,-1 1 0 0 0,1 0 0 0 0,0 0 0 0 0,-21 10 0 0 0,15-3-5 0 0,0 0 0 0 0,0 1 0 0 0,1 0 1 0 0,1 1-1 0 0,0 2 0 0 0,0-1 0 0 0,2 2 0 0 0,-1 0 0 0 0,2 0 0 0 0,0 2 0 0 0,1-1 0 0 0,-16 31 0 0 0,20-30 1 0 0,0 0-1 0 0,1 1 1 0 0,1 0-1 0 0,0 0 0 0 0,2 0 1 0 0,0 1-1 0 0,1-1 1 0 0,1 1-1 0 0,0 0 0 0 0,2 0 1 0 0,0 0-1 0 0,1 0 1 0 0,7 35-1 0 0,-3-34 5 0 0,1 0 0 0 0,1-1 0 0 0,1 0 0 0 0,0-1 0 0 0,2 0 0 0 0,17 27 0 0 0,-8-18 0 0 0,1-1 0 0 0,2 0 0 0 0,32 29 0 0 0,-31-36 16 0 0,1-1-1 0 0,1-2 0 0 0,0 0 1 0 0,1-2-1 0 0,0-1 1 0 0,1-1-1 0 0,0-1 0 0 0,34 9 1 0 0,-44-16 22 0 0,0 0 0 0 0,0-2 1 0 0,0 1-1 0 0,0-2 0 0 0,1-1 1 0 0,-1 0-1 0 0,0-1 0 0 0,0 0 0 0 0,0-2 1 0 0,0 0-1 0 0,0-1 0 0 0,0 0 0 0 0,-1-2 1 0 0,19-8-1 0 0,-15 5 37 0 0,0-2 0 0 0,-1 0-1 0 0,0-1 1 0 0,0-1 0 0 0,-2-1 0 0 0,1-1 0 0 0,-2 0 0 0 0,0-1 0 0 0,-1-1-1 0 0,18-26 1 0 0,-20 25-9 0 0,0 1-1 0 0,16-29-1 0 0,-27 41-54 0 0,1 0 1 0 0,-1 0-1 0 0,0 0 0 0 0,-1 0 0 0 0,1 0 0 0 0,-1 0 1 0 0,0-1-1 0 0,0 1 0 0 0,0 0 0 0 0,-1 0 0 0 0,0-9 1 0 0,0 13-19 0 0,-1-1 1 0 0,1 0-1 0 0,0 0 1 0 0,-1 0 0 0 0,1 0-1 0 0,-1 1 1 0 0,1-1 0 0 0,-1 0-1 0 0,0 1 1 0 0,0-1 0 0 0,0 0-1 0 0,0 1 1 0 0,0-1-1 0 0,0 1 1 0 0,0-1 0 0 0,0 1-1 0 0,-1 0 1 0 0,1 0 0 0 0,0-1-1 0 0,-2 0 1 0 0,0 1 13 0 0,1 0 1 0 0,0 0-1 0 0,0 1 1 0 0,-1-1-1 0 0,1 0 0 0 0,-1 1 1 0 0,1 0-1 0 0,0-1 1 0 0,-1 1-1 0 0,1 0 0 0 0,-1 0 1 0 0,1 1-1 0 0,-4-1 1 0 0,-3 2-772 0 0,0 1 1 0 0,1 0 0 0 0,-1 0 0 0 0,1 0 0 0 0,0 1-1 0 0,0 0 1 0 0,-9 7 0 0 0,-19 15-5343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05:51.786"/>
    </inkml:context>
    <inkml:brush xml:id="br0">
      <inkml:brushProperty name="width" value="0.1" units="cm"/>
      <inkml:brushProperty name="height" value="0.1" units="cm"/>
      <inkml:brushProperty name="color" value="#66CC00"/>
    </inkml:brush>
  </inkml:definitions>
  <inkml:trace contextRef="#ctx0" brushRef="#br0">1720 116 3679 0 0,'-1'-2'126'0'0,"0"0"-1"0"0,-1 0 1 0 0,1 0-1 0 0,-1 0 0 0 0,0 0 1 0 0,0 0-1 0 0,1 1 0 0 0,-1-1 1 0 0,0 1-1 0 0,-1-1 0 0 0,1 1 1 0 0,0 0-1 0 0,0 0 1 0 0,-1 0-1 0 0,1 0 0 0 0,0 0 1 0 0,-1 0-1 0 0,1 1 0 0 0,-1-1 1 0 0,1 1-1 0 0,-1-1 0 0 0,-3 1 1 0 0,-16-4 57 0 0,10 1-43 0 0,4 2 33 0 0,0-2 1 0 0,0 1-1 0 0,0-1 0 0 0,-13-7 1 0 0,1 0 498 0 0,0 0 1 0 0,-1 1 0 0 0,0 0-1 0 0,-25-5 1 0 0,34 11-545 0 0,1 1 1 0 0,0 0-1 0 0,0 1 0 0 0,-1 0 1 0 0,1 1-1 0 0,-1 1 0 0 0,1-1 0 0 0,0 2 1 0 0,-1-1-1 0 0,-11 5 0 0 0,8-2-60 0 0,-109 37 390 0 0,-100 34 144 0 0,24-7 180 0 0,186-63-662 0 0,1 0 0 0 0,-16 10 1 0 0,18-9 13 0 0,-1 0 0 0 0,0-1 1 0 0,-17 6-1 0 0,16-9-23 0 0,0 2 0 0 0,0 0-1 0 0,0 0 1 0 0,1 1 0 0 0,0 1-1 0 0,0 0 1 0 0,-20 14 0 0 0,22-13-54 0 0,-1-1 0 0 0,-11 7 0 0 0,13-8 10 0 0,0-1 0 0 0,1 2 0 0 0,0-1 0 0 0,-14 13 0 0 0,1 3 105 0 0,2-4-59 0 0,2 2 0 0 0,-1 0 0 0 0,-21 32 0 0 0,27-29 59 0 0,0 1 0 0 0,2-1 0 0 0,0 2 0 0 0,-8 29 0 0 0,-17 101-374 0 0,33-143 255 0 0,1 0 1 0 0,0 0 0 0 0,0 0 0 0 0,1 0 0 0 0,1 0-1 0 0,1 14 1 0 0,4 4 70 0 0,10 30 1 0 0,13 62 51 0 0,-27-104-155 0 0,-1 0 0 0 0,-1 29-1 0 0,1 16 35 0 0,0-29-306 0 0,-2 0 0 0 0,0 0-1 0 0,-8 37 1 0 0,-2 56 1467 0 0,20 72-1053 0 0,1-4-33 0 0,-8-133 112 0 0,17 91-1 0 0,-2-24 2 0 0,-9-25-40 0 0,7 61 116 0 0,-6-71-215 0 0,-4 113 0 0 0,-5-204-104 0 0,-1 33 0 0 0,-1 0 0 0 0,-2 0 0 0 0,-2-1 0 0 0,-1 0 0 0 0,-1 0 0 0 0,-21 52 0 0 0,17-54 0 0 0,8-18 0 0 0,-2 0 0 0 0,-11 23 0 0 0,5-15 7 0 0,1 1-1 0 0,1 0 0 0 0,1 0 1 0 0,1 0-1 0 0,1 1 1 0 0,1 1-1 0 0,2-1 0 0 0,0 1 1 0 0,-1 39-1 0 0,-15 205-8 0 0,0 10 15 0 0,18-108 45 0 0,-2 55-52 0 0,1-134 12 0 0,4 1-1 0 0,15 110 1 0 0,0 9 46 0 0,-10 104 23 0 0,-9-234-67 0 0,-24 150 1 0 0,3-135 58 0 0,-3 18 58 0 0,24-99-97 0 0,1-1 0 0 0,1 1 0 0 0,1 0 0 0 0,0 0 0 0 0,4 23 0 0 0,2 4-15 0 0,-2 1 0 0 0,-2-1 0 0 0,-3 46 0 0 0,-24 128 75 0 0,-10 142 92 0 0,23-186-128 0 0,9-91-64 0 0,10 123 0 0 0,-1-104 0 0 0,9 89 0 0 0,-10-123 0 0 0,18 98 0 0 0,-11-117 46 0 0,22 58 0 0 0,-18-62 4 0 0,16 74 0 0 0,-17 47-13 0 0,-4-21 22 0 0,-7-122-50 0 0,0-2-1 0 0,1 1 1 0 0,1 0-1 0 0,14 33 1 0 0,6 15 101 0 0,-20-48-83 0 0,2 0-1 0 0,11 23 0 0 0,-10-27-4 0 0,5 8 8 0 0,20 30 1 0 0,-29-48-19 0 0,1 0 0 0 0,0 0 1 0 0,0 0-1 0 0,1 0 0 0 0,0-1 1 0 0,1 0-1 0 0,14 9 0 0 0,86 48 74 0 0,-46-26-25 0 0,-41-24-33 0 0,35 18 0 0 0,-39-24-20 0 0,0-1 0 0 0,1 0 0 0 0,-1-2 0 0 0,1 0 0 0 0,0-1 0 0 0,0 0 0 0 0,0-2 0 0 0,20 0 0 0 0,49-4 16 0 0,-44 1 5 0 0,0 1-1 0 0,66 8 0 0 0,-97-5-40 0 0,1 1-1 0 0,-1-1 0 0 0,0 2 0 0 0,0 0 1 0 0,0 0-1 0 0,-1 1 0 0 0,1 0 0 0 0,-1 1 1 0 0,0 1-1 0 0,-1 0 0 0 0,1 0 0 0 0,-2 1 1 0 0,12 10-1 0 0,43 57-2036 0 0,-26-33 823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05:56.431"/>
    </inkml:context>
    <inkml:brush xml:id="br0">
      <inkml:brushProperty name="width" value="0.1" units="cm"/>
      <inkml:brushProperty name="height" value="0.1" units="cm"/>
      <inkml:brushProperty name="color" value="#E71224"/>
    </inkml:brush>
  </inkml:definitions>
  <inkml:trace contextRef="#ctx0" brushRef="#br0">138 55 1375 0 0,'-6'-2'392'0'0,"0"0"-1"0"0,-1 0 0 0 0,1 0 0 0 0,0-1 0 0 0,0 0 0 0 0,0 0 0 0 0,0 0 0 0 0,-6-6 0 0 0,-18-10 1512 0 0,28 18-1804 0 0,1 0 0 0 0,0 0 0 0 0,-1 1 0 0 0,1-1 1 0 0,-1 1-1 0 0,1-1 0 0 0,-1 1 0 0 0,1 0 0 0 0,-1-1 0 0 0,1 1 0 0 0,-1 0 0 0 0,1 0 0 0 0,-1 0 0 0 0,1 0 0 0 0,-1 0 0 0 0,1 0 0 0 0,-1 1 0 0 0,1-1 0 0 0,-4 1 0 0 0,4 0-52 0 0,0 1 0 0 0,0-1 0 0 0,0 0 0 0 0,0 0 0 0 0,0 1 0 0 0,0-1 0 0 0,0 0 0 0 0,0 1-1 0 0,0-1 1 0 0,1 1 0 0 0,-1-1 0 0 0,1 1 0 0 0,-1-1 0 0 0,1 1 0 0 0,-1-1 0 0 0,1 1 0 0 0,0 0-1 0 0,0 2 1 0 0,0-1 10 0 0,0 1 0 0 0,0-1 0 0 0,0 0 0 0 0,0 0 0 0 0,1 0 0 0 0,-1 0 0 0 0,1 0 0 0 0,2 6 0 0 0,-1-5 37 0 0,0 0-1 0 0,0 0 1 0 0,1-1-1 0 0,-1 1 0 0 0,1 0 1 0 0,0-1-1 0 0,0 0 1 0 0,0 0-1 0 0,1 0 0 0 0,-1 0 1 0 0,1 0-1 0 0,-1-1 1 0 0,8 4-1 0 0,-4-3 76 0 0,1 0-1 0 0,-1-1 1 0 0,1 0-1 0 0,-1-1 1 0 0,1 1 0 0 0,15-1-1 0 0,20 1 512 0 0,71-8 0 0 0,10-13 58 0 0,33-2 378 0 0,-129 21-986 0 0,-1 1 1 0 0,1 2 0 0 0,50 12 0 0 0,-29-6-1 0 0,-29-4-83 0 0,0 0 0 0 0,0 1 0 0 0,-1 1 0 0 0,0 1 0 0 0,0 0 0 0 0,-1 2 0 0 0,25 16 0 0 0,-17-7 33 0 0,0 0 0 0 0,-2 1 0 0 0,0 2 0 0 0,37 43 0 0 0,-53-54-42 0 0,0 1-1 0 0,-1 0 1 0 0,-1 0 0 0 0,0 0 0 0 0,0 1 0 0 0,6 25-1 0 0,14 83 61 0 0,-22-97-73 0 0,4 29 108 0 0,1 84 0 0 0,-12 55 174 0 0,0-43-216 0 0,1-46 28 0 0,-3-1 0 0 0,-25 130 0 0 0,14-124 71 0 0,4 1 0 0 0,3 138 1 0 0,4-37 100 0 0,0 17-135 0 0,6-151-68 0 0,12 75 1 0 0,16 91 90 0 0,-19-148-140 0 0,37 454 300 0 0,-19-293-196 0 0,-5-69-33 0 0,-17-69 21 0 0,-14 200 0 0 0,14 238 74 0 0,4-309-197 0 0,-25 54 106 0 0,0-81-111 0 0,-5 231 61 0 0,8-202-64 0 0,8-133 0 0 0,0 291 72 0 0,5-242-26 0 0,-9 121 0 0 0,2 87 35 0 0,17-171-30 0 0,-2-43-27 0 0,10 147 28 0 0,2 88 24 0 0,18 138-1 0 0,-28-422-22 0 0,-6-4-16 0 0,-8 113-1 0 0,-1-102 19 0 0,7 4 11 0 0,0-48-48 0 0,7 231 106 0 0,-5-198-108 0 0,5 270 96 0 0,-17-178-37 0 0,-1 243 198 0 0,-4 71-74 0 0,7-426-136 0 0,3-34-6 0 0,-13 74 0 0 0,7-82-4 0 0,3 0 0 0 0,0 82-1 0 0,20 86 21 0 0,-11-163-55 0 0,-3 1-1 0 0,-7 87 1 0 0,3 49-16 0 0,4-103 60 0 0,10 214-62 0 0,-11-196 1 0 0,7 274 9 0 0,-4-186 47 0 0,-1-33-61 0 0,-4 43 4 0 0,-23 20 74 0 0,16-161-84 0 0,-31 116 10 0 0,37-163 0 0 0,-1 5 8 0 0,-1-1-1 0 0,-1 0 1 0 0,0-1 0 0 0,-1 1-1 0 0,0-1 1 0 0,-16 20-1 0 0,-4 0 69 0 0,-32 30-1 0 0,26-28-68 0 0,18-21 10 0 0,0-1 0 0 0,-33 22 0 0 0,34-25-15 0 0,-9 6 23 0 0,-1-1 0 0 0,-1-1 0 0 0,-31 13 0 0 0,41-21-6 0 0,-1-1 0 0 0,0 0 0 0 0,0-1 0 0 0,0-1-1 0 0,0 0 1 0 0,-33 0 0 0 0,-63-8 7 0 0,-172-31 0 0 0,222 27-286 0 0,-35-11-1978 0 0,49 9 900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06:33.604"/>
    </inkml:context>
    <inkml:brush xml:id="br0">
      <inkml:brushProperty name="width" value="0.1" units="cm"/>
      <inkml:brushProperty name="height" value="0.1" units="cm"/>
      <inkml:brushProperty name="color" value="#E71224"/>
    </inkml:brush>
  </inkml:definitions>
  <inkml:trace contextRef="#ctx0" brushRef="#br0">6836 1 863 0 0,'0'0'69'0'0,"-1"0"-1"0"0,0 0 0 0 0,0 0 1 0 0,1 0-1 0 0,-1 0 0 0 0,0 0 1 0 0,0 0-1 0 0,1 0 0 0 0,-1 1 0 0 0,0-1 1 0 0,1 0-1 0 0,-1 0 0 0 0,0 1 1 0 0,0-1-1 0 0,1 0 0 0 0,-1 1 1 0 0,1-1-1 0 0,-1 1 0 0 0,0-1 0 0 0,1 1 1 0 0,-1 0-1 0 0,0 0 245 0 0,-2 2 13 0 0,0 1 0 0 0,0 0 0 0 0,1 1 0 0 0,-1-1-1 0 0,1 0 1 0 0,0 1 0 0 0,-2 5 0 0 0,3-5-213 0 0,-1 0 0 0 0,0-1 1 0 0,-1 1-1 0 0,1 0 1 0 0,-1-1-1 0 0,0 1 0 0 0,-4 4 1 0 0,-11 2 1217 0 0,16-10-1172 0 0,0 1 0 0 0,0-1 0 0 0,-1 0-1 0 0,1 0 1 0 0,0 1 0 0 0,0-1 0 0 0,0 1 0 0 0,1 0 0 0 0,-1 0 0 0 0,-2 2-1 0 0,4-4-141 0 0,0 0 0 0 0,0 0 0 0 0,0 0 0 0 0,0 0 0 0 0,0 0 0 0 0,0 0 0 0 0,0 0 0 0 0,-1 0 220 0 0,1 0-220 0 0,0-1-1 0 0,0 1 1 0 0,0 0 0 0 0,0 0 0 0 0,0 0 0 0 0,0 0 0 0 0,0 0 0 0 0,0 0 0 0 0,0 0 0 0 0,0 0 0 0 0,0 0 0 0 0,0 0 0 0 0,0 0-1 0 0,0 0 1 0 0,0 0 0 0 0,0 0 0 0 0,0 0 0 0 0,-1 0 0 0 0,1 0 0 0 0,0 0 0 0 0,0 0 0 0 0,0 1 220 0 0,0-1-220 0 0,0 0 0 0 0,0 0-1 0 0,0 0 1 0 0,0 0 0 0 0,0 0 0 0 0,0 0 0 0 0,0 0 0 0 0,0 0 0 0 0,-3-7 1196 0 0,-3-10 520 0 0,5 16-1707 0 0,1 0-1 0 0,-1 1 1 0 0,0-1-1 0 0,0 0 1 0 0,0 1-1 0 0,0-1 1 0 0,0 1-1 0 0,0-1 1 0 0,0 1-1 0 0,0 0 1 0 0,0-1-1 0 0,0 1 1 0 0,0 0-1 0 0,-1 0 1 0 0,1-1-1 0 0,0 1 1 0 0,0 0-1 0 0,0 0 1 0 0,0 0-1 0 0,0 0 1 0 0,0 1-1 0 0,-1-1 1 0 0,0 1-1 0 0,-2 0-3 0 0,1 0 0 0 0,0 0 0 0 0,0 1 0 0 0,-1 0 0 0 0,1 0 0 0 0,-4 3 0 0 0,-17 8 508 0 0,21-13-404 0 0,1 1 1 0 0,-1 0-1 0 0,1-1 0 0 0,-1 0 0 0 0,1 1 0 0 0,-1-1 0 0 0,1 0 0 0 0,-1 0 0 0 0,1-1 1 0 0,-1 1-1 0 0,1 0 0 0 0,-5-2 0 0 0,4 1-57 0 0,0 0 0 0 0,-1 1 0 0 0,1-1 0 0 0,-1 1 1 0 0,1 0-1 0 0,0 0 0 0 0,-1 0 0 0 0,1 0 0 0 0,-1 1 0 0 0,-5 1 0 0 0,-8 5 49 0 0,0-1 0 0 0,0-1-1 0 0,-1 0 1 0 0,0-1 0 0 0,0-1 0 0 0,-28 1-1 0 0,-51 0 811 0 0,67-2-807 0 0,-14-1-34 0 0,30-2-85 0 0,-13-3 60 0 0,6 0 85 0 0,0 0 0 0 0,-39-2 0 0 0,40 4-100 0 0,-22-2 21 0 0,-44-2 312 0 0,72 4-324 0 0,11 2-48 0 0,1 0 0 0 0,0-1 0 0 0,-1 1 0 0 0,1 0 0 0 0,0 0 0 0 0,-1 0 0 0 0,1 1 0 0 0,0-1 0 0 0,-4 2 0 0 0,-2-1 25 0 0,1 0 1 0 0,0 0-1 0 0,-1-1 0 0 0,1 1 1 0 0,-1-2-1 0 0,1 1 0 0 0,-1-1 0 0 0,-10-2 1 0 0,-29-3 122 0 0,-69 15 220 0 0,51-7-301 0 0,62-2-70 0 0,-120 4 435 0 0,96 0-434 0 0,16-2 9 0 0,0-1-1 0 0,-1 0 1 0 0,-17-1-1 0 0,13 0 8 0 0,0 0 0 0 0,-21 3 1 0 0,20-1 7 0 0,-32-1 1 0 0,-87-1 102 0 0,56 2-74 0 0,-60 1 149 0 0,127-2-195 0 0,-1 0-1 0 0,1 1 1 0 0,-15 4 0 0 0,19-4-4 0 0,-1 0 1 0 0,0 0 0 0 0,0-1-1 0 0,0 0 1 0 0,0 0 0 0 0,0-1-1 0 0,-10-2 1 0 0,-21-1 56 0 0,31 3-28 0 0,0 0 1 0 0,0-1-1 0 0,-17-4 0 0 0,22 4-7 0 0,1 0 1 0 0,0 0-1 0 0,-1 1 1 0 0,1 0 0 0 0,-1 0-1 0 0,-4 0 1 0 0,4 1-18 0 0,1-1-1 0 0,-1 0 1 0 0,0 0 0 0 0,1-1 0 0 0,-9-1 0 0 0,-80-17 137 0 0,19 6-121 0 0,55 10-18 0 0,0 1 1 0 0,0 0-1 0 0,-35 3 0 0 0,-19-1 3 0 0,53 0 1 0 0,0 0 0 0 0,0 2 0 0 0,-28 5 0 0 0,-17 2-16 0 0,18-3 44 0 0,22-3-2 0 0,-25 0 0 0 0,-7 1 6 0 0,40-2-18 0 0,1 0 0 0 0,-29-2 1 0 0,-6-3 82 0 0,28 3-64 0 0,1-2 1 0 0,-28-5-1 0 0,-43-7-16 0 0,29 6-2 0 0,-32-5 33 0 0,45 6-23 0 0,0 2 0 0 0,-72 3 0 0 0,112 2-36 0 0,-145 2 59 0 0,139-3-48 0 0,1-1 1 0 0,-30-6-1 0 0,9 1-1 0 0,-60-14 173 0 0,45 14-146 0 0,-72-2 0 0 0,49 7-42 0 0,45 1 0 0 0,-1 1 0 0 0,1 2 0 0 0,1 0 0 0 0,-1 2 0 0 0,-33 9 0 0 0,-31 1 0 0 0,1 1 0 0 0,69-11 27 0 0,-34 2-1 0 0,-23-4-15 0 0,-6-4-17 0 0,29 0 76 0 0,-46-1-17 0 0,54 5-41 0 0,29 0-7 0 0,-32-3 0 0 0,-45-1 112 0 0,86 2-107 0 0,0 0-1 0 0,-19 3 1 0 0,19-1 5 0 0,1-1 1 0 0,-23-1-1 0 0,19 0-2 0 0,1 0 0 0 0,-21 3 0 0 0,-11 0 1 0 0,-28 3-14 0 0,51-9 0 0 0,20 3 0 0 0,-1-1 0 0 0,1 0 0 0 0,0 1 0 0 0,-1 0 0 0 0,-5 0 0 0 0,-48 3 0 0 0,-1-2 0 0 0,-58-7 0 0 0,102 6 0 0 0,-285-15 64 0 0,144 9-16 0 0,80 4-32 0 0,17 3-221 0 0,-82 11 1 0 0,62-3-882 0 0,28 0-894 0 0,17 1-4017 0 0,10-2-627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06:35.059"/>
    </inkml:context>
    <inkml:brush xml:id="br0">
      <inkml:brushProperty name="width" value="0.1" units="cm"/>
      <inkml:brushProperty name="height" value="0.1" units="cm"/>
      <inkml:brushProperty name="color" value="#E71224"/>
    </inkml:brush>
  </inkml:definitions>
  <inkml:trace contextRef="#ctx0" brushRef="#br0">1974 36 455 0 0,'0'-1'147'0'0,"0"0"0"0"0,0 1-1 0 0,0-1 1 0 0,0 0 0 0 0,0 0-1 0 0,0 0 1 0 0,-1 1 0 0 0,1-1-1 0 0,0 0 1 0 0,0 1 0 0 0,-1-1-1 0 0,1 0 1 0 0,-1 1-1 0 0,1-1 1 0 0,-1 0 0 0 0,1 1-1 0 0,-1-1 1 0 0,1 1 0 0 0,-1-1-1 0 0,1 1 1 0 0,-1-1 0 0 0,0 1-1 0 0,1-1 1 0 0,-1 1-1 0 0,0-1 1 0 0,1 1 0 0 0,-1 0-1 0 0,0 0 1 0 0,1-1 0 0 0,-1 1-1 0 0,0 0 1 0 0,0 0 0 0 0,0 0-1 0 0,1 0 1 0 0,-1 0-1 0 0,-1 0 1 0 0,0 0-34 0 0,0 0 1 0 0,0 0-1 0 0,0 0 0 0 0,0 1 1 0 0,0-1-1 0 0,1 0 0 0 0,-1 1 1 0 0,0 0-1 0 0,0-1 0 0 0,0 1 1 0 0,1 0-1 0 0,-1 0 0 0 0,0 0 0 0 0,1 0 1 0 0,-6 6 2026 0 0,6-6-1981 0 0,0 0 1 0 0,0-1-1 0 0,0 1 1 0 0,0 0-1 0 0,0 0 1 0 0,0 0-1 0 0,0-1 1 0 0,0 1-1 0 0,0 0 1 0 0,0-1-1 0 0,0 1 1 0 0,0-1-1 0 0,0 1 1 0 0,-1-1-1 0 0,1 0 1 0 0,0 1-1 0 0,0-1 1 0 0,0 0-1 0 0,-1 0 1 0 0,1 0-1 0 0,0 0 1 0 0,0 0-1 0 0,-1 0 1 0 0,1 0-1 0 0,0-1 0 0 0,0 1 1 0 0,-1 0-1 0 0,-1-1 1 0 0,-19-6 494 0 0,18 6-571 0 0,0-1-1 0 0,0 1 1 0 0,-1 0-1 0 0,1 0 1 0 0,0 0 0 0 0,-1 1-1 0 0,-7-1 1 0 0,-54 2 87 0 0,29 2 133 0 0,-71-1 0 0 0,55-3-125 0 0,13 2 254 0 0,-67 10 0 0 0,78-8-349 0 0,0-2-1 0 0,-35-2 1 0 0,13 0 56 0 0,19-1 55 0 0,-1-1 0 0 0,0-2-1 0 0,-33-9 1 0 0,17 4-97 0 0,20 5-8 0 0,1 1 0 0 0,0 2 0 0 0,-1 1 0 0 0,-42 4 0 0 0,-148 8-35 0 0,135-2-44 0 0,-9 2-10 0 0,67-9 39 0 0,-15 0 58 0 0,-41-2-1 0 0,22-3 358 0 0,-66 4 0 0 0,120 0-541 0 0,0 0 0 0 0,0 0 0 0 0,1 1 0 0 0,-1-1-1 0 0,1 1 1 0 0,-1 0 0 0 0,1 1 0 0 0,-1-1 0 0 0,1 1 0 0 0,0 0-1 0 0,0 1 1 0 0,1-1 0 0 0,-1 1 0 0 0,1 0 0 0 0,-7 7 0 0 0,-7 9-1379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07:59.840"/>
    </inkml:context>
    <inkml:brush xml:id="br0">
      <inkml:brushProperty name="width" value="0.1" units="cm"/>
      <inkml:brushProperty name="height" value="0.1" units="cm"/>
      <inkml:brushProperty name="color" value="#F4F91B"/>
    </inkml:brush>
  </inkml:definitions>
  <inkml:trace contextRef="#ctx0" brushRef="#br0">5471 152 919 0 0,'2'-1'159'0'0,"-1"0"0"0"0,0 0-1 0 0,-1 0 1 0 0,1 0 0 0 0,0 0-1 0 0,0 0 1 0 0,0-1-1 0 0,-1 1 1 0 0,1 0 0 0 0,0-1-1 0 0,-1 1 1 0 0,1 0-1 0 0,-1-1 1 0 0,0 1 0 0 0,1-1-1 0 0,-1 1 1 0 0,0 0-1 0 0,0-1 1 0 0,0 1 0 0 0,0-1-1 0 0,0 1 1 0 0,0-1-1 0 0,-1 1 1 0 0,1-1 0 0 0,0 1-1 0 0,-1 0 1 0 0,1-1-1 0 0,-1 1 1 0 0,1 0 0 0 0,-1-1-1 0 0,0 1 1 0 0,-1-2-1 0 0,1 2-69 0 0,0-1 0 0 0,-1 1 0 0 0,1-1 0 0 0,-1 1 0 0 0,1 0 0 0 0,-1-1 0 0 0,0 1 0 0 0,1 0 0 0 0,-1 0 0 0 0,0 0 0 0 0,0 0 0 0 0,0 0 0 0 0,0 1 0 0 0,0-1 0 0 0,0 1 0 0 0,0-1 0 0 0,0 1 0 0 0,0-1 0 0 0,0 1 0 0 0,0 0-1 0 0,0 0 1 0 0,-4 1 0 0 0,-8 1 392 0 0,0 0 0 0 0,-1 0 0 0 0,1-2 0 0 0,0 0 0 0 0,-1 0 0 0 0,1-1 0 0 0,-25-6 0 0 0,8-3 149 0 0,18 5-245 0 0,0 1 0 0 0,-24-4-1 0 0,-11-2 328 0 0,44 9-696 0 0,-1 0 49 0 0,1 0-1 0 0,-1 0 1 0 0,0 1-1 0 0,1-1 1 0 0,-1 1-1 0 0,0 0 1 0 0,1 0 0 0 0,-1 0-1 0 0,0 1 1 0 0,1 0-1 0 0,-1 0 1 0 0,1 0-1 0 0,-1 0 1 0 0,-6 3-1 0 0,3 0-51 0 0,0 0 0 0 0,0-1 0 0 0,-10 3 0 0 0,10-3 9 0 0,-1 0 0 0 0,-14 7 0 0 0,12-6 42 0 0,1 0 1 0 0,-1-1 0 0 0,-1-1 0 0 0,1 1 0 0 0,0-2-1 0 0,0 1 1 0 0,-14-1 0 0 0,19-1-37 0 0,-78 5 204 0 0,-103 9 360 0 0,102 0-368 0 0,61-8-165 0 0,-1-2 1 0 0,0-1-1 0 0,-46 1 1 0 0,-172-14 870 0 0,165 1-584 0 0,-50-1 12 0 0,-8 6-258 0 0,-94 4-72 0 0,144 5-28 0 0,-103 12 0 0 0,105-5 0 0 0,-101 0 0 0 0,123-14 87 0 0,1-3 0 0 0,-84-18-1 0 0,79 11-48 0 0,-76-5 0 0 0,41 10-11 0 0,-90-2 10 0 0,93 3-37 0 0,31 0 0 0 0,-119 6 0 0 0,171-1 0 0 0,0 0 0 0 0,0 0 0 0 0,0-2 0 0 0,0 0 0 0 0,-18-6 0 0 0,-9-2 0 0 0,1 4 0 0 0,1 2 0 0 0,-1 2 0 0 0,0 1 0 0 0,0 2 0 0 0,0 2 0 0 0,-50 9 0 0 0,40-6 0 0 0,-94-4 0 0 0,70-3 0 0 0,44 2 0 0 0,1-2 0 0 0,0-1 0 0 0,0-1 0 0 0,0-2 0 0 0,-40-13 0 0 0,51 14 0 0 0,-1 0 0 0 0,1 2 0 0 0,-1 0 0 0 0,1 1 0 0 0,-40 1 0 0 0,-99 16 0 0 0,115-9 0 0 0,-17 6 0 0 0,16-2 0 0 0,33-8 0 0 0,-10 2 0 0 0,-30 9 0 0 0,-76 18 0 0 0,51-1 0 0 0,75-29 0 0 0,-1 0 0 0 0,1 0 0 0 0,-1 0 0 0 0,1 0 0 0 0,-1 0 0 0 0,1 1 0 0 0,0-1 0 0 0,-1 1 0 0 0,1-1 0 0 0,0 1 0 0 0,0-1 0 0 0,0 1 0 0 0,0-1 0 0 0,-1 4 0 0 0,-10 31 0 0 0,4-12 0 0 0,3-10 8 0 0,0 0 0 0 0,1 1-1 0 0,0-1 1 0 0,1 1 0 0 0,1 0 0 0 0,1 0-1 0 0,0-1 1 0 0,0 1 0 0 0,4 26 0 0 0,-1-17 68 0 0,-2-15-19 0 0,1 0 0 0 0,0 0 0 0 0,0 0 0 0 0,1 0 0 0 0,6 17 0 0 0,40 124 558 0 0,-29-87-462 0 0,-7-18-68 0 0,-2 0-1 0 0,-1 1 1 0 0,-3 0-1 0 0,-2 0 1 0 0,-1 0 0 0 0,-7 69-1 0 0,2-81 122 0 0,-4 45 85 0 0,4-69-252 0 0,0 0 0 0 0,0 0 0 0 0,-1-1 0 0 0,0 1 0 0 0,-9 16 0 0 0,-8 10 42 0 0,1 1 0 0 0,2 1 0 0 0,1 0 0 0 0,-12 49 0 0 0,16-38-21 0 0,3-16-43 0 0,1 0 0 0 0,2 1 0 0 0,-3 54 0 0 0,12-20 59 0 0,-1-36-18 0 0,-4 48 0 0 0,1-61 28 0 0,3 28 1 0 0,0-6-4 0 0,-13 149 45 0 0,17-35 0 0 0,-6-148-111 0 0,-1 0 0 0 0,0 0 0 0 0,-1 1 0 0 0,0-1 0 0 0,-5 13 0 0 0,4-12-10 0 0,0 0-1 0 0,1 1 1 0 0,-3 14-1 0 0,-24 198 58 0 0,27-199-64 0 0,0-1 0 0 0,2 0 0 0 0,0 1 0 0 0,6 37 0 0 0,1 29 0 0 0,-6-76 11 0 0,0 0-1 0 0,1 0 1 0 0,1 0 0 0 0,0-1-1 0 0,8 19 1 0 0,27 43-11 0 0,-32-58-7 0 0,-3-7 20 0 0,1 0 1 0 0,-1-1 0 0 0,2 1-1 0 0,-1-1 1 0 0,7 9 0 0 0,20 17 89 0 0,10 11 21 0 0,-38-40-115 0 0,0 1 0 0 0,0 0 0 0 0,0-1 0 0 0,0 1-1 0 0,-1 0 1 0 0,0 0 0 0 0,0 1 0 0 0,2 6-1 0 0,0 9 51 0 0,0-5 10 0 0,-1 0 1 0 0,1 29-1 0 0,-5-24-54 0 0,-1-1 0 0 0,-2 1 0 0 0,-9 33 1 0 0,7-31-13 0 0,-21 59-4 0 0,12-38 13 0 0,0 17 43 0 0,7-20-57 0 0,6-35 3 0 0,0 0 3 0 0,0 0 1 0 0,1 0-1 0 0,0 0 1 0 0,0 0-1 0 0,0 0 1 0 0,0 0-1 0 0,1 1 1 0 0,0-1-1 0 0,1 0 1 0 0,-1 0 0 0 0,1 0-1 0 0,0 1 1 0 0,3 7-1 0 0,-1-8 8 0 0,-1 0-1 0 0,2 0 1 0 0,-1 0-1 0 0,0-1 1 0 0,1 1-1 0 0,0-1 1 0 0,1 0-1 0 0,-1 0 1 0 0,1 0-1 0 0,0-1 1 0 0,0 1-1 0 0,0-1 1 0 0,9 5-1 0 0,-7-5 5 0 0,1 0 1 0 0,-1-1-1 0 0,1 0 0 0 0,0 0 0 0 0,0 0 1 0 0,1-1-1 0 0,-1-1 0 0 0,0 1 1 0 0,1-1-1 0 0,10 0 0 0 0,4 0 59 0 0,36 7 0 0 0,-21-3-29 0 0,-24-3-43 0 0,115 9 58 0 0,-114-10-61 0 0,1 1 0 0 0,23 5 0 0 0,3 1 0 0 0,193 16 64 0 0,-103-13-36 0 0,23 1 8 0 0,107-17 20 0 0,-190 2-48 0 0,131 0-8 0 0,-159 3 0 0 0,69 2 21 0 0,67-1 22 0 0,-41 2-43 0 0,-30 2 0 0 0,247-13 0 0 0,-344 8 0 0 0,102 0 0 0 0,32-1 0 0 0,46-20 52 0 0,-118 11-40 0 0,19-4-12 0 0,69-6 0 0 0,25 23 0 0 0,-54 0 0 0 0,3-11 0 0 0,-35 0 0 0 0,23 1 0 0 0,29-2 64 0 0,-114 8-64 0 0,117 6 0 0 0,82 1 0 0 0,-173-6 0 0 0,-54 0 3 0 0,67 0 17 0 0,-1-2 1 0 0,83-15-1 0 0,-124 13-20 0 0,-1 1 0 0 0,1 2 0 0 0,0 2 0 0 0,0 1 0 0 0,38 8 0 0 0,-65-10 0 0 0,0 0 0 0 0,1 0 0 0 0,-1-1 0 0 0,1 0 0 0 0,11-4 0 0 0,21-1 0 0 0,20-3 0 0 0,-43 5 0 0 0,0 1 0 0 0,23 0 0 0 0,-7 2 0 0 0,-25 0 0 0 0,1 0 0 0 0,-1 1 0 0 0,0 0 0 0 0,1 1 0 0 0,10 2 0 0 0,-20-2 0 0 0,0-1 0 0 0,-1 1 0 0 0,1 0 0 0 0,-1-1 0 0 0,1 1 0 0 0,-1 0 0 0 0,1-1 0 0 0,-1 1 0 0 0,1 0 0 0 0,-1 0 0 0 0,0-1 0 0 0,1 1 0 0 0,-1 0 0 0 0,0 0 0 0 0,0 0 0 0 0,0 0 0 0 0,1-1 0 0 0,-1 1 0 0 0,0 0 0 0 0,0 0 0 0 0,0 0 0 0 0,0 0 0 0 0,0-1 0 0 0,-1 1 0 0 0,1 0 0 0 0,-1 2 0 0 0,-4 25 0 0 0,4-26 0 0 0,-13 50 0 0 0,5-22 0 0 0,-8 55 0 0 0,15-59 0 0 0,1 0 0 0 0,2 1 0 0 0,5 41 0 0 0,-1-47 0 0 0,1 1 0 0 0,0-1 0 0 0,10 21 0 0 0,2 7 0 0 0,-14-34 0 0 0,-1 0 0 0 0,-1 0 0 0 0,0 0 0 0 0,-1 0 0 0 0,-1 1 0 0 0,0-1 0 0 0,-1 0 0 0 0,-3 16 0 0 0,3-24 0 0 0,1 3 0 0 0,0 0 0 0 0,1 0 0 0 0,0 0 0 0 0,0 0 0 0 0,1-1 0 0 0,0 1 0 0 0,1 0 0 0 0,0-1 0 0 0,1 0 0 0 0,0 1 0 0 0,0-1 0 0 0,1-1 0 0 0,0 1 0 0 0,1-1 0 0 0,-1 0 0 0 0,10 10 0 0 0,-12-16 2 0 0,-1-1-1 0 0,0 1 1 0 0,1-1-1 0 0,-1 1 1 0 0,1-1 0 0 0,-1 0-1 0 0,1 0 1 0 0,0 0-1 0 0,0 0 1 0 0,-1 0-1 0 0,1-1 1 0 0,0 1 0 0 0,4-1-1 0 0,42 0 68 0 0,-27-1-21 0 0,114 4 0 0 0,-59 0-4 0 0,0-3 1 0 0,88-12-1 0 0,104-21 41 0 0,-96 14-42 0 0,80-4 21 0 0,-209 19-43 0 0,-22 2 6 0 0,40-8 0 0 0,-57 9-16 0 0,28-8 32 0 0,1 1-1 0 0,1 2 1 0 0,56-3-1 0 0,-79 8-35 0 0,-1-1-1 0 0,0 0 1 0 0,1 0 0 0 0,-1-1-1 0 0,0-1 1 0 0,0 0 0 0 0,16-9-1 0 0,-20 10 9 0 0,5-3 28 0 0,0 0 0 0 0,21-15 0 0 0,-30 18-32 0 0,0 0 0 0 0,0 0 0 0 0,1 0 0 0 0,-2 0 0 0 0,1-1 0 0 0,0 1 0 0 0,-1-1 0 0 0,1 0 0 0 0,-1 0 0 0 0,0 1 0 0 0,0-1 0 0 0,2-9 0 0 0,0-5 33 0 0,0 0 0 0 0,-2-1 0 0 0,0 1 0 0 0,0-1 1 0 0,-3-26-1 0 0,-17-92 90 0 0,13 103-116 0 0,-2-20-11 0 0,0-88-1 0 0,13-55-7 0 0,-2 113 0 0 0,0-23 7 0 0,7-133 29 0 0,19 0-12 0 0,6 46-23 0 0,35-170 0 0 0,-27 74 0 0 0,-30 168 0 0 0,-1 47 0 0 0,-7 47 0 0 0,-1 0 0 0 0,1-44 0 0 0,-10-24 0 0 0,1 59 0 0 0,4-74 0 0 0,6 65 0 0 0,17-63 0 0 0,4-20 0 0 0,-14-23 0 0 0,-1 11 0 0 0,-6 67 0 0 0,-6-128 0 0 0,-1 17 0 0 0,0 76 0 0 0,2-21 0 0 0,-1 119 0 0 0,0 4 0 0 0,0-1 0 0 0,0 0 0 0 0,-1 0 0 0 0,-1 0 0 0 0,1 0 0 0 0,-1 0 0 0 0,-3-10 0 0 0,2 15-11 0 0,-1 8-16 0 0,-1 13-37 0 0,3-15 49 0 0,0 1 9 0 0,0-1 0 0 0,0 0 0 0 0,-1 0 1 0 0,0 0-1 0 0,1 0 0 0 0,-1 0 0 0 0,0 0 0 0 0,0-1 1 0 0,0 1-1 0 0,-1 0 0 0 0,1-1 0 0 0,-1 0 0 0 0,-4 4 1 0 0,-4 1-31 0 0,-1 1 0 0 0,-14 5 1 0 0,2 1 12 0 0,-40 18-23 0 0,47-25 26 0 0,0 1-1 0 0,1 0 1 0 0,-27 20-1 0 0,14-5 21 0 0,0-1 0 0 0,-64 35 0 0 0,3-10 0 0 0,27-23 0 0 0,45-17 0 0 0,0-1 0 0 0,0 0 0 0 0,-1-1 0 0 0,-35 3 0 0 0,-78-1 0 0 0,26-3 0 0 0,29 1 0 0 0,26-2 0 0 0,-58 10 0 0 0,-7 5 0 0 0,77-14 0 0 0,0-1 0 0 0,-1-1 0 0 0,1-3 0 0 0,-53-7 0 0 0,20 2 0 0 0,-120 8 0 0 0,104-2 0 0 0,4-2 0 0 0,60 0 0 0 0,1 1 0 0 0,0 1 0 0 0,-33 5 0 0 0,0 6 0 0 0,21-3 0 0 0,0-3 0 0 0,-55 4 0 0 0,82-10 0 0 0,0 0 0 0 0,0 0 0 0 0,0 0 0 0 0,0-1 0 0 0,1 0 0 0 0,-1 0 0 0 0,-13-7 0 0 0,-49-31 0 0 0,35 19 0 0 0,27 17 0 0 0,1-1 0 0 0,-14-10 0 0 0,19 13 0 0 0,0 1 0 0 0,1-1 0 0 0,-1 0 0 0 0,1 1 0 0 0,0-1 0 0 0,-1 0 0 0 0,1 0 0 0 0,0 0 0 0 0,0 0 0 0 0,0 0 0 0 0,0 0 0 0 0,0 0 0 0 0,0 0 0 0 0,1 0 0 0 0,-1 0 0 0 0,1 0 0 0 0,-1-3 0 0 0,2 3 0 0 0,-1-1 0 0 0,1 1 0 0 0,0 1 0 0 0,-1-1 0 0 0,1 0 0 0 0,0 0 0 0 0,0 0 0 0 0,0 0 0 0 0,1 1 0 0 0,-1-1 0 0 0,0 0 0 0 0,3-2 0 0 0,10-16 0 0 0,19-53 0 0 0,-22 51 0 0 0,-8 18 0 0 0,0-1 0 0 0,0 0 0 0 0,-1 0 0 0 0,1 0 0 0 0,-1 0 0 0 0,0 0 0 0 0,-1 0 0 0 0,1 0 0 0 0,-1-1 0 0 0,0 1 0 0 0,0-1 0 0 0,-1 1 0 0 0,0-1 0 0 0,0 1 0 0 0,-1-9 0 0 0,-4-13 0 0 0,-1 0 0 0 0,-2 0 0 0 0,-1 0 0 0 0,-1 1 0 0 0,-15-29 0 0 0,24 54-11 0 0,1 0 1 0 0,-1 0-1 0 0,0 0 1 0 0,1 0-1 0 0,-1 0 0 0 0,0 0 1 0 0,0 0-1 0 0,0 0 0 0 0,0 0 1 0 0,0 0-1 0 0,0 0 1 0 0,0 1-1 0 0,0-1 0 0 0,0 0 1 0 0,0 1-1 0 0,0-1 0 0 0,-1 1 1 0 0,1-1-1 0 0,0 1 0 0 0,0 0 1 0 0,-1 0-1 0 0,1-1 1 0 0,0 1-1 0 0,0 0 0 0 0,-1 0 1 0 0,1 0-1 0 0,0 0 0 0 0,-1 0 1 0 0,1 1-1 0 0,0-1 1 0 0,0 0-1 0 0,-1 0 0 0 0,1 1 1 0 0,0-1-1 0 0,0 1 0 0 0,0-1 1 0 0,0 1-1 0 0,-1 0 1 0 0,1-1-1 0 0,-1 3 0 0 0,-6 2-150 0 0,0 1-1 0 0,1 0 1 0 0,0 1-1 0 0,-8 9 1 0 0,12-12 81 0 0,-16 17-2417 0 0,-27 39 0 0 0,26-27-5074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09:14.615"/>
    </inkml:context>
    <inkml:brush xml:id="br0">
      <inkml:brushProperty name="width" value="0.1" units="cm"/>
      <inkml:brushProperty name="height" value="0.1" units="cm"/>
      <inkml:brushProperty name="color" value="#F4F91B"/>
    </inkml:brush>
  </inkml:definitions>
  <inkml:trace contextRef="#ctx0" brushRef="#br0">5617 176 919 0 0,'1'-3'206'0'0,"0"1"0"0"0,0 0 0 0 0,0 0 0 0 0,0-1 0 0 0,0 1 0 0 0,0 0-1 0 0,0 0 1 0 0,1 0 0 0 0,-1 0 0 0 0,1 0 0 0 0,0 0 0 0 0,-1 1-1 0 0,1-1 1 0 0,0 1 0 0 0,2-3 0 0 0,4-2 376 0 0,0 1 0 0 0,16-10 0 0 0,-19 12-138 0 0,-1 0-1 0 0,1 0 0 0 0,-1-1 0 0 0,6-9 1004 0 0,-20 13-996 0 0,-10 2 150 0 0,-34 22 344 0 0,43-18-716 0 0,-1-1-1 0 0,0 0 1 0 0,0 0 0 0 0,-17 3-1 0 0,-82 18 1300 0 0,106-24-1465 0 0,0 0-1 0 0,-1-1 0 0 0,1 0 1 0 0,-1 0-1 0 0,1 0 1 0 0,-1-1-1 0 0,1 0 0 0 0,-1 0 1 0 0,1 0-1 0 0,-1-1 1 0 0,1 0-1 0 0,0 0 0 0 0,-1 0 1 0 0,-8-4-1 0 0,-5-2 125 0 0,-1 0 0 0 0,0 1 0 0 0,0 2 0 0 0,0 0 1 0 0,0 1-1 0 0,-38-1 0 0 0,-54 6 23 0 0,40 0-7 0 0,-89-9-1 0 0,149 6-199 0 0,-118-6 395 0 0,-148 12 0 0 0,266-5-377 0 0,-38 4 25 0 0,0 1 0 0 0,-50 12 0 0 0,77-13 3 0 0,-1 0 0 0 0,0-2-1 0 0,0-1 1 0 0,-29-3 0 0 0,3 1 128 0 0,-22 1-91 0 0,-1 3-1 0 0,-89 17 0 0 0,123-15-66 0 0,-49 1 1 0 0,5-1 5 0 0,-12 2-25 0 0,61-7 0 0 0,0 3 0 0 0,0 1 0 0 0,-52 13 0 0 0,-64 12 0 0 0,108-22 0 0 0,-5 1 0 0 0,-76 3 0 0 0,59-14 64 0 0,55 1-48 0 0,1 1 0 0 0,-1-1 0 0 0,-13-6 0 0 0,-2-1 44 0 0,2 2 93 0 0,-28-14 0 0 0,-17-6 17 0 0,22 13-147 0 0,18 4 30 0 0,-44-8-1 0 0,42 11-55 0 0,-50-19 1 0 0,4 1 67 0 0,20 12 104 0 0,27 6-96 0 0,0 0-1 0 0,1-2 1 0 0,-35-16 0 0 0,42 17-44 0 0,1 0 0 0 0,-1 1 0 0 0,0 2-1 0 0,0 0 1 0 0,-1 0 0 0 0,1 2 0 0 0,-1 1 0 0 0,0 0-1 0 0,-23 2 1 0 0,17-1-29 0 0,-15 0 11 0 0,-23 7 16 0 0,-34 4-1 0 0,19 0-26 0 0,-160 1 0 0 0,145-4 32 0 0,1 0 0 0 0,-37-7 16 0 0,-142 1 96 0 0,228 2-119 0 0,-76 15-1 0 0,-41 20-9 0 0,135-31-236 0 0,0 1-1 0 0,1 1 0 0 0,0 1 1 0 0,1 2-1 0 0,0 0 1 0 0,0 2-1 0 0,1 0 1 0 0,1 2-1 0 0,1 1 0 0 0,-21 20 1 0 0,4 4-1054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09:16.520"/>
    </inkml:context>
    <inkml:brush xml:id="br0">
      <inkml:brushProperty name="width" value="0.1" units="cm"/>
      <inkml:brushProperty name="height" value="0.1" units="cm"/>
      <inkml:brushProperty name="color" value="#F4F91B"/>
    </inkml:brush>
  </inkml:definitions>
  <inkml:trace contextRef="#ctx0" brushRef="#br0">7310 42 1375 0 0,'-1'-1'180'0'0,"0"-1"-1"0"0,0 1 0 0 0,0-1 0 0 0,0 1 0 0 0,0-1 1 0 0,0 1-1 0 0,-1 0 0 0 0,1-1 0 0 0,-1 1 0 0 0,1 0 1 0 0,-1 0-1 0 0,-2-1 0 0 0,-26-14 2173 0 0,25 14-2037 0 0,0 1 0 0 0,-1-1 1 0 0,1 1-1 0 0,-1 0 0 0 0,1 1 1 0 0,-1-1-1 0 0,1 1 0 0 0,-1 0 1 0 0,-5 1-1 0 0,-6 2 189 0 0,-26 8 1 0 0,-13 2-189 0 0,28-7-127 0 0,-1 1 0 0 0,1 2 1 0 0,-29 12-1 0 0,-15 5 88 0 0,31-12-111 0 0,-140 37 794 0 0,-10-25 4 0 0,129-23-642 0 0,-100-9 0 0 0,9-16 227 0 0,87 11-425 0 0,-72-3 1 0 0,-8 13-96 0 0,63 1-7 0 0,-122-13 1 0 0,88 3 31 0 0,-257-18 433 0 0,255 17-401 0 0,-180 4 85 0 0,-3 33-43 0 0,182-3-40 0 0,-15 2 16 0 0,-120 4-30 0 0,152-19-7 0 0,-97 4 133 0 0,-164-7 45 0 0,190 4-245 0 0,-112 18 64 0 0,-132-2-64 0 0,-80 3 0 0 0,234-18 70 0 0,-2-17-80 0 0,219 4 14 0 0,-371-33 178 0 0,352 25-120 0 0,-1 4 0 0 0,-76 2 0 0 0,99 5-131 0 0,1 2 0 0 0,0 2 0 0 0,1 2 0 0 0,-59 18 0 0 0,37-4-1222 0 0,-6 4-4369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15:35.691"/>
    </inkml:context>
    <inkml:brush xml:id="br0">
      <inkml:brushProperty name="width" value="0.1" units="cm"/>
      <inkml:brushProperty name="height" value="0.1" units="cm"/>
      <inkml:brushProperty name="color" value="#F4F91B"/>
    </inkml:brush>
  </inkml:definitions>
  <inkml:trace contextRef="#ctx0" brushRef="#br0">0 73 1087 0 0,'8'-9'149'0'0,"-6"7"-128"0"0,-1 0 1 0 0,1 0-1 0 0,-1 0 1 0 0,1 1-1 0 0,0-1 1 0 0,-1 1-1 0 0,5-3 0 0 0,-6 4 12 0 0,1-1 0 0 0,0 0 0 0 0,0 0 0 0 0,0 1 0 0 0,0-1 0 0 0,-1 0 0 0 0,1 0 0 0 0,0 0 0 0 0,-1 0 0 0 0,1 0 0 0 0,0 0 0 0 0,-1 0 0 0 0,1-2 0 0 0,-1 2 29 0 0,0 1 0 0 0,0-1 0 0 0,1 0 0 0 0,-1 0 0 0 0,0 1 0 0 0,1-1 0 0 0,-1 0 0 0 0,0 1 0 0 0,1-1-1 0 0,-1 0 1 0 0,1 1 0 0 0,-1-1 0 0 0,1 1 0 0 0,0-1 0 0 0,-1 1 0 0 0,1-1 0 0 0,-1 1 0 0 0,1-1 0 0 0,0 1 0 0 0,-1 0 0 0 0,1-1 0 0 0,0 1 0 0 0,0 0 0 0 0,-1-1 0 0 0,2 1-1 0 0,-1 0-22 0 0,-1-1-1 0 0,1 1 0 0 0,-1-1 0 0 0,0 1 1 0 0,1 0-1 0 0,-1-1 0 0 0,1 1 0 0 0,-1-1 0 0 0,0 1 1 0 0,0-1-1 0 0,1 1 0 0 0,-1-1 0 0 0,0 1 1 0 0,0-1-1 0 0,0 1 0 0 0,1-1 0 0 0,-1 1 0 0 0,0-1 1 0 0,0 1-1 0 0,0-1 0 0 0,0 1 0 0 0,0-1 1 0 0,0 0-1 0 0,0 1 0 0 0,0-1 0 0 0,-2-6 679 0 0,-2 11-392 0 0,4-4-323 0 0,0 1-1 0 0,0 0 0 0 0,0 0 0 0 0,0-1 0 0 0,0 1 1 0 0,0 0-1 0 0,0 0 0 0 0,0-1 0 0 0,0 1 0 0 0,1 0 0 0 0,-1-1 1 0 0,0 1-1 0 0,0 0 0 0 0,1 0 0 0 0,-1-1 0 0 0,0 1 1 0 0,1 0-1 0 0,-1-1 0 0 0,0 1 0 0 0,1-1 0 0 0,-1 1 0 0 0,1-1 1 0 0,0 1-1 0 0,-1 0 0 0 0,1-1 0 0 0,-1 0 0 0 0,1 1 1 0 0,0-1-1 0 0,-1 1 0 0 0,1-1 0 0 0,0 0 0 0 0,0 1 0 0 0,24 9 20 0 0,-13-7-21 0 0,1 0 0 0 0,11 5 0 0 0,23 7 0 0 0,3-7 32 0 0,-25-4 11 0 0,34 8 0 0 0,10 9 27 0 0,-30-9-68 0 0,-21-5 17 0 0,1-1-1 0 0,0-1 1 0 0,31 4-1 0 0,23-1-25 0 0,-45-3 21 0 0,-1-2 0 0 0,1-1 1 0 0,0-2-1 0 0,35-2 0 0 0,-21-2 27 0 0,1 2-1 0 0,75 7 1 0 0,-68-2-2 0 0,78-4 0 0 0,-85-3-20 0 0,0 1 0 0 0,0 3-1 0 0,75 7 1 0 0,13 4 32 0 0,-83-9-49 0 0,-14-1 25 0 0,35-5-1 0 0,-46 2-7 0 0,0 1-1 0 0,1 0 0 0 0,-1 2 0 0 0,30 5 0 0 0,-11-1-18 0 0,-31-5 0 0 0,0 1 0 0 0,0 1 0 0 0,16 4 0 0 0,-23-5 0 0 0,0 0 0 0 0,0 0 0 0 0,1-1 0 0 0,-1 1 0 0 0,0-1 0 0 0,1 0 0 0 0,-1-1 0 0 0,8 0 0 0 0,35-11 0 0 0,-26 6 0 0 0,-9 2 0 0 0,-11 4-13 0 0,-1 0-1 0 0,0 0 0 0 0,1 1 0 0 0,-1-1 0 0 0,0 0 1 0 0,1 1-1 0 0,-1-1 0 0 0,0 0 0 0 0,0 1 1 0 0,1-1-1 0 0,-1 0 0 0 0,0 1 0 0 0,0-1 0 0 0,1 1 1 0 0,-1-1-1 0 0,0 0 0 0 0,0 1 0 0 0,0-1 1 0 0,0 1-1 0 0,0-1 0 0 0,0 0 0 0 0,0 1 0 0 0,0-1 1 0 0,0 1-1 0 0,0-1 0 0 0,0 1 0 0 0,0-1 1 0 0,0 1-1 0 0,-1 12-1316 0 0,-1-7-661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16:39.740"/>
    </inkml:context>
    <inkml:brush xml:id="br0">
      <inkml:brushProperty name="width" value="0.1" units="cm"/>
      <inkml:brushProperty name="height" value="0.1" units="cm"/>
      <inkml:brushProperty name="color" value="#F4F91B"/>
    </inkml:brush>
  </inkml:definitions>
  <inkml:trace contextRef="#ctx0" brushRef="#br0">954 15 455 0 0,'-2'2'-22'0'0,"2"-1"43"0"0,-1 0 0 0 0,0 0 0 0 0,1-1 0 0 0,-1 1 0 0 0,0 0 0 0 0,0 0 0 0 0,0 0 0 0 0,0-1 0 0 0,0 1 0 0 0,0 0 0 0 0,0-1 0 0 0,0 1 0 0 0,0-1 0 0 0,0 1 0 0 0,0-1 0 0 0,0 0 0 0 0,-1 1 0 0 0,1-1 0 0 0,0 0 0 0 0,-2 0 0 0 0,0 0-11 0 0,1 0 1 0 0,0 0-1 0 0,-1 0 0 0 0,1 1 0 0 0,0-1 1 0 0,-1 1-1 0 0,1-1 0 0 0,0 1 0 0 0,-3 1 1 0 0,-12 3 31 0 0,-77-1 2266 0 0,75-6-1993 0 0,14 2-249 0 0,1-1-1 0 0,0 1 0 0 0,0 0 1 0 0,-1 0-1 0 0,-6 1 0 0 0,-21 0 449 0 0,28-1-471 0 0,-1-1 0 0 0,0 2 0 0 0,1-1 0 0 0,-1 0 1 0 0,1 1-1 0 0,-7 1 0 0 0,-58 12 288 0 0,43-8-181 0 0,-1-2 0 0 0,-27 0 0 0 0,2 0-6 0 0,-11-2 12 0 0,43-2-56 0 0,-29 3-1 0 0,43-2-80 0 0,0 1 0 0 0,1-1 0 0 0,0 1 0 0 0,-8 4 0 0 0,9-4-5 0 0,0 0 0 0 0,-1 0-1 0 0,1-1 1 0 0,0 1 0 0 0,-1-1 0 0 0,1 0 0 0 0,-10 0-1 0 0,0-1 5 0 0,3 1 34 0 0,0-1 0 0 0,1 0 0 0 0,-1-1-1 0 0,1 0 1 0 0,-1-1 0 0 0,1 0 0 0 0,-13-5-1 0 0,15 5-6 0 0,0 0 0 0 0,-1 1 0 0 0,1 0 0 0 0,-1 0 0 0 0,1 1 0 0 0,-14 1 0 0 0,4-1-8 0 0,-12 5-37 0 0,42-18 326 0 0,21 4-217 0 0,0 1 0 0 0,58-5 1 0 0,51 4 104 0 0,-118 8-144 0 0,-1 1-1 0 0,27 2 1 0 0,-31 0-34 0 0,0-2 1 0 0,0 0-1 0 0,1 0 1 0 0,20-5-1 0 0,-14 1 82 0 0,32-1 1 0 0,-5 1-31 0 0,51-14-24 0 0,-78 15-18 0 0,-12 1-30 0 0,-1 1 1 0 0,1 0-1 0 0,-1 1 1 0 0,17 1-1 0 0,25-1-16 0 0,-34 1 40 0 0,0 1 0 0 0,40 10 0 0 0,-33-6-24 0 0,-22-5-10 0 0,1-1 0 0 0,0 0 0 0 0,0 0 0 0 0,0 0 0 0 0,0-1-1 0 0,13-2 1 0 0,23-2 17 0 0,-41 5-23 0 0,1 1 0 0 0,-1-1 0 0 0,1 1 0 0 0,0 0 0 0 0,-1 0 0 0 0,1 0 0 0 0,-1 1 0 0 0,0-1 0 0 0,3 2 0 0 0,12 6 0 0 0,-1-2 0 0 0,-13-5 0 0 0,1 0 0 0 0,-1-1 0 0 0,1 0 0 0 0,0 0 0 0 0,6 2 0 0 0,-2-2 0 0 0,12 2 0 0 0,0-1 0 0 0,0 0 0 0 0,29-2 0 0 0,-10-3 0 0 0,26-3 0 0 0,-48 5 0 0 0,-1 0 0 0 0,0 1 0 0 0,21 2 0 0 0,10 0 0 0 0,-19-1 0 0 0,0 0 0 0 0,50 10 0 0 0,-53-8 0 0 0,38 2 0 0 0,10 0 0 0 0,-54-3 0 0 0,0-2 0 0 0,0 0 0 0 0,22-3 0 0 0,-16 1 0 0 0,25 1 0 0 0,58 6 0 0 0,-83-3 0 0 0,147 16 0 0 0,-150-15 0 0 0,28 0 0 0 0,12 2 0 0 0,-60-5 3 0 0,0 0 1 0 0,0 1-1 0 0,0-1 0 0 0,0 1 0 0 0,0-1 0 0 0,0 1 0 0 0,0 0 0 0 0,0 0 0 0 0,0 0 1 0 0,0 0-1 0 0,0 0 0 0 0,-1 0 0 0 0,1 1 0 0 0,-1-1 0 0 0,1 0 0 0 0,2 4 0 0 0,-3-4-34 0 0,0 1 0 0 0,0-1-1 0 0,-1 1 1 0 0,1 0 0 0 0,-1-1-1 0 0,1 1 1 0 0,-1 0 0 0 0,1-1-1 0 0,-1 1 1 0 0,0 0 0 0 0,0-1-1 0 0,0 1 1 0 0,0 0 0 0 0,0 0-1 0 0,0-1 1 0 0,-1 1-1 0 0,1 0 1 0 0,0-1 0 0 0,-1 1-1 0 0,0 2 1 0 0,-5 12-2996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32.648"/>
    </inkml:context>
    <inkml:brush xml:id="br0">
      <inkml:brushProperty name="width" value="0.1" units="cm"/>
      <inkml:brushProperty name="height" value="0.1" units="cm"/>
      <inkml:brushProperty name="color" value="#E71224"/>
    </inkml:brush>
  </inkml:definitions>
  <inkml:trace contextRef="#ctx0" brushRef="#br0">2145 192 1839 0 0,'8'-7'38'0'0,"-7"7"19"0"0,0-1 1 0 0,0 0 0 0 0,0 0 0 0 0,0 0 0 0 0,0 1 0 0 0,0-1 0 0 0,0 0 0 0 0,0 1 0 0 0,0-1 0 0 0,0 1 0 0 0,0-1 0 0 0,0 1 0 0 0,0 0 0 0 0,0-1 0 0 0,1 1 0 0 0,-1 0 0 0 0,2 0-1 0 0,4 0 46 0 0,-5 1-100 0 0,1-1 1 0 0,-1 0-1 0 0,0 0 0 0 0,0 0 0 0 0,0 0 0 0 0,0 0 0 0 0,4-2 0 0 0,-5 2-3 0 0,-1 0 0 0 0,0-1 0 0 0,0 1 0 0 0,0-1 0 0 0,0 1 0 0 0,0-1 0 0 0,0 1 0 0 0,0 0 0 0 0,0-1 0 0 0,0 1 0 0 0,0-1 0 0 0,0 1 0 0 0,0-1 0 0 0,0 1 0 0 0,0 0 0 0 0,-1-1 0 0 0,1 1 0 0 0,0-1 0 0 0,0 1 0 0 0,0 0 0 0 0,0-1 0 0 0,-1 1 0 0 0,1 0 0 0 0,0-1 0 0 0,-1 1 0 0 0,1 0 0 0 0,0-1 0 0 0,-1 1 0 0 0,1 0 0 0 0,0-1 0 0 0,-1 1 0 0 0,1 0 0 0 0,-1 0 0 0 0,0-2 0 0 0,-4-5 277 0 0,1 1-1 0 0,-2-1 0 0 0,1 1 1 0 0,-1 0-1 0 0,0 0 0 0 0,0 0 1 0 0,0 1-1 0 0,-1 0 0 0 0,0 1 1 0 0,0-1-1 0 0,0 1 0 0 0,-14-5 1 0 0,-6-1 24 0 0,0 2 0 0 0,-40-8 0 0 0,16 5-85 0 0,-10-3-16 0 0,-1 4 0 0 0,-1 1 0 0 0,1 4 0 0 0,-82 3 0 0 0,-50 12-21 0 0,-70 1 42 0 0,207-12-173 0 0,-495 12 374 0 0,462-3-392 0 0,-4-1-80 0 0,-143 30-1 0 0,186-24-196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16:44.091"/>
    </inkml:context>
    <inkml:brush xml:id="br0">
      <inkml:brushProperty name="width" value="0.1" units="cm"/>
      <inkml:brushProperty name="height" value="0.1" units="cm"/>
      <inkml:brushProperty name="color" value="#F4F91B"/>
    </inkml:brush>
  </inkml:definitions>
  <inkml:trace contextRef="#ctx0" brushRef="#br0">0 164 1495 0 0,'13'-6'130'0'0,"0"0"188"0"0,-5 3-165 0 0,0 1 0 0 0,0-1 0 0 0,15-8 0 0 0,-2 2 51 0 0,2-1 82 0 0,0 0-1 0 0,1 2 0 0 0,0 1 1 0 0,0 1-1 0 0,34-4 0 0 0,-47 10-254 0 0,1 0-1 0 0,0 1 1 0 0,0 1-1 0 0,17 4 1 0 0,19 3 24 0 0,22 0 52 0 0,-38-3 18 0 0,0-3-1 0 0,48 1 0 0 0,99-26 600 0 0,-124 13-420 0 0,99-5 0 0 0,-13 17-248 0 0,44 0 34 0 0,-134-5-57 0 0,83-13 0 0 0,-79 4-17 0 0,29-5 47 0 0,-1 3 0 0 0,111-3-1 0 0,-138 16-6 0 0,106 2-52 0 0,-16 3 17 0 0,89 8 22 0 0,147 50 21 0 0,-315-49-65 0 0,-32-5 4 0 0,1-2-1 0 0,1-1 0 0 0,-1-2 1 0 0,50-1-1 0 0,-40-11 56 0 0,-38 6-58 0 0,1 0-1 0 0,-1 1 0 0 0,0-1 1 0 0,1 2-1 0 0,-1-1 0 0 0,10 2 0 0 0,-16-1-37 0 0,-1 0 0 0 0,0 0 0 0 0,1 0 0 0 0,-1 1 0 0 0,0-1 0 0 0,1 1 0 0 0,-1-1 0 0 0,0 1 0 0 0,1-1 0 0 0,-1 1 0 0 0,0 0 0 0 0,0-1 0 0 0,0 1-1 0 0,0 0 1 0 0,0 0 0 0 0,0 0 0 0 0,0 0 0 0 0,0 0 0 0 0,1 2 0 0 0,2 3-2281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16:49.864"/>
    </inkml:context>
    <inkml:brush xml:id="br0">
      <inkml:brushProperty name="width" value="0.1" units="cm"/>
      <inkml:brushProperty name="height" value="0.1" units="cm"/>
      <inkml:brushProperty name="color" value="#F4F91B"/>
    </inkml:brush>
  </inkml:definitions>
  <inkml:trace contextRef="#ctx0" brushRef="#br0">1 27 1583 0 0,'10'-8'64'0'0,"2"2"24"0"0,1 0-88 0 0,-1 2 0 0 0,-2 1 0 0 0,-4 3 0 0 0,-2 0 0 0 0,0 3 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17:10.987"/>
    </inkml:context>
    <inkml:brush xml:id="br0">
      <inkml:brushProperty name="width" value="0.1" units="cm"/>
      <inkml:brushProperty name="height" value="0.1" units="cm"/>
      <inkml:brushProperty name="color" value="#F4F91B"/>
    </inkml:brush>
  </inkml:definitions>
  <inkml:trace contextRef="#ctx0" brushRef="#br0">1 45 799 0 0,'35'-4'126'0'0,"40"17"-113"0"0,17 1-16 0 0,-11-4 86 0 0,-52-9-35 0 0,0 0-1 0 0,0-2 1 0 0,0-1 0 0 0,0-1-1 0 0,-1-2 1 0 0,46-13-1 0 0,-14 1 80 0 0,98-15 0 0 0,-142 31-122 0 0,27 0 0 0 0,-21 2-5 0 0,-7-1 0 0 0,26 6 0 0 0,-17-2 0 0 0,0 0 0 0 0,0 0 0 0 0,0 2 0 0 0,37 14 0 0 0,-34-11 0 0 0,0-2 0 0 0,1-1 0 0 0,-1-1 0 0 0,1-1 0 0 0,0-2 0 0 0,1 0 0 0 0,43-5 0 0 0,-36-1 0 0 0,-27 3 0 0 0,1-1 0 0 0,-1 1 0 0 0,1 1 0 0 0,0 0 0 0 0,-1 0 0 0 0,1 1 0 0 0,-1 0 0 0 0,18 5 0 0 0,-22-5 1 0 0,1 0-1 0 0,-1-1 0 0 0,0 1 0 0 0,0-1 1 0 0,1 0-1 0 0,-1-1 0 0 0,0 1 0 0 0,0-1 0 0 0,0 0 1 0 0,1 0-1 0 0,-1-1 0 0 0,0 1 0 0 0,8-5 0 0 0,2 0 9 0 0,-10 5-3 0 0,0 0-1 0 0,0 1 1 0 0,0-1-1 0 0,0 1 1 0 0,0 0-1 0 0,-1 0 1 0 0,1 0-1 0 0,0 1 1 0 0,0 0-1 0 0,0 0 1 0 0,5 1-1 0 0,9 5-9 0 0,24 10-1 0 0,-37-15 8 0 0,-1 1-3 0 0,-1-2 0 0 0,1 1 0 0 0,0 0 0 0 0,0-1 0 0 0,-1 0 0 0 0,1 0 0 0 0,0 0 0 0 0,0 0 0 0 0,8-1 0 0 0,6 0 0 0 0,1 0 0 0 0,-1 1 0 0 0,0 1 0 0 0,1 1 0 0 0,22 7 0 0 0,-30-7 0 0 0,27 2 0 0 0,-25-3 0 0 0,55 10 0 0 0,-62-10 0 0 0,-1-1 0 0 0,1 0 0 0 0,-1 0 0 0 0,1-1 0 0 0,0 1 0 0 0,-1-2 0 0 0,1 1 0 0 0,7-2 0 0 0,-4 2 0 0 0,-1-1 0 0 0,1 2 0 0 0,0 0 0 0 0,13 2 0 0 0,-14-3 0 0 0,0 0 0 0 0,1-1 0 0 0,-1 0 0 0 0,0 0 0 0 0,13-4 0 0 0,-9 2 0 0 0,16-1 0 0 0,0 1 0 0 0,34 1 0 0 0,32-2 0 0 0,44-2 0 0 0,-131 7 0 0 0,-1-1 0 0 0,1 2 0 0 0,-1-1 0 0 0,0 1 0 0 0,11 4 0 0 0,23 6 0 0 0,57 0 0 0 0,-86-10 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17:21.549"/>
    </inkml:context>
    <inkml:brush xml:id="br0">
      <inkml:brushProperty name="width" value="0.1" units="cm"/>
      <inkml:brushProperty name="height" value="0.1" units="cm"/>
      <inkml:brushProperty name="color" value="#F4F91B"/>
    </inkml:brush>
  </inkml:definitions>
  <inkml:trace contextRef="#ctx0" brushRef="#br0">56 15 455 0 0,'0'-4'0'0'0,"0"0"0"0"0,-2 2 0 0 0,0-1 0 0 0,2 1 0 0 0,-2 2 152 0 0,-2 0-16 0 0,-1 0 0 0 0,-1 0 0 0 0,0 2-136 0 0,-2 1 0 0 0,0-1 64 0 0,2 2-64 0 0,0-2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17:22.582"/>
    </inkml:context>
    <inkml:brush xml:id="br0">
      <inkml:brushProperty name="width" value="0.1" units="cm"/>
      <inkml:brushProperty name="height" value="0.1" units="cm"/>
      <inkml:brushProperty name="color" value="#F4F91B"/>
    </inkml:brush>
  </inkml:definitions>
  <inkml:trace contextRef="#ctx0" brushRef="#br0">181 4 919 0 0,'-179'0'1246'0'0,"178"1"-1236"0"0,5 0-9 0 0,9 1-2 0 0,132-9 248 0 0,-70 7 132 0 0,107 15 0 0 0,-102-7-242 0 0,83-1-1 0 0,-17-7 545 0 0,286 38 0 0 0,-350-30-237 0 0,145-4 0 0 0,-64-3-188 0 0,-43-1-19 0 0,-60-1-68 0 0,0 2 0 0 0,81 13 0 0 0,-131-11-169 0 0,-8-2 0 0 0,0 0 0 0 0,0 0 0 0 0,0-1 0 0 0,0 1 0 0 0,0-1 0 0 0,0 1 0 0 0,0-1 0 0 0,0 0 0 0 0,0 0 0 0 0,3 0 0 0 0,-5-2 95 0 0,-5 0-38 0 0,-7 0 50 0 0,-2 3-75 0 0,1 1 1 0 0,-1 1-1 0 0,-19 5 1 0 0,15-3-22 0 0,11-4-83 0 0,0 1 0 0 0,0 1 0 0 0,-12 5 0 0 0,13-4-216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19:36.088"/>
    </inkml:context>
    <inkml:brush xml:id="br0">
      <inkml:brushProperty name="width" value="0.1" units="cm"/>
      <inkml:brushProperty name="height" value="0.1" units="cm"/>
      <inkml:brushProperty name="color" value="#F4F91B"/>
    </inkml:brush>
  </inkml:definitions>
  <inkml:trace contextRef="#ctx0" brushRef="#br0">51 215 2471 0 0,'-2'0'68'0'0,"0"-1"-1"0"0,-1 1 0 0 0,1 0 0 0 0,0-1 1 0 0,0 1-1 0 0,0-1 0 0 0,0 0 0 0 0,0 0 1 0 0,0 1-1 0 0,1-1 0 0 0,-1 0 0 0 0,0-1 0 0 0,0 1 1 0 0,1 0-1 0 0,-1 0 0 0 0,1-1 0 0 0,-1 1 1 0 0,1-1-1 0 0,-1 0 0 0 0,1 1 0 0 0,0-1 1 0 0,0 0-1 0 0,0 0 0 0 0,0 1 0 0 0,0-1 0 0 0,0 0 1 0 0,0 0-1 0 0,1 0 0 0 0,-1 0 0 0 0,1 0 1 0 0,-1-3-1 0 0,0-3 239 0 0,-1 1 0 0 0,2-1 0 0 0,-1 0 0 0 0,1 0 0 0 0,1 0 0 0 0,-1 0 0 0 0,3-9 0 0 0,-2 14-220 0 0,0 0-1 0 0,0 0 1 0 0,0 0-1 0 0,0 0 1 0 0,1 0-1 0 0,-1 0 1 0 0,1 0 0 0 0,0 0-1 0 0,0 1 1 0 0,0-1-1 0 0,0 1 1 0 0,0-1-1 0 0,1 1 1 0 0,-1 0-1 0 0,1 0 1 0 0,-1 0-1 0 0,1 0 1 0 0,3-1-1 0 0,7-4 71 0 0,-1 2 1 0 0,1 0-1 0 0,16-4 0 0 0,11-5 32 0 0,-34 12-160 0 0,-1 0 0 0 0,0 1 1 0 0,1 0-1 0 0,-1 0 0 0 0,1 1 1 0 0,-1-1-1 0 0,11 2 0 0 0,16-2 212 0 0,-26 1-184 0 0,-1 1-1 0 0,1 0 1 0 0,-1 0-1 0 0,1 1 1 0 0,-1 0-1 0 0,6 2 1 0 0,-2-1 9 0 0,10 2 41 0 0,1-1 1 0 0,-1-1 0 0 0,1 0 0 0 0,21-1-1 0 0,-14 0 121 0 0,33 5-1 0 0,5 7 129 0 0,59 10-139 0 0,-64-20 139 0 0,115-7-1 0 0,-151 0-269 0 0,-1-1 0 0 0,29-8-1 0 0,11-2 126 0 0,-25 8-88 0 0,95-14 156 0 0,58 19 72 0 0,-176 2-332 0 0,56-1 15 0 0,31 2-2 0 0,-60 0-30 0 0,59-6 0 0 0,-70 1 27 0 0,-1 2-1 0 0,1 1 0 0 0,-1 1 1 0 0,45 8-1 0 0,13 16 1684 0 0,-66-18-2278 0 0,107 42-47 0 0,15 5 153 0 0,-109-45 496 0 0,37 7 0 0 0,-55-14-18 0 0,-1-1 0 0 0,1 0 0 0 0,0-1 0 0 0,26-3 0 0 0,44-6 322 0 0,94 2-1 0 0,12 17-194 0 0,-116-3-89 0 0,0-3 0 0 0,0-4 0 0 0,0-2 0 0 0,94-17 0 0 0,38 4 66 0 0,-182 14-117 0 0,29 1 26 0 0,94 14 0 0 0,-98-7-7 0 0,-1-2 0 0 0,70-3-1 0 0,-89-6 100 0 0,46-10-1 0 0,-11 0 43 0 0,-20 9 166 0 0,75 1 0 0 0,-117 4-317 0 0,1 1 0 0 0,0-1 1 0 0,-1 1-1 0 0,1 0 0 0 0,-1 0 0 0 0,1 0 1 0 0,-1 1-1 0 0,10 4 0 0 0,-13-5-22 0 0,0 1 0 0 0,0-1-1 0 0,0 0 1 0 0,0 1 0 0 0,0-1-1 0 0,0 1 1 0 0,0-1 0 0 0,-1 1-1 0 0,1 0 1 0 0,-1 0 0 0 0,1 0 0 0 0,-1 0-1 0 0,0 0 1 0 0,0 0 0 0 0,0 0-1 0 0,0 0 1 0 0,0 1 0 0 0,0-1-1 0 0,0 0 1 0 0,-1 1 0 0 0,1-1 0 0 0,-1 4-1 0 0,1 4-460 0 0,-2 0-1 0 0,1 0 0 0 0,-2 10 1 0 0,-6 13-652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19:42.250"/>
    </inkml:context>
    <inkml:brush xml:id="br0">
      <inkml:brushProperty name="width" value="0.1" units="cm"/>
      <inkml:brushProperty name="height" value="0.1" units="cm"/>
      <inkml:brushProperty name="color" value="#F4F91B"/>
    </inkml:brush>
  </inkml:definitions>
  <inkml:trace contextRef="#ctx0" brushRef="#br0">1186 1232 3223 0 0,'1'-22'245'0'0,"-1"21"-227"0"0,0 1-1 0 0,0-1 1 0 0,0 1 0 0 0,0-1 0 0 0,0 1 0 0 0,0-1-1 0 0,0 1 1 0 0,0-1 0 0 0,0 1 0 0 0,1-1-1 0 0,-1 1 1 0 0,0 0 0 0 0,0-1 0 0 0,0 1 0 0 0,0-1-1 0 0,1 1 1 0 0,-1 0 0 0 0,0-1 0 0 0,1 1-1 0 0,-1-1 1 0 0,0 1 0 0 0,1 0 0 0 0,-1-1 0 0 0,0 1-1 0 0,1 0 1 0 0,-1 0 0 0 0,0-1 0 0 0,1 1-1 0 0,-1 0 1 0 0,1 0 0 0 0,-1 0 0 0 0,0-1 0 0 0,1 1-1 0 0,-1 0 1 0 0,1 0 0 0 0,-1 0 0 0 0,2 0-1 0 0,22-10 695 0 0,-19 8-590 0 0,-1-1-1 0 0,1 1 0 0 0,-1-1 0 0 0,1 0 0 0 0,-1 0 1 0 0,0 0-1 0 0,0 0 0 0 0,0-1 0 0 0,0 0 1 0 0,4-6-1 0 0,3-4 1129 0 0,15-29 0 0 0,-18 27-542 0 0,19-24 0 0 0,-19 27-541 0 0,0-1 1 0 0,0 1 0 0 0,-1-2 0 0 0,-1 1-1 0 0,-1-1 1 0 0,7-28 0 0 0,7-15 168 0 0,-14 44-229 0 0,-1 1 0 0 0,0-1 0 0 0,0 0-1 0 0,1-19 1 0 0,-5 28-88 0 0,1 0 0 0 0,-1 0-1 0 0,0 1 1 0 0,-1-1-1 0 0,1 0 1 0 0,-1 1 0 0 0,0-1-1 0 0,0 0 1 0 0,0 1 0 0 0,-1-1-1 0 0,1 1 1 0 0,-1 0-1 0 0,0-1 1 0 0,-1 1 0 0 0,1 0-1 0 0,-6-7 1 0 0,-36-34 110 0 0,-61-48 1 0 0,78 68-26 0 0,1-1 0 0 0,1-2 0 0 0,2 0 0 0 0,-36-57 0 0 0,32 40-62 0 0,-16-22 52 0 0,-1 4-34 0 0,26 35 45 0 0,-1 1 1 0 0,-1 1 0 0 0,-38-38-1 0 0,54 61-101 0 0,0 0-1 0 0,1 1 0 0 0,-1-1 1 0 0,-1 1-1 0 0,1 0 1 0 0,0 0-1 0 0,0 0 0 0 0,-1 0 1 0 0,1 1-1 0 0,-1 0 0 0 0,0 0 1 0 0,1 0-1 0 0,-1 1 1 0 0,0-1-1 0 0,1 1 0 0 0,-1 0 1 0 0,0 0-1 0 0,1 1 0 0 0,-1-1 1 0 0,-9 3-1 0 0,-4 3-8 0 0,0 0 1 0 0,0 1-1 0 0,-30 17 0 0 0,39-20 5 0 0,-10 7-13 0 0,1 1 0 0 0,0 1 0 0 0,0 0 0 0 0,-28 29 0 0 0,-57 72 23 0 0,63-67-15 0 0,-48 49-10 0 0,32-37-10 0 0,-66 92 1 0 0,102-120 24 0 0,1 0 0 0 0,1 1 0 0 0,2 1 0 0 0,-19 56 0 0 0,28-67 0 0 0,0 1 0 0 0,2 0 0 0 0,1 0 0 0 0,1 1 0 0 0,1-1 0 0 0,1 0 0 0 0,1 1 0 0 0,4 29 0 0 0,-3-42 1 0 0,2-1 0 0 0,-1 0 0 0 0,1 0-1 0 0,0-1 1 0 0,1 1 0 0 0,0-1 0 0 0,1 0-1 0 0,0 0 1 0 0,0 0 0 0 0,14 16 0 0 0,-9-14 2 0 0,1 0 0 0 0,0-1 0 0 0,0 0 0 0 0,1-1-1 0 0,1 0 1 0 0,25 14 0 0 0,-14-12 3 0 0,0 0-1 0 0,2-2 0 0 0,-1-1 0 0 0,1-1 0 0 0,0-1 1 0 0,0-1-1 0 0,1-1 0 0 0,30 0 0 0 0,-29-5 32 0 0,0 0-1 0 0,0-2 1 0 0,38-9 0 0 0,82-27 136 0 0,-92 22-129 0 0,-3 0 58 0 0,78-39-1 0 0,-11 4 19 0 0,-88 40-128 0 0,36-15-733 0 0,-79 35-2621 0 0,-4 2-1122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0:12.744"/>
    </inkml:context>
    <inkml:brush xml:id="br0">
      <inkml:brushProperty name="width" value="0.1" units="cm"/>
      <inkml:brushProperty name="height" value="0.1" units="cm"/>
      <inkml:brushProperty name="color" value="#F4F91B"/>
    </inkml:brush>
  </inkml:definitions>
  <inkml:trace contextRef="#ctx0" brushRef="#br0">532 1181 1983 0 0,'0'0'4'0'0,"0"0"0"0"0,0 0 0 0 0,0 0 0 0 0,0 1 0 0 0,0-1-1 0 0,0 0 1 0 0,0 0 0 0 0,0 0 0 0 0,0 1 0 0 0,0-1-1 0 0,0 0 1 0 0,0 0 0 0 0,0 0 0 0 0,0 0 0 0 0,0 1-1 0 0,0-1 1 0 0,0 0 0 0 0,-1 0 0 0 0,1 0 0 0 0,0 0 0 0 0,0 1-1 0 0,0-1 1 0 0,0 0 0 0 0,0 0 0 0 0,0 0 0 0 0,-1 0-1 0 0,1 0 1 0 0,0 0 0 0 0,0 0 0 0 0,0 1 0 0 0,-1-1-1 0 0,1 0 1 0 0,0 0 0 0 0,0 0 0 0 0,0 0 0 0 0,-1 0 0 0 0,1 0-1 0 0,0 0 1 0 0,0 0 0 0 0,0 0 0 0 0,0 0 0 0 0,-1 0-1 0 0,1 0 1 0 0,0 0 0 0 0,-1 0 0 0 0,-5-1 876 0 0,6 6-780 0 0,1 0 0 0 0,0 1-1 0 0,0-1 1 0 0,2 6-1 0 0,-2-7-30 0 0,0-1 0 0 0,-1 1 0 0 0,1-1 0 0 0,0 1 0 0 0,-1 0 0 0 0,0-1 1 0 0,0 1-1 0 0,0-1 0 0 0,0 1 0 0 0,-1 5 0 0 0,0-9-52 0 0,1 1-1 0 0,0-1 1 0 0,0 0 0 0 0,0 1 0 0 0,0-1 0 0 0,0 0 0 0 0,0 1 0 0 0,-1-1-1 0 0,1 0 1 0 0,0 1 0 0 0,0-1 0 0 0,0 0 0 0 0,0 1 0 0 0,0-1 0 0 0,0 0-1 0 0,0 1 1 0 0,1-1 0 0 0,-1 0 0 0 0,0 1 0 0 0,0-1 0 0 0,0 0 0 0 0,0 1-1 0 0,0-1 1 0 0,0 0 0 0 0,1 1 0 0 0,-1-1 0 0 0,0 0 0 0 0,0 0 0 0 0,0 1-1 0 0,1-1 1 0 0,9-2 492 0 0,9-14 370 0 0,-17 13-790 0 0,1 0-1 0 0,-1 0 1 0 0,1 1-1 0 0,0-1 1 0 0,0 1-1 0 0,0 0 1 0 0,0-1-1 0 0,0 1 0 0 0,0 1 1 0 0,0-1-1 0 0,1 0 1 0 0,-1 1-1 0 0,1 0 1 0 0,-1-1-1 0 0,1 1 0 0 0,-1 1 1 0 0,8-2-1 0 0,8 3 161 0 0,-15 0-148 0 0,1-1 0 0 0,0 0 0 0 0,0 0 0 0 0,0 0 0 0 0,0 0 0 0 0,0-1 0 0 0,-1 0 0 0 0,1 0 0 0 0,0 0 0 0 0,7-3 0 0 0,-9 1 18 0 0,-1 1-1 0 0,1-1 0 0 0,-1 0 1 0 0,0 0-1 0 0,0 0 0 0 0,0 0 1 0 0,0 0-1 0 0,-1-1 0 0 0,1 1 0 0 0,-1 0 1 0 0,2-7-1 0 0,3-6 264 0 0,17-32 359 0 0,-8 18-441 0 0,-1-1 1 0 0,-1-1-1 0 0,9-37 0 0 0,-18 45-131 0 0,-1 0 0 0 0,-1 0 0 0 0,-1-25 0 0 0,2-30 115 0 0,1 40-140 0 0,0-6 243 0 0,17-78 1 0 0,-7 64-231 0 0,14-48 143 0 0,-24 96-286 0 0,-1 0 0 0 0,-1 0-1 0 0,0 0 1 0 0,0-1 0 0 0,-1 0 0 0 0,0 1-1 0 0,-1-1 1 0 0,-1 1 0 0 0,0-1-1 0 0,0 1 1 0 0,-1-1 0 0 0,0 1 0 0 0,-5-13-1 0 0,3 15-1 0 0,1 0-1 0 0,-1 0 0 0 0,-1 1 0 0 0,0 0 1 0 0,0 0-1 0 0,-1 0 0 0 0,1 1 1 0 0,-2-1-1 0 0,1 2 0 0 0,-1-1 0 0 0,0 1 1 0 0,0-1-1 0 0,-1 2 0 0 0,0-1 1 0 0,0 1-1 0 0,-11-5 0 0 0,-18-5 15 0 0,-1 1-1 0 0,0 2 1 0 0,-1 2 0 0 0,-46-6-1 0 0,65 13-25 0 0,1 2 0 0 0,-1 0 0 0 0,0 1 0 0 0,1 1 0 0 0,-1 1 0 0 0,0 0 0 0 0,1 2 0 0 0,-22 6 0 0 0,12-1 0 0 0,2 1 0 0 0,-1 2 0 0 0,1 1 0 0 0,-44 27 0 0 0,58-31-3 0 0,0 0-1 0 0,1 0 0 0 0,0 1 1 0 0,0 1-1 0 0,1 0 1 0 0,1 1-1 0 0,-1 0 1 0 0,2 0-1 0 0,0 1 0 0 0,0 0 1 0 0,2 1-1 0 0,-1 0 1 0 0,2 0-1 0 0,0 1 0 0 0,0-1 1 0 0,2 1-1 0 0,0 1 1 0 0,0-1-1 0 0,1 0 0 0 0,1 1 1 0 0,1 0-1 0 0,1 22 1 0 0,24 249-37 0 0,-4-75 26 0 0,-19-192 14 0 0,2 0 0 0 0,0 0 0 0 0,1 0 0 0 0,1 0 0 0 0,0-1 0 0 0,13 28 0 0 0,-15-42 0 0 0,0 1 0 0 0,0-1 0 0 0,0-1 0 0 0,1 1 0 0 0,-1 0 0 0 0,1-1 0 0 0,0 0 0 0 0,1 0 0 0 0,-1 0 0 0 0,1 0 0 0 0,0-1 0 0 0,0 0 0 0 0,0 0 0 0 0,0 0 0 0 0,0 0 0 0 0,11 3 0 0 0,-7-4 0 0 0,0 0 0 0 0,0 0 0 0 0,0-1 0 0 0,0 0 0 0 0,0-1 0 0 0,1 0 0 0 0,-1-1 0 0 0,0 1 0 0 0,0-2 0 0 0,9-1 0 0 0,19-7 4 0 0,0 0-1 0 0,60-27 1 0 0,-81 30 35 0 0,1-2-16 0 0,1 2-1 0 0,23-7 1 0 0,-40 13-22 0 0,0 1 1 0 0,0 0 0 0 0,0-1 0 0 0,1 1 0 0 0,-1 0 0 0 0,0 0 0 0 0,0 0 0 0 0,0 0 0 0 0,1 0-1 0 0,-1 0 1 0 0,0 0 0 0 0,0 1 0 0 0,0-1 0 0 0,0 0 0 0 0,1 0 0 0 0,-1 1 0 0 0,0-1-1 0 0,0 1 1 0 0,0-1 0 0 0,0 1 0 0 0,0 0 0 0 0,0-1 0 0 0,0 1 0 0 0,1 1 0 0 0,-1 0-17 0 0,0 0 1 0 0,1-1-1 0 0,-1 1 1 0 0,-1 0-1 0 0,1 0 1 0 0,0 0 0 0 0,0 0-1 0 0,-1 0 1 0 0,1 0-1 0 0,-1 1 1 0 0,1-1-1 0 0,-1 3 1 0 0,0 6-170 0 0,0-1-1 0 0,-1 1 1 0 0,0-1-1 0 0,-3 13 1 0 0,-4 11-359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1:17.383"/>
    </inkml:context>
    <inkml:brush xml:id="br0">
      <inkml:brushProperty name="width" value="0.1" units="cm"/>
      <inkml:brushProperty name="height" value="0.1" units="cm"/>
      <inkml:brushProperty name="color" value="#F4F91B"/>
    </inkml:brush>
  </inkml:definitions>
  <inkml:trace contextRef="#ctx0" brushRef="#br0">1088 777 1927 0 0,'0'0'26'0'0,"0"0"-1"0"0,0 1 1 0 0,0-1-1 0 0,0 0 0 0 0,0 1 1 0 0,0-1-1 0 0,0 1 1 0 0,-1-1-1 0 0,1 0 0 0 0,0 1 1 0 0,0-1-1 0 0,0 0 1 0 0,-1 1-1 0 0,1-1 0 0 0,0 0 1 0 0,-1 0-1 0 0,1 1 1 0 0,0-1-1 0 0,0 0 0 0 0,-1 0 1 0 0,1 0-1 0 0,0 1 1 0 0,-1-1-1 0 0,1 0 0 0 0,0 0 1 0 0,-1 0-1 0 0,1 0 1 0 0,-1 0-1 0 0,1 1 0 0 0,0-1 1 0 0,-1 0-1 0 0,1 0 1 0 0,0 0-1 0 0,-1 0 0 0 0,1 0 1 0 0,-1 0-1 0 0,1 0 1 0 0,0-1-1 0 0,-1 1 0 0 0,1 0 1 0 0,-1 0-1 0 0,1 0 0 0 0,0 0 1 0 0,-1 0-1 0 0,1-1 1 0 0,0 1-1 0 0,-1 0 0 0 0,1 0 1 0 0,0 0-1 0 0,0-1 1 0 0,-1 1-1 0 0,0-1 0 0 0,1 0 104 0 0,-1 0 0 0 0,0 0 0 0 0,1 0 0 0 0,-1 0 0 0 0,1 0-1 0 0,-1-1 1 0 0,1 1 0 0 0,-1 0 0 0 0,1 0 0 0 0,0 0-1 0 0,-1-1 1 0 0,1 1 0 0 0,0 0 0 0 0,0-1 0 0 0,0 1 0 0 0,0-2-1 0 0,0 1-18 0 0,1 0-1 0 0,-1 0 1 0 0,1 0-1 0 0,-1 1 1 0 0,1-1-1 0 0,0 0 0 0 0,-1 0 1 0 0,1 0-1 0 0,0 1 1 0 0,0-1-1 0 0,0 1 1 0 0,0-1-1 0 0,1 0 1 0 0,-1 1-1 0 0,0 0 0 0 0,1-1 1 0 0,-1 1-1 0 0,1 0 1 0 0,-1 0-1 0 0,1 0 1 0 0,0 0-1 0 0,1-1 0 0 0,0 1-20 0 0,-1 0-1 0 0,1 1 0 0 0,0-1 0 0 0,0 1 0 0 0,-1-1 0 0 0,1 1 0 0 0,0 0 0 0 0,0 0 0 0 0,0 0 0 0 0,-1 1 1 0 0,1-1-1 0 0,0 1 0 0 0,0-1 0 0 0,3 2 0 0 0,2 1-9 0 0,0 0 1 0 0,1-1-1 0 0,-1 0 0 0 0,1 0 1 0 0,0-1-1 0 0,-1 0 0 0 0,1-1 1 0 0,0 0-1 0 0,0 0 0 0 0,-1-1 1 0 0,1 0-1 0 0,0 0 0 0 0,-1-1 1 0 0,1-1-1 0 0,-1 1 0 0 0,0-1 1 0 0,0 0-1 0 0,0-1 0 0 0,9-5 1 0 0,-4-1 115 0 0,1 0 0 0 0,-1-1 1 0 0,-1 0-1 0 0,0-1 1 0 0,-1 0-1 0 0,0-1 0 0 0,-1 0 1 0 0,10-17-1 0 0,-13 18-113 0 0,0 0-1 0 0,-1-1 0 0 0,0 0 0 0 0,-1 0 0 0 0,0 0 1 0 0,-1-1-1 0 0,-1 0 0 0 0,0 0 0 0 0,-1 0 1 0 0,-1 0-1 0 0,0-22 0 0 0,-2 23-34 0 0,-1 0 0 0 0,-1 0 0 0 0,0 0 0 0 0,-1 1 0 0 0,0 0 0 0 0,-1 0 0 0 0,-7-12 0 0 0,-50-79 70 0 0,42 73-70 0 0,12 18-3 0 0,0 0-1 0 0,-17-17 1 0 0,21 24-32 0 0,-1 1 1 0 0,0 0 0 0 0,0 0 0 0 0,0 0-1 0 0,-1 0 1 0 0,1 1 0 0 0,-1 0 0 0 0,-8-3-1 0 0,0 1-11 0 0,-19-7 18 0 0,-1 1-1 0 0,0 1 0 0 0,-52-7 1 0 0,-24 8 98 0 0,-156 4 1 0 0,231 9-82 0 0,-1 0 0 0 0,1 2 0 0 0,1 2 0 0 0,-1 1 0 0 0,-32 14 0 0 0,49-16-26 0 0,1 1 1 0 0,0 1 0 0 0,-22 15-1 0 0,-46 38 22 0 0,76-55-32 0 0,-17 14 0 0 0,0 1 0 0 0,2 1-1 0 0,0 1 1 0 0,2 1-1 0 0,1 1 1 0 0,-31 49 0 0 0,42-57 1 0 0,0 0 0 0 0,1 1 0 0 0,1 1 0 0 0,1-1 0 0 0,1 1 0 0 0,0 0 0 0 0,1 1 0 0 0,2-1 1 0 0,0 1-1 0 0,1 0 0 0 0,2 39 0 0 0,1-43 8 0 0,1 0-1 0 0,1 0 1 0 0,1 0-1 0 0,1-1 1 0 0,0 1-1 0 0,1-1 1 0 0,0-1 0 0 0,2 1-1 0 0,9 15 1 0 0,-5-13 9 0 0,0-1 1 0 0,1-1 0 0 0,1 0 0 0 0,1 0 0 0 0,0-2-1 0 0,34 26 1 0 0,108 69 239 0 0,11 7-344 0 0,-125-83-132 0 0,0 5-20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1:31.013"/>
    </inkml:context>
    <inkml:brush xml:id="br0">
      <inkml:brushProperty name="width" value="0.1" units="cm"/>
      <inkml:brushProperty name="height" value="0.1" units="cm"/>
      <inkml:brushProperty name="color" value="#F4F91B"/>
    </inkml:brush>
  </inkml:definitions>
  <inkml:trace contextRef="#ctx0" brushRef="#br0">654 1055 2303 0 0,'-1'-5'172'0'0,"-1"1"0"0"0,0 0 0 0 0,0-1-1 0 0,0 1 1 0 0,0 0 0 0 0,-1 0 0 0 0,1 0-1 0 0,-1 1 1 0 0,-4-5 0 0 0,6 7-22 0 0,0-1 0 0 0,0 1 0 0 0,1-1 0 0 0,-1 1 0 0 0,0-1 0 0 0,1 1 0 0 0,-1-1 0 0 0,1 1 0 0 0,-1-1 0 0 0,1 0 0 0 0,0 1 0 0 0,0-1 0 0 0,0 1 0 0 0,0-1 0 0 0,0 0 0 0 0,0 1 0 0 0,0-1 0 0 0,0 0 0 0 0,1 1 0 0 0,-1-1 1 0 0,1-1-1 0 0,1-3 156 0 0,0 1 0 0 0,0 0 0 0 0,0 0 1 0 0,1-1-1 0 0,3-4 0 0 0,-2 5-6 0 0,-1 1 0 0 0,1-1 0 0 0,1 1 0 0 0,-1 0 0 0 0,1 0 0 0 0,-1 1 0 0 0,7-4 0 0 0,37-19 483 0 0,-24 12-584 0 0,0-1 0 0 0,0-1 0 0 0,-2-1 1 0 0,0-1-1 0 0,-1 0 0 0 0,-1-2 0 0 0,35-43 0 0 0,-37 40-53 0 0,-4 6-65 0 0,0 0-1 0 0,15-27 0 0 0,-26 38-42 0 0,0 0 0 0 0,0-1 0 0 0,0 1 0 0 0,-1 0 0 0 0,0-1 0 0 0,-1 1 0 0 0,1-1 0 0 0,-1 0 0 0 0,-1 0 0 0 0,1 1 1 0 0,-1-1-1 0 0,-1-8 0 0 0,-1-9 119 0 0,-2 1 0 0 0,0-1 0 0 0,-2 1 0 0 0,0 0 0 0 0,-2 0 0 0 0,0 1 0 0 0,-2 0 0 0 0,-1 0 0 0 0,0 1 0 0 0,-1 0 1 0 0,-1 1-1 0 0,-2 1 0 0 0,1 0 0 0 0,-2 1 0 0 0,-21-19 0 0 0,9 13 598 0 0,-2 0-1 0 0,-45-26 1 0 0,58 41-1468 0 0,-29-12-1 0 0,38 18 679 0 0,1 1-1 0 0,-1 0 0 0 0,0 1 1 0 0,0 0-1 0 0,1 0 0 0 0,-1 0 1 0 0,0 1-1 0 0,0 0 0 0 0,0 1 1 0 0,0 0-1 0 0,0 0 1 0 0,0 1-1 0 0,1 0 0 0 0,-1 0 1 0 0,1 0-1 0 0,-1 1 0 0 0,1 0 1 0 0,-10 7-1 0 0,-9 6 44 0 0,1 1 0 0 0,1 1 0 0 0,-33 31-1 0 0,46-39-57 0 0,-43 40 50 0 0,-93 112 0 0 0,123-131-18 0 0,1 2 1 0 0,-33 64-1 0 0,43-70 84 0 0,-19 52 1 0 0,29-68 157 0 0,0 1 0 0 0,0 0 0 0 0,1 1 0 0 0,1-1 0 0 0,0 0 0 0 0,1 0 0 0 0,1 16 0 0 0,1-10-324 0 0,1 0-1 0 0,1 0 1 0 0,1 0 0 0 0,1-1-1 0 0,0 0 1 0 0,1 0-1 0 0,1-1 1 0 0,0 1 0 0 0,1-2-1 0 0,1 1 1 0 0,1-1-1 0 0,0-1 1 0 0,1 0 0 0 0,0 0-1 0 0,1-1 1 0 0,0-1-1 0 0,1 0 1 0 0,1-1 0 0 0,26 15-1 0 0,-11-10 121 0 0,1-2-1 0 0,62 21 1 0 0,-80-32-13 0 0,1 0-1 0 0,0-1 1 0 0,-1 0 0 0 0,1-1 0 0 0,0 0 0 0 0,0-1-1 0 0,0-1 1 0 0,0 0 0 0 0,-1-1 0 0 0,15-4 0 0 0,-5-1 40 0 0,0-1 0 0 0,-1-1 0 0 0,0-2 0 0 0,-1 0 0 0 0,0-1 0 0 0,38-29 0 0 0,-48 33-14 0 0,-2-1 1 0 0,1 0-1 0 0,8-11 1 0 0,-16 17-26 0 0,0 1 1 0 0,0 0 0 0 0,0-1 0 0 0,0 1-1 0 0,-1-1 1 0 0,1 0 0 0 0,-1 0 0 0 0,1 0-1 0 0,-1 1 1 0 0,0-1 0 0 0,0 0 0 0 0,-1 0-1 0 0,1-1 1 0 0,-1 1 0 0 0,1 0 0 0 0,-1 0-1 0 0,0 0 1 0 0,0-4 0 0 0,-1 7-10 0 0,1-1 1 0 0,0 0-1 0 0,-1 0 1 0 0,1 0-1 0 0,-1 0 0 0 0,1 0 1 0 0,-1 1-1 0 0,1-1 1 0 0,-1 0-1 0 0,1 0 1 0 0,-1 1-1 0 0,0-1 0 0 0,0 0 1 0 0,1 1-1 0 0,-1-1 1 0 0,0 1-1 0 0,0-1 1 0 0,0 1-1 0 0,0-1 0 0 0,1 1 1 0 0,-1 0-1 0 0,0-1 1 0 0,0 1-1 0 0,0 0 1 0 0,0 0-1 0 0,0-1 0 0 0,0 1 1 0 0,0 0-1 0 0,0 0 1 0 0,0 0-1 0 0,0 0 1 0 0,0 0-1 0 0,0 1 0 0 0,0-1 1 0 0,-1 1-1 0 0,-5 0-350 0 0,1 1-1 0 0,1 0 0 0 0,-1 0 1 0 0,-7 3-1 0 0,-9 7-5536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44.953"/>
    </inkml:context>
    <inkml:brush xml:id="br0">
      <inkml:brushProperty name="width" value="0.1" units="cm"/>
      <inkml:brushProperty name="height" value="0.1" units="cm"/>
      <inkml:brushProperty name="color" value="#E71224"/>
    </inkml:brush>
  </inkml:definitions>
  <inkml:trace contextRef="#ctx0" brushRef="#br0">10534 1286 919 0 0,'-4'-8'-250'0'0,"0"0"3550"0"0,4 8-3215 0 0,-1 0-1 0 0,1 0 0 0 0,-1 0 0 0 0,1 1 1 0 0,-1-1-1 0 0,1 0 0 0 0,-1 0 1 0 0,1 1-1 0 0,-1-1 0 0 0,1 1 0 0 0,-1-1 1 0 0,1 0-1 0 0,0 1 0 0 0,-1-1 0 0 0,1 1 1 0 0,0-1-1 0 0,-1 1 0 0 0,1-1 1 0 0,0 1-1 0 0,0-1 0 0 0,-1 2 0 0 0,-10 13 270 0 0,8-13-328 0 0,1 0 1 0 0,0 0-1 0 0,0 1 0 0 0,1-1 1 0 0,-1 1-1 0 0,0 0 0 0 0,1-1 1 0 0,0 1-1 0 0,0 0 0 0 0,-1 0 1 0 0,1 0-1 0 0,0 3 0 0 0,23-6 1930 0 0,-21 0-1879 0 0,-1 0 0 0 0,1 0 0 0 0,-1 0 0 0 0,1 0 0 0 0,-1 0 0 0 0,1-1 0 0 0,-1 1 0 0 0,1 0 0 0 0,-1 0 0 0 0,1 0 0 0 0,-1-1-1 0 0,0 1 1 0 0,1 0 0 0 0,-1-1 0 0 0,1 1 0 0 0,-1 0 0 0 0,1-1 0 0 0,-1 1 0 0 0,0 0 0 0 0,1-1 0 0 0,-5-6 1479 0 0,3 7-1462 0 0,0-1-1 0 0,-1 0 0 0 0,1 0 0 0 0,-1 1 0 0 0,1-1 0 0 0,-1 1 0 0 0,1-1 1 0 0,-1 1-1 0 0,1 0 0 0 0,-1 0 0 0 0,1-1 0 0 0,-1 1 0 0 0,-1 0 0 0 0,0 1 2 0 0,1 0 0 0 0,-1-1 0 0 0,0 1-1 0 0,0-1 1 0 0,1 0 0 0 0,-1 0 0 0 0,0 0 0 0 0,0 0-1 0 0,1-1 1 0 0,-1 1 0 0 0,0-1 0 0 0,0 1 0 0 0,1-1-1 0 0,-1 0 1 0 0,1 0 0 0 0,-1 0 0 0 0,1-1 0 0 0,-1 1-1 0 0,-3-3 1 0 0,5 3-29 0 0,1 0 0 0 0,-1 0 0 0 0,0 0 0 0 0,1 0 0 0 0,-1 0 0 0 0,1 0 0 0 0,0 0 0 0 0,-1 0 0 0 0,1 0 0 0 0,0-1 0 0 0,0 1-1 0 0,0 0 1 0 0,-1 0 0 0 0,1 0 0 0 0,0 0 0 0 0,0 0 0 0 0,1-1 0 0 0,-1 1 0 0 0,0 0 0 0 0,0 0 0 0 0,1 0 0 0 0,-1 0 0 0 0,0 0 0 0 0,2-2 0 0 0,15-29 1403 0 0,-10 19-859 0 0,-6 11-507 0 0,0 1 0 0 0,0-1 0 0 0,0 0 0 0 0,0-1 0 0 0,0 1 0 0 0,-1 0-1 0 0,1 0 1 0 0,-1 0 0 0 0,0 0 0 0 0,1 0 0 0 0,-1-1 0 0 0,0 1 0 0 0,0 0 0 0 0,0 0 0 0 0,-1 0 0 0 0,1-1-1 0 0,0 1 1 0 0,-1 0 0 0 0,0 0 0 0 0,1 0 0 0 0,-1 0 0 0 0,0 0 0 0 0,0 0 0 0 0,0 0 0 0 0,0 0-1 0 0,0 0 1 0 0,-1 1 0 0 0,-1-3 0 0 0,3 2-56 0 0,-1 1 0 0 0,1 0-1 0 0,-1-1 1 0 0,1 1 0 0 0,0-1 0 0 0,0 1 0 0 0,0-1-1 0 0,0 1 1 0 0,0-1 0 0 0,0 1 0 0 0,0-1-1 0 0,0 0 1 0 0,0 1 0 0 0,1 0 0 0 0,-1-1-1 0 0,1 1 1 0 0,-1-1 0 0 0,1 1 0 0 0,-1-1 0 0 0,2-1-1 0 0,0-1 153 0 0,1 0-1 0 0,0-1 1 0 0,-1 1-1 0 0,7-7 1 0 0,-8 11-126 0 0,-5-14 764 0 0,2 10-752 0 0,0 1-1 0 0,-1 0 0 0 0,1 0 0 0 0,-1 0 0 0 0,-4-5 0 0 0,4 6-10 0 0,0-1 1 0 0,1 0-1 0 0,-1 0 1 0 0,1 0-1 0 0,0 0 1 0 0,0 0-1 0 0,-3-6 0 0 0,0-5 91 0 0,2-1 0 0 0,-1 1 0 0 0,2-1 0 0 0,0 0 0 0 0,1 1 0 0 0,0-1 0 0 0,1 0 0 0 0,4-25-1 0 0,6-30 89 0 0,6-74 124 0 0,-14 127-309 0 0,-2 0 0 0 0,0 0 0 0 0,-1-1 1 0 0,-1 1-1 0 0,0 0 0 0 0,-7-21 0 0 0,-5-26-15 0 0,9 40-42 0 0,4 15-8 0 0,1 6 0 0 0,-1 0 1 0 0,1-1-1 0 0,-1 1 0 0 0,0 0 1 0 0,1-1-1 0 0,-2 1 1 0 0,1 0-1 0 0,0 0 0 0 0,0 0 1 0 0,-1 0-1 0 0,0 0 1 0 0,0 0-1 0 0,0 0 0 0 0,0 0 1 0 0,0 1-1 0 0,0-1 1 0 0,-5-3-1 0 0,-8-5-3 0 0,12 8 0 0 0,0 1 0 0 0,0 0 0 0 0,0-1 0 0 0,-1 1 0 0 0,1 1 0 0 0,-6-3 0 0 0,4 1 0 0 0,1 1 0 0 0,-1-1 0 0 0,1 1 0 0 0,-1-1 0 0 0,1 0 0 0 0,0-1 0 0 0,0 1 0 0 0,-6-8 0 0 0,6 7 0 0 0,-1-1 0 0 0,0 1 0 0 0,0 0 0 0 0,0 0 0 0 0,-8-5 0 0 0,-20-7 7 0 0,9 3 7 0 0,0 1 1 0 0,-1 1-1 0 0,-30-8 0 0 0,12 8-14 0 0,0 3 0 0 0,-81-6 0 0 0,-4-1 0 0 0,-10-1 0 0 0,-116-12 0 0 0,-10-21 0 0 0,248 46 0 0 0,-105-14 0 0 0,51 9 0 0 0,-51-1 0 0 0,43 4 0 0 0,-58 2 0 0 0,9 1 0 0 0,-174 5 0 0 0,204 2 0 0 0,-153-12 0 0 0,48-12 0 0 0,133 15 24 0 0,-81 6 0 0 0,42 0-8 0 0,-148 9-16 0 0,104-3 0 0 0,17 4 0 0 0,30-2 0 0 0,91-9 0 0 0,-240 21 0 0 0,250-22 0 0 0,-228 20 0 0 0,158-21 0 0 0,-214 10 0 0 0,99 17 0 0 0,108-12 0 0 0,-1-4 0 0 0,-105-1 0 0 0,80-16 0 0 0,-50 1 0 0 0,12 18 0 0 0,-25 1 0 0 0,137-14 0 0 0,-34-7 0 0 0,34 4 0 0 0,-91-19 14 0 0,82 14-1 0 0,0 1 0 0 0,-49-2 0 0 0,-223 21-1 0 0,206-4-13 0 0,-203-14 1 0 0,164 0 0 0 0,9 5 15 0 0,-131-10 45 0 0,158-6 20 0 0,63 8-56 0 0,-70-3 0 0 0,41 9 32 0 0,-101-1-6 0 0,13 7-39 0 0,19-10-11 0 0,-59 6 0 0 0,1-1 0 0 0,110-1 0 0 0,-131 11 0 0 0,108 1 0 0 0,8-10 62 0 0,90 1-60 0 0,-13 1-2 0 0,-40 4 0 0 0,-6 0 0 0 0,-47 3 0 0 0,55-2 0 0 0,54-3 0 0 0,0 0 0 0 0,0 0 0 0 0,-20 7 0 0 0,10 0 0 0 0,0 2 0 0 0,1 1 0 0 0,-31 19 0 0 0,23-9 0 0 0,23-14 0 0 0,-1-1 0 0 0,0 0 0 0 0,-13 6 0 0 0,-113 46 0 0 0,121-51 0 0 0,1 1 0 0 0,-1 1 0 0 0,1 0 0 0 0,-20 19 0 0 0,14-12 0 0 0,10-7 0 0 0,0-1 0 0 0,1 1 0 0 0,-16 20 0 0 0,22-24 0 0 0,-1 0 0 0 0,1 1 0 0 0,1-1 0 0 0,-1 1 0 0 0,1 0 0 0 0,0 0 0 0 0,1 0 0 0 0,-4 14 0 0 0,-1 17 0 0 0,2-9 0 0 0,-3 32 0 0 0,-6 111 0 0 0,0 17 0 0 0,14-108 0 0 0,1-49 0 0 0,-2-1 0 0 0,-4 33 0 0 0,4-55 0 0 0,0 1 0 0 0,1-1 0 0 0,0 1 0 0 0,0 0 0 0 0,1-1 0 0 0,1 1 0 0 0,-1-1 0 0 0,1 0 0 0 0,1 0 0 0 0,0 1 0 0 0,0-1 0 0 0,1-1 0 0 0,0 1 0 0 0,0 0 0 0 0,1-1 0 0 0,11 15 0 0 0,0-5 0 0 0,0 0 0 0 0,1-2 0 0 0,0 0 0 0 0,2 0 0 0 0,32 20 0 0 0,-31-25 0 0 0,1 0 0 0 0,37 13 0 0 0,-12-5 0 0 0,-23-9 3 0 0,2-2 0 0 0,-1-1 0 0 0,1 0 0 0 0,0-2 0 0 0,36 3 0 0 0,131-3 30 0 0,-35-2-20 0 0,179 22-13 0 0,-137-19 0 0 0,-170-6 0 0 0,333 6 0 0 0,0 18 0 0 0,-280-18 0 0 0,629 10 64 0 0,-499-30-64 0 0,94-2 0 0 0,53 15 0 0 0,-163 4 0 0 0,-98-1 0 0 0,71-2 0 0 0,-86-5 0 0 0,217-14 0 0 0,-30 5 0 0 0,7-1 0 0 0,-59-9 0 0 0,-146 17 0 0 0,46-1 0 0 0,-51 6 0 0 0,322 4 0 0 0,-174 10 0 0 0,4 1 0 0 0,-35 13 0 0 0,5 0 0 0 0,-41-19 14 0 0,154-14 0 0 0,-42 0 11 0 0,-128 3-19 0 0,208-31-1 0 0,104-1-5 0 0,-339 31 0 0 0,63-9 0 0 0,-10 0 0 0 0,-53 9 0 0 0,-1 4 0 0 0,142 19 0 0 0,-131-8 0 0 0,125-4 0 0 0,-148 0 0 0 0,-44-2 0 0 0,-34-4 6 0 0,0-1 0 0 0,0 0-1 0 0,0-1 1 0 0,0-1 0 0 0,21-6 0 0 0,-20 5 1 0 0,1 0 0 0 0,-1 1 1 0 0,32-2-1 0 0,-29 5-7 0 0,1 0 0 0 0,-1-2 0 0 0,0 0 0 0 0,19-4 0 0 0,-32 4 0 0 0,1 0 0 0 0,0 0 0 0 0,-1 0 0 0 0,1-1 0 0 0,-1 1 0 0 0,1-1 0 0 0,-1-1 0 0 0,0 1 0 0 0,-1-1 0 0 0,1 0 0 0 0,-1 0 0 0 0,1 0 0 0 0,-1-1 0 0 0,0 1 0 0 0,-1-1 0 0 0,5-6 0 0 0,1-8 11 0 0,0-1-1 0 0,-1 0 1 0 0,-1-1 0 0 0,-1 1-1 0 0,6-36 1 0 0,-12 54-11 0 0,1-3 1 0 0,0-1-1 0 0,0 0 1 0 0,-1 0-1 0 0,1-6 1 0 0,-1 11-2 0 0,0 0 1 0 0,0 0 0 0 0,0 0-1 0 0,0 1 1 0 0,0-1 0 0 0,-1 0-1 0 0,1 0 1 0 0,0 1 0 0 0,0-1-1 0 0,0 0 1 0 0,-1 0 0 0 0,1 1-1 0 0,0-1 1 0 0,-1 0 0 0 0,1 1 0 0 0,-1-1-1 0 0,1 0 1 0 0,-1 1 0 0 0,1-1-1 0 0,-1 0 1 0 0,1 1 0 0 0,-1-1-1 0 0,1 1 1 0 0,-1 0 0 0 0,0-1-1 0 0,1 1 1 0 0,-1-1 0 0 0,0 1-1 0 0,0 0 1 0 0,1-1 0 0 0,-1 1-1 0 0,0 0 1 0 0,0 0 0 0 0,1 0-1 0 0,-1-1 1 0 0,0 1 0 0 0,0 0-1 0 0,0 0 1 0 0,1 0 0 0 0,-2 1-1 0 0,-8 0-94 0 0,1 1-1 0 0,-1 1 0 0 0,1-1 1 0 0,0 2-1 0 0,0-1 0 0 0,0 1 1 0 0,-13 8-1 0 0,-57 43-2732 0 0,68-47 2129 0 0,-33 26-5540 0 0,1 0-1795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33.365"/>
    </inkml:context>
    <inkml:brush xml:id="br0">
      <inkml:brushProperty name="width" value="0.1" units="cm"/>
      <inkml:brushProperty name="height" value="0.1" units="cm"/>
      <inkml:brushProperty name="color" value="#E71224"/>
    </inkml:brush>
  </inkml:definitions>
  <inkml:trace contextRef="#ctx0" brushRef="#br0">27 1 2127 0 0,'-2'0'96'0'0,"0"0"16"0"0,0 4-112 0 0,-2-4 0 0 0,2 2 0 0 0,0-2 0 0 0,0 4 0 0 0,-2-2-104 0 0,-2 2 16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1:58.293"/>
    </inkml:context>
    <inkml:brush xml:id="br0">
      <inkml:brushProperty name="width" value="0.1" units="cm"/>
      <inkml:brushProperty name="height" value="0.1" units="cm"/>
      <inkml:brushProperty name="color" value="#F4F91B"/>
    </inkml:brush>
  </inkml:definitions>
  <inkml:trace contextRef="#ctx0" brushRef="#br0">644 1043 1839 0 0,'-18'-16'3808'0'0,"18"17"-3790"0"0,1-1 1 0 0,-1 0-1 0 0,0 1 0 0 0,0-1 0 0 0,0 0 0 0 0,0 0 1 0 0,0 1-1 0 0,0-1 0 0 0,0 0 0 0 0,1 0 1 0 0,-1 0-1 0 0,0 1 0 0 0,0-1 0 0 0,0 0 1 0 0,0 0-1 0 0,1 0 0 0 0,-1 1 0 0 0,0-1 0 0 0,0 0 1 0 0,1 0-1 0 0,-1 0 0 0 0,0 0 0 0 0,0 0 1 0 0,1 1-1 0 0,-1-1 0 0 0,0 0 0 0 0,0 0 1 0 0,1 0-1 0 0,-1 0 0 0 0,0 0 0 0 0,1 0 0 0 0,-1 0 1 0 0,0 0-1 0 0,0 0 0 0 0,1 0 0 0 0,11-4 349 0 0,-1-1 0 0 0,1 0 0 0 0,-1-1 0 0 0,0 0 0 0 0,-1 0 0 0 0,16-13 0 0 0,7-4 464 0 0,-8 5-325 0 0,0-2 0 0 0,21-22-1 0 0,-1 2-120 0 0,-17 14-94 0 0,-1 0 0 0 0,-2-2 0 0 0,-1-1 0 0 0,-1-1 0 0 0,29-50 0 0 0,-45 69-143 0 0,-2 0 1 0 0,1-1-1 0 0,7-23 0 0 0,-12 28-109 0 0,1 1 0 0 0,-1-1-1 0 0,0 0 1 0 0,-1 1 0 0 0,1-1 0 0 0,-1 0 0 0 0,-1 0 0 0 0,1 1 0 0 0,-3-9 0 0 0,-1-6 24 0 0,-2 0 0 0 0,0 0 0 0 0,-1 0 0 0 0,-1 1 0 0 0,-19-33 0 0 0,21 45-55 0 0,-1 0 0 0 0,0 0 0 0 0,0 0 0 0 0,0 1 0 0 0,-1 0 0 0 0,0 0 0 0 0,-1 1-1 0 0,1 0 1 0 0,-13-6 0 0 0,-13-4 35 0 0,-45-16 0 0 0,34 14-32 0 0,-12-8 21 0 0,-98-62 0 0 0,140 79-32 0 0,0 1 0 0 0,-1 0 0 0 0,0 1 0 0 0,-1 1 0 0 0,1 0 0 0 0,-1 1 0 0 0,0 1 0 0 0,0 1 0 0 0,-1 0 0 0 0,1 1 0 0 0,0 1 0 0 0,-25 1 0 0 0,18 1-17 0 0,-1 1 0 0 0,1 1 0 0 0,-32 8 0 0 0,47-9 12 0 0,0 1-1 0 0,0 1 0 0 0,1-1 1 0 0,-1 2-1 0 0,1-1 0 0 0,0 1 1 0 0,0 0-1 0 0,1 0 0 0 0,0 1 1 0 0,0 0-1 0 0,-12 13 0 0 0,6-2-7 0 0,1 1 0 0 0,0 0 0 0 0,1 0 0 0 0,1 1 0 0 0,1 1 1 0 0,1 0-1 0 0,0 0 0 0 0,-5 23 0 0 0,6-12 10 0 0,1 1 1 0 0,1 0 0 0 0,1 0 0 0 0,2 56-1 0 0,4-62 3 0 0,0 0 0 0 0,2 0 0 0 0,7 28 0 0 0,-7-41 0 0 0,0 0 0 0 0,0 0 0 0 0,2 0 0 0 0,-1 0 0 0 0,2-1 0 0 0,0 0 0 0 0,13 17 0 0 0,-13-21 0 0 0,0-1 0 0 0,0 0-1 0 0,1 0 1 0 0,0-1-1 0 0,1 0 1 0 0,0 0 0 0 0,-1-1-1 0 0,2 0 1 0 0,-1-1 0 0 0,18 6-1 0 0,8 0 19 0 0,61 10 1 0 0,-72-16 8 0 0,26 2-1 0 0,-1-2-1 0 0,1-2 0 0 0,0-2 1 0 0,0-3-1 0 0,62-10 0 0 0,-58 3 110 0 0,70-23 0 0 0,-31 7-41 0 0,-75 23-31 0 0,-18 5-29 0 0,-8 5-36 0 0,-41 28-1566 0 0,27-19-3407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3:42.647"/>
    </inkml:context>
    <inkml:brush xml:id="br0">
      <inkml:brushProperty name="width" value="0.1" units="cm"/>
      <inkml:brushProperty name="height" value="0.1" units="cm"/>
      <inkml:brushProperty name="color" value="#F4F91B"/>
    </inkml:brush>
  </inkml:definitions>
  <inkml:trace contextRef="#ctx0" brushRef="#br0">639 83 1839 0 0,'-6'0'274'0'0,"1"0"-1"0"0,0-1 0 0 0,-1 1 0 0 0,1-1 0 0 0,-1 0 0 0 0,-7-3 1 0 0,10 3-118 0 0,1 0 0 0 0,-1-1 0 0 0,1 1 0 0 0,-1-1 0 0 0,1 1 1 0 0,0-1-1 0 0,0 0 0 0 0,-1 0 0 0 0,1 0 0 0 0,1 0 0 0 0,-1-1 1 0 0,0 1-1 0 0,0 0 0 0 0,-1-3 0 0 0,1 1 61 0 0,-1 0 0 0 0,0 1 0 0 0,1 0 0 0 0,-2-1 0 0 0,1 1 0 0 0,0 0 0 0 0,-1 1 0 0 0,1-1 0 0 0,-1 1 0 0 0,-5-3-1 0 0,7 3-85 0 0,-1 1-1 0 0,1 0 0 0 0,-1 0 0 0 0,0 0 0 0 0,1 0 0 0 0,-1 0 0 0 0,0 0 0 0 0,0 1 0 0 0,0 0 0 0 0,0-1 0 0 0,0 1 0 0 0,1 0 1 0 0,-1 0-1 0 0,0 1 0 0 0,0-1 0 0 0,0 1 0 0 0,-3 0 0 0 0,5-1-82 0 0,0 0 0 0 0,0 1 0 0 0,0-1-1 0 0,0 0 1 0 0,1 1 0 0 0,-1-1 0 0 0,0 0 0 0 0,0 1 0 0 0,0-1-1 0 0,1 1 1 0 0,-1-1 0 0 0,0 1 0 0 0,0 0 0 0 0,1-1 0 0 0,-1 1-1 0 0,0 0 1 0 0,1-1 0 0 0,-1 1 0 0 0,1 0 0 0 0,-1 0 0 0 0,1 0 0 0 0,0-1-1 0 0,-1 1 1 0 0,1 0 0 0 0,0 0 0 0 0,-1 2 0 0 0,1-2-25 0 0,1 0 1 0 0,-1 0-1 0 0,1 0 1 0 0,-1 0-1 0 0,1 0 1 0 0,-1 0-1 0 0,1-1 1 0 0,0 1-1 0 0,0 0 1 0 0,-1 0 0 0 0,1 0-1 0 0,0-1 1 0 0,0 1-1 0 0,0 0 1 0 0,0-1-1 0 0,0 1 1 0 0,0-1-1 0 0,0 1 1 0 0,0-1-1 0 0,0 1 1 0 0,1-1-1 0 0,71 26 342 0 0,11 5-106 0 0,-17-4-72 0 0,-42-18-18 0 0,30 15 0 0 0,-46-20-137 0 0,-1 1 1 0 0,-1 0-1 0 0,1 1 0 0 0,-1-1 1 0 0,0 1-1 0 0,0 1 1 0 0,9 10-1 0 0,86 126 390 0 0,-93-128-386 0 0,0 1 1 0 0,-2 0 0 0 0,0 1-1 0 0,10 33 1 0 0,8 72 341 0 0,-15-71-225 0 0,5 78 15 0 0,-6-47-125 0 0,1 85 69 0 0,-4-52-43 0 0,0-28-23 0 0,-4 0 1 0 0,-14 135-1 0 0,-12 240 733 0 0,22-368-625 0 0,34 833 110 0 0,-19-674-125 0 0,-1-3-18 0 0,23 68 16 0 0,-5-59 10 0 0,-12-94-47 0 0,15 282 238 0 0,-33-364-271 0 0,18 637 408 0 0,3-431-393 0 0,9 117-10 0 0,-19-112 174 0 0,-2-31-10 0 0,-7-243-212 0 0,19 538 268 0 0,-34-270-194 0 0,-4 154 110 0 0,28-65-133 0 0,-7-307-76 0 0,82 705 129 0 0,-52-406-81 0 0,-28 1-19 0 0,3 31 89 0 0,12 71-57 0 0,-16-382-56 0 0,12 487 124 0 0,-14-408-86 0 0,-8 197 112 0 0,-26 17-6 0 0,20-263-110 0 0,-35 353 276 0 0,26-246-196 0 0,13-179-116 0 0,-3 0 0 0 0,-1-1 0 0 0,-2 0 0 0 0,-20 46 0 0 0,21-67 19 0 0,0-1-1 0 0,-2 0 1 0 0,-1 0-1 0 0,-1-1 0 0 0,-1-1 1 0 0,-1-1-1 0 0,-1-1 1 0 0,-1 0-1 0 0,-1-1 1 0 0,-1-2-1 0 0,-45 31 1 0 0,19-16 61 0 0,-1-3 0 0 0,-2-3 0 0 0,0-1 0 0 0,-96 32 0 0 0,143-56-76 0 0,-146 40 203 0 0,121-35-158 0 0,0-2 1 0 0,-1-2-1 0 0,-35 1 0 0 0,38-4-4 0 0,1-1 0 0 0,-1-2 0 0 0,1 0 0 0 0,0-2 0 0 0,-45-14 1 0 0,59 15-184 0 0,1 0 1 0 0,0-1 0 0 0,0-1 0 0 0,0 0 0 0 0,0 0-1 0 0,1-1 1 0 0,1 0 0 0 0,-1-1 0 0 0,1 0 0 0 0,0-1 0 0 0,1 1-1 0 0,0-2 1 0 0,0 1 0 0 0,-10-18 0 0 0,1-7-2005 0 0,1-5-4587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3:45.980"/>
    </inkml:context>
    <inkml:brush xml:id="br0">
      <inkml:brushProperty name="width" value="0.1" units="cm"/>
      <inkml:brushProperty name="height" value="0.1" units="cm"/>
      <inkml:brushProperty name="color" value="#E71224"/>
    </inkml:brush>
  </inkml:definitions>
  <inkml:trace contextRef="#ctx0" brushRef="#br0">2121 184 7887 0 0,'-110'-19'1390'0'0,"76"15"-879"0"0,0-2-1 0 0,1-1 1 0 0,0-1-1 0 0,-41-17 1 0 0,19-1-269 0 0,28 13-138 0 0,0 0 0 0 0,-1 2 0 0 0,-48-13-1 0 0,29 14 157 0 0,0 2-1 0 0,-1 2 0 0 0,0 3 0 0 0,-69 2 0 0 0,44 7 474 0 0,1 3-1 0 0,-127 33 1 0 0,163-31-504 0 0,3-3 18 0 0,1 3-1 0 0,-34 14 1 0 0,-31 27-58 0 0,84-44-191 0 0,-1 1-1 0 0,2 1 1 0 0,-1 0 0 0 0,-18 21-1 0 0,0 2 3 0 0,-70 54 0 0 0,9-9 0 0 0,76-62 0 0 0,1 0 0 0 0,0 1 0 0 0,-17 27 0 0 0,20-25 0 0 0,0 1 0 0 0,2 0 0 0 0,0 1 0 0 0,2 0 0 0 0,-12 43 0 0 0,-35 139-60 0 0,18-60 48 0 0,-27 133 66 0 0,16 202 20 0 0,44-392-74 0 0,-6 244 0 0 0,11-283 0 0 0,19 359 0 0 0,-10-324 0 0 0,65 498 0 0 0,-7-12 199 0 0,-21 2 41 0 0,-2-3 119 0 0,-11-68-285 0 0,-31-447-74 0 0,31 304 0 0 0,-25-283 0 0 0,69 405 0 0 0,-23-140 5 0 0,-26-141 54 0 0,-5-41-59 0 0,32 167 0 0 0,86 240 0 0 0,-105-421 0 0 0,27 205 0 0 0,7 277 128 0 0,-49-259-10 0 0,-23-221-103 0 0,8 259 279 0 0,24-121-245 0 0,-17-202-35 0 0,37 116 0 0 0,-47-182-14 0 0,1 0 0 0 0,1-1 0 0 0,0 0 0 0 0,0 0 0 0 0,12 16 0 0 0,-13-23 0 0 0,0 0 0 0 0,1 0 0 0 0,-1 0 0 0 0,1-1 0 0 0,0 0 0 0 0,0 0 0 0 0,1-1 0 0 0,-1 1 0 0 0,1-2 0 0 0,0 1 0 0 0,10 4 0 0 0,-4-4 0 0 0,0-1 0 0 0,1 0-1 0 0,-1-1 1 0 0,0 0 0 0 0,1-1-1 0 0,-1 0 1 0 0,1-1 0 0 0,-1 0-1 0 0,19-4 1 0 0,6-3 8 0 0,73-22 1 0 0,30-19 355 0 0,60-18 480 0 0,-90 36-442 0 0,-76 23-202 0 0,62-12-17 0 0,-48 10-72 0 0,50-9-30 0 0,-50 9-8 0 0,75-10 3 0 0,27 2 16 0 0,6 9-12 0 0,-5 5-64 0 0,7 6-34 0 0,-35 2-73 0 0,-78-2-8 0 0,44 7-178 0 0,-67-8-763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4:49.386"/>
    </inkml:context>
    <inkml:brush xml:id="br0">
      <inkml:brushProperty name="width" value="0.1" units="cm"/>
      <inkml:brushProperty name="height" value="0.1" units="cm"/>
      <inkml:brushProperty name="color" value="#66CC00"/>
    </inkml:brush>
  </inkml:definitions>
  <inkml:trace contextRef="#ctx0" brushRef="#br0">2 43 2183 0 0,'2'11'5643'0'0,"-2"-11"-5571"0"0,-2-5 1351 0 0,2 5-1385 0 0,0 0 0 0 0,0 0-1 0 0,0 0 1 0 0,0 0 0 0 0,-1 0 0 0 0,1-1-1 0 0,0 1 1 0 0,0 0 0 0 0,0 0 0 0 0,0 0-1 0 0,0 0 1 0 0,0 0 0 0 0,0-1 0 0 0,0 1-1 0 0,0 0 1 0 0,0 0 0 0 0,0 0 0 0 0,0 0-1 0 0,0 0 1 0 0,0-1 0 0 0,0 1 0 0 0,0 0-1 0 0,0 0 1 0 0,0 0 0 0 0,0 0 0 0 0,0-1 0 0 0,0 1-1 0 0,0 0 1 0 0,0 0 0 0 0,0 0 0 0 0,0 0-1 0 0,0-1 1 0 0,0 1 0 0 0,0 0 0 0 0,0 0-1 0 0,0 0 1 0 0,1 0 0 0 0,-1 0 0 0 0,0-1-1 0 0,1 0 197 0 0,1-1-1 0 0,-1 0 1 0 0,1 1 0 0 0,0 0-1 0 0,0-1 1 0 0,-1 1-1 0 0,1 0 1 0 0,0 0-1 0 0,0 0 1 0 0,0 0 0 0 0,0 0-1 0 0,4-1 1 0 0,33-8 857 0 0,-31 8-877 0 0,0 1-56 0 0,0-1-1 0 0,0 2 1 0 0,0-1 0 0 0,0 1 0 0 0,10 0-1 0 0,-1 0 27 0 0,-16 0-163 0 0,1 0 1 0 0,0 0 0 0 0,-1 0-1 0 0,1 0 1 0 0,0 0 0 0 0,-1 0-1 0 0,1 0 1 0 0,0 1-1 0 0,-1-1 1 0 0,3 1 0 0 0,0 0 36 0 0,1 0 1 0 0,-1 0-1 0 0,0 0 1 0 0,1-1-1 0 0,5 1 1 0 0,11 1 139 0 0,27 9 107 0 0,-25-5-247 0 0,25 4 0 0 0,21 2 60 0 0,-41-6-22 0 0,-17-4-13 0 0,1 0-1 0 0,-1 0 1 0 0,12 0-1 0 0,-17-2-58 0 0,0 1 1 0 0,0 0-1 0 0,0 0 0 0 0,-1 1 1 0 0,1-1-1 0 0,0 1 0 0 0,-1 0 0 0 0,0 1 1 0 0,7 3-1 0 0,-9-4-21 0 0,1-1 13 0 0,1 1 1 0 0,-1-1 0 0 0,1 0 0 0 0,0 0-1 0 0,-1 0 1 0 0,1-1 0 0 0,0 1 0 0 0,-1-1-1 0 0,1-1 1 0 0,0 1 0 0 0,-1 0 0 0 0,1-1-1 0 0,4-1 1 0 0,18 0 226 0 0,-21 2-195 0 0,-1 0 0 0 0,1-1 0 0 0,0 0 0 0 0,6-1 0 0 0,13 1 53 0 0,-22 1-91 0 0,1 1-1 0 0,-1-1 1 0 0,1 0-1 0 0,0-1 1 0 0,-1 1-1 0 0,5-2 1 0 0,0 0-5 0 0,0 0 1 0 0,0 0-1 0 0,-1 1 0 0 0,1 0 1 0 0,0 0-1 0 0,0 1 0 0 0,0 0 1 0 0,0 0-1 0 0,12 3 0 0 0,126 19 59 0 0,-133-21-64 0 0,0 0 0 0 0,0-1 0 0 0,0 0 0 0 0,12-3 0 0 0,149-20 64 0 0,-164 22-29 0 0,-1-2-1 0 0,1 1 1 0 0,-1-2-1 0 0,0 1 1 0 0,0-1 0 0 0,9-5-1 0 0,-15 7-30 0 0,2-1 77 0 0,0 0 1 0 0,0-1 0 0 0,0 0 0 0 0,0 0-1 0 0,-1 0 1 0 0,7-9 0 0 0,4-4 188 0 0,-21 32-541 0 0,-9 11-734 0 0,0-3 273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4:51.359"/>
    </inkml:context>
    <inkml:brush xml:id="br0">
      <inkml:brushProperty name="width" value="0.1" units="cm"/>
      <inkml:brushProperty name="height" value="0.1" units="cm"/>
      <inkml:brushProperty name="color" value="#66CC00"/>
    </inkml:brush>
  </inkml:definitions>
  <inkml:trace contextRef="#ctx0" brushRef="#br0">163 1 919 0 0,'-4'2'321'0'0,"0"1"0"0"0,0 0 0 0 0,0-1 0 0 0,0 0 0 0 0,0 0-1 0 0,-1 0 1 0 0,-7 2 0 0 0,8-3-121 0 0,-1 1 0 0 0,0-1 0 0 0,1 0 0 0 0,-1 0 0 0 0,0 0 0 0 0,0 0 1 0 0,0-1-1 0 0,0 0 0 0 0,1 0 0 0 0,-1 0 0 0 0,0-1 0 0 0,0 0 0 0 0,0 0 0 0 0,1 0 0 0 0,-1 0 0 0 0,0-1 0 0 0,1 0 0 0 0,-1 0 0 0 0,-5-3 0 0 0,10 5-145 0 0,-1-1-1 0 0,0 1 1 0 0,1 0-1 0 0,-1-1 1 0 0,0 1-1 0 0,1 0 1 0 0,-1-1-1 0 0,0 1 1 0 0,0 0-1 0 0,1 0 0 0 0,-1 0 1 0 0,0 0-1 0 0,0 0 1 0 0,0 0-1 0 0,1 0 1 0 0,-1 0-1 0 0,0 0 1 0 0,0 0-1 0 0,1 0 1 0 0,-1 0-1 0 0,0 1 1 0 0,1-1-1 0 0,-1 0 0 0 0,0 1 1 0 0,0-1-1 0 0,0 0-34 0 0,1 1-1 0 0,0-1 0 0 0,0 0 0 0 0,0 0 1 0 0,0 0-1 0 0,0 0 0 0 0,-1 0 1 0 0,1 0-1 0 0,0 1 0 0 0,0-1 0 0 0,0 0 1 0 0,0 0-1 0 0,0 0 0 0 0,0 0 1 0 0,0 0-1 0 0,0 1 0 0 0,0-1 0 0 0,-1 0 1 0 0,1 0-1 0 0,0 0 0 0 0,0 0 1 0 0,0 1-1 0 0,0-1 0 0 0,0 0 0 0 0,0 0 1 0 0,0 0-1 0 0,0 1 0 0 0,0-1 1 0 0,0 0-1 0 0,0 0 0 0 0,1 0 0 0 0,-1 0 1 0 0,0 1-1 0 0,0-1 0 0 0,0 0 1 0 0,0 0-1 0 0,0 0 0 0 0,0 0 0 0 0,0 0 1 0 0,0 1-1 0 0,0-1 0 0 0,0 0 1 0 0,1 0-1 0 0,-1 0 0 0 0,0 0 0 0 0,0 0 1 0 0,0 0-1 0 0,0 1 0 0 0,0-1 1 0 0,1 0-1 0 0,-1 0 0 0 0,0 0 0 0 0,0 0 1 0 0,0 0-1 0 0,0 0 0 0 0,1 0 1 0 0,-1 0-1 0 0,0 0 0 0 0,0 0 0 0 0,0 0 1 0 0,1 0-1 0 0,-1 0 0 0 0,0 0 1 0 0,0 0-1 0 0,0 0 0 0 0,0 0 0 0 0,1 0 1 0 0,-1 0-1 0 0,22 0 830 0 0,-3 1-357 0 0,-5 4-132 0 0,-11-5-293 0 0,0 1 0 0 0,0 0 0 0 0,0 0 0 0 0,-1 0 0 0 0,1 1 0 0 0,0-1 0 0 0,2 3 0 0 0,40 18 645 0 0,-42-20-645 0 0,0-1 0 0 0,-1 1 0 0 0,1-1-1 0 0,0 1 1 0 0,0-1 0 0 0,1 0 0 0 0,-1 0 0 0 0,0 0-1 0 0,0-1 1 0 0,0 1 0 0 0,1-1 0 0 0,4 0 0 0 0,44-4 546 0 0,-33 2-407 0 0,28-4 42 0 0,-28 3-89 0 0,-1 1-1 0 0,1 1 0 0 0,0 1 1 0 0,20 1-1 0 0,-36-1-147 0 0,-1 0-1 0 0,1 0 1 0 0,0 0 0 0 0,-1 0-1 0 0,1-1 1 0 0,0 0-1 0 0,3 0 1 0 0,16-4 80 0 0,33 11 125 0 0,-30-2-201 0 0,30 1 34 0 0,19-7 199 0 0,-8 2-53 0 0,24-6-70 0 0,-66 4-87 0 0,34 1 1 0 0,-28 1 12 0 0,33 3-51 0 0,-29-2 26 0 0,48-3 76 0 0,-39 0-6 0 0,66 4 0 0 0,-50 6-74 0 0,-41-5-12 0 0,-1 0 1 0 0,1-1 0 0 0,24-2-1 0 0,-17-1-10 0 0,-12 1 0 0 0,0-1 0 0 0,0 0 0 0 0,0-1 0 0 0,-1 0 0 0 0,17-6 0 0 0,-22 6 14 0 0,-1 0-1 0 0,1 0 1 0 0,0 1 0 0 0,13-1-1 0 0,-17 2-7 0 0,0-1 0 0 0,1 1-1 0 0,-1 1 1 0 0,1-1 0 0 0,-1 0-1 0 0,1 1 1 0 0,-1 0 0 0 0,0 0-1 0 0,1 0 1 0 0,-1 0 0 0 0,5 3-1 0 0,-8-4-22 0 0,0 0-1 0 0,1 1 0 0 0,-1-1 1 0 0,0 0-1 0 0,0 1 0 0 0,1-1 0 0 0,-1 1 1 0 0,0-1-1 0 0,0 1 0 0 0,0-1 1 0 0,0 1-1 0 0,0-1 0 0 0,0 1 1 0 0,0-1-1 0 0,0 1 0 0 0,0-1 1 0 0,0 0-1 0 0,0 1 0 0 0,0-1 1 0 0,0 1-1 0 0,0-1 0 0 0,0 1 1 0 0,0-1-1 0 0,0 1 0 0 0,0-1 1 0 0,-1 1-1 0 0,1-1 0 0 0,-1 1 1 0 0,-5 11-900 0 0,-2-3 98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4:59.671"/>
    </inkml:context>
    <inkml:brush xml:id="br0">
      <inkml:brushProperty name="width" value="0.1" units="cm"/>
      <inkml:brushProperty name="height" value="0.1" units="cm"/>
      <inkml:brushProperty name="color" value="#66CC00"/>
    </inkml:brush>
  </inkml:definitions>
  <inkml:trace contextRef="#ctx0" brushRef="#br0">86 83 655 0 0,'-2'-2'80'0'0,"-1"1"-1"0"0,1-1 1 0 0,0 1-1 0 0,-1 0 0 0 0,1 0 1 0 0,-1 0-1 0 0,-3-1 0 0 0,1 1 366 0 0,2 0-101 0 0,1 1 0 0 0,-1 0 0 0 0,1 0 0 0 0,0 0 0 0 0,-1 0 0 0 0,1 0 0 0 0,-1 1-1 0 0,1-1 1 0 0,-3 2 0 0 0,-26 13 6475 0 0,31-14-6689 0 0,0 13 1061 0 0,3-15-1061 0 0,-1 1-1 0 0,1 0 1 0 0,-1-1-1 0 0,0 0 1 0 0,0 1 0 0 0,1-1-1 0 0,-1 0 1 0 0,3-2-1 0 0,4-1 182 0 0,56-12 581 0 0,-46 13-783 0 0,-1-2-1 0 0,25-8 1 0 0,-22 5 301 0 0,1 2 0 0 0,41-9 0 0 0,-53 13-304 0 0,-7 1-86 0 0,-1 1-1 0 0,1-1 1 0 0,-1 0 0 0 0,1 1 0 0 0,0 0 0 0 0,-1 0 0 0 0,1 0 0 0 0,-1 0 0 0 0,1 0 0 0 0,0 0 0 0 0,-1 1 0 0 0,1-1 0 0 0,-1 1-1 0 0,1-1 1 0 0,-1 1 0 0 0,4 2 0 0 0,-4-2 16 0 0,1 0-1 0 0,-1-1 1 0 0,0 1 0 0 0,1 0-1 0 0,-1-1 1 0 0,1 0-1 0 0,-1 1 1 0 0,1-1 0 0 0,-1 0-1 0 0,1 0 1 0 0,-1 0-1 0 0,4-1 1 0 0,-2 0 20 0 0,0 1 1 0 0,0 0-1 0 0,0 0 1 0 0,0 0-1 0 0,6 2 1 0 0,43 3 89 0 0,-24 1-16 0 0,56 5-1 0 0,-70-11-83 0 0,0 0-1 0 0,0-1 1 0 0,-1 0 0 0 0,1-1 0 0 0,25-7 0 0 0,-33 7-16 0 0,1 1 1 0 0,-1-1-1 0 0,0 1 1 0 0,0 1-1 0 0,1-1 1 0 0,-1 1 0 0 0,1 1-1 0 0,-1-1 1 0 0,0 1-1 0 0,1 1 1 0 0,-1-1-1 0 0,0 1 1 0 0,0 0 0 0 0,12 6-1 0 0,-14-5-23 0 0,2 0-1 0 0,-1 0 0 0 0,0-1 1 0 0,1 0-1 0 0,-1 0 1 0 0,1 0-1 0 0,-1-1 0 0 0,1 0 1 0 0,7 0-1 0 0,84 4 58 0 0,-31-3 0 0 0,-36-1-51 0 0,-1-1 0 0 0,0-1 0 0 0,0-2-1 0 0,38-8 1 0 0,161-20 179 0 0,-197 25-177 0 0,89-11 98 0 0,-60 13-38 0 0,-49 3-31 0 0,-4 1-42 0 0,1 0 0 0 0,-1 1 1 0 0,12 1-1 0 0,-11-1-2 0 0,0 0 0 0 0,0 0 0 0 0,0-1 0 0 0,0-1 0 0 0,13-2 0 0 0,17 0 0 0 0,15 1 9 0 0,30 2 46 0 0,9 8-55 0 0,-81-7 30 0 0,-8-1-27 0 0,-1 0 0 0 0,0 1 1 0 0,1-1-1 0 0,-1 1 1 0 0,0-1-1 0 0,0 1 1 0 0,0 0-1 0 0,0 0 1 0 0,5 3-1 0 0,-5-3-3 0 0,-1 0 0 0 0,1 0 0 0 0,0 0 0 0 0,0 0 0 0 0,0-1 0 0 0,0 1 0 0 0,0-1 0 0 0,0 0 0 0 0,6 0 0 0 0,-5 0 0 0 0,-1 0 0 0 0,1 0 0 0 0,-1 0 0 0 0,1 1 0 0 0,-1 0 0 0 0,0-1 0 0 0,4 2 0 0 0,1 1 0 0 0,-1-1 0 0 0,1 0 0 0 0,-1-1 0 0 0,1 0 0 0 0,10 0 0 0 0,19 4 0 0 0,-13-1-9 0 0,-17-3 16 0 0,0-1 0 0 0,-1 2 1 0 0,1-1-1 0 0,-1 1 0 0 0,1 0 1 0 0,-1 0-1 0 0,0 0 1 0 0,0 1-1 0 0,9 5 0 0 0,-14-7-7 0 0,0 1-1 0 0,0-1 1 0 0,0 0-1 0 0,0 1 1 0 0,0-1-1 0 0,0 0 0 0 0,0 1 1 0 0,-1-1-1 0 0,1 1 1 0 0,-1-1-1 0 0,1 1 1 0 0,-1 0-1 0 0,0-1 1 0 0,1 1-1 0 0,-1 0 1 0 0,0-1-1 0 0,0 1 1 0 0,0-1-1 0 0,0 1 1 0 0,0 0-1 0 0,-1-1 0 0 0,1 1 1 0 0,0 0-1 0 0,-1-1 1 0 0,1 1-1 0 0,-2 1 1 0 0,-2 6-46 0 0,0 0 0 0 0,0 0 0 0 0,-7 10 0 0 0,6-12-10 0 0,-27 41-1434 0 0,12-23-46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5:01.437"/>
    </inkml:context>
    <inkml:brush xml:id="br0">
      <inkml:brushProperty name="width" value="0.1" units="cm"/>
      <inkml:brushProperty name="height" value="0.1" units="cm"/>
      <inkml:brushProperty name="color" value="#66CC00"/>
    </inkml:brush>
  </inkml:definitions>
  <inkml:trace contextRef="#ctx0" brushRef="#br0">25 92 3767 0 0,'-4'-12'93'0'0,"4"9"-50"0"0,-1-1-1 0 0,-1 1 1 0 0,1 0 0 0 0,0 0 0 0 0,-1-1 0 0 0,-3-5-1 0 0,4 8 51 0 0,0 0 0 0 0,0 0 0 0 0,1 0 0 0 0,-1 0-1 0 0,0 0 1 0 0,1 0 0 0 0,-1 0 0 0 0,0 0-1 0 0,1 0 1 0 0,0-1 0 0 0,-1 1 0 0 0,1 0-1 0 0,0 0 1 0 0,-1-1 0 0 0,1 1 0 0 0,0 0 0 0 0,0-1-1 0 0,0 1 1 0 0,0 0 0 0 0,0 0 0 0 0,1-1-1 0 0,-1 1 1 0 0,0 0 0 0 0,0 0 0 0 0,1-1-1 0 0,-1 1 1 0 0,1 0 0 0 0,0-2 0 0 0,1 2 49 0 0,-1-1 1 0 0,0 1 0 0 0,1 0-1 0 0,-1 0 1 0 0,1 0-1 0 0,-1 0 1 0 0,1 0 0 0 0,0 0-1 0 0,-1 0 1 0 0,1 0-1 0 0,0 1 1 0 0,0-1 0 0 0,-1 1-1 0 0,1-1 1 0 0,0 1 0 0 0,0 0-1 0 0,0-1 1 0 0,0 1-1 0 0,2 0 1 0 0,-1 0 14 0 0,1 1 0 0 0,0-1-1 0 0,0 1 1 0 0,0 0 0 0 0,0 0 0 0 0,0 0 0 0 0,-1 0 0 0 0,1 0-1 0 0,0 1 1 0 0,4 3 0 0 0,2 1 61 0 0,-1 1 0 0 0,11 10 1 0 0,9 6 129 0 0,-25-20-257 0 0,0-1 1 0 0,0 0-1 0 0,0-1 1 0 0,1 1-1 0 0,-1-1 1 0 0,0 0-1 0 0,1 0 1 0 0,8 1-1 0 0,38 0 970 0 0,-41-2-904 0 0,5-1-36 0 0,0 1 1 0 0,0 1 0 0 0,0 0-1 0 0,0 2 1 0 0,0-1-1 0 0,17 6 1 0 0,-8 0 21 0 0,1-1 0 0 0,0-1-1 0 0,0-1 1 0 0,1-1 0 0 0,-1-2 0 0 0,1 0 0 0 0,-1-2-1 0 0,45-5 1 0 0,-23 1-22 0 0,-35 4-70 0 0,1-1 0 0 0,-1 0 0 0 0,20-6 1 0 0,-12 2 30 0 0,0 1 0 0 0,1 1 1 0 0,-1 0-1 0 0,34 1 0 0 0,-11 4 2 0 0,50 7-1 0 0,-57-5-41 0 0,1-3-1 0 0,43-3 1 0 0,-39 1 109 0 0,55 3 0 0 0,-61 0-96 0 0,0-3 1 0 0,0 0-1 0 0,62-13 0 0 0,-40 6 44 0 0,71-7-3 0 0,138 2 0 0 0,-112 8 85 0 0,-153 5-181 0 0,-1 0 0 0 0,1 0 0 0 0,-1 0 0 0 0,0 0 0 0 0,1 0 0 0 0,-1 0 0 0 0,1 0 0 0 0,-1 0 0 0 0,1 0 0 0 0,-1 0 0 0 0,1 1 0 0 0,-1-1 0 0 0,1 0 0 0 0,-1 0 0 0 0,0 0 0 0 0,1 0 0 0 0,-1 1 0 0 0,1-1 0 0 0,-1 0 0 0 0,0 0 1 0 0,1 1-1 0 0,-1-1 0 0 0,1 0 0 0 0,-1 1 0 0 0,0-1 0 0 0,0 0 0 0 0,1 1 0 0 0,-1-1 0 0 0,0 1 0 0 0,0-1 0 0 0,1 1 0 0 0,-1-1 0 0 0,0 0 0 0 0,0 1 0 0 0,0-1 0 0 0,0 1 0 0 0,0-1 0 0 0,0 1 0 0 0,1-1 0 0 0,-1 1 0 0 0,0-1 0 0 0,0 1 0 0 0,-1-1 0 0 0,1 0 0 0 0,0 1 0 0 0,0-1 0 0 0,0 1 0 0 0,0-1 0 0 0,0 1 0 0 0,0-1 0 0 0,-1 1 0 0 0,1-1 0 0 0,0 0 0 0 0,0 1 0 0 0,-1-1 0 0 0,1 1 0 0 0,-20 30-33 0 0,15-24 5 0 0,-48 59-2808 0 0,39-49 1380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6:21.270"/>
    </inkml:context>
    <inkml:brush xml:id="br0">
      <inkml:brushProperty name="width" value="0.1" units="cm"/>
      <inkml:brushProperty name="height" value="0.1" units="cm"/>
      <inkml:brushProperty name="color" value="#F4F91B"/>
    </inkml:brush>
  </inkml:definitions>
  <inkml:trace contextRef="#ctx0" brushRef="#br0">107 63 1375 0 0,'-7'-12'125'0'0,"-1"0"-28"0"0,5 10 133 0 0,1-1-1 0 0,0 0 1 0 0,-1 1 0 0 0,1 0 0 0 0,-1-1 0 0 0,0 1-1 0 0,0 0 1 0 0,0 0 0 0 0,0 1 0 0 0,0-1-1 0 0,0 1 1 0 0,-5-2 0 0 0,2 1 422 0 0,-1 0-1 0 0,1 1 1 0 0,-1-1 0 0 0,0 1-1 0 0,-10 0 1 0 0,17 1-628 0 0,0 0 0 0 0,1 1 237 0 0,-1-1-237 0 0,0 0-1 0 0,0 0 1 0 0,0 0 0 0 0,0 0 0 0 0,0 0-1 0 0,0 0 1 0 0,0 0 0 0 0,0 0 0 0 0,0 0-1 0 0,0 0 1 0 0,0 1 0 0 0,0-1 0 0 0,0 0-1 0 0,0 0 1 0 0,0 0 0 0 0,0 0 0 0 0,0 0-1 0 0,0 0 1 0 0,0 0 0 0 0,0 0 0 0 0,0 0 0 0 0,0 0-1 0 0,0 0 1 0 0,0 0 0 0 0,0 1 237 0 0,0-1-237 0 0,-1 0 0 0 0,1 0-1 0 0,0 0 1 0 0,0 0 0 0 0,0 0 0 0 0,0 0-1 0 0,0 0 1 0 0,0 0 0 0 0,0 0 0 0 0,0 0-1 0 0,0 0 1 0 0,0 0 0 0 0,0 0 0 0 0,0 0-1 0 0,0 0 1 0 0,-1 0 0 0 0,1 0 0 0 0,0 0-1 0 0,8 3 999 0 0,20-4 625 0 0,-21 0-1393 0 0,0 1 1 0 0,0-1-1 0 0,-1 1 1 0 0,1 1-1 0 0,0-1 1 0 0,0 1-1 0 0,0 0 0 0 0,-1 1 1 0 0,1 0-1 0 0,-1 0 1 0 0,12 5-1 0 0,-15-6-173 0 0,1 0-1 0 0,0 0 0 0 0,0 0 1 0 0,-1-1-1 0 0,1 1 1 0 0,0-1-1 0 0,0 0 0 0 0,0 0 1 0 0,-1 0-1 0 0,1-1 0 0 0,0 1 1 0 0,4-2-1 0 0,26 0 651 0 0,-9 5-291 0 0,0-1 0 0 0,0-1-1 0 0,45-5 1 0 0,-15-6-169 0 0,-38 6-161 0 0,0 0 1 0 0,0 2 0 0 0,18-1-1 0 0,-14 3-102 0 0,98 4 112 0 0,-102-2-56 0 0,0 0 0 0 0,23 7 0 0 0,-11 0-44 0 0,-1 3 1 0 0,31 16-1 0 0,-4-2 37 0 0,-12-6-47 0 0,-36-16 16 0 0,0-1 0 0 0,0 0 0 0 0,1-1-1 0 0,-1 0 1 0 0,1 0 0 0 0,-1 0 0 0 0,1-1-1 0 0,12 1 1 0 0,25 4 217 0 0,18 7-86 0 0,-48-9-123 0 0,1-1 0 0 0,0 0 0 0 0,23 0 0 0 0,42-2 50 0 0,115-3 251 0 0,-149 0-281 0 0,-25 1-50 0 0,1 0-1 0 0,39-8 0 0 0,0-4 80 0 0,58-16 157 0 0,-89 16-2032 0 0,-35 17 818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6:24.870"/>
    </inkml:context>
    <inkml:brush xml:id="br0">
      <inkml:brushProperty name="width" value="0.1" units="cm"/>
      <inkml:brushProperty name="height" value="0.1" units="cm"/>
      <inkml:brushProperty name="color" value="#F4F91B"/>
    </inkml:brush>
  </inkml:definitions>
  <inkml:trace contextRef="#ctx0" brushRef="#br0">135 5 2615 0 0,'-16'1'606'0'0,"15"0"-438"0"0,0-1 0 0 0,0 0 0 0 0,0 0 0 0 0,0 0 0 0 0,0 0 0 0 0,0 0 0 0 0,0 0 0 0 0,-1 0 0 0 0,1 0-1 0 0,0 0 1 0 0,0 0 0 0 0,0 0 0 0 0,0-1 0 0 0,0 1 0 0 0,0-1 0 0 0,0 1 0 0 0,0-1 0 0 0,0 1 0 0 0,0-1 0 0 0,0 1-1 0 0,-1-2 1 0 0,1 2-39 0 0,0 1 0 0 0,0-1-1 0 0,0 1 1 0 0,0 0-1 0 0,0-1 1 0 0,1 1-1 0 0,-1 0 1 0 0,0 0-1 0 0,0-1 1 0 0,1 1 0 0 0,-1 0-1 0 0,1 0 1 0 0,-1 0-1 0 0,0 0 1 0 0,1 0-1 0 0,0 0 1 0 0,-1 0 0 0 0,1 0-1 0 0,-1 1 1 0 0,-10 31 439 0 0,9-26-312 0 0,0-1 0 0 0,-1 1-1 0 0,0 0 1 0 0,0-1 0 0 0,0 0 0 0 0,-8 12-1 0 0,7-12-126 0 0,0 1-1 0 0,0 0 1 0 0,0 0 0 0 0,1 1-1 0 0,-2 7 1 0 0,5-14-38 0 0,-1-1 0 0 0,1 1 1 0 0,0 0-1 0 0,0-1 1 0 0,0 1-1 0 0,0 0 0 0 0,-1-1 1 0 0,1 1-1 0 0,0-1 0 0 0,0 1 1 0 0,-1-1-1 0 0,1 1 0 0 0,0 0 1 0 0,-1-1-1 0 0,1 1 1 0 0,-1-1-1 0 0,1 0 0 0 0,-1 1 1 0 0,1-1-1 0 0,-1 1 0 0 0,1-1 1 0 0,-1 0-1 0 0,1 1 1 0 0,-1-1-1 0 0,0 0 0 0 0,1 1 1 0 0,-1-1-1 0 0,1 0 0 0 0,-1 0 1 0 0,0 0-1 0 0,0 0 1 0 0,-3-3 421 0 0,3 3-153 0 0,6 5-95 0 0,21-9 183 0 0,-23 4-311 0 0,-1-1 0 0 0,0 1-1 0 0,1-1 1 0 0,-1 1-1 0 0,1-1 1 0 0,-1 0 0 0 0,0 0-1 0 0,1 0 1 0 0,-1 0 0 0 0,0 0-1 0 0,3-2 1 0 0,6-4 99 0 0,-10 7-287 0 0,-1-1 0 0 0,1 1 0 0 0,0 0 0 0 0,0-1 0 0 0,-1 1 0 0 0,1 0 0 0 0,0-1 0 0 0,-1 1 0 0 0,1 0 0 0 0,0 0 0 0 0,0 0 0 0 0,-1 0 0 0 0,1 0 0 0 0,0 0 0 0 0,0 0 0 0 0,-1 0 0 0 0,1 0 0 0 0,0 0 0 0 0,0 0 0 0 0,0 0 0 0 0,-1 0 0 0 0,1 1 0 0 0,0-1 0 0 0,-1 0 0 0 0,1 0 0 0 0,0 1 0 0 0,0 0 0 0 0,1-1 62 0 0,-1 1 0 0 0,1 0 0 0 0,-1-1 0 0 0,1 1 0 0 0,-1-1 0 0 0,1 0 0 0 0,-1 0 0 0 0,1 1 0 0 0,0-1 0 0 0,-1 0 0 0 0,1 0 0 0 0,-1 0 0 0 0,1-1 0 0 0,0 1 0 0 0,-1 0 0 0 0,1-1 0 0 0,-1 1 0 0 0,1-1 0 0 0,-1 1 0 0 0,1-1 0 0 0,-1 0 0 0 0,0 1 0 0 0,1-1 0 0 0,0-1 0 0 0,2-1 8 0 0,-1 0-1 0 0,0 0 1 0 0,0 0-1 0 0,0 0 0 0 0,0 0 1 0 0,3-5-1 0 0,4-17-110 0 0,-7 24 92 0 0,-2-2 0 0 0,14 5 58 0 0,-14-2-52 0 0,22 6 19 0 0,-21-5-22 0 0,0-1 0 0 0,0 1 0 0 0,0 0 0 0 0,0 0 0 0 0,0-1 0 0 0,1 1 0 0 0,-1-1 0 0 0,0 0 0 0 0,0 0 0 0 0,1 0 0 0 0,-1 0 0 0 0,4-1 0 0 0,-6 1-3 0 0,1 0 0 0 0,-1 0-1 0 0,0 0 1 0 0,1 0 0 0 0,-1 0-1 0 0,0 0 1 0 0,1 0 0 0 0,-1 0-1 0 0,0 0 1 0 0,1 0 0 0 0,-1 0-1 0 0,0 0 1 0 0,1 0 0 0 0,-1 0-1 0 0,0 0 1 0 0,0 1 0 0 0,1-1-1 0 0,-1 0 1 0 0,0 0 0 0 0,1 0-1 0 0,-1 0 1 0 0,0 0 0 0 0,0 1-1 0 0,1-1 1 0 0,-1 0 0 0 0,0 0-1 0 0,0 1 1 0 0,0-1 0 0 0,1 0-1 0 0,-1 0 1 0 0,0 1 0 0 0,0-1-1 0 0,0 1 1 0 0,5 2 8 0 0,7-13 270 0 0,-11 10-209 0 0,0 0-5 0 0,14 26 128 0 0,-14-25-191 0 0,0 0 0 0 0,0-1-1 0 0,0 1 1 0 0,1-1 0 0 0,-1 1 0 0 0,0-1-1 0 0,0 1 1 0 0,0-1 0 0 0,0 0 0 0 0,0 0-1 0 0,1 0 1 0 0,-1 1 0 0 0,0-1 0 0 0,0 0-1 0 0,0 0 1 0 0,1-1 0 0 0,-1 1 0 0 0,0 0-1 0 0,0 0 1 0 0,2-1 0 0 0,-2 1 9 0 0,1-1-1 0 0,-1 1 1 0 0,0 0 0 0 0,0 0 0 0 0,1 0 0 0 0,-1 0-1 0 0,0 0 1 0 0,0 0 0 0 0,1 0 0 0 0,-1 0 0 0 0,2 1 0 0 0,-1 0-3 0 0,1-1 1 0 0,-1 1 0 0 0,1 0-1 0 0,-1-1 1 0 0,1 0 0 0 0,0 0-1 0 0,-1 0 1 0 0,5 0-1 0 0,11 0 53 0 0,3 2-8 0 0,36 0 1 0 0,-46-2-12 0 0,51-5 34 0 0,-40 1-11 0 0,-17 3-37 0 0,0 0 1 0 0,0 0-1 0 0,1 0 0 0 0,-1 1 1 0 0,0 0-1 0 0,0 0 0 0 0,1 0 1 0 0,-1 0-1 0 0,7 3 0 0 0,-2-2-11 0 0,0 1 0 0 0,0-1 0 0 0,0-1-1 0 0,0 0 1 0 0,0 0 0 0 0,0-1 0 0 0,18-4 0 0 0,8 0 45 0 0,109-1 142 0 0,-129 6-196 0 0,1 0 1 0 0,-1 1 0 0 0,1 1-1 0 0,-1 0 1 0 0,0 1 0 0 0,27 9-1 0 0,-19-4-8 0 0,1-2 0 0 0,46 7-1 0 0,13 2 70 0 0,-60-10-20 0 0,0 0-1 0 0,0-2 0 0 0,0 0 1 0 0,0-2-1 0 0,1-1 1 0 0,-1 0-1 0 0,0-2 0 0 0,38-8 1 0 0,-8-1 43 0 0,2 0 2 0 0,101-34 0 0 0,-104 30-60 0 0,-37 11-17 0 0,24-9-1 0 0,-12 3-15 0 0,42-10 0 0 0,-65 19 0 0 0,12-3 24 0 0,-5 1 36 0 0,1 0 0 0 0,0-1 0 0 0,18-8 0 0 0,-27 11-45 0 0,-3 1-10 0 0,-1-1-1 0 0,1 1 0 0 0,0 0 0 0 0,-1 0 1 0 0,1 0-1 0 0,0 0 0 0 0,0 0 0 0 0,-1-1 1 0 0,1 1-1 0 0,0 0 0 0 0,-1 0 0 0 0,1-1 1 0 0,0 1-1 0 0,-1-1 0 0 0,1 1 0 0 0,-1-1 1 0 0,1 1-1 0 0,-1-1 0 0 0,1 1 0 0 0,-1-1 1 0 0,1 1-1 0 0,-1-1 0 0 0,1-1 1 0 0,-1 2-5 0 0,0 0 0 0 0,0 0 1 0 0,0-1-1 0 0,0 1 0 0 0,0 0 1 0 0,-1 0-1 0 0,1-1 0 0 0,0 1 1 0 0,0 0-1 0 0,0 0 0 0 0,-1-1 1 0 0,1 1-1 0 0,0 0 0 0 0,0 0 0 0 0,-1 0 1 0 0,1 0-1 0 0,0-1 0 0 0,0 1 1 0 0,-1 0-1 0 0,1 0 0 0 0,0 0 1 0 0,0 0-1 0 0,-1 0 0 0 0,1 0 1 0 0,0 0-1 0 0,-1 0 0 0 0,1 0 1 0 0,0 0-1 0 0,-1 0 0 0 0,1 0 1 0 0,0 0-1 0 0,0 0 0 0 0,-1 0 1 0 0,1 0-1 0 0,-10 1-1 0 0,1 2-246 0 0,0 0 0 0 0,0 1 0 0 0,1 0 0 0 0,-1 0 0 0 0,-12 10 0 0 0,15-10-228 0 0,-18 10-1256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6:42.586"/>
    </inkml:context>
    <inkml:brush xml:id="br0">
      <inkml:brushProperty name="width" value="0.1" units="cm"/>
      <inkml:brushProperty name="height" value="0.1" units="cm"/>
      <inkml:brushProperty name="color" value="#F4F91B"/>
    </inkml:brush>
  </inkml:definitions>
  <inkml:trace contextRef="#ctx0" brushRef="#br0">2094 1 1927 0 0,'-4'6'345'0'0,"5"-2"484"0"0,14-4 1046 0 0,-4 0-1448 0 0,-9 0-307 0 0,-1 0-1 0 0,1 0 0 0 0,0 0 0 0 0,0 0 0 0 0,-1 1 0 0 0,1-1 0 0 0,0 0 1 0 0,0 1-1 0 0,-1 0 0 0 0,3 0 0 0 0,-4 0-37 0 0,1-1 1 0 0,0 0-1 0 0,-1 1 1 0 0,1-1-1 0 0,-1 1 1 0 0,1-1-1 0 0,-1 1 0 0 0,0-1 1 0 0,1 1-1 0 0,-1-1 1 0 0,1 1-1 0 0,-1 0 1 0 0,0-1-1 0 0,0 1 0 0 0,1 0 1 0 0,-1-1-1 0 0,0 1 1 0 0,0 1-1 0 0,0 2 119 0 0,0 0 0 0 0,0 1 1 0 0,-1-1-1 0 0,0 0 0 0 0,0 0 0 0 0,0 0 0 0 0,-3 6 1 0 0,4-10-206 0 0,0 0 26 0 0,-10 24 415 0 0,2-16-47 0 0,8-8-364 0 0,0 0 0 0 0,-1 0-1 0 0,1 0 1 0 0,0 0 0 0 0,-1 0-1 0 0,1 0 1 0 0,0 0-1 0 0,-1 0 1 0 0,1 0 0 0 0,0 0-1 0 0,-1 0 1 0 0,1 0-1 0 0,0 0 1 0 0,0-1 0 0 0,-1 1-1 0 0,1 0 1 0 0,0 0-1 0 0,0 0 1 0 0,-1-1 0 0 0,1 1-1 0 0,0 0 1 0 0,0 0 0 0 0,-1-1-1 0 0,1 1 1 0 0,0 0-1 0 0,0 0 1 0 0,0-1 0 0 0,0 1-1 0 0,0 0 1 0 0,-1-1-1 0 0,1 1 1 0 0,0-1 0 0 0,-8-7 1651 0 0,6 7-1614 0 0,0-1-1 0 0,0 1 1 0 0,1-1-1 0 0,-1 0 1 0 0,1 1-1 0 0,-1-1 0 0 0,-1-3 1 0 0,1 1 8 0 0,0 1 0 0 0,0 0 0 0 0,0-1 0 0 0,-1 1 0 0 0,0 0 1 0 0,1 0-1 0 0,-1 0 0 0 0,0 0 0 0 0,0 1 0 0 0,-1-1 0 0 0,1 1 0 0 0,0 0 0 0 0,-1 0 0 0 0,1 0 1 0 0,-1 0-1 0 0,0 1 0 0 0,-5-2 0 0 0,3 2-28 0 0,0-1 1 0 0,0 1-1 0 0,0 1 1 0 0,0-1 0 0 0,0 1-1 0 0,0 0 1 0 0,0 1-1 0 0,0-1 1 0 0,0 1-1 0 0,-11 3 1 0 0,3-1-8 0 0,1 0 0 0 0,-1-1 1 0 0,-25 0-1 0 0,27-2 105 0 0,-1 0 1 0 0,1 1-1 0 0,0 1 0 0 0,0 0 1 0 0,-16 5-1 0 0,6 0 1 0 0,0-2 1 0 0,1 0 0 0 0,-33 2-1 0 0,-23 4 81 0 0,47-4-113 0 0,-20 5 45 0 0,1-2-1 0 0,-1-3 1 0 0,-61 2-1 0 0,69-9 83 0 0,5 1-5 0 0,0-1 0 0 0,-69-12 1 0 0,78 7-198 0 0,0 1 0 0 0,-1 1 0 0 0,1 2 0 0 0,-1 0 0 0 0,-55 8 0 0 0,-34 9-35 0 0,74-7 65 0 0,17-2-71 0 0,-28 2 1 0 0,46-8 23 0 0,0 0 0 0 0,0-1 0 0 0,0-1 0 0 0,0 1 0 0 0,-1-1 0 0 0,1-1 0 0 0,-9-2 0 0 0,-86-23 772 0 0,92 24-749 0 0,0-1 0 0 0,1 0 0 0 0,0 0-1 0 0,-1-1 1 0 0,-14-9 0 0 0,-19-9 281 0 0,40 21-308 0 0,-1 1 1 0 0,0-1-1 0 0,1 1 1 0 0,-1 0-1 0 0,0 1 1 0 0,1-1-1 0 0,-1 1 1 0 0,0 0-1 0 0,0 1 0 0 0,1-1 1 0 0,-1 1-1 0 0,0 1 1 0 0,1-1-1 0 0,-7 3 1 0 0,-4 2-72 0 0,0 0-1 0 0,1 2 1 0 0,-23 13 0 0 0,-33 30-1782 0 0,29-18-4961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33.567"/>
    </inkml:context>
    <inkml:brush xml:id="br0">
      <inkml:brushProperty name="width" value="0.1" units="cm"/>
      <inkml:brushProperty name="height" value="0.1" units="cm"/>
      <inkml:brushProperty name="color" value="#E71224"/>
    </inkml:brush>
  </inkml:definitions>
  <inkml:trace contextRef="#ctx0" brushRef="#br0">1550 119 1375 0 0,'-32'-8'877'0'0,"-1"2"0"0"0,0 1 0 0 0,0 2 0 0 0,-39 1-1 0 0,-75 9-565 0 0,82-2-182 0 0,-75-4-1 0 0,-253-48 1245 0 0,260 27-1058 0 0,-161-12 170 0 0,168 24-2799 0 0,77 7-337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7:39.295"/>
    </inkml:context>
    <inkml:brush xml:id="br0">
      <inkml:brushProperty name="width" value="0.1" units="cm"/>
      <inkml:brushProperty name="height" value="0.1" units="cm"/>
      <inkml:brushProperty name="color" value="#E71224"/>
    </inkml:brush>
  </inkml:definitions>
  <inkml:trace contextRef="#ctx0" brushRef="#br0">3626 153 919 0 0,'1'-1'52'0'0,"0"0"-1"0"0,1 0 0 0 0,-1 0 0 0 0,0 1 0 0 0,1-1 0 0 0,-1 0 1 0 0,1 0-1 0 0,-1 1 0 0 0,1-1 0 0 0,2 1 0 0 0,-3-1 82 0 0,0 1-1 0 0,0 0 1 0 0,0 0-1 0 0,0-1 1 0 0,0 1-1 0 0,0 0 1 0 0,0-1-1 0 0,0 1 1 0 0,0-1-1 0 0,0 1 1 0 0,0-1-1 0 0,0 1 1 0 0,-1-1-1 0 0,1 0 0 0 0,0 0 1 0 0,0 1-1 0 0,-1-1 1 0 0,2-2-1 0 0,-1 3-39 0 0,-1-1 0 0 0,0 0 0 0 0,0 0-1 0 0,1 1 1 0 0,-1-1 0 0 0,0 0 0 0 0,0 0-1 0 0,0 1 1 0 0,0-1 0 0 0,0 0 0 0 0,0 0-1 0 0,0 0 1 0 0,0 1 0 0 0,0-1 0 0 0,0 0-1 0 0,0 0 1 0 0,0 0 0 0 0,-1 1-1 0 0,1-1 1 0 0,0 0 0 0 0,-1 0 0 0 0,0 0-1 0 0,0-1 33 0 0,0 0-1 0 0,-1 1 1 0 0,1-1-1 0 0,-1 1 1 0 0,1-1-1 0 0,-1 1 1 0 0,1 0-1 0 0,-4-2 1 0 0,0 0 138 0 0,-1 0 0 0 0,1 1 0 0 0,-1 0 0 0 0,1 0 0 0 0,-10-2 0 0 0,8 3 26 0 0,-7-2 187 0 0,-2 1 0 0 0,1 0 0 0 0,0 1 0 0 0,0 1-1 0 0,-17 1 1 0 0,-11 6 800 0 0,-80 2 0 0 0,118-9-1207 0 0,-30 0 543 0 0,-51-6 1 0 0,-16-16 338 0 0,-11-1-36 0 0,-57 3-229 0 0,93 9-491 0 0,-1 4 1 0 0,-117 5-1 0 0,138 5-85 0 0,2 3 1 0 0,-58 14-1 0 0,90-14-81 0 0,0-1 1 0 0,-1-1-1 0 0,-36 2 0 0 0,-49-1 110 0 0,36-2-31 0 0,-84 10-3 0 0,127-9-52 0 0,0-2 0 0 0,0 0 0 0 0,-42-5 0 0 0,31 1 46 0 0,-46 4 0 0 0,12 1-90 0 0,-20-1 44 0 0,66-1-37 0 0,-54 10 0 0 0,54-6 0 0 0,-53 2 0 0 0,-154 0 48 0 0,77-5 1 0 0,118-2-66 0 0,1 2 1 0 0,-43 8 0 0 0,52-6 0 0 0,-4 2 0 0 0,-34 11 0 0 0,9-2 0 0 0,34-9 26 0 0,0-1-1 0 0,-1-2 1 0 0,0 0 0 0 0,-49-3-1 0 0,67-1-36 0 0,0 1-1 0 0,-1 0 1 0 0,1 1-1 0 0,-1 0 1 0 0,1 0-1 0 0,0 1 1 0 0,0 0 0 0 0,-9 4-1 0 0,-20 12-5837 0 0,20-7-423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7:45.017"/>
    </inkml:context>
    <inkml:brush xml:id="br0">
      <inkml:brushProperty name="width" value="0.1" units="cm"/>
      <inkml:brushProperty name="height" value="0.1" units="cm"/>
      <inkml:brushProperty name="color" value="#E71224"/>
    </inkml:brush>
  </inkml:definitions>
  <inkml:trace contextRef="#ctx0" brushRef="#br0">1303 41 2415 0 0,'-3'-7'-117'0'0,"2"5"469"0"0,-1-1 0 0 0,1 1 1 0 0,0-1-1 0 0,-1 1 0 0 0,0 0 0 0 0,1-1 0 0 0,-5-2 0 0 0,5 4-259 0 0,0 0-1 0 0,-1-1 0 0 0,1 1 0 0 0,-1 0 1 0 0,1 0-1 0 0,-1 1 0 0 0,1-1 0 0 0,-1 0 1 0 0,0 0-1 0 0,1 1 0 0 0,-1-1 0 0 0,0 1 0 0 0,0 0 1 0 0,0-1-1 0 0,1 1 0 0 0,-1 0 0 0 0,0 0 1 0 0,0 0-1 0 0,0 0 0 0 0,1 0 0 0 0,-4 1 1 0 0,-3 1 240 0 0,0 1 0 0 0,1 0 1 0 0,-14 6-1 0 0,15-6-149 0 0,0 0 0 0 0,-1 0 0 0 0,-12 2 0 0 0,-116 24 1345 0 0,51-15-1129 0 0,9 1-31 0 0,43-10-210 0 0,-37 12 1 0 0,32-5-139 0 0,-5 2 9 0 0,-68 13-1 0 0,60-18 15 0 0,-55 6 136 0 0,-31 6 356 0 0,37-4-197 0 0,81-15-286 0 0,0-2 0 0 0,0 0 0 0 0,-25-4 0 0 0,-22-1 52 0 0,62 5-563 0 0,0 0 0 0 0,1 1 0 0 0,-1-1 0 0 0,0 1 0 0 0,0 0 0 0 0,1-1 0 0 0,-6 3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7:47.015"/>
    </inkml:context>
    <inkml:brush xml:id="br0">
      <inkml:brushProperty name="width" value="0.1" units="cm"/>
      <inkml:brushProperty name="height" value="0.1" units="cm"/>
      <inkml:brushProperty name="color" value="#E71224"/>
    </inkml:brush>
  </inkml:definitions>
  <inkml:trace contextRef="#ctx0" brushRef="#br0">2302 113 3511 0 0,'-31'-13'1752'0'0,"21"7"-1335"0"0,1 0 0 0 0,-1-1-1 0 0,-15-16 1 0 0,14 12 295 0 0,8 7-556 0 0,0 1-1 0 0,0-1 1 0 0,0 1 0 0 0,-1 0-1 0 0,1 0 1 0 0,-1 1-1 0 0,0-1 1 0 0,0 1 0 0 0,0 0-1 0 0,0 0 1 0 0,0 0-1 0 0,0 0 1 0 0,-8-2 0 0 0,8 4-123 0 0,1-1 0 0 0,-1 1 1 0 0,0 0-1 0 0,1-1 1 0 0,-1 2-1 0 0,0-1 0 0 0,-4 1 1 0 0,5-1-11 0 0,-22 2 258 0 0,19-3-223 0 0,0 2 0 0 0,-1-1 0 0 0,1 1 0 0 0,-6 1 0 0 0,-11 3 50 0 0,0-1 0 0 0,-43 1 1 0 0,39-3-101 0 0,-208 4 952 0 0,199-6-836 0 0,-71-8-1 0 0,77 4-41 0 0,0 2 1 0 0,0 1-1 0 0,-55 4 0 0 0,66-1-70 0 0,0-1 0 0 0,-20-2 0 0 0,-21 1 27 0 0,-284 22 206 0 0,54-15-181 0 0,109-20 16 0 0,103-3 208 0 0,33 6-160 0 0,20 5-250 0 0,0 1-1 0 0,0 1 0 0 0,-1 1 1 0 0,1 1-1 0 0,0 2 0 0 0,-1 0 1 0 0,-48 10-1 0 0,44-3-4352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8:01.839"/>
    </inkml:context>
    <inkml:brush xml:id="br0">
      <inkml:brushProperty name="width" value="0.1" units="cm"/>
      <inkml:brushProperty name="height" value="0.1" units="cm"/>
      <inkml:brushProperty name="color" value="#E71224"/>
    </inkml:brush>
  </inkml:definitions>
  <inkml:trace contextRef="#ctx0" brushRef="#br0">335 869 2879 0 0,'-2'-1'51'0'0,"0"-1"0"0"0,-1 1 0 0 0,1 0 0 0 0,-1 0 0 0 0,1 1 0 0 0,-1-1 0 0 0,0 0-1 0 0,1 1 1 0 0,-1 0 0 0 0,0-1 0 0 0,1 1 0 0 0,-1 0 0 0 0,0 0 0 0 0,1 1 0 0 0,-5 0 0 0 0,3-1 104 0 0,-14 3 327 0 0,0 1 0 0 0,0 1 1 0 0,-20 8-1 0 0,16-5 777 0 0,-26 5-1 0 0,36-8-310 0 0,14 1 1088 0 0,-1-5-1955 0 0,0-1 0 0 0,-1 1 0 0 0,1 0 0 0 0,-1-1 0 0 0,0 1 0 0 0,1 0 0 0 0,-1-1 0 0 0,0 1 0 0 0,1 0 0 0 0,-1 0 0 0 0,0 0 1 0 0,0-1-1 0 0,0 1 0 0 0,1 0 0 0 0,-1 0 0 0 0,0 0 0 0 0,0 0 0 0 0,0 0 0 0 0,0-1 0 0 0,-1 1 0 0 0,1 0 0 0 0,0 1 0 0 0,0-2-51 0 0,0 1 1 0 0,0-1-1 0 0,0 0 0 0 0,0 1 0 0 0,0-1 0 0 0,0 0 0 0 0,0 1 1 0 0,1-1-1 0 0,-1 0 0 0 0,0 1 0 0 0,0-1 0 0 0,0 0 1 0 0,1 1-1 0 0,-1-1 0 0 0,0 0 0 0 0,0 1 0 0 0,1-1 0 0 0,-1 0 1 0 0,0 0-1 0 0,0 0 0 0 0,1 1 0 0 0,-1-1 0 0 0,0 0 0 0 0,1 0 1 0 0,-1 0-1 0 0,0 1 0 0 0,1-1 0 0 0,-1 0 0 0 0,0 0 0 0 0,1 0 1 0 0,-1 0-1 0 0,1 0 0 0 0,-1 0 0 0 0,0 0 0 0 0,1 0 0 0 0,-1 0 1 0 0,1 0-1 0 0,0 0 48 0 0,1 0 0 0 0,-1 0 1 0 0,0 1-1 0 0,1-1 0 0 0,-1-1 1 0 0,0 1-1 0 0,1 0 0 0 0,-1 0 1 0 0,1 0-1 0 0,1-1 0 0 0,3-1 153 0 0,0 0 0 0 0,0 1 0 0 0,1-1 0 0 0,-1 2 0 0 0,0-1-1 0 0,9 1 1 0 0,81 7 1563 0 0,-81-7-1459 0 0,-2-1-70 0 0,1 1 0 0 0,-1 1 0 0 0,1 0 0 0 0,-1 1 0 0 0,1 0 0 0 0,25 8 0 0 0,-20-2-149 0 0,62 24 178 0 0,-70-28-213 0 0,1-1 0 0 0,0-1 0 0 0,0 1 0 0 0,0-2 0 0 0,14 1 0 0 0,57 4 476 0 0,-74-5-498 0 0,4 1 35 0 0,0 1 0 0 0,0 0 0 0 0,23 10 0 0 0,14 3 110 0 0,-47-15-192 0 0,0 0 0 0 0,0-1-1 0 0,0 0 1 0 0,0 1 0 0 0,0-1-1 0 0,0-1 1 0 0,1 1 0 0 0,-1 0-1 0 0,0-1 1 0 0,0 1 0 0 0,0-1-1 0 0,4-2 1 0 0,-6 3-12 0 0,6-1 21 0 0,-1 0 1 0 0,1 0-1 0 0,0 1 0 0 0,0 0 0 0 0,-1 0 1 0 0,13 3-1 0 0,23-1 94 0 0,15-3 71 0 0,-40 2-130 0 0,0-1 0 0 0,19-3-1 0 0,17-3 120 0 0,61 0 0 0 0,-100 5-137 0 0,-1-1 0 0 0,0 0-1 0 0,1-1 1 0 0,20-7 0 0 0,-21 4 27 0 0,1 0 0 0 0,17-11-1 0 0,-16 9 7 0 0,24-11 0 0 0,-32 16-36 0 0,-1-1-1 0 0,1 0 0 0 0,-1 0 1 0 0,0 0-1 0 0,0-1 1 0 0,0 0-1 0 0,-1 0 1 0 0,10-13-1 0 0,-8 10 51 0 0,0 1 1 0 0,1-1-1 0 0,14-10 0 0 0,-15 13-72 0 0,-1 1 0 0 0,0-1 0 0 0,0-1 0 0 0,0 1 0 0 0,-1-1 1 0 0,1 0-1 0 0,-1 0 0 0 0,-1-1 0 0 0,1 0 0 0 0,-1 1 0 0 0,0-1 0 0 0,3-11 0 0 0,18-28 41 0 0,-21 39-43 0 0,1-1 0 0 0,-1 0-1 0 0,0 0 1 0 0,-1 0-1 0 0,1 0 1 0 0,-2 0 0 0 0,4-15-1 0 0,-3 5 8 0 0,-2 11-5 0 0,0 0 1 0 0,0 0 0 0 0,-1 0 0 0 0,1 1 0 0 0,-1-1-1 0 0,-1 0 1 0 0,-1-7 0 0 0,-6-26-6 0 0,6 25-1 0 0,-1-1 0 0 0,0 1 0 0 0,-2-1 0 0 0,0 1 0 0 0,0 0 0 0 0,-1 1 0 0 0,-12-19 0 0 0,4 11 2 0 0,-1 1 27 0 0,2-1 0 0 0,-14-27 0 0 0,12 20-21 0 0,-1 0 0 0 0,-1 1 0 0 0,-2 1 0 0 0,-30-35 0 0 0,42 54-15 0 0,-2 1 0 0 0,1 0 0 0 0,0 0 0 0 0,-1 1 0 0 0,-11-6 0 0 0,-1-1 0 0 0,13 9 0 0 0,0-1 0 0 0,0 1 0 0 0,-1 1 0 0 0,1-1 0 0 0,-1 1 0 0 0,0 1 0 0 0,-10-2 0 0 0,-67-6 0 0 0,66 9 0 0 0,1 1 0 0 0,-1 0 0 0 0,-35 7 0 0 0,35-4 0 0 0,-25 3 0 0 0,-1-2 0 0 0,1-2 0 0 0,-49-4 0 0 0,48-4 0 0 0,-40-1 0 0 0,71 6 0 0 0,0 0 0 0 0,-30-8 0 0 0,30 6 0 0 0,0 0 0 0 0,-29-2 0 0 0,25 5 0 0 0,1 1 0 0 0,-1 1 0 0 0,-33 7 0 0 0,-6 4 0 0 0,36-9 0 0 0,1 1 0 0 0,-1 0 0 0 0,1 2 0 0 0,1 0 0 0 0,-22 12 0 0 0,10-3 0 0 0,15-7 0 0 0,0 0 0 0 0,0 1 0 0 0,-29 23 0 0 0,28-16 0 0 0,-32 36 0 0 0,44-45 0 0 0,0 0 0 0 0,0 1 0 0 0,1 0 0 0 0,0 0 0 0 0,1 0 0 0 0,0 1 0 0 0,-4 13 0 0 0,0 14 0 0 0,1 0 0 0 0,2 0 0 0 0,2 0 0 0 0,2 1 0 0 0,3 50 0 0 0,21 119 0 0 0,-22-192 0 0 0,1-1 0 0 0,0 1 0 0 0,1-1 0 0 0,1 1 0 0 0,1-1 0 0 0,-1 0 0 0 0,2-1 0 0 0,0 1 0 0 0,1-1 0 0 0,11 17 0 0 0,5-9 2 0 0,-20-20-9 0 0,-1 1 0 0 0,0-1 0 0 0,0 1 0 0 0,0 0 0 0 0,0 0 0 0 0,0 0 1 0 0,0 0-1 0 0,0 0 0 0 0,0 0 0 0 0,-1 0 0 0 0,0 1 0 0 0,1-1 0 0 0,-1 0 0 0 0,0 1 0 0 0,0-1 0 0 0,0 1 0 0 0,1 3 0 0 0,-2-1-298 0 0,1 0 0 0 0,-1 0 0 0 0,0 1 0 0 0,0-1 0 0 0,-2 7 0 0 0,-4 7-1534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7:31.571"/>
    </inkml:context>
    <inkml:brush xml:id="br0">
      <inkml:brushProperty name="width" value="0.1" units="cm"/>
      <inkml:brushProperty name="height" value="0.1" units="cm"/>
      <inkml:brushProperty name="color" value="#E71224"/>
    </inkml:brush>
  </inkml:definitions>
  <inkml:trace contextRef="#ctx0" brushRef="#br0">317 74 455 0 0,'1'-2'20'0'0,"0"0"-1"0"0,-1 0 1 0 0,1 0-1 0 0,-1 0 0 0 0,1 0 1 0 0,-1 0-1 0 0,0 0 1 0 0,0 0-1 0 0,0 0 0 0 0,0 0 1 0 0,0 0-1 0 0,0 0 1 0 0,0-1-1 0 0,-1 1 0 0 0,1 0 1 0 0,-1 0-1 0 0,0 0 1 0 0,1 0-1 0 0,-1 0 0 0 0,0 1 1 0 0,0-1-1 0 0,0 0 1 0 0,-1 0-1 0 0,1 0 0 0 0,0 1 1 0 0,-1-1-1 0 0,1 1 1 0 0,-1-1-1 0 0,1 1 0 0 0,-1 0 1 0 0,0-1-1 0 0,1 1 1 0 0,-1 0-1 0 0,0 0 0 0 0,0 0 1 0 0,0 0-1 0 0,0 1 1 0 0,0-1-1 0 0,-2 0 0 0 0,-4-1 80 0 0,-1 1-1 0 0,1-1 0 0 0,0 2 1 0 0,-1-1-1 0 0,1 1 0 0 0,-1 0 0 0 0,1 1 1 0 0,-1 0-1 0 0,1 0 0 0 0,0 1 1 0 0,0 0-1 0 0,0 1 0 0 0,-15 6 0 0 0,16-5 45 0 0,-1 1 0 0 0,1 0 0 0 0,0 1 0 0 0,-10 10-1 0 0,10-10-19 0 0,1 0 0 0 0,-1 0 0 0 0,0 0 0 0 0,-14 7-1 0 0,14-9-95 0 0,5-3 1 0 0,-1 1 0 0 0,1-1 0 0 0,-1 0 1 0 0,1 0-1 0 0,-1 0 0 0 0,1 0 0 0 0,-1-1 0 0 0,0 1 0 0 0,1-1 0 0 0,-4 1 0 0 0,-1 0 232 0 0,-4 0 1764 0 0,11-1-1976 0 0,0 0 0 0 0,0-1 0 0 0,0 1 0 0 0,-1 0 0 0 0,1 0 0 0 0,0 0 0 0 0,0-1 0 0 0,0 1 0 0 0,0 0 0 0 0,0 0 0 0 0,0-1 0 0 0,0 1 0 0 0,-1 0 0 0 0,1-1 0 0 0,0 1 0 0 0,0 0 0 0 0,0 0 0 0 0,0-1 0 0 0,0 1 0 0 0,0 0 0 0 0,0 0 0 0 0,1-1 0 0 0,-1 1 0 0 0,0 0 0 0 0,0 0 0 0 0,0-1 0 0 0,0 1-1 0 0,0 0 1 0 0,0 0 0 0 0,0-1 0 0 0,0 1 0 0 0,1 0 0 0 0,-1 0 0 0 0,0 0 0 0 0,0-1 0 0 0,0 1 0 0 0,1 0 0 0 0,-1 0 0 0 0,0 0 0 0 0,0-1 0 0 0,1 1 0 0 0,-1 0-3 0 0,0 0-1 0 0,0 0 1 0 0,0 0 0 0 0,1-1-1 0 0,-1 1 1 0 0,0 0 0 0 0,0 0-1 0 0,0 0 1 0 0,0 0-1 0 0,1 0 1 0 0,-1 0 0 0 0,0 0-1 0 0,0 0 1 0 0,0 0 0 0 0,0 0-1 0 0,1 0 1 0 0,-1 0 0 0 0,0 0-1 0 0,0 0 1 0 0,0 0 0 0 0,1 0-1 0 0,-1 0 1 0 0,0 0-1 0 0,0 0 1 0 0,0 0 0 0 0,0 0-1 0 0,1 0 1 0 0,-1 0 0 0 0,0 0-1 0 0,0 0 1 0 0,0 0 0 0 0,0 1-1 0 0,1-1 1 0 0,-1 0 0 0 0,0 0-1 0 0,0 0 1 0 0,0 0 0 0 0,0 0-1 0 0,0 0 1 0 0,0 1-1 0 0,1-1 1 0 0,-1 0 0 0 0,0 0-1 0 0,0 0 1 0 0,0 0 0 0 0,0 1-1 0 0,0-1 1 0 0,0 0 0 0 0,0 0-1 0 0,0 0 1 0 0,0 0 0 0 0,0 1-1 0 0,0-1 1 0 0,0 0-1 0 0,0 0 1 0 0,0 1 0 0 0,8 20 783 0 0,-7-18-713 0 0,1 1 0 0 0,-1 0 0 0 0,0-1 0 0 0,1 1 0 0 0,0-1 0 0 0,0 0 0 0 0,4 7 0 0 0,-3-10-27 0 0,-1 1-1 0 0,1-1 1 0 0,-1 1 0 0 0,1-1-1 0 0,-1 0 1 0 0,1 0-1 0 0,-1-1 1 0 0,0 1-1 0 0,1 0 1 0 0,-1-1-1 0 0,1 1 1 0 0,-1-1-1 0 0,3-1 1 0 0,11-2 366 0 0,10 2 16 0 0,-1 1-1 0 0,47 4 0 0 0,-55-2-211 0 0,0-1 1 0 0,0-2-1 0 0,26-4 0 0 0,-22 3 142 0 0,32-1-1 0 0,-12-6-55 0 0,13 4-99 0 0,-33 2-132 0 0,0 2 0 0 0,0 0 0 0 0,0 2 0 0 0,0 0 0 0 0,42 6 0 0 0,-41-3 87 0 0,-1 0 1 0 0,1-2-1 0 0,43-2 0 0 0,-35-1 110 0 0,32 4 0 0 0,-54-2-280 0 0,-1 0 0 0 0,1-1 0 0 0,-1 0 0 0 0,9-2 0 0 0,12-2 60 0 0,-4 3 53 0 0,-12 0-38 0 0,0 1 1 0 0,-1 0 0 0 0,1 1 0 0 0,17 2 0 0 0,15 2-27 0 0,-30-3-39 0 0,1 1 1 0 0,14 3-1 0 0,-23-4-22 0 0,0 0-1 0 0,1-1 1 0 0,-1 0-1 0 0,12 0 0 0 0,-12-1 4 0 0,1 1-1 0 0,-1 0 1 0 0,0 1-1 0 0,11 1 1 0 0,7 2-2 0 0,0-1 0 0 0,0 0 1 0 0,36-2-1 0 0,10 0-22 0 0,14 8 74 0 0,55 1 194 0 0,-117-10-251 0 0,-3-1 24 0 0,-1 1 0 0 0,32 5 0 0 0,-49-5-51 0 0,-1 0-1 0 0,0 0 1 0 0,1 0-1 0 0,-1 0 1 0 0,0 0-1 0 0,1 1 1 0 0,-1-1-1 0 0,0 0 1 0 0,1 0-1 0 0,-1 0 1 0 0,0 0-1 0 0,1 0 1 0 0,-1 1 0 0 0,0-1-1 0 0,1 0 1 0 0,-1 0-1 0 0,0 0 1 0 0,0 1-1 0 0,1-1 1 0 0,-1 0-1 0 0,0 0 1 0 0,0 1-1 0 0,0-1 1 0 0,1 0-1 0 0,-1 1 1 0 0,0-1-1 0 0,0 0 1 0 0,0 1-1 0 0,0-1 1 0 0,0 0-1 0 0,0 1 1 0 0,0-1-1 0 0,1 0 1 0 0,-1 1 0 0 0,0-1-1 0 0,0 0 1 0 0,0 1-1 0 0,0-1 1 0 0,0 0-1 0 0,-1 1 1 0 0,1-1-1 0 0,0 0 1 0 0,0 1-1 0 0,0-1 1 0 0,0 0-1 0 0,0 1 1 0 0,0-1-1 0 0,-1 0 1 0 0,1 1-1 0 0,0-1 1 0 0,0 1-1 0 0,-13 14-1218 0 0,1-3 157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7:33.122"/>
    </inkml:context>
    <inkml:brush xml:id="br0">
      <inkml:brushProperty name="width" value="0.1" units="cm"/>
      <inkml:brushProperty name="height" value="0.1" units="cm"/>
      <inkml:brushProperty name="color" value="#E71224"/>
    </inkml:brush>
  </inkml:definitions>
  <inkml:trace contextRef="#ctx0" brushRef="#br0">272 19 3079 0 0,'0'0'10'0'0,"1"0"0"0"0,-1 0-1 0 0,0 0 1 0 0,0 0-1 0 0,1 0 1 0 0,-1 0-1 0 0,0 0 1 0 0,0 0-1 0 0,0 0 1 0 0,1-1-1 0 0,-1 1 1 0 0,0 0 0 0 0,0 0-1 0 0,0 0 1 0 0,1 0-1 0 0,-1 0 1 0 0,0-1-1 0 0,0 1 1 0 0,0 0-1 0 0,0 0 1 0 0,1 0-1 0 0,-1 0 1 0 0,0-1-1 0 0,0 1 1 0 0,0 0 0 0 0,0 0-1 0 0,0-1 1 0 0,0 1-1 0 0,0 0 1 0 0,1 0-1 0 0,-1 0 1 0 0,0-1-1 0 0,0 1 1 0 0,0 0-1 0 0,0 0 1 0 0,0-1 0 0 0,0 1-1 0 0,0 0 1 0 0,0 0-1 0 0,0-1 1 0 0,0 1-1 0 0,-1 0 1 0 0,1 0-1 0 0,0 0 1 0 0,0-1-1 0 0,0 1 1 0 0,0-1-1 0 0,-11-2 173 0 0,2 3 192 0 0,6-1-164 0 0,1 1 0 0 0,0 0 0 0 0,-1 0 0 0 0,1 0 1 0 0,-1 0-1 0 0,1 0 0 0 0,-1 1 0 0 0,1-1 0 0 0,-1 1 0 0 0,1 0 0 0 0,0-1 0 0 0,-1 1 1 0 0,1 0-1 0 0,0 0 0 0 0,0 1 0 0 0,0-1 0 0 0,0 0 0 0 0,0 1 0 0 0,-2 1 0 0 0,3-2-160 0 0,0 0-1 0 0,0 0 0 0 0,1 0 0 0 0,-1 0 1 0 0,0 0-1 0 0,1 1 0 0 0,-1-1 1 0 0,1 0-1 0 0,-1 0 0 0 0,1 1 0 0 0,-1 1 1 0 0,1-3-18 0 0,0 1 0 0 0,0 0 0 0 0,0-1 0 0 0,0 1 0 0 0,0 0 0 0 0,0-1 0 0 0,-1 1 0 0 0,1 0 0 0 0,0-1 0 0 0,-1 1 0 0 0,1-1 0 0 0,0 1 0 0 0,-1 0 0 0 0,1-1 0 0 0,-1 1 0 0 0,1-1 0 0 0,-1 1 0 0 0,1-1 0 0 0,-1 1 0 0 0,1-1 0 0 0,-1 0 0 0 0,1 1 0 0 0,-1-1 0 0 0,0 0 0 0 0,1 1 0 0 0,-1-1 0 0 0,1 0 0 0 0,-1 0 0 0 0,0 0 0 0 0,1 1 0 0 0,-1-1 0 0 0,0 0 0 0 0,1 0 0 0 0,-1 0 0 0 0,0 0 0 0 0,0 0 0 0 0,1 0 0 0 0,-2 0 0 0 0,-6-1 306 0 0,0 0 1 0 0,1 0-1 0 0,-14-4 0 0 0,-10-2 613 0 0,9 5-403 0 0,-32 2 1 0 0,24 0 74 0 0,56 2 1135 0 0,-4 4-1411 0 0,30 5 0 0 0,-8-5-22 0 0,0-2 0 0 0,0-2 0 0 0,58-5 0 0 0,159-8 907 0 0,-145 2-710 0 0,-82 4-332 0 0,1 3-1 0 0,41 1 1 0 0,-57 1-149 0 0,-1-1 0 0 0,37-5 0 0 0,-8-1 47 0 0,-35 6-76 0 0,1 0 0 0 0,-1 1 1 0 0,0 0-1 0 0,0 1 1 0 0,18 3-1 0 0,5-2-12 0 0,-7-1 0 0 0,-21-1 20 0 0,-1 0 1 0 0,0 0-1 0 0,0-1 0 0 0,0 0 1 0 0,9-2-1 0 0,12-2 133 0 0,33-2 122 0 0,50-2 75 0 0,-105 9-442 0 0,19 2 396 0 0,-24-2-340 0 0,1 0 0 0 0,-1 0-1 0 0,1 1 1 0 0,-1-1 0 0 0,0 0 0 0 0,1 1 0 0 0,-1-1 0 0 0,0 0 0 0 0,1 1 0 0 0,-1-1 0 0 0,0 0-1 0 0,1 1 1 0 0,-1-1 0 0 0,0 1 0 0 0,0-1 0 0 0,0 0 0 0 0,1 1 0 0 0,-1-1 0 0 0,0 1 0 0 0,0-1 0 0 0,0 1-1 0 0,0-1 1 0 0,0 1 0 0 0,0-1 0 0 0,0 1 0 0 0,0-1 0 0 0,0 1 0 0 0,0-1 0 0 0,0 1 0 0 0,0-1-1 0 0,0 1 1 0 0,0-1 0 0 0,0 0 0 0 0,-1 1 0 0 0,1-1 0 0 0,0 1 0 0 0,0-1 0 0 0,0 1 0 0 0,-1-1-1 0 0,1 0 1 0 0,0 1 0 0 0,-1-1 0 0 0,1 0 0 0 0,0 1 0 0 0,-1 0 0 0 0,-5 9-1943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28:44.078"/>
    </inkml:context>
    <inkml:brush xml:id="br0">
      <inkml:brushProperty name="width" value="0.1" units="cm"/>
      <inkml:brushProperty name="height" value="0.1" units="cm"/>
      <inkml:brushProperty name="color" value="#E71224"/>
    </inkml:brush>
  </inkml:definitions>
  <inkml:trace contextRef="#ctx0" brushRef="#br0">1540 928 2471 0 0,'3'-2'140'0'0,"0"0"-1"0"0,0 0 0 0 0,0 1 0 0 0,0-1 0 0 0,0 1 0 0 0,0 0 0 0 0,0 0 0 0 0,0 0 0 0 0,0 0 0 0 0,0 0 0 0 0,1 1 0 0 0,-1 0 1 0 0,5-1-1 0 0,-3 1 144 0 0,0-1 1 0 0,0 1 0 0 0,0-1 0 0 0,0 0-1 0 0,0-1 1 0 0,5-1 0 0 0,-5-2 712 0 0,-8 3 209 0 0,1 1-1122 0 0,1 1 0 0 0,0 0-1 0 0,0 0 1 0 0,0 0 0 0 0,0 0 0 0 0,0 0 0 0 0,0 1 0 0 0,-1-1 0 0 0,1 0 0 0 0,0 0 0 0 0,0 1-1 0 0,-2 0 1 0 0,-1 1 23 0 0,0-1 0 0 0,-1 1 0 0 0,1-1 0 0 0,-1 0-1 0 0,0 0 1 0 0,1 0 0 0 0,-1-1 0 0 0,0 0 0 0 0,0 0-1 0 0,-6 0 1 0 0,0-1 302 0 0,0 2-95 0 0,1 0-1 0 0,0 0 1 0 0,-12 4-1 0 0,-11 2-10 0 0,-25 9 361 0 0,15-3-251 0 0,35-9-372 0 0,0-1 0 0 0,-1-1 1 0 0,1 1-1 0 0,-1-2 1 0 0,1 1-1 0 0,-1-1 0 0 0,-17 0 1 0 0,0-2 135 0 0,-1 1 1 0 0,-29 5-1 0 0,29-3 126 0 0,0 0 0 0 0,-32-3-1 0 0,-75-16 686 0 0,128 16-946 0 0,-11-1 103 0 0,1 0 1 0 0,-1 1-1 0 0,1 1 0 0 0,-24 2 1 0 0,-21 3 1804 0 0,1 1-4013 0 0,43-2 1889 0 0,-9 0 187 0 0,22-3-12 0 0,0-1 0 0 0,0 1 0 0 0,0 0 0 0 0,0 0 0 0 0,0 1 0 0 0,0-1 0 0 0,-3 3 0 0 0,-21 5 0 0 0,-11 0 145 0 0,29-6-81 0 0,1-1 0 0 0,-1 1 0 0 0,0-2 0 0 0,0 0 0 0 0,0 0 0 0 0,-1 0-1 0 0,1-2 1 0 0,-12 0 0 0 0,-45-14 376 0 0,16 15-229 0 0,45 0-204 0 0,1 0-1 0 0,-1 0 1 0 0,1 1-1 0 0,-1 0 1 0 0,1 0 0 0 0,-1 0-1 0 0,-7 3 1 0 0,6-2-2 0 0,0 0 0 0 0,0-1-1 0 0,0 1 1 0 0,-9-1 0 0 0,16-1-4 0 0,-1 0 0 0 0,1 0 0 0 0,-1 0 0 0 0,1 0-1 0 0,-1 0 1 0 0,1 0 0 0 0,-1 0 0 0 0,1 0 0 0 0,0 0 0 0 0,-1 0-1 0 0,1 0 1 0 0,-1-1 0 0 0,1 1 0 0 0,-1 0 0 0 0,1 0 0 0 0,0-1 0 0 0,-1 1-1 0 0,1 0 1 0 0,0 0 0 0 0,-1-1 0 0 0,1 1 0 0 0,0 0 0 0 0,-1-1-1 0 0,1 1 1 0 0,0-1 0 0 0,0 1 0 0 0,0 0 0 0 0,-1-1 0 0 0,1 1-1 0 0,0-1 1 0 0,0 1 0 0 0,0-1 0 0 0,0 1 0 0 0,0 0 0 0 0,0-1 0 0 0,-1 1-1 0 0,1-2 1 0 0,0 1 1 0 0,1 0 0 0 0,-1 0 0 0 0,0 0 0 0 0,0 0 0 0 0,0 0 0 0 0,1 0 0 0 0,-1 0 0 0 0,1 0 0 0 0,-1 0 0 0 0,1 0 0 0 0,-1 0 0 0 0,1 0 0 0 0,-1 0 0 0 0,1 0 0 0 0,1-2 0 0 0,-1 2 10 0 0,0-1 0 0 0,0 1 1 0 0,-1-1-1 0 0,1 0 0 0 0,-1 0 0 0 0,1 1 0 0 0,-1-1 0 0 0,1 0 0 0 0,-1 0 0 0 0,0 0 0 0 0,0 0 0 0 0,0-3 1 0 0,-2-23 184 0 0,1 20-111 0 0,-1-3 58 0 0,0 1 0 0 0,0-1-1 0 0,-5-10 1 0 0,5 15-81 0 0,0-1 0 0 0,1 0 0 0 0,-1 1 0 0 0,0-14 0 0 0,2 15-34 0 0,0 0 0 0 0,0 1 0 0 0,-1-1 0 0 0,0 1 0 0 0,0 0 0 0 0,0-1 0 0 0,0 1 0 0 0,-1-1 0 0 0,1 1 0 0 0,-1 0-1 0 0,0 0 1 0 0,-1 0 0 0 0,-2-3 0 0 0,3 4-7 0 0,-1-2 0 0 0,-1 1 0 0 0,0-1 0 0 0,1 1 0 0 0,-2 0 0 0 0,1 0 0 0 0,0 1 0 0 0,-1-1 0 0 0,1 1 0 0 0,-1 0 0 0 0,-6-2 0 0 0,-3 0 30 0 0,5 3-49 0 0,1-1-1 0 0,-1 0 0 0 0,1-1 1 0 0,-16-8-1 0 0,23 10 5 0 0,-1 1 0 0 0,1-1 0 0 0,-1 1 0 0 0,1-1 1 0 0,0 0-1 0 0,0 1 0 0 0,0-1 0 0 0,0 0 0 0 0,0 0 0 0 0,0 0 0 0 0,-1-3 0 0 0,-5-12 36 0 0,2 4-25 0 0,5 12-16 0 0,0-1 1 0 0,-1 1 0 0 0,1 0-1 0 0,0 0 1 0 0,-1 0 0 0 0,1 0 0 0 0,0 0-1 0 0,-1 0 1 0 0,0 0 0 0 0,1 0 0 0 0,-1 0-1 0 0,1 0 1 0 0,-1 0 0 0 0,0 0-1 0 0,0 0 1 0 0,0 0 0 0 0,1 1 0 0 0,-1-1-1 0 0,0 0 1 0 0,-2 0 0 0 0,2 0 1 0 0,0 0 1 0 0,0 0-1 0 0,0 0 0 0 0,1 0 1 0 0,-1 1-1 0 0,0-1 0 0 0,0 0 1 0 0,1-1-1 0 0,-1 1 0 0 0,0 0 1 0 0,1 0-1 0 0,-1 0 0 0 0,1 0 1 0 0,-1 0-1 0 0,1-1 0 0 0,0 1 1 0 0,-1 0-1 0 0,1 0 1 0 0,0-1-1 0 0,0 1 0 0 0,0 0 1 0 0,0 0-1 0 0,0-1 0 0 0,0 1 1 0 0,0 0-1 0 0,1-2 0 0 0,-1 1 1 0 0,0 0-1 0 0,1 0 0 0 0,-1 0 0 0 0,1 0 1 0 0,0-1-1 0 0,0 1 0 0 0,-1 0 0 0 0,1 0 1 0 0,0 0-1 0 0,1 1 0 0 0,-1-1 0 0 0,0 0 1 0 0,1 0-1 0 0,1-2 0 0 0,-1 2 3 0 0,0 1 0 0 0,-1-1 0 0 0,1 0 0 0 0,-1 0 0 0 0,1 0 0 0 0,-1 0 0 0 0,0 0 0 0 0,0 0 0 0 0,0-1 0 0 0,0 1 0 0 0,0 0 0 0 0,-1-1 0 0 0,1-3 0 0 0,5-37 37 0 0,-4 22-4 0 0,13-92 34 0 0,-13 97-67 0 0,2 0 0 0 0,0 0 1 0 0,1 0-1 0 0,0 0 0 0 0,1 1 0 0 0,1 0 0 0 0,1 0 0 0 0,9-15 0 0 0,-14 27-7 0 0,0 0 0 0 0,0 0 0 0 0,0 1 0 0 0,0-1 0 0 0,0 0 0 0 0,1 1 0 0 0,-1 0 0 0 0,1 0 0 0 0,6-3 0 0 0,39-13 0 0 0,-43 16 0 0 0,32-10 0 0 0,72-11 0 0 0,42 6 0 0 0,-122 14 0 0 0,120 0 0 0 0,-92 3 0 0 0,48-8 0 0 0,111 0 0 0 0,-186 6 0 0 0,57-4 0 0 0,-39 3 0 0 0,-4 0 0 0 0,0-1 0 0 0,51-13 0 0 0,-63 10 0 0 0,-1 1 0 0 0,1 2 0 0 0,53-1 0 0 0,-13 9 0 0 0,-66-4 0 0 0,-1 1 0 0 0,1 0 0 0 0,0 0 0 0 0,-1 0 0 0 0,1 1 0 0 0,-1 0 0 0 0,1 0 0 0 0,-1 0 0 0 0,0 1 0 0 0,0 0 0 0 0,0 0 0 0 0,0 1 0 0 0,-1 0 0 0 0,1 0 0 0 0,-1 0 0 0 0,6 7 0 0 0,-3-3 0 0 0,-1 0 0 0 0,0 1 0 0 0,-1 0 0 0 0,0 1 0 0 0,0-1 0 0 0,-1 1 0 0 0,0 0 0 0 0,-1 0 0 0 0,3 12 0 0 0,-6-19 0 0 0,33 123 0 0 0,-32-111 0 0 0,0 0 0 0 0,-1 0 0 0 0,0 1 0 0 0,-1-1 0 0 0,-1 0 0 0 0,-4 24 0 0 0,-52 168 352 0 0,16-72-7096 0 0,29-86 296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30:31.756"/>
    </inkml:context>
    <inkml:brush xml:id="br0">
      <inkml:brushProperty name="width" value="0.1" units="cm"/>
      <inkml:brushProperty name="height" value="0.1" units="cm"/>
      <inkml:brushProperty name="color" value="#F4F91B"/>
    </inkml:brush>
  </inkml:definitions>
  <inkml:trace contextRef="#ctx0" brushRef="#br0">5548 149 919 0 0,'1'-1'239'0'0,"0"0"-1"0"0,-1-1 1 0 0,1 1 0 0 0,-1 0-1 0 0,1 0 1 0 0,-1 0-1 0 0,1-1 1 0 0,-1 1-1 0 0,1 0 1 0 0,-1-1-1 0 0,0 1 1 0 0,0 0-1 0 0,0-1 1 0 0,0 1-1 0 0,0 0 1 0 0,0-2-1 0 0,2-19 1343 0 0,0 19-1403 0 0,-1 0-1 0 0,1-1 0 0 0,-1 1 1 0 0,0 0-1 0 0,0-1 0 0 0,-1 0 1 0 0,1 1-1 0 0,-1-1 0 0 0,0 1 1 0 0,0-1-1 0 0,0 0 0 0 0,0 1 1 0 0,0-1-1 0 0,-1 1 0 0 0,0-1 1 0 0,1 1-1 0 0,-2-1 0 0 0,1 1 1 0 0,-3-6-1 0 0,4 7-90 0 0,-1 0 1 0 0,0 1-1 0 0,1-1 1 0 0,-1 1-1 0 0,0-1 1 0 0,0 1-1 0 0,0-1 1 0 0,0 1-1 0 0,0 0 1 0 0,0 0-1 0 0,0-1 0 0 0,-1 1 1 0 0,1 0-1 0 0,0 0 1 0 0,-1 0-1 0 0,1 0 1 0 0,-1 0-1 0 0,1 1 1 0 0,-1-1-1 0 0,1 0 0 0 0,-1 1 1 0 0,1-1-1 0 0,-1 1 1 0 0,0 0-1 0 0,1-1 1 0 0,-1 1-1 0 0,0 0 1 0 0,1 0-1 0 0,-1 0 0 0 0,0 0 1 0 0,0 0-1 0 0,1 0 1 0 0,-3 1-1 0 0,-22 6 229 0 0,1 1 0 0 0,-41 18-1 0 0,-27 8-126 0 0,-96 7 434 0 0,161-38-597 0 0,0 0 0 0 0,-34-3 0 0 0,-4 1 31 0 0,-53-4 500 0 0,-3 0 91 0 0,98 4-506 0 0,-45 9 0 0 0,-13 6-101 0 0,-56 15 11 0 0,106-23 7 0 0,0-2 0 0 0,0-1 1 0 0,0-1-1 0 0,0-2 0 0 0,-51-2 0 0 0,70-2 39 0 0,1 0 1 0 0,-1-1 0 0 0,-20-7-1 0 0,18 5 62 0 0,-29-6 1 0 0,-162-19 175 0 0,120 18-43 0 0,-156-4 0 0 0,112 7-282 0 0,57 8 46 0 0,0 3 0 0 0,-80 13 0 0 0,72-4 28 0 0,0-4 0 0 0,-101-5 1 0 0,54-14 93 0 0,74 6-132 0 0,-13-2-3 0 0,-7-1 47 0 0,1 3 1 0 0,-106 5-1 0 0,41 9-17 0 0,-185-12 1 0 0,27-17 106 0 0,242 16-183 0 0,29 2 66 0 0,-46 1 0 0 0,19 6-54 0 0,7-1-10 0 0,-52-2 0 0 0,22-8 4 0 0,-36-2 147 0 0,-123 5 105 0 0,200 2-218 0 0,8-1-1 0 0,0 2 0 0 0,0 1 1 0 0,-1 1-1 0 0,1 1 0 0 0,-29 7 0 0 0,-25 5 27 0 0,42-3-64 0 0,23-8 0 0 0,0 2 0 0 0,0 0 0 0 0,-14 7 0 0 0,24-10 0 0 0,0 1 0 0 0,0 0 0 0 0,1 0 0 0 0,-1 1 0 0 0,1-1 0 0 0,0 1 0 0 0,0 0 0 0 0,0 0 0 0 0,0 0 0 0 0,1 1 0 0 0,0-1 0 0 0,-4 8 0 0 0,-9 15 52 0 0,9-16-23 0 0,0 0 1 0 0,-10 26-1 0 0,10-12 17 0 0,1 0 0 0 0,1 1 0 0 0,-2 32 0 0 0,-3 13-15 0 0,-23 200 106 0 0,26-200-85 0 0,2-7 132 0 0,5 97 0 0 0,21 63 147 0 0,-6-140-85 0 0,40 129-1 0 0,-21-93-14 0 0,21 129 145 0 0,-52-234-353 0 0,33 159 208 0 0,-25-136-162 0 0,1 0-1 0 0,24 53 0 0 0,-26-70-31 0 0,0 0 0 0 0,2-1 0 0 0,0 0 1 0 0,2-1-1 0 0,0 0 0 0 0,1-1 0 0 0,1-1 0 0 0,0-1 0 0 0,1 0 0 0 0,1-1 0 0 0,26 17 0 0 0,9 2 107 0 0,97 44 0 0 0,-103-57-71 0 0,69 27 97 0 0,-20-18-47 0 0,147 25 0 0 0,104-4 59 0 0,-217-34-71 0 0,-7-6 35 0 0,139-5 0 0 0,-92-4-54 0 0,9 10-5 0 0,35 0-46 0 0,-48-14 1 0 0,-21-1-5 0 0,157 18 1 0 0,-225-9-34 0 0,132-4 1 0 0,75-26 49 0 0,-279 24-53 0 0,89-5 34 0 0,122 9 0 0 0,-121 0-38 0 0,112-9 0 0 0,128-5 3 0 0,-207 22 66 0 0,-30-2-68 0 0,47 10 2 0 0,-124-16 0 0 0,16 1 0 0 0,-28-5 0 0 0,1 1 0 0 0,-1 0 0 0 0,0 1 0 0 0,0 0 0 0 0,0 1 0 0 0,0 0 0 0 0,9 4 0 0 0,16 14 0 0 0,-1 1 0 0 0,0 1 0 0 0,33 32 0 0 0,-7-6 0 0 0,31 16 0 0 0,-15-12 0 0 0,-25-17 0 0 0,2-2 0 0 0,1-2 0 0 0,2-2 0 0 0,72 28 0 0 0,-88-45 12 0 0,1-2 0 0 0,0-1 0 0 0,1-2 0 0 0,57 3 0 0 0,31 9 139 0 0,-41-15-48 0 0,1-5 0 0 0,93-11 0 0 0,-116 3-1 0 0,73-19 1 0 0,-79 14-63 0 0,207-47 99 0 0,-248 56-135 0 0,57-13 134 0 0,120-11 0 0 0,-180 26-119 0 0,0 0-1 0 0,0-2 1 0 0,0 0-1 0 0,-1 0 1 0 0,0-1-1 0 0,1-1 0 0 0,-2-1 1 0 0,1 0-1 0 0,-1-1 1 0 0,0 0-1 0 0,-1-1 1 0 0,0-1-1 0 0,15-14 1 0 0,-2-1 66 0 0,-2 0-1 0 0,0-2 1 0 0,-2-1 0 0 0,37-60 0 0 0,-37 50-6 0 0,0 0 0 0 0,-3-2 0 0 0,-1-1-1 0 0,21-73 1 0 0,-19 37-40 0 0,-3 19 18 0 0,-3 0 0 0 0,-2-2 0 0 0,4-68 0 0 0,-16 79-57 0 0,-2 0 0 0 0,-12-66 0 0 0,11 79 0 0 0,2 0 0 0 0,3-43 0 0 0,0 6 0 0 0,-2 22 0 0 0,2-145 0 0 0,12 9 0 0 0,-13 163 0 0 0,0 1 0 0 0,-2-1 0 0 0,-1 1 0 0 0,-1-1 0 0 0,0 1 0 0 0,-11-32 0 0 0,6 28 0 0 0,0 1 0 0 0,-1 1 0 0 0,0 0 0 0 0,-2 1 0 0 0,-15-24 0 0 0,15 34-2 0 0,-1 0 0 0 0,-1 1 0 0 0,0 1 0 0 0,0 0 0 0 0,-29-18 0 0 0,26 19-13 0 0,-1 1 0 0 0,0 1-1 0 0,-36-13 1 0 0,-59-13-44 0 0,83 27 55 0 0,-30-7-23 0 0,-82-9 1 0 0,-69 0 15 0 0,-179 14-42 0 0,238 19 41 0 0,103-4 13 0 0,11-2-1 0 0,-8 2 0 0 0,-67-3 0 0 0,-209-16 0 0 0,301 13 0 0 0,-93-9 0 0 0,93 7 0 0 0,-1-1 0 0 0,1-1 0 0 0,-29-11 0 0 0,22 7 0 0 0,0 1 0 0 0,-40-6 0 0 0,41 9 0 0 0,0-1 0 0 0,-45-15 0 0 0,68 19 0 0 0,-1 0 0 0 0,0 0 0 0 0,1-1 0 0 0,0 1 0 0 0,0-1 0 0 0,-1 1 0 0 0,1-1 0 0 0,1 0 0 0 0,-1 0 0 0 0,0-1 0 0 0,1 1 0 0 0,0 0 0 0 0,-1-1 0 0 0,1 1 0 0 0,-3-9 0 0 0,0-3 0 0 0,0-1 0 0 0,-5-27 0 0 0,7 30 0 0 0,-8-41 0 0 0,-6-79 0 0 0,17 109 0 0 0,2 0 0 0 0,0 0 0 0 0,2 1 0 0 0,8-35 0 0 0,-4 28 0 0 0,4-52 0 0 0,-12 80 1 0 0,1-1 0 0 0,-1 1 0 0 0,0-1 0 0 0,0 1 0 0 0,-1-1 0 0 0,1 1 1 0 0,-1-1-1 0 0,1 1 0 0 0,-1 0 0 0 0,0-1 0 0 0,1 1 0 0 0,-1 0 0 0 0,-1 0 0 0 0,1 0 0 0 0,0-1 0 0 0,0 1 0 0 0,-1 0 0 0 0,1 1 0 0 0,-1-1 0 0 0,0 0 1 0 0,1 0-1 0 0,-1 1 0 0 0,0-1 0 0 0,0 1 0 0 0,0-1 0 0 0,0 1 0 0 0,0 0 0 0 0,-3-2 0 0 0,0 2-12 0 0,0-1 0 0 0,1 1 0 0 0,-1 0 0 0 0,0 0 0 0 0,1 1 0 0 0,-1-1 0 0 0,0 1-1 0 0,0 0 1 0 0,1 1 0 0 0,-1-1 0 0 0,0 1 0 0 0,0 0 0 0 0,-8 2 0 0 0,1 2-353 0 0,-1 0 1 0 0,1 1-1 0 0,0 0 1 0 0,0 1-1 0 0,-14 11 1 0 0,-51 47-2568 0 0,39-31 863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3T00:30:34.996"/>
    </inkml:context>
    <inkml:brush xml:id="br0">
      <inkml:brushProperty name="width" value="0.1" units="cm"/>
      <inkml:brushProperty name="height" value="0.1" units="cm"/>
      <inkml:brushProperty name="color" value="#F4F91B"/>
    </inkml:brush>
  </inkml:definitions>
  <inkml:trace contextRef="#ctx0" brushRef="#br0">7654 250 3423 0 0,'0'1'76'0'0,"-1"0"-1"0"0,1 0 1 0 0,-1 0-1 0 0,0-1 0 0 0,1 1 1 0 0,-1 0-1 0 0,0 0 1 0 0,1-1-1 0 0,-1 1 0 0 0,0 0 1 0 0,0-1-1 0 0,0 1 1 0 0,0-1-1 0 0,1 1 0 0 0,-1-1 1 0 0,0 1-1 0 0,0-1 1 0 0,0 1-1 0 0,0-1 0 0 0,0 0 1 0 0,0 0-1 0 0,0 0 1 0 0,0 1-1 0 0,0-1 0 0 0,0 0 1 0 0,-1 0-1 0 0,1 0 1 0 0,0-1-1 0 0,0 1 0 0 0,0 0 1 0 0,0 0-1 0 0,0-1 1 0 0,0 1-1 0 0,-1-1 0 0 0,-5-2 675 0 0,1 0-1 0 0,-1 0 1 0 0,1-1 0 0 0,-7-4-1 0 0,3 1-401 0 0,-21-16 1023 0 0,26 19-1231 0 0,1 0 0 0 0,-1 0 0 0 0,0 1 1 0 0,0-1-1 0 0,0 1 0 0 0,-1 0 1 0 0,1 1-1 0 0,-1-1 0 0 0,-9-2 0 0 0,-5 2 28 0 0,0 0 0 0 0,0 2 0 0 0,0 0 0 0 0,-1 1-1 0 0,1 1 1 0 0,0 1 0 0 0,-28 6 0 0 0,-13 8 75 0 0,-61 23 0 0 0,53-16-102 0 0,19-10 184 0 0,0-1 0 0 0,-2-3 1 0 0,1-3-1 0 0,-1-1 0 0 0,-98-5 1 0 0,3 5 622 0 0,76 0-584 0 0,44-5-248 0 0,1-2 1 0 0,-29-4-1 0 0,0-1 40 0 0,-155-28 730 0 0,69 8-291 0 0,75 16-477 0 0,-340-43 140 0 0,200 40-16 0 0,95 7-49 0 0,-27 5-66 0 0,5 0-49 0 0,-50-5-32 0 0,-54-4 320 0 0,105-1 1 0 0,-186-15 3 0 0,-1 21-260 0 0,150 16-52 0 0,-108 0-63 0 0,-268-37 69 0 0,346 7-64 0 0,41 2 0 0 0,-113 10 0 0 0,-92-1 64 0 0,335 7-64 0 0,-184-14 0 0 0,164 15 0 0 0,1 3 0 0 0,-70 9 0 0 0,68-3 0 0 0,-206 44 0 0 0,140-27 0 0 0,-2 1 0 0 0,99-21 0 0 0,-1 2 0 0 0,1 0 0 0 0,0 1 0 0 0,-19 11 0 0 0,3 1 0 0 0,13-8-4 0 0,1 0 1 0 0,-28 24-1 0 0,-13 15-16 0 0,27-24 9 0 0,0 2 0 0 0,-41 47 0 0 0,56-53 11 0 0,-2 1 0 0 0,1 1 0 0 0,1 1 0 0 0,-25 44 0 0 0,23-26-8 0 0,1 1 0 0 0,3 0 0 0 0,1 1 0 0 0,3 1 0 0 0,1 1 0 0 0,3-1 0 0 0,-6 89 0 0 0,16-101 8 0 0,1-1 0 0 0,2 0 0 0 0,1 0 0 0 0,2 0 0 0 0,15 44 0 0 0,-13-49-1 0 0,2-1 0 0 0,1-1 0 0 0,2 0 0 0 0,26 40 0 0 0,-10-23 30 0 0,64 68 0 0 0,-62-80-10 0 0,3-2 0 0 0,0-1-1 0 0,76 46 1 0 0,-74-49-12 0 0,36 33 0 0 0,-41-32 23 0 0,53 35 1 0 0,47 23 56 0 0,86 49 106 0 0,-127-86-39 0 0,178 68 1 0 0,-39-22-27 0 0,-51-19-92 0 0,-130-57-32 0 0,88 20-1 0 0,-42-18 21 0 0,435 80 352 0 0,-407-86-247 0 0,140-2 1 0 0,-69-6-16 0 0,-152-4-93 0 0,443 16 294 0 0,-301-17-223 0 0,264-5 232 0 0,-211-9 654 0 0,44-2-15 0 0,-240 14-1138 0 0,351-20-908 0 0,-271 6 1171 0 0,166 1 1 0 0,73 14 7 0 0,-247-2-30 0 0,205 22 0 0 0,-312-19-66 0 0,161 19 0 0 0,185-2 0 0 0,-222-15 32 0 0,191 29 0 0 0,-246-24-3 0 0,131-3 0 0 0,76-26 137 0 0,-79 7 32 0 0,27-3-23 0 0,-182 9-136 0 0,-1-2 1 0 0,84-29-1 0 0,85-49 280 0 0,-107 42-17 0 0,-85 36-252 0 0,0-1-1 0 0,-1-1 1 0 0,0-1-1 0 0,-1-1 1 0 0,-1 0-1 0 0,0-2 1 0 0,-1-1 0 0 0,-1 0-1 0 0,0-1 1 0 0,-1-1-1 0 0,21-31 1 0 0,-26 29-11 0 0,-2 0 0 0 0,-1 0 0 0 0,0-1 0 0 0,-2-1 0 0 0,-1 1 0 0 0,0-1 0 0 0,5-37 0 0 0,-9 31-15 0 0,-1 1 1 0 0,-1 0 0 0 0,-1 0-1 0 0,-2-1 1 0 0,-1 1-1 0 0,-1 0 1 0 0,-1 0-1 0 0,-16-46 1 0 0,9 45-11 0 0,-1 0 1 0 0,-34-54-1 0 0,16 31 7 0 0,-29-49-21 0 0,43 72 0 0 0,-1 0 0 0 0,-32-39 0 0 0,7 12 0 0 0,-177-227 0 0 0,206 269 0 0 0,-1-1 0 0 0,-1 2 0 0 0,-33-23 0 0 0,-59-26 0 0 0,4 2 0 0 0,85 48 0 0 0,-1 0 0 0 0,0 2 0 0 0,-1 0 0 0 0,0 1 0 0 0,0 1 0 0 0,-1 1 0 0 0,-30-6 0 0 0,-16 1 0 0 0,-126-27 0 0 0,169 31 0 0 0,0 2 0 0 0,0 0 0 0 0,-1 2 0 0 0,-45-2 0 0 0,33 6 0 0 0,3 1 0 0 0,0-2 0 0 0,-40-6 0 0 0,65 5 0 0 0,-1-1 0 0 0,1 0 0 0 0,0 0 0 0 0,0-1 0 0 0,1 0 0 0 0,-1-1 0 0 0,1 0 0 0 0,-17-12 0 0 0,5-1 0 0 0,1 0 0 0 0,-22-26 0 0 0,36 38 0 0 0,-55-66 0 0 0,55 63 0 0 0,0-1 0 0 0,0 0 0 0 0,1 0 0 0 0,0 0 0 0 0,1-1 0 0 0,-4-14 0 0 0,-3-27-1700 0 0,33 96-9489 0 0,-10-20 5502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45.097"/>
    </inkml:context>
    <inkml:brush xml:id="br0">
      <inkml:brushProperty name="width" value="0.1" units="cm"/>
      <inkml:brushProperty name="height" value="0.1" units="cm"/>
      <inkml:brushProperty name="color" value="#E71224"/>
    </inkml:brush>
  </inkml:definitions>
  <inkml:trace contextRef="#ctx0" brushRef="#br0">2304 61 919 0 0,'6'-13'-481'0'0,"-5"10"715"0"0,-1 1 1 0 0,1 0 0 0 0,0 0 0 0 0,0 0 0 0 0,0 0 0 0 0,0 0-1 0 0,0 0 1 0 0,0 0 0 0 0,0 0 0 0 0,1 1 0 0 0,-1-1 0 0 0,1 0 0 0 0,-1 1-1 0 0,1-1 1 0 0,0 1 0 0 0,-1 0 0 0 0,4-2 0 0 0,3-7 158 0 0,-7 6 262 0 0,-6 8 147 0 0,-3 4-636 0 0,-1-1-1 0 0,0 0 0 0 0,0-1 0 0 0,-1 0 1 0 0,1 0-1 0 0,-1-1 0 0 0,-1 0 0 0 0,1-1 1 0 0,-1 0-1 0 0,1-1 0 0 0,-1 0 0 0 0,0 0 1 0 0,0-2-1 0 0,-1 1 0 0 0,-14-1 0 0 0,5 1 180 0 0,1 0-1 0 0,-1 1 1 0 0,-29 8-1 0 0,5-1-18 0 0,28-8-194 0 0,1-1-1 0 0,0-1 1 0 0,-1 0 0 0 0,1-1-1 0 0,-21-4 1 0 0,-15-1 125 0 0,20 5-113 0 0,-32 4 0 0 0,39-1-111 0 0,-365-2 463 0 0,158 6 59 0 0,166-2-431 0 0,0-3 1 0 0,-67-8-1 0 0,63 0-76 0 0,0 3 0 0 0,0 3 0 0 0,0 3 0 0 0,1 3 0 0 0,-1 3 0 0 0,-84 22 0 0 0,-45 27-1129 0 0,145-41 538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46.375"/>
    </inkml:context>
    <inkml:brush xml:id="br0">
      <inkml:brushProperty name="width" value="0.1" units="cm"/>
      <inkml:brushProperty name="height" value="0.1" units="cm"/>
      <inkml:brushProperty name="color" value="#E71224"/>
    </inkml:brush>
  </inkml:definitions>
  <inkml:trace contextRef="#ctx0" brushRef="#br0">1167 150 919 0 0,'-6'-3'337'0'0,"1"1"0"0"0,-1 0 0 0 0,0 1 0 0 0,0-1 0 0 0,0 1-1 0 0,0 0 1 0 0,0 1 0 0 0,0 0 0 0 0,0 0 0 0 0,-11 1 0 0 0,-9 0-767 0 0,19-2 452 0 0,0 1-1 0 0,0-1 0 0 0,0 0 1 0 0,1-1-1 0 0,-1 1 0 0 0,0-2 0 0 0,1 1 1 0 0,-11-5-1 0 0,-2-3 645 0 0,-25-19 0 0 0,32 20-89 0 0,-2 0 1 0 0,1 1-1 0 0,-1 0 1 0 0,-21-7-1 0 0,22 11-316 0 0,-1 0 1 0 0,1 2-1 0 0,-1 0 0 0 0,1 0 0 0 0,-23 1 1 0 0,-69 9-26 0 0,14 0-220 0 0,54-7 44 0 0,0-1-1 0 0,0-2 1 0 0,-69-13 0 0 0,81 9-27 0 0,0 1 0 0 0,-1 2 0 0 0,1 0 0 0 0,-1 2 0 0 0,1 1 0 0 0,-1 1 0 0 0,1 1 0 0 0,-1 1 0 0 0,-44 11 0 0 0,43-6-101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47.052"/>
    </inkml:context>
    <inkml:brush xml:id="br0">
      <inkml:brushProperty name="width" value="0.1" units="cm"/>
      <inkml:brushProperty name="height" value="0.1" units="cm"/>
      <inkml:brushProperty name="color" value="#E71224"/>
    </inkml:brush>
  </inkml:definitions>
  <inkml:trace contextRef="#ctx0" brushRef="#br0">1238 56 2759 0 0,'-8'-6'88'0'0,"6"5"-72"0"0,1 0-1 0 0,-1-1 0 0 0,1 1 1 0 0,-1 0-1 0 0,0 0 0 0 0,1 0 1 0 0,-1 0-1 0 0,0 0 0 0 0,0 1 1 0 0,0-1-1 0 0,-3 0 0 0 0,-22-5 2231 0 0,-138-6-1149 0 0,97 4-82 0 0,31 2-107 0 0,-72 1 0 0 0,-291 6 465 0 0,123 13-1224 0 0,194-2-422 0 0,44-4 90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48.762"/>
    </inkml:context>
    <inkml:brush xml:id="br0">
      <inkml:brushProperty name="width" value="0.1" units="cm"/>
      <inkml:brushProperty name="height" value="0.1" units="cm"/>
      <inkml:brushProperty name="color" value="#E71224"/>
    </inkml:brush>
  </inkml:definitions>
  <inkml:trace contextRef="#ctx0" brushRef="#br0">4322 197 5871 0 0,'-12'-11'608'0'0,"7"11"-477"0"0,-1-1-1 0 0,1 0 1 0 0,-1 0-1 0 0,-5-2 0 0 0,-17-2 364 0 0,6 4-435 0 0,1 2 0 0 0,-28 5 0 0 0,-10 0 44 0 0,-60-10 833 0 0,26-1-11 0 0,63 6-788 0 0,-1 1 0 0 0,1 1 0 0 0,-36 10 0 0 0,45-9-87 0 0,0-1 0 0 0,0-1 0 0 0,-30-1 0 0 0,-63-9 487 0 0,85 6-333 0 0,-120-5 553 0 0,86 6-621 0 0,-86-12 1 0 0,-60-31 122 0 0,204 43-252 0 0,-43-8 54 0 0,-91-7 0 0 0,-50 12 133 0 0,-41-3-62 0 0,150-1-116 0 0,-92-5 32 0 0,54 9-33 0 0,-149-3 34 0 0,196 4-28 0 0,-90-16-1 0 0,-1-1 3 0 0,-175 6-23 0 0,154 8 11 0 0,174 5-6 0 0,-281 1 48 0 0,255 3-54 0 0,0 2 1 0 0,1 1-1 0 0,0 1 0 0 0,0 2 1 0 0,1 2-1 0 0,-43 19 0 0 0,-30 29-944 0 0,52-25-134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50.838"/>
    </inkml:context>
    <inkml:brush xml:id="br0">
      <inkml:brushProperty name="width" value="0.1" units="cm"/>
      <inkml:brushProperty name="height" value="0.1" units="cm"/>
      <inkml:brushProperty name="color" value="#E71224"/>
    </inkml:brush>
  </inkml:definitions>
  <inkml:trace contextRef="#ctx0" brushRef="#br0">997 197 2303 0 0,'-1'-6'193'0'0,"-2"-1"-1"0"0,1 1 0 0 0,-1-1 0 0 0,0 1 1 0 0,0 0-1 0 0,0 0 0 0 0,-1 0 0 0 0,0 0 0 0 0,0 1 1 0 0,-1-1-1 0 0,-6-4 0 0 0,-4-4 199 0 0,-1 2 1 0 0,-26-17-1 0 0,29 21-168 0 0,1 1-38 0 0,0 1-1 0 0,0 0 1 0 0,0 1-1 0 0,-1 1 1 0 0,0 0-1 0 0,-26-5 1 0 0,-81-3 665 0 0,31 9-612 0 0,-162 16 1 0 0,205-6-240 0 0,-1 2-1 0 0,2 2 1 0 0,-61 23 0 0 0,58-16-101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52.154"/>
    </inkml:context>
    <inkml:brush xml:id="br0">
      <inkml:brushProperty name="width" value="0.1" units="cm"/>
      <inkml:brushProperty name="height" value="0.1" units="cm"/>
      <inkml:brushProperty name="color" value="#E71224"/>
    </inkml:brush>
  </inkml:definitions>
  <inkml:trace contextRef="#ctx0" brushRef="#br0">1848 135 2303 0 0,'0'-2'259'0'0,"-1"-1"0"0"0,1 0 0 0 0,0 1-1 0 0,-1 0 1 0 0,0-1 0 0 0,0 1-1 0 0,0-1 1 0 0,0 1 0 0 0,0 0-1 0 0,-2-4 1 0 0,-2-3 97 0 0,3 5-221 0 0,0-1 0 0 0,0 1-1 0 0,-1 0 1 0 0,1-1 0 0 0,-1 1 0 0 0,0 0 0 0 0,0 1 0 0 0,-1-1 0 0 0,1 1 0 0 0,-1-1-1 0 0,0 1 1 0 0,0 0 0 0 0,0 0 0 0 0,0 1 0 0 0,0-1 0 0 0,-7-2 0 0 0,-2 0 5 0 0,-1 1 1 0 0,0 0 0 0 0,0 1-1 0 0,-20-1 1 0 0,-36-4 77 0 0,0 4 0 0 0,-75 4 0 0 0,-140 30 282 0 0,203-17-412 0 0,-276 33 139 0 0,264-37-198 0 0,1 4 1 0 0,0 3-1 0 0,-106 35 0 0 0,94-10-1406 0 0,65-24 2 0 0,-7 1-1761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53.047"/>
    </inkml:context>
    <inkml:brush xml:id="br0">
      <inkml:brushProperty name="width" value="0.1" units="cm"/>
      <inkml:brushProperty name="height" value="0.1" units="cm"/>
      <inkml:brushProperty name="color" value="#E71224"/>
    </inkml:brush>
  </inkml:definitions>
  <inkml:trace contextRef="#ctx0" brushRef="#br0">2993 30 2303 0 0,'-8'-2'85'0'0,"6"1"-42"0"0,0 0 1 0 0,0 1 0 0 0,0-1-1 0 0,0 1 1 0 0,0 0 0 0 0,0 0-1 0 0,0 0 1 0 0,0 0-1 0 0,0 0 1 0 0,0 0 0 0 0,0 0-1 0 0,0 0 1 0 0,0 1 0 0 0,0-1-1 0 0,0 1 1 0 0,0 0 0 0 0,0 0-1 0 0,-3 1 1 0 0,-2 2-36 0 0,0-1 0 0 0,0 0 1 0 0,-14 4-1 0 0,12-4-9 0 0,1-1 1 0 0,0 2-1 0 0,-9 3 0 0 0,16-6 26 0 0,0 0-1 0 0,-1-1 0 0 0,1 1 0 0 0,0-1 0 0 0,-1 1 0 0 0,1-1 0 0 0,-1 0 0 0 0,1 0 0 0 0,-1 0 0 0 0,1 1 0 0 0,-1-1 0 0 0,1-1 0 0 0,0 1 0 0 0,-1 0 0 0 0,1 0 0 0 0,-1 0 0 0 0,1-1 0 0 0,-1 1 1 0 0,1-1-1 0 0,0 1 0 0 0,-3-2 0 0 0,-3-2 661 0 0,1 0 0 0 0,0 0 0 0 0,-8-8 1 0 0,10 8-258 0 0,0 1 0 0 0,0-1 0 0 0,0 1 0 0 0,-1 0 0 0 0,1 1 0 0 0,-6-4 0 0 0,-4 3-343 0 0,1 1 1 0 0,-1 0-1 0 0,0 0 1 0 0,1 2-1 0 0,-1 0 0 0 0,-20 2 1 0 0,-34-1 21 0 0,-1-7 188 0 0,-1 3 0 0 0,-103 10-1 0 0,-3 6 37 0 0,-17 3-168 0 0,76-2-140 0 0,-168 26 162 0 0,218-27-127 0 0,-1-4 1 0 0,-1-3 0 0 0,-97-3-1 0 0,59-7 88 0 0,0 4 0 0 0,-116 17 0 0 0,-139 15 43 0 0,290-27-176 0 0,23 1-362 0 0,-76 19 0 0 0,97-18 93 0 0,-21 3-806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55.119"/>
    </inkml:context>
    <inkml:brush xml:id="br0">
      <inkml:brushProperty name="width" value="0.1" units="cm"/>
      <inkml:brushProperty name="height" value="0.1" units="cm"/>
      <inkml:brushProperty name="color" value="#E71224"/>
    </inkml:brush>
  </inkml:definitions>
  <inkml:trace contextRef="#ctx0" brushRef="#br0">793 109 1375 0 0,'-36'-16'1028'0'0,"-2"2"0"0"0,0 1 0 0 0,-69-13 0 0 0,-184-10-36 0 0,258 33-929 0 0,0 2 0 0 0,0 2-1 0 0,0 1 1 0 0,0 1 0 0 0,-54 13-1 0 0,56-6-62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35.780"/>
    </inkml:context>
    <inkml:brush xml:id="br0">
      <inkml:brushProperty name="width" value="0.1" units="cm"/>
      <inkml:brushProperty name="height" value="0.1" units="cm"/>
      <inkml:brushProperty name="color" value="#E71224"/>
    </inkml:brush>
  </inkml:definitions>
  <inkml:trace contextRef="#ctx0" brushRef="#br0">3430 98 3223 0 0,'-10'-7'323'0'0,"0"0"-1"0"0,0 0 0 0 0,0 0 0 0 0,0 2 1 0 0,-1-1-1 0 0,0 1 0 0 0,-18-5 0 0 0,-5-3-84 0 0,27 10-38 0 0,-1 0 0 0 0,0 1 1 0 0,0 1-1 0 0,0-1 0 0 0,0 1 0 0 0,-15 0 0 0 0,-52 5 491 0 0,34-1-513 0 0,-22 1-60 0 0,-176 4 673 0 0,-254 1 49 0 0,398-7-711 0 0,-377-5 497 0 0,-411-42-349 0 0,525 60-158 0 0,182-3-67 0 0,-67 3-868 0 0,156-8-2934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56.082"/>
    </inkml:context>
    <inkml:brush xml:id="br0">
      <inkml:brushProperty name="width" value="0.1" units="cm"/>
      <inkml:brushProperty name="height" value="0.1" units="cm"/>
      <inkml:brushProperty name="color" value="#E71224"/>
    </inkml:brush>
  </inkml:definitions>
  <inkml:trace contextRef="#ctx0" brushRef="#br0">1870 119 919 0 0,'-34'-14'1730'0'0,"23"9"-639"0"0,0 1 0 0 0,-23-6 0 0 0,-74-6-118 0 0,54-1-244 0 0,2 1-55 0 0,26 11-490 0 0,-1 1-1 0 0,0 2 1 0 0,-28 1-1 0 0,-81 8-15 0 0,78-2-155 0 0,-76-3 0 0 0,69-6 46 0 0,-121-10 335 0 0,164 11-336 0 0,-57-6 182 0 0,-124 0 1 0 0,-294 54-574 0 0,446-37 47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57.543"/>
    </inkml:context>
    <inkml:brush xml:id="br0">
      <inkml:brushProperty name="width" value="0.1" units="cm"/>
      <inkml:brushProperty name="height" value="0.1" units="cm"/>
      <inkml:brushProperty name="color" value="#E71224"/>
    </inkml:brush>
  </inkml:definitions>
  <inkml:trace contextRef="#ctx0" brushRef="#br0">2470 194 1839 0 0,'2'-2'43'0'0,"0"0"0"0"0,0 1 0 0 0,1-1 0 0 0,-1 0-1 0 0,1 1 1 0 0,-1 0 0 0 0,1 0 0 0 0,-1-1-1 0 0,1 1 1 0 0,0 1 0 0 0,0-1 0 0 0,-1 0-1 0 0,1 1 1 0 0,0-1 0 0 0,0 1 0 0 0,0 0-1 0 0,3 0 1 0 0,9-1-289 0 0,-11 1 276 0 0,-1 0 0 0 0,0-1 0 0 0,0 0 0 0 0,0 1 0 0 0,1-1 0 0 0,-1-1 0 0 0,0 1-1 0 0,0 0 1 0 0,0-1 0 0 0,-1 1 0 0 0,1-1 0 0 0,0 0 0 0 0,-1 0 0 0 0,1 0-1 0 0,-1 0 1 0 0,1-1 0 0 0,-1 1 0 0 0,0 0 0 0 0,3-5 0 0 0,-8 12 251 0 0,1-1 0 0 0,-1 0-1 0 0,0 1 1 0 0,-1-1 0 0 0,1 0 0 0 0,-1-1 0 0 0,1 1 0 0 0,-1-1 0 0 0,0 1 0 0 0,-5 2 0 0 0,7-5-226 0 0,-1 1 1 0 0,1-1 0 0 0,0 0 0 0 0,-1 0 0 0 0,0 0 0 0 0,1 0 0 0 0,-1 0-1 0 0,0 0 1 0 0,1-1 0 0 0,-1 1 0 0 0,0-1 0 0 0,0 0 0 0 0,1 0 0 0 0,-1 0 0 0 0,0 0-1 0 0,0-1 1 0 0,1 1 0 0 0,-1 0 0 0 0,0-1 0 0 0,0 0 0 0 0,1 0 0 0 0,-4-1-1 0 0,0-1 11 0 0,-1 0 0 0 0,1 1 0 0 0,-1 0-1 0 0,0 1 1 0 0,1 0 0 0 0,-1 0 0 0 0,0 0 0 0 0,0 0-1 0 0,0 1 1 0 0,0 1 0 0 0,-11 0 0 0 0,1 0 53 0 0,0 0 0 0 0,-1-2 1 0 0,1 0-1 0 0,-30-7 0 0 0,24 4 295 0 0,-42-2 0 0 0,-87-2-104 0 0,55 2-199 0 0,71 3-25 0 0,-1-1-1 0 0,1-1 1 0 0,-27-9-1 0 0,-30-7 122 0 0,-141-9 33 0 0,-17 17-50 0 0,-23-1 68 0 0,174 7-109 0 0,-129-14 262 0 0,162 13-270 0 0,0 3 0 0 0,0 3-1 0 0,-96 8 1 0 0,79 3-428 0 0,1 3-1 0 0,-98 29 0 0 0,124-27-188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7:59.256"/>
    </inkml:context>
    <inkml:brush xml:id="br0">
      <inkml:brushProperty name="width" value="0.1" units="cm"/>
      <inkml:brushProperty name="height" value="0.1" units="cm"/>
      <inkml:brushProperty name="color" value="#E71224"/>
    </inkml:brush>
  </inkml:definitions>
  <inkml:trace contextRef="#ctx0" brushRef="#br0">1075 193 919 0 0,'-5'-4'44'0'0,"4"2"-15"0"0,-1 0-1 0 0,0 0 1 0 0,1 0 0 0 0,-1 0 0 0 0,0 1 0 0 0,0-1 0 0 0,0 1 0 0 0,0-1 0 0 0,0 1 0 0 0,-1 0 0 0 0,1 0 0 0 0,0 0 0 0 0,-1 0 0 0 0,1 0 0 0 0,-1 0 0 0 0,1 1 0 0 0,-6-1-1 0 0,-19-1 871 0 0,-52-9 0 0 0,31 3-715 0 0,22 2 75 0 0,1 0 1 0 0,0-2 0 0 0,-39-17-1 0 0,4 1 589 0 0,15 8-388 0 0,0 1 0 0 0,-1 3 0 0 0,0 1 0 0 0,-1 3 0 0 0,-90-5 0 0 0,101 14-461 0 0,0 1-1 0 0,-1 2 1 0 0,1 2-1 0 0,1 1 1 0 0,-48 16-1 0 0,40-9-181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8:00.087"/>
    </inkml:context>
    <inkml:brush xml:id="br0">
      <inkml:brushProperty name="width" value="0.1" units="cm"/>
      <inkml:brushProperty name="height" value="0.1" units="cm"/>
      <inkml:brushProperty name="color" value="#E71224"/>
    </inkml:brush>
  </inkml:definitions>
  <inkml:trace contextRef="#ctx0" brushRef="#br0">2457 12 3967 0 0,'-116'9'995'0'0,"30"-1"-831"0"0,-44-6 506 0 0,-56 3 652 0 0,56 6-617 0 0,-155-9-1 0 0,139 4-127 0 0,53-1-258 0 0,35-2-143 0 0,-60-1 144 0 0,79-4-230 0 0,-295-25 668 0 0,296 22-736 0 0,-176-21 166 0 0,164 23-149 0 0,-1 2 1 0 0,-63 7-1 0 0,-91 19-441 0 0,142-18 148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8:37.898"/>
    </inkml:context>
    <inkml:brush xml:id="br0">
      <inkml:brushProperty name="width" value="0.1" units="cm"/>
      <inkml:brushProperty name="height" value="0.1" units="cm"/>
      <inkml:brushProperty name="color" value="#E71224"/>
    </inkml:brush>
  </inkml:definitions>
  <inkml:trace contextRef="#ctx0" brushRef="#br0">1054 1440 455 0 0,'0'-1'104'0'0,"0"0"-1"0"0,0 0 0 0 0,-1 0 0 0 0,1 0 0 0 0,0 0 0 0 0,0 0 0 0 0,-1 0 1 0 0,1 0-1 0 0,0 1 0 0 0,-1-1 0 0 0,1 0 0 0 0,-1 0 0 0 0,0 0 1 0 0,1 0-1 0 0,-1 1 0 0 0,1-1 0 0 0,-1 0 0 0 0,0 1 0 0 0,0-1 0 0 0,1 0 1 0 0,-1 1-1 0 0,0-1 0 0 0,0 1 0 0 0,0-1 0 0 0,0 1 0 0 0,0 0 0 0 0,-1-1 1 0 0,-33-7 4408 0 0,9 3-3875 0 0,3-4 1355 0 0,-35-8 1 0 0,56 16-1925 0 0,-1 1 0 0 0,0 0 0 0 0,1 0 0 0 0,-1 0 0 0 0,0 0 0 0 0,1 1 0 0 0,-1-1 0 0 0,1 1 0 0 0,-5 1 0 0 0,-12 2 165 0 0,4-2-14 0 0,-25 7-1 0 0,29-6-87 0 0,-1 0 1 0 0,0-1-1 0 0,-21 1 1 0 0,-11 1 395 0 0,31-2-306 0 0,1 0-1 0 0,-20-2 1 0 0,-52 0 580 0 0,40 1-410 0 0,-11-4 125 0 0,36 2-253 0 0,0 0 0 0 0,0 1 0 0 0,-31 5 0 0 0,38-3-139 0 0,7-1-19 0 0,1 0 0 0 0,-1 0-1 0 0,0 0 1 0 0,1-1 0 0 0,-1 1-1 0 0,0-1 1 0 0,-7-1 0 0 0,12 1-83 0 0,-1 0 0 0 0,0 0 0 0 0,1 0 0 0 0,-1 0 1 0 0,0 0-1 0 0,1 0 0 0 0,-1 1 0 0 0,1-1 1 0 0,-1 0-1 0 0,0 0 0 0 0,1 0 0 0 0,-1 1 0 0 0,1-1 1 0 0,-1 0-1 0 0,1 1 0 0 0,-1-1 0 0 0,1 1 1 0 0,-1-1-1 0 0,1 0 0 0 0,0 1 0 0 0,-1-1 0 0 0,1 1 1 0 0,-1-1-1 0 0,1 1 0 0 0,0-1 0 0 0,-1 1 1 0 0,1 0-1 0 0,0-1 0 0 0,0 1 0 0 0,0-1 0 0 0,-1 1 1 0 0,1 0-1 0 0,0-1 0 0 0,0 1 0 0 0,0 0 1 0 0,0 0-5 0 0,0 0 0 0 0,-1 0 0 0 0,1-1 1 0 0,0 1-1 0 0,0 0 0 0 0,0 0 0 0 0,0 0 1 0 0,0 0-1 0 0,0 0 0 0 0,0 0 1 0 0,0-1-1 0 0,1 1 0 0 0,-1 0 0 0 0,0 0 1 0 0,0 0-1 0 0,1 0 0 0 0,-1-1 0 0 0,0 1 1 0 0,1 0-1 0 0,-1 0 0 0 0,1-1 1 0 0,-1 1-1 0 0,1 0 0 0 0,0-1 0 0 0,-1 1 1 0 0,2 0-1 0 0,2 0 60 0 0,-1 0 1 0 0,1-1-1 0 0,0 1 1 0 0,-1-1-1 0 0,1 0 0 0 0,0 0 1 0 0,-1-1-1 0 0,1 1 1 0 0,0-1-1 0 0,5-1 0 0 0,9-1 272 0 0,-5 2-222 0 0,1 0-1 0 0,-1 1 1 0 0,1 1-1 0 0,0 0 1 0 0,-1 1 0 0 0,1 0-1 0 0,16 6 1 0 0,-24-7-94 0 0,0 0-1 0 0,0 0 1 0 0,0 0-1 0 0,1-1 1 0 0,-1 0-1 0 0,9-1 1 0 0,23 1 187 0 0,-6 2 32 0 0,-1 0-1 0 0,40-4 1 0 0,-5 0 53 0 0,-41 1-202 0 0,1 2 0 0 0,-1 1 0 0 0,26 5 0 0 0,-33-4-36 0 0,0-1 1 0 0,0-1-1 0 0,22-2 0 0 0,-14 1 11 0 0,148-7 307 0 0,0 0-65 0 0,-116 5-231 0 0,-22 1 38 0 0,43 4 0 0 0,-13 4 13 0 0,122 8 54 0 0,-14-1 76 0 0,-139-10-251 0 0,-10 0 54 0 0,1-2-1 0 0,-1-1 1 0 0,1-1-1 0 0,44-7 1 0 0,82-22 518 0 0,-148 29-584 0 0,0-1-1 0 0,-1 1 0 0 0,1-1 1 0 0,0 0-1 0 0,-1 0 1 0 0,1-1-1 0 0,-1 1 1 0 0,1-1-1 0 0,2-2 1 0 0,-2 2 5 0 0,-1-1-1 0 0,0 1 1 0 0,-1-1 0 0 0,1 1 0 0 0,0-1 0 0 0,-1 0-1 0 0,1 0 1 0 0,-1 0 0 0 0,2-4 0 0 0,4-7 67 0 0,-2-1 1 0 0,1 0 0 0 0,-2-1 0 0 0,6-21-1 0 0,7-66 221 0 0,-17 92-287 0 0,0-1 0 0 0,-1 1 1 0 0,-1 0-1 0 0,0-1 1 0 0,-4-17-1 0 0,-18-57 127 0 0,-2-5-59 0 0,8 26-4 0 0,-1-5 79 0 0,17 62-145 0 0,0 1 0 0 0,0-1 0 0 0,1 0 0 0 0,0 0 1 0 0,0 0-1 0 0,3-15 0 0 0,0 13 1 0 0,-1 0 0 0 0,-1 0-1 0 0,0 0 1 0 0,0 0 0 0 0,-1 0 0 0 0,0 0 0 0 0,-1 0-1 0 0,0 0 1 0 0,-3-11 0 0 0,0 1-28 0 0,-4-14 69 0 0,1 1 0 0 0,2-1-1 0 0,-1-41 1 0 0,5 64-51 0 0,0-1 0 0 0,-1 0-1 0 0,0 0 1 0 0,0 1 0 0 0,-2-1 0 0 0,1 1-1 0 0,-1 0 1 0 0,-1 0 0 0 0,0 0 0 0 0,-8-11-1 0 0,-9-12 15 0 0,-42-50 0 0 0,57 76-17 0 0,1 0 3 0 0,-1 1-1 0 0,0 0 1 0 0,0 1-1 0 0,-1 0 1 0 0,0 0-1 0 0,0 0 1 0 0,0 1-1 0 0,-1 0 1 0 0,0 1-1 0 0,0 0 1 0 0,-9-3-1 0 0,-11-1 10 0 0,1 1-1 0 0,-41-4 0 0 0,60 10-11 0 0,-25-3 0 0 0,12 1 0 0 0,-37-8 0 0 0,32 5 0 0 0,0 1 0 0 0,-36-2 0 0 0,4 1 0 0 0,-286-24 0 0 0,113 25 0 0 0,197 5 0 0 0,-8 0 0 0 0,-45-5 0 0 0,-103-13 0 0 0,153 16 0 0 0,-1 2 0 0 0,-73 10 0 0 0,-112 30 0 0 0,210-37 0 0 0,-60 9 0 0 0,42-4 0 0 0,27-6 0 0 0,0-1 0 0 0,0 1 0 0 0,0-1 0 0 0,0 0 0 0 0,-8 0 0 0 0,11-1 0 0 0,-1 1 0 0 0,1-1 0 0 0,0 1 0 0 0,-1 0 0 0 0,1 0 0 0 0,0 0 0 0 0,-1 0 0 0 0,1 0 0 0 0,0 0 0 0 0,0 0 0 0 0,0 1 0 0 0,0-1 0 0 0,-3 4 0 0 0,-23 25 0 0 0,25-28 0 0 0,-6 9 0 0 0,0 1 0 0 0,1-1 0 0 0,0 1 0 0 0,1 1 0 0 0,-11 24 0 0 0,15-29 0 0 0,0 0 0 0 0,1 0 0 0 0,0 1 0 0 0,1-1 0 0 0,-1 0 0 0 0,2 1 0 0 0,-1-1 0 0 0,1 1 0 0 0,0-1 0 0 0,1 1 0 0 0,2 11 0 0 0,29 109 0 0 0,5 29 0 0 0,-25-111 0 0 0,2-1 0 0 0,25 58 0 0 0,-38-103 0 0 0,34 82 0 0 0,-13-34 0 0 0,18 61 0 0 0,-28-74 20 0 0,-7-24-4 0 0,-1 0 0 0 0,-1 0 1 0 0,0 1-1 0 0,-1-1 0 0 0,2 19 0 0 0,-6-28-15 0 0,1 0 0 0 0,-1 0 0 0 0,0-1 0 0 0,0 1 0 0 0,0 0 0 0 0,0-1 0 0 0,-1 1 0 0 0,1-1 0 0 0,-1 0 0 0 0,-4 4 0 0 0,6-6-1 0 0,-19 19-311 0 0,1 1 0 0 0,1 0 0 0 0,1 2 0 0 0,-21 33 1 0 0,-29 36-1127 0 0,26-45-60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8:44.836"/>
    </inkml:context>
    <inkml:brush xml:id="br0">
      <inkml:brushProperty name="width" value="0.1" units="cm"/>
      <inkml:brushProperty name="height" value="0.1" units="cm"/>
      <inkml:brushProperty name="color" value="#E71224"/>
    </inkml:brush>
  </inkml:definitions>
  <inkml:trace contextRef="#ctx0" brushRef="#br0">2551 1338 1839 0 0,'0'-4'33'0'0,"1"0"0"0"0,-1 0-1 0 0,0 0 1 0 0,0 0-1 0 0,0 0 1 0 0,0 1 0 0 0,-1-1-1 0 0,-1-8 1 0 0,0 10 298 0 0,0 0 1 0 0,0 0-1 0 0,0 0 0 0 0,0 0 1 0 0,0 1-1 0 0,-1-1 1 0 0,1 0-1 0 0,-1 1 1 0 0,1 0-1 0 0,-4-2 0 0 0,-20-14 124 0 0,25 16-185 0 0,-1-1 0 0 0,0 0 0 0 0,0 1 0 0 0,1-1 0 0 0,-1 1 1 0 0,0-1-1 0 0,0 1 0 0 0,0 0 0 0 0,-3-2 0 0 0,4 3-210 0 0,0 0-1 0 0,0 0 1 0 0,0 0-1 0 0,0 0 1 0 0,1 1 0 0 0,-1-1-1 0 0,0 0 1 0 0,0 0-1 0 0,0 0 1 0 0,0 1-1 0 0,1-1 1 0 0,-1 0-1 0 0,0 1 1 0 0,0-1 0 0 0,1 1-1 0 0,-1-1 1 0 0,0 1-1 0 0,0-1 1 0 0,1 1-1 0 0,-1-1 1 0 0,1 1 0 0 0,-1 0-1 0 0,1-1 1 0 0,-1 1-1 0 0,1 0 1 0 0,-1 0-1 0 0,1-1 1 0 0,-1 1 0 0 0,1 0-1 0 0,-1 1 1 0 0,-12 19 234 0 0,-1 0 0 0 0,-2-1 0 0 0,0-1 0 0 0,-1 0 0 0 0,-37 31 0 0 0,51-48-78 0 0,0 1 1 0 0,0-1 0 0 0,-1 0 0 0 0,0 0 0 0 0,1 0 0 0 0,-1 0-1 0 0,-6 2 1 0 0,8-4-93 0 0,1 1-1 0 0,-1 0 1 0 0,0-1-1 0 0,0 0 1 0 0,1 1 0 0 0,-1-1-1 0 0,0 0 1 0 0,0 0-1 0 0,0 0 1 0 0,1 0-1 0 0,-1 0 1 0 0,0 0-1 0 0,0 0 1 0 0,-2-1 0 0 0,-31-4 822 0 0,-26-11-90 0 0,50 13-777 0 0,0 0 0 0 0,-1 0 0 0 0,0 1 0 0 0,1 1 0 0 0,-1 0 0 0 0,0 0 0 0 0,-23 3 0 0 0,26-1-58 0 0,1-1 0 0 0,-1 1 0 0 0,1-1-1 0 0,-11-2 1 0 0,-24 1 71 0 0,9 4-1 0 0,20-3 95 0 0,-1 2-1 0 0,1-1 1 0 0,0 2-1 0 0,-25 7 1 0 0,4-3 23 0 0,30-5-173 0 0,0 0-1 0 0,0-1 1 0 0,0 0 0 0 0,0-1-1 0 0,-1 1 1 0 0,-8-1 0 0 0,-15 2 96 0 0,7 1-13 0 0,-25 1 1 0 0,17-3-5 0 0,18-1-44 0 0,0 0 0 0 0,1-1-1 0 0,-1-1 1 0 0,1 0 0 0 0,-1 0-1 0 0,-14-6 1 0 0,8 4 57 0 0,0 0 1 0 0,-21 0 0 0 0,34 3-114 0 0,-13 0 25 0 0,-29 2 0 0 0,31 1-19 0 0,-1-2 1 0 0,-21-2-1 0 0,-35-13 125 0 0,50 9-27 0 0,-44-5-1 0 0,40 9-70 0 0,-1 2 0 0 0,1 1 1 0 0,-47 7-1 0 0,1 0-8 0 0,20-4-16 0 0,-62 18 38 0 0,31-5-7 0 0,75-16-46 0 0,4 0-9 0 0,-1 0 1 0 0,1 0-1 0 0,0 0 1 0 0,-9 4-1 0 0,12-4 0 0 0,0-1 0 0 0,0 1 0 0 0,0-1 0 0 0,0 0 0 0 0,0 1 0 0 0,0-1 0 0 0,0 0 0 0 0,-3-1 0 0 0,3 1 0 0 0,0 0 0 0 0,-1 0 0 0 0,1 0 0 0 0,0 0 0 0 0,-1 1 0 0 0,1-1 0 0 0,-5 2 0 0 0,2-1 1 0 0,0 0 0 0 0,0-1 0 0 0,-1 1-1 0 0,1-1 1 0 0,0 0 0 0 0,-1-1 0 0 0,1 0 0 0 0,0 1-1 0 0,0-1 1 0 0,-1-1 0 0 0,-6-2 0 0 0,-5 0 53 0 0,11 2-55 0 0,-2 0 10 0 0,-1 0 1 0 0,0 1-1 0 0,1-1 0 0 0,-1 2 1 0 0,0-1-1 0 0,-15 2 0 0 0,13 0 4 0 0,1 0 0 0 0,-1-1 0 0 0,1 0 0 0 0,-1-1 0 0 0,0 0 0 0 0,1 0 0 0 0,0-1 0 0 0,-20-7 0 0 0,26 8 25 0 0,0 1-1 0 0,1-1 0 0 0,-1 1 0 0 0,1-1 0 0 0,-1 1 0 0 0,-4 1 0 0 0,-1-1 2 0 0,-9-7 39 0 0,3 0-28 0 0,-1 4 68 0 0,15 4-104 0 0,0-1 1 0 0,0 0-1 0 0,0 0 1 0 0,0-1-1 0 0,-1 1 1 0 0,1 0 0 0 0,0 0-1 0 0,0 0 1 0 0,0-1-1 0 0,0 1 1 0 0,0-1-1 0 0,0 1 1 0 0,0-1-1 0 0,0 1 1 0 0,0-1-1 0 0,0 1 1 0 0,0-1 0 0 0,0 0-1 0 0,1 0 1 0 0,-1 1-1 0 0,0-1 1 0 0,0 0-1 0 0,0-1 1 0 0,-2-12 222 0 0,3 7-45 0 0,0 4-164 0 0,0 0 0 0 0,-1 0-1 0 0,1 1 1 0 0,-1-1 0 0 0,0 0 0 0 0,0 0-1 0 0,-2-4 1 0 0,2 5-21 0 0,1 1-1 0 0,-1-1 1 0 0,0 0-1 0 0,1 1 1 0 0,-1-1 0 0 0,1 0-1 0 0,-1 0 1 0 0,1 0-1 0 0,0 1 1 0 0,0-1-1 0 0,0 0 1 0 0,0 0-1 0 0,0 0 1 0 0,0 1 0 0 0,0-1-1 0 0,1 0 1 0 0,-1 0-1 0 0,1-2 1 0 0,0 3 0 0 0,-1 0 0 0 0,0-1 0 0 0,1 1 0 0 0,-1 0 0 0 0,0-1 0 0 0,0 1 0 0 0,0 0 0 0 0,0-1 0 0 0,0 1 1 0 0,0 0-1 0 0,0-1 0 0 0,-1 1 0 0 0,1 0 0 0 0,0 0 0 0 0,-1-1 0 0 0,1 1 0 0 0,-1 0 0 0 0,1 0 0 0 0,-1-1 0 0 0,-1 0 0 0 0,1 0 1 0 0,0 1-1 0 0,1 0 1 0 0,-1-1-1 0 0,0 1 1 0 0,1-1 0 0 0,-1 0-1 0 0,1 1 1 0 0,0-1-1 0 0,-1 1 1 0 0,1-1-1 0 0,0 0 1 0 0,0 1-1 0 0,0-1 1 0 0,0-3-1 0 0,7-7 17 0 0,-6 11-23 0 0,-1 1 1 0 0,1-1 0 0 0,-1 1-1 0 0,1-1 1 0 0,-1 0-1 0 0,1 1 1 0 0,-1-1 0 0 0,0 0-1 0 0,1 1 1 0 0,-1-1-1 0 0,0 0 1 0 0,1 1 0 0 0,-1-1-1 0 0,0 0 1 0 0,0 0 0 0 0,0 1-1 0 0,0-1 1 0 0,0 0-1 0 0,0 0 1 0 0,0 1 0 0 0,0-1-1 0 0,0 0 1 0 0,0 0-1 0 0,0 0 1 0 0,-6-15 84 0 0,4 6-45 0 0,-1 0-1 0 0,-1 1 1 0 0,0-1 0 0 0,0 1 0 0 0,-1 0 0 0 0,0 0-1 0 0,-8-10 1 0 0,-32-41 246 0 0,23 39-149 0 0,20 20-135 0 0,0-1-1 0 0,-1 0 0 0 0,1 0 0 0 0,0 0 1 0 0,0 0-1 0 0,0 0 0 0 0,0 0 1 0 0,0 0-1 0 0,1-1 0 0 0,-1 1 0 0 0,1-1 1 0 0,-2-4-1 0 0,2 3 13 0 0,0 0 0 0 0,0 0 0 0 0,1 0 0 0 0,0 0 0 0 0,0 0 0 0 0,0 0 0 0 0,0 0 0 0 0,1 0 0 0 0,-1 0 0 0 0,3-7 0 0 0,-2 8-6 0 0,0 0 1 0 0,0-1 0 0 0,0 1-1 0 0,-1-1 1 0 0,0 1-1 0 0,1-1 1 0 0,-1 1 0 0 0,-1-1-1 0 0,1 1 1 0 0,0-1 0 0 0,-1 1-1 0 0,0-1 1 0 0,1 1-1 0 0,-3-5 1 0 0,-1-1 13 0 0,0-1-1 0 0,0 0 1 0 0,1 1 0 0 0,0-2-1 0 0,1 1 1 0 0,0 0 0 0 0,0-17-1 0 0,2 13 11 0 0,6-28 0 0 0,-4 32-19 0 0,0-1 1 0 0,-1 0 0 0 0,0 0-1 0 0,-1-18 1 0 0,-1 12 31 0 0,1-1 0 0 0,0 0 0 0 0,1 1 0 0 0,6-25 0 0 0,-3 14-20 0 0,-3 18-12 0 0,-1 1-1 0 0,0 0 1 0 0,0 0-1 0 0,-4-15 0 0 0,3 14 3 0 0,0 0-1 0 0,0 0 0 0 0,1-17 0 0 0,1 20-6 0 0,1 0 0 0 0,-1 0 1 0 0,1 0-1 0 0,1 0 0 0 0,-1 1 0 0 0,7-13 0 0 0,26-35 55 0 0,-30 47-64 0 0,0 1 0 0 0,1 1 0 0 0,0-1 0 0 0,0 1 0 0 0,11-8 0 0 0,16-14 0 0 0,-18 15 0 0 0,1 0 0 0 0,0 2 0 0 0,0-1 0 0 0,30-12 0 0 0,-45 23 0 0 0,11-6 0 0 0,0 2 0 0 0,1-1 0 0 0,-1 2 0 0 0,1 0 0 0 0,0 0 0 0 0,22-1 0 0 0,83 3 0 0 0,-61 3 0 0 0,-12-5 23 0 0,84-14-1 0 0,-34 2-3 0 0,6 4-19 0 0,159 1 0 0 0,-212 13 21 0 0,0-3 1 0 0,68-8-1 0 0,19-13-21 0 0,-54 7 0 0 0,1 3 0 0 0,110-1 0 0 0,-1 1 0 0 0,-78 2 0 0 0,-88 10 0 0 0,0 0 0 0 0,34 6 0 0 0,-22-2 0 0 0,138 19 0 0 0,-149-20 0 0 0,-15-3 0 0 0,0 0 0 0 0,0 1 0 0 0,-1 0 0 0 0,1 1 0 0 0,-1 0 0 0 0,1 0 0 0 0,-1 1 0 0 0,10 6 0 0 0,-1 2 0 0 0,-1 2 0 0 0,0 0 0 0 0,-2 0 0 0 0,23 26 0 0 0,-14-15 0 0 0,-6-7 0 0 0,-3-2 0 0 0,0-1 0 0 0,-2 2 0 0 0,1 0 0 0 0,17 30 0 0 0,-22-31 0 0 0,1-1 0 0 0,17 20 0 0 0,13 16 0 0 0,-35-41 0 0 0,-1 0 0 0 0,0 1 0 0 0,0-1 0 0 0,-1 1 0 0 0,0 0 0 0 0,2 12 0 0 0,10 72 0 0 0,-12-67 0 0 0,11 50 0 0 0,-9-51 0 0 0,-1 1 0 0 0,3 51 0 0 0,-8-62-18 0 0,-2 0 1 0 0,0-1-1 0 0,-1 1 0 0 0,-1-1 0 0 0,0 1 1 0 0,-1-1-1 0 0,-1 0 0 0 0,0-1 0 0 0,-13 22 1 0 0,-9 10-150 0 0,-53 67 1 0 0,15-24 20 0 0,-31 59-2838 0 0,70-103 1464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2:13.214"/>
    </inkml:context>
    <inkml:brush xml:id="br0">
      <inkml:brushProperty name="width" value="0.1" units="cm"/>
      <inkml:brushProperty name="height" value="0.1" units="cm"/>
      <inkml:brushProperty name="color" value="#66CC00"/>
    </inkml:brush>
  </inkml:definitions>
  <inkml:trace contextRef="#ctx0" brushRef="#br0">13131 494 1375 0 0,'4'-14'4897'0'0,"-4"24"-3480"0"0,0-11-1329 0 0,1 0 0 0 0,-1 0 0 0 0,0 1 1 0 0,0-1-1 0 0,0 0 0 0 0,0 0 0 0 0,0 0 1 0 0,0 1-1 0 0,-1-1 0 0 0,1 0 0 0 0,0 0 0 0 0,0 0 1 0 0,-1 1-1 0 0,1-1 0 0 0,0 0 0 0 0,-1 0 1 0 0,1 1-1 0 0,0-1 0 0 0,-1 0 0 0 0,1 1 0 0 0,-1-1 1 0 0,0 0-1 0 0,1 1 0 0 0,-1-1 0 0 0,1 1 1 0 0,-1-1-1 0 0,0 1 0 0 0,1-1 0 0 0,-1 1 0 0 0,0 0 1 0 0,0-1-1 0 0,1 1 0 0 0,-1 0 0 0 0,0-1 1 0 0,0 1-1 0 0,0 0 0 0 0,1 0 0 0 0,-1 0 0 0 0,0 0 1 0 0,0 0-1 0 0,0 0 0 0 0,1 0 0 0 0,-1 0 1 0 0,0 0-1 0 0,0 0 0 0 0,0 0 0 0 0,0 0 0 0 0,1 1 1 0 0,-2-1-1 0 0,-5 3 271 0 0,0-1-1 0 0,0 1 1 0 0,0 1 0 0 0,-9 5-1 0 0,7-4-248 0 0,-8 3 131 0 0,-1-1 0 0 0,1-1 0 0 0,-1 0 0 0 0,-26 3 0 0 0,-74 5 1341 0 0,94-12-1146 0 0,-36 10 0 0 0,-5 0-59 0 0,36-10-114 0 0,1 0 0 0 0,0-2 0 0 0,-1-1 0 0 0,1-2-1 0 0,-1 0 1 0 0,-45-13 0 0 0,40 9 4 0 0,0 1 1 0 0,-44-1-1 0 0,49 5-214 0 0,0 0 1 0 0,0-3-1 0 0,1 0 1 0 0,-30-10 0 0 0,-48-19 122 0 0,-66-26 185 0 0,130 44-202 0 0,-1 2-1 0 0,0 1 1 0 0,0 2-1 0 0,-58-6 1 0 0,10 4 151 0 0,34 4-43 0 0,-93-3-1 0 0,41 10-143 0 0,47-1-59 0 0,0 3 1 0 0,-110 15 0 0 0,116-8-27 0 0,-75 1-1 0 0,93-7 5 0 0,-220 10 238 0 0,84-17-102 0 0,160 5-164 0 0,-153-15 282 0 0,-106-3-90 0 0,130 11-100 0 0,12-1-44 0 0,83 4-18 0 0,-53 1 0 0 0,-149 0 84 0 0,56-2 0 0 0,-308-14 213 0 0,360 11-330 0 0,-141 16 132 0 0,136 1-97 0 0,-294-19 199 0 0,296 16-167 0 0,95-2-9 0 0,-55-2-1 0 0,21-7-50 0 0,-351-5 104 0 0,354 17-96 0 0,23-1 25 0 0,-87-3 0 0 0,100-5-48 0 0,-93-10 47 0 0,-68-18 108 0 0,54 23-33 0 0,-14-4-50 0 0,125 7-29 0 0,-104-17-28 0 0,-34-15 110 0 0,88 26-80 0 0,-173 1-1 0 0,110 8-25 0 0,146 2-22 0 0,-152-2 0 0 0,78 2 26 0 0,-28 1 12 0 0,-193 33-38 0 0,232-26 0 0 0,-89-2 0 0 0,120-8 36 0 0,-69-13 0 0 0,46 6-44 0 0,-3-3 27 0 0,-27-3 26 0 0,74 14-44 0 0,-125-6 62 0 0,-1 13-63 0 0,-171 3 0 0 0,37-15 53 0 0,151 4-42 0 0,-181-22 39 0 0,173 9-36 0 0,52 0-14 0 0,4 1 0 0 0,-52 2 0 0 0,-72 14 0 0 0,66 2 0 0 0,66-6 0 0 0,-27 0 0 0 0,-182 29 0 0 0,133 6 0 0 0,71-14 0 0 0,59-15 0 0 0,-31 12 0 0 0,-8 5 0 0 0,53-19 0 0 0,-1 0 0 0 0,1 0 0 0 0,0 1 0 0 0,0 0 0 0 0,-5 5 0 0 0,6-6 0 0 0,0 1 0 0 0,0-1 0 0 0,0 1 0 0 0,0-1 0 0 0,0 0 0 0 0,-1 0 0 0 0,1-1 0 0 0,-8 3 0 0 0,9-3 4 0 0,0 0-1 0 0,-1 0 0 0 0,1 1 1 0 0,0-1-1 0 0,0 0 1 0 0,0 1-1 0 0,0-1 1 0 0,0 1-1 0 0,0 0 0 0 0,-2 2 1 0 0,-15 11 22 0 0,16-13-26 0 0,1 0 0 0 0,0 0 0 0 0,1-1 0 0 0,-1 1 0 0 0,0 1 0 0 0,0-1 0 0 0,-1 3 0 0 0,-7 8 0 0 0,-49 36 0 0 0,-14 25 0 0 0,44-49 21 0 0,21-19-13 0 0,0 1 1 0 0,0 0 0 0 0,1 0-1 0 0,-7 10 1 0 0,9-11-9 0 0,-26 35 0 0 0,27-37 0 0 0,1 0 0 0 0,-1-1 0 0 0,0 1 0 0 0,0-1 0 0 0,0 0 0 0 0,0 0 0 0 0,-9 4 0 0 0,11-6 2 0 0,1 0-1 0 0,-1 0 1 0 0,0 1-1 0 0,0-1 1 0 0,1 1-1 0 0,-1-1 1 0 0,1 1 0 0 0,-1 0-1 0 0,1-1 1 0 0,0 1-1 0 0,-1 0 1 0 0,1 0-1 0 0,-1 4 1 0 0,-12 33 33 0 0,8-21-28 0 0,-10 16 14 0 0,11-25-12 0 0,1 0-1 0 0,0 0 1 0 0,1 0 0 0 0,-3 11-1 0 0,5-13 0 0 0,0-1-1 0 0,1 1 1 0 0,0-1 0 0 0,1 1-1 0 0,0-1 1 0 0,0 1 0 0 0,0-1-1 0 0,0 0 1 0 0,5 10 0 0 0,-4-8 2 0 0,1 0 0 0 0,-1 1 1 0 0,-1-1-1 0 0,2 15 0 0 0,-4-2 2 0 0,1-17-4 0 0,-1 1 0 0 0,1-1 1 0 0,0 0-1 0 0,0 1 0 0 0,1-1 1 0 0,0 1-1 0 0,-1-1 0 0 0,1 0 0 0 0,1 1 1 0 0,-1-1-1 0 0,1 0 0 0 0,-1 0 1 0 0,5 7-1 0 0,-4-9 0 0 0,-1 1 0 0 0,1-1 0 0 0,-1 1 1 0 0,0-1-1 0 0,0 1 0 0 0,0-1 0 0 0,0 1 0 0 0,-1-1 0 0 0,1 1 0 0 0,-1 0 0 0 0,0 0 0 0 0,1-1 0 0 0,-1 1 1 0 0,0 0-1 0 0,-1-1 0 0 0,1 1 0 0 0,0 0 0 0 0,-1-1 0 0 0,1 1 0 0 0,-1 0 0 0 0,0-1 0 0 0,0 1 1 0 0,0-1-1 0 0,-2 3 0 0 0,2 0-3 0 0,-1 1-1 0 0,1-1 1 0 0,0 0 0 0 0,0 1 0 0 0,1-1-1 0 0,0 0 1 0 0,-1 1 0 0 0,2-1 0 0 0,0 7-1 0 0,0 8 2 0 0,-1-9-7 0 0,2 0 1 0 0,-1 1-1 0 0,6 19 1 0 0,3 14 13 0 0,0 32 40 0 0,-5-48-41 0 0,-3-18-3 0 0,-1 0-1 0 0,2-1 1 0 0,-1 1 0 0 0,2 0-1 0 0,4 10 1 0 0,7 20-9 0 0,-13-32 0 0 0,1 0 0 0 0,1 0 0 0 0,7 14 0 0 0,-4-10 4 0 0,-2-4 6 0 0,0 0 0 0 0,1 0 0 0 0,1 0 0 0 0,-1-1 0 0 0,13 12 0 0 0,-13-13-10 0 0,1 0 0 0 0,-1 0 0 0 0,0 1 0 0 0,-1 0 0 0 0,8 13 0 0 0,-9-12 0 0 0,1-1 0 0 0,1 1 0 0 0,0-1 0 0 0,0-1 0 0 0,9 10 0 0 0,14 8 9 0 0,1-2 0 0 0,1-1 0 0 0,1-2 1 0 0,1-1-1 0 0,0-1 0 0 0,42 15 0 0 0,-59-28 2 0 0,-1-1 0 0 0,1-1 0 0 0,0 0 0 0 0,17 0 0 0 0,-2 0-2 0 0,216 20 55 0 0,-240-22-64 0 0,373 30 128 0 0,-147-39-128 0 0,-101 1 32 0 0,190 14 0 0 0,-10-7-32 0 0,-168-18 0 0 0,-105 11 0 0 0,0 2 0 0 0,61 0 0 0 0,-19 5 14 0 0,32 2 25 0 0,-10 10-28 0 0,-66-8 5 0 0,0-2 0 0 0,0-2 0 0 0,69-7 0 0 0,-96 6-16 0 0,31-3 0 0 0,16-2 0 0 0,68 3 0 0 0,182 6 0 0 0,-267-3 0 0 0,241-23 32 0 0,-1-1 0 0 0,-151 27-32 0 0,146-7 0 0 0,-206-2 0 0 0,53-7 0 0 0,238-8 0 0 0,-261 19 0 0 0,395-30 0 0 0,-248 20 0 0 0,-160 10 0 0 0,-43 1 2 0 0,330-19 60 0 0,-312 15-62 0 0,1 3 0 0 0,0 3 0 0 0,-1 2 0 0 0,70 13 0 0 0,-100-11 0 0 0,53 9 0 0 0,159 8 0 0 0,-152-15 0 0 0,-51-2 0 0 0,149 19 0 0 0,101 7 0 0 0,14-39 0 0 0,-134 1 0 0 0,-68 6 0 0 0,-22 1 0 0 0,106-15 0 0 0,-105 5 0 0 0,47-8 0 0 0,-67 7 0 0 0,91-5 0 0 0,63 11 0 0 0,-101 4 0 0 0,150-19 0 0 0,-164 10 0 0 0,188 4 0 0 0,-82 13 0 0 0,-96-5 0 0 0,160-8 0 0 0,-58-2 0 0 0,91 14 0 0 0,17-6 0 0 0,-6 17 0 0 0,-149 0 0 0 0,-82-9 0 0 0,-34-2 0 0 0,77-1 0 0 0,70 0 0 0 0,-125-1 0 0 0,-64-4 0 0 0,37 2 0 0 0,84 14 0 0 0,-99-11 0 0 0,1-2 0 0 0,39 1 0 0 0,-16-2 0 0 0,-24-3 12 0 0,-1 0 1 0 0,0-2-1 0 0,0-1 0 0 0,33-9 1 0 0,-39 9-11 0 0,21-8-2 0 0,0-1 0 0 0,-1-3 0 0 0,49-23 0 0 0,-81 34 5 0 0,0 0 1 0 0,-1-1-1 0 0,1 0 0 0 0,-1 0 1 0 0,-1-1-1 0 0,1 0 0 0 0,-1-1 1 0 0,0 0-1 0 0,0 0 0 0 0,-1-1 1 0 0,10-16-1 0 0,-10 16-5 0 0,-1-1 0 0 0,0 0 0 0 0,0 0 0 0 0,-1 0 0 0 0,-1-1 0 0 0,0 0 0 0 0,0 0 0 0 0,3-20 0 0 0,-5 10 16 0 0,-1 0 0 0 0,-1 1 0 0 0,-5-42 0 0 0,-2-25-16 0 0,-8-48 0 0 0,12 115 0 0 0,-1 1 0 0 0,-2 0 0 0 0,1 0 0 0 0,-16-32 0 0 0,15 40 0 0 0,-1 0 0 0 0,0 1 0 0 0,-1-1 0 0 0,0 2 0 0 0,0-1 0 0 0,-1 1 0 0 0,-1 0 0 0 0,1 1 0 0 0,-1 0 0 0 0,0 1 0 0 0,-1 0 0 0 0,-12-6 0 0 0,-17-6 0 0 0,0 2 0 0 0,-49-15 0 0 0,37 15 0 0 0,31 9-3 0 0,-226-73-342 0 0,196 67 203 0 0,-1 3-1 0 0,-103-9 0 0 0,92 18-2709 0 0,-117 12 0 0 0,116-2-5548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2:22.314"/>
    </inkml:context>
    <inkml:brush xml:id="br0">
      <inkml:brushProperty name="width" value="0.1" units="cm"/>
      <inkml:brushProperty name="height" value="0.1" units="cm"/>
      <inkml:brushProperty name="color" value="#66CC00"/>
    </inkml:brush>
  </inkml:definitions>
  <inkml:trace contextRef="#ctx0" brushRef="#br0">657 1389 1839 0 0,'-1'-2'-167'0'0,"-1"-2"745"0"0,1 1 1 0 0,-1 0 0 0 0,0 0 0 0 0,0 0 0 0 0,0 0 0 0 0,-4-5-1 0 0,6 8-551 0 0,-1 0 0 0 0,1 0 0 0 0,0 0-1 0 0,0 0 1 0 0,0 0 0 0 0,0-1-1 0 0,-1 1 1 0 0,1 0 0 0 0,0 0 0 0 0,0 0-1 0 0,0 0 1 0 0,0 0 0 0 0,-1 0 0 0 0,1 0-1 0 0,0 0 1 0 0,0 0 0 0 0,0 0-1 0 0,-1 0 1 0 0,1 0 0 0 0,0 0 0 0 0,0 0-1 0 0,-1 0 1 0 0,1 0 0 0 0,0 0 0 0 0,0 0-1 0 0,0 0 1 0 0,-1 0 0 0 0,1 0-1 0 0,0 0 1 0 0,0 0 0 0 0,0 0 0 0 0,0 0-1 0 0,-1 0 1 0 0,1 0 0 0 0,0 1 0 0 0,0-1-1 0 0,0 0 1 0 0,0 0 0 0 0,-1 0-1 0 0,-5 11 707 0 0,0 13 381 0 0,5-23-1080 0 0,1 2 113 0 0,-1-1 1 0 0,1 0 0 0 0,-1 0-1 0 0,1 1 1 0 0,0-1 0 0 0,0 0 0 0 0,0 1-1 0 0,0-1 1 0 0,0 0 0 0 0,1 1 0 0 0,-1-1-1 0 0,1 0 1 0 0,-1 0 0 0 0,1 1-1 0 0,0-1 1 0 0,0 0 0 0 0,0 0 0 0 0,2 3-1 0 0,-3-5-92 0 0,1 1 0 0 0,0-1 0 0 0,-1 0 0 0 0,1 1 0 0 0,0-1 0 0 0,-1 0 0 0 0,1 0 0 0 0,0 1 0 0 0,0-1 0 0 0,-1 0 0 0 0,1 0 0 0 0,0 0 0 0 0,0 0 0 0 0,0 0 0 0 0,-1 0 0 0 0,1 0 0 0 0,0 0 0 0 0,0 0 0 0 0,-1 0 0 0 0,1 0 0 0 0,0-1 0 0 0,0 1 0 0 0,-1 0 0 0 0,2-1 0 0 0,22-12 1121 0 0,-8 4-175 0 0,0 4-550 0 0,2 0-1 0 0,-1 1 0 0 0,19-1 1 0 0,-20 2-357 0 0,-3 2 45 0 0,0-2 0 0 0,0 1-1 0 0,-1-2 1 0 0,1 0 0 0 0,13-6-1 0 0,-13 5 191 0 0,0 0-1 0 0,22-5 1 0 0,-14 6-117 0 0,0 1 0 0 0,31 0 0 0 0,-9 0-102 0 0,-32 3-20 0 0,-1 0 1 0 0,1 0-1 0 0,-1 1 0 0 0,1 0 0 0 0,-1 1 0 0 0,0 0 0 0 0,13 4 1 0 0,-1 0 2 0 0,0-2 0 0 0,0 0 1 0 0,1-2-1 0 0,30 1 0 0 0,-31-3 101 0 0,1-2 1 0 0,30-4-1 0 0,-40 4-108 0 0,0 1 1 0 0,-1 1 0 0 0,25 1-1 0 0,-2 1 89 0 0,39-3 150 0 0,-1-3-1 0 0,113-20 0 0 0,-176 23-288 0 0,1 0 0 0 0,-1 1 0 0 0,0 0 0 0 0,1 0 0 0 0,-1 1 0 0 0,14 4 0 0 0,-8-3-15 0 0,27 2 0 0 0,-4 1 168 0 0,-23-2-145 0 0,-9-2-1 0 0,23 6 46 0 0,-29-6-85 0 0,1 0 0 0 0,-1-1-1 0 0,1 0 1 0 0,0 1 0 0 0,-1-1 0 0 0,1 0-1 0 0,-1 0 1 0 0,1 0 0 0 0,0 0 0 0 0,-1 0-1 0 0,1 0 1 0 0,0 0 0 0 0,-1-1 0 0 0,1 1-1 0 0,-1-1 1 0 0,1 1 0 0 0,2-2 0 0 0,24-18 273 0 0,-24 17-211 0 0,1-1 1 0 0,-1 1-1 0 0,1 0 0 0 0,5-3 0 0 0,-5 4-51 0 0,0 0 0 0 0,-1 0 0 0 0,1-1 0 0 0,-1 0 0 0 0,0 1 0 0 0,0-2 0 0 0,0 1 0 0 0,0 0 0 0 0,5-6 0 0 0,-8 7-9 0 0,1 0-1 0 0,-1-1 1 0 0,0 1 0 0 0,0 0-1 0 0,0-1 1 0 0,0 1-1 0 0,0 0 1 0 0,0-1 0 0 0,0 1-1 0 0,-1-1 1 0 0,1 1 0 0 0,-1-1-1 0 0,0 0 1 0 0,0 1-1 0 0,0-1 1 0 0,0 1 0 0 0,0-1-1 0 0,-1 1 1 0 0,1-1 0 0 0,-2-3-1 0 0,-5-19 70 0 0,-1 0-1 0 0,0 0 1 0 0,-2 1 0 0 0,-14-24-1 0 0,18 39-62 0 0,1-1 0 0 0,0 0-1 0 0,0-1 1 0 0,1 1-1 0 0,0-1 1 0 0,1 0-1 0 0,0 0 1 0 0,1 0-1 0 0,0 0 1 0 0,1 0 0 0 0,0-17-1 0 0,-1-17 74 0 0,1 31-53 0 0,0 0 0 0 0,1 0 0 0 0,1 0 0 0 0,2-16 0 0 0,5-40 95 0 0,-7 50-99 0 0,1 0 0 0 0,6-21 0 0 0,-7 36-26 0 0,-1-1 1 0 0,1 1-1 0 0,-1-1 0 0 0,0 1 0 0 0,0 0 1 0 0,0-1-1 0 0,-1 1 0 0 0,-2-10 0 0 0,-15-43 32 0 0,5 21-24 0 0,9 25 6 0 0,-1-1 0 0 0,0 1 0 0 0,0 0 0 0 0,-1 0 0 0 0,-1 0 0 0 0,0 1 0 0 0,0 0 0 0 0,-1 0 0 0 0,-1 1 0 0 0,1 0 0 0 0,-2 1 0 0 0,1 0 0 0 0,-1 0 0 0 0,-1 1 0 0 0,-19-12 0 0 0,-46-33-21 0 0,52 34 28 0 0,-30-16-1 0 0,45 30-18 0 0,-1 0-1 0 0,0 0 1 0 0,0 1-1 0 0,0 1 0 0 0,-1 0 1 0 0,-20-4-1 0 0,7 4-16 0 0,-16-2 52 0 0,-40-11-1 0 0,31 8-38 0 0,35 6 0 0 0,0 0 0 0 0,-13-5 0 0 0,1-2 0 0 0,-40-21 0 0 0,7 2 0 0 0,23 14 35 0 0,-55-15 0 0 0,71 24-36 0 0,1 2-1 0 0,-1 0 1 0 0,0 1 0 0 0,-35 1 0 0 0,-28 5 1 0 0,-131-11 0 0 0,184 5 0 0 0,0 2 0 0 0,-36 3 0 0 0,43 0 0 0 0,1-2 0 0 0,-1 0 0 0 0,1-2 0 0 0,-1 0 0 0 0,-26-6 0 0 0,36 3 7 0 0,-1 1-1 0 0,1 0 0 0 0,-1 1 1 0 0,0 1-1 0 0,1 0 1 0 0,-1 1-1 0 0,0 0 0 0 0,0 1 1 0 0,-20 4-1 0 0,26-3-6 0 0,-33 10 0 0 0,38-10 0 0 0,0-1 0 0 0,0 0 0 0 0,1 1 0 0 0,-1 0 0 0 0,0 0 0 0 0,1 0 0 0 0,-1 0 0 0 0,1 0 0 0 0,0 0 0 0 0,0 0 0 0 0,-3 4 0 0 0,-24 33 0 0 0,20-29 0 0 0,0 1 0 0 0,1 1 0 0 0,-8 14 0 0 0,0 9-9 0 0,1 1 0 0 0,2 0 0 0 0,1 1 0 0 0,2 0-1 0 0,2 1 1 0 0,-7 76 0 0 0,15-32 9 0 0,1-64 0 0 0,0 1 0 0 0,-1-1 0 0 0,-1 0 0 0 0,-1 0 0 0 0,0 0 0 0 0,-2 0 0 0 0,-6 24 0 0 0,3-25 0 0 0,-40 118 0 0 0,41-113 0 0 0,1 0 0 0 0,1 0 0 0 0,1 0 0 0 0,0 31 0 0 0,3-44 0 0 0,-1 19 0 0 0,2 1 0 0 0,7 42 0 0 0,-7-62 0 0 0,2 0 0 0 0,-1-1 0 0 0,1 1 0 0 0,0 0 0 0 0,1-1 0 0 0,0 1 0 0 0,0-1 0 0 0,1 0 0 0 0,0-1 0 0 0,1 1 0 0 0,11 12 0 0 0,81 67 35 0 0,-33-32-6 0 0,-59-49-10 0 0,1-1 0 0 0,0 1 0 0 0,0-1 0 0 0,1-1 0 0 0,-1 1 0 0 0,1-1 0 0 0,0-1 0 0 0,0 0 0 0 0,0 0 0 0 0,1 0 0 0 0,14 2 0 0 0,-21-5 0 0 0,0 1-1 0 0,0-1 1 0 0,0 1-1 0 0,1 0 0 0 0,-1 0 1 0 0,0-1-1 0 0,0 2 1 0 0,4 1-1 0 0,-6-3-15 0 0,0 1-1 0 0,1-1 0 0 0,-1 0 1 0 0,1 1-1 0 0,-1-1 0 0 0,0 0 1 0 0,1 1-1 0 0,-1-1 0 0 0,0 0 1 0 0,1 1-1 0 0,-1-1 0 0 0,0 1 0 0 0,0-1 1 0 0,1 1-1 0 0,-1-1 0 0 0,0 1 1 0 0,0-1-1 0 0,0 1 0 0 0,0-1 1 0 0,0 1-1 0 0,0-1 0 0 0,0 1 1 0 0,1-1-1 0 0,-2 1 0 0 0,1-1 0 0 0,0 1 1 0 0,0-1-1 0 0,0 1 0 0 0,0-1 1 0 0,0 1-1 0 0,0-1 0 0 0,0 1 1 0 0,-1-1-1 0 0,1 1 0 0 0,0-1 1 0 0,0 0-1 0 0,-1 1 0 0 0,1-1 1 0 0,0 1-1 0 0,-1-1 0 0 0,1 0 0 0 0,0 1 1 0 0,-1 0-1 0 0,-39 41-1120 0 0,-44 62 0 0 0,57-68-46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2:54.155"/>
    </inkml:context>
    <inkml:brush xml:id="br0">
      <inkml:brushProperty name="width" value="0.1" units="cm"/>
      <inkml:brushProperty name="height" value="0.1" units="cm"/>
      <inkml:brushProperty name="color" value="#66CC00"/>
    </inkml:brush>
  </inkml:definitions>
  <inkml:trace contextRef="#ctx0" brushRef="#br0">3133 1502 3567 0 0,'-1'-3'223'0'0,"0"0"0"0"0,-1 1 0 0 0,1-1-1 0 0,0 1 1 0 0,-1-1 0 0 0,1 1 0 0 0,-1-1-1 0 0,0 1 1 0 0,0 0 0 0 0,0 0-1 0 0,0 0 1 0 0,0 0 0 0 0,0 0 0 0 0,-3-2-1 0 0,3 4-142 0 0,1-1-1 0 0,-1 0 0 0 0,1 1 0 0 0,-1-1 1 0 0,1 1-1 0 0,-1-1 0 0 0,1 1 0 0 0,-1 0 0 0 0,0-1 1 0 0,1 1-1 0 0,-1 0 0 0 0,0 0 0 0 0,1 0 1 0 0,-1 0-1 0 0,1 1 0 0 0,-1-1 0 0 0,0 0 0 0 0,1 1 1 0 0,-1-1-1 0 0,1 1 0 0 0,-1-1 0 0 0,1 1 0 0 0,-1 0 1 0 0,1 0-1 0 0,-1-1 0 0 0,-1 3 0 0 0,0-1 15 0 0,0 0 0 0 0,-1-1 0 0 0,1 1 0 0 0,-1-1-1 0 0,1 0 1 0 0,-1 0 0 0 0,0 0 0 0 0,0 0 0 0 0,1 0-1 0 0,-8-1 1 0 0,-19 5 1313 0 0,-10 7-271 0 0,22-7-696 0 0,0 1 1 0 0,-23 10-1 0 0,31-12-278 0 0,1-1-1 0 0,0-1 1 0 0,-1 1 0 0 0,-15 1-1 0 0,8-1 15 0 0,11-3-59 0 0,-1 0 0 0 0,1 0 0 0 0,-1 0 0 0 0,0-1 0 0 0,1 0 0 0 0,0-1 0 0 0,-11-2 0 0 0,-21-4 1685 0 0,26 7-1326 0 0,-1 1 0 0 0,-18 3 0 0 0,-9-1-1491 0 0,33-1 940 0 0,0 0 0 0 0,1 0 0 0 0,-1 0 0 0 0,0 1-1 0 0,1 0 1 0 0,-11 5 0 0 0,10-4 92 0 0,0 0-1 0 0,-1 0 0 0 0,1-1 0 0 0,-1 0 1 0 0,-8 0-1 0 0,-9 0 332 0 0,0-2 1 0 0,-47-5-1 0 0,2-1 382 0 0,47 6-483 0 0,-1-2 0 0 0,-34-8 0 0 0,39 6-152 0 0,-2-2 54 0 0,-1 1-1 0 0,-1 0 1 0 0,-39-1-1 0 0,-207-8 748 0 0,140 4-416 0 0,47 7-255 0 0,53 3-140 0 0,-31-3 1 0 0,-21-5 45 0 0,-22-2 59 0 0,58 2-3 0 0,-1 3-1 0 0,-1 2 0 0 0,1 1 0 0 0,-82 9 0 0 0,112-4-184 0 0,-21 2 18 0 0,0-1 1 0 0,-60-1 0 0 0,41-8 75 0 0,-57-1 204 0 0,54 13-229 0 0,41-6-25 0 0,-2 1-37 0 0,-28-1 0 0 0,-52 0 218 0 0,33 1-38 0 0,6 2-52 0 0,36-2 91 0 0,26-3-159 0 0,-1-1 0 0 0,0 0 0 0 0,0 0 1 0 0,0 0-1 0 0,-1 0 0 0 0,1 1 0 0 0,0-1 0 0 0,-1 0 0 0 0,1 0 0 0 0,-2-2 0 0 0,-1-11 83 0 0,3 10-115 0 0,-1 0-1 0 0,0 0 0 0 0,0 0 1 0 0,0 1-1 0 0,-1-1 1 0 0,0 0-1 0 0,0 0 0 0 0,0 1 1 0 0,-3-6-1 0 0,1 4-1 0 0,1 0 0 0 0,1 0 0 0 0,-1 0 0 0 0,1 0 0 0 0,-2-9-1 0 0,1 3 24 0 0,-1-1 0 0 0,-1 1-1 0 0,0 0 1 0 0,0 0-1 0 0,-15-22 1 0 0,-5-13 52 0 0,9 10-45 0 0,-14-59-1 0 0,-4-7 10 0 0,28 85-55 0 0,1 0 0 0 0,1 0 1 0 0,1 0-1 0 0,0-1 0 0 0,1 1 0 0 0,1-1 0 0 0,1 0 1 0 0,1 1-1 0 0,3-21 0 0 0,-4 14-10 0 0,0 0-1 0 0,-5-39 1 0 0,2 45-3 0 0,1 0 1 0 0,1-1-1 0 0,1 1 0 0 0,0 0 1 0 0,6-34-1 0 0,1 32-6 0 0,0 0 0 0 0,2 0 0 0 0,0 1 0 0 0,14-22 0 0 0,-21 38 0 0 0,4-5 0 0 0,0 0 0 0 0,0 1 0 0 0,1 0 0 0 0,0 0 0 0 0,1 1 0 0 0,0-1 0 0 0,0 2 0 0 0,0-1 0 0 0,1 1 0 0 0,0 0 0 0 0,0 1 0 0 0,14-6 0 0 0,8-2 0 0 0,1 1 0 0 0,50-11 0 0 0,-42 15 0 0 0,72-5 0 0 0,-25 5 0 0 0,122-14 0 0 0,-167 15 0 0 0,48-7 0 0 0,138-4 0 0 0,8 12 0 0 0,47-20 0 0 0,-64 5 0 0 0,-22 17 0 0 0,-38 2 0 0 0,124-25 0 0 0,-160 12 0 0 0,160 1 0 0 0,-178 16 0 0 0,168-18 0 0 0,-229 12 0 0 0,0 1 0 0 0,71 6 0 0 0,87 20 0 0 0,-196-22 0 0 0,251 39 0 0 0,-71-10 0 0 0,-118-21 0 0 0,-40-6 0 0 0,47 11 0 0 0,78 22 0 0 0,-126-29 0 0 0,0 0 0 0 0,0-2 0 0 0,1-1 0 0 0,35 1 0 0 0,-39-4 0 0 0,0 2 0 0 0,0 1 0 0 0,0 0 0 0 0,26 10 0 0 0,-4-3 0 0 0,-21-5 0 0 0,38 13 0 0 0,-40-11 0 0 0,-16-6 0 0 0,-1 0 0 0 0,0 0 0 0 0,0 1 0 0 0,10 5 0 0 0,-8-3 0 0 0,-1 0 0 0 0,0 0 0 0 0,1 0 0 0 0,-2 1 0 0 0,1 0 0 0 0,-1 0 0 0 0,0 1 0 0 0,0-1 0 0 0,-1 2 0 0 0,1-1 0 0 0,3 9 0 0 0,56 111-64 0 0,-60-117 64 0 0,0 0 0 0 0,-2 1 0 0 0,1 0 0 0 0,-1 0 0 0 0,-1 0 0 0 0,0 0 0 0 0,0 0 0 0 0,-1 13 0 0 0,0 6 0 0 0,-8 56 0 0 0,4-70 0 0 0,-2 0 0 0 0,0 0 0 0 0,0 0 0 0 0,-1-1 0 0 0,-1 0 0 0 0,-14 22 0 0 0,9-14 0 0 0,-15 36 0 0 0,-43 138 0 0 0,25-58 0 0 0,29-84 0 0 0,-46 103 0 0 0,54-142 0 0 0,-2-1 0 0 0,1 0 0 0 0,-2-1 0 0 0,0 0 0 0 0,-1-1 0 0 0,-16 14 0 0 0,15-16 0 0 0,0-2 0 0 0,-1 0 0 0 0,0 0 0 0 0,0-2 0 0 0,-1 0 0 0 0,0 0 0 0 0,0-1 0 0 0,0-1 0 0 0,-18 3 0 0 0,-7 0 0 0 0,0-2 0 0 0,-63 2 0 0 0,-112-10 0 0 0,-18-5 0 0 0,-92-6 0 0 0,160 2 0 0 0,-271-31 0 0 0,362 31 0 0 0,-1 3 0 0 0,-1 3 0 0 0,-140 9 0 0 0,165 0-121 0 0,1 3-1 0 0,0 2 1 0 0,1 2 0 0 0,0 2-1 0 0,-65 28 1 0 0,66-20-1190 0 0,1 3 0 0 0,2 1 0 0 0,0 2-1 0 0,-66 55 1 0 0,71-47-789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3:06.954"/>
    </inkml:context>
    <inkml:brush xml:id="br0">
      <inkml:brushProperty name="width" value="0.1" units="cm"/>
      <inkml:brushProperty name="height" value="0.1" units="cm"/>
      <inkml:brushProperty name="color" value="#66CC00"/>
    </inkml:brush>
  </inkml:definitions>
  <inkml:trace contextRef="#ctx0" brushRef="#br0">3765 1179 919 0 0,'-2'-1'1763'0'0,"-2"13"-29"0"0,4-10-2137 0 0,-1 0 430 0 0,1 1 0 0 0,-1 0 0 0 0,0 0 1 0 0,0 0-1 0 0,-1-1 0 0 0,1 1 0 0 0,-1 0 1 0 0,1-1-1 0 0,-1 0 0 0 0,0 1 0 0 0,-4 3 0 0 0,1-2 371 0 0,0 0 0 0 0,0-1 0 0 0,-1 1 0 0 0,-8 3 0 0 0,12-5-264 0 0,-1 0 1 0 0,1-1-1 0 0,0 1 0 0 0,0 1 1 0 0,0-1-1 0 0,0 0 1 0 0,0 0-1 0 0,0 1 1 0 0,0-1-1 0 0,1 1 0 0 0,0 0 1 0 0,-1-1-1 0 0,1 1 1 0 0,-1 4-1 0 0,1-4-78 0 0,0-1 1 0 0,1 1-1 0 0,-1-1 0 0 0,0 0 0 0 0,-1 1 0 0 0,1-1 0 0 0,0 0 1 0 0,-1 0-1 0 0,1 0 0 0 0,-1 0 0 0 0,0 0 0 0 0,1 0 1 0 0,-1 0-1 0 0,0-1 0 0 0,0 1 0 0 0,0-1 0 0 0,0 1 0 0 0,-3 0 1 0 0,2-1 247 0 0,0 0 1 0 0,0-1 0 0 0,0 0 0 0 0,-1 0-1 0 0,1 0 1 0 0,0 0 0 0 0,0 0 0 0 0,0 0-1 0 0,-4-2 1 0 0,3 1 37 0 0,1 1 0 0 0,-1-1 0 0 0,1 1 0 0 0,-1 0 0 0 0,0 0 0 0 0,-4 1 0 0 0,4-1-217 0 0,0 0 0 0 0,0 0 0 0 0,0 0 0 0 0,-1-1 0 0 0,1 1-1 0 0,0-1 1 0 0,-6-2 0 0 0,-12-2 343 0 0,12 5-277 0 0,1-1 1 0 0,0 2-1 0 0,0-1 1 0 0,0 1-1 0 0,0 1 1 0 0,0 0 0 0 0,-15 5-1 0 0,-2 2 79 0 0,-30 17 0 0 0,35-15-164 0 0,0-1 0 0 0,-32 10 0 0 0,-7-6 550 0 0,-113 14 0 0 0,132-21-337 0 0,-64 17-1 0 0,-1 0-91 0 0,-42 5 356 0 0,66-9-211 0 0,58-13-293 0 0,0-1 0 0 0,0-1-1 0 0,-1-1 1 0 0,1-1-1 0 0,-50-1 1 0 0,-52-17 402 0 0,-107-5 635 0 0,165 20-995 0 0,-116 2 251 0 0,136 0-242 0 0,0-2 0 0 0,0-2 0 0 0,0-2 0 0 0,0-2-1 0 0,-47-13 1 0 0,65 13-58 0 0,0 2 0 0 0,-58-2 1 0 0,24 2-26 0 0,4 0-1 0 0,-1 2 1 0 0,-85 9-1 0 0,115-3 3 0 0,4 0-20 0 0,-31 0-1 0 0,31-3-7 0 0,-37 7-1 0 0,48-5-15 0 0,0-1 1 0 0,0 0 0 0 0,0-1-1 0 0,0-1 1 0 0,0 0 0 0 0,1-1-1 0 0,-25-5 1 0 0,23 1 75 0 0,0 1-1 0 0,1 1 1 0 0,-1 1 0 0 0,0 0 0 0 0,-1 1-1 0 0,-20 1 1 0 0,17 1-47 0 0,-1-1 1 0 0,1-1-1 0 0,-1 0 0 0 0,1-2 1 0 0,0-1-1 0 0,0 0 0 0 0,-27-10 1 0 0,40 10-8 0 0,0 1-1 0 0,0-2 1 0 0,0 1 0 0 0,1-1 0 0 0,0 0 0 0 0,0-1-1 0 0,0 0 1 0 0,0 0 0 0 0,1 0 0 0 0,-5-8 0 0 0,-7-9 145 0 0,-24-44 1 0 0,31 50-160 0 0,0-4 34 0 0,1-1 1 0 0,1 0-1 0 0,0 0 0 0 0,2-1 0 0 0,1 0 1 0 0,0 0-1 0 0,2 0 0 0 0,1-1 0 0 0,1 0 0 0 0,1 1 1 0 0,0-1-1 0 0,2 0 0 0 0,6-35 0 0 0,0 28-22 0 0,1 0 0 0 0,20-48 0 0 0,-21 61-25 0 0,2 0 0 0 0,0 1 0 0 0,1 0 0 0 0,0 1 0 0 0,1 0 0 0 0,1 0 0 0 0,1 1 0 0 0,0 1 0 0 0,1 0 0 0 0,1 1 0 0 0,0 0 0 0 0,0 1 0 0 0,24-13 0 0 0,131-83 0 0 0,-149 95 0 0 0,91-54 0 0 0,-89 55 0 0 0,1 1 0 0 0,50-15 0 0 0,175-56 0 0 0,-228 73 0 0 0,192-72 0 0 0,-184 72 0 0 0,1 1 0 0 0,0 2 0 0 0,1 1 0 0 0,0 1 0 0 0,44 1 0 0 0,41 8 0 0 0,-33-1 0 0 0,113-7 0 0 0,22-23 0 0 0,-89 9 0 0 0,68 4 0 0 0,-49 5 0 0 0,216-39 0 0 0,-310 38 0 0 0,83-11 0 0 0,-113 18 0 0 0,0 1 0 0 0,0 1 0 0 0,42 6 0 0 0,-12 2 0 0 0,66 13 0 0 0,-116-20-1 0 0,0 1-1 0 0,0-1 1 0 0,0 1 0 0 0,0 0-1 0 0,0 0 1 0 0,0 0 0 0 0,-1 1 0 0 0,1-1-1 0 0,-1 1 1 0 0,0 0 0 0 0,0 0-1 0 0,0 0 1 0 0,0 0 0 0 0,0 1-1 0 0,-1-1 1 0 0,0 1 0 0 0,1 0-1 0 0,-1-1 1 0 0,2 8 0 0 0,2 5-8 0 0,0 1 0 0 0,-2 1 0 0 0,5 24 1 0 0,-5-19 5 0 0,59 218 3 0 0,-45-179 0 0 0,-15-49-22 0 0,-1 0 0 0 0,0 0 0 0 0,0 0 0 0 0,-1 1-1 0 0,-1-1 1 0 0,0 0 0 0 0,-1 0 0 0 0,0 0 0 0 0,-6 24 0 0 0,-5 3-563 0 0,-29 69 0 0 0,6-20-1525 0 0,16-32-506 0 0,-3 3-5435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39.126"/>
    </inkml:context>
    <inkml:brush xml:id="br0">
      <inkml:brushProperty name="width" value="0.1" units="cm"/>
      <inkml:brushProperty name="height" value="0.1" units="cm"/>
      <inkml:brushProperty name="color" value="#E71224"/>
    </inkml:brush>
  </inkml:definitions>
  <inkml:trace contextRef="#ctx0" brushRef="#br0">2160 17 3967 0 0,'-1'-1'59'0'0,"0"0"0"0"0,0 0 0 0 0,0 0 1 0 0,0 0-1 0 0,0 0 0 0 0,0 0 0 0 0,0 0 0 0 0,0 1 0 0 0,0-1 0 0 0,-1 0 0 0 0,1 1 0 0 0,0-1 0 0 0,-1 1 0 0 0,1-1 0 0 0,0 1 0 0 0,-1 0 0 0 0,1 0 0 0 0,-3-1 0 0 0,2 2 47 0 0,0-1 0 0 0,-1 0 0 0 0,1 0 1 0 0,0 0-1 0 0,0 0 0 0 0,-1-1 0 0 0,1 1 0 0 0,-2-1 1 0 0,-14-1-9 0 0,-8 5-47 0 0,0 2 0 0 0,-34 11-1 0 0,37-10 36 0 0,1 0 0 0 0,-1-1 0 0 0,-34 2 0 0 0,-141 3 976 0 0,-220 3-421 0 0,-18-33 935 0 0,354 17-1366 0 0,0 4 1 0 0,-1 3-1 0 0,-117 22 0 0 0,-119 50-3123 0 0,280-64-454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3:09.647"/>
    </inkml:context>
    <inkml:brush xml:id="br0">
      <inkml:brushProperty name="width" value="0.1" units="cm"/>
      <inkml:brushProperty name="height" value="0.1" units="cm"/>
      <inkml:brushProperty name="color" value="#66CC00"/>
    </inkml:brush>
  </inkml:definitions>
  <inkml:trace contextRef="#ctx0" brushRef="#br0">1556 1129 1375 0 0,'4'0'530'0'0,"-1"0"0"0"0,0 1 0 0 0,1-1 0 0 0,-1 1 0 0 0,1 0 0 0 0,-1-1 0 0 0,0 2 0 0 0,1-1 0 0 0,-1 0 0 0 0,6 4 0 0 0,-9-4-392 0 0,0-1 1 0 0,1 1 0 0 0,-1-1-1 0 0,0 1 1 0 0,0-1 0 0 0,0 1-1 0 0,0-1 1 0 0,0 1 0 0 0,0-1-1 0 0,0 1 1 0 0,0-1 0 0 0,0 1-1 0 0,0-1 1 0 0,0 1 0 0 0,0 0-1 0 0,0-1 1 0 0,-1 1 0 0 0,1-1-1 0 0,0 1 1 0 0,0-1 0 0 0,-1 1-1 0 0,1-1 1 0 0,0 0 0 0 0,0 1-1 0 0,-1 0 1 0 0,-15 20 914 0 0,11-16-1032 0 0,0 0 0 0 0,0 0 1 0 0,-1 0-1 0 0,1-1 1 0 0,-11 6-1 0 0,2-4 175 0 0,-1 0 0 0 0,-1-2-1 0 0,1 0 1 0 0,-23 3-1 0 0,-66 2 1543 0 0,62-6-1175 0 0,-10 0-7 0 0,29-3-323 0 0,0 1-1 0 0,0 1 0 0 0,0 1 1 0 0,1 1-1 0 0,0 2 0 0 0,-25 8 1 0 0,-105 57 117 0 0,141-65-206 0 0,0-1 0 0 0,0 0 0 0 0,-1-1 0 0 0,1 0 0 0 0,-1-1 0 0 0,0 0 0 0 0,0-1 0 0 0,0 0 0 0 0,-1-1 0 0 0,1 0 0 0 0,0-1 0 0 0,0-1 0 0 0,-1 0 0 0 0,-11-2 0 0 0,-64-9 728 0 0,-20-3-316 0 0,91 11-455 0 0,-1 1-1 0 0,0 0 1 0 0,-1 1-1 0 0,1 1 1 0 0,0 1-1 0 0,0 1 1 0 0,-33 5-1 0 0,-146 32 439 0 0,182-34-458 0 0,7-2 9 0 0,0 0-1 0 0,0-1 0 0 0,-10 1 0 0 0,27-10 624 0 0,8-3-559 0 0,-13 9-106 0 0,0 0-1 0 0,0 0 0 0 0,-1 0 1 0 0,1-1-1 0 0,0 0 0 0 0,-1 0 1 0 0,0 0-1 0 0,1 0 1 0 0,-1 0-1 0 0,0-1 0 0 0,-1 1 1 0 0,1-1-1 0 0,-1 0 0 0 0,0 0 1 0 0,1 0-1 0 0,-2 0 1 0 0,1 0-1 0 0,0 0 0 0 0,-1-1 1 0 0,0 1-1 0 0,0 0 1 0 0,0-1-1 0 0,-1 1 0 0 0,1-1 1 0 0,-1-4-1 0 0,3-33 326 0 0,-2 33-328 0 0,0 1 1 0 0,0-1-1 0 0,-1 1 1 0 0,0-1-1 0 0,0 1 0 0 0,-1-1 1 0 0,0 1-1 0 0,-3-9 0 0 0,-4-17 58 0 0,7 26-67 0 0,-1 1 0 0 0,1-1-1 0 0,-1 1 1 0 0,-1 0 0 0 0,-4-10 0 0 0,-22-44 81 0 0,25 53-99 0 0,0-1 1 0 0,1 0-1 0 0,0-1 1 0 0,-2-9-1 0 0,-5-15 26 0 0,4 17-34 0 0,-2-5 53 0 0,-12-45 0 0 0,17 41 15 0 0,-1-39-1 0 0,4 42-11 0 0,-2 0 0 0 0,-6-38-1 0 0,-8-1-9 0 0,-12-59 96 0 0,28 112-144 0 0,-1 1 1 0 0,1-1-1 0 0,1 0 0 0 0,0 0 0 0 0,2-10 0 0 0,1-8 7 0 0,6-21 25 0 0,-2 16-5 0 0,-8 30-29 0 0,1-1 1 0 0,-1 1-1 0 0,1-1 1 0 0,-1 1-1 0 0,1-1 1 0 0,0 1-1 0 0,0 0 1 0 0,0-1-1 0 0,0 1 1 0 0,0 0-1 0 0,1 0 0 0 0,-1 0 1 0 0,1 0-1 0 0,-1 0 1 0 0,1 0-1 0 0,0 0 1 0 0,0 0-1 0 0,0 1 1 0 0,0-1-1 0 0,0 1 1 0 0,0-1-1 0 0,0 1 1 0 0,1 0-1 0 0,-1 0 1 0 0,0 0-1 0 0,1 0 1 0 0,4-1-1 0 0,7-1 2 0 0,1 0 0 0 0,-1-1 1 0 0,24-10-1 0 0,-23 8 0 0 0,-1 0-1 0 0,1 2 1 0 0,21-5 0 0 0,182-6-8 0 0,-73 8 0 0 0,26-16 53 0 0,-134 17-49 0 0,0-1 1 0 0,66-22-1 0 0,-40 10-6 0 0,-19 7 2 0 0,76-20 0 0 0,-100 29 0 0 0,1 0 0 0 0,0 1 0 0 0,-1 1 0 0 0,23 1 0 0 0,-7 2 0 0 0,-22-2 0 0 0,1 0 0 0 0,0 2 0 0 0,-1-1 0 0 0,1 2 0 0 0,-1 0 0 0 0,0 1 0 0 0,22 8 0 0 0,-14-2 0 0 0,-1 1 0 0 0,0 1 0 0 0,0 1 0 0 0,-2 1 0 0 0,1 1 0 0 0,-2 1 0 0 0,23 23 0 0 0,-10-6 0 0 0,-3-4 0 0 0,30 41 0 0 0,-50-59 0 0 0,-1 1 0 0 0,0 0 0 0 0,0 0 0 0 0,-2 0 0 0 0,1 1 0 0 0,-2-1 0 0 0,6 23 0 0 0,-7-20 0 0 0,-1 0 0 0 0,-1 0 0 0 0,0 0 0 0 0,-3 25 0 0 0,-12 60 0 0 0,3-32 0 0 0,4-18-16 0 0,-17 58 0 0 0,17-81 8 0 0,-2-1 0 0 0,-1 0 0 0 0,-25 45 0 0 0,6-16 8 0 0,-28 71 0 0 0,53-116 0 0 0,-1 0 0 0 0,0 0 0 0 0,0-1 0 0 0,-1 1 0 0 0,-1-1 0 0 0,1 0 0 0 0,-1-1 0 0 0,-1 0 0 0 0,-11 10 0 0 0,12-12 0 0 0,-1-1 0 0 0,0 1 0 0 0,0-2 0 0 0,0 1 0 0 0,-1-1 0 0 0,1-1 0 0 0,-1 1 0 0 0,0-1 0 0 0,0-1 0 0 0,0 0 0 0 0,-13 1 0 0 0,-23 0-7 0 0,0-2-1 0 0,-62-7 1 0 0,-54 1-86 0 0,142 6 62 0 0,1 1 0 0 0,-1 1 1 0 0,1 0-1 0 0,0 2 0 0 0,0 0 0 0 0,-31 13 0 0 0,24-5-812 0 0,1 0-1 0 0,-30 24 0 0 0,-10 12-6314 0 0,17-11-470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3:14.754"/>
    </inkml:context>
    <inkml:brush xml:id="br0">
      <inkml:brushProperty name="width" value="0.1" units="cm"/>
      <inkml:brushProperty name="height" value="0.1" units="cm"/>
      <inkml:brushProperty name="color" value="#66CC00"/>
    </inkml:brush>
  </inkml:definitions>
  <inkml:trace contextRef="#ctx0" brushRef="#br0">1029 8 1375 0 0,'-2'-1'146'0'0,"1"0"-1"0"0,-1 0 1 0 0,1 1-1 0 0,-1-1 1 0 0,1 0-1 0 0,-1 1 0 0 0,0-1 1 0 0,1 1-1 0 0,-1 0 1 0 0,0-1-1 0 0,1 1 1 0 0,-1 0-1 0 0,0 0 0 0 0,1 0 1 0 0,-1 0-1 0 0,0 0 1 0 0,1 1-1 0 0,-1-1 1 0 0,1 0-1 0 0,-4 2 0 0 0,-10 0 39 0 0,-106 14 1844 0 0,32-3-870 0 0,-33 10 62 0 0,4 1-613 0 0,75-17-420 0 0,-47 14 0 0 0,52-11 150 0 0,27-10-86 0 0,1 1 343 0 0,10-1-584 0 0,0 0 1 0 0,-1 0-1 0 0,1 0 1 0 0,0 1 0 0 0,0-1-1 0 0,0 0 1 0 0,0 0 0 0 0,0 1-1 0 0,0-1 1 0 0,0 0 0 0 0,0 0-1 0 0,0 1 1 0 0,0-1 0 0 0,0 0-1 0 0,1 0 1 0 0,-1 0 0 0 0,0 1-1 0 0,0-1 1 0 0,0 0-1 0 0,0 0 1 0 0,0 0 0 0 0,0 1-1 0 0,0-1 1 0 0,0 0 0 0 0,1 0-1 0 0,-1 0 1 0 0,0 0 0 0 0,0 1-1 0 0,0-1 1 0 0,0 0 0 0 0,1 0-1 0 0,-1 0 1 0 0,0 0-1 0 0,0 0 1 0 0,0 0 0 0 0,1 0-1 0 0,-1 1 1 0 0,0-1 0 0 0,0 0-1 0 0,1 0 1 0 0,-1 0 0 0 0,0 0-1 0 0,4 2 40 0 0,0 0-1 0 0,0 0 0 0 0,0 0 0 0 0,0 0 0 0 0,0-1 0 0 0,1 1 1 0 0,-1-1-1 0 0,8 1 0 0 0,39 2 135 0 0,-34-3-85 0 0,33 0 503 0 0,85-10-1 0 0,-82 3-210 0 0,69 3 0 0 0,14 17-146 0 0,-96-7-149 0 0,0-3-1 0 0,-1-1 1 0 0,63-4 0 0 0,-88 0-13 0 0,1-1 1 0 0,-1-1 0 0 0,0 0-1 0 0,0 0 1 0 0,26-11-1 0 0,-39 13-65 0 0,1 0 1 0 0,-1 0-1 0 0,1 1 0 0 0,0-1 0 0 0,-1 0 0 0 0,1 1 0 0 0,0 0 0 0 0,-1-1 0 0 0,1 1 1 0 0,0 0-1 0 0,0 0 0 0 0,-1 0 0 0 0,1 0 0 0 0,3 1 0 0 0,-14-1 52 0 0,0 0 0 0 0,0 0-1 0 0,-12 3 1 0 0,-1 0 3 0 0,-310 4 151 0 0,242-5-144 0 0,0 5-1 0 0,-99 19 0 0 0,-123 9 121 0 0,163-42-133 0 0,101 3-60 0 0,21 3-7 0 0,140-7 273 0 0,-73 3-186 0 0,56 0 1 0 0,61 5 337 0 0,169-22 0 0 0,-29 16-498 0 0,-175 8 83 0 0,-71-4 87 0 0,66-10 1 0 0,-106 9-21 0 0,-10-1 2 0 0,-7 0-1 0 0,2 3-49 0 0,1 0 0 0 0,-1 1 0 0 0,1-1 0 0 0,-1 1 0 0 0,-5 0 0 0 0,-12-1 53 0 0,-1-1-45 0 0,-1 1 0 0 0,0 1 0 0 0,1 1 0 0 0,-40 8 0 0 0,-26 0-30 0 0,28-6-7 0 0,-17 0 0 0 0,-85 15 0 0 0,-186 52 11 0 0,158-42 42 0 0,166-25-53 0 0,18-3 0 0 0,0 1 0 0 0,0 0 0 0 0,0 0 0 0 0,-11 4 0 0 0,17-5 0 0 0,0 0 0 0 0,0 0 0 0 0,0 0 0 0 0,0 0 0 0 0,0 0 0 0 0,0 0 0 0 0,0 0 0 0 0,0 0 0 0 0,0 0 0 0 0,1 0 0 0 0,-1 0 0 0 0,0 0 0 0 0,0 0 0 0 0,0 0 0 0 0,0 0 0 0 0,0 0 0 0 0,0 0 0 0 0,0 0-1 0 0,0 0 1 0 0,0 0 0 0 0,0 0 0 0 0,0 0 0 0 0,0 0 0 0 0,0 0 0 0 0,0 0 0 0 0,0 0 0 0 0,0 0 0 0 0,0 0 0 0 0,1 0 0 0 0,-1 0 0 0 0,0 0 0 0 0,0 0 0 0 0,0 0 0 0 0,0 0 0 0 0,0 0 0 0 0,0 0 0 0 0,0 1 0 0 0,0-1 0 0 0,0 0 0 0 0,0 0 0 0 0,0 0 0 0 0,0 0 0 0 0,0 0 0 0 0,0 0 0 0 0,0 0-1 0 0,0 0 1 0 0,0 0 0 0 0,0 0 0 0 0,0 0 0 0 0,0 0 0 0 0,0 0 0 0 0,0 0 0 0 0,0 0 0 0 0,0 1 0 0 0,0-1 0 0 0,0 0 0 0 0,11 1 7 0 0,15 0 42 0 0,49-3-21 0 0,0-4 0 0 0,105-20 1 0 0,26-7 24 0 0,-102 17-53 0 0,-32 8 33 0 0,116 3 1 0 0,-112 5-4 0 0,96-12 1 0 0,-169 12-31 0 0,2-1 0 0 0,1 0 0 0 0,-1 1 0 0 0,0-1 0 0 0,1 1 0 0 0,5 1 0 0 0,-11-1 0 0 0,0 0 0 0 0,1 0 0 0 0,-1 0 0 0 0,0 0 0 0 0,0 0 0 0 0,0 0 0 0 0,0 0 1 0 0,0 0-1 0 0,0 0 0 0 0,0 0 0 0 0,0 0 0 0 0,0 0 0 0 0,0 0 0 0 0,0 0 0 0 0,1 1 0 0 0,-1-1 0 0 0,0 0 0 0 0,0 0 0 0 0,0 0 0 0 0,0 0 0 0 0,0 0 0 0 0,0 0 0 0 0,0 0 0 0 0,0 0 0 0 0,0 0 0 0 0,0 0 0 0 0,0 0 0 0 0,0 0 0 0 0,0 0 0 0 0,0 0 0 0 0,0 0 0 0 0,0 1 0 0 0,0-1 0 0 0,0 0 1 0 0,0 0-1 0 0,0 0 0 0 0,0 0 0 0 0,0 0 0 0 0,0 0 0 0 0,0 0 0 0 0,0 0 0 0 0,0 0 0 0 0,0 0 0 0 0,0 1 0 0 0,0-1 0 0 0,0 0 0 0 0,0 0 0 0 0,0 0 0 0 0,0 0 0 0 0,0 0 0 0 0,0 0 0 0 0,0 0 0 0 0,0 0 0 0 0,0 0 0 0 0,0 0 0 0 0,0 0 0 0 0,-6 6 3 0 0,-12 7-18 0 0,15-12 5 0 0,-21 14-320 0 0,-36 15 1 0 0,-1-3-2858 0 0,43-19 1341 0 0,-48 19-4010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3:43.654"/>
    </inkml:context>
    <inkml:brush xml:id="br0">
      <inkml:brushProperty name="width" value="0.35" units="cm"/>
      <inkml:brushProperty name="height" value="2.1" units="cm"/>
      <inkml:brushProperty name="color" value="#33CCFF"/>
      <inkml:brushProperty name="inkEffects" value="pencil"/>
    </inkml:brush>
  </inkml:definitions>
  <inkml:trace contextRef="#ctx0" brushRef="#br0">78 12 3223 267929 46411,'0'0'312'0'0,"2"-1"-312"0"0,0-1 0 0 0,1 0 192 0 0,-1-1 192 0 0,-2 2-192 0 0,-2-1-128 0 0,-2 1-64 0 0,-4 2-96 0 0,-4-1 32 0 0,-1 1 64 0 0,-3 2-64 0 0,-1 2-104 0 0,2 1-3807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3:49.743"/>
    </inkml:context>
    <inkml:brush xml:id="br0">
      <inkml:brushProperty name="width" value="0.35" units="cm"/>
      <inkml:brushProperty name="height" value="2.1" units="cm"/>
      <inkml:brushProperty name="color" value="#33CCFF"/>
      <inkml:brushProperty name="inkEffects" value="pencil"/>
    </inkml:brush>
  </inkml:definitions>
  <inkml:trace contextRef="#ctx0" brushRef="#br0">4077 1390 1375 269549 45729,'1'-1'128'0'0,"1"-1"-128"0"0,1-1 744 0 0,0 0 128 0 0,-1 0 24 0 0,0 0 888 0 0,0-2-40 0 0,1-1-192 0 0,-2-1-272 0 0,1-1-104 0 0,-2 0-640 0 0,-1 2-8 0 0,0 2 352 0 0,-2 3-264 0 0,-2 2-192 0 0,1 3-344 0 0,-2 2-8 0 0,0 1 72 0 0,-3 2 0 0 0,-3 1 72 0 0,-3 0 104 0 0,-4-1 88 0 0,-2-1 128 0 0,-3-1 0 0 0,-2 0-8 0 0,-1-1-96 0 0,-1 0-136 0 0,-1 0-48 0 0,-3 0-56 0 0,-2-1 32 0 0,0-1 32 0 0,-1 0 64 0 0,0-1 112 0 0,0 0-56 0 0,2 1-88 0 0,4 0-144 0 0,5 1-56 0 0,5 0-16 0 0,2-1 0 0 0,0 1 104 0 0,-3 0 48 0 0,-3 1 80 0 0,-3-1 104 0 0,-3-1 32 0 0,-2 0 40 0 0,-4 0-72 0 0,-1 1-96 0 0,-2 0-80 0 0,1 0-104 0 0,-1 1 0 0 0,2-1 0 0 0,1-1 32 0 0,2-2 32 0 0,4-1-96 0 0,5-1 48 0 0,1-2 176 0 0,-2-2-8 0 0,-4-2-8 0 0,-4-3-48 0 0,-4 0-64 0 0,-3 0-32 0 0,-3 1-72 0 0,-2 2 0 0 0,-1 1-8 0 0,-1 1 16 0 0,2 1-32 0 0,0 1 104 0 0,5 1-104 0 0,5 0 0 0 0,1 0 80 0 0,0-1 16 0 0,-3-1 16 0 0,0 0 32 0 0,-1-2-40 0 0,1 0-104 0 0,2 0 32 0 0,4 1-24 0 0,5 1-72 0 0,3 1 64 0 0,1 1-64 0 0,-2 0 0 0 0,-2-1 0 0 0,2 0 64 0 0,2 0-64 0 0,3 1 0 0 0,2-1 0 0 0,1 1 64 0 0,-3 0 0 0 0,-3 0 0 0 0,1 0-64 0 0,2 0 72 0 0,0 1-72 0 0,1 0 64 0 0,0 2-64 0 0,3-1 0 0 0,-1 0 0 0 0,-1 0 64 0 0,0 0-64 0 0,0-1 0 0 0,0 1 0 0 0,-1 1 0 0 0,-1-1 64 0 0,-1 0 0 0 0,-2 1 0 0 0,-1-1 0 0 0,-1 1-64 0 0,0-1 64 0 0,-1 1-64 0 0,-2-1 64 0 0,-2 2-64 0 0,0 0 0 0 0,-3-1 0 0 0,1 0 72 0 0,2-1-72 0 0,5 1 72 0 0,1-1-72 0 0,3 1 72 0 0,2-2-72 0 0,0 0 0 0 0,-2-1 0 0 0,-2-1 64 0 0,-2-1-64 0 0,0-1 64 0 0,1 0 8 0 0,0-2 8 0 0,4 1-80 0 0,2 0 64 0 0,2 0-64 0 0,3 1 0 0 0,-1-1 72 0 0,-2 0-72 0 0,-1 1 64 0 0,1-1-64 0 0,-1 0 0 0 0,-4-2 0 0 0,-2 1 0 0 0,-4-2 0 0 0,0 1 64 0 0,1 1-64 0 0,0 1 0 0 0,-3 1 64 0 0,1 1-64 0 0,1 2 0 0 0,0 2 0 0 0,-3 2 0 0 0,0 3 0 0 0,-2 1 0 0 0,0 1 0 0 0,1 0 0 0 0,1-2 0 0 0,2 0 0 0 0,2 0 0 0 0,0-1 0 0 0,0-3 0 0 0,0 0 0 0 0,0-2 0 0 0,-1 0 0 0 0,3-1 0 0 0,4 0 0 0 0,2 0 0 0 0,4 0 0 0 0,-1 0 0 0 0,1-1 0 0 0,-2 0 0 0 0,-1-2 0 0 0,2-1 0 0 0,0-2 0 0 0,1-2 64 0 0,1-1 0 0 0,1-2-64 0 0,2 0 64 0 0,3 2-64 0 0,0-1 0 0 0,2 1 64 0 0,0-1 8 0 0,1 0-72 0 0,-1-2 0 0 0,-1-2 64 0 0,-1-5-64 0 0,-1 0 64 0 0,1 0-64 0 0,0 0 0 0 0,0-1 64 0 0,0 2-64 0 0,-1-2 64 0 0,1 0-64 0 0,0 1 0 0 0,1-3 0 0 0,1-2 64 0 0,0-1-64 0 0,0 1 64 0 0,1 3-64 0 0,0 1 0 0 0,1 2 0 0 0,0 2 0 0 0,0-2 0 0 0,-3-2 64 0 0,-1-3-64 0 0,-3-1 0 0 0,0 0 0 0 0,1 0 64 0 0,2 4-64 0 0,3 2 0 0 0,2 4 0 0 0,3 2 0 0 0,4-2 0 0 0,2-1 0 0 0,3-1 0 0 0,2 0 0 0 0,2-3 0 0 0,-1 0 0 0 0,-1 2 0 0 0,-3-2 0 0 0,0-2 0 0 0,-1-2 0 0 0,0 0 64 0 0,-2-1-64 0 0,1-1 0 0 0,0-3 0 0 0,2 0 0 0 0,2-1 0 0 0,1 4 0 0 0,1 2 0 0 0,0 4 0 0 0,1 2 0 0 0,3 1 0 0 0,3 0 0 0 0,1 2 0 0 0,1 1 0 0 0,3 1 0 0 0,4 1 0 0 0,4 1 0 0 0,2 1 0 0 0,-1 2 0 0 0,-4 2 0 0 0,-2 1 0 0 0,-4 2 0 0 0,3 1 0 0 0,4 0 0 0 0,7 0 0 0 0,4 2 0 0 0,4 2 0 0 0,0 0 0 0 0,0 1 0 0 0,-3 0 0 0 0,-3 1 0 0 0,-2 0 0 0 0,-2-1 0 0 0,4 2 0 0 0,2-1 0 0 0,-2 0 0 0 0,0 0 0 0 0,-2-1 0 0 0,2 0 0 0 0,6-1 0 0 0,4 0 0 0 0,5-3 0 0 0,5 0 0 0 0,0-2 0 0 0,0 2 0 0 0,-1 1 0 0 0,-1 2 0 0 0,2 3 0 0 0,1 1 0 0 0,1 0 0 0 0,-1 1 0 0 0,-1-1 0 0 0,-6-3 0 0 0,-8-1 0 0 0,-6-2 0 0 0,-5-1 0 0 0,-2-1 0 0 0,-2-2 0 0 0,1 0 0 0 0,-1 0 0 0 0,9-3 0 0 0,9 0 0 0 0,5-2 0 0 0,7 0 0 0 0,5 1 0 0 0,2 2 0 0 0,-6 3 0 0 0,-7 1 0 0 0,-8 1 0 0 0,-7 1 0 0 0,-1 0 0 0 0,3 1 0 0 0,4-1 0 0 0,5-1 0 0 0,-2 0 0 0 0,-3-1 0 0 0,-3 1 0 0 0,-6-2 0 0 0,-3 1 0 0 0,-3-1 0 0 0,-1 1 0 0 0,-3 1 0 0 0,-1-1 0 0 0,-1 1 0 0 0,-1 1 0 0 0,1 0 0 0 0,6 2 0 0 0,4 1 0 0 0,0 0 0 0 0,7 0 0 0 0,6 1 0 0 0,4-1 0 0 0,3-1 0 0 0,1-1 0 0 0,0-2 0 0 0,-4-1 0 0 0,-6-1 0 0 0,-3 0 0 0 0,-5-1 0 0 0,-5 1 0 0 0,-1 1 0 0 0,-2 0 0 0 0,-4 1 0 0 0,-2 1 0 0 0,-3 0 0 0 0,-3 0 0 0 0,-2 1 0 0 0,-1-1 0 0 0,0 0 0 0 0,2 0 0 0 0,2 1 0 0 0,-1 0 0 0 0,-1 0 0 0 0,-2 0 0 0 0,-1 1 0 0 0,-3 1 0 0 0,-2 1 0 0 0,-3 0 0 0 0,1 4 0 0 0,-2 2 0 0 0,0 1 0 0 0,-1 1 0 0 0,0 2 0 0 0,-1 0 0 0 0,-1 0 0 0 0,1 2 0 0 0,-1 0 0 0 0,0 1 0 0 0,0 1 0 0 0,-1-1 0 0 0,0 0 0 0 0,0 0 0 0 0,0 4 0 0 0,-1 1 0 0 0,0 0 0 0 0,0-2 0 0 0,-1 0 0 0 0,0 2 0 0 0,-1 3 0 0 0,1 3 0 0 0,-1 3 0 0 0,0-2 0 0 0,0-4 0 0 0,1 0 0 0 0,0-1 0 0 0,1 0 0 0 0,-2-3 0 0 0,1 0 0 0 0,-1 2 0 0 0,1 2 0 0 0,0 3 0 0 0,1 0 0 0 0,2 1 0 0 0,0 1 0 0 0,1-1 0 0 0,-1-4 0 0 0,-1-3 0 0 0,-1-2 0 0 0,-1-3 0 0 0,0 0 0 0 0,-3 0 0 0 0,0 2 0 0 0,-3 1 0 0 0,1-2 0 0 0,-1 1 0 0 0,-2 4 0 0 0,-2 2 0 0 0,-3 4 0 0 0,-3 2 0 0 0,-1-3 0 0 0,-1-4 0 0 0,0-5 0 0 0,0-4 0 0 0,-2 0 0 0 0,-4 0 0 0 0,-5 2 0 0 0,-6 1 0 0 0,-1 0 0 0 0,-1-1 0 0 0,1-3 0 0 0,0-2 0 0 0,-6 0 0 0 0,-10 1 0 0 0,-1-2 0 0 0,0 0 0 0 0,-2-1 0 0 0,3-1 0 0 0,3-1 0 0 0,-4-1 0 0 0,2-1 0 0 0,1-2 0 0 0,3 0 0 0 0,2-1 0 0 0,2 1 0 0 0,1 1 0 0 0,-8 0 0 0 0,-4 1 0 0 0,-1 0 0 0 0,-9-1 0 0 0,-2 1 0 0 0,2-2 0 0 0,-3-1 0 0 0,-6-3 0 0 0,3 0 0 0 0,5-3 0 0 0,-2-1 0 0 0,3 0 0 0 0,5 0 0 0 0,5 2 0 0 0,3 1 0 0 0,2 0 0 0 0,2 1 0 0 0,-8 2 0 0 0,-9 0 0 0 0,-7 0 0 0 0,-5-1 0 0 0,5 0 0 0 0,8-1 0 0 0,3-2 0 0 0,6 0 0 0 0,5-1 0 0 0,6 0 0 0 0,4 0 0 0 0,-2-1 0 0 0,-5 0 0 0 0,-6 0 0 0 0,-4 1 0 0 0,3 1 0 0 0,5 1 0 0 0,8 0 0 0 0,5 1 0 0 0,6 1 0 0 0,3-1 0 0 0,3 0 0 0 0,2 0 0 0 0,-2-1 0 0 0,-2 0 0 0 0,1-1 0 0 0,-1 1 0 0 0,1-1 0 0 0,-3 1 0 0 0,-4 0 0 0 0,1 0 0 0 0,1 0 0 0 0,4 1 0 0 0,3 0 0 0 0,3 1 0 0 0,2-1 0 0 0,1 2 0 0 0,0-1 0 0 0,1 0 0 0 0,1 0 0 0 0,1 1 0 0 0,-1-1 0 0 0,0-1 0 0 0,0 1 0 0 0,-3-1 0 0 0,0 1 0 0 0,0 0 0 0 0,0 0 0 0 0,2 1 0 0 0,-1 0 0 0 0,1 0 0 0 0,-2 0 0 0 0,-3 0 0 0 0,-2 0 0 0 0,-2 1 0 0 0,-1 0 0 0 0,0-2 0 0 0,3 0 0 0 0,3-2 0 0 0,4 0 0 0 0,2-1 0 0 0,1 0 0 0 0,2-1 0 0 0,-1-1 0 0 0,-1 0 0 0 0,0 0 0 0 0,0-1 0-493-3,0 0 0 493 3,0 0 0 0 0,0 0 0 0 0,1-1 0 0 0,0 0 0 0 0,-2-1 0 0 0,-3-2 0 0 0,-1-1 0 0 0,2 1 0 0 0,0-1 0 0 0,2 0 0 0 0,1 1 64 0 0,1 0-64 0 0,-1-2 0 0 0,-2-1 0 0 0,-1-1 0-513-5,-2-2 0 513 5,-3-1 0 0 0,-3-1 0 0 0,0-1 0 0 0,1 2 0 0 0,4 3 0 0 0,1 0 0 0 0,3 1 0 0 0,1 0 0 0 0,3 0 0 0 0,1 1 0 0 0,2 0 0 0 0,2-1 0 0 0,0 0 0 0 0,2 1 0 0 0,1 1 0 0 0,0 1 0 0 0,2-1 0 0 0,1-1 0 0 0,3-2 0 0 0,1-3 0 0 0,2-3 0 0 0,2-1 0 0 0,-1 1 0 0 0,2-2 0 0 0,1-3 0 0 0,0-1 0 0 0,0-4 0 0 0,0-1 0 0 0,-2 2 0 0 0,-1 0 0 0 0,-2 1 0 0 0,-1 1 0 0 0,-1 0 0 0 0,1 1 0 0 0,-1-1 0 0 0,1-2 64 0 0,0-3-64 0 0,0-1 0 0 0,0 3 0 0 0,-1 3 0 0 0,-1 2 0 0 0,-1 0 0 0 0,1 1 0 0 0,0 2 0 0 0,0-2 0 0 0,1-3 0 0 0,2 1 0 0 0,-1 0 0 0 0,0 3 0 0 0,0 3 0 0 0,2 0 0 0 0,0 0 0 0 0,0 3 0 0 0,1 2 0 0 0,0 3 0 0 0,0 1 0 0 0,1 2 0 0 0,0 0 0 0 0,5 0 0 0 0,2-1 0 0 0,1 1 0 0 0,2 0 0 0 0,0 0 0 0 0,4-1 0 0 0,1 0 0-503 2,0 0 0 503-2,7-2 0 0 0,9-1 0 0 0,10-3 0 0 0,4 2 0 0 0,-3 0 0 0 0,1 3 0 0 0,-1 1 0 0 0,-3 1 0 0 0,5 2 0 0 0,0 2 0 0 0,-1 1 0 0 0,-2 2 0 0 0,-2 1 0 0 0,4 1 0 0 0,6 0 0 0 0,5 0 0 0 0,-3-1 0 0 0,-5-1 0 0 0,-4 1 0 0 0,-5 0 0 0 0,4 1 0 0 0,0 0 0 0 0,-4-1 0 0 0,-4 0 0 0 0,-4 1 0 0 0,3-1 0 0 0,7 2 0 0 0,9-1 0 0 0,1 1 0 0 0,-3 0 0 0 0,-6 0 0 0 0,-6-1 0 0 0,-6 0 0 0 0,-4-1 0 0 0,2-1 0 0 0,5-1 0 0 0,5 1 0 0 0,6 0 0 0 0,3 0 0 0 0,-2 2 0 0 0,-5-1 0 0 0,-6 1 0 0 0,-4 1 0 0 0,2 0 0 0 0,1 1 0 0 0,-1 0 0 0 0,0 0 0 0 0,-1 0 0 0 0,6-1 0 0 0,8-1 0 0 0,6-1 0 0 0,3-2 0 0 0,-1-2 0 0 0,0-2 0 0 0,-4 0 0 0 0,-2-2 0 0 0,-4 1 0 0 0,-4-1 0 0 0,-4 2 0 0 0,-2 0 0 0 0,-4 1 0 0 0,-4 1 0 0 0,-5 1 0 0 0,-4 1 0 0 0,-3 0 0 0 0,-2 2 0 0 0,0-1 0 0 0,-1 2 0 0 0,-1 0 0 0 0,0 0 0 0 0,-1 0 0 0 0,2 1 0 0 0,2-1 0 0 0,2 0 0 0 0,1 0 0 0 0,0 1 0 0 0,1 0 0 0 0,1 1 0 0 0,0 0 0 0 0,-2 0 0 0 0,-2-1 0 0 0,-3 0 0 0 0,-1 0 0 0 0,2 0 0 0 0,3 1 0 0 0,2 1 0 0 0,-1 1 0 0 0,-1 0 0 0 0,-2 1 0 0 0,-2 1 0 0 0,-1-1 0 0 0,-1-1 0 0 0,0 0 0 0 0,-1 0 0 0 0,3-1 0 0 0,2 0 0 0 0,0 1 0 0 0,3 0-64 0 0,3 1 64 0 0,-1 1 0 0 0,-2 0 0 0 0,-2 0 0 0 0,-2 0 0 0 0,-1 1 0 0 0,-2-1 0 0 0,2 3 0 0 0,4 3 0 0 0,6 3 0 0 0,6 1 0 0 0,5 2 0 0 0,-1 0 0 0 0,-2-3 0 0 0,-1-1 0 0 0,-4-2 0 0 0,-4-2 0 0 0,-3 0 0 0 0,-4 0 0 0 0,-3-1 0 0 0,-4-2 0 0 0,-2 0 0 0 0,-1 0 0 0 0,-1 1 0 0 0,1 0 0 0 0,0 1 0 0 0,3 2 0 0 0,3 1 0 0 0,2 2 0 0 0,1 2 0 0 0,1 1 0 0 0,-1 2 0 0 0,-1 2 0 0 0,-2-1 0 0 0,-4-2 0 0 0,-3-2 0 0 0,-3-2 0 0 0,-3 0 0 0 0,-1-1 0 0 0,-2 1 0 0 0,-2-2 0 0 0,0 1 0 0 0,0-1 0 0 0,-2 1 0 0 0,1 1 0 0 0,0-1 0 0 0,-2 2 0 0 0,0 2 0 0 0,1-1 0 0 0,-1 3 0 0 0,-1 2 0 0 0,-1 4 0 0 0,-3 5 0 0 0,-4 2 0 0 0,-3 3 0 0 0,-4 0 0 0 0,-5 0 0 0 0,-1-2 0 0 0,-4-1 0 0 0,-2-3 0 0 0,-2-2 0 0 0,-4-2 0 0 0,-3-3 0 0 0,4-4 0 0 0,3-3 0 0 0,5-4 0 0 0,4-3 0 0 0,-1 0 0 0 0,-2 1 0 0 0,-5 0 0 0 0,-4 1 0 0 0,0 1 0 0 0,2 0 0 0 0,-2 0 0 0 0,-4 2 0 0 0,-5 1 0 0 0,-4 1 0 0 0,-1-2 0 0 0,-2-1 0 0 0,-1-2 0 0 0,2-3 0 0 0,5-2 0 0 0,-2 0 0 0 0,3-2 0 0 0,3 0 0 0 0,3 0 0 0 0,3 0 0 0 0,2-1 0 0 0,1 0 0 0 0,1 1 0 0 0,-1 0 0 0 0,-8 1 0 0 0,-8 1 0 0 0,-1 0 0 0 0,1 0 0 0 0,-1 0 0 0 0,3-2 0 0 0,2 0 0 0 0,-2-1 0 0 0,-5-1 0 0 0,-5 1 0 0 0,-5 0 0 0 0,-1 0 0 0 0,4 1 0 0 0,8-2 0 0 0,1 1 0 0 0,0 0 0 0 0,3 1 0 0 0,4-1 0 0 0,4 0 0 0 0,5-1 0 0 0,3 0 0 0 0,2-1 0 0 0,1 1 0 0 0,2-2 0 0 0,0 0 0 0 0,0 0 0 0 0,-5-2 0 0 0,-7 1 0 0 0,-1-1 0 0 0,1 0 0 0 0,-2-1 0 0 0,-4 1 0 0 0,-5 0 0 0 0,-3 0 0 0 0,-4 2 0 0 0,3 1 0 0 0,6 0 0 0 0,3 2 0 0 0,-1 1 0 0 0,1 0 0 0 0,0 1 0 0 0,1 1 0 0 0,-2-1 0 0 0,3 0 0 0 0,4-3 0 0 0,5 0 0 0 0,5-3 0 0 0,-2 0 0 0 0,1 0 0 0 0,2-1 0 0 0,-1 1 0 0 0,-4 1 0 0 0,-5 1 0 0 0,-4 1 0 0 0,2 1 0 0 0,4-1 0 0 0,2 1 0 0 0,0 0 0 0 0,2 1 0 0 0,2-1 0 0 0,4 0 0 0 0,5-1 0 0 0,4-1 0 0 0,3 0 0 0 0,0-2 0 0 0,1 1 0 0 0,1 0 0 0 0,1-1 0 0 0,1 1 0 0 0,-1-1 0 0 0,1-1 0 0 0,-1 0 0 0 0,1 0 0 0 0,0 0 0 0 0,0 0 0 0 0,-3 0 0 0 0,-1 0 0 0 0,0-1 0 0 0,-1 0 0 0 0,-1-3 0 0 0,1-1 0 0 0,2 0 0 0 0,3-1 0 0 0,1 0 0 0 0,1 1 0 0 0,1-1 0 0 0,-2-2 0 0 0,-3-1 0 0 0,-3-1 0 0 0,0 1 0-493 1,-1 1 0 493-1,1 1 0 0 0,-2-1 0 0 0,-1 1 0 0 0,0-1 0 0 0,1 1 0 0 0,2-1 0 0 0,1-1 0 0 0,2 1 0 0 0,0 1 0 0 0,2-1 0 0 0,1 1 0 0 0,1-1 0 0 0,1 0 0 0 0,1 0 0 0 0,-1-1 0 0 0,0-3 0 0 0,0-3 0 0 0,0-4 0 0 0,2-4 0 0 0,2-2 0 0 0,2 1 0 0 0,2 0 0 0 0,1 0 0 0 0,1 0 0 0 0,2 2 0 0 0,0 0 0 0 0,3-2 0 0 0,0 2 0 0 0,0 3 0 0 0,0 3 0 0 0,-1 3 0 0 0,1 2 0 0 0,-1 0 0 0 0,0 1 0 0 0,1 0 0 0 0,1-1 0 0 0,0 0 0 0 0,2-3 0 0 0,2-4 0 0 0,3-1 0 0 0,1-1 0 0 0,0 3 0 0 0,0 0 0 0 0,3 0 0 0 0,1-1 0 0 0,0-1 0 0 0,-1 1 0 0 0,-2 1 0 0 0,-2 3 0 0 0,-1 0 0 0 0,-2 3 0 0 0,-1 1 0 0 0,0 0 0 0 0,1-2 0 0 0,-1-2 0 0 0,-1 1 0 0 0,1-2 0 0 0,-1 1 0 0 0,0 0 0 0 0,1 0 0 0 0,1 0 0 0 0,-1 1 0 0 0,2 0 0 0 0,3 0 0 0 0,1-1 0 0 0,2 1 0 0 0,-1 0 0 0 0,-2 4 0 0 0,0 0 0 0 0,0 0 0 0 0,1 0 0 0 0,3-1 0 0 0,2-2 0 0 0,4-1 0 0 0,3 0 0 0 0,5-1 0 0 0,1 0 0 0 0,-2 1 0 0 0,-1 2 0 0 0,-1 2 0 0 0,3 0 0 0 0,7-1 0 0 0,2 1 0 0 0,-2 2 0 0 0,4 0 0 0 0,5 1 0 0 0,6 1 0 0 0,2 1 0 0 0,3 2 0 0 0,0-1 0 0 0,0 0 0 0 0,-3 0 0 0 0,-2-1 0 0 0,-4 0 0 0 0,-7 1 0 0 0,-5 0 0 0 0,-4 1 0 0 0,2 1 0 0 0,0 0 0 0 0,0 0 0 0 0,-1 1 0 0 0,-1-1 0 0 0,-3 1 0 0 0,0 0 0 0 0,5 1 0 0 0,3 0 0 0 0,1 1 0 0 0,1 0 0 0 0,0 0 0 0 0,5-2 0 0 0,9 0 0 0 0,1 0 0 0 0,-3 0 0 0 0,3-1 0 0 0,0 1 0 0 0,-4 0 0 0 0,-2 1 0 0 0,-4-1 0 0 0,7 1 0 0 0,10 0 0 0 0,10 1 0 0 0,9 0 0 0 0,-2 0 0 0 0,-7 0 0 0 0,1-2 0 0 0,-5-1 0 0 0,-6-2 0 0 0,3-1 0 0 0,-4 1 0 0 0,-5-1 0 0 0,1 1 0 0 0,-4 0 0 0 0,-4 2 0 0 0,2 1 0 0 0,-1 1 0 0 0,-2 1 0 0 0,2 0 0 0 0,3 0 0 0 0,3 1 0 0 0,-1-1 0 0 0,-1 0 0 0 0,-6-1 0 0 0,-8 1 0 0 0,-4 0 0 0 0,-4 2 0 0 0,-3 2 0 0 0,-3 3 0 0 0,-1 3 0 0 0,-4 0 0 0 0,-4 1 0 0 0,-1 0 0 0 0,-1 0 0 0 0,-2 0 0 0 0,0 1 0 0 0,1 2 0 0 0,-1 1 0 0 0,1 4 0 0 0,0 2 0 0 0,-1 1 0 0 0,0 5 0 0 0,3 7 0 0 0,-1 4 0 0 0,-2 0 0 0 0,-1 4 0 0 0,-2 5 0 0 0,-2 5 0 0 0,-2 3 0 0 0,-3 3 0 0 0,-3-4 0 0 0,-3-5 0 0 0,-1-4 0 0 0,-1-3-112 0 0,-2 0-8 0 0,-2-1 0 0 0,0 2 0 0 0,-3 25-2040 0 0,-1 14 1384 0 0,0 22-1864 0 0,1 8 1256 0 0,3-3-8168 0 0,1-18-4423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4:03.92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10333 299 1839 276754 45250,'-1'0'160'0'0,"-3"-1"-160"0"0,-2-1 656 0 0,-1-1 864 0 0,1-1-744 0 0,0 0-320 0 0,-1-3 320 0 0,-2-3 16 0 0,1-2 48 0 0,0 0-416 0 0,3 1 24 0 0,0 1 464 0 0,1 1 24 0 0,-1 2 40 0 0,-3 1-136 0 0,-4 2-208 0 0,-4 2-48 0 0,-3 1-56 0 0,-4 1 0 0 0,-5 0 0 0 0,-1-1 8 0 0,-3 1 8 0 0,0-1 360 0 0,0 1 512 0 0,1 0-808 0 0,-2 0-1200 0 0,-2 0 376 0 0,-2 1 608 0 0,1-1-184 0 0,3 0-32 0 0,3 0-8 0 0,3 0 0 0 0,0 2 136 0 0,-3 1-48 0 0,-3 1-8 0 0,-3 1-24 0 0,-3 1-24 0 0,-2-2-40 0 0,-1 0 48 0 0,-1-2 80 0 0,0-3 72 0 0,4-1-136 0 0,7-1 8 0 0,1-2 192 0 0,4-1-248 0 0,5 1 0 0 0,0-1 96 0 0,0 0-104 0 0,-1 1-24 0 0,0 0-80 0 0,3 1 0 0 0,-2 1 72 0 0,-2 1 8 0 0,-1-1-72 0 0,0 1 8 0 0,-2 1 80 0 0,-3-1 16 0 0,-4 0 16 0 0,-4-1 0 0 0,-2 1 0 0 0,-1 1-16 0 0,0-1-16 0 0,1 0-80 0 0,5 0-80 0 0,-2 0 96 0 0,-2-1 0 0 0,-4 0-24 0 0,-3 2-8 0 0,1 0-64 0 0,6 0 80 0 0,1 1 16 0 0,2 1-32 0 0,4 0-64 0 0,-3 1 168 0 0,1 0-104 0 0,1 1 0 0 0,-3 0 64 0 0,-4 0 0 0 0,-4-1 24 0 0,2-2-64 0 0,5-1 0 0 0,1-2 80 0 0,2 0-8 0 0,1-2-80 0 0,4 0 0 0 0,4 1-80 0 0,3 0 80 0 0,3 1-80 0 0,-1 0 0 0 0,-3 1 64 0 0,1 0-64 0 0,0 1 0 0 0,-2 1 64 0 0,-3 1-64 0 0,1 1 0 0 0,2 0 0 0 0,3-1 0 0 0,2 1 64 0 0,-2 1-64 0 0,-2 0 0 0 0,1 1 64 0 0,2-1-64 0 0,2-1 0 0 0,1 0 72 0 0,-1-1-8 0 0,-2 1 0 0 0,-3 0 0 0 0,-3 1 16 0 0,-2 0-16 0 0,-4 1-64 0 0,-2-1 72 0 0,-2 1 0 0 0,0-2-72 0 0,4-1 0 0 0,-1-1 72 0 0,-2 0 16 0 0,2-1-88 0 0,1-1 80 0 0,-1 0-16 0 0,-1-1-64 0 0,1 0 0 0 0,3 1 72 0 0,1 0-72 0 0,1 0 0 0 0,1 0 72 0 0,-5 0-72 0 0,-5 0 64 0 0,-6 1-64 0 0,-6-1 0 0 0,-5 1 64 0 0,0 1-64 0 0,4 0 64 0 0,5 1-64 0 0,4 0 0 0 0,0 1 72 0 0,-3 1 8 0 0,-2 0-16 0 0,-1-1-64 0 0,2-1 64 0 0,5 0-64 0 0,4-1 0 0 0,5 0 0 0 0,-2-2 0 0 0,2-1 0 0 0,1 0 64 0 0,1-1-64 0 0,1 0 0 0 0,-2 0 64 0 0,-4-1 8 0 0,-6 1-72 0 0,-4 0 0 0 0,0 3 64 0 0,3 1-64 0 0,-3 1 0 0 0,-5 2 0 0 0,-3 2 0 0 0,-3 0 0 0 0,4 1 0 0 0,6-1 0 0 0,3-1 64 0 0,-1 0-64 0 0,0-1 0 0 0,-2-2 0 0 0,1 0 0 0 0,1-1 0 0 0,4 0 0 0 0,5 0 0 0 0,5 0 0 0 0,5 0 0 0 0,3 0 0 0 0,4 0 0 0 0,0-1 0 0 0,2 0 0 0 0,-3 0 64 0 0,0-1-64 0 0,-2 1 0 0 0,-2-1 64 0 0,-2 0-64 0 0,0 0 0 0 0,-3-1 64 0 0,-5 1 0 0 0,1-1-64 0 0,0 1 0 0 0,3 0 64 0 0,2 0-64 0 0,-1 1 0 0 0,-3-1 0 0 0,-3 0 64 0 0,-4 0-64 0 0,0-1 0 0 0,3-1 0 0 0,1 0 0 0 0,1-1 0 0 0,3 1 0 0 0,2-1 64 0 0,2 1-64 0 0,1 0 0 0 0,0 0 0 0 0,0 0 0 0 0,1 1 0 0 0,-5-1 64 0 0,-1 1-64 0 0,1 0 0 0 0,-4 2 0 0 0,-5 1 0 0 0,-4 1 0 0 0,-3 0 0 0 0,-1 0 0-502 9,2-1 0 502-9,4 0 64 0 0,7 0-64 0 0,6-1 0 0 0,5 0 0 0 0,1 0 0 0 0,3-1 0 0 0,2 1 0 0 0,2 0 0 0 0,0-1 0 0 0,-2 1 0 0 0,0-1 0 0 0,-1 0 0 0 0,-3 0 0 0 0,-1 0 0-493-4,1-1 0 493 4,-2-1 0 0 0,-1-1 0 0 0,-4-1 64 0 0,-2-1-64 0 0,-1 1 0 0 0,2 1 64 0 0,2 0-64 0 0,1 2 0 0 0,0 1 0 0 0,-2 2 0 0 0,-3 0 0 0 0,-1 1 0 0 0,-2 0 0-500 4,-3-1 0 500-4,-2-1 0 0 0,2 0 0 0 0,4 0 0 0 0,3 0 0 0 0,4-1 0 0 0,1 2 0 0 0,3-1 0 0 0,1 0 0 0 0,2 1 0 0 0,-1-1 0 0 0,0 0 0 0 0,2 0 0 0 0,1 1 0-501-8,-2 0 0 501 8,1 0 0 0 0,0 1 0 0 0,2 1 0 0 0,0 1 0 0 0,0 0 0 0 0,-2-1 0 0 0,-2 0 0 0 0,0 0 0 0 0,2-1 0 0 0,0-2 0 0 0,-1 1 0 0 0,-1-1 64 0 0,0 0-64 0 0,1 1 0 0 0,1 1 0 0 0,2 0 0-499 0,1 0 0 499 0,1 1 0 0 0,0 0 0 0 0,1 0 0 0 0,1 1 0 0 0,-1 0 0 0 0,-2-1 0 0 0,-3 0 0 0 0,-3 0 0 0 0,-2 1 0 0 0,0-1 0 0 0,2 0 0 0 0,2-1 0 0 0,1 0 0 0 0,0 0 0 0 0,-3 0 0 0 0,-3 2 0 0 0,-4 1 0 0 0,-2 0 0 0 0,-1 0 0 0 0,1 0 0-507 8,4 0 0 507-8,2-1 0 0 0,3 0 0 0 0,0-1 0 0 0,0 1 0 0 0,1-1 0 0 0,0-1 0 0 0,-1 0 0 0 0,2 0 0 0 0,-2 0 0 0 0,0 0 0 0 0,1 0 0 0 0,-4-1 0 0 0,-5 0 0 0 0,-5 0 0 0 0,-5-2 0 0 0,-3 1 0 0 0,-4-1 0 0 0,3 1 0 0 0,4-1 0 0 0,1 2 0 0 0,4 0 0 0 0,4 0 0 0 0,4 1 0 0 0,2 1 0 0 0,1-1 0 0 0,1 1 0 0 0,-5 1 0 0 0,-2-1 0-498-5,1 0 0 498 5,1 0 0 0 0,1-1 0 0 0,1 0 0 0 0,1-1 0 0 0,-2 0 0 0 0,-1-2 0 0 0,0 1 0 0 0,-1-2 0 0 0,-4 1 0 0 0,0 0 0 0 0,1 1 0 0 0,-4-1 0 0 0,0 1 0 0 0,2 1 0 0 0,-2 0 0-496 3,-1 0 0 496-3,-2-2 0 0 0,3 0 0 0 0,5-1 0 0 0,4 0 0 0 0,5 0 0 0 0,0-1 0 0 0,1 1 0 0 0,2-1 0 0 0,2 2 0 0 0,1-1 0 0 0,-2 1 0 0 0,-1 0 0 0 0,0-1 0 0 0,1 2 0 0 0,0-1 0 0 0,-1 1 0 0 0,-2 1 0-506 1,-1 1 0 506-1,0-1 0 0 0,2 0 0 0 0,2 0 0 0 0,-1-1 0 0 0,0 2 0 0 0,0 0 0 0 0,-1 1 0 0 0,-1 1 0 0 0,0 0 0 0 0,-1 0 0 0 0,1-1 0-496-1,3-1 0 496 1,1 1 0 0 0,1 0 0 0 0,2-1 0 0 0,0 1 0 0 0,-2 0 0 0 0,-2 2 0 0 0,0-1 0 0 0,0 0 0 0 0,1-1 0 0 0,0 0 0 0 0,1 0 0 0 0,0-1 0 0 0,-1-1 0 0 0,0 1 0 0 0,-1 1 0 0 0,2 0 0 0 0,-2 1 0 0 0,0 0 0-505-4,1 0 0 505 4,0 1 0 0 0,-3 1 0-494 5,1 1 0 494-5,1 1 0 0 0,0 1 0 0 0,-1 0 0 0 0,-1 2 0 0 0,2-1 0 0 0,2 0 0 0 0,1-2 0 0 0,2-1 0 0 0,2 0 0 0 0,0-1 0 0 0,1 0 0 0 0,-1 1 0 0 0,1 0 0 0 0,0 1 0 0 0,2-1 0 0 0,-2 2 0 0 0,1 1 0 0 0,1-1 0 0 0,0 0 0-505 2,2 0 0 505-2,1 1 0 0 0,1 2 0 0 0,1 0 0 0 0,-1 2 0 0 0,0-1 0 0 0,-1 0 0 0 0,0-1 0 0 0,-1 0 0 0 0,0-1 0 0 0,-1 1 0 0 0,-1 0 0 0 0,0 3 0 0 0,1 0 0 0 0,0-1 0 0 0,2 1 0 0 0,1 1 0 0 0,0 0 0 0 0,1 0 0 0 0,1-1 0 0 0,0-1 0 0 0,0 0 0 0 0,-1 1 0 0 0,0 2 0 0 0,-1 1 0 0 0,1-2 0 0 0,-2 3 0 0 0,0 0 0 0 0,0 0 0 0 0,0 0 0 0 0,-1-1 0 0 0,1-1 0 0 0,0 0 0 0 0,0-1 0 0 0,1-1 0 0 0,0-2 0 0 0,0 1 0 0 0,0-1 0 0 0,0 0 0 0 0,0-1 0 0 0,0-1 0 0 0,0-1 0 0 0,0 0 0 0 0,1 0 0 0 0,-1 1 0 0 0,1 0 0 0 0,0 2 0 0 0,2 1 0 0 0,1 0 0 0 0,1 0 0 0 0,3-1 0 0 0,-1 0 0 0 0,1-2 0 0 0,0-1 0 0 0,-1 0 0 0 0,1 1 0 0 0,1 0 0 0 0,2 0 0 0 0,0-1 0 0 0,3-2 0-484 0,-1 0 0 484 0,1-1 0 0 0,0-1 0 0 0,2 1 0 0 0,2 2 0 0 0,3 0 0 0 0,1 0 0 0 0,-2-1 0 0 0,-1-1 0 0 0,-2 0 0 0 0,-1-2 0 0 0,-1 0 0 0 0,1-1 0 0 0,3 1 0 0 0,3-1 64 0 0,0 1-64 0 0,-1 0 0 0 0,1 0 0 0 0,0 2 0 0 0,0 0 0 0 0,2 0 0 0 0,0 1 0 0 0,-1 0 0 0 0,-2-2 0 0 0,2 0 0-505-2,1 0 0 505 2,3 1 0 0 0,1-1 0 0 0,2 0 0 0 0,3 0 0 0 0,3-1 0 0 0,-2 1 0 0 0,-3-2 0 0 0,0 2 0 0 0,-1-1 0 0 0,-2 0 0 0 0,-3-1 0 0 0,-3-1 0 0 0,-2 0 0 0 0,-2 0 0 0 0,-1-1 0 0 0,4 1 0 0 0,4-1 64 0 0,5 2-64 0 0,5 0 0 0 0,0 1 0 0 0,-3 0 0 0 0,0 0 0 0 0,-1-1 0 0 0,-4 1 0 0 0,-2-2 0 0 0,-3 0 0 0 0,-2-1 0 0 0,-2 0 0 0 0,4 0 0 0 0,5-1 0 0 0,5-1 0 0 0,3 0 0 0 0,3-1 0 0 0,2 0 0 0 0,2 1 0 0 0,2-1 0 0 0,-3 1 0 0 0,-5 1 0 0 0,-2 0 0 0 0,1 0 0 0 0,2 1 0 0 0,-1 1 64 0 0,-2 0-64 0 0,-4 0 0 0 0,-1 1 0 0 0,2 0 0 0 0,1 1 0 0 0,-1 0 0 0 0,0 1 0 0 0,-2-2 0 0 0,1 2 0 0 0,3 0 0 0 0,3 0 0 0 0,0 1 0 0 0,-1-2 0 0 0,3 0 0 0 0,-1 0 0 0 0,0 0 0 0 0,-2-1 0 0 0,-1-1 0 0 0,2 1 0 0 0,-1 0 0 0 0,0 1 0 0 0,3 1 0 0 0,-1 1 0 0 0,-1 0 0 0 0,4 1 0 0 0,6 1 0 0 0,8-1 0 0 0,0-1 0 0 0,-3-1 0 0 0,-7-2 0 0 0,-4 0 0 0 0,-5-1 0 0 0,-1 0 0 0 0,3 0 0 0 0,5 1 0 0 0,6 0 0 0 0,5 1 0 0 0,3 0 0 0 0,0 0 0 0 0,2 0 0 0 0,-5 0 0 0 0,-5-2 0 0 0,0 1 0 0 0,-1-1 0 0 0,-4 0 0 0 0,4 0 64 0 0,-1 2-64 0 0,-2 0 0 0 0,-1 0 0 0 0,3 0 0 0 0,-1-1 0 0 0,-3-2 0 0 0,2 0 0 0 0,-1 0 0 0 0,-3-1 0 0 0,-2 0 0 0 0,-4-1 0 0 0,0 1 0 0 0,-3-1 0 0 0,5 0 0 0 0,6-1 0 0 0,6-1 0 0 0,4 1 64 0 0,5-1-64 0 0,-2 0 0 0 0,-6 1 0 0 0,-1 1 0 0 0,1 1 0 0 0,1 0 0 0 0,0 1 0 0 0,1-1 0 0 0,-4 0 0 0 0,-5 0 0 0 0,-1-1 0 0 0,2 0 0 0 0,3 2 0 0 0,-4-1 0 0 0,-4 1 0 0 0,-4 1 0 0 0,-3-1 0 0 0,2 1 0 0 0,7 1 0 0 0,7 0 0 0 0,7 1 0 0 0,0 1 0 0 0,-4 0 0 0 0,0-1 0 0 0,3 0 0 0 0,4-3 0 0 0,4 0 0 0 0,2-3 0 0 0,3 0 0 0 0,0-1 0 0 0,-2 1 0 0 0,-6 0 0 0 0,-9 0 0 0 0,-8 2 0 0 0,-7 2 0 0 0,1 0 0 0 0,-2 1 0 0 0,-1 1 0 0 0,-1-1 0 0 0,-2-1 0 0 0,1-1 0 0 0,-1 0 0 0 0,1-1 0 0 0,0-1 0 0 0,5 0 0 0 0,8-2 0 0 0,1 0 0 0 0,1-1 0 0 0,5-1 0 0 0,6 0 64 0 0,3 0-64 0 0,2 1 0 0 0,-3-1 0 0 0,-7 2 0 0 0,-5-1 0 0 0,-5 2 0 0 0,2-1 0 0 0,6 1 0 0 0,4 0 0 0 0,3 1 0 0 0,-3 1 0 0 0,-4 0 0 0 0,-5 0 0 0 0,-5 0 0 0 0,2 0 0 0 0,5-2 0 0 0,7 0 0 0 0,4 0 0 0 0,4-1 0 0 0,2 0 0 0 0,3 0 0 0 0,2 0 0 0 0,-1 0 0 0 0,-1-1 0 0 0,1 1 0 0 0,-4 1 0 0 0,-6-1 0 0 0,-6 1 0 0 0,-4-1 0 0 0,4 0 0 0 0,1-2 0 0 0,0 0 0 0 0,-3 1 64 0 0,-3-1-64 0 0,1 2 0 0 0,5 0 0 0 0,5 3 0 0 0,6 2 0 0 0,1 2 0 0 0,-2 0 0 0 0,-6 1 0 0 0,-10-2 0 0 0,-6 1 0 0 0,-6-2 0 0 0,0 1 0 0 0,2 1 0 0 0,1 0 0 0 0,-2 1 0 0 0,4 0 0 0 0,3 1 0 0 0,-1 0 0 0 0,-3 0 0 0 0,0 0 0 0 0,3-1 0 0 0,-3 0 0 0 0,-2-2 0 0 0,1-1 0 0 0,1-1 0 0 0,-1 0 0 0 0,-2 0 0 0 0,4 1 0 0 0,5 2 0 0 0,6 1 0 0 0,3 0 0 0 0,2 2 0 0 0,1 0 0 0 0,-2 1 0 0 0,-1 0 0 0 0,-1 0 0 0 0,-1 0 0 0 0,-3 0 0 0 0,-2 0 0 0 0,-6-1 0 0 0,-7-1 0 0 0,-1-1 0 0 0,0-1 0 0 0,1 0 0 0 0,-1-1 0 0 0,-3-1 0 0 0,-2 0 0 0 0,1-1 0 0 0,-2-1 0 0 0,0-1 0 0 0,-3-1 0 0 0,-3-1 0 0 0,-3-1 0 0 0,-2-2 0 0 0,0-2 64 0 0,-1-4-64 0 0,1-3 0 0 0,0-1 0 0 0,-3-1 0 0 0,1-1 0 0 0,1-5 0 0 0,1-3 64 0 0,1-5-64 0 0,0 0 0 0 0,-3 2 0 0 0,0 1 0 0 0,-2 3 0 0 0,-1 2 0 0 0,-1 1 0 0 0,0 2 0 0 0,-1 0 0 0 0,1-3 0 0 0,1-3 0 0 0,1-5 0 0 0,1-2 0 0 0,0-2 64 0 0,-1 3-64 0 0,-2 4 0 0 0,-3 0 0 0 0,-1-3 0 0 0,-3-2 0 0 0,-4-4 0 0 0,-2-1 0 0 0,-3 0 0 0 0,-3 1 0 0 0,-1 1 0 0 0,0 5 0 0 0,1 5 0 0 0,-1 3 0 0 0,-1 2 0 0 0,0 2 0 0 0,1 2 0 0 0,-2 0 0 0 0,-1-1 0 0 0,-3-1 0 0 0,1 1 0 0 0,-4-1 0 0 0,-2 0 0 0 0,0 1 0 0 0,-1 1 0 0 0,0 1 0 0 0,-7 0 0 0 0,-5 0 0 0 0,-1 1 0 0 0,-7-1 0 0 0,-11 0 0 0 0,-8 2 0 0 0,-2 1 0 0 0,2 4 0 0 0,-4 2 0 0 0,2 2 0 0 0,3 1 0 0 0,-3 1 0 0 0,2-2 0 0 0,4 1 0 0 0,3-1 0 0 0,4-1 0 0 0,1-1 0 0 0,3 0 0 0 0,0 0 0 0 0,1 0 0 0 0,-7-2 0 0 0,-4 1 0 0 0,0 2 0 0 0,-7-1 0 0 0,-9 2 0 0 0,-11-1 0 0 0,-1 0 0 0 0,6 1 0 0 0,-4 0 0 0 0,4 2 0 0 0,5 1 0 0 0,-6 1 0 0 0,0 1 0 0 0,3 0 0 0 0,-7 1 0 0 0,-10 0 0 0 0,-1-1 0 0 0,5 0 0 0 0,-7-2 0 0 0,1 0 0 0 0,5 0 0 0 0,5 2 0 0 0,7 2 0 0 0,-8 3 0 0 0,1 2 0 0 0,4 0 0 0 0,4-1 0 0 0,4-1 0 0 0,-8 0 0 0 0,-11 0 0 0 0,-11 1 0 0 0,-6 2 0 0 0,-4 1 0 0 0,0 0 0 0 0,0-2 0 0 0,10-2 0 0 0,15-2 0 0 0,5-1 0 0 0,0 0 0 0 0,4 0 0 0 0,8 3 0 0 0,-3 2 0 0 0,-5 2 0 0 0,2 0 0 0 0,6-1 0 0 0,-1-1 0 0 0,2-2 0 0 0,6-2 0 0 0,-3 0 0 0 0,-6 1 0 0 0,-6 3 0 0 0,2 1 0 0 0,6 1 0 0 0,1 0 0 0 0,-1 0 0 0 0,-2-3 0 0 0,-3-2 0 0 0,-1-2 0 0 0,4-3 0 0 0,9-1 0 0 0,1 0 0 0 0,-2 1 0 0 0,-7 2 0 0 0,-6 1 0 0 0,4 0 0 0 0,8 0 0 0 0,10 0 0 0 0,7-1 0 0 0,0 0 0 0 0,-6-2 0 0 0,-5 0 0 0 0,0 0 0 0 0,6 1 0 0 0,-1 0 0 0 0,-3 2 0 0 0,2-1 0 0 0,4 2 0 0 0,-1-1 0 0 0,-4 0 0 0 0,-3-2 0 0 0,-2-1 0 0 0,0-1 0 0 0,6-2 0 0 0,8 0 0 0 0,2-1 0 0 0,-2 0 0 0 0,-2-1 0 0 0,2 0 0 0 0,3 1 0 0 0,-4-1 0 0 0,-7 0 0 0 0,-9 1 0 0 0,-8 1 0 0 0,-3 1 0 0 0,4 0 0 0 0,9 1 0 0 0,3 0 0 0 0,-1-2 0 0 0,-1-1 0 0 0,5 0 0 0 0,7 2 0 0 0,1-1 0 0 0,-3 1 0 0 0,2 1 0 0 0,4 0 0 0 0,-3 1 0 0 0,1-1 0 0 0,4 0 0 0 0,-2 0 0 0 0,-1-2 0 0 0,-2 1 0 0 0,3 0 0 0 0,6 0 0 0 0,5 0 0 0 0,3 0 0 0 0,2 0 0 0 0,2 1 0 0 0,-5-1 0 0 0,-9 0 0 0 0,-6 2 0 0 0,-8 1 0 0 0,-6 3 0 0 0,-3 6 0 0 0,-1 6 0 0 0,3 5-64 0 0,5 3 64 0 0,9 0 0 0 0,11-2 0 0 0,8 0 0 0 0,6 0 0 0 0,6-1 0 0 0,3 0 0 0 0,4 1 0 0 0,2 0 0 0 0,3 1 0 0 0,0 2 0 0 0,3 5 0 0 0,1 5 0 0 0,2 4 0 0 0,1 4 0 0 0,2-3 0 0 0,0-3 0 0 0,1-2 0 0 0,0-2 0-494-5,-2-3 0 494 5,1 1 0 0 0,-2 1 0 0 0,0 1 0 0 0,0 0 0-505 4,1-1 0 505-4,3 0 0 0 0,3-1 0 0 0,1-1 0 0 0,2-2 0 0 0,1-5 0 0 0,1-3 0 0 0,-1-2 0-496 1,1-3 0 496-1,0-1 0 0 0,-1-1 0 0 0,1-1 0 0 0,1 0 0 0 0,1-1 0 0 0,7 3 0 0 0,8 0 0 0 0,9 0 0 0 0,4-2 0 0 0,0-1 0 0 0,5-2 0 0 0,9-1 0 0 0,12 0 0 0 0,13 1 0 0 0,12 1 0 0 0,7-1 0 0 0,6-3 0 0 0,8-3 0 0 0,4-5 0 0 0,-7-2 0 0 0,-12 0 0 0 0,-10 1 0 0 0,-9 1 0 0 0,-6 1 0 0 0,-5 1 0 0 0,-5 1 0 0 0,-3 0 0 0 0,-1-1 0 0 0,0 1 0 0 0,8-2 0 0 0,11-1 0 0 0,11 2 0 0 0,8 4 0 0 0,8 3 0 0 0,-5 2 0 0 0,-10 2 0 0 0,-4-1 0 0 0,-9-1 0 0 0,-7-2 0 0 0,-7-2 0 0 0,-5-2 0 0 0,5-1 0 0 0,-1 0 0 0 0,-5 1 0 0 0,-5-1 0 0 0,-3 0 0 0 0,9 1 0 0 0,13 1 0 0 0,10 1 0 0 0,1 0 0 0 0,-7 0 0 0 0,-6-1 0 0 0,-6 0 0 0 0,3-2 0 0 0,4 2 0 0 0,9 0 0 0 0,10 1 0 0 0,5 1 0 0 0,6-1 0 0 0,2 0 0 0 0,0-2 0 0 0,-1 1 0 0 0,-2 1 0 0 0,-10 1 0 0 0,-11 0 0 0 0,-8 0 0 0 0,-7 1 0 0 0,-6 0 0 0 0,-2 0 0 0 0,-3 0 0 0 0,0 0 0 0 0,0-1 0 0 0,-1-2 0 0 0,0-1 0 0 0,1-1 0 0 0,1-2 0 0 0,0 0 0 0 0,9-1 0 0 0,13 0 0 0 0,11 1 0 0 0,8 1 0 0 0,-3 0 0 0 0,-10 0 0 0 0,-4-1 0 0 0,3 0 0 0 0,5-2 0 0 0,-6 0 0 0 0,-7 1 0 0 0,-2 0 0 0 0,-4 2 0 0 0,-7 1 0 0 0,-5 1 0 0 0,-4 0 0 0 0,-2 1 0 0 0,-3 0 0 0 0,5 0 0 0 0,1-1 0 0 0,-2 0 0 0 0,-2-2 0 0 0,-1 0 0 0 0,7-2 0 0 0,2-1 0 0 0,-1-1 0 0 0,9 0 0 0 0,8-1 64 0 0,8 2-64 0 0,0 0 0 0 0,-6 2 0 0 0,0 0 0 0 0,3 0 0 0 0,4-1 0 0 0,2-1 0 0 0,2 0 0 0 0,0 0 0 0 0,-2 1 0 0 0,-2 1 0 0 0,-2 1 0 0 0,0 1 0 0 0,-3 2 0 0 0,-3 0 0 0 0,-8 0 0 0 0,-10-2 0 0 0,-5-2 0 0 0,3-2 0 0 0,3-2 0 0 0,-2 1 0 0 0,-5 0 0 0 0,-1 1 0 0 0,-3 1 0 0 0,-6 1 0 0 0,-1 0 0 0 0,-2 0 0 0 0,-3 0 0 0 0,2 1 0 0 0,3 1 0 0 0,5 1 0 0 0,2 0 0 0 0,0 1 0 0 0,-1 1 0 0 0,-2 0 0 0 0,-3 0 0 0 0,-4 0 0 0 0,-6 1 0 0 0,-5-1 0 0 0,-3 1 0 0 0,-2-2 0 0 0,0 2 0 0 0,2-1 0 0 0,2 1 0 0 0,1-1 0 0 0,-1 0 0 0 0,0-2 0 0 0,2 1 0 0 0,4-1 0 0 0,0 1 0 0 0,-3-1 0 0 0,0 0 0 0 0,-2 0 0 0 0,-2 0 0 0 0,0 1 0 0 0,-1-1 0 0 0,1-1 0 0 0,0-1 0 0 0,-1-3 0 0 0,-1 0 0 0 0,-4-2 0 0 0,0-2 0 0 0,-1-1 64 0 0,-2 0-64 0 0,0-2 0 0 0,1 0 0 0 0,2-2 0 0 0,1-1 0 0 0,2 0 0 0 0,2 0 0 0 0,1 0 0 0 0,1 0 0 0 0,0-2 0 0 0,0 1 0 0 0,0-2 0 0 0,-2-1 0 0 0,0-2 0 0 0,-2-2 64 0 0,-1-3-64 0 0,-2-1 0 0 0,-4-2 0 0 0,-3 1 0 0 0,-4 2 0 0 0,-4 2 0 0 0,-3 3 0 0 0,-6-1 64 0 0,-6 0-64 0 0,-9-1-112 0 0,-10 3-128 0 0,-10 5-736 0 0,-11 7-1056 0 0,-9 12-1432 0 0,-3 10 768 0 0,11 3-18871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18.739"/>
    </inkml:context>
    <inkml:brush xml:id="br0">
      <inkml:brushProperty name="width" value="0.1" units="cm"/>
      <inkml:brushProperty name="height" value="0.1" units="cm"/>
      <inkml:brushProperty name="color" value="#E71224"/>
    </inkml:brush>
  </inkml:definitions>
  <inkml:trace contextRef="#ctx0" brushRef="#br0">1886 67 2759 0 0,'0'-3'54'0'0,"0"0"0"0"0,-1 0 0 0 0,1 0 0 0 0,-1 1 0 0 0,1-1 0 0 0,-1 0 0 0 0,0 1 0 0 0,0-1 0 0 0,0 0 0 0 0,0 1 0 0 0,-1 0 0 0 0,1-1 0 0 0,-1 1 0 0 0,1 0 0 0 0,-4-4 0 0 0,3 5 119 0 0,-1 0 0 0 0,1 1-1 0 0,0-1 1 0 0,0 1-1 0 0,-1-1 1 0 0,1 1 0 0 0,0 0-1 0 0,-1 0 1 0 0,1 0-1 0 0,-1 0 1 0 0,1 1-1 0 0,-3-1 1 0 0,0 1 22 0 0,-90 12-70 0 0,63-7-44 0 0,0-1 1 0 0,-33-1-1 0 0,-109-11 1221 0 0,104 2-788 0 0,-1 2 0 0 0,-87 10 0 0 0,75 1-196 0 0,-1-4 0 0 0,0-4-1 0 0,1-3 1 0 0,-108-18-1 0 0,97 7-102 0 0,-1 5 0 0 0,-1 4 0 0 0,-178 14 0 0 0,225-4-435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19.641"/>
    </inkml:context>
    <inkml:brush xml:id="br0">
      <inkml:brushProperty name="width" value="0.1" units="cm"/>
      <inkml:brushProperty name="height" value="0.1" units="cm"/>
      <inkml:brushProperty name="color" value="#E71224"/>
    </inkml:brush>
  </inkml:definitions>
  <inkml:trace contextRef="#ctx0" brushRef="#br0">1209 72 4287 0 0,'0'0'1'0'0,"0"-2"33"0"0,0 0 0 0 0,0 1 0 0 0,-1-1 0 0 0,1 0 0 0 0,-1 1 0 0 0,1-1 0 0 0,-1 0 0 0 0,0 1 0 0 0,0-1 0 0 0,0-1 0 0 0,-1 2 8 0 0,1 1 1 0 0,0-1-1 0 0,0 1 0 0 0,0-1 0 0 0,0 1 0 0 0,0-1 0 0 0,0 1 0 0 0,-1 0 0 0 0,1 0 0 0 0,0-1 0 0 0,0 1 0 0 0,0 0 0 0 0,-1 0 0 0 0,1 0 0 0 0,-2 1 0 0 0,-15-1 121 0 0,0-1 0 0 0,0 0 0 0 0,1-1 0 0 0,-34-8 0 0 0,13 0 147 0 0,-1 2 1 0 0,0 1-1 0 0,-1 3 0 0 0,-59 0 0 0 0,-161 19 1915 0 0,114-4-1720 0 0,-210 8-1305 0 0,313-17-2664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20.355"/>
    </inkml:context>
    <inkml:brush xml:id="br0">
      <inkml:brushProperty name="width" value="0.1" units="cm"/>
      <inkml:brushProperty name="height" value="0.1" units="cm"/>
      <inkml:brushProperty name="color" value="#E71224"/>
    </inkml:brush>
  </inkml:definitions>
  <inkml:trace contextRef="#ctx0" brushRef="#br0">1581 14 455 0 0,'-2'2'82'0'0,"0"0"-1"0"0,0 0 1 0 0,0-1-1 0 0,0 1 1 0 0,0 0-1 0 0,0-1 1 0 0,0 0-1 0 0,0 0 1 0 0,-1 0-1 0 0,1 0 1 0 0,-1 0-1 0 0,1 0 1 0 0,0 0-1 0 0,-1-1 1 0 0,0 1-1 0 0,1-1 1 0 0,-1 0-1 0 0,-3 1 1 0 0,-9-1 195 0 0,1-1 0 0 0,-16-1-1 0 0,19 1-31 0 0,-95-12 1971 0 0,39 4-950 0 0,-70 0 0 0 0,-118 18-658 0 0,-3 0 116 0 0,-43-1 907 0 0,3 29-4426 0 0,257-29-641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21.109"/>
    </inkml:context>
    <inkml:brush xml:id="br0">
      <inkml:brushProperty name="width" value="0.1" units="cm"/>
      <inkml:brushProperty name="height" value="0.1" units="cm"/>
      <inkml:brushProperty name="color" value="#E71224"/>
    </inkml:brush>
  </inkml:definitions>
  <inkml:trace contextRef="#ctx0" brushRef="#br0">3065 57 1839 0 0,'-11'-1'419'0'0,"-1"-1"0"0"0,0 0 0 0 0,1 0-1 0 0,0-1 1 0 0,-1-1 0 0 0,1 0 0 0 0,-13-6-1 0 0,14 5-96 0 0,0 0-1 0 0,0 1 0 0 0,-1 1 0 0 0,1 0 0 0 0,-1 0 0 0 0,0 1 0 0 0,0 0 0 0 0,-19 0 0 0 0,-272 22 999 0 0,171-8-687 0 0,-145 34 0 0 0,7-2-400 0 0,27-16-22 0 0,-377-5-1 0 0,-265-9-647 0 0,761-8-3430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23.624"/>
    </inkml:context>
    <inkml:brush xml:id="br0">
      <inkml:brushProperty name="width" value="0.1" units="cm"/>
      <inkml:brushProperty name="height" value="0.1" units="cm"/>
      <inkml:brushProperty name="color" value="#E71224"/>
    </inkml:brush>
  </inkml:definitions>
  <inkml:trace contextRef="#ctx0" brushRef="#br0">1544 202 1839 0 0,'-3'-2'63'0'0,"1"0"0"0"0,-1 0-1 0 0,0 0 1 0 0,1 0 0 0 0,-1 1-1 0 0,0-1 1 0 0,0 1 0 0 0,0 0-1 0 0,0 0 1 0 0,0 0 0 0 0,0 0-1 0 0,-6 0 1 0 0,-41 0 1535 0 0,22 1-1664 0 0,27 0 71 0 0,-12-1 119 0 0,0 1 1 0 0,-1-2 0 0 0,1 1 0 0 0,0-2 0 0 0,0 0 0 0 0,-23-8 0 0 0,5-3 613 0 0,-4-2 61 0 0,0 2 1 0 0,-1 1-1 0 0,-1 1 0 0 0,-44-7 0 0 0,-187-3 723 0 0,-2-1-524 0 0,246 19-959 0 0,-48-7 257 0 0,-81-1-1 0 0,129 11-357 0 0,-1 2-1 0 0,1 1 1 0 0,0 1-1 0 0,-1 1 0 0 0,2 1 1 0 0,-1 1-1 0 0,-29 12 1 0 0,10 0-644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40.189"/>
    </inkml:context>
    <inkml:brush xml:id="br0">
      <inkml:brushProperty name="width" value="0.1" units="cm"/>
      <inkml:brushProperty name="height" value="0.1" units="cm"/>
      <inkml:brushProperty name="color" value="#E71224"/>
    </inkml:brush>
  </inkml:definitions>
  <inkml:trace contextRef="#ctx0" brushRef="#br0">1056 59 1839 0 0,'0'0'87'0'0,"0"-1"1"0"0,0 0-1 0 0,0 0 0 0 0,0 1 0 0 0,0-1 0 0 0,-1 0 0 0 0,1 1 0 0 0,0-1 0 0 0,0 0 0 0 0,-1 1 0 0 0,1-1 0 0 0,0 0 0 0 0,-1 1 0 0 0,1-1 0 0 0,-1 0 0 0 0,1 1 0 0 0,-1-1 0 0 0,1 1 0 0 0,-1-1 0 0 0,1 1 0 0 0,-1 0 0 0 0,0-1 0 0 0,1 1 0 0 0,-1-1 0 0 0,0 1 0 0 0,1 0 0 0 0,-1 0 0 0 0,0-1 0 0 0,1 1 0 0 0,-1 0 0 0 0,0 0 0 0 0,1 0 0 0 0,-1 0 0 0 0,0 0 0 0 0,0 0 0 0 0,1 0 0 0 0,-1 0 1 0 0,0 0-1 0 0,-1 0 0 0 0,-6 1-86 0 0,1 0 0 0 0,-1 0 0 0 0,-9 3 0 0 0,-4 1 196 0 0,-7-4 782 0 0,-40-3 0 0 0,6-1 359 0 0,5 0-643 0 0,-110-20 0 0 0,117 14-417 0 0,-1 2 0 0 0,-97-2 0 0 0,95 14-308 0 0,0 1 1 0 0,1 3-1 0 0,-70 22 0 0 0,59-15-302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24.266"/>
    </inkml:context>
    <inkml:brush xml:id="br0">
      <inkml:brushProperty name="width" value="0.1" units="cm"/>
      <inkml:brushProperty name="height" value="0.1" units="cm"/>
      <inkml:brushProperty name="color" value="#E71224"/>
    </inkml:brush>
  </inkml:definitions>
  <inkml:trace contextRef="#ctx0" brushRef="#br0">2797 250 4631 0 0,'-2'-6'76'0'0,"1"4"11"0"0,0-1 0 0 0,0 1 0 0 0,0 0 0 0 0,-1 0 0 0 0,1 0 0 0 0,0 0 0 0 0,-1 0 0 0 0,1 0 0 0 0,-1 0 0 0 0,0 0 0 0 0,0 1 1 0 0,0-1-1 0 0,1 1 0 0 0,-5-3 0 0 0,-6-1-67 0 0,0 1-1 0 0,0 0 1 0 0,-1 1 0 0 0,-13-2 0 0 0,-16-5 155 0 0,6 1 545 0 0,-2 1 0 0 0,-54-4 0 0 0,-78 7 719 0 0,24 1-1076 0 0,-149-24-1 0 0,-140-46 597 0 0,342 58-778 0 0,-137-5-1 0 0,-94 17 219 0 0,232 4-370 0 0,-41 4-312 0 0,-248 42 0 0 0,289-31-2593 0 0,-3-3-962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57.471"/>
    </inkml:context>
    <inkml:brush xml:id="br0">
      <inkml:brushProperty name="width" value="0.1" units="cm"/>
      <inkml:brushProperty name="height" value="0.1" units="cm"/>
      <inkml:brushProperty name="color" value="#E71224"/>
    </inkml:brush>
  </inkml:definitions>
  <inkml:trace contextRef="#ctx0" brushRef="#br0">2655 11 2127 0 0,'0'0'99'0'0,"9"6"74"0"0,-8-6-172 0 0,-1 0-1 0 0,0 0 0 0 0,1 0 0 0 0,-1 1 1 0 0,0-1-1 0 0,1 0 0 0 0,-1 0 0 0 0,0 0 1 0 0,1 0-1 0 0,-1 0 0 0 0,0 0 0 0 0,1 0 1 0 0,-1 0-1 0 0,0 0 0 0 0,1 0 0 0 0,-1-1 1 0 0,0 1-1 0 0,1 0 0 0 0,-1 0 0 0 0,0 0 1 0 0,0 0-1 0 0,1 0 0 0 0,-1-1 0 0 0,0 1 1 0 0,1 0-1 0 0,-1 0 0 0 0,0 0 0 0 0,0-1 1 0 0,0 1-1 0 0,1 0 0 0 0,-1 0 0 0 0,0-1 0 0 0,0 1 1 0 0,1-1-1 0 0,1-12 2009 0 0,-12 72 788 0 0,9-56-2761 0 0,1-1 0 0 0,0 1 0 0 0,-1-1 0 0 0,0 1 0 0 0,1-1 0 0 0,-1 0 0 0 0,0 1 0 0 0,0-1 0 0 0,0 0 0 0 0,-1 0 0 0 0,1 1 0 0 0,-1-1 0 0 0,1 0 0 0 0,-1 0 0 0 0,1-1 0 0 0,-1 1 0 0 0,0 0 0 0 0,0 0 0 0 0,0-1 0 0 0,0 0 0 0 0,0 1 0 0 0,0-1 0 0 0,-1 0 0 0 0,1 0 0 0 0,-3 1 0 0 0,-5 1 239 0 0,0 0 0 0 0,0-1-1 0 0,0-1 1 0 0,-20 1 0 0 0,-5 1 239 0 0,-87 11 686 0 0,35-5-791 0 0,-5-3-7 0 0,36-4-161 0 0,-57 8 330 0 0,-121 25-1 0 0,-124 20-47 0 0,30-36 433 0 0,171-11-531 0 0,32 0-203 0 0,0 4-1 0 0,-213 52 0 0 0,271-42-385 0 0,0 3-1 0 0,-95 51 1 0 0,116-54-579 0 0,1 0-517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59.041"/>
    </inkml:context>
    <inkml:brush xml:id="br0">
      <inkml:brushProperty name="width" value="0.1" units="cm"/>
      <inkml:brushProperty name="height" value="0.1" units="cm"/>
      <inkml:brushProperty name="color" value="#E71224"/>
    </inkml:brush>
  </inkml:definitions>
  <inkml:trace contextRef="#ctx0" brushRef="#br0">1999 31 4287 0 0,'-5'0'29'0'0,"0"1"0"0"0,0 0-1 0 0,0 0 1 0 0,0 0-1 0 0,0 1 1 0 0,0 0-1 0 0,-6 3 1 0 0,8-4-13 0 0,0 1 1 0 0,0-1-1 0 0,0 1 1 0 0,0-1 0 0 0,0 0-1 0 0,0 0 1 0 0,-1 0-1 0 0,1-1 1 0 0,0 1-1 0 0,-1-1 1 0 0,1 0-1 0 0,0 0 1 0 0,-1 0 0 0 0,1 0-1 0 0,0 0 1 0 0,0-1-1 0 0,-1 0 1 0 0,1 1-1 0 0,0-1 1 0 0,-3-2-1 0 0,-17-8 657 0 0,-38-14-1 0 0,51 22-470 0 0,-1 0 0 0 0,0 1 0 0 0,0 0 0 0 0,0 1 0 0 0,0 0 0 0 0,-14 1 0 0 0,-242 25 262 0 0,153-12-3 0 0,99-11-388 0 0,-197 17 921 0 0,153-16-472 0 0,-93-9 0 0 0,-403-30 1161 0 0,271 48-2522 0 0,283-12 816 0 0,-48 2-4097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18.302"/>
    </inkml:context>
    <inkml:brush xml:id="br0">
      <inkml:brushProperty name="width" value="0.1" units="cm"/>
      <inkml:brushProperty name="height" value="0.1" units="cm"/>
      <inkml:brushProperty name="color" value="#E71224"/>
    </inkml:brush>
  </inkml:definitions>
  <inkml:trace contextRef="#ctx0" brushRef="#br0">1473 122 1375 0 0,'-2'-3'12'0'0,"0"1"-1"0"0,0 0 0 0 0,-1 0 0 0 0,1 0 1 0 0,-1 0-1 0 0,1 0 0 0 0,-1 0 0 0 0,0 1 1 0 0,0 0-1 0 0,0-1 0 0 0,0 1 0 0 0,-4-1 0 0 0,-5-3 113 0 0,7 4 448 0 0,0 0 1 0 0,1 1-1 0 0,-1-1 1 0 0,0 1-1 0 0,0 0 1 0 0,-5 1-1 0 0,-1-1-453 0 0,-108 6 391 0 0,-31 0 32 0 0,-314-18 1874 0 0,274-2-1309 0 0,169 13-584 0 0,18 2-213 0 0,13 3-202 0 0,1-2-24 0 0,-1-1 0 0 0,1 1-1 0 0,-1-2 1 0 0,14 0 0 0 0,14 1 99 0 0,76 11 229 0 0,-40-3-276 0 0,123-1 0 0 0,29-9 258 0 0,-219 1-393 0 0,15 2 15 0 0,0-1 0 0 0,1-1-1 0 0,34-5 1 0 0,-49 1 19 0 0,-11-1 44 0 0,-9-2 57 0 0,-29-1-104 0 0,-1 3 0 0 0,0 1 0 0 0,-53 1 0 0 0,-4 1-2 0 0,-79-4-30 0 0,27 7 0 0 0,117 0 0 0 0,-42 5 15 0 0,-13 0 17 0 0,77-5-29 0 0,-1-2 1 0 0,1 0-1 0 0,-1 0 1 0 0,-22-7-1 0 0,33 7-1 0 0,1 1 0 0 0,-1-1 1 0 0,1 1-1 0 0,0-1 0 0 0,-1 0 0 0 0,1 0 0 0 0,0 1 0 0 0,0-1 0 0 0,-1 0 0 0 0,1 0 0 0 0,0 0 0 0 0,0-1 0 0 0,-1-1 0 0 0,1 3-1 0 0,1-1 0 0 0,0 1 0 0 0,0-1 0 0 0,0 1 0 0 0,0 0 0 0 0,0-1 0 0 0,0 1 0 0 0,0-1 0 0 0,0 1 0 0 0,0-1 0 0 0,0 1 0 0 0,0-1 0 0 0,0 1 0 0 0,0 0 0 0 0,0-1 0 0 0,0 1 0 0 0,0-1 0 0 0,0 1 0 0 0,0-1-1 0 0,0 1 1 0 0,1 0 0 0 0,-1-1 0 0 0,0 1 0 0 0,0-1 0 0 0,1 1 0 0 0,-1 0 0 0 0,0-1 0 0 0,0 1 0 0 0,1 0 0 0 0,-1-1 0 0 0,1 1 0 0 0,-1 0 0 0 0,0 0 0 0 0,1-1 0 0 0,-1 1 0 0 0,0 0 0 0 0,1 0 0 0 0,-1 0 0 0 0,1-1 0 0 0,-1 1 0 0 0,1 0 0 0 0,-1 0 0 0 0,0 0-1 0 0,1 0 1 0 0,-1 0 0 0 0,1 0 0 0 0,-1 0 0 0 0,1 0 0 0 0,27-6 14 0 0,0 2 0 0 0,-1 0 0 0 0,1 2 1 0 0,35 1-1 0 0,112 17 78 0 0,-81-6-74 0 0,34 2-19 0 0,181-6 0 0 0,-213-10 15 0 0,94-9 45 0 0,-189 13-54 0 0,0 0 1 0 0,1 0-1 0 0,-1 0 0 0 0,0 0 0 0 0,0 0 1 0 0,1-1-1 0 0,-1 1 0 0 0,0-1 1 0 0,0 1-1 0 0,1-1 0 0 0,-1 1 1 0 0,0-1-1 0 0,0 0 0 0 0,0 1 1 0 0,0-1-1 0 0,0 0 0 0 0,0 0 0 0 0,0 0 1 0 0,0 0-1 0 0,0 0 0 0 0,1-2 1 0 0,-2 3-3 0 0,0-1 1 0 0,0 1-1 0 0,-1-1 1 0 0,1 1-1 0 0,0-1 1 0 0,-1 1-1 0 0,1-1 1 0 0,0 1 0 0 0,-1-1-1 0 0,1 1 1 0 0,0 0-1 0 0,-1-1 1 0 0,1 1-1 0 0,-1 0 1 0 0,1-1-1 0 0,-1 1 1 0 0,1 0-1 0 0,-1-1 1 0 0,1 1 0 0 0,-1 0-1 0 0,1 0 1 0 0,-1 0-1 0 0,1-1 1 0 0,-2 1-1 0 0,-13-5 32 0 0,-33-4 18 0 0,1 2-1 0 0,-82-2 1 0 0,-98 14-31 0 0,132-2-26 0 0,-50 4 3 0 0,1 6 0 0 0,1 6 0 0 0,-155 42 0 0 0,278-56 0 0 0,-12 4 0 0 0,-2-1 0 0 0,1-1 0 0 0,-60 3 0 0 0,81-9 18 0 0,19 0 37 0 0,21 1 22 0 0,169-12 320 0 0,-74 2-218 0 0,-97 7-180 0 0,263-4 76 0 0,-169 8 33 0 0,239-23 0 0 0,-295 12 13 0 0,132-15 353 0 0,-189 23-405 0 0,-9 1-30 0 0,-19 4-15 0 0,-34 4 15 0 0,-158 35-2915 0 0,184-38 1152 0 0,-64 17-3218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21.129"/>
    </inkml:context>
    <inkml:brush xml:id="br0">
      <inkml:brushProperty name="width" value="0.1" units="cm"/>
      <inkml:brushProperty name="height" value="0.1" units="cm"/>
      <inkml:brushProperty name="color" value="#E71224"/>
    </inkml:brush>
  </inkml:definitions>
  <inkml:trace contextRef="#ctx0" brushRef="#br0">1780 26 455 0 0,'-2'-1'521'0'0,"-1"0"0"0"0,0 0 0 0 0,0 0 0 0 0,0 0 0 0 0,0 0 0 0 0,0 1 0 0 0,0-1 0 0 0,-6 1 0 0 0,5 0-438 0 0,-26 1 983 0 0,27-1-806 0 0,-1 1 1 0 0,0-1-1 0 0,1 0 0 0 0,-1 0 1 0 0,0 0-1 0 0,-5-1 0 0 0,-3-7 851 0 0,11 8-1072 0 0,1-1-1 0 0,-1 0 1 0 0,0 1-1 0 0,1-1 1 0 0,-1 1-1 0 0,0-1 1 0 0,0 1-1 0 0,1-1 1 0 0,-1 1-1 0 0,0 0 1 0 0,0-1-1 0 0,0 1 1 0 0,1 0-1 0 0,-1 0 1 0 0,0 0-1 0 0,0-1 1 0 0,-1 1-1 0 0,-18-2 571 0 0,18 1-549 0 0,0 1 0 0 0,0-1 0 0 0,-1 1 0 0 0,1 0 0 0 0,0-1 0 0 0,-1 1 0 0 0,1 0 0 0 0,0 1 0 0 0,-1-1 0 0 0,1 0-1 0 0,0 1 1 0 0,0-1 0 0 0,-4 2 0 0 0,-7 4 81 0 0,0-1 0 0 0,0 0-1 0 0,0-1 1 0 0,-1 0 0 0 0,1-1-1 0 0,-1-1 1 0 0,0 0 0 0 0,0-1-1 0 0,0 0 1 0 0,0-1 0 0 0,-18-2-1 0 0,-34-4 497 0 0,1 3 0 0 0,-103 9-1 0 0,39 0-426 0 0,-302-12-49 0 0,389 5-134 0 0,-23 2-268 0 0,0 2 0 0 0,0 4 0 0 0,1 2 0 0 0,-120 33 0 0 0,109-21-1110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22.254"/>
    </inkml:context>
    <inkml:brush xml:id="br0">
      <inkml:brushProperty name="width" value="0.1" units="cm"/>
      <inkml:brushProperty name="height" value="0.1" units="cm"/>
      <inkml:brushProperty name="color" value="#E71224"/>
    </inkml:brush>
  </inkml:definitions>
  <inkml:trace contextRef="#ctx0" brushRef="#br0">2604 67 919 0 0,'0'0'82'0'0,"0"-1"-1"0"0,0 1 0 0 0,0-1 0 0 0,0 1 1 0 0,0-1-1 0 0,-1 1 0 0 0,1-1 0 0 0,0 1 0 0 0,0-1 1 0 0,0 1-1 0 0,0-1 0 0 0,-1 1 0 0 0,1 0 0 0 0,0-1 1 0 0,-1 1-1 0 0,1 0 0 0 0,0-1 0 0 0,0 1 0 0 0,-1-1 1 0 0,1 1-1 0 0,-1 0 0 0 0,1 0 0 0 0,0-1 0 0 0,-1 1 1 0 0,1 0-1 0 0,-1 0 0 0 0,1 0 0 0 0,-1-1 0 0 0,1 1 1 0 0,-1 0-1 0 0,1 0 0 0 0,0 0 0 0 0,-1 0 0 0 0,1 0 1 0 0,-1 0-1 0 0,1 0 0 0 0,-1 0 0 0 0,0 0 0 0 0,-21 3 1182 0 0,16-1-1173 0 0,-31 4 1220 0 0,-68 2-1 0 0,81-7-1047 0 0,0 1-1 0 0,1 1 1 0 0,-1 1 0 0 0,1 1-1 0 0,0 1 1 0 0,1 1 0 0 0,-40 18-1 0 0,41-17-90 0 0,0-2-1 0 0,0 0 0 0 0,-1-1 0 0 0,0-1 1 0 0,-31 1-1 0 0,23-3 70 0 0,1 2 1 0 0,-33 9-1 0 0,47-9-104 0 0,0-2 1 0 0,0 1-1 0 0,0-2 1 0 0,0 0-1 0 0,0-1 1 0 0,-19-2-1 0 0,-91-17 975 0 0,102 14-872 0 0,-343-86 1715 0 0,330 81-1813 0 0,-50-10-68 0 0,0 3 1 0 0,-2 4 0 0 0,1 4-1 0 0,-1 4 1 0 0,-121 7-1 0 0,46 2-221 0 0,-134 11-697 0 0,228-5-468 0 0,1 1-381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23.647"/>
    </inkml:context>
    <inkml:brush xml:id="br0">
      <inkml:brushProperty name="width" value="0.1" units="cm"/>
      <inkml:brushProperty name="height" value="0.1" units="cm"/>
      <inkml:brushProperty name="color" value="#E71224"/>
    </inkml:brush>
  </inkml:definitions>
  <inkml:trace contextRef="#ctx0" brushRef="#br0">1462 72 1839 0 0,'4'-1'129'0'0,"-1"0"-1"0"0,1 0 0 0 0,0 0 1 0 0,-1 1-1 0 0,1-1 0 0 0,0 1 0 0 0,6 0 1 0 0,18-3 723 0 0,-23 2-666 0 0,0-1-1 0 0,0 0 1 0 0,0 0-1 0 0,0 0 1 0 0,7-4-1 0 0,-11 5-121 0 0,0 1-1 0 0,-1-1 1 0 0,1 1-1 0 0,0-1 0 0 0,0 1 1 0 0,-1-1-1 0 0,1 1 1 0 0,0-1-1 0 0,-1 0 1 0 0,1 1-1 0 0,-1-1 0 0 0,1 0 1 0 0,-1 0-1 0 0,1 0 1 0 0,-1 1-1 0 0,1-1 1 0 0,-1 0-1 0 0,0 0 0 0 0,1 0 1 0 0,-1 0-1 0 0,0 0 1 0 0,0 1-1 0 0,0-1 1 0 0,0 0-1 0 0,0 0 0 0 0,0 0 1 0 0,0 0-1 0 0,0 0 1 0 0,0 0-1 0 0,0 0 1 0 0,0 0-1 0 0,0 0 0 0 0,-1 1 1 0 0,1-1-1 0 0,0 0 1 0 0,-1 0-1 0 0,1 0 1 0 0,-1 0-1 0 0,1 1 1 0 0,-1-1-1 0 0,0-1 0 0 0,0 1 20 0 0,0 0 0 0 0,-1-1 0 0 0,1 1 0 0 0,-1 0 0 0 0,1 0 0 0 0,-1 0 0 0 0,1 0 0 0 0,-1 0 0 0 0,1 1 0 0 0,-1-1 0 0 0,0 0 0 0 0,1 1 0 0 0,-1-1 0 0 0,0 1 0 0 0,0-1 0 0 0,0 1 0 0 0,1 0 0 0 0,-4 0 0 0 0,-36 3 426 0 0,19 0-331 0 0,-170 19 801 0 0,132-12-564 0 0,-1-3 0 0 0,-96 0 0 0 0,-192-16 1052 0 0,82 12-848 0 0,2 18-689 0 0,182-8-1344 0 0,44-5 532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24.991"/>
    </inkml:context>
    <inkml:brush xml:id="br0">
      <inkml:brushProperty name="width" value="0.1" units="cm"/>
      <inkml:brushProperty name="height" value="0.1" units="cm"/>
      <inkml:brushProperty name="color" value="#E71224"/>
    </inkml:brush>
  </inkml:definitions>
  <inkml:trace contextRef="#ctx0" brushRef="#br0">3193 21 2759 0 0,'2'-4'-262'0'0,"-2"2"385"0"0,0 1 1 0 0,1-1-1 0 0,-1 1 1 0 0,1 0-1 0 0,0 0 1 0 0,-1-1-1 0 0,1 1 1 0 0,0 0-1 0 0,0 0 1 0 0,1-2-1 0 0,-1 3-56 0 0,0 0 1 0 0,-1 0-1 0 0,1 0 0 0 0,0 0 1 0 0,-1 0-1 0 0,1 0 0 0 0,0 0 1 0 0,-1 0-1 0 0,1 0 0 0 0,0 0 0 0 0,-1 0 1 0 0,1 0-1 0 0,0 0 0 0 0,-1 1 1 0 0,1-1-1 0 0,-1 0 0 0 0,1 1 0 0 0,0-1 1 0 0,-1 0-1 0 0,1 1 0 0 0,-1-1 1 0 0,1 0-1 0 0,-1 1 0 0 0,1-1 0 0 0,0 2 1 0 0,8 9-10 0 0,-8-10-57 0 0,-1-1 0 0 0,0 0 0 0 0,0 0 0 0 0,0 1 0 0 0,0-1 0 0 0,0 0 0 0 0,0 1 0 0 0,0-1 0 0 0,0 1 0 0 0,0-1 0 0 0,0 0 0 0 0,0 1 0 0 0,0-1 0 0 0,0 0 0 0 0,0 1 0 0 0,0-1 0 0 0,0 0 0 0 0,0 1 0 0 0,-1-1 0 0 0,1 0 0 0 0,0 0 1 0 0,0 1-1 0 0,-1 0 0 0 0,0-1 34 0 0,0 1 0 0 0,0 0 1 0 0,0 0-1 0 0,0-1 0 0 0,-1 1 1 0 0,1-1-1 0 0,0 1 0 0 0,0-1 1 0 0,-1 1-1 0 0,1-1 1 0 0,0 0-1 0 0,-1 0 0 0 0,1 0 1 0 0,0 0-1 0 0,-1 1 0 0 0,-1-2 1 0 0,-5 2 290 0 0,0 0 1 0 0,-1 1-1 0 0,1 0 1 0 0,0 0 0 0 0,-1 1-1 0 0,1 0 1 0 0,1 0-1 0 0,-1 1 1 0 0,-9 6-1 0 0,5-4-297 0 0,-1 1-1 0 0,-17 4 0 0 0,2-4 317 0 0,-1-1-1 0 0,0-2 0 0 0,0-1 0 0 0,-53-2 1 0 0,-37 9 573 0 0,-14-9-323 0 0,113-2-415 0 0,-1 0 0 0 0,0-1 0 0 0,0-1 0 0 0,-19-7 0 0 0,-40-4 309 0 0,-148 6 203 0 0,113 7-552 0 0,-130-14-73 0 0,-89 0 0 0 0,150 22-5 0 0,-113 0 97 0 0,-313 13 22 0 0,404-7-544 0 0,100-7-139 0 0,23 0-465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28.917"/>
    </inkml:context>
    <inkml:brush xml:id="br0">
      <inkml:brushProperty name="width" value="0.1" units="cm"/>
      <inkml:brushProperty name="height" value="0.1" units="cm"/>
      <inkml:brushProperty name="color" value="#E71224"/>
    </inkml:brush>
  </inkml:definitions>
  <inkml:trace contextRef="#ctx0" brushRef="#br0">1889 18 1295 0 0,'-18'-1'831'0'0,"-25"-4"0"0"0,-5-1 410 0 0,16 5-396 0 0,-47 6-1 0 0,44-3-197 0 0,-127 21 1401 0 0,127-19-1789 0 0,-43 12 1 0 0,-19 2 110 0 0,63-15-134 0 0,-1-1 1 0 0,0-2-1 0 0,-50-7 0 0 0,-103-24 719 0 0,-38-5-79 0 0,170 33-796 0 0,1 2 0 0 0,-1 3 0 0 0,1 2 0 0 0,-1 2 0 0 0,1 3 0 0 0,-79 24 0 0 0,1 11-3622 0 0,75-20-444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29.465"/>
    </inkml:context>
    <inkml:brush xml:id="br0">
      <inkml:brushProperty name="width" value="0.1" units="cm"/>
      <inkml:brushProperty name="height" value="0.1" units="cm"/>
      <inkml:brushProperty name="color" value="#E71224"/>
    </inkml:brush>
  </inkml:definitions>
  <inkml:trace contextRef="#ctx0" brushRef="#br0">2164 181 5095 0 0,'2'-3'50'0'0,"0"0"0"0"0,0 0-1 0 0,-1 0 1 0 0,1 0-1 0 0,-1 0 1 0 0,1-1 0 0 0,-1 1-1 0 0,0 0 1 0 0,0-6-1 0 0,-1 9-16 0 0,0-1-1 0 0,0 0 0 0 0,0 0 0 0 0,-1 0 0 0 0,1 0 1 0 0,0 0-1 0 0,-1 0 0 0 0,1 0 0 0 0,-1 1 0 0 0,1-1 1 0 0,-1 0-1 0 0,1 0 0 0 0,-1 0 0 0 0,0 1 0 0 0,1-1 1 0 0,-1 0-1 0 0,0 1 0 0 0,0-1 0 0 0,1 1 0 0 0,-1-1 1 0 0,0 1-1 0 0,0-1 0 0 0,0 1 0 0 0,0 0 0 0 0,0-1 1 0 0,1 1-1 0 0,-1 0 0 0 0,-2-1 0 0 0,-30-4 1232 0 0,26 5-1167 0 0,-111-10 165 0 0,-86-11 1127 0 0,74 1-2 0 0,-371-41 1160 0 0,488 60-2518 0 0,-558-6 414 0 0,498 14-461 0 0,-109 24 0 0 0,-67 34-1879 0 0,171-44-2482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42.596"/>
    </inkml:context>
    <inkml:brush xml:id="br0">
      <inkml:brushProperty name="width" value="0.1" units="cm"/>
      <inkml:brushProperty name="height" value="0.1" units="cm"/>
      <inkml:brushProperty name="color" value="#E71224"/>
    </inkml:brush>
  </inkml:definitions>
  <inkml:trace contextRef="#ctx0" brushRef="#br0">1699 187 367 0 0,'-2'1'40'0'0,"0"-1"-1"0"0,0 1 0 0 0,0-1 0 0 0,0 0 0 0 0,0 0 0 0 0,0 0 0 0 0,0 0 0 0 0,0 0 0 0 0,0 0 0 0 0,0-1 0 0 0,0 1 0 0 0,-3-2 1 0 0,1 1 254 0 0,-22-2 567 0 0,1 1 0 0 0,0 1 0 0 0,-40 3 0 0 0,0 0-741 0 0,-344-19 3072 0 0,343 9-2874 0 0,2-3-1 0 0,-91-28 1 0 0,27 6 260 0 0,18 8 34 0 0,-208-19 1 0 0,310 43-613 0 0,-139-4-224 0 0,93 7-131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30.032"/>
    </inkml:context>
    <inkml:brush xml:id="br0">
      <inkml:brushProperty name="width" value="0.1" units="cm"/>
      <inkml:brushProperty name="height" value="0.1" units="cm"/>
      <inkml:brushProperty name="color" value="#E71224"/>
    </inkml:brush>
  </inkml:definitions>
  <inkml:trace contextRef="#ctx0" brushRef="#br0">2074 104 3679 0 0,'1'-1'91'0'0,"-1"0"-1"0"0,1 0 1 0 0,-1-1 0 0 0,0 1-1 0 0,0 0 1 0 0,1-1-1 0 0,-1 1 1 0 0,0-1-1 0 0,0 1 1 0 0,0 0-1 0 0,0-1 1 0 0,0 1-1 0 0,-1 0 1 0 0,1-1-1 0 0,0 1 1 0 0,-1 0-1 0 0,1-1 1 0 0,-1 1-1 0 0,1 0 1 0 0,-1 0-1 0 0,0-1 1 0 0,1 1-1 0 0,-1 0 1 0 0,0 0-1 0 0,0 0 1 0 0,0 0-1 0 0,0 0 1 0 0,0 0-1 0 0,0 0 1 0 0,0 0 0 0 0,0 1-1 0 0,0-1 1 0 0,0 0-1 0 0,0 0 1 0 0,-1 1-1 0 0,1-1 1 0 0,-2 0-1 0 0,-5-1-83 0 0,-1-1 0 0 0,0 1-1 0 0,1 0 1 0 0,-17 0 0 0 0,8 0 343 0 0,-40-4 665 0 0,-76 2 0 0 0,5 1-277 0 0,21-5-281 0 0,-398-17 1421 0 0,379 24-1521 0 0,-113 2 108 0 0,186 2-405 0 0,0 2-1 0 0,-77 18 1 0 0,-182 78-480 0 0,234-73-626 0 0,22-8-3344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30.811"/>
    </inkml:context>
    <inkml:brush xml:id="br0">
      <inkml:brushProperty name="width" value="0.1" units="cm"/>
      <inkml:brushProperty name="height" value="0.1" units="cm"/>
      <inkml:brushProperty name="color" value="#E71224"/>
    </inkml:brush>
  </inkml:definitions>
  <inkml:trace contextRef="#ctx0" brushRef="#br0">4001 27 1375 0 0,'-4'1'155'0'0,"-1"1"0"0"0,1-1 0 0 0,-1 0 0 0 0,1 0 0 0 0,-1 0 0 0 0,1 0 0 0 0,-1-1 0 0 0,-6 0 0 0 0,-42-4 2951 0 0,25 1-2624 0 0,-77 5 1732 0 0,79 0-1800 0 0,0-1 1 0 0,0-1 0 0 0,-49-7 0 0 0,11-4 313 0 0,-102-4 0 0 0,104 16-524 0 0,-83 11-1 0 0,73-4-194 0 0,45-6 9 0 0,-370 22 172 0 0,287-23-11 0 0,-172 23 0 0 0,248-18-172 0 0,-324 38 124 0 0,-340-38 253 0 0,459-29-223 0 0,43 2-39 0 0,-205 20-447 0 0,353 4-275 0 0,-157 11-3680 0 0,95-2 1298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33.218"/>
    </inkml:context>
    <inkml:brush xml:id="br0">
      <inkml:brushProperty name="width" value="0.1" units="cm"/>
      <inkml:brushProperty name="height" value="0.1" units="cm"/>
      <inkml:brushProperty name="color" value="#E71224"/>
    </inkml:brush>
  </inkml:definitions>
  <inkml:trace contextRef="#ctx0" brushRef="#br0">2129 0 2471 0 0,'-23'3'230'0'0,"19"-3"-228"0"0,1 1 1 0 0,-1-1-1 0 0,0 1 0 0 0,0 0 1 0 0,1-1-1 0 0,-1 2 0 0 0,1-1 1 0 0,-7 3-1 0 0,-1 1 5 0 0,0 0 0 0 0,0-1 0 0 0,0 0 0 0 0,0-1 0 0 0,-1 0-1 0 0,0 0 1 0 0,-13 0 0 0 0,-86 1 23 0 0,107-4-26 0 0,-66-4 672 0 0,49 2-156 0 0,-1 1 0 0 0,1 1 0 0 0,-33 3 0 0 0,-144 40 826 0 0,41-7-788 0 0,111-27-347 0 0,1-2 0 0 0,-1-2 0 0 0,0-2 0 0 0,-50-4 0 0 0,-271-21 838 0 0,275 18-1022 0 0,0 4 0 0 0,0 4-1 0 0,1 4 1 0 0,-100 23 0 0 0,140-19-323 0 0,2 2-22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4:58.676"/>
    </inkml:context>
    <inkml:brush xml:id="br0">
      <inkml:brushProperty name="width" value="0.1" units="cm"/>
      <inkml:brushProperty name="height" value="0.1" units="cm"/>
      <inkml:brushProperty name="color" value="#E71224"/>
    </inkml:brush>
  </inkml:definitions>
  <inkml:trace contextRef="#ctx0" brushRef="#br0">0 1 919 0 0,'0'2'80'0'0,"0"0"-80"0"0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4:59.462"/>
    </inkml:context>
    <inkml:brush xml:id="br0">
      <inkml:brushProperty name="width" value="0.1" units="cm"/>
      <inkml:brushProperty name="height" value="0.1" units="cm"/>
      <inkml:brushProperty name="color" value="#E71224"/>
    </inkml:brush>
  </inkml:definitions>
  <inkml:trace contextRef="#ctx0" brushRef="#br0">2680 16 455 0 0,'10'-15'3651'0'0,"-10"14"-3596"0"0,3 6 538 0 0,-1-1 0 0 0,1 1 1 0 0,-1-1-1 0 0,7 8 0 0 0,6 9-459 0 0,-13-18-121 0 0,-1 0 1 0 0,1-1 0 0 0,0 1-1 0 0,0 0 1 0 0,0-1 0 0 0,4 4-1 0 0,-6-5 49 0 0,1-1 0 0 0,0 1-1 0 0,0-1 1 0 0,0 1 0 0 0,1 0 0 0 0,-1-1-1 0 0,0 0 1 0 0,0 1 0 0 0,0-1 0 0 0,0 0-1 0 0,0 1 1 0 0,0-1 0 0 0,1 0 0 0 0,-1 0-1 0 0,0 0 1 0 0,0 0 0 0 0,0 0-1 0 0,0 0 1 0 0,1 0 0 0 0,1-1 0 0 0,-1 2 186 0 0,1 0 1 0 0,-1 0 0 0 0,1 0-1 0 0,-1 0 1 0 0,0 0 0 0 0,0 1-1 0 0,1-1 1 0 0,-1 1 0 0 0,3 3-1 0 0,-5-5-240 0 0,0 0-1 0 0,0 1 0 0 0,0-1 0 0 0,1 0 0 0 0,-1 0 1 0 0,0 1-1 0 0,0-1 0 0 0,0 0 0 0 0,0 0 0 0 0,1 1 1 0 0,-1-1-1 0 0,0 0 0 0 0,0 0 0 0 0,1 0 0 0 0,-1 1 1 0 0,0-1-1 0 0,0 0 0 0 0,1 0 0 0 0,-1 0 0 0 0,0 0 1 0 0,0 0-1 0 0,1 0 0 0 0,-1 0 0 0 0,0 0 0 0 0,1 1 1 0 0,-1-1-1 0 0,0 0 0 0 0,0 0 0 0 0,1 0 0 0 0,-1 0 0 0 0,0 0 1 0 0,1-1-1 0 0,-1 1 0 0 0,0 0 0 0 0,0 0 0 0 0,1 0 1 0 0,-1 0-1 0 0,0 0 0 0 0,1 0 0 0 0,-1 0 0 0 0,0 0 1 0 0,0-1-1 0 0,1 1 0 0 0,12-12 522 0 0,-3 2 549 0 0,-16 11-226 0 0,3 0-813 0 0,-1 0-1 0 0,1-1 1 0 0,0 1 0 0 0,-1-1-1 0 0,1 0 1 0 0,-1 0 0 0 0,1 0 0 0 0,-6-2-1 0 0,-5-1 369 0 0,-1 0 0 0 0,-26-2 0 0 0,29 4-165 0 0,-27 0 375 0 0,32 2-551 0 0,0-1 1 0 0,0 0-1 0 0,0 0 0 0 0,0-1 1 0 0,0 0-1 0 0,0 0 1 0 0,0 0-1 0 0,-9-5 1 0 0,6 3 38 0 0,1-1 1 0 0,-1 1-1 0 0,1 0 1 0 0,-1 1-1 0 0,0 0 1 0 0,0 1-1 0 0,-14 0 0 0 0,3 1 54 0 0,1 1 0 0 0,-32 7 0 0 0,-155 15 147 0 0,146-21 49 0 0,15-1-33 0 0,-1 2 0 0 0,-69 14-1 0 0,85-11-291 0 0,-1-3 0 0 0,0 0-1 0 0,1-2 1 0 0,-54-6 0 0 0,-10 2-24 0 0,69 3 33 0 0,6-1-5 0 0,0 1 0 0 0,-30 5 0 0 0,-20 6 116 0 0,-121 27 47 0 0,147-25-155 0 0,4-1 11 0 0,0-1 0 0 0,-70 8 0 0 0,88-17-33 0 0,-7 1 29 0 0,1-1-1 0 0,0-1 1 0 0,-1-2-1 0 0,1-1 0 0 0,-32-5 1 0 0,-126-26 132 0 0,139 27-234 0 0,-1 1-1 0 0,1 2 0 0 0,-1 3 1 0 0,-88 10-1 0 0,-57 2-2482 0 0,151-10 860 0 0,2 0-28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00.991"/>
    </inkml:context>
    <inkml:brush xml:id="br0">
      <inkml:brushProperty name="width" value="0.1" units="cm"/>
      <inkml:brushProperty name="height" value="0.1" units="cm"/>
      <inkml:brushProperty name="color" value="#E71224"/>
    </inkml:brush>
  </inkml:definitions>
  <inkml:trace contextRef="#ctx0" brushRef="#br0">1568 0 511 0 0,'1'2'177'0'0,"1"-1"0"0"0,0 1 0 0 0,-1-1 0 0 0,1 1 0 0 0,0-1 0 0 0,0 0 0 0 0,0 0 0 0 0,0 0 0 0 0,0 0 0 0 0,0 0 0 0 0,0 0 0 0 0,0 0 0 0 0,0-1-1 0 0,0 1 1 0 0,1-1 0 0 0,-1 0 0 0 0,0 1 0 0 0,0-1 0 0 0,0 0 0 0 0,1 0 0 0 0,-1-1 0 0 0,4-1 894 0 0,-6-1 504 0 0,-1 3-1532 0 0,1 0-1 0 0,0 0 1 0 0,0 0-1 0 0,0 0 1 0 0,-9-3 875 0 0,-4 0-191 0 0,12 3-690 0 0,0 0 1 0 0,0-1 0 0 0,0 1 0 0 0,0-1-1 0 0,0 1 1 0 0,0 0 0 0 0,0 0 0 0 0,0 0-1 0 0,0-1 1 0 0,0 1 0 0 0,0 0-1 0 0,0 0 1 0 0,1 0 0 0 0,-1 1 0 0 0,-2-1-1 0 0,-8 3 210 0 0,0-1 0 0 0,1 0 0 0 0,-1 0 0 0 0,0-1-1 0 0,-11 0 1 0 0,-2 0 216 0 0,-9 2 190 0 0,0 1 0 0 0,0 1 0 0 0,-56 18 0 0 0,49-13-444 0 0,-1-1-1 0 0,-1-2 1 0 0,-62 3-1 0 0,48-6 61 0 0,22-1 37 0 0,-1-3 0 0 0,0-1 0 0 0,-53-8 0 0 0,-99-29 1106 0 0,130 25-997 0 0,-2 2-481 0 0,-1 3 1 0 0,0 2 0 0 0,-1 3-1 0 0,1 2 1 0 0,-118 15 0 0 0,133-9-4278 0 0,-3 1-1456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02.183"/>
    </inkml:context>
    <inkml:brush xml:id="br0">
      <inkml:brushProperty name="width" value="0.1" units="cm"/>
      <inkml:brushProperty name="height" value="0.1" units="cm"/>
      <inkml:brushProperty name="color" value="#E71224"/>
    </inkml:brush>
  </inkml:definitions>
  <inkml:trace contextRef="#ctx0" brushRef="#br0">2309 47 1639 0 0,'-41'-6'878'0'0,"30"3"-432"0"0,1 1-1 0 0,0 1 0 0 0,-1 0 0 0 0,-14 0 0 0 0,16 2-102 0 0,0 0 0 0 0,1 0 0 0 0,-1 1 0 0 0,0 1 0 0 0,1-1-1 0 0,0 2 1 0 0,-16 7 0 0 0,5-3-110 0 0,0 0 1 0 0,0-1-1 0 0,-1-1 1 0 0,0-1-1 0 0,-1-1 1 0 0,1-1-1 0 0,-1 0 1 0 0,0-2-1 0 0,1 0 0 0 0,-1-1 1 0 0,-37-6-1 0 0,-31-5 895 0 0,55 6-729 0 0,0 1 0 0 0,-62 2 0 0 0,75 2-272 0 0,-342 2 2141 0 0,149-13-1738 0 0,1-17-134 0 0,100 11-193 0 0,-196-4 0 0 0,14 47-1817 0 0,239-18-3696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9:24.824"/>
    </inkml:context>
    <inkml:brush xml:id="br0">
      <inkml:brushProperty name="width" value="0.1" units="cm"/>
      <inkml:brushProperty name="height" value="0.1" units="cm"/>
      <inkml:brushProperty name="color" value="#E71224"/>
    </inkml:brush>
  </inkml:definitions>
  <inkml:trace contextRef="#ctx0" brushRef="#br0">11479 1457 919 0 0,'-3'-4'427'0'0,"0"1"0"0"0,1-1 0 0 0,-1 1 0 0 0,0 0 0 0 0,-1 0 0 0 0,1 0-1 0 0,0 0 1 0 0,-1 0 0 0 0,0 1 0 0 0,-6-4 0 0 0,3 2 70 0 0,1 0 1 0 0,1 0-1 0 0,-8-7 1 0 0,9 8-231 0 0,1 0 0 0 0,-1-1 1 0 0,0 1-1 0 0,0 0 1 0 0,0 1-1 0 0,0-1 0 0 0,-1 1 1 0 0,1 0-1 0 0,-1 0 0 0 0,1 0 1 0 0,-1 0-1 0 0,0 1 0 0 0,0 0 1 0 0,0 0-1 0 0,1 0 0 0 0,-1 1 1 0 0,0-1-1 0 0,0 1 1 0 0,0 1-1 0 0,-7 0 0 0 0,-8 0 124 0 0,0-1-1 0 0,-20-3 0 0 0,-17 0 446 0 0,47 4-570 0 0,-1 0 0 0 0,0 1 1 0 0,-15 4-1 0 0,-5 2 365 0 0,21-5-282 0 0,0 0 1 0 0,0 1-1 0 0,0 0 1 0 0,1 0-1 0 0,0 1 1 0 0,-11 8-1 0 0,-28 13-951 0 0,-34 12 592 0 0,-20 7 686 0 0,83-37-511 0 0,-1-2 0 0 0,0 0 0 0 0,-28 3-1 0 0,-11 0 358 0 0,5 0-30 0 0,-1-3 0 0 0,-98-1-1 0 0,60-4 94 0 0,33 0-344 0 0,-8 0-67 0 0,-63-1 153 0 0,87-2-131 0 0,-147-5 427 0 0,-62 21-466 0 0,160-9-111 0 0,4 1-28 0 0,-247 36 121 0 0,182-32 216 0 0,33-3-33 0 0,82-6-184 0 0,1-1-1 0 0,-50-7 1 0 0,12 0-23 0 0,-2 1 20 0 0,-66-2 79 0 0,116 7-106 0 0,0-2 0 0 0,-46-11-1 0 0,6-4 0 0 0,37 9-16 0 0,-48-7-1 0 0,22 12-90 0 0,0 2 0 0 0,-111 11 0 0 0,105-3 0 0 0,-87 7 0 0 0,-26-12 64 0 0,43-9-64 0 0,77 7 0 0 0,-1 2 0 0 0,-66 10 0 0 0,52-4 0 0 0,-2-4 0 0 0,1-3 0 0 0,-81-11 0 0 0,-49 9 103 0 0,137 4-28 0 0,-106-11-1 0 0,-61-12 81 0 0,180 20-133 0 0,-1 3 1 0 0,-75 11 0 0 0,77-5-15 0 0,-334 47 37 0 0,193-23 70 0 0,46-5-38 0 0,92-20-52 0 0,-1-2 0 0 0,-59-1 0 0 0,97-5-8 0 0,-270-5 161 0 0,1 19-64 0 0,5 1-50 0 0,194-23-64 0 0,37 6 24 0 0,33 2-11 0 0,-1 0 1 0 0,-19 1-1 0 0,-24 3-13 0 0,-97-9 0 0 0,62 1 0 0 0,66 4 1 0 0,-195-5 33 0 0,-1 19-5 0 0,-201 38-29 0 0,132-32 56 0 0,211-16-48 0 0,-124 16 29 0 0,43-3-10 0 0,99-10-12 0 0,22-2 10 0 0,-49-1-1 0 0,-135-3-24 0 0,57 3 60 0 0,-17 0 8 0 0,165-6-44 0 0,1 0 0 0 0,-1-1 0 0 0,1-1 0 0 0,0-2 0 0 0,0 0 0 0 0,0-1 0 0 0,-34-19 0 0 0,23 8 19 0 0,0-1 0 0 0,2-1 0 0 0,-31-28 1 0 0,56 45-36 0 0,-37-30 48 0 0,2-2-1 0 0,-37-41 0 0 0,60 58-33 0 0,-2 0 0 0 0,0 2 1 0 0,-24-15-1 0 0,25 19-4 0 0,1 0 1 0 0,0-2-1 0 0,1 0 1 0 0,-27-32-1 0 0,40 42-13 0 0,1 0 0 0 0,0 0 0 0 0,1 0 0 0 0,-1 0 0 0 0,1 0 0 0 0,0-1 0 0 0,1 1 0 0 0,-1-1 1 0 0,1 1-1 0 0,0-1 0 0 0,0 0 0 0 0,1 1 0 0 0,-1-1 0 0 0,1 0 0 0 0,1 1 0 0 0,-1-1 0 0 0,1 0 0 0 0,1-5 0 0 0,1-1 7 0 0,1 0 0 0 0,0 1 0 0 0,1 0 0 0 0,0-1 0 0 0,0 2 0 0 0,1-1 0 0 0,11-14 0 0 0,-5 7-12 0 0,-1-1 0 0 0,10-26 0 0 0,0 3 0 0 0,23-47 0 0 0,35-60 0 0 0,-59 116 0 0 0,-9 14 0 0 0,18-22 0 0 0,-24 34 0 0 0,0 1 0 0 0,1 0 0 0 0,0 1 0 0 0,1-1 0 0 0,-1 1 0 0 0,15-8 0 0 0,17-7 0 0 0,46-18 0 0 0,-38 22 0 0 0,0 1 0 0 0,70-11 0 0 0,100-1 0 0 0,-128 22 0 0 0,127 10 0 0 0,-209-4 0 0 0,154-3 0 0 0,-86 2 0 0 0,0-3 0 0 0,102-18 0 0 0,-23 2 0 0 0,-110 15 0 0 0,151-8 0 0 0,-156 14 0 0 0,1-2 0 0 0,-1-2 0 0 0,0-2 0 0 0,39-8 0 0 0,64-16 0 0 0,-47 11 0 0 0,-38 6 0 0 0,1 3 0 0 0,0 2 0 0 0,64 2 0 0 0,350-12 0 0 0,-284 6 0 0 0,188 16 0 0 0,-280-6 0 0 0,134-15 0 0 0,27-1 0 0 0,94 5 0 0 0,-329 10 0 0 0,234-15 0 0 0,108-5 0 0 0,55-9 0 0 0,-3-1 0 0 0,465-24 0 0 0,-13 9 0 0 0,-847 45 0 0 0,320-31 0 0 0,-227 19 0 0 0,1 5 0 0 0,114 6 0 0 0,116 0 0 0 0,-5 0 0 0 0,-17 17 0 0 0,33-12 0 0 0,-204-4 0 0 0,304-11 0 0 0,-269 6 0 0 0,-130 4 0 0 0,0 3 0 0 0,89 14 0 0 0,-115-10 0 0 0,0 2 0 0 0,-1 1 0 0 0,0 1 0 0 0,0 2 0 0 0,-1 1 0 0 0,38 21 0 0 0,-19-5 0 0 0,-2 2 0 0 0,-1 2 0 0 0,-1 2 0 0 0,-2 2 0 0 0,42 47 0 0 0,-71-70 0 0 0,-2 2 0 0 0,0-1 0 0 0,0 1 0 0 0,-2 1 0 0 0,0 0 0 0 0,0 0 0 0 0,-2 0 0 0 0,0 1 0 0 0,-1 0 0 0 0,0 0 0 0 0,-1 1 0 0 0,-2-1 0 0 0,1 1 0 0 0,-2 0 0 0 0,-2 34 0 0 0,0-36 0 0 0,-1 0 0 0 0,0 0 0 0 0,-2 0 0 0 0,0 0 0 0 0,0-1 0 0 0,-2 0 0 0 0,0 0 0 0 0,-1 0 0 0 0,0-1 0 0 0,-1 0 0 0 0,0 0 0 0 0,-1-1 0 0 0,-1 0 0 0 0,0 0 0 0 0,-1-1 0 0 0,0-1 0 0 0,-23 18 0 0 0,-16 5 0 0 0,-1-3 0 0 0,-74 32 0 0 0,19-9 0 0 0,-3 3-97 0 0,36-21-170 0 0,-110 74-1 0 0,109-53-972 0 0,3 4 0 0 0,-64 70 0 0 0,53-45-480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9:26.234"/>
    </inkml:context>
    <inkml:brush xml:id="br0">
      <inkml:brushProperty name="width" value="0.1" units="cm"/>
      <inkml:brushProperty name="height" value="0.1" units="cm"/>
      <inkml:brushProperty name="color" value="#E71224"/>
    </inkml:brush>
  </inkml:definitions>
  <inkml:trace contextRef="#ctx0" brushRef="#br0">2507 431 2303 0 0,'-43'-16'3934'0'0,"-37"-11"-1553"0"0,-95-46 0 0 0,93 37-425 0 0,44 21-1177 0 0,-86-31 1192 0 0,-74-34 27 0 0,166 64-1643 0 0,-1 2 1 0 0,0 2-1 0 0,-1 1 0 0 0,-61-12 0 0 0,52 15-243 0 0,-258-38 773 0 0,249 41-747 0 0,0 3 0 0 0,0 2 0 0 0,-96 12 1 0 0,69 3 14 0 0,-132 43 0 0 0,161-39-14 0 0,0 1 0 0 0,-86 50-1 0 0,111-54-46 0 0,0 1 0 0 0,2 2 0 0 0,-1 0 0 0 0,2 1 0 0 0,1 2 0 0 0,-31 38 0 0 0,32-33 9 0 0,2 1-1 0 0,0 1 1 0 0,2 1-1 0 0,1 0 1 0 0,1 1-1 0 0,2 0 1 0 0,-13 50-1 0 0,25-80-98 0 0,-29 155 481 0 0,26-129-409 0 0,1 0-1 0 0,1 0 1 0 0,5 49 0 0 0,-2-58-14 0 0,2 0 0 0 0,0 0 0 0 0,0-1 0 0 0,2 1 0 0 0,0-1-1 0 0,1-1 1 0 0,1 1 0 0 0,0-1 0 0 0,1 0 0 0 0,1-1 0 0 0,1 0 0 0 0,0-1 0 0 0,0 0-1 0 0,2-1 1 0 0,0 0 0 0 0,0-1 0 0 0,1 0 0 0 0,0-1 0 0 0,1-1 0 0 0,1 0 0 0 0,22 10-1 0 0,-12-9 87 0 0,0-1-1 0 0,1-2 1 0 0,-1 0-1 0 0,1-2 1 0 0,51 5-1 0 0,139-6 396 0 0,-95-6-317 0 0,-41 3-62 0 0,1-4 0 0 0,146-21 0 0 0,68-42 40 0 0,-50 10-76 0 0,-184 40-49 0 0,94-35 0 0 0,56-39 60 0 0,-182 76-107 0 0,-1-2 1 0 0,0-2-1 0 0,-1 0 0 0 0,-1-2 0 0 0,37-33 0 0 0,-54 41-10 0 0,0-1 0 0 0,0 1 0 0 0,-2-1-1 0 0,1-1 1 0 0,-2 0 0 0 0,0 0 0 0 0,0 0-1 0 0,8-25 1 0 0,-7 13 42 0 0,-1-1 1 0 0,-1 0-1 0 0,4-53 0 0 0,-9 63-50 0 0,-1-1 0 0 0,-1 1 0 0 0,0 0 0 0 0,-1 0 0 0 0,-1 0 0 0 0,0 1 0 0 0,-1-1 0 0 0,-8-19 0 0 0,3 15 21 0 0,0 1-1 0 0,-1 0 1 0 0,-1 0 0 0 0,-1 1-1 0 0,-24-28 1 0 0,13 22 1 0 0,-1 0 0 0 0,0 1 0 0 0,-2 2 0 0 0,-1 1 0 0 0,-1 1 0 0 0,0 1 0 0 0,-61-27 0 0 0,53 30-66 0 0,-1 2 1 0 0,-1 1-1 0 0,0 2 0 0 0,-1 2 0 0 0,0 2 0 0 0,0 1 1 0 0,0 2-1 0 0,-78 4 0 0 0,58 5-36 0 0,0 2-1 0 0,0 3 1 0 0,1 2 0 0 0,1 3-1 0 0,-71 29 1 0 0,-1 11-2808 0 0,-219 129 0 0 0,218-105-5548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48.703"/>
    </inkml:context>
    <inkml:brush xml:id="br0">
      <inkml:brushProperty name="width" value="0.1" units="cm"/>
      <inkml:brushProperty name="height" value="0.1" units="cm"/>
      <inkml:brushProperty name="color" value="#E71224"/>
    </inkml:brush>
  </inkml:definitions>
  <inkml:trace contextRef="#ctx0" brushRef="#br0">1415 15 919 0 0,'1'0'35'0'0,"7"-11"-63"0"0,-8 11 48 0 0,0-1-1 0 0,1 1 1 0 0,-1 0 0 0 0,0 0-1 0 0,0-1 1 0 0,0 1 0 0 0,0 0-1 0 0,1 0 1 0 0,-1 0 0 0 0,0-1-1 0 0,0 1 1 0 0,1 0 0 0 0,-1 0-1 0 0,0 0 1 0 0,0 0 0 0 0,1 0-1 0 0,-1-1 1 0 0,0 1 0 0 0,1 0-1 0 0,-1 0 1 0 0,0 0 0 0 0,0 0-1 0 0,1 0 1 0 0,-1 0 0 0 0,0 0-1 0 0,1 0 1 0 0,-1 0 0 0 0,0 0-1 0 0,0 0 1 0 0,1 0 0 0 0,-1 0-1 0 0,0 0 1 0 0,1 0 0 0 0,-1 1-1 0 0,0-1 1 0 0,2 1 191 0 0,-1 1-1 0 0,0-1 1 0 0,0 1 0 0 0,0-1-1 0 0,-1 1 1 0 0,1-1 0 0 0,0 1-1 0 0,0 0 1 0 0,-1-1 0 0 0,1 1-1 0 0,-1 0 1 0 0,0-1 0 0 0,1 4 190 0 0,-2-5-249 0 0,1 0 0 0 0,0 0 0 0 0,-1 0 1 0 0,1-1-1 0 0,-1 1 0 0 0,1 0 0 0 0,-1 0 0 0 0,1 0 0 0 0,-1 0 0 0 0,1 0 0 0 0,0-1 0 0 0,-1 1 1 0 0,1 0-1 0 0,-2-2 760 0 0,1 2-760 0 0,1-1 1 0 0,-1 0-1 0 0,1 1-120 0 0,0 0 0 0 0,0 0 0 0 0,0 0 0 0 0,0-1 0 0 0,0 1-1 0 0,0 0 1 0 0,-1 0 0 0 0,1 0 0 0 0,0 0 0 0 0,0-1 0 0 0,0 1 0 0 0,-1 0 0 0 0,1 0 0 0 0,0 0 0 0 0,0 0 0 0 0,0 0 0 0 0,-1 0 0 0 0,1 0 0 0 0,0 0 0 0 0,0-1 0 0 0,0 1 0 0 0,-1 0 0 0 0,1 0 0 0 0,0 0 0 0 0,0 0 0 0 0,-1 0 0 0 0,1 0 0 0 0,0 0 0 0 0,0 0 0 0 0,-1 0 0 0 0,1 0 0 0 0,0 1 0 0 0,0-1 0 0 0,0 0 0 0 0,-1 0 0 0 0,1 0 0 0 0,0 0 0 0 0,0 0 0 0 0,0 0 0 0 0,-1 0 0 0 0,1 1-1 0 0,0-1 1 0 0,0 0 0 0 0,0 0 0 0 0,-1 1 0 0 0,-2 0 28 0 0,-1 0 0 0 0,1 1 0 0 0,-1-1 0 0 0,0 0 0 0 0,1 0 0 0 0,-1-1 0 0 0,0 1 0 0 0,0-1 0 0 0,-6 0 0 0 0,5 0 69 0 0,-1 0 1 0 0,0 1-1 0 0,1 0 1 0 0,-7 1-1 0 0,-12 5 58 0 0,0-1 0 0 0,0-1 1 0 0,-27 1-1 0 0,-79 1 418 0 0,45-4-158 0 0,-81 12 378 0 0,-32 2-101 0 0,148-16-569 0 0,1-1 0 0 0,-53-8 0 0 0,-120-32 104 0 0,25 3-1508 0 0,171 34 673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43.571"/>
    </inkml:context>
    <inkml:brush xml:id="br0">
      <inkml:brushProperty name="width" value="0.1" units="cm"/>
      <inkml:brushProperty name="height" value="0.1" units="cm"/>
      <inkml:brushProperty name="color" value="#E71224"/>
    </inkml:brush>
  </inkml:definitions>
  <inkml:trace contextRef="#ctx0" brushRef="#br0">1096 129 2759 0 0,'-4'-2'191'0'0,"4"2"-163"0"0,0-1-1 0 0,-1 1 1 0 0,1-1 0 0 0,-1 1-1 0 0,1-1 1 0 0,-1 1 0 0 0,1 0-1 0 0,-1-1 1 0 0,1 1 0 0 0,-1 0-1 0 0,1-1 1 0 0,-1 1 0 0 0,0 0-1 0 0,1 0 1 0 0,-1 0 0 0 0,0-1-1 0 0,1 1 1 0 0,-1 0-1 0 0,1 0 1 0 0,-1 0 0 0 0,0 0-1 0 0,0 0 1 0 0,0 1 58 0 0,0-1 0 0 0,1 0 0 0 0,-1 1 0 0 0,0-1 0 0 0,0 0 0 0 0,0 0 0 0 0,1 0 0 0 0,-1 1 0 0 0,0-1 0 0 0,0 0 0 0 0,0 0 0 0 0,0 0 0 0 0,1 0 0 0 0,-1-1 0 0 0,0 1 0 0 0,0 0 0 0 0,0 0 0 0 0,-1-1 0 0 0,-2 1 105 0 0,-40-4-33 0 0,-37-1 165 0 0,-157-32 0 0 0,168 19 198 0 0,-120-26 1293 0 0,158 38-1567 0 0,0 2 0 0 0,0 2 0 0 0,0 1 0 0 0,-34 3 0 0 0,-124 27-398 0 0,140-19-132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49.332"/>
    </inkml:context>
    <inkml:brush xml:id="br0">
      <inkml:brushProperty name="width" value="0.1" units="cm"/>
      <inkml:brushProperty name="height" value="0.1" units="cm"/>
      <inkml:brushProperty name="color" value="#E71224"/>
    </inkml:brush>
  </inkml:definitions>
  <inkml:trace contextRef="#ctx0" brushRef="#br0">1542 141 1927 0 0,'-2'-2'8'0'0,"-1"0"-1"0"0,1 1 1 0 0,0-1-1 0 0,0 1 1 0 0,-1 0-1 0 0,1 0 1 0 0,-1 0 0 0 0,1 0-1 0 0,-3 0 1 0 0,-11-5-24 0 0,-26-19-207 0 0,25 14 1792 0 0,-1 0-1 0 0,-29-11 0 0 0,39 20-1288 0 0,-1 1 0 0 0,0 0 1 0 0,0 0-1 0 0,0 0 0 0 0,0 1 1 0 0,0 1-1 0 0,0 0 0 0 0,-15 3 1 0 0,-7 0 166 0 0,-46-4 1056 0 0,29 4-1049 0 0,19 0-164 0 0,0-2-1 0 0,0-1 1 0 0,-46-4-1 0 0,-52-9 906 0 0,-10 0-393 0 0,87 4-569 0 0,-246-25 318 0 0,266 34-659 0 0,0 0 0 0 0,0 2 0 0 0,1 1 0 0 0,0 2 0 0 0,0 1-1 0 0,0 1 1 0 0,1 1 0 0 0,0 1 0 0 0,-30 17 0 0 0,25-9-499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50.130"/>
    </inkml:context>
    <inkml:brush xml:id="br0">
      <inkml:brushProperty name="width" value="0.1" units="cm"/>
      <inkml:brushProperty name="height" value="0.1" units="cm"/>
      <inkml:brushProperty name="color" value="#E71224"/>
    </inkml:brush>
  </inkml:definitions>
  <inkml:trace contextRef="#ctx0" brushRef="#br0">2898 16 1839 0 0,'-3'-2'413'0'0,"0"0"0"0"0,1 1-1 0 0,-1-1 1 0 0,0 1-1 0 0,0 0 1 0 0,0 0-1 0 0,0 0 1 0 0,0 0-1 0 0,-1 1 1 0 0,1-1-1 0 0,0 1 1 0 0,0 0 0 0 0,0 0-1 0 0,-4 0 1 0 0,-48 5 261 0 0,26-3-39 0 0,0-1 1 0 0,-1-1-1 0 0,-43-5 0 0 0,30 1 65 0 0,1 3-141 0 0,-72 7 0 0 0,1 1-213 0 0,-458-1 1734 0 0,406 1-1740 0 0,40-1-63 0 0,-146-11 0 0 0,270 5-277 0 0,-243-19 207 0 0,-1 22-44 0 0,72 12-301 0 0,-280 20-1248 0 0,381-32-2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52.243"/>
    </inkml:context>
    <inkml:brush xml:id="br0">
      <inkml:brushProperty name="width" value="0.1" units="cm"/>
      <inkml:brushProperty name="height" value="0.1" units="cm"/>
      <inkml:brushProperty name="color" value="#E71224"/>
    </inkml:brush>
  </inkml:definitions>
  <inkml:trace contextRef="#ctx0" brushRef="#br0">2460 113 575 0 0,'-4'2'125'0'0,"1"0"0"0"0,0-1 0 0 0,0 1 0 0 0,-1-1 0 0 0,1 0-1 0 0,-1 0 1 0 0,-5 1 0 0 0,-8 3 399 0 0,-101 29 4297 0 0,109-32-4607 0 0,0-1 0 0 0,0 0 0 0 0,0 0 1 0 0,0-1-1 0 0,0 0 0 0 0,0-1 0 0 0,0 0 0 0 0,0 0 0 0 0,0-1 0 0 0,-10-3 0 0 0,9 2-23 0 0,0 1 1 0 0,-1 0 0 0 0,1 0 0 0 0,-1 1-1 0 0,0 1 1 0 0,1 0 0 0 0,-12 1-1 0 0,-39 7 233 0 0,0-3 0 0 0,-123-5 0 0 0,-27 1 333 0 0,-43-3-240 0 0,-137-60 1155 0 0,291 43-1386 0 0,-33-10 55 0 0,-112-16-133 0 0,213 41-209 0 0,0 2 0 0 0,0 2-1 0 0,0 1 1 0 0,0 1 0 0 0,-57 12 0 0 0,-1 13-663 0 0,31-6-3252 0 0,10-2-934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10.736"/>
    </inkml:context>
    <inkml:brush xml:id="br0">
      <inkml:brushProperty name="width" value="0.1" units="cm"/>
      <inkml:brushProperty name="height" value="0.1" units="cm"/>
      <inkml:brushProperty name="color" value="#E71224"/>
    </inkml:brush>
  </inkml:definitions>
  <inkml:trace contextRef="#ctx0" brushRef="#br0">2435 55 455 0 0,'0'-2'79'0'0,"0"1"0"0"0,0 0 0 0 0,0 0 0 0 0,1 0 0 0 0,-1 0 0 0 0,0 0 0 0 0,1 0-1 0 0,-1 0 1 0 0,1 0 0 0 0,-1 0 0 0 0,1 1 0 0 0,-1-1 0 0 0,1 0 0 0 0,1-2-1 0 0,-1 3 83 0 0,0-1 0 0 0,0 0-1 0 0,0 0 1 0 0,-1 0-1 0 0,1 0 1 0 0,-1 0-1 0 0,1 0 1 0 0,0 0-1 0 0,-1-1 1 0 0,0 1 0 0 0,1 0-1 0 0,-1 0 1 0 0,0 0-1 0 0,1 0 1 0 0,-1-2-1 0 0,0 2-100 0 0,0 1 0 0 0,0-1 0 0 0,-1 1 0 0 0,1-1 0 0 0,0 1 0 0 0,0-1 0 0 0,0 1 0 0 0,0-1 0 0 0,0 1 0 0 0,1-1-1 0 0,-1 1 1 0 0,0-1 0 0 0,0 1 0 0 0,0-1 0 0 0,0 1 0 0 0,1-1 0 0 0,-1 1 0 0 0,0-1 0 0 0,0 1 0 0 0,1-1 0 0 0,-1 1 0 0 0,0 0-1 0 0,1-1 1 0 0,-1 1 0 0 0,0-1 0 0 0,1 1 0 0 0,11 3 979 0 0,-10-2-1009 0 0,-1 0-17 0 0,0-1 0 0 0,0 0 0 0 0,0 0 0 0 0,0 0 0 0 0,0 0 0 0 0,0 0 0 0 0,0 0 1 0 0,-1 0-1 0 0,1 0 0 0 0,0 0 0 0 0,0 0 0 0 0,0-1 0 0 0,0 1 0 0 0,0 0 0 0 0,0 0 0 0 0,0-1 0 0 0,-1 1 0 0 0,1-1 0 0 0,0 1 0 0 0,0-1 0 0 0,-1 1 0 0 0,1-1 0 0 0,0 0 1 0 0,0 1-1 0 0,0-2 0 0 0,3-1 300 0 0,-4 3-297 0 0,0 0 0 0 0,0 0 0 0 0,1 0-1 0 0,-1 0 1 0 0,0 0 0 0 0,0 0-1 0 0,0 0 1 0 0,1 0 0 0 0,-1 0 0 0 0,0 0-1 0 0,0 0 1 0 0,0 0 0 0 0,1 0-1 0 0,-1 0 1 0 0,0 0 0 0 0,0 0 0 0 0,0 0-1 0 0,1 0 1 0 0,-1 0 0 0 0,0 1-1 0 0,0-1 1 0 0,0 0 0 0 0,1 0 0 0 0,-1 0-1 0 0,0 0 1 0 0,0 0 0 0 0,0 0-1 0 0,0 1 1 0 0,0-1 0 0 0,1 0 0 0 0,-1 0-1 0 0,0 1 1 0 0,0 0 248 0 0,0 6-26 0 0,0 0-1 0 0,0 0 0 0 0,-1 0 0 0 0,0 0 0 0 0,-1 0 0 0 0,1-1 0 0 0,-4 10 0 0 0,3-12-220 0 0,-1 0 0 0 0,1 0 0 0 0,-1 0 0 0 0,0-1-1 0 0,0 1 1 0 0,0-1 0 0 0,-6 5 0 0 0,-2 3 26 0 0,-12 16-22 0 0,22-26-4 0 0,-6 7 46 0 0,7-8-62 0 0,0 0-1 0 0,0 0 1 0 0,0 0-1 0 0,0 0 1 0 0,0 0-1 0 0,0-1 1 0 0,0 1-1 0 0,0 0 1 0 0,0 0-1 0 0,0 0 1 0 0,0 0 0 0 0,0 0-1 0 0,0 0 1 0 0,0 0-1 0 0,0 0 1 0 0,0 0-1 0 0,0 0 1 0 0,0 0-1 0 0,0 0 1 0 0,-1 0-1 0 0,1-1 1 0 0,0 1-1 0 0,0 0 1 0 0,0 0 0 0 0,0 0-1 0 0,0 0 1 0 0,0 0-1 0 0,0 0 1 0 0,0 0-1 0 0,0 0 1 0 0,-1 0-1 0 0,1 0 1 0 0,0 0-1 0 0,0 0 1 0 0,0 0-1 0 0,0 0 1 0 0,0 0 0 0 0,0 0-1 0 0,0 0 1 0 0,0 0-1 0 0,0 0 1 0 0,0 0-1 0 0,-1 0 1 0 0,1 0-1 0 0,0 1 1 0 0,0-1-1 0 0,0 0 1 0 0,0 0 0 0 0,0 0-1 0 0,0 0 1 0 0,0 0-1 0 0,0 0 1 0 0,0 0-1 0 0,0 0 1 0 0,0 0-1 0 0,0 0 1 0 0,0 0-1 0 0,-1 0 1 0 0,1 0-1 0 0,0 1 1 0 0,0-1 0 0 0,0 0-1 0 0,0 0 1 0 0,0 0-1 0 0,0 0 1 0 0,0 0-1 0 0,0 0 1 0 0,0 0-1 0 0,0 0 0 0 0,1 0 0 0 0,-1 0 0 0 0,0-1 0 0 0,0 1 0 0 0,0 0 0 0 0,0 0 0 0 0,1 0 0 0 0,-1-1 0 0 0,0 1 0 0 0,0 0 0 0 0,1 0 0 0 0,-1 0 0 0 0,0 0 0 0 0,0-1 0 0 0,1 1 0 0 0,-1 0 0 0 0,0 0 0 0 0,0 0 0 0 0,1 0 0 0 0,-1 0 0 0 0,0 0 0 0 0,1 0 0 0 0,-1 0 0 0 0,0 0 0 0 0,0 0 0 0 0,1 0 0 0 0,-1 0 0 0 0,0 0 0 0 0,1 0 0 0 0,-1 0 0 0 0,1 0 0 0 0,15 2 0 0 0,-4-1 0 0 0,-11 0 13 0 0,0-1 0 0 0,0 0-1 0 0,1 0 1 0 0,-1 0 0 0 0,0-1-1 0 0,0 1 1 0 0,1 0 0 0 0,-1 0-1 0 0,0-1 1 0 0,0 1 0 0 0,1 0 0 0 0,-1-1-1 0 0,0 1 1 0 0,0-1 0 0 0,0 0-1 0 0,0 1 1 0 0,0-1 0 0 0,0 0-1 0 0,0 0 1 0 0,0 0 0 0 0,0 0-1 0 0,0 1 1 0 0,0-1 0 0 0,-1 0-1 0 0,1-1 1 0 0,0 1 0 0 0,-1 0-1 0 0,1 0 1 0 0,0 0 0 0 0,-1 0 0 0 0,0 0-1 0 0,1-1 1 0 0,-1 1 0 0 0,0 0-1 0 0,1 0 1 0 0,-1-1 0 0 0,0 1-1 0 0,0 0 1 0 0,0 0 0 0 0,0-2-1 0 0,0 17 287 0 0,-1-14-270 0 0,1 1 1 0 0,0-1-1 0 0,0 1 0 0 0,-1-1 1 0 0,1 0-1 0 0,0 0 0 0 0,-1 1 1 0 0,1-1-1 0 0,0 0 0 0 0,-1 1 0 0 0,1-1 1 0 0,0 0-1 0 0,-1 0 0 0 0,1 0 1 0 0,0 1-1 0 0,-1-1 0 0 0,1 0 1 0 0,-1 0-1 0 0,1 0 0 0 0,-1 0 1 0 0,1 0-1 0 0,0 0 0 0 0,-1 0 1 0 0,1 0-1 0 0,-1 0 0 0 0,1 0 1 0 0,-1 0-1 0 0,0 0 0 0 0,-8 3 324 0 0,8-3-345 0 0,1 0 0 0 0,0 0 1 0 0,-1 1-1 0 0,1-1 1 0 0,-1 0-1 0 0,1 0 0 0 0,-1 1 1 0 0,1-1-1 0 0,-1 0 0 0 0,1 0 1 0 0,-1 0-1 0 0,1 0 1 0 0,-1 0-1 0 0,1 0 0 0 0,-1 1 1 0 0,1-1-1 0 0,-1-1 1 0 0,1 1-1 0 0,-1 0 0 0 0,1 0 1 0 0,-1 0-1 0 0,1 0 0 0 0,-1 0 1 0 0,1 0-1 0 0,-1 0 1 0 0,1-1-1 0 0,-1 1 0 0 0,1 0 1 0 0,-1-1-1 0 0,1 1 1 0 0,-1 0-1 0 0,0-1 0 0 0,1 0-2 0 0,-1 1-1 0 0,0 0 1 0 0,1-1-1 0 0,-1 1 1 0 0,1 0-1 0 0,-1-1 1 0 0,0 1-1 0 0,1 0 1 0 0,-1 0-1 0 0,0 0 1 0 0,0 0-1 0 0,1-1 1 0 0,-1 1-1 0 0,0 0 1 0 0,1 0-1 0 0,-1 0 1 0 0,0 1-1 0 0,0-1 1 0 0,0 0 8 0 0,0 0 0 0 0,1 0 0 0 0,-1 0 0 0 0,1 0-1 0 0,-1 0 1 0 0,1 0 0 0 0,-1 0 0 0 0,0 0 0 0 0,1 0 0 0 0,-1 0 0 0 0,1-1 0 0 0,-1 1 0 0 0,1 0 0 0 0,-1 0 0 0 0,1-1-1 0 0,-1 1 1 0 0,1 0 0 0 0,-1-1 0 0 0,1 1 0 0 0,-1 0 0 0 0,1-1 0 0 0,-1 1 0 0 0,1 0 0 0 0,0-1 0 0 0,-1 1-1 0 0,1-2 1 0 0,-7-2 409 0 0,5 17-237 0 0,2-10-173 0 0,1 0 1 0 0,-1-1-1 0 0,1 1 0 0 0,-1 0 1 0 0,1-1-1 0 0,0 1 0 0 0,0-1 1 0 0,0 1-1 0 0,0-1 0 0 0,1 0 1 0 0,-1 1-1 0 0,1-1 0 0 0,2 4 1 0 0,-4-7 237 0 0,-2-7 332 0 0,2 8-577 0 0,0 0 0 0 0,0 0 0 0 0,0 0 0 0 0,0 0 0 0 0,0 0 0 0 0,0 0 0 0 0,0 0 0 0 0,0 0 0 0 0,0 0 0 0 0,0 0 0 0 0,0 0 0 0 0,0 1 0 0 0,-1-1 0 0 0,1 0 0 0 0,0 0 0 0 0,0 0 0 0 0,0 0 0 0 0,0 0-1 0 0,0 0 1 0 0,0 0 0 0 0,0 0 0 0 0,0 0 0 0 0,0 0 0 0 0,0 0 0 0 0,0 0 0 0 0,-1 0 0 0 0,1 0 0 0 0,0 0 0 0 0,0 0 0 0 0,0 0 0 0 0,0 0 0 0 0,0 0 0 0 0,0 0 0 0 0,0 0 0 0 0,0 0 0 0 0,0 0 0 0 0,0 0 0 0 0,0 0 0 0 0,0 0 0 0 0,-1 0 0 0 0,1-1 0 0 0,0 1 0 0 0,0 0 0 0 0,0 0 0 0 0,0 0 0 0 0,0 0 0 0 0,0 0 0 0 0,0 0 0 0 0,0 0 0 0 0,0 0 0 0 0,0 0 0 0 0,0 0 0 0 0,0 0 0 0 0,0 0 0 0 0,0 0 0 0 0,0 0 0 0 0,0-1 0 0 0,0 1 0 0 0,0 0 0 0 0,0 0 0 0 0,0 0 0 0 0,0 0 0 0 0,0 0 0 0 0,0 0 0 0 0,0 0 0 0 0,-2 1 4 0 0,0 0 0 0 0,1 0 0 0 0,-1-1 0 0 0,0 1 0 0 0,1 0 0 0 0,-1-1 0 0 0,0 1 0 0 0,0-1 0 0 0,0 1 0 0 0,0-1 0 0 0,0 0 0 0 0,0 0 0 0 0,1 0 0 0 0,-1 0 0 0 0,0 0 0 0 0,-3-1 0 0 0,0 1 1 0 0,-65-2 286 0 0,-48 1 382 0 0,55-2-491 0 0,51 2-129 0 0,0 0 1 0 0,1-1-1 0 0,-23-6 0 0 0,-11-3 156 0 0,-141-9 628 0 0,172 18-759 0 0,0 0 0 0 0,-15-5 0 0 0,-24-3 125 0 0,0 8-78 0 0,0 2 1 0 0,-66 9-1 0 0,-12 0-73 0 0,-120-14 292 0 0,54-1 58 0 0,-83 22 193 0 0,0 19-307 0 0,268-33-295 0 0,-36 6-362 0 0,1 2 0 0 0,0 2 0 0 0,1 3-1 0 0,-58 26 1 0 0,47-17-6373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12.880"/>
    </inkml:context>
    <inkml:brush xml:id="br0">
      <inkml:brushProperty name="width" value="0.1" units="cm"/>
      <inkml:brushProperty name="height" value="0.1" units="cm"/>
      <inkml:brushProperty name="color" value="#E71224"/>
    </inkml:brush>
  </inkml:definitions>
  <inkml:trace contextRef="#ctx0" brushRef="#br0">1005 59 1839 0 0,'-79'2'5030'0'0,"-31"-3"-2920"0"0,68 4-1456 0 0,0-3 0 0 0,0-2-1 0 0,0-1 1 0 0,-76-16-1 0 0,58 5-42 0 0,-61-6 0 0 0,94 18-519 0 0,0 0 0 0 0,0 2 0 0 0,0 1 1 0 0,-49 7-1 0 0,60-4-209 0 0,0 1 1 0 0,-27 11-1 0 0,-6 6-3320 0 0,8-2-915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13.584"/>
    </inkml:context>
    <inkml:brush xml:id="br0">
      <inkml:brushProperty name="width" value="0.1" units="cm"/>
      <inkml:brushProperty name="height" value="0.1" units="cm"/>
      <inkml:brushProperty name="color" value="#E71224"/>
    </inkml:brush>
  </inkml:definitions>
  <inkml:trace contextRef="#ctx0" brushRef="#br0">2003 95 919 0 0,'1'-3'250'0'0,"-1"1"-1"0"0,0-1 0 0 0,0 1 1 0 0,0-1-1 0 0,0 1 0 0 0,0-1 1 0 0,0 1-1 0 0,-1-1 0 0 0,1 1 1 0 0,-1-1-1 0 0,0 1 0 0 0,1-1 1 0 0,-1 1-1 0 0,0 0 0 0 0,0 0 0 0 0,-1-1 1 0 0,1 1-1 0 0,0 0 0 0 0,-1 0 1 0 0,0 0-1 0 0,1 0 0 0 0,-5-3 1 0 0,3 2-125 0 0,-1-1 0 0 0,0 1 0 0 0,0 0 0 0 0,0 0 0 0 0,-1 0 1 0 0,1 0-1 0 0,-1 1 0 0 0,0 0 0 0 0,1 0 0 0 0,-1 0 0 0 0,-7-1 0 0 0,-11 0 114 0 0,0 2 0 0 0,0 0 0 0 0,0 1 0 0 0,-27 5 0 0 0,17-2 137 0 0,-33-2 1 0 0,31-1-27 0 0,-1 2 0 0 0,1 1 0 0 0,-53 11 0 0 0,-101 34 236 0 0,91-20-355 0 0,-179 26 0 0 0,173-42-94 0 0,-35 3 45 0 0,-186 43 1 0 0,124-8-517 0 0,114-33-2931 0 0,19-6-798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14.825"/>
    </inkml:context>
    <inkml:brush xml:id="br0">
      <inkml:brushProperty name="width" value="0.1" units="cm"/>
      <inkml:brushProperty name="height" value="0.1" units="cm"/>
      <inkml:brushProperty name="color" value="#E71224"/>
    </inkml:brush>
  </inkml:definitions>
  <inkml:trace contextRef="#ctx0" brushRef="#br0">2965 279 455 0 0,'0'-1'94'0'0,"0"0"-1"0"0,-1 0 0 0 0,1 0 0 0 0,0-1 0 0 0,0 1 0 0 0,0 0 0 0 0,1 0 0 0 0,-1 0 0 0 0,0-1 0 0 0,0 1 0 0 0,1 0 0 0 0,-1 0 1 0 0,0 0-1 0 0,1 0 0 0 0,-1-1 0 0 0,2 0 0 0 0,14-27 1251 0 0,-1 4-1479 0 0,-12 17 307 0 0,-1 1-1 0 0,1-1 1 0 0,-1 1-1 0 0,-1-1 0 0 0,1 1 1 0 0,-1-1-1 0 0,-1 0 1 0 0,1 0-1 0 0,-1 0 0 0 0,-1-9 1 0 0,0 16-93 0 0,1-1 0 0 0,-1 0-1 0 0,0 1 1 0 0,1-1 0 0 0,-1 1 0 0 0,0-1 0 0 0,0 1 0 0 0,0-1 0 0 0,0 1 0 0 0,0 0 0 0 0,0 0-1 0 0,-1-1 1 0 0,1 1 0 0 0,0 0 0 0 0,-1 0 0 0 0,1 0 0 0 0,0 0 0 0 0,-1 0 0 0 0,1 1 0 0 0,-1-1-1 0 0,0 0 1 0 0,1 1 0 0 0,-3-1 0 0 0,-2-1 0 0 0,-1 0 0 0 0,1 1 0 0 0,0 0 0 0 0,-12 0 0 0 0,8 1-8 0 0,1-1 1 0 0,0-1 0 0 0,0 1-1 0 0,-12-5 1 0 0,12 3 100 0 0,0 1 0 0 0,0 0 0 0 0,-1 0 0 0 0,-12 0 0 0 0,12 2-58 0 0,-41-3 492 0 0,39 2-506 0 0,0 1-1 0 0,0 0 1 0 0,0 1-1 0 0,0 0 1 0 0,-13 3-1 0 0,12-1-65 0 0,-2-1-1 0 0,1-1 1 0 0,-21 0-1 0 0,-161-31 533 0 0,108 14-125 0 0,25 8-121 0 0,1 2 1 0 0,-1 3-1 0 0,-72 7 1 0 0,-187 30 102 0 0,225-21-354 0 0,-295 41 294 0 0,345-49-298 0 0,-1-2 1 0 0,1-2-1 0 0,-70-9 1 0 0,36-3 85 0 0,-93-25 1 0 0,112 21-97 0 0,-2 4 1 0 0,0 2-1 0 0,0 3 0 0 0,-80 2 0 0 0,40 6-305 0 0,7 0-3453 0 0,28 0-660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16.358"/>
    </inkml:context>
    <inkml:brush xml:id="br0">
      <inkml:brushProperty name="width" value="0.1" units="cm"/>
      <inkml:brushProperty name="height" value="0.1" units="cm"/>
      <inkml:brushProperty name="color" value="#E71224"/>
    </inkml:brush>
  </inkml:definitions>
  <inkml:trace contextRef="#ctx0" brushRef="#br0">1847 112 455 0 0,'0'-2'108'0'0,"0"1"-1"0"0,-1-1 0 0 0,1 0 0 0 0,-1 1 0 0 0,1-1 1 0 0,-1 1-1 0 0,0-1 0 0 0,1 1 0 0 0,-1-1 0 0 0,0 1 1 0 0,0 0-1 0 0,0-1 0 0 0,0 1 0 0 0,0 0 0 0 0,-1 0 1 0 0,-1-2-1 0 0,0 2 165 0 0,0 0-1 0 0,0 0 1 0 0,0 0 0 0 0,0 0 0 0 0,0 0-1 0 0,0 1 1 0 0,-5-1 0 0 0,3 1-221 0 0,-5-2 65 0 0,1 0 0 0 0,-1-1 0 0 0,1 0 0 0 0,-11-5 0 0 0,12 5 22 0 0,0 0 0 0 0,0 0-1 0 0,0 1 1 0 0,0 0 0 0 0,0 0 0 0 0,-16-1-1 0 0,18 4-3 0 0,0 0 0 0 0,1 1 0 0 0,-1-1 0 0 0,0 1-1 0 0,1 0 1 0 0,-1 1 0 0 0,-6 3 0 0 0,-7 3 183 0 0,-16 4-135 0 0,0-1-1 0 0,-40 8 0 0 0,56-16-132 0 0,0-1 0 0 0,0-1 1 0 0,0-1-1 0 0,-1 0 0 0 0,-35-5 0 0 0,22 0 263 0 0,0-2-1 0 0,0-2 1 0 0,1 0 0 0 0,-53-23 0 0 0,51 18-155 0 0,0 1 1 0 0,0 2-1 0 0,-1 1 1 0 0,0 2-1 0 0,0 1 1 0 0,-1 2 0 0 0,0 2-1 0 0,0 1 1 0 0,0 2-1 0 0,1 1 1 0 0,-52 10-1 0 0,-19 6-95 0 0,-174 56 0 0 0,263-68-62 0 0,-149 57-237 0 0,123-45-118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5:17.155"/>
    </inkml:context>
    <inkml:brush xml:id="br0">
      <inkml:brushProperty name="width" value="0.1" units="cm"/>
      <inkml:brushProperty name="height" value="0.1" units="cm"/>
      <inkml:brushProperty name="color" value="#E71224"/>
    </inkml:brush>
  </inkml:definitions>
  <inkml:trace contextRef="#ctx0" brushRef="#br0">1746 83 919 0 0,'-5'-1'2432'0'0,"1"0"-2332"0"0,0 0 1 0 0,1-1 0 0 0,0 1 0 0 0,-1 0 0 0 0,-4-4-1 0 0,0-2 167 0 0,0 1 0 0 0,0 0-1 0 0,-1 1 1 0 0,0-1-1 0 0,0 2 1 0 0,-1-1-1 0 0,1 1 1 0 0,-1 1 0 0 0,0 0-1 0 0,0 0 1 0 0,0 1-1 0 0,0 0 1 0 0,-17-1-1 0 0,-208 8 1746 0 0,27 1-1248 0 0,19-5-92 0 0,-112-17 194 0 0,226 11-790 0 0,0 3 0 0 0,0 3 1 0 0,-129 19-1 0 0,70 2-853 0 0,63-11-177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9:56.483"/>
    </inkml:context>
    <inkml:brush xml:id="br0">
      <inkml:brushProperty name="width" value="0.1" units="cm"/>
      <inkml:brushProperty name="height" value="0.1" units="cm"/>
      <inkml:brushProperty name="color" value="#E71224"/>
    </inkml:brush>
  </inkml:definitions>
  <inkml:trace contextRef="#ctx0" brushRef="#br0">884 1592 2071 0 0,'-31'6'216'0'0,"24"-7"361"0"0,0-1-1 0 0,1 0 1 0 0,-1 0-1 0 0,1 0 1 0 0,-1-1-1 0 0,1 0 1 0 0,-9-6-1 0 0,9 5-284 0 0,1 1 98 0 0,0 0 0 0 0,-1 1 0 0 0,1-1 0 0 0,-1 1 0 0 0,0 0-1 0 0,1 1 1 0 0,-8-2 0 0 0,0-1 160 0 0,12 4-473 0 0,0-1 0 0 0,0 1-1 0 0,-1-1 1 0 0,1 1 0 0 0,0-1-1 0 0,0 1 1 0 0,0 0 0 0 0,-1 0-1 0 0,1 0 1 0 0,0-1 0 0 0,0 1-1 0 0,-1 0 1 0 0,1 0 0 0 0,0 1 0 0 0,0-1-1 0 0,-1 0 1 0 0,-5 2 2305 0 0,20-5-1625 0 0,39 3 83 0 0,116 3 728 0 0,-108 0-1201 0 0,-4-1-34 0 0,74 13-1 0 0,-103-10-194 0 0,1-1-1 0 0,0-2 0 0 0,0 0 1 0 0,0-2-1 0 0,39-5 0 0 0,23-9 428 0 0,32-5 14 0 0,-98 16-433 0 0,-1-1 0 0 0,0-1 0 0 0,26-10 0 0 0,66-30 342 0 0,-68 26-376 0 0,-24 10-59 0 0,108-47 349 0 0,-106 43-284 0 0,-1 0 1 0 0,-1-2-1 0 0,27-20 0 0 0,37-40 141 0 0,34-26 111 0 0,-13 7-156 0 0,-105 91-204 0 0,0 0-1 0 0,-1-1 1 0 0,1 0 0 0 0,-1 1 0 0 0,0-1 0 0 0,0 0-1 0 0,0 0 1 0 0,0 0 0 0 0,-1 0 0 0 0,1 0 0 0 0,0-7-1 0 0,0-4 74 0 0,0 0 1 0 0,-1-17-1 0 0,0 8 67 0 0,-2 5-85 0 0,0 1 0 0 0,-1 0 0 0 0,-1-1 0 0 0,-1 1 0 0 0,0 0 0 0 0,-8-17 0 0 0,3 7 36 0 0,-5-35-1 0 0,6 20-67 0 0,-1 0 0 0 0,-3 0 0 0 0,-20-50 0 0 0,19 63-6 0 0,-1 0-1 0 0,-1 1 0 0 0,-2 1 1 0 0,-39-51-1 0 0,38 59-14 0 0,0 2 1 0 0,-2 0-1 0 0,0 0 0 0 0,-1 2 1 0 0,0 1-1 0 0,-1 0 0 0 0,-1 2 1 0 0,0 1-1 0 0,-1 0 0 0 0,-1 2 1 0 0,-29-9-1 0 0,-10 2-15 0 0,0 2 0 0 0,-2 3 0 0 0,-83-5 0 0 0,-113 19 3 0 0,241-1 0 0 0,-167 15 0 0 0,62-4 0 0 0,79-8 0 0 0,0 2 0 0 0,1 2 0 0 0,0 3 0 0 0,1 1 0 0 0,0 2 0 0 0,1 2 0 0 0,-71 37 0 0 0,-97 69 0 0 0,49-38 0 0 0,142-72 1 0 0,1 1 0 0 0,1 1 0 0 0,0 0-1 0 0,1 2 1 0 0,0 0 0 0 0,-15 19 0 0 0,24-24-8 0 0,0 1 0 0 0,1 1 0 0 0,0-1 0 0 0,0 2 0 0 0,2-1-1 0 0,0 1 1 0 0,0-1 0 0 0,1 2 0 0 0,1-1 0 0 0,-5 26 0 0 0,6-11 10 0 0,2 0-1 0 0,0-1 1 0 0,2 1 0 0 0,1 0-1 0 0,1-1 1 0 0,2 1 0 0 0,13 45-1 0 0,11 15-244 0 0,41 86-1 0 0,7 19-1748 0 0,-36-80-1888 0 0,-19-51-3131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44.202"/>
    </inkml:context>
    <inkml:brush xml:id="br0">
      <inkml:brushProperty name="width" value="0.1" units="cm"/>
      <inkml:brushProperty name="height" value="0.1" units="cm"/>
      <inkml:brushProperty name="color" value="#E71224"/>
    </inkml:brush>
  </inkml:definitions>
  <inkml:trace contextRef="#ctx0" brushRef="#br0">1360 152 919 0 0,'-52'3'1395'0'0,"0"-3"-1"0"0,-95-12 0 0 0,69-1-130 0 0,-90-28 0 0 0,63 13-241 0 0,0 5 0 0 0,-121-11 0 0 0,190 31-984 0 0,-1 2-1 0 0,1 2 0 0 0,0 1 1 0 0,0 1-1 0 0,0 2 1 0 0,1 2-1 0 0,0 1 0 0 0,-60 23 1 0 0,50-13-213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39:58.271"/>
    </inkml:context>
    <inkml:brush xml:id="br0">
      <inkml:brushProperty name="width" value="0.1" units="cm"/>
      <inkml:brushProperty name="height" value="0.1" units="cm"/>
      <inkml:brushProperty name="color" value="#E71224"/>
    </inkml:brush>
  </inkml:definitions>
  <inkml:trace contextRef="#ctx0" brushRef="#br0">433 1398 919 0 0,'-2'0'103'0'0,"1"0"0"0"0,0-1 0 0 0,0 1 0 0 0,0-1 0 0 0,0 1 0 0 0,0-1 0 0 0,0 0 0 0 0,0 1 0 0 0,0-1 0 0 0,0 0 0 0 0,0 0 0 0 0,0 0 0 0 0,0 0 0 0 0,0 0 0 0 0,0 0 0 0 0,1 0 0 0 0,-1 0 0 0 0,0 0 0 0 0,1 0 0 0 0,-1 0 0 0 0,1 0 0 0 0,-1 0 0 0 0,1 0 0 0 0,0-1 0 0 0,-1 1 0 0 0,1 0 0 0 0,0 0 0 0 0,0-1 0 0 0,0 1 0 0 0,0 0 0 0 0,0 0 0 0 0,0-1 0 0 0,0 1 0 0 0,1 0 0 0 0,-1 0 0 0 0,0 0 0 0 0,0-1 0 0 0,1 1 0 0 0,-1 0-1 0 0,1 0 1 0 0,-1 0 0 0 0,2-2 0 0 0,-1 2 101 0 0,0 0 0 0 0,0 0 0 0 0,0 0 0 0 0,0 0 0 0 0,0 0 0 0 0,0 1 0 0 0,0-1 0 0 0,1 0 0 0 0,-1 0 0 0 0,0 1 0 0 0,0-1 0 0 0,1 1 0 0 0,-1-1 0 0 0,2 1 0 0 0,7-4 1052 0 0,-3 1-921 0 0,1 0 0 0 0,0 0 0 0 0,0 1-1 0 0,0 0 1 0 0,0 1 0 0 0,0-1 0 0 0,9 1 0 0 0,62 2 324 0 0,-32 1-245 0 0,1 1-165 0 0,1 1 0 0 0,-1 3 0 0 0,47 14 0 0 0,40 5 147 0 0,-84-21 24 0 0,1-3-1 0 0,101-8 0 0 0,-8-1 178 0 0,-51 5-444 0 0,49 1-73 0 0,-60 3 163 0 0,1-4 0 0 0,129-20-1 0 0,-201 21-191 0 0,-1-2 0 0 0,1 0 0 0 0,-1 0 0 0 0,0-1 0 0 0,15-7 0 0 0,-21 8-39 0 0,1-1-1 0 0,0 1 1 0 0,-1-1-1 0 0,0 0 1 0 0,0-1-1 0 0,0 1 0 0 0,-1-1 1 0 0,1 0-1 0 0,-1 0 1 0 0,7-12-1 0 0,7-16 16 0 0,-2-2 1 0 0,-1 0-1 0 0,-2-1 0 0 0,-1 0 0 0 0,-2-1 0 0 0,-2 0 1 0 0,-1-1-1 0 0,-2 0 0 0 0,1-43 0 0 0,-6 61-27 0 0,-1 1 0 0 0,-1-1 0 0 0,0 1 0 0 0,-2 0 0 0 0,0 0 0 0 0,-1 0 0 0 0,-14-36 0 0 0,-6 4 0 0 0,-42-68 0 0 0,45 82 0 0 0,-10-20 0 0 0,-22-35 0 0 0,45 80 0 0 0,0 0 0 0 0,-1 0 0 0 0,0 1 0 0 0,-1 0 0 0 0,-13-10 0 0 0,-11-3 0 0 0,-1 1 0 0 0,-55-26 0 0 0,59 33 0 0 0,8 3 0 0 0,-15-8 0 0 0,-62-22 0 0 0,66 31 0 0 0,1 2 0 0 0,-2 1 0 0 0,1 2 0 0 0,-65-4 0 0 0,4 9 0 0 0,1 5 0 0 0,-127 19 0 0 0,-183 61 0 0 0,344-68 13 0 0,0 3 0 0 0,2 2 0 0 0,0 3-1 0 0,-89 49 1 0 0,130-60-9 0 0,-1-1-1 0 0,1 2 1 0 0,1 1-1 0 0,1 0 1 0 0,-24 26-1 0 0,35-34-1 0 0,0 0 1 0 0,0 0-1 0 0,1 1 0 0 0,0 0 1 0 0,0 0-1 0 0,0 0 0 0 0,1 0 0 0 0,0 0 1 0 0,1 1-1 0 0,-1-1 0 0 0,2 1 0 0 0,-1 0 1 0 0,1 0-1 0 0,0 0 0 0 0,1-1 0 0 0,-1 1 1 0 0,2 0-1 0 0,1 13 0 0 0,1-7 5 0 0,0-1-1 0 0,2 0 1 0 0,-1 0-1 0 0,2-1 1 0 0,0 1 0 0 0,0-1-1 0 0,1 0 1 0 0,0-1-1 0 0,1 0 1 0 0,1 0-1 0 0,0 0 1 0 0,11 9 0 0 0,15 12 37 0 0,1-2 0 0 0,46 29 0 0 0,-46-34-23 0 0,175 115 116 0 0,32 24-121 0 0,-133-73-1200 0 0,-66-47-128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0:48.670"/>
    </inkml:context>
    <inkml:brush xml:id="br0">
      <inkml:brushProperty name="width" value="0.1" units="cm"/>
      <inkml:brushProperty name="height" value="0.1" units="cm"/>
      <inkml:brushProperty name="color" value="#66CC00"/>
    </inkml:brush>
  </inkml:definitions>
  <inkml:trace contextRef="#ctx0" brushRef="#br0">1047 1527 2671 0 0,'0'-1'22'0'0,"-1"0"-1"0"0,1 0 0 0 0,-1 0 0 0 0,0 0 0 0 0,0 0 0 0 0,1 0 1 0 0,-1 0-1 0 0,0 0 0 0 0,0 0 0 0 0,0 0 0 0 0,0 0 0 0 0,0 1 1 0 0,0-1-1 0 0,0 0 0 0 0,-1 1 0 0 0,-1-2 0 0 0,2 1 54 0 0,-1 0 0 0 0,0 0-1 0 0,1 0 1 0 0,-1 0 0 0 0,1 0-1 0 0,-1 0 1 0 0,1-1 0 0 0,-2-1-1 0 0,1 0 222 0 0,1 0 0 0 0,-1 0-1 0 0,0 0 1 0 0,0 1 0 0 0,0-1-1 0 0,-1 0 1 0 0,1 1 0 0 0,0 0-1 0 0,-1 0 1 0 0,0-1 0 0 0,1 2-1 0 0,-1-1 1 0 0,0 0 0 0 0,0 0-1 0 0,0 1 1 0 0,0 0-1 0 0,0-1 1 0 0,-1 1 0 0 0,1 1-1 0 0,0-1 1 0 0,-1 0 0 0 0,-6 0-1 0 0,-55-8 1345 0 0,-91 4-348 0 0,114 6-1002 0 0,7 0-66 0 0,-22-1 178 0 0,-7-3 446 0 0,33 2-36 0 0,-34-5 0 0 0,62 5-715 0 0,0 0-1 0 0,0 0 1 0 0,0 0-1 0 0,1-1 1 0 0,-1 1-1 0 0,1-1 1 0 0,-1 0-1 0 0,1 0 1 0 0,-1 1-1 0 0,1-2 0 0 0,0 1 1 0 0,0 0-1 0 0,-3-5 1 0 0,3 4 8 0 0,-1 0 1 0 0,0 1 0 0 0,1-1-1 0 0,-1 0 1 0 0,0 1-1 0 0,0-1 1 0 0,0 1-1 0 0,-1 0 1 0 0,1 0 0 0 0,-4-2-1 0 0,-23-4 315 0 0,19 5-120 0 0,-1 0 0 0 0,-18-9 0 0 0,16 7 292 0 0,14 5-579 0 0,-1 0 0 0 0,1 0 1 0 0,0 0-1 0 0,0 0 0 0 0,0 0 0 0 0,0 0 1 0 0,-1-1-1 0 0,1 1 0 0 0,0 0 1 0 0,0 0-1 0 0,0 0 0 0 0,-1 0 1 0 0,1 0-1 0 0,0 0 0 0 0,0 0 1 0 0,0 0-1 0 0,0 1 0 0 0,-1-1 0 0 0,1 0 1 0 0,0 0-1 0 0,0 0 0 0 0,0 0 1 0 0,-1 0-1 0 0,1 0 0 0 0,0 0 1 0 0,0 0-1 0 0,0 0 0 0 0,0 0 0 0 0,0 1 1 0 0,-1-1-1 0 0,1 0 0 0 0,0 0 1 0 0,0 0-1 0 0,0 0 0 0 0,0 0 1 0 0,0 1-1 0 0,0-1 0 0 0,0 0 0 0 0,0 0 1 0 0,0 0-1 0 0,-1 0 0 0 0,1 1 1 0 0,0-1-1 0 0,0 0 0 0 0,0 0 1 0 0,0 0-1 0 0,0 0 0 0 0,0 1 0 0 0,0-1 1 0 0,0 0-1 0 0,0 0 0 0 0,0 0 1 0 0,0 1-1 0 0,0-1 0 0 0,1 0 1 0 0,-1 0-1 0 0,0 0 0 0 0,0 0 0 0 0,0 1 1 0 0,0-1-1 0 0,0 0 0 0 0,0 0 1 0 0,0 0-1 0 0,0 0 0 0 0,0 0 1 0 0,1 1-1 0 0,-1-1 0 0 0,2 1 96 0 0,0 0-1 0 0,0 0 0 0 0,0 0 1 0 0,1 0-1 0 0,-1 0 0 0 0,0 0 1 0 0,1-1-1 0 0,-1 1 1 0 0,0-1-1 0 0,1 0 0 0 0,-1 1 1 0 0,5-2-1 0 0,18 5 434 0 0,5 4-246 0 0,0-2 0 0 0,0-2-1 0 0,0 0 1 0 0,56-2 0 0 0,-17 0-46 0 0,1-1 2 0 0,14 0 99 0 0,-47 2-163 0 0,0-2 1 0 0,70-6-1 0 0,-60 1-50 0 0,0 3 0 0 0,1 2-1 0 0,76 11 1 0 0,-92-8-121 0 0,79 1 125 0 0,-6 0-12 0 0,6 1 4 0 0,-55-4-113 0 0,-18-3 7 0 0,0-1 0 0 0,-1-2 1 0 0,0-2-1 0 0,44-12 1 0 0,-31 7 52 0 0,71-8 1 0 0,196 9 222 0 0,-273 8-198 0 0,71-13 1 0 0,-59 7-32 0 0,70-14 65 0 0,-61 10-12 0 0,94-6 0 0 0,-61 15-44 0 0,176-13 32 0 0,-237 14-87 0 0,73 3 0 0 0,-74 0-23 0 0,25 2 10 0 0,-1 2 0 0 0,0 3 0 0 0,96 25 0 0 0,68 15 32 0 0,-116-29-32 0 0,-47-9-6 0 0,72 1 0 0 0,50 7 23 0 0,147 41 42 0 0,-286-52-59 0 0,0-1 0 0 0,1-3 0 0 0,63-3 0 0 0,-6-4 48 0 0,0 4 0 0 0,134 16 0 0 0,-160-9-21 0 0,0-4-1 0 0,118-10 1 0 0,-98 3-30 0 0,28-3 38 0 0,-73 1-51 0 0,203-28 64 0 0,-197 25-50 0 0,-6 1 24 0 0,0-3 0 0 0,63-20 0 0 0,-81 19-35 0 0,15-4 12 0 0,-2-3 0 0 0,0-1 1 0 0,48-30-1 0 0,-27 11 2 0 0,-32 18 17 0 0,36-26 1 0 0,-59 38-29 0 0,-1 0 0 0 0,-1-1 0 0 0,0 0 0 0 0,0 0 0 0 0,-1-1 0 0 0,15-24 0 0 0,-17 23 0 0 0,-1-1 1 0 0,0 0-1 0 0,-1 0 1 0 0,-1 0-1 0 0,0 0 0 0 0,-1-1 1 0 0,0 0-1 0 0,-1 0 1 0 0,1-27-1 0 0,-4 6 15 0 0,-1 0 1 0 0,-14-62-1 0 0,15 87-21 0 0,-6-23 17 0 0,-17-58 0 0 0,20 81-14 0 0,0 1-1 0 0,0-1 1 0 0,-1 1 0 0 0,0-1 0 0 0,-1 1-1 0 0,0 1 1 0 0,0-1 0 0 0,-1 1 0 0 0,0 0-1 0 0,-9-7 1 0 0,13 13-3 0 0,-81-65 0 0 0,68 56 0 0 0,0 1 0 0 0,0 1 0 0 0,-32-13 0 0 0,-146-46 0 0 0,21 9 0 0 0,118 40 0 0 0,-96-18 0 0 0,-61 3 0 0 0,-434-4 0 0 0,292 46 0 0 0,68 0 0 0 0,69-11 0 0 0,-172 4 0 0 0,23 4 0 0 0,100-4 0 0 0,223 0 0 0 0,-251-1 0 0 0,268-2 0 0 0,-271-21 0 0 0,49-6 0 0 0,-104-16 0 0 0,217 26 0 0 0,-229-5 0 0 0,-321 17 0 0 0,366 12 0 0 0,209-1 0 0 0,-39-6 0 0 0,2 1 0 0 0,112 2 0 0 0,1 2 0 0 0,-43 9 0 0 0,62-8 0 0 0,0 0 0 0 0,-1 1 0 0 0,2 1 0 0 0,-1 0 0 0 0,1 1 0 0 0,0 1 0 0 0,0 0 0 0 0,1 1 0 0 0,0 1 0 0 0,1 0 0 0 0,0 0 0 0 0,0 1 0 0 0,1 0 0 0 0,1 1 0 0 0,0 1 0 0 0,0 0 0 0 0,2 0 0 0 0,-1 0 0 0 0,2 1 0 0 0,0 1 0 0 0,0-1 0 0 0,1 1 0 0 0,1 0 0 0 0,1 0 0 0 0,0 1 0 0 0,-2 20 0 0 0,4-5-5 0 0,1-1-1 0 0,1 1 1 0 0,2-1 0 0 0,1 1-1 0 0,12 48 1 0 0,5-6-11 0 0,31 77 0 0 0,-24-81 16 0 0,61 109 0 0 0,-71-145 0 0 0,9 13 0 0 0,-16-31 0 0 0,0-1 0 0 0,0 1 0 0 0,0 1 0 0 0,7 19 0 0 0,-16-34-13 0 0,-1 1-1 0 0,0 0 1 0 0,1 0 0 0 0,-1 0-1 0 0,0 0 1 0 0,0 0 0 0 0,0-1-1 0 0,-1 1 1 0 0,1 0 0 0 0,0 0-1 0 0,-1 0 1 0 0,0 2 0 0 0,-11 26-343 0 0,7-16 172 0 0,-55 138-2996 0 0,38-93 1865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1:34.624"/>
    </inkml:context>
    <inkml:brush xml:id="br0">
      <inkml:brushProperty name="width" value="0.1" units="cm"/>
      <inkml:brushProperty name="height" value="0.1" units="cm"/>
      <inkml:brushProperty name="color" value="#66CC00"/>
    </inkml:brush>
  </inkml:definitions>
  <inkml:trace contextRef="#ctx0" brushRef="#br0">4299 1458 919 0 0,'0'-1'76'0'0,"-1"-1"-1"0"0,0 1 0 0 0,0 0 0 0 0,1 0 0 0 0,-1-1 0 0 0,0 1 0 0 0,1-1 0 0 0,0 1 1 0 0,-1-1-1 0 0,1 1 0 0 0,0-1 0 0 0,-1 1 0 0 0,1 0 0 0 0,0-1 0 0 0,0 1 0 0 0,1-3 1 0 0,-3-15 710 0 0,-2 1 51 0 0,4 13-298 0 0,-1 1 0 0 0,0-1-1 0 0,0 1 1 0 0,0 0 0 0 0,-1-1-1 0 0,0 1 1 0 0,1 0 0 0 0,-1 0 0 0 0,-1 0-1 0 0,1 0 1 0 0,-6-7 0 0 0,5 8-171 0 0,-1 0 0 0 0,1 0-1 0 0,-1 0 1 0 0,0 1 0 0 0,0-1 0 0 0,0 1 0 0 0,0 0 0 0 0,-1 0 0 0 0,1 0 0 0 0,-7-1 0 0 0,-2 0 169 0 0,1 1 0 0 0,-19 0 1 0 0,-18-3 556 0 0,41 4-901 0 0,0 0-1 0 0,0 1 1 0 0,-15 1-1 0 0,15 0-14 0 0,-1-1 0 0 0,1 0 0 0 0,-16-2-1 0 0,2-1 113 0 0,18 3-204 0 0,0-1 1 0 0,0 1-1 0 0,0-1 1 0 0,1 0-1 0 0,-1 1 0 0 0,0-2 1 0 0,0 1-1 0 0,0 0 0 0 0,1-1 1 0 0,-6-3-1 0 0,3 1 68 0 0,-1 0 1 0 0,1 0-1 0 0,-1 1 0 0 0,0 0 0 0 0,0 0 1 0 0,0 1-1 0 0,-8-2 0 0 0,-7 0 185 0 0,-24-1 1 0 0,-4-1-93 0 0,30 2-125 0 0,14 2-72 0 0,-1 1 0 0 0,0 0 0 0 0,1 0 0 0 0,-1 1 0 0 0,0-1 0 0 0,-11 2 0 0 0,-153 16 670 0 0,104-11-336 0 0,-1-3 0 0 0,-113-10 0 0 0,92 5-35 0 0,19 2-170 0 0,-14 1-78 0 0,57 0-72 0 0,1 0 0 0 0,-1-2-1 0 0,-27-5 1 0 0,22 2 16 0 0,1 1 1 0 0,-2 2-1 0 0,1 0 0 0 0,0 3 1 0 0,-36 5-1 0 0,-74 14 91 0 0,127-20-99 0 0,0 0-1 0 0,-29-5 1 0 0,-5 1 45 0 0,11 1 94 0 0,-50-8 0 0 0,51 4-123 0 0,-51 0 1 0 0,33 4 20 0 0,-51 3 94 0 0,75 1-142 0 0,18-2-14 0 0,-1 1 1 0 0,1 1-1 0 0,-18 4 0 0 0,-47 17 7 0 0,-62 17 26 0 0,-9 0-45 0 0,116-30 40 0 0,-56 7 0 0 0,1 0 8 0 0,10-1-23 0 0,-31 9 33 0 0,67-12 3 0 0,23-5-47 0 0,0-2 0 0 0,-1-1 0 0 0,0 0 1 0 0,-30 3-1 0 0,-109 9 286 0 0,139-14-253 0 0,-39 0 0 0 0,39-3-18 0 0,1 1 0 0 0,-28 5 0 0 0,-149 40-29 0 0,167-41 82 0 0,-1-2 0 0 0,-51 0-1 0 0,78-3-68 0 0,0-1 0 0 0,0 0 0 0 0,1 1 0 0 0,-1-1 0 0 0,0 0 0 0 0,1 0 0 0 0,-1 0 0 0 0,1-1 0 0 0,-1 1-1 0 0,1 0 1 0 0,-1-1 0 0 0,1 0 0 0 0,0 0 0 0 0,0 1 0 0 0,0-1 0 0 0,0-1 0 0 0,0 1 0 0 0,0 0 0 0 0,1 0-1 0 0,-1-1 1 0 0,-2-4 0 0 0,-3-6 58 0 0,1-1 0 0 0,-9-25 0 0 0,12 31-58 0 0,-33-74 95 0 0,1 1 32 0 0,24 50-104 0 0,1-1 0 0 0,2-1 1 0 0,1 1-1 0 0,-4-59 0 0 0,9-42-36 0 0,-2-37 0 0 0,-8-27 0 0 0,12 170 0 0 0,2 0 0 0 0,0 0 0 0 0,2 0 0 0 0,1 0 0 0 0,10-30 0 0 0,-12 49 0 0 0,0 1 0 0 0,0 1 0 0 0,1-1 0 0 0,0 0 0 0 0,0 1 0 0 0,1 0 0 0 0,0 0 0 0 0,0 0 0 0 0,0 0 0 0 0,1 1 0 0 0,0 0 0 0 0,0 0 0 0 0,0 1 0 0 0,0-1 0 0 0,1 2 0 0 0,13-7 0 0 0,7-1 0 0 0,0 1 0 0 0,1 1 0 0 0,31-5 0 0 0,-53 12 0 0 0,332-71 0 0 0,-223 50 0 0 0,1 6 0 0 0,1 4 0 0 0,137 3 0 0 0,103 1 0 0 0,-1-20 0 0 0,-238 18 0 0 0,-20 2 0 0 0,457-25 0 0 0,-428 39 0 0 0,129 23 0 0 0,-95 2 0 0 0,35 5 0 0 0,39 2 0 0 0,75 33 0 0 0,-208-53 0 0 0,-69-13 0 0 0,1 1 0 0 0,-1 2 0 0 0,62 20 0 0 0,-80-19-9 0 0,-1 1 0 0 0,0 0 0 0 0,0 1-1 0 0,0 0 1 0 0,-1 1 0 0 0,13 14 0 0 0,-17-15 6 0 0,0 1 1 0 0,-1 0-1 0 0,0 1 1 0 0,0 0-1 0 0,-2 0 0 0 0,1 0 1 0 0,-2 1-1 0 0,1 0 0 0 0,-2 0 1 0 0,4 16-1 0 0,-2 0-9 0 0,0 0 1 0 0,-3 0-1 0 0,1 52 0 0 0,-5-47 3 0 0,-2 1 1 0 0,-2-1-1 0 0,-1 0 1 0 0,-1 0-1 0 0,-2-1 1 0 0,-16 40-1 0 0,18-57-17 0 0,-1 0 0 0 0,0-1 0 0 0,-1 0 0 0 0,-1 0 0 0 0,0-1 0 0 0,-1-1 0 0 0,-19 19 0 0 0,-100 78-312 0 0,84-74 268 0 0,-183 151-2163 0 0,45-41-1370 0 0,118-90 2095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1:38.648"/>
    </inkml:context>
    <inkml:brush xml:id="br0">
      <inkml:brushProperty name="width" value="0.1" units="cm"/>
      <inkml:brushProperty name="height" value="0.1" units="cm"/>
      <inkml:brushProperty name="color" value="#66CC00"/>
    </inkml:brush>
  </inkml:definitions>
  <inkml:trace contextRef="#ctx0" brushRef="#br0">8050 461 1375 0 0,'0'-7'1119'0'0,"0"0"-1"0"0,-1 0 1 0 0,0 1-1 0 0,-1-1 1 0 0,1 0-1 0 0,-5-11 1 0 0,6 18-1179 0 0,-2-5 302 0 0,0 0 0 0 0,0 1 0 0 0,0 0 1 0 0,-1 0-1 0 0,1-1 0 0 0,-1 2 1 0 0,0-1-1 0 0,0 0 0 0 0,0 0 0 0 0,-1 1 1 0 0,-7-6-1 0 0,4 4-1 0 0,0 0 0 0 0,-1 1 0 0 0,0 0 0 0 0,0 0-1 0 0,0 1 1 0 0,-10-3 0 0 0,-7 0 125 0 0,-1 1-1 0 0,0 1 0 0 0,-39 0 0 0 0,-56 1 595 0 0,47 3-16 0 0,-123-18 0 0 0,79 1 124 0 0,-142-4 0 0 0,169 15-656 0 0,-110-23 0 0 0,-237-36 856 0 0,372 56-1193 0 0,-115-2 83 0 0,81 8-86 0 0,-188-36 296 0 0,158 18-122 0 0,-276-10 39 0 0,311 27-240 0 0,-83 3 87 0 0,99 1-80 0 0,-58 2 20 0 0,31 1 52 0 0,-125-14 0 0 0,3 2 59 0 0,84 6-56 0 0,-308 2 91 0 0,209 4-74 0 0,197-3-98 0 0,-214 8 274 0 0,81-3-183 0 0,25-3-32 0 0,125-1-42 0 0,-1-2-1 0 0,-50-7 0 0 0,-32-2 29 0 0,44 10-56 0 0,-171 5 47 0 0,-40 24-38 0 0,-25 1-24 0 0,148-22 47 0 0,-96 8-6 0 0,217-12-57 0 0,1 0 21 0 0,-46 10-1 0 0,24-3-12 0 0,39-9-12 0 0,-1 1-1 0 0,-22 8 1 0 0,25-7 9 0 0,-1 0 1 0 0,1-1-1 0 0,-1-1 0 0 0,-24 1 0 0 0,-15 2 9 0 0,-88 17-18 0 0,78-16 22 0 0,48-6-4 0 0,-1 2-1 0 0,-34 6 1 0 0,-14 2 35 0 0,51-9-30 0 0,1 0-1 0 0,-1-1 1 0 0,0-1 0 0 0,-18-3 0 0 0,21 2-5 0 0,0 1 1 0 0,0 0 0 0 0,0 0 0 0 0,0 2 0 0 0,-1-1-1 0 0,1 1 1 0 0,-14 4 0 0 0,24-4-16 0 0,0 0 1 0 0,0 0-1 0 0,0 0 0 0 0,0 1 1 0 0,0-1-1 0 0,1 0 0 0 0,-1 1 1 0 0,0 0-1 0 0,1-1 0 0 0,-1 1 1 0 0,1 0-1 0 0,0 0 0 0 0,0 0 1 0 0,-1 0-1 0 0,1 0 0 0 0,0 0 0 0 0,1 0 1 0 0,-1 0-1 0 0,0 0 0 0 0,0 3 1 0 0,-2 6-6 0 0,1 1 0 0 0,-2 17 0 0 0,4-7 2 0 0,1 1 0 0 0,0-1 0 0 0,2 0 0 0 0,10 44 0 0 0,4 21 0 0 0,-10-36 4 0 0,3-1-1 0 0,29 87 1 0 0,-25-92 98 0 0,-1 0 0 0 0,-3 0 0 0 0,5 49 0 0 0,-9-58-36 0 0,19 65 0 0 0,-17-74-57 0 0,3 9 46 0 0,18 37 0 0 0,8 21 35 0 0,-14-31-26 0 0,-19-54-56 0 0,1 0-1 0 0,0-1 1 0 0,0 0-1 0 0,1 0 1 0 0,0 0-1 0 0,1-1 1 0 0,-1 0-1 0 0,1 0 1 0 0,1-1-1 0 0,-1 1 1 0 0,1-2-1 0 0,0 1 1 0 0,1-1-1 0 0,-1 0 1 0 0,15 5-1 0 0,9 3 25 0 0,0-2-1 0 0,1-1 0 0 0,37 6 0 0 0,38-1 31 0 0,-58-9-49 0 0,99 7 70 0 0,191-9 1 0 0,-196-5-59 0 0,474-27 39 0 0,-327 25-64 0 0,-151 5 0 0 0,35-13 15 0 0,-3 0 34 0 0,-77 13-49 0 0,104 16 0 0 0,-95-5 0 0 0,0-5 0 0 0,0-4 0 0 0,180-16 0 0 0,-207 7 0 0 0,-1 4 0 0 0,78 8 0 0 0,-17 0 0 0 0,108-17 52 0 0,-153 4-40 0 0,33 3-12 0 0,152 17 0 0 0,-193-11 31 0 0,150-16 0 0 0,-193 9-29 0 0,245 0-2 0 0,-154 6 0 0 0,40-4 0 0 0,-7-4 0 0 0,77 2 0 0 0,-84 21 0 0 0,-20-2 0 0 0,-64-9 0 0 0,1-3 0 0 0,100-9 0 0 0,32 1 52 0 0,-130 6-40 0 0,-12-1-12 0 0,3 2 0 0 0,0-4 0 0 0,98-15 0 0 0,-164 17 0 0 0,61-12 32 0 0,92-28 0 0 0,-124 29-16 0 0,0 0 0 0 0,0-3 0 0 0,46-26 0 0 0,-51 23-8 0 0,31-21 37 0 0,-10 5-12 0 0,-28 20-19 0 0,0-1 0 0 0,20-20 0 0 0,-13 8-5 0 0,-1-2 0 0 0,-1 0 0 0 0,-2-2 1 0 0,-1 0-1 0 0,-1-2 0 0 0,20-42 0 0 0,35-71 25 0 0,-6 14-4 0 0,-51 90-14 0 0,-2-1 0 0 0,-1-1 0 0 0,14-75 0 0 0,-28 112-16 0 0,-1 1 0 0 0,0-1 0 0 0,0 0 0 0 0,0 1 0 0 0,0-1 0 0 0,-1 0 0 0 0,0 1 0 0 0,0-1 0 0 0,-1 1 0 0 0,1-1 0 0 0,-1 1 0 0 0,0 0 0 0 0,-1-1 0 0 0,1 1 0 0 0,-1 0 0 0 0,-5-6 0 0 0,-5-6 0 0 0,-1 0 0 0 0,-1 1 0 0 0,-16-14 0 0 0,-6-5 0 0 0,29 26-11 0 0,-9-10 21 0 0,-2 1-1 0 0,-36-30 1 0 0,48 43-33 0 0,0 1-1 0 0,0 0 0 0 0,-1 0 1 0 0,1 1-1 0 0,-1 0 1 0 0,1 0-1 0 0,-1 0 1 0 0,0 1-1 0 0,0 0 0 0 0,0 1 1 0 0,0 0-1 0 0,-1 0 1 0 0,-7 1-1 0 0,-5 1-626 0 0,0 1-1 0 0,0 1 1 0 0,1 1 0 0 0,-1 1-1 0 0,1 0 1 0 0,1 2 0 0 0,-26 11-1 0 0,0 7-7834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4:46.385"/>
    </inkml:context>
    <inkml:brush xml:id="br0">
      <inkml:brushProperty name="width" value="0.1" units="cm"/>
      <inkml:brushProperty name="height" value="0.1" units="cm"/>
      <inkml:brushProperty name="color" value="#F4F91B"/>
    </inkml:brush>
  </inkml:definitions>
  <inkml:trace contextRef="#ctx0" brushRef="#br0">2498 25 4111 0 0,'-8'-15'432'0'0,"7"14"-400"0"0,0 0-1 0 0,0 0 0 0 0,0 1 1 0 0,-1-1-1 0 0,1 0 0 0 0,0 0 1 0 0,0 1-1 0 0,-1-1 0 0 0,1 0 0 0 0,0 1 1 0 0,-1-1-1 0 0,1 1 0 0 0,-1 0 1 0 0,1 0-1 0 0,-1-1 0 0 0,1 1 1 0 0,-1 0-1 0 0,1 0 0 0 0,0 0 1 0 0,-1 0-1 0 0,1 1 0 0 0,-1-1 0 0 0,-1 1 1 0 0,-4 1 261 0 0,0 1 1 0 0,1 0-1 0 0,0 0 0 0 0,-7 4 1 0 0,9-4-146 0 0,-1 0 1 0 0,1-1-1 0 0,-1 1 0 0 0,0-1 1 0 0,0-1-1 0 0,-9 4 1 0 0,-63-1 1417 0 0,67-4-1397 0 0,-13 0 137 0 0,1 0 1 0 0,-29 6-1 0 0,-70 9 53 0 0,84-12-222 0 0,13-1 58 0 0,0-2 0 0 0,0-1 0 0 0,-33-6 0 0 0,35 4-55 0 0,-1 0 0 0 0,1 2-1 0 0,-1 0 1 0 0,-24 4 0 0 0,-28 6 197 0 0,-145-1-1 0 0,25-27 417 0 0,32 2-226 0 0,9 3-389 0 0,73 5-37 0 0,0 4 0 0 0,-90 5-1 0 0,-99 30-203 0 0,228-23 16 0 0,2 3 0 0 0,-1 1 0 0 0,1 2 0 0 0,-56 26 0 0 0,47-13-969 0 0,0-2-318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5:02.698"/>
    </inkml:context>
    <inkml:brush xml:id="br0">
      <inkml:brushProperty name="width" value="0.1" units="cm"/>
      <inkml:brushProperty name="height" value="0.1" units="cm"/>
      <inkml:brushProperty name="color" value="#F4F91B"/>
    </inkml:brush>
  </inkml:definitions>
  <inkml:trace contextRef="#ctx0" brushRef="#br0">1423 84 455 0 0,'2'-4'115'0'0,"0"0"-1"0"0,-1 0 0 0 0,0 0 1 0 0,1-1-1 0 0,-1 1 0 0 0,0-7 0 0 0,3-4 520 0 0,-4 13-631 0 0,1 1 1 0 0,0 0 0 0 0,-1-1-1 0 0,0 1 1 0 0,1 0 0 0 0,-1-1-1 0 0,0 1 1 0 0,1 0 0 0 0,-1-1 0 0 0,0 1-1 0 0,0-1 1 0 0,0 1 0 0 0,0-1-1 0 0,0 1 1 0 0,-1 0 0 0 0,1-1 0 0 0,0 1-1 0 0,-1-1 1 0 0,1 1 0 0 0,-1 0-1 0 0,0-3 1 0 0,0 4 33 0 0,0 0 0 0 0,0 0 0 0 0,0 0-1 0 0,1 0 1 0 0,-1 0 0 0 0,0 0 0 0 0,0 0 0 0 0,1 0 0 0 0,-1 1-1 0 0,0-1 1 0 0,0 0 0 0 0,1 0 0 0 0,-1 1 0 0 0,0-1 0 0 0,0 0-1 0 0,1 1 1 0 0,-1-1 0 0 0,0 1 0 0 0,1-1 0 0 0,-1 1-1 0 0,0 0 1 0 0,-17 13 573 0 0,17-13-569 0 0,-10 7 204 0 0,0 1 0 0 0,-1-2 0 0 0,1 0 0 0 0,-2 0 0 0 0,-13 5 1 0 0,-68 20 258 0 0,53-18-264 0 0,-21 5 112 0 0,0-3 0 0 0,-69 10 0 0 0,112-25-275 0 0,-1 0 0 0 0,0-1 1 0 0,-21-4-1 0 0,-1 1 47 0 0,14 1 3 0 0,-1-2 0 0 0,-45-13-1 0 0,50 10 117 0 0,-1 2 0 0 0,-1 0-1 0 0,-41-1 1 0 0,-78 10 377 0 0,111-8-563 0 0,-6 0 278 0 0,38 4-280 0 0,-1 0 0 0 0,0 0 0 0 0,1 0 0 0 0,-1 1 0 0 0,1-1 0 0 0,-1 1 0 0 0,1-1 0 0 0,-1 1 0 0 0,1 0 0 0 0,-1 0 0 0 0,-3 2 0 0 0,6-3-50 0 0,0 0 0 0 0,-1 0 1 0 0,1 0-1 0 0,0 1 0 0 0,-1-1 0 0 0,1 0 0 0 0,0 0 1 0 0,-1 0-1 0 0,1 1 0 0 0,0-1 0 0 0,0 0 1 0 0,-1 0-1 0 0,1 0 0 0 0,0 1 0 0 0,0-1 0 0 0,-1 0 1 0 0,1 1-1 0 0,0-1 0 0 0,0 0 0 0 0,0 1 0 0 0,0-1 1 0 0,0 0-1 0 0,-1 1 0 0 0,1-1 0 0 0,0 0 1 0 0,0 1-1 0 0,0-1 0 0 0,0 0 0 0 0,0 1 0 0 0,0-1 1 0 0,0 0-1 0 0,0 1 0 0 0,0-1 0 0 0,0 0 0 0 0,0 1 1 0 0,0-1-1 0 0,1 0 0 0 0,-1 1 0 0 0,0-1 1 0 0,0 0-1 0 0,0 1 0 0 0,0-1 0 0 0,0 0 0 0 0,1 1 1 0 0,-1-1-1 0 0,0 0 0 0 0,0 0 0 0 0,1 1 0 0 0,-1-1 1 0 0,0 0-1 0 0,0 0 0 0 0,1 0 0 0 0,-1 1 0 0 0,0-1 1 0 0,1 0-1 0 0,-1 0 0 0 0,0 0 0 0 0,1 0 1 0 0,-1 0-1 0 0,1 1 0 0 0,22 7 252 0 0,-20-8-173 0 0,9 3 53 0 0,1-2 0 0 0,0 1 0 0 0,0-2 0 0 0,-1 0 0 0 0,1 0 0 0 0,19-4 1 0 0,9 1-14 0 0,-16 1-45 0 0,-1-2 0 0 0,1 0-1 0 0,-1-1 1 0 0,28-11 0 0 0,-38 12 15 0 0,1 1 0 0 0,-1 0 0 0 0,1 0 0 0 0,0 2 0 0 0,17-1 0 0 0,73 9 238 0 0,-77-6-306 0 0,0-1 0 0 0,-1-1 0 0 0,1-1 0 0 0,41-10 0 0 0,-34 6 90 0 0,71-4 1 0 0,187 20 182 0 0,-88-4-35 0 0,-192-5-256 0 0,0-1 0 0 0,-1-1 0 0 0,1 0 0 0 0,-1 0 0 0 0,1-2 0 0 0,-1 1 0 0 0,21-8 0 0 0,-27 7 2 0 0,13-7 79 0 0,-19 10-77 0 0,1-1-1 0 0,0 1 0 0 0,-1-1 0 0 0,0 1 1 0 0,1-1-1 0 0,-1 1 0 0 0,1-1 0 0 0,-1 1 0 0 0,0-1 1 0 0,1 1-1 0 0,-1-1 0 0 0,0 0 0 0 0,1 1 1 0 0,-1-1-1 0 0,0 0 0 0 0,0 1 0 0 0,0-1 0 0 0,0 0 1 0 0,0 1-1 0 0,0-1 0 0 0,0 0 0 0 0,0 1 1 0 0,0-1-1 0 0,0 0 0 0 0,0 0 0 0 0,0 1 1 0 0,0-1-1 0 0,-1 0 0 0 0,1 0 0 0 0,-1 0 0 0 0,1 1-1 0 0,-1-1 1 0 0,0 1 0 0 0,1-1 0 0 0,-1 1 0 0 0,0-1 0 0 0,1 1-1 0 0,-1-1 1 0 0,0 1 0 0 0,0 0 0 0 0,0-1 0 0 0,1 1-1 0 0,-1 0 1 0 0,0 0 0 0 0,0-1 0 0 0,0 1 0 0 0,-1 0 0 0 0,-19-2 200 0 0,17 2-195 0 0,-164-9 102 0 0,134 7-108 0 0,-168-6 44 0 0,157 9-39 0 0,0 2 0 0 0,1 2 0 0 0,-82 20 0 0 0,-40 6-1 0 0,95-27-14 0 0,-121-7 0 0 0,123-1 0 0 0,-126 9 0 0 0,31 17 64 0 0,154-20-64 0 0,2 0 0 0 0,1-1 0 0 0,-1 0 0 0 0,1-1 0 0 0,-1 1 0 0 0,1-1 0 0 0,-1-1 0 0 0,-9-1 0 0 0,17 2 2 0 0,0 0-1 0 0,0 1 1 0 0,0-1-1 0 0,0 0 1 0 0,0 0-1 0 0,0 0 1 0 0,-1 0-1 0 0,1 0 1 0 0,0 0 0 0 0,0 0-1 0 0,0 0 1 0 0,0 0-1 0 0,0 0 1 0 0,0 0-1 0 0,0 0 1 0 0,-1 0-1 0 0,1 0 1 0 0,0 0-1 0 0,0 0 1 0 0,0 0-1 0 0,0 0 1 0 0,0 0-1 0 0,0 0 1 0 0,0 0-1 0 0,-1-1 1 0 0,1 1 0 0 0,0 0-1 0 0,0 0 1 0 0,0 0-1 0 0,0 0 1 0 0,0 0-1 0 0,0 0 1 0 0,0 0-1 0 0,0 0 1 0 0,0 0-1 0 0,0 0 1 0 0,-1 0-1 0 0,1-1 1 0 0,0 1-1 0 0,0 0 1 0 0,0 0-1 0 0,0 0 1 0 0,0 0 0 0 0,0 0-1 0 0,0 0 1 0 0,0 0-1 0 0,0-1 1 0 0,0 1-1 0 0,0 0 1 0 0,0 0-1 0 0,0 0 1 0 0,0 0-1 0 0,0 0 1 0 0,0 0-1 0 0,0-1 1 0 0,0 1-1 0 0,0 0 1 0 0,0 0-1 0 0,0 0 1 0 0,10-3 116 0 0,13-1 56 0 0,104-2 69 0 0,95 4-42 0 0,251-2 266 0 0,-347 1-410 0 0,-51 1-25 0 0,0 4 0 0 0,0 3 0 0 0,-1 3 0 0 0,0 4 0 0 0,79 23 0 0 0,-113-24-32 0 0,0 2 0 0 0,-1 2 0 0 0,58 31 0 0 0,-84-38 0 0 0,1 0 0 0 0,-1-2 0 0 0,2 1 0 0 0,-1-2 0 0 0,17 4 0 0 0,-31-8 2 0 0,0-1 0 0 0,0 0-1 0 0,1 0 1 0 0,-1 0 0 0 0,0 0 0 0 0,1 1-1 0 0,-1-1 1 0 0,0 0 0 0 0,0 0 0 0 0,1 0-1 0 0,-1 0 1 0 0,0 0 0 0 0,1 0 0 0 0,-1 0-1 0 0,0 0 1 0 0,1 0 0 0 0,-1 0 0 0 0,0 0-1 0 0,1 0 1 0 0,-1 0 0 0 0,0 0 0 0 0,1 0-1 0 0,-1-1 1 0 0,0 1 0 0 0,1 0 0 0 0,-1 0-1 0 0,0 0 1 0 0,0 0 0 0 0,1-1 0 0 0,-1 1-1 0 0,0 0 1 0 0,0 0 0 0 0,1 0 0 0 0,-1-1-1 0 0,0 1 1 0 0,0 0 0 0 0,0 0 0 0 0,0-1-1 0 0,1 1 1 0 0,-1 0 0 0 0,0-1 0 0 0,0 1-1 0 0,0 0 1 0 0,0-1 0 0 0,0 1 0 0 0,0 0-1 0 0,0 0 1 0 0,0-1 0 0 0,0 1 0 0 0,0 0-1 0 0,0-1 1 0 0,0 1 0 0 0,0 0 0 0 0,0-1-1 0 0,0 0 5 0 0,0 0 0 0 0,-1 0-1 0 0,1 0 1 0 0,-1 0-1 0 0,1 0 1 0 0,-1 0 0 0 0,1 0-1 0 0,-1 0 1 0 0,0 1 0 0 0,0-1-1 0 0,1 0 1 0 0,-1 0 0 0 0,0 1-1 0 0,0-1 1 0 0,0 0 0 0 0,-1 0-1 0 0,-31-13 27 0 0,-1 1 0 0 0,0 2 0 0 0,-42-8 0 0 0,-16-5 28 0 0,8-1 9 0 0,-1 5 0 0 0,-1 3 0 0 0,-1 4 0 0 0,-125-4 1 0 0,-170 13-60 0 0,-16 11 54 0 0,239 11-64 0 0,51-4 0 0 0,106-14 0 0 0,-4 0 0 0 0,0 1 0 0 0,0-1 0 0 0,-1 1 0 0 0,1 1 0 0 0,0-1 0 0 0,0 1 0 0 0,0 0 0 0 0,-9 5 0 0 0,15-7 0 0 0,0 1 0 0 0,-1-1 0 0 0,1 0 0 0 0,-1 1 0 0 0,1-1 0 0 0,0 0 0 0 0,-1 1 0 0 0,1-1 0 0 0,0 0 0 0 0,-1 1 0 0 0,1-1 0 0 0,0 1 0 0 0,-1-1 0 0 0,1 1 0 0 0,0-1 0 0 0,0 1 0 0 0,0-1 0 0 0,0 1 0 0 0,-1-1 0 0 0,1 1 0 0 0,0-1 0 0 0,0 1 0 0 0,0-1 0 0 0,0 1 0 0 0,0-1 0 0 0,0 1 0 0 0,0-1 1 0 0,0 1-1 0 0,1-1 0 0 0,-1 1 0 0 0,0-1 0 0 0,0 1 0 0 0,0-1 0 0 0,0 1 0 0 0,1-1 0 0 0,-1 1 0 0 0,0-1 0 0 0,1 0 0 0 0,-1 1 0 0 0,0-1 0 0 0,1 1 0 0 0,-1-1 0 0 0,0 0 0 0 0,1 1 0 0 0,-1-1 0 0 0,1 0 0 0 0,-1 1 0 0 0,0-1 0 0 0,1 0 0 0 0,-1 0 0 0 0,1 1 0 0 0,-1-1 0 0 0,2 0 0 0 0,25 11-61 0 0,-15-9 56 0 0,0 0-1 0 0,0 0 1 0 0,0-1-1 0 0,24-1 1 0 0,51-10-45 0 0,-56 6 51 0 0,38-5-6 0 0,277-22-54 0 0,-209 31 59 0 0,142-7 0 0 0,-230 4-25 0 0,163-8-469 0 0,-174 11 351 0 0,0 2 0 0 0,0 2 0 0 0,58 13 1 0 0,-52-5-1276 0 0,-2-2-4018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00.935"/>
    </inkml:context>
    <inkml:brush xml:id="br0">
      <inkml:brushProperty name="width" value="0.1" units="cm"/>
      <inkml:brushProperty name="height" value="0.1" units="cm"/>
      <inkml:brushProperty name="color" value="#F4F91B"/>
    </inkml:brush>
  </inkml:definitions>
  <inkml:trace contextRef="#ctx0" brushRef="#br0">1344 26 919 0 0,'-6'-1'23'0'0,"5"1"40"0"0,0 0-1 0 0,0 0 0 0 0,0 0 1 0 0,0 0-1 0 0,0 0 0 0 0,0 0 1 0 0,0 0-1 0 0,0 0 0 0 0,0 0 0 0 0,0 0 1 0 0,0 0-1 0 0,0 1 0 0 0,0-1 1 0 0,0 1-1 0 0,0-1 0 0 0,0 0 1 0 0,0 1-1 0 0,-1 0 0 0 0,0 0 52 0 0,-1 1-1 0 0,1-2 1 0 0,0 1-1 0 0,0 0 0 0 0,-1 0 1 0 0,1-1-1 0 0,-1 1 1 0 0,1-1-1 0 0,0 0 1 0 0,-4 0-1 0 0,-2 1 112 0 0,-168 40 2055 0 0,162-38-2189 0 0,-1 0 0 0 0,1-1 0 0 0,-1-1 0 0 0,1 0 0 0 0,-28-3 0 0 0,-74-16 909 0 0,31 4-362 0 0,-279-31 1246 0 0,303 40-1782 0 0,1 2 0 0 0,-76 6 0 0 0,26 8-2952 0 0,52-2-330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23.560"/>
    </inkml:context>
    <inkml:brush xml:id="br0">
      <inkml:brushProperty name="width" value="0.1" units="cm"/>
      <inkml:brushProperty name="height" value="0.1" units="cm"/>
      <inkml:brushProperty name="color" value="#F4F91B"/>
    </inkml:brush>
  </inkml:definitions>
  <inkml:trace contextRef="#ctx0" brushRef="#br0">900 43 1375 0 0,'1'-15'770'0'0,"0"-4"912"0"0,-1 18-1642 0 0,0 1-1 0 0,-1-1 1 0 0,1 0-1 0 0,-1 1 1 0 0,1-1-1 0 0,0 1 1 0 0,-1 0-1 0 0,1-1 1 0 0,-1 1-1 0 0,1-1 1 0 0,-1 1-1 0 0,1-1 1 0 0,-1 1-1 0 0,0 0 1 0 0,1 0-1 0 0,-1-1 1 0 0,1 1-1 0 0,-1 0 1 0 0,0 0-1 0 0,1 0 1 0 0,-1-1-1 0 0,0 1 1 0 0,1 0-1 0 0,-1 0 1 0 0,0 0-1 0 0,1 0 1 0 0,-1 0-1 0 0,-1 1 1 0 0,-5-1 217 0 0,-1 1 1 0 0,1 0 0 0 0,0 1-1 0 0,-14 4 1 0 0,12-3-97 0 0,1 0 0 0 0,-1-1 0 0 0,-13 2 0 0 0,-38-3 776 0 0,-115-12 1 0 0,116 4-745 0 0,0 3-1 0 0,-65 5 1 0 0,76 4-174 0 0,-88 21-1 0 0,59-4-2554 0 0,28-6-404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24.439"/>
    </inkml:context>
    <inkml:brush xml:id="br0">
      <inkml:brushProperty name="width" value="0.1" units="cm"/>
      <inkml:brushProperty name="height" value="0.1" units="cm"/>
      <inkml:brushProperty name="color" value="#F4F91B"/>
    </inkml:brush>
  </inkml:definitions>
  <inkml:trace contextRef="#ctx0" brushRef="#br0">759 108 1839 0 0,'-1'-3'290'0'0,"-2"0"-1"0"0,1 0 1 0 0,0 0-1 0 0,-1 0 0 0 0,1 0 1 0 0,-1 1-1 0 0,0 0 0 0 0,1-1 1 0 0,-1 1-1 0 0,-1 0 0 0 0,1 0 1 0 0,0 1-1 0 0,0-1 0 0 0,-6-1 1 0 0,3 0-121 0 0,0 1 0 0 0,-1 1 0 0 0,1-1 0 0 0,-1 1 0 0 0,0 0 0 0 0,1 1 1 0 0,-13 0-1 0 0,-50 0 487 0 0,49-1-425 0 0,1-1 1 0 0,-1 0 0 0 0,1-1-1 0 0,0-1 1 0 0,-33-12 0 0 0,26 8 105 0 0,-52-9 0 0 0,46 13-155 0 0,-51 0 1 0 0,71 5-171 0 0,0-1 0 0 0,0 2 1 0 0,0 0-1 0 0,0 1 1 0 0,0 0-1 0 0,0 0 0 0 0,-15 8 1 0 0,-37 22-419 0 0,28-14 150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25.633"/>
    </inkml:context>
    <inkml:brush xml:id="br0">
      <inkml:brushProperty name="width" value="0.1" units="cm"/>
      <inkml:brushProperty name="height" value="0.1" units="cm"/>
      <inkml:brushProperty name="color" value="#F4F91B"/>
    </inkml:brush>
  </inkml:definitions>
  <inkml:trace contextRef="#ctx0" brushRef="#br0">2025 35 1983 0 0,'-1'-1'125'0'0,"0"0"0"0"0,-1 0 0 0 0,1 0-1 0 0,-1 0 1 0 0,0 0 0 0 0,1 0-1 0 0,-1 1 1 0 0,0-1 0 0 0,1 1 0 0 0,-1-1-1 0 0,0 1 1 0 0,0-1 0 0 0,1 1-1 0 0,-3 0 1 0 0,0 0 96 0 0,0 0 0 0 0,0 0 0 0 0,0 0 0 0 0,1 0 0 0 0,-1-1 0 0 0,0 1 0 0 0,1-1 0 0 0,-1 0 0 0 0,0 0 0 0 0,1 0 0 0 0,-1-1 0 0 0,-3-1 0 0 0,-15-5 547 0 0,7 5-488 0 0,-1 2 0 0 0,1-1-1 0 0,-1 2 1 0 0,1 0 0 0 0,-1 1-1 0 0,-22 4 1 0 0,-23 1-78 0 0,-531 2 1284 0 0,180 7-1178 0 0,7 40-360 0 0,188-14-3179 0 0,111-17-280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26:45.382"/>
    </inkml:context>
    <inkml:brush xml:id="br0">
      <inkml:brushProperty name="width" value="0.1" units="cm"/>
      <inkml:brushProperty name="height" value="0.1" units="cm"/>
      <inkml:brushProperty name="color" value="#E71224"/>
    </inkml:brush>
  </inkml:definitions>
  <inkml:trace contextRef="#ctx0" brushRef="#br0">1426 141 1375 0 0,'-3'-2'510'0'0,"0"0"0"0"0,0-1 0 0 0,0 0 0 0 0,0 1 0 0 0,1-1 0 0 0,-5-6-1 0 0,2 3-576 0 0,-6-7 440 0 0,0 1 1 0 0,-1 1 0 0 0,0 0 0 0 0,-1 0-1 0 0,-24-14 1 0 0,29 21-190 0 0,0 0 0 0 0,-1 0 1 0 0,1 1-1 0 0,-1 0 0 0 0,0 0 0 0 0,0 1 0 0 0,0 0 0 0 0,0 1 0 0 0,0 0 0 0 0,0 0 1 0 0,-17 2-1 0 0,-298 39 482 0 0,189-19-137 0 0,-196 5 1 0 0,278-26-451 0 0,1 2-1 0 0,-1 3 1 0 0,1 2 0 0 0,-99 26-1 0 0,124-25-174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26.916"/>
    </inkml:context>
    <inkml:brush xml:id="br0">
      <inkml:brushProperty name="width" value="0.1" units="cm"/>
      <inkml:brushProperty name="height" value="0.1" units="cm"/>
      <inkml:brushProperty name="color" value="#F4F91B"/>
    </inkml:brush>
  </inkml:definitions>
  <inkml:trace contextRef="#ctx0" brushRef="#br0">1216 50 3023 0 0,'0'0'14'0'0,"-1"-1"1"0"0,1 0-1 0 0,0 1 0 0 0,-1-1 0 0 0,1 1 0 0 0,-1-1 0 0 0,1 1 0 0 0,-1-1 0 0 0,1 1 0 0 0,-1-1 0 0 0,1 1 0 0 0,-1-1 0 0 0,1 1 0 0 0,-1-1 0 0 0,1 1 0 0 0,-1 0 0 0 0,0-1 0 0 0,1 1 0 0 0,-1 0 0 0 0,0 0 0 0 0,1 0 0 0 0,-1-1 0 0 0,-1 1 0 0 0,-17 4 133 0 0,9-2-43 0 0,-21 1-89 0 0,26-3 135 0 0,0 0 0 0 0,-1 1 0 0 0,1-1 0 0 0,-10 4-1 0 0,10-3 17 0 0,1-1 0 0 0,0 1 0 0 0,-1-1 0 0 0,1 0 0 0 0,-1 0 0 0 0,1 0 0 0 0,0-1 0 0 0,-1 1 0 0 0,-5-3 0 0 0,4 2-13 0 0,0 0-1 0 0,0 0 0 0 0,-12 1 1 0 0,-3 2-5 0 0,-1 0 0 0 0,1-2 0 0 0,-1 0 0 0 0,1-2 1 0 0,-1 0-1 0 0,-28-7 0 0 0,14-2 177 0 0,0 2 0 0 0,0 2 0 0 0,0 1 0 0 0,-1 2 0 0 0,0 2 0 0 0,-47 2 0 0 0,56 3-268 0 0,-315 38 144 0 0,312-34-308 0 0,0 2-1 0 0,-42 18 0 0 0,69-26 57 0 0,-24 11-383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28.047"/>
    </inkml:context>
    <inkml:brush xml:id="br0">
      <inkml:brushProperty name="width" value="0.1" units="cm"/>
      <inkml:brushProperty name="height" value="0.1" units="cm"/>
      <inkml:brushProperty name="color" value="#F4F91B"/>
    </inkml:brush>
  </inkml:definitions>
  <inkml:trace contextRef="#ctx0" brushRef="#br0">2421 107 2303 0 0,'-119'-18'2893'0'0,"-9"-2"-2128"0"0,104 15-437 0 0,1-1-1 0 0,0-2 1 0 0,-30-13-1 0 0,40 16-165 0 0,0 0-1 0 0,0 1 0 0 0,0 0 0 0 0,0 1 1 0 0,0 0-1 0 0,-24-1 0 0 0,14 3-55 0 0,1 2 0 0 0,0 0 0 0 0,-30 6-1 0 0,-151 10-105 0 0,200-17 0 0 0,-7 0-2 0 0,-182 12 195 0 0,-364 40 603 0 0,306-43-697 0 0,152-9-58 0 0,-162 22 0 0 0,77 13-2794 0 0,121-19-358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29.647"/>
    </inkml:context>
    <inkml:brush xml:id="br0">
      <inkml:brushProperty name="width" value="0.1" units="cm"/>
      <inkml:brushProperty name="height" value="0.1" units="cm"/>
      <inkml:brushProperty name="color" value="#F4F91B"/>
    </inkml:brush>
  </inkml:definitions>
  <inkml:trace contextRef="#ctx0" brushRef="#br0">2661 178 1439 0 0,'-22'-8'84'0'0,"2"1"503"0"0,13 5-255 0 0,0-1-1 0 0,0 2 1 0 0,0-1-1 0 0,0 1 1 0 0,-1 0-1 0 0,-11 0 1 0 0,0 0 27 0 0,-17 0-7 0 0,-1 1-1 0 0,1 2 1 0 0,-41 8-1 0 0,38-5-199 0 0,1-1-1 0 0,-62-1 0 0 0,42-9 564 0 0,-96-23-1 0 0,76 13-77 0 0,-133-9 0 0 0,24 2-129 0 0,37 3-82 0 0,-18 2-81 0 0,-326-18 92 0 0,190 44-243 0 0,2 28-1108 0 0,233-22 452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31.903"/>
    </inkml:context>
    <inkml:brush xml:id="br0">
      <inkml:brushProperty name="width" value="0.1" units="cm"/>
      <inkml:brushProperty name="height" value="0.1" units="cm"/>
      <inkml:brushProperty name="color" value="#F4F91B"/>
    </inkml:brush>
  </inkml:definitions>
  <inkml:trace contextRef="#ctx0" brushRef="#br0">2360 159 919 0 0,'-33'-7'167'0'0,"-7"-4"2362"0"0,26 7-2277 0 0,0 0 0 0 0,0 1 0 0 0,-1 1-1 0 0,-23-1 1 0 0,-111 2 591 0 0,85 2-581 0 0,-1-3 0 0 0,-73-11 0 0 0,64 0 165 0 0,-1 3 0 0 0,-135 1-1 0 0,166 10-420 0 0,-149 3 186 0 0,144-5 237 0 0,-93-15 0 0 0,-145-32 926 0 0,204 39-1091 0 0,-123 1 0 0 0,113 14-700 0 0,-172 34 0 0 0,211-29-3103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34.045"/>
    </inkml:context>
    <inkml:brush xml:id="br0">
      <inkml:brushProperty name="width" value="0.1" units="cm"/>
      <inkml:brushProperty name="height" value="0.1" units="cm"/>
      <inkml:brushProperty name="color" value="#F4F91B"/>
    </inkml:brush>
  </inkml:definitions>
  <inkml:trace contextRef="#ctx0" brushRef="#br0">1179 114 3079 0 0,'-74'-39'1640'0'0,"46"26"-1319"0"0,1 0-1 0 0,-2 3 1 0 0,0 0 0 0 0,-46-8-1 0 0,38 13-2 0 0,-74-1-1 0 0,-39 13 454 0 0,124-6-676 0 0,-425 40 836 0 0,355-23-1004 0 0,51-10-81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34.881"/>
    </inkml:context>
    <inkml:brush xml:id="br0">
      <inkml:brushProperty name="width" value="0.1" units="cm"/>
      <inkml:brushProperty name="height" value="0.1" units="cm"/>
      <inkml:brushProperty name="color" value="#F4F91B"/>
    </inkml:brush>
  </inkml:definitions>
  <inkml:trace contextRef="#ctx0" brushRef="#br0">2080 117 455 0 0,'-2'-2'104'0'0,"0"1"0"0"0,0 0 0 0 0,0 0-1 0 0,0 0 1 0 0,0 0 0 0 0,0 0-1 0 0,0 0 1 0 0,0 0 0 0 0,0 1-1 0 0,-1-1 1 0 0,1 1 0 0 0,-3-1-1 0 0,-33-1 1464 0 0,14 2-1418 0 0,-51-6 1186 0 0,-115 7 0 0 0,136-1-1013 0 0,-95-11 0 0 0,-19-2 803 0 0,-18 6-404 0 0,-31-20-53 0 0,51 8-93 0 0,102 9-451 0 0,0 3 1 0 0,-1 3 0 0 0,-67 5 0 0 0,59 8-372 0 0,0 2 0 0 0,1 4 0 0 0,-111 38 0 0 0,126-33-3155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36.539"/>
    </inkml:context>
    <inkml:brush xml:id="br0">
      <inkml:brushProperty name="width" value="0.1" units="cm"/>
      <inkml:brushProperty name="height" value="0.1" units="cm"/>
      <inkml:brushProperty name="color" value="#F4F91B"/>
    </inkml:brush>
  </inkml:definitions>
  <inkml:trace contextRef="#ctx0" brushRef="#br0">2518 137 1727 0 0,'2'-13'752'0'0,"-2"12"-694"0"0,0 1 0 0 0,0-1 0 0 0,0 1 0 0 0,0-1 0 0 0,0 1 0 0 0,0-1 0 0 0,0 1 0 0 0,0-1 0 0 0,0 1 0 0 0,0-1-1 0 0,0 1 1 0 0,0-1 0 0 0,0 1 0 0 0,0-1 0 0 0,0 1 0 0 0,0-1 0 0 0,-1 1 0 0 0,1-1 0 0 0,0 1 0 0 0,-1-1-1 0 0,0-2 94 0 0,-1 1-1 0 0,1-1 0 0 0,-1 1 1 0 0,0 0-1 0 0,0 0 0 0 0,0 0 1 0 0,0 0-1 0 0,0 0 0 0 0,0 0 1 0 0,0 0-1 0 0,-1 1 0 0 0,1-1 1 0 0,-1 1-1 0 0,1 0 0 0 0,-1 0 1 0 0,-4-2-1 0 0,-4 0 112 0 0,0 1-1 0 0,0 0 1 0 0,-12-1-1 0 0,12 3-35 0 0,0-2 0 0 0,-20-4 0 0 0,-24-18 474 0 0,43 18-554 0 0,-1 0 0 0 0,0 1 0 0 0,0 1 0 0 0,0 0 0 0 0,-14-2 0 0 0,-28 1-53 0 0,-1 3-1 0 0,-60 6 0 0 0,48-1-25 0 0,-96 0 236 0 0,-302 24 184 0 0,100-3-394 0 0,76-9-37 0 0,-50 32 36 0 0,117 1-1091 0 0,144-33-2569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39.445"/>
    </inkml:context>
    <inkml:brush xml:id="br0">
      <inkml:brushProperty name="width" value="0.1" units="cm"/>
      <inkml:brushProperty name="height" value="0.1" units="cm"/>
      <inkml:brushProperty name="color" value="#F4F91B"/>
    </inkml:brush>
  </inkml:definitions>
  <inkml:trace contextRef="#ctx0" brushRef="#br0">2564 114 2127 0 0,'-51'-13'2320'0'0,"36"8"-1770"0"0,6 3-284 0 0,0-1 1 0 0,0 0 0 0 0,1-1-1 0 0,-1 0 1 0 0,1 0 0 0 0,-15-11-1 0 0,16 10-163 0 0,0 0-1 0 0,-1 1 1 0 0,0-1-1 0 0,0 1 0 0 0,0 1 1 0 0,0 0-1 0 0,-14-4 0 0 0,-62-7-43 0 0,59 10 37 0 0,-14 0 45 0 0,1 1 0 0 0,-47 3 0 0 0,-76 14 361 0 0,21-2-257 0 0,64-9-73 0 0,-138-11 0 0 0,-6 0 259 0 0,1 18 23 0 0,75-2-276 0 0,-41-4-88 0 0,-46 3 27 0 0,-163 16-888 0 0,303-19-2760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41.501"/>
    </inkml:context>
    <inkml:brush xml:id="br0">
      <inkml:brushProperty name="width" value="0.1" units="cm"/>
      <inkml:brushProperty name="height" value="0.1" units="cm"/>
      <inkml:brushProperty name="color" value="#F4F91B"/>
    </inkml:brush>
  </inkml:definitions>
  <inkml:trace contextRef="#ctx0" brushRef="#br0">671 172 2759 0 0,'-83'-29'2842'0'0,"-63"-30"-377"0"0,108 41-2110 0 0,-1 2 1 0 0,0 2-1 0 0,-81-19 0 0 0,109 32-336 0 0,0 0 0 0 0,0 1-1 0 0,0 0 1 0 0,0 0-1 0 0,0 1 1 0 0,-13 3 0 0 0,1 2-257 0 0,-41 16 1 0 0,35-10-259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02T23:46:42.302"/>
    </inkml:context>
    <inkml:brush xml:id="br0">
      <inkml:brushProperty name="width" value="0.1" units="cm"/>
      <inkml:brushProperty name="height" value="0.1" units="cm"/>
      <inkml:brushProperty name="color" value="#F4F91B"/>
    </inkml:brush>
  </inkml:definitions>
  <inkml:trace contextRef="#ctx0" brushRef="#br0">1159 88 1087 0 0,'-12'-3'382'0'0,"1"1"0"0"0,-24-3-1 0 0,-9-1 708 0 0,-29-11 700 0 0,-140-25 815 0 0,171 36-2357 0 0,0 2 0 0 0,-45 2 0 0 0,-4 10-48 0 0,1 4-1 0 0,-97 27 0 0 0,66-12-207 0 0,66-16-650 0 0,0 2-2356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25356-EED0-BA93-096F-35C03F825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61A16-844A-0CD8-8F9E-DB970D653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E810B-A7CE-2CE2-2ED4-5944D5DD2E9E}"/>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7309A32-61F8-0B65-CE4B-C3390E365B4A}"/>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15598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7C54-3EE1-6DD2-A6C7-BC52EAE48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D21E-21F8-B439-8144-54D3CA1AF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128F2-12EA-693C-13B5-1781BA980E0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E5EF334-EA3A-9036-1429-34D00486F6B1}"/>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03750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D945F-5580-2BD8-42AC-E179825A1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40080-4C3F-DBC1-378F-F5FDE5871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93B9B-72DF-7147-8C95-57BE9446C2B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635B831-F1F7-4897-CEAA-8F02B6C1E9E5}"/>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547326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39819-C002-5EBB-798B-10534A259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30914-F82B-4C94-E973-B7C6BAA4C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2435E-D2B6-14AC-C2FC-5CC01F64FF95}"/>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54E139F-040C-64EC-C29F-AC2670B1DE78}"/>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63677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C8A69-3ACC-D71F-FA77-4AE0E45A3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58236-453D-253C-194D-C3126B258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72910-E36A-2672-3014-7A3745CC4D3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CBA5E78-3089-9913-980E-D9CE07379766}"/>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43468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649CF-7477-F96F-5C9C-1EBE55CA7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C1B8F-F84F-AB64-0AC1-890CE2BA3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A72C9-DF91-BBFF-0321-656308A79E7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30B85B0-C2DB-B54A-47A7-1038A5A28CF7}"/>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0304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D690D-C178-51E7-9FA9-54C7BF2E5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7786-7253-89C1-030E-46E17345E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B08AD-729F-352B-AFFB-05D5C9575A0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771B46B-9855-8E2A-2A81-46F1334DA52B}"/>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9076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3D794-F769-F116-E5E4-42D525A1E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778E0-8B51-5A5E-448F-2467F98A8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84A55-3EF7-8690-1413-552AD7F93334}"/>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483B1FA-4DB1-BFE1-F569-F2F973C01ABC}"/>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30515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E2E3E-5C09-E83A-9098-BE579C2AA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D5A48-D7EF-DF92-8FB2-CE00D08F1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FECD6-CCE4-7821-09C6-A9C5A1348D5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99EE9CD-D0AF-530E-58E7-163B709E5AF3}"/>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69577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3/2/2025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3/2/2025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83.xml"/><Relationship Id="rId13" Type="http://schemas.openxmlformats.org/officeDocument/2006/relationships/image" Target="../media/image191.png"/><Relationship Id="rId3" Type="http://schemas.openxmlformats.org/officeDocument/2006/relationships/image" Target="../media/image3.png"/><Relationship Id="rId7" Type="http://schemas.openxmlformats.org/officeDocument/2006/relationships/image" Target="../media/image188.png"/><Relationship Id="rId12" Type="http://schemas.openxmlformats.org/officeDocument/2006/relationships/customXml" Target="../ink/ink185.xml"/><Relationship Id="rId17" Type="http://schemas.openxmlformats.org/officeDocument/2006/relationships/image" Target="../media/image193.png"/><Relationship Id="rId2" Type="http://schemas.openxmlformats.org/officeDocument/2006/relationships/notesSlide" Target="../notesSlides/notesSlide10.xml"/><Relationship Id="rId16" Type="http://schemas.openxmlformats.org/officeDocument/2006/relationships/customXml" Target="../ink/ink187.xml"/><Relationship Id="rId1" Type="http://schemas.openxmlformats.org/officeDocument/2006/relationships/slideLayout" Target="../slideLayouts/slideLayout1.xml"/><Relationship Id="rId6" Type="http://schemas.openxmlformats.org/officeDocument/2006/relationships/customXml" Target="../ink/ink182.xml"/><Relationship Id="rId11" Type="http://schemas.openxmlformats.org/officeDocument/2006/relationships/image" Target="../media/image190.png"/><Relationship Id="rId5" Type="http://schemas.openxmlformats.org/officeDocument/2006/relationships/image" Target="../media/image187.png"/><Relationship Id="rId15" Type="http://schemas.openxmlformats.org/officeDocument/2006/relationships/image" Target="../media/image192.png"/><Relationship Id="rId10" Type="http://schemas.openxmlformats.org/officeDocument/2006/relationships/customXml" Target="../ink/ink184.xml"/><Relationship Id="rId4" Type="http://schemas.openxmlformats.org/officeDocument/2006/relationships/customXml" Target="../ink/ink181.xml"/><Relationship Id="rId9" Type="http://schemas.openxmlformats.org/officeDocument/2006/relationships/image" Target="../media/image189.png"/><Relationship Id="rId14" Type="http://schemas.openxmlformats.org/officeDocument/2006/relationships/customXml" Target="../ink/ink186.xml"/></Relationships>
</file>

<file path=ppt/slides/_rels/slide11.xml.rels><?xml version="1.0" encoding="UTF-8" standalone="yes"?>
<Relationships xmlns="http://schemas.openxmlformats.org/package/2006/relationships"><Relationship Id="rId8" Type="http://schemas.openxmlformats.org/officeDocument/2006/relationships/customXml" Target="../ink/ink190.xml"/><Relationship Id="rId13" Type="http://schemas.openxmlformats.org/officeDocument/2006/relationships/image" Target="../media/image198.png"/><Relationship Id="rId3" Type="http://schemas.openxmlformats.org/officeDocument/2006/relationships/image" Target="../media/image3.png"/><Relationship Id="rId7" Type="http://schemas.openxmlformats.org/officeDocument/2006/relationships/image" Target="../media/image195.png"/><Relationship Id="rId12" Type="http://schemas.openxmlformats.org/officeDocument/2006/relationships/customXml" Target="../ink/ink192.xml"/><Relationship Id="rId17" Type="http://schemas.openxmlformats.org/officeDocument/2006/relationships/image" Target="../media/image200.png"/><Relationship Id="rId2" Type="http://schemas.openxmlformats.org/officeDocument/2006/relationships/notesSlide" Target="../notesSlides/notesSlide11.xml"/><Relationship Id="rId16" Type="http://schemas.openxmlformats.org/officeDocument/2006/relationships/customXml" Target="../ink/ink194.xml"/><Relationship Id="rId1" Type="http://schemas.openxmlformats.org/officeDocument/2006/relationships/slideLayout" Target="../slideLayouts/slideLayout1.xml"/><Relationship Id="rId6" Type="http://schemas.openxmlformats.org/officeDocument/2006/relationships/customXml" Target="../ink/ink189.xml"/><Relationship Id="rId11" Type="http://schemas.openxmlformats.org/officeDocument/2006/relationships/image" Target="../media/image197.png"/><Relationship Id="rId5" Type="http://schemas.openxmlformats.org/officeDocument/2006/relationships/image" Target="../media/image194.png"/><Relationship Id="rId15" Type="http://schemas.openxmlformats.org/officeDocument/2006/relationships/image" Target="../media/image199.png"/><Relationship Id="rId10" Type="http://schemas.openxmlformats.org/officeDocument/2006/relationships/customXml" Target="../ink/ink191.xml"/><Relationship Id="rId4" Type="http://schemas.openxmlformats.org/officeDocument/2006/relationships/customXml" Target="../ink/ink188.xml"/><Relationship Id="rId9" Type="http://schemas.openxmlformats.org/officeDocument/2006/relationships/image" Target="../media/image196.png"/><Relationship Id="rId14" Type="http://schemas.openxmlformats.org/officeDocument/2006/relationships/customXml" Target="../ink/ink193.xml"/></Relationships>
</file>

<file path=ppt/slides/_rels/slide12.xml.rels><?xml version="1.0" encoding="UTF-8" standalone="yes"?>
<Relationships xmlns="http://schemas.openxmlformats.org/package/2006/relationships"><Relationship Id="rId8" Type="http://schemas.openxmlformats.org/officeDocument/2006/relationships/customXml" Target="../ink/ink197.xml"/><Relationship Id="rId3" Type="http://schemas.openxmlformats.org/officeDocument/2006/relationships/image" Target="../media/image3.png"/><Relationship Id="rId7" Type="http://schemas.openxmlformats.org/officeDocument/2006/relationships/image" Target="../media/image20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96.xml"/><Relationship Id="rId5" Type="http://schemas.openxmlformats.org/officeDocument/2006/relationships/image" Target="../media/image201.png"/><Relationship Id="rId4" Type="http://schemas.openxmlformats.org/officeDocument/2006/relationships/customXml" Target="../ink/ink195.xml"/><Relationship Id="rId9" Type="http://schemas.openxmlformats.org/officeDocument/2006/relationships/image" Target="../media/image203.png"/></Relationships>
</file>

<file path=ppt/slides/_rels/slide13.xml.rels><?xml version="1.0" encoding="UTF-8" standalone="yes"?>
<Relationships xmlns="http://schemas.openxmlformats.org/package/2006/relationships"><Relationship Id="rId8" Type="http://schemas.openxmlformats.org/officeDocument/2006/relationships/customXml" Target="../ink/ink200.xml"/><Relationship Id="rId3" Type="http://schemas.openxmlformats.org/officeDocument/2006/relationships/image" Target="../media/image3.png"/><Relationship Id="rId7" Type="http://schemas.openxmlformats.org/officeDocument/2006/relationships/image" Target="../media/image20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99.xml"/><Relationship Id="rId5" Type="http://schemas.openxmlformats.org/officeDocument/2006/relationships/image" Target="../media/image204.png"/><Relationship Id="rId4" Type="http://schemas.openxmlformats.org/officeDocument/2006/relationships/customXml" Target="../ink/ink198.xml"/><Relationship Id="rId9" Type="http://schemas.openxmlformats.org/officeDocument/2006/relationships/image" Target="../media/image206.png"/></Relationships>
</file>

<file path=ppt/slides/_rels/slide14.xml.rels><?xml version="1.0" encoding="UTF-8" standalone="yes"?>
<Relationships xmlns="http://schemas.openxmlformats.org/package/2006/relationships"><Relationship Id="rId13" Type="http://schemas.openxmlformats.org/officeDocument/2006/relationships/image" Target="../media/image211.png"/><Relationship Id="rId18" Type="http://schemas.openxmlformats.org/officeDocument/2006/relationships/customXml" Target="../ink/ink208.xml"/><Relationship Id="rId26" Type="http://schemas.openxmlformats.org/officeDocument/2006/relationships/customXml" Target="../ink/ink212.xml"/><Relationship Id="rId39" Type="http://schemas.openxmlformats.org/officeDocument/2006/relationships/image" Target="../media/image224.png"/><Relationship Id="rId21" Type="http://schemas.openxmlformats.org/officeDocument/2006/relationships/image" Target="../media/image215.png"/><Relationship Id="rId34" Type="http://schemas.openxmlformats.org/officeDocument/2006/relationships/customXml" Target="../ink/ink216.xml"/><Relationship Id="rId7" Type="http://schemas.openxmlformats.org/officeDocument/2006/relationships/image" Target="../media/image208.png"/><Relationship Id="rId12" Type="http://schemas.openxmlformats.org/officeDocument/2006/relationships/customXml" Target="../ink/ink205.xml"/><Relationship Id="rId17" Type="http://schemas.openxmlformats.org/officeDocument/2006/relationships/image" Target="../media/image213.png"/><Relationship Id="rId25" Type="http://schemas.openxmlformats.org/officeDocument/2006/relationships/image" Target="../media/image217.png"/><Relationship Id="rId33" Type="http://schemas.openxmlformats.org/officeDocument/2006/relationships/image" Target="../media/image221.png"/><Relationship Id="rId38" Type="http://schemas.openxmlformats.org/officeDocument/2006/relationships/customXml" Target="../ink/ink218.xml"/><Relationship Id="rId2" Type="http://schemas.openxmlformats.org/officeDocument/2006/relationships/notesSlide" Target="../notesSlides/notesSlide14.xml"/><Relationship Id="rId16" Type="http://schemas.openxmlformats.org/officeDocument/2006/relationships/customXml" Target="../ink/ink207.xml"/><Relationship Id="rId20" Type="http://schemas.openxmlformats.org/officeDocument/2006/relationships/customXml" Target="../ink/ink209.xml"/><Relationship Id="rId29" Type="http://schemas.openxmlformats.org/officeDocument/2006/relationships/image" Target="../media/image219.png"/><Relationship Id="rId1" Type="http://schemas.openxmlformats.org/officeDocument/2006/relationships/slideLayout" Target="../slideLayouts/slideLayout1.xml"/><Relationship Id="rId6" Type="http://schemas.openxmlformats.org/officeDocument/2006/relationships/customXml" Target="../ink/ink202.xml"/><Relationship Id="rId11" Type="http://schemas.openxmlformats.org/officeDocument/2006/relationships/image" Target="../media/image210.png"/><Relationship Id="rId24" Type="http://schemas.openxmlformats.org/officeDocument/2006/relationships/customXml" Target="../ink/ink211.xml"/><Relationship Id="rId32" Type="http://schemas.openxmlformats.org/officeDocument/2006/relationships/customXml" Target="../ink/ink215.xml"/><Relationship Id="rId37" Type="http://schemas.openxmlformats.org/officeDocument/2006/relationships/image" Target="../media/image223.png"/><Relationship Id="rId5" Type="http://schemas.openxmlformats.org/officeDocument/2006/relationships/image" Target="../media/image207.png"/><Relationship Id="rId15" Type="http://schemas.openxmlformats.org/officeDocument/2006/relationships/image" Target="../media/image212.png"/><Relationship Id="rId23" Type="http://schemas.openxmlformats.org/officeDocument/2006/relationships/image" Target="../media/image216.png"/><Relationship Id="rId28" Type="http://schemas.openxmlformats.org/officeDocument/2006/relationships/customXml" Target="../ink/ink213.xml"/><Relationship Id="rId36" Type="http://schemas.openxmlformats.org/officeDocument/2006/relationships/customXml" Target="../ink/ink217.xml"/><Relationship Id="rId10" Type="http://schemas.openxmlformats.org/officeDocument/2006/relationships/customXml" Target="../ink/ink204.xml"/><Relationship Id="rId19" Type="http://schemas.openxmlformats.org/officeDocument/2006/relationships/image" Target="../media/image214.png"/><Relationship Id="rId31" Type="http://schemas.openxmlformats.org/officeDocument/2006/relationships/image" Target="../media/image220.png"/><Relationship Id="rId4" Type="http://schemas.openxmlformats.org/officeDocument/2006/relationships/customXml" Target="../ink/ink201.xml"/><Relationship Id="rId9" Type="http://schemas.openxmlformats.org/officeDocument/2006/relationships/image" Target="../media/image209.png"/><Relationship Id="rId14" Type="http://schemas.openxmlformats.org/officeDocument/2006/relationships/customXml" Target="../ink/ink206.xml"/><Relationship Id="rId22" Type="http://schemas.openxmlformats.org/officeDocument/2006/relationships/customXml" Target="../ink/ink210.xml"/><Relationship Id="rId27" Type="http://schemas.openxmlformats.org/officeDocument/2006/relationships/image" Target="../media/image218.png"/><Relationship Id="rId30" Type="http://schemas.openxmlformats.org/officeDocument/2006/relationships/customXml" Target="../ink/ink214.xml"/><Relationship Id="rId35" Type="http://schemas.openxmlformats.org/officeDocument/2006/relationships/image" Target="../media/image222.png"/><Relationship Id="rId8" Type="http://schemas.openxmlformats.org/officeDocument/2006/relationships/customXml" Target="../ink/ink203.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7" Type="http://schemas.openxmlformats.org/officeDocument/2006/relationships/image" Target="../media/image62.png"/><Relationship Id="rId299" Type="http://schemas.openxmlformats.org/officeDocument/2006/relationships/image" Target="../media/image153.png"/><Relationship Id="rId21" Type="http://schemas.openxmlformats.org/officeDocument/2006/relationships/image" Target="../media/image14.png"/><Relationship Id="rId63" Type="http://schemas.openxmlformats.org/officeDocument/2006/relationships/image" Target="../media/image35.png"/><Relationship Id="rId159" Type="http://schemas.openxmlformats.org/officeDocument/2006/relationships/image" Target="../media/image83.png"/><Relationship Id="rId324" Type="http://schemas.openxmlformats.org/officeDocument/2006/relationships/customXml" Target="../ink/ink161.xml"/><Relationship Id="rId170" Type="http://schemas.openxmlformats.org/officeDocument/2006/relationships/customXml" Target="../ink/ink84.xml"/><Relationship Id="rId226" Type="http://schemas.openxmlformats.org/officeDocument/2006/relationships/customXml" Target="../ink/ink112.xml"/><Relationship Id="rId268" Type="http://schemas.openxmlformats.org/officeDocument/2006/relationships/customXml" Target="../ink/ink133.xml"/><Relationship Id="rId32" Type="http://schemas.openxmlformats.org/officeDocument/2006/relationships/customXml" Target="../ink/ink15.xml"/><Relationship Id="rId74" Type="http://schemas.openxmlformats.org/officeDocument/2006/relationships/customXml" Target="../ink/ink36.xml"/><Relationship Id="rId128" Type="http://schemas.openxmlformats.org/officeDocument/2006/relationships/customXml" Target="../ink/ink63.xml"/><Relationship Id="rId335" Type="http://schemas.openxmlformats.org/officeDocument/2006/relationships/image" Target="../media/image171.png"/><Relationship Id="rId5" Type="http://schemas.openxmlformats.org/officeDocument/2006/relationships/image" Target="../media/image6.png"/><Relationship Id="rId181" Type="http://schemas.openxmlformats.org/officeDocument/2006/relationships/image" Target="../media/image94.png"/><Relationship Id="rId237" Type="http://schemas.openxmlformats.org/officeDocument/2006/relationships/image" Target="../media/image122.png"/><Relationship Id="rId279" Type="http://schemas.openxmlformats.org/officeDocument/2006/relationships/image" Target="../media/image143.png"/><Relationship Id="rId43" Type="http://schemas.openxmlformats.org/officeDocument/2006/relationships/image" Target="../media/image25.png"/><Relationship Id="rId139" Type="http://schemas.openxmlformats.org/officeDocument/2006/relationships/image" Target="../media/image73.png"/><Relationship Id="rId290" Type="http://schemas.openxmlformats.org/officeDocument/2006/relationships/customXml" Target="../ink/ink144.xml"/><Relationship Id="rId304" Type="http://schemas.openxmlformats.org/officeDocument/2006/relationships/customXml" Target="../ink/ink151.xml"/><Relationship Id="rId346" Type="http://schemas.openxmlformats.org/officeDocument/2006/relationships/customXml" Target="../ink/ink172.xml"/><Relationship Id="rId85" Type="http://schemas.openxmlformats.org/officeDocument/2006/relationships/image" Target="../media/image46.png"/><Relationship Id="rId150" Type="http://schemas.openxmlformats.org/officeDocument/2006/relationships/customXml" Target="../ink/ink74.xml"/><Relationship Id="rId192" Type="http://schemas.openxmlformats.org/officeDocument/2006/relationships/customXml" Target="../ink/ink95.xml"/><Relationship Id="rId206" Type="http://schemas.openxmlformats.org/officeDocument/2006/relationships/customXml" Target="../ink/ink102.xml"/><Relationship Id="rId248" Type="http://schemas.openxmlformats.org/officeDocument/2006/relationships/customXml" Target="../ink/ink123.xml"/><Relationship Id="rId12" Type="http://schemas.openxmlformats.org/officeDocument/2006/relationships/customXml" Target="../ink/ink5.xml"/><Relationship Id="rId108" Type="http://schemas.openxmlformats.org/officeDocument/2006/relationships/customXml" Target="../ink/ink53.xml"/><Relationship Id="rId315" Type="http://schemas.openxmlformats.org/officeDocument/2006/relationships/image" Target="../media/image161.png"/><Relationship Id="rId54" Type="http://schemas.openxmlformats.org/officeDocument/2006/relationships/customXml" Target="../ink/ink26.xml"/><Relationship Id="rId96" Type="http://schemas.openxmlformats.org/officeDocument/2006/relationships/customXml" Target="../ink/ink47.xml"/><Relationship Id="rId161" Type="http://schemas.openxmlformats.org/officeDocument/2006/relationships/image" Target="../media/image84.png"/><Relationship Id="rId217" Type="http://schemas.openxmlformats.org/officeDocument/2006/relationships/image" Target="../media/image112.png"/><Relationship Id="rId259" Type="http://schemas.openxmlformats.org/officeDocument/2006/relationships/image" Target="../media/image133.png"/><Relationship Id="rId23" Type="http://schemas.openxmlformats.org/officeDocument/2006/relationships/image" Target="../media/image15.png"/><Relationship Id="rId119" Type="http://schemas.openxmlformats.org/officeDocument/2006/relationships/image" Target="../media/image63.png"/><Relationship Id="rId270" Type="http://schemas.openxmlformats.org/officeDocument/2006/relationships/customXml" Target="../ink/ink134.xml"/><Relationship Id="rId326" Type="http://schemas.openxmlformats.org/officeDocument/2006/relationships/customXml" Target="../ink/ink162.xml"/><Relationship Id="rId65" Type="http://schemas.openxmlformats.org/officeDocument/2006/relationships/image" Target="../media/image36.png"/><Relationship Id="rId130" Type="http://schemas.openxmlformats.org/officeDocument/2006/relationships/customXml" Target="../ink/ink64.xml"/><Relationship Id="rId172" Type="http://schemas.openxmlformats.org/officeDocument/2006/relationships/customXml" Target="../ink/ink85.xml"/><Relationship Id="rId228" Type="http://schemas.openxmlformats.org/officeDocument/2006/relationships/customXml" Target="../ink/ink113.xml"/><Relationship Id="rId281" Type="http://schemas.openxmlformats.org/officeDocument/2006/relationships/image" Target="../media/image144.png"/><Relationship Id="rId337" Type="http://schemas.openxmlformats.org/officeDocument/2006/relationships/image" Target="../media/image172.png"/><Relationship Id="rId34" Type="http://schemas.openxmlformats.org/officeDocument/2006/relationships/customXml" Target="../ink/ink16.xml"/><Relationship Id="rId76" Type="http://schemas.openxmlformats.org/officeDocument/2006/relationships/customXml" Target="../ink/ink37.xml"/><Relationship Id="rId141" Type="http://schemas.openxmlformats.org/officeDocument/2006/relationships/image" Target="../media/image74.png"/><Relationship Id="rId7" Type="http://schemas.openxmlformats.org/officeDocument/2006/relationships/image" Target="../media/image7.png"/><Relationship Id="rId183" Type="http://schemas.openxmlformats.org/officeDocument/2006/relationships/image" Target="../media/image95.png"/><Relationship Id="rId239" Type="http://schemas.openxmlformats.org/officeDocument/2006/relationships/image" Target="../media/image123.png"/><Relationship Id="rId250" Type="http://schemas.openxmlformats.org/officeDocument/2006/relationships/customXml" Target="../ink/ink124.xml"/><Relationship Id="rId292" Type="http://schemas.openxmlformats.org/officeDocument/2006/relationships/customXml" Target="../ink/ink145.xml"/><Relationship Id="rId306" Type="http://schemas.openxmlformats.org/officeDocument/2006/relationships/customXml" Target="../ink/ink152.xml"/><Relationship Id="rId45" Type="http://schemas.openxmlformats.org/officeDocument/2006/relationships/image" Target="../media/image26.png"/><Relationship Id="rId87" Type="http://schemas.openxmlformats.org/officeDocument/2006/relationships/image" Target="../media/image47.png"/><Relationship Id="rId110" Type="http://schemas.openxmlformats.org/officeDocument/2006/relationships/customXml" Target="../ink/ink54.xml"/><Relationship Id="rId152" Type="http://schemas.openxmlformats.org/officeDocument/2006/relationships/customXml" Target="../ink/ink75.xml"/><Relationship Id="rId194" Type="http://schemas.openxmlformats.org/officeDocument/2006/relationships/customXml" Target="../ink/ink96.xml"/><Relationship Id="rId208" Type="http://schemas.openxmlformats.org/officeDocument/2006/relationships/customXml" Target="../ink/ink103.xml"/><Relationship Id="rId261" Type="http://schemas.openxmlformats.org/officeDocument/2006/relationships/image" Target="../media/image134.png"/><Relationship Id="rId14" Type="http://schemas.openxmlformats.org/officeDocument/2006/relationships/customXml" Target="../ink/ink6.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282" Type="http://schemas.openxmlformats.org/officeDocument/2006/relationships/customXml" Target="../ink/ink140.xml"/><Relationship Id="rId317" Type="http://schemas.openxmlformats.org/officeDocument/2006/relationships/image" Target="../media/image162.png"/><Relationship Id="rId338" Type="http://schemas.openxmlformats.org/officeDocument/2006/relationships/customXml" Target="../ink/ink168.xml"/><Relationship Id="rId8" Type="http://schemas.openxmlformats.org/officeDocument/2006/relationships/customXml" Target="../ink/ink3.xml"/><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163" Type="http://schemas.openxmlformats.org/officeDocument/2006/relationships/image" Target="../media/image85.png"/><Relationship Id="rId184" Type="http://schemas.openxmlformats.org/officeDocument/2006/relationships/customXml" Target="../ink/ink91.xml"/><Relationship Id="rId219" Type="http://schemas.openxmlformats.org/officeDocument/2006/relationships/image" Target="../media/image113.png"/><Relationship Id="rId230" Type="http://schemas.openxmlformats.org/officeDocument/2006/relationships/customXml" Target="../ink/ink114.xml"/><Relationship Id="rId251" Type="http://schemas.openxmlformats.org/officeDocument/2006/relationships/image" Target="../media/image129.png"/><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272" Type="http://schemas.openxmlformats.org/officeDocument/2006/relationships/customXml" Target="../ink/ink135.xml"/><Relationship Id="rId293" Type="http://schemas.openxmlformats.org/officeDocument/2006/relationships/image" Target="../media/image150.png"/><Relationship Id="rId307" Type="http://schemas.openxmlformats.org/officeDocument/2006/relationships/image" Target="../media/image157.png"/><Relationship Id="rId328" Type="http://schemas.openxmlformats.org/officeDocument/2006/relationships/customXml" Target="../ink/ink163.xml"/><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74" Type="http://schemas.openxmlformats.org/officeDocument/2006/relationships/customXml" Target="../ink/ink86.xml"/><Relationship Id="rId195" Type="http://schemas.openxmlformats.org/officeDocument/2006/relationships/image" Target="../media/image101.png"/><Relationship Id="rId209" Type="http://schemas.openxmlformats.org/officeDocument/2006/relationships/image" Target="../media/image108.png"/><Relationship Id="rId220" Type="http://schemas.openxmlformats.org/officeDocument/2006/relationships/customXml" Target="../ink/ink109.xml"/><Relationship Id="rId241" Type="http://schemas.openxmlformats.org/officeDocument/2006/relationships/image" Target="../media/image124.png"/><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262" Type="http://schemas.openxmlformats.org/officeDocument/2006/relationships/customXml" Target="../ink/ink130.xml"/><Relationship Id="rId283" Type="http://schemas.openxmlformats.org/officeDocument/2006/relationships/image" Target="../media/image145.png"/><Relationship Id="rId318" Type="http://schemas.openxmlformats.org/officeDocument/2006/relationships/customXml" Target="../ink/ink158.xml"/><Relationship Id="rId339" Type="http://schemas.openxmlformats.org/officeDocument/2006/relationships/image" Target="../media/image173.png"/><Relationship Id="rId78" Type="http://schemas.openxmlformats.org/officeDocument/2006/relationships/customXml" Target="../ink/ink38.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64" Type="http://schemas.openxmlformats.org/officeDocument/2006/relationships/customXml" Target="../ink/ink81.xml"/><Relationship Id="rId185" Type="http://schemas.openxmlformats.org/officeDocument/2006/relationships/image" Target="../media/image96.png"/><Relationship Id="rId9" Type="http://schemas.openxmlformats.org/officeDocument/2006/relationships/image" Target="../media/image8.png"/><Relationship Id="rId210" Type="http://schemas.openxmlformats.org/officeDocument/2006/relationships/customXml" Target="../ink/ink104.xml"/><Relationship Id="rId26" Type="http://schemas.openxmlformats.org/officeDocument/2006/relationships/customXml" Target="../ink/ink12.xml"/><Relationship Id="rId231" Type="http://schemas.openxmlformats.org/officeDocument/2006/relationships/image" Target="../media/image119.png"/><Relationship Id="rId252" Type="http://schemas.openxmlformats.org/officeDocument/2006/relationships/customXml" Target="../ink/ink125.xml"/><Relationship Id="rId273" Type="http://schemas.openxmlformats.org/officeDocument/2006/relationships/image" Target="../media/image140.png"/><Relationship Id="rId294" Type="http://schemas.openxmlformats.org/officeDocument/2006/relationships/customXml" Target="../ink/ink146.xml"/><Relationship Id="rId308" Type="http://schemas.openxmlformats.org/officeDocument/2006/relationships/customXml" Target="../ink/ink153.xml"/><Relationship Id="rId329" Type="http://schemas.openxmlformats.org/officeDocument/2006/relationships/image" Target="../media/image168.png"/><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75" Type="http://schemas.openxmlformats.org/officeDocument/2006/relationships/image" Target="../media/image91.png"/><Relationship Id="rId340" Type="http://schemas.openxmlformats.org/officeDocument/2006/relationships/customXml" Target="../ink/ink169.xml"/><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4.png"/><Relationship Id="rId242" Type="http://schemas.openxmlformats.org/officeDocument/2006/relationships/customXml" Target="../ink/ink120.xml"/><Relationship Id="rId263" Type="http://schemas.openxmlformats.org/officeDocument/2006/relationships/image" Target="../media/image135.png"/><Relationship Id="rId284" Type="http://schemas.openxmlformats.org/officeDocument/2006/relationships/customXml" Target="../ink/ink141.xml"/><Relationship Id="rId319" Type="http://schemas.openxmlformats.org/officeDocument/2006/relationships/image" Target="../media/image163.png"/><Relationship Id="rId37" Type="http://schemas.openxmlformats.org/officeDocument/2006/relationships/image" Target="../media/image22.png"/><Relationship Id="rId58" Type="http://schemas.openxmlformats.org/officeDocument/2006/relationships/customXml" Target="../ink/ink28.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44" Type="http://schemas.openxmlformats.org/officeDocument/2006/relationships/customXml" Target="../ink/ink71.xml"/><Relationship Id="rId330" Type="http://schemas.openxmlformats.org/officeDocument/2006/relationships/customXml" Target="../ink/ink164.xml"/><Relationship Id="rId90" Type="http://schemas.openxmlformats.org/officeDocument/2006/relationships/customXml" Target="../ink/ink44.xml"/><Relationship Id="rId165" Type="http://schemas.openxmlformats.org/officeDocument/2006/relationships/image" Target="../media/image86.png"/><Relationship Id="rId186" Type="http://schemas.openxmlformats.org/officeDocument/2006/relationships/customXml" Target="../ink/ink92.xml"/><Relationship Id="rId211" Type="http://schemas.openxmlformats.org/officeDocument/2006/relationships/image" Target="../media/image109.png"/><Relationship Id="rId232" Type="http://schemas.openxmlformats.org/officeDocument/2006/relationships/customXml" Target="../ink/ink115.xml"/><Relationship Id="rId253" Type="http://schemas.openxmlformats.org/officeDocument/2006/relationships/image" Target="../media/image130.png"/><Relationship Id="rId274" Type="http://schemas.openxmlformats.org/officeDocument/2006/relationships/customXml" Target="../ink/ink136.xml"/><Relationship Id="rId295" Type="http://schemas.openxmlformats.org/officeDocument/2006/relationships/image" Target="../media/image151.png"/><Relationship Id="rId309" Type="http://schemas.openxmlformats.org/officeDocument/2006/relationships/image" Target="../media/image158.png"/><Relationship Id="rId27" Type="http://schemas.openxmlformats.org/officeDocument/2006/relationships/image" Target="../media/image17.png"/><Relationship Id="rId48" Type="http://schemas.openxmlformats.org/officeDocument/2006/relationships/customXml" Target="../ink/ink23.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6.xml"/><Relationship Id="rId320" Type="http://schemas.openxmlformats.org/officeDocument/2006/relationships/customXml" Target="../ink/ink159.xml"/><Relationship Id="rId80" Type="http://schemas.openxmlformats.org/officeDocument/2006/relationships/customXml" Target="../ink/ink39.xml"/><Relationship Id="rId155" Type="http://schemas.openxmlformats.org/officeDocument/2006/relationships/image" Target="../media/image81.png"/><Relationship Id="rId176" Type="http://schemas.openxmlformats.org/officeDocument/2006/relationships/customXml" Target="../ink/ink87.xml"/><Relationship Id="rId197" Type="http://schemas.openxmlformats.org/officeDocument/2006/relationships/image" Target="../media/image102.png"/><Relationship Id="rId341" Type="http://schemas.openxmlformats.org/officeDocument/2006/relationships/image" Target="../media/image174.png"/><Relationship Id="rId201" Type="http://schemas.openxmlformats.org/officeDocument/2006/relationships/image" Target="../media/image104.png"/><Relationship Id="rId222" Type="http://schemas.openxmlformats.org/officeDocument/2006/relationships/customXml" Target="../ink/ink110.xml"/><Relationship Id="rId243" Type="http://schemas.openxmlformats.org/officeDocument/2006/relationships/image" Target="../media/image125.png"/><Relationship Id="rId264" Type="http://schemas.openxmlformats.org/officeDocument/2006/relationships/customXml" Target="../ink/ink131.xml"/><Relationship Id="rId285" Type="http://schemas.openxmlformats.org/officeDocument/2006/relationships/image" Target="../media/image146.png"/><Relationship Id="rId17" Type="http://schemas.openxmlformats.org/officeDocument/2006/relationships/image" Target="../media/image12.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1.xml"/><Relationship Id="rId310" Type="http://schemas.openxmlformats.org/officeDocument/2006/relationships/customXml" Target="../ink/ink154.xml"/><Relationship Id="rId70" Type="http://schemas.openxmlformats.org/officeDocument/2006/relationships/customXml" Target="../ink/ink34.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2.xml"/><Relationship Id="rId187" Type="http://schemas.openxmlformats.org/officeDocument/2006/relationships/image" Target="../media/image97.png"/><Relationship Id="rId331" Type="http://schemas.openxmlformats.org/officeDocument/2006/relationships/image" Target="../media/image169.png"/><Relationship Id="rId1" Type="http://schemas.openxmlformats.org/officeDocument/2006/relationships/slideLayout" Target="../slideLayouts/slideLayout1.xml"/><Relationship Id="rId212" Type="http://schemas.openxmlformats.org/officeDocument/2006/relationships/customXml" Target="../ink/ink105.xml"/><Relationship Id="rId233" Type="http://schemas.openxmlformats.org/officeDocument/2006/relationships/image" Target="../media/image120.png"/><Relationship Id="rId254" Type="http://schemas.openxmlformats.org/officeDocument/2006/relationships/customXml" Target="../ink/ink126.xml"/><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275" Type="http://schemas.openxmlformats.org/officeDocument/2006/relationships/image" Target="../media/image141.png"/><Relationship Id="rId296" Type="http://schemas.openxmlformats.org/officeDocument/2006/relationships/customXml" Target="../ink/ink147.xml"/><Relationship Id="rId300" Type="http://schemas.openxmlformats.org/officeDocument/2006/relationships/customXml" Target="../ink/ink149.xml"/><Relationship Id="rId60" Type="http://schemas.openxmlformats.org/officeDocument/2006/relationships/customXml" Target="../ink/ink29.xml"/><Relationship Id="rId81" Type="http://schemas.openxmlformats.org/officeDocument/2006/relationships/image" Target="../media/image44.png"/><Relationship Id="rId135" Type="http://schemas.openxmlformats.org/officeDocument/2006/relationships/image" Target="../media/image71.png"/><Relationship Id="rId156" Type="http://schemas.openxmlformats.org/officeDocument/2006/relationships/customXml" Target="../ink/ink77.xml"/><Relationship Id="rId177" Type="http://schemas.openxmlformats.org/officeDocument/2006/relationships/image" Target="../media/image92.png"/><Relationship Id="rId198" Type="http://schemas.openxmlformats.org/officeDocument/2006/relationships/customXml" Target="../ink/ink98.xml"/><Relationship Id="rId321" Type="http://schemas.openxmlformats.org/officeDocument/2006/relationships/image" Target="../media/image164.png"/><Relationship Id="rId342" Type="http://schemas.openxmlformats.org/officeDocument/2006/relationships/customXml" Target="../ink/ink170.xml"/><Relationship Id="rId202" Type="http://schemas.openxmlformats.org/officeDocument/2006/relationships/customXml" Target="../ink/ink100.xml"/><Relationship Id="rId223" Type="http://schemas.openxmlformats.org/officeDocument/2006/relationships/image" Target="../media/image115.png"/><Relationship Id="rId244" Type="http://schemas.openxmlformats.org/officeDocument/2006/relationships/customXml" Target="../ink/ink121.xml"/><Relationship Id="rId18" Type="http://schemas.openxmlformats.org/officeDocument/2006/relationships/customXml" Target="../ink/ink8.xml"/><Relationship Id="rId39" Type="http://schemas.openxmlformats.org/officeDocument/2006/relationships/image" Target="../media/image23.png"/><Relationship Id="rId265" Type="http://schemas.openxmlformats.org/officeDocument/2006/relationships/image" Target="../media/image136.png"/><Relationship Id="rId286" Type="http://schemas.openxmlformats.org/officeDocument/2006/relationships/customXml" Target="../ink/ink142.xml"/><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6.png"/><Relationship Id="rId146" Type="http://schemas.openxmlformats.org/officeDocument/2006/relationships/customXml" Target="../ink/ink72.xml"/><Relationship Id="rId167" Type="http://schemas.openxmlformats.org/officeDocument/2006/relationships/image" Target="../media/image87.png"/><Relationship Id="rId188" Type="http://schemas.openxmlformats.org/officeDocument/2006/relationships/customXml" Target="../ink/ink93.xml"/><Relationship Id="rId311" Type="http://schemas.openxmlformats.org/officeDocument/2006/relationships/image" Target="../media/image159.png"/><Relationship Id="rId332" Type="http://schemas.openxmlformats.org/officeDocument/2006/relationships/customXml" Target="../ink/ink165.xml"/><Relationship Id="rId71" Type="http://schemas.openxmlformats.org/officeDocument/2006/relationships/image" Target="../media/image39.png"/><Relationship Id="rId92" Type="http://schemas.openxmlformats.org/officeDocument/2006/relationships/customXml" Target="../ink/ink45.xml"/><Relationship Id="rId213" Type="http://schemas.openxmlformats.org/officeDocument/2006/relationships/image" Target="../media/image110.png"/><Relationship Id="rId234" Type="http://schemas.openxmlformats.org/officeDocument/2006/relationships/customXml" Target="../ink/ink116.xml"/><Relationship Id="rId2" Type="http://schemas.openxmlformats.org/officeDocument/2006/relationships/notesSlide" Target="../notesSlides/notesSlide5.xml"/><Relationship Id="rId29" Type="http://schemas.openxmlformats.org/officeDocument/2006/relationships/image" Target="../media/image18.png"/><Relationship Id="rId255" Type="http://schemas.openxmlformats.org/officeDocument/2006/relationships/image" Target="../media/image131.png"/><Relationship Id="rId276" Type="http://schemas.openxmlformats.org/officeDocument/2006/relationships/customXml" Target="../ink/ink137.xml"/><Relationship Id="rId297" Type="http://schemas.openxmlformats.org/officeDocument/2006/relationships/image" Target="../media/image152.png"/><Relationship Id="rId40" Type="http://schemas.openxmlformats.org/officeDocument/2006/relationships/customXml" Target="../ink/ink19.xml"/><Relationship Id="rId115" Type="http://schemas.openxmlformats.org/officeDocument/2006/relationships/image" Target="../media/image61.png"/><Relationship Id="rId136" Type="http://schemas.openxmlformats.org/officeDocument/2006/relationships/customXml" Target="../ink/ink67.xml"/><Relationship Id="rId157" Type="http://schemas.openxmlformats.org/officeDocument/2006/relationships/image" Target="../media/image82.png"/><Relationship Id="rId178" Type="http://schemas.openxmlformats.org/officeDocument/2006/relationships/customXml" Target="../ink/ink88.xml"/><Relationship Id="rId301" Type="http://schemas.openxmlformats.org/officeDocument/2006/relationships/image" Target="../media/image154.png"/><Relationship Id="rId322" Type="http://schemas.openxmlformats.org/officeDocument/2006/relationships/customXml" Target="../ink/ink160.xml"/><Relationship Id="rId343" Type="http://schemas.openxmlformats.org/officeDocument/2006/relationships/image" Target="../media/image175.png"/><Relationship Id="rId61" Type="http://schemas.openxmlformats.org/officeDocument/2006/relationships/image" Target="../media/image34.png"/><Relationship Id="rId82" Type="http://schemas.openxmlformats.org/officeDocument/2006/relationships/customXml" Target="../ink/ink40.xml"/><Relationship Id="rId199" Type="http://schemas.openxmlformats.org/officeDocument/2006/relationships/image" Target="../media/image103.png"/><Relationship Id="rId203" Type="http://schemas.openxmlformats.org/officeDocument/2006/relationships/image" Target="../media/image105.png"/><Relationship Id="rId19" Type="http://schemas.openxmlformats.org/officeDocument/2006/relationships/image" Target="../media/image13.png"/><Relationship Id="rId224" Type="http://schemas.openxmlformats.org/officeDocument/2006/relationships/customXml" Target="../ink/ink111.xml"/><Relationship Id="rId245" Type="http://schemas.openxmlformats.org/officeDocument/2006/relationships/image" Target="../media/image126.png"/><Relationship Id="rId266" Type="http://schemas.openxmlformats.org/officeDocument/2006/relationships/customXml" Target="../ink/ink132.xml"/><Relationship Id="rId287" Type="http://schemas.openxmlformats.org/officeDocument/2006/relationships/image" Target="../media/image147.png"/><Relationship Id="rId30" Type="http://schemas.openxmlformats.org/officeDocument/2006/relationships/customXml" Target="../ink/ink14.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168" Type="http://schemas.openxmlformats.org/officeDocument/2006/relationships/customXml" Target="../ink/ink83.xml"/><Relationship Id="rId312" Type="http://schemas.openxmlformats.org/officeDocument/2006/relationships/customXml" Target="../ink/ink155.xml"/><Relationship Id="rId333" Type="http://schemas.openxmlformats.org/officeDocument/2006/relationships/image" Target="../media/image170.png"/><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189" Type="http://schemas.openxmlformats.org/officeDocument/2006/relationships/image" Target="../media/image98.png"/><Relationship Id="rId3" Type="http://schemas.openxmlformats.org/officeDocument/2006/relationships/image" Target="../media/image3.png"/><Relationship Id="rId214" Type="http://schemas.openxmlformats.org/officeDocument/2006/relationships/customXml" Target="../ink/ink106.xml"/><Relationship Id="rId235" Type="http://schemas.openxmlformats.org/officeDocument/2006/relationships/image" Target="../media/image121.png"/><Relationship Id="rId256" Type="http://schemas.openxmlformats.org/officeDocument/2006/relationships/customXml" Target="../ink/ink127.xml"/><Relationship Id="rId277" Type="http://schemas.openxmlformats.org/officeDocument/2006/relationships/image" Target="../media/image142.png"/><Relationship Id="rId298" Type="http://schemas.openxmlformats.org/officeDocument/2006/relationships/customXml" Target="../ink/ink148.xml"/><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302" Type="http://schemas.openxmlformats.org/officeDocument/2006/relationships/customXml" Target="../ink/ink150.xml"/><Relationship Id="rId323" Type="http://schemas.openxmlformats.org/officeDocument/2006/relationships/image" Target="../media/image165.png"/><Relationship Id="rId344" Type="http://schemas.openxmlformats.org/officeDocument/2006/relationships/customXml" Target="../ink/ink171.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179" Type="http://schemas.openxmlformats.org/officeDocument/2006/relationships/image" Target="../media/image93.png"/><Relationship Id="rId190" Type="http://schemas.openxmlformats.org/officeDocument/2006/relationships/customXml" Target="../ink/ink94.xml"/><Relationship Id="rId204" Type="http://schemas.openxmlformats.org/officeDocument/2006/relationships/customXml" Target="../ink/ink101.xml"/><Relationship Id="rId225" Type="http://schemas.openxmlformats.org/officeDocument/2006/relationships/image" Target="../media/image116.png"/><Relationship Id="rId246" Type="http://schemas.openxmlformats.org/officeDocument/2006/relationships/customXml" Target="../ink/ink122.xml"/><Relationship Id="rId267" Type="http://schemas.openxmlformats.org/officeDocument/2006/relationships/image" Target="../media/image137.png"/><Relationship Id="rId288" Type="http://schemas.openxmlformats.org/officeDocument/2006/relationships/customXml" Target="../ink/ink143.xml"/><Relationship Id="rId106" Type="http://schemas.openxmlformats.org/officeDocument/2006/relationships/customXml" Target="../ink/ink52.xml"/><Relationship Id="rId127" Type="http://schemas.openxmlformats.org/officeDocument/2006/relationships/image" Target="../media/image67.png"/><Relationship Id="rId313" Type="http://schemas.openxmlformats.org/officeDocument/2006/relationships/image" Target="../media/image160.png"/><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94" Type="http://schemas.openxmlformats.org/officeDocument/2006/relationships/customXml" Target="../ink/ink46.xml"/><Relationship Id="rId148" Type="http://schemas.openxmlformats.org/officeDocument/2006/relationships/customXml" Target="../ink/ink73.xml"/><Relationship Id="rId169" Type="http://schemas.openxmlformats.org/officeDocument/2006/relationships/image" Target="../media/image88.png"/><Relationship Id="rId334" Type="http://schemas.openxmlformats.org/officeDocument/2006/relationships/customXml" Target="../ink/ink166.xml"/><Relationship Id="rId4" Type="http://schemas.openxmlformats.org/officeDocument/2006/relationships/customXml" Target="../ink/ink1.xml"/><Relationship Id="rId180" Type="http://schemas.openxmlformats.org/officeDocument/2006/relationships/customXml" Target="../ink/ink89.xml"/><Relationship Id="rId215" Type="http://schemas.openxmlformats.org/officeDocument/2006/relationships/image" Target="../media/image111.png"/><Relationship Id="rId236" Type="http://schemas.openxmlformats.org/officeDocument/2006/relationships/customXml" Target="../ink/ink117.xml"/><Relationship Id="rId257" Type="http://schemas.openxmlformats.org/officeDocument/2006/relationships/image" Target="../media/image132.png"/><Relationship Id="rId278" Type="http://schemas.openxmlformats.org/officeDocument/2006/relationships/customXml" Target="../ink/ink138.xml"/><Relationship Id="rId303" Type="http://schemas.openxmlformats.org/officeDocument/2006/relationships/image" Target="../media/image155.png"/><Relationship Id="rId42" Type="http://schemas.openxmlformats.org/officeDocument/2006/relationships/customXml" Target="../ink/ink20.xml"/><Relationship Id="rId84" Type="http://schemas.openxmlformats.org/officeDocument/2006/relationships/customXml" Target="../ink/ink41.xml"/><Relationship Id="rId138" Type="http://schemas.openxmlformats.org/officeDocument/2006/relationships/customXml" Target="../ink/ink68.xml"/><Relationship Id="rId345" Type="http://schemas.openxmlformats.org/officeDocument/2006/relationships/image" Target="../media/image176.png"/><Relationship Id="rId191" Type="http://schemas.openxmlformats.org/officeDocument/2006/relationships/image" Target="../media/image99.png"/><Relationship Id="rId205" Type="http://schemas.openxmlformats.org/officeDocument/2006/relationships/image" Target="../media/image106.png"/><Relationship Id="rId247" Type="http://schemas.openxmlformats.org/officeDocument/2006/relationships/image" Target="../media/image127.png"/><Relationship Id="rId107" Type="http://schemas.openxmlformats.org/officeDocument/2006/relationships/image" Target="../media/image57.png"/><Relationship Id="rId289" Type="http://schemas.openxmlformats.org/officeDocument/2006/relationships/image" Target="../media/image148.png"/><Relationship Id="rId11" Type="http://schemas.openxmlformats.org/officeDocument/2006/relationships/image" Target="../media/image9.png"/><Relationship Id="rId53" Type="http://schemas.openxmlformats.org/officeDocument/2006/relationships/image" Target="../media/image30.png"/><Relationship Id="rId149" Type="http://schemas.openxmlformats.org/officeDocument/2006/relationships/image" Target="../media/image78.png"/><Relationship Id="rId314" Type="http://schemas.openxmlformats.org/officeDocument/2006/relationships/customXml" Target="../ink/ink156.xml"/><Relationship Id="rId95" Type="http://schemas.openxmlformats.org/officeDocument/2006/relationships/image" Target="../media/image51.png"/><Relationship Id="rId160" Type="http://schemas.openxmlformats.org/officeDocument/2006/relationships/customXml" Target="../ink/ink79.xml"/><Relationship Id="rId216" Type="http://schemas.openxmlformats.org/officeDocument/2006/relationships/customXml" Target="../ink/ink107.xml"/><Relationship Id="rId258" Type="http://schemas.openxmlformats.org/officeDocument/2006/relationships/customXml" Target="../ink/ink128.xml"/><Relationship Id="rId22" Type="http://schemas.openxmlformats.org/officeDocument/2006/relationships/customXml" Target="../ink/ink10.xml"/><Relationship Id="rId64" Type="http://schemas.openxmlformats.org/officeDocument/2006/relationships/customXml" Target="../ink/ink31.xml"/><Relationship Id="rId118" Type="http://schemas.openxmlformats.org/officeDocument/2006/relationships/customXml" Target="../ink/ink58.xml"/><Relationship Id="rId325" Type="http://schemas.openxmlformats.org/officeDocument/2006/relationships/image" Target="../media/image166.png"/><Relationship Id="rId171" Type="http://schemas.openxmlformats.org/officeDocument/2006/relationships/image" Target="../media/image89.png"/><Relationship Id="rId227" Type="http://schemas.openxmlformats.org/officeDocument/2006/relationships/image" Target="../media/image117.png"/><Relationship Id="rId269" Type="http://schemas.openxmlformats.org/officeDocument/2006/relationships/image" Target="../media/image138.png"/><Relationship Id="rId33" Type="http://schemas.openxmlformats.org/officeDocument/2006/relationships/image" Target="../media/image20.png"/><Relationship Id="rId129" Type="http://schemas.openxmlformats.org/officeDocument/2006/relationships/image" Target="../media/image68.png"/><Relationship Id="rId280" Type="http://schemas.openxmlformats.org/officeDocument/2006/relationships/customXml" Target="../ink/ink139.xml"/><Relationship Id="rId336" Type="http://schemas.openxmlformats.org/officeDocument/2006/relationships/customXml" Target="../ink/ink167.xml"/><Relationship Id="rId75" Type="http://schemas.openxmlformats.org/officeDocument/2006/relationships/image" Target="../media/image41.png"/><Relationship Id="rId140" Type="http://schemas.openxmlformats.org/officeDocument/2006/relationships/customXml" Target="../ink/ink69.xml"/><Relationship Id="rId182" Type="http://schemas.openxmlformats.org/officeDocument/2006/relationships/customXml" Target="../ink/ink90.xml"/><Relationship Id="rId6" Type="http://schemas.openxmlformats.org/officeDocument/2006/relationships/customXml" Target="../ink/ink2.xml"/><Relationship Id="rId238" Type="http://schemas.openxmlformats.org/officeDocument/2006/relationships/customXml" Target="../ink/ink118.xml"/><Relationship Id="rId291" Type="http://schemas.openxmlformats.org/officeDocument/2006/relationships/image" Target="../media/image149.png"/><Relationship Id="rId305" Type="http://schemas.openxmlformats.org/officeDocument/2006/relationships/image" Target="../media/image156.png"/><Relationship Id="rId347" Type="http://schemas.openxmlformats.org/officeDocument/2006/relationships/image" Target="../media/image177.png"/><Relationship Id="rId44" Type="http://schemas.openxmlformats.org/officeDocument/2006/relationships/customXml" Target="../ink/ink21.xml"/><Relationship Id="rId86" Type="http://schemas.openxmlformats.org/officeDocument/2006/relationships/customXml" Target="../ink/ink42.xml"/><Relationship Id="rId151" Type="http://schemas.openxmlformats.org/officeDocument/2006/relationships/image" Target="../media/image79.png"/><Relationship Id="rId193" Type="http://schemas.openxmlformats.org/officeDocument/2006/relationships/image" Target="../media/image100.png"/><Relationship Id="rId207" Type="http://schemas.openxmlformats.org/officeDocument/2006/relationships/image" Target="../media/image107.png"/><Relationship Id="rId249" Type="http://schemas.openxmlformats.org/officeDocument/2006/relationships/image" Target="../media/image128.png"/><Relationship Id="rId13" Type="http://schemas.openxmlformats.org/officeDocument/2006/relationships/image" Target="../media/image10.png"/><Relationship Id="rId109" Type="http://schemas.openxmlformats.org/officeDocument/2006/relationships/image" Target="../media/image58.png"/><Relationship Id="rId260" Type="http://schemas.openxmlformats.org/officeDocument/2006/relationships/customXml" Target="../ink/ink129.xml"/><Relationship Id="rId316" Type="http://schemas.openxmlformats.org/officeDocument/2006/relationships/customXml" Target="../ink/ink157.xml"/><Relationship Id="rId55" Type="http://schemas.openxmlformats.org/officeDocument/2006/relationships/image" Target="../media/image31.png"/><Relationship Id="rId97" Type="http://schemas.openxmlformats.org/officeDocument/2006/relationships/image" Target="../media/image52.png"/><Relationship Id="rId120" Type="http://schemas.openxmlformats.org/officeDocument/2006/relationships/customXml" Target="../ink/ink59.xml"/><Relationship Id="rId162" Type="http://schemas.openxmlformats.org/officeDocument/2006/relationships/customXml" Target="../ink/ink80.xml"/><Relationship Id="rId218" Type="http://schemas.openxmlformats.org/officeDocument/2006/relationships/customXml" Target="../ink/ink108.xml"/><Relationship Id="rId271" Type="http://schemas.openxmlformats.org/officeDocument/2006/relationships/image" Target="../media/image139.png"/><Relationship Id="rId24" Type="http://schemas.openxmlformats.org/officeDocument/2006/relationships/customXml" Target="../ink/ink11.xml"/><Relationship Id="rId66" Type="http://schemas.openxmlformats.org/officeDocument/2006/relationships/customXml" Target="../ink/ink32.xml"/><Relationship Id="rId131" Type="http://schemas.openxmlformats.org/officeDocument/2006/relationships/image" Target="../media/image69.png"/><Relationship Id="rId327" Type="http://schemas.openxmlformats.org/officeDocument/2006/relationships/image" Target="../media/image167.png"/><Relationship Id="rId173" Type="http://schemas.openxmlformats.org/officeDocument/2006/relationships/image" Target="../media/image90.png"/><Relationship Id="rId229" Type="http://schemas.openxmlformats.org/officeDocument/2006/relationships/image" Target="../media/image118.png"/><Relationship Id="rId240" Type="http://schemas.openxmlformats.org/officeDocument/2006/relationships/customXml" Target="../ink/ink119.xml"/></Relationships>
</file>

<file path=ppt/slides/_rels/slide6.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customXml" Target="../ink/ink177.xml"/><Relationship Id="rId3" Type="http://schemas.openxmlformats.org/officeDocument/2006/relationships/image" Target="../media/image3.png"/><Relationship Id="rId7" Type="http://schemas.openxmlformats.org/officeDocument/2006/relationships/customXml" Target="../ink/ink174.xml"/><Relationship Id="rId12" Type="http://schemas.openxmlformats.org/officeDocument/2006/relationships/image" Target="../media/image18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9.png"/><Relationship Id="rId11" Type="http://schemas.openxmlformats.org/officeDocument/2006/relationships/customXml" Target="../ink/ink176.xml"/><Relationship Id="rId5" Type="http://schemas.openxmlformats.org/officeDocument/2006/relationships/customXml" Target="../ink/ink173.xml"/><Relationship Id="rId10" Type="http://schemas.openxmlformats.org/officeDocument/2006/relationships/image" Target="../media/image181.png"/><Relationship Id="rId4" Type="http://schemas.openxmlformats.org/officeDocument/2006/relationships/image" Target="../media/image178.png"/><Relationship Id="rId9" Type="http://schemas.openxmlformats.org/officeDocument/2006/relationships/customXml" Target="../ink/ink175.xml"/><Relationship Id="rId14" Type="http://schemas.openxmlformats.org/officeDocument/2006/relationships/image" Target="../media/image183.png"/></Relationships>
</file>

<file path=ppt/slides/_rels/slide7.xml.rels><?xml version="1.0" encoding="UTF-8" standalone="yes"?>
<Relationships xmlns="http://schemas.openxmlformats.org/package/2006/relationships"><Relationship Id="rId8" Type="http://schemas.openxmlformats.org/officeDocument/2006/relationships/customXml" Target="../ink/ink180.xml"/><Relationship Id="rId3" Type="http://schemas.openxmlformats.org/officeDocument/2006/relationships/image" Target="../media/image3.png"/><Relationship Id="rId7" Type="http://schemas.openxmlformats.org/officeDocument/2006/relationships/image" Target="../media/image18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79.xml"/><Relationship Id="rId5" Type="http://schemas.openxmlformats.org/officeDocument/2006/relationships/image" Target="../media/image184.png"/><Relationship Id="rId4" Type="http://schemas.openxmlformats.org/officeDocument/2006/relationships/customXml" Target="../ink/ink178.xml"/><Relationship Id="rId9" Type="http://schemas.openxmlformats.org/officeDocument/2006/relationships/image" Target="../media/image18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סג:א-י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63:1-10</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1230283-8C56-6FF2-8671-5F1399FDD9E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3E189CE-EF0B-B828-B1A7-10C115070395}"/>
              </a:ext>
            </a:extLst>
          </p:cNvPr>
          <p:cNvSpPr/>
          <p:nvPr/>
        </p:nvSpPr>
        <p:spPr>
          <a:xfrm>
            <a:off x="0" y="1"/>
            <a:ext cx="9715500" cy="610493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A46651F-FF88-0B92-8C88-9F9C0742F03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D516588-CB12-DD6A-8C83-F177037EEBF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72558DB0-7658-D1C6-96E3-0365B3319340}"/>
              </a:ext>
            </a:extLst>
          </p:cNvPr>
          <p:cNvGraphicFramePr>
            <a:graphicFrameLocks noGrp="1"/>
          </p:cNvGraphicFramePr>
          <p:nvPr>
            <p:extLst>
              <p:ext uri="{D42A27DB-BD31-4B8C-83A1-F6EECF244321}">
                <p14:modId xmlns:p14="http://schemas.microsoft.com/office/powerpoint/2010/main" val="3897905207"/>
              </p:ext>
            </p:extLst>
          </p:nvPr>
        </p:nvGraphicFramePr>
        <p:xfrm>
          <a:off x="469900" y="290595"/>
          <a:ext cx="8775699" cy="5339080"/>
        </p:xfrm>
        <a:graphic>
          <a:graphicData uri="http://schemas.openxmlformats.org/drawingml/2006/table">
            <a:tbl>
              <a:tblPr/>
              <a:tblGrid>
                <a:gridCol w="2925233">
                  <a:extLst>
                    <a:ext uri="{9D8B030D-6E8A-4147-A177-3AD203B41FA5}">
                      <a16:colId xmlns:a16="http://schemas.microsoft.com/office/drawing/2014/main" val="1279287737"/>
                    </a:ext>
                  </a:extLst>
                </a:gridCol>
                <a:gridCol w="2925233">
                  <a:extLst>
                    <a:ext uri="{9D8B030D-6E8A-4147-A177-3AD203B41FA5}">
                      <a16:colId xmlns:a16="http://schemas.microsoft.com/office/drawing/2014/main" val="560811906"/>
                    </a:ext>
                  </a:extLst>
                </a:gridCol>
                <a:gridCol w="2925233">
                  <a:extLst>
                    <a:ext uri="{9D8B030D-6E8A-4147-A177-3AD203B41FA5}">
                      <a16:colId xmlns:a16="http://schemas.microsoft.com/office/drawing/2014/main" val="3827660211"/>
                    </a:ext>
                  </a:extLst>
                </a:gridCol>
              </a:tblGrid>
              <a:tr h="0">
                <a:tc>
                  <a:txBody>
                    <a:bodyPr/>
                    <a:lstStyle/>
                    <a:p>
                      <a:pPr algn="r" rtl="0" fontAlgn="t"/>
                      <a:r>
                        <a:rPr lang="he-IL" sz="1800" b="1" i="0" u="none" strike="noStrike">
                          <a:solidFill>
                            <a:srgbClr val="00B0F0"/>
                          </a:solidFill>
                          <a:effectLst/>
                          <a:latin typeface="Arial" panose="020B0604020202020204" pitchFamily="34" charset="0"/>
                          <a:cs typeface="+mj-cs"/>
                        </a:rPr>
                        <a:t>﻿ספר ישעיה פרק סג</a:t>
                      </a:r>
                      <a:endParaRPr lang="he-IL" sz="3200">
                        <a:solidFill>
                          <a:srgbClr val="00B0F0"/>
                        </a:solidFill>
                        <a:effectLst/>
                        <a:cs typeface="+mj-cs"/>
                      </a:endParaRPr>
                    </a:p>
                    <a:p>
                      <a:pPr algn="r" rtl="0" fontAlgn="t"/>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מִי-זֶה | בָּא מֵאֱדוֹם חֲמוּץ בְּגָדִים מִבָּצְרָה זֶה הָדוּר בִּלְבוּשׁוֹ צֹעֶה בְּרֹב כֹּחוֹ אֲנִי מְדַבֵּר בִּצְדָקָה רַב לְהוֹשִׁיעַ: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מַדּוּעַ אָדֹם לִלְבוּשֶׁךָ וּבְגָדֶיךָ כְּדֹרֵךְ בְּגַת: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פּוּרָה | דָּרַכְתִּי לְבַדִּי וּמֵעַמִּים אֵין-אִישׁ אִתִּי וְאֶדְרְכֵם בְּאַפִּי וְאֶרְמְסֵם בַּחֲמָתִי וְיֵז נִצְחָם עַל-בְּגָדַי וְכָל-מַלְבּוּשַׁי אֶגְאָלְתִּי: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כִּי יוֹם נָקָם בְּלִבִּי וּשְׁנַת גְּאוּלַי בָּאָה: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וְאַבִּיט וְאֵין עֹזֵר וְאֶשְׁתּוֹמֵם וְאֵין סוֹמֵךְ וַתּוֹשַׁע לִי זְרֹעִי וַחֲמָתִי הִיא סְמָכָתְנִי: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לוגוס</a:t>
                      </a:r>
                      <a:endParaRPr lang="he-IL" sz="3200" b="1">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מַן אְמַר אִלֵין עְתִיד לְאֵיתָאָה מַחָא עַל אְדֹום פֹורעָנָא תַקִיפָא עַל בָצרָה לְמַעְבַד פֹורעָנוּת דִין עַמֵיה כְמָא דְקַיֵים לְהֹון בְמֵימְרֵיה אְמַר הָאְנָא מִתגְלֵי כְמָא דְמַלֵילִית בְזָכוּ סַגִי קֳדָמַי חֵיל לְמִפרַק׃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מָדֵין יִסמְקוּן טוּרִין מִדַם קְטִילִין וּמֵישְרִין יְפִיקוּן כַחְמַר בְמַעצְרָא׃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הָא כִבעֹוט דְמִתבְעֵיט בְמַעצְרָא כֵין יִסגֵי קְטֹול בְמַשרְיָת עַמְמַיָא וְלָא יְהֵי לְהֹון תְקֹוף קֳדָמַי וַאְקַטֵילִנוּן בְרוּגזִי וַאְדֹושְשִינוּן בְחִמתִי וְאַתבַר תְקֹוף תַקִיפֵיהֹון קֳדָמַי וְכָל חַכִימֵיהֹון אְסַלעֵים׃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אְרֵי יֹום פֹורעָנוּתָא קֳדָמַי וּשנַת פוּרקַן עַמִי מְטָת׃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וּגלֵי קֳדָמַי וְלֵית גְבַר דְלֵיה עוּבָדִין טָבִין וִידִיַע קֳדָמַי וְלֵית אְנָש דִיקוּם וְיִבעֵי עְלֵיהֹון וּפרַקתִינוּן בִדרָע תֻקפִי וּבמֵימַר רְעוּתִי סְעַדתִינוּן׃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מַן אֲמַר אִלֵין עָתִיד לְאַיְתָאָה מָחָא עַל אֱדוֹם פּוּרְעָנָא תַקִיפָא עַל בָּצְרָה לְמֶעְבַּד פּוּרְעֲנוּת דִין עַמֵהּ כְּמָא דְקַיֵים לְהוֹן בְּמֵימְרֵהּ אֲמַר הָא אֲנָא מִתְגְלֵי כְּמָא דְמַלֵלִית בְּזָכוּ סַגְיָא קֳדָמַי חֵיל לְמִפְרַק: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מָא דֵין יִסְמְקוּן טוּרִין מִדַם קְטִילִין וּמֵישְׁרִין יִפְקוּן כַּחְמַר בְּמַעְצְרָא: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הָא כְּבִיעוּט דְמִתְבָּעֵיט בְּמַעְצְרָא כֵּן יִסְגֵי קְטוֹל בְּמַשִׁרְיַת עַמְמַיָא וְלָא יְהֵי לְהוֹן תְּקוֹף קֳדָמַי וְאֶקְטְלִינוּן בְּרוּגְזִי וַאֲדוּשִׁינוּן בְּחַמְתִי וְאֶתְבַּר תַּקִיפֵיהוֹן קֳדָמַי וְכָן חַכִּימֵיהוֹן אֱסַלְעִים: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אֲרֵי יוֹם פּוּרְעֲנוּתָא קֳדָמַי וּשְׁנַת פּוּרְקַן עַמִי מְטָת: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וּגְלֵי קֳדָמַי וְלֵית גְבַר דְלֵיהּ עוֹבָדִין טָבִין וִידִיַע קֳדָמַי וְלֵית אֱנַשׁ דִיקוּם וְיִבְעֵי עֲלֵיהוֹן וּפְרַקְתִּינוּן בִּדְרַע תּוּקְפִי וּבְמֵימַר רְעוּתִי סְעַדְתִּינוּן: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0941962"/>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1EEEB246-A7C1-CD86-D751-9D8C4D7699AD}"/>
                  </a:ext>
                </a:extLst>
              </p14:cNvPr>
              <p14:cNvContentPartPr/>
              <p14:nvPr/>
            </p14:nvContentPartPr>
            <p14:xfrm>
              <a:off x="381996" y="340148"/>
              <a:ext cx="619560" cy="3324600"/>
            </p14:xfrm>
          </p:contentPart>
        </mc:Choice>
        <mc:Fallback>
          <p:pic>
            <p:nvPicPr>
              <p:cNvPr id="7" name="Ink 6">
                <a:extLst>
                  <a:ext uri="{FF2B5EF4-FFF2-40B4-BE49-F238E27FC236}">
                    <a16:creationId xmlns:a16="http://schemas.microsoft.com/office/drawing/2014/main" id="{1EEEB246-A7C1-CD86-D751-9D8C4D7699AD}"/>
                  </a:ext>
                </a:extLst>
              </p:cNvPr>
              <p:cNvPicPr/>
              <p:nvPr/>
            </p:nvPicPr>
            <p:blipFill>
              <a:blip r:embed="rId5"/>
              <a:stretch>
                <a:fillRect/>
              </a:stretch>
            </p:blipFill>
            <p:spPr>
              <a:xfrm>
                <a:off x="364356" y="322148"/>
                <a:ext cx="655200" cy="3360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1573E15B-11B3-C184-45D7-9F7E632413C4}"/>
                  </a:ext>
                </a:extLst>
              </p14:cNvPr>
              <p14:cNvContentPartPr/>
              <p14:nvPr/>
            </p14:nvContentPartPr>
            <p14:xfrm>
              <a:off x="8967276" y="203708"/>
              <a:ext cx="482400" cy="5556600"/>
            </p14:xfrm>
          </p:contentPart>
        </mc:Choice>
        <mc:Fallback>
          <p:pic>
            <p:nvPicPr>
              <p:cNvPr id="9" name="Ink 8">
                <a:extLst>
                  <a:ext uri="{FF2B5EF4-FFF2-40B4-BE49-F238E27FC236}">
                    <a16:creationId xmlns:a16="http://schemas.microsoft.com/office/drawing/2014/main" id="{1573E15B-11B3-C184-45D7-9F7E632413C4}"/>
                  </a:ext>
                </a:extLst>
              </p:cNvPr>
              <p:cNvPicPr/>
              <p:nvPr/>
            </p:nvPicPr>
            <p:blipFill>
              <a:blip r:embed="rId7"/>
              <a:stretch>
                <a:fillRect/>
              </a:stretch>
            </p:blipFill>
            <p:spPr>
              <a:xfrm>
                <a:off x="8949636" y="186068"/>
                <a:ext cx="518040" cy="5592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16D83F3B-6F8C-EC4F-9D2B-E0A6734EB4DF}"/>
                  </a:ext>
                </a:extLst>
              </p14:cNvPr>
              <p14:cNvContentPartPr/>
              <p14:nvPr/>
            </p14:nvContentPartPr>
            <p14:xfrm>
              <a:off x="6480396" y="874748"/>
              <a:ext cx="2461320" cy="61920"/>
            </p14:xfrm>
          </p:contentPart>
        </mc:Choice>
        <mc:Fallback>
          <p:pic>
            <p:nvPicPr>
              <p:cNvPr id="10" name="Ink 9">
                <a:extLst>
                  <a:ext uri="{FF2B5EF4-FFF2-40B4-BE49-F238E27FC236}">
                    <a16:creationId xmlns:a16="http://schemas.microsoft.com/office/drawing/2014/main" id="{16D83F3B-6F8C-EC4F-9D2B-E0A6734EB4DF}"/>
                  </a:ext>
                </a:extLst>
              </p:cNvPr>
              <p:cNvPicPr/>
              <p:nvPr/>
            </p:nvPicPr>
            <p:blipFill>
              <a:blip r:embed="rId9"/>
              <a:stretch>
                <a:fillRect/>
              </a:stretch>
            </p:blipFill>
            <p:spPr>
              <a:xfrm>
                <a:off x="6462396" y="857108"/>
                <a:ext cx="2496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5CCA5C70-10D5-1B7D-FD31-BC0CA26A0152}"/>
                  </a:ext>
                </a:extLst>
              </p14:cNvPr>
              <p14:cNvContentPartPr/>
              <p14:nvPr/>
            </p14:nvContentPartPr>
            <p14:xfrm>
              <a:off x="8475876" y="1138988"/>
              <a:ext cx="711000" cy="37440"/>
            </p14:xfrm>
          </p:contentPart>
        </mc:Choice>
        <mc:Fallback>
          <p:pic>
            <p:nvPicPr>
              <p:cNvPr id="11" name="Ink 10">
                <a:extLst>
                  <a:ext uri="{FF2B5EF4-FFF2-40B4-BE49-F238E27FC236}">
                    <a16:creationId xmlns:a16="http://schemas.microsoft.com/office/drawing/2014/main" id="{5CCA5C70-10D5-1B7D-FD31-BC0CA26A0152}"/>
                  </a:ext>
                </a:extLst>
              </p:cNvPr>
              <p:cNvPicPr/>
              <p:nvPr/>
            </p:nvPicPr>
            <p:blipFill>
              <a:blip r:embed="rId11"/>
              <a:stretch>
                <a:fillRect/>
              </a:stretch>
            </p:blipFill>
            <p:spPr>
              <a:xfrm>
                <a:off x="8458236" y="1120988"/>
                <a:ext cx="746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896E26E9-3BCD-D215-5812-6FBA4E014697}"/>
                  </a:ext>
                </a:extLst>
              </p14:cNvPr>
              <p14:cNvContentPartPr/>
              <p14:nvPr/>
            </p14:nvContentPartPr>
            <p14:xfrm>
              <a:off x="6461676" y="2522468"/>
              <a:ext cx="2853360" cy="1721160"/>
            </p14:xfrm>
          </p:contentPart>
        </mc:Choice>
        <mc:Fallback>
          <p:pic>
            <p:nvPicPr>
              <p:cNvPr id="12" name="Ink 11">
                <a:extLst>
                  <a:ext uri="{FF2B5EF4-FFF2-40B4-BE49-F238E27FC236}">
                    <a16:creationId xmlns:a16="http://schemas.microsoft.com/office/drawing/2014/main" id="{896E26E9-3BCD-D215-5812-6FBA4E014697}"/>
                  </a:ext>
                </a:extLst>
              </p:cNvPr>
              <p:cNvPicPr/>
              <p:nvPr/>
            </p:nvPicPr>
            <p:blipFill>
              <a:blip r:embed="rId13"/>
              <a:stretch>
                <a:fillRect/>
              </a:stretch>
            </p:blipFill>
            <p:spPr>
              <a:xfrm>
                <a:off x="6444036" y="2504828"/>
                <a:ext cx="2889000" cy="1756800"/>
              </a:xfrm>
              <a:prstGeom prst="rect">
                <a:avLst/>
              </a:prstGeom>
            </p:spPr>
          </p:pic>
        </mc:Fallback>
      </mc:AlternateContent>
      <p:grpSp>
        <p:nvGrpSpPr>
          <p:cNvPr id="15" name="Group 14">
            <a:extLst>
              <a:ext uri="{FF2B5EF4-FFF2-40B4-BE49-F238E27FC236}">
                <a16:creationId xmlns:a16="http://schemas.microsoft.com/office/drawing/2014/main" id="{2B440554-6C04-09D4-AE0C-2C5FFAC57823}"/>
              </a:ext>
            </a:extLst>
          </p:cNvPr>
          <p:cNvGrpSpPr/>
          <p:nvPr/>
        </p:nvGrpSpPr>
        <p:grpSpPr>
          <a:xfrm>
            <a:off x="547596" y="1956188"/>
            <a:ext cx="2772360" cy="408600"/>
            <a:chOff x="547596" y="1956188"/>
            <a:chExt cx="2772360" cy="40860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19807B9-8486-AFDC-0D61-43BBF5A9DE97}"/>
                    </a:ext>
                  </a:extLst>
                </p14:cNvPr>
                <p14:cNvContentPartPr/>
                <p14:nvPr/>
              </p14:nvContentPartPr>
              <p14:xfrm>
                <a:off x="547596" y="1956188"/>
                <a:ext cx="2055240" cy="111240"/>
              </p14:xfrm>
            </p:contentPart>
          </mc:Choice>
          <mc:Fallback>
            <p:pic>
              <p:nvPicPr>
                <p:cNvPr id="13" name="Ink 12">
                  <a:extLst>
                    <a:ext uri="{FF2B5EF4-FFF2-40B4-BE49-F238E27FC236}">
                      <a16:creationId xmlns:a16="http://schemas.microsoft.com/office/drawing/2014/main" id="{819807B9-8486-AFDC-0D61-43BBF5A9DE97}"/>
                    </a:ext>
                  </a:extLst>
                </p:cNvPr>
                <p:cNvPicPr/>
                <p:nvPr/>
              </p:nvPicPr>
              <p:blipFill>
                <a:blip r:embed="rId15"/>
                <a:stretch>
                  <a:fillRect/>
                </a:stretch>
              </p:blipFill>
              <p:spPr>
                <a:xfrm>
                  <a:off x="529596" y="1938188"/>
                  <a:ext cx="2090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1C68F0A9-5FDE-9CB1-AA6B-15BEF190F2A6}"/>
                    </a:ext>
                  </a:extLst>
                </p14:cNvPr>
                <p14:cNvContentPartPr/>
                <p14:nvPr/>
              </p14:nvContentPartPr>
              <p14:xfrm>
                <a:off x="688356" y="2239148"/>
                <a:ext cx="2631600" cy="125640"/>
              </p14:xfrm>
            </p:contentPart>
          </mc:Choice>
          <mc:Fallback>
            <p:pic>
              <p:nvPicPr>
                <p:cNvPr id="14" name="Ink 13">
                  <a:extLst>
                    <a:ext uri="{FF2B5EF4-FFF2-40B4-BE49-F238E27FC236}">
                      <a16:creationId xmlns:a16="http://schemas.microsoft.com/office/drawing/2014/main" id="{1C68F0A9-5FDE-9CB1-AA6B-15BEF190F2A6}"/>
                    </a:ext>
                  </a:extLst>
                </p:cNvPr>
                <p:cNvPicPr/>
                <p:nvPr/>
              </p:nvPicPr>
              <p:blipFill>
                <a:blip r:embed="rId17"/>
                <a:stretch>
                  <a:fillRect/>
                </a:stretch>
              </p:blipFill>
              <p:spPr>
                <a:xfrm>
                  <a:off x="670716" y="2221148"/>
                  <a:ext cx="2667240" cy="161280"/>
                </a:xfrm>
                <a:prstGeom prst="rect">
                  <a:avLst/>
                </a:prstGeom>
              </p:spPr>
            </p:pic>
          </mc:Fallback>
        </mc:AlternateContent>
      </p:grpSp>
    </p:spTree>
    <p:extLst>
      <p:ext uri="{BB962C8B-B14F-4D97-AF65-F5344CB8AC3E}">
        <p14:creationId xmlns:p14="http://schemas.microsoft.com/office/powerpoint/2010/main" val="11893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44EBBA-90CF-5C7C-A32A-A0F2C7DAD16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983260C-27FA-A2FB-6FBD-ABC083D243B7}"/>
              </a:ext>
            </a:extLst>
          </p:cNvPr>
          <p:cNvSpPr/>
          <p:nvPr/>
        </p:nvSpPr>
        <p:spPr>
          <a:xfrm>
            <a:off x="0" y="0"/>
            <a:ext cx="121920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055E3D-EEEC-1E0B-3371-7797B94C2AF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EA6498FE-5047-3B8E-E031-E755AB35B36F}"/>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819E6E4E-483B-F83F-EB54-2FBF5DA66502}"/>
              </a:ext>
            </a:extLst>
          </p:cNvPr>
          <p:cNvSpPr txBox="1"/>
          <p:nvPr/>
        </p:nvSpPr>
        <p:spPr>
          <a:xfrm>
            <a:off x="279400" y="241627"/>
            <a:ext cx="11912600" cy="5863144"/>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Rashi on Isaiah 63:1 Parts 1-4</a:t>
            </a:r>
            <a:endParaRPr lang="en-US" sz="2000" b="0">
              <a:solidFill>
                <a:srgbClr val="FFC000"/>
              </a:solidFill>
              <a:effectLst/>
            </a:endParaRPr>
          </a:p>
          <a:p>
            <a:pPr rtl="0"/>
            <a:r>
              <a:rPr lang="en-US" sz="1700" b="0" i="0" u="none" strike="noStrike">
                <a:solidFill>
                  <a:srgbClr val="FFC000"/>
                </a:solidFill>
                <a:effectLst/>
                <a:latin typeface="Arial" panose="020B0604020202020204" pitchFamily="34" charset="0"/>
              </a:rPr>
              <a:t>Who is this coming from Edom The prophet prophesies concerning what the Holy One, blessed be He, said that He is destined to wreak vengeance upon Edom, and He, personally, will slay their heavenly prince, like the matter that is said (</a:t>
            </a:r>
            <a:r>
              <a:rPr lang="en-US" sz="1700" b="0" i="0" u="none" strike="noStrike">
                <a:solidFill>
                  <a:srgbClr val="00B0F0"/>
                </a:solidFill>
                <a:effectLst/>
                <a:latin typeface="Arial" panose="020B0604020202020204" pitchFamily="34" charset="0"/>
              </a:rPr>
              <a:t>supra 34:5</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“For My sword has become sated in the heaven.”</a:t>
            </a:r>
            <a:r>
              <a:rPr lang="en-US" sz="1700" b="0" i="0" u="none" strike="noStrike">
                <a:solidFill>
                  <a:srgbClr val="FFC000"/>
                </a:solidFill>
                <a:effectLst/>
                <a:latin typeface="Arial" panose="020B0604020202020204" pitchFamily="34" charset="0"/>
              </a:rPr>
              <a:t> And afterward, (ibid</a:t>
            </a:r>
            <a:r>
              <a:rPr lang="en-US" sz="1700" b="0" i="0" u="none" strike="noStrike">
                <a:solidFill>
                  <a:srgbClr val="00B0F0"/>
                </a:solidFill>
                <a:effectLst/>
                <a:latin typeface="Arial" panose="020B0604020202020204" pitchFamily="34" charset="0"/>
              </a:rPr>
              <a:t>.) “it shall descend upon Edom,” </a:t>
            </a:r>
            <a:r>
              <a:rPr lang="en-US" sz="1700" b="0" i="0" u="none" strike="noStrike">
                <a:solidFill>
                  <a:srgbClr val="FFC000"/>
                </a:solidFill>
                <a:effectLst/>
                <a:latin typeface="Arial" panose="020B0604020202020204" pitchFamily="34" charset="0"/>
              </a:rPr>
              <a:t>and it is recognizable by the wrath of His face that He has slain [them with] a great massacre, and the prophet is speaking in the expression of the wars of human beings, dressed in clothes, and when they slay a slaying, the blood spatters on their garments, for so is the custom of Scripture; it speaks of the Shechinah anthropomorphically, to convey to the ear what it can hear. Comp. (</a:t>
            </a:r>
            <a:r>
              <a:rPr lang="en-US" sz="1700" b="0" i="0" u="none" strike="noStrike">
                <a:solidFill>
                  <a:srgbClr val="00B0F0"/>
                </a:solidFill>
                <a:effectLst/>
                <a:latin typeface="Arial" panose="020B0604020202020204" pitchFamily="34" charset="0"/>
              </a:rPr>
              <a:t>Ezek. 43:2</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“His voice is like the voice of many waters.” </a:t>
            </a:r>
            <a:r>
              <a:rPr lang="en-US" sz="1700" b="0" i="0" u="none" strike="noStrike">
                <a:solidFill>
                  <a:srgbClr val="FFC000"/>
                </a:solidFill>
                <a:effectLst/>
                <a:latin typeface="Arial" panose="020B0604020202020204" pitchFamily="34" charset="0"/>
              </a:rPr>
              <a:t>The prophet compares His mighty voice to the voice of many waters to convey to the ear according to what it is possible to hear, for one cannot understand and hearken to the magnitude of the mighty of our God to let us hear it as it is. </a:t>
            </a:r>
            <a:endParaRPr lang="en-US" sz="1700" b="0">
              <a:solidFill>
                <a:srgbClr val="FFC000"/>
              </a:solidFill>
              <a:effectLst/>
            </a:endParaRPr>
          </a:p>
          <a:p>
            <a:pPr rtl="0"/>
            <a:r>
              <a:rPr lang="en-US" sz="1700" b="0" i="0" u="none" strike="noStrike">
                <a:solidFill>
                  <a:srgbClr val="FFC000"/>
                </a:solidFill>
                <a:effectLst/>
                <a:latin typeface="Arial" panose="020B0604020202020204" pitchFamily="34" charset="0"/>
              </a:rPr>
              <a:t>Who is this coming from Edom Israel says, </a:t>
            </a:r>
            <a:r>
              <a:rPr lang="en-US" sz="1700" b="0" i="0" u="none" strike="noStrike">
                <a:solidFill>
                  <a:srgbClr val="00B0F0"/>
                </a:solidFill>
                <a:effectLst/>
                <a:latin typeface="Arial" panose="020B0604020202020204" pitchFamily="34" charset="0"/>
              </a:rPr>
              <a:t>“Who is this, etc.?” </a:t>
            </a:r>
            <a:r>
              <a:rPr lang="en-US" sz="1700" b="0" i="0" u="none" strike="noStrike">
                <a:solidFill>
                  <a:srgbClr val="FFC000"/>
                </a:solidFill>
                <a:effectLst/>
                <a:latin typeface="Arial" panose="020B0604020202020204" pitchFamily="34" charset="0"/>
              </a:rPr>
              <a:t>And He is coming with soiled garments, colored with blood, and anything repugnant because of its smell and its appearance fits to the expression of חִמּוּץ, soiling. </a:t>
            </a:r>
            <a:endParaRPr lang="en-US" sz="1700" b="0">
              <a:solidFill>
                <a:srgbClr val="FFC000"/>
              </a:solidFill>
              <a:effectLst/>
            </a:endParaRPr>
          </a:p>
          <a:p>
            <a:pPr rtl="0"/>
            <a:r>
              <a:rPr lang="en-US" sz="1700" b="0" i="0" u="none" strike="noStrike">
                <a:solidFill>
                  <a:srgbClr val="FFC000"/>
                </a:solidFill>
                <a:effectLst/>
                <a:latin typeface="Arial" panose="020B0604020202020204" pitchFamily="34" charset="0"/>
              </a:rPr>
              <a:t>from Bozrah Our Rabbis said (</a:t>
            </a:r>
            <a:r>
              <a:rPr lang="en-US" sz="1700" b="0" i="0" u="none" strike="noStrike">
                <a:solidFill>
                  <a:srgbClr val="00B0F0"/>
                </a:solidFill>
                <a:effectLst/>
                <a:latin typeface="Arial" panose="020B0604020202020204" pitchFamily="34" charset="0"/>
              </a:rPr>
              <a:t>see Makkoth 12a</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“The heavenly prince of Edom is destined to commit two errors. He thinks that Bozrah is identical with Bezer in the desert, which was a refuge city. He will also err insofar as it affords refuge only for inadvertent murder, but he killed Israel intentionally.”</a:t>
            </a:r>
            <a:r>
              <a:rPr lang="en-US" sz="1700" b="0" i="0" u="none" strike="noStrike">
                <a:solidFill>
                  <a:srgbClr val="FFC000"/>
                </a:solidFill>
                <a:effectLst/>
                <a:latin typeface="Arial" panose="020B0604020202020204" pitchFamily="34" charset="0"/>
              </a:rPr>
              <a:t> There is also an Aggadic midrash (see above 34:6) that because Bozrah supplied a king for Edom when its first king died, as in </a:t>
            </a:r>
            <a:r>
              <a:rPr lang="en-US" sz="1700" b="0" i="0" u="none" strike="noStrike">
                <a:solidFill>
                  <a:srgbClr val="00B0F0"/>
                </a:solidFill>
                <a:effectLst/>
                <a:latin typeface="Arial" panose="020B0604020202020204" pitchFamily="34" charset="0"/>
              </a:rPr>
              <a:t>Gen</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36:33</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“And Jobab the son of Zerah from Bozrah reigned in his stead,”</a:t>
            </a:r>
            <a:r>
              <a:rPr lang="en-US" sz="1700" b="0" i="0" u="none" strike="noStrike">
                <a:solidFill>
                  <a:srgbClr val="FFC000"/>
                </a:solidFill>
                <a:effectLst/>
                <a:latin typeface="Arial" panose="020B0604020202020204" pitchFamily="34" charset="0"/>
              </a:rPr>
              <a:t> and Bozrah is of Moab, according to the matter that is stated (</a:t>
            </a:r>
            <a:r>
              <a:rPr lang="en-US" sz="1700" b="0" i="0" u="none" strike="noStrike">
                <a:solidFill>
                  <a:srgbClr val="00B0F0"/>
                </a:solidFill>
                <a:effectLst/>
                <a:latin typeface="Arial" panose="020B0604020202020204" pitchFamily="34" charset="0"/>
              </a:rPr>
              <a:t>Jer. 48:24</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“Upon Kerioth and upon Bozrah.”</a:t>
            </a:r>
            <a:r>
              <a:rPr lang="en-US" sz="1700" b="0" i="0" u="none" strike="noStrike">
                <a:solidFill>
                  <a:srgbClr val="FFC000"/>
                </a:solidFill>
                <a:effectLst/>
                <a:latin typeface="Arial" panose="020B0604020202020204" pitchFamily="34" charset="0"/>
              </a:rPr>
              <a:t> </a:t>
            </a:r>
            <a:endParaRPr lang="en-US" sz="1700" b="0">
              <a:solidFill>
                <a:srgbClr val="FFC000"/>
              </a:solidFill>
              <a:effectLst/>
            </a:endParaRPr>
          </a:p>
          <a:p>
            <a:pPr rtl="0"/>
            <a:r>
              <a:rPr lang="en-US" sz="1700" b="0" i="0" u="none" strike="noStrike">
                <a:solidFill>
                  <a:srgbClr val="FFC000"/>
                </a:solidFill>
                <a:effectLst/>
                <a:latin typeface="Arial" panose="020B0604020202020204" pitchFamily="34" charset="0"/>
              </a:rPr>
              <a:t>this one who was stately in His attire, צֹעֶה, and girded with the greatness of His strength. And the Holy One, blessed be He, replies to him, ‘It is I, upon Whom the time has come to speak of the righteousness of the Patriarchs, and of the righteousness of the generation of religious persecution, and My righteousness, too, is with them, and I have revealed Myself as being great to save.’ And they say, ‘Why is your clothing red? Why are your garments red?’</a:t>
            </a:r>
            <a:endParaRPr lang="en-US" sz="17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73070834-1B2B-6EC9-06E9-9BA4AD25E6BC}"/>
                  </a:ext>
                </a:extLst>
              </p14:cNvPr>
              <p14:cNvContentPartPr/>
              <p14:nvPr/>
            </p14:nvContentPartPr>
            <p14:xfrm>
              <a:off x="2184516" y="2334548"/>
              <a:ext cx="744120" cy="72720"/>
            </p14:xfrm>
          </p:contentPart>
        </mc:Choice>
        <mc:Fallback>
          <p:pic>
            <p:nvPicPr>
              <p:cNvPr id="7" name="Ink 6">
                <a:extLst>
                  <a:ext uri="{FF2B5EF4-FFF2-40B4-BE49-F238E27FC236}">
                    <a16:creationId xmlns:a16="http://schemas.microsoft.com/office/drawing/2014/main" id="{73070834-1B2B-6EC9-06E9-9BA4AD25E6BC}"/>
                  </a:ext>
                </a:extLst>
              </p:cNvPr>
              <p:cNvPicPr/>
              <p:nvPr/>
            </p:nvPicPr>
            <p:blipFill>
              <a:blip r:embed="rId5"/>
              <a:stretch>
                <a:fillRect/>
              </a:stretch>
            </p:blipFill>
            <p:spPr>
              <a:xfrm>
                <a:off x="2166516" y="2316548"/>
                <a:ext cx="779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E16101C1-32C5-3867-B3D7-3810D58395E4}"/>
                  </a:ext>
                </a:extLst>
              </p14:cNvPr>
              <p14:cNvContentPartPr/>
              <p14:nvPr/>
            </p14:nvContentPartPr>
            <p14:xfrm>
              <a:off x="8901036" y="3445508"/>
              <a:ext cx="920160" cy="65520"/>
            </p14:xfrm>
          </p:contentPart>
        </mc:Choice>
        <mc:Fallback>
          <p:pic>
            <p:nvPicPr>
              <p:cNvPr id="9" name="Ink 8">
                <a:extLst>
                  <a:ext uri="{FF2B5EF4-FFF2-40B4-BE49-F238E27FC236}">
                    <a16:creationId xmlns:a16="http://schemas.microsoft.com/office/drawing/2014/main" id="{E16101C1-32C5-3867-B3D7-3810D58395E4}"/>
                  </a:ext>
                </a:extLst>
              </p:cNvPr>
              <p:cNvPicPr/>
              <p:nvPr/>
            </p:nvPicPr>
            <p:blipFill>
              <a:blip r:embed="rId7"/>
              <a:stretch>
                <a:fillRect/>
              </a:stretch>
            </p:blipFill>
            <p:spPr>
              <a:xfrm>
                <a:off x="8883396" y="3427868"/>
                <a:ext cx="955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2E114BE6-5551-2396-757C-E628B4F1FC9E}"/>
                  </a:ext>
                </a:extLst>
              </p14:cNvPr>
              <p14:cNvContentPartPr/>
              <p14:nvPr/>
            </p14:nvContentPartPr>
            <p14:xfrm>
              <a:off x="3723516" y="3649988"/>
              <a:ext cx="1204200" cy="59040"/>
            </p14:xfrm>
          </p:contentPart>
        </mc:Choice>
        <mc:Fallback>
          <p:pic>
            <p:nvPicPr>
              <p:cNvPr id="10" name="Ink 9">
                <a:extLst>
                  <a:ext uri="{FF2B5EF4-FFF2-40B4-BE49-F238E27FC236}">
                    <a16:creationId xmlns:a16="http://schemas.microsoft.com/office/drawing/2014/main" id="{2E114BE6-5551-2396-757C-E628B4F1FC9E}"/>
                  </a:ext>
                </a:extLst>
              </p:cNvPr>
              <p:cNvPicPr/>
              <p:nvPr/>
            </p:nvPicPr>
            <p:blipFill>
              <a:blip r:embed="rId9"/>
              <a:stretch>
                <a:fillRect/>
              </a:stretch>
            </p:blipFill>
            <p:spPr>
              <a:xfrm>
                <a:off x="3705516" y="3632348"/>
                <a:ext cx="1239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7FFD9821-B835-0D35-F4C7-50342EF89357}"/>
                  </a:ext>
                </a:extLst>
              </p14:cNvPr>
              <p14:cNvContentPartPr/>
              <p14:nvPr/>
            </p14:nvContentPartPr>
            <p14:xfrm>
              <a:off x="5339556" y="3959228"/>
              <a:ext cx="25920" cy="10080"/>
            </p14:xfrm>
          </p:contentPart>
        </mc:Choice>
        <mc:Fallback>
          <p:pic>
            <p:nvPicPr>
              <p:cNvPr id="11" name="Ink 10">
                <a:extLst>
                  <a:ext uri="{FF2B5EF4-FFF2-40B4-BE49-F238E27FC236}">
                    <a16:creationId xmlns:a16="http://schemas.microsoft.com/office/drawing/2014/main" id="{7FFD9821-B835-0D35-F4C7-50342EF89357}"/>
                  </a:ext>
                </a:extLst>
              </p:cNvPr>
              <p:cNvPicPr/>
              <p:nvPr/>
            </p:nvPicPr>
            <p:blipFill>
              <a:blip r:embed="rId11"/>
              <a:stretch>
                <a:fillRect/>
              </a:stretch>
            </p:blipFill>
            <p:spPr>
              <a:xfrm>
                <a:off x="5321916" y="3941228"/>
                <a:ext cx="61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91507D56-CBC0-5679-A9CB-67ECAF9C6F76}"/>
                  </a:ext>
                </a:extLst>
              </p14:cNvPr>
              <p14:cNvContentPartPr/>
              <p14:nvPr/>
            </p14:nvContentPartPr>
            <p14:xfrm>
              <a:off x="7380756" y="4478348"/>
              <a:ext cx="999360" cy="56160"/>
            </p14:xfrm>
          </p:contentPart>
        </mc:Choice>
        <mc:Fallback>
          <p:pic>
            <p:nvPicPr>
              <p:cNvPr id="12" name="Ink 11">
                <a:extLst>
                  <a:ext uri="{FF2B5EF4-FFF2-40B4-BE49-F238E27FC236}">
                    <a16:creationId xmlns:a16="http://schemas.microsoft.com/office/drawing/2014/main" id="{91507D56-CBC0-5679-A9CB-67ECAF9C6F76}"/>
                  </a:ext>
                </a:extLst>
              </p:cNvPr>
              <p:cNvPicPr/>
              <p:nvPr/>
            </p:nvPicPr>
            <p:blipFill>
              <a:blip r:embed="rId13"/>
              <a:stretch>
                <a:fillRect/>
              </a:stretch>
            </p:blipFill>
            <p:spPr>
              <a:xfrm>
                <a:off x="7363116" y="4460348"/>
                <a:ext cx="1035000" cy="91800"/>
              </a:xfrm>
              <a:prstGeom prst="rect">
                <a:avLst/>
              </a:prstGeom>
            </p:spPr>
          </p:pic>
        </mc:Fallback>
      </mc:AlternateContent>
      <p:grpSp>
        <p:nvGrpSpPr>
          <p:cNvPr id="15" name="Group 14">
            <a:extLst>
              <a:ext uri="{FF2B5EF4-FFF2-40B4-BE49-F238E27FC236}">
                <a16:creationId xmlns:a16="http://schemas.microsoft.com/office/drawing/2014/main" id="{CC2FFC3D-7275-FD34-B67A-57279A64B55C}"/>
              </a:ext>
            </a:extLst>
          </p:cNvPr>
          <p:cNvGrpSpPr/>
          <p:nvPr/>
        </p:nvGrpSpPr>
        <p:grpSpPr>
          <a:xfrm>
            <a:off x="9141156" y="4751228"/>
            <a:ext cx="902880" cy="83880"/>
            <a:chOff x="9141156" y="4751228"/>
            <a:chExt cx="902880" cy="8388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FFC6D235-1E71-C4A7-E1C0-05A29112E27C}"/>
                    </a:ext>
                  </a:extLst>
                </p14:cNvPr>
                <p14:cNvContentPartPr/>
                <p14:nvPr/>
              </p14:nvContentPartPr>
              <p14:xfrm>
                <a:off x="10023876" y="4751228"/>
                <a:ext cx="20160" cy="5400"/>
              </p14:xfrm>
            </p:contentPart>
          </mc:Choice>
          <mc:Fallback>
            <p:pic>
              <p:nvPicPr>
                <p:cNvPr id="13" name="Ink 12">
                  <a:extLst>
                    <a:ext uri="{FF2B5EF4-FFF2-40B4-BE49-F238E27FC236}">
                      <a16:creationId xmlns:a16="http://schemas.microsoft.com/office/drawing/2014/main" id="{FFC6D235-1E71-C4A7-E1C0-05A29112E27C}"/>
                    </a:ext>
                  </a:extLst>
                </p:cNvPr>
                <p:cNvPicPr/>
                <p:nvPr/>
              </p:nvPicPr>
              <p:blipFill>
                <a:blip r:embed="rId15"/>
                <a:stretch>
                  <a:fillRect/>
                </a:stretch>
              </p:blipFill>
              <p:spPr>
                <a:xfrm>
                  <a:off x="10006236" y="4733228"/>
                  <a:ext cx="55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AC1A5118-4C76-4A50-43E4-0946F51A6CA7}"/>
                    </a:ext>
                  </a:extLst>
                </p14:cNvPr>
                <p14:cNvContentPartPr/>
                <p14:nvPr/>
              </p14:nvContentPartPr>
              <p14:xfrm>
                <a:off x="9141156" y="4786508"/>
                <a:ext cx="766800" cy="48600"/>
              </p14:xfrm>
            </p:contentPart>
          </mc:Choice>
          <mc:Fallback>
            <p:pic>
              <p:nvPicPr>
                <p:cNvPr id="14" name="Ink 13">
                  <a:extLst>
                    <a:ext uri="{FF2B5EF4-FFF2-40B4-BE49-F238E27FC236}">
                      <a16:creationId xmlns:a16="http://schemas.microsoft.com/office/drawing/2014/main" id="{AC1A5118-4C76-4A50-43E4-0946F51A6CA7}"/>
                    </a:ext>
                  </a:extLst>
                </p:cNvPr>
                <p:cNvPicPr/>
                <p:nvPr/>
              </p:nvPicPr>
              <p:blipFill>
                <a:blip r:embed="rId17"/>
                <a:stretch>
                  <a:fillRect/>
                </a:stretch>
              </p:blipFill>
              <p:spPr>
                <a:xfrm>
                  <a:off x="9123516" y="4768868"/>
                  <a:ext cx="802440" cy="84240"/>
                </a:xfrm>
                <a:prstGeom prst="rect">
                  <a:avLst/>
                </a:prstGeom>
              </p:spPr>
            </p:pic>
          </mc:Fallback>
        </mc:AlternateContent>
      </p:grpSp>
    </p:spTree>
    <p:extLst>
      <p:ext uri="{BB962C8B-B14F-4D97-AF65-F5344CB8AC3E}">
        <p14:creationId xmlns:p14="http://schemas.microsoft.com/office/powerpoint/2010/main" val="359657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AC4C859-F4CD-E394-689B-A5366241EBB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0D64019-B38B-A379-DA28-D9B130CA6D7B}"/>
              </a:ext>
            </a:extLst>
          </p:cNvPr>
          <p:cNvSpPr/>
          <p:nvPr/>
        </p:nvSpPr>
        <p:spPr>
          <a:xfrm>
            <a:off x="0" y="1"/>
            <a:ext cx="9715500" cy="567880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9C5CAC-7306-FBC0-15DC-B244177F871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E98020A7-F368-D4E8-97CF-AD0D6B3B465E}"/>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F7BD3711-5E23-96CB-96C9-1C4F38FB9C77}"/>
              </a:ext>
            </a:extLst>
          </p:cNvPr>
          <p:cNvSpPr txBox="1"/>
          <p:nvPr/>
        </p:nvSpPr>
        <p:spPr>
          <a:xfrm>
            <a:off x="615950" y="547189"/>
            <a:ext cx="8483600" cy="4093428"/>
          </a:xfrm>
          <a:prstGeom prst="rect">
            <a:avLst/>
          </a:prstGeom>
          <a:noFill/>
        </p:spPr>
        <p:txBody>
          <a:bodyPr wrap="square">
            <a:spAutoFit/>
          </a:bodyPr>
          <a:lstStyle/>
          <a:p>
            <a:pPr rtl="0"/>
            <a:r>
              <a:rPr lang="en-US" sz="2000" b="0" i="0" u="none" strike="noStrike">
                <a:solidFill>
                  <a:srgbClr val="FFC000"/>
                </a:solidFill>
                <a:effectLst/>
                <a:latin typeface="Arial" panose="020B0604020202020204" pitchFamily="34" charset="0"/>
              </a:rPr>
              <a:t>Rashi also brings in fascinating interpretations about Bozrah. He mentions that the "prince of Seir" (another name for Edom) makes two critical mistakes:</a:t>
            </a:r>
          </a:p>
          <a:p>
            <a:pPr rtl="0"/>
            <a:endParaRPr lang="en-US" sz="2000" b="0">
              <a:solidFill>
                <a:srgbClr val="FFC000"/>
              </a:solidFill>
              <a:effectLst/>
            </a:endParaRPr>
          </a:p>
          <a:p>
            <a:pPr marL="342900" indent="-342900" rtl="0" fontAlgn="base">
              <a:buFont typeface="+mj-lt"/>
              <a:buAutoNum type="arabicPeriod"/>
            </a:pPr>
            <a:r>
              <a:rPr lang="en-US" sz="2000" b="0" i="0" u="sng" strike="noStrike">
                <a:solidFill>
                  <a:srgbClr val="FFC000"/>
                </a:solidFill>
                <a:effectLst/>
                <a:latin typeface="Arial" panose="020B0604020202020204" pitchFamily="34" charset="0"/>
              </a:rPr>
              <a:t>Confusing Bozrah with Bezer</a:t>
            </a:r>
            <a:r>
              <a:rPr lang="en-US" sz="2000" b="0" i="0" u="none" strike="noStrike">
                <a:solidFill>
                  <a:srgbClr val="FFC000"/>
                </a:solidFill>
                <a:effectLst/>
                <a:latin typeface="Arial" panose="020B0604020202020204" pitchFamily="34" charset="0"/>
              </a:rPr>
              <a:t>: He believes Bozrah is like Bezer, a city of refuge for unintentional killers, hoping to find sanctuary there. But refuge cities only protect those who acted unintentionally, and Edom's transgressions were deliberate. This highlights that loopholes won't shield us from accountability when we've knowingly done wrong. </a:t>
            </a:r>
          </a:p>
          <a:p>
            <a:pPr marL="342900" indent="-342900" rtl="0" fontAlgn="base">
              <a:buFont typeface="+mj-lt"/>
              <a:buAutoNum type="arabicPeriod"/>
            </a:pPr>
            <a:r>
              <a:rPr lang="en-US" sz="2000" b="0" i="0" u="sng" strike="noStrike">
                <a:solidFill>
                  <a:srgbClr val="92D050"/>
                </a:solidFill>
                <a:effectLst/>
                <a:latin typeface="Arial" panose="020B0604020202020204" pitchFamily="34" charset="0"/>
              </a:rPr>
              <a:t>Historical Significance</a:t>
            </a:r>
            <a:r>
              <a:rPr lang="en-US" sz="2000" b="0" i="0" u="none" strike="noStrike">
                <a:solidFill>
                  <a:srgbClr val="92D050"/>
                </a:solidFill>
                <a:effectLst/>
                <a:latin typeface="Arial" panose="020B0604020202020204" pitchFamily="34" charset="0"/>
              </a:rPr>
              <a:t>: An Aggadic teaching notes that Bozrah provided a king to Edom, linking it to deeper patterns of enmity and judgment. This connection emphasizes that past actions and alliances have lasting consequences.</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417757A7-049C-2446-3BFC-F91020142C6A}"/>
                  </a:ext>
                </a:extLst>
              </p14:cNvPr>
              <p14:cNvContentPartPr/>
              <p14:nvPr/>
            </p14:nvContentPartPr>
            <p14:xfrm>
              <a:off x="2746116" y="1220708"/>
              <a:ext cx="1661040" cy="102960"/>
            </p14:xfrm>
          </p:contentPart>
        </mc:Choice>
        <mc:Fallback>
          <p:pic>
            <p:nvPicPr>
              <p:cNvPr id="7" name="Ink 6">
                <a:extLst>
                  <a:ext uri="{FF2B5EF4-FFF2-40B4-BE49-F238E27FC236}">
                    <a16:creationId xmlns:a16="http://schemas.microsoft.com/office/drawing/2014/main" id="{417757A7-049C-2446-3BFC-F91020142C6A}"/>
                  </a:ext>
                </a:extLst>
              </p:cNvPr>
              <p:cNvPicPr/>
              <p:nvPr/>
            </p:nvPicPr>
            <p:blipFill>
              <a:blip r:embed="rId5"/>
              <a:stretch>
                <a:fillRect/>
              </a:stretch>
            </p:blipFill>
            <p:spPr>
              <a:xfrm>
                <a:off x="2728116" y="1203068"/>
                <a:ext cx="1696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DB7CFFD6-E099-9B36-9CBD-EA7ADD8E4AB6}"/>
                  </a:ext>
                </a:extLst>
              </p14:cNvPr>
              <p14:cNvContentPartPr/>
              <p14:nvPr/>
            </p14:nvContentPartPr>
            <p14:xfrm>
              <a:off x="482796" y="1710308"/>
              <a:ext cx="519120" cy="479880"/>
            </p14:xfrm>
          </p:contentPart>
        </mc:Choice>
        <mc:Fallback>
          <p:pic>
            <p:nvPicPr>
              <p:cNvPr id="9" name="Ink 8">
                <a:extLst>
                  <a:ext uri="{FF2B5EF4-FFF2-40B4-BE49-F238E27FC236}">
                    <a16:creationId xmlns:a16="http://schemas.microsoft.com/office/drawing/2014/main" id="{DB7CFFD6-E099-9B36-9CBD-EA7ADD8E4AB6}"/>
                  </a:ext>
                </a:extLst>
              </p:cNvPr>
              <p:cNvPicPr/>
              <p:nvPr/>
            </p:nvPicPr>
            <p:blipFill>
              <a:blip r:embed="rId7"/>
              <a:stretch>
                <a:fillRect/>
              </a:stretch>
            </p:blipFill>
            <p:spPr>
              <a:xfrm>
                <a:off x="464796" y="1692668"/>
                <a:ext cx="55476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FC43989F-26BF-B8EA-45C6-47281DE8FE7D}"/>
                  </a:ext>
                </a:extLst>
              </p14:cNvPr>
              <p14:cNvContentPartPr/>
              <p14:nvPr/>
            </p14:nvContentPartPr>
            <p14:xfrm>
              <a:off x="598356" y="3232748"/>
              <a:ext cx="330480" cy="457920"/>
            </p14:xfrm>
          </p:contentPart>
        </mc:Choice>
        <mc:Fallback>
          <p:pic>
            <p:nvPicPr>
              <p:cNvPr id="10" name="Ink 9">
                <a:extLst>
                  <a:ext uri="{FF2B5EF4-FFF2-40B4-BE49-F238E27FC236}">
                    <a16:creationId xmlns:a16="http://schemas.microsoft.com/office/drawing/2014/main" id="{FC43989F-26BF-B8EA-45C6-47281DE8FE7D}"/>
                  </a:ext>
                </a:extLst>
              </p:cNvPr>
              <p:cNvPicPr/>
              <p:nvPr/>
            </p:nvPicPr>
            <p:blipFill>
              <a:blip r:embed="rId9"/>
              <a:stretch>
                <a:fillRect/>
              </a:stretch>
            </p:blipFill>
            <p:spPr>
              <a:xfrm>
                <a:off x="580716" y="3215108"/>
                <a:ext cx="366120" cy="493560"/>
              </a:xfrm>
              <a:prstGeom prst="rect">
                <a:avLst/>
              </a:prstGeom>
            </p:spPr>
          </p:pic>
        </mc:Fallback>
      </mc:AlternateContent>
    </p:spTree>
    <p:extLst>
      <p:ext uri="{BB962C8B-B14F-4D97-AF65-F5344CB8AC3E}">
        <p14:creationId xmlns:p14="http://schemas.microsoft.com/office/powerpoint/2010/main" val="73605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3BAF40A-21EF-1656-E78C-28939B413EF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FF8B143-0192-8C39-EAE6-A0DDABDA6B36}"/>
              </a:ext>
            </a:extLst>
          </p:cNvPr>
          <p:cNvSpPr/>
          <p:nvPr/>
        </p:nvSpPr>
        <p:spPr>
          <a:xfrm>
            <a:off x="0" y="1"/>
            <a:ext cx="9715500" cy="567880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6DA2B1D-7283-31C6-B96D-88B5568834D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B1CC262-AB2D-06CB-B20C-655C2166A36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306DFBC7-C96E-EDB4-A4DD-509085D6BDEC}"/>
              </a:ext>
            </a:extLst>
          </p:cNvPr>
          <p:cNvSpPr txBox="1"/>
          <p:nvPr/>
        </p:nvSpPr>
        <p:spPr>
          <a:xfrm>
            <a:off x="508000" y="344105"/>
            <a:ext cx="8699500" cy="4524315"/>
          </a:xfrm>
          <a:prstGeom prst="rect">
            <a:avLst/>
          </a:prstGeom>
          <a:noFill/>
        </p:spPr>
        <p:txBody>
          <a:bodyPr wrap="square">
            <a:spAutoFit/>
          </a:bodyPr>
          <a:lstStyle/>
          <a:p>
            <a:pPr rtl="0"/>
            <a:r>
              <a:rPr lang="en-US" sz="2400" b="0" i="0" u="none" strike="noStrike">
                <a:solidFill>
                  <a:srgbClr val="FFC000"/>
                </a:solidFill>
                <a:effectLst/>
                <a:latin typeface="Arial" panose="020B0604020202020204" pitchFamily="34" charset="0"/>
              </a:rPr>
              <a:t>Rashi’s commentary challenges us to reflect on how we address biblical truth in our own lives:</a:t>
            </a:r>
          </a:p>
          <a:p>
            <a:pPr rtl="0"/>
            <a:endParaRPr lang="en-US" sz="2400" b="0">
              <a:solidFill>
                <a:srgbClr val="FFC000"/>
              </a:solidFill>
              <a:effectLst/>
            </a:endParaRPr>
          </a:p>
          <a:p>
            <a:pPr marL="342900" indent="-342900" rtl="0" fontAlgn="base">
              <a:buFont typeface="Arial" panose="020B0604020202020204" pitchFamily="34" charset="0"/>
              <a:buChar char="•"/>
            </a:pPr>
            <a:r>
              <a:rPr lang="en-US" sz="2400" b="0" i="0" u="sng" strike="noStrike">
                <a:solidFill>
                  <a:srgbClr val="92D050"/>
                </a:solidFill>
                <a:effectLst/>
                <a:latin typeface="Arial" panose="020B0604020202020204" pitchFamily="34" charset="0"/>
              </a:rPr>
              <a:t>Taking a Stand</a:t>
            </a:r>
            <a:r>
              <a:rPr lang="en-US" sz="2400" b="0" i="0" u="none" strike="noStrike">
                <a:solidFill>
                  <a:srgbClr val="92D050"/>
                </a:solidFill>
                <a:effectLst/>
                <a:latin typeface="Arial" panose="020B0604020202020204" pitchFamily="34" charset="0"/>
              </a:rPr>
              <a:t>: Are we willing to confront wrongdoing, even when it's uncomfortable or when we feel alone in the endeavor?</a:t>
            </a:r>
          </a:p>
          <a:p>
            <a:pPr marL="342900" indent="-342900" rtl="0" fontAlgn="base">
              <a:buFont typeface="Arial" panose="020B0604020202020204" pitchFamily="34" charset="0"/>
              <a:buChar char="•"/>
            </a:pPr>
            <a:r>
              <a:rPr lang="en-US" sz="2400" b="0" i="0" u="sng" strike="noStrike">
                <a:solidFill>
                  <a:srgbClr val="FFC000"/>
                </a:solidFill>
                <a:effectLst/>
                <a:latin typeface="Arial" panose="020B0604020202020204" pitchFamily="34" charset="0"/>
              </a:rPr>
              <a:t>Rejecting False Security</a:t>
            </a:r>
            <a:r>
              <a:rPr lang="en-US" sz="2400" b="0" i="0" u="none" strike="noStrike">
                <a:solidFill>
                  <a:srgbClr val="FFC000"/>
                </a:solidFill>
                <a:effectLst/>
                <a:latin typeface="Arial" panose="020B0604020202020204" pitchFamily="34" charset="0"/>
              </a:rPr>
              <a:t>: Do we, like the prince of Edom, mistakenly believe that we can evade consequences through excuses or misinterpretations?</a:t>
            </a:r>
          </a:p>
          <a:p>
            <a:pPr marL="342900" indent="-342900" rtl="0" fontAlgn="base">
              <a:buFont typeface="Arial" panose="020B0604020202020204" pitchFamily="34" charset="0"/>
              <a:buChar char="•"/>
            </a:pPr>
            <a:r>
              <a:rPr lang="en-US" sz="2400" b="0" i="0" u="sng" strike="noStrike">
                <a:solidFill>
                  <a:srgbClr val="92D050"/>
                </a:solidFill>
                <a:effectLst/>
                <a:latin typeface="Arial" panose="020B0604020202020204" pitchFamily="34" charset="0"/>
              </a:rPr>
              <a:t>Communicating Effectively</a:t>
            </a:r>
            <a:r>
              <a:rPr lang="en-US" sz="2400" b="0" i="0" u="none" strike="noStrike">
                <a:solidFill>
                  <a:srgbClr val="92D050"/>
                </a:solidFill>
                <a:effectLst/>
                <a:latin typeface="Arial" panose="020B0604020202020204" pitchFamily="34" charset="0"/>
              </a:rPr>
              <a:t>: Rashi's emphasis on using relatable language prompts us to consider how we can convey important truths in ways that resonate with others.</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6FDC4801-B0FC-FA93-F8F2-3D0E3931AACB}"/>
                  </a:ext>
                </a:extLst>
              </p14:cNvPr>
              <p14:cNvContentPartPr/>
              <p14:nvPr/>
            </p14:nvContentPartPr>
            <p14:xfrm>
              <a:off x="304236" y="1528508"/>
              <a:ext cx="533520" cy="459720"/>
            </p14:xfrm>
          </p:contentPart>
        </mc:Choice>
        <mc:Fallback>
          <p:pic>
            <p:nvPicPr>
              <p:cNvPr id="7" name="Ink 6">
                <a:extLst>
                  <a:ext uri="{FF2B5EF4-FFF2-40B4-BE49-F238E27FC236}">
                    <a16:creationId xmlns:a16="http://schemas.microsoft.com/office/drawing/2014/main" id="{6FDC4801-B0FC-FA93-F8F2-3D0E3931AACB}"/>
                  </a:ext>
                </a:extLst>
              </p:cNvPr>
              <p:cNvPicPr/>
              <p:nvPr/>
            </p:nvPicPr>
            <p:blipFill>
              <a:blip r:embed="rId5"/>
              <a:stretch>
                <a:fillRect/>
              </a:stretch>
            </p:blipFill>
            <p:spPr>
              <a:xfrm>
                <a:off x="286596" y="1510508"/>
                <a:ext cx="56916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F3CB217A-24E2-6404-D3A0-6E6E2A5502BD}"/>
                  </a:ext>
                </a:extLst>
              </p14:cNvPr>
              <p14:cNvContentPartPr/>
              <p14:nvPr/>
            </p14:nvContentPartPr>
            <p14:xfrm>
              <a:off x="494316" y="2560988"/>
              <a:ext cx="372960" cy="404640"/>
            </p14:xfrm>
          </p:contentPart>
        </mc:Choice>
        <mc:Fallback>
          <p:pic>
            <p:nvPicPr>
              <p:cNvPr id="9" name="Ink 8">
                <a:extLst>
                  <a:ext uri="{FF2B5EF4-FFF2-40B4-BE49-F238E27FC236}">
                    <a16:creationId xmlns:a16="http://schemas.microsoft.com/office/drawing/2014/main" id="{F3CB217A-24E2-6404-D3A0-6E6E2A5502BD}"/>
                  </a:ext>
                </a:extLst>
              </p:cNvPr>
              <p:cNvPicPr/>
              <p:nvPr/>
            </p:nvPicPr>
            <p:blipFill>
              <a:blip r:embed="rId7"/>
              <a:stretch>
                <a:fillRect/>
              </a:stretch>
            </p:blipFill>
            <p:spPr>
              <a:xfrm>
                <a:off x="476676" y="2542988"/>
                <a:ext cx="40860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ACFB8120-85C3-1895-6BD6-06BF756D0693}"/>
                  </a:ext>
                </a:extLst>
              </p14:cNvPr>
              <p14:cNvContentPartPr/>
              <p14:nvPr/>
            </p14:nvContentPartPr>
            <p14:xfrm>
              <a:off x="499356" y="3680948"/>
              <a:ext cx="402120" cy="375840"/>
            </p14:xfrm>
          </p:contentPart>
        </mc:Choice>
        <mc:Fallback>
          <p:pic>
            <p:nvPicPr>
              <p:cNvPr id="10" name="Ink 9">
                <a:extLst>
                  <a:ext uri="{FF2B5EF4-FFF2-40B4-BE49-F238E27FC236}">
                    <a16:creationId xmlns:a16="http://schemas.microsoft.com/office/drawing/2014/main" id="{ACFB8120-85C3-1895-6BD6-06BF756D0693}"/>
                  </a:ext>
                </a:extLst>
              </p:cNvPr>
              <p:cNvPicPr/>
              <p:nvPr/>
            </p:nvPicPr>
            <p:blipFill>
              <a:blip r:embed="rId9"/>
              <a:stretch>
                <a:fillRect/>
              </a:stretch>
            </p:blipFill>
            <p:spPr>
              <a:xfrm>
                <a:off x="481356" y="3662948"/>
                <a:ext cx="437760" cy="411480"/>
              </a:xfrm>
              <a:prstGeom prst="rect">
                <a:avLst/>
              </a:prstGeom>
            </p:spPr>
          </p:pic>
        </mc:Fallback>
      </mc:AlternateContent>
    </p:spTree>
    <p:extLst>
      <p:ext uri="{BB962C8B-B14F-4D97-AF65-F5344CB8AC3E}">
        <p14:creationId xmlns:p14="http://schemas.microsoft.com/office/powerpoint/2010/main" val="363910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36CDF25-55D3-35F5-7190-96CA464C313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ED9B937-3CCA-9AB7-2ECB-123318169310}"/>
              </a:ext>
            </a:extLst>
          </p:cNvPr>
          <p:cNvSpPr/>
          <p:nvPr/>
        </p:nvSpPr>
        <p:spPr>
          <a:xfrm>
            <a:off x="0" y="1"/>
            <a:ext cx="9715500" cy="610493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D5F2A8-D871-6D41-75A6-BE8F0341FCA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358B393-B352-1FD2-F386-59FD0FBC8C67}"/>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A43C972D-BE5C-89AC-9F4E-D244FF619F76}"/>
              </a:ext>
            </a:extLst>
          </p:cNvPr>
          <p:cNvGraphicFramePr>
            <a:graphicFrameLocks noGrp="1"/>
          </p:cNvGraphicFramePr>
          <p:nvPr>
            <p:extLst>
              <p:ext uri="{D42A27DB-BD31-4B8C-83A1-F6EECF244321}">
                <p14:modId xmlns:p14="http://schemas.microsoft.com/office/powerpoint/2010/main" val="3390134893"/>
              </p:ext>
            </p:extLst>
          </p:nvPr>
        </p:nvGraphicFramePr>
        <p:xfrm>
          <a:off x="396982" y="291401"/>
          <a:ext cx="8937519" cy="5064760"/>
        </p:xfrm>
        <a:graphic>
          <a:graphicData uri="http://schemas.openxmlformats.org/drawingml/2006/table">
            <a:tbl>
              <a:tblPr/>
              <a:tblGrid>
                <a:gridCol w="2979173">
                  <a:extLst>
                    <a:ext uri="{9D8B030D-6E8A-4147-A177-3AD203B41FA5}">
                      <a16:colId xmlns:a16="http://schemas.microsoft.com/office/drawing/2014/main" val="2234311678"/>
                    </a:ext>
                  </a:extLst>
                </a:gridCol>
                <a:gridCol w="2979173">
                  <a:extLst>
                    <a:ext uri="{9D8B030D-6E8A-4147-A177-3AD203B41FA5}">
                      <a16:colId xmlns:a16="http://schemas.microsoft.com/office/drawing/2014/main" val="288938837"/>
                    </a:ext>
                  </a:extLst>
                </a:gridCol>
                <a:gridCol w="2979173">
                  <a:extLst>
                    <a:ext uri="{9D8B030D-6E8A-4147-A177-3AD203B41FA5}">
                      <a16:colId xmlns:a16="http://schemas.microsoft.com/office/drawing/2014/main" val="795210397"/>
                    </a:ext>
                  </a:extLst>
                </a:gridCol>
              </a:tblGrid>
              <a:tr h="0">
                <a:tc>
                  <a:txBody>
                    <a:bodyPr/>
                    <a:lstStyle/>
                    <a:p>
                      <a:pPr algn="r" rtl="0" fontAlgn="t"/>
                      <a:r>
                        <a:rPr lang="he-IL" sz="1800" b="1" i="0" u="none" strike="noStrike">
                          <a:solidFill>
                            <a:srgbClr val="00B0F0"/>
                          </a:solidFill>
                          <a:effectLst/>
                          <a:latin typeface="Arial" panose="020B0604020202020204" pitchFamily="34" charset="0"/>
                          <a:cs typeface="+mj-cs"/>
                        </a:rPr>
                        <a:t>﻿ספר ישעיה פרק סג</a:t>
                      </a:r>
                      <a:endParaRPr lang="he-IL" sz="3200">
                        <a:solidFill>
                          <a:srgbClr val="00B0F0"/>
                        </a:solidFill>
                        <a:effectLst/>
                        <a:cs typeface="+mj-cs"/>
                      </a:endParaRPr>
                    </a:p>
                    <a:p>
                      <a:pPr algn="r" rtl="0" fontAlgn="t"/>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וְאָבוּס עַמִּים בְּאַפִּי וַאֲשַׁכְּרֵם בַּחֲמָתִי וְאוֹרִיד לָאָרֶץ נִצְחָם:       </a:t>
                      </a:r>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חַסְדֵּי יְהֹוָה | אַזְכִּיר תְּהִלֹּת יְהֹוָה כְּעַל כֹּל אֲשֶׁר-גְּמָלָנוּ יְהֹוָה וְרַב-טוּב לְבֵית יִשְֹרָאֵל אֲשֶׁר-גְּמָלָם כְּרַחֲמָיו וּכְרֹב חֲסָדָיו: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וַיֹּאמֶר אַךְ-עַמִּי הֵמָּה בָּנִים לֹא יְשַׁקֵּרוּ וַיְהִי לָהֶם לְמוֹשִׁיעַ: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בְּכָל-צָרָתָם | לֹא [לוֹ] צָר וּמַלְאַךְ פָּנָיו הוֹשִׁיעָם בְּאַהֲבָתוֹ וּבְחֶמְלָתוֹ הוּא גְאָלָם וַיְנַטְּלֵם וַיְנַשְּׂאֵם כָּל-יְמֵי עוֹלָם: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וְהֵמָּה מָרוּ וְעִצְּבוּ אֶת-רוּחַ קָדְשׁוֹ וַיֵּהָפֵךְ לָהֶם לְאוֹיֵב הוּא נִלְחַם-בָּם: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לוגוס</a:t>
                      </a:r>
                      <a:endParaRPr lang="he-IL" sz="3200" b="1">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וַאְקַטֵיל עַמְמַיָא בְרוּגזִי וְאְדֹושְשִינוּן בְחִמתִי וְאַרמֵי לְאַרעָא אַרעָיתָא קְטִילֵי גִיבָרֵיהֹון׃ </a:t>
                      </a:r>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אְמַר נְבִיָא טָבוָתָא דַיוי אְנָא מַדכַר תוּשבְחָתָא דַיוי כְעַל כָל דִגמַלנָא יוי וְסַגִי טוּבֵיה לְבֵית יִשרָאֵל דִגמַלִינוּן כְרַחְמֹוהִי וּכסַגִיאוּת טָבוָתֵיה׃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וַאְמַר בְרַם עַמִי אִינוּן בְנַיָא דְלָא יְשַקְרוּן וַהְוָה מֵימְרֵיה לְהֹון לְפָרִיק׃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בְכָל עִדָן דְחָבוּ קֳדָמֹוהִי לְאֵיתָאָה עְלֵיהֹון עָקָא לָא אְעִיק לְהֹון וּמַלאַך שְלִיַח מִן קֳדָמֹוהִי פְרַקִינוּן בְרַחמְתֵיה וּבִמחָסֵיה עְלֵיהֹון הוּא שֵיזֵיבִנוּן וְנַטֵילִינוּן וְסֹובַרִנוּן כָל יֹומֵי עָלְמָא׃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וְאִינוּן סָרִיבוּ וְאַרגִיזוּ עַל מֵימַר נְבִיֵי קֻדשֵיה וְאִתהְפֵיך ‭&gt;‬מֵימְרֵיה‭‬‭&lt;‬ להֹון לִבעֵיל דְבָב הוּא אְגִיַח בְהֹון׃</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וַאֲקַטֵל עַמְמַיָא בְּרוּגְזִי וַאֲדוֹשְׁשִׁינוֹן בְּחֵימְתִי וְאֶרְמֵי לַאֲרַע אַרְעִיתָא קְטִילֵי גִבָּרֵיהוֹן: </a:t>
                      </a:r>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אֲמַר נְבִיָא טִיבוּתָא דַייָ אֲנָא מַדְכַּר תּוּשְׁבַּחְתָּא דַייָ כְּעַל כָּל דְגַמְלָנָא יְיָ וְסַגִי טוּבֵהּ לְבֵית יִשְׂרָאֵל דְגַמְלִינוּן כְּרַחֲמוֹהִי וּכְסַגְיוּת טוּבֵהּ: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וַאֲמַר בְּרַם עַמִי אִינוּן בְּנַיָא דְלָא יְשַׁקְרוּן וַהֲוָה מֵימְרֵהּ לְהוֹן פָּרִיק: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בְּכָל עִדַן דְחָבוּ קֳדָמוֹהִי לְאַיְתָאָה עֲלֵיהוֹן עָקָא לָא אָעִיק לְהוֹן וּמַלְאַךְ שְׁלִיחַ מִן קֳדָמוֹהִי פְרֵיקִינוּן בְּרַחֲמָתֵהּ וּבִמְחָסֵהּ עֲלֵיהוֹן הָא שֵׁיזְבִינוּן וְנַטְלִינוּן וְסוֹבְרִינוּן כָּל יוֹמֵי עַלְמָא: </a:t>
                      </a:r>
                      <a:r>
                        <a:rPr lang="he-IL" sz="1800" b="0" i="0" u="none" strike="noStrike">
                          <a:solidFill>
                            <a:srgbClr val="00B0F0"/>
                          </a:solidFill>
                          <a:effectLst/>
                          <a:latin typeface="Arial" panose="020B0604020202020204" pitchFamily="34" charset="0"/>
                          <a:cs typeface="+mj-cs"/>
                        </a:rPr>
                        <a:t>י </a:t>
                      </a:r>
                      <a:r>
                        <a:rPr lang="he-IL" sz="1800" b="0" i="0" u="none" strike="noStrike">
                          <a:solidFill>
                            <a:schemeClr val="bg1"/>
                          </a:solidFill>
                          <a:effectLst/>
                          <a:latin typeface="Arial" panose="020B0604020202020204" pitchFamily="34" charset="0"/>
                          <a:cs typeface="+mj-cs"/>
                        </a:rPr>
                        <a:t> וְאִינוּן סָרִיבוּ וְאַרְגִיזוּ עַל מֵימַר נְבִיֵי קוּדְשֵׁהּ וְאִתְהַפֵּךְ מֵימְרֵהּ לְהוֹן לִבְעֵיל דְבַב הוּא אַגִיחַ קְרָבָא בְּהוֹן:</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453889"/>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FA9BBEBE-4814-3D89-617E-AAEA88B7B895}"/>
                  </a:ext>
                </a:extLst>
              </p14:cNvPr>
              <p14:cNvContentPartPr/>
              <p14:nvPr/>
            </p14:nvContentPartPr>
            <p14:xfrm>
              <a:off x="9022716" y="209828"/>
              <a:ext cx="534960" cy="5085000"/>
            </p14:xfrm>
          </p:contentPart>
        </mc:Choice>
        <mc:Fallback>
          <p:pic>
            <p:nvPicPr>
              <p:cNvPr id="7" name="Ink 6">
                <a:extLst>
                  <a:ext uri="{FF2B5EF4-FFF2-40B4-BE49-F238E27FC236}">
                    <a16:creationId xmlns:a16="http://schemas.microsoft.com/office/drawing/2014/main" id="{FA9BBEBE-4814-3D89-617E-AAEA88B7B895}"/>
                  </a:ext>
                </a:extLst>
              </p:cNvPr>
              <p:cNvPicPr/>
              <p:nvPr/>
            </p:nvPicPr>
            <p:blipFill>
              <a:blip r:embed="rId5"/>
              <a:stretch>
                <a:fillRect/>
              </a:stretch>
            </p:blipFill>
            <p:spPr>
              <a:xfrm>
                <a:off x="9005076" y="191828"/>
                <a:ext cx="570600" cy="5120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80447A1B-73A7-1B51-DAF1-3849C4949536}"/>
                  </a:ext>
                </a:extLst>
              </p14:cNvPr>
              <p14:cNvContentPartPr/>
              <p14:nvPr/>
            </p14:nvContentPartPr>
            <p14:xfrm>
              <a:off x="169596" y="323228"/>
              <a:ext cx="1174680" cy="3894480"/>
            </p14:xfrm>
          </p:contentPart>
        </mc:Choice>
        <mc:Fallback>
          <p:pic>
            <p:nvPicPr>
              <p:cNvPr id="9" name="Ink 8">
                <a:extLst>
                  <a:ext uri="{FF2B5EF4-FFF2-40B4-BE49-F238E27FC236}">
                    <a16:creationId xmlns:a16="http://schemas.microsoft.com/office/drawing/2014/main" id="{80447A1B-73A7-1B51-DAF1-3849C4949536}"/>
                  </a:ext>
                </a:extLst>
              </p:cNvPr>
              <p:cNvPicPr/>
              <p:nvPr/>
            </p:nvPicPr>
            <p:blipFill>
              <a:blip r:embed="rId7"/>
              <a:stretch>
                <a:fillRect/>
              </a:stretch>
            </p:blipFill>
            <p:spPr>
              <a:xfrm>
                <a:off x="151596" y="305228"/>
                <a:ext cx="1210320" cy="3930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ABF330CE-1D7C-D515-AFB1-37634282A02A}"/>
                  </a:ext>
                </a:extLst>
              </p14:cNvPr>
              <p14:cNvContentPartPr/>
              <p14:nvPr/>
            </p14:nvContentPartPr>
            <p14:xfrm>
              <a:off x="8635356" y="900668"/>
              <a:ext cx="492480" cy="38520"/>
            </p14:xfrm>
          </p:contentPart>
        </mc:Choice>
        <mc:Fallback>
          <p:pic>
            <p:nvPicPr>
              <p:cNvPr id="10" name="Ink 9">
                <a:extLst>
                  <a:ext uri="{FF2B5EF4-FFF2-40B4-BE49-F238E27FC236}">
                    <a16:creationId xmlns:a16="http://schemas.microsoft.com/office/drawing/2014/main" id="{ABF330CE-1D7C-D515-AFB1-37634282A02A}"/>
                  </a:ext>
                </a:extLst>
              </p:cNvPr>
              <p:cNvPicPr/>
              <p:nvPr/>
            </p:nvPicPr>
            <p:blipFill>
              <a:blip r:embed="rId9"/>
              <a:stretch>
                <a:fillRect/>
              </a:stretch>
            </p:blipFill>
            <p:spPr>
              <a:xfrm>
                <a:off x="8617716" y="882668"/>
                <a:ext cx="528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87F014C9-6750-B87B-DF08-D33CA8E2F101}"/>
                  </a:ext>
                </a:extLst>
              </p14:cNvPr>
              <p14:cNvContentPartPr/>
              <p14:nvPr/>
            </p14:nvContentPartPr>
            <p14:xfrm>
              <a:off x="5362596" y="918308"/>
              <a:ext cx="586800" cy="32040"/>
            </p14:xfrm>
          </p:contentPart>
        </mc:Choice>
        <mc:Fallback>
          <p:pic>
            <p:nvPicPr>
              <p:cNvPr id="11" name="Ink 10">
                <a:extLst>
                  <a:ext uri="{FF2B5EF4-FFF2-40B4-BE49-F238E27FC236}">
                    <a16:creationId xmlns:a16="http://schemas.microsoft.com/office/drawing/2014/main" id="{87F014C9-6750-B87B-DF08-D33CA8E2F101}"/>
                  </a:ext>
                </a:extLst>
              </p:cNvPr>
              <p:cNvPicPr/>
              <p:nvPr/>
            </p:nvPicPr>
            <p:blipFill>
              <a:blip r:embed="rId11"/>
              <a:stretch>
                <a:fillRect/>
              </a:stretch>
            </p:blipFill>
            <p:spPr>
              <a:xfrm>
                <a:off x="5344596" y="900668"/>
                <a:ext cx="622440" cy="67680"/>
              </a:xfrm>
              <a:prstGeom prst="rect">
                <a:avLst/>
              </a:prstGeom>
            </p:spPr>
          </p:pic>
        </mc:Fallback>
      </mc:AlternateContent>
      <p:grpSp>
        <p:nvGrpSpPr>
          <p:cNvPr id="14" name="Group 13">
            <a:extLst>
              <a:ext uri="{FF2B5EF4-FFF2-40B4-BE49-F238E27FC236}">
                <a16:creationId xmlns:a16="http://schemas.microsoft.com/office/drawing/2014/main" id="{09FAF8CE-48ED-B3F5-395D-6B5B7C234ECE}"/>
              </a:ext>
            </a:extLst>
          </p:cNvPr>
          <p:cNvGrpSpPr/>
          <p:nvPr/>
        </p:nvGrpSpPr>
        <p:grpSpPr>
          <a:xfrm>
            <a:off x="5462316" y="892388"/>
            <a:ext cx="2007360" cy="301680"/>
            <a:chOff x="5462316" y="892388"/>
            <a:chExt cx="2007360" cy="30168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B9FD66E3-2981-EC71-2033-F28B98897D21}"/>
                    </a:ext>
                  </a:extLst>
                </p14:cNvPr>
                <p14:cNvContentPartPr/>
                <p14:nvPr/>
              </p14:nvContentPartPr>
              <p14:xfrm>
                <a:off x="6610356" y="892388"/>
                <a:ext cx="859320" cy="86400"/>
              </p14:xfrm>
            </p:contentPart>
          </mc:Choice>
          <mc:Fallback>
            <p:pic>
              <p:nvPicPr>
                <p:cNvPr id="12" name="Ink 11">
                  <a:extLst>
                    <a:ext uri="{FF2B5EF4-FFF2-40B4-BE49-F238E27FC236}">
                      <a16:creationId xmlns:a16="http://schemas.microsoft.com/office/drawing/2014/main" id="{B9FD66E3-2981-EC71-2033-F28B98897D21}"/>
                    </a:ext>
                  </a:extLst>
                </p:cNvPr>
                <p:cNvPicPr/>
                <p:nvPr/>
              </p:nvPicPr>
              <p:blipFill>
                <a:blip r:embed="rId13"/>
                <a:stretch>
                  <a:fillRect/>
                </a:stretch>
              </p:blipFill>
              <p:spPr>
                <a:xfrm>
                  <a:off x="6592356" y="874748"/>
                  <a:ext cx="894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15530ED5-E403-4EA2-7259-6F1DCA45E931}"/>
                    </a:ext>
                  </a:extLst>
                </p14:cNvPr>
                <p14:cNvContentPartPr/>
                <p14:nvPr/>
              </p14:nvContentPartPr>
              <p14:xfrm>
                <a:off x="5462316" y="1123148"/>
                <a:ext cx="775080" cy="70920"/>
              </p14:xfrm>
            </p:contentPart>
          </mc:Choice>
          <mc:Fallback>
            <p:pic>
              <p:nvPicPr>
                <p:cNvPr id="13" name="Ink 12">
                  <a:extLst>
                    <a:ext uri="{FF2B5EF4-FFF2-40B4-BE49-F238E27FC236}">
                      <a16:creationId xmlns:a16="http://schemas.microsoft.com/office/drawing/2014/main" id="{15530ED5-E403-4EA2-7259-6F1DCA45E931}"/>
                    </a:ext>
                  </a:extLst>
                </p:cNvPr>
                <p:cNvPicPr/>
                <p:nvPr/>
              </p:nvPicPr>
              <p:blipFill>
                <a:blip r:embed="rId15"/>
                <a:stretch>
                  <a:fillRect/>
                </a:stretch>
              </p:blipFill>
              <p:spPr>
                <a:xfrm>
                  <a:off x="5444316" y="1105148"/>
                  <a:ext cx="810720" cy="10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A1B75216-B2E4-87A6-6235-046DF8647390}"/>
                  </a:ext>
                </a:extLst>
              </p14:cNvPr>
              <p14:cNvContentPartPr/>
              <p14:nvPr/>
            </p14:nvContentPartPr>
            <p14:xfrm>
              <a:off x="8065476" y="1706708"/>
              <a:ext cx="664920" cy="60120"/>
            </p14:xfrm>
          </p:contentPart>
        </mc:Choice>
        <mc:Fallback>
          <p:pic>
            <p:nvPicPr>
              <p:cNvPr id="15" name="Ink 14">
                <a:extLst>
                  <a:ext uri="{FF2B5EF4-FFF2-40B4-BE49-F238E27FC236}">
                    <a16:creationId xmlns:a16="http://schemas.microsoft.com/office/drawing/2014/main" id="{A1B75216-B2E4-87A6-6235-046DF8647390}"/>
                  </a:ext>
                </a:extLst>
              </p:cNvPr>
              <p:cNvPicPr/>
              <p:nvPr/>
            </p:nvPicPr>
            <p:blipFill>
              <a:blip r:embed="rId17"/>
              <a:stretch>
                <a:fillRect/>
              </a:stretch>
            </p:blipFill>
            <p:spPr>
              <a:xfrm>
                <a:off x="8047476" y="1688708"/>
                <a:ext cx="700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AE6F3EA0-B082-7EC3-1A01-780337BA94E0}"/>
                  </a:ext>
                </a:extLst>
              </p14:cNvPr>
              <p14:cNvContentPartPr/>
              <p14:nvPr/>
            </p14:nvContentPartPr>
            <p14:xfrm>
              <a:off x="5501916" y="2025668"/>
              <a:ext cx="745200" cy="70920"/>
            </p14:xfrm>
          </p:contentPart>
        </mc:Choice>
        <mc:Fallback>
          <p:pic>
            <p:nvPicPr>
              <p:cNvPr id="16" name="Ink 15">
                <a:extLst>
                  <a:ext uri="{FF2B5EF4-FFF2-40B4-BE49-F238E27FC236}">
                    <a16:creationId xmlns:a16="http://schemas.microsoft.com/office/drawing/2014/main" id="{AE6F3EA0-B082-7EC3-1A01-780337BA94E0}"/>
                  </a:ext>
                </a:extLst>
              </p:cNvPr>
              <p:cNvPicPr/>
              <p:nvPr/>
            </p:nvPicPr>
            <p:blipFill>
              <a:blip r:embed="rId19"/>
              <a:stretch>
                <a:fillRect/>
              </a:stretch>
            </p:blipFill>
            <p:spPr>
              <a:xfrm>
                <a:off x="5483916" y="2008028"/>
                <a:ext cx="780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181EB7AF-032A-3ACC-FE8A-BF7A0A48F98F}"/>
                  </a:ext>
                </a:extLst>
              </p14:cNvPr>
              <p14:cNvContentPartPr/>
              <p14:nvPr/>
            </p14:nvContentPartPr>
            <p14:xfrm>
              <a:off x="8282916" y="1960508"/>
              <a:ext cx="772560" cy="65520"/>
            </p14:xfrm>
          </p:contentPart>
        </mc:Choice>
        <mc:Fallback>
          <p:pic>
            <p:nvPicPr>
              <p:cNvPr id="17" name="Ink 16">
                <a:extLst>
                  <a:ext uri="{FF2B5EF4-FFF2-40B4-BE49-F238E27FC236}">
                    <a16:creationId xmlns:a16="http://schemas.microsoft.com/office/drawing/2014/main" id="{181EB7AF-032A-3ACC-FE8A-BF7A0A48F98F}"/>
                  </a:ext>
                </a:extLst>
              </p:cNvPr>
              <p:cNvPicPr/>
              <p:nvPr/>
            </p:nvPicPr>
            <p:blipFill>
              <a:blip r:embed="rId21"/>
              <a:stretch>
                <a:fillRect/>
              </a:stretch>
            </p:blipFill>
            <p:spPr>
              <a:xfrm>
                <a:off x="8265276" y="1942868"/>
                <a:ext cx="808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B5BD7F57-B056-584F-064D-6ACCEC1D7D3E}"/>
                  </a:ext>
                </a:extLst>
              </p14:cNvPr>
              <p14:cNvContentPartPr/>
              <p14:nvPr/>
            </p14:nvContentPartPr>
            <p14:xfrm>
              <a:off x="6811236" y="2518508"/>
              <a:ext cx="1319400" cy="81720"/>
            </p14:xfrm>
          </p:contentPart>
        </mc:Choice>
        <mc:Fallback>
          <p:pic>
            <p:nvPicPr>
              <p:cNvPr id="20" name="Ink 19">
                <a:extLst>
                  <a:ext uri="{FF2B5EF4-FFF2-40B4-BE49-F238E27FC236}">
                    <a16:creationId xmlns:a16="http://schemas.microsoft.com/office/drawing/2014/main" id="{B5BD7F57-B056-584F-064D-6ACCEC1D7D3E}"/>
                  </a:ext>
                </a:extLst>
              </p:cNvPr>
              <p:cNvPicPr/>
              <p:nvPr/>
            </p:nvPicPr>
            <p:blipFill>
              <a:blip r:embed="rId23"/>
              <a:stretch>
                <a:fillRect/>
              </a:stretch>
            </p:blipFill>
            <p:spPr>
              <a:xfrm>
                <a:off x="6793596" y="2500868"/>
                <a:ext cx="1355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950A366F-BD84-947E-9D3E-0B2EDBDF4262}"/>
                  </a:ext>
                </a:extLst>
              </p14:cNvPr>
              <p14:cNvContentPartPr/>
              <p14:nvPr/>
            </p14:nvContentPartPr>
            <p14:xfrm>
              <a:off x="480996" y="2246348"/>
              <a:ext cx="469080" cy="82800"/>
            </p14:xfrm>
          </p:contentPart>
        </mc:Choice>
        <mc:Fallback>
          <p:pic>
            <p:nvPicPr>
              <p:cNvPr id="21" name="Ink 20">
                <a:extLst>
                  <a:ext uri="{FF2B5EF4-FFF2-40B4-BE49-F238E27FC236}">
                    <a16:creationId xmlns:a16="http://schemas.microsoft.com/office/drawing/2014/main" id="{950A366F-BD84-947E-9D3E-0B2EDBDF4262}"/>
                  </a:ext>
                </a:extLst>
              </p:cNvPr>
              <p:cNvPicPr/>
              <p:nvPr/>
            </p:nvPicPr>
            <p:blipFill>
              <a:blip r:embed="rId25"/>
              <a:stretch>
                <a:fillRect/>
              </a:stretch>
            </p:blipFill>
            <p:spPr>
              <a:xfrm>
                <a:off x="462996" y="2228348"/>
                <a:ext cx="504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B9E685CF-1A12-5652-00BA-2CD2B0923BC2}"/>
                  </a:ext>
                </a:extLst>
              </p14:cNvPr>
              <p14:cNvContentPartPr/>
              <p14:nvPr/>
            </p14:nvContentPartPr>
            <p14:xfrm>
              <a:off x="2452356" y="2543348"/>
              <a:ext cx="829080" cy="40680"/>
            </p14:xfrm>
          </p:contentPart>
        </mc:Choice>
        <mc:Fallback>
          <p:pic>
            <p:nvPicPr>
              <p:cNvPr id="22" name="Ink 21">
                <a:extLst>
                  <a:ext uri="{FF2B5EF4-FFF2-40B4-BE49-F238E27FC236}">
                    <a16:creationId xmlns:a16="http://schemas.microsoft.com/office/drawing/2014/main" id="{B9E685CF-1A12-5652-00BA-2CD2B0923BC2}"/>
                  </a:ext>
                </a:extLst>
              </p:cNvPr>
              <p:cNvPicPr/>
              <p:nvPr/>
            </p:nvPicPr>
            <p:blipFill>
              <a:blip r:embed="rId27"/>
              <a:stretch>
                <a:fillRect/>
              </a:stretch>
            </p:blipFill>
            <p:spPr>
              <a:xfrm>
                <a:off x="2434356" y="2525348"/>
                <a:ext cx="864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A5DE7E51-C67F-A149-9F90-7A93D715C2CD}"/>
                  </a:ext>
                </a:extLst>
              </p14:cNvPr>
              <p14:cNvContentPartPr/>
              <p14:nvPr/>
            </p14:nvContentPartPr>
            <p14:xfrm>
              <a:off x="8703396" y="2462708"/>
              <a:ext cx="617040" cy="387000"/>
            </p14:xfrm>
          </p:contentPart>
        </mc:Choice>
        <mc:Fallback>
          <p:pic>
            <p:nvPicPr>
              <p:cNvPr id="23" name="Ink 22">
                <a:extLst>
                  <a:ext uri="{FF2B5EF4-FFF2-40B4-BE49-F238E27FC236}">
                    <a16:creationId xmlns:a16="http://schemas.microsoft.com/office/drawing/2014/main" id="{A5DE7E51-C67F-A149-9F90-7A93D715C2CD}"/>
                  </a:ext>
                </a:extLst>
              </p:cNvPr>
              <p:cNvPicPr/>
              <p:nvPr/>
            </p:nvPicPr>
            <p:blipFill>
              <a:blip r:embed="rId29"/>
              <a:stretch>
                <a:fillRect/>
              </a:stretch>
            </p:blipFill>
            <p:spPr>
              <a:xfrm>
                <a:off x="8685756" y="2444708"/>
                <a:ext cx="652680" cy="422640"/>
              </a:xfrm>
              <a:prstGeom prst="rect">
                <a:avLst/>
              </a:prstGeom>
            </p:spPr>
          </p:pic>
        </mc:Fallback>
      </mc:AlternateContent>
      <p:grpSp>
        <p:nvGrpSpPr>
          <p:cNvPr id="25" name="Group 24">
            <a:extLst>
              <a:ext uri="{FF2B5EF4-FFF2-40B4-BE49-F238E27FC236}">
                <a16:creationId xmlns:a16="http://schemas.microsoft.com/office/drawing/2014/main" id="{46F56928-5CEA-EDFC-EF82-00F2EE266829}"/>
              </a:ext>
            </a:extLst>
          </p:cNvPr>
          <p:cNvGrpSpPr/>
          <p:nvPr/>
        </p:nvGrpSpPr>
        <p:grpSpPr>
          <a:xfrm>
            <a:off x="3566196" y="2779868"/>
            <a:ext cx="2627280" cy="365040"/>
            <a:chOff x="3566196" y="2779868"/>
            <a:chExt cx="2627280" cy="365040"/>
          </a:xfrm>
        </p:grpSpPr>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92DD3E80-1D57-FB9F-9C09-9C0375C64C5A}"/>
                    </a:ext>
                  </a:extLst>
                </p14:cNvPr>
                <p14:cNvContentPartPr/>
                <p14:nvPr/>
              </p14:nvContentPartPr>
              <p14:xfrm>
                <a:off x="3566196" y="2794988"/>
                <a:ext cx="636840" cy="73080"/>
              </p14:xfrm>
            </p:contentPart>
          </mc:Choice>
          <mc:Fallback>
            <p:pic>
              <p:nvPicPr>
                <p:cNvPr id="18" name="Ink 17">
                  <a:extLst>
                    <a:ext uri="{FF2B5EF4-FFF2-40B4-BE49-F238E27FC236}">
                      <a16:creationId xmlns:a16="http://schemas.microsoft.com/office/drawing/2014/main" id="{92DD3E80-1D57-FB9F-9C09-9C0375C64C5A}"/>
                    </a:ext>
                  </a:extLst>
                </p:cNvPr>
                <p:cNvPicPr/>
                <p:nvPr/>
              </p:nvPicPr>
              <p:blipFill>
                <a:blip r:embed="rId31"/>
                <a:stretch>
                  <a:fillRect/>
                </a:stretch>
              </p:blipFill>
              <p:spPr>
                <a:xfrm>
                  <a:off x="3548196" y="2777348"/>
                  <a:ext cx="672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3A3A10F9-32B6-885A-327A-90C4C15D0284}"/>
                    </a:ext>
                  </a:extLst>
                </p14:cNvPr>
                <p14:cNvContentPartPr/>
                <p14:nvPr/>
              </p14:nvContentPartPr>
              <p14:xfrm>
                <a:off x="5679396" y="3092348"/>
                <a:ext cx="514080" cy="23760"/>
              </p14:xfrm>
            </p:contentPart>
          </mc:Choice>
          <mc:Fallback>
            <p:pic>
              <p:nvPicPr>
                <p:cNvPr id="19" name="Ink 18">
                  <a:extLst>
                    <a:ext uri="{FF2B5EF4-FFF2-40B4-BE49-F238E27FC236}">
                      <a16:creationId xmlns:a16="http://schemas.microsoft.com/office/drawing/2014/main" id="{3A3A10F9-32B6-885A-327A-90C4C15D0284}"/>
                    </a:ext>
                  </a:extLst>
                </p:cNvPr>
                <p:cNvPicPr/>
                <p:nvPr/>
              </p:nvPicPr>
              <p:blipFill>
                <a:blip r:embed="rId33"/>
                <a:stretch>
                  <a:fillRect/>
                </a:stretch>
              </p:blipFill>
              <p:spPr>
                <a:xfrm>
                  <a:off x="5661756" y="3074708"/>
                  <a:ext cx="549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BF5D9D13-71B4-D570-6FD4-CBA59572DA0A}"/>
                    </a:ext>
                  </a:extLst>
                </p14:cNvPr>
                <p14:cNvContentPartPr/>
                <p14:nvPr/>
              </p14:nvContentPartPr>
              <p14:xfrm>
                <a:off x="4681116" y="2779868"/>
                <a:ext cx="681480" cy="365040"/>
              </p14:xfrm>
            </p:contentPart>
          </mc:Choice>
          <mc:Fallback>
            <p:pic>
              <p:nvPicPr>
                <p:cNvPr id="24" name="Ink 23">
                  <a:extLst>
                    <a:ext uri="{FF2B5EF4-FFF2-40B4-BE49-F238E27FC236}">
                      <a16:creationId xmlns:a16="http://schemas.microsoft.com/office/drawing/2014/main" id="{BF5D9D13-71B4-D570-6FD4-CBA59572DA0A}"/>
                    </a:ext>
                  </a:extLst>
                </p:cNvPr>
                <p:cNvPicPr/>
                <p:nvPr/>
              </p:nvPicPr>
              <p:blipFill>
                <a:blip r:embed="rId35"/>
                <a:stretch>
                  <a:fillRect/>
                </a:stretch>
              </p:blipFill>
              <p:spPr>
                <a:xfrm>
                  <a:off x="4663476" y="2761868"/>
                  <a:ext cx="717120" cy="40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8B2BBCD7-BC0E-9E4C-5CE2-373DD00F45E5}"/>
                  </a:ext>
                </a:extLst>
              </p14:cNvPr>
              <p14:cNvContentPartPr/>
              <p14:nvPr/>
            </p14:nvContentPartPr>
            <p14:xfrm>
              <a:off x="6559596" y="3855908"/>
              <a:ext cx="2925000" cy="1257120"/>
            </p14:xfrm>
          </p:contentPart>
        </mc:Choice>
        <mc:Fallback>
          <p:pic>
            <p:nvPicPr>
              <p:cNvPr id="26" name="Ink 25">
                <a:extLst>
                  <a:ext uri="{FF2B5EF4-FFF2-40B4-BE49-F238E27FC236}">
                    <a16:creationId xmlns:a16="http://schemas.microsoft.com/office/drawing/2014/main" id="{8B2BBCD7-BC0E-9E4C-5CE2-373DD00F45E5}"/>
                  </a:ext>
                </a:extLst>
              </p:cNvPr>
              <p:cNvPicPr/>
              <p:nvPr/>
            </p:nvPicPr>
            <p:blipFill>
              <a:blip r:embed="rId37"/>
              <a:stretch>
                <a:fillRect/>
              </a:stretch>
            </p:blipFill>
            <p:spPr>
              <a:xfrm>
                <a:off x="6541596" y="3838268"/>
                <a:ext cx="2960640" cy="1292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8C64FC74-824B-CACE-6E64-D769850D8C47}"/>
                  </a:ext>
                </a:extLst>
              </p14:cNvPr>
              <p14:cNvContentPartPr/>
              <p14:nvPr/>
            </p14:nvContentPartPr>
            <p14:xfrm>
              <a:off x="3269196" y="4426508"/>
              <a:ext cx="3380760" cy="1002960"/>
            </p14:xfrm>
          </p:contentPart>
        </mc:Choice>
        <mc:Fallback>
          <p:pic>
            <p:nvPicPr>
              <p:cNvPr id="27" name="Ink 26">
                <a:extLst>
                  <a:ext uri="{FF2B5EF4-FFF2-40B4-BE49-F238E27FC236}">
                    <a16:creationId xmlns:a16="http://schemas.microsoft.com/office/drawing/2014/main" id="{8C64FC74-824B-CACE-6E64-D769850D8C47}"/>
                  </a:ext>
                </a:extLst>
              </p:cNvPr>
              <p:cNvPicPr/>
              <p:nvPr/>
            </p:nvPicPr>
            <p:blipFill>
              <a:blip r:embed="rId39"/>
              <a:stretch>
                <a:fillRect/>
              </a:stretch>
            </p:blipFill>
            <p:spPr>
              <a:xfrm>
                <a:off x="3251556" y="4408508"/>
                <a:ext cx="3416400" cy="1038600"/>
              </a:xfrm>
              <a:prstGeom prst="rect">
                <a:avLst/>
              </a:prstGeom>
            </p:spPr>
          </p:pic>
        </mc:Fallback>
      </mc:AlternateContent>
    </p:spTree>
    <p:extLst>
      <p:ext uri="{BB962C8B-B14F-4D97-AF65-F5344CB8AC3E}">
        <p14:creationId xmlns:p14="http://schemas.microsoft.com/office/powerpoint/2010/main" val="249797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5C95CDD-36A9-FD17-72B4-1E74315085D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7386D2D-AA11-E9C1-F269-1CFBFEDD6E8B}"/>
              </a:ext>
            </a:extLst>
          </p:cNvPr>
          <p:cNvSpPr/>
          <p:nvPr/>
        </p:nvSpPr>
        <p:spPr>
          <a:xfrm>
            <a:off x="0" y="1"/>
            <a:ext cx="9715500" cy="567880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1C31B5-0FF1-4ADB-E514-F77890A858F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64D453C-C412-A4CE-10A6-EB813171639B}"/>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7CFF827-7C61-5182-6BE2-6A0176F452F7}"/>
              </a:ext>
            </a:extLst>
          </p:cNvPr>
          <p:cNvSpPr txBox="1"/>
          <p:nvPr/>
        </p:nvSpPr>
        <p:spPr>
          <a:xfrm>
            <a:off x="565150" y="403642"/>
            <a:ext cx="8585200" cy="4524315"/>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Steinsaltz on Isaiah 63:9</a:t>
            </a:r>
            <a:endParaRPr lang="en-US" sz="2400" b="0">
              <a:solidFill>
                <a:srgbClr val="FFC000"/>
              </a:solidFill>
              <a:effectLst/>
            </a:endParaRPr>
          </a:p>
          <a:p>
            <a:pPr algn="r" rtl="1"/>
            <a:r>
              <a:rPr lang="he-IL" sz="2400" b="1" i="0" u="none" strike="noStrike">
                <a:solidFill>
                  <a:srgbClr val="FFFF00"/>
                </a:solidFill>
                <a:effectLst/>
                <a:latin typeface="Arial" panose="020B0604020202020204" pitchFamily="34" charset="0"/>
                <a:cs typeface="+mj-cs"/>
              </a:rPr>
              <a:t>בְּכָל צָרָתָם – לוֹ צָר,</a:t>
            </a:r>
            <a:r>
              <a:rPr lang="he-IL" sz="2400" b="0" i="0" u="none" strike="noStrike">
                <a:solidFill>
                  <a:srgbClr val="FFFF00"/>
                </a:solidFill>
                <a:effectLst/>
                <a:latin typeface="Arial" panose="020B0604020202020204" pitchFamily="34" charset="0"/>
                <a:cs typeface="+mj-cs"/>
              </a:rPr>
              <a:t> בזמן שהם סבלו הוא סבל אִתם, </a:t>
            </a:r>
            <a:r>
              <a:rPr lang="he-IL" sz="2400" b="1" i="0" u="none" strike="noStrike">
                <a:solidFill>
                  <a:srgbClr val="FFFF00"/>
                </a:solidFill>
                <a:effectLst/>
                <a:latin typeface="Arial" panose="020B0604020202020204" pitchFamily="34" charset="0"/>
                <a:cs typeface="+mj-cs"/>
              </a:rPr>
              <a:t>וּמַלְאַךְ פָּנָיו</a:t>
            </a:r>
            <a:r>
              <a:rPr lang="he-IL" sz="2400" b="0" i="0" u="none" strike="noStrike">
                <a:solidFill>
                  <a:srgbClr val="FFFF00"/>
                </a:solidFill>
                <a:effectLst/>
                <a:latin typeface="Arial" panose="020B0604020202020204" pitchFamily="34" charset="0"/>
                <a:cs typeface="+mj-cs"/>
              </a:rPr>
              <a:t>, מלאך הפנים שלו, העומד לפניו תמיד, </a:t>
            </a:r>
            <a:r>
              <a:rPr lang="he-IL" sz="2400" b="1" i="0" u="none" strike="noStrike">
                <a:solidFill>
                  <a:srgbClr val="FFFF00"/>
                </a:solidFill>
                <a:effectLst/>
                <a:latin typeface="Arial" panose="020B0604020202020204" pitchFamily="34" charset="0"/>
                <a:cs typeface="+mj-cs"/>
              </a:rPr>
              <a:t>הוֹשִׁיעָם. בְּאַהֲבָתוֹ וּבְחֶמְלָתוֹ הוּא גְאָלָם, וַיְנַטְּלֵם,</a:t>
            </a:r>
            <a:r>
              <a:rPr lang="he-IL" sz="2400" b="0" i="0" u="none" strike="noStrike">
                <a:solidFill>
                  <a:srgbClr val="FFFF00"/>
                </a:solidFill>
                <a:effectLst/>
                <a:latin typeface="Arial" panose="020B0604020202020204" pitchFamily="34" charset="0"/>
                <a:cs typeface="+mj-cs"/>
              </a:rPr>
              <a:t> הרים אותם מלשקוע בצרה, </a:t>
            </a:r>
            <a:r>
              <a:rPr lang="he-IL" sz="2400" b="1" i="0" u="none" strike="noStrike">
                <a:solidFill>
                  <a:srgbClr val="FFFF00"/>
                </a:solidFill>
                <a:effectLst/>
                <a:latin typeface="Arial" panose="020B0604020202020204" pitchFamily="34" charset="0"/>
                <a:cs typeface="+mj-cs"/>
              </a:rPr>
              <a:t>וַיְנַשְּׂאֵם</a:t>
            </a:r>
            <a:r>
              <a:rPr lang="he-IL" sz="2400" b="0" i="0" u="none" strike="noStrike">
                <a:solidFill>
                  <a:srgbClr val="FFFF00"/>
                </a:solidFill>
                <a:effectLst/>
                <a:latin typeface="Arial" panose="020B0604020202020204" pitchFamily="34" charset="0"/>
                <a:cs typeface="+mj-cs"/>
              </a:rPr>
              <a:t>, הגביהם </a:t>
            </a:r>
            <a:r>
              <a:rPr lang="he-IL" sz="2400" b="1" i="0" u="none" strike="noStrike">
                <a:solidFill>
                  <a:srgbClr val="FFFF00"/>
                </a:solidFill>
                <a:effectLst/>
                <a:latin typeface="Arial" panose="020B0604020202020204" pitchFamily="34" charset="0"/>
                <a:cs typeface="+mj-cs"/>
              </a:rPr>
              <a:t>כָּל יְמֵי עוֹלָם.</a:t>
            </a:r>
            <a:r>
              <a:rPr lang="he-IL" sz="2400" b="0" i="0" u="none" strike="noStrike">
                <a:solidFill>
                  <a:srgbClr val="FFFF00"/>
                </a:solidFill>
                <a:effectLst/>
                <a:latin typeface="Arial" panose="020B0604020202020204" pitchFamily="34" charset="0"/>
                <a:cs typeface="+mj-cs"/>
              </a:rPr>
              <a:t> בזמנים הטובים ההם ה' ליווה אותם, תמך בהם וסמך עליהם.</a:t>
            </a:r>
            <a:endParaRPr lang="he-IL" sz="2400" b="0">
              <a:solidFill>
                <a:srgbClr val="FFFF00"/>
              </a:solidFill>
              <a:effectLst/>
              <a:cs typeface="+mj-cs"/>
            </a:endParaRPr>
          </a:p>
          <a:p>
            <a:pPr rtl="0"/>
            <a:r>
              <a:rPr lang="en-US" sz="2400" b="1" i="0" u="none" strike="noStrike">
                <a:solidFill>
                  <a:srgbClr val="FFC000"/>
                </a:solidFill>
                <a:effectLst/>
                <a:latin typeface="Arial" panose="020B0604020202020204" pitchFamily="34" charset="0"/>
              </a:rPr>
              <a:t>In all their troubles He was troubled. </a:t>
            </a:r>
            <a:r>
              <a:rPr lang="en-US" sz="2400" b="0" i="0" u="none" strike="noStrike">
                <a:solidFill>
                  <a:srgbClr val="FFC000"/>
                </a:solidFill>
                <a:effectLst/>
                <a:latin typeface="Arial" panose="020B0604020202020204" pitchFamily="34" charset="0"/>
              </a:rPr>
              <a:t>Whenever the Israelites were afflicted, He suffered together with them,</a:t>
            </a:r>
            <a:r>
              <a:rPr lang="en-US" sz="2400" b="1" i="0" u="none" strike="noStrike">
                <a:solidFill>
                  <a:srgbClr val="FFC000"/>
                </a:solidFill>
                <a:effectLst/>
                <a:latin typeface="Arial" panose="020B0604020202020204" pitchFamily="34" charset="0"/>
              </a:rPr>
              <a:t> and the angel of His presence, </a:t>
            </a:r>
            <a:r>
              <a:rPr lang="en-US" sz="2400" b="0" i="0" u="none" strike="noStrike">
                <a:solidFill>
                  <a:srgbClr val="FFC000"/>
                </a:solidFill>
                <a:effectLst/>
                <a:latin typeface="Arial" panose="020B0604020202020204" pitchFamily="34" charset="0"/>
              </a:rPr>
              <a:t>the angel that constantly stands before Him, </a:t>
            </a:r>
            <a:r>
              <a:rPr lang="en-US" sz="2400" b="1" i="0" u="none" strike="noStrike">
                <a:solidFill>
                  <a:srgbClr val="FFC000"/>
                </a:solidFill>
                <a:effectLst/>
                <a:latin typeface="Arial" panose="020B0604020202020204" pitchFamily="34" charset="0"/>
              </a:rPr>
              <a:t>saved them; in His love and in His compassion He redeemed them, and He took them </a:t>
            </a:r>
            <a:r>
              <a:rPr lang="en-US" sz="2400" b="0" i="0" u="none" strike="noStrike">
                <a:solidFill>
                  <a:srgbClr val="FFC000"/>
                </a:solidFill>
                <a:effectLst/>
                <a:latin typeface="Arial" panose="020B0604020202020204" pitchFamily="34" charset="0"/>
              </a:rPr>
              <a:t>up,</a:t>
            </a:r>
            <a:r>
              <a:rPr lang="en-US" sz="2400" b="1"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raised them so that they would not be submerged in suffering, </a:t>
            </a:r>
            <a:r>
              <a:rPr lang="en-US" sz="2400" b="1" i="0" u="none" strike="noStrike">
                <a:solidFill>
                  <a:srgbClr val="FFC000"/>
                </a:solidFill>
                <a:effectLst/>
                <a:latin typeface="Arial" panose="020B0604020202020204" pitchFamily="34" charset="0"/>
              </a:rPr>
              <a:t>and raised them up all the days of old.</a:t>
            </a:r>
            <a:endParaRPr lang="en-US" sz="2400" b="0">
              <a:solidFill>
                <a:srgbClr val="FFC000"/>
              </a:solidFill>
              <a:effectLst/>
            </a:endParaRPr>
          </a:p>
        </p:txBody>
      </p:sp>
    </p:spTree>
    <p:extLst>
      <p:ext uri="{BB962C8B-B14F-4D97-AF65-F5344CB8AC3E}">
        <p14:creationId xmlns:p14="http://schemas.microsoft.com/office/powerpoint/2010/main" val="239716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63:1-10</a:t>
            </a:r>
          </a:p>
          <a:p>
            <a:pPr algn="ctr"/>
            <a:r>
              <a:rPr lang="he-IL" sz="8800" b="1">
                <a:ln w="15875">
                  <a:solidFill>
                    <a:schemeClr val="tx1"/>
                  </a:solidFill>
                  <a:prstDash val="solid"/>
                </a:ln>
                <a:solidFill>
                  <a:srgbClr val="FFFF00"/>
                </a:solidFill>
                <a:cs typeface="+mj-cs"/>
              </a:rPr>
              <a:t>ישעיהו סג:א-י</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291212" y="4295524"/>
            <a:ext cx="7968976" cy="1200329"/>
          </a:xfrm>
          <a:prstGeom prst="rect">
            <a:avLst/>
          </a:prstGeom>
          <a:noFill/>
          <a:ln>
            <a:noFill/>
          </a:ln>
        </p:spPr>
        <p:txBody>
          <a:bodyPr wrap="none" rtlCol="0">
            <a:spAutoFit/>
          </a:bodyPr>
          <a:lstStyle/>
          <a:p>
            <a:pPr algn="ctr"/>
            <a:r>
              <a:rPr lang="en-US" sz="3600" b="1">
                <a:ln>
                  <a:solidFill>
                    <a:schemeClr val="tx1"/>
                  </a:solidFill>
                </a:ln>
                <a:solidFill>
                  <a:srgbClr val="FFFF00"/>
                </a:solidFill>
              </a:rPr>
              <a:t>Salvation is Available to All Who Choose </a:t>
            </a:r>
          </a:p>
          <a:p>
            <a:pPr algn="ctr"/>
            <a:r>
              <a:rPr lang="en-US" sz="3600" b="1">
                <a:ln>
                  <a:solidFill>
                    <a:schemeClr val="tx1"/>
                  </a:solidFill>
                </a:ln>
                <a:solidFill>
                  <a:srgbClr val="FFFF00"/>
                </a:solidFill>
              </a:rPr>
              <a:t>to Embrace God's Covenant</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76200"/>
            <a:ext cx="8985059" cy="6063198"/>
          </a:xfrm>
          <a:prstGeom prst="rect">
            <a:avLst/>
          </a:prstGeom>
          <a:noFill/>
        </p:spPr>
        <p:txBody>
          <a:bodyPr wrap="square" rtlCol="0">
            <a:spAutoFit/>
          </a:bodyPr>
          <a:lstStyle/>
          <a:p>
            <a:pPr algn="r"/>
            <a:r>
              <a:rPr lang="he-IL" sz="4000" b="1">
                <a:solidFill>
                  <a:schemeClr val="bg1"/>
                </a:solidFill>
                <a:cs typeface="+mj-cs"/>
              </a:rPr>
              <a:t>﻿</a:t>
            </a:r>
            <a:r>
              <a:rPr lang="he-IL" sz="4000" b="1">
                <a:solidFill>
                  <a:srgbClr val="FFFF00"/>
                </a:solidFill>
                <a:cs typeface="+mj-cs"/>
              </a:rPr>
              <a:t>ספר ישעיה פרק סג</a:t>
            </a:r>
          </a:p>
          <a:p>
            <a:pPr algn="r"/>
            <a:r>
              <a:rPr lang="he-IL" sz="2900">
                <a:solidFill>
                  <a:srgbClr val="FFFF00"/>
                </a:solidFill>
                <a:cs typeface="+mj-cs"/>
              </a:rPr>
              <a:t>﻿﻿א   מִי-זֶה | בָּא מֵאֱדוֹם חֲמוּץ בְּגָדִים מִבָּצְרָה זֶה הָדוּר בִּלְבוּשׁוֹ צֹעֶה בְּרֹב כֹּחוֹ אֲנִי מְדַבֵּר בִּצְדָקָה רַב לְהוֹשִׁיעַ: ב   מַדּוּעַ אָדֹם לִלְבוּשֶׁךָ וּבְגָדֶיךָ כְּדֹרֵךְ בְּגַת: ג   פּוּרָה | דָּרַכְתִּי לְבַדִּי וּמֵעַמִּים אֵין-אִישׁ אִתִּי וְאֶדְרְכֵם בְּאַפִּי וְאֶרְמְסֵם בַּחֲמָתִי וְיֵז נִצְחָם עַל-בְּגָדַי וְכָל-מַלְבּוּשַׁי אֶגְאָלְתִּי: ד   כִּי יוֹם נָקָם בְּלִבִּי וּשְׁנַת גְּאוּלַי בָּאָה: ה   וְאַבִּיט וְאֵין עֹזֵר וְאֶשְׁתּוֹמֵם וְאֵין סוֹמֵךְ וַתּוֹשַׁע לִי זְרֹעִי וַחֲמָתִי הִיא סְמָכָתְנִי: </a:t>
            </a:r>
            <a:r>
              <a:rPr lang="he-IL" sz="2900">
                <a:solidFill>
                  <a:srgbClr val="FFC000"/>
                </a:solidFill>
                <a:cs typeface="+mj-cs"/>
              </a:rPr>
              <a:t>ו   וְאָבוּס עַמִּים בְּאַפִּי וַאֲשַׁכְּרֵם בַּחֲמָתִי וְאוֹרִיד לָאָרֶץ נִצְחָם: ז   חַסְדֵּי יְהֹוָה | אַזְכִּיר תְּהִלֹּת יְהֹוָה כְּעַל כֹּל אֲשֶׁר-גְּמָלָנוּ יְהֹוָה וְרַב-טוּב לְבֵית יִשְֹרָאֵל אֲשֶׁר-גְּמָלָם כְּרַחֲמָיו וּכְרֹב חֲסָדָיו: ח   וַיֹּאמֶר אַךְ-עַמִּי הֵמָּה בָּנִים לֹא יְשַׁקֵּרוּ וַיְהִי לָהֶם לְמוֹשִׁיעַ: ט   בְּכָל-צָרָתָם | לֹא [לוֹ] צָר וּמַלְאַךְ פָּנָיו הוֹשִׁיעָם בְּאַהֲבָתוֹ וּבְחֶמְלָתוֹ הוּא גְאָלָם וַיְנַטְּלֵם וַיְנַשְּׂאֵם כָּל-יְמֵי עוֹלָם: י   וְהֵמָּה מָרוּ וְעִצְּבוּ אֶת-רוּחַ קָדְשׁוֹ וַיֵּהָפֵךְ לָהֶם לְאוֹיֵב הוּא נִלְחַם-בָּם: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1363252-C3C2-4C9A-1FC5-3BAC7D9DF248}"/>
                  </a:ext>
                </a:extLst>
              </p14:cNvPr>
              <p14:cNvContentPartPr/>
              <p14:nvPr/>
            </p14:nvContentPartPr>
            <p14:xfrm>
              <a:off x="8096436" y="1213148"/>
              <a:ext cx="730080" cy="64800"/>
            </p14:xfrm>
          </p:contentPart>
        </mc:Choice>
        <mc:Fallback>
          <p:pic>
            <p:nvPicPr>
              <p:cNvPr id="4" name="Ink 3">
                <a:extLst>
                  <a:ext uri="{FF2B5EF4-FFF2-40B4-BE49-F238E27FC236}">
                    <a16:creationId xmlns:a16="http://schemas.microsoft.com/office/drawing/2014/main" id="{E1363252-C3C2-4C9A-1FC5-3BAC7D9DF248}"/>
                  </a:ext>
                </a:extLst>
              </p:cNvPr>
              <p:cNvPicPr/>
              <p:nvPr/>
            </p:nvPicPr>
            <p:blipFill>
              <a:blip r:embed="rId5"/>
              <a:stretch>
                <a:fillRect/>
              </a:stretch>
            </p:blipFill>
            <p:spPr>
              <a:xfrm>
                <a:off x="8078796" y="1195148"/>
                <a:ext cx="765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0" name="Ink 29">
                <a:extLst>
                  <a:ext uri="{FF2B5EF4-FFF2-40B4-BE49-F238E27FC236}">
                    <a16:creationId xmlns:a16="http://schemas.microsoft.com/office/drawing/2014/main" id="{9A511E90-FAD5-36AD-95B9-002CB4618CA0}"/>
                  </a:ext>
                </a:extLst>
              </p14:cNvPr>
              <p14:cNvContentPartPr/>
              <p14:nvPr/>
            </p14:nvContentPartPr>
            <p14:xfrm>
              <a:off x="4986396" y="1134308"/>
              <a:ext cx="3792240" cy="597600"/>
            </p14:xfrm>
          </p:contentPart>
        </mc:Choice>
        <mc:Fallback>
          <p:pic>
            <p:nvPicPr>
              <p:cNvPr id="30" name="Ink 29">
                <a:extLst>
                  <a:ext uri="{FF2B5EF4-FFF2-40B4-BE49-F238E27FC236}">
                    <a16:creationId xmlns:a16="http://schemas.microsoft.com/office/drawing/2014/main" id="{9A511E90-FAD5-36AD-95B9-002CB4618CA0}"/>
                  </a:ext>
                </a:extLst>
              </p:cNvPr>
              <p:cNvPicPr/>
              <p:nvPr/>
            </p:nvPicPr>
            <p:blipFill>
              <a:blip r:embed="rId7"/>
              <a:stretch>
                <a:fillRect/>
              </a:stretch>
            </p:blipFill>
            <p:spPr>
              <a:xfrm>
                <a:off x="4968756" y="1116308"/>
                <a:ext cx="3827880" cy="633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5" name="Ink 54">
                <a:extLst>
                  <a:ext uri="{FF2B5EF4-FFF2-40B4-BE49-F238E27FC236}">
                    <a16:creationId xmlns:a16="http://schemas.microsoft.com/office/drawing/2014/main" id="{ABD56880-D40C-C86D-D3F9-CF17A08805F2}"/>
                  </a:ext>
                </a:extLst>
              </p14:cNvPr>
              <p14:cNvContentPartPr/>
              <p14:nvPr/>
            </p14:nvContentPartPr>
            <p14:xfrm>
              <a:off x="8010756" y="2484668"/>
              <a:ext cx="1234800" cy="35640"/>
            </p14:xfrm>
          </p:contentPart>
        </mc:Choice>
        <mc:Fallback>
          <p:pic>
            <p:nvPicPr>
              <p:cNvPr id="55" name="Ink 54">
                <a:extLst>
                  <a:ext uri="{FF2B5EF4-FFF2-40B4-BE49-F238E27FC236}">
                    <a16:creationId xmlns:a16="http://schemas.microsoft.com/office/drawing/2014/main" id="{ABD56880-D40C-C86D-D3F9-CF17A08805F2}"/>
                  </a:ext>
                </a:extLst>
              </p:cNvPr>
              <p:cNvPicPr/>
              <p:nvPr/>
            </p:nvPicPr>
            <p:blipFill>
              <a:blip r:embed="rId9"/>
              <a:stretch>
                <a:fillRect/>
              </a:stretch>
            </p:blipFill>
            <p:spPr>
              <a:xfrm>
                <a:off x="7992756" y="2466668"/>
                <a:ext cx="1270440" cy="71280"/>
              </a:xfrm>
              <a:prstGeom prst="rect">
                <a:avLst/>
              </a:prstGeom>
            </p:spPr>
          </p:pic>
        </mc:Fallback>
      </mc:AlternateContent>
      <p:grpSp>
        <p:nvGrpSpPr>
          <p:cNvPr id="68" name="Group 67">
            <a:extLst>
              <a:ext uri="{FF2B5EF4-FFF2-40B4-BE49-F238E27FC236}">
                <a16:creationId xmlns:a16="http://schemas.microsoft.com/office/drawing/2014/main" id="{C1A39807-EEDE-F92F-028B-2E4DE6611F9A}"/>
              </a:ext>
            </a:extLst>
          </p:cNvPr>
          <p:cNvGrpSpPr/>
          <p:nvPr/>
        </p:nvGrpSpPr>
        <p:grpSpPr>
          <a:xfrm>
            <a:off x="2611476" y="2467748"/>
            <a:ext cx="5622480" cy="112680"/>
            <a:chOff x="2611476" y="2467748"/>
            <a:chExt cx="5622480" cy="112680"/>
          </a:xfrm>
        </p:grpSpPr>
        <mc:AlternateContent xmlns:mc="http://schemas.openxmlformats.org/markup-compatibility/2006">
          <mc:Choice xmlns:p14="http://schemas.microsoft.com/office/powerpoint/2010/main" Requires="p14">
            <p:contentPart p14:bwMode="auto" r:id="rId10">
              <p14:nvContentPartPr>
                <p14:cNvPr id="56" name="Ink 55">
                  <a:extLst>
                    <a:ext uri="{FF2B5EF4-FFF2-40B4-BE49-F238E27FC236}">
                      <a16:creationId xmlns:a16="http://schemas.microsoft.com/office/drawing/2014/main" id="{79AFDF14-8F44-8B2A-8E0E-29FEF155693F}"/>
                    </a:ext>
                  </a:extLst>
                </p14:cNvPr>
                <p14:cNvContentPartPr/>
                <p14:nvPr/>
              </p14:nvContentPartPr>
              <p14:xfrm>
                <a:off x="7456356" y="2467748"/>
                <a:ext cx="777600" cy="60480"/>
              </p14:xfrm>
            </p:contentPart>
          </mc:Choice>
          <mc:Fallback>
            <p:pic>
              <p:nvPicPr>
                <p:cNvPr id="56" name="Ink 55">
                  <a:extLst>
                    <a:ext uri="{FF2B5EF4-FFF2-40B4-BE49-F238E27FC236}">
                      <a16:creationId xmlns:a16="http://schemas.microsoft.com/office/drawing/2014/main" id="{79AFDF14-8F44-8B2A-8E0E-29FEF155693F}"/>
                    </a:ext>
                  </a:extLst>
                </p:cNvPr>
                <p:cNvPicPr/>
                <p:nvPr/>
              </p:nvPicPr>
              <p:blipFill>
                <a:blip r:embed="rId11"/>
                <a:stretch>
                  <a:fillRect/>
                </a:stretch>
              </p:blipFill>
              <p:spPr>
                <a:xfrm>
                  <a:off x="7438716" y="2450108"/>
                  <a:ext cx="813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7" name="Ink 56">
                  <a:extLst>
                    <a:ext uri="{FF2B5EF4-FFF2-40B4-BE49-F238E27FC236}">
                      <a16:creationId xmlns:a16="http://schemas.microsoft.com/office/drawing/2014/main" id="{3340F4F2-2959-5CE7-D16B-047D4BAEF114}"/>
                    </a:ext>
                  </a:extLst>
                </p14:cNvPr>
                <p14:cNvContentPartPr/>
                <p14:nvPr/>
              </p14:nvContentPartPr>
              <p14:xfrm>
                <a:off x="6910596" y="2536148"/>
                <a:ext cx="380520" cy="24480"/>
              </p14:xfrm>
            </p:contentPart>
          </mc:Choice>
          <mc:Fallback>
            <p:pic>
              <p:nvPicPr>
                <p:cNvPr id="57" name="Ink 56">
                  <a:extLst>
                    <a:ext uri="{FF2B5EF4-FFF2-40B4-BE49-F238E27FC236}">
                      <a16:creationId xmlns:a16="http://schemas.microsoft.com/office/drawing/2014/main" id="{3340F4F2-2959-5CE7-D16B-047D4BAEF114}"/>
                    </a:ext>
                  </a:extLst>
                </p:cNvPr>
                <p:cNvPicPr/>
                <p:nvPr/>
              </p:nvPicPr>
              <p:blipFill>
                <a:blip r:embed="rId13"/>
                <a:stretch>
                  <a:fillRect/>
                </a:stretch>
              </p:blipFill>
              <p:spPr>
                <a:xfrm>
                  <a:off x="6892596" y="2518148"/>
                  <a:ext cx="4161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9" name="Ink 58">
                  <a:extLst>
                    <a:ext uri="{FF2B5EF4-FFF2-40B4-BE49-F238E27FC236}">
                      <a16:creationId xmlns:a16="http://schemas.microsoft.com/office/drawing/2014/main" id="{12D89FAB-95EC-5F0E-4B53-2B73D4209676}"/>
                    </a:ext>
                  </a:extLst>
                </p14:cNvPr>
                <p14:cNvContentPartPr/>
                <p14:nvPr/>
              </p14:nvContentPartPr>
              <p14:xfrm>
                <a:off x="6201396" y="2473148"/>
                <a:ext cx="611640" cy="68400"/>
              </p14:xfrm>
            </p:contentPart>
          </mc:Choice>
          <mc:Fallback>
            <p:pic>
              <p:nvPicPr>
                <p:cNvPr id="59" name="Ink 58">
                  <a:extLst>
                    <a:ext uri="{FF2B5EF4-FFF2-40B4-BE49-F238E27FC236}">
                      <a16:creationId xmlns:a16="http://schemas.microsoft.com/office/drawing/2014/main" id="{12D89FAB-95EC-5F0E-4B53-2B73D4209676}"/>
                    </a:ext>
                  </a:extLst>
                </p:cNvPr>
                <p:cNvPicPr/>
                <p:nvPr/>
              </p:nvPicPr>
              <p:blipFill>
                <a:blip r:embed="rId15"/>
                <a:stretch>
                  <a:fillRect/>
                </a:stretch>
              </p:blipFill>
              <p:spPr>
                <a:xfrm>
                  <a:off x="6183756" y="2455148"/>
                  <a:ext cx="647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0" name="Ink 59">
                  <a:extLst>
                    <a:ext uri="{FF2B5EF4-FFF2-40B4-BE49-F238E27FC236}">
                      <a16:creationId xmlns:a16="http://schemas.microsoft.com/office/drawing/2014/main" id="{C8CFF322-CA90-1E43-E6F1-07BA31420935}"/>
                    </a:ext>
                  </a:extLst>
                </p14:cNvPr>
                <p14:cNvContentPartPr/>
                <p14:nvPr/>
              </p14:nvContentPartPr>
              <p14:xfrm>
                <a:off x="5788116" y="2494748"/>
                <a:ext cx="394560" cy="46800"/>
              </p14:xfrm>
            </p:contentPart>
          </mc:Choice>
          <mc:Fallback>
            <p:pic>
              <p:nvPicPr>
                <p:cNvPr id="60" name="Ink 59">
                  <a:extLst>
                    <a:ext uri="{FF2B5EF4-FFF2-40B4-BE49-F238E27FC236}">
                      <a16:creationId xmlns:a16="http://schemas.microsoft.com/office/drawing/2014/main" id="{C8CFF322-CA90-1E43-E6F1-07BA31420935}"/>
                    </a:ext>
                  </a:extLst>
                </p:cNvPr>
                <p:cNvPicPr/>
                <p:nvPr/>
              </p:nvPicPr>
              <p:blipFill>
                <a:blip r:embed="rId17"/>
                <a:stretch>
                  <a:fillRect/>
                </a:stretch>
              </p:blipFill>
              <p:spPr>
                <a:xfrm>
                  <a:off x="5770476" y="2477108"/>
                  <a:ext cx="430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1" name="Ink 60">
                  <a:extLst>
                    <a:ext uri="{FF2B5EF4-FFF2-40B4-BE49-F238E27FC236}">
                      <a16:creationId xmlns:a16="http://schemas.microsoft.com/office/drawing/2014/main" id="{D27E0D1E-F555-257C-74FB-1CB53B7C3A1E}"/>
                    </a:ext>
                  </a:extLst>
                </p14:cNvPr>
                <p14:cNvContentPartPr/>
                <p14:nvPr/>
              </p14:nvContentPartPr>
              <p14:xfrm>
                <a:off x="5287716" y="2482148"/>
                <a:ext cx="489960" cy="56160"/>
              </p14:xfrm>
            </p:contentPart>
          </mc:Choice>
          <mc:Fallback>
            <p:pic>
              <p:nvPicPr>
                <p:cNvPr id="61" name="Ink 60">
                  <a:extLst>
                    <a:ext uri="{FF2B5EF4-FFF2-40B4-BE49-F238E27FC236}">
                      <a16:creationId xmlns:a16="http://schemas.microsoft.com/office/drawing/2014/main" id="{D27E0D1E-F555-257C-74FB-1CB53B7C3A1E}"/>
                    </a:ext>
                  </a:extLst>
                </p:cNvPr>
                <p:cNvPicPr/>
                <p:nvPr/>
              </p:nvPicPr>
              <p:blipFill>
                <a:blip r:embed="rId19"/>
                <a:stretch>
                  <a:fillRect/>
                </a:stretch>
              </p:blipFill>
              <p:spPr>
                <a:xfrm>
                  <a:off x="5269716" y="2464148"/>
                  <a:ext cx="525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3" name="Ink 62">
                  <a:extLst>
                    <a:ext uri="{FF2B5EF4-FFF2-40B4-BE49-F238E27FC236}">
                      <a16:creationId xmlns:a16="http://schemas.microsoft.com/office/drawing/2014/main" id="{1093F3D2-1070-0A5D-A8C9-0B321B8284A0}"/>
                    </a:ext>
                  </a:extLst>
                </p14:cNvPr>
                <p14:cNvContentPartPr/>
                <p14:nvPr/>
              </p14:nvContentPartPr>
              <p14:xfrm>
                <a:off x="4656276" y="2486108"/>
                <a:ext cx="513360" cy="51840"/>
              </p14:xfrm>
            </p:contentPart>
          </mc:Choice>
          <mc:Fallback>
            <p:pic>
              <p:nvPicPr>
                <p:cNvPr id="63" name="Ink 62">
                  <a:extLst>
                    <a:ext uri="{FF2B5EF4-FFF2-40B4-BE49-F238E27FC236}">
                      <a16:creationId xmlns:a16="http://schemas.microsoft.com/office/drawing/2014/main" id="{1093F3D2-1070-0A5D-A8C9-0B321B8284A0}"/>
                    </a:ext>
                  </a:extLst>
                </p:cNvPr>
                <p:cNvPicPr/>
                <p:nvPr/>
              </p:nvPicPr>
              <p:blipFill>
                <a:blip r:embed="rId21"/>
                <a:stretch>
                  <a:fillRect/>
                </a:stretch>
              </p:blipFill>
              <p:spPr>
                <a:xfrm>
                  <a:off x="4638636" y="2468108"/>
                  <a:ext cx="549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5" name="Ink 64">
                  <a:extLst>
                    <a:ext uri="{FF2B5EF4-FFF2-40B4-BE49-F238E27FC236}">
                      <a16:creationId xmlns:a16="http://schemas.microsoft.com/office/drawing/2014/main" id="{39BFEF94-6242-EA2C-6132-5DA3B6EE5FA5}"/>
                    </a:ext>
                  </a:extLst>
                </p14:cNvPr>
                <p14:cNvContentPartPr/>
                <p14:nvPr/>
              </p14:nvContentPartPr>
              <p14:xfrm>
                <a:off x="3484116" y="2525708"/>
                <a:ext cx="1008000" cy="54720"/>
              </p14:xfrm>
            </p:contentPart>
          </mc:Choice>
          <mc:Fallback>
            <p:pic>
              <p:nvPicPr>
                <p:cNvPr id="65" name="Ink 64">
                  <a:extLst>
                    <a:ext uri="{FF2B5EF4-FFF2-40B4-BE49-F238E27FC236}">
                      <a16:creationId xmlns:a16="http://schemas.microsoft.com/office/drawing/2014/main" id="{39BFEF94-6242-EA2C-6132-5DA3B6EE5FA5}"/>
                    </a:ext>
                  </a:extLst>
                </p:cNvPr>
                <p:cNvPicPr/>
                <p:nvPr/>
              </p:nvPicPr>
              <p:blipFill>
                <a:blip r:embed="rId23"/>
                <a:stretch>
                  <a:fillRect/>
                </a:stretch>
              </p:blipFill>
              <p:spPr>
                <a:xfrm>
                  <a:off x="3466476" y="2507708"/>
                  <a:ext cx="1043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7" name="Ink 66">
                  <a:extLst>
                    <a:ext uri="{FF2B5EF4-FFF2-40B4-BE49-F238E27FC236}">
                      <a16:creationId xmlns:a16="http://schemas.microsoft.com/office/drawing/2014/main" id="{9BDCA7BF-DB07-F3D0-2634-39A684701A36}"/>
                    </a:ext>
                  </a:extLst>
                </p14:cNvPr>
                <p14:cNvContentPartPr/>
                <p14:nvPr/>
              </p14:nvContentPartPr>
              <p14:xfrm>
                <a:off x="2611476" y="2507708"/>
                <a:ext cx="955440" cy="39600"/>
              </p14:xfrm>
            </p:contentPart>
          </mc:Choice>
          <mc:Fallback>
            <p:pic>
              <p:nvPicPr>
                <p:cNvPr id="67" name="Ink 66">
                  <a:extLst>
                    <a:ext uri="{FF2B5EF4-FFF2-40B4-BE49-F238E27FC236}">
                      <a16:creationId xmlns:a16="http://schemas.microsoft.com/office/drawing/2014/main" id="{9BDCA7BF-DB07-F3D0-2634-39A684701A36}"/>
                    </a:ext>
                  </a:extLst>
                </p:cNvPr>
                <p:cNvPicPr/>
                <p:nvPr/>
              </p:nvPicPr>
              <p:blipFill>
                <a:blip r:embed="rId25"/>
                <a:stretch>
                  <a:fillRect/>
                </a:stretch>
              </p:blipFill>
              <p:spPr>
                <a:xfrm>
                  <a:off x="2593836" y="2489708"/>
                  <a:ext cx="991080" cy="7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69" name="Ink 68">
                <a:extLst>
                  <a:ext uri="{FF2B5EF4-FFF2-40B4-BE49-F238E27FC236}">
                    <a16:creationId xmlns:a16="http://schemas.microsoft.com/office/drawing/2014/main" id="{63FD1775-A492-F80B-1067-892973216C5C}"/>
                  </a:ext>
                </a:extLst>
              </p14:cNvPr>
              <p14:cNvContentPartPr/>
              <p14:nvPr/>
            </p14:nvContentPartPr>
            <p14:xfrm>
              <a:off x="5887836" y="2033228"/>
              <a:ext cx="613440" cy="178920"/>
            </p14:xfrm>
          </p:contentPart>
        </mc:Choice>
        <mc:Fallback>
          <p:pic>
            <p:nvPicPr>
              <p:cNvPr id="69" name="Ink 68">
                <a:extLst>
                  <a:ext uri="{FF2B5EF4-FFF2-40B4-BE49-F238E27FC236}">
                    <a16:creationId xmlns:a16="http://schemas.microsoft.com/office/drawing/2014/main" id="{63FD1775-A492-F80B-1067-892973216C5C}"/>
                  </a:ext>
                </a:extLst>
              </p:cNvPr>
              <p:cNvPicPr/>
              <p:nvPr/>
            </p:nvPicPr>
            <p:blipFill>
              <a:blip r:embed="rId27"/>
              <a:stretch>
                <a:fillRect/>
              </a:stretch>
            </p:blipFill>
            <p:spPr>
              <a:xfrm>
                <a:off x="5870196" y="2015228"/>
                <a:ext cx="649080" cy="214560"/>
              </a:xfrm>
              <a:prstGeom prst="rect">
                <a:avLst/>
              </a:prstGeom>
            </p:spPr>
          </p:pic>
        </mc:Fallback>
      </mc:AlternateContent>
      <p:grpSp>
        <p:nvGrpSpPr>
          <p:cNvPr id="74" name="Group 73">
            <a:extLst>
              <a:ext uri="{FF2B5EF4-FFF2-40B4-BE49-F238E27FC236}">
                <a16:creationId xmlns:a16="http://schemas.microsoft.com/office/drawing/2014/main" id="{938ACA4C-062A-BEEE-98A8-79A6D7E074C6}"/>
              </a:ext>
            </a:extLst>
          </p:cNvPr>
          <p:cNvGrpSpPr/>
          <p:nvPr/>
        </p:nvGrpSpPr>
        <p:grpSpPr>
          <a:xfrm>
            <a:off x="712116" y="2461268"/>
            <a:ext cx="1341720" cy="132480"/>
            <a:chOff x="712116" y="2461268"/>
            <a:chExt cx="1341720" cy="132480"/>
          </a:xfrm>
        </p:grpSpPr>
        <mc:AlternateContent xmlns:mc="http://schemas.openxmlformats.org/markup-compatibility/2006">
          <mc:Choice xmlns:p14="http://schemas.microsoft.com/office/powerpoint/2010/main" Requires="p14">
            <p:contentPart p14:bwMode="auto" r:id="rId28">
              <p14:nvContentPartPr>
                <p14:cNvPr id="71" name="Ink 70">
                  <a:extLst>
                    <a:ext uri="{FF2B5EF4-FFF2-40B4-BE49-F238E27FC236}">
                      <a16:creationId xmlns:a16="http://schemas.microsoft.com/office/drawing/2014/main" id="{E2C5A6A0-A4D1-6FCA-25F8-CB3B3CD28168}"/>
                    </a:ext>
                  </a:extLst>
                </p14:cNvPr>
                <p14:cNvContentPartPr/>
                <p14:nvPr/>
              </p14:nvContentPartPr>
              <p14:xfrm>
                <a:off x="1725516" y="2489708"/>
                <a:ext cx="328320" cy="104040"/>
              </p14:xfrm>
            </p:contentPart>
          </mc:Choice>
          <mc:Fallback>
            <p:pic>
              <p:nvPicPr>
                <p:cNvPr id="71" name="Ink 70">
                  <a:extLst>
                    <a:ext uri="{FF2B5EF4-FFF2-40B4-BE49-F238E27FC236}">
                      <a16:creationId xmlns:a16="http://schemas.microsoft.com/office/drawing/2014/main" id="{E2C5A6A0-A4D1-6FCA-25F8-CB3B3CD28168}"/>
                    </a:ext>
                  </a:extLst>
                </p:cNvPr>
                <p:cNvPicPr/>
                <p:nvPr/>
              </p:nvPicPr>
              <p:blipFill>
                <a:blip r:embed="rId29"/>
                <a:stretch>
                  <a:fillRect/>
                </a:stretch>
              </p:blipFill>
              <p:spPr>
                <a:xfrm>
                  <a:off x="1707876" y="2471708"/>
                  <a:ext cx="363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2" name="Ink 71">
                  <a:extLst>
                    <a:ext uri="{FF2B5EF4-FFF2-40B4-BE49-F238E27FC236}">
                      <a16:creationId xmlns:a16="http://schemas.microsoft.com/office/drawing/2014/main" id="{CAA58C77-B608-6841-37A8-EDC37EF55325}"/>
                    </a:ext>
                  </a:extLst>
                </p14:cNvPr>
                <p14:cNvContentPartPr/>
                <p14:nvPr/>
              </p14:nvContentPartPr>
              <p14:xfrm>
                <a:off x="1249236" y="2461268"/>
                <a:ext cx="438480" cy="37800"/>
              </p14:xfrm>
            </p:contentPart>
          </mc:Choice>
          <mc:Fallback>
            <p:pic>
              <p:nvPicPr>
                <p:cNvPr id="72" name="Ink 71">
                  <a:extLst>
                    <a:ext uri="{FF2B5EF4-FFF2-40B4-BE49-F238E27FC236}">
                      <a16:creationId xmlns:a16="http://schemas.microsoft.com/office/drawing/2014/main" id="{CAA58C77-B608-6841-37A8-EDC37EF55325}"/>
                    </a:ext>
                  </a:extLst>
                </p:cNvPr>
                <p:cNvPicPr/>
                <p:nvPr/>
              </p:nvPicPr>
              <p:blipFill>
                <a:blip r:embed="rId31"/>
                <a:stretch>
                  <a:fillRect/>
                </a:stretch>
              </p:blipFill>
              <p:spPr>
                <a:xfrm>
                  <a:off x="1231596" y="2443628"/>
                  <a:ext cx="474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3" name="Ink 72">
                  <a:extLst>
                    <a:ext uri="{FF2B5EF4-FFF2-40B4-BE49-F238E27FC236}">
                      <a16:creationId xmlns:a16="http://schemas.microsoft.com/office/drawing/2014/main" id="{0C4CD729-4CE6-6F05-2D4F-C45FE2B39BC8}"/>
                    </a:ext>
                  </a:extLst>
                </p14:cNvPr>
                <p14:cNvContentPartPr/>
                <p14:nvPr/>
              </p14:nvContentPartPr>
              <p14:xfrm>
                <a:off x="712116" y="2512748"/>
                <a:ext cx="481680" cy="38160"/>
              </p14:xfrm>
            </p:contentPart>
          </mc:Choice>
          <mc:Fallback>
            <p:pic>
              <p:nvPicPr>
                <p:cNvPr id="73" name="Ink 72">
                  <a:extLst>
                    <a:ext uri="{FF2B5EF4-FFF2-40B4-BE49-F238E27FC236}">
                      <a16:creationId xmlns:a16="http://schemas.microsoft.com/office/drawing/2014/main" id="{0C4CD729-4CE6-6F05-2D4F-C45FE2B39BC8}"/>
                    </a:ext>
                  </a:extLst>
                </p:cNvPr>
                <p:cNvPicPr/>
                <p:nvPr/>
              </p:nvPicPr>
              <p:blipFill>
                <a:blip r:embed="rId33"/>
                <a:stretch>
                  <a:fillRect/>
                </a:stretch>
              </p:blipFill>
              <p:spPr>
                <a:xfrm>
                  <a:off x="694116" y="2494748"/>
                  <a:ext cx="517320" cy="73800"/>
                </a:xfrm>
                <a:prstGeom prst="rect">
                  <a:avLst/>
                </a:prstGeom>
              </p:spPr>
            </p:pic>
          </mc:Fallback>
        </mc:AlternateContent>
      </p:grpSp>
      <p:grpSp>
        <p:nvGrpSpPr>
          <p:cNvPr id="83" name="Group 82">
            <a:extLst>
              <a:ext uri="{FF2B5EF4-FFF2-40B4-BE49-F238E27FC236}">
                <a16:creationId xmlns:a16="http://schemas.microsoft.com/office/drawing/2014/main" id="{463D126A-8FBD-0D46-14D8-34127BF5D8EA}"/>
              </a:ext>
            </a:extLst>
          </p:cNvPr>
          <p:cNvGrpSpPr/>
          <p:nvPr/>
        </p:nvGrpSpPr>
        <p:grpSpPr>
          <a:xfrm>
            <a:off x="6521436" y="2930348"/>
            <a:ext cx="2768040" cy="114840"/>
            <a:chOff x="6521436" y="2930348"/>
            <a:chExt cx="2768040" cy="114840"/>
          </a:xfrm>
        </p:grpSpPr>
        <mc:AlternateContent xmlns:mc="http://schemas.openxmlformats.org/markup-compatibility/2006">
          <mc:Choice xmlns:p14="http://schemas.microsoft.com/office/powerpoint/2010/main" Requires="p14">
            <p:contentPart p14:bwMode="auto" r:id="rId34">
              <p14:nvContentPartPr>
                <p14:cNvPr id="75" name="Ink 74">
                  <a:extLst>
                    <a:ext uri="{FF2B5EF4-FFF2-40B4-BE49-F238E27FC236}">
                      <a16:creationId xmlns:a16="http://schemas.microsoft.com/office/drawing/2014/main" id="{7546C89E-D908-237A-3DF6-766B932DCA3B}"/>
                    </a:ext>
                  </a:extLst>
                </p14:cNvPr>
                <p14:cNvContentPartPr/>
                <p14:nvPr/>
              </p14:nvContentPartPr>
              <p14:xfrm>
                <a:off x="9288396" y="2987588"/>
                <a:ext cx="1080" cy="2520"/>
              </p14:xfrm>
            </p:contentPart>
          </mc:Choice>
          <mc:Fallback>
            <p:pic>
              <p:nvPicPr>
                <p:cNvPr id="75" name="Ink 74">
                  <a:extLst>
                    <a:ext uri="{FF2B5EF4-FFF2-40B4-BE49-F238E27FC236}">
                      <a16:creationId xmlns:a16="http://schemas.microsoft.com/office/drawing/2014/main" id="{7546C89E-D908-237A-3DF6-766B932DCA3B}"/>
                    </a:ext>
                  </a:extLst>
                </p:cNvPr>
                <p:cNvPicPr/>
                <p:nvPr/>
              </p:nvPicPr>
              <p:blipFill>
                <a:blip r:embed="rId35"/>
                <a:stretch>
                  <a:fillRect/>
                </a:stretch>
              </p:blipFill>
              <p:spPr>
                <a:xfrm>
                  <a:off x="9270756" y="2969588"/>
                  <a:ext cx="36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6" name="Ink 75">
                  <a:extLst>
                    <a:ext uri="{FF2B5EF4-FFF2-40B4-BE49-F238E27FC236}">
                      <a16:creationId xmlns:a16="http://schemas.microsoft.com/office/drawing/2014/main" id="{C4A681CF-E032-41AF-7AE6-77349495F1FA}"/>
                    </a:ext>
                  </a:extLst>
                </p14:cNvPr>
                <p14:cNvContentPartPr/>
                <p14:nvPr/>
              </p14:nvContentPartPr>
              <p14:xfrm>
                <a:off x="8665236" y="2968148"/>
                <a:ext cx="574920" cy="35640"/>
              </p14:xfrm>
            </p:contentPart>
          </mc:Choice>
          <mc:Fallback>
            <p:pic>
              <p:nvPicPr>
                <p:cNvPr id="76" name="Ink 75">
                  <a:extLst>
                    <a:ext uri="{FF2B5EF4-FFF2-40B4-BE49-F238E27FC236}">
                      <a16:creationId xmlns:a16="http://schemas.microsoft.com/office/drawing/2014/main" id="{C4A681CF-E032-41AF-7AE6-77349495F1FA}"/>
                    </a:ext>
                  </a:extLst>
                </p:cNvPr>
                <p:cNvPicPr/>
                <p:nvPr/>
              </p:nvPicPr>
              <p:blipFill>
                <a:blip r:embed="rId37"/>
                <a:stretch>
                  <a:fillRect/>
                </a:stretch>
              </p:blipFill>
              <p:spPr>
                <a:xfrm>
                  <a:off x="8647596" y="2950508"/>
                  <a:ext cx="610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8" name="Ink 77">
                  <a:extLst>
                    <a:ext uri="{FF2B5EF4-FFF2-40B4-BE49-F238E27FC236}">
                      <a16:creationId xmlns:a16="http://schemas.microsoft.com/office/drawing/2014/main" id="{D89D705E-6E64-E004-07BB-90B73524B9E2}"/>
                    </a:ext>
                  </a:extLst>
                </p14:cNvPr>
                <p14:cNvContentPartPr/>
                <p14:nvPr/>
              </p14:nvContentPartPr>
              <p14:xfrm>
                <a:off x="7878636" y="2930348"/>
                <a:ext cx="704880" cy="66240"/>
              </p14:xfrm>
            </p:contentPart>
          </mc:Choice>
          <mc:Fallback>
            <p:pic>
              <p:nvPicPr>
                <p:cNvPr id="78" name="Ink 77">
                  <a:extLst>
                    <a:ext uri="{FF2B5EF4-FFF2-40B4-BE49-F238E27FC236}">
                      <a16:creationId xmlns:a16="http://schemas.microsoft.com/office/drawing/2014/main" id="{D89D705E-6E64-E004-07BB-90B73524B9E2}"/>
                    </a:ext>
                  </a:extLst>
                </p:cNvPr>
                <p:cNvPicPr/>
                <p:nvPr/>
              </p:nvPicPr>
              <p:blipFill>
                <a:blip r:embed="rId39"/>
                <a:stretch>
                  <a:fillRect/>
                </a:stretch>
              </p:blipFill>
              <p:spPr>
                <a:xfrm>
                  <a:off x="7860636" y="2912348"/>
                  <a:ext cx="740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0" name="Ink 79">
                  <a:extLst>
                    <a:ext uri="{FF2B5EF4-FFF2-40B4-BE49-F238E27FC236}">
                      <a16:creationId xmlns:a16="http://schemas.microsoft.com/office/drawing/2014/main" id="{5FBBDCCA-0E83-27D0-DCED-C3CB99EEE95C}"/>
                    </a:ext>
                  </a:extLst>
                </p14:cNvPr>
                <p14:cNvContentPartPr/>
                <p14:nvPr/>
              </p14:nvContentPartPr>
              <p14:xfrm>
                <a:off x="7088796" y="2975708"/>
                <a:ext cx="793440" cy="69480"/>
              </p14:xfrm>
            </p:contentPart>
          </mc:Choice>
          <mc:Fallback>
            <p:pic>
              <p:nvPicPr>
                <p:cNvPr id="80" name="Ink 79">
                  <a:extLst>
                    <a:ext uri="{FF2B5EF4-FFF2-40B4-BE49-F238E27FC236}">
                      <a16:creationId xmlns:a16="http://schemas.microsoft.com/office/drawing/2014/main" id="{5FBBDCCA-0E83-27D0-DCED-C3CB99EEE95C}"/>
                    </a:ext>
                  </a:extLst>
                </p:cNvPr>
                <p:cNvPicPr/>
                <p:nvPr/>
              </p:nvPicPr>
              <p:blipFill>
                <a:blip r:embed="rId41"/>
                <a:stretch>
                  <a:fillRect/>
                </a:stretch>
              </p:blipFill>
              <p:spPr>
                <a:xfrm>
                  <a:off x="7070796" y="2957708"/>
                  <a:ext cx="829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1" name="Ink 80">
                  <a:extLst>
                    <a:ext uri="{FF2B5EF4-FFF2-40B4-BE49-F238E27FC236}">
                      <a16:creationId xmlns:a16="http://schemas.microsoft.com/office/drawing/2014/main" id="{69ED5F81-C2F0-71DB-DBA9-EE75D8F8975C}"/>
                    </a:ext>
                  </a:extLst>
                </p14:cNvPr>
                <p14:cNvContentPartPr/>
                <p14:nvPr/>
              </p14:nvContentPartPr>
              <p14:xfrm>
                <a:off x="7130556" y="3021788"/>
                <a:ext cx="10080" cy="6120"/>
              </p14:xfrm>
            </p:contentPart>
          </mc:Choice>
          <mc:Fallback>
            <p:pic>
              <p:nvPicPr>
                <p:cNvPr id="81" name="Ink 80">
                  <a:extLst>
                    <a:ext uri="{FF2B5EF4-FFF2-40B4-BE49-F238E27FC236}">
                      <a16:creationId xmlns:a16="http://schemas.microsoft.com/office/drawing/2014/main" id="{69ED5F81-C2F0-71DB-DBA9-EE75D8F8975C}"/>
                    </a:ext>
                  </a:extLst>
                </p:cNvPr>
                <p:cNvPicPr/>
                <p:nvPr/>
              </p:nvPicPr>
              <p:blipFill>
                <a:blip r:embed="rId43"/>
                <a:stretch>
                  <a:fillRect/>
                </a:stretch>
              </p:blipFill>
              <p:spPr>
                <a:xfrm>
                  <a:off x="7112916" y="3004148"/>
                  <a:ext cx="45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2" name="Ink 81">
                  <a:extLst>
                    <a:ext uri="{FF2B5EF4-FFF2-40B4-BE49-F238E27FC236}">
                      <a16:creationId xmlns:a16="http://schemas.microsoft.com/office/drawing/2014/main" id="{31DDAB95-8665-9749-1B60-FD61AADBC011}"/>
                    </a:ext>
                  </a:extLst>
                </p14:cNvPr>
                <p14:cNvContentPartPr/>
                <p14:nvPr/>
              </p14:nvContentPartPr>
              <p14:xfrm>
                <a:off x="6521436" y="2994068"/>
                <a:ext cx="558360" cy="42840"/>
              </p14:xfrm>
            </p:contentPart>
          </mc:Choice>
          <mc:Fallback>
            <p:pic>
              <p:nvPicPr>
                <p:cNvPr id="82" name="Ink 81">
                  <a:extLst>
                    <a:ext uri="{FF2B5EF4-FFF2-40B4-BE49-F238E27FC236}">
                      <a16:creationId xmlns:a16="http://schemas.microsoft.com/office/drawing/2014/main" id="{31DDAB95-8665-9749-1B60-FD61AADBC011}"/>
                    </a:ext>
                  </a:extLst>
                </p:cNvPr>
                <p:cNvPicPr/>
                <p:nvPr/>
              </p:nvPicPr>
              <p:blipFill>
                <a:blip r:embed="rId45"/>
                <a:stretch>
                  <a:fillRect/>
                </a:stretch>
              </p:blipFill>
              <p:spPr>
                <a:xfrm>
                  <a:off x="6503436" y="2976068"/>
                  <a:ext cx="594000" cy="78480"/>
                </a:xfrm>
                <a:prstGeom prst="rect">
                  <a:avLst/>
                </a:prstGeom>
              </p:spPr>
            </p:pic>
          </mc:Fallback>
        </mc:AlternateContent>
      </p:grpSp>
      <p:grpSp>
        <p:nvGrpSpPr>
          <p:cNvPr id="94" name="Group 93">
            <a:extLst>
              <a:ext uri="{FF2B5EF4-FFF2-40B4-BE49-F238E27FC236}">
                <a16:creationId xmlns:a16="http://schemas.microsoft.com/office/drawing/2014/main" id="{C836BAA2-35EE-6256-496F-6690B1E5B539}"/>
              </a:ext>
            </a:extLst>
          </p:cNvPr>
          <p:cNvGrpSpPr/>
          <p:nvPr/>
        </p:nvGrpSpPr>
        <p:grpSpPr>
          <a:xfrm>
            <a:off x="469116" y="2904068"/>
            <a:ext cx="5458320" cy="181440"/>
            <a:chOff x="469116" y="2904068"/>
            <a:chExt cx="5458320" cy="181440"/>
          </a:xfrm>
        </p:grpSpPr>
        <mc:AlternateContent xmlns:mc="http://schemas.openxmlformats.org/markup-compatibility/2006">
          <mc:Choice xmlns:p14="http://schemas.microsoft.com/office/powerpoint/2010/main" Requires="p14">
            <p:contentPart p14:bwMode="auto" r:id="rId46">
              <p14:nvContentPartPr>
                <p14:cNvPr id="84" name="Ink 83">
                  <a:extLst>
                    <a:ext uri="{FF2B5EF4-FFF2-40B4-BE49-F238E27FC236}">
                      <a16:creationId xmlns:a16="http://schemas.microsoft.com/office/drawing/2014/main" id="{208598EA-DEC3-53CC-1370-52104C804ACD}"/>
                    </a:ext>
                  </a:extLst>
                </p14:cNvPr>
                <p14:cNvContentPartPr/>
                <p14:nvPr/>
              </p14:nvContentPartPr>
              <p14:xfrm>
                <a:off x="5083596" y="2947988"/>
                <a:ext cx="843840" cy="74880"/>
              </p14:xfrm>
            </p:contentPart>
          </mc:Choice>
          <mc:Fallback>
            <p:pic>
              <p:nvPicPr>
                <p:cNvPr id="84" name="Ink 83">
                  <a:extLst>
                    <a:ext uri="{FF2B5EF4-FFF2-40B4-BE49-F238E27FC236}">
                      <a16:creationId xmlns:a16="http://schemas.microsoft.com/office/drawing/2014/main" id="{208598EA-DEC3-53CC-1370-52104C804ACD}"/>
                    </a:ext>
                  </a:extLst>
                </p:cNvPr>
                <p:cNvPicPr/>
                <p:nvPr/>
              </p:nvPicPr>
              <p:blipFill>
                <a:blip r:embed="rId47"/>
                <a:stretch>
                  <a:fillRect/>
                </a:stretch>
              </p:blipFill>
              <p:spPr>
                <a:xfrm>
                  <a:off x="5065596" y="2929988"/>
                  <a:ext cx="879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5" name="Ink 84">
                  <a:extLst>
                    <a:ext uri="{FF2B5EF4-FFF2-40B4-BE49-F238E27FC236}">
                      <a16:creationId xmlns:a16="http://schemas.microsoft.com/office/drawing/2014/main" id="{B873E6E0-AB80-6A41-43BF-B9C481D322CF}"/>
                    </a:ext>
                  </a:extLst>
                </p14:cNvPr>
                <p14:cNvContentPartPr/>
                <p14:nvPr/>
              </p14:nvContentPartPr>
              <p14:xfrm>
                <a:off x="4658436" y="2946908"/>
                <a:ext cx="420120" cy="54000"/>
              </p14:xfrm>
            </p:contentPart>
          </mc:Choice>
          <mc:Fallback>
            <p:pic>
              <p:nvPicPr>
                <p:cNvPr id="85" name="Ink 84">
                  <a:extLst>
                    <a:ext uri="{FF2B5EF4-FFF2-40B4-BE49-F238E27FC236}">
                      <a16:creationId xmlns:a16="http://schemas.microsoft.com/office/drawing/2014/main" id="{B873E6E0-AB80-6A41-43BF-B9C481D322CF}"/>
                    </a:ext>
                  </a:extLst>
                </p:cNvPr>
                <p:cNvPicPr/>
                <p:nvPr/>
              </p:nvPicPr>
              <p:blipFill>
                <a:blip r:embed="rId49"/>
                <a:stretch>
                  <a:fillRect/>
                </a:stretch>
              </p:blipFill>
              <p:spPr>
                <a:xfrm>
                  <a:off x="4640796" y="2929268"/>
                  <a:ext cx="455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6" name="Ink 85">
                  <a:extLst>
                    <a:ext uri="{FF2B5EF4-FFF2-40B4-BE49-F238E27FC236}">
                      <a16:creationId xmlns:a16="http://schemas.microsoft.com/office/drawing/2014/main" id="{E5B2DDE6-B3F1-422C-DBF9-BE1DD9AE36B2}"/>
                    </a:ext>
                  </a:extLst>
                </p14:cNvPr>
                <p14:cNvContentPartPr/>
                <p14:nvPr/>
              </p14:nvContentPartPr>
              <p14:xfrm>
                <a:off x="4121316" y="2972468"/>
                <a:ext cx="446040" cy="20160"/>
              </p14:xfrm>
            </p:contentPart>
          </mc:Choice>
          <mc:Fallback>
            <p:pic>
              <p:nvPicPr>
                <p:cNvPr id="86" name="Ink 85">
                  <a:extLst>
                    <a:ext uri="{FF2B5EF4-FFF2-40B4-BE49-F238E27FC236}">
                      <a16:creationId xmlns:a16="http://schemas.microsoft.com/office/drawing/2014/main" id="{E5B2DDE6-B3F1-422C-DBF9-BE1DD9AE36B2}"/>
                    </a:ext>
                  </a:extLst>
                </p:cNvPr>
                <p:cNvPicPr/>
                <p:nvPr/>
              </p:nvPicPr>
              <p:blipFill>
                <a:blip r:embed="rId51"/>
                <a:stretch>
                  <a:fillRect/>
                </a:stretch>
              </p:blipFill>
              <p:spPr>
                <a:xfrm>
                  <a:off x="4103676" y="2954828"/>
                  <a:ext cx="481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8" name="Ink 87">
                  <a:extLst>
                    <a:ext uri="{FF2B5EF4-FFF2-40B4-BE49-F238E27FC236}">
                      <a16:creationId xmlns:a16="http://schemas.microsoft.com/office/drawing/2014/main" id="{E9423F44-C0AC-A388-36B8-6D00C140E4EC}"/>
                    </a:ext>
                  </a:extLst>
                </p14:cNvPr>
                <p14:cNvContentPartPr/>
                <p14:nvPr/>
              </p14:nvContentPartPr>
              <p14:xfrm>
                <a:off x="2486916" y="2946188"/>
                <a:ext cx="1556280" cy="74880"/>
              </p14:xfrm>
            </p:contentPart>
          </mc:Choice>
          <mc:Fallback>
            <p:pic>
              <p:nvPicPr>
                <p:cNvPr id="88" name="Ink 87">
                  <a:extLst>
                    <a:ext uri="{FF2B5EF4-FFF2-40B4-BE49-F238E27FC236}">
                      <a16:creationId xmlns:a16="http://schemas.microsoft.com/office/drawing/2014/main" id="{E9423F44-C0AC-A388-36B8-6D00C140E4EC}"/>
                    </a:ext>
                  </a:extLst>
                </p:cNvPr>
                <p:cNvPicPr/>
                <p:nvPr/>
              </p:nvPicPr>
              <p:blipFill>
                <a:blip r:embed="rId53"/>
                <a:stretch>
                  <a:fillRect/>
                </a:stretch>
              </p:blipFill>
              <p:spPr>
                <a:xfrm>
                  <a:off x="2468916" y="2928188"/>
                  <a:ext cx="1591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0" name="Ink 89">
                  <a:extLst>
                    <a:ext uri="{FF2B5EF4-FFF2-40B4-BE49-F238E27FC236}">
                      <a16:creationId xmlns:a16="http://schemas.microsoft.com/office/drawing/2014/main" id="{8E1A6A8F-32B4-DAFB-4914-93201316C36A}"/>
                    </a:ext>
                  </a:extLst>
                </p14:cNvPr>
                <p14:cNvContentPartPr/>
                <p14:nvPr/>
              </p14:nvContentPartPr>
              <p14:xfrm>
                <a:off x="2361996" y="2904068"/>
                <a:ext cx="359280" cy="70920"/>
              </p14:xfrm>
            </p:contentPart>
          </mc:Choice>
          <mc:Fallback>
            <p:pic>
              <p:nvPicPr>
                <p:cNvPr id="90" name="Ink 89">
                  <a:extLst>
                    <a:ext uri="{FF2B5EF4-FFF2-40B4-BE49-F238E27FC236}">
                      <a16:creationId xmlns:a16="http://schemas.microsoft.com/office/drawing/2014/main" id="{8E1A6A8F-32B4-DAFB-4914-93201316C36A}"/>
                    </a:ext>
                  </a:extLst>
                </p:cNvPr>
                <p:cNvPicPr/>
                <p:nvPr/>
              </p:nvPicPr>
              <p:blipFill>
                <a:blip r:embed="rId55"/>
                <a:stretch>
                  <a:fillRect/>
                </a:stretch>
              </p:blipFill>
              <p:spPr>
                <a:xfrm>
                  <a:off x="2343996" y="2886428"/>
                  <a:ext cx="394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2" name="Ink 91">
                  <a:extLst>
                    <a:ext uri="{FF2B5EF4-FFF2-40B4-BE49-F238E27FC236}">
                      <a16:creationId xmlns:a16="http://schemas.microsoft.com/office/drawing/2014/main" id="{0C7A5C64-4192-45AD-768A-F8ABFC256BB0}"/>
                    </a:ext>
                  </a:extLst>
                </p14:cNvPr>
                <p14:cNvContentPartPr/>
                <p14:nvPr/>
              </p14:nvContentPartPr>
              <p14:xfrm>
                <a:off x="1535436" y="2958068"/>
                <a:ext cx="665280" cy="92160"/>
              </p14:xfrm>
            </p:contentPart>
          </mc:Choice>
          <mc:Fallback>
            <p:pic>
              <p:nvPicPr>
                <p:cNvPr id="92" name="Ink 91">
                  <a:extLst>
                    <a:ext uri="{FF2B5EF4-FFF2-40B4-BE49-F238E27FC236}">
                      <a16:creationId xmlns:a16="http://schemas.microsoft.com/office/drawing/2014/main" id="{0C7A5C64-4192-45AD-768A-F8ABFC256BB0}"/>
                    </a:ext>
                  </a:extLst>
                </p:cNvPr>
                <p:cNvPicPr/>
                <p:nvPr/>
              </p:nvPicPr>
              <p:blipFill>
                <a:blip r:embed="rId57"/>
                <a:stretch>
                  <a:fillRect/>
                </a:stretch>
              </p:blipFill>
              <p:spPr>
                <a:xfrm>
                  <a:off x="1517796" y="2940428"/>
                  <a:ext cx="700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3" name="Ink 92">
                  <a:extLst>
                    <a:ext uri="{FF2B5EF4-FFF2-40B4-BE49-F238E27FC236}">
                      <a16:creationId xmlns:a16="http://schemas.microsoft.com/office/drawing/2014/main" id="{2C518CCC-2DC7-37B1-6F71-826C0EE4CBBC}"/>
                    </a:ext>
                  </a:extLst>
                </p14:cNvPr>
                <p14:cNvContentPartPr/>
                <p14:nvPr/>
              </p14:nvContentPartPr>
              <p14:xfrm>
                <a:off x="469116" y="3006308"/>
                <a:ext cx="1077840" cy="79200"/>
              </p14:xfrm>
            </p:contentPart>
          </mc:Choice>
          <mc:Fallback>
            <p:pic>
              <p:nvPicPr>
                <p:cNvPr id="93" name="Ink 92">
                  <a:extLst>
                    <a:ext uri="{FF2B5EF4-FFF2-40B4-BE49-F238E27FC236}">
                      <a16:creationId xmlns:a16="http://schemas.microsoft.com/office/drawing/2014/main" id="{2C518CCC-2DC7-37B1-6F71-826C0EE4CBBC}"/>
                    </a:ext>
                  </a:extLst>
                </p:cNvPr>
                <p:cNvPicPr/>
                <p:nvPr/>
              </p:nvPicPr>
              <p:blipFill>
                <a:blip r:embed="rId59"/>
                <a:stretch>
                  <a:fillRect/>
                </a:stretch>
              </p:blipFill>
              <p:spPr>
                <a:xfrm>
                  <a:off x="451116" y="2988308"/>
                  <a:ext cx="1113480" cy="114840"/>
                </a:xfrm>
                <a:prstGeom prst="rect">
                  <a:avLst/>
                </a:prstGeom>
              </p:spPr>
            </p:pic>
          </mc:Fallback>
        </mc:AlternateContent>
      </p:grpSp>
      <p:grpSp>
        <p:nvGrpSpPr>
          <p:cNvPr id="101" name="Group 100">
            <a:extLst>
              <a:ext uri="{FF2B5EF4-FFF2-40B4-BE49-F238E27FC236}">
                <a16:creationId xmlns:a16="http://schemas.microsoft.com/office/drawing/2014/main" id="{1084182E-FABF-985A-B3E6-ACDC381C32CC}"/>
              </a:ext>
            </a:extLst>
          </p:cNvPr>
          <p:cNvGrpSpPr/>
          <p:nvPr/>
        </p:nvGrpSpPr>
        <p:grpSpPr>
          <a:xfrm>
            <a:off x="6031836" y="3371348"/>
            <a:ext cx="3251160" cy="94320"/>
            <a:chOff x="6031836" y="3371348"/>
            <a:chExt cx="3251160" cy="94320"/>
          </a:xfrm>
        </p:grpSpPr>
        <mc:AlternateContent xmlns:mc="http://schemas.openxmlformats.org/markup-compatibility/2006">
          <mc:Choice xmlns:p14="http://schemas.microsoft.com/office/powerpoint/2010/main" Requires="p14">
            <p:contentPart p14:bwMode="auto" r:id="rId60">
              <p14:nvContentPartPr>
                <p14:cNvPr id="95" name="Ink 94">
                  <a:extLst>
                    <a:ext uri="{FF2B5EF4-FFF2-40B4-BE49-F238E27FC236}">
                      <a16:creationId xmlns:a16="http://schemas.microsoft.com/office/drawing/2014/main" id="{6CF466DB-22A0-B5B9-7119-1C747600A8FA}"/>
                    </a:ext>
                  </a:extLst>
                </p14:cNvPr>
                <p14:cNvContentPartPr/>
                <p14:nvPr/>
              </p14:nvContentPartPr>
              <p14:xfrm>
                <a:off x="8997156" y="3426068"/>
                <a:ext cx="285840" cy="39600"/>
              </p14:xfrm>
            </p:contentPart>
          </mc:Choice>
          <mc:Fallback>
            <p:pic>
              <p:nvPicPr>
                <p:cNvPr id="95" name="Ink 94">
                  <a:extLst>
                    <a:ext uri="{FF2B5EF4-FFF2-40B4-BE49-F238E27FC236}">
                      <a16:creationId xmlns:a16="http://schemas.microsoft.com/office/drawing/2014/main" id="{6CF466DB-22A0-B5B9-7119-1C747600A8FA}"/>
                    </a:ext>
                  </a:extLst>
                </p:cNvPr>
                <p:cNvPicPr/>
                <p:nvPr/>
              </p:nvPicPr>
              <p:blipFill>
                <a:blip r:embed="rId61"/>
                <a:stretch>
                  <a:fillRect/>
                </a:stretch>
              </p:blipFill>
              <p:spPr>
                <a:xfrm>
                  <a:off x="8979156" y="3408068"/>
                  <a:ext cx="321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6" name="Ink 95">
                  <a:extLst>
                    <a:ext uri="{FF2B5EF4-FFF2-40B4-BE49-F238E27FC236}">
                      <a16:creationId xmlns:a16="http://schemas.microsoft.com/office/drawing/2014/main" id="{9B5737B2-853F-3982-87D0-10310BBF2BDC}"/>
                    </a:ext>
                  </a:extLst>
                </p14:cNvPr>
                <p14:cNvContentPartPr/>
                <p14:nvPr/>
              </p14:nvContentPartPr>
              <p14:xfrm>
                <a:off x="8316036" y="3372788"/>
                <a:ext cx="673560" cy="42840"/>
              </p14:xfrm>
            </p:contentPart>
          </mc:Choice>
          <mc:Fallback>
            <p:pic>
              <p:nvPicPr>
                <p:cNvPr id="96" name="Ink 95">
                  <a:extLst>
                    <a:ext uri="{FF2B5EF4-FFF2-40B4-BE49-F238E27FC236}">
                      <a16:creationId xmlns:a16="http://schemas.microsoft.com/office/drawing/2014/main" id="{9B5737B2-853F-3982-87D0-10310BBF2BDC}"/>
                    </a:ext>
                  </a:extLst>
                </p:cNvPr>
                <p:cNvPicPr/>
                <p:nvPr/>
              </p:nvPicPr>
              <p:blipFill>
                <a:blip r:embed="rId63"/>
                <a:stretch>
                  <a:fillRect/>
                </a:stretch>
              </p:blipFill>
              <p:spPr>
                <a:xfrm>
                  <a:off x="8298036" y="3354788"/>
                  <a:ext cx="709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7" name="Ink 96">
                  <a:extLst>
                    <a:ext uri="{FF2B5EF4-FFF2-40B4-BE49-F238E27FC236}">
                      <a16:creationId xmlns:a16="http://schemas.microsoft.com/office/drawing/2014/main" id="{66B82987-9638-52E4-A3B8-A72268D74F73}"/>
                    </a:ext>
                  </a:extLst>
                </p14:cNvPr>
                <p14:cNvContentPartPr/>
                <p14:nvPr/>
              </p14:nvContentPartPr>
              <p14:xfrm>
                <a:off x="7433676" y="3371348"/>
                <a:ext cx="933840" cy="71640"/>
              </p14:xfrm>
            </p:contentPart>
          </mc:Choice>
          <mc:Fallback>
            <p:pic>
              <p:nvPicPr>
                <p:cNvPr id="97" name="Ink 96">
                  <a:extLst>
                    <a:ext uri="{FF2B5EF4-FFF2-40B4-BE49-F238E27FC236}">
                      <a16:creationId xmlns:a16="http://schemas.microsoft.com/office/drawing/2014/main" id="{66B82987-9638-52E4-A3B8-A72268D74F73}"/>
                    </a:ext>
                  </a:extLst>
                </p:cNvPr>
                <p:cNvPicPr/>
                <p:nvPr/>
              </p:nvPicPr>
              <p:blipFill>
                <a:blip r:embed="rId65"/>
                <a:stretch>
                  <a:fillRect/>
                </a:stretch>
              </p:blipFill>
              <p:spPr>
                <a:xfrm>
                  <a:off x="7416036" y="3353348"/>
                  <a:ext cx="969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9" name="Ink 98">
                  <a:extLst>
                    <a:ext uri="{FF2B5EF4-FFF2-40B4-BE49-F238E27FC236}">
                      <a16:creationId xmlns:a16="http://schemas.microsoft.com/office/drawing/2014/main" id="{4702023B-B6C7-D848-3989-1922765B3C5A}"/>
                    </a:ext>
                  </a:extLst>
                </p14:cNvPr>
                <p14:cNvContentPartPr/>
                <p14:nvPr/>
              </p14:nvContentPartPr>
              <p14:xfrm>
                <a:off x="7071876" y="3377468"/>
                <a:ext cx="387000" cy="69840"/>
              </p14:xfrm>
            </p:contentPart>
          </mc:Choice>
          <mc:Fallback>
            <p:pic>
              <p:nvPicPr>
                <p:cNvPr id="99" name="Ink 98">
                  <a:extLst>
                    <a:ext uri="{FF2B5EF4-FFF2-40B4-BE49-F238E27FC236}">
                      <a16:creationId xmlns:a16="http://schemas.microsoft.com/office/drawing/2014/main" id="{4702023B-B6C7-D848-3989-1922765B3C5A}"/>
                    </a:ext>
                  </a:extLst>
                </p:cNvPr>
                <p:cNvPicPr/>
                <p:nvPr/>
              </p:nvPicPr>
              <p:blipFill>
                <a:blip r:embed="rId67"/>
                <a:stretch>
                  <a:fillRect/>
                </a:stretch>
              </p:blipFill>
              <p:spPr>
                <a:xfrm>
                  <a:off x="7054236" y="3359468"/>
                  <a:ext cx="422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0" name="Ink 99">
                  <a:extLst>
                    <a:ext uri="{FF2B5EF4-FFF2-40B4-BE49-F238E27FC236}">
                      <a16:creationId xmlns:a16="http://schemas.microsoft.com/office/drawing/2014/main" id="{DE5173BB-753A-24E0-6E0E-50D847E8879C}"/>
                    </a:ext>
                  </a:extLst>
                </p14:cNvPr>
                <p14:cNvContentPartPr/>
                <p14:nvPr/>
              </p14:nvContentPartPr>
              <p14:xfrm>
                <a:off x="6031836" y="3403748"/>
                <a:ext cx="884880" cy="23400"/>
              </p14:xfrm>
            </p:contentPart>
          </mc:Choice>
          <mc:Fallback>
            <p:pic>
              <p:nvPicPr>
                <p:cNvPr id="100" name="Ink 99">
                  <a:extLst>
                    <a:ext uri="{FF2B5EF4-FFF2-40B4-BE49-F238E27FC236}">
                      <a16:creationId xmlns:a16="http://schemas.microsoft.com/office/drawing/2014/main" id="{DE5173BB-753A-24E0-6E0E-50D847E8879C}"/>
                    </a:ext>
                  </a:extLst>
                </p:cNvPr>
                <p:cNvPicPr/>
                <p:nvPr/>
              </p:nvPicPr>
              <p:blipFill>
                <a:blip r:embed="rId69"/>
                <a:stretch>
                  <a:fillRect/>
                </a:stretch>
              </p:blipFill>
              <p:spPr>
                <a:xfrm>
                  <a:off x="6014196" y="3386108"/>
                  <a:ext cx="92052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102" name="Ink 101">
                <a:extLst>
                  <a:ext uri="{FF2B5EF4-FFF2-40B4-BE49-F238E27FC236}">
                    <a16:creationId xmlns:a16="http://schemas.microsoft.com/office/drawing/2014/main" id="{5D8DA9C5-0C7B-4115-CC2E-EE9A27A3F7FD}"/>
                  </a:ext>
                </a:extLst>
              </p14:cNvPr>
              <p14:cNvContentPartPr/>
              <p14:nvPr/>
            </p14:nvContentPartPr>
            <p14:xfrm>
              <a:off x="6567876" y="673868"/>
              <a:ext cx="873720" cy="546480"/>
            </p14:xfrm>
          </p:contentPart>
        </mc:Choice>
        <mc:Fallback>
          <p:pic>
            <p:nvPicPr>
              <p:cNvPr id="102" name="Ink 101">
                <a:extLst>
                  <a:ext uri="{FF2B5EF4-FFF2-40B4-BE49-F238E27FC236}">
                    <a16:creationId xmlns:a16="http://schemas.microsoft.com/office/drawing/2014/main" id="{5D8DA9C5-0C7B-4115-CC2E-EE9A27A3F7FD}"/>
                  </a:ext>
                </a:extLst>
              </p:cNvPr>
              <p:cNvPicPr/>
              <p:nvPr/>
            </p:nvPicPr>
            <p:blipFill>
              <a:blip r:embed="rId71"/>
              <a:stretch>
                <a:fillRect/>
              </a:stretch>
            </p:blipFill>
            <p:spPr>
              <a:xfrm>
                <a:off x="6549876" y="656228"/>
                <a:ext cx="90936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4" name="Ink 103">
                <a:extLst>
                  <a:ext uri="{FF2B5EF4-FFF2-40B4-BE49-F238E27FC236}">
                    <a16:creationId xmlns:a16="http://schemas.microsoft.com/office/drawing/2014/main" id="{CF0F42C0-E951-CA5E-8016-F580C83A3EF8}"/>
                  </a:ext>
                </a:extLst>
              </p14:cNvPr>
              <p14:cNvContentPartPr/>
              <p14:nvPr/>
            </p14:nvContentPartPr>
            <p14:xfrm>
              <a:off x="4018716" y="702668"/>
              <a:ext cx="1101960" cy="536040"/>
            </p14:xfrm>
          </p:contentPart>
        </mc:Choice>
        <mc:Fallback>
          <p:pic>
            <p:nvPicPr>
              <p:cNvPr id="104" name="Ink 103">
                <a:extLst>
                  <a:ext uri="{FF2B5EF4-FFF2-40B4-BE49-F238E27FC236}">
                    <a16:creationId xmlns:a16="http://schemas.microsoft.com/office/drawing/2014/main" id="{CF0F42C0-E951-CA5E-8016-F580C83A3EF8}"/>
                  </a:ext>
                </a:extLst>
              </p:cNvPr>
              <p:cNvPicPr/>
              <p:nvPr/>
            </p:nvPicPr>
            <p:blipFill>
              <a:blip r:embed="rId73"/>
              <a:stretch>
                <a:fillRect/>
              </a:stretch>
            </p:blipFill>
            <p:spPr>
              <a:xfrm>
                <a:off x="4001076" y="684668"/>
                <a:ext cx="113760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6" name="Ink 105">
                <a:extLst>
                  <a:ext uri="{FF2B5EF4-FFF2-40B4-BE49-F238E27FC236}">
                    <a16:creationId xmlns:a16="http://schemas.microsoft.com/office/drawing/2014/main" id="{75DCF391-D8F7-1113-8F6B-D6210F8F0D7E}"/>
                  </a:ext>
                </a:extLst>
              </p14:cNvPr>
              <p14:cNvContentPartPr/>
              <p14:nvPr/>
            </p14:nvContentPartPr>
            <p14:xfrm>
              <a:off x="4057956" y="623828"/>
              <a:ext cx="4865760" cy="665640"/>
            </p14:xfrm>
          </p:contentPart>
        </mc:Choice>
        <mc:Fallback>
          <p:pic>
            <p:nvPicPr>
              <p:cNvPr id="106" name="Ink 105">
                <a:extLst>
                  <a:ext uri="{FF2B5EF4-FFF2-40B4-BE49-F238E27FC236}">
                    <a16:creationId xmlns:a16="http://schemas.microsoft.com/office/drawing/2014/main" id="{75DCF391-D8F7-1113-8F6B-D6210F8F0D7E}"/>
                  </a:ext>
                </a:extLst>
              </p:cNvPr>
              <p:cNvPicPr/>
              <p:nvPr/>
            </p:nvPicPr>
            <p:blipFill>
              <a:blip r:embed="rId75"/>
              <a:stretch>
                <a:fillRect/>
              </a:stretch>
            </p:blipFill>
            <p:spPr>
              <a:xfrm>
                <a:off x="4039956" y="606188"/>
                <a:ext cx="4901400" cy="701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7" name="Ink 106">
                <a:extLst>
                  <a:ext uri="{FF2B5EF4-FFF2-40B4-BE49-F238E27FC236}">
                    <a16:creationId xmlns:a16="http://schemas.microsoft.com/office/drawing/2014/main" id="{74BF75F2-0D76-4751-10BB-86074912F6C3}"/>
                  </a:ext>
                </a:extLst>
              </p14:cNvPr>
              <p14:cNvContentPartPr/>
              <p14:nvPr/>
            </p14:nvContentPartPr>
            <p14:xfrm>
              <a:off x="5785236" y="673148"/>
              <a:ext cx="806040" cy="603720"/>
            </p14:xfrm>
          </p:contentPart>
        </mc:Choice>
        <mc:Fallback>
          <p:pic>
            <p:nvPicPr>
              <p:cNvPr id="107" name="Ink 106">
                <a:extLst>
                  <a:ext uri="{FF2B5EF4-FFF2-40B4-BE49-F238E27FC236}">
                    <a16:creationId xmlns:a16="http://schemas.microsoft.com/office/drawing/2014/main" id="{74BF75F2-0D76-4751-10BB-86074912F6C3}"/>
                  </a:ext>
                </a:extLst>
              </p:cNvPr>
              <p:cNvPicPr/>
              <p:nvPr/>
            </p:nvPicPr>
            <p:blipFill>
              <a:blip r:embed="rId77"/>
              <a:stretch>
                <a:fillRect/>
              </a:stretch>
            </p:blipFill>
            <p:spPr>
              <a:xfrm>
                <a:off x="5767236" y="655508"/>
                <a:ext cx="841680" cy="639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8" name="Ink 107">
                <a:extLst>
                  <a:ext uri="{FF2B5EF4-FFF2-40B4-BE49-F238E27FC236}">
                    <a16:creationId xmlns:a16="http://schemas.microsoft.com/office/drawing/2014/main" id="{88663EB7-1C3D-693B-17CF-F38FF093D13B}"/>
                  </a:ext>
                </a:extLst>
              </p14:cNvPr>
              <p14:cNvContentPartPr/>
              <p14:nvPr/>
            </p14:nvContentPartPr>
            <p14:xfrm>
              <a:off x="1917756" y="630308"/>
              <a:ext cx="1857600" cy="680400"/>
            </p14:xfrm>
          </p:contentPart>
        </mc:Choice>
        <mc:Fallback>
          <p:pic>
            <p:nvPicPr>
              <p:cNvPr id="108" name="Ink 107">
                <a:extLst>
                  <a:ext uri="{FF2B5EF4-FFF2-40B4-BE49-F238E27FC236}">
                    <a16:creationId xmlns:a16="http://schemas.microsoft.com/office/drawing/2014/main" id="{88663EB7-1C3D-693B-17CF-F38FF093D13B}"/>
                  </a:ext>
                </a:extLst>
              </p:cNvPr>
              <p:cNvPicPr/>
              <p:nvPr/>
            </p:nvPicPr>
            <p:blipFill>
              <a:blip r:embed="rId79"/>
              <a:stretch>
                <a:fillRect/>
              </a:stretch>
            </p:blipFill>
            <p:spPr>
              <a:xfrm>
                <a:off x="1900116" y="612308"/>
                <a:ext cx="1893240" cy="716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9" name="Ink 108">
                <a:extLst>
                  <a:ext uri="{FF2B5EF4-FFF2-40B4-BE49-F238E27FC236}">
                    <a16:creationId xmlns:a16="http://schemas.microsoft.com/office/drawing/2014/main" id="{0E40EEE3-98EA-2871-C3CD-D933FF61DE17}"/>
                  </a:ext>
                </a:extLst>
              </p14:cNvPr>
              <p14:cNvContentPartPr/>
              <p14:nvPr/>
            </p14:nvContentPartPr>
            <p14:xfrm>
              <a:off x="624996" y="678908"/>
              <a:ext cx="1355760" cy="567720"/>
            </p14:xfrm>
          </p:contentPart>
        </mc:Choice>
        <mc:Fallback>
          <p:pic>
            <p:nvPicPr>
              <p:cNvPr id="109" name="Ink 108">
                <a:extLst>
                  <a:ext uri="{FF2B5EF4-FFF2-40B4-BE49-F238E27FC236}">
                    <a16:creationId xmlns:a16="http://schemas.microsoft.com/office/drawing/2014/main" id="{0E40EEE3-98EA-2871-C3CD-D933FF61DE17}"/>
                  </a:ext>
                </a:extLst>
              </p:cNvPr>
              <p:cNvPicPr/>
              <p:nvPr/>
            </p:nvPicPr>
            <p:blipFill>
              <a:blip r:embed="rId81"/>
              <a:stretch>
                <a:fillRect/>
              </a:stretch>
            </p:blipFill>
            <p:spPr>
              <a:xfrm>
                <a:off x="606996" y="661268"/>
                <a:ext cx="139140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0" name="Ink 109">
                <a:extLst>
                  <a:ext uri="{FF2B5EF4-FFF2-40B4-BE49-F238E27FC236}">
                    <a16:creationId xmlns:a16="http://schemas.microsoft.com/office/drawing/2014/main" id="{807FF5C2-2779-156E-F271-FE378175E004}"/>
                  </a:ext>
                </a:extLst>
              </p14:cNvPr>
              <p14:cNvContentPartPr/>
              <p14:nvPr/>
            </p14:nvContentPartPr>
            <p14:xfrm>
              <a:off x="8715276" y="1143308"/>
              <a:ext cx="659520" cy="537840"/>
            </p14:xfrm>
          </p:contentPart>
        </mc:Choice>
        <mc:Fallback>
          <p:pic>
            <p:nvPicPr>
              <p:cNvPr id="110" name="Ink 109">
                <a:extLst>
                  <a:ext uri="{FF2B5EF4-FFF2-40B4-BE49-F238E27FC236}">
                    <a16:creationId xmlns:a16="http://schemas.microsoft.com/office/drawing/2014/main" id="{807FF5C2-2779-156E-F271-FE378175E004}"/>
                  </a:ext>
                </a:extLst>
              </p:cNvPr>
              <p:cNvPicPr/>
              <p:nvPr/>
            </p:nvPicPr>
            <p:blipFill>
              <a:blip r:embed="rId83"/>
              <a:stretch>
                <a:fillRect/>
              </a:stretch>
            </p:blipFill>
            <p:spPr>
              <a:xfrm>
                <a:off x="8697276" y="1125668"/>
                <a:ext cx="69516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1" name="Ink 110">
                <a:extLst>
                  <a:ext uri="{FF2B5EF4-FFF2-40B4-BE49-F238E27FC236}">
                    <a16:creationId xmlns:a16="http://schemas.microsoft.com/office/drawing/2014/main" id="{0EA255DC-8B02-BD69-011E-96D6A718AA34}"/>
                  </a:ext>
                </a:extLst>
              </p14:cNvPr>
              <p14:cNvContentPartPr/>
              <p14:nvPr/>
            </p14:nvContentPartPr>
            <p14:xfrm>
              <a:off x="1407636" y="1148348"/>
              <a:ext cx="491760" cy="107640"/>
            </p14:xfrm>
          </p:contentPart>
        </mc:Choice>
        <mc:Fallback>
          <p:pic>
            <p:nvPicPr>
              <p:cNvPr id="111" name="Ink 110">
                <a:extLst>
                  <a:ext uri="{FF2B5EF4-FFF2-40B4-BE49-F238E27FC236}">
                    <a16:creationId xmlns:a16="http://schemas.microsoft.com/office/drawing/2014/main" id="{0EA255DC-8B02-BD69-011E-96D6A718AA34}"/>
                  </a:ext>
                </a:extLst>
              </p:cNvPr>
              <p:cNvPicPr/>
              <p:nvPr/>
            </p:nvPicPr>
            <p:blipFill>
              <a:blip r:embed="rId85"/>
              <a:stretch>
                <a:fillRect/>
              </a:stretch>
            </p:blipFill>
            <p:spPr>
              <a:xfrm>
                <a:off x="1389996" y="1130708"/>
                <a:ext cx="527400" cy="143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6">
            <p14:nvContentPartPr>
              <p14:cNvPr id="112" name="Ink 111">
                <a:extLst>
                  <a:ext uri="{FF2B5EF4-FFF2-40B4-BE49-F238E27FC236}">
                    <a16:creationId xmlns:a16="http://schemas.microsoft.com/office/drawing/2014/main" id="{EF551951-F28B-F93E-3661-98134BB7BBF4}"/>
                  </a:ext>
                </a:extLst>
              </p14:cNvPr>
              <p14:cNvContentPartPr/>
              <p14:nvPr/>
            </p14:nvContentPartPr>
            <p14:xfrm>
              <a:off x="6136956" y="1192268"/>
              <a:ext cx="31680" cy="5760"/>
            </p14:xfrm>
          </p:contentPart>
        </mc:Choice>
        <mc:Fallback>
          <p:pic>
            <p:nvPicPr>
              <p:cNvPr id="112" name="Ink 111">
                <a:extLst>
                  <a:ext uri="{FF2B5EF4-FFF2-40B4-BE49-F238E27FC236}">
                    <a16:creationId xmlns:a16="http://schemas.microsoft.com/office/drawing/2014/main" id="{EF551951-F28B-F93E-3661-98134BB7BBF4}"/>
                  </a:ext>
                </a:extLst>
              </p:cNvPr>
              <p:cNvPicPr/>
              <p:nvPr/>
            </p:nvPicPr>
            <p:blipFill>
              <a:blip r:embed="rId87"/>
              <a:stretch>
                <a:fillRect/>
              </a:stretch>
            </p:blipFill>
            <p:spPr>
              <a:xfrm>
                <a:off x="6105636" y="1160948"/>
                <a:ext cx="94320" cy="68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8">
            <p14:nvContentPartPr>
              <p14:cNvPr id="113" name="Ink 112">
                <a:extLst>
                  <a:ext uri="{FF2B5EF4-FFF2-40B4-BE49-F238E27FC236}">
                    <a16:creationId xmlns:a16="http://schemas.microsoft.com/office/drawing/2014/main" id="{18B39C62-B21B-0E58-E202-B16F065D69E3}"/>
                  </a:ext>
                </a:extLst>
              </p14:cNvPr>
              <p14:cNvContentPartPr/>
              <p14:nvPr/>
            </p14:nvContentPartPr>
            <p14:xfrm>
              <a:off x="4926996" y="689708"/>
              <a:ext cx="1762560" cy="570960"/>
            </p14:xfrm>
          </p:contentPart>
        </mc:Choice>
        <mc:Fallback>
          <p:pic>
            <p:nvPicPr>
              <p:cNvPr id="113" name="Ink 112">
                <a:extLst>
                  <a:ext uri="{FF2B5EF4-FFF2-40B4-BE49-F238E27FC236}">
                    <a16:creationId xmlns:a16="http://schemas.microsoft.com/office/drawing/2014/main" id="{18B39C62-B21B-0E58-E202-B16F065D69E3}"/>
                  </a:ext>
                </a:extLst>
              </p:cNvPr>
              <p:cNvPicPr/>
              <p:nvPr/>
            </p:nvPicPr>
            <p:blipFill>
              <a:blip r:embed="rId89"/>
              <a:stretch>
                <a:fillRect/>
              </a:stretch>
            </p:blipFill>
            <p:spPr>
              <a:xfrm>
                <a:off x="4895676" y="658388"/>
                <a:ext cx="1825200" cy="633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0">
            <p14:nvContentPartPr>
              <p14:cNvPr id="114" name="Ink 113">
                <a:extLst>
                  <a:ext uri="{FF2B5EF4-FFF2-40B4-BE49-F238E27FC236}">
                    <a16:creationId xmlns:a16="http://schemas.microsoft.com/office/drawing/2014/main" id="{6EF7F808-F058-F846-CEB6-612D8B907EDF}"/>
                  </a:ext>
                </a:extLst>
              </p14:cNvPr>
              <p14:cNvContentPartPr/>
              <p14:nvPr/>
            </p14:nvContentPartPr>
            <p14:xfrm>
              <a:off x="4950036" y="1172828"/>
              <a:ext cx="3836520" cy="550800"/>
            </p14:xfrm>
          </p:contentPart>
        </mc:Choice>
        <mc:Fallback>
          <p:pic>
            <p:nvPicPr>
              <p:cNvPr id="114" name="Ink 113">
                <a:extLst>
                  <a:ext uri="{FF2B5EF4-FFF2-40B4-BE49-F238E27FC236}">
                    <a16:creationId xmlns:a16="http://schemas.microsoft.com/office/drawing/2014/main" id="{6EF7F808-F058-F846-CEB6-612D8B907EDF}"/>
                  </a:ext>
                </a:extLst>
              </p:cNvPr>
              <p:cNvPicPr/>
              <p:nvPr/>
            </p:nvPicPr>
            <p:blipFill>
              <a:blip r:embed="rId91"/>
              <a:stretch>
                <a:fillRect/>
              </a:stretch>
            </p:blipFill>
            <p:spPr>
              <a:xfrm>
                <a:off x="4918716" y="1141508"/>
                <a:ext cx="3899160" cy="613440"/>
              </a:xfrm>
              <a:prstGeom prst="rect">
                <a:avLst/>
              </a:prstGeom>
            </p:spPr>
          </p:pic>
        </mc:Fallback>
      </mc:AlternateContent>
      <p:grpSp>
        <p:nvGrpSpPr>
          <p:cNvPr id="121" name="Group 120">
            <a:extLst>
              <a:ext uri="{FF2B5EF4-FFF2-40B4-BE49-F238E27FC236}">
                <a16:creationId xmlns:a16="http://schemas.microsoft.com/office/drawing/2014/main" id="{9DDD11F5-E16D-D3F9-5E32-B5A925124C2B}"/>
              </a:ext>
            </a:extLst>
          </p:cNvPr>
          <p:cNvGrpSpPr/>
          <p:nvPr/>
        </p:nvGrpSpPr>
        <p:grpSpPr>
          <a:xfrm>
            <a:off x="331956" y="1100828"/>
            <a:ext cx="9165960" cy="1062360"/>
            <a:chOff x="331956" y="1100828"/>
            <a:chExt cx="9165960" cy="1062360"/>
          </a:xfrm>
        </p:grpSpPr>
        <mc:AlternateContent xmlns:mc="http://schemas.openxmlformats.org/markup-compatibility/2006">
          <mc:Choice xmlns:p14="http://schemas.microsoft.com/office/powerpoint/2010/main" Requires="p14">
            <p:contentPart p14:bwMode="auto" r:id="rId92">
              <p14:nvContentPartPr>
                <p14:cNvPr id="22" name="Ink 21">
                  <a:extLst>
                    <a:ext uri="{FF2B5EF4-FFF2-40B4-BE49-F238E27FC236}">
                      <a16:creationId xmlns:a16="http://schemas.microsoft.com/office/drawing/2014/main" id="{33F2BCF8-10E9-FCE2-2249-8C0C37D4CEDC}"/>
                    </a:ext>
                  </a:extLst>
                </p14:cNvPr>
                <p14:cNvContentPartPr/>
                <p14:nvPr/>
              </p14:nvContentPartPr>
              <p14:xfrm>
                <a:off x="8650116" y="1612388"/>
                <a:ext cx="679320" cy="24120"/>
              </p14:xfrm>
            </p:contentPart>
          </mc:Choice>
          <mc:Fallback>
            <p:pic>
              <p:nvPicPr>
                <p:cNvPr id="22" name="Ink 21">
                  <a:extLst>
                    <a:ext uri="{FF2B5EF4-FFF2-40B4-BE49-F238E27FC236}">
                      <a16:creationId xmlns:a16="http://schemas.microsoft.com/office/drawing/2014/main" id="{33F2BCF8-10E9-FCE2-2249-8C0C37D4CEDC}"/>
                    </a:ext>
                  </a:extLst>
                </p:cNvPr>
                <p:cNvPicPr/>
                <p:nvPr/>
              </p:nvPicPr>
              <p:blipFill>
                <a:blip r:embed="rId93"/>
                <a:stretch>
                  <a:fillRect/>
                </a:stretch>
              </p:blipFill>
              <p:spPr>
                <a:xfrm>
                  <a:off x="8632116" y="1594388"/>
                  <a:ext cx="714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3" name="Ink 22">
                  <a:extLst>
                    <a:ext uri="{FF2B5EF4-FFF2-40B4-BE49-F238E27FC236}">
                      <a16:creationId xmlns:a16="http://schemas.microsoft.com/office/drawing/2014/main" id="{C8F46860-44F5-0A0B-057F-3F9CE0B91743}"/>
                    </a:ext>
                  </a:extLst>
                </p14:cNvPr>
                <p14:cNvContentPartPr/>
                <p14:nvPr/>
              </p14:nvContentPartPr>
              <p14:xfrm>
                <a:off x="8333676" y="1639748"/>
                <a:ext cx="435600" cy="25920"/>
              </p14:xfrm>
            </p:contentPart>
          </mc:Choice>
          <mc:Fallback>
            <p:pic>
              <p:nvPicPr>
                <p:cNvPr id="23" name="Ink 22">
                  <a:extLst>
                    <a:ext uri="{FF2B5EF4-FFF2-40B4-BE49-F238E27FC236}">
                      <a16:creationId xmlns:a16="http://schemas.microsoft.com/office/drawing/2014/main" id="{C8F46860-44F5-0A0B-057F-3F9CE0B91743}"/>
                    </a:ext>
                  </a:extLst>
                </p:cNvPr>
                <p:cNvPicPr/>
                <p:nvPr/>
              </p:nvPicPr>
              <p:blipFill>
                <a:blip r:embed="rId95"/>
                <a:stretch>
                  <a:fillRect/>
                </a:stretch>
              </p:blipFill>
              <p:spPr>
                <a:xfrm>
                  <a:off x="8315676" y="1622108"/>
                  <a:ext cx="471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4" name="Ink 23">
                  <a:extLst>
                    <a:ext uri="{FF2B5EF4-FFF2-40B4-BE49-F238E27FC236}">
                      <a16:creationId xmlns:a16="http://schemas.microsoft.com/office/drawing/2014/main" id="{8D5C1889-4157-09BF-C93D-56449F8D1321}"/>
                    </a:ext>
                  </a:extLst>
                </p14:cNvPr>
                <p14:cNvContentPartPr/>
                <p14:nvPr/>
              </p14:nvContentPartPr>
              <p14:xfrm>
                <a:off x="7716996" y="1664948"/>
                <a:ext cx="569160" cy="25920"/>
              </p14:xfrm>
            </p:contentPart>
          </mc:Choice>
          <mc:Fallback>
            <p:pic>
              <p:nvPicPr>
                <p:cNvPr id="24" name="Ink 23">
                  <a:extLst>
                    <a:ext uri="{FF2B5EF4-FFF2-40B4-BE49-F238E27FC236}">
                      <a16:creationId xmlns:a16="http://schemas.microsoft.com/office/drawing/2014/main" id="{8D5C1889-4157-09BF-C93D-56449F8D1321}"/>
                    </a:ext>
                  </a:extLst>
                </p:cNvPr>
                <p:cNvPicPr/>
                <p:nvPr/>
              </p:nvPicPr>
              <p:blipFill>
                <a:blip r:embed="rId97"/>
                <a:stretch>
                  <a:fillRect/>
                </a:stretch>
              </p:blipFill>
              <p:spPr>
                <a:xfrm>
                  <a:off x="7699356" y="1646948"/>
                  <a:ext cx="604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5" name="Ink 24">
                  <a:extLst>
                    <a:ext uri="{FF2B5EF4-FFF2-40B4-BE49-F238E27FC236}">
                      <a16:creationId xmlns:a16="http://schemas.microsoft.com/office/drawing/2014/main" id="{28ACF9D4-DB54-5A39-294D-84A379121EF5}"/>
                    </a:ext>
                  </a:extLst>
                </p14:cNvPr>
                <p14:cNvContentPartPr/>
                <p14:nvPr/>
              </p14:nvContentPartPr>
              <p14:xfrm>
                <a:off x="6529356" y="1659908"/>
                <a:ext cx="1103400" cy="69840"/>
              </p14:xfrm>
            </p:contentPart>
          </mc:Choice>
          <mc:Fallback>
            <p:pic>
              <p:nvPicPr>
                <p:cNvPr id="25" name="Ink 24">
                  <a:extLst>
                    <a:ext uri="{FF2B5EF4-FFF2-40B4-BE49-F238E27FC236}">
                      <a16:creationId xmlns:a16="http://schemas.microsoft.com/office/drawing/2014/main" id="{28ACF9D4-DB54-5A39-294D-84A379121EF5}"/>
                    </a:ext>
                  </a:extLst>
                </p:cNvPr>
                <p:cNvPicPr/>
                <p:nvPr/>
              </p:nvPicPr>
              <p:blipFill>
                <a:blip r:embed="rId99"/>
                <a:stretch>
                  <a:fillRect/>
                </a:stretch>
              </p:blipFill>
              <p:spPr>
                <a:xfrm>
                  <a:off x="6511716" y="1641908"/>
                  <a:ext cx="1139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7" name="Ink 26">
                  <a:extLst>
                    <a:ext uri="{FF2B5EF4-FFF2-40B4-BE49-F238E27FC236}">
                      <a16:creationId xmlns:a16="http://schemas.microsoft.com/office/drawing/2014/main" id="{337F6FCA-FF87-FE88-795D-8938DA04B525}"/>
                    </a:ext>
                  </a:extLst>
                </p14:cNvPr>
                <p14:cNvContentPartPr/>
                <p14:nvPr/>
              </p14:nvContentPartPr>
              <p14:xfrm>
                <a:off x="6120036" y="1565948"/>
                <a:ext cx="555840" cy="72720"/>
              </p14:xfrm>
            </p:contentPart>
          </mc:Choice>
          <mc:Fallback>
            <p:pic>
              <p:nvPicPr>
                <p:cNvPr id="27" name="Ink 26">
                  <a:extLst>
                    <a:ext uri="{FF2B5EF4-FFF2-40B4-BE49-F238E27FC236}">
                      <a16:creationId xmlns:a16="http://schemas.microsoft.com/office/drawing/2014/main" id="{337F6FCA-FF87-FE88-795D-8938DA04B525}"/>
                    </a:ext>
                  </a:extLst>
                </p:cNvPr>
                <p:cNvPicPr/>
                <p:nvPr/>
              </p:nvPicPr>
              <p:blipFill>
                <a:blip r:embed="rId101"/>
                <a:stretch>
                  <a:fillRect/>
                </a:stretch>
              </p:blipFill>
              <p:spPr>
                <a:xfrm>
                  <a:off x="6102036" y="1547948"/>
                  <a:ext cx="591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8" name="Ink 27">
                  <a:extLst>
                    <a:ext uri="{FF2B5EF4-FFF2-40B4-BE49-F238E27FC236}">
                      <a16:creationId xmlns:a16="http://schemas.microsoft.com/office/drawing/2014/main" id="{DEFD0006-9EED-C076-13AF-0491A39205B1}"/>
                    </a:ext>
                  </a:extLst>
                </p14:cNvPr>
                <p14:cNvContentPartPr/>
                <p14:nvPr/>
              </p14:nvContentPartPr>
              <p14:xfrm>
                <a:off x="5098356" y="1583948"/>
                <a:ext cx="1007280" cy="90000"/>
              </p14:xfrm>
            </p:contentPart>
          </mc:Choice>
          <mc:Fallback>
            <p:pic>
              <p:nvPicPr>
                <p:cNvPr id="28" name="Ink 27">
                  <a:extLst>
                    <a:ext uri="{FF2B5EF4-FFF2-40B4-BE49-F238E27FC236}">
                      <a16:creationId xmlns:a16="http://schemas.microsoft.com/office/drawing/2014/main" id="{DEFD0006-9EED-C076-13AF-0491A39205B1}"/>
                    </a:ext>
                  </a:extLst>
                </p:cNvPr>
                <p:cNvPicPr/>
                <p:nvPr/>
              </p:nvPicPr>
              <p:blipFill>
                <a:blip r:embed="rId103"/>
                <a:stretch>
                  <a:fillRect/>
                </a:stretch>
              </p:blipFill>
              <p:spPr>
                <a:xfrm>
                  <a:off x="5080356" y="1566308"/>
                  <a:ext cx="1042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8" name="Ink 37">
                  <a:extLst>
                    <a:ext uri="{FF2B5EF4-FFF2-40B4-BE49-F238E27FC236}">
                      <a16:creationId xmlns:a16="http://schemas.microsoft.com/office/drawing/2014/main" id="{368D8ED6-7B59-2760-967A-88DE8A689E9E}"/>
                    </a:ext>
                  </a:extLst>
                </p14:cNvPr>
                <p14:cNvContentPartPr/>
                <p14:nvPr/>
              </p14:nvContentPartPr>
              <p14:xfrm>
                <a:off x="331956" y="1614908"/>
                <a:ext cx="964080" cy="191880"/>
              </p14:xfrm>
            </p:contentPart>
          </mc:Choice>
          <mc:Fallback>
            <p:pic>
              <p:nvPicPr>
                <p:cNvPr id="38" name="Ink 37">
                  <a:extLst>
                    <a:ext uri="{FF2B5EF4-FFF2-40B4-BE49-F238E27FC236}">
                      <a16:creationId xmlns:a16="http://schemas.microsoft.com/office/drawing/2014/main" id="{368D8ED6-7B59-2760-967A-88DE8A689E9E}"/>
                    </a:ext>
                  </a:extLst>
                </p:cNvPr>
                <p:cNvPicPr/>
                <p:nvPr/>
              </p:nvPicPr>
              <p:blipFill>
                <a:blip r:embed="rId105"/>
                <a:stretch>
                  <a:fillRect/>
                </a:stretch>
              </p:blipFill>
              <p:spPr>
                <a:xfrm>
                  <a:off x="313956" y="1596908"/>
                  <a:ext cx="999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9" name="Ink 38">
                  <a:extLst>
                    <a:ext uri="{FF2B5EF4-FFF2-40B4-BE49-F238E27FC236}">
                      <a16:creationId xmlns:a16="http://schemas.microsoft.com/office/drawing/2014/main" id="{F831EF59-04CF-36E5-7770-2400073F299E}"/>
                    </a:ext>
                  </a:extLst>
                </p14:cNvPr>
                <p14:cNvContentPartPr/>
                <p14:nvPr/>
              </p14:nvContentPartPr>
              <p14:xfrm>
                <a:off x="8644716" y="2068508"/>
                <a:ext cx="719640" cy="22680"/>
              </p14:xfrm>
            </p:contentPart>
          </mc:Choice>
          <mc:Fallback>
            <p:pic>
              <p:nvPicPr>
                <p:cNvPr id="39" name="Ink 38">
                  <a:extLst>
                    <a:ext uri="{FF2B5EF4-FFF2-40B4-BE49-F238E27FC236}">
                      <a16:creationId xmlns:a16="http://schemas.microsoft.com/office/drawing/2014/main" id="{F831EF59-04CF-36E5-7770-2400073F299E}"/>
                    </a:ext>
                  </a:extLst>
                </p:cNvPr>
                <p:cNvPicPr/>
                <p:nvPr/>
              </p:nvPicPr>
              <p:blipFill>
                <a:blip r:embed="rId107"/>
                <a:stretch>
                  <a:fillRect/>
                </a:stretch>
              </p:blipFill>
              <p:spPr>
                <a:xfrm>
                  <a:off x="8627076" y="2050868"/>
                  <a:ext cx="755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0" name="Ink 39">
                  <a:extLst>
                    <a:ext uri="{FF2B5EF4-FFF2-40B4-BE49-F238E27FC236}">
                      <a16:creationId xmlns:a16="http://schemas.microsoft.com/office/drawing/2014/main" id="{1C5D6361-7470-6810-6249-87F88BB8AF7A}"/>
                    </a:ext>
                  </a:extLst>
                </p14:cNvPr>
                <p14:cNvContentPartPr/>
                <p14:nvPr/>
              </p14:nvContentPartPr>
              <p14:xfrm>
                <a:off x="8676756" y="2046188"/>
                <a:ext cx="549720" cy="60840"/>
              </p14:xfrm>
            </p:contentPart>
          </mc:Choice>
          <mc:Fallback>
            <p:pic>
              <p:nvPicPr>
                <p:cNvPr id="40" name="Ink 39">
                  <a:extLst>
                    <a:ext uri="{FF2B5EF4-FFF2-40B4-BE49-F238E27FC236}">
                      <a16:creationId xmlns:a16="http://schemas.microsoft.com/office/drawing/2014/main" id="{1C5D6361-7470-6810-6249-87F88BB8AF7A}"/>
                    </a:ext>
                  </a:extLst>
                </p:cNvPr>
                <p:cNvPicPr/>
                <p:nvPr/>
              </p:nvPicPr>
              <p:blipFill>
                <a:blip r:embed="rId109"/>
                <a:stretch>
                  <a:fillRect/>
                </a:stretch>
              </p:blipFill>
              <p:spPr>
                <a:xfrm>
                  <a:off x="8658756" y="2028548"/>
                  <a:ext cx="585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1" name="Ink 40">
                  <a:extLst>
                    <a:ext uri="{FF2B5EF4-FFF2-40B4-BE49-F238E27FC236}">
                      <a16:creationId xmlns:a16="http://schemas.microsoft.com/office/drawing/2014/main" id="{3407DF40-7A75-F555-D8FD-78E5FB6ED4FA}"/>
                    </a:ext>
                  </a:extLst>
                </p14:cNvPr>
                <p14:cNvContentPartPr/>
                <p14:nvPr/>
              </p14:nvContentPartPr>
              <p14:xfrm>
                <a:off x="7543836" y="2058428"/>
                <a:ext cx="641160" cy="41400"/>
              </p14:xfrm>
            </p:contentPart>
          </mc:Choice>
          <mc:Fallback>
            <p:pic>
              <p:nvPicPr>
                <p:cNvPr id="41" name="Ink 40">
                  <a:extLst>
                    <a:ext uri="{FF2B5EF4-FFF2-40B4-BE49-F238E27FC236}">
                      <a16:creationId xmlns:a16="http://schemas.microsoft.com/office/drawing/2014/main" id="{3407DF40-7A75-F555-D8FD-78E5FB6ED4FA}"/>
                    </a:ext>
                  </a:extLst>
                </p:cNvPr>
                <p:cNvPicPr/>
                <p:nvPr/>
              </p:nvPicPr>
              <p:blipFill>
                <a:blip r:embed="rId111"/>
                <a:stretch>
                  <a:fillRect/>
                </a:stretch>
              </p:blipFill>
              <p:spPr>
                <a:xfrm>
                  <a:off x="7526196" y="2040428"/>
                  <a:ext cx="676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3" name="Ink 42">
                  <a:extLst>
                    <a:ext uri="{FF2B5EF4-FFF2-40B4-BE49-F238E27FC236}">
                      <a16:creationId xmlns:a16="http://schemas.microsoft.com/office/drawing/2014/main" id="{0F4457D2-8E02-8DDF-CF8B-263E2C58DD44}"/>
                    </a:ext>
                  </a:extLst>
                </p14:cNvPr>
                <p14:cNvContentPartPr/>
                <p14:nvPr/>
              </p14:nvContentPartPr>
              <p14:xfrm>
                <a:off x="6425316" y="2093708"/>
                <a:ext cx="937800" cy="69480"/>
              </p14:xfrm>
            </p:contentPart>
          </mc:Choice>
          <mc:Fallback>
            <p:pic>
              <p:nvPicPr>
                <p:cNvPr id="43" name="Ink 42">
                  <a:extLst>
                    <a:ext uri="{FF2B5EF4-FFF2-40B4-BE49-F238E27FC236}">
                      <a16:creationId xmlns:a16="http://schemas.microsoft.com/office/drawing/2014/main" id="{0F4457D2-8E02-8DDF-CF8B-263E2C58DD44}"/>
                    </a:ext>
                  </a:extLst>
                </p:cNvPr>
                <p:cNvPicPr/>
                <p:nvPr/>
              </p:nvPicPr>
              <p:blipFill>
                <a:blip r:embed="rId113"/>
                <a:stretch>
                  <a:fillRect/>
                </a:stretch>
              </p:blipFill>
              <p:spPr>
                <a:xfrm>
                  <a:off x="6407316" y="2076068"/>
                  <a:ext cx="973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5" name="Ink 44">
                  <a:extLst>
                    <a:ext uri="{FF2B5EF4-FFF2-40B4-BE49-F238E27FC236}">
                      <a16:creationId xmlns:a16="http://schemas.microsoft.com/office/drawing/2014/main" id="{1E76DA8F-E4AE-0FE2-7350-AFF4496DD3E7}"/>
                    </a:ext>
                  </a:extLst>
                </p14:cNvPr>
                <p14:cNvContentPartPr/>
                <p14:nvPr/>
              </p14:nvContentPartPr>
              <p14:xfrm>
                <a:off x="5918076" y="2080748"/>
                <a:ext cx="567360" cy="32040"/>
              </p14:xfrm>
            </p:contentPart>
          </mc:Choice>
          <mc:Fallback>
            <p:pic>
              <p:nvPicPr>
                <p:cNvPr id="45" name="Ink 44">
                  <a:extLst>
                    <a:ext uri="{FF2B5EF4-FFF2-40B4-BE49-F238E27FC236}">
                      <a16:creationId xmlns:a16="http://schemas.microsoft.com/office/drawing/2014/main" id="{1E76DA8F-E4AE-0FE2-7350-AFF4496DD3E7}"/>
                    </a:ext>
                  </a:extLst>
                </p:cNvPr>
                <p:cNvPicPr/>
                <p:nvPr/>
              </p:nvPicPr>
              <p:blipFill>
                <a:blip r:embed="rId115"/>
                <a:stretch>
                  <a:fillRect/>
                </a:stretch>
              </p:blipFill>
              <p:spPr>
                <a:xfrm>
                  <a:off x="5900436" y="2063108"/>
                  <a:ext cx="603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6" name="Ink 45">
                  <a:extLst>
                    <a:ext uri="{FF2B5EF4-FFF2-40B4-BE49-F238E27FC236}">
                      <a16:creationId xmlns:a16="http://schemas.microsoft.com/office/drawing/2014/main" id="{D5E8DBAC-E30C-C0BC-DA61-C079372C12A7}"/>
                    </a:ext>
                  </a:extLst>
                </p14:cNvPr>
                <p14:cNvContentPartPr/>
                <p14:nvPr/>
              </p14:nvContentPartPr>
              <p14:xfrm>
                <a:off x="4699836" y="2074268"/>
                <a:ext cx="1163160" cy="43200"/>
              </p14:xfrm>
            </p:contentPart>
          </mc:Choice>
          <mc:Fallback>
            <p:pic>
              <p:nvPicPr>
                <p:cNvPr id="46" name="Ink 45">
                  <a:extLst>
                    <a:ext uri="{FF2B5EF4-FFF2-40B4-BE49-F238E27FC236}">
                      <a16:creationId xmlns:a16="http://schemas.microsoft.com/office/drawing/2014/main" id="{D5E8DBAC-E30C-C0BC-DA61-C079372C12A7}"/>
                    </a:ext>
                  </a:extLst>
                </p:cNvPr>
                <p:cNvPicPr/>
                <p:nvPr/>
              </p:nvPicPr>
              <p:blipFill>
                <a:blip r:embed="rId117"/>
                <a:stretch>
                  <a:fillRect/>
                </a:stretch>
              </p:blipFill>
              <p:spPr>
                <a:xfrm>
                  <a:off x="4681836" y="2056628"/>
                  <a:ext cx="1198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8" name="Ink 47">
                  <a:extLst>
                    <a:ext uri="{FF2B5EF4-FFF2-40B4-BE49-F238E27FC236}">
                      <a16:creationId xmlns:a16="http://schemas.microsoft.com/office/drawing/2014/main" id="{AA15ADED-B067-DAD6-5428-BE7237437806}"/>
                    </a:ext>
                  </a:extLst>
                </p14:cNvPr>
                <p14:cNvContentPartPr/>
                <p14:nvPr/>
              </p14:nvContentPartPr>
              <p14:xfrm>
                <a:off x="4144716" y="2039348"/>
                <a:ext cx="680040" cy="44280"/>
              </p14:xfrm>
            </p:contentPart>
          </mc:Choice>
          <mc:Fallback>
            <p:pic>
              <p:nvPicPr>
                <p:cNvPr id="48" name="Ink 47">
                  <a:extLst>
                    <a:ext uri="{FF2B5EF4-FFF2-40B4-BE49-F238E27FC236}">
                      <a16:creationId xmlns:a16="http://schemas.microsoft.com/office/drawing/2014/main" id="{AA15ADED-B067-DAD6-5428-BE7237437806}"/>
                    </a:ext>
                  </a:extLst>
                </p:cNvPr>
                <p:cNvPicPr/>
                <p:nvPr/>
              </p:nvPicPr>
              <p:blipFill>
                <a:blip r:embed="rId119"/>
                <a:stretch>
                  <a:fillRect/>
                </a:stretch>
              </p:blipFill>
              <p:spPr>
                <a:xfrm>
                  <a:off x="4127076" y="2021348"/>
                  <a:ext cx="715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9" name="Ink 48">
                  <a:extLst>
                    <a:ext uri="{FF2B5EF4-FFF2-40B4-BE49-F238E27FC236}">
                      <a16:creationId xmlns:a16="http://schemas.microsoft.com/office/drawing/2014/main" id="{4F9F66CF-9E6E-B689-A775-4126366978DB}"/>
                    </a:ext>
                  </a:extLst>
                </p14:cNvPr>
                <p14:cNvContentPartPr/>
                <p14:nvPr/>
              </p14:nvContentPartPr>
              <p14:xfrm>
                <a:off x="3593556" y="1973468"/>
                <a:ext cx="784800" cy="65160"/>
              </p14:xfrm>
            </p:contentPart>
          </mc:Choice>
          <mc:Fallback>
            <p:pic>
              <p:nvPicPr>
                <p:cNvPr id="49" name="Ink 48">
                  <a:extLst>
                    <a:ext uri="{FF2B5EF4-FFF2-40B4-BE49-F238E27FC236}">
                      <a16:creationId xmlns:a16="http://schemas.microsoft.com/office/drawing/2014/main" id="{4F9F66CF-9E6E-B689-A775-4126366978DB}"/>
                    </a:ext>
                  </a:extLst>
                </p:cNvPr>
                <p:cNvPicPr/>
                <p:nvPr/>
              </p:nvPicPr>
              <p:blipFill>
                <a:blip r:embed="rId121"/>
                <a:stretch>
                  <a:fillRect/>
                </a:stretch>
              </p:blipFill>
              <p:spPr>
                <a:xfrm>
                  <a:off x="3575916" y="1955468"/>
                  <a:ext cx="820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0" name="Ink 49">
                  <a:extLst>
                    <a:ext uri="{FF2B5EF4-FFF2-40B4-BE49-F238E27FC236}">
                      <a16:creationId xmlns:a16="http://schemas.microsoft.com/office/drawing/2014/main" id="{B40C173C-B786-ADE4-6029-29ED2BC32730}"/>
                    </a:ext>
                  </a:extLst>
                </p14:cNvPr>
                <p14:cNvContentPartPr/>
                <p14:nvPr/>
              </p14:nvContentPartPr>
              <p14:xfrm>
                <a:off x="2969676" y="2068508"/>
                <a:ext cx="747720" cy="65520"/>
              </p14:xfrm>
            </p:contentPart>
          </mc:Choice>
          <mc:Fallback>
            <p:pic>
              <p:nvPicPr>
                <p:cNvPr id="50" name="Ink 49">
                  <a:extLst>
                    <a:ext uri="{FF2B5EF4-FFF2-40B4-BE49-F238E27FC236}">
                      <a16:creationId xmlns:a16="http://schemas.microsoft.com/office/drawing/2014/main" id="{B40C173C-B786-ADE4-6029-29ED2BC32730}"/>
                    </a:ext>
                  </a:extLst>
                </p:cNvPr>
                <p:cNvPicPr/>
                <p:nvPr/>
              </p:nvPicPr>
              <p:blipFill>
                <a:blip r:embed="rId123"/>
                <a:stretch>
                  <a:fillRect/>
                </a:stretch>
              </p:blipFill>
              <p:spPr>
                <a:xfrm>
                  <a:off x="2952036" y="2050868"/>
                  <a:ext cx="783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1" name="Ink 50">
                  <a:extLst>
                    <a:ext uri="{FF2B5EF4-FFF2-40B4-BE49-F238E27FC236}">
                      <a16:creationId xmlns:a16="http://schemas.microsoft.com/office/drawing/2014/main" id="{BF9B5B7C-7A0A-CB77-60F1-2011A26C543A}"/>
                    </a:ext>
                  </a:extLst>
                </p14:cNvPr>
                <p14:cNvContentPartPr/>
                <p14:nvPr/>
              </p14:nvContentPartPr>
              <p14:xfrm>
                <a:off x="1708596" y="2100908"/>
                <a:ext cx="1440360" cy="46440"/>
              </p14:xfrm>
            </p:contentPart>
          </mc:Choice>
          <mc:Fallback>
            <p:pic>
              <p:nvPicPr>
                <p:cNvPr id="51" name="Ink 50">
                  <a:extLst>
                    <a:ext uri="{FF2B5EF4-FFF2-40B4-BE49-F238E27FC236}">
                      <a16:creationId xmlns:a16="http://schemas.microsoft.com/office/drawing/2014/main" id="{BF9B5B7C-7A0A-CB77-60F1-2011A26C543A}"/>
                    </a:ext>
                  </a:extLst>
                </p:cNvPr>
                <p:cNvPicPr/>
                <p:nvPr/>
              </p:nvPicPr>
              <p:blipFill>
                <a:blip r:embed="rId125"/>
                <a:stretch>
                  <a:fillRect/>
                </a:stretch>
              </p:blipFill>
              <p:spPr>
                <a:xfrm>
                  <a:off x="1690956" y="2082908"/>
                  <a:ext cx="1476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3" name="Ink 52">
                  <a:extLst>
                    <a:ext uri="{FF2B5EF4-FFF2-40B4-BE49-F238E27FC236}">
                      <a16:creationId xmlns:a16="http://schemas.microsoft.com/office/drawing/2014/main" id="{FB3B5897-4861-688B-C12C-FADEB70DF224}"/>
                    </a:ext>
                  </a:extLst>
                </p14:cNvPr>
                <p14:cNvContentPartPr/>
                <p14:nvPr/>
              </p14:nvContentPartPr>
              <p14:xfrm>
                <a:off x="1401876" y="2025308"/>
                <a:ext cx="766800" cy="68040"/>
              </p14:xfrm>
            </p:contentPart>
          </mc:Choice>
          <mc:Fallback>
            <p:pic>
              <p:nvPicPr>
                <p:cNvPr id="53" name="Ink 52">
                  <a:extLst>
                    <a:ext uri="{FF2B5EF4-FFF2-40B4-BE49-F238E27FC236}">
                      <a16:creationId xmlns:a16="http://schemas.microsoft.com/office/drawing/2014/main" id="{FB3B5897-4861-688B-C12C-FADEB70DF224}"/>
                    </a:ext>
                  </a:extLst>
                </p:cNvPr>
                <p:cNvPicPr/>
                <p:nvPr/>
              </p:nvPicPr>
              <p:blipFill>
                <a:blip r:embed="rId127"/>
                <a:stretch>
                  <a:fillRect/>
                </a:stretch>
              </p:blipFill>
              <p:spPr>
                <a:xfrm>
                  <a:off x="1384236" y="2007308"/>
                  <a:ext cx="802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 name="Ink 4">
                  <a:extLst>
                    <a:ext uri="{FF2B5EF4-FFF2-40B4-BE49-F238E27FC236}">
                      <a16:creationId xmlns:a16="http://schemas.microsoft.com/office/drawing/2014/main" id="{05744AF0-9E71-9DE1-9F5A-B19E43F1EA90}"/>
                    </a:ext>
                  </a:extLst>
                </p14:cNvPr>
                <p14:cNvContentPartPr/>
                <p14:nvPr/>
              </p14:nvContentPartPr>
              <p14:xfrm>
                <a:off x="7780356" y="1205228"/>
                <a:ext cx="360" cy="1800"/>
              </p14:xfrm>
            </p:contentPart>
          </mc:Choice>
          <mc:Fallback>
            <p:pic>
              <p:nvPicPr>
                <p:cNvPr id="5" name="Ink 4">
                  <a:extLst>
                    <a:ext uri="{FF2B5EF4-FFF2-40B4-BE49-F238E27FC236}">
                      <a16:creationId xmlns:a16="http://schemas.microsoft.com/office/drawing/2014/main" id="{05744AF0-9E71-9DE1-9F5A-B19E43F1EA90}"/>
                    </a:ext>
                  </a:extLst>
                </p:cNvPr>
                <p:cNvPicPr/>
                <p:nvPr/>
              </p:nvPicPr>
              <p:blipFill>
                <a:blip r:embed="rId129"/>
                <a:stretch>
                  <a:fillRect/>
                </a:stretch>
              </p:blipFill>
              <p:spPr>
                <a:xfrm>
                  <a:off x="7762356" y="1187588"/>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 name="Ink 6">
                  <a:extLst>
                    <a:ext uri="{FF2B5EF4-FFF2-40B4-BE49-F238E27FC236}">
                      <a16:creationId xmlns:a16="http://schemas.microsoft.com/office/drawing/2014/main" id="{F421BBE3-3FD5-3904-FF0F-6B5E4D5ABAFB}"/>
                    </a:ext>
                  </a:extLst>
                </p14:cNvPr>
                <p14:cNvContentPartPr/>
                <p14:nvPr/>
              </p14:nvContentPartPr>
              <p14:xfrm>
                <a:off x="6831756" y="1192268"/>
                <a:ext cx="1017360" cy="76320"/>
              </p14:xfrm>
            </p:contentPart>
          </mc:Choice>
          <mc:Fallback>
            <p:pic>
              <p:nvPicPr>
                <p:cNvPr id="7" name="Ink 6">
                  <a:extLst>
                    <a:ext uri="{FF2B5EF4-FFF2-40B4-BE49-F238E27FC236}">
                      <a16:creationId xmlns:a16="http://schemas.microsoft.com/office/drawing/2014/main" id="{F421BBE3-3FD5-3904-FF0F-6B5E4D5ABAFB}"/>
                    </a:ext>
                  </a:extLst>
                </p:cNvPr>
                <p:cNvPicPr/>
                <p:nvPr/>
              </p:nvPicPr>
              <p:blipFill>
                <a:blip r:embed="rId131"/>
                <a:stretch>
                  <a:fillRect/>
                </a:stretch>
              </p:blipFill>
              <p:spPr>
                <a:xfrm>
                  <a:off x="6814116" y="1174268"/>
                  <a:ext cx="1053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 name="Ink 9">
                  <a:extLst>
                    <a:ext uri="{FF2B5EF4-FFF2-40B4-BE49-F238E27FC236}">
                      <a16:creationId xmlns:a16="http://schemas.microsoft.com/office/drawing/2014/main" id="{C89AD114-31FE-73A9-D898-AC9B8F8018BA}"/>
                    </a:ext>
                  </a:extLst>
                </p14:cNvPr>
                <p14:cNvContentPartPr/>
                <p14:nvPr/>
              </p14:nvContentPartPr>
              <p14:xfrm>
                <a:off x="5985036" y="1211348"/>
                <a:ext cx="582840" cy="34200"/>
              </p14:xfrm>
            </p:contentPart>
          </mc:Choice>
          <mc:Fallback>
            <p:pic>
              <p:nvPicPr>
                <p:cNvPr id="10" name="Ink 9">
                  <a:extLst>
                    <a:ext uri="{FF2B5EF4-FFF2-40B4-BE49-F238E27FC236}">
                      <a16:creationId xmlns:a16="http://schemas.microsoft.com/office/drawing/2014/main" id="{C89AD114-31FE-73A9-D898-AC9B8F8018BA}"/>
                    </a:ext>
                  </a:extLst>
                </p:cNvPr>
                <p:cNvPicPr/>
                <p:nvPr/>
              </p:nvPicPr>
              <p:blipFill>
                <a:blip r:embed="rId133"/>
                <a:stretch>
                  <a:fillRect/>
                </a:stretch>
              </p:blipFill>
              <p:spPr>
                <a:xfrm>
                  <a:off x="5967036" y="1193348"/>
                  <a:ext cx="618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 name="Ink 10">
                  <a:extLst>
                    <a:ext uri="{FF2B5EF4-FFF2-40B4-BE49-F238E27FC236}">
                      <a16:creationId xmlns:a16="http://schemas.microsoft.com/office/drawing/2014/main" id="{744C11A6-9C5E-46DE-989C-5B02FB78AFA0}"/>
                    </a:ext>
                  </a:extLst>
                </p14:cNvPr>
                <p14:cNvContentPartPr/>
                <p14:nvPr/>
              </p14:nvContentPartPr>
              <p14:xfrm>
                <a:off x="5037876" y="1201628"/>
                <a:ext cx="831240" cy="37440"/>
              </p14:xfrm>
            </p:contentPart>
          </mc:Choice>
          <mc:Fallback>
            <p:pic>
              <p:nvPicPr>
                <p:cNvPr id="11" name="Ink 10">
                  <a:extLst>
                    <a:ext uri="{FF2B5EF4-FFF2-40B4-BE49-F238E27FC236}">
                      <a16:creationId xmlns:a16="http://schemas.microsoft.com/office/drawing/2014/main" id="{744C11A6-9C5E-46DE-989C-5B02FB78AFA0}"/>
                    </a:ext>
                  </a:extLst>
                </p:cNvPr>
                <p:cNvPicPr/>
                <p:nvPr/>
              </p:nvPicPr>
              <p:blipFill>
                <a:blip r:embed="rId135"/>
                <a:stretch>
                  <a:fillRect/>
                </a:stretch>
              </p:blipFill>
              <p:spPr>
                <a:xfrm>
                  <a:off x="5020236" y="1183988"/>
                  <a:ext cx="866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5" name="Ink 114">
                  <a:extLst>
                    <a:ext uri="{FF2B5EF4-FFF2-40B4-BE49-F238E27FC236}">
                      <a16:creationId xmlns:a16="http://schemas.microsoft.com/office/drawing/2014/main" id="{CF3E1418-453A-08AF-D853-14097C123680}"/>
                    </a:ext>
                  </a:extLst>
                </p14:cNvPr>
                <p14:cNvContentPartPr/>
                <p14:nvPr/>
              </p14:nvContentPartPr>
              <p14:xfrm>
                <a:off x="406836" y="1100828"/>
                <a:ext cx="4280760" cy="665280"/>
              </p14:xfrm>
            </p:contentPart>
          </mc:Choice>
          <mc:Fallback>
            <p:pic>
              <p:nvPicPr>
                <p:cNvPr id="115" name="Ink 114">
                  <a:extLst>
                    <a:ext uri="{FF2B5EF4-FFF2-40B4-BE49-F238E27FC236}">
                      <a16:creationId xmlns:a16="http://schemas.microsoft.com/office/drawing/2014/main" id="{CF3E1418-453A-08AF-D853-14097C123680}"/>
                    </a:ext>
                  </a:extLst>
                </p:cNvPr>
                <p:cNvPicPr/>
                <p:nvPr/>
              </p:nvPicPr>
              <p:blipFill>
                <a:blip r:embed="rId137"/>
                <a:stretch>
                  <a:fillRect/>
                </a:stretch>
              </p:blipFill>
              <p:spPr>
                <a:xfrm>
                  <a:off x="388836" y="1082828"/>
                  <a:ext cx="431640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6" name="Ink 115">
                  <a:extLst>
                    <a:ext uri="{FF2B5EF4-FFF2-40B4-BE49-F238E27FC236}">
                      <a16:creationId xmlns:a16="http://schemas.microsoft.com/office/drawing/2014/main" id="{2B912518-38A1-9221-7268-62B357BACF8A}"/>
                    </a:ext>
                  </a:extLst>
                </p14:cNvPr>
                <p14:cNvContentPartPr/>
                <p14:nvPr/>
              </p14:nvContentPartPr>
              <p14:xfrm>
                <a:off x="8595396" y="1644068"/>
                <a:ext cx="902520" cy="489240"/>
              </p14:xfrm>
            </p:contentPart>
          </mc:Choice>
          <mc:Fallback>
            <p:pic>
              <p:nvPicPr>
                <p:cNvPr id="116" name="Ink 115">
                  <a:extLst>
                    <a:ext uri="{FF2B5EF4-FFF2-40B4-BE49-F238E27FC236}">
                      <a16:creationId xmlns:a16="http://schemas.microsoft.com/office/drawing/2014/main" id="{2B912518-38A1-9221-7268-62B357BACF8A}"/>
                    </a:ext>
                  </a:extLst>
                </p:cNvPr>
                <p:cNvPicPr/>
                <p:nvPr/>
              </p:nvPicPr>
              <p:blipFill>
                <a:blip r:embed="rId139"/>
                <a:stretch>
                  <a:fillRect/>
                </a:stretch>
              </p:blipFill>
              <p:spPr>
                <a:xfrm>
                  <a:off x="8577756" y="1626428"/>
                  <a:ext cx="938160" cy="524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2" name="Ink 31">
                  <a:extLst>
                    <a:ext uri="{FF2B5EF4-FFF2-40B4-BE49-F238E27FC236}">
                      <a16:creationId xmlns:a16="http://schemas.microsoft.com/office/drawing/2014/main" id="{7F3CDFDD-00E9-3029-E226-FE624D92F14D}"/>
                    </a:ext>
                  </a:extLst>
                </p14:cNvPr>
                <p14:cNvContentPartPr/>
                <p14:nvPr/>
              </p14:nvContentPartPr>
              <p14:xfrm>
                <a:off x="4044276" y="1610228"/>
                <a:ext cx="519840" cy="36000"/>
              </p14:xfrm>
            </p:contentPart>
          </mc:Choice>
          <mc:Fallback>
            <p:pic>
              <p:nvPicPr>
                <p:cNvPr id="32" name="Ink 31">
                  <a:extLst>
                    <a:ext uri="{FF2B5EF4-FFF2-40B4-BE49-F238E27FC236}">
                      <a16:creationId xmlns:a16="http://schemas.microsoft.com/office/drawing/2014/main" id="{7F3CDFDD-00E9-3029-E226-FE624D92F14D}"/>
                    </a:ext>
                  </a:extLst>
                </p:cNvPr>
                <p:cNvPicPr/>
                <p:nvPr/>
              </p:nvPicPr>
              <p:blipFill>
                <a:blip r:embed="rId141"/>
                <a:stretch>
                  <a:fillRect/>
                </a:stretch>
              </p:blipFill>
              <p:spPr>
                <a:xfrm>
                  <a:off x="4026276" y="1592228"/>
                  <a:ext cx="555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3" name="Ink 32">
                  <a:extLst>
                    <a:ext uri="{FF2B5EF4-FFF2-40B4-BE49-F238E27FC236}">
                      <a16:creationId xmlns:a16="http://schemas.microsoft.com/office/drawing/2014/main" id="{B197A634-AA26-8B67-ECD5-C82807CA33CF}"/>
                    </a:ext>
                  </a:extLst>
                </p14:cNvPr>
                <p14:cNvContentPartPr/>
                <p14:nvPr/>
              </p14:nvContentPartPr>
              <p14:xfrm>
                <a:off x="3435156" y="1642268"/>
                <a:ext cx="555120" cy="50760"/>
              </p14:xfrm>
            </p:contentPart>
          </mc:Choice>
          <mc:Fallback>
            <p:pic>
              <p:nvPicPr>
                <p:cNvPr id="33" name="Ink 32">
                  <a:extLst>
                    <a:ext uri="{FF2B5EF4-FFF2-40B4-BE49-F238E27FC236}">
                      <a16:creationId xmlns:a16="http://schemas.microsoft.com/office/drawing/2014/main" id="{B197A634-AA26-8B67-ECD5-C82807CA33CF}"/>
                    </a:ext>
                  </a:extLst>
                </p:cNvPr>
                <p:cNvPicPr/>
                <p:nvPr/>
              </p:nvPicPr>
              <p:blipFill>
                <a:blip r:embed="rId143"/>
                <a:stretch>
                  <a:fillRect/>
                </a:stretch>
              </p:blipFill>
              <p:spPr>
                <a:xfrm>
                  <a:off x="3417156" y="1624268"/>
                  <a:ext cx="590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4" name="Ink 33">
                  <a:extLst>
                    <a:ext uri="{FF2B5EF4-FFF2-40B4-BE49-F238E27FC236}">
                      <a16:creationId xmlns:a16="http://schemas.microsoft.com/office/drawing/2014/main" id="{232D28E2-6295-D917-B5FE-D7E38E3C0489}"/>
                    </a:ext>
                  </a:extLst>
                </p14:cNvPr>
                <p14:cNvContentPartPr/>
                <p14:nvPr/>
              </p14:nvContentPartPr>
              <p14:xfrm>
                <a:off x="2272356" y="1634348"/>
                <a:ext cx="1043280" cy="23400"/>
              </p14:xfrm>
            </p:contentPart>
          </mc:Choice>
          <mc:Fallback>
            <p:pic>
              <p:nvPicPr>
                <p:cNvPr id="34" name="Ink 33">
                  <a:extLst>
                    <a:ext uri="{FF2B5EF4-FFF2-40B4-BE49-F238E27FC236}">
                      <a16:creationId xmlns:a16="http://schemas.microsoft.com/office/drawing/2014/main" id="{232D28E2-6295-D917-B5FE-D7E38E3C0489}"/>
                    </a:ext>
                  </a:extLst>
                </p:cNvPr>
                <p:cNvPicPr/>
                <p:nvPr/>
              </p:nvPicPr>
              <p:blipFill>
                <a:blip r:embed="rId145"/>
                <a:stretch>
                  <a:fillRect/>
                </a:stretch>
              </p:blipFill>
              <p:spPr>
                <a:xfrm>
                  <a:off x="2254716" y="1616708"/>
                  <a:ext cx="1078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6" name="Ink 35">
                  <a:extLst>
                    <a:ext uri="{FF2B5EF4-FFF2-40B4-BE49-F238E27FC236}">
                      <a16:creationId xmlns:a16="http://schemas.microsoft.com/office/drawing/2014/main" id="{A944DD1B-4FE5-0EE1-7F76-1C0BC084129B}"/>
                    </a:ext>
                  </a:extLst>
                </p14:cNvPr>
                <p14:cNvContentPartPr/>
                <p14:nvPr/>
              </p14:nvContentPartPr>
              <p14:xfrm>
                <a:off x="1270476" y="1610228"/>
                <a:ext cx="885600" cy="60840"/>
              </p14:xfrm>
            </p:contentPart>
          </mc:Choice>
          <mc:Fallback>
            <p:pic>
              <p:nvPicPr>
                <p:cNvPr id="36" name="Ink 35">
                  <a:extLst>
                    <a:ext uri="{FF2B5EF4-FFF2-40B4-BE49-F238E27FC236}">
                      <a16:creationId xmlns:a16="http://schemas.microsoft.com/office/drawing/2014/main" id="{A944DD1B-4FE5-0EE1-7F76-1C0BC084129B}"/>
                    </a:ext>
                  </a:extLst>
                </p:cNvPr>
                <p:cNvPicPr/>
                <p:nvPr/>
              </p:nvPicPr>
              <p:blipFill>
                <a:blip r:embed="rId147"/>
                <a:stretch>
                  <a:fillRect/>
                </a:stretch>
              </p:blipFill>
              <p:spPr>
                <a:xfrm>
                  <a:off x="1252836" y="1592588"/>
                  <a:ext cx="921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 name="Ink 12">
                  <a:extLst>
                    <a:ext uri="{FF2B5EF4-FFF2-40B4-BE49-F238E27FC236}">
                      <a16:creationId xmlns:a16="http://schemas.microsoft.com/office/drawing/2014/main" id="{B3DCA292-5903-4009-99D0-E9FBA75811A9}"/>
                    </a:ext>
                  </a:extLst>
                </p14:cNvPr>
                <p14:cNvContentPartPr/>
                <p14:nvPr/>
              </p14:nvContentPartPr>
              <p14:xfrm>
                <a:off x="4040676" y="1201988"/>
                <a:ext cx="901080" cy="97560"/>
              </p14:xfrm>
            </p:contentPart>
          </mc:Choice>
          <mc:Fallback>
            <p:pic>
              <p:nvPicPr>
                <p:cNvPr id="13" name="Ink 12">
                  <a:extLst>
                    <a:ext uri="{FF2B5EF4-FFF2-40B4-BE49-F238E27FC236}">
                      <a16:creationId xmlns:a16="http://schemas.microsoft.com/office/drawing/2014/main" id="{B3DCA292-5903-4009-99D0-E9FBA75811A9}"/>
                    </a:ext>
                  </a:extLst>
                </p:cNvPr>
                <p:cNvPicPr/>
                <p:nvPr/>
              </p:nvPicPr>
              <p:blipFill>
                <a:blip r:embed="rId149"/>
                <a:stretch>
                  <a:fillRect/>
                </a:stretch>
              </p:blipFill>
              <p:spPr>
                <a:xfrm>
                  <a:off x="4022676" y="1184348"/>
                  <a:ext cx="936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 name="Ink 13">
                  <a:extLst>
                    <a:ext uri="{FF2B5EF4-FFF2-40B4-BE49-F238E27FC236}">
                      <a16:creationId xmlns:a16="http://schemas.microsoft.com/office/drawing/2014/main" id="{56FA2CD8-41B0-C57C-7B7E-386989859A10}"/>
                    </a:ext>
                  </a:extLst>
                </p14:cNvPr>
                <p14:cNvContentPartPr/>
                <p14:nvPr/>
              </p14:nvContentPartPr>
              <p14:xfrm>
                <a:off x="3642876" y="1182908"/>
                <a:ext cx="362160" cy="27720"/>
              </p14:xfrm>
            </p:contentPart>
          </mc:Choice>
          <mc:Fallback>
            <p:pic>
              <p:nvPicPr>
                <p:cNvPr id="14" name="Ink 13">
                  <a:extLst>
                    <a:ext uri="{FF2B5EF4-FFF2-40B4-BE49-F238E27FC236}">
                      <a16:creationId xmlns:a16="http://schemas.microsoft.com/office/drawing/2014/main" id="{56FA2CD8-41B0-C57C-7B7E-386989859A10}"/>
                    </a:ext>
                  </a:extLst>
                </p:cNvPr>
                <p:cNvPicPr/>
                <p:nvPr/>
              </p:nvPicPr>
              <p:blipFill>
                <a:blip r:embed="rId151"/>
                <a:stretch>
                  <a:fillRect/>
                </a:stretch>
              </p:blipFill>
              <p:spPr>
                <a:xfrm>
                  <a:off x="3624876" y="1165268"/>
                  <a:ext cx="397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 name="Ink 14">
                  <a:extLst>
                    <a:ext uri="{FF2B5EF4-FFF2-40B4-BE49-F238E27FC236}">
                      <a16:creationId xmlns:a16="http://schemas.microsoft.com/office/drawing/2014/main" id="{62651131-DF77-A50E-5C24-09EFFC4B5885}"/>
                    </a:ext>
                  </a:extLst>
                </p14:cNvPr>
                <p14:cNvContentPartPr/>
                <p14:nvPr/>
              </p14:nvContentPartPr>
              <p14:xfrm>
                <a:off x="2957076" y="1169948"/>
                <a:ext cx="721440" cy="115920"/>
              </p14:xfrm>
            </p:contentPart>
          </mc:Choice>
          <mc:Fallback>
            <p:pic>
              <p:nvPicPr>
                <p:cNvPr id="15" name="Ink 14">
                  <a:extLst>
                    <a:ext uri="{FF2B5EF4-FFF2-40B4-BE49-F238E27FC236}">
                      <a16:creationId xmlns:a16="http://schemas.microsoft.com/office/drawing/2014/main" id="{62651131-DF77-A50E-5C24-09EFFC4B5885}"/>
                    </a:ext>
                  </a:extLst>
                </p:cNvPr>
                <p:cNvPicPr/>
                <p:nvPr/>
              </p:nvPicPr>
              <p:blipFill>
                <a:blip r:embed="rId153"/>
                <a:stretch>
                  <a:fillRect/>
                </a:stretch>
              </p:blipFill>
              <p:spPr>
                <a:xfrm>
                  <a:off x="2939436" y="1151948"/>
                  <a:ext cx="757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 name="Ink 16">
                  <a:extLst>
                    <a:ext uri="{FF2B5EF4-FFF2-40B4-BE49-F238E27FC236}">
                      <a16:creationId xmlns:a16="http://schemas.microsoft.com/office/drawing/2014/main" id="{595A3F45-CD86-19EE-5593-9B32050C314C}"/>
                    </a:ext>
                  </a:extLst>
                </p14:cNvPr>
                <p14:cNvContentPartPr/>
                <p14:nvPr/>
              </p14:nvContentPartPr>
              <p14:xfrm>
                <a:off x="1759356" y="1192988"/>
                <a:ext cx="1085400" cy="100800"/>
              </p14:xfrm>
            </p:contentPart>
          </mc:Choice>
          <mc:Fallback>
            <p:pic>
              <p:nvPicPr>
                <p:cNvPr id="17" name="Ink 16">
                  <a:extLst>
                    <a:ext uri="{FF2B5EF4-FFF2-40B4-BE49-F238E27FC236}">
                      <a16:creationId xmlns:a16="http://schemas.microsoft.com/office/drawing/2014/main" id="{595A3F45-CD86-19EE-5593-9B32050C314C}"/>
                    </a:ext>
                  </a:extLst>
                </p:cNvPr>
                <p:cNvPicPr/>
                <p:nvPr/>
              </p:nvPicPr>
              <p:blipFill>
                <a:blip r:embed="rId155"/>
                <a:stretch>
                  <a:fillRect/>
                </a:stretch>
              </p:blipFill>
              <p:spPr>
                <a:xfrm>
                  <a:off x="1741716" y="1174988"/>
                  <a:ext cx="1121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9" name="Ink 18">
                  <a:extLst>
                    <a:ext uri="{FF2B5EF4-FFF2-40B4-BE49-F238E27FC236}">
                      <a16:creationId xmlns:a16="http://schemas.microsoft.com/office/drawing/2014/main" id="{F5FBF995-BBE8-8DF1-0E09-FDA39A929764}"/>
                    </a:ext>
                  </a:extLst>
                </p14:cNvPr>
                <p14:cNvContentPartPr/>
                <p14:nvPr/>
              </p14:nvContentPartPr>
              <p14:xfrm>
                <a:off x="1318356" y="1167428"/>
                <a:ext cx="665280" cy="70200"/>
              </p14:xfrm>
            </p:contentPart>
          </mc:Choice>
          <mc:Fallback>
            <p:pic>
              <p:nvPicPr>
                <p:cNvPr id="19" name="Ink 18">
                  <a:extLst>
                    <a:ext uri="{FF2B5EF4-FFF2-40B4-BE49-F238E27FC236}">
                      <a16:creationId xmlns:a16="http://schemas.microsoft.com/office/drawing/2014/main" id="{F5FBF995-BBE8-8DF1-0E09-FDA39A929764}"/>
                    </a:ext>
                  </a:extLst>
                </p:cNvPr>
                <p:cNvPicPr/>
                <p:nvPr/>
              </p:nvPicPr>
              <p:blipFill>
                <a:blip r:embed="rId157"/>
                <a:stretch>
                  <a:fillRect/>
                </a:stretch>
              </p:blipFill>
              <p:spPr>
                <a:xfrm>
                  <a:off x="1300356" y="1149788"/>
                  <a:ext cx="700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0" name="Ink 19">
                  <a:extLst>
                    <a:ext uri="{FF2B5EF4-FFF2-40B4-BE49-F238E27FC236}">
                      <a16:creationId xmlns:a16="http://schemas.microsoft.com/office/drawing/2014/main" id="{5B81C058-3528-7E94-FC25-31F424E6882C}"/>
                    </a:ext>
                  </a:extLst>
                </p14:cNvPr>
                <p14:cNvContentPartPr/>
                <p14:nvPr/>
              </p14:nvContentPartPr>
              <p14:xfrm>
                <a:off x="627516" y="1225388"/>
                <a:ext cx="628560" cy="29880"/>
              </p14:xfrm>
            </p:contentPart>
          </mc:Choice>
          <mc:Fallback>
            <p:pic>
              <p:nvPicPr>
                <p:cNvPr id="20" name="Ink 19">
                  <a:extLst>
                    <a:ext uri="{FF2B5EF4-FFF2-40B4-BE49-F238E27FC236}">
                      <a16:creationId xmlns:a16="http://schemas.microsoft.com/office/drawing/2014/main" id="{5B81C058-3528-7E94-FC25-31F424E6882C}"/>
                    </a:ext>
                  </a:extLst>
                </p:cNvPr>
                <p:cNvPicPr/>
                <p:nvPr/>
              </p:nvPicPr>
              <p:blipFill>
                <a:blip r:embed="rId159"/>
                <a:stretch>
                  <a:fillRect/>
                </a:stretch>
              </p:blipFill>
              <p:spPr>
                <a:xfrm>
                  <a:off x="609876" y="1207748"/>
                  <a:ext cx="664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8" name="Ink 117">
                  <a:extLst>
                    <a:ext uri="{FF2B5EF4-FFF2-40B4-BE49-F238E27FC236}">
                      <a16:creationId xmlns:a16="http://schemas.microsoft.com/office/drawing/2014/main" id="{8F320AC5-66A8-A120-B300-326ED35FEA8D}"/>
                    </a:ext>
                  </a:extLst>
                </p14:cNvPr>
                <p14:cNvContentPartPr/>
                <p14:nvPr/>
              </p14:nvContentPartPr>
              <p14:xfrm>
                <a:off x="478476" y="1116668"/>
                <a:ext cx="898920" cy="575640"/>
              </p14:xfrm>
            </p:contentPart>
          </mc:Choice>
          <mc:Fallback>
            <p:pic>
              <p:nvPicPr>
                <p:cNvPr id="118" name="Ink 117">
                  <a:extLst>
                    <a:ext uri="{FF2B5EF4-FFF2-40B4-BE49-F238E27FC236}">
                      <a16:creationId xmlns:a16="http://schemas.microsoft.com/office/drawing/2014/main" id="{8F320AC5-66A8-A120-B300-326ED35FEA8D}"/>
                    </a:ext>
                  </a:extLst>
                </p:cNvPr>
                <p:cNvPicPr/>
                <p:nvPr/>
              </p:nvPicPr>
              <p:blipFill>
                <a:blip r:embed="rId161"/>
                <a:stretch>
                  <a:fillRect/>
                </a:stretch>
              </p:blipFill>
              <p:spPr>
                <a:xfrm>
                  <a:off x="460476" y="1098668"/>
                  <a:ext cx="934560" cy="6112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0" name="Ink 119">
                  <a:extLst>
                    <a:ext uri="{FF2B5EF4-FFF2-40B4-BE49-F238E27FC236}">
                      <a16:creationId xmlns:a16="http://schemas.microsoft.com/office/drawing/2014/main" id="{705ACDA1-955F-0D74-C102-0B4CB8800394}"/>
                    </a:ext>
                  </a:extLst>
                </p14:cNvPr>
                <p14:cNvContentPartPr/>
                <p14:nvPr/>
              </p14:nvContentPartPr>
              <p14:xfrm>
                <a:off x="8561916" y="1618148"/>
                <a:ext cx="824400" cy="503640"/>
              </p14:xfrm>
            </p:contentPart>
          </mc:Choice>
          <mc:Fallback>
            <p:pic>
              <p:nvPicPr>
                <p:cNvPr id="120" name="Ink 119">
                  <a:extLst>
                    <a:ext uri="{FF2B5EF4-FFF2-40B4-BE49-F238E27FC236}">
                      <a16:creationId xmlns:a16="http://schemas.microsoft.com/office/drawing/2014/main" id="{705ACDA1-955F-0D74-C102-0B4CB8800394}"/>
                    </a:ext>
                  </a:extLst>
                </p:cNvPr>
                <p:cNvPicPr/>
                <p:nvPr/>
              </p:nvPicPr>
              <p:blipFill>
                <a:blip r:embed="rId163"/>
                <a:stretch>
                  <a:fillRect/>
                </a:stretch>
              </p:blipFill>
              <p:spPr>
                <a:xfrm>
                  <a:off x="8543916" y="1600148"/>
                  <a:ext cx="860040" cy="53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122" name="Ink 121">
                <a:extLst>
                  <a:ext uri="{FF2B5EF4-FFF2-40B4-BE49-F238E27FC236}">
                    <a16:creationId xmlns:a16="http://schemas.microsoft.com/office/drawing/2014/main" id="{6BC40C78-3FA5-7AA3-1132-6A51D64569A1}"/>
                  </a:ext>
                </a:extLst>
              </p14:cNvPr>
              <p14:cNvContentPartPr/>
              <p14:nvPr/>
            </p14:nvContentPartPr>
            <p14:xfrm>
              <a:off x="5765076" y="1611308"/>
              <a:ext cx="2597400" cy="550080"/>
            </p14:xfrm>
          </p:contentPart>
        </mc:Choice>
        <mc:Fallback>
          <p:pic>
            <p:nvPicPr>
              <p:cNvPr id="122" name="Ink 121">
                <a:extLst>
                  <a:ext uri="{FF2B5EF4-FFF2-40B4-BE49-F238E27FC236}">
                    <a16:creationId xmlns:a16="http://schemas.microsoft.com/office/drawing/2014/main" id="{6BC40C78-3FA5-7AA3-1132-6A51D64569A1}"/>
                  </a:ext>
                </a:extLst>
              </p:cNvPr>
              <p:cNvPicPr/>
              <p:nvPr/>
            </p:nvPicPr>
            <p:blipFill>
              <a:blip r:embed="rId165"/>
              <a:stretch>
                <a:fillRect/>
              </a:stretch>
            </p:blipFill>
            <p:spPr>
              <a:xfrm>
                <a:off x="5747436" y="1593668"/>
                <a:ext cx="263304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3" name="Ink 122">
                <a:extLst>
                  <a:ext uri="{FF2B5EF4-FFF2-40B4-BE49-F238E27FC236}">
                    <a16:creationId xmlns:a16="http://schemas.microsoft.com/office/drawing/2014/main" id="{22473467-8D5E-CFC9-2441-714FE69E47C6}"/>
                  </a:ext>
                </a:extLst>
              </p14:cNvPr>
              <p14:cNvContentPartPr/>
              <p14:nvPr/>
            </p14:nvContentPartPr>
            <p14:xfrm>
              <a:off x="416556" y="2006228"/>
              <a:ext cx="1615320" cy="580320"/>
            </p14:xfrm>
          </p:contentPart>
        </mc:Choice>
        <mc:Fallback>
          <p:pic>
            <p:nvPicPr>
              <p:cNvPr id="123" name="Ink 122">
                <a:extLst>
                  <a:ext uri="{FF2B5EF4-FFF2-40B4-BE49-F238E27FC236}">
                    <a16:creationId xmlns:a16="http://schemas.microsoft.com/office/drawing/2014/main" id="{22473467-8D5E-CFC9-2441-714FE69E47C6}"/>
                  </a:ext>
                </a:extLst>
              </p:cNvPr>
              <p:cNvPicPr/>
              <p:nvPr/>
            </p:nvPicPr>
            <p:blipFill>
              <a:blip r:embed="rId167"/>
              <a:stretch>
                <a:fillRect/>
              </a:stretch>
            </p:blipFill>
            <p:spPr>
              <a:xfrm>
                <a:off x="398556" y="1988228"/>
                <a:ext cx="1650960" cy="615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4" name="Ink 123">
                <a:extLst>
                  <a:ext uri="{FF2B5EF4-FFF2-40B4-BE49-F238E27FC236}">
                    <a16:creationId xmlns:a16="http://schemas.microsoft.com/office/drawing/2014/main" id="{3E7629A9-95D4-CDC1-FE41-F861FFF9579E}"/>
                  </a:ext>
                </a:extLst>
              </p14:cNvPr>
              <p14:cNvContentPartPr/>
              <p14:nvPr/>
            </p14:nvContentPartPr>
            <p14:xfrm>
              <a:off x="6339996" y="2473868"/>
              <a:ext cx="3044880" cy="590040"/>
            </p14:xfrm>
          </p:contentPart>
        </mc:Choice>
        <mc:Fallback>
          <p:pic>
            <p:nvPicPr>
              <p:cNvPr id="124" name="Ink 123">
                <a:extLst>
                  <a:ext uri="{FF2B5EF4-FFF2-40B4-BE49-F238E27FC236}">
                    <a16:creationId xmlns:a16="http://schemas.microsoft.com/office/drawing/2014/main" id="{3E7629A9-95D4-CDC1-FE41-F861FFF9579E}"/>
                  </a:ext>
                </a:extLst>
              </p:cNvPr>
              <p:cNvPicPr/>
              <p:nvPr/>
            </p:nvPicPr>
            <p:blipFill>
              <a:blip r:embed="rId169"/>
              <a:stretch>
                <a:fillRect/>
              </a:stretch>
            </p:blipFill>
            <p:spPr>
              <a:xfrm>
                <a:off x="6322356" y="2456228"/>
                <a:ext cx="308052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3" name="Ink 162">
                <a:extLst>
                  <a:ext uri="{FF2B5EF4-FFF2-40B4-BE49-F238E27FC236}">
                    <a16:creationId xmlns:a16="http://schemas.microsoft.com/office/drawing/2014/main" id="{75AA3A6F-AB33-2737-9DE4-1E3EA4E60730}"/>
                  </a:ext>
                </a:extLst>
              </p14:cNvPr>
              <p14:cNvContentPartPr/>
              <p14:nvPr/>
            </p14:nvContentPartPr>
            <p14:xfrm>
              <a:off x="1097316" y="4292588"/>
              <a:ext cx="899640" cy="61200"/>
            </p14:xfrm>
          </p:contentPart>
        </mc:Choice>
        <mc:Fallback>
          <p:pic>
            <p:nvPicPr>
              <p:cNvPr id="163" name="Ink 162">
                <a:extLst>
                  <a:ext uri="{FF2B5EF4-FFF2-40B4-BE49-F238E27FC236}">
                    <a16:creationId xmlns:a16="http://schemas.microsoft.com/office/drawing/2014/main" id="{75AA3A6F-AB33-2737-9DE4-1E3EA4E60730}"/>
                  </a:ext>
                </a:extLst>
              </p:cNvPr>
              <p:cNvPicPr/>
              <p:nvPr/>
            </p:nvPicPr>
            <p:blipFill>
              <a:blip r:embed="rId171"/>
              <a:stretch>
                <a:fillRect/>
              </a:stretch>
            </p:blipFill>
            <p:spPr>
              <a:xfrm>
                <a:off x="1079676" y="4274588"/>
                <a:ext cx="935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5" name="Ink 164">
                <a:extLst>
                  <a:ext uri="{FF2B5EF4-FFF2-40B4-BE49-F238E27FC236}">
                    <a16:creationId xmlns:a16="http://schemas.microsoft.com/office/drawing/2014/main" id="{F953C987-B050-FFE1-43D9-8ADB68459025}"/>
                  </a:ext>
                </a:extLst>
              </p14:cNvPr>
              <p14:cNvContentPartPr/>
              <p14:nvPr/>
            </p14:nvContentPartPr>
            <p14:xfrm>
              <a:off x="5698836" y="3826388"/>
              <a:ext cx="703800" cy="101520"/>
            </p14:xfrm>
          </p:contentPart>
        </mc:Choice>
        <mc:Fallback>
          <p:pic>
            <p:nvPicPr>
              <p:cNvPr id="165" name="Ink 164">
                <a:extLst>
                  <a:ext uri="{FF2B5EF4-FFF2-40B4-BE49-F238E27FC236}">
                    <a16:creationId xmlns:a16="http://schemas.microsoft.com/office/drawing/2014/main" id="{F953C987-B050-FFE1-43D9-8ADB68459025}"/>
                  </a:ext>
                </a:extLst>
              </p:cNvPr>
              <p:cNvPicPr/>
              <p:nvPr/>
            </p:nvPicPr>
            <p:blipFill>
              <a:blip r:embed="rId173"/>
              <a:stretch>
                <a:fillRect/>
              </a:stretch>
            </p:blipFill>
            <p:spPr>
              <a:xfrm>
                <a:off x="5680836" y="3808388"/>
                <a:ext cx="739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9" name="Ink 178">
                <a:extLst>
                  <a:ext uri="{FF2B5EF4-FFF2-40B4-BE49-F238E27FC236}">
                    <a16:creationId xmlns:a16="http://schemas.microsoft.com/office/drawing/2014/main" id="{45A85C36-81EB-C595-3F2A-15094F49E434}"/>
                  </a:ext>
                </a:extLst>
              </p14:cNvPr>
              <p14:cNvContentPartPr/>
              <p14:nvPr/>
            </p14:nvContentPartPr>
            <p14:xfrm>
              <a:off x="4425156" y="4745108"/>
              <a:ext cx="484200" cy="31680"/>
            </p14:xfrm>
          </p:contentPart>
        </mc:Choice>
        <mc:Fallback>
          <p:pic>
            <p:nvPicPr>
              <p:cNvPr id="179" name="Ink 178">
                <a:extLst>
                  <a:ext uri="{FF2B5EF4-FFF2-40B4-BE49-F238E27FC236}">
                    <a16:creationId xmlns:a16="http://schemas.microsoft.com/office/drawing/2014/main" id="{45A85C36-81EB-C595-3F2A-15094F49E434}"/>
                  </a:ext>
                </a:extLst>
              </p:cNvPr>
              <p:cNvPicPr/>
              <p:nvPr/>
            </p:nvPicPr>
            <p:blipFill>
              <a:blip r:embed="rId175"/>
              <a:stretch>
                <a:fillRect/>
              </a:stretch>
            </p:blipFill>
            <p:spPr>
              <a:xfrm>
                <a:off x="4407516" y="4727468"/>
                <a:ext cx="519840" cy="67320"/>
              </a:xfrm>
              <a:prstGeom prst="rect">
                <a:avLst/>
              </a:prstGeom>
            </p:spPr>
          </p:pic>
        </mc:Fallback>
      </mc:AlternateContent>
      <p:grpSp>
        <p:nvGrpSpPr>
          <p:cNvPr id="201" name="Group 200">
            <a:extLst>
              <a:ext uri="{FF2B5EF4-FFF2-40B4-BE49-F238E27FC236}">
                <a16:creationId xmlns:a16="http://schemas.microsoft.com/office/drawing/2014/main" id="{34484271-2A4D-E376-55CB-3709DDDA0321}"/>
              </a:ext>
            </a:extLst>
          </p:cNvPr>
          <p:cNvGrpSpPr/>
          <p:nvPr/>
        </p:nvGrpSpPr>
        <p:grpSpPr>
          <a:xfrm>
            <a:off x="860436" y="5120588"/>
            <a:ext cx="7895160" cy="126360"/>
            <a:chOff x="860436" y="5120588"/>
            <a:chExt cx="7895160" cy="126360"/>
          </a:xfrm>
        </p:grpSpPr>
        <mc:AlternateContent xmlns:mc="http://schemas.openxmlformats.org/markup-compatibility/2006">
          <mc:Choice xmlns:p14="http://schemas.microsoft.com/office/powerpoint/2010/main" Requires="p14">
            <p:contentPart p14:bwMode="auto" r:id="rId176">
              <p14:nvContentPartPr>
                <p14:cNvPr id="186" name="Ink 185">
                  <a:extLst>
                    <a:ext uri="{FF2B5EF4-FFF2-40B4-BE49-F238E27FC236}">
                      <a16:creationId xmlns:a16="http://schemas.microsoft.com/office/drawing/2014/main" id="{47370F67-D2D3-F3A2-A32F-54D9E588814A}"/>
                    </a:ext>
                  </a:extLst>
                </p14:cNvPr>
                <p14:cNvContentPartPr/>
                <p14:nvPr/>
              </p14:nvContentPartPr>
              <p14:xfrm>
                <a:off x="8430516" y="5131388"/>
                <a:ext cx="325080" cy="26280"/>
              </p14:xfrm>
            </p:contentPart>
          </mc:Choice>
          <mc:Fallback>
            <p:pic>
              <p:nvPicPr>
                <p:cNvPr id="186" name="Ink 185">
                  <a:extLst>
                    <a:ext uri="{FF2B5EF4-FFF2-40B4-BE49-F238E27FC236}">
                      <a16:creationId xmlns:a16="http://schemas.microsoft.com/office/drawing/2014/main" id="{47370F67-D2D3-F3A2-A32F-54D9E588814A}"/>
                    </a:ext>
                  </a:extLst>
                </p:cNvPr>
                <p:cNvPicPr/>
                <p:nvPr/>
              </p:nvPicPr>
              <p:blipFill>
                <a:blip r:embed="rId177"/>
                <a:stretch>
                  <a:fillRect/>
                </a:stretch>
              </p:blipFill>
              <p:spPr>
                <a:xfrm>
                  <a:off x="8412516" y="5113388"/>
                  <a:ext cx="360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87" name="Ink 186">
                  <a:extLst>
                    <a:ext uri="{FF2B5EF4-FFF2-40B4-BE49-F238E27FC236}">
                      <a16:creationId xmlns:a16="http://schemas.microsoft.com/office/drawing/2014/main" id="{F79E021E-4400-4516-2D82-F9680A70EE11}"/>
                    </a:ext>
                  </a:extLst>
                </p14:cNvPr>
                <p14:cNvContentPartPr/>
                <p14:nvPr/>
              </p14:nvContentPartPr>
              <p14:xfrm>
                <a:off x="7949556" y="5154428"/>
                <a:ext cx="273240" cy="39240"/>
              </p14:xfrm>
            </p:contentPart>
          </mc:Choice>
          <mc:Fallback>
            <p:pic>
              <p:nvPicPr>
                <p:cNvPr id="187" name="Ink 186">
                  <a:extLst>
                    <a:ext uri="{FF2B5EF4-FFF2-40B4-BE49-F238E27FC236}">
                      <a16:creationId xmlns:a16="http://schemas.microsoft.com/office/drawing/2014/main" id="{F79E021E-4400-4516-2D82-F9680A70EE11}"/>
                    </a:ext>
                  </a:extLst>
                </p:cNvPr>
                <p:cNvPicPr/>
                <p:nvPr/>
              </p:nvPicPr>
              <p:blipFill>
                <a:blip r:embed="rId179"/>
                <a:stretch>
                  <a:fillRect/>
                </a:stretch>
              </p:blipFill>
              <p:spPr>
                <a:xfrm>
                  <a:off x="7931916" y="5136428"/>
                  <a:ext cx="308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88" name="Ink 187">
                  <a:extLst>
                    <a:ext uri="{FF2B5EF4-FFF2-40B4-BE49-F238E27FC236}">
                      <a16:creationId xmlns:a16="http://schemas.microsoft.com/office/drawing/2014/main" id="{CFBB2899-36D0-44BC-E0C9-013024F7C8A9}"/>
                    </a:ext>
                  </a:extLst>
                </p14:cNvPr>
                <p14:cNvContentPartPr/>
                <p14:nvPr/>
              </p14:nvContentPartPr>
              <p14:xfrm>
                <a:off x="7038756" y="5190788"/>
                <a:ext cx="729360" cy="56160"/>
              </p14:xfrm>
            </p:contentPart>
          </mc:Choice>
          <mc:Fallback>
            <p:pic>
              <p:nvPicPr>
                <p:cNvPr id="188" name="Ink 187">
                  <a:extLst>
                    <a:ext uri="{FF2B5EF4-FFF2-40B4-BE49-F238E27FC236}">
                      <a16:creationId xmlns:a16="http://schemas.microsoft.com/office/drawing/2014/main" id="{CFBB2899-36D0-44BC-E0C9-013024F7C8A9}"/>
                    </a:ext>
                  </a:extLst>
                </p:cNvPr>
                <p:cNvPicPr/>
                <p:nvPr/>
              </p:nvPicPr>
              <p:blipFill>
                <a:blip r:embed="rId181"/>
                <a:stretch>
                  <a:fillRect/>
                </a:stretch>
              </p:blipFill>
              <p:spPr>
                <a:xfrm>
                  <a:off x="7021116" y="5173148"/>
                  <a:ext cx="765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89" name="Ink 188">
                  <a:extLst>
                    <a:ext uri="{FF2B5EF4-FFF2-40B4-BE49-F238E27FC236}">
                      <a16:creationId xmlns:a16="http://schemas.microsoft.com/office/drawing/2014/main" id="{3AE8FD5A-58A0-4A95-3D6F-2A3BED547774}"/>
                    </a:ext>
                  </a:extLst>
                </p14:cNvPr>
                <p14:cNvContentPartPr/>
                <p14:nvPr/>
              </p14:nvContentPartPr>
              <p14:xfrm>
                <a:off x="6450156" y="5166308"/>
                <a:ext cx="437760" cy="36720"/>
              </p14:xfrm>
            </p:contentPart>
          </mc:Choice>
          <mc:Fallback>
            <p:pic>
              <p:nvPicPr>
                <p:cNvPr id="189" name="Ink 188">
                  <a:extLst>
                    <a:ext uri="{FF2B5EF4-FFF2-40B4-BE49-F238E27FC236}">
                      <a16:creationId xmlns:a16="http://schemas.microsoft.com/office/drawing/2014/main" id="{3AE8FD5A-58A0-4A95-3D6F-2A3BED547774}"/>
                    </a:ext>
                  </a:extLst>
                </p:cNvPr>
                <p:cNvPicPr/>
                <p:nvPr/>
              </p:nvPicPr>
              <p:blipFill>
                <a:blip r:embed="rId183"/>
                <a:stretch>
                  <a:fillRect/>
                </a:stretch>
              </p:blipFill>
              <p:spPr>
                <a:xfrm>
                  <a:off x="6432516" y="5148668"/>
                  <a:ext cx="473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91" name="Ink 190">
                  <a:extLst>
                    <a:ext uri="{FF2B5EF4-FFF2-40B4-BE49-F238E27FC236}">
                      <a16:creationId xmlns:a16="http://schemas.microsoft.com/office/drawing/2014/main" id="{2F2BAFBB-DAD3-AF29-2E29-4B6C74B77EEA}"/>
                    </a:ext>
                  </a:extLst>
                </p14:cNvPr>
                <p14:cNvContentPartPr/>
                <p14:nvPr/>
              </p14:nvContentPartPr>
              <p14:xfrm>
                <a:off x="5425596" y="5174588"/>
                <a:ext cx="871560" cy="62280"/>
              </p14:xfrm>
            </p:contentPart>
          </mc:Choice>
          <mc:Fallback>
            <p:pic>
              <p:nvPicPr>
                <p:cNvPr id="191" name="Ink 190">
                  <a:extLst>
                    <a:ext uri="{FF2B5EF4-FFF2-40B4-BE49-F238E27FC236}">
                      <a16:creationId xmlns:a16="http://schemas.microsoft.com/office/drawing/2014/main" id="{2F2BAFBB-DAD3-AF29-2E29-4B6C74B77EEA}"/>
                    </a:ext>
                  </a:extLst>
                </p:cNvPr>
                <p:cNvPicPr/>
                <p:nvPr/>
              </p:nvPicPr>
              <p:blipFill>
                <a:blip r:embed="rId185"/>
                <a:stretch>
                  <a:fillRect/>
                </a:stretch>
              </p:blipFill>
              <p:spPr>
                <a:xfrm>
                  <a:off x="5407596" y="5156588"/>
                  <a:ext cx="907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93" name="Ink 192">
                  <a:extLst>
                    <a:ext uri="{FF2B5EF4-FFF2-40B4-BE49-F238E27FC236}">
                      <a16:creationId xmlns:a16="http://schemas.microsoft.com/office/drawing/2014/main" id="{8E0867CB-0A20-86B7-7BDC-3994D8804358}"/>
                    </a:ext>
                  </a:extLst>
                </p14:cNvPr>
                <p14:cNvContentPartPr/>
                <p14:nvPr/>
              </p14:nvContentPartPr>
              <p14:xfrm>
                <a:off x="4357836" y="5163788"/>
                <a:ext cx="958320" cy="64080"/>
              </p14:xfrm>
            </p:contentPart>
          </mc:Choice>
          <mc:Fallback>
            <p:pic>
              <p:nvPicPr>
                <p:cNvPr id="193" name="Ink 192">
                  <a:extLst>
                    <a:ext uri="{FF2B5EF4-FFF2-40B4-BE49-F238E27FC236}">
                      <a16:creationId xmlns:a16="http://schemas.microsoft.com/office/drawing/2014/main" id="{8E0867CB-0A20-86B7-7BDC-3994D8804358}"/>
                    </a:ext>
                  </a:extLst>
                </p:cNvPr>
                <p:cNvPicPr/>
                <p:nvPr/>
              </p:nvPicPr>
              <p:blipFill>
                <a:blip r:embed="rId187"/>
                <a:stretch>
                  <a:fillRect/>
                </a:stretch>
              </p:blipFill>
              <p:spPr>
                <a:xfrm>
                  <a:off x="4339836" y="5146148"/>
                  <a:ext cx="993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95" name="Ink 194">
                  <a:extLst>
                    <a:ext uri="{FF2B5EF4-FFF2-40B4-BE49-F238E27FC236}">
                      <a16:creationId xmlns:a16="http://schemas.microsoft.com/office/drawing/2014/main" id="{4DDA313C-2DE1-493F-4F62-DE95EBB81844}"/>
                    </a:ext>
                  </a:extLst>
                </p14:cNvPr>
                <p14:cNvContentPartPr/>
                <p14:nvPr/>
              </p14:nvContentPartPr>
              <p14:xfrm>
                <a:off x="3272076" y="5186468"/>
                <a:ext cx="849600" cy="57600"/>
              </p14:xfrm>
            </p:contentPart>
          </mc:Choice>
          <mc:Fallback>
            <p:pic>
              <p:nvPicPr>
                <p:cNvPr id="195" name="Ink 194">
                  <a:extLst>
                    <a:ext uri="{FF2B5EF4-FFF2-40B4-BE49-F238E27FC236}">
                      <a16:creationId xmlns:a16="http://schemas.microsoft.com/office/drawing/2014/main" id="{4DDA313C-2DE1-493F-4F62-DE95EBB81844}"/>
                    </a:ext>
                  </a:extLst>
                </p:cNvPr>
                <p:cNvPicPr/>
                <p:nvPr/>
              </p:nvPicPr>
              <p:blipFill>
                <a:blip r:embed="rId189"/>
                <a:stretch>
                  <a:fillRect/>
                </a:stretch>
              </p:blipFill>
              <p:spPr>
                <a:xfrm>
                  <a:off x="3254436" y="5168828"/>
                  <a:ext cx="885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97" name="Ink 196">
                  <a:extLst>
                    <a:ext uri="{FF2B5EF4-FFF2-40B4-BE49-F238E27FC236}">
                      <a16:creationId xmlns:a16="http://schemas.microsoft.com/office/drawing/2014/main" id="{DBB8A658-5745-016C-545A-26C0836D1EF7}"/>
                    </a:ext>
                  </a:extLst>
                </p14:cNvPr>
                <p14:cNvContentPartPr/>
                <p14:nvPr/>
              </p14:nvContentPartPr>
              <p14:xfrm>
                <a:off x="2591676" y="5120588"/>
                <a:ext cx="424440" cy="41400"/>
              </p14:xfrm>
            </p:contentPart>
          </mc:Choice>
          <mc:Fallback>
            <p:pic>
              <p:nvPicPr>
                <p:cNvPr id="197" name="Ink 196">
                  <a:extLst>
                    <a:ext uri="{FF2B5EF4-FFF2-40B4-BE49-F238E27FC236}">
                      <a16:creationId xmlns:a16="http://schemas.microsoft.com/office/drawing/2014/main" id="{DBB8A658-5745-016C-545A-26C0836D1EF7}"/>
                    </a:ext>
                  </a:extLst>
                </p:cNvPr>
                <p:cNvPicPr/>
                <p:nvPr/>
              </p:nvPicPr>
              <p:blipFill>
                <a:blip r:embed="rId191"/>
                <a:stretch>
                  <a:fillRect/>
                </a:stretch>
              </p:blipFill>
              <p:spPr>
                <a:xfrm>
                  <a:off x="2574036" y="5102588"/>
                  <a:ext cx="460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98" name="Ink 197">
                  <a:extLst>
                    <a:ext uri="{FF2B5EF4-FFF2-40B4-BE49-F238E27FC236}">
                      <a16:creationId xmlns:a16="http://schemas.microsoft.com/office/drawing/2014/main" id="{61242948-7664-D0F9-F785-75B565B83D31}"/>
                    </a:ext>
                  </a:extLst>
                </p14:cNvPr>
                <p14:cNvContentPartPr/>
                <p14:nvPr/>
              </p14:nvContentPartPr>
              <p14:xfrm>
                <a:off x="1811556" y="5169548"/>
                <a:ext cx="749160" cy="42120"/>
              </p14:xfrm>
            </p:contentPart>
          </mc:Choice>
          <mc:Fallback>
            <p:pic>
              <p:nvPicPr>
                <p:cNvPr id="198" name="Ink 197">
                  <a:extLst>
                    <a:ext uri="{FF2B5EF4-FFF2-40B4-BE49-F238E27FC236}">
                      <a16:creationId xmlns:a16="http://schemas.microsoft.com/office/drawing/2014/main" id="{61242948-7664-D0F9-F785-75B565B83D31}"/>
                    </a:ext>
                  </a:extLst>
                </p:cNvPr>
                <p:cNvPicPr/>
                <p:nvPr/>
              </p:nvPicPr>
              <p:blipFill>
                <a:blip r:embed="rId193"/>
                <a:stretch>
                  <a:fillRect/>
                </a:stretch>
              </p:blipFill>
              <p:spPr>
                <a:xfrm>
                  <a:off x="1793556" y="5151548"/>
                  <a:ext cx="784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00" name="Ink 199">
                  <a:extLst>
                    <a:ext uri="{FF2B5EF4-FFF2-40B4-BE49-F238E27FC236}">
                      <a16:creationId xmlns:a16="http://schemas.microsoft.com/office/drawing/2014/main" id="{FC0C9285-9CC3-4557-EA55-3334C167CEE8}"/>
                    </a:ext>
                  </a:extLst>
                </p14:cNvPr>
                <p14:cNvContentPartPr/>
                <p14:nvPr/>
              </p14:nvContentPartPr>
              <p14:xfrm>
                <a:off x="860436" y="5166668"/>
                <a:ext cx="907560" cy="67320"/>
              </p14:xfrm>
            </p:contentPart>
          </mc:Choice>
          <mc:Fallback>
            <p:pic>
              <p:nvPicPr>
                <p:cNvPr id="200" name="Ink 199">
                  <a:extLst>
                    <a:ext uri="{FF2B5EF4-FFF2-40B4-BE49-F238E27FC236}">
                      <a16:creationId xmlns:a16="http://schemas.microsoft.com/office/drawing/2014/main" id="{FC0C9285-9CC3-4557-EA55-3334C167CEE8}"/>
                    </a:ext>
                  </a:extLst>
                </p:cNvPr>
                <p:cNvPicPr/>
                <p:nvPr/>
              </p:nvPicPr>
              <p:blipFill>
                <a:blip r:embed="rId195"/>
                <a:stretch>
                  <a:fillRect/>
                </a:stretch>
              </p:blipFill>
              <p:spPr>
                <a:xfrm>
                  <a:off x="842436" y="5148668"/>
                  <a:ext cx="943200" cy="102960"/>
                </a:xfrm>
                <a:prstGeom prst="rect">
                  <a:avLst/>
                </a:prstGeom>
              </p:spPr>
            </p:pic>
          </mc:Fallback>
        </mc:AlternateContent>
      </p:grpSp>
      <p:grpSp>
        <p:nvGrpSpPr>
          <p:cNvPr id="208" name="Group 207">
            <a:extLst>
              <a:ext uri="{FF2B5EF4-FFF2-40B4-BE49-F238E27FC236}">
                <a16:creationId xmlns:a16="http://schemas.microsoft.com/office/drawing/2014/main" id="{B5F3A055-3BBC-7B7C-3C47-97EC4ECBA8B5}"/>
              </a:ext>
            </a:extLst>
          </p:cNvPr>
          <p:cNvGrpSpPr/>
          <p:nvPr/>
        </p:nvGrpSpPr>
        <p:grpSpPr>
          <a:xfrm>
            <a:off x="6668316" y="5540348"/>
            <a:ext cx="2617560" cy="158040"/>
            <a:chOff x="6668316" y="5540348"/>
            <a:chExt cx="2617560" cy="158040"/>
          </a:xfrm>
        </p:grpSpPr>
        <mc:AlternateContent xmlns:mc="http://schemas.openxmlformats.org/markup-compatibility/2006">
          <mc:Choice xmlns:p14="http://schemas.microsoft.com/office/powerpoint/2010/main" Requires="p14">
            <p:contentPart p14:bwMode="auto" r:id="rId196">
              <p14:nvContentPartPr>
                <p14:cNvPr id="202" name="Ink 201">
                  <a:extLst>
                    <a:ext uri="{FF2B5EF4-FFF2-40B4-BE49-F238E27FC236}">
                      <a16:creationId xmlns:a16="http://schemas.microsoft.com/office/drawing/2014/main" id="{BF85E67F-3517-7222-6779-E041E31FBAB4}"/>
                    </a:ext>
                  </a:extLst>
                </p14:cNvPr>
                <p14:cNvContentPartPr/>
                <p14:nvPr/>
              </p14:nvContentPartPr>
              <p14:xfrm>
                <a:off x="8362836" y="5600828"/>
                <a:ext cx="923040" cy="41040"/>
              </p14:xfrm>
            </p:contentPart>
          </mc:Choice>
          <mc:Fallback>
            <p:pic>
              <p:nvPicPr>
                <p:cNvPr id="202" name="Ink 201">
                  <a:extLst>
                    <a:ext uri="{FF2B5EF4-FFF2-40B4-BE49-F238E27FC236}">
                      <a16:creationId xmlns:a16="http://schemas.microsoft.com/office/drawing/2014/main" id="{BF85E67F-3517-7222-6779-E041E31FBAB4}"/>
                    </a:ext>
                  </a:extLst>
                </p:cNvPr>
                <p:cNvPicPr/>
                <p:nvPr/>
              </p:nvPicPr>
              <p:blipFill>
                <a:blip r:embed="rId197"/>
                <a:stretch>
                  <a:fillRect/>
                </a:stretch>
              </p:blipFill>
              <p:spPr>
                <a:xfrm>
                  <a:off x="8345196" y="5582828"/>
                  <a:ext cx="958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03" name="Ink 202">
                  <a:extLst>
                    <a:ext uri="{FF2B5EF4-FFF2-40B4-BE49-F238E27FC236}">
                      <a16:creationId xmlns:a16="http://schemas.microsoft.com/office/drawing/2014/main" id="{1F7D5295-ED11-CBB0-6BD7-13EC0224AFB2}"/>
                    </a:ext>
                  </a:extLst>
                </p14:cNvPr>
                <p14:cNvContentPartPr/>
                <p14:nvPr/>
              </p14:nvContentPartPr>
              <p14:xfrm>
                <a:off x="7969716" y="5589308"/>
                <a:ext cx="241920" cy="62280"/>
              </p14:xfrm>
            </p:contentPart>
          </mc:Choice>
          <mc:Fallback>
            <p:pic>
              <p:nvPicPr>
                <p:cNvPr id="203" name="Ink 202">
                  <a:extLst>
                    <a:ext uri="{FF2B5EF4-FFF2-40B4-BE49-F238E27FC236}">
                      <a16:creationId xmlns:a16="http://schemas.microsoft.com/office/drawing/2014/main" id="{1F7D5295-ED11-CBB0-6BD7-13EC0224AFB2}"/>
                    </a:ext>
                  </a:extLst>
                </p:cNvPr>
                <p:cNvPicPr/>
                <p:nvPr/>
              </p:nvPicPr>
              <p:blipFill>
                <a:blip r:embed="rId199"/>
                <a:stretch>
                  <a:fillRect/>
                </a:stretch>
              </p:blipFill>
              <p:spPr>
                <a:xfrm>
                  <a:off x="7951716" y="5571668"/>
                  <a:ext cx="277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04" name="Ink 203">
                  <a:extLst>
                    <a:ext uri="{FF2B5EF4-FFF2-40B4-BE49-F238E27FC236}">
                      <a16:creationId xmlns:a16="http://schemas.microsoft.com/office/drawing/2014/main" id="{C988655C-8886-D67E-A162-1B59B9708657}"/>
                    </a:ext>
                  </a:extLst>
                </p14:cNvPr>
                <p14:cNvContentPartPr/>
                <p14:nvPr/>
              </p14:nvContentPartPr>
              <p14:xfrm>
                <a:off x="7419636" y="5604788"/>
                <a:ext cx="417240" cy="39960"/>
              </p14:xfrm>
            </p:contentPart>
          </mc:Choice>
          <mc:Fallback>
            <p:pic>
              <p:nvPicPr>
                <p:cNvPr id="204" name="Ink 203">
                  <a:extLst>
                    <a:ext uri="{FF2B5EF4-FFF2-40B4-BE49-F238E27FC236}">
                      <a16:creationId xmlns:a16="http://schemas.microsoft.com/office/drawing/2014/main" id="{C988655C-8886-D67E-A162-1B59B9708657}"/>
                    </a:ext>
                  </a:extLst>
                </p:cNvPr>
                <p:cNvPicPr/>
                <p:nvPr/>
              </p:nvPicPr>
              <p:blipFill>
                <a:blip r:embed="rId201"/>
                <a:stretch>
                  <a:fillRect/>
                </a:stretch>
              </p:blipFill>
              <p:spPr>
                <a:xfrm>
                  <a:off x="7401996" y="5587148"/>
                  <a:ext cx="452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05" name="Ink 204">
                  <a:extLst>
                    <a:ext uri="{FF2B5EF4-FFF2-40B4-BE49-F238E27FC236}">
                      <a16:creationId xmlns:a16="http://schemas.microsoft.com/office/drawing/2014/main" id="{C72DDE33-9259-0AF2-1387-200F0CC5C21A}"/>
                    </a:ext>
                  </a:extLst>
                </p14:cNvPr>
                <p14:cNvContentPartPr/>
                <p14:nvPr/>
              </p14:nvContentPartPr>
              <p14:xfrm>
                <a:off x="6668316" y="5559428"/>
                <a:ext cx="664560" cy="42840"/>
              </p14:xfrm>
            </p:contentPart>
          </mc:Choice>
          <mc:Fallback>
            <p:pic>
              <p:nvPicPr>
                <p:cNvPr id="205" name="Ink 204">
                  <a:extLst>
                    <a:ext uri="{FF2B5EF4-FFF2-40B4-BE49-F238E27FC236}">
                      <a16:creationId xmlns:a16="http://schemas.microsoft.com/office/drawing/2014/main" id="{C72DDE33-9259-0AF2-1387-200F0CC5C21A}"/>
                    </a:ext>
                  </a:extLst>
                </p:cNvPr>
                <p:cNvPicPr/>
                <p:nvPr/>
              </p:nvPicPr>
              <p:blipFill>
                <a:blip r:embed="rId203"/>
                <a:stretch>
                  <a:fillRect/>
                </a:stretch>
              </p:blipFill>
              <p:spPr>
                <a:xfrm>
                  <a:off x="6650316" y="5541428"/>
                  <a:ext cx="700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07" name="Ink 206">
                  <a:extLst>
                    <a:ext uri="{FF2B5EF4-FFF2-40B4-BE49-F238E27FC236}">
                      <a16:creationId xmlns:a16="http://schemas.microsoft.com/office/drawing/2014/main" id="{81CA47F5-F16F-88AF-58A4-354A0723951D}"/>
                    </a:ext>
                  </a:extLst>
                </p14:cNvPr>
                <p14:cNvContentPartPr/>
                <p14:nvPr/>
              </p14:nvContentPartPr>
              <p14:xfrm>
                <a:off x="6714756" y="5540348"/>
                <a:ext cx="1079640" cy="158040"/>
              </p14:xfrm>
            </p:contentPart>
          </mc:Choice>
          <mc:Fallback>
            <p:pic>
              <p:nvPicPr>
                <p:cNvPr id="207" name="Ink 206">
                  <a:extLst>
                    <a:ext uri="{FF2B5EF4-FFF2-40B4-BE49-F238E27FC236}">
                      <a16:creationId xmlns:a16="http://schemas.microsoft.com/office/drawing/2014/main" id="{81CA47F5-F16F-88AF-58A4-354A0723951D}"/>
                    </a:ext>
                  </a:extLst>
                </p:cNvPr>
                <p:cNvPicPr/>
                <p:nvPr/>
              </p:nvPicPr>
              <p:blipFill>
                <a:blip r:embed="rId205"/>
                <a:stretch>
                  <a:fillRect/>
                </a:stretch>
              </p:blipFill>
              <p:spPr>
                <a:xfrm>
                  <a:off x="6696756" y="5522348"/>
                  <a:ext cx="1115280" cy="193680"/>
                </a:xfrm>
                <a:prstGeom prst="rect">
                  <a:avLst/>
                </a:prstGeom>
              </p:spPr>
            </p:pic>
          </mc:Fallback>
        </mc:AlternateContent>
      </p:grpSp>
      <p:grpSp>
        <p:nvGrpSpPr>
          <p:cNvPr id="218" name="Group 217">
            <a:extLst>
              <a:ext uri="{FF2B5EF4-FFF2-40B4-BE49-F238E27FC236}">
                <a16:creationId xmlns:a16="http://schemas.microsoft.com/office/drawing/2014/main" id="{D6A7E5E7-0C07-2FA4-AB20-E9676F09C819}"/>
              </a:ext>
            </a:extLst>
          </p:cNvPr>
          <p:cNvGrpSpPr/>
          <p:nvPr/>
        </p:nvGrpSpPr>
        <p:grpSpPr>
          <a:xfrm>
            <a:off x="1314756" y="5557988"/>
            <a:ext cx="4798440" cy="145440"/>
            <a:chOff x="1314756" y="5557988"/>
            <a:chExt cx="4798440" cy="145440"/>
          </a:xfrm>
        </p:grpSpPr>
        <mc:AlternateContent xmlns:mc="http://schemas.openxmlformats.org/markup-compatibility/2006">
          <mc:Choice xmlns:p14="http://schemas.microsoft.com/office/powerpoint/2010/main" Requires="p14">
            <p:contentPart p14:bwMode="auto" r:id="rId206">
              <p14:nvContentPartPr>
                <p14:cNvPr id="209" name="Ink 208">
                  <a:extLst>
                    <a:ext uri="{FF2B5EF4-FFF2-40B4-BE49-F238E27FC236}">
                      <a16:creationId xmlns:a16="http://schemas.microsoft.com/office/drawing/2014/main" id="{5CEE2545-0DFC-3601-2244-58619E57C359}"/>
                    </a:ext>
                  </a:extLst>
                </p14:cNvPr>
                <p14:cNvContentPartPr/>
                <p14:nvPr/>
              </p14:nvContentPartPr>
              <p14:xfrm>
                <a:off x="5532876" y="5586428"/>
                <a:ext cx="580320" cy="76680"/>
              </p14:xfrm>
            </p:contentPart>
          </mc:Choice>
          <mc:Fallback>
            <p:pic>
              <p:nvPicPr>
                <p:cNvPr id="209" name="Ink 208">
                  <a:extLst>
                    <a:ext uri="{FF2B5EF4-FFF2-40B4-BE49-F238E27FC236}">
                      <a16:creationId xmlns:a16="http://schemas.microsoft.com/office/drawing/2014/main" id="{5CEE2545-0DFC-3601-2244-58619E57C359}"/>
                    </a:ext>
                  </a:extLst>
                </p:cNvPr>
                <p:cNvPicPr/>
                <p:nvPr/>
              </p:nvPicPr>
              <p:blipFill>
                <a:blip r:embed="rId207"/>
                <a:stretch>
                  <a:fillRect/>
                </a:stretch>
              </p:blipFill>
              <p:spPr>
                <a:xfrm>
                  <a:off x="5514876" y="5568788"/>
                  <a:ext cx="615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0" name="Ink 209">
                  <a:extLst>
                    <a:ext uri="{FF2B5EF4-FFF2-40B4-BE49-F238E27FC236}">
                      <a16:creationId xmlns:a16="http://schemas.microsoft.com/office/drawing/2014/main" id="{2C5B27CF-9E1A-41D1-D4C1-37A53A5433EF}"/>
                    </a:ext>
                  </a:extLst>
                </p14:cNvPr>
                <p14:cNvContentPartPr/>
                <p14:nvPr/>
              </p14:nvContentPartPr>
              <p14:xfrm>
                <a:off x="4980636" y="5603348"/>
                <a:ext cx="466920" cy="56880"/>
              </p14:xfrm>
            </p:contentPart>
          </mc:Choice>
          <mc:Fallback>
            <p:pic>
              <p:nvPicPr>
                <p:cNvPr id="210" name="Ink 209">
                  <a:extLst>
                    <a:ext uri="{FF2B5EF4-FFF2-40B4-BE49-F238E27FC236}">
                      <a16:creationId xmlns:a16="http://schemas.microsoft.com/office/drawing/2014/main" id="{2C5B27CF-9E1A-41D1-D4C1-37A53A5433EF}"/>
                    </a:ext>
                  </a:extLst>
                </p:cNvPr>
                <p:cNvPicPr/>
                <p:nvPr/>
              </p:nvPicPr>
              <p:blipFill>
                <a:blip r:embed="rId209"/>
                <a:stretch>
                  <a:fillRect/>
                </a:stretch>
              </p:blipFill>
              <p:spPr>
                <a:xfrm>
                  <a:off x="4962996" y="5585348"/>
                  <a:ext cx="502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1" name="Ink 210">
                  <a:extLst>
                    <a:ext uri="{FF2B5EF4-FFF2-40B4-BE49-F238E27FC236}">
                      <a16:creationId xmlns:a16="http://schemas.microsoft.com/office/drawing/2014/main" id="{D7FF2061-F026-0EAE-82C2-6854F2A67262}"/>
                    </a:ext>
                  </a:extLst>
                </p14:cNvPr>
                <p14:cNvContentPartPr/>
                <p14:nvPr/>
              </p14:nvContentPartPr>
              <p14:xfrm>
                <a:off x="4078836" y="5632868"/>
                <a:ext cx="785160" cy="66240"/>
              </p14:xfrm>
            </p:contentPart>
          </mc:Choice>
          <mc:Fallback>
            <p:pic>
              <p:nvPicPr>
                <p:cNvPr id="211" name="Ink 210">
                  <a:extLst>
                    <a:ext uri="{FF2B5EF4-FFF2-40B4-BE49-F238E27FC236}">
                      <a16:creationId xmlns:a16="http://schemas.microsoft.com/office/drawing/2014/main" id="{D7FF2061-F026-0EAE-82C2-6854F2A67262}"/>
                    </a:ext>
                  </a:extLst>
                </p:cNvPr>
                <p:cNvPicPr/>
                <p:nvPr/>
              </p:nvPicPr>
              <p:blipFill>
                <a:blip r:embed="rId211"/>
                <a:stretch>
                  <a:fillRect/>
                </a:stretch>
              </p:blipFill>
              <p:spPr>
                <a:xfrm>
                  <a:off x="4060836" y="5614868"/>
                  <a:ext cx="820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3" name="Ink 212">
                  <a:extLst>
                    <a:ext uri="{FF2B5EF4-FFF2-40B4-BE49-F238E27FC236}">
                      <a16:creationId xmlns:a16="http://schemas.microsoft.com/office/drawing/2014/main" id="{74348668-FCB2-9292-6C09-96C50B970AC7}"/>
                    </a:ext>
                  </a:extLst>
                </p14:cNvPr>
                <p14:cNvContentPartPr/>
                <p14:nvPr/>
              </p14:nvContentPartPr>
              <p14:xfrm>
                <a:off x="3682476" y="5557988"/>
                <a:ext cx="420840" cy="78840"/>
              </p14:xfrm>
            </p:contentPart>
          </mc:Choice>
          <mc:Fallback>
            <p:pic>
              <p:nvPicPr>
                <p:cNvPr id="213" name="Ink 212">
                  <a:extLst>
                    <a:ext uri="{FF2B5EF4-FFF2-40B4-BE49-F238E27FC236}">
                      <a16:creationId xmlns:a16="http://schemas.microsoft.com/office/drawing/2014/main" id="{74348668-FCB2-9292-6C09-96C50B970AC7}"/>
                    </a:ext>
                  </a:extLst>
                </p:cNvPr>
                <p:cNvPicPr/>
                <p:nvPr/>
              </p:nvPicPr>
              <p:blipFill>
                <a:blip r:embed="rId213"/>
                <a:stretch>
                  <a:fillRect/>
                </a:stretch>
              </p:blipFill>
              <p:spPr>
                <a:xfrm>
                  <a:off x="3664476" y="5540348"/>
                  <a:ext cx="456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4" name="Ink 213">
                  <a:extLst>
                    <a:ext uri="{FF2B5EF4-FFF2-40B4-BE49-F238E27FC236}">
                      <a16:creationId xmlns:a16="http://schemas.microsoft.com/office/drawing/2014/main" id="{229A7CD7-562D-67EE-1F1D-36D1BD7F6E85}"/>
                    </a:ext>
                  </a:extLst>
                </p14:cNvPr>
                <p14:cNvContentPartPr/>
                <p14:nvPr/>
              </p14:nvContentPartPr>
              <p14:xfrm>
                <a:off x="3108996" y="5634668"/>
                <a:ext cx="434160" cy="26280"/>
              </p14:xfrm>
            </p:contentPart>
          </mc:Choice>
          <mc:Fallback>
            <p:pic>
              <p:nvPicPr>
                <p:cNvPr id="214" name="Ink 213">
                  <a:extLst>
                    <a:ext uri="{FF2B5EF4-FFF2-40B4-BE49-F238E27FC236}">
                      <a16:creationId xmlns:a16="http://schemas.microsoft.com/office/drawing/2014/main" id="{229A7CD7-562D-67EE-1F1D-36D1BD7F6E85}"/>
                    </a:ext>
                  </a:extLst>
                </p:cNvPr>
                <p:cNvPicPr/>
                <p:nvPr/>
              </p:nvPicPr>
              <p:blipFill>
                <a:blip r:embed="rId215"/>
                <a:stretch>
                  <a:fillRect/>
                </a:stretch>
              </p:blipFill>
              <p:spPr>
                <a:xfrm>
                  <a:off x="3091356" y="5617028"/>
                  <a:ext cx="469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5" name="Ink 214">
                  <a:extLst>
                    <a:ext uri="{FF2B5EF4-FFF2-40B4-BE49-F238E27FC236}">
                      <a16:creationId xmlns:a16="http://schemas.microsoft.com/office/drawing/2014/main" id="{655AC437-BB84-8B12-B878-C4EB87566801}"/>
                    </a:ext>
                  </a:extLst>
                </p14:cNvPr>
                <p14:cNvContentPartPr/>
                <p14:nvPr/>
              </p14:nvContentPartPr>
              <p14:xfrm>
                <a:off x="2425716" y="5578148"/>
                <a:ext cx="592560" cy="123840"/>
              </p14:xfrm>
            </p:contentPart>
          </mc:Choice>
          <mc:Fallback>
            <p:pic>
              <p:nvPicPr>
                <p:cNvPr id="215" name="Ink 214">
                  <a:extLst>
                    <a:ext uri="{FF2B5EF4-FFF2-40B4-BE49-F238E27FC236}">
                      <a16:creationId xmlns:a16="http://schemas.microsoft.com/office/drawing/2014/main" id="{655AC437-BB84-8B12-B878-C4EB87566801}"/>
                    </a:ext>
                  </a:extLst>
                </p:cNvPr>
                <p:cNvPicPr/>
                <p:nvPr/>
              </p:nvPicPr>
              <p:blipFill>
                <a:blip r:embed="rId217"/>
                <a:stretch>
                  <a:fillRect/>
                </a:stretch>
              </p:blipFill>
              <p:spPr>
                <a:xfrm>
                  <a:off x="2408076" y="5560508"/>
                  <a:ext cx="628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7" name="Ink 216">
                  <a:extLst>
                    <a:ext uri="{FF2B5EF4-FFF2-40B4-BE49-F238E27FC236}">
                      <a16:creationId xmlns:a16="http://schemas.microsoft.com/office/drawing/2014/main" id="{1AE2F9A5-9482-F539-871A-DF7F937F2FDB}"/>
                    </a:ext>
                  </a:extLst>
                </p14:cNvPr>
                <p14:cNvContentPartPr/>
                <p14:nvPr/>
              </p14:nvContentPartPr>
              <p14:xfrm>
                <a:off x="1314756" y="5582108"/>
                <a:ext cx="1016280" cy="121320"/>
              </p14:xfrm>
            </p:contentPart>
          </mc:Choice>
          <mc:Fallback>
            <p:pic>
              <p:nvPicPr>
                <p:cNvPr id="217" name="Ink 216">
                  <a:extLst>
                    <a:ext uri="{FF2B5EF4-FFF2-40B4-BE49-F238E27FC236}">
                      <a16:creationId xmlns:a16="http://schemas.microsoft.com/office/drawing/2014/main" id="{1AE2F9A5-9482-F539-871A-DF7F937F2FDB}"/>
                    </a:ext>
                  </a:extLst>
                </p:cNvPr>
                <p:cNvPicPr/>
                <p:nvPr/>
              </p:nvPicPr>
              <p:blipFill>
                <a:blip r:embed="rId219"/>
                <a:stretch>
                  <a:fillRect/>
                </a:stretch>
              </p:blipFill>
              <p:spPr>
                <a:xfrm>
                  <a:off x="1296756" y="5564468"/>
                  <a:ext cx="1051920" cy="15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0">
            <p14:nvContentPartPr>
              <p14:cNvPr id="219" name="Ink 218">
                <a:extLst>
                  <a:ext uri="{FF2B5EF4-FFF2-40B4-BE49-F238E27FC236}">
                    <a16:creationId xmlns:a16="http://schemas.microsoft.com/office/drawing/2014/main" id="{4E4D8BAF-5A56-CEFE-F117-37176BDD771C}"/>
                  </a:ext>
                </a:extLst>
              </p14:cNvPr>
              <p14:cNvContentPartPr/>
              <p14:nvPr/>
            </p14:nvContentPartPr>
            <p14:xfrm>
              <a:off x="766476" y="5687948"/>
              <a:ext cx="632880" cy="63360"/>
            </p14:xfrm>
          </p:contentPart>
        </mc:Choice>
        <mc:Fallback>
          <p:pic>
            <p:nvPicPr>
              <p:cNvPr id="219" name="Ink 218">
                <a:extLst>
                  <a:ext uri="{FF2B5EF4-FFF2-40B4-BE49-F238E27FC236}">
                    <a16:creationId xmlns:a16="http://schemas.microsoft.com/office/drawing/2014/main" id="{4E4D8BAF-5A56-CEFE-F117-37176BDD771C}"/>
                  </a:ext>
                </a:extLst>
              </p:cNvPr>
              <p:cNvPicPr/>
              <p:nvPr/>
            </p:nvPicPr>
            <p:blipFill>
              <a:blip r:embed="rId221"/>
              <a:stretch>
                <a:fillRect/>
              </a:stretch>
            </p:blipFill>
            <p:spPr>
              <a:xfrm>
                <a:off x="748476" y="5670308"/>
                <a:ext cx="668520" cy="99000"/>
              </a:xfrm>
              <a:prstGeom prst="rect">
                <a:avLst/>
              </a:prstGeom>
            </p:spPr>
          </p:pic>
        </mc:Fallback>
      </mc:AlternateContent>
      <p:grpSp>
        <p:nvGrpSpPr>
          <p:cNvPr id="227" name="Group 226">
            <a:extLst>
              <a:ext uri="{FF2B5EF4-FFF2-40B4-BE49-F238E27FC236}">
                <a16:creationId xmlns:a16="http://schemas.microsoft.com/office/drawing/2014/main" id="{E9E5A55B-9A8B-9E4A-DE28-738AEC787CBE}"/>
              </a:ext>
            </a:extLst>
          </p:cNvPr>
          <p:cNvGrpSpPr/>
          <p:nvPr/>
        </p:nvGrpSpPr>
        <p:grpSpPr>
          <a:xfrm>
            <a:off x="6627996" y="6028508"/>
            <a:ext cx="2597040" cy="211680"/>
            <a:chOff x="6627996" y="6028508"/>
            <a:chExt cx="2597040" cy="211680"/>
          </a:xfrm>
        </p:grpSpPr>
        <mc:AlternateContent xmlns:mc="http://schemas.openxmlformats.org/markup-compatibility/2006">
          <mc:Choice xmlns:p14="http://schemas.microsoft.com/office/powerpoint/2010/main" Requires="p14">
            <p:contentPart p14:bwMode="auto" r:id="rId222">
              <p14:nvContentPartPr>
                <p14:cNvPr id="220" name="Ink 219">
                  <a:extLst>
                    <a:ext uri="{FF2B5EF4-FFF2-40B4-BE49-F238E27FC236}">
                      <a16:creationId xmlns:a16="http://schemas.microsoft.com/office/drawing/2014/main" id="{B373406D-B54E-6D9B-B072-8B3DB8812375}"/>
                    </a:ext>
                  </a:extLst>
                </p14:cNvPr>
                <p14:cNvContentPartPr/>
                <p14:nvPr/>
              </p14:nvContentPartPr>
              <p14:xfrm>
                <a:off x="8690436" y="6106628"/>
                <a:ext cx="534600" cy="41760"/>
              </p14:xfrm>
            </p:contentPart>
          </mc:Choice>
          <mc:Fallback>
            <p:pic>
              <p:nvPicPr>
                <p:cNvPr id="220" name="Ink 219">
                  <a:extLst>
                    <a:ext uri="{FF2B5EF4-FFF2-40B4-BE49-F238E27FC236}">
                      <a16:creationId xmlns:a16="http://schemas.microsoft.com/office/drawing/2014/main" id="{B373406D-B54E-6D9B-B072-8B3DB8812375}"/>
                    </a:ext>
                  </a:extLst>
                </p:cNvPr>
                <p:cNvPicPr/>
                <p:nvPr/>
              </p:nvPicPr>
              <p:blipFill>
                <a:blip r:embed="rId223"/>
                <a:stretch>
                  <a:fillRect/>
                </a:stretch>
              </p:blipFill>
              <p:spPr>
                <a:xfrm>
                  <a:off x="8672436" y="6088628"/>
                  <a:ext cx="570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21" name="Ink 220">
                  <a:extLst>
                    <a:ext uri="{FF2B5EF4-FFF2-40B4-BE49-F238E27FC236}">
                      <a16:creationId xmlns:a16="http://schemas.microsoft.com/office/drawing/2014/main" id="{EED6EF50-120F-90DD-9025-431C42C03730}"/>
                    </a:ext>
                  </a:extLst>
                </p14:cNvPr>
                <p14:cNvContentPartPr/>
                <p14:nvPr/>
              </p14:nvContentPartPr>
              <p14:xfrm>
                <a:off x="8094996" y="6032828"/>
                <a:ext cx="332280" cy="66240"/>
              </p14:xfrm>
            </p:contentPart>
          </mc:Choice>
          <mc:Fallback>
            <p:pic>
              <p:nvPicPr>
                <p:cNvPr id="221" name="Ink 220">
                  <a:extLst>
                    <a:ext uri="{FF2B5EF4-FFF2-40B4-BE49-F238E27FC236}">
                      <a16:creationId xmlns:a16="http://schemas.microsoft.com/office/drawing/2014/main" id="{EED6EF50-120F-90DD-9025-431C42C03730}"/>
                    </a:ext>
                  </a:extLst>
                </p:cNvPr>
                <p:cNvPicPr/>
                <p:nvPr/>
              </p:nvPicPr>
              <p:blipFill>
                <a:blip r:embed="rId225"/>
                <a:stretch>
                  <a:fillRect/>
                </a:stretch>
              </p:blipFill>
              <p:spPr>
                <a:xfrm>
                  <a:off x="8077356" y="6015188"/>
                  <a:ext cx="367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22" name="Ink 221">
                  <a:extLst>
                    <a:ext uri="{FF2B5EF4-FFF2-40B4-BE49-F238E27FC236}">
                      <a16:creationId xmlns:a16="http://schemas.microsoft.com/office/drawing/2014/main" id="{2D6A0375-E561-32A0-2F00-6DF7BE167A7B}"/>
                    </a:ext>
                  </a:extLst>
                </p14:cNvPr>
                <p14:cNvContentPartPr/>
                <p14:nvPr/>
              </p14:nvContentPartPr>
              <p14:xfrm>
                <a:off x="7211196" y="6058388"/>
                <a:ext cx="723960" cy="42120"/>
              </p14:xfrm>
            </p:contentPart>
          </mc:Choice>
          <mc:Fallback>
            <p:pic>
              <p:nvPicPr>
                <p:cNvPr id="222" name="Ink 221">
                  <a:extLst>
                    <a:ext uri="{FF2B5EF4-FFF2-40B4-BE49-F238E27FC236}">
                      <a16:creationId xmlns:a16="http://schemas.microsoft.com/office/drawing/2014/main" id="{2D6A0375-E561-32A0-2F00-6DF7BE167A7B}"/>
                    </a:ext>
                  </a:extLst>
                </p:cNvPr>
                <p:cNvPicPr/>
                <p:nvPr/>
              </p:nvPicPr>
              <p:blipFill>
                <a:blip r:embed="rId227"/>
                <a:stretch>
                  <a:fillRect/>
                </a:stretch>
              </p:blipFill>
              <p:spPr>
                <a:xfrm>
                  <a:off x="7193556" y="6040748"/>
                  <a:ext cx="759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24" name="Ink 223">
                  <a:extLst>
                    <a:ext uri="{FF2B5EF4-FFF2-40B4-BE49-F238E27FC236}">
                      <a16:creationId xmlns:a16="http://schemas.microsoft.com/office/drawing/2014/main" id="{0BAD0DC8-9D88-FBF1-A9AA-25E23B37F8A2}"/>
                    </a:ext>
                  </a:extLst>
                </p14:cNvPr>
                <p14:cNvContentPartPr/>
                <p14:nvPr/>
              </p14:nvContentPartPr>
              <p14:xfrm>
                <a:off x="6711516" y="6113828"/>
                <a:ext cx="378360" cy="44640"/>
              </p14:xfrm>
            </p:contentPart>
          </mc:Choice>
          <mc:Fallback>
            <p:pic>
              <p:nvPicPr>
                <p:cNvPr id="224" name="Ink 223">
                  <a:extLst>
                    <a:ext uri="{FF2B5EF4-FFF2-40B4-BE49-F238E27FC236}">
                      <a16:creationId xmlns:a16="http://schemas.microsoft.com/office/drawing/2014/main" id="{0BAD0DC8-9D88-FBF1-A9AA-25E23B37F8A2}"/>
                    </a:ext>
                  </a:extLst>
                </p:cNvPr>
                <p:cNvPicPr/>
                <p:nvPr/>
              </p:nvPicPr>
              <p:blipFill>
                <a:blip r:embed="rId229"/>
                <a:stretch>
                  <a:fillRect/>
                </a:stretch>
              </p:blipFill>
              <p:spPr>
                <a:xfrm>
                  <a:off x="6693876" y="6096188"/>
                  <a:ext cx="414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26" name="Ink 225">
                  <a:extLst>
                    <a:ext uri="{FF2B5EF4-FFF2-40B4-BE49-F238E27FC236}">
                      <a16:creationId xmlns:a16="http://schemas.microsoft.com/office/drawing/2014/main" id="{1D529FAD-4E59-5C2E-F8C0-84361B7B0F5E}"/>
                    </a:ext>
                  </a:extLst>
                </p14:cNvPr>
                <p14:cNvContentPartPr/>
                <p14:nvPr/>
              </p14:nvContentPartPr>
              <p14:xfrm>
                <a:off x="6627996" y="6028508"/>
                <a:ext cx="1825920" cy="211680"/>
              </p14:xfrm>
            </p:contentPart>
          </mc:Choice>
          <mc:Fallback>
            <p:pic>
              <p:nvPicPr>
                <p:cNvPr id="226" name="Ink 225">
                  <a:extLst>
                    <a:ext uri="{FF2B5EF4-FFF2-40B4-BE49-F238E27FC236}">
                      <a16:creationId xmlns:a16="http://schemas.microsoft.com/office/drawing/2014/main" id="{1D529FAD-4E59-5C2E-F8C0-84361B7B0F5E}"/>
                    </a:ext>
                  </a:extLst>
                </p:cNvPr>
                <p:cNvPicPr/>
                <p:nvPr/>
              </p:nvPicPr>
              <p:blipFill>
                <a:blip r:embed="rId231"/>
                <a:stretch>
                  <a:fillRect/>
                </a:stretch>
              </p:blipFill>
              <p:spPr>
                <a:xfrm>
                  <a:off x="6609996" y="6010508"/>
                  <a:ext cx="1861560" cy="24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2">
            <p14:nvContentPartPr>
              <p14:cNvPr id="228" name="Ink 227">
                <a:extLst>
                  <a:ext uri="{FF2B5EF4-FFF2-40B4-BE49-F238E27FC236}">
                    <a16:creationId xmlns:a16="http://schemas.microsoft.com/office/drawing/2014/main" id="{D9CBC6B9-7ED9-585C-23A1-3F7BFEE72A9F}"/>
                  </a:ext>
                </a:extLst>
              </p14:cNvPr>
              <p14:cNvContentPartPr/>
              <p14:nvPr/>
            </p14:nvContentPartPr>
            <p14:xfrm>
              <a:off x="4621356" y="2963108"/>
              <a:ext cx="847800" cy="463320"/>
            </p14:xfrm>
          </p:contentPart>
        </mc:Choice>
        <mc:Fallback>
          <p:pic>
            <p:nvPicPr>
              <p:cNvPr id="228" name="Ink 227">
                <a:extLst>
                  <a:ext uri="{FF2B5EF4-FFF2-40B4-BE49-F238E27FC236}">
                    <a16:creationId xmlns:a16="http://schemas.microsoft.com/office/drawing/2014/main" id="{D9CBC6B9-7ED9-585C-23A1-3F7BFEE72A9F}"/>
                  </a:ext>
                </a:extLst>
              </p:cNvPr>
              <p:cNvPicPr/>
              <p:nvPr/>
            </p:nvPicPr>
            <p:blipFill>
              <a:blip r:embed="rId233"/>
              <a:stretch>
                <a:fillRect/>
              </a:stretch>
            </p:blipFill>
            <p:spPr>
              <a:xfrm>
                <a:off x="4603716" y="2945468"/>
                <a:ext cx="88344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30" name="Ink 229">
                <a:extLst>
                  <a:ext uri="{FF2B5EF4-FFF2-40B4-BE49-F238E27FC236}">
                    <a16:creationId xmlns:a16="http://schemas.microsoft.com/office/drawing/2014/main" id="{8DBF0BCD-8AD8-94E0-45D0-DA7A6BE32B3A}"/>
                  </a:ext>
                </a:extLst>
              </p14:cNvPr>
              <p14:cNvContentPartPr/>
              <p14:nvPr/>
            </p14:nvContentPartPr>
            <p14:xfrm>
              <a:off x="2064636" y="2929268"/>
              <a:ext cx="1171080" cy="589680"/>
            </p14:xfrm>
          </p:contentPart>
        </mc:Choice>
        <mc:Fallback>
          <p:pic>
            <p:nvPicPr>
              <p:cNvPr id="230" name="Ink 229">
                <a:extLst>
                  <a:ext uri="{FF2B5EF4-FFF2-40B4-BE49-F238E27FC236}">
                    <a16:creationId xmlns:a16="http://schemas.microsoft.com/office/drawing/2014/main" id="{8DBF0BCD-8AD8-94E0-45D0-DA7A6BE32B3A}"/>
                  </a:ext>
                </a:extLst>
              </p:cNvPr>
              <p:cNvPicPr/>
              <p:nvPr/>
            </p:nvPicPr>
            <p:blipFill>
              <a:blip r:embed="rId235"/>
              <a:stretch>
                <a:fillRect/>
              </a:stretch>
            </p:blipFill>
            <p:spPr>
              <a:xfrm>
                <a:off x="2046636" y="2911628"/>
                <a:ext cx="120672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38" name="Ink 237">
                <a:extLst>
                  <a:ext uri="{FF2B5EF4-FFF2-40B4-BE49-F238E27FC236}">
                    <a16:creationId xmlns:a16="http://schemas.microsoft.com/office/drawing/2014/main" id="{8D5E823E-8866-6B22-F90D-26A3451ADDB1}"/>
                  </a:ext>
                </a:extLst>
              </p14:cNvPr>
              <p14:cNvContentPartPr/>
              <p14:nvPr/>
            </p14:nvContentPartPr>
            <p14:xfrm>
              <a:off x="2597076" y="4188188"/>
              <a:ext cx="6941520" cy="594720"/>
            </p14:xfrm>
          </p:contentPart>
        </mc:Choice>
        <mc:Fallback>
          <p:pic>
            <p:nvPicPr>
              <p:cNvPr id="238" name="Ink 237">
                <a:extLst>
                  <a:ext uri="{FF2B5EF4-FFF2-40B4-BE49-F238E27FC236}">
                    <a16:creationId xmlns:a16="http://schemas.microsoft.com/office/drawing/2014/main" id="{8D5E823E-8866-6B22-F90D-26A3451ADDB1}"/>
                  </a:ext>
                </a:extLst>
              </p:cNvPr>
              <p:cNvPicPr/>
              <p:nvPr/>
            </p:nvPicPr>
            <p:blipFill>
              <a:blip r:embed="rId237"/>
              <a:stretch>
                <a:fillRect/>
              </a:stretch>
            </p:blipFill>
            <p:spPr>
              <a:xfrm>
                <a:off x="2579076" y="4170548"/>
                <a:ext cx="697716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40" name="Ink 239">
                <a:extLst>
                  <a:ext uri="{FF2B5EF4-FFF2-40B4-BE49-F238E27FC236}">
                    <a16:creationId xmlns:a16="http://schemas.microsoft.com/office/drawing/2014/main" id="{E7FC7D75-02C5-F758-5941-F285EA9660ED}"/>
                  </a:ext>
                </a:extLst>
              </p14:cNvPr>
              <p14:cNvContentPartPr/>
              <p14:nvPr/>
            </p14:nvContentPartPr>
            <p14:xfrm>
              <a:off x="6003396" y="4687868"/>
              <a:ext cx="330840" cy="66600"/>
            </p14:xfrm>
          </p:contentPart>
        </mc:Choice>
        <mc:Fallback>
          <p:pic>
            <p:nvPicPr>
              <p:cNvPr id="240" name="Ink 239">
                <a:extLst>
                  <a:ext uri="{FF2B5EF4-FFF2-40B4-BE49-F238E27FC236}">
                    <a16:creationId xmlns:a16="http://schemas.microsoft.com/office/drawing/2014/main" id="{E7FC7D75-02C5-F758-5941-F285EA9660ED}"/>
                  </a:ext>
                </a:extLst>
              </p:cNvPr>
              <p:cNvPicPr/>
              <p:nvPr/>
            </p:nvPicPr>
            <p:blipFill>
              <a:blip r:embed="rId239"/>
              <a:stretch>
                <a:fillRect/>
              </a:stretch>
            </p:blipFill>
            <p:spPr>
              <a:xfrm>
                <a:off x="5985396" y="4669868"/>
                <a:ext cx="366480" cy="102240"/>
              </a:xfrm>
              <a:prstGeom prst="rect">
                <a:avLst/>
              </a:prstGeom>
            </p:spPr>
          </p:pic>
        </mc:Fallback>
      </mc:AlternateContent>
      <p:grpSp>
        <p:nvGrpSpPr>
          <p:cNvPr id="243" name="Group 242">
            <a:extLst>
              <a:ext uri="{FF2B5EF4-FFF2-40B4-BE49-F238E27FC236}">
                <a16:creationId xmlns:a16="http://schemas.microsoft.com/office/drawing/2014/main" id="{77D198A8-7420-5B75-8C9B-51F6EB5C3C85}"/>
              </a:ext>
            </a:extLst>
          </p:cNvPr>
          <p:cNvGrpSpPr/>
          <p:nvPr/>
        </p:nvGrpSpPr>
        <p:grpSpPr>
          <a:xfrm>
            <a:off x="643716" y="3337868"/>
            <a:ext cx="8779320" cy="1491480"/>
            <a:chOff x="643716" y="3337868"/>
            <a:chExt cx="8779320" cy="1491480"/>
          </a:xfrm>
        </p:grpSpPr>
        <mc:AlternateContent xmlns:mc="http://schemas.openxmlformats.org/markup-compatibility/2006">
          <mc:Choice xmlns:p14="http://schemas.microsoft.com/office/powerpoint/2010/main" Requires="p14">
            <p:contentPart p14:bwMode="auto" r:id="rId240">
              <p14:nvContentPartPr>
                <p14:cNvPr id="180" name="Ink 179">
                  <a:extLst>
                    <a:ext uri="{FF2B5EF4-FFF2-40B4-BE49-F238E27FC236}">
                      <a16:creationId xmlns:a16="http://schemas.microsoft.com/office/drawing/2014/main" id="{9A0F9890-81CE-BD37-1B88-D6B1B65680D5}"/>
                    </a:ext>
                  </a:extLst>
                </p14:cNvPr>
                <p14:cNvContentPartPr/>
                <p14:nvPr/>
              </p14:nvContentPartPr>
              <p14:xfrm>
                <a:off x="3770316" y="4692908"/>
                <a:ext cx="567000" cy="54000"/>
              </p14:xfrm>
            </p:contentPart>
          </mc:Choice>
          <mc:Fallback>
            <p:pic>
              <p:nvPicPr>
                <p:cNvPr id="180" name="Ink 179">
                  <a:extLst>
                    <a:ext uri="{FF2B5EF4-FFF2-40B4-BE49-F238E27FC236}">
                      <a16:creationId xmlns:a16="http://schemas.microsoft.com/office/drawing/2014/main" id="{9A0F9890-81CE-BD37-1B88-D6B1B65680D5}"/>
                    </a:ext>
                  </a:extLst>
                </p:cNvPr>
                <p:cNvPicPr/>
                <p:nvPr/>
              </p:nvPicPr>
              <p:blipFill>
                <a:blip r:embed="rId241"/>
                <a:stretch>
                  <a:fillRect/>
                </a:stretch>
              </p:blipFill>
              <p:spPr>
                <a:xfrm>
                  <a:off x="3752676" y="4675268"/>
                  <a:ext cx="602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1" name="Ink 180">
                  <a:extLst>
                    <a:ext uri="{FF2B5EF4-FFF2-40B4-BE49-F238E27FC236}">
                      <a16:creationId xmlns:a16="http://schemas.microsoft.com/office/drawing/2014/main" id="{BA6D9083-7A14-AAA0-8FEF-3B6CE3378500}"/>
                    </a:ext>
                  </a:extLst>
                </p14:cNvPr>
                <p14:cNvContentPartPr/>
                <p14:nvPr/>
              </p14:nvContentPartPr>
              <p14:xfrm>
                <a:off x="2673036" y="4699388"/>
                <a:ext cx="1019880" cy="33840"/>
              </p14:xfrm>
            </p:contentPart>
          </mc:Choice>
          <mc:Fallback>
            <p:pic>
              <p:nvPicPr>
                <p:cNvPr id="181" name="Ink 180">
                  <a:extLst>
                    <a:ext uri="{FF2B5EF4-FFF2-40B4-BE49-F238E27FC236}">
                      <a16:creationId xmlns:a16="http://schemas.microsoft.com/office/drawing/2014/main" id="{BA6D9083-7A14-AAA0-8FEF-3B6CE3378500}"/>
                    </a:ext>
                  </a:extLst>
                </p:cNvPr>
                <p:cNvPicPr/>
                <p:nvPr/>
              </p:nvPicPr>
              <p:blipFill>
                <a:blip r:embed="rId243"/>
                <a:stretch>
                  <a:fillRect/>
                </a:stretch>
              </p:blipFill>
              <p:spPr>
                <a:xfrm>
                  <a:off x="2655396" y="4681748"/>
                  <a:ext cx="1055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3" name="Ink 182">
                  <a:extLst>
                    <a:ext uri="{FF2B5EF4-FFF2-40B4-BE49-F238E27FC236}">
                      <a16:creationId xmlns:a16="http://schemas.microsoft.com/office/drawing/2014/main" id="{B615112F-800D-F716-DE4F-D8651106A06E}"/>
                    </a:ext>
                  </a:extLst>
                </p14:cNvPr>
                <p14:cNvContentPartPr/>
                <p14:nvPr/>
              </p14:nvContentPartPr>
              <p14:xfrm>
                <a:off x="1638396" y="4705508"/>
                <a:ext cx="417960" cy="70920"/>
              </p14:xfrm>
            </p:contentPart>
          </mc:Choice>
          <mc:Fallback>
            <p:pic>
              <p:nvPicPr>
                <p:cNvPr id="183" name="Ink 182">
                  <a:extLst>
                    <a:ext uri="{FF2B5EF4-FFF2-40B4-BE49-F238E27FC236}">
                      <a16:creationId xmlns:a16="http://schemas.microsoft.com/office/drawing/2014/main" id="{B615112F-800D-F716-DE4F-D8651106A06E}"/>
                    </a:ext>
                  </a:extLst>
                </p:cNvPr>
                <p:cNvPicPr/>
                <p:nvPr/>
              </p:nvPicPr>
              <p:blipFill>
                <a:blip r:embed="rId245"/>
                <a:stretch>
                  <a:fillRect/>
                </a:stretch>
              </p:blipFill>
              <p:spPr>
                <a:xfrm>
                  <a:off x="1620396" y="4687508"/>
                  <a:ext cx="453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4" name="Ink 183">
                  <a:extLst>
                    <a:ext uri="{FF2B5EF4-FFF2-40B4-BE49-F238E27FC236}">
                      <a16:creationId xmlns:a16="http://schemas.microsoft.com/office/drawing/2014/main" id="{BC806C54-763D-FC82-1DA4-7E756932F91B}"/>
                    </a:ext>
                  </a:extLst>
                </p14:cNvPr>
                <p14:cNvContentPartPr/>
                <p14:nvPr/>
              </p14:nvContentPartPr>
              <p14:xfrm>
                <a:off x="643716" y="4723148"/>
                <a:ext cx="858240" cy="82080"/>
              </p14:xfrm>
            </p:contentPart>
          </mc:Choice>
          <mc:Fallback>
            <p:pic>
              <p:nvPicPr>
                <p:cNvPr id="184" name="Ink 183">
                  <a:extLst>
                    <a:ext uri="{FF2B5EF4-FFF2-40B4-BE49-F238E27FC236}">
                      <a16:creationId xmlns:a16="http://schemas.microsoft.com/office/drawing/2014/main" id="{BC806C54-763D-FC82-1DA4-7E756932F91B}"/>
                    </a:ext>
                  </a:extLst>
                </p:cNvPr>
                <p:cNvPicPr/>
                <p:nvPr/>
              </p:nvPicPr>
              <p:blipFill>
                <a:blip r:embed="rId247"/>
                <a:stretch>
                  <a:fillRect/>
                </a:stretch>
              </p:blipFill>
              <p:spPr>
                <a:xfrm>
                  <a:off x="626076" y="4705148"/>
                  <a:ext cx="893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2" name="Ink 131">
                  <a:extLst>
                    <a:ext uri="{FF2B5EF4-FFF2-40B4-BE49-F238E27FC236}">
                      <a16:creationId xmlns:a16="http://schemas.microsoft.com/office/drawing/2014/main" id="{51ADD20F-7478-DE4C-218F-2B54499AA908}"/>
                    </a:ext>
                  </a:extLst>
                </p14:cNvPr>
                <p14:cNvContentPartPr/>
                <p14:nvPr/>
              </p14:nvContentPartPr>
              <p14:xfrm>
                <a:off x="1271196" y="3396188"/>
                <a:ext cx="897840" cy="42480"/>
              </p14:xfrm>
            </p:contentPart>
          </mc:Choice>
          <mc:Fallback>
            <p:pic>
              <p:nvPicPr>
                <p:cNvPr id="132" name="Ink 131">
                  <a:extLst>
                    <a:ext uri="{FF2B5EF4-FFF2-40B4-BE49-F238E27FC236}">
                      <a16:creationId xmlns:a16="http://schemas.microsoft.com/office/drawing/2014/main" id="{51ADD20F-7478-DE4C-218F-2B54499AA908}"/>
                    </a:ext>
                  </a:extLst>
                </p:cNvPr>
                <p:cNvPicPr/>
                <p:nvPr/>
              </p:nvPicPr>
              <p:blipFill>
                <a:blip r:embed="rId249"/>
                <a:stretch>
                  <a:fillRect/>
                </a:stretch>
              </p:blipFill>
              <p:spPr>
                <a:xfrm>
                  <a:off x="1253556" y="3378548"/>
                  <a:ext cx="933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3" name="Ink 132">
                  <a:extLst>
                    <a:ext uri="{FF2B5EF4-FFF2-40B4-BE49-F238E27FC236}">
                      <a16:creationId xmlns:a16="http://schemas.microsoft.com/office/drawing/2014/main" id="{F93783F1-750A-C2E2-54BC-ED412CC6A5D7}"/>
                    </a:ext>
                  </a:extLst>
                </p14:cNvPr>
                <p14:cNvContentPartPr/>
                <p14:nvPr/>
              </p14:nvContentPartPr>
              <p14:xfrm>
                <a:off x="8478036" y="3840068"/>
                <a:ext cx="688680" cy="33480"/>
              </p14:xfrm>
            </p:contentPart>
          </mc:Choice>
          <mc:Fallback>
            <p:pic>
              <p:nvPicPr>
                <p:cNvPr id="133" name="Ink 132">
                  <a:extLst>
                    <a:ext uri="{FF2B5EF4-FFF2-40B4-BE49-F238E27FC236}">
                      <a16:creationId xmlns:a16="http://schemas.microsoft.com/office/drawing/2014/main" id="{F93783F1-750A-C2E2-54BC-ED412CC6A5D7}"/>
                    </a:ext>
                  </a:extLst>
                </p:cNvPr>
                <p:cNvPicPr/>
                <p:nvPr/>
              </p:nvPicPr>
              <p:blipFill>
                <a:blip r:embed="rId251"/>
                <a:stretch>
                  <a:fillRect/>
                </a:stretch>
              </p:blipFill>
              <p:spPr>
                <a:xfrm>
                  <a:off x="8460396" y="3822428"/>
                  <a:ext cx="724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4" name="Ink 133">
                  <a:extLst>
                    <a:ext uri="{FF2B5EF4-FFF2-40B4-BE49-F238E27FC236}">
                      <a16:creationId xmlns:a16="http://schemas.microsoft.com/office/drawing/2014/main" id="{3FC8B494-5436-45BE-F6E6-F0B44824803D}"/>
                    </a:ext>
                  </a:extLst>
                </p14:cNvPr>
                <p14:cNvContentPartPr/>
                <p14:nvPr/>
              </p14:nvContentPartPr>
              <p14:xfrm>
                <a:off x="7813836" y="3851948"/>
                <a:ext cx="619920" cy="28080"/>
              </p14:xfrm>
            </p:contentPart>
          </mc:Choice>
          <mc:Fallback>
            <p:pic>
              <p:nvPicPr>
                <p:cNvPr id="134" name="Ink 133">
                  <a:extLst>
                    <a:ext uri="{FF2B5EF4-FFF2-40B4-BE49-F238E27FC236}">
                      <a16:creationId xmlns:a16="http://schemas.microsoft.com/office/drawing/2014/main" id="{3FC8B494-5436-45BE-F6E6-F0B44824803D}"/>
                    </a:ext>
                  </a:extLst>
                </p:cNvPr>
                <p:cNvPicPr/>
                <p:nvPr/>
              </p:nvPicPr>
              <p:blipFill>
                <a:blip r:embed="rId253"/>
                <a:stretch>
                  <a:fillRect/>
                </a:stretch>
              </p:blipFill>
              <p:spPr>
                <a:xfrm>
                  <a:off x="7796196" y="3833948"/>
                  <a:ext cx="655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5" name="Ink 134">
                  <a:extLst>
                    <a:ext uri="{FF2B5EF4-FFF2-40B4-BE49-F238E27FC236}">
                      <a16:creationId xmlns:a16="http://schemas.microsoft.com/office/drawing/2014/main" id="{018E9CA2-62EE-606D-3B31-1BD093C4ACE0}"/>
                    </a:ext>
                  </a:extLst>
                </p14:cNvPr>
                <p14:cNvContentPartPr/>
                <p14:nvPr/>
              </p14:nvContentPartPr>
              <p14:xfrm>
                <a:off x="6888996" y="3855188"/>
                <a:ext cx="726840" cy="24840"/>
              </p14:xfrm>
            </p:contentPart>
          </mc:Choice>
          <mc:Fallback>
            <p:pic>
              <p:nvPicPr>
                <p:cNvPr id="135" name="Ink 134">
                  <a:extLst>
                    <a:ext uri="{FF2B5EF4-FFF2-40B4-BE49-F238E27FC236}">
                      <a16:creationId xmlns:a16="http://schemas.microsoft.com/office/drawing/2014/main" id="{018E9CA2-62EE-606D-3B31-1BD093C4ACE0}"/>
                    </a:ext>
                  </a:extLst>
                </p:cNvPr>
                <p:cNvPicPr/>
                <p:nvPr/>
              </p:nvPicPr>
              <p:blipFill>
                <a:blip r:embed="rId255"/>
                <a:stretch>
                  <a:fillRect/>
                </a:stretch>
              </p:blipFill>
              <p:spPr>
                <a:xfrm>
                  <a:off x="6871356" y="3837548"/>
                  <a:ext cx="762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7" name="Ink 146">
                  <a:extLst>
                    <a:ext uri="{FF2B5EF4-FFF2-40B4-BE49-F238E27FC236}">
                      <a16:creationId xmlns:a16="http://schemas.microsoft.com/office/drawing/2014/main" id="{67A7551E-700B-15F8-BC87-5DE155BE7A2E}"/>
                    </a:ext>
                  </a:extLst>
                </p14:cNvPr>
                <p14:cNvContentPartPr/>
                <p14:nvPr/>
              </p14:nvContentPartPr>
              <p14:xfrm>
                <a:off x="8671356" y="4267028"/>
                <a:ext cx="676440" cy="54360"/>
              </p14:xfrm>
            </p:contentPart>
          </mc:Choice>
          <mc:Fallback>
            <p:pic>
              <p:nvPicPr>
                <p:cNvPr id="147" name="Ink 146">
                  <a:extLst>
                    <a:ext uri="{FF2B5EF4-FFF2-40B4-BE49-F238E27FC236}">
                      <a16:creationId xmlns:a16="http://schemas.microsoft.com/office/drawing/2014/main" id="{67A7551E-700B-15F8-BC87-5DE155BE7A2E}"/>
                    </a:ext>
                  </a:extLst>
                </p:cNvPr>
                <p:cNvPicPr/>
                <p:nvPr/>
              </p:nvPicPr>
              <p:blipFill>
                <a:blip r:embed="rId257"/>
                <a:stretch>
                  <a:fillRect/>
                </a:stretch>
              </p:blipFill>
              <p:spPr>
                <a:xfrm>
                  <a:off x="8653356" y="4249388"/>
                  <a:ext cx="712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9" name="Ink 148">
                  <a:extLst>
                    <a:ext uri="{FF2B5EF4-FFF2-40B4-BE49-F238E27FC236}">
                      <a16:creationId xmlns:a16="http://schemas.microsoft.com/office/drawing/2014/main" id="{8A2EC682-F1EF-3B33-1CCC-A0ACF133515E}"/>
                    </a:ext>
                  </a:extLst>
                </p14:cNvPr>
                <p14:cNvContentPartPr/>
                <p14:nvPr/>
              </p14:nvContentPartPr>
              <p14:xfrm>
                <a:off x="7894116" y="4262348"/>
                <a:ext cx="644760" cy="57600"/>
              </p14:xfrm>
            </p:contentPart>
          </mc:Choice>
          <mc:Fallback>
            <p:pic>
              <p:nvPicPr>
                <p:cNvPr id="149" name="Ink 148">
                  <a:extLst>
                    <a:ext uri="{FF2B5EF4-FFF2-40B4-BE49-F238E27FC236}">
                      <a16:creationId xmlns:a16="http://schemas.microsoft.com/office/drawing/2014/main" id="{8A2EC682-F1EF-3B33-1CCC-A0ACF133515E}"/>
                    </a:ext>
                  </a:extLst>
                </p:cNvPr>
                <p:cNvPicPr/>
                <p:nvPr/>
              </p:nvPicPr>
              <p:blipFill>
                <a:blip r:embed="rId259"/>
                <a:stretch>
                  <a:fillRect/>
                </a:stretch>
              </p:blipFill>
              <p:spPr>
                <a:xfrm>
                  <a:off x="7876116" y="4244708"/>
                  <a:ext cx="680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0" name="Ink 149">
                  <a:extLst>
                    <a:ext uri="{FF2B5EF4-FFF2-40B4-BE49-F238E27FC236}">
                      <a16:creationId xmlns:a16="http://schemas.microsoft.com/office/drawing/2014/main" id="{10B82190-9245-D590-C793-201B1C5AE0AA}"/>
                    </a:ext>
                  </a:extLst>
                </p14:cNvPr>
                <p14:cNvContentPartPr/>
                <p14:nvPr/>
              </p14:nvContentPartPr>
              <p14:xfrm>
                <a:off x="7234236" y="4300508"/>
                <a:ext cx="673920" cy="45720"/>
              </p14:xfrm>
            </p:contentPart>
          </mc:Choice>
          <mc:Fallback>
            <p:pic>
              <p:nvPicPr>
                <p:cNvPr id="150" name="Ink 149">
                  <a:extLst>
                    <a:ext uri="{FF2B5EF4-FFF2-40B4-BE49-F238E27FC236}">
                      <a16:creationId xmlns:a16="http://schemas.microsoft.com/office/drawing/2014/main" id="{10B82190-9245-D590-C793-201B1C5AE0AA}"/>
                    </a:ext>
                  </a:extLst>
                </p:cNvPr>
                <p:cNvPicPr/>
                <p:nvPr/>
              </p:nvPicPr>
              <p:blipFill>
                <a:blip r:embed="rId261"/>
                <a:stretch>
                  <a:fillRect/>
                </a:stretch>
              </p:blipFill>
              <p:spPr>
                <a:xfrm>
                  <a:off x="7216236" y="4282868"/>
                  <a:ext cx="709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2" name="Ink 151">
                  <a:extLst>
                    <a:ext uri="{FF2B5EF4-FFF2-40B4-BE49-F238E27FC236}">
                      <a16:creationId xmlns:a16="http://schemas.microsoft.com/office/drawing/2014/main" id="{CAEB50EE-298F-5309-9BE4-D2F2CDB8BC96}"/>
                    </a:ext>
                  </a:extLst>
                </p14:cNvPr>
                <p14:cNvContentPartPr/>
                <p14:nvPr/>
              </p14:nvContentPartPr>
              <p14:xfrm>
                <a:off x="6732036" y="4234268"/>
                <a:ext cx="599400" cy="31320"/>
              </p14:xfrm>
            </p:contentPart>
          </mc:Choice>
          <mc:Fallback>
            <p:pic>
              <p:nvPicPr>
                <p:cNvPr id="152" name="Ink 151">
                  <a:extLst>
                    <a:ext uri="{FF2B5EF4-FFF2-40B4-BE49-F238E27FC236}">
                      <a16:creationId xmlns:a16="http://schemas.microsoft.com/office/drawing/2014/main" id="{CAEB50EE-298F-5309-9BE4-D2F2CDB8BC96}"/>
                    </a:ext>
                  </a:extLst>
                </p:cNvPr>
                <p:cNvPicPr/>
                <p:nvPr/>
              </p:nvPicPr>
              <p:blipFill>
                <a:blip r:embed="rId263"/>
                <a:stretch>
                  <a:fillRect/>
                </a:stretch>
              </p:blipFill>
              <p:spPr>
                <a:xfrm>
                  <a:off x="6714396" y="4216628"/>
                  <a:ext cx="635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4" name="Ink 153">
                  <a:extLst>
                    <a:ext uri="{FF2B5EF4-FFF2-40B4-BE49-F238E27FC236}">
                      <a16:creationId xmlns:a16="http://schemas.microsoft.com/office/drawing/2014/main" id="{07CA493D-3F99-DF80-A4F5-A126125E3777}"/>
                    </a:ext>
                  </a:extLst>
                </p14:cNvPr>
                <p14:cNvContentPartPr/>
                <p14:nvPr/>
              </p14:nvContentPartPr>
              <p14:xfrm>
                <a:off x="5914476" y="4241108"/>
                <a:ext cx="696240" cy="76680"/>
              </p14:xfrm>
            </p:contentPart>
          </mc:Choice>
          <mc:Fallback>
            <p:pic>
              <p:nvPicPr>
                <p:cNvPr id="154" name="Ink 153">
                  <a:extLst>
                    <a:ext uri="{FF2B5EF4-FFF2-40B4-BE49-F238E27FC236}">
                      <a16:creationId xmlns:a16="http://schemas.microsoft.com/office/drawing/2014/main" id="{07CA493D-3F99-DF80-A4F5-A126125E3777}"/>
                    </a:ext>
                  </a:extLst>
                </p:cNvPr>
                <p:cNvPicPr/>
                <p:nvPr/>
              </p:nvPicPr>
              <p:blipFill>
                <a:blip r:embed="rId265"/>
                <a:stretch>
                  <a:fillRect/>
                </a:stretch>
              </p:blipFill>
              <p:spPr>
                <a:xfrm>
                  <a:off x="5896476" y="4223468"/>
                  <a:ext cx="731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5" name="Ink 154">
                  <a:extLst>
                    <a:ext uri="{FF2B5EF4-FFF2-40B4-BE49-F238E27FC236}">
                      <a16:creationId xmlns:a16="http://schemas.microsoft.com/office/drawing/2014/main" id="{8CDBF8B6-1763-1C14-6074-5F491CCDD866}"/>
                    </a:ext>
                  </a:extLst>
                </p14:cNvPr>
                <p14:cNvContentPartPr/>
                <p14:nvPr/>
              </p14:nvContentPartPr>
              <p14:xfrm>
                <a:off x="5338836" y="4336508"/>
                <a:ext cx="621360" cy="30240"/>
              </p14:xfrm>
            </p:contentPart>
          </mc:Choice>
          <mc:Fallback>
            <p:pic>
              <p:nvPicPr>
                <p:cNvPr id="155" name="Ink 154">
                  <a:extLst>
                    <a:ext uri="{FF2B5EF4-FFF2-40B4-BE49-F238E27FC236}">
                      <a16:creationId xmlns:a16="http://schemas.microsoft.com/office/drawing/2014/main" id="{8CDBF8B6-1763-1C14-6074-5F491CCDD866}"/>
                    </a:ext>
                  </a:extLst>
                </p:cNvPr>
                <p:cNvPicPr/>
                <p:nvPr/>
              </p:nvPicPr>
              <p:blipFill>
                <a:blip r:embed="rId267"/>
                <a:stretch>
                  <a:fillRect/>
                </a:stretch>
              </p:blipFill>
              <p:spPr>
                <a:xfrm>
                  <a:off x="5321196" y="4318868"/>
                  <a:ext cx="657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6" name="Ink 155">
                  <a:extLst>
                    <a:ext uri="{FF2B5EF4-FFF2-40B4-BE49-F238E27FC236}">
                      <a16:creationId xmlns:a16="http://schemas.microsoft.com/office/drawing/2014/main" id="{8C39DC91-5F54-6145-5B78-6071029BC9E6}"/>
                    </a:ext>
                  </a:extLst>
                </p14:cNvPr>
                <p14:cNvContentPartPr/>
                <p14:nvPr/>
              </p14:nvContentPartPr>
              <p14:xfrm>
                <a:off x="4753836" y="4252988"/>
                <a:ext cx="436320" cy="39960"/>
              </p14:xfrm>
            </p:contentPart>
          </mc:Choice>
          <mc:Fallback>
            <p:pic>
              <p:nvPicPr>
                <p:cNvPr id="156" name="Ink 155">
                  <a:extLst>
                    <a:ext uri="{FF2B5EF4-FFF2-40B4-BE49-F238E27FC236}">
                      <a16:creationId xmlns:a16="http://schemas.microsoft.com/office/drawing/2014/main" id="{8C39DC91-5F54-6145-5B78-6071029BC9E6}"/>
                    </a:ext>
                  </a:extLst>
                </p:cNvPr>
                <p:cNvPicPr/>
                <p:nvPr/>
              </p:nvPicPr>
              <p:blipFill>
                <a:blip r:embed="rId269"/>
                <a:stretch>
                  <a:fillRect/>
                </a:stretch>
              </p:blipFill>
              <p:spPr>
                <a:xfrm>
                  <a:off x="4736196" y="4234988"/>
                  <a:ext cx="471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7" name="Ink 156">
                  <a:extLst>
                    <a:ext uri="{FF2B5EF4-FFF2-40B4-BE49-F238E27FC236}">
                      <a16:creationId xmlns:a16="http://schemas.microsoft.com/office/drawing/2014/main" id="{B8638C90-9E5D-C338-9786-72C02CF1301E}"/>
                    </a:ext>
                  </a:extLst>
                </p14:cNvPr>
                <p14:cNvContentPartPr/>
                <p14:nvPr/>
              </p14:nvContentPartPr>
              <p14:xfrm>
                <a:off x="3799116" y="4278548"/>
                <a:ext cx="624240" cy="33120"/>
              </p14:xfrm>
            </p:contentPart>
          </mc:Choice>
          <mc:Fallback>
            <p:pic>
              <p:nvPicPr>
                <p:cNvPr id="157" name="Ink 156">
                  <a:extLst>
                    <a:ext uri="{FF2B5EF4-FFF2-40B4-BE49-F238E27FC236}">
                      <a16:creationId xmlns:a16="http://schemas.microsoft.com/office/drawing/2014/main" id="{B8638C90-9E5D-C338-9786-72C02CF1301E}"/>
                    </a:ext>
                  </a:extLst>
                </p:cNvPr>
                <p:cNvPicPr/>
                <p:nvPr/>
              </p:nvPicPr>
              <p:blipFill>
                <a:blip r:embed="rId271"/>
                <a:stretch>
                  <a:fillRect/>
                </a:stretch>
              </p:blipFill>
              <p:spPr>
                <a:xfrm>
                  <a:off x="3781116" y="4260548"/>
                  <a:ext cx="659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9" name="Ink 158">
                  <a:extLst>
                    <a:ext uri="{FF2B5EF4-FFF2-40B4-BE49-F238E27FC236}">
                      <a16:creationId xmlns:a16="http://schemas.microsoft.com/office/drawing/2014/main" id="{A97A1A2E-E4E8-8C64-E730-DABCC1E35610}"/>
                    </a:ext>
                  </a:extLst>
                </p14:cNvPr>
                <p14:cNvContentPartPr/>
                <p14:nvPr/>
              </p14:nvContentPartPr>
              <p14:xfrm>
                <a:off x="2813436" y="4317068"/>
                <a:ext cx="904680" cy="56160"/>
              </p14:xfrm>
            </p:contentPart>
          </mc:Choice>
          <mc:Fallback>
            <p:pic>
              <p:nvPicPr>
                <p:cNvPr id="159" name="Ink 158">
                  <a:extLst>
                    <a:ext uri="{FF2B5EF4-FFF2-40B4-BE49-F238E27FC236}">
                      <a16:creationId xmlns:a16="http://schemas.microsoft.com/office/drawing/2014/main" id="{A97A1A2E-E4E8-8C64-E730-DABCC1E35610}"/>
                    </a:ext>
                  </a:extLst>
                </p:cNvPr>
                <p:cNvPicPr/>
                <p:nvPr/>
              </p:nvPicPr>
              <p:blipFill>
                <a:blip r:embed="rId273"/>
                <a:stretch>
                  <a:fillRect/>
                </a:stretch>
              </p:blipFill>
              <p:spPr>
                <a:xfrm>
                  <a:off x="2795436" y="4299068"/>
                  <a:ext cx="940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1" name="Ink 160">
                  <a:extLst>
                    <a:ext uri="{FF2B5EF4-FFF2-40B4-BE49-F238E27FC236}">
                      <a16:creationId xmlns:a16="http://schemas.microsoft.com/office/drawing/2014/main" id="{3938E265-7942-C7E3-3F43-5A4C66B8CFF5}"/>
                    </a:ext>
                  </a:extLst>
                </p14:cNvPr>
                <p14:cNvContentPartPr/>
                <p14:nvPr/>
              </p14:nvContentPartPr>
              <p14:xfrm>
                <a:off x="1991916" y="4291508"/>
                <a:ext cx="707040" cy="39960"/>
              </p14:xfrm>
            </p:contentPart>
          </mc:Choice>
          <mc:Fallback>
            <p:pic>
              <p:nvPicPr>
                <p:cNvPr id="161" name="Ink 160">
                  <a:extLst>
                    <a:ext uri="{FF2B5EF4-FFF2-40B4-BE49-F238E27FC236}">
                      <a16:creationId xmlns:a16="http://schemas.microsoft.com/office/drawing/2014/main" id="{3938E265-7942-C7E3-3F43-5A4C66B8CFF5}"/>
                    </a:ext>
                  </a:extLst>
                </p:cNvPr>
                <p:cNvPicPr/>
                <p:nvPr/>
              </p:nvPicPr>
              <p:blipFill>
                <a:blip r:embed="rId275"/>
                <a:stretch>
                  <a:fillRect/>
                </a:stretch>
              </p:blipFill>
              <p:spPr>
                <a:xfrm>
                  <a:off x="1974276" y="4273508"/>
                  <a:ext cx="742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 name="Ink 166">
                  <a:extLst>
                    <a:ext uri="{FF2B5EF4-FFF2-40B4-BE49-F238E27FC236}">
                      <a16:creationId xmlns:a16="http://schemas.microsoft.com/office/drawing/2014/main" id="{A1079966-CEAD-2520-7600-B80CA361919B}"/>
                    </a:ext>
                  </a:extLst>
                </p14:cNvPr>
                <p14:cNvContentPartPr/>
                <p14:nvPr/>
              </p14:nvContentPartPr>
              <p14:xfrm>
                <a:off x="1798236" y="4357748"/>
                <a:ext cx="7560" cy="1800"/>
              </p14:xfrm>
            </p:contentPart>
          </mc:Choice>
          <mc:Fallback>
            <p:pic>
              <p:nvPicPr>
                <p:cNvPr id="167" name="Ink 166">
                  <a:extLst>
                    <a:ext uri="{FF2B5EF4-FFF2-40B4-BE49-F238E27FC236}">
                      <a16:creationId xmlns:a16="http://schemas.microsoft.com/office/drawing/2014/main" id="{A1079966-CEAD-2520-7600-B80CA361919B}"/>
                    </a:ext>
                  </a:extLst>
                </p:cNvPr>
                <p:cNvPicPr/>
                <p:nvPr/>
              </p:nvPicPr>
              <p:blipFill>
                <a:blip r:embed="rId277"/>
                <a:stretch>
                  <a:fillRect/>
                </a:stretch>
              </p:blipFill>
              <p:spPr>
                <a:xfrm>
                  <a:off x="1780596" y="4340108"/>
                  <a:ext cx="43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8" name="Ink 167">
                  <a:extLst>
                    <a:ext uri="{FF2B5EF4-FFF2-40B4-BE49-F238E27FC236}">
                      <a16:creationId xmlns:a16="http://schemas.microsoft.com/office/drawing/2014/main" id="{F1668D6D-3DBB-BDAF-5499-9AFFE3F5954F}"/>
                    </a:ext>
                  </a:extLst>
                </p14:cNvPr>
                <p14:cNvContentPartPr/>
                <p14:nvPr/>
              </p14:nvContentPartPr>
              <p14:xfrm>
                <a:off x="1276596" y="4274588"/>
                <a:ext cx="831960" cy="49680"/>
              </p14:xfrm>
            </p:contentPart>
          </mc:Choice>
          <mc:Fallback>
            <p:pic>
              <p:nvPicPr>
                <p:cNvPr id="168" name="Ink 167">
                  <a:extLst>
                    <a:ext uri="{FF2B5EF4-FFF2-40B4-BE49-F238E27FC236}">
                      <a16:creationId xmlns:a16="http://schemas.microsoft.com/office/drawing/2014/main" id="{F1668D6D-3DBB-BDAF-5499-9AFFE3F5954F}"/>
                    </a:ext>
                  </a:extLst>
                </p:cNvPr>
                <p:cNvPicPr/>
                <p:nvPr/>
              </p:nvPicPr>
              <p:blipFill>
                <a:blip r:embed="rId279"/>
                <a:stretch>
                  <a:fillRect/>
                </a:stretch>
              </p:blipFill>
              <p:spPr>
                <a:xfrm>
                  <a:off x="1258596" y="4256948"/>
                  <a:ext cx="867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7" name="Ink 136">
                  <a:extLst>
                    <a:ext uri="{FF2B5EF4-FFF2-40B4-BE49-F238E27FC236}">
                      <a16:creationId xmlns:a16="http://schemas.microsoft.com/office/drawing/2014/main" id="{771E6B21-E3A3-D529-9C86-0EC74F6C0CE6}"/>
                    </a:ext>
                  </a:extLst>
                </p14:cNvPr>
                <p14:cNvContentPartPr/>
                <p14:nvPr/>
              </p14:nvContentPartPr>
              <p14:xfrm>
                <a:off x="5751396" y="3790388"/>
                <a:ext cx="598680" cy="47880"/>
              </p14:xfrm>
            </p:contentPart>
          </mc:Choice>
          <mc:Fallback>
            <p:pic>
              <p:nvPicPr>
                <p:cNvPr id="137" name="Ink 136">
                  <a:extLst>
                    <a:ext uri="{FF2B5EF4-FFF2-40B4-BE49-F238E27FC236}">
                      <a16:creationId xmlns:a16="http://schemas.microsoft.com/office/drawing/2014/main" id="{771E6B21-E3A3-D529-9C86-0EC74F6C0CE6}"/>
                    </a:ext>
                  </a:extLst>
                </p:cNvPr>
                <p:cNvPicPr/>
                <p:nvPr/>
              </p:nvPicPr>
              <p:blipFill>
                <a:blip r:embed="rId281"/>
                <a:stretch>
                  <a:fillRect/>
                </a:stretch>
              </p:blipFill>
              <p:spPr>
                <a:xfrm>
                  <a:off x="5733756" y="3772388"/>
                  <a:ext cx="634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8" name="Ink 137">
                  <a:extLst>
                    <a:ext uri="{FF2B5EF4-FFF2-40B4-BE49-F238E27FC236}">
                      <a16:creationId xmlns:a16="http://schemas.microsoft.com/office/drawing/2014/main" id="{E0B35766-F8EA-503D-A68A-46E782CB3499}"/>
                    </a:ext>
                  </a:extLst>
                </p14:cNvPr>
                <p14:cNvContentPartPr/>
                <p14:nvPr/>
              </p14:nvContentPartPr>
              <p14:xfrm>
                <a:off x="5130396" y="3857708"/>
                <a:ext cx="512640" cy="42480"/>
              </p14:xfrm>
            </p:contentPart>
          </mc:Choice>
          <mc:Fallback>
            <p:pic>
              <p:nvPicPr>
                <p:cNvPr id="138" name="Ink 137">
                  <a:extLst>
                    <a:ext uri="{FF2B5EF4-FFF2-40B4-BE49-F238E27FC236}">
                      <a16:creationId xmlns:a16="http://schemas.microsoft.com/office/drawing/2014/main" id="{E0B35766-F8EA-503D-A68A-46E782CB3499}"/>
                    </a:ext>
                  </a:extLst>
                </p:cNvPr>
                <p:cNvPicPr/>
                <p:nvPr/>
              </p:nvPicPr>
              <p:blipFill>
                <a:blip r:embed="rId283"/>
                <a:stretch>
                  <a:fillRect/>
                </a:stretch>
              </p:blipFill>
              <p:spPr>
                <a:xfrm>
                  <a:off x="5112756" y="3840068"/>
                  <a:ext cx="548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9" name="Ink 138">
                  <a:extLst>
                    <a:ext uri="{FF2B5EF4-FFF2-40B4-BE49-F238E27FC236}">
                      <a16:creationId xmlns:a16="http://schemas.microsoft.com/office/drawing/2014/main" id="{85F24EF8-0286-9FCE-3CCE-448252EA9B44}"/>
                    </a:ext>
                  </a:extLst>
                </p14:cNvPr>
                <p14:cNvContentPartPr/>
                <p14:nvPr/>
              </p14:nvContentPartPr>
              <p14:xfrm>
                <a:off x="4099356" y="3878948"/>
                <a:ext cx="792360" cy="84240"/>
              </p14:xfrm>
            </p:contentPart>
          </mc:Choice>
          <mc:Fallback>
            <p:pic>
              <p:nvPicPr>
                <p:cNvPr id="139" name="Ink 138">
                  <a:extLst>
                    <a:ext uri="{FF2B5EF4-FFF2-40B4-BE49-F238E27FC236}">
                      <a16:creationId xmlns:a16="http://schemas.microsoft.com/office/drawing/2014/main" id="{85F24EF8-0286-9FCE-3CCE-448252EA9B44}"/>
                    </a:ext>
                  </a:extLst>
                </p:cNvPr>
                <p:cNvPicPr/>
                <p:nvPr/>
              </p:nvPicPr>
              <p:blipFill>
                <a:blip r:embed="rId285"/>
                <a:stretch>
                  <a:fillRect/>
                </a:stretch>
              </p:blipFill>
              <p:spPr>
                <a:xfrm>
                  <a:off x="4081356" y="3860948"/>
                  <a:ext cx="828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1" name="Ink 140">
                  <a:extLst>
                    <a:ext uri="{FF2B5EF4-FFF2-40B4-BE49-F238E27FC236}">
                      <a16:creationId xmlns:a16="http://schemas.microsoft.com/office/drawing/2014/main" id="{DE68A9CA-91CC-0788-9C0E-6BAD50A8090A}"/>
                    </a:ext>
                  </a:extLst>
                </p14:cNvPr>
                <p14:cNvContentPartPr/>
                <p14:nvPr/>
              </p14:nvContentPartPr>
              <p14:xfrm>
                <a:off x="3347676" y="3860948"/>
                <a:ext cx="697680" cy="30600"/>
              </p14:xfrm>
            </p:contentPart>
          </mc:Choice>
          <mc:Fallback>
            <p:pic>
              <p:nvPicPr>
                <p:cNvPr id="141" name="Ink 140">
                  <a:extLst>
                    <a:ext uri="{FF2B5EF4-FFF2-40B4-BE49-F238E27FC236}">
                      <a16:creationId xmlns:a16="http://schemas.microsoft.com/office/drawing/2014/main" id="{DE68A9CA-91CC-0788-9C0E-6BAD50A8090A}"/>
                    </a:ext>
                  </a:extLst>
                </p:cNvPr>
                <p:cNvPicPr/>
                <p:nvPr/>
              </p:nvPicPr>
              <p:blipFill>
                <a:blip r:embed="rId287"/>
                <a:stretch>
                  <a:fillRect/>
                </a:stretch>
              </p:blipFill>
              <p:spPr>
                <a:xfrm>
                  <a:off x="3330036" y="3842948"/>
                  <a:ext cx="733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43" name="Ink 142">
                  <a:extLst>
                    <a:ext uri="{FF2B5EF4-FFF2-40B4-BE49-F238E27FC236}">
                      <a16:creationId xmlns:a16="http://schemas.microsoft.com/office/drawing/2014/main" id="{54698811-11E9-AD04-62B9-4446E4292B29}"/>
                    </a:ext>
                  </a:extLst>
                </p14:cNvPr>
                <p14:cNvContentPartPr/>
                <p14:nvPr/>
              </p14:nvContentPartPr>
              <p14:xfrm>
                <a:off x="2627676" y="3845468"/>
                <a:ext cx="567000" cy="39240"/>
              </p14:xfrm>
            </p:contentPart>
          </mc:Choice>
          <mc:Fallback>
            <p:pic>
              <p:nvPicPr>
                <p:cNvPr id="143" name="Ink 142">
                  <a:extLst>
                    <a:ext uri="{FF2B5EF4-FFF2-40B4-BE49-F238E27FC236}">
                      <a16:creationId xmlns:a16="http://schemas.microsoft.com/office/drawing/2014/main" id="{54698811-11E9-AD04-62B9-4446E4292B29}"/>
                    </a:ext>
                  </a:extLst>
                </p:cNvPr>
                <p:cNvPicPr/>
                <p:nvPr/>
              </p:nvPicPr>
              <p:blipFill>
                <a:blip r:embed="rId289"/>
                <a:stretch>
                  <a:fillRect/>
                </a:stretch>
              </p:blipFill>
              <p:spPr>
                <a:xfrm>
                  <a:off x="2610036" y="3827828"/>
                  <a:ext cx="602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44" name="Ink 143">
                  <a:extLst>
                    <a:ext uri="{FF2B5EF4-FFF2-40B4-BE49-F238E27FC236}">
                      <a16:creationId xmlns:a16="http://schemas.microsoft.com/office/drawing/2014/main" id="{6DF9DD90-3B95-227F-B107-7BBD075C48EF}"/>
                    </a:ext>
                  </a:extLst>
                </p14:cNvPr>
                <p14:cNvContentPartPr/>
                <p14:nvPr/>
              </p14:nvContentPartPr>
              <p14:xfrm>
                <a:off x="2085876" y="3857708"/>
                <a:ext cx="512640" cy="48960"/>
              </p14:xfrm>
            </p:contentPart>
          </mc:Choice>
          <mc:Fallback>
            <p:pic>
              <p:nvPicPr>
                <p:cNvPr id="144" name="Ink 143">
                  <a:extLst>
                    <a:ext uri="{FF2B5EF4-FFF2-40B4-BE49-F238E27FC236}">
                      <a16:creationId xmlns:a16="http://schemas.microsoft.com/office/drawing/2014/main" id="{6DF9DD90-3B95-227F-B107-7BBD075C48EF}"/>
                    </a:ext>
                  </a:extLst>
                </p:cNvPr>
                <p:cNvPicPr/>
                <p:nvPr/>
              </p:nvPicPr>
              <p:blipFill>
                <a:blip r:embed="rId291"/>
                <a:stretch>
                  <a:fillRect/>
                </a:stretch>
              </p:blipFill>
              <p:spPr>
                <a:xfrm>
                  <a:off x="2068236" y="3840068"/>
                  <a:ext cx="548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45" name="Ink 144">
                  <a:extLst>
                    <a:ext uri="{FF2B5EF4-FFF2-40B4-BE49-F238E27FC236}">
                      <a16:creationId xmlns:a16="http://schemas.microsoft.com/office/drawing/2014/main" id="{0AC7C2F5-6D7B-CDCB-2C7D-5C18A6ECD1DA}"/>
                    </a:ext>
                  </a:extLst>
                </p14:cNvPr>
                <p14:cNvContentPartPr/>
                <p14:nvPr/>
              </p14:nvContentPartPr>
              <p14:xfrm>
                <a:off x="1628676" y="3779948"/>
                <a:ext cx="448200" cy="52560"/>
              </p14:xfrm>
            </p:contentPart>
          </mc:Choice>
          <mc:Fallback>
            <p:pic>
              <p:nvPicPr>
                <p:cNvPr id="145" name="Ink 144">
                  <a:extLst>
                    <a:ext uri="{FF2B5EF4-FFF2-40B4-BE49-F238E27FC236}">
                      <a16:creationId xmlns:a16="http://schemas.microsoft.com/office/drawing/2014/main" id="{0AC7C2F5-6D7B-CDCB-2C7D-5C18A6ECD1DA}"/>
                    </a:ext>
                  </a:extLst>
                </p:cNvPr>
                <p:cNvPicPr/>
                <p:nvPr/>
              </p:nvPicPr>
              <p:blipFill>
                <a:blip r:embed="rId293"/>
                <a:stretch>
                  <a:fillRect/>
                </a:stretch>
              </p:blipFill>
              <p:spPr>
                <a:xfrm>
                  <a:off x="1611036" y="3762308"/>
                  <a:ext cx="483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46" name="Ink 145">
                  <a:extLst>
                    <a:ext uri="{FF2B5EF4-FFF2-40B4-BE49-F238E27FC236}">
                      <a16:creationId xmlns:a16="http://schemas.microsoft.com/office/drawing/2014/main" id="{AB2C0256-0257-43F4-3BD1-4B8566DD857C}"/>
                    </a:ext>
                  </a:extLst>
                </p14:cNvPr>
                <p14:cNvContentPartPr/>
                <p14:nvPr/>
              </p14:nvContentPartPr>
              <p14:xfrm>
                <a:off x="726516" y="3837548"/>
                <a:ext cx="824040" cy="48600"/>
              </p14:xfrm>
            </p:contentPart>
          </mc:Choice>
          <mc:Fallback>
            <p:pic>
              <p:nvPicPr>
                <p:cNvPr id="146" name="Ink 145">
                  <a:extLst>
                    <a:ext uri="{FF2B5EF4-FFF2-40B4-BE49-F238E27FC236}">
                      <a16:creationId xmlns:a16="http://schemas.microsoft.com/office/drawing/2014/main" id="{AB2C0256-0257-43F4-3BD1-4B8566DD857C}"/>
                    </a:ext>
                  </a:extLst>
                </p:cNvPr>
                <p:cNvPicPr/>
                <p:nvPr/>
              </p:nvPicPr>
              <p:blipFill>
                <a:blip r:embed="rId295"/>
                <a:stretch>
                  <a:fillRect/>
                </a:stretch>
              </p:blipFill>
              <p:spPr>
                <a:xfrm>
                  <a:off x="708876" y="3819908"/>
                  <a:ext cx="859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25" name="Ink 124">
                  <a:extLst>
                    <a:ext uri="{FF2B5EF4-FFF2-40B4-BE49-F238E27FC236}">
                      <a16:creationId xmlns:a16="http://schemas.microsoft.com/office/drawing/2014/main" id="{204694E6-3CAB-38C2-6A17-17C2A018DDD5}"/>
                    </a:ext>
                  </a:extLst>
                </p14:cNvPr>
                <p14:cNvContentPartPr/>
                <p14:nvPr/>
              </p14:nvContentPartPr>
              <p14:xfrm>
                <a:off x="4812876" y="3392948"/>
                <a:ext cx="678960" cy="55800"/>
              </p14:xfrm>
            </p:contentPart>
          </mc:Choice>
          <mc:Fallback>
            <p:pic>
              <p:nvPicPr>
                <p:cNvPr id="125" name="Ink 124">
                  <a:extLst>
                    <a:ext uri="{FF2B5EF4-FFF2-40B4-BE49-F238E27FC236}">
                      <a16:creationId xmlns:a16="http://schemas.microsoft.com/office/drawing/2014/main" id="{204694E6-3CAB-38C2-6A17-17C2A018DDD5}"/>
                    </a:ext>
                  </a:extLst>
                </p:cNvPr>
                <p:cNvPicPr/>
                <p:nvPr/>
              </p:nvPicPr>
              <p:blipFill>
                <a:blip r:embed="rId297"/>
                <a:stretch>
                  <a:fillRect/>
                </a:stretch>
              </p:blipFill>
              <p:spPr>
                <a:xfrm>
                  <a:off x="4794876" y="3375308"/>
                  <a:ext cx="714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26" name="Ink 125">
                  <a:extLst>
                    <a:ext uri="{FF2B5EF4-FFF2-40B4-BE49-F238E27FC236}">
                      <a16:creationId xmlns:a16="http://schemas.microsoft.com/office/drawing/2014/main" id="{36495BC7-DB79-FB42-BB3D-8877C32470EE}"/>
                    </a:ext>
                  </a:extLst>
                </p14:cNvPr>
                <p14:cNvContentPartPr/>
                <p14:nvPr/>
              </p14:nvContentPartPr>
              <p14:xfrm>
                <a:off x="3887316" y="3426428"/>
                <a:ext cx="772560" cy="53280"/>
              </p14:xfrm>
            </p:contentPart>
          </mc:Choice>
          <mc:Fallback>
            <p:pic>
              <p:nvPicPr>
                <p:cNvPr id="126" name="Ink 125">
                  <a:extLst>
                    <a:ext uri="{FF2B5EF4-FFF2-40B4-BE49-F238E27FC236}">
                      <a16:creationId xmlns:a16="http://schemas.microsoft.com/office/drawing/2014/main" id="{36495BC7-DB79-FB42-BB3D-8877C32470EE}"/>
                    </a:ext>
                  </a:extLst>
                </p:cNvPr>
                <p:cNvPicPr/>
                <p:nvPr/>
              </p:nvPicPr>
              <p:blipFill>
                <a:blip r:embed="rId299"/>
                <a:stretch>
                  <a:fillRect/>
                </a:stretch>
              </p:blipFill>
              <p:spPr>
                <a:xfrm>
                  <a:off x="3869316" y="3408428"/>
                  <a:ext cx="808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28" name="Ink 127">
                  <a:extLst>
                    <a:ext uri="{FF2B5EF4-FFF2-40B4-BE49-F238E27FC236}">
                      <a16:creationId xmlns:a16="http://schemas.microsoft.com/office/drawing/2014/main" id="{E02175A6-9617-AD42-CB0F-019A576C20AE}"/>
                    </a:ext>
                  </a:extLst>
                </p14:cNvPr>
                <p14:cNvContentPartPr/>
                <p14:nvPr/>
              </p14:nvContentPartPr>
              <p14:xfrm>
                <a:off x="3381516" y="3436508"/>
                <a:ext cx="549360" cy="42120"/>
              </p14:xfrm>
            </p:contentPart>
          </mc:Choice>
          <mc:Fallback>
            <p:pic>
              <p:nvPicPr>
                <p:cNvPr id="128" name="Ink 127">
                  <a:extLst>
                    <a:ext uri="{FF2B5EF4-FFF2-40B4-BE49-F238E27FC236}">
                      <a16:creationId xmlns:a16="http://schemas.microsoft.com/office/drawing/2014/main" id="{E02175A6-9617-AD42-CB0F-019A576C20AE}"/>
                    </a:ext>
                  </a:extLst>
                </p:cNvPr>
                <p:cNvPicPr/>
                <p:nvPr/>
              </p:nvPicPr>
              <p:blipFill>
                <a:blip r:embed="rId301"/>
                <a:stretch>
                  <a:fillRect/>
                </a:stretch>
              </p:blipFill>
              <p:spPr>
                <a:xfrm>
                  <a:off x="3363516" y="3418868"/>
                  <a:ext cx="585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0" name="Ink 129">
                  <a:extLst>
                    <a:ext uri="{FF2B5EF4-FFF2-40B4-BE49-F238E27FC236}">
                      <a16:creationId xmlns:a16="http://schemas.microsoft.com/office/drawing/2014/main" id="{CF32238F-AEE3-6D01-1AB8-F14B72F7984B}"/>
                    </a:ext>
                  </a:extLst>
                </p14:cNvPr>
                <p14:cNvContentPartPr/>
                <p14:nvPr/>
              </p14:nvContentPartPr>
              <p14:xfrm>
                <a:off x="2182716" y="3421748"/>
                <a:ext cx="1065240" cy="41760"/>
              </p14:xfrm>
            </p:contentPart>
          </mc:Choice>
          <mc:Fallback>
            <p:pic>
              <p:nvPicPr>
                <p:cNvPr id="130" name="Ink 129">
                  <a:extLst>
                    <a:ext uri="{FF2B5EF4-FFF2-40B4-BE49-F238E27FC236}">
                      <a16:creationId xmlns:a16="http://schemas.microsoft.com/office/drawing/2014/main" id="{CF32238F-AEE3-6D01-1AB8-F14B72F7984B}"/>
                    </a:ext>
                  </a:extLst>
                </p:cNvPr>
                <p:cNvPicPr/>
                <p:nvPr/>
              </p:nvPicPr>
              <p:blipFill>
                <a:blip r:embed="rId303"/>
                <a:stretch>
                  <a:fillRect/>
                </a:stretch>
              </p:blipFill>
              <p:spPr>
                <a:xfrm>
                  <a:off x="2165076" y="3403748"/>
                  <a:ext cx="1100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2" name="Ink 231">
                  <a:extLst>
                    <a:ext uri="{FF2B5EF4-FFF2-40B4-BE49-F238E27FC236}">
                      <a16:creationId xmlns:a16="http://schemas.microsoft.com/office/drawing/2014/main" id="{9CDC460E-DBD7-F171-02EA-01D7A557B7E4}"/>
                    </a:ext>
                  </a:extLst>
                </p14:cNvPr>
                <p14:cNvContentPartPr/>
                <p14:nvPr/>
              </p14:nvContentPartPr>
              <p14:xfrm>
                <a:off x="4063356" y="3337868"/>
                <a:ext cx="2382120" cy="577800"/>
              </p14:xfrm>
            </p:contentPart>
          </mc:Choice>
          <mc:Fallback>
            <p:pic>
              <p:nvPicPr>
                <p:cNvPr id="232" name="Ink 231">
                  <a:extLst>
                    <a:ext uri="{FF2B5EF4-FFF2-40B4-BE49-F238E27FC236}">
                      <a16:creationId xmlns:a16="http://schemas.microsoft.com/office/drawing/2014/main" id="{9CDC460E-DBD7-F171-02EA-01D7A557B7E4}"/>
                    </a:ext>
                  </a:extLst>
                </p:cNvPr>
                <p:cNvPicPr/>
                <p:nvPr/>
              </p:nvPicPr>
              <p:blipFill>
                <a:blip r:embed="rId305"/>
                <a:stretch>
                  <a:fillRect/>
                </a:stretch>
              </p:blipFill>
              <p:spPr>
                <a:xfrm>
                  <a:off x="4045356" y="3320228"/>
                  <a:ext cx="241776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3" name="Ink 232">
                  <a:extLst>
                    <a:ext uri="{FF2B5EF4-FFF2-40B4-BE49-F238E27FC236}">
                      <a16:creationId xmlns:a16="http://schemas.microsoft.com/office/drawing/2014/main" id="{6900514E-D69E-62CB-4E85-286525A0CAAF}"/>
                    </a:ext>
                  </a:extLst>
                </p14:cNvPr>
                <p14:cNvContentPartPr/>
                <p14:nvPr/>
              </p14:nvContentPartPr>
              <p14:xfrm>
                <a:off x="2665836" y="3398348"/>
                <a:ext cx="1429560" cy="628560"/>
              </p14:xfrm>
            </p:contentPart>
          </mc:Choice>
          <mc:Fallback>
            <p:pic>
              <p:nvPicPr>
                <p:cNvPr id="233" name="Ink 232">
                  <a:extLst>
                    <a:ext uri="{FF2B5EF4-FFF2-40B4-BE49-F238E27FC236}">
                      <a16:creationId xmlns:a16="http://schemas.microsoft.com/office/drawing/2014/main" id="{6900514E-D69E-62CB-4E85-286525A0CAAF}"/>
                    </a:ext>
                  </a:extLst>
                </p:cNvPr>
                <p:cNvPicPr/>
                <p:nvPr/>
              </p:nvPicPr>
              <p:blipFill>
                <a:blip r:embed="rId307"/>
                <a:stretch>
                  <a:fillRect/>
                </a:stretch>
              </p:blipFill>
              <p:spPr>
                <a:xfrm>
                  <a:off x="2647836" y="3380708"/>
                  <a:ext cx="1465200" cy="664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5" name="Ink 234">
                  <a:extLst>
                    <a:ext uri="{FF2B5EF4-FFF2-40B4-BE49-F238E27FC236}">
                      <a16:creationId xmlns:a16="http://schemas.microsoft.com/office/drawing/2014/main" id="{C22EB350-1F41-8B77-CE78-1F68B64AE226}"/>
                    </a:ext>
                  </a:extLst>
                </p14:cNvPr>
                <p14:cNvContentPartPr/>
                <p14:nvPr/>
              </p14:nvContentPartPr>
              <p14:xfrm>
                <a:off x="8576676" y="4270268"/>
                <a:ext cx="9000" cy="15840"/>
              </p14:xfrm>
            </p:contentPart>
          </mc:Choice>
          <mc:Fallback>
            <p:pic>
              <p:nvPicPr>
                <p:cNvPr id="235" name="Ink 234">
                  <a:extLst>
                    <a:ext uri="{FF2B5EF4-FFF2-40B4-BE49-F238E27FC236}">
                      <a16:creationId xmlns:a16="http://schemas.microsoft.com/office/drawing/2014/main" id="{C22EB350-1F41-8B77-CE78-1F68B64AE226}"/>
                    </a:ext>
                  </a:extLst>
                </p:cNvPr>
                <p:cNvPicPr/>
                <p:nvPr/>
              </p:nvPicPr>
              <p:blipFill>
                <a:blip r:embed="rId309"/>
                <a:stretch>
                  <a:fillRect/>
                </a:stretch>
              </p:blipFill>
              <p:spPr>
                <a:xfrm>
                  <a:off x="8558676" y="4252628"/>
                  <a:ext cx="44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6" name="Ink 235">
                  <a:extLst>
                    <a:ext uri="{FF2B5EF4-FFF2-40B4-BE49-F238E27FC236}">
                      <a16:creationId xmlns:a16="http://schemas.microsoft.com/office/drawing/2014/main" id="{B31A8450-1AE8-B77F-F9AF-264386E8C8B7}"/>
                    </a:ext>
                  </a:extLst>
                </p14:cNvPr>
                <p14:cNvContentPartPr/>
                <p14:nvPr/>
              </p14:nvContentPartPr>
              <p14:xfrm>
                <a:off x="8439156" y="3782468"/>
                <a:ext cx="983880" cy="532440"/>
              </p14:xfrm>
            </p:contentPart>
          </mc:Choice>
          <mc:Fallback>
            <p:pic>
              <p:nvPicPr>
                <p:cNvPr id="236" name="Ink 235">
                  <a:extLst>
                    <a:ext uri="{FF2B5EF4-FFF2-40B4-BE49-F238E27FC236}">
                      <a16:creationId xmlns:a16="http://schemas.microsoft.com/office/drawing/2014/main" id="{B31A8450-1AE8-B77F-F9AF-264386E8C8B7}"/>
                    </a:ext>
                  </a:extLst>
                </p:cNvPr>
                <p:cNvPicPr/>
                <p:nvPr/>
              </p:nvPicPr>
              <p:blipFill>
                <a:blip r:embed="rId311"/>
                <a:stretch>
                  <a:fillRect/>
                </a:stretch>
              </p:blipFill>
              <p:spPr>
                <a:xfrm>
                  <a:off x="8421156" y="3764468"/>
                  <a:ext cx="101952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0" name="Ink 169">
                  <a:extLst>
                    <a:ext uri="{FF2B5EF4-FFF2-40B4-BE49-F238E27FC236}">
                      <a16:creationId xmlns:a16="http://schemas.microsoft.com/office/drawing/2014/main" id="{C1D80B75-6920-AC7A-86C9-965CDAFEF6FB}"/>
                    </a:ext>
                  </a:extLst>
                </p14:cNvPr>
                <p14:cNvContentPartPr/>
                <p14:nvPr/>
              </p14:nvContentPartPr>
              <p14:xfrm>
                <a:off x="8652996" y="4665188"/>
                <a:ext cx="612360" cy="84240"/>
              </p14:xfrm>
            </p:contentPart>
          </mc:Choice>
          <mc:Fallback>
            <p:pic>
              <p:nvPicPr>
                <p:cNvPr id="170" name="Ink 169">
                  <a:extLst>
                    <a:ext uri="{FF2B5EF4-FFF2-40B4-BE49-F238E27FC236}">
                      <a16:creationId xmlns:a16="http://schemas.microsoft.com/office/drawing/2014/main" id="{C1D80B75-6920-AC7A-86C9-965CDAFEF6FB}"/>
                    </a:ext>
                  </a:extLst>
                </p:cNvPr>
                <p:cNvPicPr/>
                <p:nvPr/>
              </p:nvPicPr>
              <p:blipFill>
                <a:blip r:embed="rId313"/>
                <a:stretch>
                  <a:fillRect/>
                </a:stretch>
              </p:blipFill>
              <p:spPr>
                <a:xfrm>
                  <a:off x="8634996" y="4647188"/>
                  <a:ext cx="648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1" name="Ink 170">
                  <a:extLst>
                    <a:ext uri="{FF2B5EF4-FFF2-40B4-BE49-F238E27FC236}">
                      <a16:creationId xmlns:a16="http://schemas.microsoft.com/office/drawing/2014/main" id="{AEFB4E4F-C78C-7E17-30AC-C2CA9BA453DF}"/>
                    </a:ext>
                  </a:extLst>
                </p14:cNvPr>
                <p14:cNvContentPartPr/>
                <p14:nvPr/>
              </p14:nvContentPartPr>
              <p14:xfrm>
                <a:off x="8111916" y="4674188"/>
                <a:ext cx="394560" cy="65880"/>
              </p14:xfrm>
            </p:contentPart>
          </mc:Choice>
          <mc:Fallback>
            <p:pic>
              <p:nvPicPr>
                <p:cNvPr id="171" name="Ink 170">
                  <a:extLst>
                    <a:ext uri="{FF2B5EF4-FFF2-40B4-BE49-F238E27FC236}">
                      <a16:creationId xmlns:a16="http://schemas.microsoft.com/office/drawing/2014/main" id="{AEFB4E4F-C78C-7E17-30AC-C2CA9BA453DF}"/>
                    </a:ext>
                  </a:extLst>
                </p:cNvPr>
                <p:cNvPicPr/>
                <p:nvPr/>
              </p:nvPicPr>
              <p:blipFill>
                <a:blip r:embed="rId315"/>
                <a:stretch>
                  <a:fillRect/>
                </a:stretch>
              </p:blipFill>
              <p:spPr>
                <a:xfrm>
                  <a:off x="8094276" y="4656188"/>
                  <a:ext cx="430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2" name="Ink 171">
                  <a:extLst>
                    <a:ext uri="{FF2B5EF4-FFF2-40B4-BE49-F238E27FC236}">
                      <a16:creationId xmlns:a16="http://schemas.microsoft.com/office/drawing/2014/main" id="{023D64DC-2D7B-D0C2-FD58-603FFEAADFC6}"/>
                    </a:ext>
                  </a:extLst>
                </p14:cNvPr>
                <p14:cNvContentPartPr/>
                <p14:nvPr/>
              </p14:nvContentPartPr>
              <p14:xfrm>
                <a:off x="7525476" y="4666628"/>
                <a:ext cx="433440" cy="45360"/>
              </p14:xfrm>
            </p:contentPart>
          </mc:Choice>
          <mc:Fallback>
            <p:pic>
              <p:nvPicPr>
                <p:cNvPr id="172" name="Ink 171">
                  <a:extLst>
                    <a:ext uri="{FF2B5EF4-FFF2-40B4-BE49-F238E27FC236}">
                      <a16:creationId xmlns:a16="http://schemas.microsoft.com/office/drawing/2014/main" id="{023D64DC-2D7B-D0C2-FD58-603FFEAADFC6}"/>
                    </a:ext>
                  </a:extLst>
                </p:cNvPr>
                <p:cNvPicPr/>
                <p:nvPr/>
              </p:nvPicPr>
              <p:blipFill>
                <a:blip r:embed="rId317"/>
                <a:stretch>
                  <a:fillRect/>
                </a:stretch>
              </p:blipFill>
              <p:spPr>
                <a:xfrm>
                  <a:off x="7507836" y="4648628"/>
                  <a:ext cx="469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4" name="Ink 173">
                  <a:extLst>
                    <a:ext uri="{FF2B5EF4-FFF2-40B4-BE49-F238E27FC236}">
                      <a16:creationId xmlns:a16="http://schemas.microsoft.com/office/drawing/2014/main" id="{14384174-678A-C888-0C48-E162A036567A}"/>
                    </a:ext>
                  </a:extLst>
                </p14:cNvPr>
                <p14:cNvContentPartPr/>
                <p14:nvPr/>
              </p14:nvContentPartPr>
              <p14:xfrm>
                <a:off x="6864876" y="4689308"/>
                <a:ext cx="592560" cy="69480"/>
              </p14:xfrm>
            </p:contentPart>
          </mc:Choice>
          <mc:Fallback>
            <p:pic>
              <p:nvPicPr>
                <p:cNvPr id="174" name="Ink 173">
                  <a:extLst>
                    <a:ext uri="{FF2B5EF4-FFF2-40B4-BE49-F238E27FC236}">
                      <a16:creationId xmlns:a16="http://schemas.microsoft.com/office/drawing/2014/main" id="{14384174-678A-C888-0C48-E162A036567A}"/>
                    </a:ext>
                  </a:extLst>
                </p:cNvPr>
                <p:cNvPicPr/>
                <p:nvPr/>
              </p:nvPicPr>
              <p:blipFill>
                <a:blip r:embed="rId319"/>
                <a:stretch>
                  <a:fillRect/>
                </a:stretch>
              </p:blipFill>
              <p:spPr>
                <a:xfrm>
                  <a:off x="6847236" y="4671668"/>
                  <a:ext cx="628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5" name="Ink 174">
                  <a:extLst>
                    <a:ext uri="{FF2B5EF4-FFF2-40B4-BE49-F238E27FC236}">
                      <a16:creationId xmlns:a16="http://schemas.microsoft.com/office/drawing/2014/main" id="{CB904AE0-2BA6-DA8A-0197-B0854AE04F7A}"/>
                    </a:ext>
                  </a:extLst>
                </p14:cNvPr>
                <p14:cNvContentPartPr/>
                <p14:nvPr/>
              </p14:nvContentPartPr>
              <p14:xfrm>
                <a:off x="6187356" y="4686428"/>
                <a:ext cx="584640" cy="41040"/>
              </p14:xfrm>
            </p:contentPart>
          </mc:Choice>
          <mc:Fallback>
            <p:pic>
              <p:nvPicPr>
                <p:cNvPr id="175" name="Ink 174">
                  <a:extLst>
                    <a:ext uri="{FF2B5EF4-FFF2-40B4-BE49-F238E27FC236}">
                      <a16:creationId xmlns:a16="http://schemas.microsoft.com/office/drawing/2014/main" id="{CB904AE0-2BA6-DA8A-0197-B0854AE04F7A}"/>
                    </a:ext>
                  </a:extLst>
                </p:cNvPr>
                <p:cNvPicPr/>
                <p:nvPr/>
              </p:nvPicPr>
              <p:blipFill>
                <a:blip r:embed="rId321"/>
                <a:stretch>
                  <a:fillRect/>
                </a:stretch>
              </p:blipFill>
              <p:spPr>
                <a:xfrm>
                  <a:off x="6169716" y="4668428"/>
                  <a:ext cx="620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6" name="Ink 175">
                  <a:extLst>
                    <a:ext uri="{FF2B5EF4-FFF2-40B4-BE49-F238E27FC236}">
                      <a16:creationId xmlns:a16="http://schemas.microsoft.com/office/drawing/2014/main" id="{19AEBB6C-6AAD-CD55-0361-F2E06EF7B9C2}"/>
                    </a:ext>
                  </a:extLst>
                </p14:cNvPr>
                <p14:cNvContentPartPr/>
                <p14:nvPr/>
              </p14:nvContentPartPr>
              <p14:xfrm>
                <a:off x="5793156" y="4693268"/>
                <a:ext cx="384120" cy="40680"/>
              </p14:xfrm>
            </p:contentPart>
          </mc:Choice>
          <mc:Fallback>
            <p:pic>
              <p:nvPicPr>
                <p:cNvPr id="176" name="Ink 175">
                  <a:extLst>
                    <a:ext uri="{FF2B5EF4-FFF2-40B4-BE49-F238E27FC236}">
                      <a16:creationId xmlns:a16="http://schemas.microsoft.com/office/drawing/2014/main" id="{19AEBB6C-6AAD-CD55-0361-F2E06EF7B9C2}"/>
                    </a:ext>
                  </a:extLst>
                </p:cNvPr>
                <p:cNvPicPr/>
                <p:nvPr/>
              </p:nvPicPr>
              <p:blipFill>
                <a:blip r:embed="rId323"/>
                <a:stretch>
                  <a:fillRect/>
                </a:stretch>
              </p:blipFill>
              <p:spPr>
                <a:xfrm>
                  <a:off x="5775516" y="4675268"/>
                  <a:ext cx="419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7" name="Ink 176">
                  <a:extLst>
                    <a:ext uri="{FF2B5EF4-FFF2-40B4-BE49-F238E27FC236}">
                      <a16:creationId xmlns:a16="http://schemas.microsoft.com/office/drawing/2014/main" id="{FCDCA25A-A55C-CEA7-C191-4CC1CCF430F1}"/>
                    </a:ext>
                  </a:extLst>
                </p14:cNvPr>
                <p14:cNvContentPartPr/>
                <p14:nvPr/>
              </p14:nvContentPartPr>
              <p14:xfrm>
                <a:off x="4823676" y="4745468"/>
                <a:ext cx="909720" cy="39240"/>
              </p14:xfrm>
            </p:contentPart>
          </mc:Choice>
          <mc:Fallback>
            <p:pic>
              <p:nvPicPr>
                <p:cNvPr id="177" name="Ink 176">
                  <a:extLst>
                    <a:ext uri="{FF2B5EF4-FFF2-40B4-BE49-F238E27FC236}">
                      <a16:creationId xmlns:a16="http://schemas.microsoft.com/office/drawing/2014/main" id="{FCDCA25A-A55C-CEA7-C191-4CC1CCF430F1}"/>
                    </a:ext>
                  </a:extLst>
                </p:cNvPr>
                <p:cNvPicPr/>
                <p:nvPr/>
              </p:nvPicPr>
              <p:blipFill>
                <a:blip r:embed="rId325"/>
                <a:stretch>
                  <a:fillRect/>
                </a:stretch>
              </p:blipFill>
              <p:spPr>
                <a:xfrm>
                  <a:off x="4806036" y="4727468"/>
                  <a:ext cx="945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2" name="Ink 241">
                  <a:extLst>
                    <a:ext uri="{FF2B5EF4-FFF2-40B4-BE49-F238E27FC236}">
                      <a16:creationId xmlns:a16="http://schemas.microsoft.com/office/drawing/2014/main" id="{79480414-53D8-512A-EF56-588BF7B38513}"/>
                    </a:ext>
                  </a:extLst>
                </p14:cNvPr>
                <p14:cNvContentPartPr/>
                <p14:nvPr/>
              </p14:nvContentPartPr>
              <p14:xfrm>
                <a:off x="4839876" y="4223468"/>
                <a:ext cx="2018880" cy="605880"/>
              </p14:xfrm>
            </p:contentPart>
          </mc:Choice>
          <mc:Fallback>
            <p:pic>
              <p:nvPicPr>
                <p:cNvPr id="242" name="Ink 241">
                  <a:extLst>
                    <a:ext uri="{FF2B5EF4-FFF2-40B4-BE49-F238E27FC236}">
                      <a16:creationId xmlns:a16="http://schemas.microsoft.com/office/drawing/2014/main" id="{79480414-53D8-512A-EF56-588BF7B38513}"/>
                    </a:ext>
                  </a:extLst>
                </p:cNvPr>
                <p:cNvPicPr/>
                <p:nvPr/>
              </p:nvPicPr>
              <p:blipFill>
                <a:blip r:embed="rId327"/>
                <a:stretch>
                  <a:fillRect/>
                </a:stretch>
              </p:blipFill>
              <p:spPr>
                <a:xfrm>
                  <a:off x="4822236" y="4205468"/>
                  <a:ext cx="2054520" cy="64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8">
            <p14:nvContentPartPr>
              <p14:cNvPr id="244" name="Ink 243">
                <a:extLst>
                  <a:ext uri="{FF2B5EF4-FFF2-40B4-BE49-F238E27FC236}">
                    <a16:creationId xmlns:a16="http://schemas.microsoft.com/office/drawing/2014/main" id="{DFF4B1ED-F642-41C0-9161-45220B841C83}"/>
                  </a:ext>
                </a:extLst>
              </p14:cNvPr>
              <p14:cNvContentPartPr/>
              <p14:nvPr/>
            </p14:nvContentPartPr>
            <p14:xfrm>
              <a:off x="450756" y="4219148"/>
              <a:ext cx="1849680" cy="641160"/>
            </p14:xfrm>
          </p:contentPart>
        </mc:Choice>
        <mc:Fallback>
          <p:pic>
            <p:nvPicPr>
              <p:cNvPr id="244" name="Ink 243">
                <a:extLst>
                  <a:ext uri="{FF2B5EF4-FFF2-40B4-BE49-F238E27FC236}">
                    <a16:creationId xmlns:a16="http://schemas.microsoft.com/office/drawing/2014/main" id="{DFF4B1ED-F642-41C0-9161-45220B841C83}"/>
                  </a:ext>
                </a:extLst>
              </p:cNvPr>
              <p:cNvPicPr/>
              <p:nvPr/>
            </p:nvPicPr>
            <p:blipFill>
              <a:blip r:embed="rId329"/>
              <a:stretch>
                <a:fillRect/>
              </a:stretch>
            </p:blipFill>
            <p:spPr>
              <a:xfrm>
                <a:off x="432756" y="4201148"/>
                <a:ext cx="188532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5" name="Ink 244">
                <a:extLst>
                  <a:ext uri="{FF2B5EF4-FFF2-40B4-BE49-F238E27FC236}">
                    <a16:creationId xmlns:a16="http://schemas.microsoft.com/office/drawing/2014/main" id="{4C76179C-4739-64B7-DD1D-87E2EE3C8F95}"/>
                  </a:ext>
                </a:extLst>
              </p14:cNvPr>
              <p14:cNvContentPartPr/>
              <p14:nvPr/>
            </p14:nvContentPartPr>
            <p14:xfrm>
              <a:off x="5297796" y="4630268"/>
              <a:ext cx="4074840" cy="630720"/>
            </p14:xfrm>
          </p:contentPart>
        </mc:Choice>
        <mc:Fallback>
          <p:pic>
            <p:nvPicPr>
              <p:cNvPr id="245" name="Ink 244">
                <a:extLst>
                  <a:ext uri="{FF2B5EF4-FFF2-40B4-BE49-F238E27FC236}">
                    <a16:creationId xmlns:a16="http://schemas.microsoft.com/office/drawing/2014/main" id="{4C76179C-4739-64B7-DD1D-87E2EE3C8F95}"/>
                  </a:ext>
                </a:extLst>
              </p:cNvPr>
              <p:cNvPicPr/>
              <p:nvPr/>
            </p:nvPicPr>
            <p:blipFill>
              <a:blip r:embed="rId331"/>
              <a:stretch>
                <a:fillRect/>
              </a:stretch>
            </p:blipFill>
            <p:spPr>
              <a:xfrm>
                <a:off x="5280156" y="4612628"/>
                <a:ext cx="411048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6" name="Ink 245">
                <a:extLst>
                  <a:ext uri="{FF2B5EF4-FFF2-40B4-BE49-F238E27FC236}">
                    <a16:creationId xmlns:a16="http://schemas.microsoft.com/office/drawing/2014/main" id="{D4DAA4F3-CFCC-135E-1191-6A75E4FC25AD}"/>
                  </a:ext>
                </a:extLst>
              </p14:cNvPr>
              <p14:cNvContentPartPr/>
              <p14:nvPr/>
            </p14:nvContentPartPr>
            <p14:xfrm>
              <a:off x="8225676" y="4667708"/>
              <a:ext cx="1168920" cy="572040"/>
            </p14:xfrm>
          </p:contentPart>
        </mc:Choice>
        <mc:Fallback>
          <p:pic>
            <p:nvPicPr>
              <p:cNvPr id="246" name="Ink 245">
                <a:extLst>
                  <a:ext uri="{FF2B5EF4-FFF2-40B4-BE49-F238E27FC236}">
                    <a16:creationId xmlns:a16="http://schemas.microsoft.com/office/drawing/2014/main" id="{D4DAA4F3-CFCC-135E-1191-6A75E4FC25AD}"/>
                  </a:ext>
                </a:extLst>
              </p:cNvPr>
              <p:cNvPicPr/>
              <p:nvPr/>
            </p:nvPicPr>
            <p:blipFill>
              <a:blip r:embed="rId333"/>
              <a:stretch>
                <a:fillRect/>
              </a:stretch>
            </p:blipFill>
            <p:spPr>
              <a:xfrm>
                <a:off x="8208036" y="4650068"/>
                <a:ext cx="120456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47" name="Ink 246">
                <a:extLst>
                  <a:ext uri="{FF2B5EF4-FFF2-40B4-BE49-F238E27FC236}">
                    <a16:creationId xmlns:a16="http://schemas.microsoft.com/office/drawing/2014/main" id="{51D78FE6-72B7-E9DD-A5F5-ADF1A6DE0511}"/>
                  </a:ext>
                </a:extLst>
              </p14:cNvPr>
              <p14:cNvContentPartPr/>
              <p14:nvPr/>
            </p14:nvContentPartPr>
            <p14:xfrm>
              <a:off x="6341076" y="4665908"/>
              <a:ext cx="1528200" cy="657720"/>
            </p14:xfrm>
          </p:contentPart>
        </mc:Choice>
        <mc:Fallback>
          <p:pic>
            <p:nvPicPr>
              <p:cNvPr id="247" name="Ink 246">
                <a:extLst>
                  <a:ext uri="{FF2B5EF4-FFF2-40B4-BE49-F238E27FC236}">
                    <a16:creationId xmlns:a16="http://schemas.microsoft.com/office/drawing/2014/main" id="{51D78FE6-72B7-E9DD-A5F5-ADF1A6DE0511}"/>
                  </a:ext>
                </a:extLst>
              </p:cNvPr>
              <p:cNvPicPr/>
              <p:nvPr/>
            </p:nvPicPr>
            <p:blipFill>
              <a:blip r:embed="rId335"/>
              <a:stretch>
                <a:fillRect/>
              </a:stretch>
            </p:blipFill>
            <p:spPr>
              <a:xfrm>
                <a:off x="6323436" y="4647908"/>
                <a:ext cx="1563840" cy="6933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52" name="Ink 251">
                <a:extLst>
                  <a:ext uri="{FF2B5EF4-FFF2-40B4-BE49-F238E27FC236}">
                    <a16:creationId xmlns:a16="http://schemas.microsoft.com/office/drawing/2014/main" id="{EEF2AFEB-0A9F-C9ED-4A6A-A723A4C08B0B}"/>
                  </a:ext>
                </a:extLst>
              </p14:cNvPr>
              <p14:cNvContentPartPr/>
              <p14:nvPr/>
            </p14:nvContentPartPr>
            <p14:xfrm>
              <a:off x="2301516" y="5086388"/>
              <a:ext cx="2619720" cy="590040"/>
            </p14:xfrm>
          </p:contentPart>
        </mc:Choice>
        <mc:Fallback>
          <p:pic>
            <p:nvPicPr>
              <p:cNvPr id="252" name="Ink 251">
                <a:extLst>
                  <a:ext uri="{FF2B5EF4-FFF2-40B4-BE49-F238E27FC236}">
                    <a16:creationId xmlns:a16="http://schemas.microsoft.com/office/drawing/2014/main" id="{EEF2AFEB-0A9F-C9ED-4A6A-A723A4C08B0B}"/>
                  </a:ext>
                </a:extLst>
              </p:cNvPr>
              <p:cNvPicPr/>
              <p:nvPr/>
            </p:nvPicPr>
            <p:blipFill>
              <a:blip r:embed="rId337"/>
              <a:stretch>
                <a:fillRect/>
              </a:stretch>
            </p:blipFill>
            <p:spPr>
              <a:xfrm>
                <a:off x="2283876" y="5068748"/>
                <a:ext cx="2655360" cy="625680"/>
              </a:xfrm>
              <a:prstGeom prst="rect">
                <a:avLst/>
              </a:prstGeom>
            </p:spPr>
          </p:pic>
        </mc:Fallback>
      </mc:AlternateContent>
      <p:grpSp>
        <p:nvGrpSpPr>
          <p:cNvPr id="256" name="Group 255">
            <a:extLst>
              <a:ext uri="{FF2B5EF4-FFF2-40B4-BE49-F238E27FC236}">
                <a16:creationId xmlns:a16="http://schemas.microsoft.com/office/drawing/2014/main" id="{7CC7B793-92B6-3867-9BAF-8612566BD27C}"/>
              </a:ext>
            </a:extLst>
          </p:cNvPr>
          <p:cNvGrpSpPr/>
          <p:nvPr/>
        </p:nvGrpSpPr>
        <p:grpSpPr>
          <a:xfrm>
            <a:off x="4291596" y="5151908"/>
            <a:ext cx="2036520" cy="1033560"/>
            <a:chOff x="4291596" y="5151908"/>
            <a:chExt cx="2036520" cy="1033560"/>
          </a:xfrm>
        </p:grpSpPr>
        <mc:AlternateContent xmlns:mc="http://schemas.openxmlformats.org/markup-compatibility/2006">
          <mc:Choice xmlns:p14="http://schemas.microsoft.com/office/powerpoint/2010/main" Requires="p14">
            <p:contentPart p14:bwMode="auto" r:id="rId338">
              <p14:nvContentPartPr>
                <p14:cNvPr id="248" name="Ink 247">
                  <a:extLst>
                    <a:ext uri="{FF2B5EF4-FFF2-40B4-BE49-F238E27FC236}">
                      <a16:creationId xmlns:a16="http://schemas.microsoft.com/office/drawing/2014/main" id="{C1BA66EF-E59B-4622-0371-F2E8D6F8125F}"/>
                    </a:ext>
                  </a:extLst>
                </p14:cNvPr>
                <p14:cNvContentPartPr/>
                <p14:nvPr/>
              </p14:nvContentPartPr>
              <p14:xfrm>
                <a:off x="4944996" y="5676068"/>
                <a:ext cx="27360" cy="12960"/>
              </p14:xfrm>
            </p:contentPart>
          </mc:Choice>
          <mc:Fallback>
            <p:pic>
              <p:nvPicPr>
                <p:cNvPr id="248" name="Ink 247">
                  <a:extLst>
                    <a:ext uri="{FF2B5EF4-FFF2-40B4-BE49-F238E27FC236}">
                      <a16:creationId xmlns:a16="http://schemas.microsoft.com/office/drawing/2014/main" id="{C1BA66EF-E59B-4622-0371-F2E8D6F8125F}"/>
                    </a:ext>
                  </a:extLst>
                </p:cNvPr>
                <p:cNvPicPr/>
                <p:nvPr/>
              </p:nvPicPr>
              <p:blipFill>
                <a:blip r:embed="rId339"/>
                <a:stretch>
                  <a:fillRect/>
                </a:stretch>
              </p:blipFill>
              <p:spPr>
                <a:xfrm>
                  <a:off x="4926996" y="5658068"/>
                  <a:ext cx="63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9" name="Ink 248">
                  <a:extLst>
                    <a:ext uri="{FF2B5EF4-FFF2-40B4-BE49-F238E27FC236}">
                      <a16:creationId xmlns:a16="http://schemas.microsoft.com/office/drawing/2014/main" id="{BFD936C9-D795-B764-2161-918D171FA353}"/>
                    </a:ext>
                  </a:extLst>
                </p14:cNvPr>
                <p14:cNvContentPartPr/>
                <p14:nvPr/>
              </p14:nvContentPartPr>
              <p14:xfrm>
                <a:off x="4930236" y="5656988"/>
                <a:ext cx="29160" cy="18720"/>
              </p14:xfrm>
            </p:contentPart>
          </mc:Choice>
          <mc:Fallback>
            <p:pic>
              <p:nvPicPr>
                <p:cNvPr id="249" name="Ink 248">
                  <a:extLst>
                    <a:ext uri="{FF2B5EF4-FFF2-40B4-BE49-F238E27FC236}">
                      <a16:creationId xmlns:a16="http://schemas.microsoft.com/office/drawing/2014/main" id="{BFD936C9-D795-B764-2161-918D171FA353}"/>
                    </a:ext>
                  </a:extLst>
                </p:cNvPr>
                <p:cNvPicPr/>
                <p:nvPr/>
              </p:nvPicPr>
              <p:blipFill>
                <a:blip r:embed="rId341"/>
                <a:stretch>
                  <a:fillRect/>
                </a:stretch>
              </p:blipFill>
              <p:spPr>
                <a:xfrm>
                  <a:off x="4912236" y="5638988"/>
                  <a:ext cx="648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50" name="Ink 249">
                  <a:extLst>
                    <a:ext uri="{FF2B5EF4-FFF2-40B4-BE49-F238E27FC236}">
                      <a16:creationId xmlns:a16="http://schemas.microsoft.com/office/drawing/2014/main" id="{480986D0-4E79-2171-12DF-BB2D7E8EE28A}"/>
                    </a:ext>
                  </a:extLst>
                </p14:cNvPr>
                <p14:cNvContentPartPr/>
                <p14:nvPr/>
              </p14:nvContentPartPr>
              <p14:xfrm>
                <a:off x="4865076" y="5151908"/>
                <a:ext cx="1463040" cy="543240"/>
              </p14:xfrm>
            </p:contentPart>
          </mc:Choice>
          <mc:Fallback>
            <p:pic>
              <p:nvPicPr>
                <p:cNvPr id="250" name="Ink 249">
                  <a:extLst>
                    <a:ext uri="{FF2B5EF4-FFF2-40B4-BE49-F238E27FC236}">
                      <a16:creationId xmlns:a16="http://schemas.microsoft.com/office/drawing/2014/main" id="{480986D0-4E79-2171-12DF-BB2D7E8EE28A}"/>
                    </a:ext>
                  </a:extLst>
                </p:cNvPr>
                <p:cNvPicPr/>
                <p:nvPr/>
              </p:nvPicPr>
              <p:blipFill>
                <a:blip r:embed="rId343"/>
                <a:stretch>
                  <a:fillRect/>
                </a:stretch>
              </p:blipFill>
              <p:spPr>
                <a:xfrm>
                  <a:off x="4847436" y="5134268"/>
                  <a:ext cx="149868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54" name="Ink 253">
                  <a:extLst>
                    <a:ext uri="{FF2B5EF4-FFF2-40B4-BE49-F238E27FC236}">
                      <a16:creationId xmlns:a16="http://schemas.microsoft.com/office/drawing/2014/main" id="{005B2EB9-AEE7-93C9-68EC-EFB825D11E9D}"/>
                    </a:ext>
                  </a:extLst>
                </p14:cNvPr>
                <p14:cNvContentPartPr/>
                <p14:nvPr/>
              </p14:nvContentPartPr>
              <p14:xfrm>
                <a:off x="4515516" y="5764628"/>
                <a:ext cx="41400" cy="420840"/>
              </p14:xfrm>
            </p:contentPart>
          </mc:Choice>
          <mc:Fallback>
            <p:pic>
              <p:nvPicPr>
                <p:cNvPr id="254" name="Ink 253">
                  <a:extLst>
                    <a:ext uri="{FF2B5EF4-FFF2-40B4-BE49-F238E27FC236}">
                      <a16:creationId xmlns:a16="http://schemas.microsoft.com/office/drawing/2014/main" id="{005B2EB9-AEE7-93C9-68EC-EFB825D11E9D}"/>
                    </a:ext>
                  </a:extLst>
                </p:cNvPr>
                <p:cNvPicPr/>
                <p:nvPr/>
              </p:nvPicPr>
              <p:blipFill>
                <a:blip r:embed="rId345"/>
                <a:stretch>
                  <a:fillRect/>
                </a:stretch>
              </p:blipFill>
              <p:spPr>
                <a:xfrm>
                  <a:off x="4497516" y="5746628"/>
                  <a:ext cx="7704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55" name="Ink 254">
                  <a:extLst>
                    <a:ext uri="{FF2B5EF4-FFF2-40B4-BE49-F238E27FC236}">
                      <a16:creationId xmlns:a16="http://schemas.microsoft.com/office/drawing/2014/main" id="{563990F1-AC1D-9C96-817F-891F2D9597CF}"/>
                    </a:ext>
                  </a:extLst>
                </p14:cNvPr>
                <p14:cNvContentPartPr/>
                <p14:nvPr/>
              </p14:nvContentPartPr>
              <p14:xfrm>
                <a:off x="4291596" y="5688668"/>
                <a:ext cx="398160" cy="293040"/>
              </p14:xfrm>
            </p:contentPart>
          </mc:Choice>
          <mc:Fallback>
            <p:pic>
              <p:nvPicPr>
                <p:cNvPr id="255" name="Ink 254">
                  <a:extLst>
                    <a:ext uri="{FF2B5EF4-FFF2-40B4-BE49-F238E27FC236}">
                      <a16:creationId xmlns:a16="http://schemas.microsoft.com/office/drawing/2014/main" id="{563990F1-AC1D-9C96-817F-891F2D9597CF}"/>
                    </a:ext>
                  </a:extLst>
                </p:cNvPr>
                <p:cNvPicPr/>
                <p:nvPr/>
              </p:nvPicPr>
              <p:blipFill>
                <a:blip r:embed="rId347"/>
                <a:stretch>
                  <a:fillRect/>
                </a:stretch>
              </p:blipFill>
              <p:spPr>
                <a:xfrm>
                  <a:off x="4273956" y="5670668"/>
                  <a:ext cx="433800" cy="32868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AA0DCAA-593B-686B-9D9E-0C64766B0D3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5972614-B750-168E-9D42-0E5FF385797A}"/>
              </a:ext>
            </a:extLst>
          </p:cNvPr>
          <p:cNvSpPr/>
          <p:nvPr/>
        </p:nvSpPr>
        <p:spPr>
          <a:xfrm>
            <a:off x="1104900" y="0"/>
            <a:ext cx="7467600" cy="680806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C44BAC1-F96C-33A2-9441-FD682B65BE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 t="20927" r="12393" b="2911"/>
          <a:stretch/>
        </p:blipFill>
        <p:spPr bwMode="auto">
          <a:xfrm>
            <a:off x="1717675" y="291401"/>
            <a:ext cx="6280150" cy="62421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88F4D31-5D15-BBFC-DDF0-5AAE5319845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A21ADCF-2F99-FEFB-831B-738316F6A5A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A27E3CF1-5886-2002-B18C-FB41683173F3}"/>
                  </a:ext>
                </a:extLst>
              </p14:cNvPr>
              <p14:cNvContentPartPr/>
              <p14:nvPr/>
            </p14:nvContentPartPr>
            <p14:xfrm>
              <a:off x="3330396" y="2892188"/>
              <a:ext cx="1014480" cy="36000"/>
            </p14:xfrm>
          </p:contentPart>
        </mc:Choice>
        <mc:Fallback>
          <p:pic>
            <p:nvPicPr>
              <p:cNvPr id="4" name="Ink 3">
                <a:extLst>
                  <a:ext uri="{FF2B5EF4-FFF2-40B4-BE49-F238E27FC236}">
                    <a16:creationId xmlns:a16="http://schemas.microsoft.com/office/drawing/2014/main" id="{A27E3CF1-5886-2002-B18C-FB41683173F3}"/>
                  </a:ext>
                </a:extLst>
              </p:cNvPr>
              <p:cNvPicPr/>
              <p:nvPr/>
            </p:nvPicPr>
            <p:blipFill>
              <a:blip r:embed="rId6"/>
              <a:stretch>
                <a:fillRect/>
              </a:stretch>
            </p:blipFill>
            <p:spPr>
              <a:xfrm>
                <a:off x="3312396" y="2874188"/>
                <a:ext cx="1050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F89A51DB-AA9C-0C95-6030-31DEDBFCF86F}"/>
                  </a:ext>
                </a:extLst>
              </p14:cNvPr>
              <p14:cNvContentPartPr/>
              <p14:nvPr/>
            </p14:nvContentPartPr>
            <p14:xfrm>
              <a:off x="6668676" y="3574028"/>
              <a:ext cx="739800" cy="18720"/>
            </p14:xfrm>
          </p:contentPart>
        </mc:Choice>
        <mc:Fallback>
          <p:pic>
            <p:nvPicPr>
              <p:cNvPr id="5" name="Ink 4">
                <a:extLst>
                  <a:ext uri="{FF2B5EF4-FFF2-40B4-BE49-F238E27FC236}">
                    <a16:creationId xmlns:a16="http://schemas.microsoft.com/office/drawing/2014/main" id="{F89A51DB-AA9C-0C95-6030-31DEDBFCF86F}"/>
                  </a:ext>
                </a:extLst>
              </p:cNvPr>
              <p:cNvPicPr/>
              <p:nvPr/>
            </p:nvPicPr>
            <p:blipFill>
              <a:blip r:embed="rId8"/>
              <a:stretch>
                <a:fillRect/>
              </a:stretch>
            </p:blipFill>
            <p:spPr>
              <a:xfrm>
                <a:off x="6650676" y="3556028"/>
                <a:ext cx="7754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79174D1C-1C9B-FD39-BB79-9565317E32E8}"/>
                  </a:ext>
                </a:extLst>
              </p14:cNvPr>
              <p14:cNvContentPartPr/>
              <p14:nvPr/>
            </p14:nvContentPartPr>
            <p14:xfrm>
              <a:off x="4934556" y="6024548"/>
              <a:ext cx="1500480" cy="620640"/>
            </p14:xfrm>
          </p:contentPart>
        </mc:Choice>
        <mc:Fallback>
          <p:pic>
            <p:nvPicPr>
              <p:cNvPr id="7" name="Ink 6">
                <a:extLst>
                  <a:ext uri="{FF2B5EF4-FFF2-40B4-BE49-F238E27FC236}">
                    <a16:creationId xmlns:a16="http://schemas.microsoft.com/office/drawing/2014/main" id="{79174D1C-1C9B-FD39-BB79-9565317E32E8}"/>
                  </a:ext>
                </a:extLst>
              </p:cNvPr>
              <p:cNvPicPr/>
              <p:nvPr/>
            </p:nvPicPr>
            <p:blipFill>
              <a:blip r:embed="rId10"/>
              <a:stretch>
                <a:fillRect/>
              </a:stretch>
            </p:blipFill>
            <p:spPr>
              <a:xfrm>
                <a:off x="4916916" y="6006908"/>
                <a:ext cx="1536120" cy="656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E1DA645B-32FB-DC46-D0E9-16075CB44717}"/>
                  </a:ext>
                </a:extLst>
              </p14:cNvPr>
              <p14:cNvContentPartPr/>
              <p14:nvPr/>
            </p14:nvContentPartPr>
            <p14:xfrm>
              <a:off x="5462316" y="4912148"/>
              <a:ext cx="1231920" cy="679680"/>
            </p14:xfrm>
          </p:contentPart>
        </mc:Choice>
        <mc:Fallback>
          <p:pic>
            <p:nvPicPr>
              <p:cNvPr id="9" name="Ink 8">
                <a:extLst>
                  <a:ext uri="{FF2B5EF4-FFF2-40B4-BE49-F238E27FC236}">
                    <a16:creationId xmlns:a16="http://schemas.microsoft.com/office/drawing/2014/main" id="{E1DA645B-32FB-DC46-D0E9-16075CB44717}"/>
                  </a:ext>
                </a:extLst>
              </p:cNvPr>
              <p:cNvPicPr/>
              <p:nvPr/>
            </p:nvPicPr>
            <p:blipFill>
              <a:blip r:embed="rId12"/>
              <a:stretch>
                <a:fillRect/>
              </a:stretch>
            </p:blipFill>
            <p:spPr>
              <a:xfrm>
                <a:off x="5444676" y="4894508"/>
                <a:ext cx="1267560" cy="715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5A068242-C227-8B02-AAB4-105E48E847B2}"/>
                  </a:ext>
                </a:extLst>
              </p14:cNvPr>
              <p14:cNvContentPartPr/>
              <p14:nvPr/>
            </p14:nvContentPartPr>
            <p14:xfrm>
              <a:off x="3938076" y="685748"/>
              <a:ext cx="1315800" cy="505080"/>
            </p14:xfrm>
          </p:contentPart>
        </mc:Choice>
        <mc:Fallback>
          <p:pic>
            <p:nvPicPr>
              <p:cNvPr id="10" name="Ink 9">
                <a:extLst>
                  <a:ext uri="{FF2B5EF4-FFF2-40B4-BE49-F238E27FC236}">
                    <a16:creationId xmlns:a16="http://schemas.microsoft.com/office/drawing/2014/main" id="{5A068242-C227-8B02-AAB4-105E48E847B2}"/>
                  </a:ext>
                </a:extLst>
              </p:cNvPr>
              <p:cNvPicPr/>
              <p:nvPr/>
            </p:nvPicPr>
            <p:blipFill>
              <a:blip r:embed="rId14"/>
              <a:stretch>
                <a:fillRect/>
              </a:stretch>
            </p:blipFill>
            <p:spPr>
              <a:xfrm>
                <a:off x="3920076" y="668108"/>
                <a:ext cx="1351440" cy="540720"/>
              </a:xfrm>
              <a:prstGeom prst="rect">
                <a:avLst/>
              </a:prstGeom>
            </p:spPr>
          </p:pic>
        </mc:Fallback>
      </mc:AlternateContent>
    </p:spTree>
    <p:extLst>
      <p:ext uri="{BB962C8B-B14F-4D97-AF65-F5344CB8AC3E}">
        <p14:creationId xmlns:p14="http://schemas.microsoft.com/office/powerpoint/2010/main" val="226809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B675083-2D2C-3BBB-64BD-E92F7E6A203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7064CCF-F08F-E030-643A-113F29AC7243}"/>
              </a:ext>
            </a:extLst>
          </p:cNvPr>
          <p:cNvSpPr/>
          <p:nvPr/>
        </p:nvSpPr>
        <p:spPr>
          <a:xfrm>
            <a:off x="0" y="1"/>
            <a:ext cx="9715500" cy="49402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6DAA0A-251A-AFD0-1BE1-F78200D1874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6FC6662-B4AA-4D17-DA47-DB91D5CED50A}"/>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DFC0868-62F6-BB32-0A06-DDA0AE3BA41A}"/>
              </a:ext>
            </a:extLst>
          </p:cNvPr>
          <p:cNvSpPr txBox="1"/>
          <p:nvPr/>
        </p:nvSpPr>
        <p:spPr>
          <a:xfrm>
            <a:off x="584200" y="291401"/>
            <a:ext cx="8547100" cy="4093428"/>
          </a:xfrm>
          <a:prstGeom prst="rect">
            <a:avLst/>
          </a:prstGeom>
          <a:noFill/>
        </p:spPr>
        <p:txBody>
          <a:bodyPr wrap="square">
            <a:spAutoFit/>
          </a:bodyPr>
          <a:lstStyle/>
          <a:p>
            <a:pPr rtl="0">
              <a:spcBef>
                <a:spcPts val="1200"/>
              </a:spcBef>
              <a:spcAft>
                <a:spcPts val="1200"/>
              </a:spcAft>
            </a:pPr>
            <a:r>
              <a:rPr lang="en-US" sz="2000" b="0" i="0" u="none" strike="noStrike">
                <a:solidFill>
                  <a:srgbClr val="FFC000"/>
                </a:solidFill>
                <a:effectLst/>
                <a:latin typeface="Arial" panose="020B0604020202020204" pitchFamily="34" charset="0"/>
              </a:rPr>
              <a:t>From a NT and Messianic perspective, many interpret this figure as a Messianic prophecy, identifying the individual as Yeshua the Messiah. The parallels between this passage and descriptions in the NT reinforce this interpretation. For instance:</a:t>
            </a:r>
            <a:endParaRPr lang="en-US" sz="2000" b="0">
              <a:solidFill>
                <a:srgbClr val="FFC000"/>
              </a:solidFill>
              <a:effectLst/>
            </a:endParaRPr>
          </a:p>
          <a:p>
            <a:pPr marL="285750" indent="-285750" rtl="0" fontAlgn="base">
              <a:spcBef>
                <a:spcPts val="1200"/>
              </a:spcBef>
              <a:buFont typeface="Arial" panose="020B0604020202020204" pitchFamily="34" charset="0"/>
              <a:buChar char="•"/>
            </a:pPr>
            <a:r>
              <a:rPr lang="en-US" sz="2000" b="1" i="0" u="sng" strike="noStrike">
                <a:solidFill>
                  <a:srgbClr val="FFC000"/>
                </a:solidFill>
                <a:effectLst/>
                <a:latin typeface="Arial" panose="020B0604020202020204" pitchFamily="34" charset="0"/>
              </a:rPr>
              <a:t>Revelation 19:13-15</a:t>
            </a:r>
            <a:r>
              <a:rPr lang="en-US" sz="2000" b="0" i="0" u="none" strike="noStrike">
                <a:solidFill>
                  <a:srgbClr val="FFC000"/>
                </a:solidFill>
                <a:effectLst/>
                <a:latin typeface="Arial" panose="020B0604020202020204" pitchFamily="34" charset="0"/>
              </a:rPr>
              <a:t> describes the Messiah returning: </a:t>
            </a:r>
            <a:r>
              <a:rPr lang="en-US" sz="2000" b="0" i="0" u="none" strike="noStrike">
                <a:solidFill>
                  <a:srgbClr val="00B0F0"/>
                </a:solidFill>
                <a:effectLst/>
                <a:latin typeface="Arial" panose="020B0604020202020204" pitchFamily="34" charset="0"/>
              </a:rPr>
              <a:t>"He is dressed in a robe dipped in blood, and his name is the Word of God... He treads the winepress of the fury of the wrath of God Almighty." </a:t>
            </a:r>
            <a:r>
              <a:rPr lang="en-US" sz="2000" b="0" i="0" u="none" strike="noStrike">
                <a:solidFill>
                  <a:srgbClr val="FFC000"/>
                </a:solidFill>
                <a:effectLst/>
                <a:latin typeface="Arial" panose="020B0604020202020204" pitchFamily="34" charset="0"/>
              </a:rPr>
              <a:t>The imagery of a robe dipped in blood and treading the winepress aligns closely with Isaiah's description.</a:t>
            </a:r>
          </a:p>
          <a:p>
            <a:pPr marL="285750" indent="-285750" rtl="0" fontAlgn="base">
              <a:spcAft>
                <a:spcPts val="1200"/>
              </a:spcAft>
              <a:buFont typeface="Arial" panose="020B0604020202020204" pitchFamily="34" charset="0"/>
              <a:buChar char="•"/>
            </a:pPr>
            <a:r>
              <a:rPr lang="en-US" sz="2000" b="1" i="0" u="sng" strike="noStrike">
                <a:solidFill>
                  <a:srgbClr val="92D050"/>
                </a:solidFill>
                <a:effectLst/>
                <a:latin typeface="Arial" panose="020B0604020202020204" pitchFamily="34" charset="0"/>
              </a:rPr>
              <a:t>Revelation 19:11</a:t>
            </a:r>
            <a:r>
              <a:rPr lang="en-US" sz="2000" b="0" i="0" u="none" strike="noStrike">
                <a:solidFill>
                  <a:srgbClr val="92D050"/>
                </a:solidFill>
                <a:effectLst/>
                <a:latin typeface="Arial" panose="020B0604020202020204" pitchFamily="34" charset="0"/>
              </a:rPr>
              <a:t> refers to a rider called Faithful and True who judges and wages war in righteousness, echoing the phrase (</a:t>
            </a:r>
            <a:r>
              <a:rPr lang="en-US" sz="2000" b="0" i="0" u="none" strike="noStrike">
                <a:solidFill>
                  <a:srgbClr val="00B0F0"/>
                </a:solidFill>
                <a:effectLst/>
                <a:latin typeface="Arial" panose="020B0604020202020204" pitchFamily="34" charset="0"/>
              </a:rPr>
              <a:t>“I who speak in righteousness"</a:t>
            </a:r>
            <a:r>
              <a:rPr lang="en-US" sz="2000" b="0" i="0" u="none" strike="noStrike">
                <a:solidFill>
                  <a:srgbClr val="92D05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D2E632FD-B500-2A3C-D0EA-C4979747AD17}"/>
                  </a:ext>
                </a:extLst>
              </p14:cNvPr>
              <p14:cNvContentPartPr/>
              <p14:nvPr/>
            </p14:nvContentPartPr>
            <p14:xfrm>
              <a:off x="6085476" y="892028"/>
              <a:ext cx="2314800" cy="69120"/>
            </p14:xfrm>
          </p:contentPart>
        </mc:Choice>
        <mc:Fallback>
          <p:pic>
            <p:nvPicPr>
              <p:cNvPr id="7" name="Ink 6">
                <a:extLst>
                  <a:ext uri="{FF2B5EF4-FFF2-40B4-BE49-F238E27FC236}">
                    <a16:creationId xmlns:a16="http://schemas.microsoft.com/office/drawing/2014/main" id="{D2E632FD-B500-2A3C-D0EA-C4979747AD17}"/>
                  </a:ext>
                </a:extLst>
              </p:cNvPr>
              <p:cNvPicPr/>
              <p:nvPr/>
            </p:nvPicPr>
            <p:blipFill>
              <a:blip r:embed="rId5"/>
              <a:stretch>
                <a:fillRect/>
              </a:stretch>
            </p:blipFill>
            <p:spPr>
              <a:xfrm>
                <a:off x="6067476" y="874388"/>
                <a:ext cx="2350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ACDB60A1-16BF-49F9-CE38-BF70ADA44107}"/>
                  </a:ext>
                </a:extLst>
              </p14:cNvPr>
              <p14:cNvContentPartPr/>
              <p14:nvPr/>
            </p14:nvContentPartPr>
            <p14:xfrm>
              <a:off x="501516" y="1876268"/>
              <a:ext cx="339480" cy="385200"/>
            </p14:xfrm>
          </p:contentPart>
        </mc:Choice>
        <mc:Fallback>
          <p:pic>
            <p:nvPicPr>
              <p:cNvPr id="9" name="Ink 8">
                <a:extLst>
                  <a:ext uri="{FF2B5EF4-FFF2-40B4-BE49-F238E27FC236}">
                    <a16:creationId xmlns:a16="http://schemas.microsoft.com/office/drawing/2014/main" id="{ACDB60A1-16BF-49F9-CE38-BF70ADA44107}"/>
                  </a:ext>
                </a:extLst>
              </p:cNvPr>
              <p:cNvPicPr/>
              <p:nvPr/>
            </p:nvPicPr>
            <p:blipFill>
              <a:blip r:embed="rId7"/>
              <a:stretch>
                <a:fillRect/>
              </a:stretch>
            </p:blipFill>
            <p:spPr>
              <a:xfrm>
                <a:off x="483516" y="1858628"/>
                <a:ext cx="37512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B0F7FD2F-B3F3-E5DC-D9F6-730D1F849BF1}"/>
                  </a:ext>
                </a:extLst>
              </p14:cNvPr>
              <p14:cNvContentPartPr/>
              <p14:nvPr/>
            </p14:nvContentPartPr>
            <p14:xfrm>
              <a:off x="437796" y="3334628"/>
              <a:ext cx="459000" cy="365040"/>
            </p14:xfrm>
          </p:contentPart>
        </mc:Choice>
        <mc:Fallback>
          <p:pic>
            <p:nvPicPr>
              <p:cNvPr id="10" name="Ink 9">
                <a:extLst>
                  <a:ext uri="{FF2B5EF4-FFF2-40B4-BE49-F238E27FC236}">
                    <a16:creationId xmlns:a16="http://schemas.microsoft.com/office/drawing/2014/main" id="{B0F7FD2F-B3F3-E5DC-D9F6-730D1F849BF1}"/>
                  </a:ext>
                </a:extLst>
              </p:cNvPr>
              <p:cNvPicPr/>
              <p:nvPr/>
            </p:nvPicPr>
            <p:blipFill>
              <a:blip r:embed="rId9"/>
              <a:stretch>
                <a:fillRect/>
              </a:stretch>
            </p:blipFill>
            <p:spPr>
              <a:xfrm>
                <a:off x="420156" y="3316628"/>
                <a:ext cx="494640" cy="400680"/>
              </a:xfrm>
              <a:prstGeom prst="rect">
                <a:avLst/>
              </a:prstGeom>
            </p:spPr>
          </p:pic>
        </mc:Fallback>
      </mc:AlternateContent>
    </p:spTree>
    <p:extLst>
      <p:ext uri="{BB962C8B-B14F-4D97-AF65-F5344CB8AC3E}">
        <p14:creationId xmlns:p14="http://schemas.microsoft.com/office/powerpoint/2010/main" val="426456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DE477D7-2E4B-217F-C980-ADDD27FB780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D6D0D0A-17B9-05C2-7767-793ABD241EE2}"/>
              </a:ext>
            </a:extLst>
          </p:cNvPr>
          <p:cNvSpPr/>
          <p:nvPr/>
        </p:nvSpPr>
        <p:spPr>
          <a:xfrm>
            <a:off x="0" y="0"/>
            <a:ext cx="121920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83538D-57BB-14B6-B863-787662851F7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A6C90C7-3AC2-6E24-CA0F-EC74DA2DA72A}"/>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5EE5D35-8476-3EC8-480C-5A94D6ED950C}"/>
              </a:ext>
            </a:extLst>
          </p:cNvPr>
          <p:cNvSpPr txBox="1"/>
          <p:nvPr/>
        </p:nvSpPr>
        <p:spPr>
          <a:xfrm>
            <a:off x="231775" y="195624"/>
            <a:ext cx="11728450" cy="6001643"/>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Targum Jonathan son of Uziel Isaiah 63:1-10</a:t>
            </a:r>
            <a:endParaRPr lang="en-US" sz="2400" b="0">
              <a:solidFill>
                <a:srgbClr val="FFC000"/>
              </a:solidFill>
              <a:effectLst/>
            </a:endParaRPr>
          </a:p>
          <a:p>
            <a:pPr rtl="0"/>
            <a:r>
              <a:rPr lang="en-US" sz="1800" b="0" i="0" u="none" strike="noStrike">
                <a:solidFill>
                  <a:srgbClr val="FFC000"/>
                </a:solidFill>
                <a:effectLst/>
                <a:latin typeface="Arial" panose="020B0604020202020204" pitchFamily="34" charset="0"/>
              </a:rPr>
              <a:t>63:1 Who hath spoken these things? He who shall bring the blow upon Persia, the mighty vengeance upon Bozrah, to execute vengeance of judgment of His people, as He hath sworn unto them by His WORD. He hath said, Behold, I shall reveal myself as I have spoken in righteousness, great is my power to save. 63:2 Wherefore are the mountains red from the blood of the slain? yea, the valleys shall flow as the wine from the winepress. 63:3 Behold, as the grapes are trodden in the vat, thus He shall increase the slaughter in the camps of the nations; they shall have no strength before me: yea, I will slay them in my anger, and tread them down in my fury; and I will break the strength of their mighty ones before me, and all their wise men will I consume. 63:4 For the day of vengeance is before me, and the year of the salvation of my people hath come. 63:5 And it is revealed before me, that there is no man whose works are good, and it is known to me, that there is no man who will stand up and pray in behalf of them; yea, I will redeem them by the arm of my strength, and by the WORD of my delight I will help them. </a:t>
            </a:r>
            <a:r>
              <a:rPr lang="en-US" sz="1800" b="0" i="0" u="none" strike="noStrike">
                <a:solidFill>
                  <a:srgbClr val="92D050"/>
                </a:solidFill>
                <a:effectLst/>
                <a:latin typeface="Arial" panose="020B0604020202020204" pitchFamily="34" charset="0"/>
              </a:rPr>
              <a:t>63:6 And I will slay the nations in my anger, and I will tread them down in my fury, and I will cast the slain of their mighty ones into the lowest parts of the earth. 63:7 The prophet said, I will mention the lovingkindness of the Lord; the praise of the Lord according to all that the Lord hath dealt bountifully with us, and His great goodness toward the house of Israel which He hath bestowed upon them according to His mercies, and according to the multitude of His loving-kindnesses. 63:8 And He said, Surely, they are my people, children that will not lie: and His WORD became their salvation. 63:9 Whenever they sinned against Him, that He might have brought upon them distress, He did not distress them; but an angel was sent from Him, who in His mercy redeemed them; and in His compassion, behold, He delivered them; and He bare them, and carried them all the days of old. 63:10 But they rebelled against the word of His holy prophets, and blasphemed, and His WORD became their enemy, and He waged war against them. (TgJ)</a:t>
            </a:r>
            <a:endParaRPr lang="en-US">
              <a:solidFill>
                <a:srgbClr val="92D050"/>
              </a:solidFill>
            </a:endParaRPr>
          </a:p>
        </p:txBody>
      </p:sp>
    </p:spTree>
    <p:extLst>
      <p:ext uri="{BB962C8B-B14F-4D97-AF65-F5344CB8AC3E}">
        <p14:creationId xmlns:p14="http://schemas.microsoft.com/office/powerpoint/2010/main" val="4041401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26458</TotalTime>
  <Words>2445</Words>
  <Application>Microsoft Office PowerPoint</Application>
  <PresentationFormat>Widescreen</PresentationFormat>
  <Paragraphs>105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153</cp:revision>
  <dcterms:created xsi:type="dcterms:W3CDTF">2021-02-18T19:11:41Z</dcterms:created>
  <dcterms:modified xsi:type="dcterms:W3CDTF">2025-03-03T18:09:53Z</dcterms:modified>
</cp:coreProperties>
</file>