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7.xml" ContentType="application/vnd.openxmlformats-officedocument.presentationml.notesSlide+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notesSlides/notesSlide8.xml" ContentType="application/vnd.openxmlformats-officedocument.presentationml.notesSlide+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notesSlides/notesSlide9.xml" ContentType="application/vnd.openxmlformats-officedocument.presentationml.notesSlide+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notesSlides/notesSlide10.xml" ContentType="application/vnd.openxmlformats-officedocument.presentationml.notesSlide+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notesSlides/notesSlide14.xml" ContentType="application/vnd.openxmlformats-officedocument.presentationml.notesSlide+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1" r:id="rId2"/>
    <p:sldId id="265" r:id="rId3"/>
    <p:sldId id="268" r:id="rId4"/>
    <p:sldId id="283" r:id="rId5"/>
    <p:sldId id="272" r:id="rId6"/>
    <p:sldId id="282" r:id="rId7"/>
    <p:sldId id="284" r:id="rId8"/>
    <p:sldId id="285" r:id="rId9"/>
    <p:sldId id="286" r:id="rId10"/>
    <p:sldId id="287" r:id="rId11"/>
    <p:sldId id="271" r:id="rId12"/>
    <p:sldId id="288" r:id="rId13"/>
    <p:sldId id="289" r:id="rId14"/>
    <p:sldId id="290" r:id="rId15"/>
    <p:sldId id="291" r:id="rId16"/>
    <p:sldId id="2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12DDD4-343D-4AB4-B9B0-0EBDA2008196}" v="3" dt="2025-02-20T01:51:23.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75" d="100"/>
          <a:sy n="75" d="100"/>
        </p:scale>
        <p:origin x="1080" y="33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3C12DDD4-343D-4AB4-B9B0-0EBDA2008196}"/>
    <pc:docChg chg="modSld">
      <pc:chgData name="Duane Miller" userId="086b8d4e5ca37aec" providerId="LiveId" clId="{3C12DDD4-343D-4AB4-B9B0-0EBDA2008196}" dt="2025-02-20T01:53:13.881" v="191" actId="207"/>
      <pc:docMkLst>
        <pc:docMk/>
      </pc:docMkLst>
      <pc:sldChg chg="setBg">
        <pc:chgData name="Duane Miller" userId="086b8d4e5ca37aec" providerId="LiveId" clId="{3C12DDD4-343D-4AB4-B9B0-0EBDA2008196}" dt="2025-02-20T01:51:23.652" v="2"/>
        <pc:sldMkLst>
          <pc:docMk/>
          <pc:sldMk cId="2832398454" sldId="265"/>
        </pc:sldMkLst>
      </pc:sldChg>
      <pc:sldChg chg="modSp mod setBg">
        <pc:chgData name="Duane Miller" userId="086b8d4e5ca37aec" providerId="LiveId" clId="{3C12DDD4-343D-4AB4-B9B0-0EBDA2008196}" dt="2025-02-20T01:51:32.773" v="15" actId="207"/>
        <pc:sldMkLst>
          <pc:docMk/>
          <pc:sldMk cId="2153912712" sldId="268"/>
        </pc:sldMkLst>
        <pc:spChg chg="mod">
          <ac:chgData name="Duane Miller" userId="086b8d4e5ca37aec" providerId="LiveId" clId="{3C12DDD4-343D-4AB4-B9B0-0EBDA2008196}" dt="2025-02-20T01:51:32.773" v="15" actId="207"/>
          <ac:spMkLst>
            <pc:docMk/>
            <pc:sldMk cId="2153912712" sldId="268"/>
            <ac:spMk id="7" creationId="{4426F626-7A1A-43A8-B380-D11D76D34155}"/>
          </ac:spMkLst>
        </pc:spChg>
      </pc:sldChg>
      <pc:sldChg chg="modSp mod setBg">
        <pc:chgData name="Duane Miller" userId="086b8d4e5ca37aec" providerId="LiveId" clId="{3C12DDD4-343D-4AB4-B9B0-0EBDA2008196}" dt="2025-02-20T01:52:33.817" v="114" actId="207"/>
        <pc:sldMkLst>
          <pc:docMk/>
          <pc:sldMk cId="1512310284" sldId="271"/>
        </pc:sldMkLst>
        <pc:spChg chg="mod">
          <ac:chgData name="Duane Miller" userId="086b8d4e5ca37aec" providerId="LiveId" clId="{3C12DDD4-343D-4AB4-B9B0-0EBDA2008196}" dt="2025-02-20T01:52:33.817" v="114" actId="207"/>
          <ac:spMkLst>
            <pc:docMk/>
            <pc:sldMk cId="1512310284" sldId="271"/>
            <ac:spMk id="7" creationId="{4426F626-7A1A-43A8-B380-D11D76D34155}"/>
          </ac:spMkLst>
        </pc:spChg>
      </pc:sldChg>
      <pc:sldChg chg="modSp mod setBg">
        <pc:chgData name="Duane Miller" userId="086b8d4e5ca37aec" providerId="LiveId" clId="{3C12DDD4-343D-4AB4-B9B0-0EBDA2008196}" dt="2025-02-20T01:51:48.511" v="36" actId="207"/>
        <pc:sldMkLst>
          <pc:docMk/>
          <pc:sldMk cId="2799131102" sldId="272"/>
        </pc:sldMkLst>
        <pc:spChg chg="mod">
          <ac:chgData name="Duane Miller" userId="086b8d4e5ca37aec" providerId="LiveId" clId="{3C12DDD4-343D-4AB4-B9B0-0EBDA2008196}" dt="2025-02-20T01:51:48.511" v="36" actId="207"/>
          <ac:spMkLst>
            <pc:docMk/>
            <pc:sldMk cId="2799131102" sldId="272"/>
            <ac:spMk id="7" creationId="{4426F626-7A1A-43A8-B380-D11D76D34155}"/>
          </ac:spMkLst>
        </pc:spChg>
      </pc:sldChg>
      <pc:sldChg chg="modSp mod setBg">
        <pc:chgData name="Duane Miller" userId="086b8d4e5ca37aec" providerId="LiveId" clId="{3C12DDD4-343D-4AB4-B9B0-0EBDA2008196}" dt="2025-02-20T01:51:58.207" v="45" actId="207"/>
        <pc:sldMkLst>
          <pc:docMk/>
          <pc:sldMk cId="4081184703" sldId="282"/>
        </pc:sldMkLst>
        <pc:spChg chg="mod">
          <ac:chgData name="Duane Miller" userId="086b8d4e5ca37aec" providerId="LiveId" clId="{3C12DDD4-343D-4AB4-B9B0-0EBDA2008196}" dt="2025-02-20T01:51:58.207" v="45" actId="207"/>
          <ac:spMkLst>
            <pc:docMk/>
            <pc:sldMk cId="4081184703" sldId="282"/>
            <ac:spMk id="6" creationId="{B2FD387F-92CC-4779-81C3-06BBC90B104F}"/>
          </ac:spMkLst>
        </pc:spChg>
      </pc:sldChg>
      <pc:sldChg chg="modSp mod setBg">
        <pc:chgData name="Duane Miller" userId="086b8d4e5ca37aec" providerId="LiveId" clId="{3C12DDD4-343D-4AB4-B9B0-0EBDA2008196}" dt="2025-02-20T01:51:40.738" v="25" actId="207"/>
        <pc:sldMkLst>
          <pc:docMk/>
          <pc:sldMk cId="3871503621" sldId="283"/>
        </pc:sldMkLst>
        <pc:spChg chg="mod">
          <ac:chgData name="Duane Miller" userId="086b8d4e5ca37aec" providerId="LiveId" clId="{3C12DDD4-343D-4AB4-B9B0-0EBDA2008196}" dt="2025-02-20T01:51:40.738" v="25" actId="207"/>
          <ac:spMkLst>
            <pc:docMk/>
            <pc:sldMk cId="3871503621" sldId="283"/>
            <ac:spMk id="6" creationId="{18729B90-C085-9FC2-987E-B42157C45FF8}"/>
          </ac:spMkLst>
        </pc:spChg>
      </pc:sldChg>
      <pc:sldChg chg="modSp mod setBg">
        <pc:chgData name="Duane Miller" userId="086b8d4e5ca37aec" providerId="LiveId" clId="{3C12DDD4-343D-4AB4-B9B0-0EBDA2008196}" dt="2025-02-20T01:52:05.245" v="58" actId="207"/>
        <pc:sldMkLst>
          <pc:docMk/>
          <pc:sldMk cId="1284100112" sldId="284"/>
        </pc:sldMkLst>
        <pc:spChg chg="mod">
          <ac:chgData name="Duane Miller" userId="086b8d4e5ca37aec" providerId="LiveId" clId="{3C12DDD4-343D-4AB4-B9B0-0EBDA2008196}" dt="2025-02-20T01:52:05.245" v="58" actId="207"/>
          <ac:spMkLst>
            <pc:docMk/>
            <pc:sldMk cId="1284100112" sldId="284"/>
            <ac:spMk id="6" creationId="{429A76E8-F20E-B277-CE09-E814C9490F9B}"/>
          </ac:spMkLst>
        </pc:spChg>
      </pc:sldChg>
      <pc:sldChg chg="modSp mod setBg">
        <pc:chgData name="Duane Miller" userId="086b8d4e5ca37aec" providerId="LiveId" clId="{3C12DDD4-343D-4AB4-B9B0-0EBDA2008196}" dt="2025-02-20T01:52:13.536" v="70" actId="207"/>
        <pc:sldMkLst>
          <pc:docMk/>
          <pc:sldMk cId="3749478221" sldId="285"/>
        </pc:sldMkLst>
        <pc:spChg chg="mod">
          <ac:chgData name="Duane Miller" userId="086b8d4e5ca37aec" providerId="LiveId" clId="{3C12DDD4-343D-4AB4-B9B0-0EBDA2008196}" dt="2025-02-20T01:52:13.536" v="70" actId="207"/>
          <ac:spMkLst>
            <pc:docMk/>
            <pc:sldMk cId="3749478221" sldId="285"/>
            <ac:spMk id="6" creationId="{BFD5B54F-B283-1A41-B7F0-CA01701CEB84}"/>
          </ac:spMkLst>
        </pc:spChg>
      </pc:sldChg>
      <pc:sldChg chg="modSp mod setBg">
        <pc:chgData name="Duane Miller" userId="086b8d4e5ca37aec" providerId="LiveId" clId="{3C12DDD4-343D-4AB4-B9B0-0EBDA2008196}" dt="2025-02-20T01:52:18.745" v="80" actId="207"/>
        <pc:sldMkLst>
          <pc:docMk/>
          <pc:sldMk cId="588785494" sldId="286"/>
        </pc:sldMkLst>
        <pc:spChg chg="mod">
          <ac:chgData name="Duane Miller" userId="086b8d4e5ca37aec" providerId="LiveId" clId="{3C12DDD4-343D-4AB4-B9B0-0EBDA2008196}" dt="2025-02-20T01:52:18.745" v="80" actId="207"/>
          <ac:spMkLst>
            <pc:docMk/>
            <pc:sldMk cId="588785494" sldId="286"/>
            <ac:spMk id="6" creationId="{DC85F625-AD92-2A3C-B109-097AB478A848}"/>
          </ac:spMkLst>
        </pc:spChg>
      </pc:sldChg>
      <pc:sldChg chg="modSp mod setBg">
        <pc:chgData name="Duane Miller" userId="086b8d4e5ca37aec" providerId="LiveId" clId="{3C12DDD4-343D-4AB4-B9B0-0EBDA2008196}" dt="2025-02-20T01:52:25.850" v="99" actId="207"/>
        <pc:sldMkLst>
          <pc:docMk/>
          <pc:sldMk cId="2779911858" sldId="287"/>
        </pc:sldMkLst>
        <pc:spChg chg="mod">
          <ac:chgData name="Duane Miller" userId="086b8d4e5ca37aec" providerId="LiveId" clId="{3C12DDD4-343D-4AB4-B9B0-0EBDA2008196}" dt="2025-02-20T01:52:25.850" v="99" actId="207"/>
          <ac:spMkLst>
            <pc:docMk/>
            <pc:sldMk cId="2779911858" sldId="287"/>
            <ac:spMk id="6" creationId="{4D3D2F26-C5D9-6109-2EBC-58E5199CF362}"/>
          </ac:spMkLst>
        </pc:spChg>
      </pc:sldChg>
      <pc:sldChg chg="modSp mod setBg">
        <pc:chgData name="Duane Miller" userId="086b8d4e5ca37aec" providerId="LiveId" clId="{3C12DDD4-343D-4AB4-B9B0-0EBDA2008196}" dt="2025-02-20T01:52:42.216" v="130" actId="207"/>
        <pc:sldMkLst>
          <pc:docMk/>
          <pc:sldMk cId="2220107227" sldId="288"/>
        </pc:sldMkLst>
        <pc:spChg chg="mod">
          <ac:chgData name="Duane Miller" userId="086b8d4e5ca37aec" providerId="LiveId" clId="{3C12DDD4-343D-4AB4-B9B0-0EBDA2008196}" dt="2025-02-20T01:52:42.216" v="130" actId="207"/>
          <ac:spMkLst>
            <pc:docMk/>
            <pc:sldMk cId="2220107227" sldId="288"/>
            <ac:spMk id="6" creationId="{5F90FEEC-DF91-913B-12E7-F735A377BB9E}"/>
          </ac:spMkLst>
        </pc:spChg>
      </pc:sldChg>
      <pc:sldChg chg="modSp mod setBg">
        <pc:chgData name="Duane Miller" userId="086b8d4e5ca37aec" providerId="LiveId" clId="{3C12DDD4-343D-4AB4-B9B0-0EBDA2008196}" dt="2025-02-20T01:52:48.758" v="145" actId="207"/>
        <pc:sldMkLst>
          <pc:docMk/>
          <pc:sldMk cId="889360873" sldId="289"/>
        </pc:sldMkLst>
        <pc:spChg chg="mod">
          <ac:chgData name="Duane Miller" userId="086b8d4e5ca37aec" providerId="LiveId" clId="{3C12DDD4-343D-4AB4-B9B0-0EBDA2008196}" dt="2025-02-20T01:52:48.758" v="145" actId="207"/>
          <ac:spMkLst>
            <pc:docMk/>
            <pc:sldMk cId="889360873" sldId="289"/>
            <ac:spMk id="6" creationId="{1390BCE8-0F31-8065-EE50-8BFA717FD1EB}"/>
          </ac:spMkLst>
        </pc:spChg>
      </pc:sldChg>
      <pc:sldChg chg="modSp mod setBg">
        <pc:chgData name="Duane Miller" userId="086b8d4e5ca37aec" providerId="LiveId" clId="{3C12DDD4-343D-4AB4-B9B0-0EBDA2008196}" dt="2025-02-20T01:52:56.284" v="165" actId="207"/>
        <pc:sldMkLst>
          <pc:docMk/>
          <pc:sldMk cId="513925191" sldId="290"/>
        </pc:sldMkLst>
        <pc:spChg chg="mod">
          <ac:chgData name="Duane Miller" userId="086b8d4e5ca37aec" providerId="LiveId" clId="{3C12DDD4-343D-4AB4-B9B0-0EBDA2008196}" dt="2025-02-20T01:52:56.284" v="165" actId="207"/>
          <ac:spMkLst>
            <pc:docMk/>
            <pc:sldMk cId="513925191" sldId="290"/>
            <ac:spMk id="6" creationId="{0011AF54-0FC0-3D9E-75C1-173B0321A530}"/>
          </ac:spMkLst>
        </pc:spChg>
      </pc:sldChg>
      <pc:sldChg chg="modSp mod setBg">
        <pc:chgData name="Duane Miller" userId="086b8d4e5ca37aec" providerId="LiveId" clId="{3C12DDD4-343D-4AB4-B9B0-0EBDA2008196}" dt="2025-02-20T01:53:05.487" v="179" actId="207"/>
        <pc:sldMkLst>
          <pc:docMk/>
          <pc:sldMk cId="4082238622" sldId="291"/>
        </pc:sldMkLst>
        <pc:spChg chg="mod">
          <ac:chgData name="Duane Miller" userId="086b8d4e5ca37aec" providerId="LiveId" clId="{3C12DDD4-343D-4AB4-B9B0-0EBDA2008196}" dt="2025-02-20T01:53:05.487" v="179" actId="207"/>
          <ac:spMkLst>
            <pc:docMk/>
            <pc:sldMk cId="4082238622" sldId="291"/>
            <ac:spMk id="6" creationId="{B742332D-1A50-0AED-B92D-F05209BAF270}"/>
          </ac:spMkLst>
        </pc:spChg>
      </pc:sldChg>
      <pc:sldChg chg="modSp mod setBg">
        <pc:chgData name="Duane Miller" userId="086b8d4e5ca37aec" providerId="LiveId" clId="{3C12DDD4-343D-4AB4-B9B0-0EBDA2008196}" dt="2025-02-20T01:53:13.881" v="191" actId="207"/>
        <pc:sldMkLst>
          <pc:docMk/>
          <pc:sldMk cId="3228700822" sldId="292"/>
        </pc:sldMkLst>
        <pc:spChg chg="mod">
          <ac:chgData name="Duane Miller" userId="086b8d4e5ca37aec" providerId="LiveId" clId="{3C12DDD4-343D-4AB4-B9B0-0EBDA2008196}" dt="2025-02-20T01:53:13.881" v="191" actId="207"/>
          <ac:spMkLst>
            <pc:docMk/>
            <pc:sldMk cId="3228700822" sldId="292"/>
            <ac:spMk id="6" creationId="{B24FB644-0007-23E6-F856-071FA22039F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33:17.913"/>
    </inkml:context>
    <inkml:brush xml:id="br0">
      <inkml:brushProperty name="width" value="0.1" units="cm"/>
      <inkml:brushProperty name="height" value="0.1" units="cm"/>
      <inkml:brushProperty name="color" value="#E71224"/>
    </inkml:brush>
  </inkml:definitions>
  <inkml:trace contextRef="#ctx0" brushRef="#br0">824 419 919 0 0,'-2'0'124'0'0,"1"-1"0"0"0,-1 1 0 0 0,1-1 0 0 0,-1 0 0 0 0,0 1-1 0 0,1-1 1 0 0,-1 0 0 0 0,1 0 0 0 0,0 0 0 0 0,-1 0 0 0 0,1-1-1 0 0,0 1 1 0 0,-2-2 0 0 0,-13-9 749 0 0,-18-6 52 0 0,28 14-603 0 0,0 1 0 0 0,-1 0 0 0 0,1-1 0 0 0,-1 2 0 0 0,-7-3 0 0 0,7 2-76 0 0,0 0 0 0 0,0 0 0 0 0,1 0 0 0 0,-1-1 0 0 0,1 0-1 0 0,0-1 1 0 0,0 0 0 0 0,0 1 0 0 0,1-2 0 0 0,0 1 0 0 0,0-1 0 0 0,-7-10-1 0 0,7 9-135 0 0,1 0-1 0 0,1-1 1 0 0,0 0-1 0 0,0 0 1 0 0,0 0-1 0 0,-2-13 0 0 0,3 11 46 0 0,-1 1-1 0 0,1 0 1 0 0,-1 0-1 0 0,-9-16 1 0 0,-3-2 120 0 0,11 18-240 0 0,0 1 0 0 0,-1 0 0 0 0,0-1 0 0 0,-1 1 0 0 0,1 1 0 0 0,-2-1 1 0 0,1 1-1 0 0,-14-11 0 0 0,10 12 16 0 0,-1 0 0 0 0,-19-7-1 0 0,5 3 160 0 0,16 7-144 0 0,-1 0 0 0 0,1 1 0 0 0,-1 0-1 0 0,0 1 1 0 0,1 0 0 0 0,-1 0 0 0 0,0 1 0 0 0,0 0-1 0 0,0 1 1 0 0,1 0 0 0 0,-15 3 0 0 0,19-1-46 0 0,-1-1 1 0 0,1 0-1 0 0,0 1 0 0 0,0 0 1 0 0,0 0-1 0 0,0 1 1 0 0,0 0-1 0 0,1-1 1 0 0,0 1-1 0 0,0 1 1 0 0,-5 5-1 0 0,-3 2 1 0 0,2-1 7 0 0,0 1-1 0 0,1-1 1 0 0,1 2-1 0 0,0-1 1 0 0,0 1-1 0 0,1 1 1 0 0,1-1-1 0 0,0 1 0 0 0,-6 25 1 0 0,9-29 9 0 0,2 1 1 0 0,-1-1-1 0 0,1 0 1 0 0,1 11-1 0 0,0-17-28 0 0,0 0-1 0 0,1 0 1 0 0,-1 0 0 0 0,1 0 0 0 0,0 0-1 0 0,0 0 1 0 0,1 0 0 0 0,-1-1 0 0 0,1 1-1 0 0,0 0 1 0 0,0-1 0 0 0,0 0 0 0 0,3 5-1 0 0,12 12-3 0 0,-11-12 48 0 0,0 1-1 0 0,1-2 1 0 0,1 1-1 0 0,-1-1 1 0 0,1 0 0 0 0,0 0-1 0 0,1-1 1 0 0,-1 0-1 0 0,15 7 1 0 0,-19-12-43 0 0,0 1 1 0 0,1-1-1 0 0,-1 0 1 0 0,0 0-1 0 0,1 0 1 0 0,-1-1-1 0 0,1 1 1 0 0,0-1-1 0 0,-1 0 1 0 0,5-1-1 0 0,10 0 62 0 0,28 11 246 0 0,-2-7-154 0 0,-32-1-136 0 0,1-1-1 0 0,21-1 1 0 0,-25-2-11 0 0,0 1 0 0 0,0-2 0 0 0,0 1 0 0 0,0-1 0 0 0,-1-1 0 0 0,1 0 0 0 0,-1 0 0 0 0,12-8 0 0 0,-4 1 3 0 0,-2 0 1 0 0,1-1-1 0 0,20-21 1 0 0,-29 25-15 0 0,1 0 1 0 0,-2-1-1 0 0,1 0 1 0 0,-1 0-1 0 0,0 0 0 0 0,6-14 1 0 0,-10 17-5 0 0,1 0 1 0 0,-1-1-1 0 0,0 1 1 0 0,0-1-1 0 0,-1 1 1 0 0,0-1-1 0 0,0 0 0 0 0,-1 0 1 0 0,0 1-1 0 0,0-1 1 0 0,-1-8-1 0 0,0 12-2 0 0,0 1 0 0 0,0-1 0 0 0,0 1 0 0 0,-1 0 0 0 0,1-1 0 0 0,-1 1 0 0 0,1 0 0 0 0,-1 0 0 0 0,0 0 0 0 0,-4-4 0 0 0,-3-3 0 0 0,-15-16 0 0 0,23 24 0 0 0,-1 0 0 0 0,1 0 0 0 0,-1 0 0 0 0,1 0 0 0 0,-1 0 0 0 0,1 0 0 0 0,-1 0 0 0 0,0 0 0 0 0,0 1 0 0 0,1-1 0 0 0,-1 1 0 0 0,0-1 0 0 0,0 1 0 0 0,0 0 0 0 0,1-1 0 0 0,-4 1 0 0 0,-10 0 0 0 0,13-1 0 0 0,0 1 0 0 0,1 0 0 0 0,-1 0 0 0 0,0 0 0 0 0,0 0 0 0 0,1 0 0 0 0,-1 0 0 0 0,0 0 0 0 0,0 1 0 0 0,-1 0 0 0 0,-8 1 0 0 0,1 0 0 0 0,-1 0 0 0 0,0-1 0 0 0,1-1 0 0 0,-1 1 0 0 0,0-2 0 0 0,0 1 0 0 0,-13-4 0 0 0,-15 0 11 0 0,7 2 27 0 0,3 0-29 0 0,-28 1 0 0 0,47 2-9 0 0,0 0-1 0 0,0 0 1 0 0,1 1-1 0 0,-1 0 1 0 0,1 1 0 0 0,-17 7-1 0 0,-98 57 1 0 0,112-61 4 0 0,0 0 0 0 0,0 1 0 0 0,0 0 0 0 0,-17 14 0 0 0,24-17 11 0 0,1 1 0 0 0,0 0 1 0 0,-1 0-1 0 0,1 0 0 0 0,1 0 0 0 0,-1 1 1 0 0,1 0-1 0 0,0-1 0 0 0,0 1 0 0 0,1 0 1 0 0,-3 12-1 0 0,2-8-6 0 0,1 0 1 0 0,1 0-1 0 0,-1 0 0 0 0,2 0 1 0 0,-1 1-1 0 0,2-1 0 0 0,-1 0 0 0 0,1 0 1 0 0,1 0-1 0 0,0 0 0 0 0,5 16 1 0 0,-5-20 1 0 0,1 1 0 0 0,0-1 0 0 0,0 0 0 0 0,0 0 0 0 0,1-1 0 0 0,-1 1 0 0 0,1-1 0 0 0,1 1 1 0 0,-1-1-1 0 0,1-1 0 0 0,0 1 0 0 0,0-1 0 0 0,0 1 0 0 0,1-1 0 0 0,0-1 0 0 0,-1 1 0 0 0,1-1 0 0 0,11 4 1 0 0,-13-6 5 0 0,0 1 0 0 0,1-1 0 0 0,-1 0 0 0 0,1 0 0 0 0,-1-1 0 0 0,1 1 0 0 0,-1-1 0 0 0,1 0 0 0 0,0 0 0 0 0,-1-1 0 0 0,1 1 0 0 0,-1-1 1 0 0,1 0-1 0 0,5-3 0 0 0,-4 2-1 0 0,0-1 1 0 0,0 0-1 0 0,-1 0 1 0 0,1-1-1 0 0,-1 1 1 0 0,0-1-1 0 0,0-1 1 0 0,-1 1-1 0 0,9-10 1 0 0,3-4 17 0 0,-1-1-1 0 0,-1 0 1 0 0,18-34 0 0 0,-29 45-26 0 0,1 0 1 0 0,-1 0-1 0 0,-1 0 0 0 0,1 0 1 0 0,-1-1-1 0 0,-1 1 1 0 0,0-1-1 0 0,0 1 1 0 0,0-1-1 0 0,-1 0 1 0 0,0 1-1 0 0,-1-1 1 0 0,-2-11-1 0 0,1 8 24 0 0,-1 0 0 0 0,-5-14 0 0 0,6 22-22 0 0,0 0-1 0 0,0 0 1 0 0,0 1 0 0 0,0-1-1 0 0,0 1 1 0 0,-1 0-1 0 0,0-1 1 0 0,1 1 0 0 0,-8-5-1 0 0,4 2-9 0 0,-8-6 0 0 0,13 12 0 0 0,1-1 0 0 0,-1 1 0 0 0,1 0 0 0 0,-1 0 0 0 0,0 0 0 0 0,1-1 0 0 0,-1 1 0 0 0,1 0 0 0 0,-1 0 0 0 0,1 0 0 0 0,-1 0 0 0 0,1 0 0 0 0,-1 0 0 0 0,1 0 0 0 0,-1 0 0 0 0,0 0 0 0 0,1 0 0 0 0,-1 0 0 0 0,1 1 0 0 0,-1-1 0 0 0,1 0 0 0 0,-1 0 0 0 0,1 0 0 0 0,-1 1 0 0 0,1-1 0 0 0,-1 0 0 0 0,1 1 0 0 0,0-1 0 0 0,-2 1 0 0 0,-43 29 0 0 0,41-26 0 0 0,0 0 0 0 0,0 0 0 0 0,0 0 0 0 0,1 0 0 0 0,-1 1 0 0 0,1 0 0 0 0,0 0 0 0 0,1-1 0 0 0,-1 2 0 0 0,1-1 0 0 0,0 0 0 0 0,0 0 0 0 0,0 1 0 0 0,1-1 0 0 0,0 1 0 0 0,0-1 0 0 0,0 1 0 0 0,1 10 0 0 0,-1-8 0 0 0,2-1 0 0 0,-1 1 0 0 0,1 0 0 0 0,0 0 0 0 0,1 0 0 0 0,2 9 0 0 0,-3-15 0 0 0,0-1 0 0 0,-1 1 0 0 0,1 0 0 0 0,0-1 0 0 0,0 1 0 0 0,0 0 0 0 0,0-1 0 0 0,1 1 0 0 0,-1-1 0 0 0,0 1 0 0 0,0-1 0 0 0,1 0 0 0 0,-1 0 0 0 0,1 0 0 0 0,0 0 0 0 0,-1 0 0 0 0,1 0 0 0 0,0 0 0 0 0,-1 0 0 0 0,1 0 0 0 0,0-1 0 0 0,0 1 0 0 0,0-1 0 0 0,-1 1 0 0 0,1-1 0 0 0,0 0 0 0 0,0 0 0 0 0,0 0 0 0 0,0 0 0 0 0,0 0 0 0 0,3 0 0 0 0,0-2 4 0 0,0 1 0 0 0,0 0 0 0 0,-1-1 0 0 0,1 0-1 0 0,0 0 1 0 0,-1 0 0 0 0,1-1 0 0 0,-1 1 0 0 0,0-1-1 0 0,1 0 1 0 0,-1-1 0 0 0,6-6 0 0 0,5-6 31 0 0,22-31 0 0 0,-22 26-27 0 0,-6 9 18 0 0,14-24-1 0 0,-22 34-20 0 0,1-1-1 0 0,-1 0 1 0 0,1 1-1 0 0,-1-1 1 0 0,0 0-1 0 0,0 0 1 0 0,0 0-1 0 0,0 0 1 0 0,-1 0-1 0 0,1 0 1 0 0,-1 0 0 0 0,0 0-1 0 0,0 0 1 0 0,0 0-1 0 0,0 0 1 0 0,-1-4-1 0 0,0 7-6 0 0,1-1 0 0 0,0 0 0 0 0,-1 1 0 0 0,1-1 0 0 0,-1 1 0 0 0,1-1 0 0 0,0 1-1 0 0,-1-1 1 0 0,1 1 0 0 0,-1-1 0 0 0,0 1 0 0 0,1 0 0 0 0,-1-1 0 0 0,1 1 0 0 0,-1 0 0 0 0,0-1 0 0 0,1 1-1 0 0,-1 0 1 0 0,0 0 0 0 0,1 0 0 0 0,-1-1 0 0 0,0 1 0 0 0,1 0 0 0 0,-1 0 0 0 0,0 0 0 0 0,1 0 0 0 0,-1 0 0 0 0,0 0-1 0 0,1 0 1 0 0,-1 1 0 0 0,0-1 0 0 0,1 0 0 0 0,-2 1 0 0 0,-22 9-145 0 0,-29 22-4611 0 0,21-12-418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4:39.550"/>
    </inkml:context>
    <inkml:brush xml:id="br0">
      <inkml:brushProperty name="width" value="0.1" units="cm"/>
      <inkml:brushProperty name="height" value="0.1" units="cm"/>
      <inkml:brushProperty name="color" value="#E71224"/>
    </inkml:brush>
  </inkml:definitions>
  <inkml:trace contextRef="#ctx0" brushRef="#br0">1326 11 1783 0 0,'0'0'10'0'0,"0"0"-1"0"0,0 0 0 0 0,0 0 0 0 0,0-1 0 0 0,0 1 0 0 0,0 0 0 0 0,0 0 0 0 0,0 0 0 0 0,0 0 1 0 0,0 0-1 0 0,0 0 0 0 0,0 0 0 0 0,0-1 0 0 0,0 1 0 0 0,0 0 0 0 0,0 0 0 0 0,0 0 0 0 0,0 0 1 0 0,0 0-1 0 0,0 0 0 0 0,0-1 0 0 0,0 1 0 0 0,0 0 0 0 0,0 0 0 0 0,0 0 0 0 0,0 0 0 0 0,0 0 1 0 0,-1 0-1 0 0,1 0 0 0 0,0 0 0 0 0,0 0 0 0 0,0-1 0 0 0,0 1 0 0 0,0 0 0 0 0,0 0 0 0 0,0 0 1 0 0,0 0-1 0 0,-1 0 0 0 0,1 0 0 0 0,0 0 0 0 0,0 0 0 0 0,0 0 0 0 0,0 0 0 0 0,0 0 0 0 0,0 0 1 0 0,-1 0-1 0 0,1 0 0 0 0,-15-3 1148 0 0,14 2-1052 0 0,-1 0 1 0 0,0 1-1 0 0,1-1 0 0 0,-1 1 1 0 0,0 0-1 0 0,0 0 0 0 0,1-1 1 0 0,-1 1-1 0 0,-2 0 0 0 0,-32 2 1666 0 0,29-3-1545 0 0,0 1 0 0 0,0 1 0 0 0,0-1 0 0 0,0 1 0 0 0,-12 3 0 0 0,5-1-50 0 0,-1 0 1 0 0,0-1-1 0 0,1-1 0 0 0,-21 0 0 0 0,-14 1 40 0 0,-181 8 1527 0 0,68-6-1070 0 0,87-1-491 0 0,-54 4 28 0 0,5 5-120 0 0,-130 21-505 0 0,212-24-2277 0 0,2-1-939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7:14.404"/>
    </inkml:context>
    <inkml:brush xml:id="br0">
      <inkml:brushProperty name="width" value="0.1" units="cm"/>
      <inkml:brushProperty name="height" value="0.1" units="cm"/>
      <inkml:brushProperty name="color" value="#F4F91B"/>
    </inkml:brush>
  </inkml:definitions>
  <inkml:trace contextRef="#ctx0" brushRef="#br0">2372 44 919 0 0,'-7'-5'276'0'0,"0"0"0"0"0,1 0-1 0 0,-2 1 1 0 0,1 0-1 0 0,0 1 1 0 0,-1-1 0 0 0,0 1-1 0 0,0 1 1 0 0,0 0-1 0 0,0 0 1 0 0,0 0-1 0 0,0 1 1 0 0,0 0 0 0 0,0 1-1 0 0,-11 0 1 0 0,5 2-180 0 0,0 1-1 0 0,-19 5 1 0 0,17-3-38 0 0,-25 3 1 0 0,-206 27 631 0 0,80-15-259 0 0,113-12-286 0 0,-1-2-1 0 0,-78-3 0 0 0,14-18 734 0 0,27 1-228 0 0,-137-1-203 0 0,-43-4-192 0 0,223 13-192 0 0,1 2 1 0 0,0 3-1 0 0,-1 1 0 0 0,1 3 1 0 0,-1 2-1 0 0,1 2 1 0 0,1 2-1 0 0,-66 21 0 0 0,-18 25-103 0 0,51-19-862 0 0,38-20-2396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7:15.835"/>
    </inkml:context>
    <inkml:brush xml:id="br0">
      <inkml:brushProperty name="width" value="0.1" units="cm"/>
      <inkml:brushProperty name="height" value="0.1" units="cm"/>
      <inkml:brushProperty name="color" value="#F4F91B"/>
    </inkml:brush>
  </inkml:definitions>
  <inkml:trace contextRef="#ctx0" brushRef="#br0">1464 41 1839 0 0,'-5'-6'763'0'0,"-6"-6"1310"0"0,6 9-1974 0 0,0 0-1 0 0,0 0 0 0 0,0 1 0 0 0,-1 0 0 0 0,1 0 0 0 0,0 0 0 0 0,-1 1 0 0 0,1-1 0 0 0,-1 1 0 0 0,-7 0 0 0 0,-8 0 200 0 0,-32 3 0 0 0,7 1 31 0 0,18-2-122 0 0,-1 2 1 0 0,-41 10-1 0 0,-7 1 99 0 0,-218 26 926 0 0,79-16-672 0 0,110-22-422 0 0,-12 1-36 0 0,81 2-116 0 0,1 2 1 0 0,-1 1-1 0 0,2 2 0 0 0,-1 2 0 0 0,2 1 0 0 0,-37 19 0 0 0,34-15-249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7:17.359"/>
    </inkml:context>
    <inkml:brush xml:id="br0">
      <inkml:brushProperty name="width" value="0.1" units="cm"/>
      <inkml:brushProperty name="height" value="0.1" units="cm"/>
      <inkml:brushProperty name="color" value="#F4F91B"/>
    </inkml:brush>
  </inkml:definitions>
  <inkml:trace contextRef="#ctx0" brushRef="#br0">2305 226 919 0 0,'-6'-11'105'0'0,"6"11"-31"0"0,0-1 1 0 0,0 1-1 0 0,0 0 1 0 0,0-1-1 0 0,0 1 1 0 0,0 0 0 0 0,-1-1-1 0 0,1 1 1 0 0,0-1-1 0 0,0 1 1 0 0,0 0 0 0 0,0-1-1 0 0,-1 1 1 0 0,1 0-1 0 0,0 0 1 0 0,0-1-1 0 0,-1 1 1 0 0,1 0 0 0 0,0 0-1 0 0,-1-1 1 0 0,1 1-1 0 0,0 0 1 0 0,-1 0-1 0 0,1 0 1 0 0,0-1 0 0 0,-1 1-1 0 0,1 0 1 0 0,0 0-1 0 0,-1 0 1 0 0,1 0 0 0 0,-1 0-1 0 0,-1 0 5 0 0,-1 0 0 0 0,1 0 0 0 0,0 0-1 0 0,0-1 1 0 0,0 1 0 0 0,-1 0 0 0 0,1-1 0 0 0,0 1-1 0 0,0-1 1 0 0,0 0 0 0 0,0 0 0 0 0,0 0 0 0 0,0 0-1 0 0,0 0 1 0 0,0 0 0 0 0,0 0 0 0 0,1-1 0 0 0,-4-2-1 0 0,4 2-13 0 0,-1 1 0 0 0,0-1 0 0 0,0 0 0 0 0,0 1-1 0 0,0-1 1 0 0,0 1 0 0 0,0 0 0 0 0,0 0-1 0 0,0 0 1 0 0,-1 0 0 0 0,1 0 0 0 0,-3 0 0 0 0,-33-7 470 0 0,27 7-405 0 0,-138-26 1008 0 0,115 23-735 0 0,-61 0 0 0 0,62 4-241 0 0,-65-8 0 0 0,-50-9 117 0 0,-38-15 62 0 0,95 21-50 0 0,-173 4 0 0 0,143 6-220 0 0,1-6 0 0 0,-161-29 0 0 0,239 31-43 0 0,0 1 1 0 0,-62 3-1 0 0,-84 14 4 0 0,185-13-32 0 0,-110 14-390 0 0,55-8-60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7:18.828"/>
    </inkml:context>
    <inkml:brush xml:id="br0">
      <inkml:brushProperty name="width" value="0.1" units="cm"/>
      <inkml:brushProperty name="height" value="0.1" units="cm"/>
      <inkml:brushProperty name="color" value="#F4F91B"/>
    </inkml:brush>
  </inkml:definitions>
  <inkml:trace contextRef="#ctx0" brushRef="#br0">801 114 3167 0 0,'-14'-5'285'0'0,"-1"0"0"0"0,1 0-1 0 0,-1 2 1 0 0,-1 0 0 0 0,1 1-1 0 0,-19-1 1 0 0,-36-6 130 0 0,-363-62 1629 0 0,394 67-2268 0 0,-69 0 0 0 0,80 6-2316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7:20.770"/>
    </inkml:context>
    <inkml:brush xml:id="br0">
      <inkml:brushProperty name="width" value="0.1" units="cm"/>
      <inkml:brushProperty name="height" value="0.1" units="cm"/>
      <inkml:brushProperty name="color" value="#F4F91B"/>
    </inkml:brush>
  </inkml:definitions>
  <inkml:trace contextRef="#ctx0" brushRef="#br0">2715 0 1375 0 0,'-2'1'124'0'0,"0"-1"-1"0"0,0 1 1 0 0,1 0-1 0 0,-1-1 0 0 0,0 1 1 0 0,1 0-1 0 0,-1 0 0 0 0,-2 3 1 0 0,-7 3 424 0 0,-17 2 4 0 0,-1-1-1 0 0,1-1 0 0 0,-1-2 1 0 0,-50 4-1 0 0,76-9-529 0 0,-55 3 529 0 0,-104-9 1 0 0,79 1-254 0 0,52 6-760 0 0,1 1 0 0 0,-1 1 0 0 0,-39 10 0 0 0,50-9-1833 0 0</inkml:trace>
  <inkml:trace contextRef="#ctx0" brushRef="#br0" timeOffset="1">1473 25 431 0 0,'-101'-2'2169'0'0,"30"0"-738"0"0,-106 10 0 0 0,-132 15-84 0 0,144-14-709 0 0,-60-3-54 0 0,-81 7-325 0 0,248-5-391 0 0,-2 0-75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3:22.998"/>
    </inkml:context>
    <inkml:brush xml:id="br0">
      <inkml:brushProperty name="width" value="0.1" units="cm"/>
      <inkml:brushProperty name="height" value="0.1" units="cm"/>
      <inkml:brushProperty name="color" value="#F4F91B"/>
    </inkml:brush>
  </inkml:definitions>
  <inkml:trace contextRef="#ctx0" brushRef="#br0">1597 2 1375 0 0,'-1'0'127'0'0,"0"0"0"0"0,1-1 0 0 0,-1 1 0 0 0,1 0 0 0 0,-1 0 0 0 0,0 0-1 0 0,1 0 1 0 0,-1 0 0 0 0,1 0 0 0 0,-1 0 0 0 0,0 0 0 0 0,1 0 0 0 0,-1 0-1 0 0,0 0 1 0 0,1 0 0 0 0,-1 0 0 0 0,1 1 0 0 0,-1-1 0 0 0,0 0-1 0 0,1 0 1 0 0,-1 1 0 0 0,1-1 0 0 0,-1 0 0 0 0,1 1 0 0 0,-1-1 0 0 0,0 1-1 0 0,-22 16 739 0 0,6-5-185 0 0,10-9-437 0 0,1-1 0 0 0,0 0 1 0 0,-1 0-1 0 0,1-1 1 0 0,-8 2-1 0 0,7-2-55 0 0,0 0-1 0 0,0 0 1 0 0,-1 1 0 0 0,-5 3-1 0 0,7-3-144 0 0,1 0 1 0 0,-1 0-1 0 0,0-1 0 0 0,0 0 0 0 0,1 0 0 0 0,-1 0 0 0 0,0-1 0 0 0,0 0 0 0 0,-7 0 0 0 0,-8-3 243 0 0,-27-6 1 0 0,32 5-43 0 0,-1 1-1 0 0,-31-2 1 0 0,0 5-86 0 0,-1 3 0 0 0,-92 16-1 0 0,81-6-54 0 0,-1-3-1 0 0,0-3 1 0 0,-1-3-1 0 0,-74-3 0 0 0,-272-3 538 0 0,382 4-790 0 0,1 1 0 0 0,-1 2-1 0 0,1 0 1 0 0,-46 17-1 0 0,33-8-3929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3:23.675"/>
    </inkml:context>
    <inkml:brush xml:id="br0">
      <inkml:brushProperty name="width" value="0.1" units="cm"/>
      <inkml:brushProperty name="height" value="0.1" units="cm"/>
      <inkml:brushProperty name="color" value="#F4F91B"/>
    </inkml:brush>
  </inkml:definitions>
  <inkml:trace contextRef="#ctx0" brushRef="#br0">1372 72 455 0 0,'0'0'73'0'0,"-1"-1"0"0"0,0 1 0 0 0,0-1 0 0 0,0 1 0 0 0,0-1 0 0 0,0 1-1 0 0,0 0 1 0 0,0 0 0 0 0,0 0 0 0 0,0-1 0 0 0,0 1 0 0 0,0 0 0 0 0,0 0-1 0 0,0 0 1 0 0,0 0 0 0 0,0 0 0 0 0,0 1 0 0 0,0-1 0 0 0,0 0 0 0 0,0 0-1 0 0,-1 1 1 0 0,-15 3 652 0 0,-26 0-306 0 0,12 0 471 0 0,-1-2 0 0 0,-39-1-1 0 0,50-2-513 0 0,-1 2-1 0 0,0 1 0 0 0,-24 4 0 0 0,20-2-134 0 0,-41 2 0 0 0,3-10 369 0 0,0-3 0 0 0,-109-25 0 0 0,79 13-311 0 0,88 18-282 0 0,-174-29 286 0 0,134 24-267 0 0,-91 3 0 0 0,-4 13-380 0 0,94-4-128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7:56.070"/>
    </inkml:context>
    <inkml:brush xml:id="br0">
      <inkml:brushProperty name="width" value="0.1" units="cm"/>
      <inkml:brushProperty name="height" value="0.1" units="cm"/>
      <inkml:brushProperty name="color" value="#F4F91B"/>
    </inkml:brush>
  </inkml:definitions>
  <inkml:trace contextRef="#ctx0" brushRef="#br0">3356 1236 3423 0 0,'19'-17'290'0'0,"-14"12"218"0"0,1 1 0 0 0,-1-1 0 0 0,0 0 0 0 0,7-10 1 0 0,-11 13-388 0 0,0 0 0 0 0,0-1-1 0 0,0 1 1 0 0,0 0 0 0 0,0 0 0 0 0,-1-1 0 0 0,1 1 0 0 0,-1 0 0 0 0,1-1 0 0 0,-1 1 0 0 0,0 0 0 0 0,0-1 0 0 0,0 1 0 0 0,0 0 0 0 0,0-1 0 0 0,-1 1 0 0 0,1 0-1 0 0,-2-4 1 0 0,2 6-81 0 0,0-1 0 0 0,0 1 0 0 0,0-1 0 0 0,0 1 0 0 0,-1-1-1 0 0,1 1 1 0 0,0-1 0 0 0,-1 1 0 0 0,1 0 0 0 0,0-1 0 0 0,-1 1 0 0 0,1-1-1 0 0,0 1 1 0 0,-1 0 0 0 0,1-1 0 0 0,-1 1 0 0 0,1 0 0 0 0,-1-1 0 0 0,1 1-1 0 0,0 0 1 0 0,-1 0 0 0 0,1 0 0 0 0,-1-1 0 0 0,0 1 0 0 0,1 0-1 0 0,-1 0 1 0 0,1 0 0 0 0,-1 0 0 0 0,1 0 0 0 0,-1 0 0 0 0,1 0 0 0 0,-1 0-1 0 0,1 0 1 0 0,-1 0 0 0 0,1 0 0 0 0,-1 0 0 0 0,1 0 0 0 0,-1 1 0 0 0,1-1-1 0 0,-1 0 1 0 0,1 0 0 0 0,-1 1 0 0 0,1-1 0 0 0,-1 0 0 0 0,1 0-1 0 0,-1 1 1 0 0,1-1 0 0 0,-1 1 0 0 0,-27 22 382 0 0,18-14-367 0 0,-1 0-5 0 0,1 0 0 0 0,-15 18 1 0 0,2-2 0 0 0,-3-8 57 0 0,16-11-64 0 0,9-6-23 0 0,1 1-1 0 0,-1-1 1 0 0,1 0-1 0 0,-1 0 0 0 0,1 0 1 0 0,-1 1-1 0 0,1-1 0 0 0,-1 0 1 0 0,1 0-1 0 0,-1 0 1 0 0,1 0-1 0 0,-1 0 0 0 0,1 0 1 0 0,-1 0-1 0 0,1 0 1 0 0,-1 0-1 0 0,1 0 0 0 0,-1 0 1 0 0,1 0-1 0 0,-1 0 1 0 0,1-1-1 0 0,-1 1 0 0 0,1 0 1 0 0,-1 0-1 0 0,1 0 1 0 0,0-1-1 0 0,-1 1 0 0 0,1 0 1 0 0,-1-1-1 0 0,1 1 1 0 0,0 0-1 0 0,-1-1 0 0 0,0 0 1 0 0,-5-4 711 0 0,5 6-632 0 0,-1-1 0 0 0,1 0 0 0 0,0 1 0 0 0,-1-1 0 0 0,1 1 0 0 0,0 0 1 0 0,0-1-1 0 0,0 1 0 0 0,0 0 0 0 0,0 0 0 0 0,-2 1 0 0 0,-6 3-1 0 0,-7 3-99 0 0,14-7 90 0 0,0 0-1 0 0,-1 1 0 0 0,1-1 0 0 0,-1 0 0 0 0,1 0 0 0 0,-1-1 0 0 0,0 1 0 0 0,1 0 0 0 0,-1-1 1 0 0,0 0-1 0 0,0 0 0 0 0,1 0 0 0 0,-1 0 0 0 0,0 0 0 0 0,-3-1 0 0 0,1 1 88 0 0,1 0-1 0 0,-1 0 0 0 0,1 0 0 0 0,-1 0 1 0 0,-6 2-1 0 0,6-2-61 0 0,0 1 0 0 0,0-1 0 0 0,-1 1 0 0 0,-6-2 1 0 0,1-1 342 0 0,-1-1 1 0 0,-15-6 0 0 0,19 6-297 0 0,1 0 1 0 0,-1 1 0 0 0,1 0 0 0 0,-1 0 0 0 0,0 1 0 0 0,0 0-1 0 0,-15 0 1 0 0,-41 6 171 0 0,-37 4 100 0 0,-26 19-11 0 0,0-1 26 0 0,97-24 45 0 0,-50-3 0 0 0,39 0-223 0 0,-26-2-34 0 0,40 0-100 0 0,0 2 1 0 0,0 0 0 0 0,-1 2 0 0 0,1 1 0 0 0,-48 12 0 0 0,16 0 131 0 0,-63 8 1 0 0,60-12-31 0 0,50-9-203 0 0,-6 2 33 0 0,-1-1 0 0 0,0-1-1 0 0,-36 0 1 0 0,-39-13 260 0 0,59 5-194 0 0,24 3-85 0 0,0 1 1 0 0,-18 0-1 0 0,-69-6 131 0 0,-51 0-45 0 0,139 6-93 0 0,0 0 0 0 0,0 0 0 0 0,0-1 0 0 0,-17-8 0 0 0,19 7 0 0 0,0 1 0 0 0,-1 0 1 0 0,1 0-1 0 0,-1 1 0 0 0,0 0 0 0 0,-17-1 0 0 0,8 3-40 0 0,1 1 0 0 0,0 1-1 0 0,-31 8 1 0 0,37-8 10 0 0,1 0 0 0 0,0-1 0 0 0,-1 0 0 0 0,1-1 0 0 0,-1-1 0 0 0,1 1-1 0 0,-21-5 1 0 0,0 0 108 0 0,22 5-96 0 0,1 0 1 0 0,-1 0-1 0 0,1 1 1 0 0,-1 0-1 0 0,-10 3 0 0 0,-16 2 31 0 0,0-1-35 0 0,-20 0 22 0 0,-113-9 165 0 0,144 4-183 0 0,1-1 0 0 0,-41-8 0 0 0,-18-18 167 0 0,68 23-122 0 0,0-1 0 0 0,-16-8 0 0 0,-13-5-16 0 0,28 13-21 0 0,1 1 11 0 0,-26-13 1 0 0,36 15-30 0 0,0 0-1 0 0,0-1 1 0 0,0 1 0 0 0,0-1 0 0 0,1 0 0 0 0,-1 0 0 0 0,1-1 0 0 0,0 1-1 0 0,0-1 1 0 0,-4-5 0 0 0,0-2 40 0 0,1-2-1 0 0,0 1 1 0 0,0-1 0 0 0,1 0-1 0 0,1 0 1 0 0,0 0 0 0 0,1-1-1 0 0,0 1 1 0 0,-1-26 0 0 0,4-114 77 0 0,2 67-83 0 0,-5 41 14 0 0,-1 0-1 0 0,-16-66 1 0 0,16 92-59 0 0,-3-9 20 0 0,-14-35-1 0 0,6 18-6 0 0,-13-41 36 0 0,23 71-44 0 0,3 7-9 0 0,-1-1 1 0 0,1 0-1 0 0,0 0 0 0 0,1 0 1 0 0,-1-12-1 0 0,2 17 2 0 0,1 0 0 0 0,-1 0 0 0 0,1 0 0 0 0,-1 0 0 0 0,1 1 1 0 0,0-1-1 0 0,0 0 0 0 0,1 1 0 0 0,-1-1 0 0 0,1 0 0 0 0,0 1 0 0 0,0 0 0 0 0,0-1 0 0 0,5-4 0 0 0,1-1 6 0 0,1 1 1 0 0,0 0-1 0 0,16-10 0 0 0,-23 17-8 0 0,4-5 0 0 0,2 1 0 0 0,-1 1 0 0 0,0-1 0 0 0,1 1 0 0 0,0 1 0 0 0,0-1 0 0 0,0 1 0 0 0,0 1 0 0 0,1 0 0 0 0,-1 0 0 0 0,13-1 0 0 0,143-16-46 0 0,-75 8 28 0 0,-44 4 18 0 0,-14 3 0 0 0,44-2 0 0 0,-46 7 0 0 0,0-2 0 0 0,0-1 0 0 0,0-1 0 0 0,34-8 0 0 0,-37 6 0 0 0,-1 2 0 0 0,1 1 0 0 0,0 0 0 0 0,0 2 0 0 0,37 5 0 0 0,27-1 0 0 0,14-6 0 0 0,-53-1 0 0 0,1 3 0 0 0,87 10 0 0 0,-87-2 0 0 0,1-3 0 0 0,0-2 0 0 0,91-7 0 0 0,213-7 0 0 0,-139 8 0 0 0,-158 1 0 0 0,-1-3 0 0 0,62-13 0 0 0,176-28 63 0 0,-267 42-62 0 0,27-2-1 0 0,114 4 0 0 0,-115 4 0 0 0,-19-2 0 0 0,0 2 0 0 0,71 14 0 0 0,2 7 0 0 0,45 13 0 0 0,-139-30 0 0 0,-1 1 0 0 0,0 0 0 0 0,24 17 0 0 0,-37-23 0 0 0,3 4 0 0 0,0-1 0 0 0,-1 1 0 0 0,0 0 0 0 0,0 1 0 0 0,0-1 0 0 0,4 9 0 0 0,-6-11 0 0 0,9 18-3 0 0,-1-1 0 0 0,-1 1 0 0 0,-1 1-1 0 0,0 0 1 0 0,-2 0 0 0 0,-1 0 0 0 0,4 29 0 0 0,3 165-33 0 0,-11-148 33 0 0,8 197 3 0 0,-9-217 0 0 0,-2 0 0 0 0,-11 62 0 0 0,0-45-255 0 0,-23 66 0 0 0,5-22-59 0 0,4-10-846 0 0,-5 20-1761 0 0,14-39-3492 0 0,6-14-1173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8:13.708"/>
    </inkml:context>
    <inkml:brush xml:id="br0">
      <inkml:brushProperty name="width" value="0.1" units="cm"/>
      <inkml:brushProperty name="height" value="0.1" units="cm"/>
      <inkml:brushProperty name="color" value="#F4F91B"/>
    </inkml:brush>
  </inkml:definitions>
  <inkml:trace contextRef="#ctx0" brushRef="#br0">4004 99 2303 0 0,'-11'6'5526'0'0,"-8"-3"-4454"0"0,11-2-722 0 0,1 1 1 0 0,-1-1 0 0 0,1-1-1 0 0,-1 1 1 0 0,0-1 0 0 0,0 0-1 0 0,1-1 1 0 0,-1 0 0 0 0,-11-3-1 0 0,-84-22 2613 0 0,63 18-2382 0 0,24 5-343 0 0,0 1 0 0 0,0 1-1 0 0,0 1 1 0 0,-21 2-1 0 0,-4-1 175 0 0,-23 1 300 0 0,-1 3 0 0 0,1 3 0 0 0,-84 20 0 0 0,-22 3 174 0 0,115-23-588 0 0,2 0-16 0 0,0-2 0 0 0,-1-2 0 0 0,-94-6 0 0 0,-3-5 235 0 0,-151 13-1 0 0,228-3-416 0 0,-91 9 159 0 0,-233-10 144 0 0,346-2-331 0 0,-58 7 0 0 0,38-2-35 0 0,16-2 6 0 0,1-3-1 0 0,-63-8 1 0 0,89 2 30 0 0,-55-16 0 0 0,0-1-27 0 0,26 11 21 0 0,-99-17 58 0 0,68 21-116 0 0,51 6 19 0 0,-41-9-1 0 0,62 7-27 0 0,-1-2 0 0 0,1 0-1 0 0,-17-9 1 0 0,17 7 30 0 0,-1 1-1 0 0,1 1 1 0 0,-20-5-1 0 0,27 9-25 0 0,-65-10 6 0 0,67 12-11 0 0,0-1 1 0 0,-1 1 0 0 0,1 1-1 0 0,0 0 1 0 0,0 0 0 0 0,0 0-1 0 0,-9 4 1 0 0,-25 7 0 0 0,21-6 0 0 0,0 1 0 0 0,-27 13 0 0 0,42-17 0 0 0,-1 1 0 0 0,1 0 0 0 0,0 0 0 0 0,0 0 0 0 0,1 1 0 0 0,-1 0 0 0 0,1 0 0 0 0,0 0 0 0 0,0 1 0 0 0,1 0 0 0 0,-5 6 0 0 0,8-9 1 0 0,-1-1 0 0 0,1 1-1 0 0,1 0 1 0 0,-1-1 0 0 0,0 1-1 0 0,0 0 1 0 0,1-1 0 0 0,0 1 0 0 0,0 0-1 0 0,-1 0 1 0 0,1-1 0 0 0,1 1-1 0 0,0 5 1 0 0,11 39 22 0 0,-1-10-3 0 0,-6-13 54 0 0,11 33 0 0 0,-10-41-35 0 0,-1 0 1 0 0,-1 1-1 0 0,0-1 1 0 0,-1 1-1 0 0,0 21 0 0 0,-4-15 33 0 0,-1-1-1 0 0,-2-1 0 0 0,0 1 0 0 0,-10 31 0 0 0,1-7-8 0 0,11-37-62 0 0,-13 47 94 0 0,-13 113 1 0 0,28-147-67 0 0,1-1 1 0 0,1 1-1 0 0,1 0 0 0 0,7 25 1 0 0,-8-39-20 0 0,1 0 0 0 0,0 0 0 0 0,0 0 0 0 0,1 0 0 0 0,0-1 0 0 0,0 1 0 0 0,1-1 1 0 0,-1 0-1 0 0,2-1 0 0 0,-1 1 0 0 0,1-1 0 0 0,0 0 0 0 0,0 0 0 0 0,1-1 0 0 0,0 1 0 0 0,0-1 1 0 0,0-1-1 0 0,12 6 0 0 0,18 6 26 0 0,1-1 0 0 0,0-2 1 0 0,0-2-1 0 0,66 10 0 0 0,96 16 6 0 0,-73-11-20 0 0,-88-21-6 0 0,1-2-1 0 0,70-4 0 0 0,-10 0 3 0 0,206 7 46 0 0,-241-6-62 0 0,70-10 0 0 0,63-17 41 0 0,17-2 38 0 0,210 14-17 0 0,-83 17-64 0 0,-236 1 21 0 0,63-2 22 0 0,21-11 21 0 0,-45 7-64 0 0,-96 4 0 0 0,15-2 0 0 0,161 8 0 0 0,-18-1 58 0 0,-160-6-52 0 0,-28-1-6 0 0,-1 0 0 0 0,1-1 0 0 0,-1-1 0 0 0,0 0 0 0 0,0-2 0 0 0,24-9 0 0 0,-38 12 6 0 0,1 0 0 0 0,0-1 0 0 0,-1 0 0 0 0,0 1 0 0 0,0-2 0 0 0,0 1 0 0 0,0 0 0 0 0,0-1 0 0 0,0 0 0 0 0,5-8 0 0 0,1-3 55 0 0,15-30-1 0 0,1-2-2 0 0,-14 26-36 0 0,-1-1 0 0 0,-1 0-1 0 0,14-47 1 0 0,-15 40 43 0 0,-2-1 1 0 0,0 1-1 0 0,-2-1 0 0 0,-1-1 0 0 0,-1 1 0 0 0,-2-37 1 0 0,-3 46-29 0 0,0 1 0 0 0,-1-1 0 0 0,-1 1 0 0 0,-1 0 0 0 0,-1 0 1 0 0,0 1-1 0 0,-2 0 0 0 0,0 0 0 0 0,-1 0 0 0 0,-13-18 0 0 0,11 20-25 0 0,0 0-1 0 0,-2 1 0 0 0,0 1 1 0 0,0 0-1 0 0,-25-20 1 0 0,31 30-80 0 0,-1-1 0 0 0,1 1 0 0 0,-1 0 0 0 0,0 1 0 0 0,-1 0 1 0 0,1 0-1 0 0,-1 1 0 0 0,1 0 0 0 0,-1 0 0 0 0,0 1 0 0 0,0 0 1 0 0,0 1-1 0 0,0 0 0 0 0,-14 0 0 0 0,2 2-1116 0 0,0 1-1 0 0,-32 8 1 0 0,18-2-591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7:26.158"/>
    </inkml:context>
    <inkml:brush xml:id="br0">
      <inkml:brushProperty name="width" value="0.1" units="cm"/>
      <inkml:brushProperty name="height" value="0.1" units="cm"/>
      <inkml:brushProperty name="color" value="#E71224"/>
    </inkml:brush>
  </inkml:definitions>
  <inkml:trace contextRef="#ctx0" brushRef="#br0">1277 67 455 0 0,'0'-1'58'0'0,"1"1"0"0"0,-1-1 0 0 0,0 1 0 0 0,0 0 0 0 0,0-1 0 0 0,0 1 0 0 0,0-1 0 0 0,0 1 0 0 0,0-1 0 0 0,0 1 0 0 0,0-1 0 0 0,0 1 0 0 0,0-1 0 0 0,0 1 0 0 0,0 0 0 0 0,0-1 0 0 0,0 1 0 0 0,-1-1 0 0 0,1 1 0 0 0,0-1 0 0 0,0 1 0 0 0,-1 0 0 0 0,1-1 0 0 0,0 1 0 0 0,0-1 0 0 0,-1 1 0 0 0,1 0 0 0 0,0-1 0 0 0,-1 1 0 0 0,1 0 0 0 0,0 0 0 0 0,-1-1 0 0 0,1 1-1 0 0,-1 0 1 0 0,1 0 0 0 0,0 0 0 0 0,-1-1 0 0 0,1 1 0 0 0,-1 0 0 0 0,1 0 0 0 0,-1 0 0 0 0,1 0 0 0 0,-1 0 0 0 0,1 0 0 0 0,-1 0 0 0 0,1-2 49 0 0,-1 1-1 0 0,1 0 0 0 0,-1 0 1 0 0,1-1-1 0 0,-1 1 1 0 0,1 0-1 0 0,-1 0 1 0 0,1-1-1 0 0,-1 1 1 0 0,0 0-1 0 0,0 0 0 0 0,0 0 1 0 0,0 0-1 0 0,0 0 1 0 0,0 0-1 0 0,0 0 1 0 0,-1-1-1 0 0,-33-10 575 0 0,28 9-587 0 0,1 1-1 0 0,-1 1 1 0 0,0-1-1 0 0,-10 1 0 0 0,-3-2 160 0 0,6 2-114 0 0,0 0-1 0 0,0 1 1 0 0,0 1-1 0 0,0 0 1 0 0,-26 7-1 0 0,24-5 1 0 0,-1 0-1 0 0,0-1 0 0 0,-30 0 0 0 0,14-3 26 0 0,-1 2 0 0 0,-42 6 0 0 0,-38 2-152 0 0,80-10 252 0 0,0-1 0 0 0,0-2 0 0 0,0-1 0 0 0,-33-11 0 0 0,44 12-142 0 0,0 0 0 0 0,-1 2 0 0 0,1 1 0 0 0,-33 1 0 0 0,-12 0 7 0 0,32 1-96 0 0,-1 1 0 0 0,-45 9 1 0 0,14-2-2923 0 0,22-3-381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4:40.916"/>
    </inkml:context>
    <inkml:brush xml:id="br0">
      <inkml:brushProperty name="width" value="0.1" units="cm"/>
      <inkml:brushProperty name="height" value="0.1" units="cm"/>
      <inkml:brushProperty name="color" value="#E71224"/>
    </inkml:brush>
  </inkml:definitions>
  <inkml:trace contextRef="#ctx0" brushRef="#br0">1966 8 5039 0 0,'-2'-1'35'0'0,"1"0"-1"0"0,0 0 0 0 0,-1 0 0 0 0,1 1 1 0 0,-1-1-1 0 0,1 1 0 0 0,0-1 0 0 0,-1 1 1 0 0,1-1-1 0 0,-1 1 0 0 0,0 0 0 0 0,1 0 1 0 0,-1 0-1 0 0,1 0 0 0 0,-1 0 0 0 0,1 0 1 0 0,-1 0-1 0 0,1 0 0 0 0,-3 1 0 0 0,-38 11 1023 0 0,12-2-631 0 0,-17 1-342 0 0,32-7-12 0 0,0-1-1 0 0,-29 4 1 0 0,-173 13 1254 0 0,102-8-972 0 0,-64 18-173 0 0,21-3 17 0 0,67-15-27 0 0,-168 15 484 0 0,207-28-484 0 0,0-1 0 0 0,-1-3 0 0 0,-55-12 0 0 0,44 7 183 0 0,-94-4 0 0 0,7 17-417 0 0,118-2-67 0 0,-18 1-61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7:27.328"/>
    </inkml:context>
    <inkml:brush xml:id="br0">
      <inkml:brushProperty name="width" value="0.1" units="cm"/>
      <inkml:brushProperty name="height" value="0.1" units="cm"/>
      <inkml:brushProperty name="color" value="#E71224"/>
    </inkml:brush>
  </inkml:definitions>
  <inkml:trace contextRef="#ctx0" brushRef="#br0">1102 114 455 0 0,'-1'0'58'0'0,"0"1"0"0"0,1-1 0 0 0,-1 1-1 0 0,0-1 1 0 0,0 0 0 0 0,0 1-1 0 0,1-1 1 0 0,-1 0 0 0 0,0 0-1 0 0,0 1 1 0 0,0-1 0 0 0,0 0 0 0 0,0 0-1 0 0,1 0 1 0 0,-1 0 0 0 0,0 0-1 0 0,0 0 1 0 0,-2-1 0 0 0,-24-3 2029 0 0,13 2-2312 0 0,-26-2 846 0 0,-34-1 999 0 0,-19-6-340 0 0,32 9-712 0 0,1-3 0 0 0,-1-3 0 0 0,-80-21 0 0 0,-49-9 498 0 0,156 34-990 0 0,0 1 0 0 0,-1 2 1 0 0,-54 4-1 0 0,68 0-187 0 0,-41 13-1 0 0,51-13 52 0 0,-25 7-132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7:28.337"/>
    </inkml:context>
    <inkml:brush xml:id="br0">
      <inkml:brushProperty name="width" value="0.1" units="cm"/>
      <inkml:brushProperty name="height" value="0.1" units="cm"/>
      <inkml:brushProperty name="color" value="#E71224"/>
    </inkml:brush>
  </inkml:definitions>
  <inkml:trace contextRef="#ctx0" brushRef="#br0">1567 88 1375 0 0,'-7'1'338'0'0,"1"-1"-1"0"0,-1 1 1 0 0,1-1-1 0 0,-1 0 0 0 0,-10-2 1 0 0,15 2-431 0 0,-10-1 67 0 0,-108-6 2080 0 0,-127-10-63 0 0,70 1-967 0 0,-22-6-42 0 0,-8-1-3 0 0,116 21-926 0 0,0 4 0 0 0,0 5-1 0 0,-142 27 1 0 0,187-26-408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7:29.450"/>
    </inkml:context>
    <inkml:brush xml:id="br0">
      <inkml:brushProperty name="width" value="0.1" units="cm"/>
      <inkml:brushProperty name="height" value="0.1" units="cm"/>
      <inkml:brushProperty name="color" value="#E71224"/>
    </inkml:brush>
  </inkml:definitions>
  <inkml:trace contextRef="#ctx0" brushRef="#br0">2233 94 2471 0 0,'-5'3'48'0'0,"0"0"-1"0"0,-1-1 0 0 0,1 1 0 0 0,-1-2 0 0 0,1 1 1 0 0,-9 1-1 0 0,9-2-28 0 0,-7 3-16 0 0,1-1 239 0 0,0-1 0 0 0,-16 2 0 0 0,24-3-96 0 0,0-1 1 0 0,0 0-1 0 0,0 0 0 0 0,0-1 1 0 0,0 1-1 0 0,0-1 1 0 0,0 1-1 0 0,0-1 0 0 0,0 0 1 0 0,0 0-1 0 0,0 0 1 0 0,0-1-1 0 0,-3-1 0 0 0,-3-3 51 0 0,0 0 0 0 0,-1 0 1 0 0,0 2-1 0 0,1-1 0 0 0,-1 1 0 0 0,-1 0 0 0 0,1 1 0 0 0,-13-2 0 0 0,18 4-122 0 0,0-1 0 0 0,1 1 0 0 0,-1-1 1 0 0,1 0-1 0 0,0 0 0 0 0,0 0 0 0 0,0 0 1 0 0,0-1-1 0 0,-6-4 0 0 0,5 3 95 0 0,0 1 0 0 0,0-1 0 0 0,0 1 0 0 0,-10-4 0 0 0,-8 0 83 0 0,1 1 0 0 0,-1 2 0 0 0,-36-4 0 0 0,-70 6 151 0 0,-40 6 14 0 0,-134 7 228 0 0,128-1-299 0 0,-127 12-19 0 0,-98 30-211 0 0,172-14-3607 0 0,171-28-276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7:32.247"/>
    </inkml:context>
    <inkml:brush xml:id="br0">
      <inkml:brushProperty name="width" value="0.1" units="cm"/>
      <inkml:brushProperty name="height" value="0.1" units="cm"/>
      <inkml:brushProperty name="color" value="#E71224"/>
    </inkml:brush>
  </inkml:definitions>
  <inkml:trace contextRef="#ctx0" brushRef="#br0">969 4 575 0 0,'0'-2'0'0'0,"1"0"-9"0"0,4 4 458 0 0,-5-1-337 0 0,0 0-1 0 0,-1 0 1 0 0,1 0-1 0 0,-1 0 1 0 0,1 0-1 0 0,-1 0 1 0 0,1 0-1 0 0,-1 0 1 0 0,1 0-1 0 0,-1 0 1 0 0,0-1-1 0 0,0 1 1 0 0,1 0-1 0 0,-1 0 1 0 0,0-1-1 0 0,0 1 1 0 0,0 0-1 0 0,-1 0 1 0 0,-20 11 692 0 0,19-10-572 0 0,-2-1-46 0 0,0-1 0 0 0,0 1 1 0 0,1 0-1 0 0,-1-1 0 0 0,0 0 0 0 0,0 0 0 0 0,0-1 0 0 0,-8-1 0 0 0,5 1 34 0 0,-14-1 96 0 0,-1 1 1 0 0,1 1-1 0 0,-1 1 1 0 0,-29 6-1 0 0,41-6-214 0 0,-1 0 1 0 0,-18-1-1 0 0,-1-1-1 0 0,-199 0 851 0 0,138 0-572 0 0,-113 12 0 0 0,174-6-497 0 0,-31 8 0 0 0,32-7-225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7:34.009"/>
    </inkml:context>
    <inkml:brush xml:id="br0">
      <inkml:brushProperty name="width" value="0.1" units="cm"/>
      <inkml:brushProperty name="height" value="0.1" units="cm"/>
      <inkml:brushProperty name="color" value="#E71224"/>
    </inkml:brush>
  </inkml:definitions>
  <inkml:trace contextRef="#ctx0" brushRef="#br0">1185 26 1583 0 0,'-22'3'414'0'0,"-27"1"-1"0"0,16-2 200 0 0,11-1 297 0 0,-24-3-1 0 0,-20 1 64 0 0,38 2-512 0 0,-30-4 0 0 0,26 1-100 0 0,-305-21 2272 0 0,254 17-2417 0 0,-144 9-1 0 0,92 14-371 0 0,89-7 29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7:36.248"/>
    </inkml:context>
    <inkml:brush xml:id="br0">
      <inkml:brushProperty name="width" value="0.1" units="cm"/>
      <inkml:brushProperty name="height" value="0.1" units="cm"/>
      <inkml:brushProperty name="color" value="#E71224"/>
    </inkml:brush>
  </inkml:definitions>
  <inkml:trace contextRef="#ctx0" brushRef="#br0">1426 1 919 0 0,'-136'10'2348'0'0,"-20"-17"-47"0"0,142 6-2123 0 0,-231 2 899 0 0,16 6 133 0 0,-86 5-20 0 0,302-11-1197 0 0,-276 33-466 0 0,261-30-2647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7:37.392"/>
    </inkml:context>
    <inkml:brush xml:id="br0">
      <inkml:brushProperty name="width" value="0.1" units="cm"/>
      <inkml:brushProperty name="height" value="0.1" units="cm"/>
      <inkml:brushProperty name="color" value="#E71224"/>
    </inkml:brush>
  </inkml:definitions>
  <inkml:trace contextRef="#ctx0" brushRef="#br0">3038 15 919 0 0,'0'-1'109'0'0,"0"1"-1"0"0,0-1 1 0 0,0 0-1 0 0,0 1 0 0 0,0-1 1 0 0,0 1-1 0 0,-1-1 0 0 0,1 1 1 0 0,0-1-1 0 0,0 1 1 0 0,0-1-1 0 0,-1 1 0 0 0,1-1 1 0 0,0 1-1 0 0,-1-1 0 0 0,1 1 1 0 0,0-1-1 0 0,-1 1 1 0 0,1 0-1 0 0,-1-1 0 0 0,1 1 1 0 0,-1 0-1 0 0,1-1 1 0 0,-1 1-1 0 0,1 0 0 0 0,-1-1 1 0 0,1 1-1 0 0,-1 0 0 0 0,1 0 1 0 0,-2 0-1 0 0,-14-2 1330 0 0,14 2-1549 0 0,0 1 141 0 0,-1 0-1 0 0,0-1 0 0 0,0 1 1 0 0,0 0-1 0 0,0 0 1 0 0,1 0-1 0 0,-1 1 1 0 0,1-1-1 0 0,-1 1 1 0 0,1-1-1 0 0,-1 1 1 0 0,-2 2-1 0 0,2-1-22 0 0,0-1-1 0 0,-1 1 0 0 0,0-1 1 0 0,1 0-1 0 0,-8 3 0 0 0,-23 4 248 0 0,-1-2 0 0 0,-43 4-1 0 0,-73 0 689 0 0,135-10-939 0 0,-62 3 166 0 0,-110 20 0 0 0,-33 2-72 0 0,117-17-66 0 0,62-7-6 0 0,-70-5 1 0 0,50 0-2 0 0,-27-3 120 0 0,-45-1 332 0 0,-6 8-300 0 0,-54 3 41 0 0,-34-2-169 0 0,116-4-32 0 0,72 2-9 0 0,-424-6 386 0 0,454 5-386 0 0,-100-3 19 0 0,-143 11 1 0 0,204-1-95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14:11.989"/>
    </inkml:context>
    <inkml:brush xml:id="br0">
      <inkml:brushProperty name="width" value="0.1" units="cm"/>
      <inkml:brushProperty name="height" value="0.1" units="cm"/>
      <inkml:brushProperty name="color" value="#E71224"/>
    </inkml:brush>
  </inkml:definitions>
  <inkml:trace contextRef="#ctx0" brushRef="#br0">4361 1131 455 0 0,'2'-2'46'0'0,"1"1"0"0"0,-1-1-1 0 0,1 1 1 0 0,0 0 0 0 0,-1 0-1 0 0,1 0 1 0 0,0 0 0 0 0,0 0-1 0 0,0 0 1 0 0,0 1-1 0 0,4-1 1 0 0,17-4 1589 0 0,23-11-872 0 0,-29 10-1492 0 0,31-13 0 0 0,-47 17 186 0 0,-5 4 378 0 0,-6 2 199 0 0,-8 14 417 0 0,14-15-381 0 0,1 0 0 0 0,0 0 0 0 0,0-1 0 0 0,-1 0 0 0 0,0 1 0 0 0,1-1 0 0 0,-5 3-1 0 0,11-6 562 0 0,-1 0-1 0 0,1 0 1 0 0,0 0-1 0 0,-1 1 1 0 0,1 0-1 0 0,0 0 0 0 0,0 0 1 0 0,7 1-1 0 0,-4 0-416 0 0,0-1-1 0 0,0 1 1 0 0,10-2-1 0 0,-1-6 38 0 0,-15 6-160 0 0,1 0 0 0 0,-1 0 0 0 0,1 0-1 0 0,-1 1 1 0 0,1-1 0 0 0,-1 0 0 0 0,1 1-1 0 0,-1 0 1 0 0,1-1 0 0 0,2 1 0 0 0,20-2 888 0 0,-23 2-965 0 0,0 0-1 0 0,0 0 1 0 0,0-1 0 0 0,0 1-1 0 0,0 0 1 0 0,0-1 0 0 0,0 1-1 0 0,-1 0 1 0 0,1-1 0 0 0,0 1-1 0 0,0-1 1 0 0,0 0-1 0 0,0 1 1 0 0,0-1 0 0 0,-1 0-1 0 0,1 1 1 0 0,0-1 0 0 0,0-1-1 0 0,4-6 1173 0 0,-3 5-826 0 0,-1 1-1 0 0,1-1 1 0 0,-1 0 0 0 0,0 1-1 0 0,1-1 1 0 0,0-4 0 0 0,-2 6-323 0 0,0 1 0 0 0,0-1 1 0 0,0 1-1 0 0,0-1 0 0 0,0 0 0 0 0,0 1 1 0 0,0-1-1 0 0,0 0 0 0 0,-1 1 1 0 0,1-1-1 0 0,0 1 0 0 0,0-1 0 0 0,0 0 1 0 0,-1 1-1 0 0,1-1 0 0 0,0 1 0 0 0,-1-1 1 0 0,1 1-1 0 0,0-1 0 0 0,-1 1 1 0 0,1-1-1 0 0,-1 1 0 0 0,1-1 0 0 0,-1 1 1 0 0,1 0-1 0 0,-1-1 0 0 0,1 1 0 0 0,-1 0 1 0 0,1-1-1 0 0,-1 1 0 0 0,0 0 1 0 0,1 0-1 0 0,-1 0 0 0 0,1-1 0 0 0,-1 1 1 0 0,0 0-1 0 0,0 0 0 0 0,-5-1 174 0 0,4 0-125 0 0,-1 0 0 0 0,0 0 0 0 0,0 1 1 0 0,1-1-1 0 0,-1 1 0 0 0,0 0 0 0 0,0 0 0 0 0,0 0 0 0 0,-4 1 0 0 0,-17-1 520 0 0,21 0-528 0 0,1-1 0 0 0,-1 1 0 0 0,1 0 0 0 0,-1 0 0 0 0,1 0-1 0 0,-1 0 1 0 0,1 1 0 0 0,-1-1 0 0 0,1 1 0 0 0,-5 1 0 0 0,-31 14 360 0 0,-54 23 91 0 0,49-25-176 0 0,15-5 367 0 0,-38 18 1 0 0,62-25-653 0 0,0-1-1 0 0,-1 1 1 0 0,1-1-1 0 0,-1 0 1 0 0,1 0-1 0 0,-1-1 1 0 0,1 1-1 0 0,-8-1 1 0 0,-38-4 342 0 0,29 1-236 0 0,12 2-7 0 0,-1-2-1 0 0,-16-4 1 0 0,-5-2 141 0 0,-4 3 100 0 0,-62-2 0 0 0,59 7-204 0 0,-53-10 0 0 0,78 9-100 0 0,0 1 1 0 0,0 0-1 0 0,-17 2 0 0 0,19 0-32 0 0,0-1 1 0 0,-1 0-1 0 0,1-1 0 0 0,0 0 0 0 0,-13-4 1 0 0,9 3-24 0 0,1-1 1 0 0,-1 2 0 0 0,0 0-1 0 0,0 1 1 0 0,-20 2-1 0 0,-8-1 19 0 0,26 0-49 0 0,0 1-1 0 0,0 1 1 0 0,1 0-1 0 0,-1 1 1 0 0,-18 7-1 0 0,0 0-1 0 0,20-8 11 0 0,0 0 1 0 0,-18 1-1 0 0,-7 0 15 0 0,-22 10 44 0 0,45-10-59 0 0,-1 0 0 0 0,0 0-1 0 0,0-2 1 0 0,-1 0 0 0 0,-19-1-1 0 0,-68-4 255 0 0,-28-3-6 0 0,-60-16 33 0 0,151 23-278 0 0,33 0-20 0 0,0 0 0 0 0,-17-1 0 0 0,19-1-11 0 0,1 2-1 0 0,0-1 1 0 0,-1 1-1 0 0,-11 2 1 0 0,-21 3 13 0 0,24-6 9 0 0,0 2 0 0 0,-31 7 1 0 0,32-6-6 0 0,0 0-1 0 0,-31 2 1 0 0,11-5 7 0 0,-2 1 65 0 0,-42-6 1 0 0,52 2 1 0 0,17 3-46 0 0,-1-1 1 0 0,1-1-1 0 0,-1 1 0 0 0,1-2 0 0 0,0 0 0 0 0,0 0 0 0 0,0 0 0 0 0,-10-7 0 0 0,11 7-27 0 0,1-1 0 0 0,-1 1 0 0 0,0 1 0 0 0,0 0 0 0 0,0 0-1 0 0,0 1 1 0 0,0 0 0 0 0,0 0 0 0 0,0 1 0 0 0,-10 1 0 0 0,5-1-15 0 0,-1-1 1 0 0,-28-3-1 0 0,21 0 68 0 0,-1 1 0 0 0,-33 1 0 0 0,-14-2-28 0 0,56 3-14 0 0,-1 0 0 0 0,1 1 1 0 0,-24 3-1 0 0,-166 10 35 0 0,170-10-39 0 0,25-2-15 0 0,1 0 0 0 0,-1 0-1 0 0,-12-1 1 0 0,-68-2-10 0 0,57 2 0 0 0,-15 4 27 0 0,36-2-18 0 0,0 0 0 0 0,0-2 1 0 0,-15 0-1 0 0,9 0-9 0 0,0 1 0 0 0,0 0 0 0 0,1 1 0 0 0,-1 1 0 0 0,-23 7 0 0 0,15-4 0 0 0,-34 3 0 0 0,11-6 0 0 0,24-2 0 0 0,-27 4 0 0 0,-225 27 64 0 0,235-26-64 0 0,30-4 0 0 0,-1 0 0 0 0,1-1 0 0 0,-1 0 0 0 0,1-1 0 0 0,-16-2 0 0 0,-40-18 11 0 0,18 0 42 0 0,47 19-51 0 0,-1-1 1 0 0,0 1-1 0 0,0 0 1 0 0,1-1-1 0 0,-1 1 0 0 0,1-1 1 0 0,-1 0-1 0 0,1 0 0 0 0,0 0 1 0 0,0 0-1 0 0,0 0 1 0 0,0 0-1 0 0,0 0 0 0 0,0-1 1 0 0,0 1-1 0 0,1-1 0 0 0,0 0 1 0 0,-1 1-1 0 0,1-1 0 0 0,0 0 1 0 0,0 0-1 0 0,0 0 1 0 0,1 0-1 0 0,-1 0 0 0 0,1 0 1 0 0,-1-4-1 0 0,1 3-2 0 0,-1 0 0 0 0,0 0 0 0 0,0 0 0 0 0,0 1 0 0 0,-3-7 0 0 0,-2-9 0 0 0,-19-57-1 0 0,5 20 13 0 0,11 23 9 0 0,2-1 0 0 0,-5-55 1 0 0,10 73-15 0 0,0 0 1 0 0,-1 0 0 0 0,-1 0-1 0 0,0 0 1 0 0,-1 1-1 0 0,-14-29 1 0 0,15 35-3 0 0,1 1-1 0 0,1 0 1 0 0,-1-1 0 0 0,2 1 0 0 0,-1-1-1 0 0,1 0 1 0 0,0 0 0 0 0,1 0-1 0 0,0-10 1 0 0,-2-33 12 0 0,-19-52-17 0 0,-1-6 0 0 0,21 101 0 0 0,0 0 0 0 0,1 0 0 0 0,0 0 0 0 0,1-15 0 0 0,0 22 0 0 0,-1-1 0 0 0,1 1 0 0 0,0-1 0 0 0,0 1 0 0 0,0-1 0 0 0,0 1 0 0 0,0 0 0 0 0,0-1 0 0 0,1 1 0 0 0,-1 0 0 0 0,1 0 0 0 0,0 0 0 0 0,-1 0 0 0 0,1 0 0 0 0,0 1 0 0 0,0-1 0 0 0,0 0 0 0 0,0 1 0 0 0,1-1 0 0 0,2-1 0 0 0,2 0 0 0 0,0 1 0 0 0,0-1 0 0 0,0 1 0 0 0,1 0 0 0 0,-1 1 0 0 0,0 0 0 0 0,9 0 0 0 0,56 1 0 0 0,-4 1 0 0 0,24 0 0 0 0,-35 1 0 0 0,-38-3 0 0 0,33 3 0 0 0,-14 0 0 0 0,0-1 0 0 0,72-9 0 0 0,-100 7 0 0 0,29-3 0 0 0,1 2 0 0 0,73 4 0 0 0,-55 3 0 0 0,0-3 0 0 0,107-10 0 0 0,-15 3 0 0 0,-130 5 0 0 0,32 0 0 0 0,95-14 0 0 0,-113 8 0 0 0,22-4 0 0 0,109-5 0 0 0,183 11 0 0 0,-214 1 0 0 0,110 4 0 0 0,92 3 0 0 0,1-29 0 0 0,-231 16 0 0 0,100 5 0 0 0,-22 2 0 0 0,-101-2 0 0 0,-3 0 0 0 0,84-15 0 0 0,15-2 0 0 0,-101 18 0 0 0,85 8 0 0 0,-78-4 0 0 0,14 1 0 0 0,-95-2 0 0 0,0 1 0 0 0,0 0 0 0 0,0 0 0 0 0,0 0 0 0 0,0 0 0 0 0,0 0 0 0 0,0 1 0 0 0,0 0 0 0 0,0 0 0 0 0,-1 0 0 0 0,1 0 0 0 0,-1 0 0 0 0,6 6 0 0 0,-4-3 0 0 0,-1 0 0 0 0,0 0 0 0 0,0 0 0 0 0,0 1 0 0 0,-1 0 0 0 0,0 0 0 0 0,5 11 0 0 0,-4-3 0 0 0,0-1 0 0 0,0 1 0 0 0,-1 0 0 0 0,-1 0 0 0 0,1 21 0 0 0,-5 75 0 0 0,0-39 0 0 0,3 8 0 0 0,1-24 0 0 0,-3-1 0 0 0,-11 81 0 0 0,-4-32 0 0 0,-5 204 0 0 0,21-271 6 0 0,-5 45 1 0 0,3-68-59 0 0,-1 0 0 0 0,0 0 0 0 0,-1 0 0 0 0,0-1 0 0 0,-1 0 0 0 0,-12 23 0 0 0,-92 161-5250 0 0,84-149 3619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14:53.343"/>
    </inkml:context>
    <inkml:brush xml:id="br0">
      <inkml:brushProperty name="width" value="0.1" units="cm"/>
      <inkml:brushProperty name="height" value="0.1" units="cm"/>
      <inkml:brushProperty name="color" value="#F4F91B"/>
    </inkml:brush>
  </inkml:definitions>
  <inkml:trace contextRef="#ctx0" brushRef="#br0">240 1148 2615 0 0,'-1'0'69'0'0,"1"0"-1"0"0,-1 0 0 0 0,1 0 0 0 0,-1 0 0 0 0,1 0 0 0 0,0 0 1 0 0,-1 0-1 0 0,1 0 0 0 0,-1 0 0 0 0,1 0 0 0 0,0 0 0 0 0,-1 0 1 0 0,1-1-1 0 0,-1 1 0 0 0,1 0 0 0 0,0 0 0 0 0,-1 0 0 0 0,1-1 1 0 0,0 1-1 0 0,-1 0 0 0 0,1-1 0 0 0,0 1 0 0 0,-1 0 0 0 0,1 0 1 0 0,0-1-1 0 0,0 1 0 0 0,-1-1 0 0 0,1 1 0 0 0,0 0 1 0 0,0-1-1 0 0,0 1 0 0 0,-1 0 0 0 0,1-1 0 0 0,0 1 0 0 0,0-1 1 0 0,0 0 143 0 0,0 0 1 0 0,0 0-1 0 0,0 0 1 0 0,1 0-1 0 0,-1 0 1 0 0,0 0-1 0 0,0 0 1 0 0,1 0-1 0 0,-1 1 1 0 0,1-1 0 0 0,-1 0-1 0 0,1 0 1 0 0,-1 0-1 0 0,1 1 1 0 0,-1-1-1 0 0,1 0 1 0 0,0 0-1 0 0,0 1 35 0 0,0 0 0 0 0,0 0 0 0 0,0 1 0 0 0,0-1 0 0 0,0 0-1 0 0,0 1 1 0 0,0-1 0 0 0,0 1 0 0 0,0-1 0 0 0,0 1 0 0 0,0-1 0 0 0,0 1-1 0 0,0 0 1 0 0,-1-1 0 0 0,1 1 0 0 0,0 0 0 0 0,-1 0 0 0 0,2 1 0 0 0,9 7 550 0 0,20 0 1160 0 0,-21-5-1562 0 0,-1-1 1 0 0,1-1-1 0 0,0 0 0 0 0,0 0 0 0 0,10 0 0 0 0,-18-2-315 0 0,21 0 772 0 0,30 4 0 0 0,-22-6-330 0 0,-10 0-212 0 0,-7 2-63 0 0,0-2 1 0 0,17-3-1 0 0,12-2 147 0 0,17 5 358 0 0,96 8 0 0 0,-45-8-280 0 0,-7-13-143 0 0,1-1-117 0 0,-80 14-99 0 0,38-11-1 0 0,-23 4 23 0 0,40-8 111 0 0,-44 8-61 0 0,67-8 0 0 0,-57 14-83 0 0,60 4-1 0 0,-59-1-28 0 0,-37-1-44 0 0,0 1-1 0 0,1 0 1 0 0,-1 0 0 0 0,0 2 0 0 0,14 2-1 0 0,-11-1-18 0 0,1-1 0 0 0,0 0-1 0 0,0 0 1 0 0,0-2-1 0 0,21 0 1 0 0,71-14 175 0 0,-21 2-78 0 0,37 12 30 0 0,-100-1-74 0 0,1 1-1 0 0,42 5 1 0 0,-37 1-41 0 0,-21-4-12 0 0,0 0 1 0 0,1-1 0 0 0,12 1-1 0 0,-13-1-10 0 0,0-1 0 0 0,1 2 0 0 0,13 3 0 0 0,13 2 0 0 0,40 3 40 0 0,-38-4 4 0 0,54 1 0 0 0,22 3 9 0 0,-34-2 22 0 0,-3-1-26 0 0,-40-3-34 0 0,45 3 49 0 0,-73-6-59 0 0,0-1 0 0 0,1-1 0 0 0,-1 1-1 0 0,11-3 1 0 0,16 0 24 0 0,25-2 8 0 0,-43 3-27 0 0,0 1-1 0 0,0 0 1 0 0,19 2-1 0 0,87 4 53 0 0,-105-5-60 0 0,34 3-2 0 0,-34-2 0 0 0,0 0 0 0 0,31-2 0 0 0,117-11 64 0 0,-140 9-65 0 0,-4 1 5 0 0,0 0 0 0 0,32-10 0 0 0,98-31 177 0 0,-138 38-150 0 0,1 0 0 0 0,-1-1-1 0 0,0 0 1 0 0,0-1 0 0 0,-1-1-1 0 0,0 0 1 0 0,0 0 0 0 0,-1-2 0 0 0,0 1-1 0 0,0-1 1 0 0,-1-1 0 0 0,-1 0 0 0 0,0 0-1 0 0,0-1 1 0 0,-1 0 0 0 0,-1 0-1 0 0,0-1 1 0 0,0 0 0 0 0,-2 0 0 0 0,1-1-1 0 0,3-14 1 0 0,25-90 120 0 0,-26 88-118 0 0,-2 0 1 0 0,-1-1-1 0 0,-1 1 1 0 0,-2-1-1 0 0,-1 0 1 0 0,-5-46-1 0 0,-4 3 25 0 0,0-1 79 0 0,-21-81-1 0 0,27 148-119 0 0,-1 0 0 0 0,0 1 0 0 0,0-1 0 0 0,-1 1 0 0 0,0-1 0 0 0,0 1 0 0 0,-1 1 0 0 0,1-1 0 0 0,-2 1 0 0 0,1-1 0 0 0,-1 2 0 0 0,0-1 0 0 0,0 1 0 0 0,-1-1 0 0 0,-10-5 0 0 0,12 9-17 0 0,0 0 0 0 0,0 0 0 0 0,0 0 0 0 0,-1 1 0 0 0,1 0 0 0 0,0 0 0 0 0,-9 0 0 0 0,-10-2 0 0 0,-109-9 0 0 0,96 10 0 0 0,-97 6 0 0 0,108-3 0 0 0,-66 12 0 0 0,-14-6 0 0 0,33-2 0 0 0,14 0 0 0 0,-1-3 0 0 0,-60-5 0 0 0,-138-12 0 0 0,220 14 0 0 0,-177 8 0 0 0,-32 23 0 0 0,121-20 0 0 0,23-3 0 0 0,-48-3 0 0 0,105-4 0 0 0,-164 6 0 0 0,44 8 0 0 0,1 0 0 0 0,-124-12 64 0 0,164-7-64 0 0,90 2 5 0 0,0 1 15 0 0,-1-1-1 0 0,-55-14 1 0 0,70 12-20 0 0,-33-3 0 0 0,25 4 0 0 0,-148-32 0 0 0,164 36 0 0 0,1-1 0 0 0,-1 2 0 0 0,1 0 0 0 0,-16 3 0 0 0,4-1 0 0 0,-10 2 0 0 0,-56 17 0 0 0,14-2 0 0 0,63-16 0 0 0,0 0 0 0 0,1 1 0 0 0,0 0 0 0 0,0 1 0 0 0,0 1 0 0 0,0-1 0 0 0,1 2 0 0 0,0 0 0 0 0,1 0 0 0 0,0 1 0 0 0,-15 16 0 0 0,19-17 0 0 0,1-1 0 0 0,-1 1 0 0 0,2 1 0 0 0,-1-1 0 0 0,1 1 0 0 0,-4 10 0 0 0,-13 58 0 0 0,13-46 0 0 0,0 8 0 0 0,1 1 0 0 0,-1 68 0 0 0,6-4 0 0 0,0 19 0 0 0,-1-87 0 0 0,2-1 0 0 0,5 69 0 0 0,-1-91-82 0 0,1 1-1 0 0,0-1 1 0 0,7 17 0 0 0,-5-16-152 0 0,-1 0 0 0 0,5 23 0 0 0,-3 19-2162 0 0,-4-18-4518 0 0,-3-4-1457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3:30.982"/>
    </inkml:context>
    <inkml:brush xml:id="br0">
      <inkml:brushProperty name="width" value="0.1" units="cm"/>
      <inkml:brushProperty name="height" value="0.1" units="cm"/>
      <inkml:brushProperty name="color" value="#F4F91B"/>
    </inkml:brush>
  </inkml:definitions>
  <inkml:trace contextRef="#ctx0" brushRef="#br0">1711 1 2671 0 0,'-3'0'51'0'0,"0"1"-1"0"0,-1 0 0 0 0,1 0 0 0 0,0 1 0 0 0,0-1 0 0 0,0 0 0 0 0,0 1 0 0 0,0 0 0 0 0,0 0 0 0 0,0 0 0 0 0,1 0 0 0 0,-4 3 0 0 0,-21 13 227 0 0,13-12 1 0 0,-1-2-1 0 0,0 0 1 0 0,0 0-1 0 0,-30 2 1 0 0,-63-3 1201 0 0,97-3-1387 0 0,-219-15 695 0 0,38 1-227 0 0,-102 13 328 0 0,140 3-598 0 0,97-3-288 0 0,-138 4 89 0 0,152 0-72 0 0,-1 2 1 0 0,-61 15-1 0 0,35 4-191 0 0,36-13-91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4:42.251"/>
    </inkml:context>
    <inkml:brush xml:id="br0">
      <inkml:brushProperty name="width" value="0.1" units="cm"/>
      <inkml:brushProperty name="height" value="0.1" units="cm"/>
      <inkml:brushProperty name="color" value="#E71224"/>
    </inkml:brush>
  </inkml:definitions>
  <inkml:trace contextRef="#ctx0" brushRef="#br0">977 100 2815 0 0,'-10'-4'240'0'0,"1"2"-1"0"0,-1-1 0 0 0,0 1 0 0 0,1 0 1 0 0,-17 0-1 0 0,-51 4 1397 0 0,57-1-1649 0 0,-113 1 1002 0 0,91-4-285 0 0,0-3 0 0 0,0-1-1 0 0,-66-18 1 0 0,49 7-46 0 0,-80-10 0 0 0,103 22-654 0 0,-1 2 1 0 0,1 2-1 0 0,-57 5 0 0 0,54 0-136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3:31.934"/>
    </inkml:context>
    <inkml:brush xml:id="br0">
      <inkml:brushProperty name="width" value="0.1" units="cm"/>
      <inkml:brushProperty name="height" value="0.1" units="cm"/>
      <inkml:brushProperty name="color" value="#F4F91B"/>
    </inkml:brush>
  </inkml:definitions>
  <inkml:trace contextRef="#ctx0" brushRef="#br0">1383 1 455 0 0,'-3'-1'3711'0'0,"-12"6"-2553"0"0,-8 1-1261 0 0,15-5 249 0 0,0 1 0 0 0,0-1 0 0 0,0 1-1 0 0,-13 5 1 0 0,-1 0 119 0 0,-101 19 527 0 0,71-13-476 0 0,-2-1-1 0 0,-95 8 1 0 0,65-16 206 0 0,-93-7 1 0 0,-114-32 525 0 0,251 30-950 0 0,-30-6 2 0 0,45 8-110 0 0,-1 0 1 0 0,1 2 0 0 0,0 1-1 0 0,0 0 1 0 0,-37 7 0 0 0,24-3-285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3:33.809"/>
    </inkml:context>
    <inkml:brush xml:id="br0">
      <inkml:brushProperty name="width" value="0.1" units="cm"/>
      <inkml:brushProperty name="height" value="0.1" units="cm"/>
      <inkml:brushProperty name="color" value="#F4F91B"/>
    </inkml:brush>
  </inkml:definitions>
  <inkml:trace contextRef="#ctx0" brushRef="#br0">1406 0 1375 0 0,'-3'19'558'0'0,"-2"-14"-494"0"0,0-1 0 0 0,-1 1 0 0 0,0-1 0 0 0,0 0 0 0 0,0-1 0 0 0,-1 0 0 0 0,1 0 0 0 0,-1 0 0 0 0,-8 2 0 0 0,-10 1 940 0 0,-32 5 1 0 0,-12 2 140 0 0,13 3-641 0 0,4-1-251 0 0,-1-2 1 0 0,-59 6-1 0 0,-169-7 679 0 0,6-1-264 0 0,69 15-557 0 0,106-12-239 0 0,53-10-79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3:34.595"/>
    </inkml:context>
    <inkml:brush xml:id="br0">
      <inkml:brushProperty name="width" value="0.1" units="cm"/>
      <inkml:brushProperty name="height" value="0.1" units="cm"/>
      <inkml:brushProperty name="color" value="#F4F91B"/>
    </inkml:brush>
  </inkml:definitions>
  <inkml:trace contextRef="#ctx0" brushRef="#br0">1348 7 1839 0 0,'-3'-1'190'0'0,"1"0"-1"0"0,-1 0 0 0 0,0 0 0 0 0,0 0 0 0 0,0 0 1 0 0,0 1-1 0 0,0 0 0 0 0,0-1 0 0 0,0 1 0 0 0,0 0 1 0 0,0 0-1 0 0,0 1 0 0 0,0-1 0 0 0,-3 1 0 0 0,-5 0 91 0 0,-184 24 1024 0 0,28-3-870 0 0,-196-17 864 0 0,133-7-800 0 0,1 19-811 0 0,175-8-1639 0 0,2-1-715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3:36.115"/>
    </inkml:context>
    <inkml:brush xml:id="br0">
      <inkml:brushProperty name="width" value="0.1" units="cm"/>
      <inkml:brushProperty name="height" value="0.1" units="cm"/>
      <inkml:brushProperty name="color" value="#F4F91B"/>
    </inkml:brush>
  </inkml:definitions>
  <inkml:trace contextRef="#ctx0" brushRef="#br0">1519 42 1375 0 0,'0'-1'39'0'0,"1"0"0"0"0,-1 1 0 0 0,1-1 0 0 0,-1 0-1 0 0,0 0 1 0 0,0 1 0 0 0,0-1 0 0 0,1 0-1 0 0,-1 0 1 0 0,0 0 0 0 0,0 1 0 0 0,0-1-1 0 0,0 0 1 0 0,0 0 0 0 0,0 0 0 0 0,0 1-1 0 0,-1-1 1 0 0,1 0 0 0 0,0 0 0 0 0,0 1-1 0 0,-1-1 1 0 0,1 0 0 0 0,0 0 0 0 0,-1 0-1 0 0,-1-1 96 0 0,1 1-1 0 0,0 0 0 0 0,0 0 1 0 0,-1-1-1 0 0,1 1 0 0 0,-1 0 0 0 0,1 1 1 0 0,-1-1-1 0 0,1 0 0 0 0,-4-1 0 0 0,-1 0 50 0 0,0 0 0 0 0,-1 1-1 0 0,1 0 1 0 0,0 0-1 0 0,-10 0 1 0 0,4 2 69 0 0,1 0 0 0 0,-23 5 0 0 0,-11 2 67 0 0,-208 1 1423 0 0,-1-18-371 0 0,144 3-927 0 0,67 4-390 0 0,-283-4 525 0 0,265 8-860 0 0,0 3 0 0 0,0 3-1 0 0,-78 20 1 0 0,96-16-2990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3:37.141"/>
    </inkml:context>
    <inkml:brush xml:id="br0">
      <inkml:brushProperty name="width" value="0.1" units="cm"/>
      <inkml:brushProperty name="height" value="0.1" units="cm"/>
      <inkml:brushProperty name="color" value="#F4F91B"/>
    </inkml:brush>
  </inkml:definitions>
  <inkml:trace contextRef="#ctx0" brushRef="#br0">1892 164 1375 0 0,'0'0'15'0'0,"-1"-1"-1"0"0,0 0 0 0 0,0 1 0 0 0,0-1 0 0 0,0 1 0 0 0,0-1 0 0 0,0 1 0 0 0,0 0 0 0 0,0-1 0 0 0,0 1 1 0 0,0 0-1 0 0,0 0 0 0 0,0-1 0 0 0,0 1 0 0 0,-1 0 0 0 0,1 0 0 0 0,0 1 0 0 0,0-1 0 0 0,0 0 0 0 0,0 0 1 0 0,-2 1-1 0 0,-27 10 370 0 0,7-2-559 0 0,13-7 91 0 0,-1 0-1 0 0,0-2 1 0 0,0 1-1 0 0,0-1 1 0 0,0 0-1 0 0,-20-4 1 0 0,3-3 719 0 0,-36-13 1 0 0,50 16-249 0 0,-20-6 310 0 0,-1 2 0 0 0,0 2 0 0 0,0 1 0 0 0,-46 0 0 0 0,3 2-397 0 0,-142-9 1016 0 0,-46-33-605 0 0,-25-2 577 0 0,236 42-1115 0 0,-1 2-1 0 0,1 2 0 0 0,-74 9 0 0 0,-66 30-3280 0 0,147-28-176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3:25.325"/>
    </inkml:context>
    <inkml:brush xml:id="br0">
      <inkml:brushProperty name="width" value="0.1" units="cm"/>
      <inkml:brushProperty name="height" value="0.1" units="cm"/>
      <inkml:brushProperty name="color" value="#F4F91B"/>
    </inkml:brush>
  </inkml:definitions>
  <inkml:trace contextRef="#ctx0" brushRef="#br0">1018 24 2271 0 0,'0'-1'48'0'0,"-1"0"0"0"0,1 0 0 0 0,-1 1-1 0 0,0-1 1 0 0,1 0 0 0 0,-1 1 0 0 0,0-1-1 0 0,1 0 1 0 0,-1 1 0 0 0,0-1 0 0 0,0 1-1 0 0,0-1 1 0 0,1 1 0 0 0,-1 0 0 0 0,0-1-1 0 0,0 1 1 0 0,0 0 0 0 0,0-1-1 0 0,0 1 1 0 0,0 0 0 0 0,0 0 0 0 0,-1 0-1 0 0,-22-3 773 0 0,-139 4 837 0 0,-265-7 372 0 0,331 1-2079 0 0,-146 11 0 0 0,200 0-2710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3:26.322"/>
    </inkml:context>
    <inkml:brush xml:id="br0">
      <inkml:brushProperty name="width" value="0.1" units="cm"/>
      <inkml:brushProperty name="height" value="0.1" units="cm"/>
      <inkml:brushProperty name="color" value="#F4F91B"/>
    </inkml:brush>
  </inkml:definitions>
  <inkml:trace contextRef="#ctx0" brushRef="#br0">1784 27 2303 0 0,'0'-11'590'0'0,"-12"3"987"0"0,9 6-1501 0 0,-1 1 1 0 0,1 0-1 0 0,-1 0 0 0 0,1 0 0 0 0,-1 0 1 0 0,0 1-1 0 0,1-1 0 0 0,-1 1 1 0 0,0 0-1 0 0,1 0 0 0 0,-1 0 0 0 0,-6 2 1 0 0,-3 1 214 0 0,-1 0 0 0 0,-13 7 1 0 0,15-6-141 0 0,0 0 0 0 0,-15 3 0 0 0,-108 18 895 0 0,38-10-657 0 0,9-1 137 0 0,-98 3-1 0 0,-93-21 459 0 0,-109 6-288 0 0,-11 55-812 0 0,357-49-316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3:27.498"/>
    </inkml:context>
    <inkml:brush xml:id="br0">
      <inkml:brushProperty name="width" value="0.1" units="cm"/>
      <inkml:brushProperty name="height" value="0.1" units="cm"/>
      <inkml:brushProperty name="color" value="#F4F91B"/>
    </inkml:brush>
  </inkml:definitions>
  <inkml:trace contextRef="#ctx0" brushRef="#br0">1777 25 2959 0 0,'-17'-2'979'0'0,"-5"-1"-182"0"0,0 1 0 0 0,-42 1 0 0 0,-1 1-271 0 0,-304-17 1442 0 0,0 22-1113 0 0,170 3-726 0 0,-51 3 97 0 0,180-4-167 0 0,-109 24 0 0 0,106-12-59 0 0,-4 3 0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15:17.145"/>
    </inkml:context>
    <inkml:brush xml:id="br0">
      <inkml:brushProperty name="width" value="0.1" units="cm"/>
      <inkml:brushProperty name="height" value="0.1" units="cm"/>
      <inkml:brushProperty name="color" value="#F4F91B"/>
    </inkml:brush>
  </inkml:definitions>
  <inkml:trace contextRef="#ctx0" brushRef="#br0">3935 1275 1087 0 0,'2'-1'12'0'0,"-1"0"-1"0"0,1 1 0 0 0,0-1 1 0 0,-1 0-1 0 0,1 0 0 0 0,0 1 1 0 0,0-1-1 0 0,-1 1 0 0 0,1-1 1 0 0,0 1-1 0 0,0 0 0 0 0,3 0 1 0 0,-3 0-11 0 0,1 0-1 0 0,-1 0 1 0 0,0-1 0 0 0,0 1 0 0 0,1-1 0 0 0,-1 1 0 0 0,0-1 0 0 0,0 0 0 0 0,0 1 0 0 0,0-1 0 0 0,0 0 0 0 0,0-1 0 0 0,11 2 4464 0 0,-13 0-4418 0 0,2-4 477 0 0,-3 4-479 0 0,1 0 0 0 0,0 0 0 0 0,0-1 1 0 0,0 1-1 0 0,0 0 0 0 0,0 0 0 0 0,0 0 1 0 0,0 0-1 0 0,0-1 0 0 0,0 1 0 0 0,0 0 0 0 0,0 0 1 0 0,0 0-1 0 0,0 0 0 0 0,0-1 0 0 0,0 1 1 0 0,0 0-1 0 0,0 0 0 0 0,0 0 0 0 0,0-1 0 0 0,1 1 1 0 0,-1 0-1 0 0,0 0 0 0 0,0 0 0 0 0,0 0 1 0 0,0 0-1 0 0,0-1 0 0 0,0 1 0 0 0,0 0 0 0 0,1 0 1 0 0,-1 0-1 0 0,0 0 0 0 0,0 0 0 0 0,0 0 1 0 0,0 0-1 0 0,0 0 0 0 0,1-1 0 0 0,-1 1 1 0 0,0 0-1 0 0,0 0 0 0 0,0 0 0 0 0,0 0 0 0 0,1 0 1 0 0,-1 0-1 0 0,0 0 0 0 0,0 0 0 0 0,0 0 1 0 0,1 0-1 0 0,-1 0 0 0 0,0 0 0 0 0,0 0 0 0 0,0 0 1 0 0,0 0-1 0 0,1 0 0 0 0,-1 1 0 0 0,0-2-6 0 0,0 1 0 0 0,1 0 0 0 0,-1-1-1 0 0,0 1 1 0 0,0 0 0 0 0,0 0-1 0 0,0-1 1 0 0,0 1 0 0 0,0 0 0 0 0,0-1-1 0 0,0 1 1 0 0,0 0 0 0 0,0-1 0 0 0,0 1-1 0 0,0 0 1 0 0,0-1 0 0 0,0 1-1 0 0,0 0 1 0 0,0 0 0 0 0,0-1 0 0 0,0 1-1 0 0,0 0 1 0 0,0-1 0 0 0,0 1 0 0 0,-1 0-1 0 0,1 0 1 0 0,0-1 0 0 0,0 1-1 0 0,0 0 1 0 0,-1-1 0 0 0,1 1 0 0 0,0 0-1 0 0,0 0 1 0 0,0 0 0 0 0,-1-1 0 0 0,1 1-1 0 0,0 0 1 0 0,-1 0 0 0 0,1 0-1 0 0,0 0 1 0 0,0 0 0 0 0,-1-1 0 0 0,1 1-1 0 0,0 0 1 0 0,-1 0 0 0 0,1 0 0 0 0,0 0-1 0 0,-1 0 1 0 0,1 0 0 0 0,0 0-1 0 0,-1 0 1 0 0,1 0 0 0 0,0 0 0 0 0,0 0-1 0 0,-1 0 1 0 0,1 0 0 0 0,0 1-1 0 0,-1-1 1 0 0,1 0 0 0 0,0 0 0 0 0,-1 0-1 0 0,1 0 1 0 0,0 0 0 0 0,0 1 0 0 0,-1-1-1 0 0,-11 5 512 0 0,9-4-455 0 0,0 0 0 0 0,0 0 0 0 0,0 0 0 0 0,-1 0 0 0 0,1 0 1 0 0,0-1-1 0 0,0 1 0 0 0,-4-1 0 0 0,-48-6 1608 0 0,45 4-1450 0 0,-1 0-1 0 0,0 1 1 0 0,0 1 0 0 0,-18 0-1 0 0,-62 13 964 0 0,48-8-316 0 0,-59 0 0 0 0,72-5-705 0 0,8 1-73 0 0,1-1 0 0 0,-1-1 0 0 0,-22-5 0 0 0,28 4-33 0 0,1 0 1 0 0,-1 1-1 0 0,-25 2 0 0 0,26 0-43 0 0,0 0 0 0 0,0-2 0 0 0,0 0 0 0 0,-19-3 0 0 0,-10-5 303 0 0,-48-3 0 0 0,21 6 33 0 0,-121 4-1 0 0,61 5-41 0 0,95-4-163 0 0,-148-5 660 0 0,138 2-787 0 0,-95-4 167 0 0,72 7-128 0 0,34-1 38 0 0,0 2 0 0 0,0 1-1 0 0,-65 12 1 0 0,45-5-28 0 0,41-7-23 0 0,0 1-1 0 0,0 0 1 0 0,-25 8-1 0 0,27-5-55 0 0,-1-1 0 0 0,0-1 0 0 0,1 0 0 0 0,-1-1 0 0 0,0-1-1 0 0,-17 1 1 0 0,18-1-12 0 0,9-1 10 0 0,1 0 0 0 0,-1 0 1 0 0,1 0-1 0 0,-1 0 1 0 0,0 0-1 0 0,1 0 0 0 0,-5-2 1 0 0,-6-1 75 0 0,0 1 0 0 0,0 0 1 0 0,-23 1-1 0 0,24 1-61 0 0,0-1 1 0 0,-1 0-1 0 0,1 0 0 0 0,-21-6 1 0 0,11 1 62 0 0,-1 1 1 0 0,-42-4-1 0 0,45 8-10 0 0,-41 3 0 0 0,7 0-6 0 0,38 0-66 0 0,1 0 0 0 0,-1 0 0 0 0,1 2 0 0 0,-1 0 1 0 0,-23 10-1 0 0,17-7 11 0 0,-40 10 1 0 0,47-16 72 0 0,1 0 0 0 0,-28-2-1 0 0,4-1 10 0 0,2 2-43 0 0,0-2 0 0 0,-40-8 0 0 0,-16 4 64 0 0,-20-3-64 0 0,83 6-45 0 0,-1 2 0 0 0,1 1 1 0 0,-46 7-1 0 0,30-3-32 0 0,-31 9 13 0 0,20-4 0 0 0,30-4 15 0 0,13-3 1 0 0,-1 0 1 0 0,-13 0-1 0 0,-93 2 48 0 0,116-5-55 0 0,0 1 1 0 0,0-1-1 0 0,0 0 0 0 0,0 0 1 0 0,0 0-1 0 0,0-1 0 0 0,0 1 1 0 0,1-1-1 0 0,-1 0 0 0 0,1 0 1 0 0,-1 0-1 0 0,1-1 0 0 0,0 1 1 0 0,0-1-1 0 0,0 1 0 0 0,0-1 1 0 0,0 0-1 0 0,1 0 0 0 0,-1-1 1 0 0,1 1-1 0 0,-3-6 0 0 0,0 0 19 0 0,0 0 0 0 0,1 0-1 0 0,0 0 1 0 0,0-1 0 0 0,1 0-1 0 0,0 0 1 0 0,-1-15 0 0 0,-27-131 75 0 0,-1-5 74 0 0,30 140-162 0 0,0 0 1 0 0,2-1-1 0 0,0 1 1 0 0,1-1-1 0 0,7-34 1 0 0,2 9-16 0 0,22-61 0 0 0,-26 92 0 0 0,1 1 0 0 0,0 0 0 0 0,0 1 0 0 0,1-1 0 0 0,1 2 0 0 0,1-1 0 0 0,19-21 0 0 0,38-30 0 0 0,-54 53 0 0 0,0 0 0 0 0,0 0 0 0 0,1 2 0 0 0,0-1 0 0 0,1 2 0 0 0,0 0 0 0 0,1 1 0 0 0,0 0 0 0 0,0 2 0 0 0,1-1 0 0 0,19-3 0 0 0,-31 9 0 0 0,41-12 0 0 0,1 3 0 0 0,0 1 0 0 0,77-3 0 0 0,86-1 0 0 0,-159 8 0 0 0,213-23 0 0 0,-227 25 0 0 0,133-9 0 0 0,-64 10 0 0 0,-39 6 0 0 0,7 1 0 0 0,1-3 0 0 0,113-11 0 0 0,-183 8 0 0 0,70-10 0 0 0,0 4 0 0 0,114 2 0 0 0,-58 10 0 0 0,-99-3 0 0 0,47 8 0 0 0,-3-1 0 0 0,-28-5 0 0 0,1-2 0 0 0,-1-2 0 0 0,83-12 0 0 0,42-7 0 0 0,-96 12 0 0 0,-46 2 0 0 0,57-1 0 0 0,-52 4 0 0 0,33-2 0 0 0,86-17 0 0 0,-109 14 0 0 0,51-1 0 0 0,-60 6 0 0 0,122-5 0 0 0,-155 7 0 0 0,-1 0 0 0 0,0-1 0 0 0,0 1 0 0 0,0 0 0 0 0,1 0 0 0 0,-1 0 0 0 0,0 1 0 0 0,0-1 0 0 0,1 1 0 0 0,-1 0 0 0 0,0 0 0 0 0,0 0 0 0 0,0 0 0 0 0,0 0 0 0 0,0 1 0 0 0,0 0 0 0 0,-1-1 0 0 0,1 1 0 0 0,4 4 0 0 0,0 2 0 0 0,1 0 0 0 0,13 10 0 0 0,11 13 0 0 0,-22-18 0 0 0,0 1 0 0 0,-1 0 0 0 0,-1 1 0 0 0,9 19 0 0 0,5 12 0 0 0,-15-34 0 0 0,15 31 0 0 0,10 44 0 0 0,0 39 0 0 0,-21-73 0 0 0,-1-17 0 0 0,16 36 0 0 0,7 29 0 0 0,0 17 0 0 0,5 21 0 0 0,-36-132 0 0 0,-1 1 0 0 0,-1-1 0 0 0,1 1 0 0 0,-1-1 0 0 0,-1 1 0 0 0,1-1 0 0 0,-1 1 0 0 0,-3 8 0 0 0,3-12 0 0 0,0 1 0 0 0,0-1 0 0 0,-1 0 0 0 0,1 1 0 0 0,-1-1 0 0 0,0 0 0 0 0,-1 0 0 0 0,1 0 0 0 0,-1 0 0 0 0,1-1 0 0 0,-1 1 0 0 0,0-1 0 0 0,-1 0 0 0 0,-4 5 0 0 0,-1-3 0 0 0,0 0 0 0 0,-1-1 0 0 0,1 0 0 0 0,-14 3 0 0 0,-24 11 0 0 0,36-12-97 0 0,0 1-1 0 0,0 0 1 0 0,0 1-1 0 0,1 0 1 0 0,0 1 0 0 0,0 0-1 0 0,1 1 1 0 0,1-1-1 0 0,0 2 1 0 0,0-1-1 0 0,-9 18 1 0 0,-3 9-1134 0 0,2 2 0 0 0,-15 48 1 0 0,29-76 868 0 0,-20 56-7815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15:30.034"/>
    </inkml:context>
    <inkml:brush xml:id="br0">
      <inkml:brushProperty name="width" value="0.1" units="cm"/>
      <inkml:brushProperty name="height" value="0.1" units="cm"/>
      <inkml:brushProperty name="color" value="#F4F91B"/>
    </inkml:brush>
  </inkml:definitions>
  <inkml:trace contextRef="#ctx0" brushRef="#br0">2086 1160 919 0 0,'11'-26'23'0'0,"-9"23"668"0"0,0-1 0 0 0,0 0 1 0 0,-1 1-1 0 0,1-1 1 0 0,-1 0-1 0 0,0 0 1 0 0,0 0-1 0 0,1-7 1 0 0,-25 23 2886 0 0,21-11-3375 0 0,0-1 1 0 0,-1 1-1 0 0,1-1 0 0 0,0 0 0 0 0,0 0 0 0 0,-1 0 0 0 0,1 0 1 0 0,0 0-1 0 0,-1 0 0 0 0,1 0 0 0 0,0-1 0 0 0,0 1 0 0 0,-5-2 0 0 0,-16-2 993 0 0,-6 2-538 0 0,22 1-513 0 0,1 0 0 0 0,-1 1 0 0 0,0 0 0 0 0,0 0 0 0 0,-12 2 0 0 0,-40 6 695 0 0,5-7-82 0 0,-24 0-108 0 0,-24 14 30 0 0,80-12-459 0 0,-37 10 0 0 0,20-4-39 0 0,5-3 96 0 0,0-1-1 0 0,-53 0 0 0 0,79-4-213 0 0,-1 0-1 0 0,1 0 1 0 0,-12 4-1 0 0,-13 1 137 0 0,26-5-163 0 0,-5 0 97 0 0,0 0-1 0 0,0 0 0 0 0,-18-3 0 0 0,-5 0 57 0 0,23 1-88 0 0,-1 0 0 0 0,-21-5 0 0 0,17 3-23 0 0,-1 1-1 0 0,0 0 0 0 0,1 1 1 0 0,-1 1-1 0 0,0 1 1 0 0,-21 4-1 0 0,14-3-51 0 0,-137 21 309 0 0,139-20-291 0 0,1 1 1 0 0,-1 2-1 0 0,1 0 0 0 0,-31 14 0 0 0,19-7-10 0 0,5-5 57 0 0,0-1 0 0 0,0-2 0 0 0,0-1-1 0 0,-1-1 1 0 0,-30-2 0 0 0,0 2 19 0 0,30-2-26 0 0,-1-1 0 0 0,-48-6 1 0 0,76 5-67 0 0,-1 0 1 0 0,1 0-1 0 0,0 0 1 0 0,0-1-1 0 0,0 1 1 0 0,0-1-1 0 0,1 1 1 0 0,-1-1-1 0 0,0 0 1 0 0,1 0-1 0 0,-1 0 1 0 0,1 0-1 0 0,-1-1 1 0 0,-2-3-1 0 0,-1-2 80 0 0,0 0-1 0 0,1 0 1 0 0,-7-13-1 0 0,11 19-72 0 0,1-1-1 0 0,-1 1 1 0 0,0 0-1 0 0,0-1 0 0 0,1 1 1 0 0,0-1-1 0 0,-1-2 0 0 0,1 2-7 0 0,0 0 1 0 0,-1 0-1 0 0,1 0 0 0 0,-1 0 0 0 0,0 0 0 0 0,0 0 0 0 0,-2-4 0 0 0,7-19 110 0 0,-4 16-93 0 0,-1 0-1 0 0,1 0 0 0 0,-2 0 0 0 0,0 1 0 0 0,0-1 0 0 0,0 0 0 0 0,-1 1 1 0 0,-1 0-1 0 0,-4-10 0 0 0,-13-35 191 0 0,15 40-173 0 0,0-2-1 0 0,1 1 1 0 0,0 0-1 0 0,1-1 1 0 0,1 0-1 0 0,1 0 1 0 0,-1-19-1 0 0,-7-56 88 0 0,9 82-113 0 0,-1-1 0 0 0,1 1-1 0 0,-1-1 1 0 0,-1 1 0 0 0,0 0 0 0 0,-6-14 0 0 0,5 14-5 0 0,0 0 1 0 0,0 0-1 0 0,1 0 0 0 0,0-1 1 0 0,0 1-1 0 0,1-1 0 0 0,1 0 1 0 0,0 0-1 0 0,0 1 0 0 0,1-1 1 0 0,1-18-1 0 0,1 7 11 0 0,-2-39 1 0 0,0 40-2 0 0,3-38 1 0 0,-1 47-24 0 0,1 1 0 0 0,0 0 1 0 0,0 0-1 0 0,7-13 0 0 0,8-20 15 0 0,-16 33-23 0 0,0 0 0 0 0,1-17 0 0 0,-2 18 0 0 0,0 0 0 0 0,5-18 0 0 0,-5 23 0 0 0,0 1 0 0 0,1-1 0 0 0,-1 1 0 0 0,1 0 0 0 0,0 0 0 0 0,0-1 0 0 0,0 2 0 0 0,1-1 0 0 0,-1 0 0 0 0,1 0 0 0 0,3-3 0 0 0,31-32 0 0 0,-32 33 0 0 0,1 0 0 0 0,0 1 0 0 0,0 0 0 0 0,0 0 0 0 0,0 1 0 0 0,1-1 0 0 0,-1 1 0 0 0,1 1 0 0 0,0-1 0 0 0,11-1 0 0 0,2 0 0 0 0,0 1 0 0 0,0 1 0 0 0,1 1 0 0 0,36 3 0 0 0,91-2 0 0 0,-92 1 0 0 0,63-8 0 0 0,-63 3 0 0 0,32 6 0 0 0,-27 0 0 0 0,18-4 0 0 0,58 2 0 0 0,-91 5 0 0 0,20 0 0 0 0,-55-4 0 0 0,0 0 0 0 0,21 5 0 0 0,-20-3 0 0 0,-1-1 0 0 0,22 1 0 0 0,-15-3 0 0 0,41-2 0 0 0,-39 1 0 0 0,29 0 0 0 0,7 1 0 0 0,-33-2 11 0 0,0 0-1 0 0,-1-1 1 0 0,1-2 0 0 0,29-9-1 0 0,-40 10-8 0 0,1 0 0 0 0,-1 1 0 0 0,1 1 0 0 0,-1 0 0 0 0,16 0 0 0 0,-20 2-2 0 0,1 0 0 0 0,-1 0 0 0 0,0 1 0 0 0,0 0 0 0 0,1 1-1 0 0,-1 0 1 0 0,0 0 0 0 0,0 0 0 0 0,7 5 0 0 0,-12-5 0 0 0,0-1 0 0 0,0 1 0 0 0,0 1 0 0 0,0-1 0 0 0,-1 0 0 0 0,1 1 0 0 0,-1-1 0 0 0,1 1 0 0 0,-1 0 0 0 0,3 4 0 0 0,16 35 0 0 0,-7-11 0 0 0,-6-14 0 0 0,-1 0 0 0 0,0 1 0 0 0,-2-1 0 0 0,0 1 0 0 0,-1 0 0 0 0,4 35 0 0 0,-6-39 0 0 0,15 104 0 0 0,-14-99 0 0 0,0 0 0 0 0,7 21 0 0 0,-4-20 0 0 0,4 31 0 0 0,-5-9 0 0 0,-1-18 0 0 0,-1 1 0 0 0,-2 47 0 0 0,-2-49 0 0 0,-1 3 0 0 0,-8 41 0 0 0,4-40 0 0 0,0 0 0 0 0,-2-1 0 0 0,-1 0 0 0 0,-1 0 0 0 0,-25 45 0 0 0,-99 128-4136 0 0,109-160 2560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4:43.387"/>
    </inkml:context>
    <inkml:brush xml:id="br0">
      <inkml:brushProperty name="width" value="0.1" units="cm"/>
      <inkml:brushProperty name="height" value="0.1" units="cm"/>
      <inkml:brushProperty name="color" value="#E71224"/>
    </inkml:brush>
  </inkml:definitions>
  <inkml:trace contextRef="#ctx0" brushRef="#br0">1976 20 455 0 0,'1'-1'67'0'0,"-1"1"-1"0"0,0 0 0 0 0,1-1 0 0 0,-1 1 0 0 0,0-1 0 0 0,0 1 1 0 0,0-1-1 0 0,1 1 0 0 0,-1-1 0 0 0,0 1 0 0 0,0-1 0 0 0,0 1 0 0 0,0-1 1 0 0,0 1-1 0 0,0-1 0 0 0,0 1 0 0 0,0-1 0 0 0,0 1 0 0 0,0-1 0 0 0,0 1 1 0 0,0-1-1 0 0,-1 1 0 0 0,1-1 0 0 0,0 1 0 0 0,0-1 0 0 0,0 1 0 0 0,-1-1 1 0 0,1 1-1 0 0,-1-1 0 0 0,0 0 33 0 0,0 1 0 0 0,0-1-1 0 0,0 1 1 0 0,0-1 0 0 0,0 1 0 0 0,0-1 0 0 0,0 1 0 0 0,0 0-1 0 0,0 0 1 0 0,0 0 0 0 0,0-1 0 0 0,0 1 0 0 0,-2 0 0 0 0,-2 1 44 0 0,0-1 0 0 0,-1 1 0 0 0,1 0 0 0 0,0 0 0 0 0,-8 3 0 0 0,6-3 63 0 0,0 1 0 0 0,0-1 0 0 0,0 0-1 0 0,0 0 1 0 0,0-1 0 0 0,-8 0 0 0 0,-16 1 566 0 0,2 2-205 0 0,17-3-404 0 0,1 1-1 0 0,-1 1 0 0 0,-13 3 0 0 0,-302 68 902 0 0,294-68-882 0 0,-1-2 0 0 0,0-2-1 0 0,-1-1 1 0 0,1-1 0 0 0,0-2 0 0 0,-63-14-1 0 0,32 6 246 0 0,-79-5 1 0 0,126 15-371 0 0,-272-6 560 0 0,141 7-488 0 0,-239 9-292 0 0,327-3-36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15:34.121"/>
    </inkml:context>
    <inkml:brush xml:id="br0">
      <inkml:brushProperty name="width" value="0.1" units="cm"/>
      <inkml:brushProperty name="height" value="0.1" units="cm"/>
      <inkml:brushProperty name="color" value="#F4F91B"/>
    </inkml:brush>
  </inkml:definitions>
  <inkml:trace contextRef="#ctx0" brushRef="#br0">402 997 455 0 0,'2'0'1762'0'0,"-3"-5"13"0"0,0-5-745 0 0,-1 5 386 0 0,-4 9-499 0 0,-6 12 292 0 0,9-13-764 0 0,-20 19 1159 0 0,18-19-1208 0 0,1 1 0 0 0,0 0 0 0 0,-1 0 0 0 0,-4 7 0 0 0,5-5 1735 0 0,12-7-1496 0 0,0-1-327 0 0,0 1 0 0 0,0 1 0 0 0,0-1 0 0 0,10 2 1 0 0,-9-1-26 0 0,0 0 1 0 0,16-2 0 0 0,9-2 381 0 0,36-1-1 0 0,-16 2-255 0 0,3-3 229 0 0,10-6-37 0 0,14-1-202 0 0,-44 8-201 0 0,-25 2-118 0 0,0 2 0 0 0,15-2 0 0 0,-1 2 32 0 0,-1-1 1 0 0,41-10-1 0 0,27-3 148 0 0,-19 13-90 0 0,119-6 105 0 0,-183 8-264 0 0,18 1 73 0 0,0 1 1 0 0,43 9-1 0 0,-55-9-63 0 0,1-1 1 0 0,-1 0-1 0 0,1-1 0 0 0,0-1 1 0 0,20-4-1 0 0,41-5 179 0 0,117 2 0 0 0,83 12 83 0 0,-186 0-205 0 0,-53-1-27 0 0,50-3 1 0 0,-13-3-14 0 0,-22 1 39 0 0,85-15 0 0 0,-119 15-77 0 0,0 1 0 0 0,0 0 0 0 0,0 1 0 0 0,0 1 0 0 0,20 5 0 0 0,-21-4 0 0 0,234 22 64 0 0,-231-22-5 0 0,39 10-1 0 0,-42-9-35 0 0,-1-1-1 0 0,0 0 0 0 0,31-2 0 0 0,-25-1 44 0 0,101-5-66 0 0,-107 4 0 0 0,123-14 128 0 0,-123 15-120 0 0,0 0 0 0 0,1 2 0 0 0,-1 0 0 0 0,0 1 0 0 0,0 0 0 0 0,0 2 0 0 0,32 10 0 0 0,-35-9 15 0 0,31 5-1 0 0,-12-2-3 0 0,11 0 0 0 0,1-1-1 0 0,56 0 1 0 0,-47-3-11 0 0,-12-3 32 0 0,44-4 0 0 0,1-1 19 0 0,-3 5 95 0 0,91 12 1 0 0,-23-2 62 0 0,-59-7-114 0 0,136-5 142 0 0,-129 2-167 0 0,-39 1-17 0 0,53-10 85 0 0,-80 4-70 0 0,0 1 0 0 0,44 3-1 0 0,-52 2-78 0 0,101 13 81 0 0,-122-14-78 0 0,1-1 0 0 0,0 0 0 0 0,13-1 0 0 0,13 1 0 0 0,-9 2 15 0 0,1 0 0 0 0,0-2-1 0 0,-1-1 1 0 0,26-4 0 0 0,-36 2 7 0 0,0 0 0 0 0,0 0 0 0 0,-1-2 0 0 0,0 0 0 0 0,0 0 0 0 0,0-1 0 0 0,0 0 0 0 0,17-13 0 0 0,-28 17-14 0 0,16-10 118 0 0,-1-1 0 0 0,-1 0 0 0 0,21-23 0 0 0,-33 33-112 0 0,-1-1 1 0 0,0 1-1 0 0,0-1 0 0 0,-1 0 1 0 0,1 0-1 0 0,-1 0 0 0 0,0 0 1 0 0,0 0-1 0 0,0 0 0 0 0,0-1 1 0 0,-1 1-1 0 0,0-1 0 0 0,0 1 1 0 0,0-1-1 0 0,0 0 0 0 0,-1 1 1 0 0,0-1-1 0 0,0 0 0 0 0,0 1 1 0 0,0-1-1 0 0,-1 0 0 0 0,0 1 1 0 0,-2-8-1 0 0,-7-24-2 0 0,-14-59 40 0 0,24 65-22 0 0,1 24-23 0 0,-1 1 0 0 0,0-1 0 0 0,0 0-1 0 0,-1-6 1 0 0,-4-17-7 0 0,0-1 0 0 0,-1 0 0 0 0,-16-46 0 0 0,12 48 0 0 0,-5-28 0 0 0,12 38 0 0 0,-2-1 0 0 0,0 2 0 0 0,-2-1 0 0 0,0 1 0 0 0,-14-27 0 0 0,13 33 0 0 0,0 0 0 0 0,-1 1 0 0 0,0 0 0 0 0,-1 0 0 0 0,0 1 0 0 0,-1 0 0 0 0,1 1 0 0 0,-24-14 0 0 0,-4 2 0 0 0,-61-23 0 0 0,68 32 0 0 0,-1 2 0 0 0,0 2 0 0 0,-1 1 0 0 0,-41-3 0 0 0,-24-3 0 0 0,24 2 0 0 0,-1 3 0 0 0,0 4 0 0 0,-85 7 0 0 0,-279-4 0 0 0,358-2 0 0 0,0 3 0 0 0,-100 16 0 0 0,134-11 0 0 0,-91 8 0 0 0,47-10 0 0 0,-98 2 0 0 0,122-5 0 0 0,-98-3 0 0 0,52 2 0 0 0,73 2 0 0 0,-56-5 0 0 0,-103-4 0 0 0,80 6 0 0 0,-38 9 0 0 0,72-2 0 0 0,-64-2 0 0 0,133-3 0 0 0,-97 1 0 0 0,90-2 0 0 0,-35 3 0 0 0,38-1 0 0 0,-1-1 0 0 0,-34-2 0 0 0,15-1 0 0 0,1 1 0 0 0,-54 7 0 0 0,31-2 0 0 0,-165 21 0 0 0,75 8 0 0 0,1 1 0 0 0,98-27 0 0 0,-60 0 0 0 0,-7 0 0 0 0,44-4 0 0 0,54-4 0 0 0,-1 2 0 0 0,-23 3 0 0 0,26-2 0 0 0,0-1 0 0 0,0-1 0 0 0,-27-3 0 0 0,18 1 0 0 0,0-2 0 0 0,-57-14 0 0 0,49 9 0 0 0,-21-4-90 0 0,-115-12 0 0 0,155 24 64 0 0,0 1 0 0 0,0 0 1 0 0,0 2-1 0 0,0 0 0 0 0,1 0 0 0 0,-1 2 0 0 0,0 0 0 0 0,1 1 0 0 0,0 1 0 0 0,-31 15 0 0 0,-5 11-1192 0 0,-53 43-1 0 0,6 4-6777 0 0,47-35 798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4:08.645"/>
    </inkml:context>
    <inkml:brush xml:id="br0">
      <inkml:brushProperty name="width" value="0.1" units="cm"/>
      <inkml:brushProperty name="height" value="0.1" units="cm"/>
      <inkml:brushProperty name="color" value="#F4F91B"/>
    </inkml:brush>
  </inkml:definitions>
  <inkml:trace contextRef="#ctx0" brushRef="#br0">1251 0 2815 0 0,'-1'1'22'0'0,"1"-1"-1"0"0,0 1 1 0 0,-1-1-1 0 0,1 0 1 0 0,0 1-1 0 0,-1-1 0 0 0,1 0 1 0 0,-1 1-1 0 0,1-1 1 0 0,-1 0-1 0 0,1 1 1 0 0,-1-1-1 0 0,1 0 0 0 0,-1 0 1 0 0,1 1-1 0 0,-1-1 1 0 0,1 0-1 0 0,-1 0 0 0 0,1 0 1 0 0,-1 0-1 0 0,-1 0 1 0 0,-24 4 175 0 0,-28-2 488 0 0,-11 1 129 0 0,-87 16-1 0 0,-12 0-186 0 0,81-18-40 0 0,-130-14-1 0 0,-9-1 27 0 0,186 14-576 0 0,-1 2-1 0 0,0 1 1 0 0,1 2-1 0 0,-38 10 0 0 0,35-4-36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4:09.673"/>
    </inkml:context>
    <inkml:brush xml:id="br0">
      <inkml:brushProperty name="width" value="0.1" units="cm"/>
      <inkml:brushProperty name="height" value="0.1" units="cm"/>
      <inkml:brushProperty name="color" value="#F4F91B"/>
    </inkml:brush>
  </inkml:definitions>
  <inkml:trace contextRef="#ctx0" brushRef="#br0">1909 2 919 0 0,'0'-1'130'0'0,"-1"2"-1"0"0,0-1 1 0 0,-1 1 0 0 0,1 0-1 0 0,0-1 1 0 0,0 1 0 0 0,-1-1-1 0 0,1 1 1 0 0,0-1 0 0 0,-1 1-1 0 0,1-1 1 0 0,0 0-1 0 0,-1 0 1 0 0,1 0 0 0 0,-2 0-1 0 0,-4 2-24 0 0,-7 3-84 0 0,0-1 0 0 0,-22 5 0 0 0,-14 3 281 0 0,-25 11 1026 0 0,61-19-1090 0 0,0 0 0 0 0,0-1 0 0 0,-1 0 0 0 0,0-1 0 0 0,-24 0 0 0 0,-77-9 643 0 0,38 1-342 0 0,-261-21 145 0 0,230 17-528 0 0,0 4 0 0 0,-1 5 0 0 0,-129 17 0 0 0,76-7-29 0 0,93-7-257 0 0,-86 14-1 0 0,110-9-617 0 0,0 0-2174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4:11.732"/>
    </inkml:context>
    <inkml:brush xml:id="br0">
      <inkml:brushProperty name="width" value="0.1" units="cm"/>
      <inkml:brushProperty name="height" value="0.1" units="cm"/>
      <inkml:brushProperty name="color" value="#F4F91B"/>
    </inkml:brush>
  </inkml:definitions>
  <inkml:trace contextRef="#ctx0" brushRef="#br0">1568 60 919 0 0,'-25'-11'1664'0'0,"-21"-5"-442"0"0,32 10-1029 0 0,1 2-1 0 0,-17-5 0 0 0,-1 4 46 0 0,-1 1-1 0 0,1 1 1 0 0,-1 1-1 0 0,0 2 1 0 0,-51 6-1 0 0,-300 27 1027 0 0,87-40-420 0 0,208 0-496 0 0,-1 4 0 0 0,-92 10 0 0 0,62 9-518 0 0,77-9-116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4:12.830"/>
    </inkml:context>
    <inkml:brush xml:id="br0">
      <inkml:brushProperty name="width" value="0.1" units="cm"/>
      <inkml:brushProperty name="height" value="0.1" units="cm"/>
      <inkml:brushProperty name="color" value="#F4F91B"/>
    </inkml:brush>
  </inkml:definitions>
  <inkml:trace contextRef="#ctx0" brushRef="#br0">1781 41 2327 0 0,'4'-2'74'0'0,"0"0"0"0"0,0 0 0 0 0,0 0 0 0 0,7-6 0 0 0,-8 5-8 0 0,0 1 1 0 0,-1 0 0 0 0,1 0-1 0 0,0 1 1 0 0,0-1-1 0 0,0 0 1 0 0,0 1-1 0 0,1 0 1 0 0,-1 0-1 0 0,0 0 1 0 0,0 0 0 0 0,7-1-1 0 0,-10 2-11 0 0,-8 0 681 0 0,4-1-604 0 0,1 1 0 0 0,0-1 0 0 0,0 0 1 0 0,0 1-1 0 0,0 0 0 0 0,-1 0 0 0 0,1 0 0 0 0,0 0 0 0 0,-5 1 1 0 0,-4-1 110 0 0,-4 2-120 0 0,1 0-1 0 0,-1 0 1 0 0,-29 10 0 0 0,19-5-27 0 0,10-3-52 0 0,-5 1 139 0 0,-32 5 0 0 0,19-5-47 0 0,-41 12 0 0 0,-2 1 34 0 0,46-14-80 0 0,1-1 0 0 0,-47-1 0 0 0,-62-11 292 0 0,-124-7 212 0 0,-91 8-424 0 0,124 8-61 0 0,8 6-728 0 0,166-2-2357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4:14.795"/>
    </inkml:context>
    <inkml:brush xml:id="br0">
      <inkml:brushProperty name="width" value="0.1" units="cm"/>
      <inkml:brushProperty name="height" value="0.1" units="cm"/>
      <inkml:brushProperty name="color" value="#F4F91B"/>
    </inkml:brush>
  </inkml:definitions>
  <inkml:trace contextRef="#ctx0" brushRef="#br0">1483 43 919 0 0,'-7'1'269'0'0,"1"0"0"0"0,0 1 0 0 0,-1 0 0 0 0,1 0-1 0 0,0 0 1 0 0,0 1 0 0 0,0 0 0 0 0,-7 5-1 0 0,-20 8 209 0 0,21-11-246 0 0,1 0-1 0 0,-1-1 0 0 0,1-1 0 0 0,-1 0 1 0 0,0 0-1 0 0,0-1 0 0 0,-1-1 1 0 0,1 0-1 0 0,-24-1 0 0 0,-34-10 544 0 0,-82-12 117 0 0,-51-11-171 0 0,143 25-454 0 0,-89-1-1 0 0,29 3-37 0 0,25-4-193 0 0,51 4-10 0 0,-1 2 0 0 0,1 2 0 0 0,-53 5 0 0 0,57 3-184 0 0,-43 11 0 0 0,42-6-33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4:16.798"/>
    </inkml:context>
    <inkml:brush xml:id="br0">
      <inkml:brushProperty name="width" value="0.1" units="cm"/>
      <inkml:brushProperty name="height" value="0.1" units="cm"/>
      <inkml:brushProperty name="color" value="#F4F91B"/>
    </inkml:brush>
  </inkml:definitions>
  <inkml:trace contextRef="#ctx0" brushRef="#br0">1479 77 1375 0 0,'-61'-13'1692'0'0,"-110"-6"-1"0"0,140 17-1882 0 0,-130-13 357 0 0,31 11 460 0 0,54 2-206 0 0,-95 3 230 0 0,57 2-317 0 0,-158-19 450 0 0,237 11-855 0 0,0 2 1 0 0,0 2 0 0 0,0 1-1 0 0,0 2 1 0 0,-48 8 0 0 0,50-4-2463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4:17.697"/>
    </inkml:context>
    <inkml:brush xml:id="br0">
      <inkml:brushProperty name="width" value="0.1" units="cm"/>
      <inkml:brushProperty name="height" value="0.1" units="cm"/>
      <inkml:brushProperty name="color" value="#F4F91B"/>
    </inkml:brush>
  </inkml:definitions>
  <inkml:trace contextRef="#ctx0" brushRef="#br0">912 55 943 0 0,'-2'-4'95'0'0,"-1"0"-1"0"0,0 1 0 0 0,0-1 0 0 0,0 1 0 0 0,0-1 0 0 0,0 1 0 0 0,-1 0 1 0 0,1 0-1 0 0,-1 1 0 0 0,0-1 0 0 0,0 1 0 0 0,0 0 0 0 0,0 0 0 0 0,0 0 0 0 0,-1 0 1 0 0,1 1-1 0 0,-1 0 0 0 0,1 0 0 0 0,-1 0 0 0 0,-7-1 0 0 0,-11 1 792 0 0,0 0 0 0 0,-45 4 0 0 0,43-1-689 0 0,-35 2-17 0 0,-123 11 294 0 0,166-13-518 0 0,-364 59-1394 0 0,336-53-678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4:19.192"/>
    </inkml:context>
    <inkml:brush xml:id="br0">
      <inkml:brushProperty name="width" value="0.1" units="cm"/>
      <inkml:brushProperty name="height" value="0.1" units="cm"/>
      <inkml:brushProperty name="color" value="#F4F91B"/>
    </inkml:brush>
  </inkml:definitions>
  <inkml:trace contextRef="#ctx0" brushRef="#br0">2013 4 455 0 0,'0'0'58'0'0,"0"0"0"0"0,0-1 0 0 0,0 1-1 0 0,-1 0 1 0 0,1 0 0 0 0,0 0-1 0 0,0 0 1 0 0,0-1 0 0 0,0 1-1 0 0,0 0 1 0 0,0 0 0 0 0,0 0-1 0 0,0 0 1 0 0,-1-1 0 0 0,1 1-1 0 0,0 0 1 0 0,0 0 0 0 0,0 0-1 0 0,0 0 1 0 0,-1 0 0 0 0,1 0-1 0 0,0 0 1 0 0,0-1 0 0 0,0 1-1 0 0,0 0 1 0 0,-1 0 0 0 0,1 0-1 0 0,0 0 1 0 0,0 0 0 0 0,0 0-1 0 0,-1 0 1 0 0,1 0 0 0 0,0 0-1 0 0,0 0 1 0 0,0 0 0 0 0,-1 0-1 0 0,1 0 1 0 0,0 0 0 0 0,0 0-1 0 0,0 0 1 0 0,-1 0 0 0 0,1 1-1 0 0,0-1 1 0 0,0 0 0 0 0,-1 0-1 0 0,-10 5 67 0 0,9-5 59 0 0,-30 12 386 0 0,24-9-301 0 0,0 0-1 0 0,0 0 1 0 0,-9 1-1 0 0,-14 6 108 0 0,26-8-324 0 0,0 0 0 0 0,0 0 0 0 0,0 0 1 0 0,-7 0-1 0 0,-27 2 160 0 0,-1-2 1 0 0,-51-5-1 0 0,51 1-110 0 0,-1 2-1 0 0,-47 5 1 0 0,-297 44 461 0 0,325-42-396 0 0,-1-3 0 0 0,1-3 0 0 0,-68-7 0 0 0,-286-12 262 0 0,413 18-429 0 0,-225 13 89 0 0,97-2-220 0 0,76-9 29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4:21.149"/>
    </inkml:context>
    <inkml:brush xml:id="br0">
      <inkml:brushProperty name="width" value="0.1" units="cm"/>
      <inkml:brushProperty name="height" value="0.1" units="cm"/>
      <inkml:brushProperty name="color" value="#F4F91B"/>
    </inkml:brush>
  </inkml:definitions>
  <inkml:trace contextRef="#ctx0" brushRef="#br0">1529 66 455 0 0,'-10'-4'-28'0'0,"9"3"213"0"0,-1 1 1 0 0,1-1-1 0 0,0 0 0 0 0,0 1 0 0 0,-1 0 1 0 0,1-1-1 0 0,0 1 0 0 0,-1 0 0 0 0,1 0 1 0 0,-3-1-1 0 0,-36-6 1732 0 0,5 6-1552 0 0,1 1 1 0 0,-52 6-1 0 0,73-5-218 0 0,0 0 0 0 0,-16-3 0 0 0,-14 1 165 0 0,-138-5 726 0 0,87 0-698 0 0,-107-13-71 0 0,200 19-268 0 0,-101-12 334 0 0,-139 2 0 0 0,-4 26-156 0 0,140 1-2709 0 0,66-9-133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4:45.138"/>
    </inkml:context>
    <inkml:brush xml:id="br0">
      <inkml:brushProperty name="width" value="0.1" units="cm"/>
      <inkml:brushProperty name="height" value="0.1" units="cm"/>
      <inkml:brushProperty name="color" value="#E71224"/>
    </inkml:brush>
  </inkml:definitions>
  <inkml:trace contextRef="#ctx0" brushRef="#br0">2168 15 919 0 0,'0'0'17'0'0,"-1"0"-1"0"0,1 0 0 0 0,-1 0 0 0 0,1 0 1 0 0,0 0-1 0 0,-1 0 0 0 0,1 0 0 0 0,-1 0 1 0 0,1 0-1 0 0,0 0 0 0 0,-1 0 0 0 0,1 0 1 0 0,-1 0-1 0 0,1 0 0 0 0,0-1 0 0 0,-1 1 1 0 0,1 0-1 0 0,-1 0 0 0 0,1 0 0 0 0,0-1 1 0 0,-1 1-1 0 0,1 0 0 0 0,0 0 0 0 0,0-1 1 0 0,-1 1-1 0 0,-1-3 281 0 0,-14 3 118 0 0,3-2-228 0 0,0-1 947 0 0,-26-1 1 0 0,-43 9 1362 0 0,70-4-2304 0 0,1 0-1 0 0,0 1 1 0 0,0 1-1 0 0,0 0 1 0 0,-16 7-1 0 0,-3 0 53 0 0,-17 8-10 0 0,35-13-197 0 0,0 0 0 0 0,0 0 0 0 0,-1-2 1 0 0,1 1-1 0 0,-22 1 0 0 0,13-2 56 0 0,-39 8-1 0 0,44-7 23 0 0,-1 0 1 0 0,1-2-1 0 0,-1 0 0 0 0,-22 0 0 0 0,-3-1 207 0 0,0 1 0 0 0,-76 14 0 0 0,-14 2 20 0 0,59-11-243 0 0,26-2-30 0 0,-47-1 0 0 0,-25-7-29 0 0,-147-2 141 0 0,0 24-69 0 0,109-3-254 0 0,14-1-112 0 0,91-8-17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4:22.463"/>
    </inkml:context>
    <inkml:brush xml:id="br0">
      <inkml:brushProperty name="width" value="0.1" units="cm"/>
      <inkml:brushProperty name="height" value="0.1" units="cm"/>
      <inkml:brushProperty name="color" value="#F4F91B"/>
    </inkml:brush>
  </inkml:definitions>
  <inkml:trace contextRef="#ctx0" brushRef="#br0">1919 20 3079 0 0,'-8'-1'134'0'0,"0"1"-1"0"0,0-1 0 0 0,0 2 0 0 0,0-1 0 0 0,0 1 1 0 0,0 0-1 0 0,1 1 0 0 0,-1 0 0 0 0,-13 5 0 0 0,-16 3-131 0 0,-9-2 233 0 0,0-2 0 0 0,0-2 1 0 0,-79-3-1 0 0,-125 9 1102 0 0,164-4-1233 0 0,12-1-24 0 0,-83 4 96 0 0,121-9-65 0 0,0-2 0 0 0,-50-8-1 0 0,-245-57 994 0 0,293 62-1020 0 0,0 1-1 0 0,-43 2 1 0 0,-77 9-220 0 0,54-1-2104 0 0,52-4-483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4:23.975"/>
    </inkml:context>
    <inkml:brush xml:id="br0">
      <inkml:brushProperty name="width" value="0.1" units="cm"/>
      <inkml:brushProperty name="height" value="0.1" units="cm"/>
      <inkml:brushProperty name="color" value="#F4F91B"/>
    </inkml:brush>
  </inkml:definitions>
  <inkml:trace contextRef="#ctx0" brushRef="#br0">1785 86 919 0 0,'-11'-9'7'0'0,"10"9"148"0"0,1-1-1 0 0,-1 0 0 0 0,0 1 1 0 0,1-1-1 0 0,-1 0 0 0 0,0 1 0 0 0,0-1 1 0 0,0 1-1 0 0,1-1 0 0 0,-1 1 1 0 0,0-1-1 0 0,0 1 0 0 0,0 0 0 0 0,-2-1 1 0 0,0 0 40 0 0,1 0 1 0 0,-1 1-1 0 0,1-2 0 0 0,-1 1 1 0 0,1 0-1 0 0,-1 0 1 0 0,-2-3-1 0 0,-2-1 64 0 0,-1 2-148 0 0,1 0-1 0 0,-1 0 1 0 0,1 0-1 0 0,-1 1 1 0 0,0 0-1 0 0,0 1 1 0 0,-8-1 0 0 0,-60 0 182 0 0,24 1-172 0 0,-13 2 15 0 0,-8 0 149 0 0,-133-19 434 0 0,99 8-408 0 0,-164 5 1 0 0,84 22-197 0 0,-11 1-38 0 0,8-4 178 0 0,145-8-1084 0 0,1 2-1 0 0,-54 17 0 0 0,51-9-1782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4:25.202"/>
    </inkml:context>
    <inkml:brush xml:id="br0">
      <inkml:brushProperty name="width" value="0.1" units="cm"/>
      <inkml:brushProperty name="height" value="0.1" units="cm"/>
      <inkml:brushProperty name="color" value="#F4F91B"/>
    </inkml:brush>
  </inkml:definitions>
  <inkml:trace contextRef="#ctx0" brushRef="#br0">1369 9 2879 0 0,'-42'-5'936'0'0,"-55"2"0"0"0,-30 13-612 0 0,26 0-206 0 0,16-7 171 0 0,-193 12 1331 0 0,89-10-1084 0 0,119-6-196 0 0,-113 14 1 0 0,25 15-2625 0 0,120-19-304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15:58.269"/>
    </inkml:context>
    <inkml:brush xml:id="br0">
      <inkml:brushProperty name="width" value="0.1" units="cm"/>
      <inkml:brushProperty name="height" value="0.1" units="cm"/>
      <inkml:brushProperty name="color" value="#F4F91B"/>
    </inkml:brush>
  </inkml:definitions>
  <inkml:trace contextRef="#ctx0" brushRef="#br0">2840 1305 455 0 0,'0'0'68'0'0,"-1"0"0"0"0,1 0 0 0 0,0 0 0 0 0,0 0 0 0 0,-1 0-1 0 0,1 0 1 0 0,0 0 0 0 0,0 0 0 0 0,-1 0 0 0 0,1 0-1 0 0,0 0 1 0 0,0 0 0 0 0,0 0 0 0 0,-1 0 0 0 0,1 0 0 0 0,0 0-1 0 0,0 0 1 0 0,-1 0 0 0 0,1-1 0 0 0,0 1 0 0 0,0 0-1 0 0,0 0 1 0 0,-1 0 0 0 0,1 0 0 0 0,0 0 0 0 0,0-1-1 0 0,0 1 1 0 0,0 0 0 0 0,-1 0 0 0 0,1 0 0 0 0,0-1 0 0 0,0 1-1 0 0,0 0 1 0 0,0 0 0 0 0,0 0 0 0 0,0-1 0 0 0,0 1-1 0 0,0 0 1 0 0,-1 0 0 0 0,1-1 0 0 0,0 1 0 0 0,0 0-1 0 0,0 0 1 0 0,0-1 0 0 0,0 1 0 0 0,0 0 0 0 0,0 0 0 0 0,0-1-1 0 0,1 1 1 0 0,-1 0 0 0 0,0 0 0 0 0,0 0 0 0 0,0-1-1 0 0,0 1 1 0 0,0 0 0 0 0,0 0 0 0 0,0-1 0 0 0,0 1-1 0 0,1 0 1 0 0,-1 0 0 0 0,0 0 0 0 0,0 0 0 0 0,0-1 0 0 0,1 1-1 0 0,1-9 93 0 0,0 5 232 0 0,-1-1 0 0 0,-1 0 0 0 0,1 0 0 0 0,-1 1 0 0 0,0-10 0 0 0,0 14-323 0 0,0-1 0 0 0,0 0 0 0 0,-1 1 1 0 0,1-1-1 0 0,0 0 0 0 0,0 1 0 0 0,0-1 1 0 0,-1 0-1 0 0,1 1 0 0 0,0-1 1 0 0,0 1-1 0 0,-1-1 0 0 0,1 1 0 0 0,-1-1 1 0 0,1 0-1 0 0,0 1 0 0 0,-1 0 0 0 0,1-1 1 0 0,-1 1-1 0 0,0-1 0 0 0,0 1-17 0 0,0-1-1 0 0,0 1 1 0 0,0 0-1 0 0,1 0 0 0 0,-1 0 1 0 0,0 0-1 0 0,0 0 1 0 0,0 0-1 0 0,0 1 1 0 0,1-1-1 0 0,-1 0 1 0 0,0 0-1 0 0,0 1 1 0 0,0-1-1 0 0,1 0 1 0 0,-1 1-1 0 0,0-1 1 0 0,0 0-1 0 0,1 1 1 0 0,-2 1-1 0 0,-6 3 445 0 0,5-3-348 0 0,-1 1-1 0 0,1-1 0 0 0,-1 0 0 0 0,0 0 0 0 0,0 0 0 0 0,0-1 0 0 0,-5 2 0 0 0,-17 7 579 0 0,23-8-605 0 0,-1 0-1 0 0,0 0 0 0 0,1-1 0 0 0,-1 0 0 0 0,0 1 1 0 0,0-2-1 0 0,0 1 0 0 0,-5 0 0 0 0,-1-1 330 0 0,0-1-1 0 0,1-1 0 0 0,-16-4 0 0 0,-10-1 497 0 0,28 6-871 0 0,-1 1 0 0 0,0-1-1 0 0,0 2 1 0 0,1-1 0 0 0,-1 1 0 0 0,0 0 0 0 0,1 1-1 0 0,-11 3 1 0 0,11-4 25 0 0,0 0-1 0 0,0 0 1 0 0,0 0-1 0 0,0-1 0 0 0,0 0 1 0 0,0-1-1 0 0,-14-2 1 0 0,13 2 16 0 0,0 0 1 0 0,0 0 0 0 0,0 0 0 0 0,0 1-1 0 0,-14 2 1 0 0,-6 2 176 0 0,1-1-1 0 0,-44-2 1 0 0,-30 3 621 0 0,89-3-672 0 0,-1-1-1 0 0,0 0 1 0 0,-21-4 0 0 0,21 2-64 0 0,1 1 0 0 0,-1 0 1 0 0,-21 2-1 0 0,-96 14 598 0 0,112-12-592 0 0,-28 7 0 0 0,32-6-57 0 0,-1 0-1 0 0,1-1 1 0 0,-27 1 0 0 0,-20 0 278 0 0,-6-11 248 0 0,37 9-441 0 0,-43 7 0 0 0,27-2-70 0 0,39-6-119 0 0,-18 2 75 0 0,-1 0 0 0 0,1-1 1 0 0,-1-2-1 0 0,-34-3 0 0 0,31-1 126 0 0,-36 1 0 0 0,48 4-168 0 0,-31 6 0 0 0,19-2-29 0 0,7-2 11 0 0,0-1 0 0 0,0-1 0 0 0,0-1 0 0 0,-39-5-1 0 0,53 4-29 0 0,0 0-1 0 0,0 1 1 0 0,0 0-1 0 0,0 0 1 0 0,0 1-1 0 0,0 0 1 0 0,0 0-1 0 0,0 1 1 0 0,-12 4-1 0 0,3-1-7 0 0,-1 1 0 0 0,1 1 0 0 0,0 1 0 0 0,-15 10 0 0 0,30-17 0 0 0,1-1 1 0 0,-1 1-1 0 0,1-1 1 0 0,-1 1-1 0 0,0-1 0 0 0,1 0 1 0 0,-1 1-1 0 0,1-1 1 0 0,-1 0-1 0 0,0 0 0 0 0,1 0 1 0 0,-1 0-1 0 0,0-1 1 0 0,-2 1-1 0 0,-26-9 87 0 0,19 6 17 0 0,-8-4 3 0 0,11 5-84 0 0,0-1 0 0 0,0 1 0 0 0,0 0 0 0 0,0 1 1 0 0,-12-1-1 0 0,-33-4 30 0 0,44 4-20 0 0,1-1 1 0 0,0 0-1 0 0,0 0 0 0 0,1 0 1 0 0,-1-1-1 0 0,1 0 0 0 0,-1 0 1 0 0,1-1-1 0 0,-11-10 0 0 0,7 6 19 0 0,-1 1-1 0 0,-15-8 1 0 0,21 13-39 0 0,1-1 0 0 0,-1 1-1 0 0,1-1 1 0 0,0 0 0 0 0,0 0 0 0 0,0-1 0 0 0,0 1-1 0 0,1-1 1 0 0,-5-6 0 0 0,6 2 17 0 0,2 8-26 0 0,1 0 1 0 0,0 0 0 0 0,0 0-1 0 0,-1 0 1 0 0,1 0 0 0 0,0 1-1 0 0,-1-1 1 0 0,1 0 0 0 0,-1 0 0 0 0,1 0-1 0 0,-1 1 1 0 0,1-1 0 0 0,-1 0-1 0 0,0 1 1 0 0,1-1 0 0 0,-1 0-1 0 0,0 1 1 0 0,1-1 0 0 0,-1 1-1 0 0,-1-1 1 0 0,-8-7 15 0 0,9 7-18 0 0,0 0 1 0 0,0 0-1 0 0,0 0 0 0 0,0 1 1 0 0,1-1-1 0 0,-1 0 1 0 0,0 1-1 0 0,-1-1 1 0 0,1 1-1 0 0,0-1 1 0 0,0 1-1 0 0,0-1 1 0 0,0 1-1 0 0,0 0 1 0 0,0-1-1 0 0,-1 1 1 0 0,-1 0-1 0 0,0 0 13 0 0,-1-1 1 0 0,0 0-1 0 0,0 1 1 0 0,0-1-1 0 0,1 0 1 0 0,-1-1-1 0 0,1 1 0 0 0,-1-1 1 0 0,1 1-1 0 0,-1-1 1 0 0,1 0-1 0 0,0 0 1 0 0,0-1-1 0 0,0 1 0 0 0,0-1 1 0 0,0 1-1 0 0,1-1 1 0 0,-1 0-1 0 0,-2-4 0 0 0,-3-5 68 0 0,0 0 0 0 0,1-1-1 0 0,-10-21 1 0 0,14 28-51 0 0,0 0 1 0 0,-1 1 0 0 0,0-1 0 0 0,0 1-1 0 0,0 0 1 0 0,-1 0 0 0 0,-6-5-1 0 0,-12-14 56 0 0,20 18-68 0 0,-1 0 1 0 0,1 0-1 0 0,0 0 1 0 0,0-1-1 0 0,0 1 0 0 0,1-1 1 0 0,0 0-1 0 0,1 1 0 0 0,-2-12 1 0 0,-8-27 59 0 0,1 21-53 0 0,-11-38 82 0 0,10 3-88 0 0,8 39-3 0 0,-1 1 0 0 0,-9-30 0 0 0,4 21 60 0 0,-7-46 0 0 0,3 16-53 0 0,3 6-3 0 0,6 30-1 0 0,-9-28 0 0 0,11 39-16 0 0,-1 1 0 0 0,1-1 0 0 0,1 1 0 0 0,0-1 0 0 0,0 0 0 0 0,1 0 0 0 0,1 1-1 0 0,0-1 1 0 0,0 0 0 0 0,1 1 0 0 0,0-1 0 0 0,5-13 0 0 0,-5 22-5 0 0,-1-1 0 0 0,0 0 0 0 0,1 1 0 0 0,0 0 0 0 0,0-1 0 0 0,-1 1 0 0 0,1 0 0 0 0,0 0 0 0 0,1 0 0 0 0,-1 0 0 0 0,0 0 0 0 0,1 0 0 0 0,-1 1 0 0 0,1-1 0 0 0,4-1 0 0 0,5-2 0 0 0,1 0 0 0 0,16-3 0 0 0,-2 0 0 0 0,27-6 0 0 0,1 2 0 0 0,0 2 0 0 0,60-2 0 0 0,-86 9 0 0 0,226-3 0 0 0,-175 6 0 0 0,-4 3 0 0 0,-46-1 0 0 0,-1-1 0 0 0,0-2 0 0 0,47-6 0 0 0,-7-4 0 0 0,1 3 0 0 0,-1 2 0 0 0,94 6 0 0 0,-116 3 0 0 0,-5 0 0 0 0,-1-2 0 0 0,1-1 0 0 0,43-7 0 0 0,0-7 0 0 0,105-14 0 0 0,-33 11 0 0 0,-71 4 0 0 0,0 5 0 0 0,-49 4 0 0 0,0 2 0 0 0,49 3 0 0 0,6 4 0 0 0,-59-5 0 0 0,0 2 0 0 0,0 2 0 0 0,0 1 0 0 0,49 14 0 0 0,-72-16 0 0 0,-1 0 0 0 0,0 1 0 0 0,0 0 0 0 0,0 1 0 0 0,-1 0 0 0 0,10 7 0 0 0,-13-8 0 0 0,0 1 0 0 0,0 0 0 0 0,-1 0 0 0 0,1 0 0 0 0,-1 0 0 0 0,0 1 0 0 0,-1 0 0 0 0,1 0 0 0 0,4 11 0 0 0,0 1 0 0 0,-2 1 0 0 0,0-1 0 0 0,-1 1 0 0 0,-1 0 0 0 0,4 34 0 0 0,-6-29 0 0 0,2 0 0 0 0,10 34 0 0 0,-9-38 0 0 0,0 1 0 0 0,-1 0 0 0 0,2 38 0 0 0,-8-17-379 0 0,-2 0 0 0 0,-1 0 0 0 0,-3-1 0 0 0,-1 0 0 0 0,-2 0 0 0 0,-2-1 0 0 0,-19 42 0 0 0,-39 102-3649 0 0,47-118 2360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16:07.181"/>
    </inkml:context>
    <inkml:brush xml:id="br0">
      <inkml:brushProperty name="width" value="0.1" units="cm"/>
      <inkml:brushProperty name="height" value="0.1" units="cm"/>
      <inkml:brushProperty name="color" value="#F4F91B"/>
    </inkml:brush>
  </inkml:definitions>
  <inkml:trace contextRef="#ctx0" brushRef="#br0">67 1410 455 0 0,'2'-11'5037'0'0,"5"21"-876"0"0,5-5-4271 0 0,34 4 2320 0 0,34 5 156 0 0,-50-12-1803 0 0,0-2 0 0 0,0-1 0 0 0,0-1 0 0 0,29-6 0 0 0,158-16 1200 0 0,-150 18-1541 0 0,24 2 374 0 0,0 4-1 0 0,114 14 1 0 0,-58-2-220 0 0,-65-11 159 0 0,154-18 1 0 0,-200 13-447 0 0,19 1 52 0 0,0 3 1 0 0,106 13 0 0 0,32 1 250 0 0,-123-15-194 0 0,65 2 125 0 0,-99 0-239 0 0,-1-2-1 0 0,1-2 0 0 0,66-12 1 0 0,-81 11 24 0 0,0 1 0 0 0,1 2 1 0 0,0 0-1 0 0,30 3 0 0 0,-17 0-17 0 0,0-2 0 0 0,55-6 1 0 0,-34 1 61 0 0,5 2-9 0 0,43-5 64 0 0,-66 5-125 0 0,-24 2-16 0 0,0-1 1 0 0,25-6-1 0 0,-20 4 13 0 0,1 0 0 0 0,29-1 0 0 0,-13 2-16 0 0,57-15 135 0 0,-41 8-73 0 0,-29 5 20 0 0,31-9-1 0 0,-39 9-76 0 0,6-2 53 0 0,30-14 0 0 0,-44 18-94 0 0,-1 0 1 0 0,0-1-1 0 0,-1 0 1 0 0,1 0-1 0 0,0-1 1 0 0,-1 1-1 0 0,0-1 1 0 0,0 0-1 0 0,4-7 0 0 0,60-77 183 0 0,-60 74-190 0 0,0 0 1 0 0,-1-1-1 0 0,-1 1 0 0 0,-1-2 1 0 0,0 1-1 0 0,-1-1 0 0 0,0 0 1 0 0,1-19-1 0 0,10-40 15 0 0,-11 55-17 0 0,0 0-1 0 0,-2-1 0 0 0,0 1 1 0 0,0-38-1 0 0,-5 45-14 0 0,0 0 1 0 0,-1 0-1 0 0,-1 0 0 0 0,0 0 0 0 0,-1 0 1 0 0,0 1-1 0 0,-1 0 0 0 0,0 0 0 0 0,-1 1 1 0 0,-1-1-1 0 0,0 1 0 0 0,-1 1 1 0 0,0 0-1 0 0,-17-17 0 0 0,16 17 2 0 0,1-1 0 0 0,0 0 0 0 0,0-1 1 0 0,1 0-1 0 0,-9-22 0 0 0,9 18 1 0 0,0 2-1 0 0,-1-1 1 0 0,-14-17 0 0 0,18 27-7 0 0,0 1 0 0 0,-1-1 0 0 0,1 1 0 0 0,-1 0 0 0 0,0 1 0 0 0,-1-1 0 0 0,1 1 0 0 0,-1 1 0 0 0,-12-6 0 0 0,-1 2 0 0 0,0 1 0 0 0,-25-4 0 0 0,-16-4 0 0 0,39 8 0 0 0,-1 2 0 0 0,-31-2 0 0 0,-3-1 0 0 0,-193-26 0 0 0,74 17 0 0 0,17-17 0 0 0,-16-1 0 0 0,29 20 0 0 0,80 9 0 0 0,16-1 0 0 0,0-3 0 0 0,-49-16 0 0 0,47 12 0 0 0,-1 2 0 0 0,-93-6 0 0 0,-4 0 0 0 0,99 10 0 0 0,-1 2 0 0 0,0 3 0 0 0,0 2 0 0 0,-56 6 0 0 0,-191 35 0 0 0,20 16 0 0 0,241-48 0 0 0,0 2 0 0 0,-40 17 0 0 0,-7 2 0 0 0,71-26 0 0 0,0-1 0 0 0,-16 2 0 0 0,-29 6 0 0 0,-85 28 0 0 0,143-39 0 0 0,-10 4 0 0 0,2-2 0 0 0,0 1 0 0 0,-1 0 0 0 0,-14 8 0 0 0,21-8 0 0 0,0-1 0 0 0,-1 0 0 0 0,1 1 0 0 0,0-1 0 0 0,1 1 0 0 0,-1 0 0 0 0,0 0 0 0 0,1 0 0 0 0,0 0 0 0 0,-1 1 0 0 0,1-1 0 0 0,-2 6 0 0 0,-10 26-9 0 0,2 0 0 0 0,1 0 0 0 0,1 1 0 0 0,3 0-1 0 0,0 1 1 0 0,-1 42 0 0 0,7-38 9 0 0,1 0 0 0 0,2-1 0 0 0,2 1 0 0 0,10 41 0 0 0,16 51 53 0 0,-20-76 116 0 0,19 122-1515 0 0,-25-136-64 0 0,-1 1 0 0 0,-3 48 1 0 0,-5-42-422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18:45.328"/>
    </inkml:context>
    <inkml:brush xml:id="br0">
      <inkml:brushProperty name="width" value="0.1" units="cm"/>
      <inkml:brushProperty name="height" value="0.1" units="cm"/>
      <inkml:brushProperty name="color" value="#F4F91B"/>
    </inkml:brush>
  </inkml:definitions>
  <inkml:trace contextRef="#ctx0" brushRef="#br0">1699 1141 3767 0 0,'0'0'83'0'0,"-20"18"1632"0"0,17-12-1298 0 0,-16 30 1838 0 0,19-35-2219 0 0,0-1 1 0 0,0 0 0 0 0,-1 0-1 0 0,1 0 1 0 0,0 0 0 0 0,0 0-1 0 0,0 0 1 0 0,0 1 0 0 0,0-1 0 0 0,0 0-1 0 0,0 0 1 0 0,0 0 0 0 0,-1 0-1 0 0,1 1 1 0 0,0-1 0 0 0,0 0-1 0 0,0 0 1 0 0,0 0 0 0 0,0 0-1 0 0,0 1 1 0 0,0-1 0 0 0,0 0-1 0 0,0 0 1 0 0,0 0 0 0 0,0 0-1 0 0,0 1 1 0 0,0-1 0 0 0,0 0-1 0 0,0 0 1 0 0,1 0 0 0 0,-1 0-1 0 0,0 0 1 0 0,0 1 0 0 0,0-1-1 0 0,0 0 1 0 0,0 0 0 0 0,0 0 0 0 0,0 0-1 0 0,0 0 1 0 0,1 1 0 0 0,-1-1-1 0 0,0 0 1 0 0,0 0 0 0 0,0 0-1 0 0,0 0 1 0 0,0 0 0 0 0,1 0-1 0 0,-1 0 1 0 0,0 0 0 0 0,0 0-1 0 0,0 0 1 0 0,0 1 0 0 0,0-1-1 0 0,1 0 1 0 0,-1 0 0 0 0,0 0-1 0 0,0 0 1 0 0,0 0 0 0 0,0 0-1 0 0,1 0 1 0 0,-1 0 0 0 0,0-1 0 0 0,7-3 2438 0 0,-8 6-2363 0 0,1 0-1 0 0,-1 0 1 0 0,1 1 0 0 0,-1-1-1 0 0,0 0 1 0 0,0 0-1 0 0,0 0 1 0 0,0 0-1 0 0,0 0 1 0 0,-1-1 0 0 0,1 1-1 0 0,-1 0 1 0 0,1 0-1 0 0,-1-1 1 0 0,1 1-1 0 0,-1-1 1 0 0,0 0 0 0 0,0 1-1 0 0,-3 1 1 0 0,-1 1 121 0 0,-1 0 1 0 0,0-1-1 0 0,0 0 0 0 0,-12 4 1 0 0,3-3 304 0 0,1-2 0 0 0,-23 3 1 0 0,22-4-38 0 0,1 1 0 0 0,-27 6 1 0 0,32-5-342 0 0,1-1 0 0 0,0-1 0 0 0,-1 1 0 0 0,1-2 1 0 0,-1 1-1 0 0,0-1 0 0 0,1-1 0 0 0,-1 1 1 0 0,1-2-1 0 0,-12-2 0 0 0,10 2 158 0 0,-1 1 0 0 0,-16 1-1 0 0,17 0-157 0 0,0-1 0 0 0,-1 1-1 0 0,-10-4 1 0 0,-86-20 872 0 0,69 17-724 0 0,30 6-221 0 0,1 0 1 0 0,-1-1-1 0 0,0 0 0 0 0,1-1 1 0 0,-14-5-1 0 0,-1-2 186 0 0,17 8-211 0 0,0-1-1 0 0,1 1 1 0 0,-1-1-1 0 0,1 0 1 0 0,-1 0-1 0 0,1-1 1 0 0,-7-5-1 0 0,9 6-41 0 0,-1 1 0 0 0,0 0 0 0 0,1 0 0 0 0,-1 0 0 0 0,0 1 0 0 0,0-1-1 0 0,0 1 1 0 0,0 0 0 0 0,0 0 0 0 0,-1 1 0 0 0,-5-1 0 0 0,-24-6 76 0 0,24 3-75 0 0,-1 2-1 0 0,0-1 0 0 0,0 1 1 0 0,0 1-1 0 0,0 0 1 0 0,-13 0-1 0 0,5 2 22 0 0,-1 1-1 0 0,-31 5 1 0 0,15 3-44 0 0,25-6 5 0 0,1-1-1 0 0,0-1 1 0 0,-1 0-1 0 0,-17 2 1 0 0,17-4 13 0 0,1 1 0 0 0,0 1 0 0 0,-14 4 0 0 0,14-4 29 0 0,-1 1-1 0 0,1-2 1 0 0,-16 2-1 0 0,10-2-15 0 0,-1-1 0 0 0,1-1 0 0 0,0-1 0 0 0,0 0 0 0 0,0-1 0 0 0,-27-8 0 0 0,18 2 42 0 0,14 6 27 0 0,0-1 0 0 0,0 0-1 0 0,-10-6 1 0 0,18 9-81 0 0,1-1 0 0 0,-1 0 0 0 0,0 0-1 0 0,1 0 1 0 0,-1 0 0 0 0,1 0 0 0 0,0-1-1 0 0,-1 1 1 0 0,1-1 0 0 0,0 1 0 0 0,1-1 0 0 0,-1 0-1 0 0,0 0 1 0 0,1 0 0 0 0,-2-3 0 0 0,3 3 3 0 0,0 1 1 0 0,-1 0 0 0 0,1 0 0 0 0,0-1-1 0 0,0 1 1 0 0,1 0 0 0 0,-1 0 0 0 0,0-1 0 0 0,2-3-1 0 0,-1 3 4 0 0,-1 0 0 0 0,1 0-1 0 0,-1 0 1 0 0,0 0 0 0 0,1 0-1 0 0,-2-4 1 0 0,-4-34 72 0 0,3 21-5 0 0,-1 1-1 0 0,-1 1 1 0 0,-6-20 0 0 0,2 14 5 0 0,3 9-45 0 0,0 2-1 0 0,-1-1 0 0 0,-11-20 0 0 0,5 16-43 0 0,5 8 13 0 0,1 0 0 0 0,0 0 0 0 0,-6-16 0 0 0,-23-37 157 0 0,29 48-149 0 0,2-1 1 0 0,0 0-1 0 0,-3-19 0 0 0,5 18 2 0 0,-2 0 1 0 0,-10-30-1 0 0,12 41-29 0 0,-2-2 14 0 0,1 0-1 0 0,0 0 1 0 0,1-1-1 0 0,-1 1 1 0 0,2 0-1 0 0,-1-1 1 0 0,0-14-1 0 0,2 1-4 0 0,-1 9 0 0 0,1-1 1 0 0,1 0-1 0 0,3-17 1 0 0,-3 27-10 0 0,0-1 1 0 0,1 1 0 0 0,-1-1-1 0 0,1 1 1 0 0,0-1 0 0 0,0 1-1 0 0,1 0 1 0 0,-1 0 0 0 0,1 0-1 0 0,0 0 1 0 0,0 1 0 0 0,0-1-1 0 0,5-4 1 0 0,4-3-2 0 0,0 0 0 0 0,-2-1 0 0 0,1-1 0 0 0,-2 0 0 0 0,12-18 0 0 0,-17 24 0 0 0,1 0 0 0 0,0 0 0 0 0,1 1 0 0 0,0 0 0 0 0,0 0 0 0 0,0 0 0 0 0,1 1 0 0 0,0 0 0 0 0,14-8 0 0 0,-5 5 0 0 0,0 1 0 0 0,0 1 0 0 0,31-7 0 0 0,131-23 0 0 0,-152 31 0 0 0,35-1 0 0 0,-13 2 0 0 0,-43 3 0 0 0,51-6 0 0 0,1 2 0 0 0,71 4 0 0 0,-92 2 0 0 0,-1-2 0 0 0,1-2 0 0 0,67-13 0 0 0,-72 12 0 0 0,-1 1 0 0 0,1 1 0 0 0,42 3 0 0 0,-14 3 0 0 0,65 2 0 0 0,-96-5 0 0 0,-1 1 0 0 0,1 1 0 0 0,-1 1 0 0 0,0 1 0 0 0,0 2 0 0 0,42 16 0 0 0,-57-18 0 0 0,-1 0 0 0 0,1 1 0 0 0,-1 1 0 0 0,-1 0 0 0 0,1 0 0 0 0,10 11 0 0 0,-16-14 0 0 0,-1 1 0 0 0,0 0 0 0 0,1 0 0 0 0,-2 0 0 0 0,1 0 0 0 0,0 0 0 0 0,2 8 0 0 0,6 7 0 0 0,1 1 0 0 0,-7-9 0 0 0,1 0 0 0 0,1-1 0 0 0,0 0 0 0 0,0-1 0 0 0,1 1 0 0 0,1-1 0 0 0,10 9 0 0 0,-12-13 0 0 0,0 1 0 0 0,-1 0 0 0 0,0 0 0 0 0,0 1 0 0 0,0 0 0 0 0,-1 0 0 0 0,-1 0 0 0 0,1 1 0 0 0,-1 0 0 0 0,-1 0 0 0 0,0 1 0 0 0,0-1 0 0 0,2 12 0 0 0,-5-19 0 0 0,5 14 0 0 0,-1 0 0 0 0,0 1 0 0 0,-1-1 0 0 0,-1 1 0 0 0,2 31 0 0 0,-7-17 0 0 0,-7 44 0 0 0,-1 1 0 0 0,0 23 0 0 0,4-53 0 0 0,2 0 0 0 0,2 1 0 0 0,6 70 0 0 0,13-30 0 0 0,-8-44 0 0 0,-13-45-18 0 0,3 2 3 0 0,1-1 1 0 0,-1 0-1 0 0,0 1 0 0 0,0-1 1 0 0,0 0-1 0 0,0 1 1 0 0,0-1-1 0 0,0 1 1 0 0,0 0-1 0 0,0-1 0 0 0,0 1 1 0 0,0 0-1 0 0,-1 0 1 0 0,1 0-1 0 0,0-1 0 0 0,0 1 1 0 0,0 0-1 0 0,0 1 1 0 0,0-1-1 0 0,0 0 1 0 0,0 0-1 0 0,0 0 0 0 0,-1 1 1 0 0,1-1-1 0 0,-1 1 1 0 0,-42 51-3333 0 0,24-31 1443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13.812"/>
    </inkml:context>
    <inkml:brush xml:id="br0">
      <inkml:brushProperty name="width" value="0.1" units="cm"/>
      <inkml:brushProperty name="height" value="0.1" units="cm"/>
      <inkml:brushProperty name="color" value="#F4F91B"/>
    </inkml:brush>
  </inkml:definitions>
  <inkml:trace contextRef="#ctx0" brushRef="#br0">1507 166 2327 0 0,'-15'-1'303'0'0,"1"-1"0"0"0,-1 0 0 0 0,-18-6 0 0 0,4 1 440 0 0,8 3-256 0 0,0 0-1 0 0,0 2 1 0 0,-1 1 0 0 0,-35 1-1 0 0,-4 4-69 0 0,1-3 0 0 0,-1-2-1 0 0,1-3 1 0 0,0-3-1 0 0,0-2 1 0 0,-72-21-1 0 0,51 10 356 0 0,-156-17 0 0 0,120 22-665 0 0,42 6-451 0 0,-145 2 0 0 0,185 7-579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14.894"/>
    </inkml:context>
    <inkml:brush xml:id="br0">
      <inkml:brushProperty name="width" value="0.1" units="cm"/>
      <inkml:brushProperty name="height" value="0.1" units="cm"/>
      <inkml:brushProperty name="color" value="#F4F91B"/>
    </inkml:brush>
  </inkml:definitions>
  <inkml:trace contextRef="#ctx0" brushRef="#br0">1478 112 2815 0 0,'-1'-2'24'0'0,"-1"1"-1"0"0,1 0 0 0 0,-1 0 0 0 0,0-1 0 0 0,0 1 0 0 0,1 0 1 0 0,-1 1-1 0 0,0-1 0 0 0,0 0 0 0 0,0 0 0 0 0,0 1 1 0 0,0-1-1 0 0,0 1 0 0 0,0 0 0 0 0,0-1 0 0 0,0 1 0 0 0,-2 0 1 0 0,-5 1 63 0 0,2 0 0 0 0,-1 0 1 0 0,-10 3-1 0 0,-11 3 74 0 0,2-5 228 0 0,0-1-1 0 0,0-1 1 0 0,0-2-1 0 0,-40-6 1 0 0,-107-31 2291 0 0,-29-5-828 0 0,-187 23-1126 0 0,360 20-703 0 0,-146 5 84 0 0,150-2-247 0 0,-1 2-1 0 0,1 1 0 0 0,-1 1 0 0 0,-38 14 0 0 0,37-8-2394 0 0,3 4-837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15.671"/>
    </inkml:context>
    <inkml:brush xml:id="br0">
      <inkml:brushProperty name="width" value="0.1" units="cm"/>
      <inkml:brushProperty name="height" value="0.1" units="cm"/>
      <inkml:brushProperty name="color" value="#F4F91B"/>
    </inkml:brush>
  </inkml:definitions>
  <inkml:trace contextRef="#ctx0" brushRef="#br0">2333 26 2815 0 0,'0'0'32'0'0,"0"-1"0"0"0,0 1 0 0 0,0 0 0 0 0,0-1 0 0 0,0 1 0 0 0,0-1 0 0 0,-1 1 0 0 0,1 0 0 0 0,0-1 0 0 0,0 1 0 0 0,0 0 0 0 0,-1-1 0 0 0,1 1 0 0 0,0 0 0 0 0,-1-1 0 0 0,1 1 0 0 0,0 0 0 0 0,-1-1 0 0 0,1 1 0 0 0,0 0 0 0 0,-1 0 0 0 0,1-1 0 0 0,0 1 0 0 0,-1 0 0 0 0,1 0 0 0 0,-1 0 0 0 0,1 0 0 0 0,0 0 0 0 0,-1-1 0 0 0,1 1 0 0 0,-1 0 0 0 0,1 0 0 0 0,-1 0 0 0 0,1 0 0 0 0,0 0 0 0 0,-1 0 0 0 0,1 0 0 0 0,-1 1 0 0 0,1-1 0 0 0,-1 0 0 0 0,1 0 0 0 0,0 0 0 0 0,-2 1-1 0 0,-23 7 659 0 0,21-6-764 0 0,-11 3 240 0 0,0-1 0 0 0,0-1 0 0 0,0 0 0 0 0,-1 0 0 0 0,-16-1 0 0 0,-80-4 1101 0 0,33 0-819 0 0,-46-1-253 0 0,-53 1-81 0 0,-191 10 907 0 0,290-9-574 0 0,-117-19 1 0 0,53 3 25 0 0,-329 7 494 0 0,300 12-835 0 0,23 3-155 0 0,85 3-3017 0 0,22-1-508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16.912"/>
    </inkml:context>
    <inkml:brush xml:id="br0">
      <inkml:brushProperty name="width" value="0.1" units="cm"/>
      <inkml:brushProperty name="height" value="0.1" units="cm"/>
      <inkml:brushProperty name="color" value="#F4F91B"/>
    </inkml:brush>
  </inkml:definitions>
  <inkml:trace contextRef="#ctx0" brushRef="#br0">1342 241 1375 0 0,'-1'-7'344'0'0,"1"0"0"0"0,-1 0 0 0 0,0 1-1 0 0,0-1 1 0 0,-1 0 0 0 0,0 0 0 0 0,0 1-1 0 0,-1-1 1 0 0,-3-5 0 0 0,4 7-180 0 0,-1 1 0 0 0,0 0 0 0 0,0 0 0 0 0,0 0 0 0 0,0 0 0 0 0,0 0 0 0 0,-1 1 1 0 0,0-1-1 0 0,1 1 0 0 0,-1 0 0 0 0,-1 0 0 0 0,1 1 0 0 0,-7-4 0 0 0,-3 1 103 0 0,0 0 1 0 0,0 1-1 0 0,0 0 0 0 0,-1 2 1 0 0,-17-2-1 0 0,-77 1 378 0 0,9 1-173 0 0,-129-26 478 0 0,196 23-820 0 0,-81-14 343 0 0,-79-9-74 0 0,149 24-519 0 0,-2 3-1 0 0,1 1 1 0 0,0 2 0 0 0,1 1-1 0 0,-80 19 1 0 0,85-11-326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4:46.290"/>
    </inkml:context>
    <inkml:brush xml:id="br0">
      <inkml:brushProperty name="width" value="0.1" units="cm"/>
      <inkml:brushProperty name="height" value="0.1" units="cm"/>
      <inkml:brushProperty name="color" value="#E71224"/>
    </inkml:brush>
  </inkml:definitions>
  <inkml:trace contextRef="#ctx0" brushRef="#br0">2251 24 3023 0 0,'0'-1'56'0'0,"0"0"-1"0"0,0 0 0 0 0,0 0 0 0 0,0 0 0 0 0,0 0 0 0 0,0 0 1 0 0,-1 0-1 0 0,1 0 0 0 0,0 0 0 0 0,0 0 0 0 0,-1 1 0 0 0,1-1 0 0 0,-1 0 1 0 0,1 0-1 0 0,-1 0 0 0 0,1 1 0 0 0,-1-1 0 0 0,1 0 0 0 0,-1 0 1 0 0,0 1-1 0 0,1-1 0 0 0,-1 1 0 0 0,0-1 0 0 0,0 0 0 0 0,0 1 1 0 0,1 0-1 0 0,-1-1 0 0 0,0 1 0 0 0,0-1 0 0 0,0 1 0 0 0,0 0 0 0 0,0 0 1 0 0,0-1-1 0 0,1 1 0 0 0,-1 0 0 0 0,0 0 0 0 0,0 0 0 0 0,0 0 1 0 0,0 0-1 0 0,0 0 0 0 0,0 0 0 0 0,0 1 0 0 0,0-1 0 0 0,-1 0 1 0 0,-7 2 163 0 0,1 0 0 0 0,0 1 0 0 0,-15 6 0 0 0,19-7-279 0 0,-4 1 160 0 0,1-1 1 0 0,-1 0-1 0 0,-10 2 0 0 0,10-3 43 0 0,1 1 0 0 0,0 0 0 0 0,-14 5 0 0 0,-28 12 285 0 0,-51 15 0 0 0,-90 18 38 0 0,147-39-316 0 0,-1-3 0 0 0,-78 9 0 0 0,-90-6 310 0 0,40-4 156 0 0,-139 3 184 0 0,242-16-596 0 0,0-3 0 0 0,-112-26 0 0 0,63 10-97 0 0,81 18-101 0 0,-1 1-1 0 0,1 2 1 0 0,-1 1 0 0 0,-51 7-1 0 0,-13 9-3168 0 0,37-2-493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37.497"/>
    </inkml:context>
    <inkml:brush xml:id="br0">
      <inkml:brushProperty name="width" value="0.1" units="cm"/>
      <inkml:brushProperty name="height" value="0.1" units="cm"/>
      <inkml:brushProperty name="color" value="#F4F91B"/>
    </inkml:brush>
  </inkml:definitions>
  <inkml:trace contextRef="#ctx0" brushRef="#br0">1585 40 2615 0 0,'-2'-3'242'0'0,"-1"-1"-1"0"0,1 1 0 0 0,-1 0 0 0 0,1 1 0 0 0,-1-1 0 0 0,0 0 0 0 0,0 1 0 0 0,0-1 0 0 0,-1 1 0 0 0,1 0 0 0 0,0 0 0 0 0,-1 0 0 0 0,0 1 0 0 0,-5-3 0 0 0,-16 4 1027 0 0,7 0-581 0 0,16 0-620 0 0,0-1-1 0 0,0 1 1 0 0,0 0 0 0 0,0 0-1 0 0,0 0 1 0 0,0 1 0 0 0,0-1-1 0 0,0 0 1 0 0,0 1 0 0 0,-3 0-1 0 0,-162 61 1310 0 0,151-56-1249 0 0,0-1 0 0 0,0 0 0 0 0,-1-1 0 0 0,-28 3 0 0 0,-69-2 502 0 0,-102-19-245 0 0,-5-5 272 0 0,102 11-312 0 0,-57-18-108 0 0,123 16-233 0 0,-1 2 0 0 0,-100-2-1 0 0,142 10-265 0 0,0 2-1 0 0,-19 3 1 0 0,5 2-199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38.559"/>
    </inkml:context>
    <inkml:brush xml:id="br0">
      <inkml:brushProperty name="width" value="0.1" units="cm"/>
      <inkml:brushProperty name="height" value="0.1" units="cm"/>
      <inkml:brushProperty name="color" value="#F4F91B"/>
    </inkml:brush>
  </inkml:definitions>
  <inkml:trace contextRef="#ctx0" brushRef="#br0">1811 68 1839 0 0,'-30'-40'5119'0'0,"27"38"-5019"0"0,1 1-1 0 0,0-1 1 0 0,0 1-1 0 0,-1-1 1 0 0,1 1 0 0 0,-1-1-1 0 0,1 1 1 0 0,-1 0 0 0 0,1 0-1 0 0,-1 1 1 0 0,0-1-1 0 0,0 1 1 0 0,1-1 0 0 0,-1 1-1 0 0,0 0 1 0 0,0 0-1 0 0,1 0 1 0 0,-6 0 0 0 0,-18-1 210 0 0,-7-4 369 0 0,-1 2 1 0 0,-58 2-1 0 0,51 2-423 0 0,13-2-62 0 0,13 1-51 0 0,0 0 0 0 0,0 0 1 0 0,-22 5-1 0 0,3 0 49 0 0,0-2 0 0 0,-68 0 0 0 0,64-4-64 0 0,0 2-1 0 0,-42 7 1 0 0,49-3-114 0 0,5 1 6 0 0,1-1 1 0 0,-1-2 0 0 0,-1-1 0 0 0,1-1-1 0 0,-40-3 1 0 0,31-4-18 0 0,-274-29 112 0 0,-37 30-8 0 0,246 6-414 0 0,75-1-109 0 0,3 2-30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40.285"/>
    </inkml:context>
    <inkml:brush xml:id="br0">
      <inkml:brushProperty name="width" value="0.1" units="cm"/>
      <inkml:brushProperty name="height" value="0.1" units="cm"/>
      <inkml:brushProperty name="color" value="#F4F91B"/>
    </inkml:brush>
  </inkml:definitions>
  <inkml:trace contextRef="#ctx0" brushRef="#br0">1495 70 455 0 0,'2'-2'420'0'0,"1"-1"-1"0"0,-1 1 1 0 0,0-1-1 0 0,0 1 0 0 0,-1-1 1 0 0,1 0-1 0 0,0 0 1 0 0,-1 0-1 0 0,0 0 0 0 0,1 0 1 0 0,-1 0-1 0 0,0-4 0 0 0,-1 6-385 0 0,0 1-1 0 0,-1-1 0 0 0,1 1 0 0 0,-1-1 0 0 0,1 1 0 0 0,0 0 0 0 0,-1-1 0 0 0,1 1 0 0 0,-1 0 1 0 0,1-1-1 0 0,-1 1 0 0 0,0 0 0 0 0,1 0 0 0 0,-1 0 0 0 0,1-1 0 0 0,-1 1 0 0 0,1 0 0 0 0,-1 0 1 0 0,0 0-1 0 0,1 0 0 0 0,-1 0 0 0 0,1 0 0 0 0,-1 0 0 0 0,1 0 0 0 0,-1 0 0 0 0,0 0 0 0 0,1 0 1 0 0,-1 1-1 0 0,0-1 0 0 0,-20 4 313 0 0,19-3-227 0 0,-1 0-1 0 0,0-1 0 0 0,0 0 1 0 0,0 1-1 0 0,0-1 1 0 0,0 0-1 0 0,0-1 0 0 0,-4 0 1 0 0,-22 1 283 0 0,-44 17-90 0 0,42-10 266 0 0,-62 9 0 0 0,52-15 12 0 0,-42-5-1 0 0,-1 1-106 0 0,-92 1 99 0 0,154 0-394 0 0,0 0-1 0 0,1-2 1 0 0,-1 0-1 0 0,-33-12 0 0 0,28 7 44 0 0,0 2 0 0 0,-31-4 0 0 0,12 7-159 0 0,1 2 0 0 0,-1 1 0 0 0,0 3 1 0 0,-45 7-1 0 0,59-3-185 0 0,0 0-1 0 0,0 2 1 0 0,1 2 0 0 0,0 1-1 0 0,1 1 1 0 0,-41 23 0 0 0,44-19-450 0 0,1-2-20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41.431"/>
    </inkml:context>
    <inkml:brush xml:id="br0">
      <inkml:brushProperty name="width" value="0.1" units="cm"/>
      <inkml:brushProperty name="height" value="0.1" units="cm"/>
      <inkml:brushProperty name="color" value="#F4F91B"/>
    </inkml:brush>
  </inkml:definitions>
  <inkml:trace contextRef="#ctx0" brushRef="#br0">2066 0 1839 0 0,'0'2'134'0'0,"0"0"-68"0"0,0 0 85 0 0,-1 0 0 0 0,1-1-1 0 0,0 1 1 0 0,-1 0 0 0 0,1 0-1 0 0,-1 0 1 0 0,0 0-1 0 0,0-1 1 0 0,1 1 0 0 0,-1 0-1 0 0,0-1 1 0 0,0 1-1 0 0,-1-1 1 0 0,1 1 0 0 0,0-1-1 0 0,-1 0 1 0 0,1 1-1 0 0,0-1 1 0 0,-1 0 0 0 0,1 0-1 0 0,-1 0 1 0 0,0 0-1 0 0,-2 1 1 0 0,3-2 37 0 0,0 0-175 0 0,1 1 0 0 0,0-1 1 0 0,0 0-1 0 0,-1 0 0 0 0,1 0 0 0 0,0 0 1 0 0,0 0-1 0 0,-1 0 0 0 0,1 0 1 0 0,0 0-1 0 0,0 1 0 0 0,-1-1 0 0 0,1 0 1 0 0,0 0-1 0 0,0 0 0 0 0,0 0 1 0 0,0 1-1 0 0,-1-1 0 0 0,1 0 0 0 0,0 0 1 0 0,0 1-1 0 0,0-1 0 0 0,0 0 1 0 0,0 0-1 0 0,0 0 0 0 0,-1 1 0 0 0,1-1 1 0 0,0 0-1 0 0,0 0 0 0 0,0 1 0 0 0,0-1 1 0 0,0 0-1 0 0,0 1 0 0 0,0-1 1 0 0,0 0-1 0 0,0 0 0 0 0,0 1 0 0 0,0-1 1 0 0,0 0-1 0 0,1 0 0 0 0,-1 1 1 0 0,0-1-1 0 0,0 0 0 0 0,0 1 0 0 0,1 7 475 0 0,-1 2 324 0 0,-1-9-779 0 0,0-1 1 0 0,0 1-1 0 0,0 0 1 0 0,0-1-1 0 0,0 1 1 0 0,0-1-1 0 0,1 1 1 0 0,-1-1-1 0 0,0 1 1 0 0,0-1-1 0 0,-1 0 0 0 0,1 0 1 0 0,-1 1-1 0 0,-1 0 20 0 0,1 0-1 0 0,0 1 1 0 0,-1-1-1 0 0,1 1 0 0 0,0-1 1 0 0,0 1-1 0 0,0 0 1 0 0,-2 3-1 0 0,-9 6 23 0 0,-41 23 42 0 0,45-31-179 0 0,7-7 284 0 0,4-9 632 0 0,-2 12-580 0 0,0 0-150 0 0,-23 1 584 0 0,17 1-629 0 0,0-1-1 0 0,1 1 1 0 0,-1 1-1 0 0,0-1 1 0 0,-8 4-1 0 0,9-4-57 0 0,0 1 0 0 0,0 0 0 0 0,0-1 0 0 0,0 0 0 0 0,0 0 0 0 0,0-1 0 0 0,0 0 0 0 0,-7 0 0 0 0,-6 0 136 0 0,-1 0-1 0 0,1 1 0 0 0,0 1 1 0 0,-1 0-1 0 0,1 1 0 0 0,0 2 1 0 0,-21 7-1 0 0,16-6-107 0 0,-26 5-27 0 0,-83 8 0 0 0,19-4-2 0 0,-115 13 268 0 0,180-26-176 0 0,1-2 0 0 0,-88-12 0 0 0,129 11-85 0 0,-307-38 758 0 0,265 37-754 0 0,0 1 0 0 0,1 3 1 0 0,-1 2-1 0 0,-75 15 0 0 0,79-9-32 0 0,-92 23-1182 0 0,89-19-33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44.434"/>
    </inkml:context>
    <inkml:brush xml:id="br0">
      <inkml:brushProperty name="width" value="0.1" units="cm"/>
      <inkml:brushProperty name="height" value="0.1" units="cm"/>
      <inkml:brushProperty name="color" value="#F4F91B"/>
    </inkml:brush>
  </inkml:definitions>
  <inkml:trace contextRef="#ctx0" brushRef="#br0">1424 85 1839 0 0,'-8'0'310'0'0,"0"-1"-1"0"0,1 0 0 0 0,-1-1 0 0 0,0 0 1 0 0,1 0-1 0 0,-1 0 0 0 0,1-1 0 0 0,0 0 1 0 0,0-1-1 0 0,-12-7 0 0 0,-22-10 1609 0 0,35 19-1775 0 0,-1 1-1 0 0,1 0 0 0 0,-1 0 0 0 0,1 0 0 0 0,0 1 0 0 0,-1 0 1 0 0,1 0-1 0 0,-1 1 0 0 0,1 0 0 0 0,-10 2 0 0 0,-18 2 21 0 0,-54 3 374 0 0,-26-7 838 0 0,-181-23-1 0 0,-7-1-816 0 0,253 23-496 0 0,-75 9 0 0 0,99-5-284 0 0,-1 1 0 0 0,1 1 0 0 0,0 1 1 0 0,-39 16-1 0 0,27-5-3996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45.626"/>
    </inkml:context>
    <inkml:brush xml:id="br0">
      <inkml:brushProperty name="width" value="0.1" units="cm"/>
      <inkml:brushProperty name="height" value="0.1" units="cm"/>
      <inkml:brushProperty name="color" value="#F4F91B"/>
    </inkml:brush>
  </inkml:definitions>
  <inkml:trace contextRef="#ctx0" brushRef="#br0">3340 241 1839 0 0,'0'-1'112'0'0,"-1"1"0"0"0,1-1-1 0 0,0 1 1 0 0,0-1 0 0 0,-1 1-1 0 0,1 0 1 0 0,0-1-1 0 0,-1 1 1 0 0,1-1 0 0 0,-1 1-1 0 0,1 0 1 0 0,0-1-1 0 0,-1 1 1 0 0,1 0 0 0 0,-1 0-1 0 0,1-1 1 0 0,-1 1-1 0 0,1 0 1 0 0,-1 0 0 0 0,1 0-1 0 0,-1 0 1 0 0,1-1 0 0 0,-1 1-1 0 0,0 0 1 0 0,-12-2 462 0 0,12 2-501 0 0,-5-1 137 0 0,0 2 0 0 0,-1-1 1 0 0,1 0-1 0 0,-7 2 1 0 0,-16 2 346 0 0,-36-9 836 0 0,43 3-689 0 0,-38 1-1 0 0,43 2-518 0 0,-1 2 1 0 0,1 0-1 0 0,-23 8 0 0 0,25-6-141 0 0,0-1 0 0 0,-1-1 0 0 0,1 0 0 0 0,-1-1 0 0 0,0-1 0 0 0,0 0 0 0 0,0-1 0 0 0,-22-3 0 0 0,8-1 110 0 0,-1 2 1 0 0,0 0-1 0 0,0 2 0 0 0,-36 5 0 0 0,-122 26 85 0 0,5-1-118 0 0,152-26-19 0 0,1-3-1 0 0,-1 0 0 0 0,-60-8 0 0 0,-497-49 399 0 0,546 53-477 0 0,-18-3 29 0 0,29 2-12 0 0,0 2-1 0 0,-42 2 1 0 0,49 2-75 0 0,9-1-62 0 0,0 0 1 0 0,1 1 0 0 0,-1 0 0 0 0,0 2 0 0 0,1 0 0 0 0,-17 6 0 0 0,11 0-466 0 0</inkml:trace>
  <inkml:trace contextRef="#ctx0" brushRef="#br0" timeOffset="1">1052 155 455 0 0,'-4'-3'386'0'0,"0"0"-1"0"0,-1 0 0 0 0,1 0 0 0 0,-1 1 0 0 0,0 0 0 0 0,1-1 0 0 0,-9-1 0 0 0,-40-10 1853 0 0,44 14-2068 0 0,0-1 0 0 0,0 2 0 0 0,0-1 0 0 0,0 1 0 0 0,0 0 0 0 0,0 1 1 0 0,-15 5-1 0 0,10-3-52 0 0,-34 6 460 0 0,-96 8 0 0 0,120-17-383 0 0,0-1 0 0 0,0-1 0 0 0,0-2 0 0 0,-38-7 0 0 0,-91-36 516 0 0,60 4-416 0 0,71 31-236 0 0,0 1 0 0 0,0 0 0 0 0,-1 2 0 0 0,-46-11 0 0 0,64 19-84 0 0,0-1 0 0 0,0 1 0 0 0,0 0 1 0 0,0 0-1 0 0,0 1 0 0 0,0-1 1 0 0,0 1-1 0 0,0 0 0 0 0,-8 3 0 0 0,-10 7-2699 0 0,4 3-606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4:26.994"/>
    </inkml:context>
    <inkml:brush xml:id="br0">
      <inkml:brushProperty name="width" value="0.1" units="cm"/>
      <inkml:brushProperty name="height" value="0.1" units="cm"/>
      <inkml:brushProperty name="color" value="#F4F91B"/>
    </inkml:brush>
  </inkml:definitions>
  <inkml:trace contextRef="#ctx0" brushRef="#br0">1442 148 511 0 0,'-20'4'38'0'0,"18"-3"-1"0"0,0 0 0 0 0,0-1 0 0 0,0 1 0 0 0,0 0 0 0 0,0-1 0 0 0,0 0 1 0 0,-1 0-1 0 0,1 0 0 0 0,0 0 0 0 0,0 0 0 0 0,0 0 0 0 0,-4-1 0 0 0,-10-4 942 0 0,-28-12-1 0 0,29 11-393 0 0,1 0-1 0 0,-25-6 1 0 0,-14 3-95 0 0,-1 3 0 0 0,-57 1 0 0 0,-30-3-68 0 0,-103-27 620 0 0,-126-10-436 0 0,206 44-577 0 0,82 2-302 0 0,39-1 74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4:27.649"/>
    </inkml:context>
    <inkml:brush xml:id="br0">
      <inkml:brushProperty name="width" value="0.1" units="cm"/>
      <inkml:brushProperty name="height" value="0.1" units="cm"/>
      <inkml:brushProperty name="color" value="#F4F91B"/>
    </inkml:brush>
  </inkml:definitions>
  <inkml:trace contextRef="#ctx0" brushRef="#br0">1050 13 2303 0 0,'-3'-2'125'0'0,"-1"0"-1"0"0,1 1 1 0 0,-1-1-1 0 0,0 1 1 0 0,0 0-1 0 0,1 0 1 0 0,-1 0-1 0 0,0 0 0 0 0,0 1 1 0 0,-8-1-1 0 0,-43 6 1772 0 0,34-3-1993 0 0,-209 30 1153 0 0,39-5-720 0 0,79-15-263 0 0,-229 37 198 0 0,290-37-271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03.022"/>
    </inkml:context>
    <inkml:brush xml:id="br0">
      <inkml:brushProperty name="width" value="0.1" units="cm"/>
      <inkml:brushProperty name="height" value="0.1" units="cm"/>
      <inkml:brushProperty name="color" value="#F4F91B"/>
    </inkml:brush>
  </inkml:definitions>
  <inkml:trace contextRef="#ctx0" brushRef="#br0">3228 32 1583 0 0,'-1'0'43'0'0,"0"0"-1"0"0,0 0 1 0 0,0 0-1 0 0,0-1 0 0 0,0 1 1 0 0,0 0-1 0 0,0-1 0 0 0,0 1 1 0 0,0-1-1 0 0,0 1 1 0 0,0-1-1 0 0,0 1 0 0 0,0-1 1 0 0,1 0-1 0 0,-1 1 0 0 0,0-1 1 0 0,0 0-1 0 0,0-1 0 0 0,0 2 3 0 0,-1-2 164 0 0,0 0-1 0 0,-1 0 1 0 0,0 0 0 0 0,1 0 0 0 0,-1 0 0 0 0,0 1-1 0 0,0-1 1 0 0,0 1 0 0 0,0 0 0 0 0,0 0 0 0 0,-1 0-1 0 0,1 0 1 0 0,0 1 0 0 0,-7-1 0 0 0,-1 1 441 0 0,-1 0 1 0 0,-22 4 0 0 0,-11 1 683 0 0,34-5-906 0 0,2-1-128 0 0,-1 2 0 0 0,1-1 0 0 0,-16 4 0 0 0,-3 1-109 0 0,-56 2-1 0 0,1-1 237 0 0,38 1-328 0 0,-66 7 170 0 0,-178-1 675 0 0,120-13-612 0 0,71-1-285 0 0,18 0 57 0 0,29-1-40 0 0,-1 2-1 0 0,1 3 0 0 0,-53 9 0 0 0,-55 8-63 0 0,111-15 0 0 0,-59 2 59 0 0,-132-8 0 0 0,164 0-29 0 0,39 2 9 0 0,-1-2 1 0 0,-39-7 0 0 0,58 4-3 0 0,1-1 0 0 0,-32-13 0 0 0,34 11 9 0 0,0 1-1 0 0,0 1 0 0 0,-1 1 0 0 0,-19-4 0 0 0,-13 2 12 0 0,9 1-2 0 0,-1 1 1 0 0,-41 1-1 0 0,-51 2 96 0 0,-33 2 39 0 0,132 1-200 0 0,0 1-1 0 0,0 2 0 0 0,0 2 1 0 0,1 0-1 0 0,-45 18 0 0 0,53-16-951 0 0,3-2-308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03.851"/>
    </inkml:context>
    <inkml:brush xml:id="br0">
      <inkml:brushProperty name="width" value="0.1" units="cm"/>
      <inkml:brushProperty name="height" value="0.1" units="cm"/>
      <inkml:brushProperty name="color" value="#F4F91B"/>
    </inkml:brush>
  </inkml:definitions>
  <inkml:trace contextRef="#ctx0" brushRef="#br0">822 53 3511 0 0,'-12'-3'307'0'0,"0"1"-1"0"0,0 1 1 0 0,-13 0-1 0 0,2 0 4 0 0,-158-20 3150 0 0,-37-1-1409 0 0,157 20-1965 0 0,1 3 0 0 0,-94 14-1 0 0,111-11-510 0 0,22-2-70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4:48.165"/>
    </inkml:context>
    <inkml:brush xml:id="br0">
      <inkml:brushProperty name="width" value="0.1" units="cm"/>
      <inkml:brushProperty name="height" value="0.1" units="cm"/>
      <inkml:brushProperty name="color" value="#E71224"/>
    </inkml:brush>
  </inkml:definitions>
  <inkml:trace contextRef="#ctx0" brushRef="#br0">2095 4 455 0 0,'28'-2'94'0'0,"-18"1"201"0"0,-1 1 0 0 0,1 0 0 0 0,9 1 1 0 0,-16-1-208 0 0,0 1 1 0 0,0 0 0 0 0,0-1-1 0 0,0 1 1 0 0,0 0-1 0 0,0 1 1 0 0,-1-1 0 0 0,1 0-1 0 0,0 1 1 0 0,-1 0-1 0 0,1-1 1 0 0,-1 1 0 0 0,4 3-1 0 0,-4-3-38 0 0,0 0 0 0 0,1 1 0 0 0,-1-1 0 0 0,0 1 0 0 0,-1-1-1 0 0,1 1 1 0 0,0 0 0 0 0,-1-1 0 0 0,1 1 0 0 0,1 6 0 0 0,-3-7 3 0 0,0-1 1 0 0,0 1-1 0 0,0 0 1 0 0,0-1-1 0 0,0 1 1 0 0,0 0-1 0 0,-1-1 1 0 0,1 1-1 0 0,0 0 1 0 0,-1-1-1 0 0,0 1 1 0 0,1-1-1 0 0,-1 1 1 0 0,0-1-1 0 0,0 1 1 0 0,1-1-1 0 0,-1 1 1 0 0,-1-1-1 0 0,1 0 0 0 0,0 1 1 0 0,-2 1-1 0 0,-4 3 97 0 0,0 0-1 0 0,-1-1 1 0 0,1 0-1 0 0,-1 0 1 0 0,0-1-1 0 0,-1 0 1 0 0,1 0-1 0 0,-1-1 1 0 0,1 0-1 0 0,-1 0 1 0 0,0-1-1 0 0,0 0 1 0 0,0-1-1 0 0,0 0 1 0 0,-10 0-1 0 0,-100 2 1265 0 0,69-3-792 0 0,-74 9 0 0 0,5 3-279 0 0,21-2-144 0 0,54-7-8 0 0,-52-1 0 0 0,55-3-98 0 0,-44 2 155 0 0,-127-4 421 0 0,110-6-319 0 0,-52-2-68 0 0,107 11-217 0 0,-46-1-9 0 0,-105 14-1 0 0,64 2-33 0 0,-70 11 20 0 0,186-22-632 0 0,0 1 0 0 0,1 0 0 0 0,-1 1 0 0 0,1 1 0 0 0,-23 13 0 0 0,11-4-3286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04.482"/>
    </inkml:context>
    <inkml:brush xml:id="br0">
      <inkml:brushProperty name="width" value="0.1" units="cm"/>
      <inkml:brushProperty name="height" value="0.1" units="cm"/>
      <inkml:brushProperty name="color" value="#F4F91B"/>
    </inkml:brush>
  </inkml:definitions>
  <inkml:trace contextRef="#ctx0" brushRef="#br0">1532 125 919 0 0,'-227'-14'7689'0'0,"-109"-51"-5275"0"0,272 50-2340 0 0,0 3 0 0 0,-1 3 0 0 0,1 3 0 0 0,-1 3 0 0 0,-1 2 0 0 0,1 4-1 0 0,0 2 1 0 0,-88 19 0 0 0,-98 35-1046 0 0,205-49 376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05.261"/>
    </inkml:context>
    <inkml:brush xml:id="br0">
      <inkml:brushProperty name="width" value="0.1" units="cm"/>
      <inkml:brushProperty name="height" value="0.1" units="cm"/>
      <inkml:brushProperty name="color" value="#F4F91B"/>
    </inkml:brush>
  </inkml:definitions>
  <inkml:trace contextRef="#ctx0" brushRef="#br0">1167 104 3279 0 0,'1'-1'97'0'0,"0"0"0"0"0,0-1-1 0 0,0 1 1 0 0,0 0 0 0 0,1 0 0 0 0,-1 0-1 0 0,-1-1 1 0 0,1 1 0 0 0,0-1-1 0 0,0 1 1 0 0,0-1 0 0 0,-1 1-1 0 0,2-4 1 0 0,-2 4 11 0 0,1-1 0 0 0,0 1 0 0 0,-1-1 0 0 0,1 0 0 0 0,-1 1 0 0 0,0-1 0 0 0,1 0 0 0 0,-1 1 0 0 0,0-1 0 0 0,0 0 0 0 0,0 0 0 0 0,0 1 0 0 0,0-1 0 0 0,-1 0 0 0 0,1 1 0 0 0,-1-4 0 0 0,0 4-74 0 0,1 1 1 0 0,-1-1 0 0 0,0 1 0 0 0,1-1-1 0 0,-1 0 1 0 0,0 1 0 0 0,1-1 0 0 0,-1 1-1 0 0,0 0 1 0 0,0-1 0 0 0,1 1 0 0 0,-1 0-1 0 0,0-1 1 0 0,0 1 0 0 0,0 0 0 0 0,0 0-1 0 0,1 0 1 0 0,-1 0 0 0 0,0 0 0 0 0,0 0-1 0 0,0 0 1 0 0,0 0 0 0 0,0 0 0 0 0,1 0-1 0 0,-1 0 1 0 0,0 1 0 0 0,0-1 0 0 0,-1 1-1 0 0,-27 12 135 0 0,19-7-81 0 0,-10 2 162 0 0,-1-1 0 0 0,1-1 1 0 0,-1 0-1 0 0,0-2 0 0 0,0 0 1 0 0,-1-1-1 0 0,1-2 0 0 0,-1 0 0 0 0,1-1 1 0 0,-27-4-1 0 0,10-3 229 0 0,0-2 1 0 0,-59-23-1 0 0,64 20-242 0 0,1 1 0 0 0,-1 2 0 0 0,-68-10-1 0 0,57 17-239 0 0,0 2 0 0 0,0 2 0 0 0,0 2 1 0 0,0 1-1 0 0,-51 15 0 0 0,-35 18-3945 0 0,85-22 113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06.595"/>
    </inkml:context>
    <inkml:brush xml:id="br0">
      <inkml:brushProperty name="width" value="0.1" units="cm"/>
      <inkml:brushProperty name="height" value="0.1" units="cm"/>
      <inkml:brushProperty name="color" value="#F4F91B"/>
    </inkml:brush>
  </inkml:definitions>
  <inkml:trace contextRef="#ctx0" brushRef="#br0">1397 34 4375 0 0,'-7'-5'272'0'0,"6"4"-226"0"0,-1 0 1 0 0,1 0-1 0 0,0 0 0 0 0,-1 0 1 0 0,1 0-1 0 0,-1 0 0 0 0,1 1 1 0 0,-1-1-1 0 0,1 0 0 0 0,-3 0 1 0 0,1 1 135 0 0,-1-1 0 0 0,1 1 1 0 0,-1-1-1 0 0,0 0 1 0 0,1 0-1 0 0,-5-3 0 0 0,-17-4-52 0 0,6 7 173 0 0,1 0-1 0 0,-1 1 1 0 0,1 1-1 0 0,-1 0 1 0 0,0 2-1 0 0,1 0 1 0 0,0 1 0 0 0,-26 9-1 0 0,-95 24 307 0 0,106-29-455 0 0,-12 1 161 0 0,0-2 1 0 0,0-3 0 0 0,-55 0 0 0 0,-137-16 751 0 0,172 8-1210 0 0,-1 3-1 0 0,1 2 0 0 0,-1 3 0 0 0,-80 16 1 0 0,109-13-2732 0 0,1 1-912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07.477"/>
    </inkml:context>
    <inkml:brush xml:id="br0">
      <inkml:brushProperty name="width" value="0.1" units="cm"/>
      <inkml:brushProperty name="height" value="0.1" units="cm"/>
      <inkml:brushProperty name="color" value="#F4F91B"/>
    </inkml:brush>
  </inkml:definitions>
  <inkml:trace contextRef="#ctx0" brushRef="#br0">1705 121 919 0 0,'8'-27'1800'0'0,"-6"22"-1260"0"0,0 0-1 0 0,0 0 1 0 0,-1 0-1 0 0,0 0 0 0 0,1-9 1 0 0,-1 14-493 0 0,-1-1 0 0 0,0 0 0 0 0,0 0 1 0 0,-1 1-1 0 0,1-1 0 0 0,0 0 0 0 0,0 0 1 0 0,0 1-1 0 0,0-1 0 0 0,-1 0 0 0 0,1 0 1 0 0,0 1-1 0 0,-1-1 0 0 0,1 0 0 0 0,-1 1 0 0 0,1-1 1 0 0,0 0-1 0 0,-1 1 0 0 0,1-1 0 0 0,-1 1 1 0 0,0-1-1 0 0,1 1 0 0 0,-1-1 0 0 0,1 1 0 0 0,-1-1 1 0 0,0 1-1 0 0,1 0 0 0 0,-1-1 0 0 0,0 1 1 0 0,0 0-1 0 0,1 0 0 0 0,-1-1 0 0 0,0 1 0 0 0,0 0 1 0 0,1 0-1 0 0,-1 0 0 0 0,0 0 0 0 0,0 0 1 0 0,1 0-1 0 0,-1 0 0 0 0,0 0 0 0 0,0 0 0 0 0,0 0 1 0 0,1 1-1 0 0,-1-1 0 0 0,-1 1 0 0 0,-10 0 270 0 0,-1-1 0 0 0,-17-1 1 0 0,-15 1 233 0 0,-126 6 618 0 0,-70-2 15 0 0,47-8-488 0 0,84 0-416 0 0,-158-19 36 0 0,141 10-213 0 0,86 10-63 0 0,0 2 1 0 0,-1 2-1 0 0,-61 10 0 0 0,32 2-380 0 0,-82 25 0 0 0,117-26-64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08.767"/>
    </inkml:context>
    <inkml:brush xml:id="br0">
      <inkml:brushProperty name="width" value="0.1" units="cm"/>
      <inkml:brushProperty name="height" value="0.1" units="cm"/>
      <inkml:brushProperty name="color" value="#F4F91B"/>
    </inkml:brush>
  </inkml:definitions>
  <inkml:trace contextRef="#ctx0" brushRef="#br0">1540 91 455 0 0,'0'0'7'0'0,"1"1"0"0"0,-1-1 0 0 0,0 0 0 0 0,1-1 0 0 0,-1 1 0 0 0,1 0 0 0 0,-1 0 0 0 0,0 0 0 0 0,1 0 0 0 0,-1 0 0 0 0,0 0 0 0 0,1 0 0 0 0,-1-1 0 0 0,1 1 0 0 0,-1 0 0 0 0,0 0 0 0 0,1 0 0 0 0,-1-1 0 0 0,0 1 0 0 0,1 0-1 0 0,-1 0 1 0 0,0-1 0 0 0,0 1 0 0 0,1 0 0 0 0,-1-1 0 0 0,0 1 0 0 0,0 0 0 0 0,0-1 0 0 0,1 1 0 0 0,-1-1 0 0 0,0 1 0 0 0,0 0 0 0 0,0-1 0 0 0,0 1 0 0 0,0-1 0 0 0,0 1 0 0 0,0 0 0 0 0,0-1 0 0 0,0 1 0 0 0,0-1 0 0 0,0 1 0 0 0,0 0-1 0 0,0-1 1 0 0,0 1 0 0 0,0-1 0 0 0,0 1 0 0 0,-1-1 0 0 0,-7-19 1219 0 0,7 18-1070 0 0,0-1 0 0 0,-1 1 0 0 0,0-1 0 0 0,1 1 0 0 0,-1-1-1 0 0,0 1 1 0 0,0 0 0 0 0,0 0 0 0 0,0 0 0 0 0,0 0 0 0 0,-1 0-1 0 0,1 0 1 0 0,-1 1 0 0 0,1-1 0 0 0,-1 1 0 0 0,1-1 0 0 0,-1 1-1 0 0,0 0 1 0 0,0 0 0 0 0,0 1 0 0 0,1-1 0 0 0,-1 0 0 0 0,0 1-1 0 0,0 0 1 0 0,0-1 0 0 0,0 1 0 0 0,0 1 0 0 0,0-1 0 0 0,0 0-1 0 0,0 1 1 0 0,-3 0 0 0 0,-11 2 21 0 0,1 0 0 0 0,-1-2-1 0 0,1 0 1 0 0,-21-1 0 0 0,-66-12 1277 0 0,75 8-1179 0 0,-53-3 233 0 0,-91 3 0 0 0,51 3-342 0 0,-183 4 632 0 0,86 2-407 0 0,-80 1-1375 0 0,266-6-147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09.659"/>
    </inkml:context>
    <inkml:brush xml:id="br0">
      <inkml:brushProperty name="width" value="0.1" units="cm"/>
      <inkml:brushProperty name="height" value="0.1" units="cm"/>
      <inkml:brushProperty name="color" value="#F4F91B"/>
    </inkml:brush>
  </inkml:definitions>
  <inkml:trace contextRef="#ctx0" brushRef="#br0">2463 31 1839 0 0,'-17'-6'3926'0'0,"-27"-7"-2458"0"0,7 8-777 0 0,-1 1 0 0 0,1 2 0 0 0,-74 5 0 0 0,57-1-479 0 0,-153 11 512 0 0,-27 0-50 0 0,68-9-240 0 0,-223 0 191 0 0,-55 3-427 0 0,306 4-158 0 0,-167 33 1 0 0,258-34-315 0 0,-63 22 0 0 0,25 1-76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12.511"/>
    </inkml:context>
    <inkml:brush xml:id="br0">
      <inkml:brushProperty name="width" value="0.1" units="cm"/>
      <inkml:brushProperty name="height" value="0.1" units="cm"/>
      <inkml:brushProperty name="color" value="#F4F91B"/>
    </inkml:brush>
  </inkml:definitions>
  <inkml:trace contextRef="#ctx0" brushRef="#br0">2263 79 919 0 0,'-1'-5'36'0'0,"1"5"-3"0"0,0-1 0 0 0,0 1 0 0 0,-1-1 0 0 0,1 1 0 0 0,0-1 0 0 0,0 1 0 0 0,0-1 0 0 0,-1 1 0 0 0,1-1 0 0 0,0 1 0 0 0,0-1 0 0 0,-1 1 0 0 0,1-1 0 0 0,0 1 0 0 0,-1 0 0 0 0,1-1 0 0 0,-1 1 0 0 0,1-1 0 0 0,0 1 0 0 0,-1 0 0 0 0,0-1 0 0 0,-31-27 349 0 0,21 23-32 0 0,0 1-1 0 0,0 0 1 0 0,0 1-1 0 0,0 0 0 0 0,0 1 1 0 0,0 0-1 0 0,-1 1 0 0 0,-14 0 1 0 0,-11 2 246 0 0,-46 6 0 0 0,-23 2 78 0 0,-150 2 943 0 0,-2 0-717 0 0,170-10-611 0 0,-213-10 854 0 0,205-2-820 0 0,-212-16 246 0 0,231 25-787 0 0,-148 1 869 0 0,176 3-1929 0 0,0 2 0 0 0,-75 18 0 0 0,73-9-2381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19:05.203"/>
    </inkml:context>
    <inkml:brush xml:id="br0">
      <inkml:brushProperty name="width" value="0.1" units="cm"/>
      <inkml:brushProperty name="height" value="0.1" units="cm"/>
      <inkml:brushProperty name="color" value="#F4F91B"/>
    </inkml:brush>
  </inkml:definitions>
  <inkml:trace contextRef="#ctx0" brushRef="#br0">3977 1393 2303 0 0,'1'-2'219'0'0,"1"0"-1"0"0,0 1 0 0 0,-1-1 1 0 0,0-1-1 0 0,1 1 0 0 0,-1 0 0 0 0,0 0 1 0 0,0 0-1 0 0,0-1 0 0 0,0 1 1 0 0,0-1-1 0 0,-1 1 0 0 0,1 0 0 0 0,-1-1 1 0 0,0 1-1 0 0,0-1 0 0 0,1 1 1 0 0,-2-1-1 0 0,1 1 0 0 0,0-4 0 0 0,-1 4-89 0 0,0 0 0 0 0,-1 0 0 0 0,1 1 0 0 0,0-1 0 0 0,-1 0 0 0 0,1 0 0 0 0,-1 1 0 0 0,1-1 0 0 0,-1 1 1 0 0,1 0-1 0 0,-1-1 0 0 0,0 1 0 0 0,0 0 0 0 0,0 0 0 0 0,0 0 0 0 0,0 0 0 0 0,0 0 0 0 0,0 1 0 0 0,0-1 0 0 0,0 0 0 0 0,0 1 0 0 0,-1 0 0 0 0,1-1 0 0 0,-3 1 0 0 0,5 1-78 0 0,-1-1 0 0 0,0 0 0 0 0,1 1 0 0 0,-1-1 0 0 0,0 0 1 0 0,0 0-1 0 0,1 0 0 0 0,-1 0 0 0 0,0 0 0 0 0,0 1 0 0 0,1-1 0 0 0,-1-1 1 0 0,0 1-1 0 0,0 0 0 0 0,1 0 0 0 0,-1 0 0 0 0,-1-1 0 0 0,-1-7 1190 0 0,3 7-1173 0 0,0 0 1 0 0,0 0 0 0 0,0 0 0 0 0,0 0-1 0 0,0 0 1 0 0,-1 1 0 0 0,1-1-1 0 0,0 0 1 0 0,-1 0 0 0 0,1 0 0 0 0,0 0-1 0 0,-1 1 1 0 0,1-1 0 0 0,-2-1 0 0 0,2 1-25 0 0,-1 1 1 0 0,1 0 0 0 0,0 0 0 0 0,0-1 0 0 0,-1 1-1 0 0,1 0 1 0 0,0 0 0 0 0,-1 0 0 0 0,1 0 0 0 0,0-1-1 0 0,-1 1 1 0 0,1 0 0 0 0,0 0 0 0 0,-1 0 0 0 0,1 0-1 0 0,0 0 1 0 0,-1 0 0 0 0,1 0 0 0 0,-1 0 0 0 0,1 0-1 0 0,0 0 1 0 0,-1 0 0 0 0,1 0 0 0 0,0 0 0 0 0,-1 1-1 0 0,1-1 1 0 0,-1 0 0 0 0,1 0-30 0 0,0 0 1 0 0,0 0 0 0 0,0 0-1 0 0,0 0 1 0 0,-1 0-1 0 0,1 1 1 0 0,0-1-1 0 0,0 0 1 0 0,0 0-1 0 0,0 0 1 0 0,0 0-1 0 0,-1 0 1 0 0,1 0-1 0 0,0 0 1 0 0,0 0-1 0 0,0 0 1 0 0,0 0-1 0 0,0 0 1 0 0,-1 0-1 0 0,1 0 1 0 0,0 0-1 0 0,0 0 1 0 0,0 0 0 0 0,0-1-1 0 0,0 1 1 0 0,-1 0-1 0 0,1 0 1 0 0,0 0-1 0 0,0 0 1 0 0,0 0-1 0 0,0 0 1 0 0,0 0-1 0 0,0 0 1 0 0,0 0-1 0 0,-1-1 1 0 0,1 1-1 0 0,0 0 1 0 0,0 0-1 0 0,0 0 1 0 0,0 0-1 0 0,0 0 1 0 0,0 0 0 0 0,0-1-1 0 0,0 1 1 0 0,0 0-1 0 0,0 0 1 0 0,0 0-1 0 0,0 0 1 0 0,0 0-1 0 0,0-1 1 0 0,0 1-1 0 0,0 0 1 0 0,0 0-1 0 0,0 0 1 0 0,0 0-1 0 0,0 0 1 0 0,0-1-1 0 0,0 1 1 0 0,0 0-1 0 0,0 0 1 0 0,0 0 0 0 0,0 0-1 0 0,0-1 1 0 0,-1 1 94 0 0,0 0 0 0 0,-1 0-1 0 0,1 0 1 0 0,-1 0 0 0 0,1 0 0 0 0,0 1 0 0 0,-1-1 0 0 0,1 0 0 0 0,0 1 0 0 0,-1-1 0 0 0,1 1 0 0 0,-2 0 0 0 0,-22 5 59 0 0,13-4-35 0 0,0-1-1 0 0,1 2 1 0 0,-1-1-1 0 0,1 2 0 0 0,0-1 1 0 0,0 2-1 0 0,-13 6 1 0 0,-16 5 166 0 0,22-10-108 0 0,-1-1-1 0 0,-29 3 1 0 0,-21 6 207 0 0,64-13-361 0 0,0 0 0 0 0,0-1 0 0 0,0 1 0 0 0,0-1 0 0 0,0 0 1 0 0,0 0-1 0 0,0-1 0 0 0,-8-1 0 0 0,-42-13 424 0 0,14 3-241 0 0,19 7-196 0 0,0 1 0 0 0,0 0 0 0 0,-1 2 0 0 0,0 1 0 0 0,1 0 0 0 0,-1 2 0 0 0,-24 3 0 0 0,37-2-16 0 0,0-1-1 0 0,-1-1 1 0 0,1 0-1 0 0,-1 0 0 0 0,1-1 1 0 0,0 0-1 0 0,-1 0 1 0 0,-18-7-1 0 0,19 6 28 0 0,1 0 0 0 0,0 1 0 0 0,-1 0-1 0 0,-15 0 1 0 0,-20-2 107 0 0,19 0-61 0 0,0 1 1 0 0,-28 2 0 0 0,23 1-17 0 0,-31-2 17 0 0,-94 3 176 0 0,122-1-224 0 0,-38-4 0 0 0,38 1 61 0 0,-36 2 0 0 0,-15-1 12 0 0,28-1-49 0 0,-109 2 194 0 0,106-6-161 0 0,48 4-59 0 0,0 0 0 0 0,0 1 0 0 0,0 1 1 0 0,0-1-1 0 0,-23 4 0 0 0,-111 24 84 0 0,132-25-70 0 0,0-1 1 0 0,-24-1-1 0 0,27-1-13 0 0,0 1-1 0 0,0 0 1 0 0,0 1 0 0 0,0 0-1 0 0,-18 5 1 0 0,0 1-21 0 0,-1-1 0 0 0,-47 3 0 0 0,-27 5 12 0 0,-78 27 220 0 0,161-38-217 0 0,-1 0-1 0 0,0-2 1 0 0,0 0-1 0 0,-1-2 1 0 0,-21-3-1 0 0,-35 0 158 0 0,11-2-88 0 0,54 4-69 0 0,0 0 0 0 0,0 1 0 0 0,0 1 0 0 0,0 0 0 0 0,0 1 0 0 0,-15 2 0 0 0,2 3 3 0 0,0-2 1 0 0,0 0-1 0 0,-32-1 0 0 0,50-2-29 0 0,0 0-1 0 0,1 1 0 0 0,-1 0 0 0 0,0 1 0 0 0,0-1 0 0 0,1 2 0 0 0,0-1 0 0 0,-13 9 1 0 0,-11 3-2 0 0,15-8 13 0 0,0 0 0 0 0,0-1 0 0 0,0 0-1 0 0,-23 3 1 0 0,31-8-13 0 0,4 0 0 0 0,0-1 0 0 0,0 1 0 0 0,0-1 0 0 0,0 0 0 0 0,-8-1 0 0 0,6 0 28 0 0,1 0 1 0 0,0 0-1 0 0,-1-1 0 0 0,1 0 0 0 0,0 0 0 0 0,0 0 0 0 0,0-1 1 0 0,0 0-1 0 0,1 0 0 0 0,-1 0 0 0 0,1-1 0 0 0,0 0 1 0 0,-10-9-1 0 0,-25-23 153 0 0,28 24-136 0 0,0 0-1 0 0,1-1 0 0 0,1-1 1 0 0,0 1-1 0 0,-9-19 1 0 0,15 24-2 0 0,1-1 0 0 0,0 0 0 0 0,0 0 0 0 0,1 0 0 0 0,0 0 0 0 0,0-1 0 0 0,0-18 1 0 0,-1-4 76 0 0,2 22-90 0 0,0-1 0 0 0,1 1-1 0 0,0-1 1 0 0,0 1 0 0 0,2-1 0 0 0,-1 1 0 0 0,1 0-1 0 0,7-21 1 0 0,-8 27-22 0 0,0-1 1 0 0,0 1-1 0 0,-1-1 0 0 0,1 0 1 0 0,-1 1-1 0 0,0-1 0 0 0,-1 0 1 0 0,1 0-1 0 0,-1 1 0 0 0,0-1 1 0 0,-1-5-1 0 0,-3-4 25 0 0,0 1 1 0 0,-9-19-1 0 0,10 26-6 0 0,0 0 0 0 0,0 0 0 0 0,-7-7 0 0 0,-8-11 62 0 0,-7-19-6 0 0,13 21 11 0 0,0 0 0 0 0,-2 1 0 0 0,-29-32 0 0 0,42 50-94 0 0,0 1 0 0 0,0-1 0 0 0,0 0 0 0 0,0 0 0 0 0,1 1 0 0 0,-1-2 0 0 0,1 1 0 0 0,0 0 0 0 0,-1 0 0 0 0,1 0 0 0 0,1 0 0 0 0,-1-1 0 0 0,0 1 0 0 0,1 0 0 0 0,0-1 0 0 0,0 1 0 0 0,0-1 0 0 0,0 1 0 0 0,0 0 0 0 0,1-1 0 0 0,-1 1 0 0 0,1 0 0 0 0,0 0 0 0 0,2-6 0 0 0,3-6 0 0 0,1 0 0 0 0,1 0 0 0 0,16-24 0 0 0,-16 26 0 0 0,-1 3 7 0 0,1-1-1 0 0,1 1 1 0 0,12-12-1 0 0,-13 16 0 0 0,-1-1-1 0 0,0-1 0 0 0,-1 1 1 0 0,0-1-1 0 0,0 0 1 0 0,9-18-1 0 0,6-19 7 0 0,-13 30-5 0 0,-1 1 1 0 0,0-1-1 0 0,-1-1 1 0 0,-1 1-1 0 0,-1-1 1 0 0,4-19-1 0 0,-8 26-7 0 0,2 0 0 0 0,-1 0 0 0 0,6-16 0 0 0,-6 23 0 0 0,0-1 0 0 0,0 0 0 0 0,0 1 0 0 0,1-1 0 0 0,-1 1 0 0 0,1-1 0 0 0,0 1 0 0 0,0 0 0 0 0,0-1 0 0 0,0 1 0 0 0,0 0 0 0 0,0 0 0 0 0,0 1 0 0 0,1-1 0 0 0,3-2 0 0 0,2 1 0 0 0,0 1 0 0 0,1 0 0 0 0,-1 0 0 0 0,0 1 0 0 0,1 0 0 0 0,-1 1 0 0 0,1 0 0 0 0,-1 0 0 0 0,18 3 0 0 0,14-1 0 0 0,13-5 0 0 0,1-2 0 0 0,82-19 0 0 0,-126 22 0 0 0,40-8 0 0 0,145-34 0 0 0,-165 37 0 0 0,1 2 0 0 0,1 1 0 0 0,-1 1 0 0 0,41 2 0 0 0,51-5 0 0 0,67-17 128 0 0,-80 4-128 0 0,-73 11 0 0 0,0 1 0 0 0,61-1 0 0 0,-35 6 0 0 0,-36 0 0 0 0,0 1 0 0 0,0 2 0 0 0,30 4 0 0 0,15 6 0 0 0,38 8 0 0 0,-82-14 0 0 0,1 0 0 0 0,47 0 0 0 0,58-8 0 0 0,-28 0 0 0 0,-82 5 0 0 0,1 1 0 0 0,-1 1 0 0 0,0 1 0 0 0,25 8 0 0 0,17 4 0 0 0,-35-8 0 0 0,13 2 0 0 0,17-2 0 0 0,-31-4 0 0 0,59 3 0 0 0,-14-7 0 0 0,175 6 0 0 0,-227-5 0 0 0,1 0 0 0 0,-1 2 0 0 0,25 6 0 0 0,30 5 0 0 0,-64-12 0 0 0,0 1 0 0 0,0 0 0 0 0,-1 0 0 0 0,24 12 0 0 0,4 2 0 0 0,34 17 0 0 0,-68-32 0 0 0,0 0 0 0 0,0 0 0 0 0,-1 1 0 0 0,1 0 0 0 0,-1 0 0 0 0,0 0 0 0 0,8 9 0 0 0,-2-3 0 0 0,112 86 0 0 0,-63-46 0 0 0,-40-31 0 0 0,40 27 0 0 0,-6-8 0 0 0,-53-35 0 0 0,1-1 0 0 0,-1 0 0 0 0,1 1 0 0 0,-1 0 0 0 0,0-1 0 0 0,0 1 0 0 0,0 0 0 0 0,0 0 0 0 0,0 0 0 0 0,0 0 0 0 0,-1 0 0 0 0,2 7 0 0 0,1 3 0 0 0,-2-1 0 0 0,2 17 0 0 0,1 1 0 0 0,3 9 0 0 0,-2-15 0 0 0,-1 0 0 0 0,-2 0 0 0 0,1 28 0 0 0,-14 144 0 0 0,6-175 0 0 0,0-1 0 0 0,-1 0 0 0 0,-2 0 0 0 0,0 0 0 0 0,-13 25 0 0 0,-6 20 0 0 0,19-44 0 0 0,-2 0 0 0 0,0 0 0 0 0,-1-1 0 0 0,-14 21 0 0 0,20-36 0 0 0,0 0 0 0 0,-1 0 0 0 0,1-1-1 0 0,-1 0 1 0 0,0 0 0 0 0,0 0 0 0 0,0-1 0 0 0,0 1 0 0 0,-1-1 0 0 0,0 0-1 0 0,1-1 1 0 0,-13 4 0 0 0,-3 0 4 0 0,0-2 0 0 0,-32 3 0 0 0,8-1 39 0 0,-182 40-423 0 0,191-35-563 0 0,-1 2 1 0 0,2 0-1 0 0,0 3 1 0 0,-35 21-1 0 0,29-13-993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19:36.357"/>
    </inkml:context>
    <inkml:brush xml:id="br0">
      <inkml:brushProperty name="width" value="0.1" units="cm"/>
      <inkml:brushProperty name="height" value="0.1" units="cm"/>
      <inkml:brushProperty name="color" value="#F4F91B"/>
    </inkml:brush>
  </inkml:definitions>
  <inkml:trace contextRef="#ctx0" brushRef="#br0">3147 1149 863 0 0,'101'10'144'0'0,"-99"-10"-145"0"0,-1 1 0 0 0,1-1 0 0 0,-1 0 0 0 0,1 1-1 0 0,-1-1 1 0 0,1 1 0 0 0,-1 0 0 0 0,1-1 0 0 0,-1 1-1 0 0,2 1 1 0 0,-2-1 72 0 0,0-1-1 0 0,0 1 1 0 0,-1 0-1 0 0,1-1 0 0 0,0 1 1 0 0,0-1-1 0 0,0 1 1 0 0,0-1-1 0 0,0 0 1 0 0,0 1-1 0 0,1-1 0 0 0,-1 0 1 0 0,0 0-1 0 0,0 1 1 0 0,0-1-1 0 0,0 0 1 0 0,0 0-1 0 0,13-6 5543 0 0,-19 10-5130 0 0,-14 14 1156 0 0,-10 11 479 0 0,26-26-1988 0 0,0-1 0 0 0,0 1 0 0 0,-1-1 0 0 0,1 0 0 0 0,0 0 0 0 0,-1 0-1 0 0,0 0 1 0 0,1-1 0 0 0,-1 1 0 0 0,-7 1 0 0 0,6-2 2 0 0,0 1 0 0 0,0 0 0 0 0,0 0 0 0 0,0 0-1 0 0,-5 4 1 0 0,-11 1 1186 0 0,3-2-628 0 0,12-2-434 0 0,0 0-1 0 0,0 0 0 0 0,0-1 1 0 0,-1 0-1 0 0,0 0 1 0 0,1 0-1 0 0,-1-1 0 0 0,0 0 1 0 0,1-1-1 0 0,-1 1 0 0 0,0-1 1 0 0,-12-2-1 0 0,-65-10 1213 0 0,73 9-1312 0 0,0 1 0 0 0,0 0 0 0 0,0 1 0 0 0,-14-1 0 0 0,-210 2 415 0 0,149 5-326 0 0,73-4-233 0 0,0 0 0 0 0,-14 4 0 0 0,-16 1 91 0 0,-87 4 217 0 0,109-9-206 0 0,-38-3 1 0 0,37 0 4 0 0,-33 1-1 0 0,-79 12 237 0 0,-13-11-153 0 0,106-2-136 0 0,0 1 0 0 0,-59 8 0 0 0,70-4 31 0 0,-41 0 1 0 0,-19 1 67 0 0,-34 6-37 0 0,-33 6-81 0 0,79-9-30 0 0,-70 19 18 0 0,53-7-6 0 0,11 3-29 0 0,32-7 0 0 0,-11 4-1 0 0,44-12 15 0 0,0-1-1 0 0,-1-1 1 0 0,-32 5-1 0 0,-49-7 138 0 0,79-3-68 0 0,3 1-31 0 0,0-1 1 0 0,1-1-1 0 0,-1-1 0 0 0,0 0 0 0 0,-26-8 0 0 0,35 7 55 0 0,8 3-101 0 0,0 0 0 0 0,1-1-1 0 0,-1 1 1 0 0,0-1 0 0 0,0 0-1 0 0,0 1 1 0 0,1-1 0 0 0,-1 0-1 0 0,0 0 1 0 0,1 0 0 0 0,-1 0-1 0 0,1 0 1 0 0,-3-3 0 0 0,2 2 9 0 0,1 0 0 0 0,-1 0 0 0 0,0-1 0 0 0,0 2 0 0 0,1-1 0 0 0,-1 0 0 0 0,-1 0 0 0 0,1 1 0 0 0,0-1 0 0 0,0 1 0 0 0,-1-1 0 0 0,1 1 0 0 0,-4-1 0 0 0,0 0 18 0 0,1 1-1 0 0,-1 0 1 0 0,0 0-1 0 0,1 0 1 0 0,-11 1-1 0 0,13 0-31 0 0,-1 0 0 0 0,0-1-1 0 0,1 0 1 0 0,-1 0 0 0 0,1 0-1 0 0,-1 0 1 0 0,1 0 0 0 0,0-1 0 0 0,0 1-1 0 0,-1-1 1 0 0,1 0 0 0 0,0 0-1 0 0,0 0 1 0 0,-3-3 0 0 0,4 2 13 0 0,0 1 1 0 0,0 0-1 0 0,-1 0 1 0 0,1 1 0 0 0,0-1-1 0 0,-1 0 1 0 0,0 1-1 0 0,1-1 1 0 0,-1 1-1 0 0,0 0 1 0 0,-4-1-1 0 0,5 1-9 0 0,0 0 0 0 0,-1 1-1 0 0,1-1 1 0 0,0 0 0 0 0,0-1-1 0 0,-1 1 1 0 0,1 0-1 0 0,0-1 1 0 0,0 1 0 0 0,0-1-1 0 0,1 1 1 0 0,-1-1 0 0 0,0 0-1 0 0,1 0 1 0 0,-1 0-1 0 0,-1-2 1 0 0,0-1 30 0 0,1 0-1 0 0,-1-1 1 0 0,1 1 0 0 0,0 0-1 0 0,1-1 1 0 0,-1 1 0 0 0,1-1-1 0 0,0 0 1 0 0,0 1 0 0 0,1-1-1 0 0,0 0 1 0 0,0 0 0 0 0,0 1-1 0 0,2-8 1 0 0,-1 9-23 0 0,-1 0 0 0 0,1 0 0 0 0,-1 1 0 0 0,0-1 0 0 0,0 0 0 0 0,0 0 0 0 0,-1 0 0 0 0,1 0 0 0 0,-1 1 0 0 0,0-1 0 0 0,0 0 0 0 0,-1 1 0 0 0,-1-5 0 0 0,-2-2 31 0 0,-1 1 0 0 0,0 0 0 0 0,-10-11 0 0 0,11 13-39 0 0,2 2 19 0 0,0 0 0 0 0,0 0 1 0 0,0 0-1 0 0,1-1 0 0 0,0 1 0 0 0,0-1 0 0 0,-1-9 1 0 0,1 8 7 0 0,0 0 0 0 0,0 0 0 0 0,0 1 0 0 0,-6-11 0 0 0,6 12-3 0 0,0-1 0 0 0,0 1 1 0 0,0-1-1 0 0,1 0 0 0 0,0 0 0 0 0,0 0 0 0 0,0 0 0 0 0,1 0 0 0 0,0 0 0 0 0,0 0 0 0 0,2-12 0 0 0,-2-27 82 0 0,-1 36-89 0 0,0 0 1 0 0,1-1-1 0 0,0 1 1 0 0,0-1-1 0 0,1 1 1 0 0,0-1-1 0 0,1 1 0 0 0,0 0 1 0 0,0 0-1 0 0,1 0 1 0 0,0 0-1 0 0,0 0 1 0 0,9-13-1 0 0,-4 7-17 0 0,-1 3 8 0 0,0-1 0 0 0,0 0 0 0 0,-2-1 0 0 0,7-19 0 0 0,-1-7-5 0 0,-5 22 18 0 0,-2 0-1 0 0,0 0 0 0 0,0-1 0 0 0,0-26 0 0 0,-5 3-8 0 0,0 14 37 0 0,4-43-1 0 0,-2 63-45 0 0,0 0 0 0 0,1 0 1 0 0,0 0-1 0 0,0 0 0 0 0,1 0 0 0 0,0 1 0 0 0,0 0 0 0 0,1-1 0 0 0,9-12 0 0 0,-8 14-7 0 0,0 0 0 0 0,0 1 0 0 0,1 0 0 0 0,0 0 0 0 0,0 0 0 0 0,0 1 0 0 0,13-7 0 0 0,52-20 0 0 0,-58 26 0 0 0,7-2 0 0 0,0 2 0 0 0,0 0 0 0 0,27-3 0 0 0,-25 5 0 0 0,1-1 0 0 0,27-9 0 0 0,136-47 0 0 0,-147 49 0 0 0,1 3 0 0 0,72-7 0 0 0,50 17 0 0 0,-156-2 0 0 0,25 2 0 0 0,-8-1 0 0 0,0 0 0 0 0,-1-1 0 0 0,26-4 0 0 0,240-35 0 0 0,-202 33 0 0 0,149 7 0 0 0,-32 2 0 0 0,-29-12 0 0 0,-78 3 0 0 0,-14-2 0 0 0,16 0 0 0 0,-83 7 0 0 0,0 2 0 0 0,0 0 0 0 0,1 0 0 0 0,18 6 0 0 0,-2 3 0 0 0,-1 1 0 0 0,0 2 0 0 0,39 22 0 0 0,-28-13 0 0 0,30 22 0 0 0,-53-31 0 0 0,1-1 0 0 0,43 19 0 0 0,-46-23 0 0 0,0 1 0 0 0,0 0 0 0 0,-1 1 0 0 0,16 14 0 0 0,-7-7 0 0 0,1 0 0 0 0,-20-14 0 0 0,0 0 0 0 0,-1 1 0 0 0,1 0 0 0 0,-1 0 0 0 0,0 0 0 0 0,0 1 0 0 0,0 0 0 0 0,-1-1 0 0 0,1 2 0 0 0,-1-1 0 0 0,5 10 0 0 0,-3-1 0 0 0,0 0 0 0 0,-2 0 0 0 0,6 23 0 0 0,-1 1 0 0 0,-6-24 0 0 0,-1-1 0 0 0,0 0 0 0 0,0 19 0 0 0,-2-19 0 0 0,0-1 0 0 0,2 0 0 0 0,-1 1 0 0 0,6 16 0 0 0,-4-17 0 0 0,-1 1 0 0 0,0 0 0 0 0,0-1 0 0 0,-2 1 0 0 0,1 0 0 0 0,-3 18 0 0 0,1 29 0 0 0,16 93 0 0 0,-14-129-296 0 0,0 0-1 0 0,-2 0 1 0 0,-1 0 0 0 0,-8 42-1 0 0,1-25-1434 0 0,-29 75-1 0 0,22-77-4293 0 0,-2 5-1685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47.044"/>
    </inkml:context>
    <inkml:brush xml:id="br0">
      <inkml:brushProperty name="width" value="0.1" units="cm"/>
      <inkml:brushProperty name="height" value="0.1" units="cm"/>
      <inkml:brushProperty name="color" value="#F4F91B"/>
    </inkml:brush>
  </inkml:definitions>
  <inkml:trace contextRef="#ctx0" brushRef="#br0">1972 102 3567 0 0,'1'-1'36'0'0,"-1"-1"-1"0"0,1 1 0 0 0,-1-1 1 0 0,1 1-1 0 0,-1-1 0 0 0,1 0 1 0 0,-1 1-1 0 0,0-1 0 0 0,0 0 1 0 0,0 1-1 0 0,0-3 0 0 0,0 3 85 0 0,-1 0-1 0 0,1 0 0 0 0,-1 0 0 0 0,1 0 0 0 0,-1 0 0 0 0,1 0 0 0 0,-1 0 1 0 0,0 1-1 0 0,1-1 0 0 0,-1 0 0 0 0,0 1 0 0 0,0-1 0 0 0,0 0 0 0 0,0 1 1 0 0,1-1-1 0 0,-1 1 0 0 0,0-1 0 0 0,-2 0 0 0 0,-16-7 104 0 0,6 5-145 0 0,1 1 1 0 0,-1 1-1 0 0,0 0 0 0 0,0 0 0 0 0,1 2 1 0 0,-1-1-1 0 0,0 2 0 0 0,-14 2 0 0 0,-30 2 99 0 0,-31 0 311 0 0,-104 19 0 0 0,153-19-283 0 0,-1-2 0 0 0,0-2-1 0 0,0-2 1 0 0,1-1-1 0 0,-1-2 1 0 0,-66-13-1 0 0,7-6 283 0 0,27 6-26 0 0,-92-9-1 0 0,-263 3-54 0 0,394 22-390 0 0,0 1 1 0 0,1 2 0 0 0,-1 1 0 0 0,1 2-1 0 0,-43 13 1 0 0,-21 17-3391 0 0,60-20-198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4:50.795"/>
    </inkml:context>
    <inkml:brush xml:id="br0">
      <inkml:brushProperty name="width" value="0.1" units="cm"/>
      <inkml:brushProperty name="height" value="0.1" units="cm"/>
      <inkml:brushProperty name="color" value="#E71224"/>
    </inkml:brush>
  </inkml:definitions>
  <inkml:trace contextRef="#ctx0" brushRef="#br0">2151 2 3967 0 0,'-14'-2'840'0'0,"12"3"-794"0"0,0 0-1 0 0,0 0 1 0 0,0 0-1 0 0,0 0 0 0 0,1 0 1 0 0,-1 0-1 0 0,0 0 1 0 0,0 0-1 0 0,1 1 0 0 0,-1-1 1 0 0,1 1-1 0 0,-2 1 1 0 0,-14 11 78 0 0,13-13 14 0 0,-1 0 0 0 0,1 0-1 0 0,-1 0 1 0 0,1 0 0 0 0,-1-1 0 0 0,0 0 0 0 0,0 0-1 0 0,1 0 1 0 0,-1-1 0 0 0,0 1 0 0 0,-6-3 0 0 0,4 2 1 0 0,0 0 1 0 0,0 0 0 0 0,0 0 0 0 0,0 1-1 0 0,-8 1 1 0 0,-34 7 224 0 0,-90 4 0 0 0,-67-18 381 0 0,132-2-461 0 0,-53-2 208 0 0,86 12-339 0 0,1 2-1 0 0,-61 14 0 0 0,54-9-102 0 0,-102 27 57 0 0,69-23-40 0 0,-1-5 1 0 0,-96-1-1 0 0,120-6 13 0 0,-57-2 25 0 0,57-1-64 0 0,-69 7 0 0 0,-135 30-382 0 0,204-27 71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48.285"/>
    </inkml:context>
    <inkml:brush xml:id="br0">
      <inkml:brushProperty name="width" value="0.1" units="cm"/>
      <inkml:brushProperty name="height" value="0.1" units="cm"/>
      <inkml:brushProperty name="color" value="#F4F91B"/>
    </inkml:brush>
  </inkml:definitions>
  <inkml:trace contextRef="#ctx0" brushRef="#br0">1646 25 919 0 0,'-6'1'319'0'0,"0"0"0"0"0,1-1 0 0 0,-1 0 0 0 0,0 0 0 0 0,0-1 0 0 0,-9-1-1 0 0,-17-2 593 0 0,-31-1 247 0 0,48 3-900 0 0,0 1 0 0 0,0 0-1 0 0,-1 1 1 0 0,1 1-1 0 0,-17 2 1 0 0,-77 12 147 0 0,38-6-129 0 0,-2-1 322 0 0,-102-4 0 0 0,154-4-504 0 0,-248-16 867 0 0,133 5-828 0 0,20 0-104 0 0,51 4 21 0 0,-103 2-1 0 0,16 15-251 0 0,114-6-108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49.281"/>
    </inkml:context>
    <inkml:brush xml:id="br0">
      <inkml:brushProperty name="width" value="0.1" units="cm"/>
      <inkml:brushProperty name="height" value="0.1" units="cm"/>
      <inkml:brushProperty name="color" value="#F4F91B"/>
    </inkml:brush>
  </inkml:definitions>
  <inkml:trace contextRef="#ctx0" brushRef="#br0">2119 61 1839 0 0,'-31'-2'1646'0'0,"0"-1"0"0"0,-34-8 0 0 0,-43-4-705 0 0,-41 1-111 0 0,-42-1-291 0 0,161 15-648 0 0,1 1-1 0 0,-1 1 1 0 0,1 2-1 0 0,-44 10 0 0 0,40-4-2950 0 0</inkml:trace>
  <inkml:trace contextRef="#ctx0" brushRef="#br0" timeOffset="1">1090 120 4375 0 0,'-11'-2'169'0'0,"0"0"0"0"0,1 1 0 0 0,-1 0 0 0 0,0 0 0 0 0,0 1 0 0 0,-11 2 0 0 0,-26-1 192 0 0,-138-22 806 0 0,-24 0-166 0 0,165 20-829 0 0,0 3 0 0 0,-80 13 0 0 0,-86 31-85 0 0,171-37-92 0 0,-6 0-238 0 0,0-2-112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50.353"/>
    </inkml:context>
    <inkml:brush xml:id="br0">
      <inkml:brushProperty name="width" value="0.1" units="cm"/>
      <inkml:brushProperty name="height" value="0.1" units="cm"/>
      <inkml:brushProperty name="color" value="#F4F91B"/>
    </inkml:brush>
  </inkml:definitions>
  <inkml:trace contextRef="#ctx0" brushRef="#br0">849 83 3023 0 0,'-29'-23'882'0'0,"24"18"-643"0"0,0 1-1 0 0,0 0 0 0 0,0 0 0 0 0,0 1 0 0 0,-1-1 1 0 0,1 1-1 0 0,-1 0 0 0 0,0 1 0 0 0,-7-3 0 0 0,-20-2-10 0 0,0 1 0 0 0,0 1 0 0 0,0 2 0 0 0,-1 2 0 0 0,1 1 0 0 0,-1 1 0 0 0,-35 7 0 0 0,-189 30 106 0 0,97-11-2685 0 0,124-21-272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51.215"/>
    </inkml:context>
    <inkml:brush xml:id="br0">
      <inkml:brushProperty name="width" value="0.1" units="cm"/>
      <inkml:brushProperty name="height" value="0.1" units="cm"/>
      <inkml:brushProperty name="color" value="#F4F91B"/>
    </inkml:brush>
  </inkml:definitions>
  <inkml:trace contextRef="#ctx0" brushRef="#br0">955 110 2303 0 0,'-41'-6'2383'0'0,"-5"1"-1230"0"0,20 3-532 0 0,-1-2 1 0 0,-47-12-1 0 0,26 1 78 0 0,-112-32 1021 0 0,135 42-1609 0 0,0 1-1 0 0,0 1 0 0 0,0 1 1 0 0,-43 2-1 0 0,27 5-131 0 0,1 1-1 0 0,-1 2 1 0 0,1 2 0 0 0,1 1-1 0 0,0 3 1 0 0,-50 23 0 0 0,54-19-193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5:52.249"/>
    </inkml:context>
    <inkml:brush xml:id="br0">
      <inkml:brushProperty name="width" value="0.1" units="cm"/>
      <inkml:brushProperty name="height" value="0.1" units="cm"/>
      <inkml:brushProperty name="color" value="#F4F91B"/>
    </inkml:brush>
  </inkml:definitions>
  <inkml:trace contextRef="#ctx0" brushRef="#br0">1450 11 3367 0 0,'-10'0'334'0'0,"0"0"0"0"0,0 1 0 0 0,0 1 0 0 0,1-1-1 0 0,-14 5 1 0 0,-11 3 133 0 0,0-2 0 0 0,0-2 0 0 0,-66 2 0 0 0,-106-12 1015 0 0,156 2-1253 0 0,-185-16 520 0 0,-93-2-488 0 0,275 21-340 0 0,1 2 0 0 0,-1 3 1 0 0,1 2-1 0 0,-62 16 0 0 0,81-13-191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6:08.672"/>
    </inkml:context>
    <inkml:brush xml:id="br0">
      <inkml:brushProperty name="width" value="0.1" units="cm"/>
      <inkml:brushProperty name="height" value="0.1" units="cm"/>
      <inkml:brushProperty name="color" value="#F4F91B"/>
    </inkml:brush>
  </inkml:definitions>
  <inkml:trace contextRef="#ctx0" brushRef="#br0">1236 226 2671 0 0,'-13'-8'658'0'0,"1"0"0"0"0,-1 0 0 0 0,-15-15 0 0 0,6 4-71 0 0,14 14-424 0 0,-1 0-1 0 0,0 1 1 0 0,0 0-1 0 0,0 0 1 0 0,0 1-1 0 0,-17-4 1 0 0,-3-1 367 0 0,-18-9 981 0 0,17 5-934 0 0,13 4-216 0 0,-20-5 123 0 0,-1 1 0 0 0,-45-8 1 0 0,-82-6 166 0 0,113 20-530 0 0,0 2-1 0 0,-1 2 1 0 0,0 3 0 0 0,1 2-1 0 0,-1 2 1 0 0,-93 22-1 0 0,39 2-398 0 0,52-15 88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6:10.229"/>
    </inkml:context>
    <inkml:brush xml:id="br0">
      <inkml:brushProperty name="width" value="0.1" units="cm"/>
      <inkml:brushProperty name="height" value="0.1" units="cm"/>
      <inkml:brushProperty name="color" value="#F4F91B"/>
    </inkml:brush>
  </inkml:definitions>
  <inkml:trace contextRef="#ctx0" brushRef="#br0">2000 59 455 0 0,'0'-5'953'0'0,"0"-15"2944"0"0,0 19-3843 0 0,0 0 0 0 0,0 1 1 0 0,0-1-1 0 0,-1 0 0 0 0,1 0 0 0 0,0 1 1 0 0,0-1-1 0 0,-1 0 0 0 0,1 1 0 0 0,0-1 1 0 0,-1 1-1 0 0,1-1 0 0 0,0 0 1 0 0,-1 1-1 0 0,1-1 0 0 0,-1 1 0 0 0,1-1 1 0 0,-1 1-1 0 0,1-1 0 0 0,-1 1 1 0 0,0-1-1 0 0,1 1 0 0 0,-2-1 0 0 0,-4-3 375 0 0,6 3-397 0 0,-1 1 1 0 0,1-1-1 0 0,-1 1 0 0 0,1-1 0 0 0,-1 1 0 0 0,1 0 0 0 0,0-1 1 0 0,-1 1-1 0 0,1 0 0 0 0,-1 0 0 0 0,0-1 0 0 0,1 1 0 0 0,-1 0 1 0 0,1 0-1 0 0,-1 0 0 0 0,1 0 0 0 0,-1-1 0 0 0,0 1 0 0 0,-25-4 962 0 0,23 3-924 0 0,0 0-1 0 0,1 0 0 0 0,-1 0 0 0 0,0 1 0 0 0,0-1 0 0 0,0 1 0 0 0,0 0 0 0 0,0 0 0 0 0,0 0 0 0 0,0 1 0 0 0,-5 0 0 0 0,-1 1-15 0 0,-2 2 3 0 0,-1-1 0 0 0,-21 2 0 0 0,9-2 191 0 0,0 0 0 0 0,0 2 0 0 0,-46 14 0 0 0,61-17-145 0 0,0 1 0 0 0,1-2 0 0 0,-14 2 0 0 0,2-1 37 0 0,-74 15 323 0 0,56-8-300 0 0,-78 5 1 0 0,-287 3 614 0 0,157-17-522 0 0,61-6-225 0 0,-13-1 2 0 0,151 8-58 0 0,-1 2-1 0 0,-52 10 1 0 0,-6 10-789 0 0,54-7 336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6:12.131"/>
    </inkml:context>
    <inkml:brush xml:id="br0">
      <inkml:brushProperty name="width" value="0.1" units="cm"/>
      <inkml:brushProperty name="height" value="0.1" units="cm"/>
      <inkml:brushProperty name="color" value="#F4F91B"/>
    </inkml:brush>
  </inkml:definitions>
  <inkml:trace contextRef="#ctx0" brushRef="#br0">1427 24 919 0 0,'-87'6'3289'0'0,"19"0"-2386"0"0,-118-7 1602 0 0,16-2-826 0 0,-93 7-415 0 0,202-3-1022 0 0,1-2-1 0 0,0-3 0 0 0,-75-15 1 0 0,89 13-522 0 0,-1 2 0 0 0,1 2 0 0 0,-1 1 1 0 0,-73 10-1 0 0,89-6-3407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6:13.629"/>
    </inkml:context>
    <inkml:brush xml:id="br0">
      <inkml:brushProperty name="width" value="0.1" units="cm"/>
      <inkml:brushProperty name="height" value="0.1" units="cm"/>
      <inkml:brushProperty name="color" value="#F4F91B"/>
    </inkml:brush>
  </inkml:definitions>
  <inkml:trace contextRef="#ctx0" brushRef="#br0">1230 43 2271 0 0,'-1'-1'25'0'0,"1"1"0"0"0,0 0 0 0 0,0 0 0 0 0,0 0-1 0 0,0 0 1 0 0,0-1 0 0 0,0 1 0 0 0,0 0 0 0 0,0 0-1 0 0,0 0 1 0 0,0 0 0 0 0,0 0 0 0 0,0-1 0 0 0,0 1-1 0 0,0 0 1 0 0,0 0 0 0 0,0 0 0 0 0,0 0 0 0 0,0-1-1 0 0,0 1 1 0 0,0 0 0 0 0,0 0 0 0 0,0 0 0 0 0,0 0-1 0 0,1 0 1 0 0,-1-1 0 0 0,0 1 0 0 0,0 0 0 0 0,0 0-1 0 0,0 0 1 0 0,0 0 0 0 0,0 0 0 0 0,0 0 0 0 0,1-1-1 0 0,-1 1 1 0 0,0 0 0 0 0,0 0 0 0 0,0 0 0 0 0,0 0-1 0 0,0 0 1 0 0,1 0 0 0 0,-1 0 0 0 0,0 0-1 0 0,0 0 1 0 0,0 0 0 0 0,0 0 0 0 0,0 0 0 0 0,1 0-1 0 0,-1 0 1 0 0,0 0 0 0 0,0 0 0 0 0,0 0 0 0 0,0 0-1 0 0,1 0 1 0 0,-1 0 0 0 0,0 0 0 0 0,0 0 0 0 0,0 0-1 0 0,0 0 1 0 0,0 0 0 0 0,1 0 0 0 0,-1 0 0 0 0,0 1-1 0 0,0-1 1 0 0,0 0 0 0 0,0 0 0 0 0,0 0 0 0 0,0 0-1 0 0,1 1 1 0 0,-1-2 41 0 0,0 0-1 0 0,0 0 1 0 0,-1 1-1 0 0,1-1 1 0 0,0 0-1 0 0,0 0 0 0 0,0 1 1 0 0,-1-1-1 0 0,1 0 1 0 0,0 1-1 0 0,-1-1 1 0 0,1 1-1 0 0,0-1 1 0 0,-1 0-1 0 0,1 1 1 0 0,-1-1-1 0 0,1 1 1 0 0,-1-1-1 0 0,1 1 0 0 0,-1-1 1 0 0,-1 0-1 0 0,-5-1 142 0 0,0-1 0 0 0,-1 2 0 0 0,0-1 0 0 0,1 1 0 0 0,-1 0 0 0 0,0 1 0 0 0,0-1 0 0 0,1 2 0 0 0,-10 0 0 0 0,-10 0 99 0 0,-44-1 398 0 0,-203 2 1512 0 0,215 2-1947 0 0,-31 0-2 0 0,-86-17 47 0 0,-30 0-134 0 0,99 17-148 0 0,90-2-200 0 0,-1 1 1 0 0,1 0-1 0 0,0 1 0 0 0,-17 7 0 0 0,5 0-271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6:15.323"/>
    </inkml:context>
    <inkml:brush xml:id="br0">
      <inkml:brushProperty name="width" value="0.1" units="cm"/>
      <inkml:brushProperty name="height" value="0.1" units="cm"/>
      <inkml:brushProperty name="color" value="#F4F91B"/>
    </inkml:brush>
  </inkml:definitions>
  <inkml:trace contextRef="#ctx0" brushRef="#br0">3271 155 1375 0 0,'-6'-2'1055'0'0,"-1"0"-1"0"0,0 0 0 0 0,-11-2 0 0 0,4 2-744 0 0,-236-47 2859 0 0,206 43-2912 0 0,-1 1 0 0 0,1 2 0 0 0,-1 2 0 0 0,-62 7 0 0 0,-176 38 0 0 0,230-33-290 0 0,-58 19 1 0 0,45-4-2897 0 0,30-8-347 0 0</inkml:trace>
  <inkml:trace contextRef="#ctx0" brushRef="#br0" timeOffset="1">1701 153 2303 0 0,'-22'-1'1080'0'0,"1"-1"-1"0"0,-26-6 1 0 0,-20-1-191 0 0,-37-9 868 0 0,53 7-914 0 0,-103-30 282 0 0,119 29-1007 0 0,0 2 1 0 0,-1 1-1 0 0,-1 1 1 0 0,-56-3 0 0 0,-405-1 222 0 0,450 12-225 0 0,0 3-1 0 0,-89 17 1 0 0,-88 36-3586 0 0,183-44 46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4:52.660"/>
    </inkml:context>
    <inkml:brush xml:id="br0">
      <inkml:brushProperty name="width" value="0.1" units="cm"/>
      <inkml:brushProperty name="height" value="0.1" units="cm"/>
      <inkml:brushProperty name="color" value="#E71224"/>
    </inkml:brush>
  </inkml:definitions>
  <inkml:trace contextRef="#ctx0" brushRef="#br0">973 56 455 0 0,'0'-2'189'0'0,"-1"1"0"0"0,0 0 0 0 0,1 0-1 0 0,-1 0 1 0 0,0 0 0 0 0,0-1 0 0 0,0 1-1 0 0,0 0 1 0 0,0 0 0 0 0,0 1 0 0 0,0-1-1 0 0,0 0 1 0 0,0 0 0 0 0,0 0-1 0 0,0 1 1 0 0,-1-1 0 0 0,1 1 0 0 0,0-1-1 0 0,0 1 1 0 0,-2-1 0 0 0,0 0-145 0 0,1 0-1 0 0,0-1 1 0 0,-1 1 0 0 0,1 0 0 0 0,0-1-1 0 0,0 1 1 0 0,-3-4 0 0 0,3 3 52 0 0,0 0-1 0 0,0 0 1 0 0,1 0 0 0 0,-2 1 0 0 0,1-1-1 0 0,0 0 1 0 0,0 1 0 0 0,0 0 0 0 0,-1-1-1 0 0,1 1 1 0 0,-1 0 0 0 0,1 0 0 0 0,-1 1-1 0 0,1-1 1 0 0,-1 0 0 0 0,0 1 0 0 0,1 0-1 0 0,-1-1 1 0 0,1 1 0 0 0,-1 0 0 0 0,0 0-1 0 0,-4 1 1 0 0,-6 1 77 0 0,1 1 0 0 0,0 0 0 0 0,-20 8-1 0 0,13-4 15 0 0,6-2-96 0 0,-14 4 300 0 0,-1-1 0 0 0,-47 9 0 0 0,34-14 88 0 0,-56-2 0 0 0,19-1-83 0 0,35 0-266 0 0,5 1-44 0 0,0 0-1 0 0,0 3 1 0 0,-45 9-1 0 0,50-3-281 0 0,0 1-1 0 0,-36 18 1 0 0,21-8-571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6:16.251"/>
    </inkml:context>
    <inkml:brush xml:id="br0">
      <inkml:brushProperty name="width" value="0.1" units="cm"/>
      <inkml:brushProperty name="height" value="0.1" units="cm"/>
      <inkml:brushProperty name="color" value="#F4F91B"/>
    </inkml:brush>
  </inkml:definitions>
  <inkml:trace contextRef="#ctx0" brushRef="#br0">534 4 919 0 0,'0'0'2'0'0,"0"0"0"0"0,0-1 0 0 0,0 1-1 0 0,0 0 1 0 0,0 0 0 0 0,-1 0 0 0 0,1-1-1 0 0,0 1 1 0 0,0 0 0 0 0,0 0 0 0 0,-1 0-1 0 0,1-1 1 0 0,0 1 0 0 0,0 0-1 0 0,0 0 1 0 0,-1 0 0 0 0,1 0 0 0 0,0 0-1 0 0,0 0 1 0 0,0 0 0 0 0,-1 0 0 0 0,1-1-1 0 0,0 1 1 0 0,0 0 0 0 0,-1 0-1 0 0,1 0 1 0 0,0 0 0 0 0,0 0 0 0 0,-1 0-1 0 0,1 0 1 0 0,0 0 0 0 0,0 0 0 0 0,-1 1-1 0 0,1-1 1 0 0,0 0 0 0 0,0 0 0 0 0,-1 0-1 0 0,1 0 1 0 0,0 0 0 0 0,-15 5 1043 0 0,9-3 474 0 0,-470 55 2135 0 0,447-53-3654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6:17.012"/>
    </inkml:context>
    <inkml:brush xml:id="br0">
      <inkml:brushProperty name="width" value="0.1" units="cm"/>
      <inkml:brushProperty name="height" value="0.1" units="cm"/>
      <inkml:brushProperty name="color" value="#F4F91B"/>
    </inkml:brush>
  </inkml:definitions>
  <inkml:trace contextRef="#ctx0" brushRef="#br0">2115 14 1839 0 0,'0'0'53'0'0,"1"0"0"0"0,-1-1 0 0 0,0 1 0 0 0,0-1 0 0 0,0 1 0 0 0,0 0 0 0 0,0-1 0 0 0,0 1 0 0 0,0-1 0 0 0,0 1 0 0 0,0-1 0 0 0,0 1 0 0 0,0-1 0 0 0,0 1 0 0 0,0 0 0 0 0,0-1 0 0 0,-1 1 0 0 0,1-1 0 0 0,0 1 0 0 0,0 0 0 0 0,0-1 0 0 0,-1 1 0 0 0,1 0 0 0 0,0-1 0 0 0,0 1 0 0 0,-1 0 0 0 0,1-1 0 0 0,0 1 0 0 0,-1 0 0 0 0,1-1 0 0 0,0 1 0 0 0,-1 0 0 0 0,1 0 0 0 0,0 0 0 0 0,-1-1 0 0 0,1 1 0 0 0,-1 0 0 0 0,0 0 0 0 0,-16 8 2151 0 0,11-4-2651 0 0,-6 2 623 0 0,0 1-1 0 0,0-2 0 0 0,-1 0 0 0 0,0 0 0 0 0,-26 5 0 0 0,-69 2 558 0 0,104-11-699 0 0,-57 5 383 0 0,31-2-286 0 0,0-2-1 0 0,0-1 1 0 0,-34-2 0 0 0,-64-6 893 0 0,64 6-843 0 0,-15-1-107 0 0,-32-1-7 0 0,-140-25 525 0 0,154 19-461 0 0,-162 7-1 0 0,122 5-119 0 0,-8-6-10 0 0,49 0-302 0 0,-144 13 0 0 0,191-2-50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6:18.421"/>
    </inkml:context>
    <inkml:brush xml:id="br0">
      <inkml:brushProperty name="width" value="0.1" units="cm"/>
      <inkml:brushProperty name="height" value="0.1" units="cm"/>
      <inkml:brushProperty name="color" value="#F4F91B"/>
    </inkml:brush>
  </inkml:definitions>
  <inkml:trace contextRef="#ctx0" brushRef="#br0">1211 31 919 0 0,'0'-1'108'0'0,"0"0"-1"0"0,0 0 0 0 0,0 0 0 0 0,0 0 0 0 0,-1 0 0 0 0,1 0 0 0 0,0 0 0 0 0,-1 0 0 0 0,1 1 0 0 0,0-1 0 0 0,-1 0 0 0 0,1 0 1 0 0,-1 0-1 0 0,0 1 0 0 0,1-1 0 0 0,-1 0 0 0 0,0 0 0 0 0,1 1 0 0 0,-1-1 0 0 0,0 1 0 0 0,0-1 0 0 0,1 0 0 0 0,-1 1 0 0 0,-1-1 1 0 0,-26-8 1388 0 0,22 8-1332 0 0,4 1-73 0 0,-1 0 0 0 0,1 0 0 0 0,0 0 0 0 0,-1 1 0 0 0,1-1 0 0 0,-1 1 0 0 0,1 0 0 0 0,0 0 0 0 0,-1 0 0 0 0,1 0 0 0 0,0 0 0 0 0,0 0 0 0 0,0 0 1 0 0,0 1-1 0 0,0-1 0 0 0,0 1 0 0 0,-2 2 0 0 0,-16 10 155 0 0,8-9-190 0 0,2-1 71 0 0,0 0 0 0 0,0 0 0 0 0,-1 0 0 0 0,1-2 1 0 0,-16 3-1 0 0,-36 1 300 0 0,0-2 0 0 0,0-4-1 0 0,0-2 1 0 0,-122-20 0 0 0,133 13-348 0 0,-1 3 0 0 0,0 1-1 0 0,0 3 1 0 0,0 3 0 0 0,-83 10-1 0 0,90-4-289 0 0,-64 17 0 0 0,76-14-239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6:19.708"/>
    </inkml:context>
    <inkml:brush xml:id="br0">
      <inkml:brushProperty name="width" value="0.1" units="cm"/>
      <inkml:brushProperty name="height" value="0.1" units="cm"/>
      <inkml:brushProperty name="color" value="#F4F91B"/>
    </inkml:brush>
  </inkml:definitions>
  <inkml:trace contextRef="#ctx0" brushRef="#br0">1305 45 1839 0 0,'-49'-30'3022'0'0,"46"28"-2928"0"0,1 0 1 0 0,-1 0-1 0 0,-1 1 1 0 0,1-1-1 0 0,0 1 0 0 0,0 0 1 0 0,0 0-1 0 0,-1 0 1 0 0,1 1-1 0 0,0-1 1 0 0,-1 1-1 0 0,1-1 1 0 0,-6 1-1 0 0,-3 1 78 0 0,-1 1 0 0 0,-16 3-1 0 0,-6 2-10 0 0,-14-4 339 0 0,-64-3 0 0 0,12-1 24 0 0,-62-3 15 0 0,31-1-266 0 0,-135 21-117 0 0,19 9-550 0 0,204-19 124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6:21.535"/>
    </inkml:context>
    <inkml:brush xml:id="br0">
      <inkml:brushProperty name="width" value="0.1" units="cm"/>
      <inkml:brushProperty name="height" value="0.1" units="cm"/>
      <inkml:brushProperty name="color" value="#F4F91B"/>
    </inkml:brush>
  </inkml:definitions>
  <inkml:trace contextRef="#ctx0" brushRef="#br0">1238 22 919 0 0,'-9'-5'219'0'0,"9"4"-111"0"0,-1 0-1 0 0,1 1 1 0 0,-1-1-1 0 0,0 1 0 0 0,1-1 1 0 0,-1 1-1 0 0,0-1 1 0 0,1 1-1 0 0,-1-1 0 0 0,0 1 1 0 0,0 0-1 0 0,1 0 0 0 0,-1-1 1 0 0,0 1-1 0 0,0 0 1 0 0,1 0-1 0 0,-3 0 0 0 0,-48-5 1281 0 0,39 3-1071 0 0,0 0 1 0 0,0 1-1 0 0,0 1 1 0 0,-17 1-1 0 0,-139 16 1108 0 0,77-11-800 0 0,-178-10 1 0 0,28-2 3 0 0,-41 32-1023 0 0,247-20 124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6:22.729"/>
    </inkml:context>
    <inkml:brush xml:id="br0">
      <inkml:brushProperty name="width" value="0.1" units="cm"/>
      <inkml:brushProperty name="height" value="0.1" units="cm"/>
      <inkml:brushProperty name="color" value="#F4F91B"/>
    </inkml:brush>
  </inkml:definitions>
  <inkml:trace contextRef="#ctx0" brushRef="#br0">1370 69 1839 0 0,'-3'-3'430'0'0,"-1"0"-1"0"0,0 0 1 0 0,0 1-1 0 0,-1-1 1 0 0,-6-3-1 0 0,-9-4 90 0 0,11 4-236 0 0,0 1-1 0 0,-1 0 1 0 0,1 1-1 0 0,-1 0 1 0 0,0 1-1 0 0,-1 0 1 0 0,1 0-1 0 0,-1 1 1 0 0,1 1-1 0 0,-17-1 1 0 0,-8 2 56 0 0,-66 8 1 0 0,22-1-5 0 0,-85 2 264 0 0,-403 37 32 0 0,384-20-1567 0 0,119-19-2432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6:24.408"/>
    </inkml:context>
    <inkml:brush xml:id="br0">
      <inkml:brushProperty name="width" value="0.1" units="cm"/>
      <inkml:brushProperty name="height" value="0.1" units="cm"/>
      <inkml:brushProperty name="color" value="#F4F91B"/>
    </inkml:brush>
  </inkml:definitions>
  <inkml:trace contextRef="#ctx0" brushRef="#br0">1625 16 2127 0 0,'0'0'14'0'0,"0"0"0"0"0,0 0 0 0 0,-1 0-1 0 0,1 0 1 0 0,0 0 0 0 0,0 0-1 0 0,0 0 1 0 0,0 0 0 0 0,0 1-1 0 0,-1-1 1 0 0,1 0 0 0 0,0 0-1 0 0,0 0 1 0 0,0 0 0 0 0,0 0-1 0 0,0 0 1 0 0,-1 0 0 0 0,1 0-1 0 0,0 0 1 0 0,0 0 0 0 0,0 0-1 0 0,0 0 1 0 0,-1-1 0 0 0,1 1 0 0 0,0 0-1 0 0,0 0 1 0 0,0 0 0 0 0,0 0-1 0 0,0 0 1 0 0,-1 0 0 0 0,1 0-1 0 0,0 0 1 0 0,0 0 0 0 0,0 0-1 0 0,0-1 1 0 0,0 1 0 0 0,0 0-1 0 0,0 0 1 0 0,-1 0 0 0 0,1 0-1 0 0,0 0 1 0 0,0 0 0 0 0,0-1 0 0 0,0 1-1 0 0,0 0 1 0 0,0 0 0 0 0,0 0-1 0 0,0 0 1 0 0,0-1 0 0 0,0 1-1 0 0,0 0 1 0 0,0 0 0 0 0,0 0-1 0 0,0 0 1 0 0,0 0 0 0 0,0-1-1 0 0,0 1 1 0 0,0 0 0 0 0,0 0-1 0 0,0 0 1 0 0,0-1 0 0 0,0 1 31 0 0,0 0 1 0 0,0-1-1 0 0,0 1 1 0 0,0-1-1 0 0,0 1 1 0 0,0-1-1 0 0,0 1 0 0 0,0-1 1 0 0,-1 1-1 0 0,1 0 1 0 0,0-1-1 0 0,0 1 1 0 0,0-1-1 0 0,-1 1 1 0 0,1 0-1 0 0,0-1 1 0 0,0 1-1 0 0,-1 0 0 0 0,1-1 1 0 0,0 1-1 0 0,-1 0 1 0 0,1 0-1 0 0,-1-1 1 0 0,1 1-1 0 0,0 0 1 0 0,-1 0-1 0 0,1 0 1 0 0,-1-1-1 0 0,1 1 0 0 0,0 0 1 0 0,-1 0-1 0 0,1 0 1 0 0,-1 0-1 0 0,1 0 1 0 0,-1 0-1 0 0,1 0 1 0 0,-1 0-1 0 0,1 0 1 0 0,0 0-1 0 0,-2 0 0 0 0,-26 13 371 0 0,24-10-359 0 0,0-1-1 0 0,0 0 1 0 0,-1 0 0 0 0,1 0 0 0 0,-1-1-1 0 0,0 1 1 0 0,-6 0 0 0 0,-53 11 662 0 0,47-8-481 0 0,-1-2 1 0 0,-20 3-1 0 0,-182-7 1376 0 0,12-1-564 0 0,-389 9-428 0 0,547-9-704 0 0,0 4-1 0 0,-86 12 1 0 0,37 6-3029 0 0,60-10 63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6:26.152"/>
    </inkml:context>
    <inkml:brush xml:id="br0">
      <inkml:brushProperty name="width" value="0.1" units="cm"/>
      <inkml:brushProperty name="height" value="0.1" units="cm"/>
      <inkml:brushProperty name="color" value="#F4F91B"/>
    </inkml:brush>
  </inkml:definitions>
  <inkml:trace contextRef="#ctx0" brushRef="#br0">1556 97 1375 0 0,'-8'-9'382'0'0,"0"1"-1"0"0,-1 1 0 0 0,0-1 0 0 0,-1 2 0 0 0,1-1 0 0 0,-1 1 1 0 0,-1 1-1 0 0,1 0 0 0 0,-1 0 0 0 0,1 1 0 0 0,-1 0 0 0 0,-1 1 0 0 0,1 0 1 0 0,-18-1-1 0 0,-16 0-242 0 0,-130-4 985 0 0,133 8-763 0 0,-1 2 0 0 0,-47 8 0 0 0,-427 53 767 0 0,454-58-1051 0 0,0-2 22 0 0,0 4 0 0 0,-65 15 0 0 0,-8 14-967 0 0,113-29-2750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6:27.572"/>
    </inkml:context>
    <inkml:brush xml:id="br0">
      <inkml:brushProperty name="width" value="0.1" units="cm"/>
      <inkml:brushProperty name="height" value="0.1" units="cm"/>
      <inkml:brushProperty name="color" value="#F4F91B"/>
    </inkml:brush>
  </inkml:definitions>
  <inkml:trace contextRef="#ctx0" brushRef="#br0">1590 129 455 0 0,'-16'-3'1099'0'0,"-31"-2"-1"0"0,-8-1 329 0 0,24 2-1092 0 0,0 1 0 0 0,-1 2 0 0 0,1 1-1 0 0,-35 5 1 0 0,-67-1 303 0 0,-232-48 1714 0 0,233 14-1745 0 0,82 17-98 0 0,-73-9-1 0 0,61 17-326 0 0,-1 3-1 0 0,-118 12 0 0 0,51 10-3247 0 0,88-12-316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6:28.850"/>
    </inkml:context>
    <inkml:brush xml:id="br0">
      <inkml:brushProperty name="width" value="0.1" units="cm"/>
      <inkml:brushProperty name="height" value="0.1" units="cm"/>
      <inkml:brushProperty name="color" value="#F4F91B"/>
    </inkml:brush>
  </inkml:definitions>
  <inkml:trace contextRef="#ctx0" brushRef="#br0">1064 0 455 0 0,'-45'10'3199'0'0,"3"0"-2209"0"0,-1-2 0 0 0,-66 3 0 0 0,4-1-237 0 0,63-7-329 0 0,1-1 1 0 0,-56-6 0 0 0,30 1 9 0 0,-93-7 230 0 0,-83 0-768 0 0,194 15-2678 0 0,28-4-170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0:14.908"/>
    </inkml:context>
    <inkml:brush xml:id="br0">
      <inkml:brushProperty name="width" value="0.1" units="cm"/>
      <inkml:brushProperty name="height" value="0.1" units="cm"/>
      <inkml:brushProperty name="color" value="#E71224"/>
    </inkml:brush>
  </inkml:definitions>
  <inkml:trace contextRef="#ctx0" brushRef="#br0">72 1315 3367 0 0,'0'-14'185'0'0,"-10"-10"7976"0"0,9 24-7982 0 0,0 0-131 0 0,0 0 0 0 0,0 0-1 0 0,1 0 1 0 0,-1 0 0 0 0,0 1-1 0 0,0-1 1 0 0,0 0 0 0 0,1 0-1 0 0,-1 1 1 0 0,0-1 0 0 0,0 0 0 0 0,1 1-1 0 0,-1-1 1 0 0,0 1 0 0 0,-1 0-1 0 0,1 1 55 0 0,-1-1-1 0 0,0 0 1 0 0,0 0-1 0 0,0 0 1 0 0,0 0-1 0 0,0 0 1 0 0,0-1-1 0 0,-4 2 1 0 0,-5 0 704 0 0,10-1-628 0 0,0-1 0 0 0,0 1 0 0 0,1-1 0 0 0,-1 0 0 0 0,0 1 0 0 0,0 0 0 0 0,0-1 0 0 0,0 1 0 0 0,1-1 0 0 0,-1 1 0 0 0,0 0 0 0 0,1-1 0 0 0,-1 1 0 0 0,0 0 0 0 0,1 0 0 0 0,-1 0 0 0 0,1 0 0 0 0,0-1 0 0 0,-1 3 0 0 0,1-2-80 0 0,0 0 0 0 0,0 0 0 0 0,1 0 0 0 0,-1 0 0 0 0,0 0 0 0 0,1 0 0 0 0,-1 0 0 0 0,1 0 0 0 0,-1 0 0 0 0,1 0 0 0 0,0-1 0 0 0,-1 1 0 0 0,1 0 0 0 0,0 0 0 0 0,0 0 0 0 0,0-1 0 0 0,-1 1 0 0 0,1 0 0 0 0,0-1 0 0 0,0 1 0 0 0,0-1 0 0 0,2 1 0 0 0,29 11 682 0 0,-15-6-126 0 0,-6-1-498 0 0,0 0-1 0 0,0-1 0 0 0,1-1 0 0 0,0 1 1 0 0,-1-2-1 0 0,1 0 0 0 0,0 0 1 0 0,0-1-1 0 0,0-1 0 0 0,0 0 1 0 0,15-2-1 0 0,18-4 339 0 0,-30 5-237 0 0,31-8 0 0 0,-13 2-44 0 0,-25 6-171 0 0,1-1 0 0 0,-1 0 1 0 0,0 0-1 0 0,13-6 0 0 0,20-7 143 0 0,-10 5-39 0 0,-8 2-61 0 0,0 1 1 0 0,1 1 0 0 0,-1 1 0 0 0,1 2-1 0 0,0 0 1 0 0,35 0 0 0 0,71 12 93 0 0,-105-7-158 0 0,64 14 160 0 0,-17-8-42 0 0,-50-3-80 0 0,-18-3-48 0 0,1-1 1 0 0,0 0 0 0 0,0 0-1 0 0,7 0 1 0 0,86 8 116 0 0,44-2 124 0 0,-110-6-189 0 0,15 0 42 0 0,-24-2-17 0 0,36 4 0 0 0,-42-2-60 0 0,-2 0-9 0 0,1-2 0 0 0,0 0 0 0 0,20-3 0 0 0,-22 2-31 0 0,135-14 204 0 0,-139 16-184 0 0,-1 0 0 0 0,1 1 0 0 0,16 3 0 0 0,-17-2 0 0 0,1-1 0 0 0,0 0 0 0 0,17 0 0 0 0,-10-2-8 0 0,1 2 0 0 0,-1 0 0 0 0,1 1 0 0 0,28 6 0 0 0,-39-7 0 0 0,0 0 0 0 0,1-1 0 0 0,-1 1 0 0 0,13-3 0 0 0,-11 1 0 0 0,-1 1 0 0 0,1 0 0 0 0,9 1 0 0 0,80 2 64 0 0,-63-1-47 0 0,61-5-1 0 0,-59 0 0 0 0,52 4-1 0 0,-68 0-15 0 0,-1-1 0 0 0,1-1 0 0 0,-1-1 0 0 0,30-6 0 0 0,-1 0 33 0 0,49 0 0 0 0,41-7 29 0 0,-40-10-24 0 0,-71 17-20 0 0,0 1 0 0 0,1 1 0 0 0,-1 1 0 0 0,37-1 0 0 0,164 2 46 0 0,-160 0-48 0 0,-51 2-9 0 0,0 1-1 0 0,-1 0 1 0 0,1 2 0 0 0,0 0 0 0 0,0 0 0 0 0,20 6 0 0 0,-22-4-7 0 0,0 0 0 0 0,1-1 0 0 0,15 0 0 0 0,23 2 0 0 0,-47-3 1 0 0,16 2 20 0 0,-2 1 0 0 0,33 10 0 0 0,1 4-21 0 0,-47-15 0 0 0,-1-1 0 0 0,1 0 0 0 0,-1 0 0 0 0,1-1 0 0 0,0 0 0 0 0,12 0 0 0 0,21 2 0 0 0,10 4 0 0 0,16 2 0 0 0,-49-6 8 0 0,0-1 0 0 0,0-1 0 0 0,33-3 1 0 0,-6 0 11 0 0,211-3 55 0 0,-36-1-11 0 0,-197 4-62 0 0,277-9 124 0 0,28 11-126 0 0,-311 1 13 0 0,1 1 1 0 0,22 5-1 0 0,15 2 11 0 0,86 0 40 0 0,-97-7-40 0 0,57-4 1 0 0,-13-2 54 0 0,14 9-15 0 0,-71-1-64 0 0,-26-3 0 0 0,0 0 0 0 0,0 0 0 0 0,0-1 0 0 0,7 0 0 0 0,78 0 0 0 0,55-12 64 0 0,-135 10-65 0 0,0 0 0 0 0,19-6-1 0 0,-21 5 14 0 0,0 1-1 0 0,0-1 1 0 0,0 2-1 0 0,15-2 0 0 0,-9 2 2 0 0,0-1-1 0 0,-1 0 0 0 0,1-1 0 0 0,26-9 1 0 0,4-1 0 0 0,-16 5 29 0 0,-1-2 1 0 0,30-14-1 0 0,-34 13-22 0 0,73-29 33 0 0,-80 33-38 0 0,-1 0 0 0 0,-1-1 0 0 0,1 0 0 0 0,14-12 0 0 0,-27 18-8 0 0,0-1 0 0 0,0 0 0 0 0,-1 1 1 0 0,1-1-1 0 0,-1-1 0 0 0,1 1 0 0 0,-1 0 0 0 0,0-1 1 0 0,0 1-1 0 0,0-1 0 0 0,-1 1 0 0 0,0-1 0 0 0,1 0 1 0 0,0-4-1 0 0,1-7 25 0 0,-1 0 0 0 0,1-20 0 0 0,-1 15 9 0 0,2-17 4 0 0,-1 14 10 0 0,0-34 1 0 0,-3 50-51 0 0,-1-1 0 0 0,0 0 1 0 0,0 0-1 0 0,-1 1 0 0 0,0-1 0 0 0,0 1 0 0 0,0-1 1 0 0,-5-8-1 0 0,-10-18 11 0 0,10 16-8 0 0,-2 1-1 0 0,0 0 0 0 0,-1 0 1 0 0,-16-19-1 0 0,14 21 8 0 0,-15-27 0 0 0,17 26-4 0 0,0 1 1 0 0,-15-17-1 0 0,17 23-11 0 0,0 1 0 0 0,-1-1 0 0 0,-1 2 0 0 0,0-1 0 0 0,0 1 0 0 0,-15-8 0 0 0,-6-4 17 0 0,-54-42 1 0 0,53 36-4 0 0,-37-23 1 0 0,-34-1-15 0 0,35 17 0 0 0,33 16 0 0 0,-1 2 0 0 0,-1 0 0 0 0,-62-12 0 0 0,-117-10 0 0 0,137 25 0 0 0,52 7 0 0 0,-23-4 0 0 0,-76-2 0 0 0,68 11 0 0 0,-109-6 0 0 0,143 4 0 0 0,-33 2 0 0 0,-2-1 0 0 0,-94-3 64 0 0,72 6-64 0 0,-22-1 0 0 0,-6 0 0 0 0,65 0 0 0 0,-56-4 0 0 0,17-2 0 0 0,-138 12 0 0 0,111-1 0 0 0,-212 12 0 0 0,298-19 0 0 0,-37-4 0 0 0,-6 0 0 0 0,-14-3 0 0 0,0 0 0 0 0,-57 1 0 0 0,13-5 29 0 0,-13-1 6 0 0,-13-2-35 0 0,-58-10 0 0 0,136 13 0 0 0,0-1 0 0 0,41 5 0 0 0,0 2 0 0 0,-45-1 0 0 0,-125 17 0 0 0,155-7 0 0 0,17 2 0 0 0,24-5 0 0 0,-1 1 0 0 0,1-1 0 0 0,-11 1 0 0 0,2-1 0 0 0,0 1 0 0 0,1 0 0 0 0,-1 1 0 0 0,-22 8 0 0 0,-12 3 0 0 0,6-2 0 0 0,33-8 0 0 0,1-1 0 0 0,-1-1 0 0 0,1 0 0 0 0,-1 0 0 0 0,-16 1 0 0 0,-131 8 0 0 0,104-6 0 0 0,32-4 0 0 0,-1-1 0 0 0,1-1 0 0 0,0-1 0 0 0,-1-1 0 0 0,-22-6 0 0 0,10 3 0 0 0,-44-3 0 0 0,69 8 0 0 0,0 0 0 0 0,-15-6 0 0 0,17 5 0 0 0,-1 0 0 0 0,0 0 0 0 0,1 1 0 0 0,-12-1 0 0 0,-15-1 0 0 0,29 2 0 0 0,0 0 0 0 0,0 0 0 0 0,0 1 0 0 0,0 0 0 0 0,0 0 0 0 0,0 0 0 0 0,0 1 0 0 0,0-1 0 0 0,-8 3 0 0 0,8-1 0 0 0,1 0 0 0 0,-1 0 0 0 0,1 1 0 0 0,0-1 0 0 0,-6 5 0 0 0,-13 8 0 0 0,21-13 0 0 0,-1-1 0 0 0,1 1 0 0 0,0 0 0 0 0,0-1 0 0 0,0 1 0 0 0,0 0 0 0 0,0 0 0 0 0,1 0 0 0 0,-1 1 0 0 0,1-1 0 0 0,-3 4 0 0 0,-12 32 0 0 0,8-17 0 0 0,4-14 0 0 0,-112 260 0 0 0,110-252 0 0 0,-6 12 0 0 0,2 1 0 0 0,-10 43 0 0 0,18-62 0 0 0,1 0 0 0 0,0 0 0 0 0,0 0 0 0 0,1 0 0 0 0,0 1 0 0 0,1-1 0 0 0,0 0 0 0 0,0 0 0 0 0,1 0 0 0 0,0 0 0 0 0,1-1 0 0 0,5 13 0 0 0,28 71-38 0 0,-9-21 12 0 0,-23-60 26 0 0,1 1 0 0 0,-2 0 0 0 0,0 0 0 0 0,0 0 0 0 0,-1 0 0 0 0,-1 0 0 0 0,1 24 0 0 0,-3-32-45 0 0,1 1 0 0 0,-1 0 0 0 0,0 0 0 0 0,0 0 0 0 0,0 0-1 0 0,0 0 1 0 0,-1-1 0 0 0,-4 9 0 0 0,-24 34-802 0 0,21-34 465 0 0,-14 24 0 0 0,16-20-1861 0 0,-10 34 0 0 0,13-29 202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6:30.722"/>
    </inkml:context>
    <inkml:brush xml:id="br0">
      <inkml:brushProperty name="width" value="0.1" units="cm"/>
      <inkml:brushProperty name="height" value="0.1" units="cm"/>
      <inkml:brushProperty name="color" value="#F4F91B"/>
    </inkml:brush>
  </inkml:definitions>
  <inkml:trace contextRef="#ctx0" brushRef="#br0">1900 4 1375 0 0,'-8'-1'1663'0'0,"7"0"-1542"0"0,-1 1 0 0 0,1 0 1 0 0,0-1-1 0 0,-1 1 0 0 0,0 0 0 0 0,1 0 0 0 0,-1 0 1 0 0,1 0-1 0 0,-1 0 0 0 0,1 0 0 0 0,-1 0 0 0 0,1 0 1 0 0,-1 1-1 0 0,1-1 0 0 0,-1 1 0 0 0,1-1 0 0 0,0 1 1 0 0,-1-1-1 0 0,-1 2 0 0 0,-3 2 82 0 0,0-1 0 0 0,-1 0 0 0 0,0 0 0 0 0,0 0 0 0 0,0-1 0 0 0,0 0 0 0 0,0 0 0 0 0,-1-1 0 0 0,1 0 0 0 0,-9 0 0 0 0,-31 7 685 0 0,-117 6-222 0 0,126-9-585 0 0,-195 11 484 0 0,-307 7 360 0 0,2 35-808 0 0,396-30-965 0 0,68-15-2770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6:33.457"/>
    </inkml:context>
    <inkml:brush xml:id="br0">
      <inkml:brushProperty name="width" value="0.1" units="cm"/>
      <inkml:brushProperty name="height" value="0.1" units="cm"/>
      <inkml:brushProperty name="color" value="#F4F91B"/>
    </inkml:brush>
  </inkml:definitions>
  <inkml:trace contextRef="#ctx0" brushRef="#br0">1384 33 455 0 0,'-11'-6'858'0'0,"10"6"-786"0"0,0 0 0 0 0,0-1 0 0 0,0 1 0 0 0,1 0 0 0 0,-1-1 0 0 0,0 1 0 0 0,0 0 0 0 0,1-1 0 0 0,-1 1 0 0 0,0-1 0 0 0,1 1 0 0 0,-1-1 0 0 0,0 1 0 0 0,1-1 0 0 0,-1 0 0 0 0,1 1 0 0 0,-1-1 0 0 0,1 0 0 0 0,-1 1 0 0 0,0-2 0 0 0,0 1 33 0 0,0 0 1 0 0,0 1-1 0 0,0-1 0 0 0,0 1 1 0 0,0-1-1 0 0,0 1 0 0 0,0 0 1 0 0,0 0-1 0 0,-1-1 1 0 0,1 1-1 0 0,0 0 0 0 0,0 0 1 0 0,0 0-1 0 0,0 0 0 0 0,-1 0 1 0 0,0 1-1 0 0,-11-2 398 0 0,-1-2-236 0 0,0 0 0 0 0,0 1-1 0 0,0 1 1 0 0,0 0 0 0 0,0 1-1 0 0,0 0 1 0 0,0 1 0 0 0,-27 6-1 0 0,-9 4 35 0 0,0-3 1 0 0,-1-1-1 0 0,0-3 0 0 0,-59-2 0 0 0,40-4 129 0 0,-112 13 0 0 0,138-9-247 0 0,0-1 0 0 0,1-3 0 0 0,-77-11 0 0 0,79 9-213 0 0,0 2 1 0 0,0 3 0 0 0,0 0-1 0 0,0 3 1 0 0,-46 10 0 0 0,56-8-430 0 0,-3 0-20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6:35.278"/>
    </inkml:context>
    <inkml:brush xml:id="br0">
      <inkml:brushProperty name="width" value="0.1" units="cm"/>
      <inkml:brushProperty name="height" value="0.1" units="cm"/>
      <inkml:brushProperty name="color" value="#F4F91B"/>
    </inkml:brush>
  </inkml:definitions>
  <inkml:trace contextRef="#ctx0" brushRef="#br0">1892 30 1839 0 0,'0'-2'183'0'0,"-1"1"0"0"0,0-1 0 0 0,0 0 0 0 0,0 0-1 0 0,0 1 1 0 0,-1-1 0 0 0,1 0 0 0 0,0 1 0 0 0,-1-1-1 0 0,1 1 1 0 0,-1 0 0 0 0,0 0 0 0 0,1-1 0 0 0,-1 1-1 0 0,0 0 1 0 0,0 0 0 0 0,1 0 0 0 0,-1 1 0 0 0,-4-2-1 0 0,1 1-176 0 0,1 1-1 0 0,-1 0 0 0 0,0 0 1 0 0,0 0-1 0 0,0 1 0 0 0,-7 1 1 0 0,2 0 235 0 0,5-1-128 0 0,0 0-1 0 0,0 0 1 0 0,0 0 0 0 0,0 1-1 0 0,0 0 1 0 0,0 0 0 0 0,1 0-1 0 0,-1 0 1 0 0,-5 4 0 0 0,0 0-80 0 0,0-1-1 0 0,0 0 1 0 0,-1-1 0 0 0,0 0 0 0 0,-22 4 0 0 0,11-2 23 0 0,-53 13 438 0 0,-36 12 265 0 0,38-10-555 0 0,-139 23 0 0 0,-89-10 857 0 0,231-32-857 0 0,-1-2 0 0 0,-89-14 1 0 0,-97-13 38 0 0,208 24-297 0 0,0 3 1 0 0,0 2-1 0 0,-63 11 1 0 0,53-1-130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19:43.667"/>
    </inkml:context>
    <inkml:brush xml:id="br0">
      <inkml:brushProperty name="width" value="0.1" units="cm"/>
      <inkml:brushProperty name="height" value="0.1" units="cm"/>
      <inkml:brushProperty name="color" value="#F4F91B"/>
    </inkml:brush>
  </inkml:definitions>
  <inkml:trace contextRef="#ctx0" brushRef="#br0">3885 1234 1375 0 0,'1'-1'400'0'0,"0"0"-1"0"0,1 1 0 0 0,-1-1 0 0 0,0 0 0 0 0,0 1 0 0 0,0 0 1 0 0,1-1-1 0 0,-1 1 0 0 0,0 0 0 0 0,0-1 0 0 0,3 1 0 0 0,0-1-165 0 0,-3 1-87 0 0,-1 0-1 0 0,1 0 0 0 0,0 0 0 0 0,0 0 0 0 0,0 0 0 0 0,0 0 1 0 0,-1 0-1 0 0,1 0 0 0 0,0 0 0 0 0,0 0 0 0 0,0 0 0 0 0,-1 1 0 0 0,1-1 1 0 0,0 0-1 0 0,0 1 0 0 0,0-1 0 0 0,0 4 1221 0 0,-12 1-1021 0 0,-16 9 1614 0 0,-68 25 762 0 0,59-24-2004 0 0,23-9-385 0 0,-1 0 0 0 0,1-1 1 0 0,-1-1-1 0 0,-17 3 0 0 0,-7 1 665 0 0,-67 23 0 0 0,22-5-354 0 0,-127 17 553 0 0,200-41-1154 0 0,-14 3 170 0 0,-27 11 0 0 0,34-11-88 0 0,0 1 0 0 0,-1-2 1 0 0,-33 4-1 0 0,32-7 27 0 0,0 0 1 0 0,-31-4-1 0 0,-41-1 440 0 0,48-1-342 0 0,0-3 1 0 0,1 0-1 0 0,-41-16 0 0 0,53 15-187 0 0,22 7-48 0 0,-9-3 44 0 0,-23-9-1 0 0,33 12-41 0 0,1 0 0 0 0,-1 0 0 0 0,0 0 0 0 0,0 1 0 0 0,-8 0 0 0 0,-8-2 50 0 0,1 0-25 0 0,-1 2 0 0 0,1 1 0 0 0,-32 3 0 0 0,39-2-10 0 0,-9 1-18 0 0,-46 3 144 0 0,-93-6 1 0 0,139 1-65 0 0,0 0 0 0 0,-37 7 0 0 0,5-2 8 0 0,-10 6-36 0 0,20-4-68 0 0,-18 1 134 0 0,-72-1 0 0 0,95-9-82 0 0,-47-8 1 0 0,22 1-16 0 0,22 4-3 0 0,13 1 20 0 0,-35-1 0 0 0,-67 0 92 0 0,112 6-130 0 0,-24 4 0 0 0,-5 1 22 0 0,-13-1 19 0 0,-52 1 82 0 0,91-5-76 0 0,-1-2 0 0 0,1-1 0 0 0,-1-1 0 0 0,1-1 0 0 0,-24-7-1 0 0,31 5 30 0 0,5 1 22 0 0,0 2-1 0 0,-25-6 0 0 0,31 9-92 0 0,0-2 0 0 0,1 1 0 0 0,-1 0 0 0 0,1-1 0 0 0,-1 0 0 0 0,1 0 0 0 0,0-1 0 0 0,0 0 0 0 0,0 1 0 0 0,0-2 0 0 0,0 1 0 0 0,1 0 0 0 0,-9-9 0 0 0,6 4 43 0 0,0-1 1 0 0,1 0-1 0 0,0 0 1 0 0,0 0-1 0 0,1-1 1 0 0,-6-13-1 0 0,8 18-44 0 0,1 1-1 0 0,-1 0 1 0 0,0 0-1 0 0,0 0 0 0 0,-1 0 1 0 0,-4-4-1 0 0,-11-12 46 0 0,-43-68 1 0 0,59 85-57 0 0,0-1 0 0 0,0 1-1 0 0,0-1 1 0 0,0 1-1 0 0,0 0 1 0 0,0 0 0 0 0,-1 0-1 0 0,0 1 1 0 0,1-1-1 0 0,-1 1 1 0 0,-7-4-1 0 0,-3 1-8 0 0,0 0 1 0 0,-19-3-1 0 0,19 4 2 0 0,-26-8 1 0 0,-1-3 1 0 0,31 13 8 0 0,0-2 1 0 0,1 1-1 0 0,-1-1 0 0 0,1-1 1 0 0,-12-6-1 0 0,19 9 8 0 0,0 0 1 0 0,-1 0-1 0 0,1 0 1 0 0,0 0-1 0 0,0-1 0 0 0,0 1 1 0 0,0-1-1 0 0,1 0 1 0 0,-1 1-1 0 0,-1-4 0 0 0,-5-9 44 0 0,1 2-13 0 0,1 0-1 0 0,1 0 1 0 0,0-1 0 0 0,1 1-1 0 0,1-1 1 0 0,0 0 0 0 0,-2-16-1 0 0,4 24-45 0 0,-9-47 77 0 0,5 30-42 0 0,1-1-1 0 0,-3-44 0 0 0,7 62-36 0 0,0-4 6 0 0,0-1 1 0 0,0 0 0 0 0,1 1 0 0 0,0-1 0 0 0,1 0 0 0 0,0 1 0 0 0,6-16 0 0 0,56-145-8 0 0,-57 153 8 0 0,0 0 0 0 0,1 1 0 0 0,1 0 0 0 0,0 0 0 0 0,2 1 0 0 0,0 0 0 0 0,16-18 0 0 0,-25 33-8 0 0,3-6 0 0 0,1 0 0 0 0,-1 0 0 0 0,2 1 0 0 0,-1 0 0 0 0,1 0 0 0 0,0 1 0 0 0,0 0 0 0 0,0 0 0 0 0,1 1 0 0 0,0 0 0 0 0,11-5 0 0 0,47-15 0 0 0,15-5 0 0 0,-27 18 0 0 0,0 2 0 0 0,98-3 0 0 0,-143 11 0 0 0,32-1 0 0 0,-14-1 0 0 0,0 2 0 0 0,45 4 0 0 0,-48-2 0 0 0,0 0 0 0 0,35-4 0 0 0,8 0 0 0 0,-42 1 0 0 0,36-5 0 0 0,-3-1 0 0 0,-7 4 0 0 0,0 2 0 0 0,51 6 0 0 0,-37-2 0 0 0,11 1 0 0 0,12 6 5 0 0,152-5 1 0 0,-152-10 18 0 0,79 0 5 0 0,-74 2-29 0 0,-17 0 0 0 0,171 10 0 0 0,-188-6 0 0 0,76-12 0 0 0,23-6 0 0 0,14-2 0 0 0,-130 15 0 0 0,56 1 0 0 0,175 16 0 0 0,-236-10 0 0 0,-2 0 0 0 0,-19-2 0 0 0,0 1 0 0 0,0 0 0 0 0,30 8 0 0 0,-23-3 0 0 0,-7-2 0 0 0,-1 0 0 0 0,16 8 0 0 0,10 5 0 0 0,-26-11 0 0 0,0 0 0 0 0,0 2 0 0 0,24 14 0 0 0,-33-17 0 0 0,0-1 0 0 0,0 1 0 0 0,0 0 0 0 0,-1 1 0 0 0,1 0 0 0 0,-1-1 0 0 0,0 2 0 0 0,-1-1 0 0 0,6 10 0 0 0,-3-1 0 0 0,0 1 0 0 0,-1-1 0 0 0,-1 1 0 0 0,0 0 0 0 0,-2 0 0 0 0,5 33 0 0 0,-4 102 0 0 0,-4-113 0 0 0,0-20-7 0 0,0-1 0 0 0,-1 1 0 0 0,-1-1 0 0 0,-7 30 0 0 0,4-29-410 0 0,0 0 0 0 0,-1-1-1 0 0,-1 0 1 0 0,0 0 0 0 0,-1-1-1 0 0,-1 0 1 0 0,-12 16 0 0 0,1-5-2438 0 0,-2-1-5813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8:47.977"/>
    </inkml:context>
    <inkml:brush xml:id="br0">
      <inkml:brushProperty name="width" value="0.1" units="cm"/>
      <inkml:brushProperty name="height" value="0.1" units="cm"/>
      <inkml:brushProperty name="color" value="#E71224"/>
    </inkml:brush>
  </inkml:definitions>
  <inkml:trace contextRef="#ctx0" brushRef="#br0">917 517 2527 0 0,'-12'-20'1246'0'0,"1"-1"0"0"0,1 0-1 0 0,-12-34 1 0 0,20 48-1150 0 0,-6-16 501 0 0,1 0 0 0 0,2-1 0 0 0,-6-39 0 0 0,5-73 1038 0 0,6 131-1616 0 0,0 0 0 0 0,0 0 0 0 0,0 1-1 0 0,-1-1 1 0 0,0 0 0 0 0,0 1 0 0 0,0-1 0 0 0,-1 1 0 0 0,0-1 0 0 0,0 1 0 0 0,0-1 0 0 0,0 1 0 0 0,-4-5 0 0 0,3 5 25 0 0,-1 0 0 0 0,0 0 0 0 0,0 1 0 0 0,0-1 1 0 0,-1 1-1 0 0,1 0 0 0 0,-1 0 0 0 0,0 0 0 0 0,0 1 0 0 0,1 0 0 0 0,-8-2 0 0 0,0 0 6 0 0,0 0 0 0 0,0 2 0 0 0,-1-1 0 0 0,1 2 0 0 0,-1 0 0 0 0,1 0 0 0 0,-14 2-1 0 0,-90 13 0 0 0,9 1-49 0 0,94-15 15 0 0,-1 1-1 0 0,1 0 0 0 0,0 2 0 0 0,0-1 0 0 0,0 2 1 0 0,0-1-1 0 0,0 2 0 0 0,-18 8 0 0 0,24-9-13 0 0,-7 4 9 0 0,1-1 1 0 0,0 2 0 0 0,0 0-1 0 0,0 1 1 0 0,-19 19-1 0 0,11-5-2 0 0,0 1 0 0 0,2 1 0 0 0,-17 29 0 0 0,26-37-2 0 0,0 1-1 0 0,2 0 0 0 0,0 1 1 0 0,1 0-1 0 0,-7 36 0 0 0,8-16 49 0 0,2 0 0 0 0,1 0 0 0 0,2 0 0 0 0,10 79 0 0 0,3-39 88 0 0,32 114 1 0 0,-36-166-114 0 0,2 0 1 0 0,1-1-1 0 0,26 48 0 0 0,-23-54 8 0 0,0 0 0 0 0,2 0-1 0 0,25 25 1 0 0,61 48 280 0 0,-92-86-297 0 0,0 0 0 0 0,1-1 0 0 0,0 0 0 0 0,0-1 0 0 0,1-1 0 0 0,-1 0 0 0 0,17 5 0 0 0,89 17 167 0 0,-83-21-91 0 0,0 2 1 0 0,34 12-1 0 0,-25-4-45 0 0,73 18-1 0 0,-99-30-36 0 0,-1-2 1 0 0,1 0-1 0 0,-1 0 0 0 0,1-2 0 0 0,-1 0 0 0 0,1-1 0 0 0,0 0 0 0 0,16-5 0 0 0,-24 4 32 0 0,-1-1 1 0 0,0 0-1 0 0,-1-1 0 0 0,1 0 0 0 0,0 0 0 0 0,-1-1 0 0 0,0 0 0 0 0,0 0 1 0 0,-1 0-1 0 0,1-1 0 0 0,-1 0 0 0 0,0-1 0 0 0,7-9 0 0 0,5-10 174 0 0,0-1 1 0 0,16-34-1 0 0,-29 51-185 0 0,7-12 69 0 0,-2-1 0 0 0,0 0 0 0 0,-2 0 0 0 0,-1-1 0 0 0,0 0 0 0 0,3-31 0 0 0,-8 38-26 0 0,0 0 1 0 0,-2 0 0 0 0,0 0-1 0 0,-1 0 1 0 0,-1 0 0 0 0,0 0-1 0 0,-1 0 1 0 0,-1 0 0 0 0,-12-31-1 0 0,-9-8 108 0 0,-2 2-1 0 0,-38-55 0 0 0,22 33-108 0 0,-12-20-11 0 0,47 85-71 0 0,1 1-1 0 0,-2 0 1 0 0,1 0-1 0 0,-1 1 0 0 0,-1 0 1 0 0,-13-10-1 0 0,19 16-106 0 0,0 1 0 0 0,-1-1 0 0 0,1 1 0 0 0,-1 0 0 0 0,0 0 0 0 0,0 0 0 0 0,0 1 0 0 0,0-1 0 0 0,0 1 0 0 0,0 0 0 0 0,-7 0 0 0 0,-13 2-1244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9:02.606"/>
    </inkml:context>
    <inkml:brush xml:id="br0">
      <inkml:brushProperty name="width" value="0.1" units="cm"/>
      <inkml:brushProperty name="height" value="0.1" units="cm"/>
      <inkml:brushProperty name="color" value="#E71224"/>
    </inkml:brush>
  </inkml:definitions>
  <inkml:trace contextRef="#ctx0" brushRef="#br0">248 1202 1295 0 0,'-1'0'15'0'0,"1"0"-1"0"0,-1-1 1 0 0,0 1-1 0 0,1 1 1 0 0,-1-1-1 0 0,0 0 1 0 0,1 0-1 0 0,-1 0 0 0 0,0 0 1 0 0,1 0-1 0 0,-1 1 1 0 0,0-1-1 0 0,1 0 1 0 0,-1 0-1 0 0,1 1 1 0 0,-1-1-1 0 0,0 0 0 0 0,1 1 1 0 0,-1-1-1 0 0,1 1 1 0 0,-1-1-1 0 0,1 1 1 0 0,0-1-1 0 0,-1 1 1 0 0,1-1-1 0 0,-1 1 0 0 0,1 0 1 0 0,0-1-1 0 0,-1 1 1 0 0,1-1-1 0 0,0 1 1 0 0,0 0-1 0 0,0-1 1 0 0,-1 1-1 0 0,1 0 0 0 0,0-1 1 0 0,0 2-1 0 0,-1 1-3 0 0,1-3 17 0 0,0 1 0 0 0,0-1 0 0 0,0 1 0 0 0,0-1-1 0 0,0 1 1 0 0,0-1 0 0 0,0 0 0 0 0,0 1 0 0 0,0-1 0 0 0,0 1-1 0 0,0-1 1 0 0,0 1 0 0 0,0-1 0 0 0,0 1 0 0 0,0-1-1 0 0,1 1 1 0 0,-1-1 0 0 0,0 1 0 0 0,0-1 0 0 0,1 0-1 0 0,-1 1 1 0 0,0-1 0 0 0,0 1 0 0 0,1-1 0 0 0,-1 0-1 0 0,0 1 1 0 0,1-1 0 0 0,-1 0 0 0 0,1 0 0 0 0,-1 1-1 0 0,0-1 1 0 0,1 0 0 0 0,-1 0 0 0 0,1 1 0 0 0,8 2 3693 0 0,-2-5-3269 0 0,0 0 0 0 0,1 1 0 0 0,-1 0 0 0 0,1 0 0 0 0,9 1 0 0 0,-14 0-351 0 0,20 1 357 0 0,-23-1-440 0 0,1 0 1 0 0,-1 0-1 0 0,1 0 1 0 0,0 0 0 0 0,-1 0-1 0 0,1 0 1 0 0,0 0-1 0 0,-1 0 1 0 0,1 0-1 0 0,0 0 1 0 0,-1 1-1 0 0,1-1 1 0 0,-1 0 0 0 0,1 0-1 0 0,-1 1 1 0 0,1-1-1 0 0,0 0 1 0 0,-1 1-1 0 0,1-1 1 0 0,-1 1 0 0 0,1-1-1 0 0,-1 1 1 0 0,0-1-1 0 0,1 1 1 0 0,0 0-1 0 0,-1-1 60 0 0,24 5 1428 0 0,11 2-313 0 0,13 3-434 0 0,-2 8-485 0 0,-32-12-89 0 0,-1-1 0 0 0,1 0 0 0 0,0-1 0 0 0,26 4 0 0 0,-2-6 512 0 0,60-5 0 0 0,-13 0-50 0 0,-58 2-477 0 0,0 0-1 0 0,0-2 1 0 0,0-1 0 0 0,52-14-1 0 0,-63 14-97 0 0,0 2-1 0 0,1 0 1 0 0,-1 0 0 0 0,1 1-1 0 0,0 1 1 0 0,22 3-1 0 0,-17-1 6 0 0,0-1 0 0 0,-1-1-1 0 0,23-3 1 0 0,-10-1-13 0 0,50 0 0 0 0,-59 8-41 0 0,-21-3-17 0 0,0 0 1 0 0,0 0 0 0 0,0 0 0 0 0,0-1 0 0 0,6 0 0 0 0,36-5 245 0 0,73-18 0 0 0,-98 23-158 0 0,-19 0-85 0 0,1 1 1 0 0,-1-1 0 0 0,1 0 0 0 0,-1 0-1 0 0,1 0 1 0 0,-1 0 0 0 0,0-1 0 0 0,4 0 0 0 0,12-6 19 0 0,-1-1 0 0 0,0-1 0 0 0,0 0 1 0 0,-1-1-1 0 0,16-12 0 0 0,-3 2 62 0 0,26-17-41 0 0,-15 13 29 0 0,-2-2 1 0 0,67-61-1 0 0,-80 62-15 0 0,-1-1 0 0 0,-1-1 0 0 0,20-33 0 0 0,-28 34 54 0 0,0-1 1 0 0,18-52-1 0 0,9-47 84 0 0,-38 109-180 0 0,0 0 0 0 0,-2 0-1 0 0,0 0 1 0 0,-1-1 0 0 0,-1-27 0 0 0,-1 40-22 0 0,0-1 0 0 0,0 1 0 0 0,-1 0 0 0 0,1 1 0 0 0,-1-1 0 0 0,0 0 0 0 0,0 0 0 0 0,-1 1 0 0 0,1-1 0 0 0,-1 1 0 0 0,0 0 0 0 0,0 0 0 0 0,-1 0 0 0 0,1 0 0 0 0,-1 0 0 0 0,0 1 0 0 0,0 0 0 0 0,0-1 0 0 0,0 1 0 0 0,-9-4 0 0 0,-4-1 0 0 0,0 0 0 0 0,0 2 0 0 0,0 0 0 0 0,-29-6 0 0 0,-125-17 0 0 0,145 22 0 0 0,-34-14 0 0 0,13 4 0 0 0,7 4 0 0 0,16 6 0 0 0,0-1 0 0 0,0 0 0 0 0,1-2 0 0 0,-41-25 0 0 0,34 15 0 0 0,0 2 0 0 0,-61-28 0 0 0,72 39 0 0 0,-10-7 0 0 0,-1 2 0 0 0,-1 1 0 0 0,0 2 0 0 0,-50-9 0 0 0,32 13 0 0 0,-1 2 0 0 0,-53 3 0 0 0,47 3 0 0 0,0 2 0 0 0,1 3 0 0 0,-71 19 0 0 0,69-12 0 0 0,32-9 0 0 0,2 1 0 0 0,-1 0 0 0 0,1 2 0 0 0,0 1 0 0 0,-23 13 0 0 0,33-15 0 0 0,-106 72 0 0 0,91-59 0 0 0,0 2 0 0 0,1 0 0 0 0,2 2 0 0 0,-36 43 0 0 0,40-37-13 0 0,1 0 1 0 0,1 1-1 0 0,2 1 0 0 0,-24 61 0 0 0,30-62-1 0 0,1 1-1 0 0,1 0 1 0 0,2 1 0 0 0,-5 56-1 0 0,8-20 15 0 0,4 70 0 0 0,2-117 0 0 0,0 0 0 0 0,1-1 0 0 0,2 1 0 0 0,0-1 0 0 0,1 0 0 0 0,2 0 0 0 0,10 22 0 0 0,-13-36 0 0 0,-1-1 1 0 0,1 0-1 0 0,0 0 0 0 0,1-1 0 0 0,0 0 0 0 0,0 0 1 0 0,0 0-1 0 0,1-1 0 0 0,14 10 0 0 0,14 11-22 0 0,-34-25-20 0 0,0 0 0 0 0,0 0 1 0 0,0 0-1 0 0,0 0 0 0 0,0 1 0 0 0,0-1 0 0 0,-1 0 0 0 0,1 1 0 0 0,0-1 1 0 0,-1 0-1 0 0,1 1 0 0 0,-1-1 0 0 0,1 1 0 0 0,-1-1 0 0 0,0 0 0 0 0,1 3 1 0 0,-3 16-5289 0 0,-4-1-1081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9:05.107"/>
    </inkml:context>
    <inkml:brush xml:id="br0">
      <inkml:brushProperty name="width" value="0.1" units="cm"/>
      <inkml:brushProperty name="height" value="0.1" units="cm"/>
      <inkml:brushProperty name="color" value="#E71224"/>
    </inkml:brush>
  </inkml:definitions>
  <inkml:trace contextRef="#ctx0" brushRef="#br0">1623 832 1375 0 0,'-7'-10'2001'0'0,"7"9"-1956"0"0,0 1 0 0 0,0-1 0 0 0,0 1 0 0 0,0-1 1 0 0,0 1-1 0 0,0 0 0 0 0,-1-1 0 0 0,1 1 0 0 0,0-1 0 0 0,0 1 0 0 0,0 0 1 0 0,-1-1-1 0 0,1 1 0 0 0,0-1 0 0 0,-1 1 0 0 0,1 0 0 0 0,0-1 0 0 0,-1 1 1 0 0,1 0-1 0 0,0 0 0 0 0,-1-1 0 0 0,1 1 0 0 0,-1 0 0 0 0,1 0 0 0 0,-1 0 1 0 0,1-1-1 0 0,0 1 0 0 0,-1 0 0 0 0,1 0 0 0 0,-1 0 0 0 0,1 0 1 0 0,-1 0-1 0 0,1 0 0 0 0,-1 0 0 0 0,1 0 0 0 0,-1 0 0 0 0,1 0 0 0 0,0 0 1 0 0,-1 0-1 0 0,1 1 0 0 0,-1-1 0 0 0,1 0 0 0 0,-1 0 0 0 0,0 0 0 0 0,-4 3 216 0 0,-1-1 0 0 0,1 1-1 0 0,0 0 1 0 0,0 0 0 0 0,0 0-1 0 0,0 1 1 0 0,0-1 0 0 0,1 1-1 0 0,-7 8 1 0 0,-11 8 44 0 0,16-15-116 0 0,0-1-1 0 0,-1 0 1 0 0,0 0 0 0 0,0 0-1 0 0,0-1 1 0 0,0 0-1 0 0,0 0 1 0 0,-1-1-1 0 0,-9 2 1 0 0,-13 1 722 0 0,-33 2-1 0 0,7-2-601 0 0,-30 5-117 0 0,-48 8 333 0 0,114-14-391 0 0,1 1-1 0 0,0 1 1 0 0,0 0-1 0 0,-31 16 0 0 0,29-9-64 0 0,-38 29-1 0 0,9-6 3 0 0,46-33-67 0 0,0 0 0 0 0,-1-1 0 0 0,1 1-1 0 0,-1-1 1 0 0,0-1 0 0 0,0 1 0 0 0,-7 1 0 0 0,10-2 37 0 0,0-1 0 0 0,1 0 0 0 0,-1 0 1 0 0,0 0-1 0 0,0 0 0 0 0,0 0 0 0 0,0 0 1 0 0,0 0-1 0 0,1-1 0 0 0,-1 1 0 0 0,0-1 0 0 0,0 1 1 0 0,1-1-1 0 0,-1 0 0 0 0,0 1 0 0 0,1-1 1 0 0,-1 0-1 0 0,0 0 0 0 0,1 0 0 0 0,-1-1 0 0 0,1 1 1 0 0,-3-3-1 0 0,0-1 35 0 0,0 0-1 0 0,-1 1 1 0 0,0-1 0 0 0,0 1-1 0 0,0 0 1 0 0,0 0-1 0 0,-1 0 1 0 0,1 1 0 0 0,-1 0-1 0 0,0 0 1 0 0,0 1 0 0 0,0-1-1 0 0,0 1 1 0 0,-1 0 0 0 0,1 1-1 0 0,0 0 1 0 0,-1 0 0 0 0,-11 0-1 0 0,-32-4-11 0 0,-79-17 0 0 0,122 20-43 0 0,1 0 0 0 0,-1-1 1 0 0,1 0-1 0 0,-11-8 0 0 0,-17-7 89 0 0,16 11 78 0 0,-32-20-1 0 0,33 17-26 0 0,-30-12-1 0 0,-14-5-96 0 0,56 26-50 0 0,0-1 0 0 0,-1 0 0 0 0,1 0 0 0 0,0-1 0 0 0,0 1 1 0 0,0-1-1 0 0,1 0 0 0 0,-1-1 0 0 0,1 1 0 0 0,-1-1 0 0 0,1 0 0 0 0,0 0 0 0 0,1 0 0 0 0,-5-6 0 0 0,-17-22 90 0 0,17 23-81 0 0,1 0 1 0 0,0 0-1 0 0,1-1 0 0 0,0 1 1 0 0,0-1-1 0 0,1-1 0 0 0,-7-19 1 0 0,9 17 49 0 0,1 0 1 0 0,0 0-1 0 0,1-1 1 0 0,0 1-1 0 0,2-20 1 0 0,12-68 109 0 0,-8 70-137 0 0,0-18 68 0 0,1-8 11 0 0,-4 48-119 0 0,0 0 1 0 0,-1 0-1 0 0,0 0 0 0 0,0 0 1 0 0,-1 0-1 0 0,0 1 1 0 0,0-1-1 0 0,-1 0 0 0 0,-2-10 1 0 0,-3-11 19 0 0,-3-37 0 0 0,9 66-25 0 0,0-8 7 0 0,0-1 0 0 0,0 0 0 0 0,1 1 0 0 0,3-13 0 0 0,-3 17 16 0 0,-3-15 14 0 0,2 19-37 0 0,-1 0 0 0 0,1 0 0 0 0,0 0 0 0 0,0 0 0 0 0,-1 0 0 0 0,1 0 0 0 0,0 0 0 0 0,0 0-1 0 0,0 0 1 0 0,0 0 0 0 0,0 0 0 0 0,0 0 0 0 0,1 0 0 0 0,-1 0 0 0 0,0 0 0 0 0,0 0 0 0 0,1 0 0 0 0,-1 0 0 0 0,1 1 0 0 0,-1-1 0 0 0,1 0 0 0 0,-1 0 0 0 0,1 0-1 0 0,-1 0 1 0 0,1 1 0 0 0,0-1 0 0 0,0-1 0 0 0,2-1-2 0 0,1 0-1 0 0,-1 0 1 0 0,1 1-1 0 0,-1-1 1 0 0,1 1 0 0 0,0 0-1 0 0,0 0 1 0 0,0 0-1 0 0,0 0 1 0 0,6-1-1 0 0,1 1-14 0 0,1 0 0 0 0,19-1 0 0 0,-30 3 16 0 0,122-2 0 0 0,-97 2 0 0 0,83 8 0 0 0,-79-4 0 0 0,1-1 0 0 0,46-2 0 0 0,-17-5 0 0 0,66-6 0 0 0,85-7 0 0 0,-199 18 0 0 0,1 0 0 0 0,-1 1 0 0 0,0 0 0 0 0,23 7 0 0 0,47 22 0 0 0,-22-7 0 0 0,-45-20 0 0 0,-1 2 0 0 0,0 0 0 0 0,0 1 0 0 0,0 0 0 0 0,-1 1 0 0 0,0 0 0 0 0,-1 1 0 0 0,1 1 0 0 0,-2 0 0 0 0,1 0 0 0 0,17 23 0 0 0,-15-14-10 0 0,0 1-1 0 0,-1 1 0 0 0,-1 0 1 0 0,-2 0-1 0 0,12 32 0 0 0,-13-27 11 0 0,-1 0 0 0 0,-2 0 0 0 0,0 1 0 0 0,2 41 0 0 0,-7-53 0 0 0,-1 0 0 0 0,-1 0 0 0 0,-1-1 0 0 0,0 1 0 0 0,0 0 0 0 0,-2 0 0 0 0,0-1 0 0 0,0 0 0 0 0,-13 25 0 0 0,3-14-93 0 0,-2 0 0 0 0,0-2 1 0 0,-28 30-1 0 0,11-13-250 0 0,7-10-673 0 0,-6 1-310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9:12.355"/>
    </inkml:context>
    <inkml:brush xml:id="br0">
      <inkml:brushProperty name="width" value="0.1" units="cm"/>
      <inkml:brushProperty name="height" value="0.1" units="cm"/>
      <inkml:brushProperty name="color" value="#E71224"/>
    </inkml:brush>
  </inkml:definitions>
  <inkml:trace contextRef="#ctx0" brushRef="#br0">1254 1204 2415 0 0,'-2'-1'39'0'0,"1"0"-1"0"0,0 1 1 0 0,-1-1-1 0 0,1 1 1 0 0,-1-1-1 0 0,1 1 1 0 0,-1 0-1 0 0,1-1 0 0 0,-1 1 1 0 0,1 0-1 0 0,-1 0 1 0 0,0 0-1 0 0,1 0 1 0 0,-1 0-1 0 0,1 1 1 0 0,-1-1-1 0 0,1 0 1 0 0,-1 1-1 0 0,1-1 0 0 0,-1 1 1 0 0,1-1-1 0 0,-3 2 1 0 0,1 0 133 0 0,0 1-1 0 0,1-1 1 0 0,-1 1 0 0 0,0 0 0 0 0,1-1 0 0 0,-1 1-1 0 0,1 0 1 0 0,-4 7 0 0 0,-3 1 326 0 0,-5 5 524 0 0,15-12-250 0 0,9-5 235 0 0,17 0 149 0 0,-24 2-1042 0 0,0-1 0 0 0,0 0 0 0 0,0 0 0 0 0,1 0-1 0 0,-1-1 1 0 0,0 1 0 0 0,0-1 0 0 0,5-1 0 0 0,-5 1-55 0 0,-1 0-1 0 0,1 0 1 0 0,0-1 0 0 0,-1 1 0 0 0,1-1-1 0 0,-1 0 1 0 0,1 0 0 0 0,-1 0 0 0 0,0 0-1 0 0,0 0 1 0 0,0 0 0 0 0,0 0 0 0 0,0-1-1 0 0,-1 1 1 0 0,1-1 0 0 0,-1 1 0 0 0,3-5-1 0 0,38-81 1309 0 0,-30 63-1092 0 0,-2-1 1 0 0,0 0-1 0 0,-2-1 0 0 0,-1 0 1 0 0,-1-1-1 0 0,-2 1 0 0 0,3-47 1 0 0,-2 0-215 0 0,1-5 375 0 0,-5-93 1 0 0,-2 159-406 0 0,0-1 0 0 0,-1 1 0 0 0,0-1 0 0 0,-1 1-1 0 0,-1 0 1 0 0,0 0 0 0 0,-1 0 0 0 0,0 0 0 0 0,-1 1 0 0 0,0 0-1 0 0,-1 0 1 0 0,0 0 0 0 0,-1 1 0 0 0,-1 0 0 0 0,-16-16 0 0 0,-125-125-21 0 0,128 133 3 0 0,-1 1 0 0 0,-1 1 0 0 0,-1 1-1 0 0,-49-24 1 0 0,44 26-13 0 0,-2 2 0 0 0,1 2 0 0 0,-1 0 0 0 0,-60-8 0 0 0,64 15 0 0 0,0 1 0 0 0,1 1 0 0 0,-1 1 0 0 0,0 2 0 0 0,0 1 0 0 0,1 1 0 0 0,-1 1 0 0 0,1 1 0 0 0,0 2 0 0 0,1 1 0 0 0,0 1 0 0 0,0 1 0 0 0,1 1 0 0 0,-27 18 0 0 0,35-21-7 0 0,1 2 0 0 0,0 0 0 0 0,0 1-1 0 0,1 1 1 0 0,1 0 0 0 0,0 1 0 0 0,1 0 0 0 0,0 1-1 0 0,-12 20 1 0 0,-4 12-14 0 0,2 2 0 0 0,-37 92-1 0 0,51-102 15 0 0,1 1 0 0 0,3 0 0 0 0,1 0 0 0 0,1 1 0 0 0,3 0 0 0 0,1 0-1 0 0,2 0 1 0 0,5 51 0 0 0,-2-78 7 0 0,0 0 0 0 0,0 0 0 0 0,2-1 0 0 0,-1 1 0 0 0,2-1 0 0 0,0 0 0 0 0,0 0 0 0 0,1-1 0 0 0,1 1 0 0 0,0-1 0 0 0,1-1 0 0 0,0 0 0 0 0,1 0 0 0 0,0 0 0 0 0,0-1 0 0 0,1 0 0 0 0,1-1 0 0 0,0 0 0 0 0,0-1 0 0 0,0 0 0 0 0,1-1 0 0 0,0 0 0 0 0,1 0 0 0 0,0-2 0 0 0,0 0 0 0 0,22 6 0 0 0,-13-7 9 0 0,1 0 0 0 0,0-2 0 0 0,0-1-1 0 0,-1-1 1 0 0,41-4 0 0 0,22 0-352 0 0,-81 4 149 0 0,1 0 0 0 0,0 0 0 0 0,0 1 0 0 0,0 0 1 0 0,-1 0-1 0 0,1 0 0 0 0,0 1 0 0 0,5 2 1 0 0,3 2-1261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9:26.384"/>
    </inkml:context>
    <inkml:brush xml:id="br0">
      <inkml:brushProperty name="width" value="0.1" units="cm"/>
      <inkml:brushProperty name="height" value="0.1" units="cm"/>
      <inkml:brushProperty name="color" value="#E71224"/>
    </inkml:brush>
  </inkml:definitions>
  <inkml:trace contextRef="#ctx0" brushRef="#br0">899 1302 1839 0 0,'1'-1'31'0'0,"-1"0"0"0"0,0 1-1 0 0,0-1 1 0 0,0 1 0 0 0,0 0-1 0 0,1-1 1 0 0,-1 1-1 0 0,0-1 1 0 0,0 1 0 0 0,1-1-1 0 0,-1 1 1 0 0,0-1-1 0 0,1 1 1 0 0,-1 0 0 0 0,1-1-1 0 0,-1 1 1 0 0,0 0-1 0 0,1-1 1 0 0,-1 1 0 0 0,1 0-1 0 0,-1 0 1 0 0,1-1-1 0 0,-1 1 1 0 0,1 0 0 0 0,-1 0-1 0 0,1 0 1 0 0,-1 0-1 0 0,1 0 1 0 0,-1-1 0 0 0,1 1-1 0 0,-1 0 1 0 0,1 0-1 0 0,-1 0 1 0 0,1 1 0 0 0,-1-1-1 0 0,1 0 1 0 0,0 0 0 0 0,-1 0-1 0 0,1 0 1 0 0,-1 0-1 0 0,1 1 1 0 0,-1-1 0 0 0,0 0-1 0 0,1 0 1 0 0,-1 1-1 0 0,1-1 1 0 0,-1 0 0 0 0,1 1-1 0 0,-1-1 1 0 0,0 0-1 0 0,1 1 1 0 0,-1-1 0 0 0,0 1-1 0 0,1-1 1 0 0,-1 0-1 0 0,0 1 1 0 0,0-1 0 0 0,1 1-1 0 0,-1-1 1 0 0,0 1-1 0 0,0-1 1 0 0,0 1 0 0 0,0-1-1 0 0,0 1 1 0 0,1-1 0 0 0,-1 2-1 0 0,-2 10 2017 0 0,10-13-343 0 0,21 1-231 0 0,-26 1-1394 0 0,0-1 0 0 0,-1 1 0 0 0,1-1 1 0 0,0 0-1 0 0,0 0 0 0 0,0-1 0 0 0,-1 1 1 0 0,1 0-1 0 0,0-1 0 0 0,0 0 1 0 0,-1 1-1 0 0,1-1 0 0 0,3-2 0 0 0,-1-1 89 0 0,0 1 1 0 0,0-2-1 0 0,0 1 0 0 0,-1 0 0 0 0,0-1 0 0 0,4-5 0 0 0,-4 5-4 0 0,1 0 0 0 0,-1 0 0 0 0,1 1 1 0 0,9-8-1 0 0,-11 8-109 0 0,0 1 0 0 0,0-1 0 0 0,0 0 0 0 0,-1 0 0 0 0,1 0 0 0 0,-1-1 0 0 0,0 1 0 0 0,0-1 0 0 0,-1 1 0 0 0,1-1 0 0 0,0-5 0 0 0,6-13 263 0 0,-6 15-231 0 0,1-1 0 0 0,-2 0 0 0 0,0 0 0 0 0,0 1 0 0 0,0-1 0 0 0,-1 0 0 0 0,0 0 0 0 0,-3-14-1 0 0,1-13 148 0 0,3 13-95 0 0,0 0 0 0 0,1 0-1 0 0,1-1 1 0 0,1 1 0 0 0,2 1-1 0 0,0-1 1 0 0,1 1 0 0 0,12-25-1 0 0,-3 14 118 0 0,-8 19-126 0 0,-1 0 0 0 0,-1-1 0 0 0,8-27 0 0 0,-11 23-73 0 0,-1-1 0 0 0,-1 0 0 0 0,-1 0 0 0 0,-4-32 0 0 0,2 23 60 0 0,1 11-68 0 0,-1-1 0 0 0,-1 0 0 0 0,-1 1 1 0 0,-6-19-1 0 0,6 27-35 0 0,0 0-1 0 0,0 0 1 0 0,-1 1 0 0 0,0-1-1 0 0,-1 1 1 0 0,0 1 0 0 0,0-1-1 0 0,-13-12 1 0 0,-57-63 103 0 0,66 72-117 0 0,0 0-1 0 0,1 0 1 0 0,0-1-1 0 0,-6-15 1 0 0,8 16 2 0 0,1 0-1 0 0,-2 1 1 0 0,1 0 0 0 0,-2 0 0 0 0,1 1 0 0 0,-13-11 0 0 0,12 14 3 0 0,-1 0 0 0 0,-1 1 0 0 0,1 0 0 0 0,-1 1 0 0 0,0 0 0 0 0,-24-7 0 0 0,9 5 1 0 0,0 1 0 0 0,-30-2 0 0 0,28 6-6 0 0,0 1 0 0 0,0 2 0 0 0,-49 7 0 0 0,66-5 1 0 0,-1-1-1 0 0,1 2 1 0 0,0 0-1 0 0,0 0 0 0 0,0 1 1 0 0,-17 10-1 0 0,4 0-7 0 0,-37 31-1 0 0,-3 14-12 0 0,1 2 0 0 0,-91 120 0 0 0,139-162 14 0 0,1 0-1 0 0,1 1 1 0 0,1 1 0 0 0,-14 30-1 0 0,20-37 3 0 0,1 0 0 0 0,1 0 0 0 0,0 1 0 0 0,1 0 0 0 0,0-1 0 0 0,2 1 0 0 0,0 30 0 0 0,2-31 4 0 0,0-1 0 0 0,1 1 0 0 0,1-1 0 0 0,0 0 0 0 0,1 0 0 0 0,1 0 0 0 0,0-1 0 0 0,1 1 0 0 0,0-1 0 0 0,1-1 0 0 0,1 1 0 0 0,0-1 0 0 0,0 0 0 0 0,16 15 0 0 0,19 26 0 0 0,-34-40 0 0 0,0-1 0 0 0,1-1 0 0 0,0 0 0 0 0,0 0 0 0 0,1-1 0 0 0,24 16 0 0 0,-8-11 23 0 0,1-2-1 0 0,47 16 0 0 0,-42-17 29 0 0,-24-9 83 0 0,0 0 0 0 0,0-1 0 0 0,1 0 0 0 0,-1 0 0 0 0,1-1 0 0 0,0 0 0 0 0,-1-1 0 0 0,1 0 0 0 0,10-2 0 0 0,-2-1-310 0 0,0-1-1 0 0,1 0 1 0 0,28-13-1 0 0,-41 15 201 0 0,-1 0 0 0 0,0 0 0 0 0,0 0 0 0 0,1 1 0 0 0,-1 0 0 0 0,1 0 0 0 0,0 0 0 0 0,-1 1 0 0 0,1-1 0 0 0,-1 1 0 0 0,8 1 0 0 0,-12 0-37 0 0,0-1-1 0 0,0 1 1 0 0,0-1-1 0 0,0 1 1 0 0,0 0-1 0 0,-1-1 1 0 0,1 1-1 0 0,0 0 1 0 0,-1 0-1 0 0,1-1 1 0 0,0 1-1 0 0,-1 0 1 0 0,1 0-1 0 0,-1 0 1 0 0,1 0-1 0 0,-1 0 1 0 0,1 0-1 0 0,-1 0 1 0 0,0 0-1 0 0,0 0 1 0 0,1 0-1 0 0,-1 0 1 0 0,0 0-1 0 0,0 0 1 0 0,0 0-1 0 0,0 0 1 0 0,0 0-1 0 0,0 0 1 0 0,0 0-1 0 0,-1 0 1 0 0,1 2-1 0 0,-2 3-1245 0 0,1 0 0 0 0,-1 0 0 0 0,-4 10 0 0 0,-7 9-4177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1:19.980"/>
    </inkml:context>
    <inkml:brush xml:id="br0">
      <inkml:brushProperty name="width" value="0.1" units="cm"/>
      <inkml:brushProperty name="height" value="0.1" units="cm"/>
      <inkml:brushProperty name="color" value="#E71224"/>
    </inkml:brush>
  </inkml:definitions>
  <inkml:trace contextRef="#ctx0" brushRef="#br0">32 0 455 0 0,'-2'1'236'0'0,"0"-1"-1"0"0,-1 0 1 0 0,1 1-1 0 0,0-1 0 0 0,0 1 1 0 0,0-1-1 0 0,0 1 1 0 0,0 0-1 0 0,-2 1 0 0 0,4-1-201 0 0,-1-1 0 0 0,1 0 0 0 0,-1 0 1 0 0,1 1-1 0 0,-1-1 0 0 0,1 1 0 0 0,-1-1 0 0 0,1 0 0 0 0,-1 1 0 0 0,1-1 0 0 0,-1 1 0 0 0,1-1 0 0 0,0 1 0 0 0,-1-1 0 0 0,1 1 0 0 0,0 0 0 0 0,-1-1 0 0 0,1 1 0 0 0,0-1 0 0 0,0 1 1 0 0,0-1-1 0 0,0 1 0 0 0,-1 0 0 0 0,1-1 0 0 0,0 1 0 0 0,0 0 0 0 0,0-1 0 0 0,0 1 0 0 0,0 0 0 0 0,0-1 0 0 0,1 1 0 0 0,-1-1 0 0 0,0 1 0 0 0,0 0 0 0 0,1 0 0 0 0,-1-1 1 0 0,0 1 0 0 0,1-1 0 0 0,-1 0 0 0 0,1 0-1 0 0,-1 1 1 0 0,1-1 0 0 0,-1 0 0 0 0,1 0-1 0 0,0 0 1 0 0,-1 0 0 0 0,1 1 0 0 0,-1-1 0 0 0,1 0-1 0 0,-1 0 1 0 0,1 0 0 0 0,0 0 0 0 0,-1 0-1 0 0,1 0 1 0 0,-1-1 0 0 0,1 1 0 0 0,-1 0 0 0 0,1 0-1 0 0,-1 0 1 0 0,1 0 0 0 0,-1-1 0 0 0,1 1 0 0 0,-1 0-1 0 0,1 0 1 0 0,0-1 0 0 0,6-1 1021 0 0,1 2 229 0 0,-7 0-1241 0 0,-1 0-1 0 0,1 0 0 0 0,0 0 0 0 0,-1 0 0 0 0,1 0 1 0 0,-1 0-1 0 0,1 0 0 0 0,0 0 0 0 0,-1 0 1 0 0,1 0-1 0 0,-1 0 0 0 0,1 1 0 0 0,0-1 1 0 0,-1 0-1 0 0,1 0 0 0 0,-1 1 0 0 0,1-1 0 0 0,-1 0 1 0 0,1 1-1 0 0,-1-1 0 0 0,1 1 0 0 0,3 3 157 0 0,-1 0-1 0 0,0 0 1 0 0,0 0-1 0 0,-1 1 1 0 0,4 5-1 0 0,-5-7-91 0 0,0 0-1 0 0,0 0 0 0 0,1-1 1 0 0,-1 1-1 0 0,1 0 1 0 0,0-1-1 0 0,0 0 0 0 0,0 1 1 0 0,0-1-1 0 0,0 0 0 0 0,0 0 1 0 0,1 0-1 0 0,-1 0 0 0 0,1 0 1 0 0,-1-1-1 0 0,1 1 0 0 0,4 1 1 0 0,5 2 93 0 0,-1 0 0 0 0,0 0 1 0 0,0 1-1 0 0,0 0 0 0 0,17 14 1 0 0,-25-18-173 0 0,-1 0 1 0 0,1 0 0 0 0,0-1 0 0 0,0 1-1 0 0,0-1 1 0 0,0 1 0 0 0,0-1 0 0 0,0 0-1 0 0,0-1 1 0 0,1 1 0 0 0,-1 0 0 0 0,0-1-1 0 0,0 0 1 0 0,1 1 0 0 0,-1-2 0 0 0,4 1-1 0 0,5-2 182 0 0,-1 0 0 0 0,0-1 0 0 0,15-6 0 0 0,9-1 296 0 0,56-14 91 0 0,-82 21-525 0 0,1 1-1 0 0,-1 1 1 0 0,0-1-1 0 0,1 2 0 0 0,-1-1 1 0 0,1 1-1 0 0,-1 1 1 0 0,18 2-1 0 0,-5 0-18 0 0,-1-1 0 0 0,1-1 0 0 0,0 0 0 0 0,-1-2-1 0 0,1-1 1 0 0,-1-1 0 0 0,24-6 0 0 0,284-32 651 0 0,-167 18 624 0 0,-146 20-1707 0 0,13-1 272 0 0,-1 0 1 0 0,1 2-1 0 0,57 4 0 0 0,-68-1 106 0 0,1 1 0 0 0,0-2 0 0 0,-1-1 0 0 0,1 0 0 0 0,26-6 0 0 0,-35 5 22 0 0,0 0-1 0 0,1 0 0 0 0,-1 1 1 0 0,0 1-1 0 0,0 0 0 0 0,1 0 1 0 0,-1 1-1 0 0,15 2 0 0 0,70 15 42 0 0,-86-17-62 0 0,141 15-1 0 0,-112-15 46 0 0,-26-1-18 0 0,1 0-1 0 0,17 3 0 0 0,-12 1-7 0 0,0-2-1 0 0,1 0 1 0 0,-1-1-1 0 0,1-1 1 0 0,25-4 0 0 0,3-1 17 0 0,57 1 0 0 0,-81 6-10 0 0,31 4 0 0 0,-35-3-8 0 0,0-1-1 0 0,0 0 1 0 0,20-2-1 0 0,-21 0-18 0 0,1 1 0 0 0,-1 1 0 0 0,1 0 0 0 0,-1 1 0 0 0,23 8 0 0 0,-16-5 0 0 0,39 5 0 0 0,-52-10 9 0 0,-1 0 1 0 0,1-1-1 0 0,0 0 0 0 0,0-1 0 0 0,-1-1 0 0 0,22-4 0 0 0,93-27 119 0 0,-124 32-128 0 0,0 0-1 0 0,0 1 1 0 0,1-1-1 0 0,-1 1 1 0 0,0-1-1 0 0,0 1 0 0 0,0 0 1 0 0,1 0-1 0 0,-1 0 1 0 0,0 0-1 0 0,0 1 1 0 0,4 0-1 0 0,-6-1-15 0 0,1 1 0 0 0,0 0-1 0 0,0-1 1 0 0,0 1 0 0 0,0 0 0 0 0,0-1-1 0 0,-1 1 1 0 0,1 0 0 0 0,0 0-1 0 0,-1 0 1 0 0,1 0 0 0 0,0 0 0 0 0,-1 0-1 0 0,1 0 1 0 0,-1 0 0 0 0,0 0-1 0 0,1 0 1 0 0,-1 0 0 0 0,0 0 0 0 0,1 0-1 0 0,-1 0 1 0 0,0 0 0 0 0,0 0-1 0 0,0 0 1 0 0,0 1 0 0 0,-1 1 0 0 0,1 11-931 0 0,-4 2-300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33:41.358"/>
    </inkml:context>
    <inkml:brush xml:id="br0">
      <inkml:brushProperty name="width" value="0.1" units="cm"/>
      <inkml:brushProperty name="height" value="0.1" units="cm"/>
      <inkml:brushProperty name="color" value="#E71224"/>
    </inkml:brush>
  </inkml:definitions>
  <inkml:trace contextRef="#ctx0" brushRef="#br0">494 297 2183 0 0,'-1'-14'505'0'0,"0"0"-1"0"0,-6-22 0 0 0,0-12 399 0 0,6 40-742 0 0,-1-1 0 0 0,0 1 0 0 0,0 0 0 0 0,0 0 0 0 0,-1 0 0 0 0,-1 0-1 0 0,1 0 1 0 0,-1 0 0 0 0,0 1 0 0 0,-6-9 0 0 0,-48-43 765 0 0,56 57-904 0 0,0-1-1 0 0,0 1 0 0 0,0 0 1 0 0,0-1-1 0 0,-1 1 1 0 0,1 0-1 0 0,-1 1 0 0 0,1-1 1 0 0,-1 0-1 0 0,0 1 0 0 0,0 0 1 0 0,0-1-1 0 0,1 1 0 0 0,-1 0 1 0 0,0 0-1 0 0,-1 1 1 0 0,1-1-1 0 0,0 1 0 0 0,0-1 1 0 0,0 1-1 0 0,-6 1 0 0 0,6-1 3 0 0,-1 1 1 0 0,0 0-1 0 0,1 1 0 0 0,-1-1 0 0 0,1 1 0 0 0,-1-1 0 0 0,1 1 0 0 0,0 0 0 0 0,0 0 0 0 0,0 0 1 0 0,0 1-1 0 0,0-1 0 0 0,0 1 0 0 0,0 0 0 0 0,1 0 0 0 0,0 0 0 0 0,-4 5 0 0 0,3-3-15 0 0,1-1 0 0 0,-1 1 0 0 0,1 0 0 0 0,0 0 0 0 0,1 0 0 0 0,-1 0 0 0 0,1 0 0 0 0,0 1 0 0 0,0-1 0 0 0,1 0 0 0 0,-1 1 0 0 0,1-1 0 0 0,1 7 0 0 0,1 7 53 0 0,1 0 1 0 0,8 25-1 0 0,-7-26-40 0 0,0-7 86 0 0,-1-1 0 0 0,1 1 0 0 0,1-1 0 0 0,0 1 0 0 0,0-1-1 0 0,1-1 1 0 0,11 15 0 0 0,0-3 258 0 0,2-1 0 0 0,21 18 0 0 0,-30-29-318 0 0,0 0-1 0 0,0-1 1 0 0,1 0-1 0 0,0-1 1 0 0,1 0-1 0 0,0 0 1 0 0,0-1-1 0 0,0-1 1 0 0,14 4-1 0 0,-22-8-31 0 0,0-1 1 0 0,-1 0-1 0 0,1 0 0 0 0,0 0 1 0 0,0 0-1 0 0,0 0 0 0 0,0-1 1 0 0,0 0-1 0 0,-1 0 0 0 0,1 0 1 0 0,0 0-1 0 0,-1 0 0 0 0,1-1 1 0 0,-1 0-1 0 0,1 0 0 0 0,-1 0 1 0 0,0 0-1 0 0,0 0 0 0 0,0 0 1 0 0,0-1-1 0 0,4-4 0 0 0,4-5 78 0 0,0 0-1 0 0,-1-1 1 0 0,15-23-1 0 0,-21 30-76 0 0,0 0-1 0 0,-1 0 1 0 0,1-1-1 0 0,-1 0 1 0 0,-1 1-1 0 0,1-1 0 0 0,-1 0 1 0 0,2-11-1 0 0,-4 14-9 0 0,0 0 0 0 0,0 0 0 0 0,0 1 0 0 0,-1-1 0 0 0,1 0 0 0 0,-1 0 0 0 0,0 0-1 0 0,0 1 1 0 0,0-1 0 0 0,-1 1 0 0 0,1-1 0 0 0,-1 1 0 0 0,0-1 0 0 0,0 1 0 0 0,0 0 0 0 0,0 0-1 0 0,-5-6 1 0 0,-2 0-1 0 0,1 1 0 0 0,-1 0 0 0 0,-1 0 0 0 0,1 1-1 0 0,-1 0 1 0 0,0 1 0 0 0,-1 0 0 0 0,0 0 0 0 0,0 1-1 0 0,-14-4 1 0 0,19 7-9 0 0,-1 1-1 0 0,1 0 0 0 0,-1 0 0 0 0,1 1 1 0 0,0 0-1 0 0,-1 0 0 0 0,1 1 0 0 0,-1 0 0 0 0,1 0 1 0 0,0 0-1 0 0,-1 1 0 0 0,1-1 0 0 0,0 2 1 0 0,0-1-1 0 0,0 1 0 0 0,0 0 0 0 0,1 0 1 0 0,-1 0-1 0 0,1 1 0 0 0,0 0 0 0 0,-6 5 1 0 0,-21 16-37 0 0,22-17 36 0 0,-1 0-1 0 0,2 0 1 0 0,-1 1-1 0 0,-10 13 1 0 0,17-19 8 0 0,1 0 0 0 0,0 0 0 0 0,0 0 0 0 0,1 0 0 0 0,-1 0 0 0 0,1 0 0 0 0,0 1 0 0 0,0-1 0 0 0,0 0 0 0 0,0 1 0 0 0,0-1 0 0 0,1 1 0 0 0,-1-1 0 0 0,1 1 0 0 0,0 0 0 0 0,0-1 0 0 0,0 1 0 0 0,1-1 0 0 0,-1 1 0 0 0,3 4 0 0 0,-1 0 26 0 0,0-1-1 0 0,1 0 1 0 0,-1 0-1 0 0,2 0 1 0 0,-1 0-1 0 0,1-1 1 0 0,5 8-1 0 0,-7-12-2 0 0,0 1-1 0 0,1-1 1 0 0,-1 0-1 0 0,0 0 0 0 0,1 0 1 0 0,0 0-1 0 0,-1 0 1 0 0,1 0-1 0 0,0-1 0 0 0,0 1 1 0 0,0-1-1 0 0,0 0 1 0 0,0 0-1 0 0,0 0 0 0 0,0 0 1 0 0,1 0-1 0 0,-1-1 1 0 0,0 0-1 0 0,5 1 0 0 0,-2-2 8 0 0,0 1 0 0 0,0-1-1 0 0,0 0 1 0 0,0-1 0 0 0,0 0-1 0 0,-1 0 1 0 0,1 0 0 0 0,0 0-1 0 0,-1-1 1 0 0,0 0 0 0 0,11-7 0 0 0,1-3 29 0 0,-1-1 0 0 0,16-16 1 0 0,-28 25-46 0 0,1 0 0 0 0,-1 0 0 0 0,0-1 0 0 0,-1 1 0 0 0,1-1 0 0 0,-1 1 1 0 0,4-10-1 0 0,-6 13-13 0 0,0-1 0 0 0,0 0 1 0 0,-1 1-1 0 0,1-1 0 0 0,0 0 0 0 0,-1 1 1 0 0,0-1-1 0 0,0 0 0 0 0,0 1 1 0 0,0-1-1 0 0,0 0 0 0 0,0 0 1 0 0,-1 1-1 0 0,1-1 0 0 0,-1 0 0 0 0,0 1 1 0 0,1-1-1 0 0,-2 1 0 0 0,1-1 1 0 0,-1-2-1 0 0,-2 1-2 0 0,1 0 1 0 0,0 1-1 0 0,-1-1 1 0 0,0 1-1 0 0,0 0 0 0 0,0 0 1 0 0,0 0-1 0 0,0 1 1 0 0,-1-1-1 0 0,1 1 0 0 0,-1 0 1 0 0,1 1-1 0 0,-1-1 1 0 0,0 1-1 0 0,0-1 1 0 0,-6 1-1 0 0,-5-2-4 0 0,-1 2 0 0 0,1 0-1 0 0,-29 2 1 0 0,34 0 0 0 0,0 0 0 0 0,0 0 0 0 0,1 1 0 0 0,-1 1 0 0 0,0 0 0 0 0,-16 6 0 0 0,23-6-5 0 0,-1-1-1 0 0,1 1 1 0 0,0 0-1 0 0,0 0 1 0 0,0 0-1 0 0,0 1 1 0 0,0-1-1 0 0,1 1 1 0 0,-1 0-1 0 0,1 0 1 0 0,0 0-1 0 0,0 0 1 0 0,1 1-1 0 0,-1-1 1 0 0,1 1-1 0 0,-3 7 1 0 0,3-5 5 0 0,0 0 0 0 0,0 0 0 0 0,1 0 0 0 0,0 0 0 0 0,0 0 0 0 0,1 0 0 0 0,0 0 0 0 0,0 1 0 0 0,0-1 0 0 0,1 0 0 0 0,0 0 0 0 0,0 0 0 0 0,1 0 0 0 0,0 0 0 0 0,4 9 0 0 0,-3-10 4 0 0,0-1 0 0 0,0 0 0 0 0,0 0 0 0 0,0 0 0 0 0,1 0 0 0 0,0 0 0 0 0,0-1 0 0 0,0 1 1 0 0,0-1-1 0 0,1 0 0 0 0,0 0 0 0 0,0-1 0 0 0,0 0 0 0 0,0 0 0 0 0,0 0 0 0 0,1 0 0 0 0,0-1 1 0 0,10 4-1 0 0,-6-4-2 0 0,1 2 28 0 0,0-2 0 0 0,21 3-1 0 0,-29-4-24 0 0,0-1 1 0 0,1 0-1 0 0,-1-1 0 0 0,0 1 0 0 0,0 0 0 0 0,0-1 0 0 0,0 0 0 0 0,1 1 0 0 0,-1-1 0 0 0,0-1 1 0 0,0 1-1 0 0,-1 0 0 0 0,1-1 0 0 0,5-3 0 0 0,-3 1 15 0 0,0-1 1 0 0,-1 0-1 0 0,1 0 0 0 0,-1 0 0 0 0,0-1 1 0 0,-1 1-1 0 0,1-1 0 0 0,-1 0 0 0 0,0 0 1 0 0,2-7-1 0 0,-1 0-1 0 0,1-1 1 0 0,-2 1-1 0 0,4-25 0 0 0,-6 30-9 0 0,-1 0 0 0 0,0 0-1 0 0,0-1 1 0 0,-1 1 0 0 0,0 0 0 0 0,0 0-1 0 0,0 0 1 0 0,-1 0 0 0 0,-1 0 0 0 0,-3-8-1 0 0,5 12-4 0 0,-1 1 0 0 0,0-1 0 0 0,0 1 0 0 0,0 0 0 0 0,0-1 0 0 0,-1 1 0 0 0,1 1 0 0 0,-1-1 0 0 0,1 0 0 0 0,-1 0 0 0 0,0 1 0 0 0,0 0 0 0 0,-1-1 0 0 0,1 1 0 0 0,0 1 0 0 0,-1-1 0 0 0,1 0 0 0 0,-1 1 0 0 0,1-1 0 0 0,-1 1 0 0 0,0 0 0 0 0,1 1 0 0 0,-8-2 0 0 0,-3 1-10 0 0,0 1 0 0 0,1 1 0 0 0,-1 0 0 0 0,0 0-1 0 0,0 1 1 0 0,1 1 0 0 0,-1 1 0 0 0,1 0 0 0 0,0 0-1 0 0,-17 9 1 0 0,25-11 4 0 0,0 1-1 0 0,0 0 1 0 0,0 0-1 0 0,1 1 1 0 0,-1-1-1 0 0,1 1 1 0 0,-1 0-1 0 0,1 0 1 0 0,1 1-1 0 0,-1-1 1 0 0,0 1-1 0 0,1 0 1 0 0,0 0-1 0 0,0 0 1 0 0,1 0-1 0 0,-1 0 0 0 0,1 1 1 0 0,0-1-1 0 0,1 1 1 0 0,-1 0-1 0 0,1-1 1 0 0,0 1-1 0 0,1 0 1 0 0,-1 0-1 0 0,1-1 1 0 0,1 12-1 0 0,1-1 3 0 0,1-1 0 0 0,0 0 0 0 0,1 0 0 0 0,1 0 0 0 0,0-1 0 0 0,1 1 0 0 0,1-1 0 0 0,0 0 0 0 0,1-1 0 0 0,0 0 0 0 0,1 0 0 0 0,0-1 0 0 0,1 0 0 0 0,1 0 0 0 0,0-1 0 0 0,0-1 0 0 0,1 0 0 0 0,0-1 0 0 0,21 13 0 0 0,-31-21 1 0 0,-1-1 0 0 0,0 1 0 0 0,1 0 0 0 0,-1-1 0 0 0,0 1-1 0 0,1-1 1 0 0,-1 0 0 0 0,0 0 0 0 0,1 1 0 0 0,-1-1 0 0 0,1 0 0 0 0,-1 0-1 0 0,1 0 1 0 0,-1 0 0 0 0,0 0 0 0 0,1-1 0 0 0,-1 1 0 0 0,1 0 0 0 0,2-2-1 0 0,-2 1 4 0 0,0 0 0 0 0,0-1-1 0 0,0 1 1 0 0,0-1-1 0 0,0 1 1 0 0,0-1-1 0 0,0 0 1 0 0,0 0-1 0 0,-1 0 1 0 0,3-3 0 0 0,2-5 13 0 0,0-1 0 0 0,-1 0 1 0 0,7-20-1 0 0,-9 22-15 0 0,1-2 5 0 0,-1-1-1 0 0,0 0 0 0 0,-1 1 1 0 0,0-1-1 0 0,-1 0 1 0 0,0 0-1 0 0,-1 0 0 0 0,-1 0 1 0 0,1 0-1 0 0,-2 0 1 0 0,0 0-1 0 0,0 0 0 0 0,-1 0 1 0 0,-1 1-1 0 0,0-1 1 0 0,0 1-1 0 0,-1 0 0 0 0,-1 0 1 0 0,-8-12-1 0 0,10 18-6 0 0,0 1 0 0 0,0-1 0 0 0,-1 1 0 0 0,0 1 0 0 0,0-1 0 0 0,0 1 0 0 0,0 0 0 0 0,0 0 0 0 0,-1 0 0 0 0,1 0 0 0 0,-1 1 0 0 0,0 0 0 0 0,1 1 0 0 0,-1-1 0 0 0,0 1 0 0 0,0 0 0 0 0,0 0 0 0 0,-10 1 0 0 0,0 0 0 0 0,0 1 0 0 0,0 0 0 0 0,0 1 0 0 0,1 1 0 0 0,-30 9 0 0 0,36-9-10 0 0,-1 1 0 0 0,0 0 1 0 0,1 1-1 0 0,0 0 0 0 0,0 0 0 0 0,1 1 0 0 0,0 0 0 0 0,-1 1 0 0 0,2 0 0 0 0,-1 0 0 0 0,1 0 0 0 0,-9 13 0 0 0,8-9-980 0 0,1 0-1 0 0,1 1 0 0 0,-6 11 0 0 0,-3 17-3405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2:55.078"/>
    </inkml:context>
    <inkml:brush xml:id="br0">
      <inkml:brushProperty name="width" value="0.1" units="cm"/>
      <inkml:brushProperty name="height" value="0.1" units="cm"/>
      <inkml:brushProperty name="color" value="#66CC00"/>
    </inkml:brush>
  </inkml:definitions>
  <inkml:trace contextRef="#ctx0" brushRef="#br0">324 1595 2127 0 0,'0'0'99'0'0,"0"0"-8"0"0,-1-2-83 0 0,-19-45 13194 0 0,34 61-12142 0 0,-2-1 0 0 0,0 2 0 0 0,14 20 0 0 0,-24-32-955 0 0,0 0 0 0 0,0-1-1 0 0,0 1 1 0 0,1-1 0 0 0,-1 1 0 0 0,1-1-1 0 0,-1 0 1 0 0,1 0 0 0 0,0 0 0 0 0,0 0 0 0 0,0-1-1 0 0,0 1 1 0 0,0-1 0 0 0,4 2 0 0 0,4 0 299 0 0,1 0 0 0 0,20 2 0 0 0,33-3 593 0 0,-46-2-797 0 0,-9 1-103 0 0,-1-1-1 0 0,0 0 1 0 0,0-1 0 0 0,0 0-1 0 0,0 0 1 0 0,17-6-1 0 0,-16 5-18 0 0,1-1 0 0 0,-1 1 0 0 0,0 0 0 0 0,1 1-1 0 0,11 0 1 0 0,23-2 41 0 0,71-7 170 0 0,-57 7-93 0 0,22 0-52 0 0,-31-2-43 0 0,-40 3-65 0 0,0 1 0 0 0,0 0 0 0 0,0 1 0 0 0,0 0 0 0 0,19 2 0 0 0,11 5 17 0 0,-19-4-10 0 0,26 8 0 0 0,-40-10-29 0 0,1 1-1 0 0,0-1 0 0 0,0-1 1 0 0,0 0-1 0 0,0 0 1 0 0,8-1-1 0 0,-8 1 1 0 0,-1-1 0 0 0,0 1 0 0 0,1 0 0 0 0,-1 1 0 0 0,1 0 0 0 0,12 3 0 0 0,-9-1 7 0 0,0 0 1 0 0,0-1-1 0 0,0 0 0 0 0,0-1 1 0 0,18 0-1 0 0,-12 0-7 0 0,1 1-1 0 0,-1 1 1 0 0,0 0-1 0 0,18 7 1 0 0,18 4-18 0 0,-49-14 14 0 0,0 0 0 0 0,0 0 0 0 0,0 0 0 0 0,0 0 1 0 0,0 0-1 0 0,1-1 0 0 0,-1 0 0 0 0,0 1 0 0 0,4-3 0 0 0,39-16 80 0 0,-23 8-78 0 0,-15 8 6 0 0,-1 0 0 0 0,0-1 1 0 0,1 0-1 0 0,-1-1 0 0 0,-1 0 0 0 0,15-11 1 0 0,5-4 71 0 0,-23 19-83 0 0,-1-1 1 0 0,0 0 0 0 0,0 0-1 0 0,0 0 1 0 0,0 0 0 0 0,0-1-1 0 0,-1 1 1 0 0,1-1-1 0 0,-1 0 1 0 0,0 0 0 0 0,1 0-1 0 0,2-5 1 0 0,18-39 37 0 0,-15 33-21 0 0,-1 0 1 0 0,-1 0-1 0 0,0 0 1 0 0,-1-1 0 0 0,5-21-1 0 0,31-177 259 0 0,-39 192-250 0 0,0-1-1 0 0,-1-24 1 0 0,-2 24-5 0 0,2 0 0 0 0,4-24-1 0 0,-3 37-15 0 0,-1 0-1 0 0,1 0 1 0 0,-2 0 0 0 0,1 0-1 0 0,-1 0 1 0 0,0-1 0 0 0,-1 1-1 0 0,0 0 1 0 0,-1 0-1 0 0,-3-10 1 0 0,-2-12 52 0 0,1 0-1 0 0,-3-37 1 0 0,1 4 1 0 0,1 3-1 0 0,0-90 0 0 0,5 120-48 0 0,-2 0 0 0 0,0-1 0 0 0,-17-55 0 0 0,14 55-4 0 0,5 23-6 0 0,1 0 0 0 0,-1 0-1 0 0,-1 1 1 0 0,1-1 0 0 0,-1 1 0 0 0,-1 0 0 0 0,0-1-1 0 0,-4-6 1 0 0,-1 6-6 0 0,0 1 0 0 0,0 1 0 0 0,0-1 0 0 0,-1 2 0 0 0,0-1 0 0 0,0 1 0 0 0,-16-6 0 0 0,2-1 0 0 0,6 4 0 0 0,0 1 0 0 0,0 1 0 0 0,-1 1 0 0 0,-28-6 0 0 0,-80-8 0 0 0,47 8 0 0 0,4 0 0 0 0,-119-22 0 0 0,171 30 0 0 0,0 1 0 0 0,-1 1 0 0 0,-31 1 0 0 0,-74 10 0 0 0,83-4 0 0 0,-216 37 0 0 0,249-39 0 0 0,-109 18 0 0 0,-80 19 0 0 0,189-36 0 0 0,1 1 0 0 0,1 0 0 0 0,-1 1 0 0 0,1 0 0 0 0,0 1 0 0 0,0 0 0 0 0,1 1 0 0 0,0 1 0 0 0,0 0 0 0 0,-15 17 0 0 0,16-15 0 0 0,1 1 0 0 0,0 0 0 0 0,-8 15 0 0 0,9-15 0 0 0,2 0 0 0 0,-1 1 0 0 0,2 0 0 0 0,0 0 0 0 0,0 0 0 0 0,1 0 0 0 0,1 1 0 0 0,0-1 0 0 0,1 1 0 0 0,-1 16 0 0 0,19 167 0 0 0,-8-125 0 0 0,-2-35-11 0 0,2 0 1 0 0,1 0-1 0 0,1-1 0 0 0,2 0 1 0 0,27 54-1 0 0,-28-65 11 0 0,-2 1 0 0 0,0-1 0 0 0,-1 2 0 0 0,-2-1 0 0 0,-1 1 0 0 0,-1-1 0 0 0,1 47 0 0 0,-7-45-365 0 0,-1 0-1 0 0,-2-1 1 0 0,0 0 0 0 0,-13 35-1 0 0,-4 21-800 0 0,14-44-677 0 0,0 1-393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1:26.659"/>
    </inkml:context>
    <inkml:brush xml:id="br0">
      <inkml:brushProperty name="width" value="0.1" units="cm"/>
      <inkml:brushProperty name="height" value="0.1" units="cm"/>
      <inkml:brushProperty name="color" value="#E71224"/>
    </inkml:brush>
  </inkml:definitions>
  <inkml:trace contextRef="#ctx0" brushRef="#br0">0 93 3623 0 0,'0'-6'455'0'0,"0"1"0"0"0,1-1-1 0 0,-1 1 1 0 0,1-1-1 0 0,2-6 1 0 0,-2 10-283 0 0,0-1 0 0 0,0 1 0 0 0,0 0 0 0 0,0 0 0 0 0,0 0 0 0 0,0 0 0 0 0,1 0 0 0 0,-1 0 0 0 0,1 0 0 0 0,0 1 0 0 0,-1-1 0 0 0,1 0 0 0 0,0 1 0 0 0,0 0 0 0 0,3-3 0 0 0,6-1 486 0 0,0 0 0 0 0,17-5 0 0 0,-27 10-608 0 0,0 0 0 0 0,0 0 0 0 0,0 0-1 0 0,0 0 1 0 0,0 0 0 0 0,0 0 0 0 0,0 1 0 0 0,0-1 0 0 0,0 0 0 0 0,0 1 0 0 0,0-1 0 0 0,-1 0 0 0 0,1 1 0 0 0,0-1 0 0 0,0 1 0 0 0,0-1 0 0 0,-1 1 0 0 0,1 0 0 0 0,0-1 0 0 0,-1 1 0 0 0,1 0 0 0 0,0 0 0 0 0,-1-1 0 0 0,1 1 0 0 0,-1 0 0 0 0,1 0-1 0 0,-1 0 1 0 0,1 0 0 0 0,-1 1 0 0 0,14 31 230 0 0,-14-31-253 0 0,2 2 11 0 0,-1 1 0 0 0,1-1-1 0 0,0 0 1 0 0,0 0 0 0 0,0 0 0 0 0,1-1-1 0 0,-1 1 1 0 0,1 0 0 0 0,0-1 0 0 0,0 0 0 0 0,0 0-1 0 0,0 0 1 0 0,1 0 0 0 0,-1 0 0 0 0,1 0 0 0 0,0-1-1 0 0,0 0 1 0 0,0 0 0 0 0,0 0 0 0 0,6 2 0 0 0,0-1 90 0 0,1-1 0 0 0,0 0 1 0 0,-1-1-1 0 0,1 0 1 0 0,0-1-1 0 0,0 0 1 0 0,13-2-1 0 0,-3 1 29 0 0,0 0 0 0 0,1 2-1 0 0,22 4 1 0 0,-18-2-36 0 0,0-1 1 0 0,0 0-1 0 0,45-5 0 0 0,-54 3 12 0 0,0 0 0 0 0,28 4-1 0 0,-9 0-95 0 0,39-4 10 0 0,-58-1-33 0 0,1 1 0 0 0,0 0 0 0 0,0 1 0 0 0,33 7 0 0 0,22 8 50 0 0,-46-11-54 0 0,-5 0 22 0 0,30 9 1 0 0,-29-8 8 0 0,1 0 1 0 0,0-2-1 0 0,0-1 1 0 0,48 1-1 0 0,-27-2 51 0 0,112 3 139 0 0,-123-6-214 0 0,0-2 0 0 0,55-10 0 0 0,-27 2 47 0 0,120-4 0 0 0,-36 12-44 0 0,104-9 24 0 0,54-35-44 0 0,-236 36 2 0 0,-39 5 11 0 0,1 2 0 0 0,-1 1 0 0 0,39 0 0 0 0,-13 4 0 0 0,19 1-16 0 0,-6 5 3 0 0,108-4 0 0 0,150-11 0 0 0,-241 4 11 0 0,356-25 130 0 0,-406 24-141 0 0,-26 3 0 0 0,0 0 0 0 0,0 1 0 0 0,-1 0 0 0 0,1 1 0 0 0,0-1 0 0 0,0 2 0 0 0,0-1 0 0 0,0 1 0 0 0,12 4 0 0 0,-20-5 1 0 0,0 0 0 0 0,-1 0-1 0 0,1 1 1 0 0,0-1 0 0 0,0 1 0 0 0,-1-1-1 0 0,1 1 1 0 0,-1-1 0 0 0,1 1 0 0 0,0-1-1 0 0,-1 1 1 0 0,1-1 0 0 0,-1 1 0 0 0,1 0-1 0 0,-1-1 1 0 0,1 1 0 0 0,-1 0-1 0 0,0 0 1 0 0,1-1 0 0 0,-1 1 0 0 0,0 0-1 0 0,1 1 1 0 0,-1 0-7 0 0,0 0 0 0 0,0 0 1 0 0,0 1-1 0 0,0-1 0 0 0,0 0 0 0 0,-1 0 0 0 0,1 0 0 0 0,-1 3 1 0 0,-3 5-240 0 0,1 0 0 0 0,-10 16 0 0 0,10-21-30 0 0,-15 27-816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1:31.145"/>
    </inkml:context>
    <inkml:brush xml:id="br0">
      <inkml:brushProperty name="width" value="0.1" units="cm"/>
      <inkml:brushProperty name="height" value="0.1" units="cm"/>
      <inkml:brushProperty name="color" value="#E71224"/>
    </inkml:brush>
  </inkml:definitions>
  <inkml:trace contextRef="#ctx0" brushRef="#br0">5102 131 3279 0 0,'-3'-1'125'0'0,"1"0"-1"0"0,-1 1 0 0 0,1-1 1 0 0,-1 1-1 0 0,1 0 1 0 0,-1-1-1 0 0,1 1 0 0 0,-1 0 1 0 0,1 0-1 0 0,-1 1 0 0 0,1-1 1 0 0,0 1-1 0 0,-5 0 0 0 0,4 0 52 0 0,-1 0-1 0 0,1-1 1 0 0,-1 1 0 0 0,1-1-1 0 0,-1 0 1 0 0,0 0-1 0 0,-3 0 1 0 0,1-2-18 0 0,1 1 1 0 0,-1 0-1 0 0,1 1 1 0 0,0 0-1 0 0,-1 0 0 0 0,1 0 1 0 0,-1 0-1 0 0,1 1 1 0 0,-1 0-1 0 0,1 0 1 0 0,0 0-1 0 0,-6 3 1 0 0,8-3-120 0 0,0-1 0 0 0,0 1 1 0 0,0-1-1 0 0,0 1 0 0 0,0-1 1 0 0,0 0-1 0 0,0 0 0 0 0,0 0 0 0 0,0 0 1 0 0,0-1-1 0 0,0 1 0 0 0,-4-2 1 0 0,3 1 97 0 0,0 0 1 0 0,0 1 0 0 0,0-1-1 0 0,0 1 1 0 0,0 0 0 0 0,-5 1-1 0 0,-4 0 407 0 0,-26 2-1 0 0,26-3-224 0 0,-25 4 1 0 0,24-2-120 0 0,1-1 0 0 0,-22 0 0 0 0,23-1-11 0 0,-1 0-1 0 0,1 1 1 0 0,-14 2-1 0 0,-22 3 238 0 0,16-4-230 0 0,-51-2 310 0 0,39-2-71 0 0,12 0-14 0 0,-12 4-109 0 0,30 0-276 0 0,-1-2 0 0 0,0 0 1 0 0,1 0-1 0 0,-16-4 1 0 0,-50-12 709 0 0,69 13-676 0 0,-1 1-1 0 0,0 1 0 0 0,-13-1 1 0 0,-4 0-6 0 0,-12-4-45 0 0,31 4 22 0 0,0 0 1 0 0,-1 0 0 0 0,1 1-1 0 0,-1 1 1 0 0,1-1-1 0 0,-1 2 1 0 0,1 0-1 0 0,-1 0 1 0 0,-13 4-1 0 0,-4 1-14 0 0,22-6-20 0 0,0 1 1 0 0,0 1-1 0 0,0-1 1 0 0,-6 3-1 0 0,-7 3-7 0 0,-1-1 1 0 0,1-1-1 0 0,-1-1 0 0 0,-41 3 0 0 0,21-3 10 0 0,17-2 131 0 0,-30-2 0 0 0,25 0-78 0 0,-6-1 6 0 0,-1-2 0 0 0,1-1 0 0 0,-36-9 0 0 0,-30-5 331 0 0,59 16-389 0 0,-37 0 106 0 0,48-4 84 0 0,0-2 0 0 0,-56-22 0 0 0,25 8-32 0 0,-5 8-98 0 0,-41-9 100 0 0,39 10-97 0 0,52 9-44 0 0,0 2 0 0 0,0 0-1 0 0,0 0 1 0 0,-1 2 0 0 0,1 0-1 0 0,-24 3 1 0 0,-168 30 34 0 0,140-21-70 0 0,8-2 76 0 0,49-9-65 0 0,-2 1 11 0 0,0-1 0 0 0,-14 5 1 0 0,23-5-3 0 0,0-1 1 0 0,-1 1 0 0 0,1-1 0 0 0,-1 0-1 0 0,0-1 1 0 0,1 1 0 0 0,0-1 0 0 0,-1 0-1 0 0,1 0 1 0 0,-1 0 0 0 0,1 0 0 0 0,-5-3-1 0 0,-28-6 253 0 0,17 7-110 0 0,-32-10-1 0 0,-7-1 22 0 0,14 4-37 0 0,31 7-112 0 0,1 0 1 0 0,-1 0 0 0 0,0 2 0 0 0,0-1 0 0 0,0 2-1 0 0,-27 1 1 0 0,-152 20-30 0 0,159-15 0 0 0,1 1 0 0 0,-37 14 0 0 0,-24 6 0 0 0,60-20 0 0 0,29-6 0 0 0,0-1 0 0 0,1 1 0 0 0,-1 0 0 0 0,0 1 0 0 0,-8 2 0 0 0,2 0 1 0 0,1-1-1 0 0,-1 0 1 0 0,1-1-1 0 0,-1 0 0 0 0,0-1 1 0 0,0 0-1 0 0,-16-1 1 0 0,-12 2 59 0 0,-138 19-60 0 0,153-21 0 0 0,-33-2 0 0 0,4 0 0 0 0,-123-6 0 0 0,34-3 104 0 0,110 10-72 0 0,1 2 0 0 0,-48 6 0 0 0,46 0 48 0 0,0 1-1 0 0,1 2 0 0 0,0 1 1 0 0,-40 19-1 0 0,-23 20-1388 0 0,5 7-4759 0 0,55-33-104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1:35.998"/>
    </inkml:context>
    <inkml:brush xml:id="br0">
      <inkml:brushProperty name="width" value="0.1" units="cm"/>
      <inkml:brushProperty name="height" value="0.1" units="cm"/>
      <inkml:brushProperty name="color" value="#E71224"/>
    </inkml:brush>
  </inkml:definitions>
  <inkml:trace contextRef="#ctx0" brushRef="#br0">5079 3 455 0 0,'-1'0'126'0'0,"1"-1"-1"0"0,-1 1 0 0 0,0 0 0 0 0,1-1 0 0 0,-1 1 0 0 0,0 0 0 0 0,0 0 1 0 0,1-1-1 0 0,-1 1 0 0 0,0 0 0 0 0,0 0 0 0 0,1 0 0 0 0,-1 0 0 0 0,0 0 0 0 0,0 0 1 0 0,0 0-1 0 0,1 0 0 0 0,-1 1 0 0 0,0-1 0 0 0,0 0 0 0 0,1 0 0 0 0,-1 1 0 0 0,0-1 1 0 0,1 0-1 0 0,-1 1 0 0 0,0-1 0 0 0,1 1 0 0 0,-1-1 0 0 0,0 1 0 0 0,1-1 0 0 0,-1 1 1 0 0,1-1-1 0 0,-1 1 0 0 0,1 0 0 0 0,-1-1 0 0 0,1 1 0 0 0,0 0 0 0 0,-1 1 0 0 0,-1-1-71 0 0,1 0 0 0 0,0 1-1 0 0,0-1 1 0 0,-1 0-1 0 0,1 0 1 0 0,-1 0 0 0 0,1 0-1 0 0,-1 0 1 0 0,1 0-1 0 0,-1 0 1 0 0,0-1 0 0 0,1 1-1 0 0,-3 0 1 0 0,-29 6 1158 0 0,25-6-845 0 0,4-1-191 0 0,0 1 0 0 0,0 0-1 0 0,0 0 1 0 0,0 0 0 0 0,0 0 0 0 0,0 1 0 0 0,0-1 0 0 0,0 1 0 0 0,1 0 0 0 0,-1 0 0 0 0,1 1-1 0 0,-4 2 1 0 0,6-5-122 0 0,0 1 0 0 0,1-1 0 0 0,-1 0 0 0 0,0 0-1 0 0,0 1 1 0 0,0-1 0 0 0,0 0 0 0 0,0 0-1 0 0,0 0 1 0 0,0 0 0 0 0,0 0 0 0 0,0 0 0 0 0,0 0-1 0 0,1 0 1 0 0,-1 0 0 0 0,0 0 0 0 0,0-1 0 0 0,0 1-1 0 0,0 0 1 0 0,0-1 0 0 0,0 1 0 0 0,0-1 0 0 0,-1 1 53 0 0,1-1 1 0 0,0 1-1 0 0,0-1 1 0 0,-1 1-1 0 0,1 0 1 0 0,0-1 0 0 0,-1 1-1 0 0,1 0 1 0 0,0 0-1 0 0,-1 0 1 0 0,-1 0-1 0 0,1 1-32 0 0,-1 0-1 0 0,0 0 0 0 0,0 0 0 0 0,0-1 1 0 0,0 1-1 0 0,0-1 0 0 0,0 0 1 0 0,0 0-1 0 0,0 0 0 0 0,0 0 0 0 0,0 0 1 0 0,0-1-1 0 0,-5-1 0 0 0,3 1 17 0 0,0 0 0 0 0,0 0 0 0 0,1 0 0 0 0,-1 1 0 0 0,0-1 0 0 0,0 1 0 0 0,0 0 0 0 0,0 1 0 0 0,0-1 0 0 0,0 1 0 0 0,0 0 0 0 0,-7 3 0 0 0,-13 0-42 0 0,-57 14 187 0 0,44-9-57 0 0,0 1 0 0 0,-40 18-1 0 0,65-24-163 0 0,0 1 9 0 0,2 0 31 0 0,-1-1 1 0 0,0 0 0 0 0,0-1-1 0 0,-1 0 1 0 0,1-1 0 0 0,-15 1-1 0 0,-4-1 199 0 0,25-1-215 0 0,-1 0 0 0 0,1 0 0 0 0,-1-1-1 0 0,1 0 1 0 0,-1-1 0 0 0,-9-1 0 0 0,11 1-26 0 0,0 0 1 0 0,0 0 0 0 0,0 0 0 0 0,0 0 0 0 0,0 1 0 0 0,0 0 0 0 0,-1 0 0 0 0,1 1-1 0 0,-7 1 1 0 0,-4 0 29 0 0,1-1-1 0 0,-23 0 1 0 0,37-1-43 0 0,-16-2 0 0 0,14 1 0 0 0,1 1 0 0 0,-1-1 0 0 0,1 1 0 0 0,-1 0 0 0 0,1 0 0 0 0,-1 0 0 0 0,-3 0 0 0 0,-82 10 58 0 0,32-5 2 0 0,31-2-10 0 0,1 1 1 0 0,0 1 0 0 0,-42 15-1 0 0,-1-2-50 0 0,37-10 0 0 0,-1-1 0 0 0,-45 5 0 0 0,38-8 43 0 0,27-2-15 0 0,0 0 1 0 0,0-2-1 0 0,-1 1 1 0 0,1-1-1 0 0,-17-3 1 0 0,26 3-25 0 0,-107-16 309 0 0,33 17-122 0 0,22 2-153 0 0,-10 0-39 0 0,44-1 44 0 0,0-1-1 0 0,0-1 0 0 0,-37-4 0 0 0,47 3 67 0 0,0 0-1 0 0,-19 1 1 0 0,21 1-60 0 0,1-1 0 0 0,-1 0 0 0 0,0 0 0 0 0,1-1 0 0 0,-1 0 0 0 0,-8-2 1 0 0,-39-10 91 0 0,27 4-2 0 0,-13-20 211 0 0,38 27-336 0 0,0 0-1 0 0,0 1 1 0 0,0-1 0 0 0,0 1-1 0 0,0 0 1 0 0,0-1 0 0 0,0 1-1 0 0,-1 1 1 0 0,-4-2-1 0 0,-9-1 18 0 0,-21-14 23 0 0,32 13-42 0 0,0 1 0 0 0,0 0 0 0 0,0 1 0 0 0,0-1-1 0 0,-13-2 1 0 0,-2 2 15 0 0,0 1 1 0 0,0 0-1 0 0,0 1 0 0 0,-22 3 0 0 0,20-3-27 0 0,20 0 0 0 0,0 1 0 0 0,0-1 0 0 0,0 1 0 0 0,1 0 0 0 0,-1 0 0 0 0,0 0 0 0 0,-5 1 0 0 0,-8 3 0 0 0,0-2 0 0 0,-31 1 0 0 0,-4 0 0 0 0,-45 6 0 0 0,31 2 0 0 0,41-6 0 0 0,-1-1 0 0 0,-35 1 0 0 0,43 0 0 0 0,15-4 0 0 0,1-1 0 0 0,-1 1 0 0 0,1-1 0 0 0,0 1 0 0 0,-1-1 0 0 0,1 1 0 0 0,-1-1 0 0 0,1 0 0 0 0,-1 0 0 0 0,0 0 0 0 0,1 0 0 0 0,-2 0 0 0 0,-58-12 0 0 0,38 7 2 0 0,14 4 13 0 0,0-1 1 0 0,-1-1 0 0 0,-15-6-1 0 0,22 8-15 0 0,1 0 0 0 0,-1 0 0 0 0,0 1 0 0 0,0-1 0 0 0,0 1 0 0 0,1-1 0 0 0,-5 1 0 0 0,-20-4 0 0 0,6-2 0 0 0,-34-7 0 0 0,35 9 0 0 0,-9-1 0 0 0,-53-2 0 0 0,6 2 0 0 0,49 3 0 0 0,1 1 0 0 0,-46 5 0 0 0,34-1 0 0 0,-23 4 0 0 0,-111 25 0 0 0,110-24 0 0 0,18-2 0 0 0,22-4 0 0 0,0 0 0 0 0,-30-3 0 0 0,-23 2 0 0 0,27 1 0 0 0,-48-4 0 0 0,-30 0 0 0 0,77 5 0 0 0,-139 11 0 0 0,155-10 0 0 0,-1 3 0 0 0,1 0 0 0 0,-50 19 0 0 0,37-8-620 0 0,0 2 0 0 0,2 2 0 0 0,-56 36 0 0 0,55-29-1044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2:08.946"/>
    </inkml:context>
    <inkml:brush xml:id="br0">
      <inkml:brushProperty name="width" value="0.1" units="cm"/>
      <inkml:brushProperty name="height" value="0.1" units="cm"/>
      <inkml:brushProperty name="color" value="#E71224"/>
    </inkml:brush>
  </inkml:definitions>
  <inkml:trace contextRef="#ctx0" brushRef="#br0">474 127 455 0 0,'2'-2'88'0'0,"0"1"0"0"0,-1 0 0 0 0,1 0-1 0 0,0-1 1 0 0,-1 1 0 0 0,1-1 0 0 0,-1 1-1 0 0,1-1 1 0 0,-1 0 0 0 0,0 0 0 0 0,0 0-1 0 0,0 1 1 0 0,0-1 0 0 0,0 0 0 0 0,1-3-1 0 0,7-35 1922 0 0,-7 27-1462 0 0,-2 11-474 0 0,0 1-1 0 0,0 0 0 0 0,0-1 0 0 0,0 1 0 0 0,0 0 1 0 0,0-1-1 0 0,-1 1 0 0 0,1 0 0 0 0,-1-1 1 0 0,1 1-1 0 0,-1 0 0 0 0,1 0 0 0 0,-1 0 0 0 0,0-1 1 0 0,1 1-1 0 0,-1 0 0 0 0,0 0 0 0 0,0 0 0 0 0,0 0 1 0 0,0 0-1 0 0,0 1 0 0 0,0-1 0 0 0,0 0 0 0 0,0 0 1 0 0,0 1-1 0 0,-1-1 0 0 0,1 0 0 0 0,0 1 1 0 0,0-1-1 0 0,-3 0 0 0 0,-3-1 158 0 0,0 0 1 0 0,0 0-1 0 0,0 0 1 0 0,-10 0-1 0 0,12 1-167 0 0,0 1 1 0 0,0-1-1 0 0,0 1 1 0 0,0 0-1 0 0,0 1 0 0 0,0-1 1 0 0,0 1-1 0 0,-1 0 1 0 0,2 1-1 0 0,-7 1 0 0 0,4 0 11 0 0,0-1-1 0 0,-1-1 0 0 0,1 1 0 0 0,0-1 1 0 0,-1-1-1 0 0,1 1 0 0 0,-15-2 0 0 0,0-2 377 0 0,-28-7 0 0 0,49 10-436 0 0,-7-1 104 0 0,1 0-1 0 0,-1 1 0 0 0,-14 1 1 0 0,-13-2 94 0 0,26 1-105 0 0,1 1 1 0 0,-1-1-1 0 0,0 1 1 0 0,0 1-1 0 0,1 0 1 0 0,-1 0 0 0 0,1 1-1 0 0,-1-1 1 0 0,1 2-1 0 0,0-1 1 0 0,-8 6-1 0 0,14-8-94 0 0,1 1 1 0 0,-1-1-1 0 0,0 1 0 0 0,1-1 0 0 0,0 1 0 0 0,-1 0 1 0 0,1 0-1 0 0,0-1 0 0 0,0 1 0 0 0,0 0 0 0 0,0 0 0 0 0,0 0 1 0 0,0 0-1 0 0,0 0 0 0 0,1 0 0 0 0,-1 1 0 0 0,0 1 0 0 0,-2 43 118 0 0,2-26-35 0 0,-1-1-35 0 0,-1 23 373 0 0,2 58-1 0 0,2-71-146 0 0,-7 59 0 0 0,3-60-171 0 0,1 1 1 0 0,2 33-1 0 0,0-54-32 0 0,1 1 1 0 0,1 0-1 0 0,0-1 1 0 0,0 1-1 0 0,1-1 1 0 0,3 10-1 0 0,-3-14-38 0 0,-1-1 0 0 0,1 1 1 0 0,0-1-1 0 0,0 0 0 0 0,0 0 1 0 0,0 0-1 0 0,1 0 0 0 0,0 0 0 0 0,0-1 1 0 0,0 1-1 0 0,0-1 0 0 0,0 0 0 0 0,6 2 1 0 0,0 1 30 0 0,-4-2-23 0 0,0-1 0 0 0,1 1 0 0 0,-1-1 0 0 0,1 0 0 0 0,0-1 0 0 0,0 0 0 0 0,0 0 0 0 0,13 2 1 0 0,92 10 243 0 0,-78-9-277 0 0,-23-3-3 0 0,0 0-1 0 0,1-1 1 0 0,-1 0 0 0 0,1 0 0 0 0,-1-1 0 0 0,0-1 0 0 0,1 0 0 0 0,12-3 0 0 0,1-3 107 0 0,-1 0 0 0 0,45-21 1 0 0,-61 24-93 0 0,0-1 0 0 0,-1 1 0 0 0,1-1 1 0 0,-1-1-1 0 0,0 1 0 0 0,0-1 0 0 0,-1 0 0 0 0,0-1 1 0 0,0 0-1 0 0,0 0 0 0 0,8-14 0 0 0,-8 9-16 0 0,0 0 0 0 0,-1 0 0 0 0,-1-1 0 0 0,0 1 0 0 0,0-1 0 0 0,-1 0 0 0 0,-1 0 0 0 0,0-1 0 0 0,-1 1 0 0 0,-1 0 0 0 0,0-1 0 0 0,0 1 0 0 0,-1 0 0 0 0,-1-1 0 0 0,-1 1 0 0 0,1 0 0 0 0,-2 0 0 0 0,0 1 0 0 0,-1-1 0 0 0,0 1 0 0 0,0 0 0 0 0,-12-17 0 0 0,-4-5 25 0 0,-1 2 0 0 0,-2 0 1 0 0,-1 2-1 0 0,-2 1 0 0 0,-33-30 0 0 0,57 57-42 0 0,0-1 0 0 0,0 1 0 0 0,0 0 0 0 0,0 0 0 0 0,0 0 0 0 0,-1 0 0 0 0,1 1 0 0 0,-1-1 0 0 0,0 1 0 0 0,1 0 0 0 0,-1 0 0 0 0,0 0 0 0 0,0 0 0 0 0,1 1 0 0 0,-1 0 0 0 0,-6 0 0 0 0,5 0-141 0 0,0 1 0 0 0,1 1 0 0 0,-1-1 0 0 0,0 1 0 0 0,1-1-1 0 0,-1 1 1 0 0,1 1 0 0 0,0-1 0 0 0,0 1 0 0 0,0-1 0 0 0,0 1 0 0 0,-6 6 0 0 0,-8 9-1465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2:17.742"/>
    </inkml:context>
    <inkml:brush xml:id="br0">
      <inkml:brushProperty name="width" value="0.1" units="cm"/>
      <inkml:brushProperty name="height" value="0.1" units="cm"/>
      <inkml:brushProperty name="color" value="#E71224"/>
    </inkml:brush>
  </inkml:definitions>
  <inkml:trace contextRef="#ctx0" brushRef="#br0">909 151 455 0 0,'-3'-6'-160'0'0,"3"6"233"0"0,-1 0 0 0 0,1-1-1 0 0,0 1 1 0 0,0-1-1 0 0,-1 1 1 0 0,1-1-1 0 0,0 1 1 0 0,0 0-1 0 0,0-1 1 0 0,0 1-1 0 0,0-1 1 0 0,-1 1-1 0 0,1-1 1 0 0,0 1-1 0 0,0-1 1 0 0,0 1-1 0 0,0-1 1 0 0,0 1-1 0 0,0-1 1 0 0,1 1-1 0 0,-1 0 1 0 0,0-1-1 0 0,0 1 1 0 0,0-1-1 0 0,0 1 1 0 0,0-1-1 0 0,1 1 1 0 0,-1 0-1 0 0,0-1 1 0 0,0 1-1 0 0,1-1 1 0 0,-1 1 0 0 0,0 0-1 0 0,1-1 1 0 0,-1 1-1 0 0,0 0 1 0 0,1-1-1 0 0,-1 1 1 0 0,1 0-1 0 0,-1 0 1 0 0,1-1-1 0 0,3-3-314 0 0,2-4 252 0 0,12-13 16 0 0,-18 20-16 0 0,1 0 1 0 0,0 0-1 0 0,-1 0 0 0 0,1 0 0 0 0,0 0 0 0 0,-1-1 0 0 0,0 1 0 0 0,1 0 0 0 0,-1 0 0 0 0,0-1 0 0 0,1 1 0 0 0,-1 0 0 0 0,0-1 0 0 0,0 1 0 0 0,0 0 0 0 0,-1-3 0 0 0,1 4 54 0 0,0-1-1 0 0,0 0 0 0 0,0 1 1 0 0,-1-1-1 0 0,1 0 1 0 0,0 1-1 0 0,-1-1 0 0 0,1 1 1 0 0,-1-1-1 0 0,1 1 1 0 0,-1-1-1 0 0,1 1 1 0 0,-1-1-1 0 0,1 1 0 0 0,-1-1 1 0 0,1 1-1 0 0,-1-1 1 0 0,1 1-1 0 0,-1 0 0 0 0,0-1 1 0 0,1 1-1 0 0,-1 0 1 0 0,0 0-1 0 0,1 0 1 0 0,-2-1-1 0 0,-22 1 1728 0 0,22 0-1652 0 0,0 1 0 0 0,0-1 0 0 0,0 0 0 0 0,1 0-1 0 0,-1 0 1 0 0,0 0 0 0 0,0 0 0 0 0,0-1 0 0 0,0 1-1 0 0,0 0 1 0 0,0-1 0 0 0,1 1 0 0 0,-1-1 0 0 0,0 0 0 0 0,-2-1-1 0 0,1-1-33 0 0,-2 0 0 0 0,1 0 0 0 0,0 0 0 0 0,0 0 0 0 0,-1 1 0 0 0,0-1 0 0 0,1 1 0 0 0,-8-2 0 0 0,-42-8 362 0 0,38 9-398 0 0,-33 1-1 0 0,34 2-22 0 0,-1 0-1 0 0,1-1 1 0 0,-17-4-1 0 0,19 3 46 0 0,0 0 0 0 0,0 1 0 0 0,-1 0 0 0 0,1 1 0 0 0,0 1 1 0 0,0 0-1 0 0,-1 1 0 0 0,1 0 0 0 0,0 1 0 0 0,0 0 0 0 0,-19 9 0 0 0,-5 4-5 0 0,0 1 1 0 0,-50 34-1 0 0,27-19 76 0 0,46-26-43 0 0,0 1-1 0 0,0 0 0 0 0,1 1 0 0 0,0 0 0 0 0,-22 20 0 0 0,16-9 77 0 0,0 1 0 0 0,2 0 1 0 0,-21 32-1 0 0,33-43-160 0 0,0-1-1 0 0,0 2 1 0 0,1-1-1 0 0,0 1 1 0 0,1-1-1 0 0,0 1 1 0 0,1 0 0 0 0,-1 0-1 0 0,2 0 1 0 0,0 0-1 0 0,0 1 1 0 0,1 11-1 0 0,1-11 33 0 0,0 0-1 0 0,1-1 1 0 0,0 1-1 0 0,1 0 1 0 0,0-1-1 0 0,1 0 1 0 0,0 0 0 0 0,1 0-1 0 0,0 0 1 0 0,0-1-1 0 0,1 0 1 0 0,0 0-1 0 0,0 0 1 0 0,1-1-1 0 0,1 0 1 0 0,-1 0-1 0 0,1-1 1 0 0,10 8-1 0 0,-2-4 45 0 0,1 0-1 0 0,1 0 0 0 0,0-2 0 0 0,0 0 0 0 0,0-1 1 0 0,1-1-1 0 0,1-1 0 0 0,37 7 0 0 0,71 10 248 0 0,129 7 1954 0 0,-110-17-3830 0 0,-41-6 1697 0 0,-96-6-165 0 0,1-1 1 0 0,0 0 0 0 0,-1-1-1 0 0,1 0 1 0 0,0-1-1 0 0,-1 0 1 0 0,0-1 0 0 0,1 0-1 0 0,-1-1 1 0 0,0 0-1 0 0,15-8 1 0 0,-8 2 61 0 0,0-1-1 0 0,0-1 1 0 0,-2 0 0 0 0,1-1 0 0 0,17-20-1 0 0,-8 8 66 0 0,-16 17-89 0 0,-1 0 0 0 0,0-1 1 0 0,0 0-1 0 0,12-18 1 0 0,-18 24-42 0 0,-1-1 0 0 0,1 0 0 0 0,-1 1 0 0 0,1-1 0 0 0,-1 0 0 0 0,0 0 0 0 0,-1 0 0 0 0,1 1 0 0 0,-1-1 1 0 0,0 0-1 0 0,1 0 0 0 0,-2 0 0 0 0,1 0 0 0 0,0 0 0 0 0,-1 0 0 0 0,0 0 0 0 0,0 0 0 0 0,-3-7 1 0 0,-3-5 12 0 0,0-1 1 0 0,-2 1 0 0 0,0 1-1 0 0,-1 0 1 0 0,0 0 0 0 0,-1 1-1 0 0,-1 0 1 0 0,-21-20 0 0 0,12 16-74 0 0,-1 0 0 0 0,-1 2 0 0 0,0 1 0 0 0,-48-24 0 0 0,66 36 5 0 0,-11-4-801 0 0,-27-10 1 0 0,19 9-718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2:28.506"/>
    </inkml:context>
    <inkml:brush xml:id="br0">
      <inkml:brushProperty name="width" value="0.1" units="cm"/>
      <inkml:brushProperty name="height" value="0.1" units="cm"/>
      <inkml:brushProperty name="color" value="#E71224"/>
    </inkml:brush>
  </inkml:definitions>
  <inkml:trace contextRef="#ctx0" brushRef="#br0">1020 529 455 0 0,'-7'-50'3138'0'0,"6"46"-2984"0"0,-2-12 475 0 0,2-1 1 0 0,-1 0-1 0 0,2 0 1 0 0,0 0-1 0 0,3-18 0 0 0,-1 22-416 0 0,-2-1-1 0 0,0 1 0 0 0,0 0 0 0 0,-1 0 0 0 0,-1 0 0 0 0,-4-18 0 0 0,0-3 19 0 0,5 25-114 0 0,-1 0 0 0 0,0 0 0 0 0,-1 0 0 0 0,1 1 0 0 0,-2-1 0 0 0,1 1 0 0 0,-1 0 0 0 0,0 0 0 0 0,-1 0 0 0 0,0 1 0 0 0,0 0 0 0 0,-1 0 0 0 0,-12-13 0 0 0,10 12-94 0 0,-1-1 1 0 0,-1 1-1 0 0,0 1 1 0 0,0 0-1 0 0,0 1 0 0 0,-1-1 1 0 0,0 2-1 0 0,0 0 1 0 0,0 0-1 0 0,-1 1 1 0 0,1 0-1 0 0,-1 1 1 0 0,0 1-1 0 0,0 0 1 0 0,0 0-1 0 0,-1 1 1 0 0,1 1-1 0 0,0 0 1 0 0,0 0-1 0 0,0 1 0 0 0,-1 1 1 0 0,1 0-1 0 0,0 1 1 0 0,-21 8-1 0 0,-177 74-23 0 0,30 9 80 0 0,159-81 3 0 0,1 1 0 0 0,0 1 0 0 0,-18 18 0 0 0,29-24-49 0 0,1 0 0 0 0,0 0-1 0 0,0 0 1 0 0,1 1-1 0 0,0 1 1 0 0,1-1 0 0 0,0 1-1 0 0,-4 13 1 0 0,-9 25 10 0 0,3 1-1 0 0,-11 60 1 0 0,24-93-34 0 0,0 0 0 0 0,2 0 1 0 0,0 1-1 0 0,1-1 1 0 0,0 0-1 0 0,2 0 1 0 0,0 1-1 0 0,1-1 0 0 0,0 0 1 0 0,10 24-1 0 0,-9-32 36 0 0,1 1-1 0 0,0-1 0 0 0,0 0 0 0 0,1 0 0 0 0,0 0 1 0 0,1-1-1 0 0,0 0 0 0 0,0 0 0 0 0,1-1 0 0 0,0 0 1 0 0,0 0-1 0 0,0-1 0 0 0,1 0 0 0 0,0 0 0 0 0,1-1 1 0 0,-1 0-1 0 0,1-1 0 0 0,0 0 0 0 0,11 3 0 0 0,-9-4 33 0 0,0 0-1 0 0,0-1 1 0 0,0-1 0 0 0,0 0-1 0 0,0 0 1 0 0,0-1-1 0 0,0 0 1 0 0,0-1 0 0 0,21-5-1 0 0,81-15 398 0 0,-94 16-413 0 0,0-1 0 0 0,-1 0 1 0 0,24-13-1 0 0,-2 2-2 0 0,70-29 21 0 0,55-20 84 0 0,-154 62-148 0 0,0-1-1 0 0,0 0 1 0 0,0-1 0 0 0,-1-1 0 0 0,0 1 0 0 0,0-2 0 0 0,-1 1 0 0 0,10-10 0 0 0,-14 10-2 0 0,0 1 0 0 0,0-2-1 0 0,0 1 1 0 0,-1 0 0 0 0,0-1-1 0 0,0 0 1 0 0,-1 0 0 0 0,0-1 0 0 0,-1 1-1 0 0,0-1 1 0 0,0 0 0 0 0,2-9 0 0 0,-4 13-6 0 0,0-1 1 0 0,0 1 0 0 0,-1-1 0 0 0,0 0 0 0 0,0 1-1 0 0,0-1 1 0 0,0 1 0 0 0,-1-1 0 0 0,0 1 0 0 0,0-1-1 0 0,-1 1 1 0 0,1 0 0 0 0,-1-1 0 0 0,0 1 0 0 0,-1 0 0 0 0,1 0-1 0 0,-1 1 1 0 0,0-1 0 0 0,0 0 0 0 0,0 1 0 0 0,-1 0-1 0 0,0-1 1 0 0,0 2 0 0 0,0-1 0 0 0,0 0 0 0 0,0 1-1 0 0,-8-5 1 0 0,0 1-65 0 0,0 0-1 0 0,0 1 1 0 0,0 1-1 0 0,-1 0 1 0 0,0 1-1 0 0,0 0 1 0 0,0 1-1 0 0,0 0 1 0 0,-16-1-1 0 0,-5 2-237 0 0,0 1-1 0 0,-49 5 0 0 0,46-2-366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2:37.596"/>
    </inkml:context>
    <inkml:brush xml:id="br0">
      <inkml:brushProperty name="width" value="0.1" units="cm"/>
      <inkml:brushProperty name="height" value="0.1" units="cm"/>
      <inkml:brushProperty name="color" value="#E71224"/>
    </inkml:brush>
  </inkml:definitions>
  <inkml:trace contextRef="#ctx0" brushRef="#br0">1144 693 1375 0 0,'16'-35'1156'0'0,"-14"24"-265"0"0,-1 0-1 0 0,0-1 0 0 0,-2-16 0 0 0,0 17-461 0 0,1-1 0 0 0,0 1 0 0 0,3-13-1 0 0,-1 10-154 0 0,0 0 0 0 0,0-1 1 0 0,-2 1-1 0 0,0-1 0 0 0,-2-20 0 0 0,0 26-172 0 0,1 0 1 0 0,-2 0-1 0 0,0 0 1 0 0,0 0-1 0 0,0 0 1 0 0,-1 0-1 0 0,0 1 1 0 0,-1-1-1 0 0,-7-9 1 0 0,2 5-18 0 0,0 1 0 0 0,-1 1 0 0 0,0 0 0 0 0,-1 0 0 0 0,0 1 0 0 0,-1 1 0 0 0,-14-9 0 0 0,-13-4-82 0 0,-45-19 0 0 0,71 35 31 0 0,-12-7-19 0 0,0-2 1 0 0,-32-24-1 0 0,41 26 30 0 0,-1 1 0 0 0,-1 0-1 0 0,0 1 1 0 0,0 1 0 0 0,-34-12-1 0 0,34 17-29 0 0,1 0 0 0 0,-1 1 0 0 0,1 1 0 0 0,-1 1-1 0 0,0 0 1 0 0,0 2 0 0 0,0 0 0 0 0,-25 3 0 0 0,-83 21-2 0 0,103-18-14 0 0,0 1 1 0 0,1 1-1 0 0,-27 13 0 0 0,37-13 8 0 0,0 0-1 0 0,0 1 1 0 0,1 0-1 0 0,0 1 0 0 0,1 0 1 0 0,0 1-1 0 0,0 0 1 0 0,2 1-1 0 0,-11 14 0 0 0,12-12 11 0 0,1 0-1 0 0,0 1 0 0 0,0 0 1 0 0,1 0-1 0 0,1 1 0 0 0,1-1 0 0 0,0 1 1 0 0,-1 22-1 0 0,0 16 65 0 0,2 60 1 0 0,3-82-34 0 0,2 0 0 0 0,9 54 0 0 0,-7-67-37 0 0,1 0 1 0 0,1-1-1 0 0,1 0 1 0 0,0 0-1 0 0,18 30 1 0 0,-10-22 61 0 0,2-1 0 0 0,1 0 0 0 0,1-2 0 0 0,1 0-1 0 0,23 21 1 0 0,-37-40-27 0 0,1 1 0 0 0,0-1 0 0 0,0 0-1 0 0,0-1 1 0 0,0 1 0 0 0,0-1-1 0 0,1-1 1 0 0,-1 0 0 0 0,1 0 0 0 0,0 0-1 0 0,0-1 1 0 0,-1 0 0 0 0,1 0 0 0 0,0-1-1 0 0,11-1 1 0 0,3-1 75 0 0,1-1-1 0 0,-1 0 1 0 0,0-2-1 0 0,23-8 1 0 0,-17 2-9 0 0,-1 0 0 0 0,-1-2 1 0 0,0 0-1 0 0,-1-2 0 0 0,35-26 0 0 0,-44 27-62 0 0,0 0 0 0 0,-1 0 0 0 0,19-23 1 0 0,35-54 146 0 0,-62 81-171 0 0,11-15 89 0 0,19-39 0 0 0,-30 52-56 0 0,-2 0 0 0 0,1-1 0 0 0,-2 0 0 0 0,0 0 0 0 0,4-22 0 0 0,-7 28-37 0 0,0 0-1 0 0,-1 0 1 0 0,1 1 0 0 0,-2-1-1 0 0,1 0 1 0 0,-1 0 0 0 0,0 0-1 0 0,0 1 1 0 0,-1-1-1 0 0,0 1 1 0 0,-5-13 0 0 0,4 14-17 0 0,0 0 1 0 0,-1 0 0 0 0,1 0-1 0 0,-1 1 1 0 0,0-1-1 0 0,0 1 1 0 0,0 0 0 0 0,0 0-1 0 0,-1 1 1 0 0,0-1 0 0 0,1 1-1 0 0,-1 0 1 0 0,-1 0 0 0 0,-5-2-1 0 0,-2 0 5 0 0,0 1 0 0 0,0 0-1 0 0,-1 1 1 0 0,1 0 0 0 0,-1 1 0 0 0,1 1-1 0 0,-1 0 1 0 0,-24 2 0 0 0,17 1-463 0 0,-1 1 0 0 0,1 1 1 0 0,0 1-1 0 0,-38 14 0 0 0,22-4-4587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9:32.844"/>
    </inkml:context>
    <inkml:brush xml:id="br0">
      <inkml:brushProperty name="width" value="0.1" units="cm"/>
      <inkml:brushProperty name="height" value="0.1" units="cm"/>
      <inkml:brushProperty name="color" value="#E71224"/>
    </inkml:brush>
  </inkml:definitions>
  <inkml:trace contextRef="#ctx0" brushRef="#br0">4863 174 1375 0 0,'-1'-9'592'0'0,"0"1"-1"0"0,0 0 0 0 0,-6-15 1 0 0,1-3 1128 0 0,5 21-1522 0 0,-1-1 0 0 0,1 0 0 0 0,-1 1 0 0 0,0 0 0 0 0,-3-7 0 0 0,4 10-158 0 0,0 0 0 0 0,0 1 0 0 0,0-1 0 0 0,-1 0 0 0 0,1 1-1 0 0,-1-1 1 0 0,1 1 0 0 0,-1 0 0 0 0,1-1 0 0 0,-1 1 0 0 0,0 0 0 0 0,0 0 0 0 0,1 0 0 0 0,-1 0 0 0 0,0 1 0 0 0,0-1 0 0 0,0 0-1 0 0,-3 0 1 0 0,-30-5 280 0 0,0 0 0 0 0,0 3 0 0 0,-1 1 0 0 0,-37 3 0 0 0,37-2-120 0 0,-60-7-1 0 0,-1-1 26 0 0,31 7-5 0 0,-120 12 0 0 0,-22 37 17 0 0,156-32-218 0 0,-1-2 1 0 0,0-2-1 0 0,-68 4 1 0 0,17-12 72 0 0,-130 9 243 0 0,149-2-311 0 0,6 1 33 0 0,-157-1 0 0 0,-38-21 7 0 0,-158 11 71 0 0,186 4-78 0 0,243-4-57 0 0,-508 10 64 0 0,-48-23-21 0 0,460 7-32 0 0,-372 10 191 0 0,416 0-299 0 0,0 2 1 0 0,-72 19-1 0 0,78-12-77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9:42.266"/>
    </inkml:context>
    <inkml:brush xml:id="br0">
      <inkml:brushProperty name="width" value="0.1" units="cm"/>
      <inkml:brushProperty name="height" value="0.1" units="cm"/>
      <inkml:brushProperty name="color" value="#E71224"/>
    </inkml:brush>
  </inkml:definitions>
  <inkml:trace contextRef="#ctx0" brushRef="#br0">572 1388 455 0 0,'-95'-6'2464'0'0,"70"3"-1840"0"0,1 4 317 0 0,21 0-776 0 0,-1-1 0 0 0,1 0 0 0 0,-1 0 0 0 0,0 0 0 0 0,1 0 0 0 0,-1 0 0 0 0,1-1 0 0 0,-1 0 0 0 0,-3-1 0 0 0,5 1 8 0 0,0-1 0 0 0,0 0 0 0 0,0 0 0 0 0,0 0 0 0 0,1-1 0 0 0,-1 1 0 0 0,1 0 0 0 0,-2-5 0 0 0,-7-9 649 0 0,9 15-724 0 0,-1-1 0 0 0,1 1 1 0 0,0-1-1 0 0,-1 1 0 0 0,1-1 0 0 0,-1 1 1 0 0,1 0-1 0 0,-1 0 0 0 0,0 0 0 0 0,1 0 1 0 0,-1 0-1 0 0,0 0 0 0 0,0 0 0 0 0,0 0 1 0 0,0 1-1 0 0,0-1 0 0 0,0 1 0 0 0,0 0 1 0 0,-3-1-1 0 0,3 1 212 0 0,-9 1 222 0 0,11-1-515 0 0,0 0 0 0 0,0 0 0 0 0,0 0 0 0 0,-1 0 1 0 0,1 0-1 0 0,0 0 0 0 0,0 1 0 0 0,0-1 1 0 0,0 0-1 0 0,0 0 0 0 0,-1 0 0 0 0,1 0 0 0 0,0 0 1 0 0,0 0-1 0 0,0 0 0 0 0,0 0 0 0 0,0 0 1 0 0,0 1-1 0 0,-1-1 0 0 0,1 0 0 0 0,0 0 0 0 0,0 0 1 0 0,0 0-1 0 0,0 0 0 0 0,0 1 0 0 0,0-1 1 0 0,0 0-1 0 0,0 0 0 0 0,0 0 0 0 0,0 0 0 0 0,0 1 1 0 0,0-1-1 0 0,0 0 0 0 0,0 0 0 0 0,0 0 1 0 0,0 0-1 0 0,0 0 0 0 0,0 1 0 0 0,0-1 0 0 0,0 0 1 0 0,0 0-1 0 0,0 0 0 0 0,0 0 0 0 0,0 1 1 0 0,0-1-1 0 0,0 0 0 0 0,0 0 0 0 0,1 0 0 0 0,-1 0 1 0 0,0 0-1 0 0,0 0 0 0 0,0 1 0 0 0,0-1 1 0 0,0 0-1 0 0,0 0 0 0 0,1 0 0 0 0,-1 0 0 0 0,0 0 1 0 0,0 0-1 0 0,0 0 0 0 0,0 0 0 0 0,6 4 295 0 0,0 0-1 0 0,0-1 0 0 0,1 0 1 0 0,-1 0-1 0 0,1 0 1 0 0,-1-1-1 0 0,1 0 0 0 0,0 0 1 0 0,0-1-1 0 0,9 1 1 0 0,22-3 423 0 0,-8 0-268 0 0,284 19 1665 0 0,-158-13-1440 0 0,48 3 134 0 0,-100-2-684 0 0,34-11 170 0 0,-77 1-192 0 0,-28 4 11 0 0,-1 1 1 0 0,1 2-1 0 0,0 1 0 0 0,51 13 0 0 0,-30-7 81 0 0,62 4 0 0 0,-67-9 12 0 0,-19-2-69 0 0,2 0-62 0 0,0 1-1 0 0,39 10 0 0 0,-43-7-70 0 0,1-1 0 0 0,-1-1 0 0 0,33 0 0 0 0,87-3 187 0 0,37 2 131 0 0,-59 3-253 0 0,-52-4-23 0 0,65-8 172 0 0,-74 1-127 0 0,267 0 249 0 0,-286 7-320 0 0,-1-3 0 0 0,0-1-1 0 0,0-2 1 0 0,72-15 0 0 0,-83 10-14 0 0,1 2 0 0 0,49-2 1 0 0,71 6 80 0 0,-94 3-91 0 0,204 13 125 0 0,-130-2-49 0 0,150-5 1 0 0,-61-19-27 0 0,-199 11-63 0 0,291 1 62 0 0,73 25-63 0 0,-246-22 37 0 0,154-16 1 0 0,-269 10-33 0 0,271-27 43 0 0,-250 23-32 0 0,1 2 0 0 0,0 3 0 0 0,53 4 0 0 0,167 24-16 0 0,-111-10 0 0 0,-134-15 0 0 0,-8 0 0 0 0,26 3 0 0 0,-5 1 19 0 0,1-2 0 0 0,56-2 0 0 0,-52-1-12 0 0,341-4 185 0 0,-256 5-124 0 0,122-2-72 0 0,-201 0 4 0 0,30-2 0 0 0,14-1 52 0 0,-25 2-40 0 0,-24-1-12 0 0,-1-2 0 0 0,1-2 0 0 0,50-15 0 0 0,-59 13 64 0 0,0 1 0 0 0,56-5 0 0 0,41 7-64 0 0,-101 6 0 0 0,-12-1 0 0 0,25 3 0 0 0,-23 0 0 0 0,0-2 0 0 0,0 0 0 0 0,0-1 0 0 0,25-4 0 0 0,-14 1 0 0 0,37 1 0 0 0,-14 1 0 0 0,-21 0 18 0 0,-11 2 41 0 0,34-6 0 0 0,-51 5-60 0 0,1-1 1 0 0,-1 0-1 0 0,0 0 0 0 0,0 0 0 0 0,0 0 1 0 0,0-1-1 0 0,0 0 0 0 0,0-1 1 0 0,-1 1-1 0 0,6-5 0 0 0,24-18 17 0 0,-26 20 6 0 0,0 0 1 0 0,0-1-1 0 0,-1 0 1 0 0,11-12-1 0 0,-1 0-7 0 0,37-33 1 0 0,-37 36-5 0 0,0 0 0 0 0,22-28 0 0 0,-34 38-2 0 0,-1-1 0 0 0,0 0-1 0 0,0-1 1 0 0,-1 1 0 0 0,1-1-1 0 0,-2 0 1 0 0,1 0 0 0 0,-1-1 0 0 0,-1 1-1 0 0,1 0 1 0 0,-1-1 0 0 0,-1 0 0 0 0,1 1-1 0 0,-2-1 1 0 0,1 0 0 0 0,-1 0-1 0 0,-1 1 1 0 0,1-1 0 0 0,-1 0 0 0 0,-1 0-1 0 0,-3-13 1 0 0,0 2-1 0 0,1 0-1 0 0,1 0 1 0 0,-1-25 0 0 0,3 26 0 0 0,0 0 0 0 0,-2 0 1 0 0,-9-35-1 0 0,-10-17-3 0 0,-23-123 1 0 0,41 171 3 0 0,-13-71 57 0 0,13 79-57 0 0,0 1-1 0 0,-1 0 0 0 0,-1 0 1 0 0,-10-18-1 0 0,2-3-8 0 0,0-1 0 0 0,13 34 0 0 0,-1 0 0 0 0,1 0 0 0 0,-1 0 0 0 0,1 0 0 0 0,-1 0 0 0 0,0 1 0 0 0,0-1 0 0 0,0 0 0 0 0,1 1 0 0 0,-2 0 0 0 0,1-1 0 0 0,0 1 0 0 0,-3-2 0 0 0,-6 0 0 0 0,1 1 0 0 0,0 0 0 0 0,-1 0 0 0 0,1 1 0 0 0,-22 0 0 0 0,-12-2 0 0 0,18 0 0 0 0,-208-20-35 0 0,175 20 21 0 0,-116 10-1 0 0,171-7 15 0 0,-237 24 0 0 0,168-21 0 0 0,-96-6 0 0 0,163 2 0 0 0,-93-7 0 0 0,-174 7 0 0 0,118 7 0 0 0,90-4 0 0 0,-74-9 0 0 0,103 4 0 0 0,-83-8 0 0 0,-336-15 0 0 0,184 8-365 0 0,53 0-131 0 0,130 18 685 0 0,-91 14 0 0 0,-49 0 310 0 0,100-15-499 0 0,-220 6 0 0 0,255 2 0 0 0,-113 3 0 0 0,43-11 0 0 0,-326-5 0 0 0,186 2 0 0 0,178 0 0 0 0,18-1 0 0 0,-79 0 0 0 0,-54 18 0 0 0,-92 0 0 0 0,29-6 37 0 0,208-4-21 0 0,-29-4-10 0 0,-172-24-1 0 0,-17 7-5 0 0,250 18 0 0 0,-126-4 0 0 0,79-4 0 0 0,-83-11 0 0 0,123 11 0 0 0,-83 0 0 0 0,23 2 0 0 0,105 6 0 0 0,-36 3 0 0 0,39-1 0 0 0,0-2 0 0 0,-29-1 0 0 0,-165-13 0 0 0,200 12 0 0 0,-21-2 0 0 0,0 2 0 0 0,-51 3 0 0 0,50 2 0 0 0,-73-7 0 0 0,75 1 0 0 0,-1 2 0 0 0,-44 4 0 0 0,66-1 0 0 0,-6 0 0 0 0,0 0 0 0 0,0 2 0 0 0,0 0 0 0 0,0 2 0 0 0,1 0 0 0 0,-20 9 0 0 0,26-8 0 0 0,-9 4 0 0 0,-38 25 0 0 0,56-32 0 0 0,-1 0 0 0 0,1 0 0 0 0,-1 1 0 0 0,2 0 0 0 0,-1 0 0 0 0,0 0 0 0 0,1 0 0 0 0,0 1 0 0 0,0 0 0 0 0,0 0 0 0 0,-3 10 0 0 0,4-8 0 0 0,1 1 0 0 0,1-1 0 0 0,-1 1 0 0 0,1 14 0 0 0,-2 11 0 0 0,-3-8 0 0 0,-9 28 0 0 0,9-38 0 0 0,1 0 0 0 0,1 1 0 0 0,1 0 0 0 0,0 0 0 0 0,0 18 0 0 0,-15 187-24 0 0,2-67-3 0 0,15-117 23 0 0,0 0-1 0 0,6 41 1 0 0,-2-59 4 0 0,1 0 0 0 0,1 0 0 0 0,1-1 0 0 0,0 1 0 0 0,2-1 0 0 0,0-1 0 0 0,1 1 0 0 0,0-1 0 0 0,20 25 0 0 0,-20-32 0 0 0,1 0 0 0 0,12 11 0 0 0,-13-14 0 0 0,-1 0 0 0 0,0 1 0 0 0,0 0 0 0 0,6 11 0 0 0,-48 28-665 0 0,16-9-1299 0 0,9-16 81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9:21.018"/>
    </inkml:context>
    <inkml:brush xml:id="br0">
      <inkml:brushProperty name="width" value="0.1" units="cm"/>
      <inkml:brushProperty name="height" value="0.1" units="cm"/>
      <inkml:brushProperty name="color" value="#E71224"/>
    </inkml:brush>
  </inkml:definitions>
  <inkml:trace contextRef="#ctx0" brushRef="#br0">3579 58 455 0 0,'0'-1'70'0'0,"1"1"-1"0"0,-1-1 1 0 0,1 1-1 0 0,-1 0 1 0 0,1-1 0 0 0,-1 1-1 0 0,1-1 1 0 0,-1 0-1 0 0,1 1 1 0 0,-1-1-1 0 0,0 1 1 0 0,1-1-1 0 0,-1 1 1 0 0,0-1-1 0 0,0 0 1 0 0,1 1-1 0 0,-1-1 1 0 0,0 0-1 0 0,0 1 1 0 0,0-1-1 0 0,0 0 1 0 0,0 1-1 0 0,0-2 1 0 0,5-22 1544 0 0,-5 23-1576 0 0,0 0 1 0 0,0 0-1 0 0,0 1 1 0 0,-1-1-1 0 0,1 0 0 0 0,0 0 1 0 0,0 0-1 0 0,-1 1 0 0 0,1-1 1 0 0,0 0-1 0 0,-1 0 1 0 0,1 1-1 0 0,-1-1 0 0 0,1 0 1 0 0,-1 1-1 0 0,1-1 0 0 0,-1 1 1 0 0,0-1-1 0 0,1 0 1 0 0,-1 1-1 0 0,0 0 0 0 0,1-1 1 0 0,-1 1-1 0 0,0-1 0 0 0,1 1 1 0 0,-1 0-1 0 0,0-1 1 0 0,0 1-1 0 0,0 0 0 0 0,1 0 1 0 0,-1 0-1 0 0,0-1 0 0 0,0 1 1 0 0,0 0-1 0 0,1 0 0 0 0,-1 0 1 0 0,0 0-1 0 0,0 1 1 0 0,0-1-1 0 0,-1 0 0 0 0,-7 1 185 0 0,0 1-1 0 0,1 0 1 0 0,-11 3-1 0 0,5-1 136 0 0,-141 40 1545 0 0,133-40-1728 0 0,-1-2 0 0 0,0-1 0 0 0,0 0 0 0 0,-28-4 0 0 0,-15 1 415 0 0,41 3-418 0 0,0 2-1 0 0,-35 7 0 0 0,39-5-111 0 0,-1-2-1 0 0,0 0 1 0 0,-39 0-1 0 0,-133-22 766 0 0,146 14-626 0 0,20 2-129 0 0,0 1-1 0 0,-31 2 0 0 0,35 0-25 0 0,1-1-1 0 0,0-1 0 0 0,-47-11 1 0 0,47 8 4 0 0,-1 1 1 0 0,0 1 0 0 0,-43-1-1 0 0,28 9-3 0 0,0 0-1 0 0,-66 20 0 0 0,60-13-33 0 0,-53 4-11 0 0,11-2 0 0 0,34-1 14 0 0,23-5 3 0 0,0-1 0 0 0,-34 3-1 0 0,-54 7-16 0 0,78-13 12 0 0,29-2-6 0 0,0-1 1 0 0,0 0 0 0 0,-1 0-1 0 0,1-2 1 0 0,0 1-1 0 0,-1-1 1 0 0,-10-3-1 0 0,-54-12 346 0 0,60 13-320 0 0,1 1 0 0 0,-1 0 0 0 0,0 1 0 0 0,1 1 0 0 0,-1 0 0 0 0,0 1 0 0 0,0 1 0 0 0,-17 4 0 0 0,-87 11 32 0 0,81-11-64 0 0,8-1 0 0 0,-1-1 0 0 0,0-1 0 0 0,0-2 0 0 0,-47-4 0 0 0,-90-19 126 0 0,25 4-55 0 0,78 11-14 0 0,25 3-100 0 0,0 2 0 0 0,0 2 0 0 0,0 2 0 0 0,0 2 0 0 0,0 1 1 0 0,1 2-1 0 0,-78 24 0 0 0,77-17-244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3:00.926"/>
    </inkml:context>
    <inkml:brush xml:id="br0">
      <inkml:brushProperty name="width" value="0.1" units="cm"/>
      <inkml:brushProperty name="height" value="0.1" units="cm"/>
      <inkml:brushProperty name="color" value="#66CC00"/>
    </inkml:brush>
  </inkml:definitions>
  <inkml:trace contextRef="#ctx0" brushRef="#br0">2093 1592 2759 0 0,'1'-2'215'0'0,"-1"0"0"0"0,0 0 0 0 0,1 0 1 0 0,-1 0-1 0 0,1 0 0 0 0,0 0 0 0 0,-1 0 0 0 0,1 1 0 0 0,0-1 0 0 0,0 0 0 0 0,0 0 0 0 0,0 1 0 0 0,1-1 0 0 0,1-1 0 0 0,26-24 816 0 0,-23 22-1023 0 0,0 1-1 0 0,-1-2 0 0 0,0 1 0 0 0,6-7 1 0 0,-11 11 67 0 0,1 0 0 0 0,0 0 1 0 0,-1 0-1 0 0,1 0 0 0 0,0 0 0 0 0,0 0 1 0 0,-1 1-1 0 0,1-1 0 0 0,0 0 0 0 0,0 0 1 0 0,0 1-1 0 0,0-1 0 0 0,0 1 1 0 0,0-1-1 0 0,1 0 0 0 0,-1 1-12 0 0,-1 0-1 0 0,1 0 0 0 0,-1 0 1 0 0,1 0-1 0 0,-1 0 1 0 0,0 0-1 0 0,1 0 1 0 0,-1 0-1 0 0,1 0 0 0 0,-1 1 1 0 0,0-1-1 0 0,1 0 1 0 0,-1 0-1 0 0,1 0 1 0 0,-1 1-1 0 0,0-1 0 0 0,1 0 1 0 0,-1 0-1 0 0,0 1 1 0 0,1-1-1 0 0,-1 0 1 0 0,0 1-1 0 0,1-1 1 0 0,-1 0-1 0 0,0 1 0 0 0,1 0 1 0 0,0 2 84 0 0,0 0 1 0 0,0 0-1 0 0,0 0 0 0 0,0 0 1 0 0,0 0-1 0 0,0 0 1 0 0,-1 1-1 0 0,0-1 0 0 0,1 4 1 0 0,-1 2-41 0 0,0-5-44 0 0,0 1-1 0 0,0 0 1 0 0,-1 0 0 0 0,1 0-1 0 0,-2 5 1 0 0,1-9-10 0 0,1 1-1 0 0,-1 0 1 0 0,0-1-1 0 0,0 0 1 0 0,1 1-1 0 0,-1-1 1 0 0,0 1 0 0 0,0-1-1 0 0,0 0 1 0 0,-1 0-1 0 0,1 1 1 0 0,0-1-1 0 0,0 0 1 0 0,-1 0-1 0 0,1 0 1 0 0,0 0 0 0 0,-1-1-1 0 0,1 1 1 0 0,-3 1-1 0 0,-11 4 274 0 0,0 1-1 0 0,1 1 0 0 0,0 0 1 0 0,-14 11-1 0 0,25-17-306 0 0,-1 0 0 0 0,0 0 0 0 0,0 0 0 0 0,0 0 0 0 0,0-1 0 0 0,0 1 0 0 0,0-1 0 0 0,-1 0 0 0 0,1-1 0 0 0,-5 1 0 0 0,-23 6 436 0 0,22-4-136 0 0,0-1 0 0 0,0 0 0 0 0,0 0 0 0 0,-13-1 0 0 0,-11 1 203 0 0,23-1-412 0 0,0-1 1 0 0,0 0-1 0 0,-22-3 1 0 0,-4 2 137 0 0,30 1-199 0 0,1 0 0 0 0,0 0 0 0 0,-1 0 0 0 0,1-1 0 0 0,-7-1 0 0 0,-33-10 240 0 0,-1 1 0 0 0,-65-5 0 0 0,41 9-108 0 0,36 3-20 0 0,-1 1-1 0 0,1 2 1 0 0,-50 4 0 0 0,-88 7 98 0 0,140-14-226 0 0,26 2-7 0 0,1 1 0 0 0,-1 1 0 0 0,1-1-1 0 0,-9 1 1 0 0,-6 2 81 0 0,-7 0-24 0 0,1 0-1 0 0,-1-2 1 0 0,-39-4 0 0 0,57 2-64 0 0,0-1 1 0 0,0 0 0 0 0,-11-5 0 0 0,12 4 63 0 0,0 1-1 0 0,0 0 1 0 0,-16-4 0 0 0,-1 0 66 0 0,23 6-140 0 0,0 0 0 0 0,0 0 0 0 0,-1 0 0 0 0,1 0 0 0 0,0 1 0 0 0,0-1 0 0 0,-1 1 0 0 0,1 0 0 0 0,0 0 0 0 0,-5 0 0 0 0,-39-3 55 0 0,-22 5 64 0 0,56 0-106 0 0,1 1-1 0 0,-23 8 1 0 0,24-7-5 0 0,0 0 1 0 0,0-1 0 0 0,-20 3 0 0 0,29-6-19 0 0,-19 2 81 0 0,0-1-1 0 0,0 0 0 0 0,-23-3 0 0 0,22 2-12 0 0,19 0-55 0 0,-1 0-1 0 0,0 0 1 0 0,0 0-1 0 0,1 0 1 0 0,-1 0 0 0 0,-4-2-1 0 0,-56-8 149 0 0,60 10-156 0 0,2 0 6 0 0,1 0 1 0 0,-1 0-1 0 0,0-1 0 0 0,1 1 0 0 0,-1 0 0 0 0,0-1 0 0 0,1 1 0 0 0,-1-1 0 0 0,0 1 0 0 0,1-1 1 0 0,-1 1-1 0 0,1-1 0 0 0,-1 0 0 0 0,1 0 0 0 0,-1 0 0 0 0,1 0 0 0 0,0 0 0 0 0,-1 0 1 0 0,1 0-1 0 0,0-1 0 0 0,0 1 0 0 0,0 0 0 0 0,0-1 0 0 0,0 1 0 0 0,0-1 0 0 0,-1-2 0 0 0,0-1 37 0 0,-1 1-1 0 0,0-1 1 0 0,0 0-1 0 0,0 1 0 0 0,0 0 1 0 0,-1 0-1 0 0,0 0 0 0 0,-4-4 1 0 0,-9-10 30 0 0,10 11-2 0 0,1-1 1 0 0,0 0-1 0 0,1-1 0 0 0,0 1 0 0 0,0-1 1 0 0,1 0-1 0 0,0 0 0 0 0,1 0 1 0 0,-1-1-1 0 0,-1-10 0 0 0,-15-53 426 0 0,14 43-367 0 0,2-1 0 0 0,0 1 0 0 0,2-54 0 0 0,4 65-78 0 0,2 1 0 0 0,-1-1 0 0 0,2 1 0 0 0,11-27 0 0 0,-8 23-1 0 0,-1-1 1 0 0,4-24-1 0 0,-10 33-34 0 0,0 0-1 0 0,-1 0 1 0 0,-1 0 0 0 0,0 0 0 0 0,-5-21-1 0 0,3 19 13 0 0,1-1 0 0 0,0 1 0 0 0,1-27 0 0 0,2 27-18 0 0,-1 1 0 0 0,-1 0 0 0 0,-1-1 0 0 0,0 1 0 0 0,-1 0 0 0 0,-1 0 1 0 0,0 0-1 0 0,-1 0 0 0 0,0 1 0 0 0,-1 0 0 0 0,-11-19 0 0 0,9 15-1 0 0,0 0 0 0 0,2 0-1 0 0,-5-20 1 0 0,3 10-5 0 0,5 18-9 0 0,0 0 0 0 0,1 0 0 0 0,0 0 0 0 0,0-1 0 0 0,0-11 0 0 0,2 18 0 0 0,1 1 0 0 0,-1-1 0 0 0,1 1 0 0 0,0-1 0 0 0,-1 1 0 0 0,1-1 0 0 0,1 1 0 0 0,-1 0 0 0 0,1-1 0 0 0,-1 1 0 0 0,1 0 0 0 0,0 0 0 0 0,0 0 0 0 0,0 0 0 0 0,0 1 0 0 0,1-1 0 0 0,-1 0 0 0 0,5-3 0 0 0,2-2 0 0 0,0-1 0 0 0,11-14 0 0 0,-11 11 0 0 0,-4 7 0 0 0,0 0 0 0 0,0 0 0 0 0,0 1 0 0 0,0 0 0 0 0,1 0 0 0 0,0 0 0 0 0,0 1 0 0 0,6-4 0 0 0,3 1 0 0 0,0 1 0 0 0,20-5 0 0 0,129-33 0 0 0,-98 23 0 0 0,-47 12 0 0 0,1 2 0 0 0,0 1 0 0 0,26-4 0 0 0,60-9 0 0 0,193-3 0 0 0,-228 18 0 0 0,-31-1 0 0 0,49-10 0 0 0,-23 2 0 0 0,-28 6 0 0 0,9-2 0 0 0,0 2 0 0 0,1 2 0 0 0,65 3 0 0 0,-60 4 0 0 0,37 4 0 0 0,-52-2-6 0 0,56 15 0 0 0,-55-12-58 0 0,-31-8 64 0 0,-1 1-1 0 0,1 1 0 0 0,-1 0 0 0 0,0 0 1 0 0,0 0-1 0 0,0 1 0 0 0,0-1 0 0 0,8 6 0 0 0,16 8-52 0 0,-27-13 53 0 0,0 0 0 0 0,0-1 0 0 0,1 0 0 0 0,0 1 0 0 0,-1-2 0 0 0,1 1 0 0 0,0 0 0 0 0,0-1 0 0 0,-1 0 0 0 0,1 0 0 0 0,8 0 0 0 0,-10 0 0 0 0,0 0 0 0 0,0 1 0 0 0,0-1 0 0 0,0 1 0 0 0,0-1 0 0 0,4 4 0 0 0,-7-5 0 0 0,-1-1 0 0 0,1 0 0 0 0,0 1 0 0 0,-1-1 0 0 0,1 0 0 0 0,-1 1 0 0 0,1-1 0 0 0,0 0 0 0 0,-1 1 0 0 0,0-1 0 0 0,1 1 0 0 0,-1-1 0 0 0,1 1 0 0 0,-1-1 0 0 0,1 1 0 0 0,-1-1 0 0 0,0 1 0 0 0,0-1 0 0 0,1 1 0 0 0,-1 0 0 0 0,0 0 0 0 0,1-1 0 0 0,-1 1 0 0 0,0 0 0 0 0,0 0 0 0 0,1 0 0 0 0,-1 0 0 0 0,0 0 0 0 0,0 0 0 0 0,0 0 0 0 0,1 0 0 0 0,-1 0 0 0 0,0 0 0 0 0,-1 0 0 0 0,-2 1 0 0 0,-1-1 0 0 0,0 1 0 0 0,1-1 0 0 0,-1 1 0 0 0,-5 2 0 0 0,6-1 0 0 0,1-1 0 0 0,1 0 0 0 0,0-1 0 0 0,0 1 0 0 0,0 0 0 0 0,0 0 0 0 0,0 0 0 0 0,0 1 0 0 0,1-1 0 0 0,-1 0 0 0 0,0 1 0 0 0,1-1 0 0 0,-1 1 0 0 0,-1 1 0 0 0,-7 7 0 0 0,9-9 0 0 0,-1 0 0 0 0,1 0 0 0 0,0 0 0 0 0,0 0 0 0 0,0 0 0 0 0,0 0 0 0 0,0 1 0 0 0,0-1 0 0 0,-1 2 0 0 0,-4 7 0 0 0,4-8 0 0 0,1-1 0 0 0,0 1 0 0 0,0 0 0 0 0,0 0 0 0 0,-1 0 0 0 0,2 0 0 0 0,-1 0 0 0 0,0 0 0 0 0,0 0 0 0 0,1 0 0 0 0,-1 0 0 0 0,1 0 0 0 0,-1 0 0 0 0,1 1 0 0 0,0-1 0 0 0,0 0 0 0 0,0 0 0 0 0,0 0 0 0 0,1 0 0 0 0,-1 1 0 0 0,0-1 0 0 0,2 2 0 0 0,-2-3 0 0 0,1 0 0 0 0,-1-1 0 0 0,1 1 0 0 0,-1 0 0 0 0,1-1 0 0 0,0 1 0 0 0,-1-1 0 0 0,1 1 0 0 0,0-1 0 0 0,-1 0 0 0 0,1 1 0 0 0,0-1 0 0 0,0 1 0 0 0,0-1 0 0 0,0 0 0 0 0,0 1 0 0 0,0-1 0 0 0,0 0 0 0 0,0 1 0 0 0,0-1 0 0 0,0 1 0 0 0,0-1 0 0 0,0 1 0 0 0,0-1 0 0 0,0 1 0 0 0,-1-1 0 0 0,1 1 0 0 0,0 0 0 0 0,0 0 0 0 0,-1-1 0 0 0,1 1 0 0 0,0 0 0 0 0,-1 0 0 0 0,1 0 0 0 0,-1 0 0 0 0,1 1 0 0 0,2 4 0 0 0,0 1 0 0 0,0-1 0 0 0,0 0 0 0 0,8 10 0 0 0,-7-12 0 0 0,-1 1 0 0 0,0 0 0 0 0,0 0 0 0 0,0 0 0 0 0,0 0 0 0 0,-1 0 0 0 0,0 0 0 0 0,2 11 0 0 0,2 38-20 0 0,-2 0-1 0 0,-5 77 1 0 0,-1-40 17 0 0,-6 66 3 0 0,0 0 0 0 0,9-133 0 0 0,1 0 0 0 0,2 1 0 0 0,8 28 0 0 0,-1 2 0 0 0,-10-50-5 0 0,0 1-1 0 0,0-1 0 0 0,1 0 1 0 0,0 0-1 0 0,0 0 1 0 0,0 0-1 0 0,0 0 0 0 0,1 0 1 0 0,0-1-1 0 0,0 1 1 0 0,0-1-1 0 0,0 0 0 0 0,1 0 1 0 0,7 7-1 0 0,-9-9-81 0 0,0 0 0 0 0,1 1-1 0 0,-1-1 1 0 0,0 1 0 0 0,0-1-1 0 0,0 1 1 0 0,-1 0 0 0 0,1-1 0 0 0,-1 1-1 0 0,0 0 1 0 0,1 0 0 0 0,-1 0 0 0 0,0 1-1 0 0,-1-1 1 0 0,1 0 0 0 0,-1 0 0 0 0,1 4-1 0 0,-1 1-572 0 0,0 0-1 0 0,0 0 1 0 0,-1-1-1 0 0,0 1 1 0 0,-1-1-1 0 0,-2 9 1 0 0,-2 0-1262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9:21.675"/>
    </inkml:context>
    <inkml:brush xml:id="br0">
      <inkml:brushProperty name="width" value="0.1" units="cm"/>
      <inkml:brushProperty name="height" value="0.1" units="cm"/>
      <inkml:brushProperty name="color" value="#E71224"/>
    </inkml:brush>
  </inkml:definitions>
  <inkml:trace contextRef="#ctx0" brushRef="#br0">667 47 455 0 0,'-26'-3'1341'0'0,"0"1"-1"0"0,-30 2 0 0 0,-11 0-922 0 0,-213-34 2151 0 0,260 31-2462 0 0,0 1 0 0 0,-1 0 0 0 0,1 2 0 0 0,0 0 0 0 0,-1 2 0 0 0,1 0 0 0 0,-25 6 0 0 0,20-1-107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9:22.588"/>
    </inkml:context>
    <inkml:brush xml:id="br0">
      <inkml:brushProperty name="width" value="0.1" units="cm"/>
      <inkml:brushProperty name="height" value="0.1" units="cm"/>
      <inkml:brushProperty name="color" value="#E71224"/>
    </inkml:brush>
  </inkml:definitions>
  <inkml:trace contextRef="#ctx0" brushRef="#br0">2353 25 455 0 0,'8'-12'246'0'0,"-8"12"-198"0"0,1 0 1 0 0,-1 0 0 0 0,0-1 0 0 0,0 1-1 0 0,0 0 1 0 0,0 0 0 0 0,0-1-1 0 0,0 1 1 0 0,0 0 0 0 0,-1 0 0 0 0,1-1-1 0 0,0 1 1 0 0,0 0 0 0 0,0 0 0 0 0,0-1-1 0 0,0 1 1 0 0,0 0 0 0 0,0 0-1 0 0,0-1 1 0 0,-1 1 0 0 0,1 0 0 0 0,0 0-1 0 0,0 0 1 0 0,0-1 0 0 0,-1 1-1 0 0,1 0 1 0 0,0 0 0 0 0,0 0 0 0 0,-3-1 258 0 0,0 0 0 0 0,0 0 0 0 0,1 0 0 0 0,-1 0 0 0 0,0 1 0 0 0,-5-1 0 0 0,5 1-395 0 0,-5 0 301 0 0,1 0-1 0 0,0 1 0 0 0,0 0 0 0 0,0 0 0 0 0,-1 0 0 0 0,1 1 0 0 0,-11 4 0 0 0,-25 6 274 0 0,11-8 267 0 0,-44 0-1 0 0,-26-10 599 0 0,85 4-1160 0 0,-12 1 178 0 0,-44 4 0 0 0,-23-1 183 0 0,54-3-389 0 0,0 1 0 0 0,-1 3-1 0 0,-62 11 1 0 0,-89 5-53 0 0,156-17-103 0 0,-299 8 474 0 0,19 0-18 0 0,160-4-373 0 0,-48 3 1 0 0,141-4-35 0 0,-72 17 1 0 0,115-17-253 0 0,-29 12 0 0 0,16-3-58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9:24.698"/>
    </inkml:context>
    <inkml:brush xml:id="br0">
      <inkml:brushProperty name="width" value="0.1" units="cm"/>
      <inkml:brushProperty name="height" value="0.1" units="cm"/>
      <inkml:brushProperty name="color" value="#E71224"/>
    </inkml:brush>
  </inkml:definitions>
  <inkml:trace contextRef="#ctx0" brushRef="#br0">2220 180 4607 0 0,'0'-15'593'0'0,"0"28"-314"0"0,1-12-276 0 0,-1 1 0 0 0,0-1 0 0 0,0 0-1 0 0,0 1 1 0 0,-1-1 0 0 0,1 0 0 0 0,0 1-1 0 0,0-1 1 0 0,-1 0 0 0 0,1 1 0 0 0,-1-1-1 0 0,1 0 1 0 0,-1 0 0 0 0,1 1 0 0 0,-1-1-1 0 0,0 0 1 0 0,0 0 0 0 0,1 0 0 0 0,-1 0-1 0 0,0 0 1 0 0,0 0 0 0 0,0 0 0 0 0,-2 1-1 0 0,2-2 1 0 0,-1 1-1 0 0,0 0 0 0 0,0-1 1 0 0,0 1-1 0 0,1-1 0 0 0,-1 0 1 0 0,0 0-1 0 0,0 1 0 0 0,0-1 1 0 0,0-1-1 0 0,0 1 0 0 0,0 0 1 0 0,0 0-1 0 0,-2-1 0 0 0,-6-2 33 0 0,0-1 0 0 0,1 0 0 0 0,-1 0-1 0 0,-13-9 1 0 0,0 0 714 0 0,1 1 0 0 0,-26-10-1 0 0,39 19-613 0 0,0 0 0 0 0,0 1 0 0 0,0 0 0 0 0,0 0 0 0 0,0 1 0 0 0,0 0 0 0 0,0 0 0 0 0,-1 1 0 0 0,-10 1 0 0 0,-28 4-80 0 0,0-2 0 0 0,-1-3 1 0 0,1-2-1 0 0,-56-8 0 0 0,-154-18 1079 0 0,122 15-879 0 0,-113-16-114 0 0,-83-9 366 0 0,231 32-378 0 0,0 3 0 0 0,-132 14 0 0 0,197-6-438 0 0,1 1-1 0 0,0 2 1 0 0,-35 12 0 0 0,33-8-3593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9:27.354"/>
    </inkml:context>
    <inkml:brush xml:id="br0">
      <inkml:brushProperty name="width" value="0.1" units="cm"/>
      <inkml:brushProperty name="height" value="0.1" units="cm"/>
      <inkml:brushProperty name="color" value="#E71224"/>
    </inkml:brush>
  </inkml:definitions>
  <inkml:trace contextRef="#ctx0" brushRef="#br0">4426 213 2815 0 0,'-43'-1'1029'0'0,"1"-2"0"0"0,-62-13 1 0 0,-82-32 754 0 0,67 4-1107 0 0,80 27-113 0 0,-1 2-1 0 0,-54-13 1 0 0,81 26-764 0 0,1-1 1 0 0,-1 2-1 0 0,1 0 0 0 0,-1 0 0 0 0,1 1 1 0 0,-1 1-1 0 0,1 0 0 0 0,-1 1 0 0 0,1 0 0 0 0,0 1 1 0 0,-1 0-1 0 0,-13 6 0 0 0,5 1-3003 0 0</inkml:trace>
  <inkml:trace contextRef="#ctx0" brushRef="#br0" timeOffset="1">3399 48 2759 0 0,'-3'-2'53'0'0,"1"-1"-18"0"0,0 1 0 0 0,0 0 1 0 0,0 0-1 0 0,-1 0 0 0 0,1 0 0 0 0,-1 1 0 0 0,1-1 1 0 0,-1 1-1 0 0,0-1 0 0 0,0 1 0 0 0,1 0 0 0 0,-1 0 1 0 0,0 0-1 0 0,0 0 0 0 0,0 1 0 0 0,0-1 1 0 0,0 1-1 0 0,0 0 0 0 0,0 0 0 0 0,-5 0 0 0 0,-49 3 384 0 0,0-3 0 0 0,1-3-1 0 0,-71-11 1 0 0,76 9 1200 0 0,-100 4-1 0 0,-52 17-587 0 0,-41 2-678 0 0,37-20-38 0 0,-77 3 42 0 0,127 14-6 0 0,130-11-1141 0 0,1 2 0 0 0,0 1 0 0 0,-47 19 0 0 0,30-5-2521 0 0</inkml:trace>
  <inkml:trace contextRef="#ctx0" brushRef="#br0" timeOffset="2">1236 130 919 0 0,'-11'4'368'0'0,"1"0"0"0"0,0-1-1 0 0,-1 0 1 0 0,0 0-1 0 0,0-1 1 0 0,-16 1-1 0 0,15-2-316 0 0,-15 2 491 0 0,1-2 0 0 0,-1-1 0 0 0,-32-3-1 0 0,-81-17 1056 0 0,103 13-1314 0 0,-64-10 297 0 0,-148-20 539 0 0,206 33-993 0 0,0 2 0 0 0,-1 2 1 0 0,-74 10-1 0 0,101-7-145 0 0,0 2 0 0 0,1 0 1 0 0,-1 1-1 0 0,1 0 0 0 0,0 1 0 0 0,1 1 1 0 0,0 1-1 0 0,0 0 0 0 0,1 0 0 0 0,-20 19 0 0 0,7-7-161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9:29.004"/>
    </inkml:context>
    <inkml:brush xml:id="br0">
      <inkml:brushProperty name="width" value="0.1" units="cm"/>
      <inkml:brushProperty name="height" value="0.1" units="cm"/>
      <inkml:brushProperty name="color" value="#E71224"/>
    </inkml:brush>
  </inkml:definitions>
  <inkml:trace contextRef="#ctx0" brushRef="#br0">86 29 1375 0 0,'-1'-1'84'0'0,"0"1"-1"0"0,0-1 0 0 0,0 1 0 0 0,-1-1 0 0 0,1 1 0 0 0,0 0 0 0 0,0 0 0 0 0,0 0 0 0 0,0-1 1 0 0,0 1-1 0 0,-1 0 0 0 0,1 0 0 0 0,0 1 0 0 0,0-1 0 0 0,0 0 0 0 0,0 0 0 0 0,-2 1 0 0 0,1-1-44 0 0,1 1-1 0 0,-1-1 0 0 0,0 0 0 0 0,1 0 0 0 0,-1 0 0 0 0,1 0 0 0 0,-1 0 0 0 0,0 0 0 0 0,1 0 0 0 0,-4-1 0 0 0,-33-24 523 0 0,33 23-541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9:30.473"/>
    </inkml:context>
    <inkml:brush xml:id="br0">
      <inkml:brushProperty name="width" value="0.1" units="cm"/>
      <inkml:brushProperty name="height" value="0.1" units="cm"/>
      <inkml:brushProperty name="color" value="#E71224"/>
    </inkml:brush>
  </inkml:definitions>
  <inkml:trace contextRef="#ctx0" brushRef="#br0">1067 13 1839 0 0,'-9'-3'87'0'0,"1"0"0"0"0,0 1 0 0 0,-1 0 1 0 0,1 1-1 0 0,-1 0 0 0 0,-9 0 0 0 0,-54 4 995 0 0,30 0-1039 0 0,-402 10 234 0 0,103 24-51 0 0,304-31-338 0 0,-25 4-1286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9:31.591"/>
    </inkml:context>
    <inkml:brush xml:id="br0">
      <inkml:brushProperty name="width" value="0.1" units="cm"/>
      <inkml:brushProperty name="height" value="0.1" units="cm"/>
      <inkml:brushProperty name="color" value="#E71224"/>
    </inkml:brush>
  </inkml:definitions>
  <inkml:trace contextRef="#ctx0" brushRef="#br0">6629 11 1839 0 0,'-6'-4'122'0'0,"5"3"-80"0"0,0 1 0 0 0,0-1 0 0 0,0 0 1 0 0,0 1-1 0 0,0-1 0 0 0,0 0 0 0 0,0 1 1 0 0,0 0-1 0 0,-1-1 0 0 0,1 1 0 0 0,0 0 0 0 0,0-1 1 0 0,-1 1-1 0 0,1 0 0 0 0,0 0 0 0 0,0 0 1 0 0,-3 0-1 0 0,-176 11 2024 0 0,52-2-542 0 0,75-6-873 0 0,-179 1 1138 0 0,24-6-685 0 0,-204 11 100 0 0,167-6-528 0 0,225-2-649 0 0,-255 14 516 0 0,240-10-661 0 0,0 1-1 0 0,1 1 1 0 0,0 2-1 0 0,0 2 1 0 0,-55 25-1 0 0,55-18-2708 0 0,2-1-941 0 0</inkml:trace>
  <inkml:trace contextRef="#ctx0" brushRef="#br0" timeOffset="1">3674 72 455 0 0,'-1'-2'121'0'0,"0"0"-1"0"0,0 0 0 0 0,0 0 0 0 0,0 0 1 0 0,0 0-1 0 0,0 1 0 0 0,-1-1 0 0 0,1 0 0 0 0,-1 1 1 0 0,0-1-1 0 0,1 1 0 0 0,-1-1 0 0 0,0 1 1 0 0,0 0-1 0 0,0 0 0 0 0,0 0 0 0 0,0 0 0 0 0,0 0 1 0 0,0 0-1 0 0,-3 0 0 0 0,-1 0 235 0 0,0 1 1 0 0,0 0-1 0 0,0 0 1 0 0,0 1-1 0 0,0 0 1 0 0,-7 1-1 0 0,5 0-830 0 0,-23 3 619 0 0,0-2-1 0 0,0-1 1 0 0,-1-1 0 0 0,1-1 0 0 0,-34-6-1 0 0,-153-16 2709 0 0,-49 9-1499 0 0,183 13-783 0 0,-97 13-1 0 0,145-7-721 0 0,0 2 0 0 0,1 1 0 0 0,0 1 0 0 0,0 2-1 0 0,1 2 1 0 0,-56 31 0 0 0,65-31-423 0 0</inkml:trace>
  <inkml:trace contextRef="#ctx0" brushRef="#br0" timeOffset="2">1744 41 3623 0 0,'-3'-8'391'0'0,"-3"15"-350"0"0,-2 0 0 0 0,1-1-1 0 0,-1 0 1 0 0,0-1 0 0 0,-1 1-1 0 0,1-2 1 0 0,-1 1 0 0 0,0-1 0 0 0,0 0-1 0 0,0-1 1 0 0,-1 0 0 0 0,-14 2-1 0 0,-24 2 1010 0 0,0-3 1 0 0,-68-2-1 0 0,92-2-669 0 0,-28 3 117 0 0,1 2 0 0 0,-59 13 0 0 0,-57 6-289 0 0,-283 5 672 0 0,151 11-493 0 0,253-33-366 0 0,14-2-116 0 0,0 1 1 0 0,0 2 0 0 0,-41 16-1 0 0,36-8-162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9:45.597"/>
    </inkml:context>
    <inkml:brush xml:id="br0">
      <inkml:brushProperty name="width" value="0.1" units="cm"/>
      <inkml:brushProperty name="height" value="0.1" units="cm"/>
      <inkml:brushProperty name="color" value="#E71224"/>
    </inkml:brush>
  </inkml:definitions>
  <inkml:trace contextRef="#ctx0" brushRef="#br0">3437 131 2527 0 0,'4'0'200'0'0,"-1"-1"-1"0"0,0 1 0 0 0,1-1 0 0 0,-1 0 0 0 0,0 0 1 0 0,0 0-1 0 0,0 0 0 0 0,0-1 0 0 0,0 1 0 0 0,0-1 1 0 0,0 1-1 0 0,4-4 0 0 0,20-10 3435 0 0,-27 15-3608 0 0,0 0-1 0 0,0 0 0 0 0,1 0 0 0 0,-1 0 1 0 0,0-1-1 0 0,0 1 0 0 0,0 0 1 0 0,0 0-1 0 0,0 0 0 0 0,0 0 0 0 0,0 0 1 0 0,1 0-1 0 0,-1 0 0 0 0,0 0 1 0 0,0 0-1 0 0,0 0 0 0 0,0 0 0 0 0,0 0 1 0 0,0 1-1 0 0,0-1 0 0 0,0 0 1 0 0,1 0-1 0 0,-1 0 0 0 0,0 0 0 0 0,0 0 1 0 0,0 0-1 0 0,0 0 0 0 0,0 0 0 0 0,0 0 1 0 0,0 0-1 0 0,0 0 0 0 0,0 0 1 0 0,0 0-1 0 0,1 0 0 0 0,-1 1 0 0 0,0-1 1 0 0,0 0-1 0 0,0 0 0 0 0,0 0 1 0 0,0 0-1 0 0,0 0 0 0 0,0 0 0 0 0,0 0 1 0 0,0 1-1 0 0,0-1 0 0 0,0 0 1 0 0,0 0-1 0 0,0 0 0 0 0,0 0 0 0 0,0 0 1 0 0,0 0-1 0 0,0 0 0 0 0,0 0 0 0 0,0 1 1 0 0,0-1-1 0 0,0 0 0 0 0,0 0 1 0 0,0 0-1 0 0,0 0 0 0 0,-1 1 4 0 0,1-1 0 0 0,0 0 0 0 0,0 0 0 0 0,0 1 0 0 0,0-1 0 0 0,-1 0 0 0 0,1 1 0 0 0,0-1 0 0 0,0 0 0 0 0,-1 0 0 0 0,1 1 0 0 0,0-1 0 0 0,-1 0 0 0 0,1 0 0 0 0,0 0-1 0 0,-1 0 1 0 0,1 1 0 0 0,0-1 0 0 0,-1 0 0 0 0,1 0 0 0 0,0 0 0 0 0,-1 0 0 0 0,1 0 0 0 0,0 0 0 0 0,-1 0 0 0 0,0 0 0 0 0,-3 1 180 0 0,-1-1 1 0 0,1 1-1 0 0,-1 1 0 0 0,1-1 0 0 0,-1 0 1 0 0,1 1-1 0 0,0 0 0 0 0,-1 0 1 0 0,-5 4-1 0 0,5-3-65 0 0,-1 0 1 0 0,0 0-1 0 0,-12 4 1 0 0,15-6-74 0 0,2-1-32 0 0,0 0 1 0 0,0 0 0 0 0,0 0 0 0 0,0 1 0 0 0,1-1 0 0 0,-1 0 0 0 0,0 1 0 0 0,0-1 0 0 0,0 1 0 0 0,1-1 0 0 0,-1 1 0 0 0,0-1 0 0 0,0 1 0 0 0,1 0 0 0 0,-2 0 0 0 0,0 0 83 0 0,0 0 0 0 0,-1 0-1 0 0,1-1 1 0 0,-1 1 0 0 0,0-1-1 0 0,1 1 1 0 0,-1-1 0 0 0,0 0-1 0 0,1 0 1 0 0,-1 0 0 0 0,-5-1-1 0 0,-53-4 931 0 0,-1 2 0 0 0,-102 9 0 0 0,7 1-540 0 0,111-8-135 0 0,-86-11-1 0 0,93 4-189 0 0,-41-14 0 0 0,54 14-108 0 0,-84-17 181 0 0,84 19-146 0 0,-1 0 0 0 0,-33-2-1 0 0,-88-2-50 0 0,77 7-44 0 0,31 2 61 0 0,-61-10 0 0 0,67 6-75 0 0,-45 0 0 0 0,39 3-8 0 0,-249 4 66 0 0,255 2-64 0 0,-40 10 0 0 0,13-1 0 0 0,15-1 0 0 0,39-10 0 0 0,-1 1 0 0 0,0-1 0 0 0,1 0 0 0 0,-1-1 0 0 0,0 1 0 0 0,0-2 0 0 0,0 1 0 0 0,0-1 0 0 0,-8-1 0 0 0,-93-19 64 0 0,-21-13-64 0 0,121 31 0 0 0,-1 0 0 0 0,0 1 0 0 0,-16-1 0 0 0,-7-1 0 0 0,0-3 0 0 0,23 4 0 0 0,-1 0 0 0 0,1 0 0 0 0,-1 1 0 0 0,1 1 0 0 0,-17 0 0 0 0,-144 21 0 0 0,51-17 0 0 0,109-4 0 0 0,3 0 0 0 0,2 0 0 0 0,0 1 0 0 0,-1-2 0 0 0,1 1 0 0 0,0-1 0 0 0,0 0 0 0 0,0 0 0 0 0,-10-4 0 0 0,-5 2 0 0 0,18 3 0 0 0,1 0 0 0 0,0-1 0 0 0,-1 1 0 0 0,1 0 0 0 0,-1-1 0 0 0,1 1 0 0 0,-5-3 0 0 0,4 2 5 0 0,-1-1 0 0 0,1 1 0 0 0,-1 0 0 0 0,1 0 0 0 0,-1 0 0 0 0,1 1 0 0 0,-1-1 0 0 0,0 1-1 0 0,1 0 1 0 0,-1 0 0 0 0,0 0 0 0 0,-4 1 0 0 0,6-1-5 0 0,0 0 0 0 0,0 0 0 0 0,-1 0 0 0 0,1 0 0 0 0,0-1 0 0 0,0 1 0 0 0,-4-2 0 0 0,-14-2 0 0 0,-31 6 64 0 0,49-2-64 0 0,0 0 0 0 0,0 1 0 0 0,0 0 0 0 0,-1-1 0 0 0,1 1 0 0 0,0 0 0 0 0,0 0 0 0 0,0 0 0 0 0,0 0 0 0 0,1 0 0 0 0,-4 3 0 0 0,-17 8 0 0 0,20-11 0 0 0,0 1 0 0 0,0-1 0 0 0,0 0 0 0 0,0 1 0 0 0,0-1 0 0 0,0 1 0 0 0,1 0 0 0 0,-1-1 0 0 0,1 1 0 0 0,-1 0 0 0 0,1 0 0 0 0,0 0 0 0 0,-1 0 0 0 0,1 0 0 0 0,0 0 0 0 0,-1 4 0 0 0,1-2 0 0 0,-1-1 0 0 0,0 0 0 0 0,0 1 0 0 0,0-1 0 0 0,-3 4 0 0 0,-1-1 0 0 0,3-3 0 0 0,1-1 0 0 0,0 0 0 0 0,-1 1 0 0 0,1-1 0 0 0,-1 0 0 0 0,-5 3 0 0 0,5-3 0 0 0,0 0 0 0 0,0 1 0 0 0,0-1 0 0 0,0 1 0 0 0,1 0 0 0 0,-4 5 0 0 0,-6 6 0 0 0,5-8 1 0 0,1 0 0 0 0,0 0 0 0 0,1 1 0 0 0,-1 0 0 0 0,1 1 1 0 0,0-1-1 0 0,1 1 0 0 0,0 0 0 0 0,-5 12 0 0 0,5-5 50 0 0,2-10-39 0 0,1 0 1 0 0,-1 1-1 0 0,0-1 0 0 0,0 0 1 0 0,-5 7-1 0 0,4-6-2 0 0,-1 0 0 0 0,1 1 0 0 0,0-1 0 0 0,1 1 0 0 0,-1-1 0 0 0,-1 11 0 0 0,-6 43 88 0 0,9-54-85 0 0,-2 15-9 0 0,-1 0 34 0 0,1 0 1 0 0,1 0 0 0 0,2 39 0 0 0,2-53-10 0 0,0 1 0 0 0,0-1 0 0 0,1 1 0 0 0,0-1-1 0 0,0 0 1 0 0,0 0 0 0 0,6 7 0 0 0,11 27 152 0 0,-6 6-51 0 0,-9-29-71 0 0,1 0 0 0 0,10 21 0 0 0,-9-21-8 0 0,0 1 0 0 0,10 38 0 0 0,-11-33 22 0 0,10 25-1 0 0,-7-29-46 0 0,1 0-1 0 0,19 25 1 0 0,-2-1-28 0 0,27 39 178 0 0,-34-54-88 0 0,-16-22-79 0 0,1-1 0 0 0,0 1 0 0 0,0-1 0 0 0,0 0 0 0 0,1-1 0 0 0,11 10-1 0 0,-12-12-2 0 0,-1-1 0 0 0,0 0 0 0 0,1 0 0 0 0,-1 0 0 0 0,1 0 0 0 0,0 0 0 0 0,-1-1-1 0 0,1 0 1 0 0,0 0 0 0 0,0 0 0 0 0,0-1 0 0 0,6 0 0 0 0,4 1 10 0 0,-3-1 4 0 0,-1 0 0 0 0,1-1 1 0 0,0 0-1 0 0,13-3 0 0 0,27-7 44 0 0,81-4-1 0 0,-44 6-9 0 0,76 2 31 0 0,-139 8-95 0 0,147 8 10 0 0,-75-2 0 0 0,-76-5 5 0 0,-4-1 10 0 0,-1 0 0 0 0,1-1-1 0 0,27-4 1 0 0,-34 3-15 0 0,-1 0 0 0 0,18 1 0 0 0,1 0 0 0 0,116 5-3 0 0,-73 0 70 0 0,14 3-67 0 0,0 3 0 0 0,125 33 0 0 0,-171-34 0 0 0,0-2 0 0 0,80 5 0 0 0,-2-6 0 0 0,60 0 0 0 0,-24 3 61 0 0,3-1-47 0 0,-87-8 43 0 0,53-1-61 0 0,-53-6 4 0 0,-41 2 0 0 0,0 2 0 0 0,39 2 0 0 0,4 2 0 0 0,-69-2 2 0 0,1 0 1 0 0,0 0-1 0 0,0 0 0 0 0,0 0 0 0 0,-1-1 0 0 0,1 1 1 0 0,0-1-1 0 0,-1 0 0 0 0,1 0 0 0 0,0-1 0 0 0,-1 1 1 0 0,0-1-1 0 0,1 0 0 0 0,-1 0 0 0 0,5-3 0 0 0,3-4 48 0 0,-1 0 0 0 0,19-21 0 0 0,-9 9 26 0 0,-1 0-2 0 0,-1-1 0 0 0,-2-1 0 0 0,19-32 0 0 0,-13 21 94 0 0,-18 27-155 0 0,-1 0 1 0 0,0 0-1 0 0,0 0 0 0 0,0 0 0 0 0,-1 0 0 0 0,0-1 0 0 0,0 1 0 0 0,0-14 0 0 0,-1 16-8 0 0,-1 1 1 0 0,0 0 0 0 0,0 0-1 0 0,0-1 1 0 0,-1 1 0 0 0,1 0-1 0 0,-1 0 1 0 0,0 0-1 0 0,0 0 1 0 0,0 0 0 0 0,-1 0-1 0 0,0 0 1 0 0,1 0 0 0 0,-1 0-1 0 0,-1 1 1 0 0,1-1-1 0 0,-4-4 1 0 0,6 8-11 0 0,-1-1 0 0 0,1 1 0 0 0,-1 0 0 0 0,1-1 0 0 0,-1 1 0 0 0,1-1 0 0 0,-1 1 0 0 0,0 0 0 0 0,1 0 0 0 0,-1-1 0 0 0,0 1 0 0 0,1 0 0 0 0,-1 0 0 0 0,1 0 0 0 0,-1 0 0 0 0,0-1 0 0 0,0 1 0 0 0,1 0 0 0 0,-1 0 0 0 0,0 1 0 0 0,1-1 0 0 0,-1 0 0 0 0,0 0 0 0 0,1 0 0 0 0,-1 0 0 0 0,0 0 0 0 0,1 1 0 0 0,-1-1 0 0 0,1 0 0 0 0,-1 1 0 0 0,0-1 0 0 0,1 0 0 0 0,-1 1 0 0 0,1-1 0 0 0,-1 1 0 0 0,1-1 0 0 0,-1 1 0 0 0,1-1 0 0 0,0 1 0 0 0,-1-1 0 0 0,0 2 0 0 0,-1 1-108 0 0,-1 1 0 0 0,1-1 0 0 0,0 1 0 0 0,0 0 0 0 0,-2 5 0 0 0,0 2-625 0 0,2-1-1 0 0,-1 0 1 0 0,-1 12-1 0 0,1 15-4645 0 0,0 3-1622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9:48.827"/>
    </inkml:context>
    <inkml:brush xml:id="br0">
      <inkml:brushProperty name="width" value="0.1" units="cm"/>
      <inkml:brushProperty name="height" value="0.1" units="cm"/>
      <inkml:brushProperty name="color" value="#E71224"/>
    </inkml:brush>
  </inkml:definitions>
  <inkml:trace contextRef="#ctx0" brushRef="#br0">8442 179 1375 0 0,'4'-15'1054'0'0,"-4"14"-991"0"0,1-1 1 0 0,-1 1-1 0 0,1 0 0 0 0,-1 0 0 0 0,1-1 1 0 0,-1 1-1 0 0,0 0 0 0 0,1 0 1 0 0,-1-1-1 0 0,0 1 0 0 0,0 0 0 0 0,0-1 1 0 0,0 1-1 0 0,0 0 0 0 0,-1-1 1 0 0,1 1-1 0 0,0 0 0 0 0,-1-2 0 0 0,1 2-27 0 0,0 0 0 0 0,0 0 0 0 0,-1 0 0 0 0,1 0 0 0 0,0 0 0 0 0,1 0-1 0 0,-1 0 1 0 0,0 0 0 0 0,0 1 0 0 0,0-1 0 0 0,0 0 0 0 0,1 0-1 0 0,-1 0 1 0 0,0 0 0 0 0,1 0 0 0 0,-1 0 0 0 0,1 1 0 0 0,-1-1-1 0 0,1 0 1 0 0,0 0 0 0 0,-1 1 0 0 0,1-1 0 0 0,-1 0 0 0 0,1 1 0 0 0,1-2-1 0 0,19-14 648 0 0,85-45 4 0 0,-91 46-83 0 0,-15 13-541 0 0,1 1-1 0 0,0 0 1 0 0,0-1 0 0 0,0 1-1 0 0,0 0 1 0 0,0 0-1 0 0,0 0 1 0 0,0 0-1 0 0,0 0 1 0 0,1 0-1 0 0,-1 0 1 0 0,0 0-1 0 0,0 1 1 0 0,1-1 0 0 0,2-1-1 0 0,-5 2-29 0 0,1 0 1 0 0,0 0-1 0 0,0 0 0 0 0,0 0 1 0 0,0 0-1 0 0,0 0 0 0 0,0 0 1 0 0,-1 0-1 0 0,1 0 0 0 0,0 0 0 0 0,0 0 1 0 0,0 0-1 0 0,0 0 0 0 0,0 0 1 0 0,-1 0-1 0 0,1 0 0 0 0,0 0 1 0 0,0 0-1 0 0,0 0 0 0 0,0 0 1 0 0,0 0-1 0 0,0 0 0 0 0,0 0 0 0 0,0 0 1 0 0,-1-1-1 0 0,1 1 0 0 0,0 0 1 0 0,0 0-1 0 0,0 0 0 0 0,0 0 1 0 0,0 0-1 0 0,0 0 0 0 0,0 0 1 0 0,0-1-1 0 0,0 1 0 0 0,0 0 0 0 0,0 0 1 0 0,0 0-1 0 0,0 0 0 0 0,0 0 1 0 0,0-1-1 0 0,0 1 0 0 0,0 0 1 0 0,0 0-1 0 0,0 0 0 0 0,0 0 1 0 0,0 0-1 0 0,0 0 0 0 0,0-1 0 0 0,0 1 1 0 0,0 0-1 0 0,0 0 0 0 0,-13 4 498 0 0,4 0-301 0 0,0-1-1 0 0,0 0 0 0 0,-1-1 0 0 0,1 0 1 0 0,-1-1-1 0 0,-9 1 0 0 0,-79-6 1435 0 0,71 4-1452 0 0,1 1 0 0 0,0 1 0 0 0,-1 1-1 0 0,1 2 1 0 0,-33 10 0 0 0,-51 8 243 0 0,32-16 236 0 0,-40 8 356 0 0,105-14-913 0 0,-1 0-1 0 0,0 0 0 0 0,1-2 1 0 0,-1 0-1 0 0,-23-4 0 0 0,-8-5 188 0 0,29 5-169 0 0,0 2 1 0 0,-1 0-1 0 0,-24-1 1 0 0,-26-2-13 0 0,19 1-67 0 0,9 2-44 0 0,-5-1 120 0 0,-1 2 0 0 0,-82 8 0 0 0,79-1 6 0 0,-66-3-1 0 0,75-3-64 0 0,-41 1 141 0 0,-84-12-1 0 0,-4-2 78 0 0,-171-5 14 0 0,274 19-255 0 0,-131 4 68 0 0,172-2-126 0 0,-42-5-1 0 0,-11 1 39 0 0,-131 5 89 0 0,-267 6 56 0 0,175-7-117 0 0,83 8 35 0 0,70-2-39 0 0,40-5-71 0 0,-123 8 64 0 0,-224 10 64 0 0,155-8-64 0 0,283-12-64 0 0,-220 24 0 0 0,136-12 0 0 0,-39 2 0 0 0,-209 0 0 0 0,216-3 0 0 0,-97 4 0 0 0,52-18 0 0 0,-65 12 0 0 0,4 21 0 0 0,90-11 0 0 0,26-10 15 0 0,-131-7 0 0 0,60-2 9 0 0,182-1-25 0 0,-144 4 44 0 0,-179 27 0 0 0,291-23-367 0 0,-1 3 0 0 0,2 1 1 0 0,-67 28-1 0 0,62-19-1929 0 0,-54 35 1 0 0,56-29-3687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28:47.621"/>
    </inkml:context>
    <inkml:brush xml:id="br0">
      <inkml:brushProperty name="width" value="0.1" units="cm"/>
      <inkml:brushProperty name="height" value="0.1" units="cm"/>
      <inkml:brushProperty name="color" value="#F4F91B"/>
    </inkml:brush>
  </inkml:definitions>
  <inkml:trace contextRef="#ctx0" brushRef="#br0">17 50 2759 0 0,'0'0'93'0'0,"-1"0"1"0"0,0 0-1 0 0,0 0 0 0 0,1-1 0 0 0,-1 1 0 0 0,0 0 0 0 0,1 0 0 0 0,-1 0 0 0 0,0-1 0 0 0,1 1 0 0 0,-1 0 0 0 0,1-1 0 0 0,-1 1 0 0 0,0 0 0 0 0,1-1 0 0 0,-1 1 0 0 0,1-1 0 0 0,-1 1 0 0 0,1-1 0 0 0,-1 1 0 0 0,1-1 0 0 0,0 0 0 0 0,-1 1 0 0 0,1-1 0 0 0,-1 1 0 0 0,1-1 0 0 0,0 0 0 0 0,0 1 0 0 0,0-1 0 0 0,-1 0 0 0 0,1 1 0 0 0,0-1 0 0 0,0 0 0 0 0,0 0 0 0 0,3-1 191 0 0,0 0 0 0 0,0 1 0 0 0,0 0 0 0 0,0 0 0 0 0,6-2 0 0 0,1 3 160 0 0,-8 0-314 0 0,1 1 0 0 0,0-1 0 0 0,0 0-1 0 0,0-1 1 0 0,-1 1 0 0 0,1 0 0 0 0,0-1 0 0 0,-1 0 0 0 0,1 1 0 0 0,3-3-1 0 0,2 0 159 0 0,-1 1 0 0 0,1 0 0 0 0,0 0 0 0 0,0 1 0 0 0,9-1 0 0 0,9-2 512 0 0,-23 3-750 0 0,1 1 1 0 0,-1-1-1 0 0,1 1 0 0 0,-1 0 0 0 0,1 0 0 0 0,-1 0 0 0 0,0 0 1 0 0,1 1-1 0 0,-1-1 0 0 0,1 1 0 0 0,-1 0 0 0 0,5 2 0 0 0,-3 0 33 0 0,1 0 0 0 0,-1 0 0 0 0,-1 0 0 0 0,1 1 0 0 0,0 0-1 0 0,5 7 1 0 0,-1-4-10 0 0,0 0 0 0 0,0 0 0 0 0,1-1 0 0 0,0 0 0 0 0,0 0 0 0 0,0-1 0 0 0,1-1-1 0 0,21 7 1 0 0,-20-7 39 0 0,1 0 1 0 0,-1 0-1 0 0,0-2 0 0 0,1 1 0 0 0,0-2 0 0 0,12 1 1 0 0,-15-1 13 0 0,-1 0 0 0 0,0 0-1 0 0,0 1 1 0 0,11 4 0 0 0,25 4 55 0 0,-22-9 45 0 0,36-3 0 0 0,-10 0 194 0 0,-3 1-287 0 0,-23 0-71 0 0,42 3 1 0 0,-37 0 52 0 0,50-3 0 0 0,-54 0-31 0 0,1 1 0 0 0,43 4 0 0 0,-39 0-52 0 0,47 1 0 0 0,-53-7 46 0 0,-1 0 1 0 0,1-1-1 0 0,33-10 0 0 0,-30 6 42 0 0,51-5-1 0 0,-13 6-119 0 0,-22 2 0 0 0,82 1 0 0 0,-83 5 0 0 0,49-6 0 0 0,-5 1 0 0 0,-5-4 0 0 0,-27 1 0 0 0,19-2 0 0 0,-10 5 65 0 0,59-6 110 0 0,-105 6-205 0 0,-8 2 53 0 0,-1-1 0 0 0,1 2 0 0 0,0-1 0 0 0,0 1 0 0 0,14 1 0 0 0,-21-1-22 0 0,0 0 0 0 0,0 0 0 0 0,1 1 0 0 0,-1-1 0 0 0,0 1 0 0 0,0-1 0 0 0,0 1 0 0 0,1 0 0 0 0,-1-1 0 0 0,0 1 0 0 0,0 0 0 0 0,0 0 0 0 0,0-1 0 0 0,0 1 0 0 0,-1 0 0 0 0,1 0 0 0 0,1 1-1 0 0,-1 0-9 0 0,-1 0-1 0 0,1-1 0 0 0,-1 1 0 0 0,1 0 0 0 0,-1 0 0 0 0,1-1 0 0 0,-1 1 0 0 0,0 0 0 0 0,0 0 0 0 0,0 0 0 0 0,0-1 1 0 0,0 1-1 0 0,0 0 0 0 0,-1 0 0 0 0,0 2 0 0 0,-5 17-915 0 0,-4 2-333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3:06.538"/>
    </inkml:context>
    <inkml:brush xml:id="br0">
      <inkml:brushProperty name="width" value="0.1" units="cm"/>
      <inkml:brushProperty name="height" value="0.1" units="cm"/>
      <inkml:brushProperty name="color" value="#66CC00"/>
    </inkml:brush>
  </inkml:definitions>
  <inkml:trace contextRef="#ctx0" brushRef="#br0">1095 1118 2759 0 0,'-6'-4'427'0'0,"0"0"-1"0"0,-1 1 0 0 0,0 0 0 0 0,0 0 1 0 0,1 0-1 0 0,-2 1 0 0 0,1 0 0 0 0,0 0 0 0 0,0 1 1 0 0,-1-1-1 0 0,-10 1 0 0 0,-2 1-158 0 0,0 1 1 0 0,0 1-1 0 0,0 1 0 0 0,-24 6 1 0 0,17-4 270 0 0,-33 4 1 0 0,5-3 290 0 0,-90 23-1 0 0,76-14-585 0 0,25-4-4 0 0,25-6 114 0 0,-1-1 1 0 0,0 0-1 0 0,-33 1 0 0 0,39-4 150 0 0,0 0 0 0 0,-21 5 0 0 0,23-7 34 0 0,6 2 472 0 0,12 8-270 0 0,0-6-577 0 0,0 1-1 0 0,0-1 1 0 0,0 0-1 0 0,1-1 1 0 0,-1 1-1 0 0,1-1 1 0 0,7 1-1 0 0,-11-2-126 0 0,40 9 667 0 0,75 6 0 0 0,-65-10-398 0 0,-21-2-130 0 0,0-1 0 0 0,0-2 0 0 0,0-1-1 0 0,0-2 1 0 0,46-8 0 0 0,13-11 323 0 0,90-15 151 0 0,-44 12-407 0 0,-98 18-173 0 0,0 0 42 0 0,54-1 0 0 0,-51 8-83 0 0,-8 0 22 0 0,48-5 0 0 0,-70 3-37 0 0,0 0 0 0 0,21 3 0 0 0,2 0 12 0 0,-10-1 16 0 0,-15-1-32 0 0,1 0-1 0 0,0 0 1 0 0,-1-1 0 0 0,21-4 0 0 0,-27 4 8 0 0,-1 0 0 0 0,1 0 1 0 0,-1-1-1 0 0,1 0 0 0 0,-1 0 0 0 0,0 0 0 0 0,0 0 1 0 0,0 0-1 0 0,0-1 0 0 0,0 1 0 0 0,0-1 1 0 0,-1 0-1 0 0,1 1 0 0 0,-1-1 0 0 0,0 0 0 0 0,0-1 1 0 0,0 1-1 0 0,1-4 0 0 0,4-8 76 0 0,-1-1-1 0 0,0 1 1 0 0,-1-1-1 0 0,-1-1 1 0 0,-1 1-1 0 0,3-30 1 0 0,-6-103 48 0 0,-2 68 2 0 0,1 15-72 0 0,0 14 49 0 0,7-70 1 0 0,-3 83-97 0 0,-4-71-1 0 0,-2 34-6 0 0,3 63-17 0 0,-1 1 0 0 0,-1-1 0 0 0,0 1 0 0 0,0 0 0 0 0,-2 0 0 0 0,1 0 0 0 0,-1 0 0 0 0,-1 0 0 0 0,0 1 0 0 0,-1 0 0 0 0,-7-12 0 0 0,11 22 0 0 0,-6-12 17 0 0,-17-22-1 0 0,21 30-12 0 0,0 1 0 0 0,-1 0 0 0 0,1 0-1 0 0,-1 1 1 0 0,0-1 0 0 0,0 1 0 0 0,-10-5 0 0 0,-6 1-4 0 0,0 0 0 0 0,0 1 0 0 0,-1 1 0 0 0,0 0 0 0 0,-32-1 0 0 0,26 6 0 0 0,0 0 0 0 0,0 1 0 0 0,-40 8 0 0 0,31-5 0 0 0,-54-1 0 0 0,11-1 0 0 0,-69-1 0 0 0,72-3 0 0 0,-33-4 0 0 0,66 2 0 0 0,-53 3 0 0 0,-231 37 0 0 0,239-24 0 0 0,51-7 0 0 0,21-4 0 0 0,0 1 0 0 0,0 1 0 0 0,0 0 0 0 0,0 1 0 0 0,0 1 0 0 0,-20 9 0 0 0,34-12-1 0 0,-1 0 0 0 0,1 0 0 0 0,0 0-1 0 0,0 1 1 0 0,0-1 0 0 0,1 1 0 0 0,-1 0 0 0 0,0-1 0 0 0,1 1-1 0 0,0 1 1 0 0,0-1 0 0 0,0 0 0 0 0,0 0 0 0 0,-2 6 0 0 0,-1 4-10 0 0,1 0 0 0 0,-4 25 1 0 0,5-25 5 0 0,0 1 0 0 0,-5 14 0 0 0,6-21 5 0 0,1 0 0 0 0,-1 0 0 0 0,1 0 0 0 0,1 0 0 0 0,-1 0 0 0 0,1 0 0 0 0,2 12 0 0 0,-1 21 0 0 0,-9 172 0 0 0,-2-51 0 0 0,8-139 0 0 0,2 0 0 0 0,3 27 0 0 0,0 9 0 0 0,-10 38 0 0 0,1-1 0 0 0,7-84 0 0 0,-1-1 0 0 0,1 0 0 0 0,1 1 0 0 0,0-1 0 0 0,0 0 0 0 0,1 0 0 0 0,5 10 0 0 0,-2-9 32 0 0,-6-11-31 0 0,0 0 0 0 0,0 0 0 0 0,1 0-1 0 0,-1 0 1 0 0,0 1 0 0 0,0-1 0 0 0,0 0 0 0 0,0 0-1 0 0,1 0 1 0 0,-1 0 0 0 0,0 0 0 0 0,0 0 0 0 0,0 0-1 0 0,1 0 1 0 0,-1 0 0 0 0,0 0 0 0 0,0 0 0 0 0,1 0-1 0 0,-1 0 1 0 0,0 0 0 0 0,0 0 0 0 0,0 0 0 0 0,1 0-1 0 0,-1 0 1 0 0,0 0 0 0 0,0 0 0 0 0,0 0 0 0 0,1 0-1 0 0,-1 0 1 0 0,0 0 0 0 0,0 0 0 0 0,0 0 0 0 0,1-1-1 0 0,-1 1 1 0 0,0 0 0 0 0,0 0 0 0 0,0 0 0 0 0,0 0-1 0 0,1-1 1 0 0,-3-2 32 0 0,-1-1 1 0 0,1 1-1 0 0,0 0 0 0 0,-1-1 1 0 0,-4-3-1 0 0,7 7-39 0 0,0 0 1 0 0,0 0-1 0 0,0 0 0 0 0,0-1 1 0 0,0 1-1 0 0,-1 0 0 0 0,1 0 0 0 0,0 0 1 0 0,0 0-1 0 0,0 0 0 0 0,0 0 1 0 0,-1 0-1 0 0,1 0 0 0 0,0 0 0 0 0,0 0 1 0 0,0 0-1 0 0,0 0 0 0 0,-1 0 1 0 0,1-1-1 0 0,0 1 0 0 0,0 0 0 0 0,0 0 1 0 0,0 1-1 0 0,-1-1 0 0 0,1 0 1 0 0,0 0-1 0 0,0 0 0 0 0,0 0 0 0 0,0 0 1 0 0,-1 0-1 0 0,1 0 0 0 0,0 0 1 0 0,0 0-1 0 0,0 0 0 0 0,0 0 0 0 0,-1 0 1 0 0,1 1-1 0 0,0-1 0 0 0,0 0 1 0 0,0 0-1 0 0,0 0 0 0 0,0 0 0 0 0,0 0 1 0 0,-1 0-1 0 0,1 1 0 0 0,0-1 1 0 0,0 0-1 0 0,0 0 0 0 0,0 0 0 0 0,0 0 1 0 0,0 1-1 0 0,0-1 0 0 0,0 0 1 0 0,0 0-1 0 0,-1 13-1478 0 0,1-9 981 0 0,0 10-748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29:00.012"/>
    </inkml:context>
    <inkml:brush xml:id="br0">
      <inkml:brushProperty name="width" value="0.1" units="cm"/>
      <inkml:brushProperty name="height" value="0.1" units="cm"/>
      <inkml:brushProperty name="color" value="#F4F91B"/>
    </inkml:brush>
  </inkml:definitions>
  <inkml:trace contextRef="#ctx0" brushRef="#br0">8 7 2471 0 0,'0'0'14'0'0,"0"0"-1"0"0,0 0 0 0 0,0 0 1 0 0,0 0-1 0 0,0 0 0 0 0,0-1 1 0 0,0 1-1 0 0,0 0 0 0 0,0 0 1 0 0,0 0-1 0 0,0 0 0 0 0,0 0 1 0 0,0 0-1 0 0,0-1 0 0 0,0 1 1 0 0,0 0-1 0 0,0 0 0 0 0,0 0 1 0 0,0 0-1 0 0,0 0 0 0 0,0 0 1 0 0,0-1-1 0 0,-1 1 0 0 0,1 0 1 0 0,0 0-1 0 0,0 0 0 0 0,0 0 1 0 0,0 0-1 0 0,0 0 0 0 0,0 0 1 0 0,0 0-1 0 0,0 0 0 0 0,0-1 1 0 0,-1 1-1 0 0,1 0 0 0 0,0 0 1 0 0,0 0-1 0 0,0 0 0 0 0,0 0 1 0 0,0 0-1 0 0,0 0 0 0 0,-1 0 1 0 0,1 0-1 0 0,0 0 0 0 0,0 0 1 0 0,0 0-1 0 0,0 0 0 0 0,0 0 1 0 0,0 0-1 0 0,-1 0 0 0 0,1 0 1 0 0,0 0-1 0 0,0 0 0 0 0,0 0 1 0 0,0 0-1 0 0,0 0 0 0 0,0 0 1 0 0,-1 1-1 0 0,1-1 0 0 0,0 0 1 0 0,0 0-1 0 0,0 0 0 0 0,0 0 11 0 0,-1 0 0 0 0,1 1-1 0 0,0-1 1 0 0,0 0-1 0 0,0 0 1 0 0,0 0-1 0 0,0 1 1 0 0,0-1 0 0 0,-1 0-1 0 0,1 0 1 0 0,0 1-1 0 0,0-1 1 0 0,0 0 0 0 0,0 0-1 0 0,0 1 1 0 0,0-1-1 0 0,0 0 1 0 0,0 0-1 0 0,0 1 1 0 0,0-1 0 0 0,0 0-1 0 0,0 1 1 0 0,0-1-1 0 0,0 0 1 0 0,0 0-1 0 0,0 1 1 0 0,0-1 0 0 0,1 0-1 0 0,-1 0 1 0 0,0 0-1 0 0,0 1 1 0 0,0-1 0 0 0,0 0-1 0 0,0 0 1 0 0,1 0-1 0 0,-1 1 1 0 0,0-1-1 0 0,3 7 322 0 0,-1-5-57 0 0,7-4-2 0 0,2-3 191 0 0,1 2 0 0 0,-1-1 0 0 0,24-2 0 0 0,-32 6-433 0 0,12-1 43 0 0,0 0 0 0 0,-1 1 0 0 0,1 1 0 0 0,0 1 0 0 0,-1 0 0 0 0,25 7 0 0 0,24 3 217 0 0,-24-5-42 0 0,-31-4-202 0 0,1-2-1 0 0,0 1 0 0 0,0-1 0 0 0,0 0 1 0 0,0-1-1 0 0,1 0 0 0 0,8-1 0 0 0,-2-1 132 0 0,30 0-1 0 0,-30 2-63 0 0,28-4 0 0 0,-32 3-97 0 0,-1 1-1 0 0,1 1 1 0 0,-1 0 0 0 0,0 0-1 0 0,1 1 1 0 0,-1 1 0 0 0,12 3-1 0 0,5 1-13 0 0,-19-5-6 0 0,0 0-1 0 0,1-1 0 0 0,-1 0 0 0 0,0-1 0 0 0,1 0 0 0 0,13-1 0 0 0,-4-1 123 0 0,-1 2-1 0 0,1 0 0 0 0,36 6 1 0 0,-17 2-50 0 0,-28-5-82 0 0,0-1 0 0 0,1 0 0 0 0,18 1 0 0 0,28 1 54 0 0,97-12 20 0 0,-107 8-10 0 0,-7 1-37 0 0,57-6 0 0 0,-43-4-25 0 0,-31 4 16 0 0,1 2 0 0 0,-1 0 0 0 0,35 2 0 0 0,80-2 63 0 0,-40 0-34 0 0,-54 5-47 0 0,51 9 0 0 0,2 0 0 0 0,-40-5 12 0 0,32 1 30 0 0,25-3-32 0 0,-98-4-10 0 0,-1 1 0 0 0,1 0 0 0 0,0 1 0 0 0,-1 1 0 0 0,0 0 0 0 0,18 7 0 0 0,-12-3 0 0 0,23 4 0 0 0,11 2 0 0 0,-5 2 0 0 0,88 14 0 0 0,-109-26 21 0 0,1-1 0 0 0,0-2-1 0 0,36-4 1 0 0,89-19 78 0 0,-103 12-53 0 0,36-6 93 0 0,-75 15-123 0 0,-1 1 0 0 0,1 1 1 0 0,0 0-1 0 0,24 3 0 0 0,-32-2-298 0 0,1 1-1 0 0,0-1 1 0 0,-1 1 0 0 0,1 1-1 0 0,-1-1 1 0 0,0 1-1 0 0,0 0 1 0 0,0 0 0 0 0,0 0-1 0 0,7 7 1 0 0,2 4-3220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30:05.980"/>
    </inkml:context>
    <inkml:brush xml:id="br0">
      <inkml:brushProperty name="width" value="0.1" units="cm"/>
      <inkml:brushProperty name="height" value="0.1" units="cm"/>
      <inkml:brushProperty name="color" value="#F4F91B"/>
    </inkml:brush>
  </inkml:definitions>
  <inkml:trace contextRef="#ctx0" brushRef="#br0">33 196 1375 0 0,'-1'-2'162'0'0,"-1"1"0"0"0,0-1-1 0 0,1 0 1 0 0,-1 0-1 0 0,1 0 1 0 0,-1 0-1 0 0,1 0 1 0 0,-2-4-1 0 0,3 6-122 0 0,0-1 0 0 0,0 0-1 0 0,0 0 1 0 0,0 0 0 0 0,0 1-1 0 0,0-1 1 0 0,0 0 0 0 0,0 0-1 0 0,0 0 1 0 0,1 1 0 0 0,-1-1-1 0 0,0 0 1 0 0,0 0-1 0 0,1 1 1 0 0,-1-1 0 0 0,1 0-1 0 0,-1 1 1 0 0,1-1 0 0 0,-1 0-1 0 0,1 1 1 0 0,-1-1 0 0 0,1 1-1 0 0,-1-1 1 0 0,1 1 0 0 0,0-1-1 0 0,-1 1 1 0 0,1-1-1 0 0,0 1 1 0 0,0-1 0 0 0,7-4 42 0 0,-1 0 0 0 0,0 0 0 0 0,-1-1 0 0 0,1 0 0 0 0,-1-1 0 0 0,0 1 0 0 0,-1-1 0 0 0,1 0 0 0 0,6-12 0 0 0,-8 12 62 0 0,-1 2-42 0 0,0-1 1 0 0,0 1-1 0 0,4-11 0 0 0,-7 14-86 0 0,1 1 0 0 0,-1 0 0 0 0,0-1 1 0 0,1 1-1 0 0,-1 0 0 0 0,0 0 0 0 0,0-1 0 0 0,0 1 1 0 0,0 0-1 0 0,0-1 0 0 0,0 1 0 0 0,0 0 0 0 0,-1-1 0 0 0,1 1 1 0 0,0 0-1 0 0,-1-1 0 0 0,1 1 0 0 0,-1 0 0 0 0,0 0 1 0 0,1 0-1 0 0,-1 0 0 0 0,0-1 0 0 0,-1-1 0 0 0,1 2 9 0 0,0 1-1 0 0,0-1 0 0 0,0 0 0 0 0,0 0 1 0 0,0 0-1 0 0,0 1 0 0 0,0-1 0 0 0,-1 0 0 0 0,1 1 1 0 0,0-1-1 0 0,0 1 0 0 0,-1-1 0 0 0,1 1 0 0 0,0 0 1 0 0,0 0-1 0 0,-1-1 0 0 0,1 1 0 0 0,0 0 1 0 0,-1 0-1 0 0,-2 1 0 0 0,2-1 17 0 0,-1 1 1 0 0,1 0-1 0 0,-1 0 0 0 0,1 0 1 0 0,-1 0-1 0 0,1 1 0 0 0,0-1 0 0 0,0 0 1 0 0,-4 4-1 0 0,-3 3 80 0 0,1 0 0 0 0,1 1-1 0 0,-12 16 1 0 0,17-23-106 0 0,-8 20 193 0 0,9-21-197 0 0,1-1-1 0 0,0 1 0 0 0,-1 0 1 0 0,1-1-1 0 0,0 1 1 0 0,0 0-1 0 0,-1 0 1 0 0,1-1-1 0 0,0 1 0 0 0,0 0 1 0 0,0 0-1 0 0,0-1 1 0 0,0 1-1 0 0,0 0 1 0 0,0-1-1 0 0,0 1 0 0 0,0 0 1 0 0,1 0-1 0 0,-1-1 1 0 0,0 1-1 0 0,0 0 0 0 0,1-1 1 0 0,-1 1-1 0 0,0 0 1 0 0,1-1-1 0 0,-1 1 1 0 0,1-1-1 0 0,0 2 0 0 0,0-2 15 0 0,-1 0-1 0 0,1 0 0 0 0,0 1 1 0 0,-1-1-1 0 0,1 0 1 0 0,0 0-1 0 0,0 0 0 0 0,-1 0 1 0 0,1 0-1 0 0,0-1 0 0 0,0 1 1 0 0,-1 0-1 0 0,1 0 0 0 0,0 0 1 0 0,-1-1-1 0 0,1 1 0 0 0,0 0 1 0 0,-1-1-1 0 0,1 1 1 0 0,0 0-1 0 0,-1-1 0 0 0,1 1 1 0 0,-1-1-1 0 0,1 1 0 0 0,-1-1 1 0 0,1 1-1 0 0,0-2 0 0 0,14-19 404 0 0,-11 15-284 0 0,0 1-48 0 0,-1 0-1 0 0,1 1 1 0 0,0-1-1 0 0,0 1 0 0 0,8-7 1 0 0,-10 10-138 0 0,1-1 0 0 0,-1 1 0 0 0,1 0 0 0 0,-1 0 0 0 0,1 0 0 0 0,-1 0 0 0 0,1 0 0 0 0,0 0 0 0 0,-1 1 1 0 0,1-1-1 0 0,0 1 0 0 0,0 0 0 0 0,-1 0 0 0 0,5 0 0 0 0,7 2-3104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31:26.835"/>
    </inkml:context>
    <inkml:brush xml:id="br0">
      <inkml:brushProperty name="width" value="0.1" units="cm"/>
      <inkml:brushProperty name="height" value="0.1" units="cm"/>
      <inkml:brushProperty name="color" value="#F4F91B"/>
    </inkml:brush>
  </inkml:definitions>
  <inkml:trace contextRef="#ctx0" brushRef="#br0">1435 748 2071 0 0,'0'-1'33'0'0,"0"0"-1"0"0,0 1 1 0 0,0-1 0 0 0,0 0-1 0 0,0 1 1 0 0,-1-1-1 0 0,1 0 1 0 0,0 1-1 0 0,-1-1 1 0 0,1 0-1 0 0,0 1 1 0 0,-1-1-1 0 0,1 1 1 0 0,0-1-1 0 0,-1 1 1 0 0,1-1-1 0 0,-1 1 1 0 0,1-1-1 0 0,-1 1 1 0 0,0 0-1 0 0,1-1 1 0 0,-1 1-1 0 0,1-1 1 0 0,-1 1-1 0 0,0 0 1 0 0,1 0-1 0 0,-1 0 1 0 0,0-1-1 0 0,1 1 1 0 0,-1 0-1 0 0,0 0 1 0 0,1 0-1 0 0,-1 0 1 0 0,0 0-1 0 0,1 0 1 0 0,-1 0-1 0 0,0 0 1 0 0,1 0-1 0 0,-1 0 1 0 0,0 1-1 0 0,1-1 1 0 0,-2 0-1 0 0,-36 11 1872 0 0,31-8-1750 0 0,-52 15 594 0 0,54-17-615 0 0,-1 0-1 0 0,1-1 1 0 0,0 0-1 0 0,-1 0 1 0 0,1 0-1 0 0,0 0 1 0 0,-1-1-1 0 0,1 0 0 0 0,-10-3 1 0 0,-5 0 434 0 0,13 4-457 0 0,-1 0-1 0 0,1 0 0 0 0,0 1 0 0 0,0 0 0 0 0,-8 2 1 0 0,-6 0 29 0 0,-33 1 346 0 0,32-3-234 0 0,-27 4 0 0 0,23-1-150 0 0,-53 2 0 0 0,50-9 11 0 0,24 2-78 0 0,0 1 0 0 0,0-1-1 0 0,0 1 1 0 0,0 0 0 0 0,0 0 0 0 0,0 0 0 0 0,0 1 0 0 0,-6 1-1 0 0,4 0-3 0 0,-1-1 0 0 0,1 0-1 0 0,-1-1 1 0 0,1 1-1 0 0,-1-2 1 0 0,1 1 0 0 0,-12-3-1 0 0,-20 0 358 0 0,-4 5-188 0 0,40-1-188 0 0,0-1 1 0 0,-1 1-1 0 0,1 0 1 0 0,0 0 0 0 0,0 0-1 0 0,0 0 1 0 0,0 0-1 0 0,0 0 1 0 0,0 1-1 0 0,-4 3 1 0 0,6-4-10 0 0,0-1 1 0 0,0 1 0 0 0,0 0 0 0 0,1 0 0 0 0,-1-1 0 0 0,0 1-1 0 0,0-1 1 0 0,0 1 0 0 0,0-1 0 0 0,0 1 0 0 0,0-1-1 0 0,0 0 1 0 0,0 1 0 0 0,0-1 0 0 0,0 0 0 0 0,0 0-1 0 0,-1 0 1 0 0,1 0 0 0 0,0 0 0 0 0,0 0 0 0 0,0 0-1 0 0,0 0 1 0 0,0 0 0 0 0,0 0 0 0 0,0-1 0 0 0,0 1-1 0 0,0 0 1 0 0,-2-1 0 0 0,-11-3 44 0 0,13 4-42 0 0,0 0 1 0 0,0 0-1 0 0,0 0 0 0 0,0 0 1 0 0,0 0-1 0 0,0 1 1 0 0,0-1-1 0 0,0 0 1 0 0,0 1-1 0 0,0-1 0 0 0,0 0 1 0 0,0 1-1 0 0,0-1 1 0 0,0 1-1 0 0,0 0 1 0 0,1-1-1 0 0,-1 1 0 0 0,0 0 1 0 0,-1 0-1 0 0,2 0 1 0 0,-1 0-1 0 0,1-1 0 0 0,-1 1 0 0 0,0-1 0 0 0,1 1 1 0 0,-1-1-1 0 0,1 1 0 0 0,-1-1 0 0 0,0 1 1 0 0,0-1-1 0 0,1 0 0 0 0,-1 0 0 0 0,0 1 1 0 0,0-1-1 0 0,1 0 0 0 0,-1 0 0 0 0,0 0 1 0 0,0 0-1 0 0,-1 1 0 0 0,-47-5 496 0 0,47 4-486 0 0,1 0 0 0 0,-1 0 0 0 0,0 0 0 0 0,0 0 0 0 0,1 1 0 0 0,-1-1 0 0 0,0 0 0 0 0,1 1 0 0 0,-1-1 0 0 0,1 1 0 0 0,-1 0-1 0 0,-2 1 1 0 0,-17 4 111 0 0,11-6-81 0 0,7 1-10 0 0,0-1 0 0 0,0 0 0 0 0,0 0 0 0 0,1-1 0 0 0,-1 1 0 0 0,0-1 0 0 0,0 1 0 0 0,0-1 0 0 0,1 0-1 0 0,-1 0 1 0 0,-3-1 0 0 0,4 1-14 0 0,0 1-1 0 0,0 0 0 0 0,0-1 1 0 0,0 1-1 0 0,-1 0 0 0 0,1 0 1 0 0,0 0-1 0 0,0 0 1 0 0,0 1-1 0 0,-4 0 0 0 0,-10 1 58 0 0,0-1-36 0 0,-1 0 1 0 0,-23 5 0 0 0,27-2-24 0 0,10-3-6 0 0,0-1 0 0 0,0 1 0 0 0,1 0 0 0 0,-1-1 0 0 0,0 0 0 0 0,0 0 0 0 0,0 0 0 0 0,0 0 0 0 0,-4 0 0 0 0,3-1 2 0 0,0 1 0 0 0,1 0-1 0 0,-1 0 1 0 0,0 0 0 0 0,1 0 0 0 0,-1 1 0 0 0,0-1-1 0 0,1 1 1 0 0,-6 2 0 0 0,-21 2 18 0 0,27-5-23 0 0,-1 0-1 0 0,1-1 0 0 0,0 1 1 0 0,0-1-1 0 0,0 0 0 0 0,0 0 1 0 0,-4-2-1 0 0,-5-1 63 0 0,12 4-69 0 0,-1 0 1 0 0,0 0-1 0 0,0 0 1 0 0,0 1-1 0 0,1-1 1 0 0,-1 0-1 0 0,0 1 1 0 0,1-1-1 0 0,-1 1 1 0 0,0-1-1 0 0,1 1 1 0 0,-1-1-1 0 0,0 1 1 0 0,1-1-1 0 0,-1 1 1 0 0,1-1-1 0 0,-2 2 1 0 0,2-1-1 0 0,-1 0 0 0 0,1-1-1 0 0,-1 1 1 0 0,1 0 0 0 0,-1-1 0 0 0,0 1 0 0 0,1 0 0 0 0,-1-1 0 0 0,0 1-1 0 0,0-1 1 0 0,1 1 0 0 0,-1-1 0 0 0,0 0 0 0 0,0 1 0 0 0,0-1 0 0 0,0 0 0 0 0,0 0-1 0 0,-1 1 1 0 0,1-1 0 0 0,1 0-1 0 0,0 0 1 0 0,-1 0-1 0 0,1-1 1 0 0,-1 1 0 0 0,1 0-1 0 0,-1 0 1 0 0,1 0-1 0 0,0-1 1 0 0,-1 1-1 0 0,1 0 1 0 0,-1 0-1 0 0,1-1 1 0 0,0 1-1 0 0,-1 0 1 0 0,1-1 0 0 0,0 1-1 0 0,-1 0 1 0 0,1-1-1 0 0,0 1 1 0 0,0 0-1 0 0,0-1 1 0 0,-1 1-1 0 0,1-1 1 0 0,0 1-1 0 0,0 0 1 0 0,0-1 0 0 0,0 1-1 0 0,-1-2 1 0 0,-4-9 48 0 0,4 11-51 0 0,0 1 0 0 0,1-1 0 0 0,0 0 0 0 0,0 0 0 0 0,0 0 0 0 0,0 0 0 0 0,0 0 0 0 0,0 0 0 0 0,0 0 0 0 0,-1 0 0 0 0,1 0 0 0 0,0 0 0 0 0,0 0 0 0 0,0 0 0 0 0,0 0 0 0 0,0 0 0 0 0,0 0 0 0 0,0 0 0 0 0,0 0 0 0 0,-1 0 0 0 0,1-1 0 0 0,0 1 0 0 0,0 0 0 0 0,0 0 0 0 0,0 0 0 0 0,0 0 0 0 0,0 0 0 0 0,0 0 0 0 0,0 0 0 0 0,0 0 0 0 0,-1 0 0 0 0,1 0 0 0 0,0 0 0 0 0,0 0 0 0 0,0-1 0 0 0,0 1 0 0 0,0 0 0 0 0,0 0 0 0 0,0 0 0 0 0,0 0 0 0 0,0 0 0 0 0,0 0 0 0 0,0 0 0 0 0,0-1 0 0 0,0 1 0 0 0,0 0 0 0 0,0 0 0 0 0,0 0 0 0 0,0 0 0 0 0,0 0 0 0 0,0 0 0 0 0,0 0 0 0 0,0 0 0 0 0,0-1 0 0 0,0 1 0 0 0,0 0 0 0 0,0 0 0 0 0,0 0 0 0 0,0 0 0 0 0,0 0 0 0 0,0 0 0 0 0,0 0 0 0 0,0 0 0 0 0,0 0 0 0 0,0 0 0 0 0,0 0 0 0 0,0 0 0 0 0,0 0 0 0 0,0 0 0 0 0,0 0 0 0 0,0 0 0 0 0,-1 0 0 0 0,1 0 0 0 0,0 0 0 0 0,0 0 0 0 0,0 0 0 0 0,0 0 0 0 0,0 0 0 0 0,0 0 0 0 0,0 0 0 0 0,0 0 0 0 0,0 0 0 0 0,-1 0 0 0 0,1 0 0 0 0,0 0 0 0 0,0 0 0 0 0,0 0 0 0 0,0 0 0 0 0,0 0 0 0 0,0 0 0 0 0,0 0 0 0 0,0 0 0 0 0,0 0 0 0 0,-1 0 0 0 0,1 0 0 0 0,0 0 0 0 0,0 0 0 0 0,0 0 0 0 0,0 0 0 0 0,0 0 0 0 0,0 0 0 0 0,0-1 0 0 0,0 1 0 0 0,0 0 0 0 0,0 0 0 0 0,-14 8 0 0 0,13-7 0 0 0,-1-1 0 0 0,1 1 0 0 0,0-1 0 0 0,0 1 0 0 0,-1-1 0 0 0,1 0 0 0 0,0 1 0 0 0,0-1 0 0 0,-1 0 0 0 0,1 0 0 0 0,0 0 0 0 0,-1 0 0 0 0,1 0 0 0 0,0 0 0 0 0,-1 0 0 0 0,1 0 0 0 0,0 0 0 0 0,-1-1 0 0 0,0 0 0 0 0,-2-1 6 0 0,1 1 0 0 0,0-2 0 0 0,0 1 0 0 0,0 0-1 0 0,0-1 1 0 0,0 1 0 0 0,1-1 0 0 0,-1 0 0 0 0,1 0-1 0 0,-3-4 1 0 0,0 5 36 0 0,4 2-42 0 0,1 0 1 0 0,0 0 0 0 0,-1 0-1 0 0,1 0 1 0 0,0 0 0 0 0,-1 0 0 0 0,1 0-1 0 0,0 0 1 0 0,0 0 0 0 0,-1-1-1 0 0,1 1 1 0 0,0 0 0 0 0,-1 0 0 0 0,1 0-1 0 0,0 0 1 0 0,0 0 0 0 0,-1-1-1 0 0,1 1 1 0 0,0 0 0 0 0,0 0 0 0 0,0-1-1 0 0,-1 1 1 0 0,1 0 0 0 0,0 0-1 0 0,0-1 1 0 0,0 1 0 0 0,0 0-1 0 0,-1 0 1 0 0,1-1 0 0 0,0 1 0 0 0,0-1-1 0 0,-7-6 0 0 0,7 7 0 0 0,0-1 1 0 0,-1 1-1 0 0,1 0 0 0 0,0 0 0 0 0,-1-1 0 0 0,1 1 1 0 0,0 0-1 0 0,-1 0 0 0 0,1-1 0 0 0,0 1 1 0 0,0 0-1 0 0,-1-1 0 0 0,1 1 0 0 0,0 0 1 0 0,0-1-1 0 0,0 1 0 0 0,-1 0 0 0 0,1-1 1 0 0,0 1-1 0 0,0 0 0 0 0,0-1 0 0 0,0 1 1 0 0,0-1-1 0 0,0 1 0 0 0,0 0 0 0 0,0-1 1 0 0,0 1-1 0 0,0-1 0 0 0,0 1 0 0 0,0 0 1 0 0,0-1-1 0 0,0 1 0 0 0,0-1 0 0 0,0 1 1 0 0,1 0-1 0 0,-1-1 0 0 0,0 1 0 0 0,0 0 1 0 0,0-1-1 0 0,0 1 0 0 0,1 0 0 0 0,-1-1 0 0 0,0 1 1 0 0,1-1-1 0 0,4-9 34 0 0,1 0 0 0 0,-2 0 0 0 0,0-1 0 0 0,0 1 0 0 0,-1-1 0 0 0,0 0 0 0 0,2-16 0 0 0,-6-2 115 0 0,-7-51 1 0 0,7 68-101 0 0,0-1 0 0 0,1-14-1 0 0,0 18-6 0 0,0 0-1 0 0,0-1 0 0 0,-1 1 1 0 0,0 0-1 0 0,-4-17 0 0 0,-1 12-24 0 0,2 0-1 0 0,0-1 1 0 0,0 1-1 0 0,2-1 1 0 0,-1 1-1 0 0,2-1 1 0 0,0 0-1 0 0,1 0 1 0 0,1 1-1 0 0,2-21 1 0 0,2 10-6 0 0,-5 18-11 0 0,1 0 0 0 0,1 0 0 0 0,0 1 0 0 0,-1-1 0 0 0,2 0-1 0 0,-1 1 1 0 0,4-7 0 0 0,21-48 0 0 0,-22 51 0 0 0,-3 6 0 0 0,1 0 0 0 0,-1 1 0 0 0,1-1 0 0 0,-1 0 0 0 0,1 1 0 0 0,0-1 0 0 0,6-4 0 0 0,3-6 21 0 0,-11 13-17 0 0,0-1 0 0 0,0 1 0 0 0,0-1-1 0 0,0 1 1 0 0,0 0 0 0 0,0 0 0 0 0,0 0 0 0 0,0-1 0 0 0,1 1 0 0 0,-1 0-1 0 0,1 0 1 0 0,-1 1 0 0 0,3-3 0 0 0,1 2 13 0 0,3-3 0 0 0,0 1-1 0 0,1 0 0 0 0,-1 0 1 0 0,1 1-1 0 0,-1 0 1 0 0,1 1-1 0 0,0 0 0 0 0,0 0 1 0 0,9 1-1 0 0,13 4-16 0 0,-17-1 0 0 0,1-2 0 0 0,27 0 0 0 0,15 0 25 0 0,-44 0-15 0 0,1 0 0 0 0,-1-1 0 0 0,22-3-1 0 0,-14-1-9 0 0,-9 1 0 0 0,0 1 0 0 0,1 0 0 0 0,-1 1 0 0 0,17 0 0 0 0,24-3 0 0 0,-45 4 0 0 0,0 0 0 0 0,0 0 0 0 0,0-1 0 0 0,12-3 0 0 0,-14 3 0 0 0,0-1 0 0 0,1 1 0 0 0,-1 0 0 0 0,0 1 0 0 0,1 0 0 0 0,-1 0 0 0 0,1 0 0 0 0,10 3 0 0 0,76 16 0 0 0,-41-10 0 0 0,-22-2 16 0 0,-13-3 8 0 0,27 3 0 0 0,-42-7-24 0 0,19 2 0 0 0,0 0 0 0 0,39 10 0 0 0,-50-10 0 0 0,0 0 0 0 0,0-1 0 0 0,0 0 0 0 0,0-1 0 0 0,0 0 0 0 0,0 0 0 0 0,1-1 0 0 0,16-4 0 0 0,-13 3 0 0 0,1 0 0 0 0,-1 1 0 0 0,19 0 0 0 0,57 2 0 0 0,-44-2 0 0 0,-5-2 0 0 0,7 0 11 0 0,1 1 47 0 0,-37 1-60 0 0,0 0 1 0 0,14 1-1 0 0,121 17 2 0 0,-122-14 0 0 0,-18-2 0 0 0,0 0 0 0 0,0 0 0 0 0,0-1 0 0 0,0 1 0 0 0,7-2 0 0 0,3 0 0 0 0,1 0 0 0 0,0 2 0 0 0,29 4 0 0 0,-5-1 0 0 0,-37-3 0 0 0,11 0 0 0 0,0 1 0 0 0,0-2 0 0 0,0 0 0 0 0,0-1 0 0 0,29-6 0 0 0,31-4 64 0 0,-36-1-64 0 0,-30 8 0 0 0,-1 1 0 0 0,1 0 0 0 0,0 1 0 0 0,0 0 0 0 0,13-1 0 0 0,-12 3 0 0 0,-1-2 0 0 0,1 1 0 0 0,15-5 0 0 0,-14 2 0 0 0,-1 2 0 0 0,18-2 0 0 0,-25 4 0 0 0,0 0 0 0 0,0 0 0 0 0,-1 0 0 0 0,1 1 0 0 0,0-1 0 0 0,0 1 0 0 0,-1 0 0 0 0,1 0 0 0 0,-1 0 0 0 0,1 1 0 0 0,6 3 0 0 0,19 5 0 0 0,11 16 0 0 0,-35-22 0 0 0,0 0 0 0 0,0 1 0 0 0,-1-1 0 0 0,0 1 0 0 0,0 0 0 0 0,0 0 0 0 0,4 8 0 0 0,4 3 0 0 0,0 4 0 0 0,4 18 0 0 0,-12-29 0 0 0,0-1 0 0 0,5 18 0 0 0,-3 2 0 0 0,3 40 0 0 0,-3-15 0 0 0,8 7 0 0 0,-11-48 0 0 0,1 0 0 0 0,-2 0 0 0 0,0 0 0 0 0,0 0 0 0 0,-1 0 0 0 0,-1 19 0 0 0,-14 170 0 0 0,12-169 0 0 0,-4 26 0 0 0,5-53 0 0 0,0 0 0 0 0,0 0 0 0 0,-1-1 0 0 0,1 1 0 0 0,-1 0 0 0 0,0-1 0 0 0,-1 0 0 0 0,1 1 0 0 0,-4 3 0 0 0,3-3 0 0 0,-1-1 0 0 0,0 1 0 0 0,0-1 0 0 0,0 0 0 0 0,-1-1 0 0 0,1 1 0 0 0,-1-1 0 0 0,0 0 0 0 0,0 0 0 0 0,0 0 0 0 0,0 0 0 0 0,0-1 0 0 0,-10 3 0 0 0,4-2 24 0 0,-1 0-1 0 0,-19 9 0 0 0,23-8-23 0 0,0 0-1 0 0,-1-1 0 0 0,0 0 0 0 0,1-1 0 0 0,-1 0 0 0 0,-13 2 0 0 0,-6-5 1 0 0,0 0 0 0 0,0-2 0 0 0,0-1 0 0 0,0-1 0 0 0,-30-10 0 0 0,-63-19 0 0 0,-90-19 0 0 0,180 50-111 0 0,-1 0 0 0 0,1 2 0 0 0,-1 2-1 0 0,-53 7 1 0 0,54-4-229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36:09.972"/>
    </inkml:context>
    <inkml:brush xml:id="br0">
      <inkml:brushProperty name="width" value="0.1" units="cm"/>
      <inkml:brushProperty name="height" value="0.1" units="cm"/>
      <inkml:brushProperty name="color" value="#F4F91B"/>
    </inkml:brush>
  </inkml:definitions>
  <inkml:trace contextRef="#ctx0" brushRef="#br0">1 0 1983 0 0,'0'0'91'0'0,"0"0"-7"0"0,1 1-29 0 0,0-1-1 0 0,0 1 1 0 0,0-1-1 0 0,0 1 0 0 0,0-1 1 0 0,0 1-1 0 0,-1 0 1 0 0,1-1-1 0 0,0 1 1 0 0,0 0-1 0 0,-1 0 1 0 0,1 0-1 0 0,0 0 1 0 0,0 0-1 0 0,-1 0-13 0 0,1-1 1 0 0,-1 1-1 0 0,0-1 0 0 0,1 1 1 0 0,-1-1-1 0 0,0 1 0 0 0,1-1 1 0 0,-1 1-1 0 0,0 0 0 0 0,1-1 0 0 0,-1 1 1 0 0,0-1-1 0 0,0 1 0 0 0,0 0 1 0 0,0-1-1 0 0,0 1 0 0 0,0-1 0 0 0,0 1 1 0 0,0 0-1 0 0,0-1 0 0 0,0 1 1 0 0,0 0-1 0 0,0-1 0 0 0,-1 2 311 0 0,5-4 897 0 0,-2 2-1196 0 0,-1 0 0 0 0,0 0 0 0 0,0-1-1 0 0,0 1 1 0 0,1 0 0 0 0,-1 1-1 0 0,0-1 1 0 0,0 0 0 0 0,1 0 0 0 0,-1 0-1 0 0,0 1 1 0 0,0-1 0 0 0,0 1 0 0 0,1-1-1 0 0,-1 1 1 0 0,0-1 0 0 0,0 1-1 0 0,0-1 1 0 0,0 1 0 0 0,0 0 0 0 0,0 0-1 0 0,1 1 1 0 0,15 8 86 0 0,44 10 453 0 0,59 15 288 0 0,-103-30-786 0 0,11 10-28 0 0,-23-12-33 0 0,-1 0-1 0 0,0-1 1 0 0,0 0 0 0 0,1 0 0 0 0,6 2-1 0 0,54 12 807 0 0,5-11-668 0 0,-54-4-123 0 0,-1-1 1 0 0,1 0 0 0 0,-1-1 0 0 0,1 0-1 0 0,-1-1 1 0 0,20-6 0 0 0,103-13 126 0 0,-109 17-161 0 0,-15 3 11 0 0,0 1-1 0 0,0 1 1 0 0,0 0 0 0 0,0 0-1 0 0,20 6 1 0 0,13 1 19 0 0,-33-8-22 0 0,0 0-1 0 0,0-1 0 0 0,0-1 0 0 0,0 0 1 0 0,-1-1-1 0 0,16-5 0 0 0,18-2 33 0 0,20-4 117 0 0,74-13 85 0 0,-135 27-255 0 0,0 0 0 0 0,0 0 0 0 0,0 1 0 0 0,0-1 1 0 0,0 1-1 0 0,0 1 0 0 0,0-1 0 0 0,0 1 0 0 0,0 0 1 0 0,9 5-1 0 0,-7-3-2 0 0,0-1 1 0 0,0 0-1 0 0,0-1 1 0 0,11 3-1 0 0,-14-4 1 0 0,1 0 0 0 0,-1 1 0 0 0,0 0 0 0 0,0 0 0 0 0,0 1 0 0 0,0-1 0 0 0,8 6 0 0 0,-6-3 0 0 0,-1-2 0 0 0,1 1 0 0 0,8 3 0 0 0,3-1 0 0 0,0 0 0 0 0,1-2 0 0 0,30 5 0 0 0,77 5 0 0 0,-72-12 22 0 0,64-6-1 0 0,-8 0 0 0 0,-82 3-21 0 0,-22 0 0 0 0,1 0 0 0 0,-1 1 0 0 0,1 0 0 0 0,-1 1 0 0 0,1-1 0 0 0,-1 1 0 0 0,1 1 0 0 0,11 3 0 0 0,-11-3 5 0 0,1 0-1 0 0,0-1 1 0 0,-1 0-1 0 0,1 0 1 0 0,0-1-1 0 0,-1 0 1 0 0,1 0-1 0 0,13-3 1 0 0,-9 2 1 0 0,-1 0 0 0 0,1 0-1 0 0,11 2 1 0 0,41 12-6 0 0,-46-8 0 0 0,0-1 0 0 0,0-1 0 0 0,23 0 0 0 0,-23 1 0 0 0,-16-4 0 0 0,0 1 0 0 0,0-1 0 0 0,0 1 0 0 0,1-1 0 0 0,-1 0 0 0 0,0 1 0 0 0,1-1 0 0 0,3-1 0 0 0,9-1 7 0 0,-11 2-2 0 0,0 0 0 0 0,0 0 1 0 0,0-1-1 0 0,0 0 0 0 0,-1 0 0 0 0,1 0 0 0 0,0 0 0 0 0,5-3 1 0 0,-4 1 1 0 0,2 1 1 0 0,-1 0-1 0 0,0 0 1 0 0,0 1-1 0 0,0 0 0 0 0,12-1 1 0 0,7-2 102 0 0,11-1 142 0 0,-33 5-233 0 0,-1 0 0 0 0,1 0 0 0 0,0 0 0 0 0,-1 0 0 0 0,1 1 0 0 0,-1-1 0 0 0,1 1 0 0 0,-1-1 0 0 0,1 1 0 0 0,-1 0 0 0 0,5 2 0 0 0,-6-2-209 0 0,-1 0 0 0 0,1 0 0 0 0,0 0 0 0 0,-1 0 0 0 0,1 1 0 0 0,-1-1 0 0 0,1 0 0 0 0,-1 0 0 0 0,1 0 0 0 0,-1 1 0 0 0,0-1 0 0 0,0 0 0 0 0,0 1 0 0 0,0-1 0 0 0,1 0 0 0 0,-2 3 0 0 0,1 6-3548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36:19.226"/>
    </inkml:context>
    <inkml:brush xml:id="br0">
      <inkml:brushProperty name="width" value="0.1" units="cm"/>
      <inkml:brushProperty name="height" value="0.1" units="cm"/>
      <inkml:brushProperty name="color" value="#F4F91B"/>
    </inkml:brush>
  </inkml:definitions>
  <inkml:trace contextRef="#ctx0" brushRef="#br0">1 105 455 0 0,'2'-2'360'0'0,"0"1"0"0"0,1 0 0 0 0,-1 0 0 0 0,1 0-1 0 0,0 0 1 0 0,-1 1 0 0 0,1-1 0 0 0,-1 1-1 0 0,1 0 1 0 0,3-1 0 0 0,5 0-24 0 0,16-2 214 0 0,-24 3-484 0 0,0 0-1 0 0,0 0 1 0 0,0-1 0 0 0,0 1-1 0 0,0-1 1 0 0,0 1-1 0 0,0-1 1 0 0,0 0-1 0 0,0 0 1 0 0,0 0-1 0 0,-1-1 1 0 0,6-2-1 0 0,-4 1 8 0 0,3-2 59 0 0,0-1 0 0 0,0 2 0 0 0,0-1-1 0 0,1 1 1 0 0,-1 0 0 0 0,1 1 0 0 0,0 0-1 0 0,11-3 1 0 0,22-3 233 0 0,-30 5-296 0 0,0 2 0 0 0,0-1 0 0 0,0 2 0 0 0,0-1 0 0 0,0 1 0 0 0,0 1 0 0 0,19 2 0 0 0,-25-2-46 0 0,-1 0-1 0 0,1 0 0 0 0,-1 0 0 0 0,1-1 0 0 0,0 0 1 0 0,-1 1-1 0 0,6-3 0 0 0,22-2 352 0 0,2 2 25 0 0,-27 2-359 0 0,0 0 0 0 0,0 0 1 0 0,0 1-1 0 0,1 0 0 0 0,-1 0 0 0 0,0 1 0 0 0,0 0 0 0 0,10 2 0 0 0,32 6 24 0 0,-25-5 23 0 0,1 0 0 0 0,0-2 0 0 0,36 0 0 0 0,-35-2 25 0 0,1 1 0 0 0,47 8-1 0 0,-49-5-16 0 0,-1 0 0 0 0,46-2 0 0 0,-3 1-17 0 0,-39 0-14 0 0,0 2 0 0 0,0 1 0 0 0,-1 2 0 0 0,34 12 0 0 0,-52-17-62 0 0,0 0 1 0 0,1-1-1 0 0,-1 0 1 0 0,1-1-1 0 0,-1 0 1 0 0,13 0 0 0 0,56-8 98 0 0,-57 4-13 0 0,0 1 1 0 0,43 1-1 0 0,-16 1 38 0 0,-36-1-79 0 0,0 0 0 0 0,21 3-1 0 0,-9 1 40 0 0,0 2-1 0 0,46 13 0 0 0,1 7-21 0 0,-58-21-53 0 0,0 0 0 0 0,0-1 0 0 0,1 0 0 0 0,-1-2 0 0 0,20 1 0 0 0,-20-1-2 0 0,10 0 28 0 0,0-1-1 0 0,24-4 1 0 0,-27 2-30 0 0,187-7 185 0 0,-160 11-184 0 0,-33 0-1 0 0,0-2 1 0 0,0 0 0 0 0,0 0-1 0 0,0-1 1 0 0,24-5 0 0 0,-19 2 7 0 0,0 0 1 0 0,1 2-1 0 0,19 0 0 0 0,5-1-2 0 0,-31 3 16 0 0,-1 0 0 0 0,0 0 1 0 0,25 5-1 0 0,-20-2-18 0 0,17-3 73 0 0,-27 0-54 0 0,0 0 0 0 0,-1 0-1 0 0,12 2 1 0 0,-17-2-29 0 0,0 0 1 0 0,1 0-1 0 0,-1 0 0 0 0,0 1 0 0 0,0-1 1 0 0,0 0-1 0 0,0 1 0 0 0,0-1 1 0 0,0 1-1 0 0,0-1 0 0 0,0 1 0 0 0,0-1 1 0 0,0 1-1 0 0,0 0 0 0 0,0 0 1 0 0,-1-1-1 0 0,1 1 0 0 0,0 0 0 0 0,0 0 1 0 0,-1 0-1 0 0,1 0 0 0 0,-1 0 1 0 0,1 0-1 0 0,0 0 0 0 0,-1 0 1 0 0,0 0-1 0 0,1 0 0 0 0,0 2 0 0 0,-4 14-3539 0 0,-1-4-508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36:37.109"/>
    </inkml:context>
    <inkml:brush xml:id="br0">
      <inkml:brushProperty name="width" value="0.1" units="cm"/>
      <inkml:brushProperty name="height" value="0.1" units="cm"/>
      <inkml:brushProperty name="color" value="#F4F91B"/>
    </inkml:brush>
  </inkml:definitions>
  <inkml:trace contextRef="#ctx0" brushRef="#br0">0 164 1639 0 0,'4'-8'520'0'0,"-1"7"-415"0"0,-1 1 1 0 0,0-1-1 0 0,0 0 0 0 0,1 0 0 0 0,-1 0 0 0 0,0 0 0 0 0,0 0 0 0 0,0 0 0 0 0,0-1 0 0 0,2-2 0 0 0,15-7 270 0 0,-17 11-358 0 0,-1-1 0 0 0,1 1 1 0 0,-1 0-1 0 0,1 0 0 0 0,-1 0 0 0 0,1 0 0 0 0,0 0 0 0 0,-1 1 0 0 0,3 0 1 0 0,9 0 122 0 0,2-1 121 0 0,-1-2 0 0 0,0 0 0 0 0,24-6 0 0 0,-5 0 263 0 0,-25 7-465 0 0,0 1 0 0 0,0-1-1 0 0,0 1 1 0 0,10 1 0 0 0,-12 0-53 0 0,0 0 1 0 0,-1-1-1 0 0,1 0 0 0 0,0 0 1 0 0,0-1-1 0 0,0 1 0 0 0,0-1 1 0 0,0-1-1 0 0,7-2 0 0 0,18-5 117 0 0,-26 9-60 0 0,0-2 0 0 0,0 1-1 0 0,-1-1 1 0 0,1 1 0 0 0,0-1 0 0 0,0-1 0 0 0,6-3 0 0 0,-4 2-28 0 0,0 1 0 0 0,0 0 0 0 0,0 0 0 0 0,1 1 0 0 0,-1 0 0 0 0,1 0 0 0 0,13-1 0 0 0,19-6 43 0 0,68-17-2 0 0,-95 22-12 0 0,2 0 23 0 0,0 0 0 0 0,0 0-1 0 0,0 2 1 0 0,22-2 0 0 0,-29 4-66 0 0,0 0 0 0 0,1 1 0 0 0,-1 1 0 0 0,0-1 0 0 0,0 1 0 0 0,0 0 0 0 0,0 1 0 0 0,0 0 0 0 0,9 5 0 0 0,-9-5 0 0 0,0 0-1 0 0,0-1 1 0 0,1 0-1 0 0,-1 0 1 0 0,1-1-1 0 0,0 0 1 0 0,13-1-1 0 0,11 2 256 0 0,-23-2-187 0 0,1 0 0 0 0,0-1-1 0 0,0-1 1 0 0,14-3 0 0 0,-16 3-37 0 0,134-20 199 0 0,-128 21-188 0 0,1 1 1 0 0,-1 0-1 0 0,27 5 0 0 0,-27-3-41 0 0,0 0 0 0 0,0-1 0 0 0,0-1-1 0 0,1 0 1 0 0,-1-1 0 0 0,28-5-1 0 0,-28 4 36 0 0,-1 1 0 0 0,0 0-1 0 0,1 1 1 0 0,-1 0 0 0 0,1 1-1 0 0,19 5 1 0 0,-9-3-22 0 0,54 12 29 0 0,-74-15-64 0 0,12 0 0 0 0,-11-1 12 0 0,-1 1-1 0 0,1 0 0 0 0,0 0 1 0 0,-1 0-1 0 0,9 2 0 0 0,-9-1-15 0 0,80 13 132 0 0,-7 2-128 0 0,-57-13 32 0 0,32 1 0 0 0,-12-1-32 0 0,54-1 64 0 0,-46 2 33 0 0,55-3-1 0 0,-57-2-47 0 0,-21 0 177 0 0,38-7 0 0 0,-11 1 168 0 0,-44 6-370 0 0,0-1 17 0 0,-1 1 1 0 0,1 1-1 0 0,0 0 1 0 0,0 0-1 0 0,11 2 0 0 0,-20-2-49 0 0,1 0-1 0 0,-1 0 0 0 0,1 0 0 0 0,-1 0 0 0 0,0 0 1 0 0,1 0-1 0 0,-1 0 0 0 0,1 0 0 0 0,-1 0 1 0 0,0 1-1 0 0,1-1 0 0 0,-1 0 0 0 0,0 0 1 0 0,1 0-1 0 0,-1 0 0 0 0,0 1 0 0 0,1-1 0 0 0,-1 0 1 0 0,0 0-1 0 0,1 1 0 0 0,-1-1 0 0 0,0 0 1 0 0,1 1-1 0 0,-1-1 0 0 0,0 0 0 0 0,0 1 1 0 0,0-1-1 0 0,1 0 0 0 0,-1 1 0 0 0,0-1 0 0 0,0 0 1 0 0,0 1-1 0 0,0-1 0 0 0,0 1 0 0 0,0-1 1 0 0,1 0-1 0 0,-1 1 0 0 0,0-1 0 0 0,0 1 1 0 0,0-1-1 0 0,0 0 0 0 0,-1 1 0 0 0,1-1 0 0 0,0 1 1 0 0,-2 3-262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36:57.332"/>
    </inkml:context>
    <inkml:brush xml:id="br0">
      <inkml:brushProperty name="width" value="0.1" units="cm"/>
      <inkml:brushProperty name="height" value="0.1" units="cm"/>
      <inkml:brushProperty name="color" value="#F4F91B"/>
    </inkml:brush>
  </inkml:definitions>
  <inkml:trace contextRef="#ctx0" brushRef="#br0">1 207 455 0 0,'0'2'226'0'0,"1"-2"-120"0"0,0 0 0 0 0,-1 0-1 0 0,1 0 1 0 0,0 0 0 0 0,0 1 0 0 0,0-2 0 0 0,-1 1 0 0 0,1 0 0 0 0,0 0-1 0 0,0 0 1 0 0,0 0 0 0 0,-1 0 0 0 0,1-1 0 0 0,0 1 0 0 0,0 0 0 0 0,-1-1 0 0 0,1 1-1 0 0,1-1 1 0 0,17-8 593 0 0,-9 3-437 0 0,0 0 0 0 0,1 0 0 0 0,-1 1 0 0 0,1 1 0 0 0,0-1 0 0 0,1 2 0 0 0,13-3 0 0 0,-12 5-139 0 0,4-2-16 0 0,36-7 181 0 0,-47 8-245 0 0,1 0-1 0 0,-1 1 1 0 0,1 0 0 0 0,0 0 0 0 0,10 1-1 0 0,9-1 48 0 0,31-2 49 0 0,27-5 32 0 0,103-23 311 0 0,-81 1-160 0 0,-96 26-244 0 0,27-6 30 0 0,0 0-1 0 0,0 3 1 0 0,1 1 0 0 0,-1 2-1 0 0,60 0 1 0 0,89 0-98 0 0,-121 0 4 0 0,-41 2 6 0 0,42 2 0 0 0,-47 0-14 0 0,34-3 1 0 0,2 0-10 0 0,40 3 67 0 0,-49 5-32 0 0,83 18 0 0 0,-55-10-32 0 0,-47-9 0 0 0,39 5 20 0 0,84 16 84 0 0,-59-10-92 0 0,-67-11-13 0 0,0 0 0 0 0,0-1 0 0 0,36-1 0 0 0,26 3 59 0 0,116 12 134 0 0,-65-16 13 0 0,-133-1-174 0 0,0-1 1 0 0,-1 1-1 0 0,1-1 0 0 0,0 0 1 0 0,0-1-1 0 0,-1 1 1 0 0,1-1-1 0 0,5-3 0 0 0,17-6 272 0 0,-25 11-300 0 0,-1 0 0 0 0,0 0-1 0 0,1 0 1 0 0,-1 0-1 0 0,1 0 1 0 0,-1 0 0 0 0,1 0-1 0 0,-1 0 1 0 0,1 0-1 0 0,-1 0 1 0 0,0 0 0 0 0,1 0-1 0 0,-1 1 1 0 0,1-1-1 0 0,-1 0 1 0 0,0 0-1 0 0,1 0 1 0 0,-1 1 0 0 0,1-1-1 0 0,-1 0 1 0 0,0 0-1 0 0,1 1 1 0 0,-1-1 0 0 0,0 0-1 0 0,1 1 1 0 0,-1-1-1 0 0,0 0 1 0 0,0 1 0 0 0,1-1-1 0 0,-1 0 1 0 0,0 1-1 0 0,0-1 1 0 0,0 1 0 0 0,0-1-1 0 0,1 1 1 0 0,-1-1-1 0 0,0 0 1 0 0,0 2 0 0 0,1 18-392 0 0,-1-17 107 0 0,0 11-2945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37:22.492"/>
    </inkml:context>
    <inkml:brush xml:id="br0">
      <inkml:brushProperty name="width" value="0.1" units="cm"/>
      <inkml:brushProperty name="height" value="0.1" units="cm"/>
      <inkml:brushProperty name="color" value="#F4F91B"/>
    </inkml:brush>
  </inkml:definitions>
  <inkml:trace contextRef="#ctx0" brushRef="#br0">0 54 919 0 0,'3'0'267'0'0,"0"0"0"0"0,0-1 0 0 0,-1 0-1 0 0,1 1 1 0 0,0-1 0 0 0,4-3 0 0 0,6 0-169 0 0,8 0 77 0 0,9-3 716 0 0,-20 2-704 0 0,1 1-1 0 0,-1 1 1 0 0,0-1-1 0 0,1 2 0 0 0,0-1 1 0 0,0 2-1 0 0,-1-1 1 0 0,1 1-1 0 0,17 1 0 0 0,-19 1-72 0 0,1-1-1 0 0,-1 0 1 0 0,18-3 0 0 0,11-1 119 0 0,52 3 57 0 0,120 5 191 0 0,-16 2-124 0 0,-172-6-365 0 0,-19 0 8 0 0,329 13 200 0 0,-292-9-190 0 0,87 10 44 0 0,18-4 67 0 0,109 5 158 0 0,-57-14-41 0 0,8-1 12 0 0,-199 0-315 0 0,1 0 0 0 0,-1 1-1 0 0,0 0 1 0 0,1 0 0 0 0,-1 0-1 0 0,0 1 1 0 0,6 2 0 0 0,1 4-2869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37:23.952"/>
    </inkml:context>
    <inkml:brush xml:id="br0">
      <inkml:brushProperty name="width" value="0.1" units="cm"/>
      <inkml:brushProperty name="height" value="0.1" units="cm"/>
      <inkml:brushProperty name="color" value="#F4F91B"/>
    </inkml:brush>
  </inkml:definitions>
  <inkml:trace contextRef="#ctx0" brushRef="#br0">0 96 2071 0 0,'0'0'92'0'0,"19"8"470"0"0,-7-4-436 0 0,-1-1 1 0 0,0-1-1 0 0,1 0 0 0 0,-1 0 1 0 0,1-1-1 0 0,0-1 1 0 0,15-1-1 0 0,83-14 521 0 0,-73 7-248 0 0,58-22-1 0 0,-17 5-109 0 0,-61 20-275 0 0,4-2 49 0 0,1 1 1 0 0,0 1-1 0 0,0 1 0 0 0,41-2 0 0 0,-43 6-39 0 0,1 0-1 0 0,-1 2 1 0 0,1 0-1 0 0,36 10 1 0 0,-39-7 70 0 0,1-1 1 0 0,1-1 0 0 0,-1 0 0 0 0,0-2 0 0 0,39-1-1 0 0,95-20 701 0 0,-95 10-596 0 0,-31 7-72 0 0,31 1 0 0 0,9-1 41 0 0,-51 3-311 0 0,1 1 1 0 0,0 0 0 0 0,-1 2 0 0 0,1-1-1 0 0,31 11 1 0 0,-33-9-1104 0 0,4 1-1252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37:28.252"/>
    </inkml:context>
    <inkml:brush xml:id="br0">
      <inkml:brushProperty name="width" value="0.1" units="cm"/>
      <inkml:brushProperty name="height" value="0.1" units="cm"/>
      <inkml:brushProperty name="color" value="#F4F91B"/>
    </inkml:brush>
  </inkml:definitions>
  <inkml:trace contextRef="#ctx0" brushRef="#br0">1 1 2183 0 0,'0'1'53'0'0,"1"0"-1"0"0,-1 0 0 0 0,1 0 0 0 0,-1 0 0 0 0,1-1 1 0 0,-1 1-1 0 0,1 0 0 0 0,0 0 0 0 0,0 0 0 0 0,-1-1 1 0 0,1 1-1 0 0,0-1 0 0 0,0 1 0 0 0,0 0 0 0 0,0-1 1 0 0,0 1-1 0 0,0-1 0 0 0,-1 0 0 0 0,1 1 0 0 0,0-1 1 0 0,0 0-1 0 0,1 1 0 0 0,-1-1 0 0 0,0 0 0 0 0,2 0 1 0 0,29 3 565 0 0,-26-3-527 0 0,21 0 302 0 0,0 1 0 0 0,41 6 0 0 0,-37-2-256 0 0,1-2 0 0 0,34 0 0 0 0,-7-2 4 0 0,45-5-48 0 0,-63 4-53 0 0,1-2-1 0 0,-1-2 1 0 0,47-11-1 0 0,-74 12-26 0 0,14 0 30 0 0,0 1 1 0 0,46 2 0 0 0,-26 1-21 0 0,115 3 41 0 0,-116-5-55 0 0,-16 0 10 0 0,0 2-1 0 0,51 6 0 0 0,73 19-18 0 0,-123-20 0 0 0,1-2 0 0 0,0-2 0 0 0,-1-1 0 0 0,1-1 0 0 0,0-2 0 0 0,-1-1 0 0 0,46-10 0 0 0,-38 5 0 0 0,1 3 0 0 0,0 1 0 0 0,82 3 0 0 0,-19 17 72 0 0,-94-14-80 0 0,2 0 8 0 0,-2 1 0 0 0,1-1 0 0 0,-1-1 0 0 0,1 0 0 0 0,12 0 0 0 0,128-1 0 0 0,-139-1 0 0 0,35-1 0 0 0,55 2 0 0 0,-39 4 0 0 0,83-5 0 0 0,-122 1 37 0 0,1 0 0 0 0,0 2-1 0 0,47 8 1 0 0,38 8 80 0 0,71-13 176 0 0,-117-5-234 0 0,-30 2-535 0 0,-17 0-1904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3:16.129"/>
    </inkml:context>
    <inkml:brush xml:id="br0">
      <inkml:brushProperty name="width" value="0.1" units="cm"/>
      <inkml:brushProperty name="height" value="0.1" units="cm"/>
      <inkml:brushProperty name="color" value="#66CC00"/>
    </inkml:brush>
  </inkml:definitions>
  <inkml:trace contextRef="#ctx0" brushRef="#br0">3164 1109 1639 0 0,'0'-2'278'0'0,"0"-1"-1"0"0,1 1 0 0 0,0 0 0 0 0,-1-1 1 0 0,1 1-1 0 0,0 0 0 0 0,0 0 1 0 0,1 0-1 0 0,-1-1 0 0 0,0 1 0 0 0,3-3 1 0 0,-2 3-41 0 0,0 0 0 0 0,-1 0 0 0 0,1-1-1 0 0,-1 1 1 0 0,0 0 0 0 0,0-1 0 0 0,0 1 0 0 0,0-1 0 0 0,0 0 0 0 0,0 1 0 0 0,-1-1 0 0 0,1-3 376 0 0,-3 6-365 0 0,1-1 0 0 0,-1 1 0 0 0,0 0 0 0 0,0 0 0 0 0,0 0 0 0 0,0 0 0 0 0,1 0 0 0 0,-1 1 0 0 0,0-1 0 0 0,0 1 0 0 0,-2 0 0 0 0,-94 40 3896 0 0,81-34-3842 0 0,12-4-116 0 0,-1 0 0 0 0,1 0 1 0 0,-1-1-1 0 0,0 0 0 0 0,0 0 1 0 0,0 0-1 0 0,0-1 0 0 0,0 0 1 0 0,0 0-1 0 0,0-1 1 0 0,0 0-1 0 0,-11 0 0 0 0,11-1 0 0 0,-1 1 0 0 0,0 0 0 0 0,1 0 0 0 0,-1 0 0 0 0,1 1 0 0 0,-1 0 0 0 0,-10 4 0 0 0,8-3-81 0 0,0 0 0 0 0,0 0 0 0 0,-12 0 0 0 0,6-2 72 0 0,-126 4 641 0 0,77 0-514 0 0,40-4-171 0 0,0 2-1 0 0,-44 8 0 0 0,0 2-26 0 0,45-9-53 0 0,1 1 0 0 0,-24 8-1 0 0,-7 2 80 0 0,39-10-94 0 0,0 0 0 0 0,0 0 0 0 0,0-2 1 0 0,-16 2-1 0 0,11-2 16 0 0,-26 7 1 0 0,23-4 3 0 0,1-2 1 0 0,-23 2-1 0 0,18-2-33 0 0,-53 1 92 0 0,59-2-73 0 0,-32 0-1 0 0,51-2-44 0 0,-38-2 118 0 0,34 1-105 0 0,-1 1-1 0 0,1 0 0 0 0,-1 0 1 0 0,1 0-1 0 0,-11 3 1 0 0,10-2 0 0 0,1 0-1 0 0,-1-1 1 0 0,0 1 0 0 0,-10-2 0 0 0,13 1-12 0 0,0 0 0 0 0,0 0 0 0 0,0 1 0 0 0,0-1 0 0 0,0 1 0 0 0,1-1 0 0 0,-7 3 0 0 0,-15 2 0 0 0,-59 1 128 0 0,73-7-78 0 0,0 0-1 0 0,0 0 1 0 0,-18-6-1 0 0,19 4 7 0 0,-1 1-1 0 0,0 0 1 0 0,-20-1-1 0 0,-35-7 93 0 0,8 8-84 0 0,37-1-42 0 0,17 3-18 0 0,-1-1 1 0 0,1 1 0 0 0,0 0 0 0 0,0 0-1 0 0,0 0 1 0 0,0 0 0 0 0,0 0-1 0 0,-3 1 1 0 0,1 0 5 0 0,0-1 0 0 0,0 0 0 0 0,0 0 0 0 0,0 0-1 0 0,-1 0 1 0 0,1-1 0 0 0,0 0 0 0 0,0 0 0 0 0,0 0 0 0 0,1-1-1 0 0,-1 0 1 0 0,-6-3 0 0 0,-12-5 54 0 0,18 7-52 0 0,0 0-1 0 0,-1 0 0 0 0,1 0 1 0 0,-1 0-1 0 0,0 1 1 0 0,0 0-1 0 0,-11-2 0 0 0,-46-5 153 0 0,9 2-91 0 0,32 2-47 0 0,-30-12 0 0 0,24 7-14 0 0,9 6 7 0 0,1 0-1 0 0,-1 2 0 0 0,1 0 1 0 0,-1 1-1 0 0,-34 3 1 0 0,10-1-2 0 0,29 0-17 0 0,0 0 0 0 0,0 2 0 0 0,-23 6 0 0 0,15-3 0 0 0,-18 3 32 0 0,0-1 0 0 0,-1-3 0 0 0,-72 1 0 0 0,-38-4 32 0 0,108-6-14 0 0,40 4-36 0 0,0-1 0 0 0,0 1 0 0 0,0-1 0 0 0,0 0 0 0 0,0 0 0 0 0,0-1-1 0 0,0 1 1 0 0,0 0 0 0 0,0-1 0 0 0,-3-2 0 0 0,5 3 9 0 0,0 0-1 0 0,1-1 1 0 0,-1 1 0 0 0,0 0 0 0 0,1 0 0 0 0,-1-1 0 0 0,0 1-1 0 0,1 0 1 0 0,0 0 0 0 0,-1-1 0 0 0,1 1 0 0 0,0-1 0 0 0,0-1-1 0 0,-2-6 21 0 0,-15-129 684 0 0,16 134-708 0 0,-2-33 120 0 0,-1 0 0 0 0,-2 0 1 0 0,-12-36-1 0 0,8 41-27 0 0,1-1-1 0 0,1 0 1 0 0,-4-48 0 0 0,10 63-95 0 0,-1-1 0 0 0,-6-19 1 0 0,4 19-6 0 0,-3-25 1 0 0,6 1 31 0 0,3 37-32 0 0,-1-1 0 0 0,0 1 0 0 0,0-1 0 0 0,-1 0 0 0 0,0 1 0 0 0,0-1 0 0 0,-1 1 0 0 0,1 0 0 0 0,-1-1 0 0 0,-1 1 0 0 0,1 0 0 0 0,-5-8 0 0 0,-20-18 6 0 0,18 23-5 0 0,2 0 1 0 0,-1-1 0 0 0,-7-12-1 0 0,14 20-10 0 0,-1-1-1 0 0,1 0 1 0 0,0 1-1 0 0,0-1 1 0 0,0 0-1 0 0,0 0 1 0 0,0 0-1 0 0,1 0 1 0 0,-1 0-1 0 0,1 0 1 0 0,0 0-1 0 0,0 0 1 0 0,0 1-1 0 0,0-1 1 0 0,0 0-1 0 0,1 0 1 0 0,1-5-1 0 0,-2 7-1 0 0,1 0 0 0 0,-1 1-1 0 0,1-1 1 0 0,-1 1 0 0 0,1-1-1 0 0,0 1 1 0 0,-1-1 0 0 0,1 1-1 0 0,0-1 1 0 0,0 1 0 0 0,-1-1-1 0 0,1 1 1 0 0,0 0 0 0 0,0-1-1 0 0,-1 1 1 0 0,1 0 0 0 0,0 0-1 0 0,0 0 1 0 0,1-1-1 0 0,21-1-1 0 0,-16 1 0 0 0,46-3 1 0 0,-24 2 0 0 0,31-6 0 0 0,-41 6 0 0 0,32-2 0 0 0,12-1 0 0 0,-15-1 0 0 0,-25 3 0 0 0,-1 0 0 0 0,38-11 0 0 0,3-4 0 0 0,120-17 0 0 0,-118 25 0 0 0,39 1 0 0 0,-63 6 0 0 0,116-2 0 0 0,-59 4 0 0 0,117 4 0 0 0,37-1 0 0 0,-143-4 0 0 0,20-1 0 0 0,-32-4 0 0 0,47-5 0 0 0,98 0 0 0 0,-129 9 0 0 0,98-15 0 0 0,-16 0 0 0 0,-162 18 0 0 0,1 2 0 0 0,-1 0 0 0 0,1 3 0 0 0,-1 0 0 0 0,0 3 0 0 0,0 0 0 0 0,49 21 0 0 0,-73-24-4 0 0,0-1 0 0 0,0 1 0 0 0,0 1 0 0 0,-1 0 0 0 0,0 0 0 0 0,-1 1 0 0 0,12 11 0 0 0,-8-6-4 0 0,-1 1 0 0 0,0 0 0 0 0,16 27 0 0 0,-12-14 8 0 0,-2 1 0 0 0,0 0 0 0 0,-2 1 0 0 0,-1 0 0 0 0,-1 0 0 0 0,-1 1 0 0 0,-2 0 0 0 0,-1 1 0 0 0,-1-1 0 0 0,-1 1 0 0 0,-4 44 0 0 0,-19 101 0 0 0,18-154 0 0 0,-1 0 0 0 0,-1-1 0 0 0,-1 0 0 0 0,0 0 0 0 0,-10 19 0 0 0,3-10 0 0 0,7-15 0 0 0,0 0 0 0 0,-14 21 0 0 0,7-15-74 0 0,1 0 0 0 0,0 2 0 0 0,-15 41 0 0 0,-8 23-1321 0 0,-1 0-4419 0 0,17-40 647 0 0,-1-2-217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37:34.783"/>
    </inkml:context>
    <inkml:brush xml:id="br0">
      <inkml:brushProperty name="width" value="0.1" units="cm"/>
      <inkml:brushProperty name="height" value="0.1" units="cm"/>
      <inkml:brushProperty name="color" value="#F4F91B"/>
    </inkml:brush>
  </inkml:definitions>
  <inkml:trace contextRef="#ctx0" brushRef="#br0">1 2 919 0 0,'12'-1'240'0'0,"-9"1"-41"0"0,0 0 1 0 0,1-1-1 0 0,-1 2 1 0 0,0-1-1 0 0,0 0 1 0 0,0 1-1 0 0,0-1 1 0 0,5 2-1 0 0,31 12-147 0 0,-15-5 156 0 0,1-1 1 0 0,-1-1-1 0 0,2-1 0 0 0,31 3 0 0 0,171-2 256 0 0,-196-6-431 0 0,0 2 0 0 0,37 9 0 0 0,1-1 4 0 0,-34-6 41 0 0,0-3-1 0 0,55-3 0 0 0,84-12 302 0 0,-101 6-256 0 0,43 0-13 0 0,5 16-10 0 0,-66-3-76 0 0,-11-4-24 0 0,-25-2 0 0 0,25 4 0 0 0,-17 1 16 0 0,1-2 0 0 0,-1-2 0 0 0,46-2 0 0 0,-45-3-16 0 0,13-2 0 0 0,-6 6 0 0 0,33 0 0 0 0,31 2 53 0 0,-64-2-28 0 0,97-7 169 0 0,-111 5-194 0 0,1 2 0 0 0,0 0 0 0 0,31 5 0 0 0,29 2 0 0 0,-45-8 137 0 0,-1 0 0 0 0,74-14 0 0 0,-106 14-154 0 0,1 0 0 0 0,0 0 0 0 0,0 1 0 0 0,0-1 0 0 0,0 1-1 0 0,0 0 1 0 0,0 1 0 0 0,0 0 0 0 0,0 0 0 0 0,-1 0 0 0 0,1 1 0 0 0,0-1 0 0 0,-1 1 0 0 0,1 1 0 0 0,-1-1 0 0 0,7 5-1 0 0,-6-3-2142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37:46.339"/>
    </inkml:context>
    <inkml:brush xml:id="br0">
      <inkml:brushProperty name="width" value="0.1" units="cm"/>
      <inkml:brushProperty name="height" value="0.1" units="cm"/>
      <inkml:brushProperty name="color" value="#F4F91B"/>
    </inkml:brush>
  </inkml:definitions>
  <inkml:trace contextRef="#ctx0" brushRef="#br0">1 103 1839 0 0,'0'0'29'0'0,"1"1"0"0"0,0 0 0 0 0,-1 0-1 0 0,1-1 1 0 0,0 1 0 0 0,0-1-1 0 0,-1 1 1 0 0,1 0 0 0 0,0-1-1 0 0,0 0 1 0 0,0 1 0 0 0,0-1-1 0 0,0 1 1 0 0,0-1 0 0 0,0 0 0 0 0,0 0-1 0 0,0 0 1 0 0,0 1 0 0 0,-1-1-1 0 0,1 0 1 0 0,2 0 0 0 0,26-2 1263 0 0,-14 1-969 0 0,-6 1-130 0 0,0 1 0 0 0,0 1 0 0 0,16 3 1 0 0,14 3 9 0 0,-14-6 205 0 0,0-2 0 0 0,49-6 0 0 0,14 0 44 0 0,263 8 313 0 0,-289-5-571 0 0,-1-3-1 0 0,68-16 0 0 0,-5 2-23 0 0,121 5 169 0 0,-60 8-188 0 0,-117 3-150 0 0,-30 2 31 0 0,50-8-1 0 0,24-5-2 0 0,-40 7 6 0 0,-25 4-13 0 0,81 3-1 0 0,-17 2 0 0 0,70-2-21 0 0,-96 2 0 0 0,-60-1 0 0 0,-1 1 0 0 0,45 9 0 0 0,-56-7 0 0 0,0 0 0 0 0,0 1 0 0 0,0 1 0 0 0,-1 0 0 0 0,1 1 0 0 0,18 12 0 0 0,-25-15 10 0 0,0 0 0 0 0,1 0 0 0 0,-1 0 0 0 0,1-1 0 0 0,-1 0 0 0 0,1 0 0 0 0,0 0 0 0 0,0-1 0 0 0,10 0 0 0 0,24 6 26 0 0,-39-6-46 0 0,1 0 0 0 0,-1 0 0 0 0,1 0-1 0 0,-1 0 1 0 0,0 1 0 0 0,1-1-1 0 0,-1 1 1 0 0,0 0 0 0 0,0-1 0 0 0,0 1-1 0 0,-1 0 1 0 0,1 0 0 0 0,0 0 0 0 0,-1 0-1 0 0,1 1 1 0 0,1 3 0 0 0,2 2-288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37:50.439"/>
    </inkml:context>
    <inkml:brush xml:id="br0">
      <inkml:brushProperty name="width" value="0.1" units="cm"/>
      <inkml:brushProperty name="height" value="0.1" units="cm"/>
      <inkml:brushProperty name="color" value="#F4F91B"/>
    </inkml:brush>
  </inkml:definitions>
  <inkml:trace contextRef="#ctx0" brushRef="#br0">5 46 455 0 0,'0'0'81'0'0,"0"0"-41"0"0,0 0 0 0 0,0 0 0 0 0,0 0 0 0 0,0 0 0 0 0,0 0 0 0 0,0 0 0 0 0,-1 0 0 0 0,1 0 0 0 0,0 0 0 0 0,0 0 0 0 0,0 0 0 0 0,0 0 0 0 0,0 0 0 0 0,0 0 0 0 0,-1 0 0 0 0,1 0 0 0 0,0 0 1 0 0,0 0-1 0 0,0 0 0 0 0,0 0 0 0 0,0 0 0 0 0,0 0 0 0 0,-2-1 480 0 0,2 1-479 0 0,0 0-1 0 0,0 0 0 0 0,0 0 0 0 0,0 0 0 0 0,0 0 0 0 0,0 0 0 0 0,0-1 0 0 0,0 1 0 0 0,0 0 0 0 0,0 0 0 0 0,0 0 0 0 0,0 0 0 0 0,0 0 0 0 0,0 0 0 0 0,0 0 0 0 0,0-1 0 0 0,0 1 0 0 0,0 0 0 0 0,0 0 1 0 0,0 0-1 0 0,0 0 0 0 0,0 0 0 0 0,0 0 0 0 0,0 0 0 0 0,0-1 0 0 0,0 1 0 0 0,0 0 0 0 0,1 0 0 0 0,9-8 1496 0 0,22-7-116 0 0,-3 9-960 0 0,0 1 0 0 0,0 1 0 0 0,0 2 0 0 0,1 0 0 0 0,38 4 0 0 0,156 22 771 0 0,-178-20-1028 0 0,0 2 0 0 0,52 14 0 0 0,-79-14-159 0 0,1-2 0 0 0,-1 0 0 0 0,1 0 0 0 0,0-2 0 0 0,0-1 0 0 0,1 0 0 0 0,19-3 0 0 0,103-7 581 0 0,-22 2-375 0 0,-25 2-167 0 0,20-2 5 0 0,67-3 232 0 0,-18 18-210 0 0,0 0-71 0 0,-95-5 15 0 0,86 16 1 0 0,-106-12-47 0 0,288 29 120 0 0,-211-32-128 0 0,-3 0 0 0 0,63 15 64 0 0,43 3-64 0 0,-222-21-58 0 0,0-1 0 0 0,0 1 0 0 0,0 0-1 0 0,0 1 1 0 0,0 0 0 0 0,0 0 0 0 0,-1 1 0 0 0,1 0-1 0 0,-1 0 1 0 0,1 0 0 0 0,-1 1 0 0 0,-1 0-1 0 0,1 1 1 0 0,0 0 0 0 0,-1 0 0 0 0,0 0 0 0 0,0 1-1 0 0,-1 0 1 0 0,0 0 0 0 0,5 6 0 0 0,1 5-4144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37:53.953"/>
    </inkml:context>
    <inkml:brush xml:id="br0">
      <inkml:brushProperty name="width" value="0.1" units="cm"/>
      <inkml:brushProperty name="height" value="0.1" units="cm"/>
      <inkml:brushProperty name="color" value="#F4F91B"/>
    </inkml:brush>
  </inkml:definitions>
  <inkml:trace contextRef="#ctx0" brushRef="#br0">27 51 1007 0 0,'-4'0'46'0'0,"3"0"40"0"0,0 0 0 0 0,0 0 1 0 0,0-1-1 0 0,0 1 0 0 0,0 1 0 0 0,0-1 0 0 0,-1 0 0 0 0,1 0 0 0 0,0 0 0 0 0,0 0 0 0 0,0 1 1 0 0,0-1-1 0 0,0 0 0 0 0,0 1 0 0 0,0-1 0 0 0,0 1 0 0 0,0 0 0 0 0,0-1 0 0 0,-1 2 0 0 0,2-2-36 0 0,0 1-1 0 0,0-1 0 0 0,0 0 0 0 0,0 1 0 0 0,0-1 1 0 0,0 0-1 0 0,0 1 0 0 0,0-1 0 0 0,0 1 0 0 0,0-1 0 0 0,0 0 1 0 0,0 1-1 0 0,0-1 0 0 0,0 1 0 0 0,0-1 0 0 0,0 0 1 0 0,0 1-1 0 0,1-1 0 0 0,-1 0 0 0 0,0 1 0 0 0,0-1 0 0 0,0 0 1 0 0,1 1-1 0 0,-1-1 0 0 0,0 0 0 0 0,0 0 0 0 0,1 1 1 0 0,-1-1-1 0 0,0 0 0 0 0,1 0 0 0 0,-1 1 0 0 0,0-1 1 0 0,1 0-1 0 0,-1 0 0 0 0,1 0 0 0 0,0 1 23 0 0,0 0 0 0 0,1 0 0 0 0,-1 0 0 0 0,0-1 0 0 0,1 1 0 0 0,-1 0 0 0 0,0-1 0 0 0,1 1 0 0 0,-1-1 0 0 0,3 1 0 0 0,12-3 757 0 0,6-1-149 0 0,-13 1-535 0 0,0 0-1 0 0,-1 0 1 0 0,1 0-1 0 0,11 0 1 0 0,21-4 148 0 0,48-9 248 0 0,-62 11-446 0 0,0 0 1 0 0,34-11-1 0 0,-42 10-17 0 0,0 1 1 0 0,0 1-1 0 0,0 0 1 0 0,31 1-1 0 0,-14 4 34 0 0,48 8 0 0 0,10 1-3 0 0,45 1 115 0 0,-98-4-178 0 0,-31-6-12 0 0,-1 0 0 0 0,1 0 0 0 0,14 0 0 0 0,45 0 44 0 0,33 0 57 0 0,42 1 91 0 0,-127-1-199 0 0,105 15 167 0 0,-24-2-121 0 0,242 11 300 0 0,-13 3-309 0 0,-273-25-17 0 0,1-2-1 0 0,64-6 0 0 0,93-13 253 0 0,-174 13-294 0 0,43-10 0 0 0,-50 8 34 0 0,0 1 1 0 0,47-2-1 0 0,-74 7-32 0 0,0 0 1 0 0,-1 0 0 0 0,1 0-1 0 0,0 1 1 0 0,-1-1-1 0 0,1 1 1 0 0,0 0 0 0 0,-1 0-1 0 0,1 0 1 0 0,-1 1 0 0 0,1-1-1 0 0,-1 1 1 0 0,0 0-1 0 0,0 0 1 0 0,0 0 0 0 0,0 0-1 0 0,4 4 1 0 0,-4-3-473 0 0,-1 0 1 0 0,1 0-1 0 0,-1 1 1 0 0,0-1-1 0 0,0 1 1 0 0,2 4-1 0 0,2 7-3162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37:58.638"/>
    </inkml:context>
    <inkml:brush xml:id="br0">
      <inkml:brushProperty name="width" value="0.1" units="cm"/>
      <inkml:brushProperty name="height" value="0.1" units="cm"/>
      <inkml:brushProperty name="color" value="#F4F91B"/>
    </inkml:brush>
  </inkml:definitions>
  <inkml:trace contextRef="#ctx0" brushRef="#br0">61 1 1351 0 0,'-4'1'263'0'0,"-1"1"-1"0"0,0-1 0 0 0,1 0 0 0 0,-1 0 0 0 0,0-1 1 0 0,0 1-1 0 0,1-1 0 0 0,-1 0 0 0 0,0 0 0 0 0,-8-4 1682 0 0,12 4-1909 0 0,11-1 484 0 0,13 1-263 0 0,-19 1-193 0 0,1 0-1 0 0,0 1 0 0 0,-1-1 1 0 0,1 1-1 0 0,-1 0 0 0 0,1 1 0 0 0,-1-1 1 0 0,5 4-1 0 0,-4-3-11 0 0,0 1 0 0 0,1-1 0 0 0,0-1 0 0 0,9 4 0 0 0,22 9 317 0 0,-28-11-258 0 0,1 0 0 0 0,-1-1 0 0 0,17 4 0 0 0,8-1 135 0 0,-5-1 7 0 0,0 0 1 0 0,34-1-1 0 0,17 2 166 0 0,1 1-118 0 0,-22-5-17 0 0,-34 0-153 0 0,-1-2-1 0 0,35-2 1 0 0,65-9 199 0 0,-95 10-204 0 0,0-1-44 0 0,-4 0 17 0 0,33 1 0 0 0,30 1 71 0 0,-41 0-82 0 0,179-9 472 0 0,-209 8-489 0 0,137-9 240 0 0,-134 9-289 0 0,29-2 139 0 0,56-11 0 0 0,-52 5 6 0 0,1 2 0 0 0,79 0 1 0 0,-96 5-114 0 0,-27 0-34 0 0,1 2-1 0 0,0-1 1 0 0,11 2 0 0 0,190 16 235 0 0,-118-10-242 0 0,127 12 52 0 0,-140-11-64 0 0,-3-2 39 0 0,-3 0-14 0 0,40-4 39 0 0,-81-3-45 0 0,-18 0 16 0 0,-1 1 0 0 0,24 3 0 0 0,-34-3-29 0 0,0 1-1 0 0,0 0 1 0 0,0 1 0 0 0,0 0-1 0 0,-1-1 1 0 0,1 1 0 0 0,0 1 0 0 0,-1-1-1 0 0,1 1 1 0 0,-1 0 0 0 0,7 5-1 0 0,-2 1-903 0 0,-1-1 1 0 0,1 2-1 0 0,-2-1 0 0 0,13 20 0 0 0,-12-17-3325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38:02.328"/>
    </inkml:context>
    <inkml:brush xml:id="br0">
      <inkml:brushProperty name="width" value="0.1" units="cm"/>
      <inkml:brushProperty name="height" value="0.1" units="cm"/>
      <inkml:brushProperty name="color" value="#F4F91B"/>
    </inkml:brush>
  </inkml:definitions>
  <inkml:trace contextRef="#ctx0" brushRef="#br0">1 1 1375 0 0,'27'6'2727'0'0,"-15"-3"-2447"0"0,0-1 1 0 0,0 0-1 0 0,0-1 0 0 0,0 0 0 0 0,18-2 0 0 0,38-1 466 0 0,24-2 60 0 0,58 0-51 0 0,-106 4-582 0 0,-8-1 18 0 0,0 3 0 0 0,-1 0-1 0 0,70 15 1 0 0,-77-10-52 0 0,0-2 0 0 0,46 3-1 0 0,59-6 204 0 0,-92-3-279 0 0,91 13 241 0 0,-51-9-177 0 0,36-2 109 0 0,22 0-56 0 0,-56 0-61 0 0,212-7 158 0 0,-277 6-231 0 0,187 4 153 0 0,-181-2-157 0 0,145 2 119 0 0,-76-6-9 0 0,-49 2-39 0 0,-1-2 0 0 0,45-8 0 0 0,-72 7-82 0 0,-6 0-17 0 0,0 1-1 0 0,0 1 0 0 0,-1-1 1 0 0,1 1-1 0 0,0 1 1 0 0,0 0-1 0 0,14 2 0 0 0,-21-1-21 0 0,-1 0-1 0 0,1 0 1 0 0,-1 0 0 0 0,1 0-1 0 0,-1 0 1 0 0,0 1-1 0 0,0-1 1 0 0,0 1-1 0 0,0-1 1 0 0,0 1 0 0 0,0 0-1 0 0,0 0 1 0 0,0 0-1 0 0,-1 0 1 0 0,1 0-1 0 0,-1 0 1 0 0,1 1 0 0 0,-1-1-1 0 0,2 5 1 0 0,4 16-3164 0 0,-3-3-632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38:34.707"/>
    </inkml:context>
    <inkml:brush xml:id="br0">
      <inkml:brushProperty name="width" value="0.1" units="cm"/>
      <inkml:brushProperty name="height" value="0.1" units="cm"/>
      <inkml:brushProperty name="color" value="#F4F91B"/>
    </inkml:brush>
  </inkml:definitions>
  <inkml:trace contextRef="#ctx0" brushRef="#br0">449 88 455 0 0,'0'-2'0'0'0,"0"2"113"0"0,-1-1-1 0 0,1 1 0 0 0,0 0 0 0 0,0-1 0 0 0,-1 1 0 0 0,1 0 0 0 0,0-1 0 0 0,0 1 0 0 0,-1 0 0 0 0,1 0 1 0 0,0-1-1 0 0,-1 1 0 0 0,1 0 0 0 0,0 0 0 0 0,-1 0 0 0 0,1-1 0 0 0,-1 1 0 0 0,1 0 0 0 0,0 0 0 0 0,-1 0 1 0 0,1 0-1 0 0,-1 0 0 0 0,1 0 0 0 0,0 0 0 0 0,-1 0 0 0 0,1 0 0 0 0,-1 0 0 0 0,0 0 0 0 0,-14 0 176 0 0,13 0-12 0 0,-4 0 2 0 0,1 0-1 0 0,-1-1 1 0 0,1 0-1 0 0,-1 0 1 0 0,1 0 0 0 0,-1-1-1 0 0,1 0 1 0 0,0 0-1 0 0,-8-4 1 0 0,13 5-105 0 0,0 1-1 0 0,0-1 0 0 0,0 0 1 0 0,-1 0-1 0 0,1 0 1 0 0,0 0-1 0 0,-1 1 1 0 0,1-1-1 0 0,-1 0 1 0 0,1 0-1 0 0,-1 1 1 0 0,1-1-1 0 0,-2-1 1 0 0,2 2-35 0 0,0 0-95 0 0,-1-1-1 0 0,1 1 0 0 0,-1-1 0 0 0,1 0 0 0 0,-1 1 0 0 0,1-1 0 0 0,-1 1 1 0 0,1-1-1 0 0,-1 1 0 0 0,0 0 0 0 0,1-1 0 0 0,-1 1 0 0 0,1-1 1 0 0,-1 1-1 0 0,0 0 0 0 0,0 0 0 0 0,1-1 0 0 0,-1 1 0 0 0,0 0 0 0 0,-1 0 1 0 0,-20-5 227 0 0,18 5-138 0 0,-11-4 247 0 0,0 0 0 0 0,-20-10 0 0 0,-1 1 334 0 0,35 12-672 0 0,0 0-1 0 0,-1 1 1 0 0,1-1 0 0 0,-1 1 0 0 0,1-1 0 0 0,-1 1 0 0 0,0 0 0 0 0,1 0-1 0 0,-1 0 1 0 0,1 0 0 0 0,-1 0 0 0 0,1 0 0 0 0,-1 0 0 0 0,1 0 0 0 0,-1 0-1 0 0,1 1 1 0 0,-1-1 0 0 0,1 1 0 0 0,-1-1 0 0 0,1 1 0 0 0,-1 0 0 0 0,1-1-1 0 0,0 1 1 0 0,-1 0 0 0 0,1 0 0 0 0,0 0 0 0 0,0 0 0 0 0,0 0 0 0 0,0 0-1 0 0,-2 2 1 0 0,3-3-17 0 0,0 0-1 0 0,-1 1 1 0 0,1-1-1 0 0,-1 0 0 0 0,1 1 1 0 0,-1-1-1 0 0,1 0 1 0 0,0 1-1 0 0,-1-1 0 0 0,1 1 1 0 0,0-1-1 0 0,-1 1 1 0 0,1-1-1 0 0,0 0 0 0 0,0 1 1 0 0,0-1-1 0 0,-1 1 1 0 0,1 0-1 0 0,0-1 1 0 0,0 1-1 0 0,0-1 0 0 0,0 1 1 0 0,0 0-1 0 0,1 0 28 0 0,0-1 0 0 0,-1 1 0 0 0,1-1 0 0 0,0 0 0 0 0,0 0 0 0 0,0 1-1 0 0,0-1 1 0 0,0 0 0 0 0,0 0 0 0 0,0 0 0 0 0,0 0 0 0 0,-1 0 0 0 0,1 0 0 0 0,2 0 0 0 0,201-8 2627 0 0,-164 8-2475 0 0,-14 1-41 0 0,0-1-1 0 0,0-1 0 0 0,39-7 0 0 0,-53 6-65 0 0,1 1 1 0 0,-1 1-1 0 0,1 0 0 0 0,-1 1 0 0 0,1 0 0 0 0,-1 1 0 0 0,14 3 1 0 0,26 3 67 0 0,91 12 262 0 0,-108-16-238 0 0,57 15 0 0 0,34 3 75 0 0,-49-10-106 0 0,13-2 21 0 0,-66-9-99 0 0,25-2 0 0 0,-30 0 8 0 0,1 0-1 0 0,27 4 1 0 0,-31 0-80 0 0,-7-2 3 0 0,0 0-1 0 0,-1 0 1 0 0,1 0-1 0 0,0-1 1 0 0,8-1-1 0 0,-4 0 19 0 0,-1 1 0 0 0,24 2 0 0 0,3 1 16 0 0,-28-3-40 0 0,108-5 195 0 0,-91 3-114 0 0,-15 1-33 0 0,0 0 1 0 0,15-4-1 0 0,-14 3 3 0 0,1 0-1 0 0,-1 1 0 0 0,28 2 1 0 0,-15-1 10 0 0,14-1 60 0 0,-1-2 1 0 0,63-12-1 0 0,22-1 191 0 0,-80 12-147 0 0,50-11-1 0 0,35-3 107 0 0,54 8-131 0 0,-170 9-126 0 0,1 1 1 0 0,-1 0-1 0 0,1 2 0 0 0,-1 0 1 0 0,1 0-1 0 0,20 7 0 0 0,7-4-5 0 0,-35-5-8 0 0,-1 1 0 0 0,1-1 0 0 0,0 1 0 0 0,-1 0 0 0 0,1 1 0 0 0,-1 0 0 0 0,8 3 0 0 0,-10-5 6 0 0,-3 0-11 0 0,0 0 0 0 0,-1 0 0 0 0,1 0 0 0 0,-1 0 0 0 0,1 0 0 0 0,0 0 0 0 0,-1 0 0 0 0,1 0 0 0 0,-1 0 0 0 0,1 0 0 0 0,0 1 0 0 0,-1-1 0 0 0,1 0 0 0 0,-1 0 0 0 0,1 1 0 0 0,-1-1 0 0 0,1 0 0 0 0,-1 1 0 0 0,1-1 0 0 0,-1 1 0 0 0,1-1 0 0 0,-1 0 0 0 0,0 1 0 0 0,1-1 0 0 0,-1 1 0 0 0,0-1 0 0 0,1 1 0 0 0,-1 0 0 0 0,0-1 0 0 0,1 1 0 0 0,-1-1 0 0 0,0 1 0 0 0,0 0 0 0 0,-18 1 0 0 0,5 1 17 0 0,1-2 0 0 0,-1 1-1 0 0,-26-2 1 0 0,-14 1-20 0 0,-160 17 56 0 0,26-8-42 0 0,106-8-11 0 0,62-1 0 0 0,-45 2 0 0 0,-84-8 0 0 0,-41-4 64 0 0,-176-1-64 0 0,277 10 0 0 0,-75-4 0 0 0,43 2 0 0 0,-121 4 0 0 0,134-2 0 0 0,22 0 0 0 0,-44-2 0 0 0,-8 2 0 0 0,-32-5-1 0 0,97 0 55 0 0,59 4-173 0 0,0 1 0 0 0,0 1-1 0 0,1 0 1 0 0,-1 0-1 0 0,0 2 1 0 0,1-1 0 0 0,-1 2-1 0 0,1-1 1 0 0,0 2-1 0 0,0 0 1 0 0,0 0-1 0 0,0 1 1 0 0,1 0 0 0 0,0 1-1 0 0,-10 8 1 0 0,-7 7-1480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52:15.850"/>
    </inkml:context>
    <inkml:brush xml:id="br0">
      <inkml:brushProperty name="width" value="0.1" units="cm"/>
      <inkml:brushProperty name="height" value="0.1" units="cm"/>
      <inkml:brushProperty name="color" value="#F4F91B"/>
    </inkml:brush>
  </inkml:definitions>
  <inkml:trace contextRef="#ctx0" brushRef="#br0">1 0 1207 0 0,'7'23'208'0'0,"-4"-12"16"0"0,-2-8-166 0 0,0-1-1 0 0,0 1 0 0 0,0 0 1 0 0,0 0-1 0 0,0-1 0 0 0,1 1 1 0 0,-1-1-1 0 0,1 1 0 0 0,0-1 1 0 0,0 0-1 0 0,0 1 0 0 0,0-1 1 0 0,0 0-1 0 0,0 0 0 0 0,0-1 1 0 0,1 1-1 0 0,-1 0 0 0 0,1-1 1 0 0,-1 1-1 0 0,1-1 0 0 0,0 0 1 0 0,0 0-1 0 0,-1 0 0 0 0,1 0 1 0 0,0 0-1 0 0,0-1 0 0 0,0 1 1 0 0,4-1-1 0 0,87 2 2424 0 0,-18-8-1635 0 0,-60 3-713 0 0,1 2 1 0 0,-1 0 0 0 0,1 0 0 0 0,0 2 0 0 0,18 2-1 0 0,-26-1-68 0 0,21 4 159 0 0,1-2 1 0 0,0 0-1 0 0,52-1 0 0 0,116-14 654 0 0,3-4-307 0 0,-132 6-398 0 0,-14 0-47 0 0,156-3 148 0 0,-145 11-273 0 0,71 3 52 0 0,-89 1-12 0 0,-5 0 40 0 0,60-2-1 0 0,-8-1-16 0 0,-56-2-53 0 0,1 2 0 0 0,0 2-1 0 0,0 1 1 0 0,-1 3 0 0 0,53 13-1 0 0,-9 10-10 0 0,-5 0 0 0 0,-60-22 0 0 0,0 0 0 0 0,21 12 0 0 0,-18-8 0 0 0,24 8 0 0 0,50 16 0 0 0,82 39 0 0 0,-160-67 0 0 0,2 2-1 0 0,29 8 0 0 0,-42-15 2 0 0,1 0 1 0 0,0-1 0 0 0,0 0-1 0 0,0-1 1 0 0,0 1 0 0 0,0-1-1 0 0,11-2 1 0 0,33-7 112 0 0,63-6 268 0 0,-104 15-369 0 0,0 0-1 0 0,0 0 1 0 0,1 1 0 0 0,-1 0-1 0 0,0 1 1 0 0,0 0 0 0 0,21 8-1 0 0,-1 8-573 0 0,-17-8 210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52:30.252"/>
    </inkml:context>
    <inkml:brush xml:id="br0">
      <inkml:brushProperty name="width" value="0.1" units="cm"/>
      <inkml:brushProperty name="height" value="0.1" units="cm"/>
      <inkml:brushProperty name="color" value="#F4F91B"/>
    </inkml:brush>
  </inkml:definitions>
  <inkml:trace contextRef="#ctx0" brushRef="#br0">8 88 919 0 0,'-8'-1'1082'0'0,"10"-1"-506"0"0,18-3-190 0 0,-5 1 82 0 0,2-2-66 0 0,0 0-1 0 0,0 2 0 0 0,0 0 1 0 0,1 1-1 0 0,23-1 0 0 0,-6 2-161 0 0,-24 2-53 0 0,0-1-1 0 0,0 0 0 0 0,12-3 1 0 0,56-10 697 0 0,-65 11-807 0 0,1 0 0 0 0,17-1 0 0 0,21-4 134 0 0,-42 5-157 0 0,0 1 0 0 0,0 0 0 0 0,0 1 0 0 0,0 1-1 0 0,1 0 1 0 0,-1 0 0 0 0,0 1 0 0 0,0 0 0 0 0,0 1 0 0 0,17 5-1 0 0,-8-1-49 0 0,0 1-1 0 0,36 19 1 0 0,-45-21 21 0 0,0-1-1 0 0,1 0 1 0 0,0 0 0 0 0,16 2-1 0 0,-4-1-30 0 0,-2 0 34 0 0,1-1-1 0 0,0-1 0 0 0,31-1 0 0 0,70-7 68 0 0,-73 2-99 0 0,118-15 75 0 0,-104 8-75 0 0,81 0 1 0 0,82 17 40 0 0,3 0-10 0 0,-144-9-27 0 0,42 0 0 0 0,58 21 0 0 0,-14-1 0 0 0,-57-3 0 0 0,-69-8 0 0 0,2 4 0 0 0,-39-8 0 0 0,-1-1 0 0 0,1 0 0 0 0,0 0 0 0 0,1-1 0 0 0,-1 0 0 0 0,0-1 0 0 0,16-1 0 0 0,6-3 18 0 0,-24 4-10 0 0,0-1-1 0 0,0 0 1 0 0,0 0 0 0 0,-1-1 0 0 0,10-3-1 0 0,1-3 12 0 0,0 1-1 0 0,0 1 0 0 0,0 0 0 0 0,1 2 1 0 0,0 0-1 0 0,30-2 0 0 0,-46 6-14 0 0,0 0 0 0 0,0 1-1 0 0,1 0 1 0 0,-1 0 0 0 0,0 0 0 0 0,0 0-1 0 0,0 0 1 0 0,0 0 0 0 0,0 1-1 0 0,0-1 1 0 0,-1 1 0 0 0,1 0-1 0 0,0 0 1 0 0,2 3 0 0 0,9 10-2669 0 0,-8-4-254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52:42.393"/>
    </inkml:context>
    <inkml:brush xml:id="br0">
      <inkml:brushProperty name="width" value="0.1" units="cm"/>
      <inkml:brushProperty name="height" value="0.1" units="cm"/>
      <inkml:brushProperty name="color" value="#F4F91B"/>
    </inkml:brush>
  </inkml:definitions>
  <inkml:trace contextRef="#ctx0" brushRef="#br0">5 135 2471 0 0,'-3'-19'403'0'0,"3"18"-305"0"0,0 0 1 0 0,-1 0-1 0 0,1 0 0 0 0,0 0 1 0 0,-1 0-1 0 0,1-1 1 0 0,0 1-1 0 0,0 0 1 0 0,0 0-1 0 0,0 0 0 0 0,0 0 1 0 0,0-1-1 0 0,1 1 1 0 0,-1 0-1 0 0,0 0 1 0 0,1 0-1 0 0,-1 0 0 0 0,0 0 1 0 0,1 0-1 0 0,-1-1 1 0 0,1 1-1 0 0,0 0 1 0 0,-1 1-1 0 0,1-1 0 0 0,0 0 1 0 0,0 0-1 0 0,-1 0 1 0 0,1 0-1 0 0,0 0 1 0 0,0 1-1 0 0,1-2 0 0 0,5-1 355 0 0,-1 1 0 0 0,1-1 0 0 0,0 1 0 0 0,0 0 0 0 0,10-1 0 0 0,-9 2-123 0 0,111-22 1790 0 0,-101 20-1918 0 0,0 1-1 0 0,1 0 0 0 0,0 2 0 0 0,25 1 0 0 0,4 1 153 0 0,140 8 1086 0 0,-88 1-1156 0 0,-59-4-115 0 0,-20-3-86 0 0,-1-1 1 0 0,1-1-1 0 0,33 0 1 0 0,38-10 132 0 0,-47 8-50 0 0,130 4 113 0 0,-97-4-204 0 0,211 22 387 0 0,-244-20-388 0 0,153 0 217 0 0,-103-3-201 0 0,11-2 28 0 0,-57 0 3 0 0,1 2-1 0 0,71 9 1 0 0,-107-6-127 0 0,34 6 46 0 0,69 1 1 0 0,-56-5 43 0 0,-40-2 6 0 0,-1-1 0 0 0,26-2-1 0 0,95-14 43 0 0,162-9 111 0 0,99 14 210 0 0,-233-6-322 0 0,-94 12-48 0 0,-13 2-17 0 0,-12 0-17 0 0,1 2-1 0 0,66 10 1 0 0,-64-5 18 0 0,101-2 0 0 0,73-27 69 0 0,-91 15 4 0 0,150 9 0 0 0,-114-3-73 0 0,-115 0-16 0 0,83-7 23 0 0,3 0-31 0 0,81 0 42 0 0,-17 12 22 0 0,-135-2-86 0 0,146-2 43 0 0,208 17-60 0 0,-281-7 64 0 0,-90-6-36 0 0,88-6 0 0 0,-142 3-29 0 0,1 1-1 0 0,0 0 1 0 0,-1 0-1 0 0,1 0 1 0 0,0 0 0 0 0,-1 0-1 0 0,1 0 1 0 0,0 1-1 0 0,-1-1 1 0 0,1 1-1 0 0,-1-1 1 0 0,1 1-1 0 0,-1-1 1 0 0,4 3-1 0 0,-5-3-11 0 0,1 1-1 0 0,-1-1 0 0 0,0 1 0 0 0,1-1 0 0 0,-1 1 0 0 0,0 0 1 0 0,1-1-1 0 0,-1 1 0 0 0,0 0 0 0 0,0-1 0 0 0,1 1 0 0 0,-1 0 0 0 0,0-1 1 0 0,0 1-1 0 0,0 0 0 0 0,0-1 0 0 0,0 1 0 0 0,0 0 0 0 0,0-1 0 0 0,0 1 1 0 0,-1 0-1 0 0,1-1 0 0 0,0 1 0 0 0,0 0 0 0 0,0-1 0 0 0,-1 1 1 0 0,1 0-1 0 0,0-1 0 0 0,-1 1 0 0 0,1-1 0 0 0,0 1 0 0 0,-1 0 0 0 0,1-1 1 0 0,-1 1-1 0 0,1-1 0 0 0,-1 0 0 0 0,0 1 0 0 0,-35 40-2755 0 0,20-23 1330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3:55.346"/>
    </inkml:context>
    <inkml:brush xml:id="br0">
      <inkml:brushProperty name="width" value="0.1" units="cm"/>
      <inkml:brushProperty name="height" value="0.1" units="cm"/>
      <inkml:brushProperty name="color" value="#66CC00"/>
    </inkml:brush>
  </inkml:definitions>
  <inkml:trace contextRef="#ctx0" brushRef="#br0">7015 1279 2127 0 0,'0'0'99'0'0,"1"0"-8"0"0,0-1-73 0 0,1 0 344 0 0,18-17 3772 0 0,-19 18-4089 0 0,-1 0 0 0 0,0 0 0 0 0,0 0 0 0 0,0 0 1 0 0,1 0-1 0 0,-1 0 0 0 0,0 0 0 0 0,0-1 0 0 0,0 1 0 0 0,1 0 0 0 0,-1 0 0 0 0,0 0 0 0 0,0 0 0 0 0,0 0 0 0 0,1 0 0 0 0,-1 0 0 0 0,0 0 0 0 0,0-1 0 0 0,0 1 0 0 0,0 0 0 0 0,0 0 0 0 0,1 0 0 0 0,-1 0 0 0 0,0 0 0 0 0,0-1 0 0 0,0 1 0 0 0,0 0 0 0 0,0 0 0 0 0,0 0 0 0 0,0-1 0 0 0,0 1 0 0 0,1 0 0 0 0,-1 0 0 0 0,0 0 0 0 0,0-1 0 0 0,0 1 0 0 0,0 0 0 0 0,-1 0 16 0 0,1-1 0 0 0,0 1-1 0 0,-1 0 1 0 0,1 0 0 0 0,0 0-1 0 0,-1 0 1 0 0,1 0-1 0 0,0 0 1 0 0,-1 0 0 0 0,1 0-1 0 0,0 0 1 0 0,-1 0 0 0 0,1 0-1 0 0,0 0 1 0 0,-1 0 0 0 0,1 1-1 0 0,0-1 1 0 0,-1 0 0 0 0,1 0-1 0 0,0 0 1 0 0,-1 0 0 0 0,1 1-1 0 0,0-1 1 0 0,0 0 0 0 0,-1 1-1 0 0,-30 7 956 0 0,24-5-670 0 0,-1-1 0 0 0,0 0-1 0 0,1-1 1 0 0,-1 0 0 0 0,0 0-1 0 0,-15 0 1 0 0,14-1 69 0 0,0 0 0 0 0,0 1 1 0 0,0 0-1 0 0,-16 5 0 0 0,5 0 383 0 0,1-1 1 0 0,-26 4-1 0 0,-84 6 887 0 0,105-12-1313 0 0,-39 9 0 0 0,36-6-146 0 0,17-4-78 0 0,-1 0-1 0 0,-19 7 0 0 0,4 1 103 0 0,-27 6 1 0 0,-16 5 300 0 0,-13 3 329 0 0,71-20-795 0 0,-1 0 0 0 0,1-1 0 0 0,-1-1 1 0 0,1 0-1 0 0,-1 0 0 0 0,0-1 0 0 0,0 0 0 0 0,0-1 0 0 0,0-1 0 0 0,-16-2 0 0 0,-3-1 283 0 0,-60 0 0 0 0,14 2-164 0 0,16 2-74 0 0,41 1 4 0 0,-30-3 1 0 0,37 2-101 0 0,0 0-1 0 0,1 0 1 0 0,-15 3 0 0 0,-20 1 36 0 0,27-4-25 0 0,14 1-18 0 0,1-1-1 0 0,0 0 0 0 0,0 0 1 0 0,-1 0-1 0 0,1-1 0 0 0,-9-1 0 0 0,-57-12 348 0 0,65 14-364 0 0,0-1 11 0 0,0 1 0 0 0,0 0 0 0 0,-11 2 0 0 0,11-2-5 0 0,0 1 0 0 0,-1-1-1 0 0,-11 0 1 0 0,6-1-5 0 0,0 1-1 0 0,1 1 1 0 0,-1 0 0 0 0,0 1-1 0 0,-12 3 1 0 0,-116 33-11 0 0,127-35 14 0 0,1-2 1 0 0,0 1-1 0 0,-1-2 0 0 0,-12 0 0 0 0,14 0-21 0 0,4 0 37 0 0,0-1 0 0 0,0-1 0 0 0,1 1 1 0 0,-1-1-1 0 0,-12-6 0 0 0,-12-2 65 0 0,4 2-64 0 0,15 4-16 0 0,0 1 0 0 0,-17-2 0 0 0,10 3-15 0 0,-59-5 0 0 0,54 6 22 0 0,-15 0 20 0 0,-31 1-42 0 0,56 0 13 0 0,-1 1 0 0 0,0 0-1 0 0,1 0 1 0 0,-19 6 0 0 0,19-4-13 0 0,1-1 0 0 0,-20 1 0 0 0,-5 2 0 0 0,4-1 38 0 0,0-2 1 0 0,0-1-1 0 0,0-1 1 0 0,-46-7-1 0 0,-12 1 29 0 0,-29-5-17 0 0,25 4-9 0 0,25 3-7 0 0,46 3-34 0 0,-1 2 0 0 0,0 1 0 0 0,0 1 0 0 0,1 1 0 0 0,-32 9 0 0 0,20-5 0 0 0,16-4 11 0 0,0-1-1 0 0,0-1 1 0 0,0-1 0 0 0,0-1-1 0 0,-27-2 1 0 0,-39 0 19 0 0,56 3-13 0 0,-32-4 0 0 0,50 2-13 0 0,0-2-1 0 0,-20-5 1 0 0,21 5 4 0 0,1 2 1 0 0,-1-1-1 0 0,1 1 1 0 0,-20 1-1 0 0,-15-1 3 0 0,7 3-11 0 0,-1 0 0 0 0,33-2 0 0 0,-1 0 0 0 0,1 0 0 0 0,-1 1 0 0 0,-10 2 0 0 0,-6 1 0 0 0,-2 4 0 0 0,22-7 0 0 0,1 1 0 0 0,0-1 0 0 0,-1 0 0 0 0,1 0 0 0 0,0-1 0 0 0,-1 1 0 0 0,1-1 0 0 0,-1 1 0 0 0,-4-1 0 0 0,0-1 5 0 0,-1 2 1 0 0,1-1-1 0 0,0 1 1 0 0,0 0-1 0 0,-13 4 0 0 0,13-3 1 0 0,-1 0-1 0 0,1 0 0 0 0,-1-1 0 0 0,0-1 1 0 0,-10 1-1 0 0,-12-3-5 0 0,22 2 0 0 0,-1 0 0 0 0,0-1 0 0 0,-14-3 0 0 0,13 2 0 0 0,1 1 0 0 0,-1 0 0 0 0,-1 0 0 0 0,-11 1 0 0 0,14 1 0 0 0,0-1 0 0 0,0 0 0 0 0,0-1 0 0 0,0 0 0 0 0,0-1 0 0 0,-16-4 0 0 0,-12-5 16 0 0,0 1 0 0 0,-43-6 0 0 0,5 2 0 0 0,37 7-16 0 0,-46-1 0 0 0,43 5 0 0 0,0 1 0 0 0,28 3 0 0 0,0-2 0 0 0,-26-4 0 0 0,20 3 0 0 0,-1-1 0 0 0,1 2 0 0 0,0 1 0 0 0,-27 2 0 0 0,21 0 0 0 0,-47-3 0 0 0,-63-16 64 0 0,56 13-64 0 0,36-4 0 0 0,-57-7 0 0 0,41 16 0 0 0,29-3 0 0 0,-39 4 0 0 0,13 0 0 0 0,19-1 0 0 0,-1 1 0 0 0,-58 13 0 0 0,84-13 0 0 0,0-1 0 0 0,0 0 0 0 0,0-1 0 0 0,0 0 0 0 0,-22-4 0 0 0,12 1 0 0 0,-25-9 0 0 0,32 7 0 0 0,-1 1 0 0 0,0 1 0 0 0,0 0 0 0 0,-17 0 0 0 0,2 1 0 0 0,24 1 0 0 0,-1 1 0 0 0,1-1 0 0 0,-1 1 0 0 0,1 1 0 0 0,-9 0 0 0 0,-25 4 0 0 0,32-4 0 0 0,0 0 0 0 0,0 0 0 0 0,0 0 0 0 0,0 1 0 0 0,-13 5 0 0 0,12-4 0 0 0,0 0 0 0 0,0-1 0 0 0,-14 2 0 0 0,21-3 0 0 0,-58 3 0 0 0,58-4 0 0 0,-1 0 0 0 0,1 0 0 0 0,0 0 0 0 0,0-1 0 0 0,0 1 0 0 0,-5-2 0 0 0,-14-1 0 0 0,-16-1 0 0 0,31 2 0 0 0,-1 1 0 0 0,1 0 0 0 0,0 0 0 0 0,0 1 0 0 0,-1 0 0 0 0,1 1 0 0 0,-10 1 0 0 0,-25 3 0 0 0,34-5 0 0 0,0 1 0 0 0,0-1 0 0 0,0 2 0 0 0,-10 2 0 0 0,-42 18 0 0 0,56-20 0 0 0,-4 1 0 0 0,1-1 0 0 0,-1 0 0 0 0,0 0 0 0 0,0 0 0 0 0,-11 0 0 0 0,-2 2 0 0 0,19-3 0 0 0,0-1 0 0 0,0 1 0 0 0,0-1 0 0 0,0 1 0 0 0,1-1 0 0 0,-1 0 0 0 0,0 1 0 0 0,0-1 0 0 0,0 0 0 0 0,0 0 0 0 0,0-1 0 0 0,0 1 0 0 0,-3-1 0 0 0,3 0 2 0 0,-21-2 60 0 0,22 2-62 0 0,-22-33 64 0 0,17 29-64 0 0,1-1 0 0 0,-1 2 0 0 0,-1-1 0 0 0,-10-6 0 0 0,2 10 0 0 0,13 1 0 0 0,0 0 0 0 0,0 0 0 0 0,0 0 0 0 0,0 0 0 0 0,0 0 0 0 0,0 0 0 0 0,0-1 0 0 0,0 1 0 0 0,-4-2 0 0 0,9-7 0 0 0,-2 6 9 0 0,0 0 0 0 0,0-1 0 0 0,0 1 0 0 0,-1 0 1 0 0,1 0-1 0 0,-1-4 0 0 0,-1 1-5 0 0,0 1 0 0 0,0-1 0 0 0,0 0 0 0 0,1 0 1 0 0,0 0-1 0 0,0 0 0 0 0,1 0 0 0 0,0 0 0 0 0,0 0 0 0 0,1-6 0 0 0,0 5 6 0 0,-1 1 1 0 0,0-1-1 0 0,0 0 1 0 0,-1 0-1 0 0,1 0 0 0 0,-2 0 1 0 0,0-10-1 0 0,-2 4-8 0 0,-20-108 60 0 0,20 102-62 0 0,0 1 0 0 0,-1 0 0 0 0,-9-27 0 0 0,10 33 8 0 0,0 0 1 0 0,1 0-1 0 0,0 0 0 0 0,1 0 1 0 0,0 0-1 0 0,1-1 0 0 0,2-15 1 0 0,-1 15 0 0 0,-1 1-1 0 0,0-1 1 0 0,0 0 0 0 0,-2 1 0 0 0,1-1-1 0 0,-6-17 1 0 0,-23-51-9 0 0,28 68 7 0 0,0 1 0 0 0,1 0 0 0 0,0-1-1 0 0,1 1 1 0 0,1-1 0 0 0,1-12 0 0 0,1-24 9 0 0,1 11-16 0 0,-2 31 0 0 0,-1-1 0 0 0,0 1 0 0 0,-1 0 0 0 0,0-12 0 0 0,-1 11 0 0 0,1-1 0 0 0,-1 0 0 0 0,2 0 0 0 0,-1 1 0 0 0,1-1 0 0 0,0 0 0 0 0,1 0 0 0 0,0 1 0 0 0,1-1 0 0 0,-1 1 0 0 0,6-11 0 0 0,10-17 0 0 0,-14 28 0 0 0,-1 1 0 0 0,1-1 0 0 0,1 0 0 0 0,-1 1 0 0 0,1 0 0 0 0,1 0 0 0 0,-1 0 0 0 0,12-10 0 0 0,-10 13 0 0 0,0 0 0 0 0,0 0 0 0 0,1 1 0 0 0,-1 0 0 0 0,1 0 0 0 0,-1 0 0 0 0,1 1 0 0 0,0 1 0 0 0,0-1 0 0 0,0 1 0 0 0,9 0 0 0 0,10-3 0 0 0,55-1 0 0 0,-33 3 0 0 0,-23 1 0 0 0,0 2 0 0 0,37 6 0 0 0,-46-4 0 0 0,21 3 0 0 0,-1 2 0 0 0,41 14 0 0 0,-60-18 0 0 0,0 0 0 0 0,31 2 0 0 0,5 0 0 0 0,-5 1 0 0 0,1-3 0 0 0,-1-1 0 0 0,1-3 0 0 0,-1-2 0 0 0,78-13 0 0 0,-65 6 0 0 0,-23 4 0 0 0,55-15 0 0 0,-53 10 0 0 0,1 3 0 0 0,73-5 0 0 0,-34 5 0 0 0,-51 5 0 0 0,38 3 0 0 0,17-2 0 0 0,30-10 0 0 0,90-4 0 0 0,97-4 0 0 0,-240 11 0 0 0,43-4 0 0 0,-45 4 0 0 0,-43 5 0 0 0,1 0 0 0 0,0 2 0 0 0,22 0 0 0 0,-12 1 0 0 0,0 0 0 0 0,41-8 0 0 0,31 0 0 0 0,-79 8 0 0 0,0 2 0 0 0,0 0 0 0 0,1 1 0 0 0,35 11 0 0 0,-21-5 0 0 0,1-2 0 0 0,63 4 0 0 0,19-11 0 0 0,12 1 0 0 0,-68-2 0 0 0,-39 1 0 0 0,-2 0 0 0 0,27 2 0 0 0,49 6 0 0 0,18 3 0 0 0,-1-3 0 0 0,-16 5 0 0 0,59 17 0 0 0,-133-24 0 0 0,45 16 0 0 0,-43-12 0 0 0,31 7 0 0 0,77 24 3 0 0,-31-7-17 0 0,17-7-33 0 0,-74-17 41 0 0,-5 0 6 0 0,-24-5 0 0 0,0 0 0 0 0,0-2 0 0 0,1 0 0 0 0,-1-1 0 0 0,32-1 0 0 0,-22-2 0 0 0,-20 1 0 0 0,-1 0 0 0 0,1 0 0 0 0,11-3 0 0 0,-8 1 0 0 0,1 1 0 0 0,0 1 0 0 0,0 0 0 0 0,0 0 0 0 0,12 3 0 0 0,23 0 0 0 0,-33-2 0 0 0,0-2 0 0 0,0 0 0 0 0,0 0 0 0 0,0-1 0 0 0,24-8 0 0 0,-29 8 0 0 0,0 0 0 0 0,-1 1 0 0 0,11-1 0 0 0,23-5 0 0 0,-23 2 0 0 0,-1 1 0 0 0,23-1 0 0 0,4-2 0 0 0,111-8 0 0 0,-65 8 0 0 0,-75 7 0 0 0,-1 1 0 0 0,1 0 0 0 0,31 7 0 0 0,-35-6 0 0 0,6 1 0 0 0,0-1 0 0 0,1-1 0 0 0,-1 0 0 0 0,0-2 0 0 0,0 0 0 0 0,28-6 0 0 0,217-28 0 0 0,-200 31 0 0 0,89-17 0 0 0,7-17 0 0 0,-131 33 0 0 0,118-25 0 0 0,-97 16 0 0 0,-22 6 0 0 0,34-6 0 0 0,-24 10 0 0 0,0 3 0 0 0,69 4 0 0 0,-21 11 0 0 0,-81-13 0 0 0,0 0 0 0 0,-1 1 0 0 0,1-1 0 0 0,0 1 0 0 0,0-1 0 0 0,-1 1 0 0 0,1 0 0 0 0,5 5 0 0 0,28 23 0 0 0,-28-21 0 0 0,-1-2 0 0 0,0 2 0 0 0,-1-1 0 0 0,-1 1 0 0 0,1 0 0 0 0,-1 0 0 0 0,-1 1 0 0 0,0 0 0 0 0,0 0 0 0 0,-1 0 0 0 0,0 0 0 0 0,-1 1 0 0 0,0-1 0 0 0,2 18 0 0 0,0 14 0 0 0,-1 0 0 0 0,-3 50 0 0 0,-1-70 0 0 0,-1 28-22 0 0,-13 92 0 0 0,9-114 8 0 0,-1 0 1 0 0,-2 0-1 0 0,0-1 1 0 0,-22 46-1 0 0,2-20-943 0 0,-44 67 1 0 0,1-11-1439 0 0,37-54 511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52:44.325"/>
    </inkml:context>
    <inkml:brush xml:id="br0">
      <inkml:brushProperty name="width" value="0.1" units="cm"/>
      <inkml:brushProperty name="height" value="0.1" units="cm"/>
      <inkml:brushProperty name="color" value="#F4F91B"/>
    </inkml:brush>
  </inkml:definitions>
  <inkml:trace contextRef="#ctx0" brushRef="#br0">1 257 2303 0 0,'0'-2'189'0'0,"0"0"-1"0"0,0 0 1 0 0,0 0-1 0 0,0 0 0 0 0,1 0 1 0 0,-1 0-1 0 0,1-1 1 0 0,-1 1-1 0 0,1 0 0 0 0,0 0 1 0 0,0 0-1 0 0,0 0 1 0 0,0 1-1 0 0,2-4 0 0 0,0 2 44 0 0,-1 1 0 0 0,0 0 1 0 0,1 0-1 0 0,-1 1 0 0 0,1-1 0 0 0,0 0 0 0 0,0 1 0 0 0,0 0 0 0 0,0 0 0 0 0,3-2 0 0 0,0 2 121 0 0,-1 0 1 0 0,1 0-1 0 0,-1 1 0 0 0,1-1 0 0 0,9 2 1 0 0,10-1 303 0 0,154-8 1012 0 0,-66 3-944 0 0,39 7 15 0 0,-8 0-250 0 0,115-16 106 0 0,-209 9-513 0 0,20 0 133 0 0,-45 5-96 0 0,9-1 56 0 0,40 6 0 0 0,-46-3-110 0 0,33 0 1 0 0,-9-2 1 0 0,246-5 350 0 0,-229 1-373 0 0,128-12 6 0 0,-115 8-49 0 0,136-7 108 0 0,203-26 175 0 0,-375 33-268 0 0,0 2-1 0 0,0 2 1 0 0,1 3 0 0 0,-1 1 0 0 0,0 2-1 0 0,78 15 1 0 0,-71-9 10 0 0,69 3 0 0 0,-17-8 5 0 0,71 5 10 0 0,-39 12-42 0 0,90 2 0 0 0,-182-19 0 0 0,17-2 96 0 0,-1-3-1 0 0,1-3 1 0 0,-1-2-1 0 0,118-29 1 0 0,48-31 376 0 0,-184 55-449 0 0,1 2 0 0 0,-1 3 1 0 0,50-4-1 0 0,-65 8 1 0 0,-23 2-20 0 0,1 0-1 0 0,-1 1 1 0 0,0 0 0 0 0,1-1-1 0 0,-1 2 1 0 0,1-1 0 0 0,6 2-1 0 0,-10-2-4 0 0,6 2-93 0 0,0 0 0 0 0,-1 0-1 0 0,1 0 1 0 0,-1 1 0 0 0,0 0 0 0 0,0 1 0 0 0,11 6 0 0 0,14 15-4970 0 0,-15-11-142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52:50.956"/>
    </inkml:context>
    <inkml:brush xml:id="br0">
      <inkml:brushProperty name="width" value="0.1" units="cm"/>
      <inkml:brushProperty name="height" value="0.1" units="cm"/>
      <inkml:brushProperty name="color" value="#F4F91B"/>
    </inkml:brush>
  </inkml:definitions>
  <inkml:trace contextRef="#ctx0" brushRef="#br0">5007 1195 455 0 0,'-1'-1'161'0'0,"1"0"-1"0"0,0-1 0 0 0,0 1 0 0 0,-1 0 0 0 0,1 0 0 0 0,-1 0 0 0 0,1 0 1 0 0,-1 0-1 0 0,0 0 0 0 0,1 0 0 0 0,-1 0 0 0 0,0 0 0 0 0,1 0 0 0 0,-1 0 1 0 0,0 1-1 0 0,0-1 0 0 0,0 0 0 0 0,0 0 0 0 0,0 1 0 0 0,0-1 0 0 0,0 1 1 0 0,0-1-1 0 0,0 1 0 0 0,0-1 0 0 0,0 1 0 0 0,0 0 0 0 0,-1-1 0 0 0,1 1 1 0 0,0 0-1 0 0,-2 0 0 0 0,-7-2 220 0 0,1 1 0 0 0,-19 0-1 0 0,19 2-113 0 0,0 0 0 0 0,0 1 0 0 0,-1 0 0 0 0,-9 3 0 0 0,-21 4 276 0 0,-71 6 794 0 0,48-12-947 0 0,-7 2 22 0 0,26 0-99 0 0,-70-2-1 0 0,5-1 21 0 0,69-1-90 0 0,1-2 0 0 0,-58-9-1 0 0,66 6-182 0 0,5 1-21 0 0,1-1-8 0 0,0 2 0 0 0,-35 1 0 0 0,-66 3 87 0 0,46 0-80 0 0,-67 8 54 0 0,-28 10 101 0 0,144-17-174 0 0,-1-2-1 0 0,1-1 1 0 0,-47-7-1 0 0,42 4 3 0 0,1 1-1 0 0,-46 2 0 0 0,-156 20 45 0 0,74-7-64 0 0,-33-18 124 0 0,172 4-120 0 0,-21-4 16 0 0,-63-15 0 0 0,-32-4 356 0 0,110 22-333 0 0,0 1 0 0 0,-56 5-1 0 0,72-3-27 0 0,-1 0-1 0 0,-27-4 0 0 0,-2 1 7 0 0,-234 2 371 0 0,188-4-303 0 0,52 1-5 0 0,-62 3-1 0 0,-6 4 45 0 0,50-4-92 0 0,-101 3 56 0 0,62 0-17 0 0,-154-6 309 0 0,200 1-301 0 0,26 1 3 0 0,-41 2 1 0 0,-21 3 90 0 0,63-5-160 0 0,0 2-1 0 0,0 0 0 0 0,0 2 0 0 0,-21 5 1 0 0,-9 3-5 0 0,35-7-13 0 0,0-1 1 0 0,0 2 0 0 0,-31 13-1 0 0,45-17 7 0 0,0 0 0 0 0,1 0 0 0 0,-1 0 0 0 0,0 0 0 0 0,0 0 0 0 0,0 0 0 0 0,0-1 0 0 0,-5 1 0 0 0,-3-7 71 0 0,11 6-72 0 0,0 0 1 0 0,-1-1-1 0 0,1 1 1 0 0,0 0-1 0 0,0-1 1 0 0,-1 1-1 0 0,1 0 1 0 0,0 0-1 0 0,-1-1 1 0 0,1 1-1 0 0,-1 0 1 0 0,1 0-1 0 0,0 0 1 0 0,-1-1-1 0 0,1 1 1 0 0,-1 0-1 0 0,1 0 1 0 0,0 0-1 0 0,-1 0 1 0 0,1 0-1 0 0,-1 0 1 0 0,1 0-1 0 0,0 0 1 0 0,-1 0-1 0 0,1 0 1 0 0,-1 0-1 0 0,1 0 1 0 0,-1 0-1 0 0,1 0 1 0 0,0 0-1 0 0,-1 1 1 0 0,1-1-1 0 0,-1 0 1 0 0,0 0 0 0 0,1 0-1 0 0,-1 0 1 0 0,1 0 0 0 0,0 0 0 0 0,-1 0 0 0 0,1 0 0 0 0,-1 0 0 0 0,1 0 0 0 0,-1 0 0 0 0,1 0 0 0 0,0 0 0 0 0,-1 0 0 0 0,1-1 0 0 0,-1 1 0 0 0,1 0 0 0 0,0 0-1 0 0,-1-1 1 0 0,1 1 0 0 0,0 0 0 0 0,-1 0 0 0 0,1-1 0 0 0,0 1 0 0 0,0 0 0 0 0,-1-1 0 0 0,1 1 0 0 0,0 0 0 0 0,0-1 0 0 0,-1 1 0 0 0,1-1 0 0 0,-8-10 200 0 0,-4-22 200 0 0,-4 5-188 0 0,12 23-152 0 0,1 0-1 0 0,0 1 1 0 0,1-1-1 0 0,-1 0 1 0 0,1 0-1 0 0,0 0 1 0 0,0-1-1 0 0,1 1 1 0 0,-1 0-1 0 0,1-1 1 0 0,-1-10-1 0 0,0-108 199 0 0,2 120-252 0 0,-1 0 1 0 0,0 0-1 0 0,0 0 0 0 0,0 0 0 0 0,-1 0 1 0 0,0 0-1 0 0,1 0 0 0 0,-1 1 0 0 0,0-1 1 0 0,-1 1-1 0 0,1 0 0 0 0,-1-1 0 0 0,1 1 0 0 0,-1 0 1 0 0,-5-4-1 0 0,-17-23 64 0 0,-15-52 271 0 0,17 32-91 0 0,12 32-178 0 0,8 13-64 0 0,1 0 1 0 0,-1 0-1 0 0,1 0 0 0 0,-4-9 0 0 0,5 7 2 0 0,0 0-1 0 0,0 0 0 0 0,0 0 1 0 0,1 0-1 0 0,0-1 1 0 0,0 1-1 0 0,1 0 0 0 0,-1 0 1 0 0,2 0-1 0 0,-1 0 0 0 0,1 0 1 0 0,5-12-1 0 0,2-22 14 0 0,2-5 35 0 0,-9 42-61 0 0,-1 1 0 0 0,1-1 0 0 0,0 1 1 0 0,0 0-1 0 0,0-1 0 0 0,0 1 0 0 0,1 0 1 0 0,-1 0-1 0 0,1 0 0 0 0,4-3 0 0 0,14-14 21 0 0,-16 15-16 0 0,0 0 0 0 0,0 0 0 0 0,0 1 0 0 0,8-6 0 0 0,-8 7 2 0 0,0-1-1 0 0,0 0 1 0 0,-1-1-1 0 0,1 1 1 0 0,-1-1-1 0 0,4-6 1 0 0,-3 5 4 0 0,-1 1 1 0 0,1-1-1 0 0,1 1 0 0 0,7-7 1 0 0,14-5 30 0 0,1 1 1 0 0,1 2-1 0 0,40-16 0 0 0,69-19 4 0 0,-108 41-44 0 0,-1 1 0 0 0,57-4 0 0 0,189-6 49 0 0,-258 17-50 0 0,26-2-2 0 0,0-1 0 0 0,45-10 0 0 0,4 0-2 0 0,-28 4 64 0 0,-17 4-64 0 0,1 1 0 0 0,58 4 0 0 0,-46 1 0 0 0,168-5 0 0 0,60-21 0 0 0,-1 1 0 0 0,-148 30 0 0 0,-1 0 0 0 0,-90-6 0 0 0,115-4 0 0 0,-103-2 8 0 0,4-1 20 0 0,97 1 0 0 0,-94 4-28 0 0,-46 1 0 0 0,39 2 0 0 0,-19 1 0 0 0,0-2 0 0 0,58-7 0 0 0,-36 2 0 0 0,-31 1 24 0 0,40-9-1 0 0,-20 2-6 0 0,29-3-17 0 0,163-5 0 0 0,-159 26 0 0 0,-23-1 0 0 0,-12-2 0 0 0,23 1 0 0 0,32-1 24 0 0,42-1 16 0 0,-107-5-40 0 0,10-2 0 0 0,-1 3 0 0 0,64 6 0 0 0,-74-1 0 0 0,1 0 0 0 0,55 14 0 0 0,-63-11 0 0 0,-17-3 0 0 0,25 7 0 0 0,6 2 0 0 0,4 3 0 0 0,-23-6 0 0 0,-12-4 0 0 0,26 14 0 0 0,-37-18 0 0 0,0 0 0 0 0,0 1 0 0 0,-1-1 0 0 0,1 1 0 0 0,-1 0 0 0 0,0 1 0 0 0,0-1 0 0 0,0 0 0 0 0,0 1 0 0 0,-1 0 0 0 0,4 5 0 0 0,-3-2 0 0 0,-1 1 0 0 0,0 0 0 0 0,0 0 0 0 0,-1 1 0 0 0,0-1 0 0 0,0 0 0 0 0,-1 0 0 0 0,0 1 0 0 0,-2 15 0 0 0,1-12 0 0 0,1 0 0 0 0,0 0 0 0 0,3 22 0 0 0,11 56 0 0 0,-8-47 0 0 0,19 67 0 0 0,-17-81 0 0 0,0-3 0 0 0,0-1 0 0 0,14 29 0 0 0,-5-20 0 0 0,15 44 0 0 0,-31-76 0 0 0,0 0 0 0 0,-1 0 0 0 0,1 0 0 0 0,-1 0 0 0 0,0 0 0 0 0,0 0 0 0 0,0 0 0 0 0,0 0 0 0 0,0 0 0 0 0,0 0 0 0 0,0 0 0 0 0,-1 0 0 0 0,1 0 0 0 0,-2 3 0 0 0,-16 23 0 0 0,8-13 0 0 0,9-13 1 0 0,0 0-1 0 0,0 0 0 0 0,0 0 1 0 0,0 0-1 0 0,1 0 0 0 0,-1 0 0 0 0,1 1 1 0 0,-1-1-1 0 0,1 0 0 0 0,0 0 1 0 0,0 1-1 0 0,0 2 0 0 0,6 33 2 0 0,-1-7-17 0 0,-1 50-2165 0 0,-2-50 1001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6:01.864"/>
    </inkml:context>
    <inkml:brush xml:id="br0">
      <inkml:brushProperty name="width" value="0.1" units="cm"/>
      <inkml:brushProperty name="height" value="0.1" units="cm"/>
      <inkml:brushProperty name="color" value="#66CC00"/>
    </inkml:brush>
  </inkml:definitions>
  <inkml:trace contextRef="#ctx0" brushRef="#br0">2690 1185 919 0 0,'0'-10'439'0'0,"1"9"-357"0"0,-1 1 0 0 0,0-1 0 0 0,0 1 0 0 0,0-1 0 0 0,0 0 0 0 0,0 1-1 0 0,0-1 1 0 0,0 1 0 0 0,0-1 0 0 0,0 0 0 0 0,0 1 0 0 0,0-1 0 0 0,0 1 0 0 0,0-1-1 0 0,0 0 1 0 0,0 1 0 0 0,-1-1 0 0 0,1 1 0 0 0,0-1 0 0 0,0 1 0 0 0,-1-1 0 0 0,1 1-1 0 0,-1-1 1 0 0,1 1 0 0 0,0-1 0 0 0,-1 1 0 0 0,1-1 0 0 0,-1 1 0 0 0,1 0 0 0 0,-1-1-1 0 0,1 1 1 0 0,-1 0 0 0 0,1-1 0 0 0,-1 1 0 0 0,1 0 0 0 0,-1 0 0 0 0,1-1 0 0 0,-2 1-1 0 0,-2-1 279 0 0,4 2-314 0 0,0-1 0 0 0,-1 0 1 0 0,1-1-1 0 0,0 1 1 0 0,0 0-1 0 0,-1 0 0 0 0,1 0 1 0 0,0 0-1 0 0,-1 0 1 0 0,1 0-1 0 0,0 0 0 0 0,0 0 1 0 0,-1 0-1 0 0,1-1 1 0 0,0 1-1 0 0,0 0 0 0 0,-1 0 1 0 0,1 0-1 0 0,0 0 1 0 0,0-1-1 0 0,0 1 0 0 0,-1 0 1 0 0,1 0-1 0 0,0-1 1 0 0,0 1-1 0 0,0 0 0 0 0,0 0 1 0 0,0-1-1 0 0,0 1 1 0 0,-1 0-1 0 0,1-1 0 0 0,-14 17 4336 0 0,-22 20-2617 0 0,35-35-1686 0 0,0 0 0 0 0,0 0 0 0 0,0-1 0 0 0,1 1 0 0 0,-1-1 0 0 0,0 1 0 0 0,0-1 0 0 0,0 1 0 0 0,0-1 0 0 0,0 0 1 0 0,0 1-1 0 0,0-1 0 0 0,0 0 0 0 0,0 0 0 0 0,0 0 0 0 0,0 0 0 0 0,0 0 0 0 0,0 0 0 0 0,0 0 0 0 0,0 0 0 0 0,0 0 0 0 0,0 0 0 0 0,-2-1 0 0 0,2 1-2 0 0,1 0 1 0 0,-1-1-1 0 0,1 1 0 0 0,-1 0 0 0 0,0 0 0 0 0,1-1 0 0 0,-1 1 1 0 0,1-1-1 0 0,-1 1 0 0 0,1-1 0 0 0,-1 1 0 0 0,1 0 1 0 0,-1-1-1 0 0,1 0 0 0 0,0 1 0 0 0,-1-1 0 0 0,1 1 0 0 0,0-1 1 0 0,-1 1-1 0 0,1-1 0 0 0,0 0 0 0 0,0 1 0 0 0,-1-1 1 0 0,1 0-1 0 0,0 1 0 0 0,0-1 0 0 0,0 0 0 0 0,0 1 0 0 0,0-1 1 0 0,0 0-1 0 0,0 1 0 0 0,0-1 0 0 0,0 0 0 0 0,1 0 1 0 0,2-9 362 0 0,5-14 600 0 0,-8 24-997 0 0,0-1-1 0 0,0 0 0 0 0,1 1 1 0 0,-1-1-1 0 0,0 1 1 0 0,0-1-1 0 0,0 0 0 0 0,0 1 1 0 0,0-1-1 0 0,0 0 0 0 0,0 1 1 0 0,0-1-1 0 0,-1 1 0 0 0,1-1 1 0 0,0 0-1 0 0,0 1 1 0 0,0-1-1 0 0,-1 1 0 0 0,1-1 1 0 0,0 0-1 0 0,-1 1 0 0 0,1-1 1 0 0,0 1-1 0 0,-1-1 0 0 0,1 1 1 0 0,0 0-1 0 0,-1-1 1 0 0,0 0-1 0 0,-4 1 49 0 0,0 0 1 0 0,0-1-1 0 0,1 2 1 0 0,-1-1-1 0 0,0 1 1 0 0,0-1-1 0 0,0 1 1 0 0,1 0-1 0 0,-10 4 0 0 0,8-3-18 0 0,-114 29 1165 0 0,99-27-970 0 0,-23 2 0 0 0,23-4 106 0 0,-24 6 0 0 0,36-6-279 0 0,-8 3 85 0 0,0-1 0 0 0,0-1 1 0 0,0 0-1 0 0,0-1 0 0 0,-28-1 0 0 0,8 0 113 0 0,32 0-266 0 0,0-1 1 0 0,-1 1-1 0 0,1-1 0 0 0,0 0 0 0 0,0-1 0 0 0,0 1 0 0 0,0-1 1 0 0,0 0-1 0 0,0 0 0 0 0,-7-3 0 0 0,-4-2 26 0 0,0 1 0 0 0,0 0 0 0 0,-30-4 0 0 0,-6-1 234 0 0,37 7-217 0 0,1 1 0 0 0,-20 0 0 0 0,-18-4 64 0 0,33 4-76 0 0,-1 0 0 0 0,1 1-1 0 0,-1 1 1 0 0,0 1 0 0 0,1 1 0 0 0,-24 5 0 0 0,-8 7 8 0 0,-5 2-15 0 0,25-10-8 0 0,-170 25 288 0 0,167-27-252 0 0,-51 3 23 0 0,-114-6 101 0 0,147-6-122 0 0,42 3-61 0 0,-1 0 0 0 0,0 1 0 0 0,0 0 0 0 0,-14 2 0 0 0,9 0-7 0 0,-28-2 0 0 0,32 1-5 0 0,-1-1-1 0 0,0 2 1 0 0,1-1-1 0 0,-15 4 1 0 0,-20 6-8 0 0,-71 19 0 0 0,98-23 16 0 0,-28 6 0 0 0,42-11-13 0 0,0 0 0 0 0,0 0 1 0 0,-1-1-1 0 0,1 0 0 0 0,0 0 0 0 0,-1 0 0 0 0,1-1 1 0 0,0 0-1 0 0,-7-2 0 0 0,8 1 16 0 0,0-1-1 0 0,0 0 1 0 0,0 0-1 0 0,0-1 1 0 0,1 1-1 0 0,-1-1 1 0 0,-4-6-1 0 0,3 5 10 0 0,0 0 0 0 0,0 0 0 0 0,-8-5 0 0 0,-37-25 59 0 0,42 26-60 0 0,1 0 1 0 0,0 0 0 0 0,0-1-1 0 0,1 0 1 0 0,0 0 0 0 0,0 0-1 0 0,2-1 1 0 0,-10-21 0 0 0,7 13 26 0 0,-22-33 0 0 0,17 31-16 0 0,-14-28 1 0 0,20 33-15 0 0,-2 0 1 0 0,0 1 0 0 0,0 0-1 0 0,-15-17 1 0 0,16 23-17 0 0,2 0 0 0 0,-1 0 0 0 0,1-1 0 0 0,1 0 0 0 0,-1 0 0 0 0,2 0 0 0 0,-1 0 0 0 0,2-1 0 0 0,-1 0 0 0 0,1 0 0 0 0,1 0 0 0 0,0 0 0 0 0,1 0 0 0 0,0-1 0 0 0,1-14 0 0 0,0-15 36 0 0,1-83 40 0 0,-1 61-35 0 0,-1 47-46 0 0,1 0 0 0 0,1 0 0 0 0,0-1 0 0 0,5-24 0 0 0,-6 39-3 0 0,4-13 0 0 0,1-1 0 0 0,6-15 0 0 0,-9 25 0 0 0,1 1 0 0 0,0 0 0 0 0,0 0 0 0 0,0 0 0 0 0,1 0 0 0 0,0 1 0 0 0,0-1 0 0 0,0 1 0 0 0,6-4 0 0 0,1 0 0 0 0,1 0 0 0 0,0 1 0 0 0,0 0 0 0 0,23-7 0 0 0,-3 0 0 0 0,13-12 0 0 0,-34 18 0 0 0,1 1 0 0 0,23-11 0 0 0,-11 10 0 0 0,0 0 0 0 0,1 2 0 0 0,0 1 0 0 0,0 1 0 0 0,0 0 0 0 0,0 2 0 0 0,41 2 0 0 0,352 13 0 0 0,-306-14 0 0 0,0-4 0 0 0,180-32 0 0 0,-142 15 0 0 0,-99 13 0 0 0,0 2 0 0 0,1 2 0 0 0,-1 2 0 0 0,1 3 0 0 0,66 7 0 0 0,34 0 0 0 0,-51-5 0 0 0,-75 1 0 0 0,29 6 0 0 0,-29-4 0 0 0,27 2 0 0 0,-49-6 0 0 0,122 12 0 0 0,-122-12 0 0 0,0 1 0 0 0,1-1 0 0 0,-1 0 1 0 0,0 1-1 0 0,0 0 0 0 0,0 0 0 0 0,-1 0 0 0 0,1 1 0 0 0,0-1 0 0 0,-1 1 1 0 0,0 0-1 0 0,1 0 0 0 0,-1 0 0 0 0,4 6 0 0 0,2 4-5 0 0,-1-1 0 0 0,12 28 0 0 0,-3-7-46 0 0,5 12 51 0 0,-2 2 0 0 0,25 91 0 0 0,-24-69 0 0 0,-19-62-5 0 0,9 27 9 0 0,10 49-1 0 0,-20-72-51 0 0,1 1 0 0 0,-1-1 1 0 0,-1 1-1 0 0,0 0 0 0 0,-1-1 0 0 0,0 1 1 0 0,-1-1-1 0 0,-4 17 0 0 0,-61 179-3889 0 0,49-148 2310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6:04.413"/>
    </inkml:context>
    <inkml:brush xml:id="br0">
      <inkml:brushProperty name="width" value="0.1" units="cm"/>
      <inkml:brushProperty name="height" value="0.1" units="cm"/>
      <inkml:brushProperty name="color" value="#66CC00"/>
    </inkml:brush>
  </inkml:definitions>
  <inkml:trace contextRef="#ctx0" brushRef="#br0">1554 1172 4575 0 0,'0'-1'23'0'0,"1"1"-1"0"0,-1-1 0 0 0,0 1 1 0 0,1-1-1 0 0,-1 0 0 0 0,0 1 1 0 0,0-1-1 0 0,1 1 0 0 0,-1-1 1 0 0,0 0-1 0 0,0 1 1 0 0,0-1-1 0 0,0 0 0 0 0,0 1 1 0 0,0-1-1 0 0,0 0 0 0 0,0 1 1 0 0,0-1-1 0 0,0 1 0 0 0,0-1 1 0 0,-1 0-1 0 0,1 1 0 0 0,0-1 1 0 0,0 0-1 0 0,-1 1 0 0 0,1-1 1 0 0,0 1-1 0 0,-1-1 0 0 0,1 1 1 0 0,0-1-1 0 0,-1 1 0 0 0,1-1 1 0 0,-1 1-1 0 0,0-1 0 0 0,-2-1 46 0 0,0 1 0 0 0,1-1 0 0 0,-1 1 0 0 0,0 0 0 0 0,0 0 0 0 0,-4 0 0 0 0,-9-4-115 0 0,4 0 469 0 0,1 0-1 0 0,-1-1 1 0 0,1 0-1 0 0,0-1 1 0 0,-13-11-1 0 0,18 14-187 0 0,1-1 0 0 0,-1 1 0 0 0,0 0 0 0 0,0 0 1 0 0,0 1-1 0 0,0-1 0 0 0,-1 1 0 0 0,1 1 0 0 0,-1 0 0 0 0,0-1 0 0 0,0 2 0 0 0,0-1 0 0 0,0 1 0 0 0,0 0 0 0 0,0 1 0 0 0,0 0 0 0 0,0 0 0 0 0,0 0 0 0 0,0 1 0 0 0,-13 3 0 0 0,-22 8 147 0 0,26-7-292 0 0,0-1 1 0 0,-28 5-1 0 0,6-7 195 0 0,-39-2 0 0 0,49-1 6 0 0,0 1 0 0 0,-1 1 0 0 0,-39 7 0 0 0,42-1-191 0 0,-1 1-1 0 0,-29 14 0 0 0,-18 6 31 0 0,67-26-86 0 0,-1-1 0 0 0,1 0 0 0 0,-1 0 0 0 0,-11-1 0 0 0,-15 2 144 0 0,12 5 766 0 0,21-7-939 0 0,1 0 1 0 0,0 1 0 0 0,-1-1-1 0 0,1 0 1 0 0,0 0-1 0 0,-1 1 1 0 0,1-1 0 0 0,0 0-1 0 0,-1 1 1 0 0,1-1-1 0 0,0 0 1 0 0,0 1-1 0 0,-1-1 1 0 0,1 0 0 0 0,0 1-1 0 0,0-1 1 0 0,0 0-1 0 0,0 1 1 0 0,-1-1 0 0 0,1 1-1 0 0,0-1 1 0 0,0 0-1 0 0,0 1 1 0 0,0-1-1 0 0,0 1 1 0 0,0-1 0 0 0,0 1-1 0 0,0-1 1 0 0,0 0-1 0 0,0 1 1 0 0,0-1 0 0 0,1 1-1 0 0,-1-1 1 0 0,0 0-1 0 0,0 1 1 0 0,0-1 0 0 0,0 1-1 0 0,1-1 1 0 0,-1 0-1 0 0,0 1 1 0 0,0-1-1 0 0,1 0 1 0 0,-1 1 0 0 0,0-1-1 0 0,0 0 1 0 0,1 0-1 0 0,-1 1 1 0 0,1-1 0 0 0,2 1 41 0 0,0-1 1 0 0,1 1 0 0 0,-1-1 0 0 0,0 0 0 0 0,1 0 0 0 0,-1 0 0 0 0,4-1 0 0 0,4 0 122 0 0,-4 2-81 0 0,-1 0-1 0 0,1 1 0 0 0,0-1 1 0 0,0 1-1 0 0,-1 1 1 0 0,1-1-1 0 0,-1 1 1 0 0,0 0-1 0 0,0 1 0 0 0,7 4 1 0 0,-5-3-75 0 0,0-1 0 0 0,0 1 0 0 0,1-1 0 0 0,16 5 0 0 0,177 28 899 0 0,-155-29-659 0 0,22 5 74 0 0,-28-5-194 0 0,2-1 0 0 0,-1-2-1 0 0,48-1 1 0 0,76-14 288 0 0,-87 3-163 0 0,1 4 0 0 0,111 9 0 0 0,-134-3-90 0 0,2-2 0 0 0,98-12 0 0 0,-20 1 157 0 0,-76 8-254 0 0,-1-3 0 0 0,75-15 0 0 0,15-8 306 0 0,-69 14-189 0 0,-69 11-178 0 0,-1 0 1 0 0,0 0-1 0 0,0-1 0 0 0,-1 0 0 0 0,1-1 0 0 0,-1 0 1 0 0,0-1-1 0 0,0 0 0 0 0,12-10 0 0 0,-16 10 28 0 0,1 1 0 0 0,-1-2 0 0 0,0 1-1 0 0,0 0 1 0 0,-1-1 0 0 0,0 0 0 0 0,0-1-1 0 0,-1 1 1 0 0,0-1 0 0 0,0 0 0 0 0,-1 0-1 0 0,0 0 1 0 0,3-9 0 0 0,-4 2-12 0 0,-1 0 1 0 0,0 0-1 0 0,-1-1 1 0 0,-1 1-1 0 0,0 0 1 0 0,-6-28-1 0 0,-2-30 85 0 0,6 27-91 0 0,-2 1 0 0 0,-1-1 0 0 0,-3 1 1 0 0,-2 0-1 0 0,-24-66 0 0 0,13 42 35 0 0,14 43-65 0 0,-11-27-1 0 0,15 43 1 0 0,-1 2 0 0 0,1-1 0 0 0,-2 0 0 0 0,1 1 0 0 0,-1 0 0 0 0,-12-12 0 0 0,-11-9 0 0 0,-2 1 0 0 0,-52-36 0 0 0,64 51 0 0 0,-1 2 0 0 0,0 0 0 0 0,0 1 0 0 0,-1 1 0 0 0,-1 1 0 0 0,-27-6 0 0 0,-205-38 0 0 0,197 41 0 0 0,-86-6 0 0 0,-60 8 0 0 0,98 6 0 0 0,-97 4 0 0 0,1 0 0 0 0,85-3 0 0 0,-36-2 0 0 0,49-1 0 0 0,-179 14 0 0 0,219-2 0 0 0,-77 18 0 0 0,32-7 0 0 0,17-3 0 0 0,68-10 0 0 0,-43 16 0 0 0,61-18 0 0 0,0 0 0 0 0,0 0 0 0 0,0 0 0 0 0,1 1 0 0 0,-1-1 0 0 0,1 1 0 0 0,0 0 0 0 0,0 0 0 0 0,0 1 0 0 0,1-1 0 0 0,-1 1 0 0 0,1-1 0 0 0,0 1 0 0 0,-2 6 0 0 0,-2 4 0 0 0,1 0 0 0 0,0 1 0 0 0,-6 26 0 0 0,5-8 0 0 0,2 0 0 0 0,1 1 0 0 0,1 40 0 0 0,3-72 0 0 0,4 156 0 0 0,-1-130 0 0 0,0 0 0 0 0,2 1 0 0 0,11 37 0 0 0,-6-38 41 0 0,1-1 1 0 0,2 0-1 0 0,22 38 0 0 0,-21-46 35 0 0,1-1-1 0 0,1-1 0 0 0,20 19 0 0 0,-31-33-57 0 0,10 13 62 0 0,-10-11-39 0 0,0-1-1 0 0,-1 0 1 0 0,2 0 0 0 0,-1 0-1 0 0,12 7 1 0 0,-8-8 37 0 0,-3 0-39 0 0,-11 10-196 0 0,-29 50-4892 0 0,21-41-3118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6:21.108"/>
    </inkml:context>
    <inkml:brush xml:id="br0">
      <inkml:brushProperty name="width" value="0.1" units="cm"/>
      <inkml:brushProperty name="height" value="0.1" units="cm"/>
      <inkml:brushProperty name="color" value="#66CC00"/>
    </inkml:brush>
  </inkml:definitions>
  <inkml:trace contextRef="#ctx0" brushRef="#br0">0 59 2303 0 0,'37'-40'3736'0'0,"-36"38"-3434"0"0,0 1 0 0 0,0 0 0 0 0,0-1 0 0 0,0 1-1 0 0,0-1 1 0 0,0 1 0 0 0,0-1 0 0 0,-1 1 0 0 0,1-1 0 0 0,0-2-1 0 0,-31 41 755 0 0,30-37-1046 0 0,-1 0-1 0 0,1 1 1 0 0,0-1-1 0 0,0 0 1 0 0,0 0-1 0 0,0 1 1 0 0,-1-1-1 0 0,1 0 1 0 0,0 0-1 0 0,0 0 1 0 0,0 1-1 0 0,0-1 1 0 0,0 0-1 0 0,0 1 1 0 0,0-1-1 0 0,0 0 1 0 0,0 0-1 0 0,0 1 1 0 0,0-1-1 0 0,0 0 1 0 0,0 0-1 0 0,0 1 1 0 0,0-1-1 0 0,0 0 1 0 0,0 0-1 0 0,0 1 1 0 0,0-1-1 0 0,0 0 1 0 0,0 1-1 0 0,0-1 1 0 0,0 0-1 0 0,1 0 1 0 0,-1 0-1 0 0,0 1 1 0 0,0-1-1 0 0,0 0 1 0 0,0 0-1 0 0,1 0 1 0 0,-1 1-1 0 0,0-1 1 0 0,0 0-1 0 0,1 0 1 0 0,10 5 107 0 0,-10-4-112 0 0,-1 0 0 0 0,1 0 0 0 0,0 1 0 0 0,-1-1 0 0 0,1 0 0 0 0,-1 0 0 0 0,1 1-1 0 0,-1-1 1 0 0,0 1 0 0 0,1-1 0 0 0,-1 0 0 0 0,0 1 0 0 0,0-1 0 0 0,0 2 0 0 0,0 3-288 0 0,0-1 0 0 0,0 1-1 0 0,0-1 1 0 0,1 0 0 0 0,0 1-1 0 0,0-1 1 0 0,0 0 0 0 0,1 0-1 0 0,2 7 1 0 0,0-8-548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6:23.411"/>
    </inkml:context>
    <inkml:brush xml:id="br0">
      <inkml:brushProperty name="width" value="0.1" units="cm"/>
      <inkml:brushProperty name="height" value="0.1" units="cm"/>
      <inkml:brushProperty name="color" value="#66CC00"/>
    </inkml:brush>
  </inkml:definitions>
  <inkml:trace contextRef="#ctx0" brushRef="#br0">3220 1168 6767 0 0,'-18'-6'728'0'0,"-1"10"1198"0"0,15-3-1781 0 0,1-1 1 0 0,-1 1 0 0 0,0-1-1 0 0,1 1 1 0 0,-1 0 0 0 0,-5 3-1 0 0,-9 2 776 0 0,16-6-653 0 0,-1 0 1 0 0,0 0 0 0 0,0-1 0 0 0,0 1-1 0 0,1-1 1 0 0,-1 1 0 0 0,0-1-1 0 0,1 0 1 0 0,-1 0 0 0 0,1-1-1 0 0,-5-1 1 0 0,-22-9 977 0 0,11 11-974 0 0,0 1-1 0 0,1 0 0 0 0,-1 2 0 0 0,0 0 0 0 0,0 0 1 0 0,-18 7-1 0 0,-37 4 248 0 0,47-9-293 0 0,1 2 1 0 0,-1 1-1 0 0,1 2 1 0 0,-28 12-1 0 0,32-12-106 0 0,-1 0 0 0 0,-1-1 1 0 0,1-2-1 0 0,-1 0 0 0 0,-40 4 0 0 0,-94 11 1012 0 0,133-17-1065 0 0,4-3 12 0 0,0 0 0 0 0,0-1 0 0 0,0-1 0 0 0,-38-7 0 0 0,5 1 155 0 0,-58 1 244 0 0,81 6-410 0 0,-162-4 359 0 0,165 3-269 0 0,-47 6 0 0 0,-3 1 25 0 0,50-8-73 0 0,0 0 0 0 0,-33-8 0 0 0,-29-3 109 0 0,57 9-2 0 0,-30-7-1 0 0,36 6 75 0 0,1 0 1 0 0,-42 0-1 0 0,-5 6-494 0 0,-50-1-413 0 0,63-2 746 0 0,-102 9 0 0 0,2 19-118 0 0,-26-14-12 0 0,89-4 78 0 0,49-4-39 0 0,43-3-40 0 0,-1 0 17 0 0,0-1 0 0 0,1 1-1 0 0,-1-1 1 0 0,1 0 0 0 0,-1 0-1 0 0,1-1 1 0 0,-1 1 0 0 0,1-1-1 0 0,-1 0 1 0 0,1 0 0 0 0,-1-1-1 0 0,-5-2 1 0 0,5 2 56 0 0,1 0 0 0 0,0 0-1 0 0,-1 0 1 0 0,-7-2 0 0 0,-3-1 60 0 0,-6-1-7 0 0,17 5-105 0 0,0 1 0 0 0,0-2 0 0 0,0 1 0 0 0,0 0 0 0 0,-6-4 0 0 0,9 4-13 0 0,1 0 0 0 0,-1 1-1 0 0,1-1 1 0 0,-1 0 0 0 0,1 0 0 0 0,-1 0-1 0 0,1 0 1 0 0,-1 1 0 0 0,1-1 0 0 0,0 0-1 0 0,0 0 1 0 0,-1 0 0 0 0,1 0 0 0 0,0 0-1 0 0,0 0 1 0 0,0 0 0 0 0,0 0 0 0 0,0 0-1 0 0,0 0 1 0 0,0-1 0 0 0,4-23 225 0 0,-3 19-134 0 0,1-1-61 0 0,-1 0 1 0 0,-1 0-1 0 0,1 0 0 0 0,-1 0 1 0 0,0 0-1 0 0,-1 0 0 0 0,0 0 1 0 0,0 0-1 0 0,0 0 0 0 0,-1 0 1 0 0,0 0-1 0 0,0 1 0 0 0,-1-1 1 0 0,0 0-1 0 0,0 1 0 0 0,-5-8 1 0 0,3 6-3 0 0,1 0 1 0 0,1 1-1 0 0,0-1 1 0 0,0 0 0 0 0,0 0-1 0 0,1-1 1 0 0,0 1-1 0 0,1-1 1 0 0,0 1-1 0 0,0-1 1 0 0,1 1-1 0 0,0-1 1 0 0,0 1 0 0 0,2-10-1 0 0,-1 11-23 0 0,-1 0 0 0 0,0 0 0 0 0,-1-1 1 0 0,1 1-1 0 0,-2 0 0 0 0,1 0 0 0 0,-1 0 0 0 0,0 0 0 0 0,-3-7 0 0 0,-4-7 46 0 0,-20-30-1 0 0,18 33-7 0 0,-15-36 0 0 0,21 40-36 0 0,0 0-1 0 0,2 0 1 0 0,0-1-1 0 0,0 1 1 0 0,-1-28-1 0 0,5 13 24 0 0,0 0 0 0 0,6-29 0 0 0,-5 34-24 0 0,0-1 0 0 0,-2 0-1 0 0,-1 1 1 0 0,-6-41 0 0 0,6 50-7 0 0,0 0 0 0 0,1 0 0 0 0,1-1-1 0 0,0 1 1 0 0,1 0 0 0 0,1 0 0 0 0,1 0 0 0 0,0 0-1 0 0,0 1 1 0 0,11-23 0 0 0,0 2-6 0 0,-12 25 0 0 0,0 0 0 0 0,2 0 0 0 0,-1 1 0 0 0,1-1 0 0 0,0 1 0 0 0,1 0 0 0 0,11-13 0 0 0,-15 20 0 0 0,0 0 0 0 0,1 1 0 0 0,-1-1 0 0 0,0 1 0 0 0,0-1 0 0 0,1 1 0 0 0,-1 0 0 0 0,1 0 0 0 0,-1 0 0 0 0,1 0 0 0 0,0 1 0 0 0,-1-1 0 0 0,1 1 0 0 0,0-1 0 0 0,-1 1 0 0 0,5 0 0 0 0,4 1 0 0 0,0 0 0 0 0,19 4 0 0 0,-3 0 0 0 0,-10-2 0 0 0,25 8 0 0 0,-26-6 0 0 0,29 5 0 0 0,-11-6 0 0 0,1-1 0 0 0,66-4 0 0 0,-35-2 0 0 0,81 8 0 0 0,21-1 0 0 0,-26-14 0 0 0,9 0 0 0 0,-114 9 0 0 0,-1 2 0 0 0,41 7 0 0 0,136 18 0 0 0,-53-13 0 0 0,-96-10 0 0 0,1-3 0 0 0,-1-3 0 0 0,83-14 0 0 0,-25-5 0 0 0,-34 6 0 0 0,-38 11 0 0 0,1 2 0 0 0,91 6 0 0 0,-130-2 0 0 0,40 4 0 0 0,-1 3 0 0 0,76 21 0 0 0,32 6 0 0 0,-101-26 0 0 0,59 9 0 0 0,87 10 0 0 0,-182-25-3 0 0,-11-2-5 0 0,-1 0 1 0 0,1 1 0 0 0,0 1 0 0 0,14 4 0 0 0,-22-6 6 0 0,-1 1 0 0 0,1-1 0 0 0,-1 0 0 0 0,0 0 0 0 0,1 1 0 0 0,-1 0 0 0 0,0-1-1 0 0,0 1 1 0 0,0 0 0 0 0,0 0 0 0 0,0 0 0 0 0,-1 0 0 0 0,1 0 0 0 0,0 1 0 0 0,-1-1 0 0 0,0 1 0 0 0,0-1 0 0 0,1 0-1 0 0,-1 1 1 0 0,-1 0 0 0 0,1-1 0 0 0,1 6 0 0 0,0 17-11 0 0,-1 0 0 0 0,-2 1 0 0 0,0-1 0 0 0,-6 33 0 0 0,0-3 8 0 0,-28 236-60 0 0,32-260 64 0 0,-2-1 0 0 0,0 1 0 0 0,-3-1 0 0 0,0 0 0 0 0,-2 0 0 0 0,-2-1 0 0 0,-18 36 0 0 0,-154 255-4751 0 0,152-265-1079 0 0,2 3-1637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7:03.696"/>
    </inkml:context>
    <inkml:brush xml:id="br0">
      <inkml:brushProperty name="width" value="0.1" units="cm"/>
      <inkml:brushProperty name="height" value="0.1" units="cm"/>
      <inkml:brushProperty name="color" value="#E71224"/>
    </inkml:brush>
  </inkml:definitions>
  <inkml:trace contextRef="#ctx0" brushRef="#br0">101 1274 3911 0 0,'0'0'83'0'0,"-22"12"1524"0"0,13-8-276 0 0,12 0 5 0 0,19 2 1043 0 0,-16-5-1483 0 0,21 13-77 0 0,0-2-1 0 0,1-1 0 0 0,0-2 0 0 0,1 0 1 0 0,0-2-1 0 0,52 6 0 0 0,10-12 216 0 0,-47-2-636 0 0,4-2 90 0 0,0-1-1 0 0,78-19 0 0 0,-71 12-222 0 0,83-7 0 0 0,-41 17-31 0 0,131 16 0 0 0,-66 4 106 0 0,108 7 324 0 0,-128-30-256 0 0,10 0 21 0 0,-78 13-263 0 0,-50-5-113 0 0,1-1 1 0 0,43-1 0 0 0,26 0 72 0 0,-27 0 53 0 0,45 1-54 0 0,66-2 52 0 0,-133-3-117 0 0,0 2 1 0 0,53 6-1 0 0,191 15 140 0 0,-260-20-144 0 0,-19 0-50 0 0,0-1 1 0 0,0 0 0 0 0,19-2 0 0 0,-10 0 16 0 0,1 1 1 0 0,-1 1-1 0 0,1 0 1 0 0,35 7-1 0 0,-16 0-30 0 0,-17-3 24 0 0,26 2-1 0 0,-40-6 0 0 0,0 0 0 0 0,1 0 1 0 0,-1-1-1 0 0,0 0 0 0 0,1 0 0 0 0,13-5 0 0 0,-7 2 35 0 0,0 0 1 0 0,1 2-1 0 0,0 0 1 0 0,-1 0 0 0 0,27 2-1 0 0,-40 0-48 0 0,0 0 1 0 0,0-1-1 0 0,0 1 0 0 0,-1-1 0 0 0,1 1 1 0 0,0-1-1 0 0,-1 0 0 0 0,1 1 0 0 0,0-1 1 0 0,-1 0-1 0 0,1 0 0 0 0,-1 0 0 0 0,1 0 1 0 0,-1 0-1 0 0,0-1 0 0 0,2-1 0 0 0,21-28 166 0 0,-6 6-33 0 0,-8 15-83 0 0,-2 1 0 0 0,0-1 0 0 0,0-1-1 0 0,0 0 1 0 0,-2 0 0 0 0,10-21 0 0 0,-8 14-22 0 0,-2-1 0 0 0,0 0 0 0 0,5-33-1 0 0,-6 31-5 0 0,0 0-1 0 0,2 0 0 0 0,14-30 0 0 0,-2 6 18 0 0,5-11-23 0 0,10-31 49 0 0,-30 75-61 0 0,-1-1 0 0 0,0 0 0 0 0,-1 0-1 0 0,0 0 1 0 0,-1-15 0 0 0,-5-106 68 0 0,4 130-72 0 0,0-1 1 0 0,0 1-1 0 0,0 0 1 0 0,-1 0 0 0 0,1-1-1 0 0,-1 1 1 0 0,0 0-1 0 0,0 0 1 0 0,-1 0-1 0 0,1 0 1 0 0,-1 0-1 0 0,0 0 1 0 0,0 1 0 0 0,0-1-1 0 0,-1 0 1 0 0,1 1-1 0 0,-1 0 1 0 0,0 0-1 0 0,0-1 1 0 0,0 2-1 0 0,0-1 1 0 0,-1 0 0 0 0,1 1-1 0 0,-1-1 1 0 0,1 1-1 0 0,-1 0 1 0 0,0 0-1 0 0,0 0 1 0 0,0 1-1 0 0,0 0 1 0 0,0-1 0 0 0,-5 1-1 0 0,-21-6 22 0 0,-54-19-1 0 0,34 9-9 0 0,-40-18-10 0 0,64 24 15 0 0,-1 0 0 0 0,-45-10-1 0 0,-71-2-19 0 0,-13-2 0 0 0,-187-44 0 0 0,-258-23 64 0 0,414 63-64 0 0,-40-3 0 0 0,-42 23 0 0 0,213 9 0 0 0,-250 11 0 0 0,245-5 0 0 0,-1-2 0 0 0,0-3 0 0 0,-87-10 0 0 0,105 4 0 0 0,-12-1 0 0 0,-95-24 0 0 0,115 21 0 0 0,-25-8 0 0 0,-53-21 0 0 0,98 34 0 0 0,1 1 0 0 0,-1 0 0 0 0,0 2 0 0 0,0-1 0 0 0,-24 2 0 0 0,33 1 0 0 0,0 0 0 0 0,-1 1 0 0 0,1-1 0 0 0,0 1 0 0 0,0 1 0 0 0,0-1 0 0 0,0 1 0 0 0,1 1 0 0 0,-1-1 0 0 0,1 1 0 0 0,0 0 0 0 0,0 0 0 0 0,0 1 0 0 0,0 0 0 0 0,-6 8 0 0 0,-51 50 0 0 0,58-57 0 0 0,0 0 0 0 0,1 1 0 0 0,0-1 0 0 0,0 1 0 0 0,0 0 0 0 0,1 0 0 0 0,0 0 0 0 0,0 1 0 0 0,1-1 0 0 0,0 1 0 0 0,0-1 0 0 0,1 1 0 0 0,0 0 0 0 0,1 0 0 0 0,-1 0 0 0 0,1-1 0 0 0,1 1 0 0 0,1 11 0 0 0,4 10 0 0 0,1 0 0 0 0,1-1 0 0 0,19 43 0 0 0,-14-36 0 0 0,-5-15 0 0 0,54 169 0 0 0,-37-96 0 0 0,7 32 0 0 0,-27-106 0 0 0,0-1 0 0 0,2 0 0 0 0,16 32 0 0 0,-6-14 0 0 0,9 11 0 0 0,-25-45-12 0 0,0-1 1 0 0,-1 1-1 0 0,1-1 0 0 0,0 0 1 0 0,-1 1-1 0 0,0-1 0 0 0,1 1 0 0 0,-1 0 1 0 0,0-1-1 0 0,0 1 0 0 0,1-1 1 0 0,-1 1-1 0 0,-1-1 0 0 0,1 1 1 0 0,0-1-1 0 0,0 1 0 0 0,0-1 0 0 0,-1 1 1 0 0,1-1-1 0 0,-1 1 0 0 0,1-1 1 0 0,-1 1-1 0 0,0-1 0 0 0,0 1 1 0 0,1-1-1 0 0,-2 2 0 0 0,-11 17-965 0 0,-5 12-5996 0 0,4-1-865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33:59.164"/>
    </inkml:context>
    <inkml:brush xml:id="br0">
      <inkml:brushProperty name="width" value="0.1" units="cm"/>
      <inkml:brushProperty name="height" value="0.1" units="cm"/>
      <inkml:brushProperty name="color" value="#E71224"/>
    </inkml:brush>
  </inkml:definitions>
  <inkml:trace contextRef="#ctx0" brushRef="#br0">712 279 455 0 0,'2'-31'2309'0'0,"-1"24"-1542"0"0,0-1-1 0 0,-1 0 1 0 0,0-11 0 0 0,0 16-734 0 0,-1 0 0 0 0,1 1 0 0 0,-1-1 0 0 0,0 0 0 0 0,0 1 0 0 0,0-1 0 0 0,0 1 0 0 0,0-1 0 0 0,-1 1 0 0 0,1 0 0 0 0,-1-1 0 0 0,1 1 0 0 0,-5-4 0 0 0,-20-23 290 0 0,19 20-6 0 0,0 0 0 0 0,-14-11 0 0 0,18 17-216 0 0,-1 1 0 0 0,1-1 0 0 0,-1 1 0 0 0,0 0 0 0 0,0 0 0 0 0,0 0 0 0 0,0 0 0 0 0,0 1 0 0 0,-1 0 0 0 0,-5-1 0 0 0,-15-3 271 0 0,-35 0 0 0 0,51 4-321 0 0,0 2 0 0 0,0-1 0 0 0,0 1 1 0 0,0 1-1 0 0,0 0 0 0 0,1 0 0 0 0,-13 5 0 0 0,10-3 77 0 0,0 1-1 0 0,0 0 0 0 0,-11 8 0 0 0,18-10-79 0 0,0 0 0 0 0,0 1 0 0 0,0-1 0 0 0,0 1 0 0 0,1 0 0 0 0,0 0 0 0 0,-1 0 1 0 0,2 0-1 0 0,-6 9 0 0 0,5-6 44 0 0,0-1 0 0 0,0 1 0 0 0,1 0 0 0 0,-1 0 0 0 0,1 0 0 0 0,1 0 0 0 0,0 1 0 0 0,0-1 0 0 0,0 0 0 0 0,1 1 0 0 0,0-1 0 0 0,0 1 0 0 0,1-1 0 0 0,0 0 0 0 0,0 0 0 0 0,4 13 0 0 0,-4-18-48 0 0,0-1 1 0 0,0 1 0 0 0,0-1-1 0 0,1 1 1 0 0,-1-1 0 0 0,0 1 0 0 0,1-1-1 0 0,-1 0 1 0 0,0 0 0 0 0,1 0-1 0 0,0 0 1 0 0,-1 0 0 0 0,1 0 0 0 0,0 0-1 0 0,-1-1 1 0 0,1 1 0 0 0,0 0-1 0 0,0-1 1 0 0,0 0 0 0 0,2 1-1 0 0,38 2 419 0 0,-34-3-413 0 0,0 0-1 0 0,1 0 1 0 0,-1-1 0 0 0,0 0-1 0 0,0 0 1 0 0,0-1 0 0 0,14-5-1 0 0,-14 4 1 0 0,0-1 0 0 0,0 0 0 0 0,-1-1 0 0 0,1 1-1 0 0,-1-1 1 0 0,0-1 0 0 0,-1 1 0 0 0,1-1 0 0 0,-1 0 0 0 0,0-1-1 0 0,0 1 1 0 0,4-9 0 0 0,0-2 34 0 0,-1 0 0 0 0,0 0-1 0 0,-1-1 1 0 0,6-24 0 0 0,-10 31-70 0 0,-1 4 13 0 0,-1 0 0 0 0,1 0 0 0 0,-2 0 0 0 0,1 0 0 0 0,-1 0 0 0 0,0-8 0 0 0,-1 13-23 0 0,0 1 0 0 0,0-1 0 0 0,0 0 1 0 0,0 1-1 0 0,-1-1 0 0 0,1 0 0 0 0,-1 1 0 0 0,1-1 1 0 0,-1 1-1 0 0,0-1 0 0 0,0 1 0 0 0,0-1 0 0 0,1 1 1 0 0,-1-1-1 0 0,-1 1 0 0 0,1 0 0 0 0,0 0 0 0 0,0-1 1 0 0,0 1-1 0 0,-1 0 0 0 0,1 0 0 0 0,0 0 0 0 0,-1 0 1 0 0,1 1-1 0 0,-1-1 0 0 0,1 0 0 0 0,-1 1 0 0 0,1-1 1 0 0,-1 1-1 0 0,0-1 0 0 0,1 1 0 0 0,-3-1 0 0 0,-16-2 4 0 0,-1 1 0 0 0,0 0 0 0 0,0 2 0 0 0,1 0 0 0 0,-1 1 0 0 0,0 2 0 0 0,-33 7 0 0 0,37-5-8 0 0,0 1 0 0 0,0 0 0 0 0,0 1 0 0 0,1 1 0 0 0,0 1 0 0 0,1 0 0 0 0,0 1 0 0 0,1 1 0 0 0,-1 0 0 0 0,2 1 0 0 0,-13 14 0 0 0,18-17 0 0 0,1-1 0 0 0,-1 1 0 0 0,2 1 0 0 0,-12 18 0 0 0,15-22 0 0 0,1-1 0 0 0,-1 1 0 0 0,1 0 0 0 0,0 0 0 0 0,0 0 0 0 0,1 0 0 0 0,0 0 0 0 0,0 0 0 0 0,0 0 0 0 0,1 11 0 0 0,0-14 4 0 0,1 0-1 0 0,-1 0 0 0 0,1 0 0 0 0,0 0 1 0 0,0-1-1 0 0,0 1 0 0 0,0 0 0 0 0,1-1 1 0 0,-1 1-1 0 0,1-1 0 0 0,-1 1 0 0 0,1-1 1 0 0,0 0-1 0 0,0 0 0 0 0,2 3 1 0 0,0-2 10 0 0,0 0 1 0 0,1 0-1 0 0,-1 0 1 0 0,1-1-1 0 0,-1 1 1 0 0,1-1 0 0 0,10 3-1 0 0,-6-2 7 0 0,0-1 0 0 0,1 0 0 0 0,-1-1-1 0 0,1 0 1 0 0,0 0 0 0 0,-1-1 0 0 0,1-1-1 0 0,17-2 1 0 0,-10 0 48 0 0,0-2-1 0 0,-1 0 1 0 0,19-8-1 0 0,-28 9-32 0 0,1 0-1 0 0,-1 0 1 0 0,0-1-1 0 0,0 1 1 0 0,0-2-1 0 0,-1 1 1 0 0,0-1-1 0 0,9-9 1 0 0,-10 8 22 0 0,0 1 1 0 0,0-1-1 0 0,-1 1 1 0 0,5-10 0 0 0,-8 14-46 0 0,0-1 1 0 0,0 1-1 0 0,-1-1 1 0 0,1 1-1 0 0,0-1 1 0 0,-1 0-1 0 0,0 1 1 0 0,0-1-1 0 0,0 1 1 0 0,0-1-1 0 0,0 0 1 0 0,0 1-1 0 0,-1-1 1 0 0,1 1-1 0 0,-1-1 1 0 0,0 1-1 0 0,-1-3 1 0 0,0-1 1 0 0,-2 0 1 0 0,1 0 0 0 0,-1 1-1 0 0,1 0 1 0 0,-2-1 0 0 0,1 2-1 0 0,0-1 1 0 0,-1 0 0 0 0,0 1-1 0 0,0 0 1 0 0,0 0 0 0 0,-1 0-1 0 0,1 1 1 0 0,-1 0-1 0 0,0 0 1 0 0,0 0 0 0 0,-8-2-1 0 0,-2 0-14 0 0,1 1-1 0 0,-1 0 0 0 0,0 1 0 0 0,0 1 0 0 0,-30-1 0 0 0,42 4 0 0 0,0-1 0 0 0,0 1 0 0 0,0 0 0 0 0,0 0 0 0 0,0 0 0 0 0,1 0 0 0 0,-1 1 0 0 0,0 0 0 0 0,1-1 0 0 0,-1 1 0 0 0,-3 4 0 0 0,-35 29 0 0 0,33-28 0 0 0,5-3-2 0 0,1 0-1 0 0,0-1 1 0 0,0 1-1 0 0,1 0 1 0 0,-1 0-1 0 0,1 0 1 0 0,0 1 0 0 0,0-1-1 0 0,0 1 1 0 0,1-1-1 0 0,-1 1 1 0 0,0 5-1 0 0,0 0-3 0 0,1 0-1 0 0,0 0 1 0 0,0 0 0 0 0,2 18-1 0 0,-1-24 8 0 0,1 0-1 0 0,0 0 0 0 0,-1 0 0 0 0,1 0 1 0 0,1 0-1 0 0,-1 0 0 0 0,1 0 1 0 0,-1 0-1 0 0,1-1 0 0 0,0 1 1 0 0,0-1-1 0 0,1 1 0 0 0,-1-1 1 0 0,1 0-1 0 0,0 0 0 0 0,-1 0 1 0 0,1 0-1 0 0,1 0 0 0 0,-1-1 1 0 0,0 1-1 0 0,1-1 0 0 0,-1 0 0 0 0,1 0 1 0 0,0 0-1 0 0,-1 0 0 0 0,1-1 1 0 0,0 0-1 0 0,0 0 0 0 0,0 0 1 0 0,0 0-1 0 0,0 0 0 0 0,0-1 1 0 0,8 0-1 0 0,-4 0 17 0 0,0-1 0 0 0,0 0-1 0 0,0 0 1 0 0,0-1 0 0 0,0 0 0 0 0,-1 0 0 0 0,1-1 0 0 0,-1 0 0 0 0,1 0 0 0 0,-1-1-1 0 0,0 0 1 0 0,0 0 0 0 0,-1-1 0 0 0,0 0 0 0 0,1 0 0 0 0,-1 0 0 0 0,10-13-1 0 0,-10 10 17 0 0,0 0 0 0 0,0-1 0 0 0,-1 1 0 0 0,0-1 0 0 0,0 0 0 0 0,-1-1 0 0 0,0 1 0 0 0,-1-1 0 0 0,0 1 0 0 0,0-1 0 0 0,-1 0 0 0 0,-1 0 0 0 0,2-20 0 0 0,-4 25-20 0 0,1 0-1 0 0,-1 0 1 0 0,0 1-1 0 0,0-1 1 0 0,0 0-1 0 0,-1 0 1 0 0,1 1-1 0 0,-1-1 0 0 0,0 1 1 0 0,-1-1-1 0 0,1 1 1 0 0,-1 0-1 0 0,0 0 1 0 0,0 0-1 0 0,0 0 1 0 0,-4-3-1 0 0,4 4-2 0 0,0 0 0 0 0,0 0 0 0 0,-1 1 0 0 0,1-1 0 0 0,-1 1 0 0 0,1 0-1 0 0,-1 0 1 0 0,0 0 0 0 0,0 1 0 0 0,0-1 0 0 0,0 1 0 0 0,0 0 0 0 0,-1 0 0 0 0,1 0 0 0 0,0 1 0 0 0,0-1-1 0 0,-1 1 1 0 0,-6 1 0 0 0,1 1-23 0 0,0 0 0 0 0,0 1 1 0 0,0 1-1 0 0,0 0 0 0 0,1 0 0 0 0,0 1 0 0 0,0 0 0 0 0,0 0 0 0 0,0 1 0 0 0,1 0 0 0 0,0 1 0 0 0,0 0 1 0 0,1 0-1 0 0,0 0 0 0 0,-10 14 0 0 0,-5 10-209 0 0,1 0 1 0 0,-31 65 0 0 0,9-1-2645 0 0,19-44-2622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4:54.206"/>
    </inkml:context>
    <inkml:brush xml:id="br0">
      <inkml:brushProperty name="width" value="0.1" units="cm"/>
      <inkml:brushProperty name="height" value="0.1" units="cm"/>
      <inkml:brushProperty name="color" value="#E71224"/>
    </inkml:brush>
  </inkml:definitions>
  <inkml:trace contextRef="#ctx0" brushRef="#br0">1273 50 2815 0 0,'-17'-4'427'0'0,"22"-7"-18"0"0,-4 11-378 0 0,-1 0-1 0 0,0-1 1 0 0,1 1 0 0 0,-1-1 0 0 0,1 1 0 0 0,-1-1-1 0 0,0 1 1 0 0,1-1 0 0 0,-1 1 0 0 0,0-1-1 0 0,1 0 1 0 0,-1 1 0 0 0,0-1 0 0 0,0 1 0 0 0,0-1-1 0 0,0 0 1 0 0,1 1 0 0 0,-1-1 0 0 0,0 1-1 0 0,0-1 1 0 0,0 0 0 0 0,0 1 0 0 0,0-1 0 0 0,-1 0-1 0 0,1 1 1 0 0,0-1 0 0 0,0 0 0 0 0,-1 0-1 0 0,1 1 14 0 0,0 0-1 0 0,0-1 0 0 0,0 1 1 0 0,-1 0-1 0 0,1 0 1 0 0,0 0-1 0 0,0 0 0 0 0,0 0 1 0 0,-1 0-1 0 0,1 0 0 0 0,0 0 1 0 0,0 0-1 0 0,-1 0 0 0 0,1 0 1 0 0,0 0-1 0 0,0 0 0 0 0,0 0 1 0 0,-1 0-1 0 0,1 0 0 0 0,0 0 1 0 0,0 0-1 0 0,-1 0 0 0 0,1 0 1 0 0,0 0-1 0 0,0 0 1 0 0,0 1-1 0 0,-1-1 0 0 0,1 0 1 0 0,0 0-1 0 0,0 0 0 0 0,0 0 1 0 0,0 0-1 0 0,-1 1 0 0 0,1-1 1 0 0,0 0-1 0 0,0 0 0 0 0,0 0 1 0 0,0 1-1 0 0,-12 10 282 0 0,4-3-85 0 0,-16 10 155 0 0,3-2 67 0 0,-41 22-1 0 0,54-34-392 0 0,-1 0 0 0 0,1 0 0 0 0,-1-2 0 0 0,0 1-1 0 0,1-1 1 0 0,-1 0 0 0 0,0 0 0 0 0,-18-1 0 0 0,-22-1 327 0 0,1-2 0 0 0,0-2 0 0 0,-68-16 0 0 0,-76-33 427 0 0,133 35-669 0 0,19 7-96 0 0,0 2 0 0 0,0 2 0 0 0,-67-3 0 0 0,47 9-688 0 0,-110 13 0 0 0,105-5-569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4:55.300"/>
    </inkml:context>
    <inkml:brush xml:id="br0">
      <inkml:brushProperty name="width" value="0.1" units="cm"/>
      <inkml:brushProperty name="height" value="0.1" units="cm"/>
      <inkml:brushProperty name="color" value="#E71224"/>
    </inkml:brush>
  </inkml:definitions>
  <inkml:trace contextRef="#ctx0" brushRef="#br0">2435 166 1783 0 0,'-51'-13'1139'0'0,"45"11"-846"0"0,-1 0 0 0 0,1 0 1 0 0,0-1-1 0 0,0 0 0 0 0,-9-6 0 0 0,8 5 23 0 0,0 0-1 0 0,0 0 1 0 0,-11-3-1 0 0,-12-3 256 0 0,20 6-385 0 0,0 0 0 0 0,-1 1 1 0 0,-20-3-1 0 0,-114-10 730 0 0,54 16-402 0 0,-20-2-92 0 0,-34-18 69 0 0,47 6-15 0 0,40 12-218 0 0,20 2-116 0 0,-118 7 15 0 0,92-2-107 0 0,1-2 12 0 0,0-2 0 0 0,-77-9 0 0 0,48-3 110 0 0,-133-14 122 0 0,161 21-204 0 0,-101 7 0 0 0,-14 16 125 0 0,-59 5-3632 0 0,167-20-163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4:57.536"/>
    </inkml:context>
    <inkml:brush xml:id="br0">
      <inkml:brushProperty name="width" value="0.1" units="cm"/>
      <inkml:brushProperty name="height" value="0.1" units="cm"/>
      <inkml:brushProperty name="color" value="#E71224"/>
    </inkml:brush>
  </inkml:definitions>
  <inkml:trace contextRef="#ctx0" brushRef="#br0">1572 24 2759 0 0,'1'0'31'0'0,"-1"-1"-1"0"0,0 1 0 0 0,1-1 0 0 0,-1 1 0 0 0,0-1 0 0 0,0 1 0 0 0,1-1 0 0 0,-1 1 0 0 0,0-1 0 0 0,0 0 0 0 0,0 1 0 0 0,0-1 0 0 0,0 1 0 0 0,0-1 0 0 0,0 0 0 0 0,0 1 0 0 0,0-1 0 0 0,0 1 0 0 0,0-1 0 0 0,0 0 0 0 0,0 1 0 0 0,0-1 0 0 0,0 1 1 0 0,-1-1-1 0 0,1 1 0 0 0,0-1 0 0 0,0 0 0 0 0,-1 1 0 0 0,1-1 0 0 0,0 1 0 0 0,-1 0 0 0 0,1-1 0 0 0,-1 1 0 0 0,1-1 0 0 0,-1 1 0 0 0,1-1 0 0 0,-1 1 0 0 0,1 0 0 0 0,-1-1 0 0 0,1 1 0 0 0,-1 0 0 0 0,1 0 0 0 0,-2-1 0 0 0,1 1 37 0 0,0-1-1 0 0,-1 1 1 0 0,1 0-1 0 0,0 0 1 0 0,-1 0-1 0 0,1 0 0 0 0,0 0 1 0 0,-1 0-1 0 0,1 0 1 0 0,0 0-1 0 0,-1 1 0 0 0,1-1 1 0 0,0 0-1 0 0,0 1 1 0 0,-1-1-1 0 0,1 1 1 0 0,0-1-1 0 0,-2 2 0 0 0,-9 5 79 0 0,0 0 0 0 0,0 0 0 0 0,-1-1-1 0 0,0-1 1 0 0,0 0 0 0 0,-26 5 0 0 0,34-8-127 0 0,-31 2 515 0 0,30-3-439 0 0,-1-1 0 0 0,1 1 0 0 0,0 0 0 0 0,0 0 0 0 0,-7 3-1 0 0,0 1-3 0 0,0-1 0 0 0,0-1 1 0 0,-1 0-1 0 0,1-1 0 0 0,-1 0 0 0 0,-23-1 0 0 0,-82-10 851 0 0,33 1-273 0 0,9 5-301 0 0,-116 10 0 0 0,11 22-22 0 0,-41 4-194 0 0,192-31-155 0 0,-222 25-46 0 0,194-15-174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4:59.618"/>
    </inkml:context>
    <inkml:brush xml:id="br0">
      <inkml:brushProperty name="width" value="0.1" units="cm"/>
      <inkml:brushProperty name="height" value="0.1" units="cm"/>
      <inkml:brushProperty name="color" value="#E71224"/>
    </inkml:brush>
  </inkml:definitions>
  <inkml:trace contextRef="#ctx0" brushRef="#br0">3050 134 1375 0 0,'0'-1'80'0'0,"-1"1"0"0"0,1-1 0 0 0,-1 1 0 0 0,1-1 0 0 0,0 1 0 0 0,-1-1 0 0 0,1 0 0 0 0,0 1-1 0 0,0-1 1 0 0,-1 1 0 0 0,1-1 0 0 0,0 0 0 0 0,0 1 0 0 0,0-1 0 0 0,0 0 0 0 0,0 1 0 0 0,0-1-1 0 0,0 0 1 0 0,0 1 0 0 0,0-1 0 0 0,0 0 0 0 0,0 1 0 0 0,0-1 0 0 0,0 0 0 0 0,1 1 0 0 0,-1-1-1 0 0,0 0 1 0 0,0 1 0 0 0,1-1 0 0 0,-1 1 0 0 0,0-1 0 0 0,1 1 0 0 0,-1-1 0 0 0,1 0 0 0 0,-1 1-1 0 0,1 0 1 0 0,-1-1 0 0 0,1 1 0 0 0,0-1 0 0 0,2-2-476 0 0,-2-15-58 0 0,6-1 1213 0 0,-6 19-709 0 0,-1-1 1 0 0,0 1-1 0 0,0-1 0 0 0,1 1 0 0 0,-1-1 1 0 0,0 1-1 0 0,1-1 0 0 0,-1 1 1 0 0,1-1-1 0 0,-1 1 0 0 0,1 0 0 0 0,-1-1 1 0 0,1 1-1 0 0,-1 0 0 0 0,1-1 0 0 0,-1 1 1 0 0,1 0-1 0 0,-1 0 0 0 0,1 0 1 0 0,-1-1-1 0 0,1 1 0 0 0,0 0 0 0 0,-1 0 1 0 0,1 0-1 0 0,-1 0 0 0 0,1 0 1 0 0,-1 0-1 0 0,2 0 0 0 0,-1 0-45 0 0,0 0 0 0 0,-1 0 0 0 0,1 0 0 0 0,0 0 0 0 0,0 0 0 0 0,0 0 0 0 0,0 0 0 0 0,-1 0 0 0 0,1 0 0 0 0,0 0 0 0 0,0-1 0 0 0,-1 1 1 0 0,1 0-1 0 0,0-1 0 0 0,0 1 0 0 0,-1-1 0 0 0,1 1 0 0 0,0-1 0 0 0,-1 1 0 0 0,1-1 0 0 0,0 1 0 0 0,-1-1 0 0 0,1 1 0 0 0,-1-1 0 0 0,1 0 0 0 0,-1 1 0 0 0,1-1 0 0 0,-1 0 0 0 0,0 0 0 0 0,1 1 0 0 0,-1-1 0 0 0,0 0 0 0 0,1 0 0 0 0,-1 1 0 0 0,0-1 0 0 0,0 0 0 0 0,0 0 0 0 0,0 0 0 0 0,0 0 0 0 0,0 1 0 0 0,0-1 1 0 0,0 0-1 0 0,0 0 0 0 0,0 0 0 0 0,0 1 0 0 0,-1-1 0 0 0,1 0 0 0 0,0 0 0 0 0,-1 1 0 0 0,1-1 0 0 0,0 0 0 0 0,-1 0 0 0 0,1 1 0 0 0,-1-1 0 0 0,1 0 0 0 0,-1 1 0 0 0,0-2 0 0 0,-3 1 110 0 0,1-1 0 0 0,-1 1 0 0 0,1-1 0 0 0,-1 1 0 0 0,0 0 0 0 0,0 0 0 0 0,1 1 0 0 0,-1-1 0 0 0,0 1 0 0 0,0 0 0 0 0,-7 0 0 0 0,-45 7 392 0 0,6-1-307 0 0,-80 1 1 0 0,59-4 96 0 0,54-2-209 0 0,-7-1 100 0 0,0 2-1 0 0,-38 8 1 0 0,-10 3 3 0 0,0-3 0 0 0,-107 1 0 0 0,148-9-148 0 0,-6 0 144 0 0,-76-6-1 0 0,70-2-88 0 0,0-2 0 0 0,-57-17 0 0 0,57 12-53 0 0,0 2 0 0 0,-1 2 0 0 0,0 2 0 0 0,-1 2 0 0 0,1 1 0 0 0,-1 3 0 0 0,0 2 0 0 0,-57 7 0 0 0,98-7-44 0 0,-72 10 16 0 0,0-3 1 0 0,-90-3-1 0 0,-332-6 221 0 0,392 4-209 0 0,-109-7 60 0 0,96 0-61 0 0,76 5-1666 0 0,-69 10 0 0 0,63-5-1942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5:02.220"/>
    </inkml:context>
    <inkml:brush xml:id="br0">
      <inkml:brushProperty name="width" value="0.1" units="cm"/>
      <inkml:brushProperty name="height" value="0.1" units="cm"/>
      <inkml:brushProperty name="color" value="#E71224"/>
    </inkml:brush>
  </inkml:definitions>
  <inkml:trace contextRef="#ctx0" brushRef="#br0">1546 1 2671 0 0,'0'0'124'0'0,"-8"18"1256"0"0,6-17-1301 0 0,-1 1-1 0 0,1 0 0 0 0,0-1 1 0 0,0 1-1 0 0,-1-1 1 0 0,1 0-1 0 0,-1 0 0 0 0,1 0 1 0 0,-1 0-1 0 0,0 0 0 0 0,1-1 1 0 0,-1 1-1 0 0,-4 0 0 0 0,-40-2 954 0 0,13 1-313 0 0,12 3-375 0 0,0 1 0 0 0,0 0 0 0 0,-23 10-1 0 0,-26 5-62 0 0,-38 0-91 0 0,90-17-130 0 0,0-1 1 0 0,-1-1 0 0 0,-32-4-1 0 0,-1-4 131 0 0,-88-8 700 0 0,32 9-212 0 0,47 2-335 0 0,-66 3-1 0 0,-240 18-119 0 0,251-4-953 0 0,79-10 314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5:03.632"/>
    </inkml:context>
    <inkml:brush xml:id="br0">
      <inkml:brushProperty name="width" value="0.1" units="cm"/>
      <inkml:brushProperty name="height" value="0.1" units="cm"/>
      <inkml:brushProperty name="color" value="#E71224"/>
    </inkml:brush>
  </inkml:definitions>
  <inkml:trace contextRef="#ctx0" brushRef="#br0">1609 8 919 0 0,'-26'-4'1934'0'0,"24"3"-1880"0"0,0 1 1 0 0,1-1-1 0 0,-1 1 0 0 0,0-1 1 0 0,0 1-1 0 0,0 0 1 0 0,1 0-1 0 0,-1 0 1 0 0,0 0-1 0 0,0 0 1 0 0,0 0-1 0 0,1 0 1 0 0,-1 1-1 0 0,0-1 0 0 0,0 0 1 0 0,0 1-1 0 0,1 0 1 0 0,-1-1-1 0 0,0 1 1 0 0,1 0-1 0 0,-1 0 1 0 0,1 0-1 0 0,-2 1 0 0 0,-2 1 93 0 0,1-1-1 0 0,-1 1 0 0 0,0-1 0 0 0,0-1 1 0 0,0 1-1 0 0,-8 1 0 0 0,-4 2 182 0 0,-4 3 315 0 0,-35 19 0 0 0,43-20-461 0 0,0 0 0 0 0,0-1 1 0 0,0 0-1 0 0,0-1 0 0 0,-1-1 1 0 0,0 0-1 0 0,-22 3 0 0 0,18-6 84 0 0,0-1 0 0 0,0 0 0 0 0,-30-5 0 0 0,6 1 227 0 0,-43 0-1 0 0,-26-2-303 0 0,-98-4 336 0 0,115 14-308 0 0,0 5-1 0 0,-106 23 1 0 0,135-20-219 0 0,-2-1-45 0 0,-34 6-148 0 0,34-1-2922 0 0,30-3-455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5:27.514"/>
    </inkml:context>
    <inkml:brush xml:id="br0">
      <inkml:brushProperty name="width" value="0.1" units="cm"/>
      <inkml:brushProperty name="height" value="0.1" units="cm"/>
      <inkml:brushProperty name="color" value="#E71224"/>
    </inkml:brush>
  </inkml:definitions>
  <inkml:trace contextRef="#ctx0" brushRef="#br0">1909 27 2959 0 0,'0'-1'75'0'0,"0"0"-1"0"0,0 0 0 0 0,0 0 0 0 0,0 0 0 0 0,-1 0 0 0 0,1 0 0 0 0,0 0 0 0 0,-1 0 0 0 0,1 0 0 0 0,0 0 0 0 0,-1 0 0 0 0,1 0 0 0 0,-1 0 0 0 0,0 0 0 0 0,1 1 1 0 0,-1-1-1 0 0,1 0 0 0 0,-1 0 0 0 0,0 1 0 0 0,0-1 0 0 0,0 1 0 0 0,1-1 0 0 0,-1 0 0 0 0,0 1 0 0 0,0-1 0 0 0,0 1 0 0 0,0 0 0 0 0,0-1 0 0 0,0 1 0 0 0,0 0 1 0 0,-1-1-1 0 0,-5 0 555 0 0,0 0 0 0 0,1 0 0 0 0,-15 1 0 0 0,17 0-321 0 0,-29 7 153 0 0,19-4-415 0 0,-92 22 82 0 0,51-18 382 0 0,-70 2 0 0 0,87-7-288 0 0,-57-4 183 0 0,29 0-263 0 0,-1 0-14 0 0,53 2-89 0 0,0-1 0 0 0,-15-2 0 0 0,-17 0 89 0 0,-150-8 728 0 0,-70 4-201 0 0,-2-1-54 0 0,235 10-575 0 0,-55 10-1 0 0,38-4-12 0 0,17-2-214 0 0,0 2-1 0 0,-54 20 1 0 0,52-16-131 0 0,-17 6-700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5:28.615"/>
    </inkml:context>
    <inkml:brush xml:id="br0">
      <inkml:brushProperty name="width" value="0.1" units="cm"/>
      <inkml:brushProperty name="height" value="0.1" units="cm"/>
      <inkml:brushProperty name="color" value="#E71224"/>
    </inkml:brush>
  </inkml:definitions>
  <inkml:trace contextRef="#ctx0" brushRef="#br0">1134 10 2815 0 0,'-2'-5'245'0'0,"-2"4"125"0"0,-12-1 1094 0 0,14 1-1429 0 0,1 1 0 0 0,-1 0 0 0 0,0-1 0 0 0,0 1 0 0 0,0 0 0 0 0,0 0 0 0 0,0 0 0 0 0,0 0 0 0 0,1 1 0 0 0,-1-1 0 0 0,0 0 0 0 0,0 1 0 0 0,0-1 1 0 0,0 1-1 0 0,1 0 0 0 0,-1 0 0 0 0,-2 1 0 0 0,-2 1-16 0 0,0 1 1 0 0,-1-1 0 0 0,0 0-1 0 0,1-1 1 0 0,-1 1 0 0 0,0-1-1 0 0,-10 1 1 0 0,-2-1 154 0 0,-28 0-1 0 0,1-1 527 0 0,7 4-21 0 0,-65 16 1 0 0,-17 2-497 0 0,67-20 269 0 0,-1-3 0 0 0,1-2 0 0 0,-67-11 0 0 0,94 10-308 0 0,-65-12 148 0 0,64 9-317 0 0,-1 1 1 0 0,0 2-1 0 0,0 0 1 0 0,-32 3 0 0 0,32 3-230 0 0,0 2-30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5:30.429"/>
    </inkml:context>
    <inkml:brush xml:id="br0">
      <inkml:brushProperty name="width" value="0.1" units="cm"/>
      <inkml:brushProperty name="height" value="0.1" units="cm"/>
      <inkml:brushProperty name="color" value="#E71224"/>
    </inkml:brush>
  </inkml:definitions>
  <inkml:trace contextRef="#ctx0" brushRef="#br0">1581 27 3623 0 0,'-65'-12'1755'0'0,"43"12"-1521"0"0,1 0-1 0 0,0 2 1 0 0,-26 5 0 0 0,24-3-114 0 0,1-1 0 0 0,-41-1 0 0 0,-61-4 662 0 0,17-12 140 0 0,59 7-447 0 0,0 2-1 0 0,-53 1 1 0 0,-45 12 44 0 0,62-2-179 0 0,-131-6-1 0 0,214 0-338 0 0,-178-10 191 0 0,152 11-220 0 0,-1 0 1 0 0,0 2-1 0 0,0 2 1 0 0,-37 10-1 0 0,31-4-229 0 0,1 1-21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5:31.440"/>
    </inkml:context>
    <inkml:brush xml:id="br0">
      <inkml:brushProperty name="width" value="0.1" units="cm"/>
      <inkml:brushProperty name="height" value="0.1" units="cm"/>
      <inkml:brushProperty name="color" value="#E71224"/>
    </inkml:brush>
  </inkml:definitions>
  <inkml:trace contextRef="#ctx0" brushRef="#br0">1683 45 2815 0 0,'-52'-7'734'0'0,"0"1"-1"0"0,0 3 0 0 0,-100 7 1 0 0,88-3-36 0 0,-66-7 1 0 0,-11-1 322 0 0,-5 13-172 0 0,-56-2-175 0 0,-25-27-390 0 0,209 20-288 0 0,-24 0 27 0 0,0 1 1 0 0,0 2-1 0 0,0 2 1 0 0,-82 15-1 0 0,87-8-355 0 0,-43 16-1 0 0,43-12-18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34:14.215"/>
    </inkml:context>
    <inkml:brush xml:id="br0">
      <inkml:brushProperty name="width" value="0.1" units="cm"/>
      <inkml:brushProperty name="height" value="0.1" units="cm"/>
      <inkml:brushProperty name="color" value="#E71224"/>
    </inkml:brush>
  </inkml:definitions>
  <inkml:trace contextRef="#ctx0" brushRef="#br0">379 184 1783 0 0,'-38'-28'168'0'0,"9"4"1131"0"0,20 17-907 0 0,0 0 0 0 0,0-1-1 0 0,-14-16 1 0 0,18 17-199 0 0,-1 1-1 0 0,1 0 1 0 0,-1 0 0 0 0,0 1-1 0 0,-1 0 1 0 0,0 0-1 0 0,1 0 1 0 0,-1 1 0 0 0,-12-6-1 0 0,17 10-170 0 0,1 0 0 0 0,-1 0-1 0 0,0 0 1 0 0,0 0 0 0 0,0 0-1 0 0,0 0 1 0 0,0 0 0 0 0,0 1-1 0 0,0-1 1 0 0,0 0 0 0 0,0 1-1 0 0,1 0 1 0 0,-1 0-1 0 0,0-1 1 0 0,0 1 0 0 0,1 0-1 0 0,-1 0 1 0 0,1 1 0 0 0,-1-1-1 0 0,1 0 1 0 0,-1 0 0 0 0,1 1-1 0 0,-1-1 1 0 0,1 1 0 0 0,-1 1-1 0 0,-2 1-16 0 0,1 1 0 0 0,0 0-1 0 0,0-1 1 0 0,0 1-1 0 0,0 0 1 0 0,1 0 0 0 0,-3 10-1 0 0,4-9 56 0 0,1 1 0 0 0,0-1-1 0 0,0 1 1 0 0,0-1-1 0 0,1 1 1 0 0,0-1 0 0 0,0 0-1 0 0,1 1 1 0 0,-1-1-1 0 0,5 10 1 0 0,5 21 315 0 0,-10-32-335 0 0,0 0 0 0 0,0-1 0 0 0,0 1 1 0 0,1-1-1 0 0,0 1 0 0 0,0-1 0 0 0,0 0 0 0 0,0 1 0 0 0,1-1 0 0 0,4 6 0 0 0,-6-9 10 0 0,1 0 0 0 0,-1 1-1 0 0,1-1 1 0 0,-1 0-1 0 0,1 0 1 0 0,0 0 0 0 0,-1 0-1 0 0,1 0 1 0 0,0 0-1 0 0,-1 0 1 0 0,1-1 0 0 0,0 1-1 0 0,0-1 1 0 0,0 1-1 0 0,0-1 1 0 0,0 0 0 0 0,0 0-1 0 0,0 0 1 0 0,-1 0 0 0 0,1 0-1 0 0,0 0 1 0 0,0 0-1 0 0,0-1 1 0 0,0 1 0 0 0,0 0-1 0 0,0-1 1 0 0,-1 0-1 0 0,4-1 1 0 0,26-10 296 0 0,-19 8-293 0 0,1-1 0 0 0,-1-1 0 0 0,13-7 1 0 0,-15 6-44 0 0,-4 4 0 0 0,-1 0 0 0 0,0 0 0 0 0,1-1 0 0 0,-1 0-1 0 0,-1 0 1 0 0,1 0 0 0 0,0 0 0 0 0,-1-1 0 0 0,0 0 0 0 0,0 0 0 0 0,-1 0-1 0 0,4-7 1 0 0,-2 3 9 0 0,-1 0 0 0 0,-1-1-1 0 0,0 0 1 0 0,2-10 0 0 0,-4 17-13 0 0,-1 0 0 0 0,1 0 0 0 0,-1-1 0 0 0,0 1 0 0 0,-1 0 0 0 0,1 0 0 0 0,0-1 0 0 0,-1 1 0 0 0,0 0 0 0 0,0 0 0 0 0,0 0 1 0 0,0 0-1 0 0,0 0 0 0 0,-1 0 0 0 0,1 0 0 0 0,-1 0 0 0 0,-2-2 0 0 0,4 4-1 0 0,-1 0 0 0 0,0 1 1 0 0,0-1-1 0 0,0 1 0 0 0,1-1 0 0 0,-1 1 1 0 0,0-1-1 0 0,0 1 0 0 0,0 0 0 0 0,0-1 0 0 0,0 1 1 0 0,0 0-1 0 0,0 0 0 0 0,0 0 0 0 0,0-1 1 0 0,0 1-1 0 0,0 0 0 0 0,0 0 0 0 0,0 1 0 0 0,0-1 1 0 0,0 0-1 0 0,0 0 0 0 0,0 0 0 0 0,0 1 1 0 0,1-1-1 0 0,-1 0 0 0 0,0 1 0 0 0,0-1 1 0 0,0 1-1 0 0,0-1 0 0 0,-1 2 0 0 0,-31 21 12 0 0,28-18-20 0 0,-9 6 3 0 0,-18 21 0 0 0,-8 7 0 0 0,38-38 6 0 0,1 0-1 0 0,0 1 1 0 0,0-1-1 0 0,0 0 0 0 0,0 0 1 0 0,1 0-1 0 0,-1 1 1 0 0,0-1-1 0 0,0 0 0 0 0,1 1 1 0 0,-1-1-1 0 0,1 1 1 0 0,-1-1-1 0 0,1 0 1 0 0,-1 1-1 0 0,1-1 0 0 0,0 1 1 0 0,0-1-1 0 0,0 1 1 0 0,0-1-1 0 0,0 1 0 0 0,0 0 1 0 0,0-1-1 0 0,1 1 1 0 0,-1-1-1 0 0,0 0 1 0 0,1 1-1 0 0,-1-1 0 0 0,1 1 1 0 0,0-1-1 0 0,-1 0 1 0 0,1 1-1 0 0,0-1 0 0 0,0 0 1 0 0,0 0-1 0 0,1 2 1 0 0,1 1 34 0 0,0 0 1 0 0,1-1 0 0 0,-1 1 0 0 0,1-1 0 0 0,0 0-1 0 0,0 0 1 0 0,0 0 0 0 0,0 0 0 0 0,8 3-1 0 0,-6-3 14 0 0,-1-1 1 0 0,1 0-1 0 0,-1-1 0 0 0,1 1 0 0 0,0-1 0 0 0,0 0 0 0 0,0-1 1 0 0,-1 1-1 0 0,1-1 0 0 0,0 0 0 0 0,0-1 0 0 0,7 0 0 0 0,1-2 57 0 0,-1-1 0 0 0,0 0 0 0 0,0-1 0 0 0,22-10 0 0 0,-30 12-95 0 0,0 0 0 0 0,1 0 0 0 0,-2-1 0 0 0,1 1 0 0 0,0-1 0 0 0,-1 0 0 0 0,0 0 0 0 0,1 0 0 0 0,-2-1 0 0 0,1 0 0 0 0,-1 1 0 0 0,1-1 0 0 0,3-9 0 0 0,-6 11-6 0 0,0-1 0 0 0,-1 1 1 0 0,1 0-1 0 0,-1 0 0 0 0,0-1 1 0 0,0 1-1 0 0,0 0 0 0 0,0-1 0 0 0,-1 1 1 0 0,1 0-1 0 0,-1 0 0 0 0,0-1 0 0 0,0 1 1 0 0,0 0-1 0 0,-1 0 0 0 0,1 0 0 0 0,0 0 1 0 0,-1 0-1 0 0,0 1 0 0 0,0-1 0 0 0,0 0 1 0 0,-5-4-1 0 0,2 1-1 0 0,0 1 1 0 0,-1 0-1 0 0,1-1 0 0 0,-2 2 1 0 0,1-1-1 0 0,0 1 0 0 0,-1 0 1 0 0,-12-6-1 0 0,10 8-2 0 0,0-1 1 0 0,0 1-1 0 0,-1 0 0 0 0,1 1 0 0 0,-1 0 1 0 0,1 0-1 0 0,-19 2 0 0 0,-3 3-11 0 0,-33 8-1 0 0,24-4 9 0 0,26-6-10 0 0,1 1 0 0 0,0 1 0 0 0,-1 0 0 0 0,2 0 0 0 0,-17 9 0 0 0,22-9 3 0 0,1 0 0 0 0,-1 0 0 0 0,1 1 0 0 0,1 0 0 0 0,-1 0 0 0 0,1 0 0 0 0,0 0 0 0 0,0 1 0 0 0,0 0 0 0 0,1 0 0 0 0,-5 8 0 0 0,4-6-4 0 0,1 1-1 0 0,0 0 1 0 0,1 0-1 0 0,-1 0 1 0 0,2 0-1 0 0,-1 1 1 0 0,1-1-1 0 0,1 1 1 0 0,0-1-1 0 0,0 13 1 0 0,1-15 0 0 0,1 0 0 0 0,0 0 1 0 0,0 0-1 0 0,0 0 1 0 0,1 0-1 0 0,0 0 1 0 0,1 0-1 0 0,-1-1 0 0 0,1 1 1 0 0,0-1-1 0 0,1 0 1 0 0,0 0-1 0 0,0 0 1 0 0,7 8-1 0 0,-7-11 7 0 0,0 1 1 0 0,0-2-1 0 0,0 1 0 0 0,0 0 1 0 0,0-1-1 0 0,0 1 0 0 0,1-1 0 0 0,-1-1 1 0 0,1 1-1 0 0,0 0 0 0 0,-1-1 1 0 0,1 0-1 0 0,0 0 0 0 0,0-1 1 0 0,0 1-1 0 0,0-1 0 0 0,6-1 1 0 0,7 0 44 0 0,1 0 1 0 0,-1-2 0 0 0,21-5 0 0 0,-28 5-21 0 0,1 0 0 0 0,-1-1 0 0 0,-1 0 0 0 0,1 0 0 0 0,0-1-1 0 0,-1-1 1 0 0,0 0 0 0 0,15-12 0 0 0,-20 14-13 0 0,-1 0 0 0 0,1-1 0 0 0,-1 0 0 0 0,0 0 0 0 0,0 0 0 0 0,0 0 0 0 0,0-1-1 0 0,-1 0 1 0 0,0 0 0 0 0,-1 1 0 0 0,1-2 0 0 0,-1 1 0 0 0,0 0 0 0 0,0 0 0 0 0,-1-1 0 0 0,1-11 0 0 0,-2 14-9 0 0,1 0 1 0 0,-2 0-1 0 0,1 0 0 0 0,0-1 1 0 0,-1 1-1 0 0,0 0 1 0 0,0 0-1 0 0,0 0 0 0 0,0 1 1 0 0,-1-1-1 0 0,0 0 1 0 0,1 0-1 0 0,-6-6 0 0 0,4 5 7 0 0,-1 0-1 0 0,-1 1 0 0 0,1-1 0 0 0,-1 1 1 0 0,0 0-1 0 0,0 0 0 0 0,0 0 0 0 0,-8-4 1 0 0,3 3 1 0 0,-1 0 1 0 0,0 0-1 0 0,-1 1 0 0 0,1 1 1 0 0,-1 0-1 0 0,1 0 1 0 0,-1 1-1 0 0,0 1 1 0 0,-13-1-1 0 0,16 2-18 0 0,0 1-1 0 0,0 0 0 0 0,0 1 1 0 0,0 0-1 0 0,1 0 0 0 0,-1 1 0 0 0,1 0 1 0 0,-1 0-1 0 0,1 1 0 0 0,0 0 1 0 0,0 1-1 0 0,-12 8 0 0 0,15-8 2 0 0,-1-1 0 0 0,0 1 0 0 0,1 0-1 0 0,0 1 1 0 0,1-1 0 0 0,-1 1 0 0 0,1 0-1 0 0,0 0 1 0 0,0 1 0 0 0,1-1 0 0 0,0 1-1 0 0,0-1 1 0 0,0 1 0 0 0,1 0 0 0 0,-3 14-1 0 0,4-11 3 0 0,0 0 0 0 0,1 1 0 0 0,0-1 0 0 0,1 0 0 0 0,0 0 0 0 0,0 0 0 0 0,4 12 0 0 0,-4-17 2 0 0,1 0 1 0 0,-1-1-1 0 0,1 1 0 0 0,0-1 0 0 0,1 1 0 0 0,-1-1 0 0 0,1 0 0 0 0,0 1 0 0 0,0-1 0 0 0,0-1 1 0 0,0 1-1 0 0,1 0 0 0 0,-1-1 0 0 0,1 0 0 0 0,0 0 0 0 0,7 4 0 0 0,-2-2 6 0 0,0-1-1 0 0,1 0 1 0 0,0-1 0 0 0,0 0-1 0 0,0-1 1 0 0,0 0-1 0 0,0 0 1 0 0,19-1-1 0 0,-11-1 4 0 0,1-1-1 0 0,-1-1 0 0 0,0-1 1 0 0,20-5-1 0 0,-28 5 15 0 0,0 0 0 0 0,0-1 0 0 0,0-1 0 0 0,-1 0 0 0 0,12-8 0 0 0,43-33 144 0 0,-55 38-133 0 0,0 0 0 0 0,0-1 1 0 0,0 1-1 0 0,-1-2 0 0 0,-1 1 0 0 0,1-1 1 0 0,-2 0-1 0 0,1-1 0 0 0,-1 0 0 0 0,6-16 1 0 0,-9 18-14 0 0,0 0 0 0 0,-1-1 0 0 0,1 0 0 0 0,-2 0 0 0 0,1 0 0 0 0,-2 0 0 0 0,1 0 0 0 0,-1 0 0 0 0,-1 0 0 0 0,0 0 0 0 0,0 0 1 0 0,-5-18-1 0 0,4 24-17 0 0,1 0 0 0 0,-1 0 0 0 0,0 0 0 0 0,0 0 0 0 0,-1 1 0 0 0,1-1 0 0 0,-1 1 0 0 0,1-1 0 0 0,-1 1 0 0 0,0 0 0 0 0,0 0 0 0 0,-1 0 0 0 0,1 1 0 0 0,-1-1 1 0 0,1 1-1 0 0,-1 0 0 0 0,0 0 0 0 0,0 0 0 0 0,0 0 0 0 0,0 1 0 0 0,-6-2 0 0 0,0 0 2 0 0,0 1-1 0 0,-1 1 1 0 0,1-1 0 0 0,0 2-1 0 0,-1-1 1 0 0,1 2 0 0 0,-17 1-1 0 0,-2 2-19 0 0,-46 13-1 0 0,64-13 11 0 0,0 0 0 0 0,1 1-1 0 0,-1 0 1 0 0,1 0 0 0 0,0 1 0 0 0,0 0 0 0 0,-9 9 0 0 0,13-10-1 0 0,0 1 0 0 0,0 0 1 0 0,0 0-1 0 0,1 0 0 0 0,0 1 1 0 0,0 0-1 0 0,1 0 0 0 0,0 0 1 0 0,-4 10-1 0 0,6-12 4 0 0,0 0 0 0 0,0 0-1 0 0,1 0 1 0 0,0 1 0 0 0,0-1 0 0 0,1 0 0 0 0,-1 0 0 0 0,1 1-1 0 0,0-1 1 0 0,1 1 0 0 0,-1-1 0 0 0,1 0 0 0 0,0 0 0 0 0,0 1-1 0 0,3 6 1 0 0,-2-7 4 0 0,0 0-1 0 0,0-1 0 0 0,1 1 1 0 0,0-1-1 0 0,0 1 1 0 0,0-1-1 0 0,0 0 0 0 0,0 0 1 0 0,1 0-1 0 0,0-1 0 0 0,0 1 1 0 0,0-1-1 0 0,7 5 1 0 0,-5-5 0 0 0,0 0 0 0 0,1 0 1 0 0,-1-1-1 0 0,1 0 0 0 0,-1 0 1 0 0,1 0-1 0 0,0-1 0 0 0,0 0 1 0 0,9 0-1 0 0,-2-1 2 0 0,0-1 1 0 0,0 0-1 0 0,0-1 1 0 0,0-1-1 0 0,-1 0 1 0 0,1-1-1 0 0,-1 0 1 0 0,0-1-1 0 0,21-11 1 0 0,-21 9 5 0 0,0 0 1 0 0,-1-1-1 0 0,0-1 1 0 0,0 0-1 0 0,-1 0 0 0 0,-1-1 1 0 0,1 0-1 0 0,13-19 1 0 0,-22 27-11 0 0,-1-1 1 0 0,1 0-1 0 0,0 0 1 0 0,-1 0-1 0 0,0 0 0 0 0,0 0 1 0 0,0 0-1 0 0,0 0 1 0 0,0 0-1 0 0,-1 0 0 0 0,1 0 1 0 0,-1-1-1 0 0,0 1 1 0 0,0 0-1 0 0,0 0 0 0 0,0 0 1 0 0,-1-1-1 0 0,1 1 1 0 0,-1 0-1 0 0,0 0 0 0 0,0 0 1 0 0,0 0-1 0 0,0 0 1 0 0,0 0-1 0 0,-1 0 1 0 0,1 0-1 0 0,-1 1 0 0 0,0-1 1 0 0,0 0-1 0 0,0 1 1 0 0,0 0-1 0 0,0-1 0 0 0,-1 1 1 0 0,1 0-1 0 0,-5-3 1 0 0,2 2-143 0 0,0 1 0 0 0,0 0 0 0 0,0 1 0 0 0,0-1 0 0 0,0 1 0 0 0,0 0 0 0 0,-1 0 0 0 0,1 0 0 0 0,0 1 0 0 0,-1 0 0 0 0,1 0 0 0 0,0 0 0 0 0,-1 1 0 0 0,1-1 0 0 0,0 1 0 0 0,-1 1 0 0 0,-7 2 0 0 0,-11 2-4441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5:32.696"/>
    </inkml:context>
    <inkml:brush xml:id="br0">
      <inkml:brushProperty name="width" value="0.1" units="cm"/>
      <inkml:brushProperty name="height" value="0.1" units="cm"/>
      <inkml:brushProperty name="color" value="#E71224"/>
    </inkml:brush>
  </inkml:definitions>
  <inkml:trace contextRef="#ctx0" brushRef="#br0">1169 49 2527 0 0,'-20'-5'623'0'0,"-1"1"-1"0"0,1 1 1 0 0,-1 1-1 0 0,-35 1 0 0 0,-81 8-278 0 0,112-7-287 0 0,-3 1 226 0 0,0-1 1 0 0,0-2-1 0 0,0-1 0 0 0,-31-7 1 0 0,28 4 99 0 0,-1 1 0 0 0,0 1 1 0 0,-1 2-1 0 0,-40 2 0 0 0,-54-3 153 0 0,75-1-460 0 0,1 2 1 0 0,0 2 0 0 0,-86 12-1 0 0,85 0-2926 0 0,26-4-332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5:33.400"/>
    </inkml:context>
    <inkml:brush xml:id="br0">
      <inkml:brushProperty name="width" value="0.1" units="cm"/>
      <inkml:brushProperty name="height" value="0.1" units="cm"/>
      <inkml:brushProperty name="color" value="#E71224"/>
    </inkml:brush>
  </inkml:definitions>
  <inkml:trace contextRef="#ctx0" brushRef="#br0">2052 68 1375 0 0,'-3'-1'177'0'0,"0"0"-1"0"0,0 0 0 0 0,0 0 0 0 0,0 0 0 0 0,0 0 0 0 0,0 1 1 0 0,0 0-1 0 0,0-1 0 0 0,-4 1 0 0 0,-7-1-182 0 0,-56-6 340 0 0,-12-1 664 0 0,-169-32 2329 0 0,215 37-3056 0 0,-1 1-1 0 0,0 2 1 0 0,-42 6 0 0 0,-109 22 117 0 0,53-6-170 0 0,-108 5 283 0 0,-177 30-31 0 0,376-49-642 0 0,-144 29 263 0 0,62-15-3123 0 0,59-10-130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5:34.976"/>
    </inkml:context>
    <inkml:brush xml:id="br0">
      <inkml:brushProperty name="width" value="0.1" units="cm"/>
      <inkml:brushProperty name="height" value="0.1" units="cm"/>
      <inkml:brushProperty name="color" value="#E71224"/>
    </inkml:brush>
  </inkml:definitions>
  <inkml:trace contextRef="#ctx0" brushRef="#br0">2117 143 2527 0 0,'-2'-1'15'0'0,"0"0"0"0"0,0 0-1 0 0,0 0 1 0 0,0 0 0 0 0,0 1-1 0 0,0-1 1 0 0,-1 0 0 0 0,1 1-1 0 0,0 0 1 0 0,0-1 0 0 0,0 1-1 0 0,-1 0 1 0 0,1 0-1 0 0,0 0 1 0 0,-1 1 0 0 0,1-1-1 0 0,-4 2 1 0 0,-12-1 33 0 0,-3-2 269 0 0,0-2-1 0 0,0 0 0 0 0,0-2 1 0 0,0 0-1 0 0,-23-9 0 0 0,15 4 299 0 0,-46-8 0 0 0,14 11-167 0 0,-70 1 0 0 0,85 6-343 0 0,0-1-1 0 0,1-3 0 0 0,-76-17 1 0 0,81 12 47 0 0,-1 2-1 0 0,1 2 1 0 0,-1 2 0 0 0,0 1 0 0 0,0 2 0 0 0,-44 6-1 0 0,-105 2 4 0 0,107-7 179 0 0,-1-3-1 0 0,-87-14 1 0 0,106 9-210 0 0,-73 3 117 0 0,101 4-162 0 0,15 2-87 0 0,0 0-1 0 0,1 2 0 0 0,0 0 0 0 0,0 2 0 0 0,0 0 1 0 0,-22 10-1 0 0,-3 1-691 0 0,8-5-2595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5:36.104"/>
    </inkml:context>
    <inkml:brush xml:id="br0">
      <inkml:brushProperty name="width" value="0.1" units="cm"/>
      <inkml:brushProperty name="height" value="0.1" units="cm"/>
      <inkml:brushProperty name="color" value="#E71224"/>
    </inkml:brush>
  </inkml:definitions>
  <inkml:trace contextRef="#ctx0" brushRef="#br0">1603 75 919 0 0,'-43'-21'3352'0'0,"25"16"-3091"0"0,0 1-1 0 0,0 0 1 0 0,-26-1-1 0 0,19 2-170 0 0,-25-6 1 0 0,2 0 370 0 0,0 2 0 0 0,-1 2 0 0 0,1 2 0 0 0,-71 6 0 0 0,-96-3 203 0 0,-183 23 708 0 0,269-8-1869 0 0,-136 33 0 0 0,230-40-1707 0 0,2-2-666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5:37.050"/>
    </inkml:context>
    <inkml:brush xml:id="br0">
      <inkml:brushProperty name="width" value="0.1" units="cm"/>
      <inkml:brushProperty name="height" value="0.1" units="cm"/>
      <inkml:brushProperty name="color" value="#E71224"/>
    </inkml:brush>
  </inkml:definitions>
  <inkml:trace contextRef="#ctx0" brushRef="#br0">824 150 919 0 0,'-17'-6'1600'0'0,"-35"-25"1058"0"0,40 22-2189 0 0,-1 1 1 0 0,0 1 0 0 0,0 0 0 0 0,-28-9 0 0 0,-25-3 363 0 0,-84-11-1 0 0,-58 14 22 0 0,173 16-888 0 0,0 1 0 0 0,0 3 1 0 0,-66 14-1 0 0,68-8-149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5:37.818"/>
    </inkml:context>
    <inkml:brush xml:id="br0">
      <inkml:brushProperty name="width" value="0.1" units="cm"/>
      <inkml:brushProperty name="height" value="0.1" units="cm"/>
      <inkml:brushProperty name="color" value="#E71224"/>
    </inkml:brush>
  </inkml:definitions>
  <inkml:trace contextRef="#ctx0" brushRef="#br0">2590 35 1839 0 0,'6'-33'1880'0'0,"-13"31"-868"0"0,-4 6-1010 0 0,0-1 0 0 0,0 0-1 0 0,0-1 1 0 0,0 0 0 0 0,-13 0-1 0 0,-60-1 31 0 0,45-1 53 0 0,25 0 70 0 0,-280 4 2037 0 0,0 26-1190 0 0,-62 14-646 0 0,-2-23 54 0 0,219-14-360 0 0,-4 3-50 0 0,-29 2 0 0 0,-303 23-1758 0 0,399-28 1088 0 0,10-2-2158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5:52.995"/>
    </inkml:context>
    <inkml:brush xml:id="br0">
      <inkml:brushProperty name="width" value="0.1" units="cm"/>
      <inkml:brushProperty name="height" value="0.1" units="cm"/>
      <inkml:brushProperty name="color" value="#E71224"/>
    </inkml:brush>
  </inkml:definitions>
  <inkml:trace contextRef="#ctx0" brushRef="#br0">1338 129 2471 0 0,'-1'-1'146'0'0,"0"-1"0"0"0,0 1 0 0 0,0-1-1 0 0,0 1 1 0 0,0-1 0 0 0,0 1 0 0 0,0-1-1 0 0,1 0 1 0 0,-2-3 0 0 0,2 4-48 0 0,0-1 1 0 0,-1 1-1 0 0,1-1 1 0 0,-1 1-1 0 0,0 0 0 0 0,1-1 1 0 0,-1 1-1 0 0,0 0 1 0 0,0-1-1 0 0,0 1 0 0 0,0 0 1 0 0,0 0-1 0 0,0 0 1 0 0,0-1-1 0 0,-2 0 0 0 0,-18-17 504 0 0,19 16-413 0 0,-1 0 0 0 0,0 0 0 0 0,1 0-1 0 0,-1 1 1 0 0,0-1 0 0 0,-1 1 0 0 0,-2-2-1 0 0,-5-1 85 0 0,-1 0 0 0 0,1 1 0 0 0,-1 1 0 0 0,0 0 0 0 0,0 0 0 0 0,0 1 0 0 0,-17 0 0 0 0,-41-6 181 0 0,31 3-125 0 0,0 1 0 0 0,-54 3-1 0 0,-11 9 107 0 0,-123 4 346 0 0,41-22-294 0 0,-109 2-411 0 0,245 10-1035 0 0,-2 2-3373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5:54.268"/>
    </inkml:context>
    <inkml:brush xml:id="br0">
      <inkml:brushProperty name="width" value="0.1" units="cm"/>
      <inkml:brushProperty name="height" value="0.1" units="cm"/>
      <inkml:brushProperty name="color" value="#E71224"/>
    </inkml:brush>
  </inkml:definitions>
  <inkml:trace contextRef="#ctx0" brushRef="#br0">2086 0 1727 0 0,'-39'7'1072'0'0,"3"-7"202"0"0,29 0-1024 0 0,-1 0 0 0 0,1 0-1 0 0,0 0 1 0 0,0 1 0 0 0,0 0 0 0 0,-8 3 0 0 0,-4 5 213 0 0,16-8-410 0 0,1 1 1 0 0,-1-1-1 0 0,0 0 1 0 0,1 0-1 0 0,-1 0 1 0 0,0 0-1 0 0,0 0 0 0 0,0 0 1 0 0,0-1-1 0 0,-5 1 1 0 0,-14 0 545 0 0,0 2-1 0 0,-25 5 1 0 0,24-4-525 0 0,17-3-58 0 0,-15 4 246 0 0,-1-2 0 0 0,-29 0 0 0 0,-61 3 708 0 0,-32-2-350 0 0,-63-7 284 0 0,29-1-388 0 0,-54-3 6 0 0,129 0-401 0 0,-116 8 0 0 0,-211 44-819 0 0,371-37 284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5:56.401"/>
    </inkml:context>
    <inkml:brush xml:id="br0">
      <inkml:brushProperty name="width" value="0.1" units="cm"/>
      <inkml:brushProperty name="height" value="0.1" units="cm"/>
      <inkml:brushProperty name="color" value="#E71224"/>
    </inkml:brush>
  </inkml:definitions>
  <inkml:trace contextRef="#ctx0" brushRef="#br0">851 68 919 0 0,'-14'-14'2149'0'0,"6"5"-1261"0"0,-2 0 0 0 0,-11-9 0 0 0,18 16-802 0 0,0 0 1 0 0,0 0-1 0 0,0 0 1 0 0,0 1-1 0 0,0-1 0 0 0,0 1 1 0 0,-1 0-1 0 0,1 0 1 0 0,0 0-1 0 0,-1 0 1 0 0,1 0-1 0 0,-6 1 0 0 0,-26 2 488 0 0,1 1-1 0 0,-63 15 0 0 0,63-10-296 0 0,0-2 1 0 0,-65 4-1 0 0,13-11 139 0 0,24-1-275 0 0,0 2 0 0 0,-115 17 0 0 0,146-9-260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5:59.300"/>
    </inkml:context>
    <inkml:brush xml:id="br0">
      <inkml:brushProperty name="width" value="0.1" units="cm"/>
      <inkml:brushProperty name="height" value="0.1" units="cm"/>
      <inkml:brushProperty name="color" value="#E71224"/>
    </inkml:brush>
  </inkml:definitions>
  <inkml:trace contextRef="#ctx0" brushRef="#br0">2542 22 919 0 0,'-16'-2'3815'0'0,"-24"0"-2659"0"0,-145 32 350 0 0,106-15-855 0 0,-189 15 1227 0 0,241-28-1765 0 0,-119 4 314 0 0,93-6-153 0 0,0 2 0 0 0,-95 17 0 0 0,9 18-3395 0 0,105-25-390 0 0</inkml:trace>
  <inkml:trace contextRef="#ctx0" brushRef="#br0" timeOffset="1">1081 47 1375 0 0,'0'-1'25'0'0,"0"1"-1"0"0,0-1 1 0 0,0 1-1 0 0,-1 0 1 0 0,1-1-1 0 0,0 1 1 0 0,0 0-1 0 0,0-1 1 0 0,0 1-1 0 0,0 0 0 0 0,0-1 1 0 0,0 1-1 0 0,-1 0 1 0 0,1-1-1 0 0,0 1 1 0 0,0 0-1 0 0,0 0 1 0 0,-1-1-1 0 0,1 1 1 0 0,0 0-1 0 0,-1 0 0 0 0,1-1 1 0 0,0 1-1 0 0,0 0 1 0 0,-1 0-1 0 0,1 0 1 0 0,0 0-1 0 0,-1-1 1 0 0,1 1-1 0 0,0 0 0 0 0,-1 0 1 0 0,1 0-1 0 0,0 0 1 0 0,-1 0-1 0 0,1 0 1 0 0,0 0-1 0 0,-1 0 1 0 0,1 0-1 0 0,-1 0 1 0 0,1 0-1 0 0,0 0 0 0 0,-1 0 1 0 0,1 0-1 0 0,0 0 1 0 0,-1 0-1 0 0,1 1 1 0 0,-1-1-1 0 0,-23 9 1424 0 0,13-4-1752 0 0,3-2 379 0 0,0-1 0 0 0,0-1 0 0 0,0 1 0 0 0,0-1 0 0 0,0 0 0 0 0,-1-1 0 0 0,1 0-1 0 0,0 0 1 0 0,-15-3 0 0 0,-3-3 908 0 0,-43-14 0 0 0,47 12-317 0 0,0 1 0 0 0,-41-7 0 0 0,24 11-307 0 0,-1 2-1 0 0,0 1 1 0 0,-67 10 0 0 0,-84 22-263 0 0,30-4-34 0 0,120-21-246 0 0,-44 13-1 0 0,54-10-38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34:17.780"/>
    </inkml:context>
    <inkml:brush xml:id="br0">
      <inkml:brushProperty name="width" value="0.1" units="cm"/>
      <inkml:brushProperty name="height" value="0.1" units="cm"/>
      <inkml:brushProperty name="color" value="#E71224"/>
    </inkml:brush>
  </inkml:definitions>
  <inkml:trace contextRef="#ctx0" brushRef="#br0">55 1 575 0 0,'-2'0'4'0'0,"0"1"0"0"0,0 0 0 0 0,0-1 0 0 0,0 1 0 0 0,0 0 0 0 0,0 0 0 0 0,0 0 0 0 0,0 1 0 0 0,0-1 0 0 0,1 0 0 0 0,-1 1 0 0 0,1-1 0 0 0,-1 1 0 0 0,1-1 0 0 0,-3 3 0 0 0,-5 12 392 0 0,-5 11 960 0 0,13-26-1302 0 0,1-1-1 0 0,0 1 0 0 0,0 0 1 0 0,0 0-1 0 0,0 0 0 0 0,0-1 1 0 0,0 1-1 0 0,1 0 0 0 0,-1 0 0 0 0,0 0 1 0 0,0-1-1 0 0,0 1 0 0 0,1 0 1 0 0,-1 0-1 0 0,0-1 0 0 0,1 1 1 0 0,-1 0-1 0 0,1-1 0 0 0,-1 1 1 0 0,1 0-1 0 0,-1-1 0 0 0,1 1 0 0 0,-1-1 1 0 0,1 1-1 0 0,0-1 0 0 0,-1 1 1 0 0,2 0-1 0 0,21 12 1534 0 0,-19-11-1187 0 0,1 0-101 0 0,1 0 0 0 0,-1 0 0 0 0,1-1 0 0 0,10 2-1 0 0,-11-3-207 0 0,0 1-1 0 0,1 0 1 0 0,-1 1-1 0 0,0-1 0 0 0,0 1 1 0 0,5 3-1 0 0,-7-4-36 0 0,0 0 0 0 0,1 1 1 0 0,-1-1-1 0 0,0-1 0 0 0,1 1 0 0 0,-1 0 1 0 0,0-1-1 0 0,1 1 0 0 0,-1-1 0 0 0,5 0 0 0 0,19 2 462 0 0,-16 0-245 0 0,6 3 435 0 0,-13-3-641 0 0,-1 0 0 0 0,0 1 0 0 0,1-1 0 0 0,-1 1 0 0 0,0 0 0 0 0,3 4 0 0 0,15 13-29 0 0,-11-14 64 0 0,-1-2-1 0 0,1 1 1 0 0,0-1 0 0 0,0-1 0 0 0,20 5-1 0 0,-17-5 40 0 0,0 1-1 0 0,25 10 0 0 0,-28-10-109 0 0,0-1 0 0 0,0 0 0 0 0,1 0 0 0 0,-1-1 0 0 0,1-1 0 0 0,-1 0 0 0 0,1 0 0 0 0,18-2 0 0 0,-19 1-18 0 0,46 2 191 0 0,-32 0-125 0 0,0-2 0 0 0,42-4-1 0 0,-47 1-43 0 0,28-5 302 0 0,72-2 1 0 0,36 16-208 0 0,-41-15-87 0 0,-36 2-18 0 0,-58 5-18 0 0,135-4 118 0 0,213 14 69 0 0,-303-4-147 0 0,-46-2-24 0 0,0-1 0 0 0,0 0-1 0 0,21-3 1 0 0,54-8 63 0 0,149-27 280 0 0,-166 23-321 0 0,1 2 0 0 0,98 0-1 0 0,-86 14-42 0 0,-15-6 17 0 0,74-6 30 0 0,-8-5 7 0 0,-81 12-4 0 0,1 2 1 0 0,-1 3 0 0 0,94 14-1 0 0,-140-13-48 0 0,23 4 18 0 0,1-1 1 0 0,46 1 0 0 0,77-13 97 0 0,8-7 40 0 0,-89 6-114 0 0,-46 5 7 0 0,43 5 0 0 0,26-1 39 0 0,7-7-26 0 0,-57 9-64 0 0,104-9 0 0 0,-110 6 9 0 0,-12 0 10 0 0,0-2-1 0 0,44-6 0 0 0,-44 2-18 0 0,60 1 0 0 0,-76 4 0 0 0,27 6 0 0 0,-27-3 0 0 0,28 1 0 0 0,-13-2 0 0 0,-20-1 0 0 0,25-2 0 0 0,4 0 16 0 0,-34 1-10 0 0,1 0 0 0 0,0 0 0 0 0,0-1 0 0 0,0-1 0 0 0,-1 1 0 0 0,1-2 0 0 0,10-3 0 0 0,30-12 122 0 0,-46 17-116 0 0,0 0 0 0 0,0 0-1 0 0,0 0 1 0 0,1 1-1 0 0,-1-1 1 0 0,0 1 0 0 0,0 0-1 0 0,0 0 1 0 0,0 1 0 0 0,7 0-1 0 0,-10 0-19 0 0,0 0 0 0 0,1 0 1 0 0,-1 0-1 0 0,0-1 0 0 0,0 1 0 0 0,0 0 0 0 0,1 0 0 0 0,-1 1 0 0 0,0-1 0 0 0,-1 0 0 0 0,1 0 1 0 0,0 0-1 0 0,0 1 0 0 0,0-1 0 0 0,-1 0 0 0 0,1 1 0 0 0,-1-1 0 0 0,1 1 0 0 0,-1-1 0 0 0,1 1 1 0 0,-1-1-1 0 0,0 0 0 0 0,0 1 0 0 0,0-1 0 0 0,0 1 0 0 0,0 2 0 0 0,0 4-433 0 0,-1 0-1 0 0,1 0 0 0 0,-4 12 0 0 0,-2 2-4482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00.265"/>
    </inkml:context>
    <inkml:brush xml:id="br0">
      <inkml:brushProperty name="width" value="0.1" units="cm"/>
      <inkml:brushProperty name="height" value="0.1" units="cm"/>
      <inkml:brushProperty name="color" value="#E71224"/>
    </inkml:brush>
  </inkml:definitions>
  <inkml:trace contextRef="#ctx0" brushRef="#br0">1293 29 455 0 0,'6'-2'0'0'0,"-2"-2"0"0"0,-2 2 0 0 0</inkml:trace>
  <inkml:trace contextRef="#ctx0" brushRef="#br0" timeOffset="1">1338 5 455 0 0,'-2'0'253'0'0,"0"0"0"0"0,0 1-1 0 0,0-1 1 0 0,0 1-1 0 0,0-1 1 0 0,1 1-1 0 0,-1 0 1 0 0,0 0-1 0 0,0 0 1 0 0,1 0-1 0 0,-1 0 1 0 0,1 0-1 0 0,-2 1 1 0 0,2 0-228 0 0,-1-1 1 0 0,1 0 0 0 0,0 0 0 0 0,0 0-1 0 0,-1-1 1 0 0,1 1 0 0 0,-1 0 0 0 0,1 0-1 0 0,-1-1 1 0 0,1 1 0 0 0,-1-1 0 0 0,1 1-1 0 0,-1-1 1 0 0,1 0 0 0 0,-1 1-1 0 0,1-1 1 0 0,-1 0 0 0 0,0 0 0 0 0,1 0-1 0 0,-1 0 1 0 0,0-1 0 0 0,1 1 0 0 0,-1 0-1 0 0,-2-2 1 0 0,-10-3 323 0 0,1 1-1 0 0,-1 0 1 0 0,0 0 0 0 0,-1 2-1 0 0,1-1 1 0 0,0 2 0 0 0,-16 0-1 0 0,-101 2 444 0 0,-4-1-328 0 0,1 5-77 0 0,-144 12 202 0 0,-136 42-749 0 0,362-47-32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01.265"/>
    </inkml:context>
    <inkml:brush xml:id="br0">
      <inkml:brushProperty name="width" value="0.1" units="cm"/>
      <inkml:brushProperty name="height" value="0.1" units="cm"/>
      <inkml:brushProperty name="color" value="#E71224"/>
    </inkml:brush>
  </inkml:definitions>
  <inkml:trace contextRef="#ctx0" brushRef="#br0">1289 193 1583 0 0,'-102'-25'2573'0'0,"70"16"-1777"0"0,-1 2-1 0 0,-37-5 0 0 0,-124-21 131 0 0,56 6 21 0 0,-128-19 382 0 0,224 38-1170 0 0,-26-3 141 0 0,-119-3 0 0 0,78 15-3194 0 0,61 2-372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02.076"/>
    </inkml:context>
    <inkml:brush xml:id="br0">
      <inkml:brushProperty name="width" value="0.1" units="cm"/>
      <inkml:brushProperty name="height" value="0.1" units="cm"/>
      <inkml:brushProperty name="color" value="#E71224"/>
    </inkml:brush>
  </inkml:definitions>
  <inkml:trace contextRef="#ctx0" brushRef="#br0">1603 41 3623 0 0,'-10'-6'367'0'0,"0"0"0"0"0,-1 1 0 0 0,1 1 0 0 0,-1 0 0 0 0,0 0 0 0 0,0 1 0 0 0,0 0 0 0 0,0 1 0 0 0,-1 1 0 0 0,-14-1 0 0 0,-14 1-109 0 0,-64 9 0 0 0,57-4-160 0 0,-120 16 393 0 0,-70 5 143 0 0,38-24-314 0 0,-238 15-5 0 0,255 4-680 0 0,126-14 119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02.848"/>
    </inkml:context>
    <inkml:brush xml:id="br0">
      <inkml:brushProperty name="width" value="0.1" units="cm"/>
      <inkml:brushProperty name="height" value="0.1" units="cm"/>
      <inkml:brushProperty name="color" value="#E71224"/>
    </inkml:brush>
  </inkml:definitions>
  <inkml:trace contextRef="#ctx0" brushRef="#br0">1183 9 919 0 0,'-3'-2'206'0'0,"-1"1"-1"0"0,1 1 1 0 0,-1-1-1 0 0,1 0 0 0 0,-1 1 1 0 0,1 0-1 0 0,-1 0 0 0 0,-4 0 1 0 0,-10 0 413 0 0,-163-4 1626 0 0,160 4-2088 0 0,-183 18 1248 0 0,2-1-616 0 0,-31-29-97 0 0,-3 0-3165 0 0,185 12-186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6:42.925"/>
    </inkml:context>
    <inkml:brush xml:id="br0">
      <inkml:brushProperty name="width" value="0.1" units="cm"/>
      <inkml:brushProperty name="height" value="0.1" units="cm"/>
      <inkml:brushProperty name="color" value="#E71224"/>
    </inkml:brush>
  </inkml:definitions>
  <inkml:trace contextRef="#ctx0" brushRef="#br0">1363 1142 1375 0 0,'0'0'18'0'0,"0"0"-1"0"0,1 0 0 0 0,-1 0 0 0 0,0 0 1 0 0,1-1-1 0 0,-1 1 0 0 0,0 0 0 0 0,1 0 0 0 0,-1 0 1 0 0,0 0-1 0 0,0 0 0 0 0,1 0 0 0 0,-1-1 0 0 0,0 1 1 0 0,0 0-1 0 0,1 0 0 0 0,-1 0 0 0 0,0-1 0 0 0,0 1 1 0 0,0 0-1 0 0,1 0 0 0 0,-1 0 0 0 0,0-1 0 0 0,0 1 1 0 0,0 0-1 0 0,0-1 0 0 0,1 1 0 0 0,-1 0 32 0 0,0-1-1 0 0,0 1 1 0 0,0 0-1 0 0,0 0 1 0 0,0 0-1 0 0,0 0 1 0 0,0-1 0 0 0,0 1-1 0 0,0 0 1 0 0,0 0-1 0 0,1 0 1 0 0,-1 0-1 0 0,0 0 1 0 0,0-1-1 0 0,0 1 1 0 0,0 0-1 0 0,0 0 1 0 0,1 0-1 0 0,-1 0 1 0 0,0 0-1 0 0,0 0 1 0 0,0 0 0 0 0,0 0-1 0 0,1 0 1 0 0,-1-1-1 0 0,0 1 1 0 0,0 0-1 0 0,0 0 1 0 0,1 0-1 0 0,-1 0 1 0 0,0 0-1 0 0,0 0 1 0 0,0 0-1 0 0,1 0 1 0 0,-1 0-1 0 0,0 1 1 0 0,0-1 0 0 0,0 0-1 0 0,0 0 1 0 0,1 0-1 0 0,-1 0 1 0 0,0 0-1 0 0,0 0 1 0 0,0 0-1 0 0,0 0 1 0 0,1 0-1 0 0,-1 0 1 0 0,0 1-1 0 0,0-1 1 0 0,0 0-1 0 0,0 0 1 0 0,0 0 0 0 0,1 1-1 0 0,2 1-25 0 0,0 0 0 0 0,1 0 0 0 0,0 0 0 0 0,-1 0 0 0 0,1-1 0 0 0,0 0 0 0 0,0 1 0 0 0,0-1 0 0 0,0-1 0 0 0,0 1 0 0 0,0 0 0 0 0,0-1 0 0 0,6 0 0 0 0,-1-1 53 0 0,-1-1 0 0 0,1 0 0 0 0,0 0 0 0 0,16-7-1 0 0,22-2 1345 0 0,-37 9-1372 0 0,0 0 0 0 0,-1 0 0 0 0,0-1 0 0 0,12-5 0 0 0,-20 8-26 0 0,-1 0 0 0 0,1-1 0 0 0,-1 1 0 0 0,1 0 0 0 0,-1-1 0 0 0,1 1 0 0 0,-1 0 0 0 0,0-1 0 0 0,1 1 0 0 0,-1-1 0 0 0,0 1 0 0 0,1-1 0 0 0,-1 1 0 0 0,0-1 0 0 0,0 1 0 0 0,1-1 0 0 0,-1 1 0 0 0,0-1 0 0 0,0 1 0 0 0,0-1 0 0 0,0 1 0 0 0,-2-4 943 0 0,-3 9 212 0 0,4-2-1076 0 0,-1-1 1 0 0,0 0 0 0 0,0 0 0 0 0,0 0-1 0 0,-1 0 1 0 0,1 0 0 0 0,-1 0 0 0 0,1-1-1 0 0,-1 1 1 0 0,-3 1 0 0 0,5-3-44 0 0,0 1 0 0 0,0-1 0 0 0,0 1 0 0 0,0-1 0 0 0,0 0 0 0 0,1 0 0 0 0,-1 1 0 0 0,0-1 0 0 0,0 0 0 0 0,0 0 0 0 0,0 0 0 0 0,0 0 0 0 0,0 0 0 0 0,0 0 0 0 0,0 0 0 0 0,0 0 0 0 0,0-1 0 0 0,0 1 0 0 0,0 0 0 0 0,1-1 0 0 0,-1 1 0 0 0,0 0 0 0 0,0-1-1 0 0,0 1 1 0 0,0-1 0 0 0,1 1 0 0 0,-1-1 0 0 0,0 1 0 0 0,1-1 0 0 0,-1 0 0 0 0,0 1 0 0 0,1-1 0 0 0,-1 0 0 0 0,1 0 0 0 0,-2-1 0 0 0,2 1 40 0 0,-1-1 0 0 0,0 1 1 0 0,0 0-1 0 0,0-1 0 0 0,0 1 0 0 0,0 0 0 0 0,0 0 0 0 0,0-1 0 0 0,0 1 0 0 0,0 0 0 0 0,-1 0 0 0 0,1 0 1 0 0,0 1-1 0 0,-1-1 0 0 0,1 0 0 0 0,-1 0 0 0 0,1 1 0 0 0,-1-1 0 0 0,1 1 0 0 0,-1-1 0 0 0,1 1 0 0 0,-4-1 0 0 0,-1 1-8 0 0,0 1 0 0 0,0-1 0 0 0,0 1 0 0 0,-11 2 0 0 0,-17 2 287 0 0,-98-14 1526 0 0,97 6-1650 0 0,23 3-139 0 0,0 1-1 0 0,0 0 1 0 0,-1 0 0 0 0,1 1-1 0 0,-22 8 1 0 0,-16 1 245 0 0,-119 24 340 0 0,126-26-532 0 0,1 1 1 0 0,0 2-1 0 0,1 2 1 0 0,-56 28-1 0 0,74-33-109 0 0,-1-1-1 0 0,1-1 0 0 0,-1-1 1 0 0,0-1-1 0 0,-1-1 0 0 0,1-2 1 0 0,-41 0-1 0 0,42-3 181 0 0,1-2 0 0 0,0 0 0 0 0,0-2 0 0 0,-29-9 1 0 0,50 14-230 0 0,-7-2 38 0 0,-1 0 0 0 0,0 1 0 0 0,-10 0 0 0 0,14 1-23 0 0,0 0 0 0 0,0 0 1 0 0,0 0-1 0 0,0-1 0 0 0,0 0 0 0 0,-1 0 0 0 0,1-1 1 0 0,1 1-1 0 0,-1-1 0 0 0,0 0 0 0 0,-7-4 0 0 0,5 1 135 0 0,5 3-120 0 0,0 1 0 0 0,0-1 0 0 0,0 1 0 0 0,0-1 0 0 0,0 0 0 0 0,0 0 0 0 0,0 0 0 0 0,1 0 0 0 0,-1 0 0 0 0,1 0 0 0 0,-1 0 0 0 0,1-1 0 0 0,0 1 0 0 0,-1-4 0 0 0,-3-6 127 0 0,2 0-1 0 0,-4-14 1 0 0,4 13-41 0 0,0 1-1 0 0,-7-16 1 0 0,-53-154 790 0 0,47 127-761 0 0,11 40-144 0 0,-8-27 55 0 0,-8-43-1 0 0,19 73-63 0 0,-6-34 45 0 0,1 0 0 0 0,0-52 0 0 0,7 46 28 0 0,2 0 0 0 0,2 0 0 0 0,3 0 0 0 0,25-98 0 0 0,-27 137-72 0 0,0 0-1 0 0,1 1 1 0 0,0 0 0 0 0,1 0-1 0 0,0 1 1 0 0,14-17-1 0 0,-18 25-1 0 0,1-1 0 0 0,-1 1 0 0 0,1 0 0 0 0,0 0 0 0 0,-1 0 0 0 0,2 1 0 0 0,-1-1 0 0 0,0 1 0 0 0,0 0 0 0 0,1 0 0 0 0,-1 1 0 0 0,1-1 0 0 0,-1 1 0 0 0,1 0 0 0 0,0 0 0 0 0,8 0 0 0 0,5 1 0 0 0,0 0 0 0 0,-1 2 0 0 0,24 4 0 0 0,2 0 0 0 0,174 10 0 0 0,-160-15 0 0 0,103-13 0 0 0,71-7 0 0 0,-66 7 0 0 0,-114 9 0 0 0,88 4 0 0 0,-118 1 0 0 0,0 1 0 0 0,22 5 0 0 0,-35-6 0 0 0,0 1 0 0 0,0-1 0 0 0,0 1 0 0 0,0 1 0 0 0,0-1 0 0 0,-1 1 0 0 0,1 1 0 0 0,6 5 0 0 0,-10-7 0 0 0,-1 1 0 0 0,0 0 0 0 0,0-1 0 0 0,0 1 0 0 0,-1 1 0 0 0,1-1 0 0 0,-1 0 0 0 0,0 0 0 0 0,0 1 0 0 0,-1-1 0 0 0,1 1 0 0 0,-1 0 0 0 0,1 9 0 0 0,1 5 0 0 0,-2 1 0 0 0,-1 21 0 0 0,0-26 0 0 0,-2 38 0 0 0,-13 70 0 0 0,10-89 0 0 0,-38 202-64 0 0,30-148 64 0 0,9-57 0 0 0,-1 0 0 0 0,-13 46 0 0 0,-57 123-37 0 0,-6 20-4614 0 0,63-161-3149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6:45.445"/>
    </inkml:context>
    <inkml:brush xml:id="br0">
      <inkml:brushProperty name="width" value="0.1" units="cm"/>
      <inkml:brushProperty name="height" value="0.1" units="cm"/>
      <inkml:brushProperty name="color" value="#E71224"/>
    </inkml:brush>
  </inkml:definitions>
  <inkml:trace contextRef="#ctx0" brushRef="#br0">300 1333 3823 0 0,'-13'-4'365'0'0,"12"4"-319"0"0,0 0 0 0 0,0 0 0 0 0,0-1 0 0 0,-1 1 0 0 0,1 0 0 0 0,0-1 0 0 0,0 1 0 0 0,0-1 0 0 0,0 0 0 0 0,0 1 0 0 0,-2-2 0 0 0,2 1-8 0 0,1 0 0 0 0,-1 0 1 0 0,1 0-1 0 0,0 0 0 0 0,-1 0 0 0 0,1-1 0 0 0,0 1 0 0 0,0 0 1 0 0,-1 0-1 0 0,1 0 0 0 0,0 0 0 0 0,0 0 0 0 0,0 0 1 0 0,0-1-1 0 0,1 1 0 0 0,-1 0 0 0 0,0-1 0 0 0,1 1-14 0 0,-1-6 534 0 0,2-1 0 0 0,-1 1 0 0 0,1-1 1 0 0,0 1-1 0 0,4-9 0 0 0,-5 14-476 0 0,0 0 0 0 0,0 0 0 0 0,1 0 1 0 0,-1 0-1 0 0,1 0 0 0 0,-1 0 0 0 0,1 0 1 0 0,0 1-1 0 0,-1-1 0 0 0,1 1 0 0 0,0-1 0 0 0,0 1 1 0 0,0 0-1 0 0,0 0 0 0 0,1 0 0 0 0,-1 0 1 0 0,0 0-1 0 0,0 0 0 0 0,1 0 0 0 0,-1 1 0 0 0,4-1 1 0 0,61-12 2270 0 0,-63 12-2231 0 0,0-1 1 0 0,0 0-1 0 0,-1 0 0 0 0,1 0 1 0 0,-1 0-1 0 0,1-1 1 0 0,-1 1-1 0 0,0-1 0 0 0,0 0 1 0 0,0 0-1 0 0,0 0 0 0 0,-1 0 1 0 0,5-6-1 0 0,-5 5 54 0 0,1 0 1 0 0,-1 1-1 0 0,1 0 0 0 0,0-1 1 0 0,0 1-1 0 0,0 0 0 0 0,1 1 1 0 0,-1-1-1 0 0,1 0 1 0 0,0 1-1 0 0,6-3 0 0 0,-7 4-56 0 0,1 0 0 0 0,-1 0 0 0 0,1 0-1 0 0,-1 1 1 0 0,1 0 0 0 0,-1 0 0 0 0,4 0-1 0 0,-2 0-47 0 0,19 0 222 0 0,0 2 1 0 0,0 1 0 0 0,0 1-1 0 0,-1 0 1 0 0,1 2 0 0 0,21 9-1 0 0,-29-9-261 0 0,13 5 329 0 0,61 13-1 0 0,159 0 815 0 0,-92-9-621 0 0,-128-13-482 0 0,0-2 0 0 0,55-5 0 0 0,-29 0 76 0 0,10 0 35 0 0,-1-2 0 0 0,123-32 0 0 0,-165 32-126 0 0,0 0 0 0 0,0-1 0 0 0,-1-2 0 0 0,0 0 0 0 0,-1-1 0 0 0,0-1 0 0 0,-1-1 0 0 0,0 0 0 0 0,-1-2 0 0 0,-1 0 0 0 0,27-30 0 0 0,-40 41-41 0 0,14-18 67 0 0,-2 0 0 0 0,16-25 0 0 0,-23 30-60 0 0,0 0-1 0 0,-1 0 1 0 0,-1-1-1 0 0,-1 0 1 0 0,0 0-1 0 0,-1-1 1 0 0,-1 1 0 0 0,-1-1-1 0 0,-1 0 1 0 0,0 0-1 0 0,-2-25 1 0 0,0 26-7 0 0,1 1-1 0 0,0-1 1 0 0,1 1 0 0 0,1-1-1 0 0,7-25 1 0 0,1-3 0 0 0,-10 40-14 0 0,0-1 1 0 0,0 0-1 0 0,-1 1 0 0 0,0-1 0 0 0,0 0 0 0 0,-1 1 1 0 0,0-1-1 0 0,0 1 0 0 0,-4-13 0 0 0,0 6 5 0 0,0 0 0 0 0,-1 0 0 0 0,-13-19 0 0 0,0-5-8 0 0,16 30 0 0 0,0 0 0 0 0,0 1 0 0 0,-1 0 0 0 0,0-1 0 0 0,0 1 0 0 0,0 1 0 0 0,-1-1 0 0 0,-9-9 0 0 0,-18-15 0 0 0,26 23 0 0 0,-1 1 0 0 0,1 0 0 0 0,-1 0 0 0 0,0 1 0 0 0,0 0 0 0 0,-1 0 0 0 0,-8-4 0 0 0,-97-28 0 0 0,83 29 0 0 0,0-1 0 0 0,1-1 0 0 0,-35-18 0 0 0,52 22 3 0 0,0 0-1 0 0,-1 1 0 0 0,0 1 1 0 0,0 0-1 0 0,0 1 1 0 0,-20-3-1 0 0,-83 0 33 0 0,28 3-12 0 0,-209-22 30 0 0,159 20-53 0 0,-138 13 0 0 0,181-4 0 0 0,-96 18 0 0 0,158-14 0 0 0,1 1 0 0 0,1 1 0 0 0,-59 29 0 0 0,77-33 0 0 0,2 0 0 0 0,-1 2 0 0 0,1-1 0 0 0,0 2 0 0 0,0-1 0 0 0,1 1 0 0 0,0 1 0 0 0,1 0 0 0 0,0 0 0 0 0,1 1 0 0 0,-13 21 0 0 0,17-24-2 0 0,0 1 0 0 0,0-1 0 0 0,1 1 0 0 0,1 0 0 0 0,0 0 0 0 0,0 0-1 0 0,0 0 1 0 0,1 1 0 0 0,1-1 0 0 0,-1 0 0 0 0,2 1 0 0 0,1 15 0 0 0,4 9-10 0 0,1 1 1 0 0,12 33-1 0 0,-11-41 10 0 0,0 7 31 0 0,-2 0 0 0 0,0 1 1 0 0,-3-1-1 0 0,-1 1 0 0 0,-1 0 0 0 0,-7 58 0 0 0,4-83 61 0 0,0 0-1 0 0,-5 15 1 0 0,-3 16 309 0 0,10-38-361 0 0,-1 0-1 0 0,1 0 1 0 0,-1-1 0 0 0,0 1-1 0 0,0 0 1 0 0,0 0 0 0 0,-1-1-1 0 0,1 1 1 0 0,-1 0-1 0 0,1-1 1 0 0,-1 1 0 0 0,0-1-1 0 0,0 0 1 0 0,0 0 0 0 0,0 0-1 0 0,0 0 1 0 0,-3 2-1 0 0,-2 5-197 0 0,0-1 0 0 0,1 1 0 0 0,0 0-1 0 0,0 0 1 0 0,1 1 0 0 0,0 0-1 0 0,-4 12 1 0 0,-3 5-816 0 0,-6 12-235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7:55.720"/>
    </inkml:context>
    <inkml:brush xml:id="br0">
      <inkml:brushProperty name="width" value="0.1" units="cm"/>
      <inkml:brushProperty name="height" value="0.1" units="cm"/>
      <inkml:brushProperty name="color" value="#E71224"/>
    </inkml:brush>
  </inkml:definitions>
  <inkml:trace contextRef="#ctx0" brushRef="#br0">404 1293 3079 0 0,'-4'-2'264'0'0,"-1"0"1"0"0,0 0-1 0 0,0 1 0 0 0,0 0 0 0 0,0 0 0 0 0,-1 0 0 0 0,1 0 0 0 0,0 1 0 0 0,0 0 0 0 0,-1 0 0 0 0,1 0 0 0 0,0 1 0 0 0,0 0 0 0 0,0 0 0 0 0,-8 2 0 0 0,11-2-298 0 0,-64 15 3034 0 0,63-16-2793 0 0,0 1 0 0 0,-1 0 0 0 0,1 0 0 0 0,0 0 0 0 0,-1 0 0 0 0,-2 2 0 0 0,-1-1 252 0 0,-2 5 368 0 0,8-6-665 0 0,0 0 0 0 0,1 1 1 0 0,-1-1-1 0 0,1 0 1 0 0,-1 1-1 0 0,1-1 0 0 0,0 1 1 0 0,0-1-1 0 0,-1 1 1 0 0,1-1-1 0 0,0 1 0 0 0,0-1 1 0 0,0 1-1 0 0,1-1 1 0 0,-1 1-1 0 0,0-1 0 0 0,1 0 1 0 0,-1 1-1 0 0,0-1 1 0 0,1 1-1 0 0,0 0 0 0 0,0 0-107 0 0,0 0 0 0 0,0 0 0 0 0,-1 0-1 0 0,1 0 1 0 0,0 0 0 0 0,0-1-1 0 0,1 1 1 0 0,-1 0 0 0 0,0-1-1 0 0,1 1 1 0 0,-1-1 0 0 0,1 1-1 0 0,-1-1 1 0 0,1 0 0 0 0,-1 0 0 0 0,3 2-1 0 0,3-2 172 0 0,0 0 0 0 0,0 0 0 0 0,0 0 0 0 0,0-1 0 0 0,0 0 0 0 0,0-1 0 0 0,12-1 0 0 0,17-1 498 0 0,-17 3-446 0 0,0-1 0 0 0,0-1-1 0 0,28-5 1 0 0,-28 2-79 0 0,1 2 0 0 0,0 0 0 0 0,0 1-1 0 0,0 1 1 0 0,24 2 0 0 0,1 2 41 0 0,0-2 1 0 0,0-1-1 0 0,46-8 0 0 0,-45 2 117 0 0,61 0 0 0 0,60 6 61 0 0,-119-2-188 0 0,56-10-1 0 0,-84 10-141 0 0,75-6 227 0 0,-86 8-296 0 0,-1 0 0 0 0,1 0 0 0 0,8 2 0 0 0,18 2 22 0 0,65-3 76 0 0,48-4 243 0 0,144 9 212 0 0,-276-5-507 0 0,0 0 0 0 0,25 6 0 0 0,-26-3-30 0 0,1-2-1 0 0,25 2 0 0 0,-22-3 54 0 0,34 6 0 0 0,-34-4-18 0 0,32 1 1 0 0,-39-3-36 0 0,0 0-1 0 0,-1 1 0 0 0,15 4 1 0 0,17 2 95 0 0,-15-3-84 0 0,0 1-1 0 0,0 2 1 0 0,35 14-1 0 0,19 5 60 0 0,14 8 57 0 0,-92-34-154 0 0,22 8 21 0 0,1-1-1 0 0,34 6 1 0 0,27-2 152 0 0,-42-8-42 0 0,0-1-1 0 0,54-5 1 0 0,-56-2-88 0 0,58-3 2021 0 0,-24 3-2652 0 0,-51 1 189 0 0,-1 1-1 0 0,29 3 0 0 0,-12 1 435 0 0,1-2-1 0 0,52-6 1 0 0,33-17 149 0 0,-124 22-173 0 0,0 0-1 0 0,0-1 0 0 0,1 0 1 0 0,-2 0-1 0 0,1 0 1 0 0,0-1-1 0 0,0 1 1 0 0,-1-1-1 0 0,1 0 1 0 0,-1-1-1 0 0,0 1 1 0 0,5-6-1 0 0,-6 6-3 0 0,0 0 0 0 0,0-1 0 0 0,0 1 0 0 0,0-1 0 0 0,-1 0 0 0 0,1 1 0 0 0,-1-1 0 0 0,0 0 0 0 0,-1-1 0 0 0,1 1 0 0 0,-1 0 0 0 0,1 0 0 0 0,-1-1 0 0 0,0 1 0 0 0,0-6 0 0 0,-2 5-4 0 0,0 0-1 0 0,0 0 1 0 0,0 0 0 0 0,0 0-1 0 0,-1 0 1 0 0,0 1 0 0 0,-3-8 0 0 0,-7-19 39 0 0,8 6 8 0 0,-3-42 0 0 0,6 46-19 0 0,0 0 0 0 0,-2 0 0 0 0,-7-27 0 0 0,4 21-11 0 0,1 1 1 0 0,1-1-1 0 0,1-34 1 0 0,0 23-4 0 0,3 14 1 0 0,1 0 1 0 0,0 0-1 0 0,7-28 1 0 0,-4 30-2 0 0,-1 0 0 0 0,-1-1-1 0 0,-2-41 1 0 0,-3 42-12 0 0,-7-23-1 0 0,6 29-2 0 0,0-1 0 0 0,1 1-1 0 0,0-25 1 0 0,3 12 0 0 0,1-12 51 0 0,-3 0-1 0 0,-7-54 1 0 0,7 87-61 0 0,0 0 0 0 0,0 0 0 0 0,-1 0 0 0 0,0 0 0 0 0,0 0 0 0 0,-1 1 0 0 0,0-1 0 0 0,-10-12 0 0 0,4 5 5 0 0,0 0 39 0 0,-23-25 0 0 0,28 35-37 0 0,0 1 1 0 0,0 0-1 0 0,-1-1 1 0 0,1 2-1 0 0,-1-1 1 0 0,0 1-1 0 0,0 0 1 0 0,-10-4-1 0 0,-5 1-7 0 0,0 1 0 0 0,0 1 0 0 0,-34-2 0 0 0,-22-4 0 0 0,29 0 0 0 0,-1 2 0 0 0,0 2 0 0 0,-72 1 0 0 0,-127-1 2 0 0,192 3 7 0 0,-60 2 44 0 0,-77-15-53 0 0,115 11 0 0 0,-71 0 0 0 0,62 7 0 0 0,-100 5 0 0 0,161-6 0 0 0,-1-2 0 0 0,-36-5 0 0 0,9 1 0 0 0,-14-1 0 0 0,6 1 0 0 0,-1 2 0 0 0,-62 5 0 0 0,-112 25 0 0 0,120-24 0 0 0,92-3 0 0 0,-99-4 0 0 0,-69 2 0 0 0,126 7 0 0 0,0 2 0 0 0,-72 19 0 0 0,68-10 0 0 0,-25 7 0 0 0,44-10 0 0 0,-59 7 0 0 0,19-4 0 0 0,53-9 0 0 0,23-5 0 0 0,0 1 0 0 0,0 0 0 0 0,0 1 0 0 0,-27 12 0 0 0,41-15-2 0 0,0 0 0 0 0,0 1 0 0 0,1-1 0 0 0,-1 1 0 0 0,1 0 0 0 0,-1 0 1 0 0,1 0-1 0 0,-1-1 0 0 0,1 1 0 0 0,0 0 0 0 0,0 1 0 0 0,0-1 0 0 0,0 0 0 0 0,0 0 0 0 0,1 0 0 0 0,-1 0 0 0 0,1 1 0 0 0,-1-1 0 0 0,1 0 0 0 0,0 1 1 0 0,0-1-1 0 0,0 0 0 0 0,0 3 0 0 0,1 8-5 0 0,0-1 1 0 0,4 22-1 0 0,-4-33 9 0 0,8 58-2 0 0,-4-28 0 0 0,9 34 0 0 0,37 145 0 0 0,-39-89 0 0 0,-1-8 0 0 0,-11-112 0 0 0,0 4 0 0 0,1 1 0 0 0,0-1 0 0 0,1 1 0 0 0,-1-1 0 0 0,1 1 0 0 0,0-1 0 0 0,0 0 0 0 0,1 0 0 0 0,3 7 0 0 0,-4-11 0 0 0,-22 50-187 0 0,-21 65-4514 0 0,31-90 2581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05.151"/>
    </inkml:context>
    <inkml:brush xml:id="br0">
      <inkml:brushProperty name="width" value="0.1" units="cm"/>
      <inkml:brushProperty name="height" value="0.1" units="cm"/>
      <inkml:brushProperty name="color" value="#E71224"/>
    </inkml:brush>
  </inkml:definitions>
  <inkml:trace contextRef="#ctx0" brushRef="#br0">1880 97 1375 0 0,'1'-1'135'0'0,"1"1"0"0"0,-1 0 0 0 0,0-1 0 0 0,0 0 0 0 0,1 1 0 0 0,-1-1 0 0 0,0 0 0 0 0,0 1 0 0 0,0-1 0 0 0,2-2 0 0 0,-3 3-69 0 0,1 0 0 0 0,-1 0-1 0 0,0 0 1 0 0,1-1 0 0 0,-1 1-1 0 0,0 0 1 0 0,0 0 0 0 0,1-1-1 0 0,-1 1 1 0 0,0 0 0 0 0,1 0 0 0 0,-1-1-1 0 0,0 1 1 0 0,0 0 0 0 0,0-1-1 0 0,1 1 1 0 0,-1 0 0 0 0,0-1-1 0 0,0 1 1 0 0,0-1 0 0 0,0 1-1 0 0,0 0 1 0 0,0-1 0 0 0,1 1 0 0 0,-1 0-1 0 0,0-1 1 0 0,0 1 0 0 0,0-1-1 0 0,0 1 1 0 0,0 0 0 0 0,-1-1-1 0 0,1 1 1 0 0,0-1 0 0 0,0 0-1 0 0,-7-2 76 0 0,0 0-1 0 0,0 1 1 0 0,0-1-1 0 0,-1 1 0 0 0,1 1 1 0 0,0-1-1 0 0,-1 1 1 0 0,0 1-1 0 0,-13 0 1 0 0,-16-3 190 0 0,-147-9 593 0 0,87 8-680 0 0,54 4-177 0 0,-77 9-1 0 0,-9 0 1 0 0,-589-45 1141 0 0,284 15-1286 0 0,383 21-284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06.887"/>
    </inkml:context>
    <inkml:brush xml:id="br0">
      <inkml:brushProperty name="width" value="0.1" units="cm"/>
      <inkml:brushProperty name="height" value="0.1" units="cm"/>
      <inkml:brushProperty name="color" value="#E71224"/>
    </inkml:brush>
  </inkml:definitions>
  <inkml:trace contextRef="#ctx0" brushRef="#br0">1296 102 1839 0 0,'-1'-1'88'0'0,"1"0"-1"0"0,0 0 0 0 0,0 0 0 0 0,0 0 0 0 0,0 0 0 0 0,-1 0 0 0 0,1 0 0 0 0,-1 0 0 0 0,1 0 1 0 0,0 1-1 0 0,-1-1 0 0 0,1 0 0 0 0,-1 0 0 0 0,0 0 0 0 0,1 0 0 0 0,-1 1 0 0 0,0-1 0 0 0,0 0 0 0 0,1 1 1 0 0,-1-1-1 0 0,0 0 0 0 0,0 1 0 0 0,0-1 0 0 0,0 1 0 0 0,-1-1 0 0 0,-27-7 324 0 0,14 4-71 0 0,-14-3 79 0 0,0 0-1 0 0,0 2 1 0 0,0 1-1 0 0,-35-1 1 0 0,46 4-281 0 0,-182-16 1093 0 0,47 3-384 0 0,-170 5-1 0 0,281 11-897 0 0,-106 6 287 0 0,114-4-586 0 0,1 1 0 0 0,-44 13 0 0 0,50-10-2948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07.770"/>
    </inkml:context>
    <inkml:brush xml:id="br0">
      <inkml:brushProperty name="width" value="0.1" units="cm"/>
      <inkml:brushProperty name="height" value="0.1" units="cm"/>
      <inkml:brushProperty name="color" value="#E71224"/>
    </inkml:brush>
  </inkml:definitions>
  <inkml:trace contextRef="#ctx0" brushRef="#br0">1354 84 2327 0 0,'-2'-4'133'0'0,"0"1"0"0"0,0 0 0 0 0,-1 0-1 0 0,1 0 1 0 0,-1 1 0 0 0,0-1-1 0 0,0 1 1 0 0,0-1 0 0 0,0 1 0 0 0,-1 0-1 0 0,1 0 1 0 0,0 0 0 0 0,-1 1-1 0 0,1-1 1 0 0,-6 0 0 0 0,-10-4 391 0 0,-35-5 0 0 0,36 8-304 0 0,-68-9 1059 0 0,-137 0-1 0 0,196 11-1133 0 0,-147 1 575 0 0,-214 27 0 0 0,337-20-890 0 0,0 3 0 0 0,1 1 0 0 0,-72 28 0 0 0,84-25-3124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34:45.268"/>
    </inkml:context>
    <inkml:brush xml:id="br0">
      <inkml:brushProperty name="width" value="0.1" units="cm"/>
      <inkml:brushProperty name="height" value="0.1" units="cm"/>
      <inkml:brushProperty name="color" value="#E71224"/>
    </inkml:brush>
  </inkml:definitions>
  <inkml:trace contextRef="#ctx0" brushRef="#br0">613 205 1839 0 0,'-7'-7'419'0'0,"1"0"-1"0"0,0-1 0 0 0,1 0 0 0 0,-5-8 0 0 0,6 8-247 0 0,0 1 0 0 0,0 0 0 0 0,-1 1 0 0 0,0-1 0 0 0,-1 1 0 0 0,-8-9 0 0 0,1 6 59 0 0,0 0 0 0 0,-1 1 0 0 0,0 1 0 0 0,0 0 0 0 0,-1 1 0 0 0,0 1 0 0 0,0 0 0 0 0,0 1 0 0 0,0 0 0 0 0,-1 1 0 0 0,1 1 0 0 0,-1 0 0 0 0,0 2 0 0 0,0 0 0 0 0,-28 3 0 0 0,40-2-190 0 0,-1 0-1 0 0,1 1 0 0 0,-1-1 0 0 0,1 1 0 0 0,0 0 0 0 0,0 0 1 0 0,0 1-1 0 0,0-1 0 0 0,0 1 0 0 0,0 0 0 0 0,1 0 0 0 0,0 0 1 0 0,-1 0-1 0 0,1 1 0 0 0,0-1 0 0 0,0 1 0 0 0,1 0 0 0 0,-1 0 1 0 0,1 0-1 0 0,0 0 0 0 0,0 0 0 0 0,0 1 0 0 0,1-1 0 0 0,0 1 1 0 0,-1-1-1 0 0,1 1 0 0 0,1-1 0 0 0,-1 6 0 0 0,1-7-8 0 0,-1-1-1 0 0,1 1 0 0 0,0 0 0 0 0,1 0 0 0 0,-1-1 1 0 0,1 1-1 0 0,-1 0 0 0 0,1-1 0 0 0,0 1 0 0 0,0 0 0 0 0,0-1 1 0 0,0 1-1 0 0,0-1 0 0 0,1 1 0 0 0,-1-1 0 0 0,1 0 1 0 0,2 4-1 0 0,-1-3 26 0 0,1 0 1 0 0,0 1 0 0 0,0-1-1 0 0,0-1 1 0 0,0 1-1 0 0,0 0 1 0 0,1-1 0 0 0,-1 0-1 0 0,7 2 1 0 0,-1-1 57 0 0,0 0 0 0 0,0-1 0 0 0,1 0 1 0 0,-1-1-1 0 0,0 0 0 0 0,1 0 0 0 0,-1-1 0 0 0,20-3 1 0 0,-21 2-46 0 0,0-1 0 0 0,-1 0 1 0 0,1-1-1 0 0,-1 1 0 0 0,12-7 1 0 0,-15 6-35 0 0,-1 0 1 0 0,0 0-1 0 0,1 0 1 0 0,-1 0-1 0 0,0-1 1 0 0,0 0-1 0 0,-1 0 1 0 0,1 0-1 0 0,-1 0 1 0 0,4-7-1 0 0,-6 9-23 0 0,3-3 32 0 0,-1-1 0 0 0,0 1-1 0 0,0-1 1 0 0,0 0-1 0 0,-1 0 1 0 0,3-7-1 0 0,-5 11-32 0 0,0 0-1 0 0,0 0 0 0 0,0 0 1 0 0,0 0-1 0 0,0 0 1 0 0,0 0-1 0 0,0 0 0 0 0,-1 0 1 0 0,1 0-1 0 0,-1 0 0 0 0,1 0 1 0 0,-1 1-1 0 0,0-1 0 0 0,0 0 1 0 0,0 0-1 0 0,0 1 0 0 0,0-1 1 0 0,0 0-1 0 0,0 1 1 0 0,0-1-1 0 0,-1 1 0 0 0,1-1 1 0 0,0 1-1 0 0,-4-2 0 0 0,-3-4 7 0 0,-1 1-1 0 0,0 0 1 0 0,0 1 0 0 0,-1 0-1 0 0,1 0 1 0 0,-18-5-1 0 0,21 8-8 0 0,-1 1 0 0 0,0-1-1 0 0,1 1 1 0 0,-1 1 0 0 0,0-1-1 0 0,0 1 1 0 0,1 0 0 0 0,-1 0-1 0 0,0 1 1 0 0,0 0 0 0 0,-10 3-1 0 0,6-1 9 0 0,-1 1-1 0 0,1 1 1 0 0,0 0 0 0 0,0 0-1 0 0,-17 12 1 0 0,25-16-13 0 0,1 1 1 0 0,0 0-1 0 0,0 0 1 0 0,-1 0-1 0 0,1 0 1 0 0,1 0-1 0 0,-1 0 1 0 0,0 0-1 0 0,0 1 1 0 0,1-1-1 0 0,-1 0 1 0 0,1 1-1 0 0,0 0 1 0 0,0-1 0 0 0,0 1-1 0 0,0 0 1 0 0,0-1-1 0 0,0 1 1 0 0,1 0-1 0 0,0 0 1 0 0,-1 0-1 0 0,1 0 1 0 0,0 0-1 0 0,0-1 1 0 0,1 1-1 0 0,-1 0 1 0 0,0 0-1 0 0,1 0 1 0 0,0 0-1 0 0,1 2 1 0 0,-1-3 8 0 0,0 0 0 0 0,0 0 0 0 0,0 0 0 0 0,0 0 0 0 0,1-1 0 0 0,-1 1 0 0 0,0-1 0 0 0,1 1 0 0 0,0-1 0 0 0,-1 1 0 0 0,1-1 0 0 0,0 0 0 0 0,-1 0 0 0 0,1 0 0 0 0,0 0 0 0 0,0 0-1 0 0,0 0 1 0 0,3 0 0 0 0,5 2 95 0 0,-1-1 0 0 0,17 2-1 0 0,-16-3-8 0 0,-4 0-54 0 0,-1-1-1 0 0,1 0 0 0 0,0-1 0 0 0,-1 1 0 0 0,1-1 1 0 0,-1 0-1 0 0,1 0 0 0 0,-1-1 0 0 0,1 0 1 0 0,-1 0-1 0 0,0 0 0 0 0,8-5 0 0 0,-10 5-23 0 0,0 1 0 0 0,-1-1-1 0 0,1 1 1 0 0,-1-1-1 0 0,0 0 1 0 0,1 0 0 0 0,-1 0-1 0 0,0 0 1 0 0,0-1-1 0 0,0 1 1 0 0,-1-1 0 0 0,1 1-1 0 0,0-1 1 0 0,-1 1-1 0 0,0-1 1 0 0,0 0 0 0 0,0 0-1 0 0,0 0 1 0 0,0 1 0 0 0,0-1-1 0 0,-1 0 1 0 0,1 0-1 0 0,-1 0 1 0 0,0 0 0 0 0,0-4-1 0 0,0 4-14 0 0,-1 1 1 0 0,0-1-1 0 0,0 0 0 0 0,0 1 0 0 0,0-1 0 0 0,-1 0 1 0 0,1 1-1 0 0,0 0 0 0 0,-1-1 0 0 0,0 1 0 0 0,0 0 1 0 0,1 0-1 0 0,-1-1 0 0 0,-1 2 0 0 0,-3-5 0 0 0,-4-1 32 0 0,0 1 0 0 0,-16-8-1 0 0,16 8-29 0 0,5 4-7 0 0,0 0 0 0 0,1 0 0 0 0,-1 0-1 0 0,0 1 1 0 0,0 0 0 0 0,0 0 0 0 0,0 0-1 0 0,0 0 1 0 0,0 1 0 0 0,0 0 0 0 0,0 0 0 0 0,0 0-1 0 0,-7 2 1 0 0,4-1 1 0 0,1 1 0 0 0,-1 1 0 0 0,1-1 0 0 0,0 1-1 0 0,0 0 1 0 0,0 1 0 0 0,0 0 0 0 0,-9 6 0 0 0,10-5-4 0 0,0-1 0 0 0,0 1 0 0 0,0 1 0 0 0,0-1 0 0 0,1 1 0 0 0,0 0 0 0 0,1 0 0 0 0,-1 0-1 0 0,1 1 1 0 0,0 0 0 0 0,1-1 0 0 0,-1 2 0 0 0,1-1 0 0 0,1 0 0 0 0,0 0 0 0 0,0 1 0 0 0,0-1 0 0 0,-1 13 0 0 0,3-16 7 0 0,1 0 1 0 0,0 0-1 0 0,-1 0 0 0 0,1 0 1 0 0,0 0-1 0 0,1-1 1 0 0,-1 1-1 0 0,1 0 0 0 0,-1-1 1 0 0,1 0-1 0 0,0 1 1 0 0,1-1-1 0 0,-1 0 0 0 0,0 0 1 0 0,1 0-1 0 0,0 0 0 0 0,0 0 1 0 0,0-1-1 0 0,0 1 1 0 0,0-1-1 0 0,0 0 0 0 0,0 0 1 0 0,1 0-1 0 0,6 3 0 0 0,-4-3 21 0 0,0 1 0 0 0,0-1-1 0 0,1 0 1 0 0,-1-1 0 0 0,1 1-1 0 0,-1-1 1 0 0,1 0 0 0 0,0-1-1 0 0,-1 0 1 0 0,1 0 0 0 0,0 0-1 0 0,-1-1 1 0 0,13-3 0 0 0,-9 2 2 0 0,-1-2 0 0 0,0 0 0 0 0,1 0 0 0 0,-2 0 0 0 0,1-1 0 0 0,0 0 0 0 0,-1-1 0 0 0,12-11 0 0 0,-16 14-19 0 0,-1-1 0 0 0,0 1 0 0 0,0-1 0 0 0,0 0-1 0 0,0 0 1 0 0,-1 0 0 0 0,1 0 0 0 0,-1 0 0 0 0,0-1 0 0 0,-1 1 0 0 0,1-1 0 0 0,-1 0 0 0 0,0 1 0 0 0,0-1-1 0 0,0 0 1 0 0,0 1 0 0 0,-1-1 0 0 0,0 0 0 0 0,-1-9 0 0 0,0 9-1 0 0,1 0-1 0 0,-1 0 1 0 0,-1 1 0 0 0,1-1 0 0 0,-1 1-1 0 0,0-1 1 0 0,0 1 0 0 0,0 0-1 0 0,0-1 1 0 0,-1 1 0 0 0,1 0 0 0 0,-1 1-1 0 0,0-1 1 0 0,-1 0 0 0 0,1 1-1 0 0,-1 0 1 0 0,1-1 0 0 0,-1 2 0 0 0,0-1-1 0 0,0 0 1 0 0,0 1 0 0 0,-1-1-1 0 0,1 1 1 0 0,0 1 0 0 0,-1-1 0 0 0,-7-1-1 0 0,3 0-6 0 0,1 1 0 0 0,-1 0 0 0 0,0 1 0 0 0,0 0 0 0 0,0 0 0 0 0,0 1 0 0 0,0 0 0 0 0,0 0 0 0 0,0 1 0 0 0,0 1 0 0 0,0-1 0 0 0,1 1 0 0 0,-1 1 0 0 0,0 0 0 0 0,1 0 0 0 0,0 0 0 0 0,0 1 0 0 0,0 1 0 0 0,0-1 0 0 0,0 1 0 0 0,1 1 0 0 0,0-1 0 0 0,-12 13 0 0 0,11-8 0 0 0,-1 1 0 0 0,1 1 0 0 0,1-1 0 0 0,0 1 0 0 0,1 0 0 0 0,0 1 0 0 0,-5 17 0 0 0,9-24 0 0 0,0 0 0 0 0,1 0 0 0 0,0 0 0 0 0,1 0 0 0 0,-1 0 0 0 0,1 0 0 0 0,0 1 0 0 0,1 6 0 0 0,0-9 0 0 0,0-1 0 0 0,0 1 0 0 0,0 0 0 0 0,0-1 0 0 0,1 1 0 0 0,-1-1 0 0 0,1 1 0 0 0,0-1 0 0 0,0 0 0 0 0,0 0 0 0 0,0 0 0 0 0,1 0 0 0 0,-1 0 0 0 0,5 3 0 0 0,-5-4 3 0 0,0 0-1 0 0,1 0 1 0 0,0-1-1 0 0,-1 1 0 0 0,1-1 1 0 0,0 0-1 0 0,0 1 1 0 0,0-1-1 0 0,-1 0 1 0 0,1-1-1 0 0,0 1 0 0 0,1 0 1 0 0,-1-1-1 0 0,4 0 1 0 0,-1 0 15 0 0,-1 0 1 0 0,1-1 0 0 0,0 0 0 0 0,-1 0-1 0 0,1 0 1 0 0,-1-1 0 0 0,8-3 0 0 0,1-1 26 0 0,-1-2 0 0 0,1 1 0 0 0,-1-2 0 0 0,22-18 0 0 0,-30 22-35 0 0,0 1 0 0 0,0-1 0 0 0,-1 0 0 0 0,0 0 0 0 0,0 0-1 0 0,0 0 1 0 0,5-10 0 0 0,-8 12-3 0 0,1 0 1 0 0,-1 0-1 0 0,-1 0 0 0 0,1 0 1 0 0,0 0-1 0 0,-1 0 0 0 0,1 0 0 0 0,-1 0 1 0 0,0 0-1 0 0,0 0 0 0 0,0 0 1 0 0,0 0-1 0 0,-1 0 0 0 0,1 0 0 0 0,-1 0 1 0 0,0 0-1 0 0,0 0 0 0 0,-1-4 1 0 0,-1 1-3 0 0,-1 0 1 0 0,1 0 0 0 0,-1 1-1 0 0,0-1 1 0 0,-1 1 0 0 0,1 0 0 0 0,-1 0-1 0 0,0 1 1 0 0,0-1 0 0 0,0 1 0 0 0,-1 0-1 0 0,0 1 1 0 0,1-1 0 0 0,-1 1-1 0 0,0 0 1 0 0,-12-4 0 0 0,12 5 0 0 0,0 0 0 0 0,0 1 0 0 0,0 0 1 0 0,0 0-1 0 0,0 0 0 0 0,-1 1 0 0 0,1-1 0 0 0,0 2 0 0 0,0-1 1 0 0,0 1-1 0 0,0 0 0 0 0,0 0 0 0 0,0 0 0 0 0,0 1 1 0 0,0 0-1 0 0,0 0 0 0 0,0 0 0 0 0,-9 6 0 0 0,12-5 2 0 0,-1 0-1 0 0,0 0 0 0 0,1 0 0 0 0,0 0 1 0 0,0 1-1 0 0,0-1 0 0 0,0 1 0 0 0,0 0 1 0 0,1 0-1 0 0,-1 0 0 0 0,1 0 1 0 0,0 0-1 0 0,1 0 0 0 0,-1 1 0 0 0,1-1 1 0 0,-2 8-1 0 0,2-4-20 0 0,0 1 0 0 0,0 0 0 0 0,1 0 0 0 0,0 0 0 0 0,1-1 0 0 0,0 1 0 0 0,4 15 0 0 0,3 25-1415 0 0,-6-20-4392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09.335"/>
    </inkml:context>
    <inkml:brush xml:id="br0">
      <inkml:brushProperty name="width" value="0.1" units="cm"/>
      <inkml:brushProperty name="height" value="0.1" units="cm"/>
      <inkml:brushProperty name="color" value="#E71224"/>
    </inkml:brush>
  </inkml:definitions>
  <inkml:trace contextRef="#ctx0" brushRef="#br0">1519 63 2183 0 0,'1'-9'147'0'0,"-2"-28"1131"0"0,1 36-1258 0 0,0 1-1 0 0,0-1 0 0 0,0 1 0 0 0,0-1 0 0 0,0 0 0 0 0,0 1 0 0 0,0-1 0 0 0,-1 0 0 0 0,1 1 0 0 0,0-1 0 0 0,0 1 0 0 0,0-1 0 0 0,-1 1 0 0 0,1-1 0 0 0,0 1 0 0 0,-1-1 0 0 0,1 1 0 0 0,0-1 0 0 0,-1 1 0 0 0,1-1 0 0 0,-1 1 0 0 0,1-1 0 0 0,-1 1 0 0 0,1 0 1 0 0,-1-1-1 0 0,1 1 0 0 0,-1 0 0 0 0,1-1 0 0 0,-1 1 0 0 0,1 0 0 0 0,-1 0 0 0 0,0-1 0 0 0,1 1 0 0 0,-1 0 0 0 0,1 0 0 0 0,-1 0 0 0 0,0 0 0 0 0,1 0 0 0 0,-1 0 0 0 0,1 0 0 0 0,-1 0 0 0 0,0 0 0 0 0,1 0 0 0 0,-1 0 0 0 0,0 1 0 0 0,0-1 0 0 0,-24 17 102 0 0,9-6-19 0 0,-13 8 254 0 0,5-4-177 0 0,0 0-1 0 0,-26 11 1 0 0,41-23-161 0 0,0 1 0 0 0,-1-1-1 0 0,1-1 1 0 0,-1 0 0 0 0,0 0 0 0 0,1-1 0 0 0,-1 0 0 0 0,0 0 0 0 0,-16-2 0 0 0,-404-29 2172 0 0,268 17-2102 0 0,60 4 14 0 0,-119 5 0 0 0,-40 21-246 0 0,218-14-128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09.977"/>
    </inkml:context>
    <inkml:brush xml:id="br0">
      <inkml:brushProperty name="width" value="0.1" units="cm"/>
      <inkml:brushProperty name="height" value="0.1" units="cm"/>
      <inkml:brushProperty name="color" value="#E71224"/>
    </inkml:brush>
  </inkml:definitions>
  <inkml:trace contextRef="#ctx0" brushRef="#br0">1326 40 919 0 0,'0'-11'891'0'0,"-35"5"369"0"0,17 1-522 0 0,-1 0 1 0 0,0 1-1 0 0,-31-1 0 0 0,-59 2 469 0 0,105 3-1200 0 0,-220 5 1178 0 0,-66 0-80 0 0,-209-1-1131 0 0,441 0-244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11.747"/>
    </inkml:context>
    <inkml:brush xml:id="br0">
      <inkml:brushProperty name="width" value="0.1" units="cm"/>
      <inkml:brushProperty name="height" value="0.1" units="cm"/>
      <inkml:brushProperty name="color" value="#E71224"/>
    </inkml:brush>
  </inkml:definitions>
  <inkml:trace contextRef="#ctx0" brushRef="#br0">1134 73 1375 0 0,'-1'-1'149'0'0,"0"0"0"0"0,-1-1 1 0 0,1 1-1 0 0,0 0 0 0 0,-1-1 0 0 0,1 1 0 0 0,-1 0 0 0 0,1 0 0 0 0,-1 0 0 0 0,0 0 0 0 0,1 1 0 0 0,-1-1 0 0 0,0 0 0 0 0,-3 0 0 0 0,-31-7 647 0 0,26 6-693 0 0,-17-2 492 0 0,-44 0 0 0 0,36 2-62 0 0,-231-20 2187 0 0,174 13-2026 0 0,27 5-516 0 0,1 3-1 0 0,-1 2 0 0 0,1 3 1 0 0,-1 3-1 0 0,-75 18 0 0 0,67-12-434 0 0,38-5-70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12.743"/>
    </inkml:context>
    <inkml:brush xml:id="br0">
      <inkml:brushProperty name="width" value="0.1" units="cm"/>
      <inkml:brushProperty name="height" value="0.1" units="cm"/>
      <inkml:brushProperty name="color" value="#E71224"/>
    </inkml:brush>
  </inkml:definitions>
  <inkml:trace contextRef="#ctx0" brushRef="#br0">1138 1 3167 0 0,'-366'26'4145'0'0,"196"-9"-3663"0"0,38-6 97 0 0,-256 55 1 0 0,347-56-748 0 0,0-2-90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13.854"/>
    </inkml:context>
    <inkml:brush xml:id="br0">
      <inkml:brushProperty name="width" value="0.1" units="cm"/>
      <inkml:brushProperty name="height" value="0.1" units="cm"/>
      <inkml:brushProperty name="color" value="#E71224"/>
    </inkml:brush>
  </inkml:definitions>
  <inkml:trace contextRef="#ctx0" brushRef="#br0">741 128 1727 0 0,'1'-1'23'0'0,"0"1"-1"0"0,1-1 0 0 0,-1 1 1 0 0,0-1-1 0 0,0 0 0 0 0,0 0 1 0 0,1 1-1 0 0,-1-1 0 0 0,0 0 1 0 0,0 0-1 0 0,0 0 0 0 0,0 0 0 0 0,-1 0 1 0 0,1 0-1 0 0,0-1 0 0 0,1-1 1 0 0,-1 1 28 0 0,25-28 922 0 0,-21 25-788 0 0,1-1-1 0 0,-1-1 1 0 0,0 1-1 0 0,0-1 0 0 0,-1 1 1 0 0,5-12-1 0 0,-7 14-154 0 0,-2 3 37 0 0,1 1-1 0 0,-1-1 1 0 0,1 0-1 0 0,-1 0 0 0 0,0 0 1 0 0,1 1-1 0 0,-1-1 1 0 0,0 0-1 0 0,0 0 0 0 0,1 0 1 0 0,-1 0-1 0 0,0 0 1 0 0,0 0-1 0 0,0 1 0 0 0,0-1 1 0 0,-1-2-1 0 0,0 3 3 0 0,0-1 0 0 0,0 1-1 0 0,0-1 1 0 0,-1 1 0 0 0,1 0 0 0 0,0-1-1 0 0,-1 1 1 0 0,1 0 0 0 0,0 0 0 0 0,0 0-1 0 0,-1 0 1 0 0,1 0 0 0 0,-2 0-1 0 0,-11 1 220 0 0,0 1 0 0 0,-25 5 0 0 0,-5 2 40 0 0,0-1-128 0 0,-79 25 0 0 0,78-19-141 0 0,-75 14 0 0 0,-211 9-79 0 0,294-33-166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16.222"/>
    </inkml:context>
    <inkml:brush xml:id="br0">
      <inkml:brushProperty name="width" value="0.1" units="cm"/>
      <inkml:brushProperty name="height" value="0.1" units="cm"/>
      <inkml:brushProperty name="color" value="#E71224"/>
    </inkml:brush>
  </inkml:definitions>
  <inkml:trace contextRef="#ctx0" brushRef="#br0">1207 24 919 0 0,'13'-17'1277'0'0,"-13"17"-1230"0"0,0 1-1 0 0,-1-1 1 0 0,1 0-1 0 0,0 0 1 0 0,0 0 0 0 0,0 0-1 0 0,-1 0 1 0 0,1 0 0 0 0,0 0-1 0 0,0 0 1 0 0,0 0 0 0 0,-1 0-1 0 0,1 0 1 0 0,0 0-1 0 0,0 0 1 0 0,0 0 0 0 0,-1 0-1 0 0,1 0 1 0 0,0 0 0 0 0,0 0-1 0 0,-1 0 1 0 0,1 0 0 0 0,0 0-1 0 0,0 0 1 0 0,0 0-1 0 0,0 0 1 0 0,-1-1 0 0 0,1 1-1 0 0,0 0 1 0 0,0 0 0 0 0,0 0-1 0 0,0 0 1 0 0,-1 0 0 0 0,1-1-1 0 0,0 1 1 0 0,0 0 0 0 0,0 0-1 0 0,0 0 1 0 0,0-1-1 0 0,0 1 1 0 0,0 0 0 0 0,-1 0-1 0 0,1 0 1 0 0,0-1 0 0 0,0 1-1 0 0,0 0 1 0 0,0 0 0 0 0,0 0-1 0 0,0-1 1 0 0,0 1-1 0 0,0 0 1 0 0,0 0 0 0 0,0-1-1 0 0,0 1 1 0 0,0 0 0 0 0,0 0-1 0 0,0 0 1 0 0,1-1 0 0 0,-1 1-1 0 0,0 0 1 0 0,0 0-1 0 0,0 0 1 0 0,0-1 0 0 0,-9 3 208 0 0,0 0 1 0 0,0-1-1 0 0,0 0 1 0 0,0 0-1 0 0,-10-1 1 0 0,-19 1 365 0 0,-105 23 404 0 0,89-14-754 0 0,23-5-46 0 0,0-1 0 0 0,-49-2 0 0 0,-65-10 484 0 0,56 2-413 0 0,55 4-225 0 0,-197-6 337 0 0,175 9-536 0 0,-1 3-1 0 0,-59 11 1 0 0,72-7-118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17.405"/>
    </inkml:context>
    <inkml:brush xml:id="br0">
      <inkml:brushProperty name="width" value="0.1" units="cm"/>
      <inkml:brushProperty name="height" value="0.1" units="cm"/>
      <inkml:brushProperty name="color" value="#E71224"/>
    </inkml:brush>
  </inkml:definitions>
  <inkml:trace contextRef="#ctx0" brushRef="#br0">973 107 2071 0 0,'-2'-2'22'0'0,"1"0"0"0"0,-1 0 0 0 0,1 0 0 0 0,-1 0-1 0 0,0 0 1 0 0,0 0 0 0 0,0 1 0 0 0,0-1 0 0 0,0 1-1 0 0,0-1 1 0 0,0 1 0 0 0,-1 0 0 0 0,1 0 0 0 0,0 0-1 0 0,-1 0 1 0 0,1 0 0 0 0,0 1 0 0 0,-5-1 0 0 0,-3-2 94 0 0,1 0 215 0 0,-1 1-1 0 0,1 1 1 0 0,0 0 0 0 0,0 0 0 0 0,-1 1-1 0 0,-14 1 1 0 0,-15-1 410 0 0,-47-4 622 0 0,-125-23-1 0 0,131 12-897 0 0,0 4 0 0 0,-131-1 0 0 0,183 13-578 0 0,-41 6-1 0 0,33-1-46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18.431"/>
    </inkml:context>
    <inkml:brush xml:id="br0">
      <inkml:brushProperty name="width" value="0.1" units="cm"/>
      <inkml:brushProperty name="height" value="0.1" units="cm"/>
      <inkml:brushProperty name="color" value="#E71224"/>
    </inkml:brush>
  </inkml:definitions>
  <inkml:trace contextRef="#ctx0" brushRef="#br0">1444 10 919 0 0,'-14'-1'-257'0'0,"-30"4"3810"0"0,0 1-2913 0 0,1-2 0 0 0,-69-5 0 0 0,88 2-264 0 0,-77 3 811 0 0,30 0-815 0 0,50-2-294 0 0,-282-8 767 0 0,95-2-457 0 0,166 11-281 0 0,1 2 1 0 0,-82 17-1 0 0,-80 30-501 0 0,153-39 124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20.001"/>
    </inkml:context>
    <inkml:brush xml:id="br0">
      <inkml:brushProperty name="width" value="0.1" units="cm"/>
      <inkml:brushProperty name="height" value="0.1" units="cm"/>
      <inkml:brushProperty name="color" value="#E71224"/>
    </inkml:brush>
  </inkml:definitions>
  <inkml:trace contextRef="#ctx0" brushRef="#br0">1845 1 2527 0 0,'8'2'248'0'0,"-1"10"-67"0"0,-3-1 83 0 0,-4-11-259 0 0,1 0 0 0 0,-1 0 0 0 0,0 0 0 0 0,0 1 0 0 0,0-1 0 0 0,0 0 0 0 0,0 0 0 0 0,0 0 0 0 0,1 0 0 0 0,-1 0 0 0 0,0 0 0 0 0,0 0 0 0 0,0 1 0 0 0,0-1 0 0 0,1 0 0 0 0,-1 0 0 0 0,0 0 0 0 0,0 0 0 0 0,0 0 0 0 0,0 0 0 0 0,1 0 0 0 0,-1 0 0 0 0,0 0 0 0 0,0 0 0 0 0,0 0 0 0 0,0 0 0 0 0,1 0 0 0 0,-1 0 0 0 0,0 0 0 0 0,0 0 0 0 0,0 0 0 0 0,0 0 0 0 0,1-1-1 0 0,-1 1 1 0 0,0 0 0 0 0,0 0 0 0 0,0 0 0 0 0,0 0 0 0 0,1 0 0 0 0,-1 0 0 0 0,0 0 0 0 0,0-1 0 0 0,0 1 0 0 0,0 0 0 0 0,0 0 0 0 0,0 0 0 0 0,1-1 51 0 0,-1 1 0 0 0,0 0 0 0 0,0-1 0 0 0,1 1 0 0 0,-1 0 0 0 0,0-1 0 0 0,0 1 0 0 0,0 0 0 0 0,0-1-1 0 0,0 1 1 0 0,0-1 0 0 0,0 1 0 0 0,1 0 0 0 0,-1-1 0 0 0,0 1 0 0 0,0-1 0 0 0,-1 1 0 0 0,1 0 0 0 0,0-1 0 0 0,0 1 0 0 0,0-1 0 0 0,0 1 0 0 0,0 0 0 0 0,0-1 0 0 0,0 1-1 0 0,-1 0 1 0 0,1-1 0 0 0,0 1 0 0 0,0 0 0 0 0,0-1 0 0 0,-1 1 0 0 0,1 0 0 0 0,0-1 0 0 0,-1 1 0 0 0,1 0 0 0 0,0 0 0 0 0,0-1 0 0 0,-1 1 0 0 0,1 0 0 0 0,0 0 0 0 0,-1 0-1 0 0,1-1 1 0 0,-1 1 0 0 0,1 0 0 0 0,-1 0 0 0 0,-1-1 43 0 0,1 0 0 0 0,-1 1 0 0 0,1-1 0 0 0,-1 0 0 0 0,1 1 0 0 0,-1-1 0 0 0,0 1 0 0 0,1 0 0 0 0,-1 0-1 0 0,-1-1 1 0 0,-6 3-19 0 0,1 1 0 0 0,0 0 0 0 0,0 0 0 0 0,0 1 0 0 0,-9 5 0 0 0,7-4-33 0 0,-1 1-1 0 0,-14 4 1 0 0,-16 0 360 0 0,-59 7 0 0 0,66-12-197 0 0,-1 1-11 0 0,-145 26 633 0 0,94-15-545 0 0,-139 8-1 0 0,-32-11-207 0 0,2 1 46 0 0,143-7-134 0 0,-258 28-267 0 0,322-30-127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21.412"/>
    </inkml:context>
    <inkml:brush xml:id="br0">
      <inkml:brushProperty name="width" value="0.1" units="cm"/>
      <inkml:brushProperty name="height" value="0.1" units="cm"/>
      <inkml:brushProperty name="color" value="#E71224"/>
    </inkml:brush>
  </inkml:definitions>
  <inkml:trace contextRef="#ctx0" brushRef="#br0">1048 1 3079 0 0,'0'0'219'0'0,"-16"27"18"0"0,11-21-157 0 0,0 0 0 0 0,0 0 0 0 0,-1 0 0 0 0,0 0 1 0 0,0-1-1 0 0,0 0 0 0 0,0-1 0 0 0,-1 1 0 0 0,0-1 0 0 0,-9 4 0 0 0,4-3 233 0 0,1-1 0 0 0,-1-1 0 0 0,0 0 0 0 0,0 0 0 0 0,0-1 0 0 0,-13 0 0 0 0,-247-2 2279 0 0,126-15-2103 0 0,3-1-148 0 0,122 15-321 0 0,0 2 0 0 0,0 0 0 0 0,0 1 0 0 0,-38 8 0 0 0,22 1-1519 0 0,-52 21 0 0 0,58-18-1569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8:03.132"/>
    </inkml:context>
    <inkml:brush xml:id="br0">
      <inkml:brushProperty name="width" value="0.1" units="cm"/>
      <inkml:brushProperty name="height" value="0.1" units="cm"/>
      <inkml:brushProperty name="color" value="#E71224"/>
    </inkml:brush>
  </inkml:definitions>
  <inkml:trace contextRef="#ctx0" brushRef="#br0">1545 1334 1839 0 0,'0'-5'167'0'0,"1"1"0"0"0,0 0 0 0 0,0 0 0 0 0,0 0 0 0 0,1 0 0 0 0,-1 0-1 0 0,1 0 1 0 0,0 1 0 0 0,0-1 0 0 0,0 0 0 0 0,0 1 0 0 0,1 0-1 0 0,-1-1 1 0 0,1 1 0 0 0,0 0 0 0 0,0 0 0 0 0,0 1 0 0 0,1-1 0 0 0,-1 1-1 0 0,1-1 1 0 0,5-2 984 0 0,-11 7-617 0 0,-4 3-104 0 0,3-3-137 0 0,-19 15 778 0 0,-17 13 506 0 0,21-18-991 0 0,15-9-476 0 0,0-1-1 0 0,0 0 0 0 0,-1 1 0 0 0,1-1 0 0 0,-1-1 0 0 0,1 1 0 0 0,-1 0 0 0 0,-7 1 0 0 0,8-2 13 0 0,0-1 0 0 0,0 1-1 0 0,-1-1 1 0 0,1 0-1 0 0,0 0 1 0 0,0 0 0 0 0,-1-1-1 0 0,1 1 1 0 0,0-1 0 0 0,-6-1-1 0 0,2 0 71 0 0,-4 0 127 0 0,1 1 0 0 0,-1 0 0 0 0,1 0 0 0 0,-1 1 0 0 0,-14 2 0 0 0,17 0-260 0 0,0 0-1 0 0,-1 0 1 0 0,1 0 0 0 0,0 1-1 0 0,-9 5 1 0 0,11-5-12 0 0,0 0 1 0 0,-1 0 0 0 0,0-1 0 0 0,1 0-1 0 0,-1 0 1 0 0,0-1 0 0 0,-11 1 0 0 0,-23-3 739 0 0,25 0-451 0 0,-1 1 0 0 0,1 0 0 0 0,-29 4 1 0 0,35-2-248 0 0,0-2 0 0 0,0 1 0 0 0,0-2 0 0 0,0 1 0 0 0,0-1 0 0 0,-17-4 0 0 0,18 2 32 0 0,0 2 1 0 0,0-1-1 0 0,0 1 0 0 0,-1 1 0 0 0,1 0 1 0 0,0 0-1 0 0,0 0 0 0 0,-14 4 0 0 0,12-2-27 0 0,0 0 1 0 0,0-1-1 0 0,-1 0 0 0 0,-22-1 0 0 0,13 0 59 0 0,-103 1 879 0 0,93 4-794 0 0,28-4-199 0 0,-1 0-1 0 0,0-1 1 0 0,0 1 0 0 0,0-1-1 0 0,0 0 1 0 0,1 0-1 0 0,-1 0 1 0 0,0 0 0 0 0,-5-1-1 0 0,-50-11 906 0 0,43 8-617 0 0,-30-1-1 0 0,34 5-218 0 0,0-2 0 0 0,0 1-1 0 0,0-2 1 0 0,-19-5 0 0 0,26 7-82 0 0,0-1-1 0 0,-1 1 1 0 0,0 1-1 0 0,1-1 1 0 0,-1 1 0 0 0,1 0-1 0 0,-9 1 1 0 0,-23-2 92 0 0,-2-2 76 0 0,34 2-167 0 0,0 1 0 0 0,1 0 0 0 0,-1-1 0 0 0,0 2 0 0 0,0-1 0 0 0,1 0 0 0 0,-6 2 0 0 0,5-1 2 0 0,1 0 0 0 0,0 0 1 0 0,0-1-1 0 0,0 0 1 0 0,-1 0-1 0 0,1 0 1 0 0,0 0-1 0 0,-8-3 0 0 0,11 3-16 0 0,1 0 0 0 0,-1 0 0 0 0,1 0 0 0 0,0 0 0 0 0,-1 0 0 0 0,1 0-1 0 0,-1 0 1 0 0,1-1 0 0 0,0 1 0 0 0,-1 0 0 0 0,1 0 0 0 0,0 0 0 0 0,-1-1-1 0 0,1 1 1 0 0,0 0 0 0 0,0 0 0 0 0,-1-1 0 0 0,1 1 0 0 0,0 0 0 0 0,0-1 0 0 0,-1 1-1 0 0,1 0 1 0 0,0-1 0 0 0,0 1 0 0 0,0-1 0 0 0,0 1 0 0 0,0 0 0 0 0,-1-1-1 0 0,1 1 1 0 0,0 0 0 0 0,0-1 0 0 0,0 1 0 0 0,0-1 0 0 0,0 1 0 0 0,0 0-1 0 0,0-1 1 0 0,0 1 0 0 0,0-1 0 0 0,1 1 0 0 0,-1 0 0 0 0,0-1 0 0 0,0 1-1 0 0,0 0 1 0 0,0-1 0 0 0,0 1 0 0 0,1-1 0 0 0,-1 1 0 0 0,0 0 0 0 0,0 0-1 0 0,1-1 1 0 0,-1 1 0 0 0,0 0 0 0 0,1-1 0 0 0,-1 0-9 0 0,5-6 206 0 0,-5 7-197 0 0,1-1 0 0 0,-1 1 0 0 0,0-1 0 0 0,1 1 0 0 0,-1-1-1 0 0,0 1 1 0 0,1-1 0 0 0,-1 1 0 0 0,0-1 0 0 0,1 0 0 0 0,-1 1-1 0 0,0-1 1 0 0,0 1 0 0 0,0-1 0 0 0,0 0 0 0 0,0 1-1 0 0,0-1 1 0 0,0 0 0 0 0,0 1 0 0 0,0-1 0 0 0,0 0 0 0 0,0 1-1 0 0,0-1 1 0 0,0 0 0 0 0,0 1 0 0 0,-1-1 0 0 0,1 1-1 0 0,0-1 1 0 0,0 0 0 0 0,-1 1 0 0 0,1-1 0 0 0,0 1 0 0 0,-1-1-1 0 0,1 1 1 0 0,-1-1 0 0 0,1 1 0 0 0,-1-1 0 0 0,1 1-1 0 0,-1-1 1 0 0,0 1 0 0 0,-1-3 24 0 0,1 1-1 0 0,-1 0 1 0 0,1 0-1 0 0,0-1 1 0 0,0 1 0 0 0,-1 0-1 0 0,1-1 1 0 0,1 1-1 0 0,-1-1 1 0 0,0 0-1 0 0,0-4 1 0 0,-2-35 229 0 0,1 17-134 0 0,1 16-101 0 0,-1 1 0 0 0,0-1 0 0 0,-1 1-1 0 0,0 0 1 0 0,-1 0 0 0 0,-3-7-1 0 0,3 8 0 0 0,0-1-1 0 0,0 0 0 0 0,1 0 1 0 0,1 0-1 0 0,-1 0 0 0 0,-1-12 0 0 0,3 7 4 0 0,0 0 0 0 0,-1 0-1 0 0,0 1 1 0 0,-1-1-1 0 0,-1 1 1 0 0,0 0 0 0 0,0 0-1 0 0,-1 0 1 0 0,-1 0-1 0 0,-9-14 1 0 0,10 16-9 0 0,0 0 0 0 0,0-1 0 0 0,1 0 0 0 0,0 0 0 0 0,1 0 1 0 0,0-1-1 0 0,1 1 0 0 0,1-1 0 0 0,-1-16 0 0 0,1 21-20 0 0,0 1 6 0 0,0 0 0 0 0,-1 1 0 0 0,0-1 0 0 0,0 0 0 0 0,0 1 0 0 0,-1 0 0 0 0,-5-9 1 0 0,5 8-13 0 0,0 0 1 0 0,0 0-1 0 0,0 0 0 0 0,-2-9 1 0 0,4 12 2 0 0,1 1 0 0 0,-1-1 0 0 0,1 0-1 0 0,0 0 1 0 0,0 1 0 0 0,0-1 0 0 0,1 0 0 0 0,-1 0 0 0 0,0 1-1 0 0,1-1 1 0 0,0 0 0 0 0,0 1 0 0 0,0-1 0 0 0,2-4 0 0 0,3-6 20 0 0,0-1 0 0 0,-1 0 0 0 0,-1 0 0 0 0,5-25 0 0 0,2-58 12 0 0,-9 66-1 0 0,-2 27-30 0 0,3-68 10 0 0,-3 63-13 0 0,-1 0 1 0 0,0 1 0 0 0,-1-1-1 0 0,0 1 1 0 0,0 0-1 0 0,-5-12 1 0 0,6 19 0 0 0,-4-11 0 0 0,0 0 0 0 0,1 0 0 0 0,0 0 0 0 0,-2-15 0 0 0,5 23 0 0 0,1 1 0 0 0,-1 0 0 0 0,1-1 0 0 0,0 1 0 0 0,1-1 0 0 0,-1 1 0 0 0,0-1 0 0 0,1 1 0 0 0,0-1 0 0 0,0 1 0 0 0,0 0 0 0 0,0 0 0 0 0,1-1 0 0 0,-1 1 0 0 0,1 0 0 0 0,0 0 0 0 0,0 0 0 0 0,0 1 0 0 0,0-1 0 0 0,3-3 0 0 0,-1 2 0 0 0,-1 1 0 0 0,0 0 0 0 0,0 0 0 0 0,0 1 0 0 0,0-1 0 0 0,6-3 0 0 0,-7 5 0 0 0,0 1 0 0 0,0-1 0 0 0,0 0 0 0 0,0 1 0 0 0,1 0 0 0 0,-1-1 0 0 0,0 1 0 0 0,0 0 0 0 0,0 0 0 0 0,0 0 0 0 0,0 0 0 0 0,1 1 0 0 0,2 0 0 0 0,148 21 0 0 0,-113-17 0 0 0,0-2 0 0 0,62-4 0 0 0,-29-1 0 0 0,-51 1 0 0 0,1 0 0 0 0,-1-2 0 0 0,0-1 0 0 0,0 0 0 0 0,0-2 0 0 0,-1 0 0 0 0,35-16 0 0 0,-48 18 0 0 0,1 1 0 0 0,-1 1 0 0 0,1-1 0 0 0,0 2 0 0 0,-1-1 0 0 0,1 1 0 0 0,0 0 0 0 0,14 1 0 0 0,-13 0 0 0 0,0-1 0 0 0,0-1 0 0 0,20-5 0 0 0,-18 3 0 0 0,0 2 0 0 0,14-2 0 0 0,-5 1 0 0 0,0-1 0 0 0,31-10 0 0 0,9-2 0 0 0,-44 14 0 0 0,0 1 0 0 0,0 0 0 0 0,0 2 0 0 0,0 0 0 0 0,22 4 0 0 0,-33-4 0 0 0,-1 0 0 0 0,0 0 0 0 0,1 0 0 0 0,-1 1 0 0 0,0 0 0 0 0,0 1 0 0 0,0-1 0 0 0,0 1 0 0 0,0 0 0 0 0,0 0 0 0 0,-1 0 0 0 0,1 0 0 0 0,-1 1 0 0 0,4 4 0 0 0,18 15 0 0 0,-20-19 0 0 0,-1 0 0 0 0,0 1 0 0 0,0 0 0 0 0,0 0 0 0 0,-1 0 0 0 0,0 0 0 0 0,0 1 0 0 0,5 8 0 0 0,19 50 0 0 0,-17-38 0 0 0,28 49 0 0 0,-31-62 0 0 0,0 1 0 0 0,-1 0 0 0 0,-1 0 0 0 0,0 0 0 0 0,-1 1 0 0 0,0 0 0 0 0,-1 0 0 0 0,-1 0 0 0 0,1 19 0 0 0,13 63 0 0 0,-17-94 0 0 0,3 18 0 0 0,1 35 0 0 0,0-5 0 0 0,-2-39 0 0 0,1 1 0 0 0,0-1 0 0 0,1 1 0 0 0,7 14 0 0 0,8 26 0 0 0,-16-40-4 0 0,2 2-46 0 0,3 32-1 0 0,-8-40 37 0 0,0 0 0 0 0,0 0 1 0 0,-1 0-1 0 0,1 0 0 0 0,-1 0 0 0 0,-1 0 0 0 0,-3 9 0 0 0,-35 90-1826 0 0,9-37-6082 0 0,9-25-268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23.011"/>
    </inkml:context>
    <inkml:brush xml:id="br0">
      <inkml:brushProperty name="width" value="0.1" units="cm"/>
      <inkml:brushProperty name="height" value="0.1" units="cm"/>
      <inkml:brushProperty name="color" value="#E71224"/>
    </inkml:brush>
  </inkml:definitions>
  <inkml:trace contextRef="#ctx0" brushRef="#br0">1752 44 455 0 0,'-21'1'806'0'0,"0"1"0"0"0,1 1 0 0 0,-22 6 0 0 0,-31 5 345 0 0,-60 10 202 0 0,38-10-333 0 0,40-4-382 0 0,-1-3 1 0 0,-112 1 0 0 0,88-15-91 0 0,-1-4 0 0 0,2-2 0 0 0,-137-44 0 0 0,178 45-450 0 0,-1 2 0 0 0,-1 1 0 0 0,0 3 0 0 0,0 0 0 0 0,0 3 0 0 0,0 1 0 0 0,-56 6 0 0 0,66-2-160 0 0,0 2 0 0 0,0 2 0 0 0,0 0 0 0 0,-47 18 0 0 0,36-6-308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6:58.559"/>
    </inkml:context>
    <inkml:brush xml:id="br0">
      <inkml:brushProperty name="width" value="0.1" units="cm"/>
      <inkml:brushProperty name="height" value="0.1" units="cm"/>
      <inkml:brushProperty name="color" value="#E71224"/>
    </inkml:brush>
  </inkml:definitions>
  <inkml:trace contextRef="#ctx0" brushRef="#br0">60 22 2527 0 0,'-7'-2'310'0'0,"-1"1"0"0"0,1-1 0 0 0,0 0-1 0 0,1-1 1 0 0,-1 0 0 0 0,-10-5-1 0 0,43 12 322 0 0,-21-4-634 0 0,1 0-1 0 0,-1 1 1 0 0,0 0 0 0 0,0 0 0 0 0,0 0 0 0 0,7 3-1 0 0,-6-2-112 0 0,2-2-8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6:59.122"/>
    </inkml:context>
    <inkml:brush xml:id="br0">
      <inkml:brushProperty name="width" value="0.1" units="cm"/>
      <inkml:brushProperty name="height" value="0.1" units="cm"/>
      <inkml:brushProperty name="color" value="#E71224"/>
    </inkml:brush>
  </inkml:definitions>
  <inkml:trace contextRef="#ctx0" brushRef="#br0">20 46 455 0 0,'-1'-1'214'0'0,"-1"0"-1"0"0,1 0 0 0 0,0 0 0 0 0,-1 0 0 0 0,1 0 0 0 0,0 0 1 0 0,0-1-1 0 0,0 1 0 0 0,0 0 0 0 0,0-1 0 0 0,0 1 0 0 0,0 0 0 0 0,1-1 1 0 0,-1 1-1 0 0,0-1 0 0 0,1 1 0 0 0,-1-1 0 0 0,1 0 0 0 0,0 1 0 0 0,-1-1 1 0 0,1 1-1 0 0,0-1 0 0 0,0 0 0 0 0,0 1 0 0 0,0-1 0 0 0,0 0 0 0 0,1-1 1 0 0,0-2 361 0 0,2 10 43 0 0,1 8 67 0 0,-3-12-662 0 0,-1 0 1 0 0,1 0-1 0 0,-1 0 0 0 0,1 0 0 0 0,-1 0 1 0 0,1 0-1 0 0,0 0 0 0 0,0 0 0 0 0,-1-1 1 0 0,1 1-1 0 0,0 0 0 0 0,0 0 1 0 0,0-1-1 0 0,0 1 0 0 0,0 0 0 0 0,0-1 1 0 0,0 1-1 0 0,0-1 0 0 0,0 1 0 0 0,0-1 1 0 0,2 1-1 0 0,-2-1-23 0 0,1 1-1 0 0,-1-1 1 0 0,1 1 0 0 0,-1-1-1 0 0,0 1 1 0 0,1 0 0 0 0,-1 0-1 0 0,0-1 1 0 0,0 1 0 0 0,0 0-1 0 0,0 0 1 0 0,0 0 0 0 0,0 1-1 0 0,0-1 1 0 0,1 2 0 0 0,-1-1-154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8:35.801"/>
    </inkml:context>
    <inkml:brush xml:id="br0">
      <inkml:brushProperty name="width" value="0.1" units="cm"/>
      <inkml:brushProperty name="height" value="0.1" units="cm"/>
      <inkml:brushProperty name="color" value="#E71224"/>
    </inkml:brush>
  </inkml:definitions>
  <inkml:trace contextRef="#ctx0" brushRef="#br0">65 1295 455 0 0,'2'-3'3384'0'0,"3"-4"-1046"0"0,2-11 3559 0 0,28-5-1564 0 0,-31 21-4085 0 0,-1 0-1 0 0,1 0 0 0 0,0 1 1 0 0,-1 0-1 0 0,6-2 0 0 0,13-4 973 0 0,21-6 988 0 0,-20 12-1563 0 0,-21 2-591 0 0,1-1 1 0 0,-1 0 0 0 0,0 0 0 0 0,1 0-1 0 0,-1 0 1 0 0,1 0 0 0 0,-1-1 0 0 0,0 1-1 0 0,0-1 1 0 0,5-1 0 0 0,-3 2 2 0 0,-1-1 0 0 0,1 1 0 0 0,0 0 0 0 0,0-1 0 0 0,-1 2 0 0 0,1-1 0 0 0,0 0 0 0 0,5 2 0 0 0,1 0 79 0 0,58 9 476 0 0,-51-7-461 0 0,1-1 0 0 0,0 0 1 0 0,0-1-1 0 0,25-2 0 0 0,101-5 678 0 0,-106 1-655 0 0,0-1 0 0 0,0-1 0 0 0,39-14 0 0 0,-37 10-23 0 0,1 2 0 0 0,63-6-1 0 0,-13 3 61 0 0,-65 8-141 0 0,-1 1 1 0 0,0 0-1 0 0,0 2 1 0 0,38 5-1 0 0,66 3 91 0 0,-39-3-9 0 0,-49 1-113 0 0,-31-4-21 0 0,1 0 0 0 0,-1-1 0 0 0,0 0 0 0 0,12-1-1 0 0,141-4 133 0 0,-140 3-119 0 0,-1 2 1 0 0,40 6 0 0 0,-15-2-10 0 0,42 8 61 0 0,-57-7-2 0 0,64 3 0 0 0,-82-8-58 0 0,0 0 0 0 0,18 5 0 0 0,-21-4-9 0 0,1 0 0 0 0,-1 0 0 0 0,1-1 0 0 0,13-1 0 0 0,37 0 27 0 0,-24 2-7 0 0,54-4 19 0 0,18-5 11 0 0,173-7 0 0 0,-111 20 0 0 0,-126-5-31 0 0,-28-1-25 0 0,-1 1-1 0 0,1 0 1 0 0,17 4 0 0 0,-21-3 5 0 0,0 0-1 0 0,27 0 1 0 0,12 1 13 0 0,-43-3-26 0 0,-1 1 0 0 0,0-2 0 0 0,0 1 0 0 0,11-2 0 0 0,-11 0 0 0 0,0 1 0 0 0,1 1 0 0 0,-1-1 0 0 0,12 3 0 0 0,-4-1 18 0 0,0-1 0 0 0,0-1 0 0 0,30-4 0 0 0,-7 1-26 0 0,34-3 34 0 0,64-3 12 0 0,-31 14 26 0 0,-13-1-23 0 0,62-3 46 0 0,-131 0-87 0 0,0 1 0 0 0,-1 1 0 0 0,26 5 0 0 0,-32-5 0 0 0,0-1 0 0 0,31-2 0 0 0,-28 0 0 0 0,30 2 0 0 0,-24 2 16 0 0,-1-2 0 0 0,1-1 0 0 0,52-6 0 0 0,17-1 48 0 0,-56 5-64 0 0,45 5 0 0 0,-8-1 0 0 0,148-10 0 0 0,-97 7 29 0 0,19-2 6 0 0,-24 1-35 0 0,-81 2 0 0 0,-16 0 0 0 0,1-2 0 0 0,44-8 0 0 0,-62 9 4 0 0,-1-1 0 0 0,1 0 0 0 0,-1-1 0 0 0,0 0 0 0 0,1-1 0 0 0,-2 1 0 0 0,1-1 0 0 0,0-1 0 0 0,-1 0 0 0 0,0 0 0 0 0,0 0 0 0 0,0-1 0 0 0,0 0 0 0 0,-1 0 0 0 0,10-13 0 0 0,-8 8 8 0 0,-1 1-1 0 0,0-1 1 0 0,0-1 0 0 0,-1 1-1 0 0,-1-1 1 0 0,0 0 0 0 0,0 0-1 0 0,-2 0 1 0 0,1-1-1 0 0,2-22 1 0 0,-5 18-12 0 0,11-174 34 0 0,-11 131-19 0 0,-7-70 0 0 0,3 111-15 0 0,0 0 0 0 0,-1 0 0 0 0,-1 0 0 0 0,-1 0 0 0 0,0 1 0 0 0,-2 0 0 0 0,-10-19 0 0 0,1 6 0 0 0,-3 1 0 0 0,-39-49 0 0 0,52 71 0 0 0,0 0 0 0 0,-1 1 0 0 0,0 0 0 0 0,0 0 0 0 0,-1 1 0 0 0,1 0 0 0 0,-1 1 0 0 0,-1 0 0 0 0,-17-7 0 0 0,6 5 0 0 0,1 2 0 0 0,-1 0 0 0 0,-40-3 0 0 0,-2 0 0 0 0,34 3 0 0 0,0 2 0 0 0,-46 0 0 0 0,-71 16 0 0 0,-65 1 0 0 0,16-26 64 0 0,153 7-61 0 0,-399-33 111 0 0,280 21-102 0 0,107 10-12 0 0,-108-2-1 0 0,-10 11 1 0 0,-105 7 0 0 0,235-4 0 0 0,-159 22 0 0 0,146-21 0 0 0,-85 0-1 0 0,38-4 13 0 0,-13 0 18 0 0,-38 3-7 0 0,17-1-23 0 0,24-2 0 0 0,23 2 0 0 0,1-3 0 0 0,-88-12 0 0 0,-74-4 46 0 0,114 10-28 0 0,54 4-18 0 0,53 2 0 0 0,1-2 0 0 0,-1 0 0 0 0,-33-7 0 0 0,24 2 0 0 0,1 1 0 0 0,-43 1 0 0 0,-3 0 0 0 0,-50 0 0 0 0,111 4 0 0 0,1 0 0 0 0,-28 5 0 0 0,-22 0 0 0 0,-67-14 0 0 0,117 7 0 0 0,-40-9 0 0 0,20 2 0 0 0,-2 2 0 0 0,-67-20 0 0 0,82 19 0 0 0,1 2 0 0 0,-41-4 0 0 0,32 6 0 0 0,29 3 0 0 0,0 1 0 0 0,-1 1 0 0 0,1 0 0 0 0,0 0 0 0 0,-1 0 0 0 0,1 1 0 0 0,0 0 0 0 0,0 0 0 0 0,0 1 0 0 0,1 0 0 0 0,-8 4 0 0 0,2 1 0 0 0,1 0 0 0 0,-1 2 0 0 0,2-1 0 0 0,-1 1 0 0 0,1 0 0 0 0,1 1 0 0 0,0 0 0 0 0,0 1 0 0 0,1 0 0 0 0,1 0 0 0 0,0 1 0 0 0,0 0 0 0 0,2 0 0 0 0,-1 1 0 0 0,2-1 0 0 0,0 1 0 0 0,0 0 0 0 0,-2 26 0 0 0,0-1 0 0 0,4-26 0 0 0,0 0 0 0 0,1-1 0 0 0,1 24 0 0 0,2-1 0 0 0,2 14 0 0 0,1 0 0 0 0,14 55 0 0 0,-12-83 0 0 0,1-1 0 0 0,1 0 0 0 0,12 21 0 0 0,9 20 0 0 0,3 3 0 0 0,-21-45 0 0 0,14 37 0 0 0,-9-7 11 0 0,-16-47-3 0 0,0 1 0 0 0,0 0 1 0 0,0-1-1 0 0,-1 1 0 0 0,1 0 1 0 0,-1-1-1 0 0,1 5 0 0 0,-1-6-6 0 0,0-1 0 0 0,0 1 0 0 0,0 0 0 0 0,0 0 0 0 0,0 0 0 0 0,0 0 0 0 0,0 0 0 0 0,0 0 0 0 0,-1 0 0 0 0,1 0 0 0 0,0 0 0 0 0,-1 0 0 0 0,1-1 0 0 0,0 1 0 0 0,-1 0 0 0 0,1 0 0 0 0,-1 0-1 0 0,0-1 1 0 0,1 1 0 0 0,-1 0 0 0 0,1-1 0 0 0,-1 1 0 0 0,0 0 0 0 0,0-1 0 0 0,0 1 0 0 0,-8-2 43 0 0,9 0-48 0 0,-1 1-1 0 0,1 0 0 0 0,-1-1 1 0 0,0 1-1 0 0,1 0 1 0 0,-1 0-1 0 0,0-1 0 0 0,1 1 1 0 0,-1 0-1 0 0,0 0 0 0 0,1 0 1 0 0,-1 0-1 0 0,0 0 1 0 0,0 0-1 0 0,1 0 0 0 0,-1 0 1 0 0,0 0-1 0 0,1 0 0 0 0,-1 0 1 0 0,0 1-1 0 0,1-1 1 0 0,-1 0-1 0 0,0 0 0 0 0,1 1 1 0 0,-1-1-1 0 0,1 0 1 0 0,-1 1-1 0 0,0-1 0 0 0,1 1 1 0 0,-1-1-1 0 0,1 1 0 0 0,-1-1 1 0 0,1 1-1 0 0,-1-1 1 0 0,1 1-1 0 0,0-1 0 0 0,-1 1 1 0 0,0 0-1 0 0,-18 38-4704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7:14.451"/>
    </inkml:context>
    <inkml:brush xml:id="br0">
      <inkml:brushProperty name="width" value="0.1" units="cm"/>
      <inkml:brushProperty name="height" value="0.1" units="cm"/>
      <inkml:brushProperty name="color" value="#E71224"/>
    </inkml:brush>
  </inkml:definitions>
  <inkml:trace contextRef="#ctx0" brushRef="#br0">3193 83 1839 0 0,'1'-11'93'0'0,"-1"11"-12"0"0,1-1 1 0 0,-1 1 0 0 0,0-1 0 0 0,0 1 0 0 0,0-1-1 0 0,1 1 1 0 0,-1-1 0 0 0,0 1 0 0 0,0-1-1 0 0,0 1 1 0 0,0-1 0 0 0,0 1 0 0 0,0-1 0 0 0,0 1-1 0 0,0-1 1 0 0,0 1 0 0 0,-1-1 0 0 0,1 1 0 0 0,0-1-1 0 0,0 1 1 0 0,0-1 0 0 0,0 1 0 0 0,-1-1-1 0 0,1 1 1 0 0,0 0 0 0 0,-1-1 0 0 0,1 1 0 0 0,0-1-1 0 0,-1 1 1 0 0,1 0 0 0 0,-1-1 0 0 0,-5 2-79 0 0,0 0 1 0 0,0 0 0 0 0,1 1 0 0 0,-1 0-1 0 0,0 0 1 0 0,1 1 0 0 0,-1-1 0 0 0,-6 6-1 0 0,-18 6 17 0 0,17-9 88 0 0,0-1 0 0 0,-1 0 0 0 0,0-1 0 0 0,1 0 0 0 0,-1-1 0 0 0,0-1 0 0 0,-25 0 1 0 0,20-3 133 0 0,0-1 0 0 0,1 0 1 0 0,-1-1-1 0 0,0-1 0 0 0,-19-9 1 0 0,15 6 136 0 0,-1 1 0 0 0,1 1 0 0 0,-28-3 0 0 0,-61-3-273 0 0,92 9-36 0 0,0 0-1 0 0,-39-12 0 0 0,37 8 167 0 0,-45-6-1 0 0,38 12-176 0 0,-1 1 0 0 0,1 2 0 0 0,0 0 0 0 0,0 2 0 0 0,-32 9 0 0 0,-46 6-60 0 0,55-14 1 0 0,-95-2 0 0 0,119-3 0 0 0,-1 2 0 0 0,-39 6 0 0 0,12 0 11 0 0,-199 41 42 0 0,166-32-53 0 0,-134 9 0 0 0,169-24-1 0 0,29-2 28 0 0,-35 6 1 0 0,-314 46 171 0 0,370-52-196 0 0,-121 12 357 0 0,-208-6 0 0 0,303-6-372 0 0,0 1 0 0 0,0 1 0 0 0,-33 8 0 0 0,37-5-212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25.293"/>
    </inkml:context>
    <inkml:brush xml:id="br0">
      <inkml:brushProperty name="width" value="0.1" units="cm"/>
      <inkml:brushProperty name="height" value="0.1" units="cm"/>
      <inkml:brushProperty name="color" value="#E71224"/>
    </inkml:brush>
  </inkml:definitions>
  <inkml:trace contextRef="#ctx0" brushRef="#br0">1550 43 2415 0 0,'14'-8'301'0'0,"-12"7"-263"0"0,-1 1 0 0 0,0 0 0 0 0,0-1-1 0 0,0 0 1 0 0,0 1 0 0 0,0-1 0 0 0,0 1 0 0 0,0-1-1 0 0,0 0 1 0 0,0 0 0 0 0,0 0 0 0 0,0 1 0 0 0,0-1 0 0 0,1-2-1 0 0,-3 2-15 0 0,1 1 1 0 0,0 0-1 0 0,0-1 0 0 0,-1 1 0 0 0,1 0 0 0 0,0-1 0 0 0,0 1 0 0 0,-1 0 0 0 0,1-1 0 0 0,0 1 0 0 0,-1 0 0 0 0,1 0 0 0 0,-1-1 0 0 0,1 1 0 0 0,0 0 0 0 0,-1 0 0 0 0,1 0 0 0 0,-1-1 0 0 0,1 1 0 0 0,0 0 1 0 0,-1 0-1 0 0,1 0 0 0 0,-1 0 0 0 0,1 0 0 0 0,-1 0 0 0 0,1 0 0 0 0,-1 0 0 0 0,1 0 0 0 0,-1 0 0 0 0,-16 0 368 0 0,-65 16 662 0 0,59-11-1021 0 0,-82 12 202 0 0,-10-4 553 0 0,37-5-170 0 0,52-6-389 0 0,1-1 0 0 0,0-1 1 0 0,-46-6-1 0 0,-74-20 1121 0 0,-16-3-761 0 0,-126 11-498 0 0,8 34-90 0 0,189-8-569 0 0,51-5 250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26.844"/>
    </inkml:context>
    <inkml:brush xml:id="br0">
      <inkml:brushProperty name="width" value="0.1" units="cm"/>
      <inkml:brushProperty name="height" value="0.1" units="cm"/>
      <inkml:brushProperty name="color" value="#E71224"/>
    </inkml:brush>
  </inkml:definitions>
  <inkml:trace contextRef="#ctx0" brushRef="#br0">1642 104 919 0 0,'-2'-3'65'0'0,"1"1"-1"0"0,-1 0 0 0 0,0-1 0 0 0,1 1 1 0 0,-1 0-1 0 0,0 0 0 0 0,0 1 0 0 0,0-1 1 0 0,-1 0-1 0 0,1 1 0 0 0,0-1 0 0 0,-1 1 1 0 0,1-1-1 0 0,-1 1 0 0 0,1 0 0 0 0,-5-1 1 0 0,-49-13 613 0 0,51 14-377 0 0,-25-4 385 0 0,0 2-1 0 0,-1 2 1 0 0,0 1-1 0 0,-45 5 1 0 0,11-1-256 0 0,8-3 53 0 0,0-2 1 0 0,-1-3 0 0 0,-77-15-1 0 0,67 6-154 0 0,-1 3-1 0 0,0 3 0 0 0,0 3 0 0 0,-125 10 1 0 0,25 1-151 0 0,108-6-122 0 0,0 2-1 0 0,-85 16 1 0 0,104-6-365 0 0,19-3 95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58.107"/>
    </inkml:context>
    <inkml:brush xml:id="br0">
      <inkml:brushProperty name="width" value="0.1" units="cm"/>
      <inkml:brushProperty name="height" value="0.1" units="cm"/>
      <inkml:brushProperty name="color" value="#E71224"/>
    </inkml:brush>
  </inkml:definitions>
  <inkml:trace contextRef="#ctx0" brushRef="#br0">967 116 455 0 0,'-32'-14'819'0'0,"21"9"-88"0"0,0 1 0 0 0,0-2 0 0 0,-16-10 0 0 0,-8 1-20 0 0,27 11-582 0 0,0 0 1 0 0,0 1 0 0 0,0 0 0 0 0,-1 0-1 0 0,1 1 1 0 0,-1 0 0 0 0,0 1 0 0 0,0 0-1 0 0,-10-1 1 0 0,5 2 35 0 0,1-2 0 0 0,-24-5 0 0 0,-4-1 136 0 0,-1 4 375 0 0,-52 3 0 0 0,-22-2 105 0 0,34-3-433 0 0,-116 8 0 0 0,177 1-571 0 0,-24 4-1 0 0,40-6 14 0 0,-32 6-3077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6:59.209"/>
    </inkml:context>
    <inkml:brush xml:id="br0">
      <inkml:brushProperty name="width" value="0.1" units="cm"/>
      <inkml:brushProperty name="height" value="0.1" units="cm"/>
      <inkml:brushProperty name="color" value="#E71224"/>
    </inkml:brush>
  </inkml:definitions>
  <inkml:trace contextRef="#ctx0" brushRef="#br0">1881 78 1583 0 0,'-208'6'3495'0'0,"192"-5"-3335"0"0,0-1 1 0 0,0 0-1 0 0,0-2 0 0 0,0 0 1 0 0,0 0-1 0 0,0-2 0 0 0,-15-5 1 0 0,-11-6 153 0 0,-1 2-1 0 0,-1 2 1 0 0,0 1 0 0 0,-1 3 0 0 0,0 1 0 0 0,0 3 0 0 0,-74 3-1 0 0,-59 8-312 0 0,118-6 12 0 0,-87-3 250 0 0,-5 0 332 0 0,105 2-362 0 0,14-1-50 0 0,0 2 1 0 0,-38 7-1 0 0,-264 79 65 0 0,289-74-463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7:00.268"/>
    </inkml:context>
    <inkml:brush xml:id="br0">
      <inkml:brushProperty name="width" value="0.1" units="cm"/>
      <inkml:brushProperty name="height" value="0.1" units="cm"/>
      <inkml:brushProperty name="color" value="#E71224"/>
    </inkml:brush>
  </inkml:definitions>
  <inkml:trace contextRef="#ctx0" brushRef="#br0">1105 95 919 0 0,'-48'-2'94'0'0,"30"1"768"0"0,-33-4 0 0 0,14-2-251 0 0,-186-45 1858 0 0,199 46-2105 0 0,-1 1 1 0 0,-36-3 0 0 0,24 3-78 0 0,-14 1 307 0 0,-93 5 0 0 0,100 0-403 0 0,-171 11 152 0 0,123 1-2852 0 0,57-6-255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4:37.362"/>
    </inkml:context>
    <inkml:brush xml:id="br0">
      <inkml:brushProperty name="width" value="0.1" units="cm"/>
      <inkml:brushProperty name="height" value="0.1" units="cm"/>
      <inkml:brushProperty name="color" value="#E71224"/>
    </inkml:brush>
  </inkml:definitions>
  <inkml:trace contextRef="#ctx0" brushRef="#br0">5416 1 919 0 0,'0'0'56'0'0,"0"0"-1"0"0,0 0 0 0 0,0 1 0 0 0,0-1 0 0 0,0 0 0 0 0,1 0 0 0 0,-1 0 0 0 0,0 0 1 0 0,0 1-1 0 0,0-1 0 0 0,0 0 0 0 0,0 0 0 0 0,7-2 2880 0 0,-25 22-715 0 0,14-17-2045 0 0,-1 0 0 0 0,1-1 0 0 0,-1 0 0 0 0,1 0-1 0 0,-1 0 1 0 0,1-1 0 0 0,-1 1 0 0 0,0-1-1 0 0,0 0 1 0 0,0-1 0 0 0,0 1 0 0 0,-8-1 0 0 0,-8 2 184 0 0,-75 9 952 0 0,-114 15-246 0 0,57-11-573 0 0,23-3-221 0 0,-90 19 302 0 0,178-24-427 0 0,24-3-13 0 0,1-1 0 0 0,-29 1-1 0 0,-20-5 464 0 0,-112-14 0 0 0,55 5-366 0 0,-62-23-156 0 0,79 21 134 0 0,65 7-118 0 0,1 1-1 0 0,-1 2 0 0 0,-47 5 1 0 0,-38 4-9 0 0,-59 2-88 0 0,-175-17 71 0 0,270 6-2 0 0,-57 1 68 0 0,70 5-66 0 0,63-3-64 0 0,1-1 0 0 0,-16-2 0 0 0,-17 1 0 0 0,-117 6 0 0 0,125-4 34 0 0,-57 11 0 0 0,-7 1-38 0 0,31-2 4 0 0,-26-7 54 0 0,56-6 137 0 0,-46-8 0 0 0,49 5-147 0 0,-30 1-44 0 0,-10-2 0 0 0,19-1 128 0 0,-87 0 0 0 0,95 7-96 0 0,-91 14 0 0 0,128-13-32 0 0,1 0 0 0 0,-17-1 0 0 0,16 0 0 0 0,-27 2 0 0 0,18 2 0 0 0,5-1 0 0 0,0 0 0 0 0,0-2 0 0 0,0 0 0 0 0,-18-1 0 0 0,7-1 128 0 0,-36 2-1 0 0,8 1 32 0 0,19-1-148 0 0,-36-1 42 0 0,42-1-10 0 0,0 1 0 0 0,-39 6 0 0 0,41-3-19 0 0,0-1 1 0 0,-51-3-1 0 0,41-2-11 0 0,0 1 0 0 0,0 1 0 0 0,1 3-1 0 0,-75 11 1 0 0,98-9-396 0 0,1 1 0 0 0,-19 8 0 0 0,2-1-884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7:01.360"/>
    </inkml:context>
    <inkml:brush xml:id="br0">
      <inkml:brushProperty name="width" value="0.1" units="cm"/>
      <inkml:brushProperty name="height" value="0.1" units="cm"/>
      <inkml:brushProperty name="color" value="#E71224"/>
    </inkml:brush>
  </inkml:definitions>
  <inkml:trace contextRef="#ctx0" brushRef="#br0">2199 87 1151 0 0,'0'0'80'0'0,"-1"-1"-5"0"0,-1 1-1 0 0,1 0 0 0 0,0 0 0 0 0,0-1 0 0 0,0 1 0 0 0,-1 0 1 0 0,1 0-1 0 0,0 0 0 0 0,0 0 0 0 0,-1 0 0 0 0,1 0 0 0 0,0 1 1 0 0,0-1-1 0 0,-2 1 0 0 0,2-1-27 0 0,-38 0 1481 0 0,32 0-1240 0 0,-1-1-1 0 0,1-1 1 0 0,-12-2-1 0 0,-1-1 139 0 0,-33-9 618 0 0,-22 8-288 0 0,-151-35 1028 0 0,198 37-1634 0 0,8 0-55 0 0,1 1 0 0 0,-1 2 0 0 0,0 0 0 0 0,-24 2-1 0 0,-189 33 152 0 0,154-21-135 0 0,-1-3 0 0 0,-132-1 0 0 0,109-5 46 0 0,-109 20 1 0 0,-1 0 4 0 0,136-18-100 0 0,-183 10-548 0 0,210-13-2042 0 0,-3 2-840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7:03.117"/>
    </inkml:context>
    <inkml:brush xml:id="br0">
      <inkml:brushProperty name="width" value="0.1" units="cm"/>
      <inkml:brushProperty name="height" value="0.1" units="cm"/>
      <inkml:brushProperty name="color" value="#E71224"/>
    </inkml:brush>
  </inkml:definitions>
  <inkml:trace contextRef="#ctx0" brushRef="#br0">2133 17 2527 0 0,'0'0'41'0'0,"0"-1"0"0"0,-1 0 0 0 0,1 0-1 0 0,0 0 1 0 0,0 1 0 0 0,-1-1-1 0 0,1 0 1 0 0,-1 0 0 0 0,1 1-1 0 0,0-1 1 0 0,-1 0 0 0 0,0 1 0 0 0,1-1-1 0 0,-1 0 1 0 0,1 1 0 0 0,-1-1-1 0 0,0 1 1 0 0,1-1 0 0 0,-1 1-1 0 0,0 0 1 0 0,1-1 0 0 0,-1 1-1 0 0,0-1 1 0 0,0 1 0 0 0,0 0 0 0 0,1 0-1 0 0,-1 0 1 0 0,0-1 0 0 0,0 1-1 0 0,-1 0 1 0 0,0 0 51 0 0,0-1 0 0 0,-1 1-1 0 0,1 0 1 0 0,0 0 0 0 0,0 0-1 0 0,-1 0 1 0 0,1 1 0 0 0,0-1 0 0 0,0 1-1 0 0,-4 0 1 0 0,-20 13 129 0 0,-1-2 0 0 0,-1-2 1 0 0,0 0-1 0 0,0-1 0 0 0,-1-2 0 0 0,0-1 0 0 0,-50 3 0 0 0,-106-8 635 0 0,27 1-72 0 0,113 3-547 0 0,32-3-146 0 0,1-1 0 0 0,-1 0 0 0 0,-17-1-1 0 0,18-1-37 0 0,-17-2 185 0 0,-1 1 0 0 0,-48 4 0 0 0,28 2-79 0 0,1-3-1 0 0,-1-2 1 0 0,0-3 0 0 0,-75-14-1 0 0,38 5 236 0 0,-152-6 0 0 0,176 19-330 0 0,0 3 0 0 0,0 3-1 0 0,-75 17 1 0 0,-46 16-1181 0 0,138-29-2593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7:05.034"/>
    </inkml:context>
    <inkml:brush xml:id="br0">
      <inkml:brushProperty name="width" value="0.1" units="cm"/>
      <inkml:brushProperty name="height" value="0.1" units="cm"/>
      <inkml:brushProperty name="color" value="#E71224"/>
    </inkml:brush>
  </inkml:definitions>
  <inkml:trace contextRef="#ctx0" brushRef="#br0">1998 68 1439 0 0,'1'0'6'0'0,"0"0"-1"0"0,0 1 0 0 0,0-1 1 0 0,0 0-1 0 0,0 1 0 0 0,-1-1 0 0 0,1 1 1 0 0,0-1-1 0 0,0 1 0 0 0,-1-1 0 0 0,1 1 1 0 0,0-1-1 0 0,-1 1 0 0 0,1 0 1 0 0,0-1-1 0 0,-1 1 0 0 0,1 0 0 0 0,-1-1 1 0 0,1 1-1 0 0,-1 0 0 0 0,0 0 0 0 0,1 0 1 0 0,-1 0-1 0 0,0-1 0 0 0,1 1 0 0 0,-1 0 1 0 0,0 1-1 0 0,0-1-5 0 0,1-1-1 0 0,-1 1 1 0 0,0 0 0 0 0,0 0-1 0 0,0 0 1 0 0,0-1 0 0 0,0 1-1 0 0,0 0 1 0 0,0 0 0 0 0,0-1-1 0 0,0 1 1 0 0,0 0-1 0 0,0 0 1 0 0,0-1 0 0 0,-1 1-1 0 0,1 0 1 0 0,0 0 0 0 0,0-1-1 0 0,-1 1 1 0 0,1 0 0 0 0,-1-1-1 0 0,1 1 1 0 0,-1 0 0 0 0,1-1-1 0 0,-1 1 1 0 0,1-1 0 0 0,-1 1-1 0 0,1-1 1 0 0,-1 1 0 0 0,0-1-1 0 0,1 1 1 0 0,-2 0-1 0 0,-10 1 562 0 0,0 0 0 0 0,0-1-1 0 0,0 0 1 0 0,0-1-1 0 0,1 0 1 0 0,-1-1 0 0 0,-17-3-1 0 0,-1 0 50 0 0,19 3-566 0 0,1-1-1 0 0,-1 0 1 0 0,0 0-1 0 0,1-1 1 0 0,-1-1-1 0 0,1 0 1 0 0,0 0 0 0 0,-12-8-1 0 0,-16-11 329 0 0,29 17-212 0 0,0 0 0 0 0,0 0 0 0 0,0 1-1 0 0,-1 1 1 0 0,0-1 0 0 0,0 2-1 0 0,0-1 1 0 0,0 1 0 0 0,-15-2-1 0 0,-33 3-59 0 0,0 2-1 0 0,0 3 0 0 0,-84 15 1 0 0,-82 32 110 0 0,174-39-192 0 0,0-2-1 0 0,-101 3 1 0 0,57-6-7 0 0,59-3-5 0 0,-62-4-1 0 0,71 1 51 0 0,1 1-1 0 0,-1 0 1 0 0,-44 10-1 0 0,40-6 21 0 0,-58 3-1 0 0,24-7-62 0 0,-120-6-6 0 0,132-1-2872 0 0,25 4-250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7:07.117"/>
    </inkml:context>
    <inkml:brush xml:id="br0">
      <inkml:brushProperty name="width" value="0.1" units="cm"/>
      <inkml:brushProperty name="height" value="0.1" units="cm"/>
      <inkml:brushProperty name="color" value="#E71224"/>
    </inkml:brush>
  </inkml:definitions>
  <inkml:trace contextRef="#ctx0" brushRef="#br0">2390 115 1375 0 0,'0'-1'80'0'0,"0"0"0"0"0,-1 0-1 0 0,1 0 1 0 0,-1-1-1 0 0,1 1 1 0 0,-1 0-1 0 0,0 0 1 0 0,1 0 0 0 0,-1 0-1 0 0,0 1 1 0 0,0-1-1 0 0,1 0 1 0 0,-1 0-1 0 0,0 0 1 0 0,0 1-1 0 0,-1-2 1 0 0,0 1 43 0 0,-9-11 883 0 0,-15-22-1 0 0,6 7 360 0 0,18 25-1325 0 0,1 1-1 0 0,-1 0 0 0 0,1 0 0 0 0,-1-1 1 0 0,1 1-1 0 0,-1 0 0 0 0,0 1 0 0 0,0-1 1 0 0,1 0-1 0 0,-1 0 0 0 0,0 1 0 0 0,0-1 1 0 0,0 1-1 0 0,0 0 0 0 0,0-1 0 0 0,-3 1 1 0 0,-37 2-17 0 0,21-1 37 0 0,-124-5 479 0 0,-95 3 727 0 0,101 22-888 0 0,-38 1-202 0 0,-72 5 108 0 0,56-25-114 0 0,-12 0-98 0 0,-91 2-8 0 0,227-11-26 0 0,-118-28 0 0 0,121 20-71 0 0,-1 3 0 0 0,-70-3 1 0 0,85 14-50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7:09.684"/>
    </inkml:context>
    <inkml:brush xml:id="br0">
      <inkml:brushProperty name="width" value="0.1" units="cm"/>
      <inkml:brushProperty name="height" value="0.1" units="cm"/>
      <inkml:brushProperty name="color" value="#E71224"/>
    </inkml:brush>
  </inkml:definitions>
  <inkml:trace contextRef="#ctx0" brushRef="#br0">1265 0 2959 0 0,'-219'19'1134'0'0,"41"-2"-180"0"0,105-15-478 0 0,-36 2 216 0 0,-11-2-94 0 0,-7 1 122 0 0,58 3-429 0 0,0-3 1 0 0,-113-10-1 0 0,84-1-364 0 0,78 8-6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7:10.748"/>
    </inkml:context>
    <inkml:brush xml:id="br0">
      <inkml:brushProperty name="width" value="0.1" units="cm"/>
      <inkml:brushProperty name="height" value="0.1" units="cm"/>
      <inkml:brushProperty name="color" value="#E71224"/>
    </inkml:brush>
  </inkml:definitions>
  <inkml:trace contextRef="#ctx0" brushRef="#br0">1776 3 1375 0 0,'-1'-1'101'0'0,"0"1"0"0"0,0 0 0 0 0,0 0 0 0 0,1 0 0 0 0,-1-1-1 0 0,0 1 1 0 0,0 0 0 0 0,0 0 0 0 0,0 0 0 0 0,0 0-1 0 0,0 1 1 0 0,0-1 0 0 0,0 0 0 0 0,0 0 0 0 0,-1 1-1 0 0,-27 1 1011 0 0,20-3-794 0 0,1 0 0 0 0,-1 1-1 0 0,0 0 1 0 0,0 1-1 0 0,0-1 1 0 0,-9 3-1 0 0,-54 16 35 0 0,25-5-172 0 0,19-7-29 0 0,0-2 0 0 0,0 0 0 0 0,0-2 0 0 0,-1-1 0 0 0,1-1 0 0 0,-37-4 0 0 0,-436-31 2323 0 0,482 33-2434 0 0,-307-21 799 0 0,258 20-688 0 0,-82 7 0 0 0,122-1-239 0 0,1 0 1 0 0,-1 1-1 0 0,1 2 0 0 0,0 1 0 0 0,-45 20 1 0 0,38-12-382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7:11.916"/>
    </inkml:context>
    <inkml:brush xml:id="br0">
      <inkml:brushProperty name="width" value="0.1" units="cm"/>
      <inkml:brushProperty name="height" value="0.1" units="cm"/>
      <inkml:brushProperty name="color" value="#E71224"/>
    </inkml:brush>
  </inkml:definitions>
  <inkml:trace contextRef="#ctx0" brushRef="#br0">2480 76 1639 0 0,'18'-14'177'0'0,"-16"12"-226"0"0,0 1-1 0 0,0 0 1 0 0,1-1 0 0 0,-1 1 0 0 0,0-1 0 0 0,0 0 0 0 0,0 0 0 0 0,-1 1-1 0 0,1-1 1 0 0,0-1 0 0 0,-1 1 0 0 0,1 0 0 0 0,-1 0 0 0 0,0 0 0 0 0,0-1-1 0 0,0 1 1 0 0,0-1 0 0 0,0 1 0 0 0,1-6 0 0 0,-2 7 120 0 0,0 1 1 0 0,0-1-1 0 0,0 0 1 0 0,-1 0 0 0 0,1 1-1 0 0,0-1 1 0 0,0 0-1 0 0,-1 1 1 0 0,1-1-1 0 0,0 0 1 0 0,0 1-1 0 0,-1-1 1 0 0,1 0 0 0 0,-1 1-1 0 0,1-1 1 0 0,-1 1-1 0 0,1-1 1 0 0,-1 1-1 0 0,1-1 1 0 0,-1 1-1 0 0,1-1 1 0 0,-1 1 0 0 0,0-1-1 0 0,1 1 1 0 0,-1 0-1 0 0,0-1 1 0 0,1 1-1 0 0,-1 0 1 0 0,0 0-1 0 0,0-1 1 0 0,1 1 0 0 0,-1 0-1 0 0,0 0 1 0 0,0 0-1 0 0,1 0 1 0 0,-1 0-1 0 0,0 0 1 0 0,1 0-1 0 0,-1 0 1 0 0,0 0-1 0 0,-1 1 1 0 0,-4 0 361 0 0,-1 0 1 0 0,1 1-1 0 0,-10 3 0 0 0,12-4-597 0 0,-19 5 404 0 0,-32 6-1 0 0,-7 0 242 0 0,-26 9 154 0 0,70-16-535 0 0,0-1-1 0 0,-1-1 1 0 0,1 0-1 0 0,-31 0 1 0 0,-75-9 349 0 0,61 2-143 0 0,6 3-48 0 0,1 2 0 0 0,-111 17 0 0 0,139-13-236 0 0,-146 21 42 0 0,124-21-2 0 0,-76-2 0 0 0,-104-15 466 0 0,187 13-452 0 0,-1 2 0 0 0,-45 8 0 0 0,39-4-48 0 0,-24 3-12 0 0,5 0 40 0 0,-128 3 0 0 0,-38-25 80 0 0,207 11-204 0 0,-1 1-1 0 0,1 1 1 0 0,0 1 0 0 0,0 1-1 0 0,-38 11 1 0 0,31-3-186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58:53.406"/>
    </inkml:context>
    <inkml:brush xml:id="br0">
      <inkml:brushProperty name="width" value="0.1" units="cm"/>
      <inkml:brushProperty name="height" value="0.1" units="cm"/>
      <inkml:brushProperty name="color" value="#E71224"/>
    </inkml:brush>
  </inkml:definitions>
  <inkml:trace contextRef="#ctx0" brushRef="#br0">3441 1196 455 0 0,'-5'-9'8159'0'0,"4"8"-7878"0"0,-7 8 415 0 0,0-2-1 0 0,-1 1 0 0 0,0-1 1 0 0,0 0-1 0 0,-15 6 0 0 0,-8 2 546 0 0,11-4-92 0 0,-24 7 1 0 0,13-5-62 0 0,24-8-798 0 0,0 0 0 0 0,0 0 1 0 0,0-1-1 0 0,-1 0 0 0 0,1-1 1 0 0,-15 1-1 0 0,-58 2 1734 0 0,56-5-1634 0 0,-18 2 333 0 0,-6 4-256 0 0,-1-2 0 0 0,-97-7-1 0 0,80 1-40 0 0,-15-2-101 0 0,77 4-267 0 0,0-1 1 0 0,1 1-1 0 0,-1-1 1 0 0,-7-4-1 0 0,-8-2 146 0 0,18 7-200 0 0,-7-3 81 0 0,-1 1 0 0 0,1 1-1 0 0,-1 0 1 0 0,1 0-1 0 0,-18-1 1 0 0,11 2-52 0 0,-1-1-1 0 0,1 0 0 0 0,0-1 1 0 0,0-1-1 0 0,-23-9 1 0 0,-8-5 204 0 0,33 14-134 0 0,2-1-54 0 0,-1 1 0 0 0,-22-3 1 0 0,-133-16 407 0 0,101 12-271 0 0,-8-1-93 0 0,3 10 28 0 0,46 2-55 0 0,-32-3 0 0 0,34 1-13 0 0,1 1 0 0 0,-1 0-1 0 0,1 2 1 0 0,-25 4 0 0 0,-110 7 86 0 0,59-6-22 0 0,77-4-101 0 0,17-2-8 0 0,1 1 1 0 0,-1-1-1 0 0,0 0 0 0 0,1 0 1 0 0,-1-1-1 0 0,-7-1 1 0 0,-28-7 74 0 0,18 5 43 0 0,-42-15 1 0 0,45 12-106 0 0,1 2 0 0 0,-1 0 0 0 0,0 1 0 0 0,0 1 0 0 0,0 0 0 0 0,0 2 0 0 0,-1 0 0 0 0,-31 3 0 0 0,-36 9-21 0 0,86-11 0 0 0,-167 26 64 0 0,127-24-49 0 0,24-1-3 0 0,1 0 0 0 0,-1 1 1 0 0,-23 6-1 0 0,26-5-4 0 0,0-1 1 0 0,-1-1-1 0 0,1 0 1 0 0,-1 0-1 0 0,1-2 1 0 0,-26-3-1 0 0,15 2-3 0 0,-3 1-5 0 0,-1 2 0 0 0,1 1 0 0 0,0 1 0 0 0,-28 7 0 0 0,18-3 0 0 0,25-6 9 0 0,0 0 0 0 0,0-1 0 0 0,0 0 0 0 0,-1-1 1 0 0,2-1-1 0 0,-14-2 0 0 0,22 3-9 0 0,0 1 4 0 0,0 0 1 0 0,1 0-1 0 0,-1 0 0 0 0,1 1 1 0 0,-7 1-1 0 0,7-2-1 0 0,1 1 0 0 0,-1 0 0 0 0,1-1 0 0 0,-1 0 0 0 0,1 1 0 0 0,-1-1-1 0 0,1 0 1 0 0,-1 0 0 0 0,0-1 0 0 0,1 1 0 0 0,-1 0 0 0 0,-2-2 0 0 0,5 2 0 0 0,-1-1 0 0 0,1 1 0 0 0,-1 0 0 0 0,1-1 0 0 0,0 0 0 0 0,-1 1 0 0 0,1-1 0 0 0,0 1 0 0 0,-1-1 0 0 0,1 1 1 0 0,0-1-1 0 0,0 0 0 0 0,-1 1 0 0 0,1-1 0 0 0,0 0 0 0 0,0 1 0 0 0,0-1 0 0 0,0 0 0 0 0,0 1 0 0 0,0-1 0 0 0,0 0 0 0 0,0 0 0 0 0,3-17 102 0 0,-3 16-92 0 0,1-5 15 0 0,-1-1 1 0 0,0 1-1 0 0,0-1 1 0 0,0 1-1 0 0,-1-1 0 0 0,-1 1 1 0 0,1 0-1 0 0,-1-1 1 0 0,-5-11-1 0 0,4 6 8 0 0,0-1 0 0 0,0 1 0 0 0,2-1 0 0 0,-1 0-1 0 0,2-25 1 0 0,-2-17 58 0 0,2 43-69 0 0,0-1-1 0 0,2-17 1 0 0,-1 19-7 0 0,0 1 1 0 0,-1-1-1 0 0,-2-21 0 0 0,0 15 0 0 0,-1 1 1 0 0,-1 0-1 0 0,0 0 0 0 0,-2 0 0 0 0,0 1 1 0 0,-10-21-1 0 0,14 32-18 0 0,0 0 0 0 0,0-1 0 0 0,0 1 0 0 0,1-1 0 0 0,-1 1 0 0 0,1-1 0 0 0,1 1 0 0 0,-1-8 0 0 0,1 0 0 0 0,0-1 0 0 0,3-17 0 0 0,0 7 3 0 0,-3 15 7 0 0,1 1 0 0 0,0 0 0 0 0,1-1 1 0 0,0 1-1 0 0,5-12 0 0 0,-5 13-10 0 0,0-1 0 0 0,0 1 0 0 0,-1-1 0 0 0,0 1 0 0 0,0-1 0 0 0,0 0 0 0 0,-2-14 0 0 0,0 12 0 0 0,1 1 0 0 0,1-1 0 0 0,0 0 0 0 0,2-10 0 0 0,-3 18 0 0 0,1 1 0 0 0,-1-1 0 0 0,1 1 0 0 0,0 0 0 0 0,0-1 0 0 0,0 1 0 0 0,0 0 0 0 0,0 0 0 0 0,0-1 0 0 0,0 1 0 0 0,0 0 0 0 0,0 0 0 0 0,0 0 0 0 0,1 0 0 0 0,-1 0 0 0 0,0 0 0 0 0,2 0 0 0 0,28-11 0 0 0,-22 9 0 0 0,7 0 0 0 0,1 0 0 0 0,-1 0 0 0 0,1 2 0 0 0,0 0 0 0 0,28 3 0 0 0,-4-1 0 0 0,177 1 0 0 0,36-22 0 0 0,-194 13 0 0 0,127-24 0 0 0,23-3 0 0 0,-54 11 0 0 0,-14 1 0 0 0,-13-2 0 0 0,-91 15 0 0 0,1 2 0 0 0,45-3 0 0 0,132 9 0 0 0,-112 1 0 0 0,81-15 0 0 0,-172 14 0 0 0,81-13 0 0 0,52-4 0 0 0,-90 13 0 0 0,1 3 0 0 0,-1 3 0 0 0,60 8 0 0 0,-73-4 0 0 0,74-3 0 0 0,-75-2 0 0 0,68 3 0 0 0,-87-2 0 0 0,0-2 0 0 0,0-1 0 0 0,25-6 0 0 0,-26 5 0 0 0,0-1 0 0 0,0 1 0 0 0,0 1 0 0 0,1 1 0 0 0,-1 1 0 0 0,0 1 0 0 0,31 6 0 0 0,-43-6 0 0 0,1 1 0 0 0,-1 1 0 0 0,1 0 0 0 0,-1 0 0 0 0,0 1 0 0 0,0 0 0 0 0,-1 1 0 0 0,1 0 0 0 0,15 11 0 0 0,-15-7 0 0 0,0 0 0 0 0,-1 1 0 0 0,0 0 0 0 0,-1 0 0 0 0,0 1 0 0 0,0 0 0 0 0,9 20 0 0 0,-3 1 0 0 0,17 58 0 0 0,26 148 0 0 0,-52-208 0 0 0,-2 1 0 0 0,0-1 0 0 0,-3 39 0 0 0,0-42 0 0 0,1 0 0 0 0,7 42 0 0 0,2 23 0 0 0,-9-80 0 0 0,-1 0 0 0 0,-1 0 0 0 0,0 0 0 0 0,-1 0 0 0 0,-5 18 0 0 0,5-22 0 0 0,-1 0 0 0 0,-1-1 0 0 0,1 1 0 0 0,-1-1 0 0 0,-1 0 0 0 0,1 0 0 0 0,-1 0 0 0 0,0-1 0 0 0,-1 0 0 0 0,0 0 0 0 0,0 0 0 0 0,0 0 0 0 0,0-1 0 0 0,-1 0 0 0 0,-12 7 0 0 0,-8 1 0 0 0,0-1 0 0 0,0-1 0 0 0,-33 9 0 0 0,-14 5 0 0 0,-77 42-544 0 0,102-42-2201 0 0,0 3-3838 0 0,3-1-2193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3:40.790"/>
    </inkml:context>
    <inkml:brush xml:id="br0">
      <inkml:brushProperty name="width" value="0.1" units="cm"/>
      <inkml:brushProperty name="height" value="0.1" units="cm"/>
      <inkml:brushProperty name="color" value="#F4F91B"/>
    </inkml:brush>
  </inkml:definitions>
  <inkml:trace contextRef="#ctx0" brushRef="#br0">2286 20 1375 0 0,'-1'-1'39'0'0,"1"1"-1"0"0,-1-1 0 0 0,0 1 0 0 0,0-1 1 0 0,0 1-1 0 0,0-1 0 0 0,0 1 0 0 0,0 0 0 0 0,0-1 1 0 0,0 1-1 0 0,0 0 0 0 0,0 0 0 0 0,0 0 1 0 0,0 0-1 0 0,0 0 0 0 0,0 0 0 0 0,0 0 1 0 0,-1 0-1 0 0,-22 5 963 0 0,8-1-826 0 0,-6 0 213 0 0,19-3-191 0 0,-1 0 0 0 0,1-1 0 0 0,-1 1 0 0 0,1-1 1 0 0,-1 1-1 0 0,1-1 0 0 0,-1 0 0 0 0,0-1 0 0 0,1 1 0 0 0,-1-1 0 0 0,-4 0 0 0 0,6 0-113 0 0,0 1 0 0 0,0 0 0 0 0,0 0 0 0 0,-1 0 0 0 0,1 0 0 0 0,0 1 0 0 0,0-1 0 0 0,0 0 0 0 0,0 1 0 0 0,0 0 0 0 0,-3 1 0 0 0,3-1 3 0 0,0 0-1 0 0,0 0 0 0 0,1 0 1 0 0,-1 0-1 0 0,0-1 0 0 0,0 1 1 0 0,0 0-1 0 0,0-1 0 0 0,0 0 1 0 0,0 1-1 0 0,0-1 0 0 0,0 0 0 0 0,-2 0 1 0 0,-38 0 711 0 0,8-1-446 0 0,-107 19 171 0 0,94-10-442 0 0,-17 0 63 0 0,-2-2 1 0 0,1-3-1 0 0,-96-8 0 0 0,-88-26 617 0 0,12 2-64 0 0,-27 12-479 0 0,182 16-171 0 0,-102 13 0 0 0,87-2-34 0 0,-85 12-292 0 0,60-5-1105 0 0,59-9-2508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3:45.393"/>
    </inkml:context>
    <inkml:brush xml:id="br0">
      <inkml:brushProperty name="width" value="0.1" units="cm"/>
      <inkml:brushProperty name="height" value="0.1" units="cm"/>
      <inkml:brushProperty name="color" value="#F4F91B"/>
    </inkml:brush>
  </inkml:definitions>
  <inkml:trace contextRef="#ctx0" brushRef="#br0">2677 39 1583 0 0,'-1'-1'43'0'0,"-1"1"0"0"0,0-1-1 0 0,0 1 1 0 0,1 0 0 0 0,-1-1-1 0 0,0 1 1 0 0,0 0 0 0 0,1 0-1 0 0,-1 0 1 0 0,0 0 0 0 0,0 1-1 0 0,-2 0 1 0 0,-5-1 213 0 0,-5-2 882 0 0,-25-9-1 0 0,28 7-776 0 0,-1 0-1 0 0,1 1 1 0 0,-17-1-1 0 0,-9-1 187 0 0,24 3-405 0 0,0 1 0 0 0,0 0 0 0 0,0 0 0 0 0,-14 2-1 0 0,-21 3 252 0 0,-54-2-1 0 0,-13-1 167 0 0,-33 7 33 0 0,-19 9-349 0 0,52-8-42 0 0,-75 10 22 0 0,19-1-26 0 0,124-12-98 0 0,-151 21 90 0 0,4 0-57 0 0,155-24-96 0 0,-1-2 0 0 0,-76-7 0 0 0,13-10-11 0 0,-126-10 118 0 0,200 25-134 0 0,0 1 1 0 0,0 2-1 0 0,0 1 1 0 0,1 1-1 0 0,-1 1 0 0 0,-27 10 1 0 0,-51 25-926 0 0,53-20-2682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9T23:44:38.627"/>
    </inkml:context>
    <inkml:brush xml:id="br0">
      <inkml:brushProperty name="width" value="0.1" units="cm"/>
      <inkml:brushProperty name="height" value="0.1" units="cm"/>
      <inkml:brushProperty name="color" value="#E71224"/>
    </inkml:brush>
  </inkml:definitions>
  <inkml:trace contextRef="#ctx0" brushRef="#br0">987 220 1727 0 0,'-1'0'2'0'0,"-1"1"0"0"0,1-1 0 0 0,0 0-1 0 0,-1 0 1 0 0,1 0 0 0 0,0 0-1 0 0,-1 0 1 0 0,1 0 0 0 0,-1 0-1 0 0,1 0 1 0 0,0 0 0 0 0,-3-1 0 0 0,3 1 39 0 0,1-1 0 0 0,-1 1 0 0 0,0-1 0 0 0,1 1 0 0 0,-1 0 0 0 0,1-1 0 0 0,-1 1 0 0 0,1-1 0 0 0,-1 1 0 0 0,1-1 0 0 0,0 1 0 0 0,-1-1 0 0 0,1 0 0 0 0,-1 1 1 0 0,1-1-1 0 0,0 1 0 0 0,0-1 0 0 0,-1-1 0 0 0,1-1 219 0 0,-1-1 1 0 0,1 0-1 0 0,0 0 1 0 0,0 0-1 0 0,0 0 0 0 0,0 1 1 0 0,2-5-1 0 0,0-8 168 0 0,8-41 1866 0 0,-10 56-2226 0 0,0-1-1 0 0,0 1 0 0 0,0-1 0 0 0,0 1 0 0 0,-1 0 0 0 0,1-1 0 0 0,0 1 0 0 0,-1 0 1 0 0,1-1-1 0 0,0 1 0 0 0,-1 0 0 0 0,0 0 0 0 0,1-1 0 0 0,-1 1 0 0 0,0 0 0 0 0,0 0 1 0 0,1 0-1 0 0,-1 0 0 0 0,0 0 0 0 0,0 0 0 0 0,-2-1 0 0 0,2 1-2 0 0,-1 0-1 0 0,0 0 0 0 0,0 0 1 0 0,0 1-1 0 0,0-1 1 0 0,0 1-1 0 0,0-1 1 0 0,0 1-1 0 0,0 0 0 0 0,0-1 1 0 0,0 1-1 0 0,-4 1 1 0 0,-2 0 55 0 0,0 0 1 0 0,0 1 0 0 0,0 0-1 0 0,1 0 1 0 0,-1 1-1 0 0,-9 5 1 0 0,0 1 69 0 0,-45 20 148 0 0,54-26-289 0 0,0-1-1 0 0,1 0 1 0 0,-1 0 0 0 0,0 0 0 0 0,0-1 0 0 0,-11 0-1 0 0,7 0 122 0 0,-1-2 0 0 0,1 0 0 0 0,-1 0-1 0 0,1-1 1 0 0,-14-4 0 0 0,23 6-131 0 0,0-1 0 0 0,0 1 0 0 0,-1 0-1 0 0,1-1 1 0 0,0 1 0 0 0,-5 1 0 0 0,-20-2 178 0 0,22-1-167 0 0,-1-1 0 0 0,1 0-1 0 0,-1 0 1 0 0,1 0 0 0 0,0-1-1 0 0,-10-8 1 0 0,9 6 39 0 0,-1 1 0 0 0,1 0 0 0 0,-15-6 0 0 0,-3 2-6 0 0,0 0 1 0 0,-1 2-1 0 0,0 1 0 0 0,-1 1 0 0 0,-39-2 0 0 0,-12-5 124 0 0,56 7-160 0 0,1 1 1 0 0,-36-1-1 0 0,36 6-261 0 0,-35 6 0 0 0,27-1-62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4:45.069"/>
    </inkml:context>
    <inkml:brush xml:id="br0">
      <inkml:brushProperty name="width" value="0.1" units="cm"/>
      <inkml:brushProperty name="height" value="0.1" units="cm"/>
      <inkml:brushProperty name="color" value="#F4F91B"/>
    </inkml:brush>
  </inkml:definitions>
  <inkml:trace contextRef="#ctx0" brushRef="#br0">508 985 1351 0 0,'-5'0'55'0'0,"0"1"0"0"0,0 0-1 0 0,0-1 1 0 0,0 2 0 0 0,0-1 0 0 0,0 1-1 0 0,0-1 1 0 0,1 1 0 0 0,-6 4-1 0 0,-41 27 913 0 0,12-7-569 0 0,37-25-426 0 0,0 1 82 0 0,-1-1-1 0 0,1 1 0 0 0,0-1 1 0 0,-1 0-1 0 0,1 0 0 0 0,-1-1 1 0 0,-2 2-1 0 0,4-2 22 0 0,1 0 1 0 0,-1 0-1 0 0,1 0 0 0 0,-1-1 0 0 0,1 1 1 0 0,-1 0-1 0 0,1 0 0 0 0,-1 0 0 0 0,1-1 1 0 0,-1 1-1 0 0,1 0 0 0 0,-1 0 1 0 0,1-1-1 0 0,-1 1 0 0 0,1 0 0 0 0,0-1 1 0 0,-1 1-1 0 0,1 0 0 0 0,-1-1 0 0 0,1 1 1 0 0,0-1-1 0 0,0 1 0 0 0,-1-1 1 0 0,1 1-1 0 0,0-1 0 0 0,0 1 0 0 0,-1-1 1 0 0,1 1-1 0 0,0-1 0 0 0,0 1 0 0 0,0-1 1 0 0,0 1-1 0 0,0-1 0 0 0,0 1 1 0 0,0-1-1 0 0,0 1 0 0 0,0-1 0 0 0,0 0 1 0 0,0 1-1 0 0,0-1 0 0 0,1 0 0 0 0,-1 0 18 0 0,0 1 0 0 0,0-1 0 0 0,1 1 0 0 0,-1-1 0 0 0,0 0 0 0 0,1 1 0 0 0,-1-1 0 0 0,1 1-1 0 0,-1-1 1 0 0,1 1 0 0 0,-1-1 0 0 0,1 1 0 0 0,-1 0 0 0 0,1-1 0 0 0,-1 1 0 0 0,1 0 0 0 0,-1-1 0 0 0,1 1-1 0 0,0 0 1 0 0,-1 0 0 0 0,1-1 0 0 0,0 1 0 0 0,-1 0 0 0 0,1 0 0 0 0,0 0 0 0 0,0 0 0 0 0,27-3 582 0 0,-17 2-141 0 0,6-3 151 0 0,-11 3-459 0 0,0-1 0 0 0,1 1 0 0 0,-1 0 0 0 0,1 1 1 0 0,-1 0-1 0 0,0-1 0 0 0,1 2 0 0 0,-1-1 0 0 0,12 3 0 0 0,1 4 102 0 0,-13-4-149 0 0,0-1 1 0 0,0 1-1 0 0,0-1 0 0 0,0-1 0 0 0,1 1 0 0 0,-1-1 1 0 0,1 0-1 0 0,-1 0 0 0 0,1-1 0 0 0,-1 0 0 0 0,1 0 0 0 0,8-2 1 0 0,-9 1-34 0 0,-1 1 1 0 0,1 0 0 0 0,0 0 0 0 0,0 0 0 0 0,-1 1 0 0 0,10 1 0 0 0,-3 0 94 0 0,19 4 132 0 0,-26-4-305 0 0,0-1 1 0 0,1 0 0 0 0,-1 0 0 0 0,0 0-1 0 0,0 0 1 0 0,1-1 0 0 0,-1 0 0 0 0,1 0-1 0 0,-1 0 1 0 0,0-1 0 0 0,1 0 0 0 0,-1 0-1 0 0,0 0 1 0 0,6-2 0 0 0,1-3 419 0 0,27-7 1 0 0,1-1 259 0 0,-36 13-710 0 0,-1 1 0 0 0,1-1 0 0 0,0 1 0 0 0,-1 0 0 0 0,1 0 0 0 0,0 0 0 0 0,-1 0 0 0 0,1 1-1 0 0,0-1 1 0 0,-1 1 0 0 0,1 0 0 0 0,4 2 0 0 0,25 3 115 0 0,-20-6-60 0 0,15-1 117 0 0,0 2 0 0 0,0 1 0 0 0,0 1 0 0 0,29 7 1 0 0,-45-7-180 0 0,77 18 201 0 0,-71-18-179 0 0,0 1 0 0 0,0 1 0 0 0,0 1 0 0 0,28 12-1 0 0,-36-14-42 0 0,0-1-1 0 0,0 0 0 0 0,0 0 0 0 0,0-1 0 0 0,20 1 0 0 0,57-2 246 0 0,-52-1-90 0 0,1-1 6 0 0,38 2 85 0 0,-47 4-204 0 0,13 0 13 0 0,34-7 130 0 0,-51-1-111 0 0,0 0-15 0 0,-1 1 1 0 0,42 2 0 0 0,-50 0-43 0 0,-1 0 0 0 0,1-1 0 0 0,0 0-1 0 0,-1-1 1 0 0,1-1 0 0 0,-1 0 0 0 0,24-9 0 0 0,-19 7 72 0 0,-15 4-81 0 0,0 0-1 0 0,1 0 0 0 0,-1 0 0 0 0,0 0 0 0 0,0 0 1 0 0,3-2-1 0 0,14-9 75 0 0,11-7 33 0 0,-26 16-107 0 0,-1-1 0 0 0,1 0 0 0 0,-1 0 0 0 0,0 0 0 0 0,0 0 0 0 0,0-1 0 0 0,-1 1-1 0 0,0-1 1 0 0,0 0 0 0 0,0 0 0 0 0,0 0 0 0 0,-1 0 0 0 0,0-1 0 0 0,0 1 0 0 0,2-11 0 0 0,35-186 483 0 0,-36 185-488 0 0,0 1 0 0 0,-1-1 0 0 0,-1 0-1 0 0,-1-1 1 0 0,0 1 0 0 0,-1 0 0 0 0,-1 0 0 0 0,-1 1-1 0 0,-8-32 1 0 0,1 16 8 0 0,1 0-1 0 0,2-1 1 0 0,-5-65 0 0 0,7-102 83 0 0,5 159-99 0 0,0 28-5 0 0,-1 0 0 0 0,0 0 0 0 0,-3-13 0 0 0,3 24 0 0 0,1 1 0 0 0,-1 0 0 0 0,1 0 0 0 0,-1 0 0 0 0,0-1 0 0 0,0 1 0 0 0,1 0 0 0 0,-1 0 0 0 0,0 0 0 0 0,0 0 0 0 0,0 0 0 0 0,0 0 0 0 0,0 0 0 0 0,0 0 0 0 0,0 1 0 0 0,-1-1 0 0 0,1 0 0 0 0,0 1 0 0 0,0-1 0 0 0,0 1 0 0 0,-1-1 0 0 0,1 1 0 0 0,0 0 0 0 0,-1-1 0 0 0,-1 1 0 0 0,-5-1 0 0 0,-1 0 0 0 0,1 1 0 0 0,-11 0 0 0 0,-7 0 0 0 0,-20-4 0 0 0,-55 3 0 0 0,57 1 0 0 0,9-1 0 0 0,-56-9 0 0 0,72 8 0 0 0,0 1 0 0 0,0 1 0 0 0,0 0 0 0 0,-30 6 0 0 0,-12 4 0 0 0,-29 4 0 0 0,23-13 0 0 0,36-1 0 0 0,2 1 0 0 0,19 0 0 0 0,1-1 0 0 0,-1 0 0 0 0,1 0 0 0 0,-12-2 0 0 0,-20-6 0 0 0,17 5 0 0 0,-27-9 0 0 0,-3 1 0 0 0,14 4 0 0 0,-30-3 0 0 0,10 1 0 0 0,50 8 0 0 0,1 0 0 0 0,0 1 0 0 0,-1 0 0 0 0,-15 2 0 0 0,14-1 0 0 0,1 0 0 0 0,-1-1 0 0 0,-15-1 0 0 0,-25-3 0 0 0,-87 0 0 0 0,8 2 0 0 0,47 13 0 0 0,62-7 0 0 0,1-1 0 0 0,-1-1 0 0 0,1 0 0 0 0,-1-2 0 0 0,-26-2 0 0 0,26 0-2 0 0,1 1-1 0 0,-1 1 1 0 0,-32 5-1 0 0,52-5 2 0 0,-6 1-4 0 0,0 0 0 0 0,0 1-1 0 0,1 0 1 0 0,-1 0 0 0 0,1 0-1 0 0,-1 1 1 0 0,1 0 0 0 0,0 0-1 0 0,-9 7 1 0 0,3-2-9 0 0,1 0 1 0 0,0 1-1 0 0,1 1 0 0 0,-11 12 0 0 0,17-17 15 0 0,0 1-1 0 0,0 0 1 0 0,1 0-1 0 0,-1 0 1 0 0,1 0-1 0 0,0 0 0 0 0,1 1 1 0 0,0 0-1 0 0,0-1 1 0 0,-2 11-1 0 0,1 13-10 0 0,1 0 0 0 0,1 0 0 0 0,4 44 0 0 0,20 89-24 0 0,-18-132 44 0 0,31 123-10 0 0,-11-56 0 0 0,-21-83 0 0 0,-2-7 0 0 0,0 0 0 0 0,0 1 0 0 0,-1-1 0 0 0,0 0 0 0 0,-1 12 0 0 0,0-8 0 0 0,1 1 0 0 0,0-1 0 0 0,5 24 0 0 0,-4-25 0 0 0,1 0 0 0 0,-2-1 0 0 0,0 1 0 0 0,0 0 0 0 0,-1 0 0 0 0,-1 12 0 0 0,-4 13-376 0 0,2-14-696 0 0,0-1 0 0 0,-1 0 0 0 0,-12 35 0 0 0,4-27-776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4:52.267"/>
    </inkml:context>
    <inkml:brush xml:id="br0">
      <inkml:brushProperty name="width" value="0.1" units="cm"/>
      <inkml:brushProperty name="height" value="0.1" units="cm"/>
      <inkml:brushProperty name="color" value="#F4F91B"/>
    </inkml:brush>
  </inkml:definitions>
  <inkml:trace contextRef="#ctx0" brushRef="#br0">1914 1204 799 0 0,'0'-1'84'0'0,"1"0"-1"0"0,-1 1 0 0 0,1-1 1 0 0,-1 0-1 0 0,0 1 0 0 0,1-1 1 0 0,-1 0-1 0 0,0 0 0 0 0,0 1 1 0 0,1-1-1 0 0,-1 0 0 0 0,0 0 1 0 0,0 0-1 0 0,0 1 0 0 0,0-1 1 0 0,0 0-1 0 0,0 0 0 0 0,0 0 1 0 0,0 1-1 0 0,-1-1 0 0 0,1 0 1 0 0,0 0-1 0 0,0 1 0 0 0,-1-1 1 0 0,1 0-1 0 0,-1 0 0 0 0,1 0 30 0 0,0 0 1 0 0,0 1-1 0 0,-1-1 0 0 0,1 1 1 0 0,0-1-1 0 0,0 1 0 0 0,-1-1 1 0 0,1 1-1 0 0,0-1 0 0 0,-1 1 0 0 0,1 0 1 0 0,0-1-1 0 0,-1 1 0 0 0,1-1 1 0 0,-1 1-1 0 0,1 0 0 0 0,-1-1 1 0 0,1 1-1 0 0,-1 0 0 0 0,0 0-58 0 0,1 0 0 0 0,-1 0 0 0 0,0 0 0 0 0,1 0 0 0 0,-1 0 0 0 0,1 0 0 0 0,-1 0 0 0 0,1 0 0 0 0,-1 1 0 0 0,1-1 0 0 0,-1 0 0 0 0,0 0 0 0 0,1 1 0 0 0,0-1 0 0 0,-1 0 0 0 0,1 1 0 0 0,-1-1 0 0 0,1 1 0 0 0,-1-1 0 0 0,1 0 0 0 0,0 1 0 0 0,-1-1 0 0 0,1 1 0 0 0,-1 0 0 0 0,-5 7 188 0 0,3-3-116 0 0,0 1 0 0 0,-1-1 0 0 0,0-1 0 0 0,0 1 0 0 0,0-1 0 0 0,-1 1 0 0 0,0-1 0 0 0,1 0 0 0 0,-2-1 0 0 0,1 1 0 0 0,0-1 0 0 0,0 0 0 0 0,-9 3 0 0 0,6-3 308 0 0,-1-1-1 0 0,1 0 1 0 0,0-1-1 0 0,-1 1 1 0 0,-14-1-1 0 0,16-1-161 0 0,0 1 0 0 0,1 0 0 0 0,-1 0 1 0 0,-7 3-1 0 0,8-2-146 0 0,1 0 1 0 0,-1-1-1 0 0,0 0 1 0 0,1 0-1 0 0,-1-1 0 0 0,0 1 1 0 0,-7-2-1 0 0,-60-4 1182 0 0,45 4-830 0 0,-45-7 0 0 0,49 2-178 0 0,-28-11-1 0 0,-4-1 192 0 0,44 14-418 0 0,-1 1 1 0 0,-1 1-1 0 0,1 0 0 0 0,0 1 0 0 0,-1 0 1 0 0,1 1-1 0 0,0 0 0 0 0,-25 5 0 0 0,16-2 79 0 0,-37 0-1 0 0,-6 1 177 0 0,51-3-223 0 0,0-1 0 0 0,-25-2 0 0 0,25 0 14 0 0,-1 2 1 0 0,-20 1 0 0 0,-21-1 61 0 0,41-1-100 0 0,-26 2 0 0 0,7-3 6 0 0,29 1-71 0 0,1 1 1 0 0,-1-1-1 0 0,1 1 0 0 0,-1 0 1 0 0,1 0-1 0 0,-1 1 1 0 0,1-1-1 0 0,-5 2 0 0 0,3-1 4 0 0,0 0-1 0 0,0 0 1 0 0,0-1-1 0 0,0 0 1 0 0,0 0-1 0 0,0 0 1 0 0,-7-2-1 0 0,-14 0 58 0 0,12 2-57 0 0,6 1 7 0 0,-1-1 0 0 0,1-1 1 0 0,0 0-1 0 0,0 0 0 0 0,-1 0 0 0 0,-8-4 0 0 0,4 1 47 0 0,11 4-43 0 0,1-1 0 0 0,0 1 0 0 0,-1-1-1 0 0,1 0 1 0 0,-1 0 0 0 0,1 1 0 0 0,0-2-1 0 0,0 1 1 0 0,0 0 0 0 0,0 0 0 0 0,0-1-1 0 0,-3-2 1 0 0,4 3-16 0 0,-1 0 1 0 0,1 0-1 0 0,-1 0 0 0 0,1 0 1 0 0,-1 0-1 0 0,1 0 0 0 0,-1 0 1 0 0,0 0-1 0 0,0 1 0 0 0,1-1 0 0 0,-1 0 1 0 0,0 1-1 0 0,0 0 0 0 0,0-1 1 0 0,1 1-1 0 0,-1 0 0 0 0,-2 0 1 0 0,-14-3 73 0 0,14 0-90 0 0,-1 3 0 0 0,0 0 18 0 0,0 0 1 0 0,0-1-1 0 0,0 1 0 0 0,0-1 1 0 0,0 0-1 0 0,-7-2 0 0 0,10 2-23 0 0,1 1 16 0 0,0-1 1 0 0,-1 1-1 0 0,1-1 0 0 0,0 1 0 0 0,0-1 0 0 0,0 1 0 0 0,0-1 0 0 0,0 0 1 0 0,0 0-1 0 0,0 1 0 0 0,0-1 0 0 0,-1-2 0 0 0,2 2 37 0 0,-1 1-42 0 0,1-1-1 0 0,-1 0 0 0 0,1 0 1 0 0,-1 0-1 0 0,1 0 1 0 0,0 0-1 0 0,-1 0 1 0 0,1 0-1 0 0,0 0 0 0 0,0 0 1 0 0,0 0-1 0 0,0 0 1 0 0,0 0-1 0 0,0 0 0 0 0,0-1 1 0 0,0 1 37 0 0,8-7 31 0 0,-7 7-66 0 0,1-1 0 0 0,0 0 0 0 0,0 1 0 0 0,-1-1 0 0 0,1 1 0 0 0,0-1 0 0 0,5-1 0 0 0,-6 2 2 0 0,1 0 0 0 0,-1 0 0 0 0,1-1 0 0 0,-1 1 0 0 0,0 0 0 0 0,1 0-1 0 0,-1-1 1 0 0,0 1 0 0 0,0-1 0 0 0,0 1 0 0 0,0-1 0 0 0,1-2 0 0 0,9-12 121 0 0,-1 3 59 0 0,-10 13-180 0 0,0-1 1 0 0,0 0-1 0 0,0 1 0 0 0,0-1 0 0 0,0 0 0 0 0,0 1 0 0 0,0-1 1 0 0,0 1-1 0 0,0-1 0 0 0,0 0 0 0 0,0 1 0 0 0,-1-1 0 0 0,1 1 0 0 0,0-1 1 0 0,0 1-1 0 0,-1-1 0 0 0,1 1 0 0 0,0-1 0 0 0,-1 1 0 0 0,1-1 1 0 0,0 1-1 0 0,-1-1 0 0 0,1 1 0 0 0,-1-2 0 0 0,-18-27 377 0 0,5 8-198 0 0,13 20-182 0 0,-1 0 0 0 0,1 0 0 0 0,0 0 0 0 0,0 1-1 0 0,0-1 1 0 0,0 0 0 0 0,-1 1 0 0 0,1-1 0 0 0,0 1 0 0 0,-1-1 0 0 0,1 1 0 0 0,0 0-1 0 0,-1-1 1 0 0,1 1 0 0 0,-1 0 0 0 0,1 0 0 0 0,0 0 0 0 0,-1 0 0 0 0,-1 0-1 0 0,-28 9-20 0 0,8-3 19 0 0,18-5 212 0 0,-1 0 0 0 0,1 1 0 0 0,-1-1 0 0 0,1 1 0 0 0,0 0-1 0 0,0 1 1 0 0,0-1 0 0 0,-6 4 0 0 0,10-5-322 0 0,1 0-1 0 0,-1-1 1 0 0,0 1 0 0 0,0-1-1 0 0,1 1 1 0 0,-1-1 0 0 0,0 1-1 0 0,0-1 1 0 0,0 0 0 0 0,0 1-1 0 0,0-1 1 0 0,0 0 0 0 0,0 0-1 0 0,0 0 1 0 0,1 0 0 0 0,-1 1-1 0 0,-2-2 1 0 0,-34 6 86 0 0,30-4 19 0 0,0 0 1 0 0,0 0-1 0 0,0-1 1 0 0,0 0-1 0 0,0 0 1 0 0,-9-1-1 0 0,-6-2 31 0 0,-30-2 0 0 0,30 4 7 0 0,-29-5 1 0 0,50 6-34 0 0,-1 0 1 0 0,1 0 0 0 0,-1-1-1 0 0,1 1 1 0 0,0 0 0 0 0,-1-1-1 0 0,1 1 1 0 0,-1-1 0 0 0,1 0-1 0 0,0 1 1 0 0,-1-1-1 0 0,1 0 1 0 0,0 0 0 0 0,0 0-1 0 0,0 0 1 0 0,-1 0 0 0 0,1 0-1 0 0,0 0 1 0 0,0 0 0 0 0,1 0-1 0 0,-1-1 1 0 0,0 1-1 0 0,0 0 1 0 0,0-1 0 0 0,1 1-1 0 0,-1 0 1 0 0,1-1 0 0 0,-1 1-1 0 0,1-1 1 0 0,0 1 0 0 0,-1-1-1 0 0,1 1 1 0 0,0-1 0 0 0,0-1-1 0 0,37-179 963 0 0,-33 161-933 0 0,-2 0-1 0 0,0-1 0 0 0,-2 1 1 0 0,0-1-1 0 0,-1 0 1 0 0,-6-26-1 0 0,-1-53 122 0 0,8 96-153 0 0,0-33 65 0 0,-8-69 0 0 0,-1 54 28 0 0,-5-102 0 0 0,14 146-96 0 0,0 6 0 0 0,0 0 0 0 0,-1 0 0 0 0,1 0 0 0 0,0 1 0 0 0,0-1 0 0 0,1 0 0 0 0,-1 0 0 0 0,1 0 0 0 0,-1 0 0 0 0,1 0 0 0 0,0 0 0 0 0,0 0 0 0 0,0 1 0 0 0,1-1 0 0 0,-1 0 0 0 0,1 1 0 0 0,-1-1 0 0 0,1 1 0 0 0,0-1 0 0 0,0 1 0 0 0,2-2 0 0 0,0 1 0 0 0,0 1 0 0 0,0 0 0 0 0,0 0 0 0 0,0 0 0 0 0,0 0 0 0 0,0 1 0 0 0,0-1 0 0 0,8 0 0 0 0,41-5 0 0 0,-18 3 0 0 0,14-4 37 0 0,0 1 1 0 0,0 3-1 0 0,94 3 0 0 0,73 15-202 0 0,-46-18 182 0 0,-95 0 842 0 0,87-9 125 0 0,-107 8-852 0 0,54-14-697 0 0,-44 7 523 0 0,-36 8-96 0 0,0 1-1 0 0,-1 2 1 0 0,1 1-1 0 0,0 1 1 0 0,0 1-1 0 0,0 2 1 0 0,-1 1-1 0 0,0 1 1 0 0,30 11-1 0 0,-48-14 139 0 0,1 1 0 0 0,-1 1 0 0 0,0 0 0 0 0,-1 0 0 0 0,1 1 0 0 0,-1 0 0 0 0,0 0 0 0 0,0 1 0 0 0,-1 1 0 0 0,0-1 0 0 0,0 1 0 0 0,-1 1 0 0 0,0-1 0 0 0,0 1 0 0 0,6 13 0 0 0,3 4 0 0 0,-2 1 0 0 0,-1 0 0 0 0,-1 1 0 0 0,-1 0 0 0 0,11 47 0 0 0,-12-24 0 0 0,5 19 0 0 0,-3 0 0 0 0,6 121 0 0 0,-21-92-11 0 0,1-50 455 0 0,1 0-1 0 0,13 98 1 0 0,-3-115-356 0 0,-6-26-328 0 0,-1 0 0 0 0,-1 0 0 0 0,1 0 0 0 0,-1 0 0 0 0,1 10 0 0 0,-2-16 240 0 0,0 1 0 0 0,0-1 0 0 0,0 1 0 0 0,0-1 0 0 0,0 1 0 0 0,0-1 0 0 0,0 1 0 0 0,0-1 0 0 0,0 0 0 0 0,0 1 0 0 0,0-1 0 0 0,0 1 0 0 0,-1-1 0 0 0,1 1 0 0 0,0-1 0 0 0,0 0 0 0 0,0 1 0 0 0,-1-1 0 0 0,1 0 0 0 0,0 1 0 0 0,0-1 0 0 0,-1 0 0 0 0,1 1 0 0 0,0-1 0 0 0,-1 0 0 0 0,1 1 0 0 0,-1-1 0 0 0,1 0 0 0 0,-5 6 0 0 0,-40 139-665 0 0,25-87-817 0 0,-1 1-387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7:02.502"/>
    </inkml:context>
    <inkml:brush xml:id="br0">
      <inkml:brushProperty name="width" value="0.1" units="cm"/>
      <inkml:brushProperty name="height" value="0.1" units="cm"/>
      <inkml:brushProperty name="color" value="#F4F91B"/>
    </inkml:brush>
  </inkml:definitions>
  <inkml:trace contextRef="#ctx0" brushRef="#br0">2775 205 919 0 0,'0'-3'169'0'0,"0"0"0"0"0,0 0-1 0 0,-1 0 1 0 0,1 0-1 0 0,-1 0 1 0 0,0 0 0 0 0,0 0-1 0 0,0 0 1 0 0,0 0-1 0 0,-1 0 1 0 0,1 0 0 0 0,-1 1-1 0 0,1-1 1 0 0,-1 1-1 0 0,0-1 1 0 0,0 1 0 0 0,0-1-1 0 0,-1 1 1 0 0,-2-2-1 0 0,-5-6 395 0 0,1 0 0 0 0,0-1 0 0 0,-8-15 0 0 0,14 24-473 0 0,1-1 0 0 0,0 1 0 0 0,-1-1-1 0 0,0 1 1 0 0,1 0 0 0 0,-1 0-1 0 0,0 0 1 0 0,0 0 0 0 0,0 0-1 0 0,0 0 1 0 0,-1 1 0 0 0,1 0 0 0 0,0 0-1 0 0,-7-2 1 0 0,-14-6 284 0 0,17 7-333 0 0,0 1-1 0 0,0-1 0 0 0,0 1 0 0 0,0 1 0 0 0,0-1 0 0 0,0 1 0 0 0,-7 1 1 0 0,0-1 5 0 0,-73 7 328 0 0,52-4-297 0 0,15-2 70 0 0,-28-3 0 0 0,32 1-37 0 0,0 1 0 0 0,0 0 0 0 0,-19 2-1 0 0,19 0-75 0 0,0 0 0 0 0,0-2 0 0 0,0 0 0 0 0,0-1 0 0 0,0-1 0 0 0,0 0 0 0 0,-29-8 0 0 0,-59-11 334 0 0,85 18-317 0 0,0 0-1 0 0,0 2 1 0 0,-35 1-1 0 0,-15-2-1 0 0,60 2-45 0 0,-31-4 33 0 0,1 2 1 0 0,-67 5 0 0 0,59 0 11 0 0,-75-4 0 0 0,-12 0 35 0 0,97 2-65 0 0,-52-7 0 0 0,-10 0 17 0 0,50 6-19 0 0,7-1 20 0 0,-1 2 0 0 0,-45 6 0 0 0,-151 23 107 0 0,203-28-108 0 0,-1-2-1 0 0,1-1 0 0 0,0-2 0 0 0,-58-12 0 0 0,65 10 20 0 0,0 0 1 0 0,0 2-1 0 0,-1 1 0 0 0,1 2 0 0 0,-54 5 0 0 0,45 2-114 0 0,-69 20 1 0 0,66-14-220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7:03.853"/>
    </inkml:context>
    <inkml:brush xml:id="br0">
      <inkml:brushProperty name="width" value="0.1" units="cm"/>
      <inkml:brushProperty name="height" value="0.1" units="cm"/>
      <inkml:brushProperty name="color" value="#F4F91B"/>
    </inkml:brush>
  </inkml:definitions>
  <inkml:trace contextRef="#ctx0" brushRef="#br0">1542 2 2471 0 0,'-12'-1'79'0'0,"11"1"-62"0"0,-1 0-1 0 0,1 0 0 0 0,0-1 0 0 0,-1 1 0 0 0,1 0 0 0 0,-1 0 0 0 0,1 1 0 0 0,0-1 0 0 0,-1 0 0 0 0,-1 1 0 0 0,-7 1 85 0 0,1 0-1 0 0,-1 0 0 0 0,-18-1 0 0 0,-7 2 131 0 0,-38 1 598 0 0,24-2-74 0 0,-243-1 1777 0 0,127-5-1584 0 0,-328 9 522 0 0,410-7-1390 0 0,51 1-42 0 0,0 0 0 0 0,-46 6 0 0 0,-5 12-2790 0 0,42-6-384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7:05.003"/>
    </inkml:context>
    <inkml:brush xml:id="br0">
      <inkml:brushProperty name="width" value="0.1" units="cm"/>
      <inkml:brushProperty name="height" value="0.1" units="cm"/>
      <inkml:brushProperty name="color" value="#F4F91B"/>
    </inkml:brush>
  </inkml:definitions>
  <inkml:trace contextRef="#ctx0" brushRef="#br0">1691 108 1839 0 0,'13'-11'409'0'0,"-13"11"-322"0"0,1-1 0 0 0,-1 1 0 0 0,0 0 0 0 0,1-1 0 0 0,-1 1 0 0 0,0-1 0 0 0,1 1 0 0 0,-1 0 1 0 0,0-1-1 0 0,1 1 0 0 0,-1-1 0 0 0,0 1 0 0 0,0-1 0 0 0,0 1 0 0 0,1-1 0 0 0,-1 1 0 0 0,0-1 0 0 0,0 0 0 0 0,0 1 0 0 0,0-1 0 0 0,0 1 0 0 0,0-1 0 0 0,0 1 0 0 0,0-1 0 0 0,0 0 0 0 0,-4 1 149 0 0,0 1 0 0 0,1 0 0 0 0,-1-1 0 0 0,1 1 0 0 0,-5 2 1 0 0,7-3-174 0 0,-33 9 197 0 0,24-7-132 0 0,1 0-1 0 0,-1 1 1 0 0,1 0-1 0 0,-17 8 1 0 0,20-7-45 0 0,0-1 0 0 0,0-1 0 0 0,-1 1 0 0 0,1-1 0 0 0,-1 0 0 0 0,1-1 0 0 0,-1 1 0 0 0,0-1 0 0 0,-9 0 0 0 0,-12 1 135 0 0,24-1-105 0 0,-1 0 1 0 0,0-1 0 0 0,1 1 0 0 0,-1-1 0 0 0,0-1 0 0 0,0 1 0 0 0,-8-2-1 0 0,-63-10 466 0 0,57 8-458 0 0,0-1 1 0 0,0-1-1 0 0,-22-10 0 0 0,23 10-23 0 0,0 1-1 0 0,-1 0 1 0 0,0 1-1 0 0,0 1 1 0 0,0 1 0 0 0,-30 0-1 0 0,-41-6 58 0 0,-15-9-121 0 0,-173-24 182 0 0,225 37-180 0 0,0 2 0 0 0,0 2 0 0 0,-70 9 0 0 0,-174 44-1049 0 0,249-40-2638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7:06.962"/>
    </inkml:context>
    <inkml:brush xml:id="br0">
      <inkml:brushProperty name="width" value="0.1" units="cm"/>
      <inkml:brushProperty name="height" value="0.1" units="cm"/>
      <inkml:brushProperty name="color" value="#F4F91B"/>
    </inkml:brush>
  </inkml:definitions>
  <inkml:trace contextRef="#ctx0" brushRef="#br0">1611 125 1983 0 0,'-29'4'560'0'0,"25"-3"-547"0"0,0 0 0 0 0,1 0 0 0 0,-1-1 0 0 0,0 1 0 0 0,0-1 0 0 0,-1 0 0 0 0,-5-1 0 0 0,6 1 44 0 0,1 0-1 0 0,0 0 1 0 0,0 0-1 0 0,-1 0 1 0 0,1 1-1 0 0,-4 0 1 0 0,5 0-32 0 0,-1-1 1 0 0,1 1 0 0 0,-1-1-1 0 0,1 0 1 0 0,-1 0 0 0 0,1 0 0 0 0,0 0-1 0 0,-1 0 1 0 0,1 0 0 0 0,-1-1-1 0 0,1 1 1 0 0,-4-2 0 0 0,-24-5 555 0 0,25 6-409 0 0,0 0 0 0 0,0 0 0 0 0,0 0 0 0 0,0 0 0 0 0,-6-3 0 0 0,5 2-105 0 0,-1 0-1 0 0,0 1 0 0 0,0-1 1 0 0,0 2-1 0 0,0-1 1 0 0,0 1-1 0 0,-11 1 1 0 0,2-1 66 0 0,-37-4 691 0 0,39 4-631 0 0,1-2-1 0 0,0 0 1 0 0,-16-4-1 0 0,18 3-71 0 0,0 1-1 0 0,-1 0 0 0 0,1 0 1 0 0,-1 2-1 0 0,-13-1 0 0 0,-28 3 160 0 0,0-3 0 0 0,-70-10 0 0 0,-60-24 659 0 0,119 20-525 0 0,-68-7 0 0 0,-21 19-286 0 0,99 8-238 0 0,1 2 1 0 0,0 2-1 0 0,1 3 1 0 0,-72 26-1 0 0,91-26-241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7:08.633"/>
    </inkml:context>
    <inkml:brush xml:id="br0">
      <inkml:brushProperty name="width" value="0.1" units="cm"/>
      <inkml:brushProperty name="height" value="0.1" units="cm"/>
      <inkml:brushProperty name="color" value="#F4F91B"/>
    </inkml:brush>
  </inkml:definitions>
  <inkml:trace contextRef="#ctx0" brushRef="#br0">2105 94 1839 0 0,'3'-7'272'0'0,"0"0"0"0"0,1 0-1 0 0,-1 0 1 0 0,2 1-1 0 0,-1-1 1 0 0,1 1-1 0 0,0 0 1 0 0,0 1-1 0 0,1-1 1 0 0,0 1 0 0 0,9-8-1 0 0,-14 13-270 0 0,-1 0 28 0 0,1 0-1 0 0,0-1 1 0 0,-1 1-1 0 0,1 0 1 0 0,0-1-1 0 0,-1 1 1 0 0,1-1-1 0 0,-1 1 1 0 0,1-1-1 0 0,-1 1 1 0 0,1-1-1 0 0,-1 0 1 0 0,1 1-1 0 0,-1-1 1 0 0,0 0-1 0 0,1 1 1 0 0,-1-1 0 0 0,0 0-1 0 0,1 1 1 0 0,-1-2-1 0 0,-47 4 1881 0 0,37-2-1757 0 0,-13 0 274 0 0,-35 4 0 0 0,-14 7-52 0 0,-111 3 0 0 0,-154-2 114 0 0,221-4-257 0 0,-139 8 105 0 0,171-15-203 0 0,-88-9-1 0 0,93 0-66 0 0,0 3-1 0 0,1 4 0 0 0,-110 13 1 0 0,94 1-65 0 0,-143 16-381 0 0,170-21-31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7:10.109"/>
    </inkml:context>
    <inkml:brush xml:id="br0">
      <inkml:brushProperty name="width" value="0.1" units="cm"/>
      <inkml:brushProperty name="height" value="0.1" units="cm"/>
      <inkml:brushProperty name="color" value="#F4F91B"/>
    </inkml:brush>
  </inkml:definitions>
  <inkml:trace contextRef="#ctx0" brushRef="#br0">2055 35 455 0 0,'-1'-1'50'0'0,"1"-1"0"0"0,-1 1-1 0 0,0-1 1 0 0,0 1-1 0 0,-1 0 1 0 0,1 0-1 0 0,0-1 1 0 0,0 1-1 0 0,0 0 1 0 0,-1 0-1 0 0,1 0 1 0 0,-1 0 0 0 0,1 1-1 0 0,-1-1 1 0 0,1 0-1 0 0,-1 0 1 0 0,1 1-1 0 0,-1-1 1 0 0,0 1-1 0 0,1 0 1 0 0,-1-1 0 0 0,0 1-1 0 0,-2 0 1 0 0,-5 0 403 0 0,1 1-1 0 0,-1 0 1 0 0,-14 3 0 0 0,-11 1-70 0 0,8-4 322 0 0,-33 7 0 0 0,20-3-364 0 0,-35 0 431 0 0,-128-7-1 0 0,58-3-345 0 0,71 7-252 0 0,-46-2 20 0 0,-6-3 68 0 0,-54-4 116 0 0,-83-19 136 0 0,181 23-423 0 0,-137 13 1 0 0,-79 29-341 0 0,258-32 57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7:11.908"/>
    </inkml:context>
    <inkml:brush xml:id="br0">
      <inkml:brushProperty name="width" value="0.1" units="cm"/>
      <inkml:brushProperty name="height" value="0.1" units="cm"/>
      <inkml:brushProperty name="color" value="#F4F91B"/>
    </inkml:brush>
  </inkml:definitions>
  <inkml:trace contextRef="#ctx0" brushRef="#br0">706 46 2071 0 0,'-11'-1'325'0'0,"1"-1"-1"0"0,0 1 0 0 0,1-2 0 0 0,-18-5 0 0 0,-6-2 327 0 0,6 4-221 0 0,1 0-1 0 0,-1 2 0 0 0,0 1 1 0 0,-1 2-1 0 0,-28 1 0 0 0,26 2-195 0 0,-133 10 636 0 0,120-6-718 0 0,-74 19 0 0 0,75-10-2418 0 0,22-4-332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20T00:07:13.299"/>
    </inkml:context>
    <inkml:brush xml:id="br0">
      <inkml:brushProperty name="width" value="0.1" units="cm"/>
      <inkml:brushProperty name="height" value="0.1" units="cm"/>
      <inkml:brushProperty name="color" value="#F4F91B"/>
    </inkml:brush>
  </inkml:definitions>
  <inkml:trace contextRef="#ctx0" brushRef="#br0">2822 70 919 0 0,'-9'3'312'0'0,"0"0"0"0"0,-1 0 0 0 0,0 0-1 0 0,1-2 1 0 0,-1 1 0 0 0,0-1 0 0 0,0 0-1 0 0,-12-2 1 0 0,-34 5 1444 0 0,27 0-1268 0 0,0-2 1 0 0,-59-2 0 0 0,-57-14 399 0 0,110 7-508 0 0,1 0-1 0 0,-42-16 0 0 0,39 11 154 0 0,-63-12-1 0 0,82 21-498 0 0,-1 0 0 0 0,1 1 0 0 0,-1 2 0 0 0,1-1 0 0 0,-1 2 0 0 0,1 1 0 0 0,0 0 0 0 0,-1 1 1 0 0,1 1-1 0 0,-20 7 0 0 0,23-4-815 0 0,0 0 0 0 0,0 1 1 0 0,-15 11-1 0 0,11-7-2358 0 0</inkml:trace>
  <inkml:trace contextRef="#ctx0" brushRef="#br0" timeOffset="1">1169 172 1375 0 0,'-152'8'3468'0'0,"89"-2"-2714"0"0,-63-4 0 0 0,-151-19 1582 0 0,82 21-1647 0 0,155-2-636 0 0,-20-1 67 0 0,-26 2-94 0 0,74-2-20 0 0,1 1 0 0 0,-1 1 1 0 0,0 0-1 0 0,1 0 0 0 0,-14 6 1 0 0,10-1-445 0 0,-25 15 0 0 0,25-13-1588 0 0,-1 0-870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4380B-81AB-F3D8-C716-B50DAC73F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9D7B6-A12B-2099-1F56-4FCB317AE3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9A9F9D-01E4-F8E9-A368-92D130577565}"/>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54251F7-4D9B-CEE0-5F5A-C46882B461C1}"/>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923813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3529D-1E15-3EDB-5015-A45275F10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F1261-4E03-4A59-C2A1-76F93285E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7E277E-B751-262A-1D5B-3BD02B888B37}"/>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3242FE6-72A5-ABE9-7D95-8932D223647A}"/>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521740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A83A2-D8D6-CA41-3807-2B0136D366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07B8A-4EC6-138D-0C4A-6D0BC1888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55D13F-FBAF-63EE-D582-069FAC09D916}"/>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F013403-3BAD-7EDA-C2EB-F7816C3FD5AC}"/>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696463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466F4-ED95-974B-DED0-EFA7665C2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B1CF0-A8F9-4B03-17AD-303E7CD88A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1C5415-D047-3840-49F4-3E5398B13FBB}"/>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D07435A-7478-63BF-6EB4-7823C58FB22F}"/>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744414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83562-9BD7-4874-AA90-85446F55F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901E5-088E-683D-F391-015B6412CF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BF207-4C21-B73B-6266-1A972EA622C8}"/>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A0D4FB1-BF99-D004-C4B1-D7140D5C12B8}"/>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785764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CBFF7-4ACB-04E6-39E1-847A919E7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0FD838-5EB0-FB66-9916-B4B22CB01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A7469E-48FC-8816-0B20-AC5E1D7166BD}"/>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2D56009-8F96-FAC4-7128-088E3A6B9C40}"/>
              </a:ext>
            </a:extLst>
          </p:cNvPr>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39711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5430D-91D8-F4A5-DC83-F1832B82F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2AA61-BED9-A3BC-AF99-70200852B5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2C0F50-4F9D-B54C-CFDE-1E4B6948FCCF}"/>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43DA8B4-5EED-D8E2-26A4-560FF7937A84}"/>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041001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B2F17-5099-63F6-ECA7-C9D317EEC2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D18E7-A263-ABA7-EBC0-E647A0599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EAD4F-EF37-F42C-0F9E-C95121C54AA5}"/>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E6F7E14-AA2A-93A2-F9C9-F756CC6A19B5}"/>
              </a:ext>
            </a:extLst>
          </p:cNvPr>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4798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38566-6059-DD04-0031-CC602897C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C28CD-B113-C6B0-C62C-A50E30862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2006D7-1F1E-F55E-B5CE-E91EF3CB6A7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B233868-2E09-C48A-DF88-B9DF42B613AE}"/>
              </a:ext>
            </a:extLst>
          </p:cNvPr>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966454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474D1-9C2C-56BF-8690-3ABAC5856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373CA-9A49-3EE0-631D-0F48DB2B2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328A8-53EE-36CD-7AE8-33CB84123812}"/>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E690147-7861-ED42-822F-752F7FB18FFD}"/>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125359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2/19/2025</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2/19/2025</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2/19/2025</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2/19/2025</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2/19/2025</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2/19/2025</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2/19/2025</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2/19/2025</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2/19/2025</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2/19/2025</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2/19/2025</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2/19/2025</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09.xml"/><Relationship Id="rId13" Type="http://schemas.openxmlformats.org/officeDocument/2006/relationships/image" Target="../media/image216.png"/><Relationship Id="rId18" Type="http://schemas.openxmlformats.org/officeDocument/2006/relationships/customXml" Target="../ink/ink214.xml"/><Relationship Id="rId26" Type="http://schemas.openxmlformats.org/officeDocument/2006/relationships/customXml" Target="../ink/ink218.xml"/><Relationship Id="rId3" Type="http://schemas.openxmlformats.org/officeDocument/2006/relationships/image" Target="../media/image3.png"/><Relationship Id="rId21" Type="http://schemas.openxmlformats.org/officeDocument/2006/relationships/image" Target="../media/image220.png"/><Relationship Id="rId7" Type="http://schemas.openxmlformats.org/officeDocument/2006/relationships/image" Target="../media/image213.png"/><Relationship Id="rId12" Type="http://schemas.openxmlformats.org/officeDocument/2006/relationships/customXml" Target="../ink/ink211.xml"/><Relationship Id="rId17" Type="http://schemas.openxmlformats.org/officeDocument/2006/relationships/image" Target="../media/image218.png"/><Relationship Id="rId25" Type="http://schemas.openxmlformats.org/officeDocument/2006/relationships/image" Target="../media/image222.png"/><Relationship Id="rId2" Type="http://schemas.openxmlformats.org/officeDocument/2006/relationships/notesSlide" Target="../notesSlides/notesSlide10.xml"/><Relationship Id="rId16" Type="http://schemas.openxmlformats.org/officeDocument/2006/relationships/customXml" Target="../ink/ink213.xml"/><Relationship Id="rId20" Type="http://schemas.openxmlformats.org/officeDocument/2006/relationships/customXml" Target="../ink/ink215.xml"/><Relationship Id="rId1" Type="http://schemas.openxmlformats.org/officeDocument/2006/relationships/slideLayout" Target="../slideLayouts/slideLayout1.xml"/><Relationship Id="rId6" Type="http://schemas.openxmlformats.org/officeDocument/2006/relationships/customXml" Target="../ink/ink208.xml"/><Relationship Id="rId11" Type="http://schemas.openxmlformats.org/officeDocument/2006/relationships/image" Target="../media/image215.png"/><Relationship Id="rId24" Type="http://schemas.openxmlformats.org/officeDocument/2006/relationships/customXml" Target="../ink/ink217.xml"/><Relationship Id="rId5" Type="http://schemas.openxmlformats.org/officeDocument/2006/relationships/image" Target="../media/image212.png"/><Relationship Id="rId15" Type="http://schemas.openxmlformats.org/officeDocument/2006/relationships/image" Target="../media/image217.png"/><Relationship Id="rId23" Type="http://schemas.openxmlformats.org/officeDocument/2006/relationships/image" Target="../media/image221.png"/><Relationship Id="rId10" Type="http://schemas.openxmlformats.org/officeDocument/2006/relationships/customXml" Target="../ink/ink210.xml"/><Relationship Id="rId19" Type="http://schemas.openxmlformats.org/officeDocument/2006/relationships/image" Target="../media/image219.png"/><Relationship Id="rId4" Type="http://schemas.openxmlformats.org/officeDocument/2006/relationships/customXml" Target="../ink/ink207.xml"/><Relationship Id="rId9" Type="http://schemas.openxmlformats.org/officeDocument/2006/relationships/image" Target="../media/image214.png"/><Relationship Id="rId14" Type="http://schemas.openxmlformats.org/officeDocument/2006/relationships/customXml" Target="../ink/ink212.xml"/><Relationship Id="rId22" Type="http://schemas.openxmlformats.org/officeDocument/2006/relationships/customXml" Target="../ink/ink216.xml"/><Relationship Id="rId27" Type="http://schemas.openxmlformats.org/officeDocument/2006/relationships/image" Target="../media/image22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221.xml"/><Relationship Id="rId3" Type="http://schemas.openxmlformats.org/officeDocument/2006/relationships/image" Target="../media/image3.png"/><Relationship Id="rId7" Type="http://schemas.openxmlformats.org/officeDocument/2006/relationships/image" Target="../media/image22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220.xml"/><Relationship Id="rId11" Type="http://schemas.openxmlformats.org/officeDocument/2006/relationships/image" Target="../media/image227.png"/><Relationship Id="rId5" Type="http://schemas.openxmlformats.org/officeDocument/2006/relationships/image" Target="../media/image224.png"/><Relationship Id="rId10" Type="http://schemas.openxmlformats.org/officeDocument/2006/relationships/customXml" Target="../ink/ink222.xml"/><Relationship Id="rId4" Type="http://schemas.openxmlformats.org/officeDocument/2006/relationships/customXml" Target="../ink/ink219.xml"/><Relationship Id="rId9" Type="http://schemas.openxmlformats.org/officeDocument/2006/relationships/image" Target="../media/image226.png"/></Relationships>
</file>

<file path=ppt/slides/_rels/slide14.xml.rels><?xml version="1.0" encoding="UTF-8" standalone="yes"?>
<Relationships xmlns="http://schemas.openxmlformats.org/package/2006/relationships"><Relationship Id="rId8" Type="http://schemas.openxmlformats.org/officeDocument/2006/relationships/customXml" Target="../ink/ink225.xml"/><Relationship Id="rId13" Type="http://schemas.openxmlformats.org/officeDocument/2006/relationships/image" Target="../media/image232.png"/><Relationship Id="rId18" Type="http://schemas.openxmlformats.org/officeDocument/2006/relationships/customXml" Target="../ink/ink230.xml"/><Relationship Id="rId26" Type="http://schemas.openxmlformats.org/officeDocument/2006/relationships/customXml" Target="../ink/ink234.xml"/><Relationship Id="rId3" Type="http://schemas.openxmlformats.org/officeDocument/2006/relationships/image" Target="../media/image3.png"/><Relationship Id="rId21" Type="http://schemas.openxmlformats.org/officeDocument/2006/relationships/image" Target="../media/image236.png"/><Relationship Id="rId7" Type="http://schemas.openxmlformats.org/officeDocument/2006/relationships/image" Target="../media/image229.png"/><Relationship Id="rId12" Type="http://schemas.openxmlformats.org/officeDocument/2006/relationships/customXml" Target="../ink/ink227.xml"/><Relationship Id="rId17" Type="http://schemas.openxmlformats.org/officeDocument/2006/relationships/image" Target="../media/image234.png"/><Relationship Id="rId25" Type="http://schemas.openxmlformats.org/officeDocument/2006/relationships/image" Target="../media/image238.png"/><Relationship Id="rId2" Type="http://schemas.openxmlformats.org/officeDocument/2006/relationships/notesSlide" Target="../notesSlides/notesSlide14.xml"/><Relationship Id="rId16" Type="http://schemas.openxmlformats.org/officeDocument/2006/relationships/customXml" Target="../ink/ink229.xml"/><Relationship Id="rId20" Type="http://schemas.openxmlformats.org/officeDocument/2006/relationships/customXml" Target="../ink/ink231.xml"/><Relationship Id="rId29" Type="http://schemas.openxmlformats.org/officeDocument/2006/relationships/image" Target="../media/image240.png"/><Relationship Id="rId1" Type="http://schemas.openxmlformats.org/officeDocument/2006/relationships/slideLayout" Target="../slideLayouts/slideLayout1.xml"/><Relationship Id="rId6" Type="http://schemas.openxmlformats.org/officeDocument/2006/relationships/customXml" Target="../ink/ink224.xml"/><Relationship Id="rId11" Type="http://schemas.openxmlformats.org/officeDocument/2006/relationships/image" Target="../media/image231.png"/><Relationship Id="rId24" Type="http://schemas.openxmlformats.org/officeDocument/2006/relationships/customXml" Target="../ink/ink233.xml"/><Relationship Id="rId5" Type="http://schemas.openxmlformats.org/officeDocument/2006/relationships/image" Target="../media/image228.png"/><Relationship Id="rId15" Type="http://schemas.openxmlformats.org/officeDocument/2006/relationships/image" Target="../media/image233.png"/><Relationship Id="rId23" Type="http://schemas.openxmlformats.org/officeDocument/2006/relationships/image" Target="../media/image237.png"/><Relationship Id="rId28" Type="http://schemas.openxmlformats.org/officeDocument/2006/relationships/customXml" Target="../ink/ink235.xml"/><Relationship Id="rId10" Type="http://schemas.openxmlformats.org/officeDocument/2006/relationships/customXml" Target="../ink/ink226.xml"/><Relationship Id="rId19" Type="http://schemas.openxmlformats.org/officeDocument/2006/relationships/image" Target="../media/image235.png"/><Relationship Id="rId31" Type="http://schemas.openxmlformats.org/officeDocument/2006/relationships/image" Target="../media/image241.png"/><Relationship Id="rId4" Type="http://schemas.openxmlformats.org/officeDocument/2006/relationships/customXml" Target="../ink/ink223.xml"/><Relationship Id="rId9" Type="http://schemas.openxmlformats.org/officeDocument/2006/relationships/image" Target="../media/image230.png"/><Relationship Id="rId14" Type="http://schemas.openxmlformats.org/officeDocument/2006/relationships/customXml" Target="../ink/ink228.xml"/><Relationship Id="rId22" Type="http://schemas.openxmlformats.org/officeDocument/2006/relationships/customXml" Target="../ink/ink232.xml"/><Relationship Id="rId27" Type="http://schemas.openxmlformats.org/officeDocument/2006/relationships/image" Target="../media/image239.png"/><Relationship Id="rId30" Type="http://schemas.openxmlformats.org/officeDocument/2006/relationships/customXml" Target="../ink/ink23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customXml" Target="../ink/ink239.xml"/><Relationship Id="rId13" Type="http://schemas.openxmlformats.org/officeDocument/2006/relationships/image" Target="../media/image246.png"/><Relationship Id="rId3" Type="http://schemas.openxmlformats.org/officeDocument/2006/relationships/image" Target="../media/image3.png"/><Relationship Id="rId7" Type="http://schemas.openxmlformats.org/officeDocument/2006/relationships/image" Target="../media/image243.png"/><Relationship Id="rId12" Type="http://schemas.openxmlformats.org/officeDocument/2006/relationships/customXml" Target="../ink/ink24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238.xml"/><Relationship Id="rId11" Type="http://schemas.openxmlformats.org/officeDocument/2006/relationships/image" Target="../media/image245.png"/><Relationship Id="rId5" Type="http://schemas.openxmlformats.org/officeDocument/2006/relationships/image" Target="../media/image242.png"/><Relationship Id="rId10" Type="http://schemas.openxmlformats.org/officeDocument/2006/relationships/customXml" Target="../ink/ink240.xml"/><Relationship Id="rId4" Type="http://schemas.openxmlformats.org/officeDocument/2006/relationships/customXml" Target="../ink/ink237.xml"/><Relationship Id="rId9" Type="http://schemas.openxmlformats.org/officeDocument/2006/relationships/image" Target="../media/image24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image" Target="../media/image68.png"/><Relationship Id="rId299" Type="http://schemas.openxmlformats.org/officeDocument/2006/relationships/image" Target="../media/image159.png"/><Relationship Id="rId21" Type="http://schemas.openxmlformats.org/officeDocument/2006/relationships/image" Target="../media/image20.png"/><Relationship Id="rId63" Type="http://schemas.openxmlformats.org/officeDocument/2006/relationships/image" Target="../media/image41.png"/><Relationship Id="rId159" Type="http://schemas.openxmlformats.org/officeDocument/2006/relationships/image" Target="../media/image89.png"/><Relationship Id="rId324" Type="http://schemas.openxmlformats.org/officeDocument/2006/relationships/customXml" Target="../ink/ink167.xml"/><Relationship Id="rId366" Type="http://schemas.openxmlformats.org/officeDocument/2006/relationships/customXml" Target="../ink/ink188.xml"/><Relationship Id="rId170" Type="http://schemas.openxmlformats.org/officeDocument/2006/relationships/customXml" Target="../ink/ink90.xml"/><Relationship Id="rId226" Type="http://schemas.openxmlformats.org/officeDocument/2006/relationships/customXml" Target="../ink/ink118.xml"/><Relationship Id="rId268" Type="http://schemas.openxmlformats.org/officeDocument/2006/relationships/customXml" Target="../ink/ink139.xml"/><Relationship Id="rId32" Type="http://schemas.openxmlformats.org/officeDocument/2006/relationships/customXml" Target="../ink/ink21.xml"/><Relationship Id="rId74" Type="http://schemas.openxmlformats.org/officeDocument/2006/relationships/customXml" Target="../ink/ink42.xml"/><Relationship Id="rId128" Type="http://schemas.openxmlformats.org/officeDocument/2006/relationships/customXml" Target="../ink/ink69.xml"/><Relationship Id="rId335" Type="http://schemas.openxmlformats.org/officeDocument/2006/relationships/image" Target="../media/image177.png"/><Relationship Id="rId377" Type="http://schemas.openxmlformats.org/officeDocument/2006/relationships/image" Target="../media/image198.png"/><Relationship Id="rId5" Type="http://schemas.openxmlformats.org/officeDocument/2006/relationships/image" Target="../media/image12.png"/><Relationship Id="rId181" Type="http://schemas.openxmlformats.org/officeDocument/2006/relationships/image" Target="../media/image100.png"/><Relationship Id="rId237" Type="http://schemas.openxmlformats.org/officeDocument/2006/relationships/image" Target="../media/image128.png"/><Relationship Id="rId279" Type="http://schemas.openxmlformats.org/officeDocument/2006/relationships/image" Target="../media/image149.png"/><Relationship Id="rId43" Type="http://schemas.openxmlformats.org/officeDocument/2006/relationships/image" Target="../media/image31.png"/><Relationship Id="rId139" Type="http://schemas.openxmlformats.org/officeDocument/2006/relationships/image" Target="../media/image79.png"/><Relationship Id="rId290" Type="http://schemas.openxmlformats.org/officeDocument/2006/relationships/customXml" Target="../ink/ink150.xml"/><Relationship Id="rId304" Type="http://schemas.openxmlformats.org/officeDocument/2006/relationships/customXml" Target="../ink/ink157.xml"/><Relationship Id="rId346" Type="http://schemas.openxmlformats.org/officeDocument/2006/relationships/customXml" Target="../ink/ink178.xml"/><Relationship Id="rId85" Type="http://schemas.openxmlformats.org/officeDocument/2006/relationships/image" Target="../media/image52.png"/><Relationship Id="rId150" Type="http://schemas.openxmlformats.org/officeDocument/2006/relationships/customXml" Target="../ink/ink80.xml"/><Relationship Id="rId192" Type="http://schemas.openxmlformats.org/officeDocument/2006/relationships/customXml" Target="../ink/ink101.xml"/><Relationship Id="rId206" Type="http://schemas.openxmlformats.org/officeDocument/2006/relationships/customXml" Target="../ink/ink108.xml"/><Relationship Id="rId248" Type="http://schemas.openxmlformats.org/officeDocument/2006/relationships/customXml" Target="../ink/ink129.xml"/><Relationship Id="rId12" Type="http://schemas.openxmlformats.org/officeDocument/2006/relationships/customXml" Target="../ink/ink11.xml"/><Relationship Id="rId108" Type="http://schemas.openxmlformats.org/officeDocument/2006/relationships/customXml" Target="../ink/ink59.xml"/><Relationship Id="rId315" Type="http://schemas.openxmlformats.org/officeDocument/2006/relationships/image" Target="../media/image167.png"/><Relationship Id="rId357" Type="http://schemas.openxmlformats.org/officeDocument/2006/relationships/image" Target="../media/image188.png"/><Relationship Id="rId54" Type="http://schemas.openxmlformats.org/officeDocument/2006/relationships/customXml" Target="../ink/ink32.xml"/><Relationship Id="rId96" Type="http://schemas.openxmlformats.org/officeDocument/2006/relationships/customXml" Target="../ink/ink53.xml"/><Relationship Id="rId161" Type="http://schemas.openxmlformats.org/officeDocument/2006/relationships/image" Target="../media/image90.png"/><Relationship Id="rId217" Type="http://schemas.openxmlformats.org/officeDocument/2006/relationships/image" Target="../media/image118.png"/><Relationship Id="rId259" Type="http://schemas.openxmlformats.org/officeDocument/2006/relationships/image" Target="../media/image139.png"/><Relationship Id="rId23" Type="http://schemas.openxmlformats.org/officeDocument/2006/relationships/image" Target="../media/image21.png"/><Relationship Id="rId119" Type="http://schemas.openxmlformats.org/officeDocument/2006/relationships/image" Target="../media/image69.png"/><Relationship Id="rId270" Type="http://schemas.openxmlformats.org/officeDocument/2006/relationships/customXml" Target="../ink/ink140.xml"/><Relationship Id="rId326" Type="http://schemas.openxmlformats.org/officeDocument/2006/relationships/customXml" Target="../ink/ink168.xml"/><Relationship Id="rId65" Type="http://schemas.openxmlformats.org/officeDocument/2006/relationships/image" Target="../media/image42.png"/><Relationship Id="rId130" Type="http://schemas.openxmlformats.org/officeDocument/2006/relationships/customXml" Target="../ink/ink70.xml"/><Relationship Id="rId368" Type="http://schemas.openxmlformats.org/officeDocument/2006/relationships/customXml" Target="../ink/ink189.xml"/><Relationship Id="rId172" Type="http://schemas.openxmlformats.org/officeDocument/2006/relationships/customXml" Target="../ink/ink91.xml"/><Relationship Id="rId228" Type="http://schemas.openxmlformats.org/officeDocument/2006/relationships/customXml" Target="../ink/ink119.xml"/><Relationship Id="rId281" Type="http://schemas.openxmlformats.org/officeDocument/2006/relationships/image" Target="../media/image150.png"/><Relationship Id="rId337" Type="http://schemas.openxmlformats.org/officeDocument/2006/relationships/image" Target="../media/image178.png"/><Relationship Id="rId34" Type="http://schemas.openxmlformats.org/officeDocument/2006/relationships/customXml" Target="../ink/ink22.xml"/><Relationship Id="rId76" Type="http://schemas.openxmlformats.org/officeDocument/2006/relationships/customXml" Target="../ink/ink43.xml"/><Relationship Id="rId141" Type="http://schemas.openxmlformats.org/officeDocument/2006/relationships/image" Target="../media/image80.png"/><Relationship Id="rId7" Type="http://schemas.openxmlformats.org/officeDocument/2006/relationships/image" Target="../media/image13.png"/><Relationship Id="rId183" Type="http://schemas.openxmlformats.org/officeDocument/2006/relationships/image" Target="../media/image101.png"/><Relationship Id="rId239" Type="http://schemas.openxmlformats.org/officeDocument/2006/relationships/image" Target="../media/image129.png"/><Relationship Id="rId250" Type="http://schemas.openxmlformats.org/officeDocument/2006/relationships/customXml" Target="../ink/ink130.xml"/><Relationship Id="rId292" Type="http://schemas.openxmlformats.org/officeDocument/2006/relationships/customXml" Target="../ink/ink151.xml"/><Relationship Id="rId306" Type="http://schemas.openxmlformats.org/officeDocument/2006/relationships/customXml" Target="../ink/ink158.xml"/><Relationship Id="rId45" Type="http://schemas.openxmlformats.org/officeDocument/2006/relationships/image" Target="../media/image32.png"/><Relationship Id="rId87" Type="http://schemas.openxmlformats.org/officeDocument/2006/relationships/image" Target="../media/image53.png"/><Relationship Id="rId110" Type="http://schemas.openxmlformats.org/officeDocument/2006/relationships/customXml" Target="../ink/ink60.xml"/><Relationship Id="rId348" Type="http://schemas.openxmlformats.org/officeDocument/2006/relationships/customXml" Target="../ink/ink179.xml"/><Relationship Id="rId152" Type="http://schemas.openxmlformats.org/officeDocument/2006/relationships/customXml" Target="../ink/ink81.xml"/><Relationship Id="rId194" Type="http://schemas.openxmlformats.org/officeDocument/2006/relationships/customXml" Target="../ink/ink102.xml"/><Relationship Id="rId208" Type="http://schemas.openxmlformats.org/officeDocument/2006/relationships/customXml" Target="../ink/ink109.xml"/><Relationship Id="rId261" Type="http://schemas.openxmlformats.org/officeDocument/2006/relationships/image" Target="../media/image140.png"/><Relationship Id="rId14" Type="http://schemas.openxmlformats.org/officeDocument/2006/relationships/customXml" Target="../ink/ink12.xml"/><Relationship Id="rId56" Type="http://schemas.openxmlformats.org/officeDocument/2006/relationships/customXml" Target="../ink/ink33.xml"/><Relationship Id="rId317" Type="http://schemas.openxmlformats.org/officeDocument/2006/relationships/image" Target="../media/image168.png"/><Relationship Id="rId359" Type="http://schemas.openxmlformats.org/officeDocument/2006/relationships/image" Target="../media/image189.png"/><Relationship Id="rId98" Type="http://schemas.openxmlformats.org/officeDocument/2006/relationships/customXml" Target="../ink/ink54.xml"/><Relationship Id="rId121" Type="http://schemas.openxmlformats.org/officeDocument/2006/relationships/image" Target="../media/image70.png"/><Relationship Id="rId163" Type="http://schemas.openxmlformats.org/officeDocument/2006/relationships/image" Target="../media/image91.png"/><Relationship Id="rId219" Type="http://schemas.openxmlformats.org/officeDocument/2006/relationships/image" Target="../media/image119.png"/><Relationship Id="rId370" Type="http://schemas.openxmlformats.org/officeDocument/2006/relationships/customXml" Target="../ink/ink190.xml"/><Relationship Id="rId230" Type="http://schemas.openxmlformats.org/officeDocument/2006/relationships/customXml" Target="../ink/ink120.xml"/><Relationship Id="rId25" Type="http://schemas.openxmlformats.org/officeDocument/2006/relationships/image" Target="../media/image22.png"/><Relationship Id="rId67" Type="http://schemas.openxmlformats.org/officeDocument/2006/relationships/image" Target="../media/image43.png"/><Relationship Id="rId272" Type="http://schemas.openxmlformats.org/officeDocument/2006/relationships/customXml" Target="../ink/ink141.xml"/><Relationship Id="rId328" Type="http://schemas.openxmlformats.org/officeDocument/2006/relationships/customXml" Target="../ink/ink169.xml"/><Relationship Id="rId132" Type="http://schemas.openxmlformats.org/officeDocument/2006/relationships/customXml" Target="../ink/ink71.xml"/><Relationship Id="rId174" Type="http://schemas.openxmlformats.org/officeDocument/2006/relationships/customXml" Target="../ink/ink92.xml"/><Relationship Id="rId241" Type="http://schemas.openxmlformats.org/officeDocument/2006/relationships/image" Target="../media/image130.png"/><Relationship Id="rId36" Type="http://schemas.openxmlformats.org/officeDocument/2006/relationships/customXml" Target="../ink/ink23.xml"/><Relationship Id="rId283" Type="http://schemas.openxmlformats.org/officeDocument/2006/relationships/image" Target="../media/image151.png"/><Relationship Id="rId339" Type="http://schemas.openxmlformats.org/officeDocument/2006/relationships/image" Target="../media/image179.png"/><Relationship Id="rId78" Type="http://schemas.openxmlformats.org/officeDocument/2006/relationships/customXml" Target="../ink/ink44.xml"/><Relationship Id="rId101" Type="http://schemas.openxmlformats.org/officeDocument/2006/relationships/image" Target="../media/image60.png"/><Relationship Id="rId143" Type="http://schemas.openxmlformats.org/officeDocument/2006/relationships/image" Target="../media/image81.png"/><Relationship Id="rId185" Type="http://schemas.openxmlformats.org/officeDocument/2006/relationships/image" Target="../media/image102.png"/><Relationship Id="rId350" Type="http://schemas.openxmlformats.org/officeDocument/2006/relationships/customXml" Target="../ink/ink180.xml"/><Relationship Id="rId9" Type="http://schemas.openxmlformats.org/officeDocument/2006/relationships/image" Target="../media/image14.png"/><Relationship Id="rId210" Type="http://schemas.openxmlformats.org/officeDocument/2006/relationships/customXml" Target="../ink/ink110.xml"/><Relationship Id="rId26" Type="http://schemas.openxmlformats.org/officeDocument/2006/relationships/customXml" Target="../ink/ink18.xml"/><Relationship Id="rId231" Type="http://schemas.openxmlformats.org/officeDocument/2006/relationships/image" Target="../media/image125.png"/><Relationship Id="rId252" Type="http://schemas.openxmlformats.org/officeDocument/2006/relationships/customXml" Target="../ink/ink131.xml"/><Relationship Id="rId273" Type="http://schemas.openxmlformats.org/officeDocument/2006/relationships/image" Target="../media/image146.png"/><Relationship Id="rId294" Type="http://schemas.openxmlformats.org/officeDocument/2006/relationships/customXml" Target="../ink/ink152.xml"/><Relationship Id="rId308" Type="http://schemas.openxmlformats.org/officeDocument/2006/relationships/customXml" Target="../ink/ink159.xml"/><Relationship Id="rId329" Type="http://schemas.openxmlformats.org/officeDocument/2006/relationships/image" Target="../media/image174.png"/><Relationship Id="rId47" Type="http://schemas.openxmlformats.org/officeDocument/2006/relationships/image" Target="../media/image33.png"/><Relationship Id="rId68" Type="http://schemas.openxmlformats.org/officeDocument/2006/relationships/customXml" Target="../ink/ink39.xml"/><Relationship Id="rId89" Type="http://schemas.openxmlformats.org/officeDocument/2006/relationships/image" Target="../media/image54.png"/><Relationship Id="rId112" Type="http://schemas.openxmlformats.org/officeDocument/2006/relationships/customXml" Target="../ink/ink61.xml"/><Relationship Id="rId133" Type="http://schemas.openxmlformats.org/officeDocument/2006/relationships/image" Target="../media/image76.png"/><Relationship Id="rId154" Type="http://schemas.openxmlformats.org/officeDocument/2006/relationships/customXml" Target="../ink/ink82.xml"/><Relationship Id="rId175" Type="http://schemas.openxmlformats.org/officeDocument/2006/relationships/image" Target="../media/image97.png"/><Relationship Id="rId340" Type="http://schemas.openxmlformats.org/officeDocument/2006/relationships/customXml" Target="../ink/ink175.xml"/><Relationship Id="rId361" Type="http://schemas.openxmlformats.org/officeDocument/2006/relationships/image" Target="../media/image190.png"/><Relationship Id="rId196" Type="http://schemas.openxmlformats.org/officeDocument/2006/relationships/customXml" Target="../ink/ink103.xml"/><Relationship Id="rId200" Type="http://schemas.openxmlformats.org/officeDocument/2006/relationships/customXml" Target="../ink/ink105.xml"/><Relationship Id="rId16" Type="http://schemas.openxmlformats.org/officeDocument/2006/relationships/customXml" Target="../ink/ink13.xml"/><Relationship Id="rId221" Type="http://schemas.openxmlformats.org/officeDocument/2006/relationships/image" Target="../media/image120.png"/><Relationship Id="rId242" Type="http://schemas.openxmlformats.org/officeDocument/2006/relationships/customXml" Target="../ink/ink126.xml"/><Relationship Id="rId263" Type="http://schemas.openxmlformats.org/officeDocument/2006/relationships/image" Target="../media/image141.png"/><Relationship Id="rId284" Type="http://schemas.openxmlformats.org/officeDocument/2006/relationships/customXml" Target="../ink/ink147.xml"/><Relationship Id="rId319" Type="http://schemas.openxmlformats.org/officeDocument/2006/relationships/image" Target="../media/image169.png"/><Relationship Id="rId37" Type="http://schemas.openxmlformats.org/officeDocument/2006/relationships/image" Target="../media/image28.png"/><Relationship Id="rId58" Type="http://schemas.openxmlformats.org/officeDocument/2006/relationships/customXml" Target="../ink/ink34.xml"/><Relationship Id="rId79" Type="http://schemas.openxmlformats.org/officeDocument/2006/relationships/image" Target="../media/image49.png"/><Relationship Id="rId102" Type="http://schemas.openxmlformats.org/officeDocument/2006/relationships/customXml" Target="../ink/ink56.xml"/><Relationship Id="rId123" Type="http://schemas.openxmlformats.org/officeDocument/2006/relationships/image" Target="../media/image71.png"/><Relationship Id="rId144" Type="http://schemas.openxmlformats.org/officeDocument/2006/relationships/customXml" Target="../ink/ink77.xml"/><Relationship Id="rId330" Type="http://schemas.openxmlformats.org/officeDocument/2006/relationships/customXml" Target="../ink/ink170.xml"/><Relationship Id="rId90" Type="http://schemas.openxmlformats.org/officeDocument/2006/relationships/customXml" Target="../ink/ink50.xml"/><Relationship Id="rId165" Type="http://schemas.openxmlformats.org/officeDocument/2006/relationships/image" Target="../media/image92.png"/><Relationship Id="rId186" Type="http://schemas.openxmlformats.org/officeDocument/2006/relationships/customXml" Target="../ink/ink98.xml"/><Relationship Id="rId351" Type="http://schemas.openxmlformats.org/officeDocument/2006/relationships/image" Target="../media/image185.png"/><Relationship Id="rId372" Type="http://schemas.openxmlformats.org/officeDocument/2006/relationships/customXml" Target="../ink/ink191.xml"/><Relationship Id="rId211" Type="http://schemas.openxmlformats.org/officeDocument/2006/relationships/image" Target="../media/image115.png"/><Relationship Id="rId232" Type="http://schemas.openxmlformats.org/officeDocument/2006/relationships/customXml" Target="../ink/ink121.xml"/><Relationship Id="rId253" Type="http://schemas.openxmlformats.org/officeDocument/2006/relationships/image" Target="../media/image136.png"/><Relationship Id="rId274" Type="http://schemas.openxmlformats.org/officeDocument/2006/relationships/customXml" Target="../ink/ink142.xml"/><Relationship Id="rId295" Type="http://schemas.openxmlformats.org/officeDocument/2006/relationships/image" Target="../media/image157.png"/><Relationship Id="rId309" Type="http://schemas.openxmlformats.org/officeDocument/2006/relationships/image" Target="../media/image164.png"/><Relationship Id="rId27" Type="http://schemas.openxmlformats.org/officeDocument/2006/relationships/image" Target="../media/image23.png"/><Relationship Id="rId48" Type="http://schemas.openxmlformats.org/officeDocument/2006/relationships/customXml" Target="../ink/ink29.xml"/><Relationship Id="rId69" Type="http://schemas.openxmlformats.org/officeDocument/2006/relationships/image" Target="../media/image44.png"/><Relationship Id="rId113" Type="http://schemas.openxmlformats.org/officeDocument/2006/relationships/image" Target="../media/image66.png"/><Relationship Id="rId134" Type="http://schemas.openxmlformats.org/officeDocument/2006/relationships/customXml" Target="../ink/ink72.xml"/><Relationship Id="rId320" Type="http://schemas.openxmlformats.org/officeDocument/2006/relationships/customXml" Target="../ink/ink165.xml"/><Relationship Id="rId80" Type="http://schemas.openxmlformats.org/officeDocument/2006/relationships/customXml" Target="../ink/ink45.xml"/><Relationship Id="rId155" Type="http://schemas.openxmlformats.org/officeDocument/2006/relationships/image" Target="../media/image87.png"/><Relationship Id="rId176" Type="http://schemas.openxmlformats.org/officeDocument/2006/relationships/customXml" Target="../ink/ink93.xml"/><Relationship Id="rId197" Type="http://schemas.openxmlformats.org/officeDocument/2006/relationships/image" Target="../media/image108.png"/><Relationship Id="rId341" Type="http://schemas.openxmlformats.org/officeDocument/2006/relationships/image" Target="../media/image180.png"/><Relationship Id="rId362" Type="http://schemas.openxmlformats.org/officeDocument/2006/relationships/customXml" Target="../ink/ink186.xml"/><Relationship Id="rId201" Type="http://schemas.openxmlformats.org/officeDocument/2006/relationships/image" Target="../media/image110.png"/><Relationship Id="rId222" Type="http://schemas.openxmlformats.org/officeDocument/2006/relationships/customXml" Target="../ink/ink116.xml"/><Relationship Id="rId243" Type="http://schemas.openxmlformats.org/officeDocument/2006/relationships/image" Target="../media/image131.png"/><Relationship Id="rId264" Type="http://schemas.openxmlformats.org/officeDocument/2006/relationships/customXml" Target="../ink/ink137.xml"/><Relationship Id="rId285" Type="http://schemas.openxmlformats.org/officeDocument/2006/relationships/image" Target="../media/image152.png"/><Relationship Id="rId17" Type="http://schemas.openxmlformats.org/officeDocument/2006/relationships/image" Target="../media/image18.png"/><Relationship Id="rId38" Type="http://schemas.openxmlformats.org/officeDocument/2006/relationships/customXml" Target="../ink/ink24.xml"/><Relationship Id="rId59" Type="http://schemas.openxmlformats.org/officeDocument/2006/relationships/image" Target="../media/image39.png"/><Relationship Id="rId103" Type="http://schemas.openxmlformats.org/officeDocument/2006/relationships/image" Target="../media/image61.png"/><Relationship Id="rId124" Type="http://schemas.openxmlformats.org/officeDocument/2006/relationships/customXml" Target="../ink/ink67.xml"/><Relationship Id="rId310" Type="http://schemas.openxmlformats.org/officeDocument/2006/relationships/customXml" Target="../ink/ink160.xml"/><Relationship Id="rId70" Type="http://schemas.openxmlformats.org/officeDocument/2006/relationships/customXml" Target="../ink/ink40.xml"/><Relationship Id="rId91" Type="http://schemas.openxmlformats.org/officeDocument/2006/relationships/image" Target="../media/image55.png"/><Relationship Id="rId145" Type="http://schemas.openxmlformats.org/officeDocument/2006/relationships/image" Target="../media/image82.png"/><Relationship Id="rId166" Type="http://schemas.openxmlformats.org/officeDocument/2006/relationships/customXml" Target="../ink/ink88.xml"/><Relationship Id="rId187" Type="http://schemas.openxmlformats.org/officeDocument/2006/relationships/image" Target="../media/image103.png"/><Relationship Id="rId331" Type="http://schemas.openxmlformats.org/officeDocument/2006/relationships/image" Target="../media/image175.png"/><Relationship Id="rId352" Type="http://schemas.openxmlformats.org/officeDocument/2006/relationships/customXml" Target="../ink/ink181.xml"/><Relationship Id="rId373" Type="http://schemas.openxmlformats.org/officeDocument/2006/relationships/image" Target="../media/image196.png"/><Relationship Id="rId1" Type="http://schemas.openxmlformats.org/officeDocument/2006/relationships/slideLayout" Target="../slideLayouts/slideLayout1.xml"/><Relationship Id="rId212" Type="http://schemas.openxmlformats.org/officeDocument/2006/relationships/customXml" Target="../ink/ink111.xml"/><Relationship Id="rId233" Type="http://schemas.openxmlformats.org/officeDocument/2006/relationships/image" Target="../media/image126.png"/><Relationship Id="rId254" Type="http://schemas.openxmlformats.org/officeDocument/2006/relationships/customXml" Target="../ink/ink132.xml"/><Relationship Id="rId28" Type="http://schemas.openxmlformats.org/officeDocument/2006/relationships/customXml" Target="../ink/ink19.xml"/><Relationship Id="rId49" Type="http://schemas.openxmlformats.org/officeDocument/2006/relationships/image" Target="../media/image34.png"/><Relationship Id="rId114" Type="http://schemas.openxmlformats.org/officeDocument/2006/relationships/customXml" Target="../ink/ink62.xml"/><Relationship Id="rId275" Type="http://schemas.openxmlformats.org/officeDocument/2006/relationships/image" Target="../media/image147.png"/><Relationship Id="rId296" Type="http://schemas.openxmlformats.org/officeDocument/2006/relationships/customXml" Target="../ink/ink153.xml"/><Relationship Id="rId300" Type="http://schemas.openxmlformats.org/officeDocument/2006/relationships/customXml" Target="../ink/ink155.xml"/><Relationship Id="rId60" Type="http://schemas.openxmlformats.org/officeDocument/2006/relationships/customXml" Target="../ink/ink35.xml"/><Relationship Id="rId81" Type="http://schemas.openxmlformats.org/officeDocument/2006/relationships/image" Target="../media/image50.png"/><Relationship Id="rId135" Type="http://schemas.openxmlformats.org/officeDocument/2006/relationships/image" Target="../media/image77.png"/><Relationship Id="rId156" Type="http://schemas.openxmlformats.org/officeDocument/2006/relationships/customXml" Target="../ink/ink83.xml"/><Relationship Id="rId177" Type="http://schemas.openxmlformats.org/officeDocument/2006/relationships/image" Target="../media/image98.png"/><Relationship Id="rId198" Type="http://schemas.openxmlformats.org/officeDocument/2006/relationships/customXml" Target="../ink/ink104.xml"/><Relationship Id="rId321" Type="http://schemas.openxmlformats.org/officeDocument/2006/relationships/image" Target="../media/image170.png"/><Relationship Id="rId342" Type="http://schemas.openxmlformats.org/officeDocument/2006/relationships/customXml" Target="../ink/ink176.xml"/><Relationship Id="rId363" Type="http://schemas.openxmlformats.org/officeDocument/2006/relationships/image" Target="../media/image191.png"/><Relationship Id="rId202" Type="http://schemas.openxmlformats.org/officeDocument/2006/relationships/customXml" Target="../ink/ink106.xml"/><Relationship Id="rId223" Type="http://schemas.openxmlformats.org/officeDocument/2006/relationships/image" Target="../media/image121.png"/><Relationship Id="rId244" Type="http://schemas.openxmlformats.org/officeDocument/2006/relationships/customXml" Target="../ink/ink127.xml"/><Relationship Id="rId18" Type="http://schemas.openxmlformats.org/officeDocument/2006/relationships/customXml" Target="../ink/ink14.xml"/><Relationship Id="rId39" Type="http://schemas.openxmlformats.org/officeDocument/2006/relationships/image" Target="../media/image29.png"/><Relationship Id="rId265" Type="http://schemas.openxmlformats.org/officeDocument/2006/relationships/image" Target="../media/image142.png"/><Relationship Id="rId286" Type="http://schemas.openxmlformats.org/officeDocument/2006/relationships/customXml" Target="../ink/ink148.xml"/><Relationship Id="rId50" Type="http://schemas.openxmlformats.org/officeDocument/2006/relationships/customXml" Target="../ink/ink30.xml"/><Relationship Id="rId104" Type="http://schemas.openxmlformats.org/officeDocument/2006/relationships/customXml" Target="../ink/ink57.xml"/><Relationship Id="rId125" Type="http://schemas.openxmlformats.org/officeDocument/2006/relationships/image" Target="../media/image72.png"/><Relationship Id="rId146" Type="http://schemas.openxmlformats.org/officeDocument/2006/relationships/customXml" Target="../ink/ink78.xml"/><Relationship Id="rId167" Type="http://schemas.openxmlformats.org/officeDocument/2006/relationships/image" Target="../media/image93.png"/><Relationship Id="rId188" Type="http://schemas.openxmlformats.org/officeDocument/2006/relationships/customXml" Target="../ink/ink99.xml"/><Relationship Id="rId311" Type="http://schemas.openxmlformats.org/officeDocument/2006/relationships/image" Target="../media/image165.png"/><Relationship Id="rId332" Type="http://schemas.openxmlformats.org/officeDocument/2006/relationships/customXml" Target="../ink/ink171.xml"/><Relationship Id="rId353" Type="http://schemas.openxmlformats.org/officeDocument/2006/relationships/image" Target="../media/image186.png"/><Relationship Id="rId374" Type="http://schemas.openxmlformats.org/officeDocument/2006/relationships/customXml" Target="../ink/ink192.xml"/><Relationship Id="rId71" Type="http://schemas.openxmlformats.org/officeDocument/2006/relationships/image" Target="../media/image45.png"/><Relationship Id="rId92" Type="http://schemas.openxmlformats.org/officeDocument/2006/relationships/customXml" Target="../ink/ink51.xml"/><Relationship Id="rId213" Type="http://schemas.openxmlformats.org/officeDocument/2006/relationships/image" Target="../media/image116.png"/><Relationship Id="rId234" Type="http://schemas.openxmlformats.org/officeDocument/2006/relationships/customXml" Target="../ink/ink122.xml"/><Relationship Id="rId2" Type="http://schemas.openxmlformats.org/officeDocument/2006/relationships/notesSlide" Target="../notesSlides/notesSlide6.xml"/><Relationship Id="rId29" Type="http://schemas.openxmlformats.org/officeDocument/2006/relationships/image" Target="../media/image24.png"/><Relationship Id="rId255" Type="http://schemas.openxmlformats.org/officeDocument/2006/relationships/image" Target="../media/image137.png"/><Relationship Id="rId276" Type="http://schemas.openxmlformats.org/officeDocument/2006/relationships/customXml" Target="../ink/ink143.xml"/><Relationship Id="rId297" Type="http://schemas.openxmlformats.org/officeDocument/2006/relationships/image" Target="../media/image158.png"/><Relationship Id="rId40" Type="http://schemas.openxmlformats.org/officeDocument/2006/relationships/customXml" Target="../ink/ink25.xml"/><Relationship Id="rId115" Type="http://schemas.openxmlformats.org/officeDocument/2006/relationships/image" Target="../media/image67.png"/><Relationship Id="rId136" Type="http://schemas.openxmlformats.org/officeDocument/2006/relationships/customXml" Target="../ink/ink73.xml"/><Relationship Id="rId157" Type="http://schemas.openxmlformats.org/officeDocument/2006/relationships/image" Target="../media/image88.png"/><Relationship Id="rId178" Type="http://schemas.openxmlformats.org/officeDocument/2006/relationships/customXml" Target="../ink/ink94.xml"/><Relationship Id="rId301" Type="http://schemas.openxmlformats.org/officeDocument/2006/relationships/image" Target="../media/image160.png"/><Relationship Id="rId322" Type="http://schemas.openxmlformats.org/officeDocument/2006/relationships/customXml" Target="../ink/ink166.xml"/><Relationship Id="rId343" Type="http://schemas.openxmlformats.org/officeDocument/2006/relationships/image" Target="../media/image181.png"/><Relationship Id="rId364" Type="http://schemas.openxmlformats.org/officeDocument/2006/relationships/customXml" Target="../ink/ink187.xml"/><Relationship Id="rId61" Type="http://schemas.openxmlformats.org/officeDocument/2006/relationships/image" Target="../media/image40.png"/><Relationship Id="rId82" Type="http://schemas.openxmlformats.org/officeDocument/2006/relationships/customXml" Target="../ink/ink46.xml"/><Relationship Id="rId199" Type="http://schemas.openxmlformats.org/officeDocument/2006/relationships/image" Target="../media/image109.png"/><Relationship Id="rId203" Type="http://schemas.openxmlformats.org/officeDocument/2006/relationships/image" Target="../media/image111.png"/><Relationship Id="rId19" Type="http://schemas.openxmlformats.org/officeDocument/2006/relationships/image" Target="../media/image19.png"/><Relationship Id="rId224" Type="http://schemas.openxmlformats.org/officeDocument/2006/relationships/customXml" Target="../ink/ink117.xml"/><Relationship Id="rId245" Type="http://schemas.openxmlformats.org/officeDocument/2006/relationships/image" Target="../media/image132.png"/><Relationship Id="rId266" Type="http://schemas.openxmlformats.org/officeDocument/2006/relationships/customXml" Target="../ink/ink138.xml"/><Relationship Id="rId287" Type="http://schemas.openxmlformats.org/officeDocument/2006/relationships/image" Target="../media/image153.png"/><Relationship Id="rId30" Type="http://schemas.openxmlformats.org/officeDocument/2006/relationships/customXml" Target="../ink/ink20.xml"/><Relationship Id="rId105" Type="http://schemas.openxmlformats.org/officeDocument/2006/relationships/image" Target="../media/image62.png"/><Relationship Id="rId126" Type="http://schemas.openxmlformats.org/officeDocument/2006/relationships/customXml" Target="../ink/ink68.xml"/><Relationship Id="rId147" Type="http://schemas.openxmlformats.org/officeDocument/2006/relationships/image" Target="../media/image83.png"/><Relationship Id="rId168" Type="http://schemas.openxmlformats.org/officeDocument/2006/relationships/customXml" Target="../ink/ink89.xml"/><Relationship Id="rId312" Type="http://schemas.openxmlformats.org/officeDocument/2006/relationships/customXml" Target="../ink/ink161.xml"/><Relationship Id="rId333" Type="http://schemas.openxmlformats.org/officeDocument/2006/relationships/image" Target="../media/image176.png"/><Relationship Id="rId354" Type="http://schemas.openxmlformats.org/officeDocument/2006/relationships/customXml" Target="../ink/ink182.xml"/><Relationship Id="rId51" Type="http://schemas.openxmlformats.org/officeDocument/2006/relationships/image" Target="../media/image35.png"/><Relationship Id="rId72" Type="http://schemas.openxmlformats.org/officeDocument/2006/relationships/customXml" Target="../ink/ink41.xml"/><Relationship Id="rId93" Type="http://schemas.openxmlformats.org/officeDocument/2006/relationships/image" Target="../media/image56.png"/><Relationship Id="rId189" Type="http://schemas.openxmlformats.org/officeDocument/2006/relationships/image" Target="../media/image104.png"/><Relationship Id="rId375" Type="http://schemas.openxmlformats.org/officeDocument/2006/relationships/image" Target="../media/image197.png"/><Relationship Id="rId3" Type="http://schemas.openxmlformats.org/officeDocument/2006/relationships/image" Target="../media/image3.png"/><Relationship Id="rId214" Type="http://schemas.openxmlformats.org/officeDocument/2006/relationships/customXml" Target="../ink/ink112.xml"/><Relationship Id="rId235" Type="http://schemas.openxmlformats.org/officeDocument/2006/relationships/image" Target="../media/image127.png"/><Relationship Id="rId256" Type="http://schemas.openxmlformats.org/officeDocument/2006/relationships/customXml" Target="../ink/ink133.xml"/><Relationship Id="rId277" Type="http://schemas.openxmlformats.org/officeDocument/2006/relationships/image" Target="../media/image148.png"/><Relationship Id="rId298" Type="http://schemas.openxmlformats.org/officeDocument/2006/relationships/customXml" Target="../ink/ink154.xml"/><Relationship Id="rId116" Type="http://schemas.openxmlformats.org/officeDocument/2006/relationships/customXml" Target="../ink/ink63.xml"/><Relationship Id="rId137" Type="http://schemas.openxmlformats.org/officeDocument/2006/relationships/image" Target="../media/image78.png"/><Relationship Id="rId158" Type="http://schemas.openxmlformats.org/officeDocument/2006/relationships/customXml" Target="../ink/ink84.xml"/><Relationship Id="rId302" Type="http://schemas.openxmlformats.org/officeDocument/2006/relationships/customXml" Target="../ink/ink156.xml"/><Relationship Id="rId323" Type="http://schemas.openxmlformats.org/officeDocument/2006/relationships/image" Target="../media/image171.png"/><Relationship Id="rId344" Type="http://schemas.openxmlformats.org/officeDocument/2006/relationships/customXml" Target="../ink/ink177.xml"/><Relationship Id="rId20" Type="http://schemas.openxmlformats.org/officeDocument/2006/relationships/customXml" Target="../ink/ink15.xml"/><Relationship Id="rId41" Type="http://schemas.openxmlformats.org/officeDocument/2006/relationships/image" Target="../media/image30.png"/><Relationship Id="rId62" Type="http://schemas.openxmlformats.org/officeDocument/2006/relationships/customXml" Target="../ink/ink36.xml"/><Relationship Id="rId83" Type="http://schemas.openxmlformats.org/officeDocument/2006/relationships/image" Target="../media/image51.png"/><Relationship Id="rId179" Type="http://schemas.openxmlformats.org/officeDocument/2006/relationships/image" Target="../media/image99.png"/><Relationship Id="rId365" Type="http://schemas.openxmlformats.org/officeDocument/2006/relationships/image" Target="../media/image192.png"/><Relationship Id="rId190" Type="http://schemas.openxmlformats.org/officeDocument/2006/relationships/customXml" Target="../ink/ink100.xml"/><Relationship Id="rId204" Type="http://schemas.openxmlformats.org/officeDocument/2006/relationships/customXml" Target="../ink/ink107.xml"/><Relationship Id="rId225" Type="http://schemas.openxmlformats.org/officeDocument/2006/relationships/image" Target="../media/image122.png"/><Relationship Id="rId246" Type="http://schemas.openxmlformats.org/officeDocument/2006/relationships/customXml" Target="../ink/ink128.xml"/><Relationship Id="rId267" Type="http://schemas.openxmlformats.org/officeDocument/2006/relationships/image" Target="../media/image143.png"/><Relationship Id="rId288" Type="http://schemas.openxmlformats.org/officeDocument/2006/relationships/customXml" Target="../ink/ink149.xml"/><Relationship Id="rId106" Type="http://schemas.openxmlformats.org/officeDocument/2006/relationships/customXml" Target="../ink/ink58.xml"/><Relationship Id="rId127" Type="http://schemas.openxmlformats.org/officeDocument/2006/relationships/image" Target="../media/image73.png"/><Relationship Id="rId313" Type="http://schemas.openxmlformats.org/officeDocument/2006/relationships/image" Target="../media/image166.png"/><Relationship Id="rId10" Type="http://schemas.openxmlformats.org/officeDocument/2006/relationships/customXml" Target="../ink/ink10.xml"/><Relationship Id="rId31" Type="http://schemas.openxmlformats.org/officeDocument/2006/relationships/image" Target="../media/image25.png"/><Relationship Id="rId52" Type="http://schemas.openxmlformats.org/officeDocument/2006/relationships/customXml" Target="../ink/ink31.xml"/><Relationship Id="rId73" Type="http://schemas.openxmlformats.org/officeDocument/2006/relationships/image" Target="../media/image46.png"/><Relationship Id="rId94" Type="http://schemas.openxmlformats.org/officeDocument/2006/relationships/customXml" Target="../ink/ink52.xml"/><Relationship Id="rId148" Type="http://schemas.openxmlformats.org/officeDocument/2006/relationships/customXml" Target="../ink/ink79.xml"/><Relationship Id="rId169" Type="http://schemas.openxmlformats.org/officeDocument/2006/relationships/image" Target="../media/image94.png"/><Relationship Id="rId334" Type="http://schemas.openxmlformats.org/officeDocument/2006/relationships/customXml" Target="../ink/ink172.xml"/><Relationship Id="rId355" Type="http://schemas.openxmlformats.org/officeDocument/2006/relationships/image" Target="../media/image187.png"/><Relationship Id="rId376" Type="http://schemas.openxmlformats.org/officeDocument/2006/relationships/customXml" Target="../ink/ink193.xml"/><Relationship Id="rId4" Type="http://schemas.openxmlformats.org/officeDocument/2006/relationships/customXml" Target="../ink/ink7.xml"/><Relationship Id="rId180" Type="http://schemas.openxmlformats.org/officeDocument/2006/relationships/customXml" Target="../ink/ink95.xml"/><Relationship Id="rId215" Type="http://schemas.openxmlformats.org/officeDocument/2006/relationships/image" Target="../media/image117.png"/><Relationship Id="rId236" Type="http://schemas.openxmlformats.org/officeDocument/2006/relationships/customXml" Target="../ink/ink123.xml"/><Relationship Id="rId257" Type="http://schemas.openxmlformats.org/officeDocument/2006/relationships/image" Target="../media/image138.png"/><Relationship Id="rId278" Type="http://schemas.openxmlformats.org/officeDocument/2006/relationships/customXml" Target="../ink/ink144.xml"/><Relationship Id="rId303" Type="http://schemas.openxmlformats.org/officeDocument/2006/relationships/image" Target="../media/image161.png"/><Relationship Id="rId42" Type="http://schemas.openxmlformats.org/officeDocument/2006/relationships/customXml" Target="../ink/ink26.xml"/><Relationship Id="rId84" Type="http://schemas.openxmlformats.org/officeDocument/2006/relationships/customXml" Target="../ink/ink47.xml"/><Relationship Id="rId138" Type="http://schemas.openxmlformats.org/officeDocument/2006/relationships/customXml" Target="../ink/ink74.xml"/><Relationship Id="rId345" Type="http://schemas.openxmlformats.org/officeDocument/2006/relationships/image" Target="../media/image182.png"/><Relationship Id="rId191" Type="http://schemas.openxmlformats.org/officeDocument/2006/relationships/image" Target="../media/image105.png"/><Relationship Id="rId205" Type="http://schemas.openxmlformats.org/officeDocument/2006/relationships/image" Target="../media/image112.png"/><Relationship Id="rId247" Type="http://schemas.openxmlformats.org/officeDocument/2006/relationships/image" Target="../media/image133.png"/><Relationship Id="rId107" Type="http://schemas.openxmlformats.org/officeDocument/2006/relationships/image" Target="../media/image63.png"/><Relationship Id="rId289" Type="http://schemas.openxmlformats.org/officeDocument/2006/relationships/image" Target="../media/image154.png"/><Relationship Id="rId11" Type="http://schemas.openxmlformats.org/officeDocument/2006/relationships/image" Target="../media/image15.png"/><Relationship Id="rId53" Type="http://schemas.openxmlformats.org/officeDocument/2006/relationships/image" Target="../media/image36.png"/><Relationship Id="rId149" Type="http://schemas.openxmlformats.org/officeDocument/2006/relationships/image" Target="../media/image84.png"/><Relationship Id="rId314" Type="http://schemas.openxmlformats.org/officeDocument/2006/relationships/customXml" Target="../ink/ink162.xml"/><Relationship Id="rId356" Type="http://schemas.openxmlformats.org/officeDocument/2006/relationships/customXml" Target="../ink/ink183.xml"/><Relationship Id="rId95" Type="http://schemas.openxmlformats.org/officeDocument/2006/relationships/image" Target="../media/image57.png"/><Relationship Id="rId160" Type="http://schemas.openxmlformats.org/officeDocument/2006/relationships/customXml" Target="../ink/ink85.xml"/><Relationship Id="rId216" Type="http://schemas.openxmlformats.org/officeDocument/2006/relationships/customXml" Target="../ink/ink113.xml"/><Relationship Id="rId258" Type="http://schemas.openxmlformats.org/officeDocument/2006/relationships/customXml" Target="../ink/ink134.xml"/><Relationship Id="rId22" Type="http://schemas.openxmlformats.org/officeDocument/2006/relationships/customXml" Target="../ink/ink16.xml"/><Relationship Id="rId64" Type="http://schemas.openxmlformats.org/officeDocument/2006/relationships/customXml" Target="../ink/ink37.xml"/><Relationship Id="rId118" Type="http://schemas.openxmlformats.org/officeDocument/2006/relationships/customXml" Target="../ink/ink64.xml"/><Relationship Id="rId325" Type="http://schemas.openxmlformats.org/officeDocument/2006/relationships/image" Target="../media/image172.png"/><Relationship Id="rId367" Type="http://schemas.openxmlformats.org/officeDocument/2006/relationships/image" Target="../media/image193.png"/><Relationship Id="rId171" Type="http://schemas.openxmlformats.org/officeDocument/2006/relationships/image" Target="../media/image95.png"/><Relationship Id="rId227" Type="http://schemas.openxmlformats.org/officeDocument/2006/relationships/image" Target="../media/image123.png"/><Relationship Id="rId269" Type="http://schemas.openxmlformats.org/officeDocument/2006/relationships/image" Target="../media/image144.png"/><Relationship Id="rId33" Type="http://schemas.openxmlformats.org/officeDocument/2006/relationships/image" Target="../media/image26.png"/><Relationship Id="rId129" Type="http://schemas.openxmlformats.org/officeDocument/2006/relationships/image" Target="../media/image74.png"/><Relationship Id="rId280" Type="http://schemas.openxmlformats.org/officeDocument/2006/relationships/customXml" Target="../ink/ink145.xml"/><Relationship Id="rId336" Type="http://schemas.openxmlformats.org/officeDocument/2006/relationships/customXml" Target="../ink/ink173.xml"/><Relationship Id="rId75" Type="http://schemas.openxmlformats.org/officeDocument/2006/relationships/image" Target="../media/image47.png"/><Relationship Id="rId140" Type="http://schemas.openxmlformats.org/officeDocument/2006/relationships/customXml" Target="../ink/ink75.xml"/><Relationship Id="rId182" Type="http://schemas.openxmlformats.org/officeDocument/2006/relationships/customXml" Target="../ink/ink96.xml"/><Relationship Id="rId6" Type="http://schemas.openxmlformats.org/officeDocument/2006/relationships/customXml" Target="../ink/ink8.xml"/><Relationship Id="rId238" Type="http://schemas.openxmlformats.org/officeDocument/2006/relationships/customXml" Target="../ink/ink124.xml"/><Relationship Id="rId291" Type="http://schemas.openxmlformats.org/officeDocument/2006/relationships/image" Target="../media/image155.png"/><Relationship Id="rId305" Type="http://schemas.openxmlformats.org/officeDocument/2006/relationships/image" Target="../media/image162.png"/><Relationship Id="rId347" Type="http://schemas.openxmlformats.org/officeDocument/2006/relationships/image" Target="../media/image183.png"/><Relationship Id="rId44" Type="http://schemas.openxmlformats.org/officeDocument/2006/relationships/customXml" Target="../ink/ink27.xml"/><Relationship Id="rId86" Type="http://schemas.openxmlformats.org/officeDocument/2006/relationships/customXml" Target="../ink/ink48.xml"/><Relationship Id="rId151" Type="http://schemas.openxmlformats.org/officeDocument/2006/relationships/image" Target="../media/image85.png"/><Relationship Id="rId193" Type="http://schemas.openxmlformats.org/officeDocument/2006/relationships/image" Target="../media/image106.png"/><Relationship Id="rId207" Type="http://schemas.openxmlformats.org/officeDocument/2006/relationships/image" Target="../media/image113.png"/><Relationship Id="rId249" Type="http://schemas.openxmlformats.org/officeDocument/2006/relationships/image" Target="../media/image134.png"/><Relationship Id="rId13" Type="http://schemas.openxmlformats.org/officeDocument/2006/relationships/image" Target="../media/image16.png"/><Relationship Id="rId109" Type="http://schemas.openxmlformats.org/officeDocument/2006/relationships/image" Target="../media/image64.png"/><Relationship Id="rId260" Type="http://schemas.openxmlformats.org/officeDocument/2006/relationships/customXml" Target="../ink/ink135.xml"/><Relationship Id="rId316" Type="http://schemas.openxmlformats.org/officeDocument/2006/relationships/customXml" Target="../ink/ink163.xml"/><Relationship Id="rId55" Type="http://schemas.openxmlformats.org/officeDocument/2006/relationships/image" Target="../media/image37.png"/><Relationship Id="rId97" Type="http://schemas.openxmlformats.org/officeDocument/2006/relationships/image" Target="../media/image58.png"/><Relationship Id="rId120" Type="http://schemas.openxmlformats.org/officeDocument/2006/relationships/customXml" Target="../ink/ink65.xml"/><Relationship Id="rId358" Type="http://schemas.openxmlformats.org/officeDocument/2006/relationships/customXml" Target="../ink/ink184.xml"/><Relationship Id="rId162" Type="http://schemas.openxmlformats.org/officeDocument/2006/relationships/customXml" Target="../ink/ink86.xml"/><Relationship Id="rId218" Type="http://schemas.openxmlformats.org/officeDocument/2006/relationships/customXml" Target="../ink/ink114.xml"/><Relationship Id="rId271" Type="http://schemas.openxmlformats.org/officeDocument/2006/relationships/image" Target="../media/image145.png"/><Relationship Id="rId24" Type="http://schemas.openxmlformats.org/officeDocument/2006/relationships/customXml" Target="../ink/ink17.xml"/><Relationship Id="rId66" Type="http://schemas.openxmlformats.org/officeDocument/2006/relationships/customXml" Target="../ink/ink38.xml"/><Relationship Id="rId131" Type="http://schemas.openxmlformats.org/officeDocument/2006/relationships/image" Target="../media/image75.png"/><Relationship Id="rId327" Type="http://schemas.openxmlformats.org/officeDocument/2006/relationships/image" Target="../media/image173.png"/><Relationship Id="rId369" Type="http://schemas.openxmlformats.org/officeDocument/2006/relationships/image" Target="../media/image194.png"/><Relationship Id="rId173" Type="http://schemas.openxmlformats.org/officeDocument/2006/relationships/image" Target="../media/image96.png"/><Relationship Id="rId229" Type="http://schemas.openxmlformats.org/officeDocument/2006/relationships/image" Target="../media/image124.png"/><Relationship Id="rId240" Type="http://schemas.openxmlformats.org/officeDocument/2006/relationships/customXml" Target="../ink/ink125.xml"/><Relationship Id="rId35" Type="http://schemas.openxmlformats.org/officeDocument/2006/relationships/image" Target="../media/image27.png"/><Relationship Id="rId77" Type="http://schemas.openxmlformats.org/officeDocument/2006/relationships/image" Target="../media/image48.png"/><Relationship Id="rId100" Type="http://schemas.openxmlformats.org/officeDocument/2006/relationships/customXml" Target="../ink/ink55.xml"/><Relationship Id="rId282" Type="http://schemas.openxmlformats.org/officeDocument/2006/relationships/customXml" Target="../ink/ink146.xml"/><Relationship Id="rId338" Type="http://schemas.openxmlformats.org/officeDocument/2006/relationships/customXml" Target="../ink/ink174.xml"/><Relationship Id="rId8" Type="http://schemas.openxmlformats.org/officeDocument/2006/relationships/customXml" Target="../ink/ink9.xml"/><Relationship Id="rId142" Type="http://schemas.openxmlformats.org/officeDocument/2006/relationships/customXml" Target="../ink/ink76.xml"/><Relationship Id="rId184" Type="http://schemas.openxmlformats.org/officeDocument/2006/relationships/customXml" Target="../ink/ink97.xml"/><Relationship Id="rId251" Type="http://schemas.openxmlformats.org/officeDocument/2006/relationships/image" Target="../media/image135.png"/><Relationship Id="rId46" Type="http://schemas.openxmlformats.org/officeDocument/2006/relationships/customXml" Target="../ink/ink28.xml"/><Relationship Id="rId293" Type="http://schemas.openxmlformats.org/officeDocument/2006/relationships/image" Target="../media/image156.png"/><Relationship Id="rId307" Type="http://schemas.openxmlformats.org/officeDocument/2006/relationships/image" Target="../media/image163.png"/><Relationship Id="rId349" Type="http://schemas.openxmlformats.org/officeDocument/2006/relationships/image" Target="../media/image184.png"/><Relationship Id="rId88" Type="http://schemas.openxmlformats.org/officeDocument/2006/relationships/customXml" Target="../ink/ink49.xml"/><Relationship Id="rId111" Type="http://schemas.openxmlformats.org/officeDocument/2006/relationships/image" Target="../media/image65.png"/><Relationship Id="rId153" Type="http://schemas.openxmlformats.org/officeDocument/2006/relationships/image" Target="../media/image86.png"/><Relationship Id="rId195" Type="http://schemas.openxmlformats.org/officeDocument/2006/relationships/image" Target="../media/image107.png"/><Relationship Id="rId209" Type="http://schemas.openxmlformats.org/officeDocument/2006/relationships/image" Target="../media/image114.png"/><Relationship Id="rId360" Type="http://schemas.openxmlformats.org/officeDocument/2006/relationships/customXml" Target="../ink/ink185.xml"/><Relationship Id="rId220" Type="http://schemas.openxmlformats.org/officeDocument/2006/relationships/customXml" Target="../ink/ink115.xml"/><Relationship Id="rId15" Type="http://schemas.openxmlformats.org/officeDocument/2006/relationships/image" Target="../media/image17.png"/><Relationship Id="rId57" Type="http://schemas.openxmlformats.org/officeDocument/2006/relationships/image" Target="../media/image38.png"/><Relationship Id="rId262" Type="http://schemas.openxmlformats.org/officeDocument/2006/relationships/customXml" Target="../ink/ink136.xml"/><Relationship Id="rId318" Type="http://schemas.openxmlformats.org/officeDocument/2006/relationships/customXml" Target="../ink/ink164.xml"/><Relationship Id="rId99" Type="http://schemas.openxmlformats.org/officeDocument/2006/relationships/image" Target="../media/image59.png"/><Relationship Id="rId122" Type="http://schemas.openxmlformats.org/officeDocument/2006/relationships/customXml" Target="../ink/ink66.xml"/><Relationship Id="rId164" Type="http://schemas.openxmlformats.org/officeDocument/2006/relationships/customXml" Target="../ink/ink87.xml"/><Relationship Id="rId371" Type="http://schemas.openxmlformats.org/officeDocument/2006/relationships/image" Target="../media/image195.png"/></Relationships>
</file>

<file path=ppt/slides/_rels/slide7.xml.rels><?xml version="1.0" encoding="UTF-8" standalone="yes"?>
<Relationships xmlns="http://schemas.openxmlformats.org/package/2006/relationships"><Relationship Id="rId8" Type="http://schemas.openxmlformats.org/officeDocument/2006/relationships/customXml" Target="../ink/ink196.xml"/><Relationship Id="rId13" Type="http://schemas.openxmlformats.org/officeDocument/2006/relationships/image" Target="../media/image203.png"/><Relationship Id="rId3" Type="http://schemas.openxmlformats.org/officeDocument/2006/relationships/image" Target="../media/image3.png"/><Relationship Id="rId7" Type="http://schemas.openxmlformats.org/officeDocument/2006/relationships/image" Target="../media/image200.png"/><Relationship Id="rId12" Type="http://schemas.openxmlformats.org/officeDocument/2006/relationships/customXml" Target="../ink/ink198.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95.xml"/><Relationship Id="rId11" Type="http://schemas.openxmlformats.org/officeDocument/2006/relationships/image" Target="../media/image202.png"/><Relationship Id="rId5" Type="http://schemas.openxmlformats.org/officeDocument/2006/relationships/image" Target="../media/image199.png"/><Relationship Id="rId10" Type="http://schemas.openxmlformats.org/officeDocument/2006/relationships/customXml" Target="../ink/ink197.xml"/><Relationship Id="rId4" Type="http://schemas.openxmlformats.org/officeDocument/2006/relationships/customXml" Target="../ink/ink194.xml"/><Relationship Id="rId9" Type="http://schemas.openxmlformats.org/officeDocument/2006/relationships/image" Target="../media/image201.png"/></Relationships>
</file>

<file path=ppt/slides/_rels/slide8.xml.rels><?xml version="1.0" encoding="UTF-8" standalone="yes"?>
<Relationships xmlns="http://schemas.openxmlformats.org/package/2006/relationships"><Relationship Id="rId8" Type="http://schemas.openxmlformats.org/officeDocument/2006/relationships/customXml" Target="../ink/ink201.xml"/><Relationship Id="rId3" Type="http://schemas.openxmlformats.org/officeDocument/2006/relationships/image" Target="../media/image3.png"/><Relationship Id="rId7" Type="http://schemas.openxmlformats.org/officeDocument/2006/relationships/image" Target="../media/image20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200.xml"/><Relationship Id="rId11" Type="http://schemas.openxmlformats.org/officeDocument/2006/relationships/image" Target="../media/image207.png"/><Relationship Id="rId5" Type="http://schemas.openxmlformats.org/officeDocument/2006/relationships/image" Target="../media/image204.png"/><Relationship Id="rId10" Type="http://schemas.openxmlformats.org/officeDocument/2006/relationships/customXml" Target="../ink/ink202.xml"/><Relationship Id="rId4" Type="http://schemas.openxmlformats.org/officeDocument/2006/relationships/customXml" Target="../ink/ink199.xml"/><Relationship Id="rId9" Type="http://schemas.openxmlformats.org/officeDocument/2006/relationships/image" Target="../media/image206.png"/></Relationships>
</file>

<file path=ppt/slides/_rels/slide9.xml.rels><?xml version="1.0" encoding="UTF-8" standalone="yes"?>
<Relationships xmlns="http://schemas.openxmlformats.org/package/2006/relationships"><Relationship Id="rId8" Type="http://schemas.openxmlformats.org/officeDocument/2006/relationships/customXml" Target="../ink/ink205.xml"/><Relationship Id="rId3" Type="http://schemas.openxmlformats.org/officeDocument/2006/relationships/image" Target="../media/image3.png"/><Relationship Id="rId7" Type="http://schemas.openxmlformats.org/officeDocument/2006/relationships/image" Target="../media/image20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204.xml"/><Relationship Id="rId11" Type="http://schemas.openxmlformats.org/officeDocument/2006/relationships/image" Target="../media/image211.png"/><Relationship Id="rId5" Type="http://schemas.openxmlformats.org/officeDocument/2006/relationships/image" Target="../media/image208.png"/><Relationship Id="rId10" Type="http://schemas.openxmlformats.org/officeDocument/2006/relationships/customXml" Target="../ink/ink206.xml"/><Relationship Id="rId4" Type="http://schemas.openxmlformats.org/officeDocument/2006/relationships/customXml" Target="../ink/ink203.xml"/><Relationship Id="rId9" Type="http://schemas.openxmlformats.org/officeDocument/2006/relationships/image" Target="../media/image2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סא:א-יא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61:1-11</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5AAE01D-D2B6-1221-797A-23CDA6DCB6A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D3D2F26-C5D9-6109-2EBC-58E5199CF362}"/>
              </a:ext>
            </a:extLst>
          </p:cNvPr>
          <p:cNvSpPr/>
          <p:nvPr/>
        </p:nvSpPr>
        <p:spPr>
          <a:xfrm>
            <a:off x="0" y="1"/>
            <a:ext cx="9715500" cy="4254499"/>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4F6976-8711-845E-8ED4-830F10366DD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C59955A8-626F-D417-CBBF-D6E8BBD46556}"/>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0A41F7E4-426C-D977-6BE4-DEFED6524CC6}"/>
              </a:ext>
            </a:extLst>
          </p:cNvPr>
          <p:cNvSpPr txBox="1"/>
          <p:nvPr/>
        </p:nvSpPr>
        <p:spPr>
          <a:xfrm>
            <a:off x="546100" y="473839"/>
            <a:ext cx="8623300" cy="3231654"/>
          </a:xfrm>
          <a:prstGeom prst="rect">
            <a:avLst/>
          </a:prstGeom>
          <a:noFill/>
        </p:spPr>
        <p:txBody>
          <a:bodyPr wrap="square">
            <a:spAutoFit/>
          </a:bodyPr>
          <a:lstStyle/>
          <a:p>
            <a:pPr algn="r" rtl="0"/>
            <a:r>
              <a:rPr lang="he-IL" sz="2800" b="1" i="0" u="none" strike="noStrike">
                <a:solidFill>
                  <a:srgbClr val="FFFF00"/>
                </a:solidFill>
                <a:effectLst/>
                <a:latin typeface="Arial" panose="020B0604020202020204" pitchFamily="34" charset="0"/>
                <a:cs typeface="+mj-cs"/>
              </a:rPr>
              <a:t>ספר שמות פרק יט</a:t>
            </a:r>
            <a:endParaRPr lang="he-IL" sz="2800" b="0">
              <a:solidFill>
                <a:srgbClr val="FFFF00"/>
              </a:solidFill>
              <a:effectLst/>
              <a:cs typeface="+mj-cs"/>
            </a:endParaRPr>
          </a:p>
          <a:p>
            <a:pPr algn="r" rtl="0"/>
            <a:r>
              <a:rPr lang="he-IL" sz="2800" b="0" i="0" u="none" strike="noStrike">
                <a:solidFill>
                  <a:srgbClr val="FFFF00"/>
                </a:solidFill>
                <a:effectLst/>
                <a:latin typeface="Arial" panose="020B0604020202020204" pitchFamily="34" charset="0"/>
                <a:cs typeface="+mj-cs"/>
              </a:rPr>
              <a:t>ו   וְאַתֶּם תִּהְיוּ-לִי מַמְלֶכֶת כֹּהֲנִים וְגוֹי קָדוֹשׁ אֵלֶּה הַדְּבָרִים אֲשֶׁר תְּדַבֵּר אֶל-בְּנֵי יִשְֹרָאֵל: </a:t>
            </a:r>
            <a:endParaRPr lang="he-IL" sz="2800" b="0">
              <a:solidFill>
                <a:srgbClr val="FFFF00"/>
              </a:solidFill>
              <a:effectLst/>
              <a:cs typeface="+mj-cs"/>
            </a:endParaRPr>
          </a:p>
          <a:p>
            <a:pPr rtl="0"/>
            <a:br>
              <a:rPr lang="he-IL" sz="2400" b="0">
                <a:solidFill>
                  <a:srgbClr val="FFC000"/>
                </a:solidFill>
                <a:effectLst/>
              </a:rPr>
            </a:br>
            <a:r>
              <a:rPr lang="en-US" sz="2400" b="1" i="0" u="none" strike="noStrike">
                <a:solidFill>
                  <a:srgbClr val="FFC000"/>
                </a:solidFill>
                <a:effectLst/>
                <a:latin typeface="Arial" panose="020B0604020202020204" pitchFamily="34" charset="0"/>
              </a:rPr>
              <a:t>Exodus 19:6  </a:t>
            </a:r>
            <a:endParaRPr lang="en-US" sz="2400" b="0">
              <a:solidFill>
                <a:srgbClr val="FFC000"/>
              </a:solidFill>
              <a:effectLst/>
            </a:endParaRPr>
          </a:p>
          <a:p>
            <a:pPr rtl="0"/>
            <a:r>
              <a:rPr lang="en-US" sz="2400" b="0" i="0" u="none" strike="noStrike">
                <a:solidFill>
                  <a:srgbClr val="FFC000"/>
                </a:solidFill>
                <a:effectLst/>
                <a:latin typeface="Arial" panose="020B0604020202020204" pitchFamily="34" charset="0"/>
              </a:rPr>
              <a:t>19:6 and you shall be to Me a kingdom of priests and a holy nation.’ These are the words that you shall speak to the sons of Israel.” (NASB)</a:t>
            </a:r>
            <a:endParaRPr lang="en-US" sz="24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21" name="Ink 20">
                <a:extLst>
                  <a:ext uri="{FF2B5EF4-FFF2-40B4-BE49-F238E27FC236}">
                    <a16:creationId xmlns:a16="http://schemas.microsoft.com/office/drawing/2014/main" id="{33DA5DAD-27E2-9D8E-DF20-E84C73C4F638}"/>
                  </a:ext>
                </a:extLst>
              </p14:cNvPr>
              <p14:cNvContentPartPr/>
              <p14:nvPr/>
            </p14:nvContentPartPr>
            <p14:xfrm>
              <a:off x="7370676" y="1862228"/>
              <a:ext cx="1751040" cy="69840"/>
            </p14:xfrm>
          </p:contentPart>
        </mc:Choice>
        <mc:Fallback>
          <p:pic>
            <p:nvPicPr>
              <p:cNvPr id="21" name="Ink 20">
                <a:extLst>
                  <a:ext uri="{FF2B5EF4-FFF2-40B4-BE49-F238E27FC236}">
                    <a16:creationId xmlns:a16="http://schemas.microsoft.com/office/drawing/2014/main" id="{33DA5DAD-27E2-9D8E-DF20-E84C73C4F638}"/>
                  </a:ext>
                </a:extLst>
              </p:cNvPr>
              <p:cNvPicPr/>
              <p:nvPr/>
            </p:nvPicPr>
            <p:blipFill>
              <a:blip r:embed="rId5"/>
              <a:stretch>
                <a:fillRect/>
              </a:stretch>
            </p:blipFill>
            <p:spPr>
              <a:xfrm>
                <a:off x="7352676" y="1844588"/>
                <a:ext cx="1786680" cy="105480"/>
              </a:xfrm>
              <a:prstGeom prst="rect">
                <a:avLst/>
              </a:prstGeom>
            </p:spPr>
          </p:pic>
        </mc:Fallback>
      </mc:AlternateContent>
      <p:grpSp>
        <p:nvGrpSpPr>
          <p:cNvPr id="25" name="Group 24">
            <a:extLst>
              <a:ext uri="{FF2B5EF4-FFF2-40B4-BE49-F238E27FC236}">
                <a16:creationId xmlns:a16="http://schemas.microsoft.com/office/drawing/2014/main" id="{598A56AE-B4F3-FB1A-7578-10A3EA384065}"/>
              </a:ext>
            </a:extLst>
          </p:cNvPr>
          <p:cNvGrpSpPr/>
          <p:nvPr/>
        </p:nvGrpSpPr>
        <p:grpSpPr>
          <a:xfrm>
            <a:off x="1092996" y="878348"/>
            <a:ext cx="7734600" cy="704160"/>
            <a:chOff x="1092996" y="878348"/>
            <a:chExt cx="7734600" cy="704160"/>
          </a:xfrm>
        </p:grpSpPr>
        <mc:AlternateContent xmlns:mc="http://schemas.openxmlformats.org/markup-compatibility/2006">
          <mc:Choice xmlns:p14="http://schemas.microsoft.com/office/powerpoint/2010/main" Requires="p14">
            <p:contentPart p14:bwMode="auto" r:id="rId6">
              <p14:nvContentPartPr>
                <p14:cNvPr id="22" name="Ink 21">
                  <a:extLst>
                    <a:ext uri="{FF2B5EF4-FFF2-40B4-BE49-F238E27FC236}">
                      <a16:creationId xmlns:a16="http://schemas.microsoft.com/office/drawing/2014/main" id="{2EAB6ADA-E679-13C1-54A9-632FC3E840A5}"/>
                    </a:ext>
                  </a:extLst>
                </p14:cNvPr>
                <p14:cNvContentPartPr/>
                <p14:nvPr/>
              </p14:nvContentPartPr>
              <p14:xfrm>
                <a:off x="5325516" y="878348"/>
                <a:ext cx="3502080" cy="539280"/>
              </p14:xfrm>
            </p:contentPart>
          </mc:Choice>
          <mc:Fallback>
            <p:pic>
              <p:nvPicPr>
                <p:cNvPr id="22" name="Ink 21">
                  <a:extLst>
                    <a:ext uri="{FF2B5EF4-FFF2-40B4-BE49-F238E27FC236}">
                      <a16:creationId xmlns:a16="http://schemas.microsoft.com/office/drawing/2014/main" id="{2EAB6ADA-E679-13C1-54A9-632FC3E840A5}"/>
                    </a:ext>
                  </a:extLst>
                </p:cNvPr>
                <p:cNvPicPr/>
                <p:nvPr/>
              </p:nvPicPr>
              <p:blipFill>
                <a:blip r:embed="rId7"/>
                <a:stretch>
                  <a:fillRect/>
                </a:stretch>
              </p:blipFill>
              <p:spPr>
                <a:xfrm>
                  <a:off x="5307516" y="860348"/>
                  <a:ext cx="3537720" cy="574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0B996C62-2FEC-E8B5-6756-9A662E3C2170}"/>
                    </a:ext>
                  </a:extLst>
                </p14:cNvPr>
                <p14:cNvContentPartPr/>
                <p14:nvPr/>
              </p14:nvContentPartPr>
              <p14:xfrm>
                <a:off x="7486596" y="1333028"/>
                <a:ext cx="1292760" cy="69480"/>
              </p14:xfrm>
            </p:contentPart>
          </mc:Choice>
          <mc:Fallback>
            <p:pic>
              <p:nvPicPr>
                <p:cNvPr id="9" name="Ink 8">
                  <a:extLst>
                    <a:ext uri="{FF2B5EF4-FFF2-40B4-BE49-F238E27FC236}">
                      <a16:creationId xmlns:a16="http://schemas.microsoft.com/office/drawing/2014/main" id="{0B996C62-2FEC-E8B5-6756-9A662E3C2170}"/>
                    </a:ext>
                  </a:extLst>
                </p:cNvPr>
                <p:cNvPicPr/>
                <p:nvPr/>
              </p:nvPicPr>
              <p:blipFill>
                <a:blip r:embed="rId9"/>
                <a:stretch>
                  <a:fillRect/>
                </a:stretch>
              </p:blipFill>
              <p:spPr>
                <a:xfrm>
                  <a:off x="7468596" y="1315028"/>
                  <a:ext cx="1328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B8A178DC-D5D5-D254-9260-588164231159}"/>
                    </a:ext>
                  </a:extLst>
                </p14:cNvPr>
                <p14:cNvContentPartPr/>
                <p14:nvPr/>
              </p14:nvContentPartPr>
              <p14:xfrm>
                <a:off x="7123356" y="1377308"/>
                <a:ext cx="240480" cy="16920"/>
              </p14:xfrm>
            </p:contentPart>
          </mc:Choice>
          <mc:Fallback>
            <p:pic>
              <p:nvPicPr>
                <p:cNvPr id="10" name="Ink 9">
                  <a:extLst>
                    <a:ext uri="{FF2B5EF4-FFF2-40B4-BE49-F238E27FC236}">
                      <a16:creationId xmlns:a16="http://schemas.microsoft.com/office/drawing/2014/main" id="{B8A178DC-D5D5-D254-9260-588164231159}"/>
                    </a:ext>
                  </a:extLst>
                </p:cNvPr>
                <p:cNvPicPr/>
                <p:nvPr/>
              </p:nvPicPr>
              <p:blipFill>
                <a:blip r:embed="rId11"/>
                <a:stretch>
                  <a:fillRect/>
                </a:stretch>
              </p:blipFill>
              <p:spPr>
                <a:xfrm>
                  <a:off x="7105356" y="1359668"/>
                  <a:ext cx="2761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040008EC-5E4C-A333-ECAB-CB8FC56FDBD5}"/>
                    </a:ext>
                  </a:extLst>
                </p14:cNvPr>
                <p14:cNvContentPartPr/>
                <p14:nvPr/>
              </p14:nvContentPartPr>
              <p14:xfrm>
                <a:off x="6145596" y="1390988"/>
                <a:ext cx="850320" cy="59040"/>
              </p14:xfrm>
            </p:contentPart>
          </mc:Choice>
          <mc:Fallback>
            <p:pic>
              <p:nvPicPr>
                <p:cNvPr id="11" name="Ink 10">
                  <a:extLst>
                    <a:ext uri="{FF2B5EF4-FFF2-40B4-BE49-F238E27FC236}">
                      <a16:creationId xmlns:a16="http://schemas.microsoft.com/office/drawing/2014/main" id="{040008EC-5E4C-A333-ECAB-CB8FC56FDBD5}"/>
                    </a:ext>
                  </a:extLst>
                </p:cNvPr>
                <p:cNvPicPr/>
                <p:nvPr/>
              </p:nvPicPr>
              <p:blipFill>
                <a:blip r:embed="rId13"/>
                <a:stretch>
                  <a:fillRect/>
                </a:stretch>
              </p:blipFill>
              <p:spPr>
                <a:xfrm>
                  <a:off x="6127956" y="1373348"/>
                  <a:ext cx="885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A6ABCAD9-CA68-4EF9-479B-C2E9597C59BA}"/>
                    </a:ext>
                  </a:extLst>
                </p14:cNvPr>
                <p14:cNvContentPartPr/>
                <p14:nvPr/>
              </p14:nvContentPartPr>
              <p14:xfrm>
                <a:off x="5305356" y="1396748"/>
                <a:ext cx="799920" cy="76320"/>
              </p14:xfrm>
            </p:contentPart>
          </mc:Choice>
          <mc:Fallback>
            <p:pic>
              <p:nvPicPr>
                <p:cNvPr id="13" name="Ink 12">
                  <a:extLst>
                    <a:ext uri="{FF2B5EF4-FFF2-40B4-BE49-F238E27FC236}">
                      <a16:creationId xmlns:a16="http://schemas.microsoft.com/office/drawing/2014/main" id="{A6ABCAD9-CA68-4EF9-479B-C2E9597C59BA}"/>
                    </a:ext>
                  </a:extLst>
                </p:cNvPr>
                <p:cNvPicPr/>
                <p:nvPr/>
              </p:nvPicPr>
              <p:blipFill>
                <a:blip r:embed="rId15"/>
                <a:stretch>
                  <a:fillRect/>
                </a:stretch>
              </p:blipFill>
              <p:spPr>
                <a:xfrm>
                  <a:off x="5287356" y="1378748"/>
                  <a:ext cx="835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985507D3-333D-658C-CE91-878060CA4BE7}"/>
                    </a:ext>
                  </a:extLst>
                </p14:cNvPr>
                <p14:cNvContentPartPr/>
                <p14:nvPr/>
              </p14:nvContentPartPr>
              <p14:xfrm>
                <a:off x="3640716" y="1419428"/>
                <a:ext cx="1593720" cy="77040"/>
              </p14:xfrm>
            </p:contentPart>
          </mc:Choice>
          <mc:Fallback>
            <p:pic>
              <p:nvPicPr>
                <p:cNvPr id="15" name="Ink 14">
                  <a:extLst>
                    <a:ext uri="{FF2B5EF4-FFF2-40B4-BE49-F238E27FC236}">
                      <a16:creationId xmlns:a16="http://schemas.microsoft.com/office/drawing/2014/main" id="{985507D3-333D-658C-CE91-878060CA4BE7}"/>
                    </a:ext>
                  </a:extLst>
                </p:cNvPr>
                <p:cNvPicPr/>
                <p:nvPr/>
              </p:nvPicPr>
              <p:blipFill>
                <a:blip r:embed="rId17"/>
                <a:stretch>
                  <a:fillRect/>
                </a:stretch>
              </p:blipFill>
              <p:spPr>
                <a:xfrm>
                  <a:off x="3622716" y="1401788"/>
                  <a:ext cx="1629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58D951AB-6632-EFF8-080D-FF5FA8616706}"/>
                    </a:ext>
                  </a:extLst>
                </p14:cNvPr>
                <p14:cNvContentPartPr/>
                <p14:nvPr/>
              </p14:nvContentPartPr>
              <p14:xfrm>
                <a:off x="4285116" y="1571708"/>
                <a:ext cx="31320" cy="10800"/>
              </p14:xfrm>
            </p:contentPart>
          </mc:Choice>
          <mc:Fallback>
            <p:pic>
              <p:nvPicPr>
                <p:cNvPr id="17" name="Ink 16">
                  <a:extLst>
                    <a:ext uri="{FF2B5EF4-FFF2-40B4-BE49-F238E27FC236}">
                      <a16:creationId xmlns:a16="http://schemas.microsoft.com/office/drawing/2014/main" id="{58D951AB-6632-EFF8-080D-FF5FA8616706}"/>
                    </a:ext>
                  </a:extLst>
                </p:cNvPr>
                <p:cNvPicPr/>
                <p:nvPr/>
              </p:nvPicPr>
              <p:blipFill>
                <a:blip r:embed="rId19"/>
                <a:stretch>
                  <a:fillRect/>
                </a:stretch>
              </p:blipFill>
              <p:spPr>
                <a:xfrm>
                  <a:off x="4267116" y="1553708"/>
                  <a:ext cx="669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54061CEA-B432-858A-4BFA-9A6C505FEC12}"/>
                    </a:ext>
                  </a:extLst>
                </p14:cNvPr>
                <p14:cNvContentPartPr/>
                <p14:nvPr/>
              </p14:nvContentPartPr>
              <p14:xfrm>
                <a:off x="3624516" y="1481348"/>
                <a:ext cx="384120" cy="26280"/>
              </p14:xfrm>
            </p:contentPart>
          </mc:Choice>
          <mc:Fallback>
            <p:pic>
              <p:nvPicPr>
                <p:cNvPr id="18" name="Ink 17">
                  <a:extLst>
                    <a:ext uri="{FF2B5EF4-FFF2-40B4-BE49-F238E27FC236}">
                      <a16:creationId xmlns:a16="http://schemas.microsoft.com/office/drawing/2014/main" id="{54061CEA-B432-858A-4BFA-9A6C505FEC12}"/>
                    </a:ext>
                  </a:extLst>
                </p:cNvPr>
                <p:cNvPicPr/>
                <p:nvPr/>
              </p:nvPicPr>
              <p:blipFill>
                <a:blip r:embed="rId21"/>
                <a:stretch>
                  <a:fillRect/>
                </a:stretch>
              </p:blipFill>
              <p:spPr>
                <a:xfrm>
                  <a:off x="3606516" y="1463348"/>
                  <a:ext cx="4197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AFAD8D24-AA2A-D03C-92DD-81A240D43123}"/>
                    </a:ext>
                  </a:extLst>
                </p14:cNvPr>
                <p14:cNvContentPartPr/>
                <p14:nvPr/>
              </p14:nvContentPartPr>
              <p14:xfrm>
                <a:off x="1092996" y="1426988"/>
                <a:ext cx="2386440" cy="106920"/>
              </p14:xfrm>
            </p:contentPart>
          </mc:Choice>
          <mc:Fallback>
            <p:pic>
              <p:nvPicPr>
                <p:cNvPr id="19" name="Ink 18">
                  <a:extLst>
                    <a:ext uri="{FF2B5EF4-FFF2-40B4-BE49-F238E27FC236}">
                      <a16:creationId xmlns:a16="http://schemas.microsoft.com/office/drawing/2014/main" id="{AFAD8D24-AA2A-D03C-92DD-81A240D43123}"/>
                    </a:ext>
                  </a:extLst>
                </p:cNvPr>
                <p:cNvPicPr/>
                <p:nvPr/>
              </p:nvPicPr>
              <p:blipFill>
                <a:blip r:embed="rId23"/>
                <a:stretch>
                  <a:fillRect/>
                </a:stretch>
              </p:blipFill>
              <p:spPr>
                <a:xfrm>
                  <a:off x="1074996" y="1408988"/>
                  <a:ext cx="2422080" cy="14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3" name="Ink 22">
                <a:extLst>
                  <a:ext uri="{FF2B5EF4-FFF2-40B4-BE49-F238E27FC236}">
                    <a16:creationId xmlns:a16="http://schemas.microsoft.com/office/drawing/2014/main" id="{B4EB63E6-C9A3-330E-4DC9-56375B5CEAEE}"/>
                  </a:ext>
                </a:extLst>
              </p14:cNvPr>
              <p14:cNvContentPartPr/>
              <p14:nvPr/>
            </p14:nvContentPartPr>
            <p14:xfrm>
              <a:off x="4092876" y="937388"/>
              <a:ext cx="1281960" cy="489960"/>
            </p14:xfrm>
          </p:contentPart>
        </mc:Choice>
        <mc:Fallback>
          <p:pic>
            <p:nvPicPr>
              <p:cNvPr id="23" name="Ink 22">
                <a:extLst>
                  <a:ext uri="{FF2B5EF4-FFF2-40B4-BE49-F238E27FC236}">
                    <a16:creationId xmlns:a16="http://schemas.microsoft.com/office/drawing/2014/main" id="{B4EB63E6-C9A3-330E-4DC9-56375B5CEAEE}"/>
                  </a:ext>
                </a:extLst>
              </p:cNvPr>
              <p:cNvPicPr/>
              <p:nvPr/>
            </p:nvPicPr>
            <p:blipFill>
              <a:blip r:embed="rId25"/>
              <a:stretch>
                <a:fillRect/>
              </a:stretch>
            </p:blipFill>
            <p:spPr>
              <a:xfrm>
                <a:off x="4074876" y="919748"/>
                <a:ext cx="1317600" cy="525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6" name="Ink 25">
                <a:extLst>
                  <a:ext uri="{FF2B5EF4-FFF2-40B4-BE49-F238E27FC236}">
                    <a16:creationId xmlns:a16="http://schemas.microsoft.com/office/drawing/2014/main" id="{13C86C74-BFA0-A64B-4A92-B9BA67904353}"/>
                  </a:ext>
                </a:extLst>
              </p14:cNvPr>
              <p14:cNvContentPartPr/>
              <p14:nvPr/>
            </p14:nvContentPartPr>
            <p14:xfrm>
              <a:off x="1006956" y="1423748"/>
              <a:ext cx="3102840" cy="168480"/>
            </p14:xfrm>
          </p:contentPart>
        </mc:Choice>
        <mc:Fallback>
          <p:pic>
            <p:nvPicPr>
              <p:cNvPr id="26" name="Ink 25">
                <a:extLst>
                  <a:ext uri="{FF2B5EF4-FFF2-40B4-BE49-F238E27FC236}">
                    <a16:creationId xmlns:a16="http://schemas.microsoft.com/office/drawing/2014/main" id="{13C86C74-BFA0-A64B-4A92-B9BA67904353}"/>
                  </a:ext>
                </a:extLst>
              </p:cNvPr>
              <p:cNvPicPr/>
              <p:nvPr/>
            </p:nvPicPr>
            <p:blipFill>
              <a:blip r:embed="rId27"/>
              <a:stretch>
                <a:fillRect/>
              </a:stretch>
            </p:blipFill>
            <p:spPr>
              <a:xfrm>
                <a:off x="989316" y="1406108"/>
                <a:ext cx="3138480" cy="204120"/>
              </a:xfrm>
              <a:prstGeom prst="rect">
                <a:avLst/>
              </a:prstGeom>
            </p:spPr>
          </p:pic>
        </mc:Fallback>
      </mc:AlternateContent>
    </p:spTree>
    <p:extLst>
      <p:ext uri="{BB962C8B-B14F-4D97-AF65-F5344CB8AC3E}">
        <p14:creationId xmlns:p14="http://schemas.microsoft.com/office/powerpoint/2010/main" val="2779911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B3D0C9F-B145-E58A-B396-BDB9994F9881}"/>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F90FEEC-DF91-913B-12E7-F735A377BB9E}"/>
              </a:ext>
            </a:extLst>
          </p:cNvPr>
          <p:cNvSpPr/>
          <p:nvPr/>
        </p:nvSpPr>
        <p:spPr>
          <a:xfrm>
            <a:off x="0" y="1"/>
            <a:ext cx="12192000" cy="6566598"/>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012FA9-61D2-491A-4FAA-C6F1A337BDD3}"/>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2D4B53F5-6DC6-C903-61A8-05DE3CB16B05}"/>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B6D9DF62-2629-9B88-589E-857EC2469218}"/>
              </a:ext>
            </a:extLst>
          </p:cNvPr>
          <p:cNvSpPr txBox="1"/>
          <p:nvPr/>
        </p:nvSpPr>
        <p:spPr>
          <a:xfrm>
            <a:off x="314325" y="59379"/>
            <a:ext cx="11563350" cy="6124754"/>
          </a:xfrm>
          <a:prstGeom prst="rect">
            <a:avLst/>
          </a:prstGeom>
          <a:noFill/>
        </p:spPr>
        <p:txBody>
          <a:bodyPr wrap="square">
            <a:spAutoFit/>
          </a:bodyPr>
          <a:lstStyle/>
          <a:p>
            <a:pPr rtl="0"/>
            <a:r>
              <a:rPr lang="en-US" sz="2000" b="1" i="0" u="none" strike="noStrike">
                <a:solidFill>
                  <a:srgbClr val="FFC000"/>
                </a:solidFill>
                <a:effectLst/>
                <a:latin typeface="Arial" panose="020B0604020202020204" pitchFamily="34" charset="0"/>
              </a:rPr>
              <a:t>Targum Jonathan son of Uziel Isaiah 61:1-11</a:t>
            </a:r>
            <a:endParaRPr lang="en-US" sz="2000" b="0">
              <a:solidFill>
                <a:srgbClr val="FFC000"/>
              </a:solidFill>
              <a:effectLst/>
            </a:endParaRPr>
          </a:p>
          <a:p>
            <a:pPr rtl="0"/>
            <a:r>
              <a:rPr lang="en-US" sz="1700" b="0" i="0" u="none" strike="noStrike">
                <a:solidFill>
                  <a:srgbClr val="FFC000"/>
                </a:solidFill>
                <a:effectLst/>
                <a:latin typeface="Arial" panose="020B0604020202020204" pitchFamily="34" charset="0"/>
              </a:rPr>
              <a:t>61:1 The prophet said, the spirit of prophecy from before the presence of the Lord God is upon me; because that the Lord hath anointed me to preach good tidings to the meek; He hath sent me to strengthen the brokenhearted, to proclaim liberty to the captives, and to the prisoners! Appear in light! 61:2 To proclaim the acceptable year of the Lord, and the day of vengeance of our God; to comfort all that mourn. 61:3 To appoint unto them that mourn in Zion, that unto them be given a crown for ashes, the oil of joy for mourning, the spirit of praise for their spirit which is faint; they shall be called princes of truth, the people of the Lord, that He may assuredly be glorified. 61:4 And they shall build the old wastes, they shall raise up the former desolations, and they shall repair the cities which were wastes, the desolations of many generations. 61:5 And strangers shall stand and feed your flocks, and the sons of the Gentiles shall be your plowmen, and they shall dress your vineyards. </a:t>
            </a:r>
            <a:r>
              <a:rPr lang="en-US" sz="1700" b="0" i="0" u="none" strike="noStrike">
                <a:solidFill>
                  <a:srgbClr val="92D050"/>
                </a:solidFill>
                <a:effectLst/>
                <a:latin typeface="Arial" panose="020B0604020202020204" pitchFamily="34" charset="0"/>
              </a:rPr>
              <a:t>61:6 But ye shall be called the Priests of the Lord: it shall be said of you that ye are those who minister before our God: ye shall eat the riches of the Gentiles, and in their glory ye shall delight yourselves. 61:7 Instead of your having suffered shame, and confusion, I will bring unto you double mercies, which I have promised you; and the Gentiles who glory in their portion shall be confounded: therefore in their own land they shall possess double: everlasting joy shall be unto them. 61:8 For I, the Lord, love justice; lying and violence are an abomination in my presence; and I will render the reward of their work in truth, and I will make an everlasting covenant with them. 61:9 And their sons shall be magnified amongst the nations, and their sons’ sons amongst the kingdoms: all that see them shall acknowledge them, that they are the seed which the Lord has blessed. 61:10 Jerusalem shall say, I will greatly rejoice in the WORD of the Lord, my soul shall be joyful in the salvation of my God; for He hath clothed me with the garments of salvation, He hath covered me with the upper garment of righteousness, like a bridegroom who is happy in his bridechamber, and like the high priest who decketh himself with his robes, and like a bride who is adorned with her jewels. 61:11 For as the earth bringeth forth her shoots, and as a watered garden causeth the things that are sown in it to grow, thus the Lord God shall reveal the righteousness and the praise of Jerusalem before all the nations. (TgJ)</a:t>
            </a:r>
            <a:endParaRPr lang="en-US" sz="1700" b="0">
              <a:solidFill>
                <a:srgbClr val="92D050"/>
              </a:solidFill>
              <a:effectLst/>
            </a:endParaRPr>
          </a:p>
        </p:txBody>
      </p:sp>
    </p:spTree>
    <p:extLst>
      <p:ext uri="{BB962C8B-B14F-4D97-AF65-F5344CB8AC3E}">
        <p14:creationId xmlns:p14="http://schemas.microsoft.com/office/powerpoint/2010/main" val="2220107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84273C9-5109-3874-7C06-4E25B7BF05A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390BCE8-0F31-8065-EE50-8BFA717FD1EB}"/>
              </a:ext>
            </a:extLst>
          </p:cNvPr>
          <p:cNvSpPr/>
          <p:nvPr/>
        </p:nvSpPr>
        <p:spPr>
          <a:xfrm>
            <a:off x="0" y="1"/>
            <a:ext cx="9715500" cy="6346397"/>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A63F3E2-5A4B-EA66-3F6F-7CABB11EF063}"/>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435165D0-2357-5A10-43D3-7687458AC2B9}"/>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E8C8C0A6-088A-52B8-DD11-B9C92F1B5EC7}"/>
              </a:ext>
            </a:extLst>
          </p:cNvPr>
          <p:cNvGraphicFramePr>
            <a:graphicFrameLocks noGrp="1"/>
          </p:cNvGraphicFramePr>
          <p:nvPr>
            <p:extLst>
              <p:ext uri="{D42A27DB-BD31-4B8C-83A1-F6EECF244321}">
                <p14:modId xmlns:p14="http://schemas.microsoft.com/office/powerpoint/2010/main" val="4235099402"/>
              </p:ext>
            </p:extLst>
          </p:nvPr>
        </p:nvGraphicFramePr>
        <p:xfrm>
          <a:off x="349250" y="240090"/>
          <a:ext cx="8870950" cy="5755640"/>
        </p:xfrm>
        <a:graphic>
          <a:graphicData uri="http://schemas.openxmlformats.org/drawingml/2006/table">
            <a:tbl>
              <a:tblPr/>
              <a:tblGrid>
                <a:gridCol w="2961217">
                  <a:extLst>
                    <a:ext uri="{9D8B030D-6E8A-4147-A177-3AD203B41FA5}">
                      <a16:colId xmlns:a16="http://schemas.microsoft.com/office/drawing/2014/main" val="3485356301"/>
                    </a:ext>
                  </a:extLst>
                </a:gridCol>
                <a:gridCol w="2961217">
                  <a:extLst>
                    <a:ext uri="{9D8B030D-6E8A-4147-A177-3AD203B41FA5}">
                      <a16:colId xmlns:a16="http://schemas.microsoft.com/office/drawing/2014/main" val="2478579439"/>
                    </a:ext>
                  </a:extLst>
                </a:gridCol>
                <a:gridCol w="2948516">
                  <a:extLst>
                    <a:ext uri="{9D8B030D-6E8A-4147-A177-3AD203B41FA5}">
                      <a16:colId xmlns:a16="http://schemas.microsoft.com/office/drawing/2014/main" val="4155538453"/>
                    </a:ext>
                  </a:extLst>
                </a:gridCol>
              </a:tblGrid>
              <a:tr h="0">
                <a:tc>
                  <a:txBody>
                    <a:bodyPr/>
                    <a:lstStyle/>
                    <a:p>
                      <a:pPr algn="r" rtl="1" fontAlgn="b"/>
                      <a:r>
                        <a:rPr lang="he-IL" sz="1900" b="1" i="0" u="none" strike="noStrike">
                          <a:solidFill>
                            <a:srgbClr val="00B0F0"/>
                          </a:solidFill>
                          <a:effectLst/>
                          <a:latin typeface="Arial" panose="020B0604020202020204" pitchFamily="34" charset="0"/>
                          <a:cs typeface="+mj-cs"/>
                        </a:rPr>
                        <a:t>ספריה</a:t>
                      </a:r>
                      <a:endParaRPr lang="he-IL" sz="1900">
                        <a:solidFill>
                          <a:srgbClr val="00B0F0"/>
                        </a:solidFill>
                        <a:effectLst/>
                        <a:cs typeface="+mj-cs"/>
                      </a:endParaRPr>
                    </a:p>
                  </a:txBody>
                  <a:tcPr marL="63500" marR="63500" marT="63500" marB="635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b"/>
                      <a:r>
                        <a:rPr lang="he-IL" sz="1900" b="1" i="0" u="none" strike="noStrike">
                          <a:solidFill>
                            <a:srgbClr val="00B0F0"/>
                          </a:solidFill>
                          <a:effectLst/>
                          <a:latin typeface="Arial" panose="020B0604020202020204" pitchFamily="34" charset="0"/>
                          <a:cs typeface="+mj-cs"/>
                        </a:rPr>
                        <a:t>לוגוס</a:t>
                      </a:r>
                      <a:endParaRPr lang="he-IL" sz="1900">
                        <a:solidFill>
                          <a:srgbClr val="00B0F0"/>
                        </a:solidFill>
                        <a:effectLst/>
                        <a:cs typeface="+mj-cs"/>
                      </a:endParaRPr>
                    </a:p>
                  </a:txBody>
                  <a:tcPr marL="63500" marR="63500" marT="63500" marB="635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he-IL" sz="1900" b="1" i="0" u="none" strike="noStrike">
                          <a:solidFill>
                            <a:srgbClr val="00B0F0"/>
                          </a:solidFill>
                          <a:effectLst/>
                          <a:latin typeface="Arial" panose="020B0604020202020204" pitchFamily="34" charset="0"/>
                          <a:cs typeface="+mj-cs"/>
                        </a:rPr>
                        <a:t>﻿ספר ישעיה פרק סא</a:t>
                      </a:r>
                      <a:endParaRPr lang="he-IL" sz="1900">
                        <a:solidFill>
                          <a:srgbClr val="00B0F0"/>
                        </a:solidFill>
                        <a:effectLst/>
                        <a:cs typeface="+mj-cs"/>
                      </a:endParaRPr>
                    </a:p>
                  </a:txBody>
                  <a:tcPr marL="63500" marR="63500" marT="63500" marB="635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4067765"/>
                  </a:ext>
                </a:extLst>
              </a:tr>
              <a:tr h="0">
                <a:tc>
                  <a:txBody>
                    <a:bodyPr/>
                    <a:lstStyle/>
                    <a:p>
                      <a:pPr algn="r" rtl="1" fontAlgn="t"/>
                      <a:r>
                        <a:rPr lang="he-IL" sz="1900" b="0" i="0" u="none" strike="noStrike">
                          <a:solidFill>
                            <a:srgbClr val="00B0F0"/>
                          </a:solidFill>
                          <a:effectLst/>
                          <a:latin typeface="Arial" panose="020B0604020202020204" pitchFamily="34" charset="0"/>
                          <a:cs typeface="+mj-cs"/>
                        </a:rPr>
                        <a:t>א</a:t>
                      </a:r>
                      <a:r>
                        <a:rPr lang="he-IL" sz="1900" b="0" i="0" u="none" strike="noStrike">
                          <a:solidFill>
                            <a:schemeClr val="bg1"/>
                          </a:solidFill>
                          <a:effectLst/>
                          <a:latin typeface="Arial" panose="020B0604020202020204" pitchFamily="34" charset="0"/>
                          <a:cs typeface="+mj-cs"/>
                        </a:rPr>
                        <a:t>      אֲמַר נְבִיָא </a:t>
                      </a:r>
                      <a:r>
                        <a:rPr lang="he-IL" sz="1900" b="0" i="0" u="none" strike="noStrike">
                          <a:solidFill>
                            <a:srgbClr val="FFFF00"/>
                          </a:solidFill>
                          <a:effectLst/>
                          <a:latin typeface="Arial" panose="020B0604020202020204" pitchFamily="34" charset="0"/>
                          <a:cs typeface="+mj-cs"/>
                        </a:rPr>
                        <a:t>רוּחַ נְבוּאָה </a:t>
                      </a:r>
                      <a:r>
                        <a:rPr lang="he-IL" sz="1900" b="0" i="0" u="none" strike="noStrike">
                          <a:solidFill>
                            <a:schemeClr val="bg1"/>
                          </a:solidFill>
                          <a:effectLst/>
                          <a:latin typeface="Arial" panose="020B0604020202020204" pitchFamily="34" charset="0"/>
                          <a:cs typeface="+mj-cs"/>
                        </a:rPr>
                        <a:t>מִן קֳדָם יְיָ אֱלֹהִים עֲלַי חֲלַף דְרַבֵּי יָתִי יְיָ לְבַשָׂרָא עִנְוְתָנַיָא שַׁלְחַנִי לְתַקָפָא </a:t>
                      </a:r>
                      <a:r>
                        <a:rPr lang="he-IL" sz="1900" b="0" i="0" u="none" strike="noStrike">
                          <a:solidFill>
                            <a:srgbClr val="92D050"/>
                          </a:solidFill>
                          <a:effectLst/>
                          <a:latin typeface="Arial" panose="020B0604020202020204" pitchFamily="34" charset="0"/>
                          <a:cs typeface="+mj-cs"/>
                        </a:rPr>
                        <a:t>לִתְבִירֵי לִבָּא </a:t>
                      </a:r>
                      <a:r>
                        <a:rPr lang="he-IL" sz="1900" b="0" i="0" u="none" strike="noStrike">
                          <a:solidFill>
                            <a:schemeClr val="bg1"/>
                          </a:solidFill>
                          <a:effectLst/>
                          <a:latin typeface="Arial" panose="020B0604020202020204" pitchFamily="34" charset="0"/>
                          <a:cs typeface="+mj-cs"/>
                        </a:rPr>
                        <a:t>לְמִקְרֵי לְדִשְׁבַן חֵירוּ וְלִדְאֲסִירִין אִתְגְלוּ לְנֵיהוֹר: </a:t>
                      </a:r>
                      <a:r>
                        <a:rPr lang="he-IL" sz="1900" b="0" i="0" u="none" strike="noStrike">
                          <a:solidFill>
                            <a:srgbClr val="00B0F0"/>
                          </a:solidFill>
                          <a:effectLst/>
                          <a:latin typeface="Arial" panose="020B0604020202020204" pitchFamily="34" charset="0"/>
                          <a:cs typeface="+mj-cs"/>
                        </a:rPr>
                        <a:t>ב</a:t>
                      </a:r>
                      <a:r>
                        <a:rPr lang="he-IL" sz="1900" b="0" i="0" u="none" strike="noStrike">
                          <a:solidFill>
                            <a:schemeClr val="bg1"/>
                          </a:solidFill>
                          <a:effectLst/>
                          <a:latin typeface="Arial" panose="020B0604020202020204" pitchFamily="34" charset="0"/>
                          <a:cs typeface="+mj-cs"/>
                        </a:rPr>
                        <a:t>      לְמִקְרֵי שְׁנַת רַעֲוָא קֳדָם יְיָ וְיוֹם פּוּרְעֲנוּתָא קֳדָם אֱלָהָנָא לְנַחָמָא כָּל אֲבֵלַיָא:</a:t>
                      </a:r>
                      <a:r>
                        <a:rPr lang="he-IL" sz="1900" b="0" i="0" u="none" strike="noStrike">
                          <a:solidFill>
                            <a:srgbClr val="00B0F0"/>
                          </a:solidFill>
                          <a:effectLst/>
                          <a:latin typeface="Arial" panose="020B0604020202020204" pitchFamily="34" charset="0"/>
                          <a:cs typeface="+mj-cs"/>
                        </a:rPr>
                        <a:t> ג      </a:t>
                      </a:r>
                      <a:r>
                        <a:rPr lang="he-IL" sz="1900" b="0" i="0" u="none" strike="noStrike">
                          <a:solidFill>
                            <a:schemeClr val="bg1"/>
                          </a:solidFill>
                          <a:effectLst/>
                          <a:latin typeface="Arial" panose="020B0604020202020204" pitchFamily="34" charset="0"/>
                          <a:cs typeface="+mj-cs"/>
                        </a:rPr>
                        <a:t>לְשַׁוָאָה לַאֲבֵילֵי צִיוֹן לְמִתַּן לְהוֹן כְּלִיל חֲלַף קְטַם מְשַׁח דְחֶדְוָה חֲלַף אֶבְלָא רוּחַ מְשַׁבָּחָא חֲלַף רוּחֲהוֹן דַהֲוָת עַמְיָא וְיִקְרוֹן לְהוֹן </a:t>
                      </a:r>
                      <a:r>
                        <a:rPr lang="he-IL" sz="1900" b="0" i="0" u="none" strike="noStrike">
                          <a:solidFill>
                            <a:srgbClr val="FFC000"/>
                          </a:solidFill>
                          <a:effectLst/>
                          <a:latin typeface="Arial" panose="020B0604020202020204" pitchFamily="34" charset="0"/>
                          <a:cs typeface="+mj-cs"/>
                        </a:rPr>
                        <a:t>רַבְרְבֵי קוּשְׁטָא </a:t>
                      </a:r>
                      <a:r>
                        <a:rPr lang="he-IL" sz="1900" b="0" i="0" u="none" strike="noStrike">
                          <a:solidFill>
                            <a:schemeClr val="bg1"/>
                          </a:solidFill>
                          <a:effectLst/>
                          <a:latin typeface="Arial" panose="020B0604020202020204" pitchFamily="34" charset="0"/>
                          <a:cs typeface="+mj-cs"/>
                        </a:rPr>
                        <a:t>עַמֵהּ דַייָ לְאִשְׁתַּבָּחָא: </a:t>
                      </a:r>
                      <a:r>
                        <a:rPr lang="he-IL" sz="1900" b="0" i="0" u="none" strike="noStrike">
                          <a:solidFill>
                            <a:srgbClr val="00B0F0"/>
                          </a:solidFill>
                          <a:effectLst/>
                          <a:latin typeface="Arial" panose="020B0604020202020204" pitchFamily="34" charset="0"/>
                          <a:cs typeface="+mj-cs"/>
                        </a:rPr>
                        <a:t>ד</a:t>
                      </a:r>
                      <a:r>
                        <a:rPr lang="he-IL" sz="1900" b="0" i="0" u="none" strike="noStrike">
                          <a:solidFill>
                            <a:schemeClr val="bg1"/>
                          </a:solidFill>
                          <a:effectLst/>
                          <a:latin typeface="Arial" panose="020B0604020202020204" pitchFamily="34" charset="0"/>
                          <a:cs typeface="+mj-cs"/>
                        </a:rPr>
                        <a:t>      וְיִבְנוֹן חָרְבַת עֲלָם צַדְיָת קַדְמָאֵי יְקוֹמְמוּן וִיחַדְתּוּן קִירְוִין דַהֲוָאָה חָרְבָּן צַדְיָא דָר וְדָר: </a:t>
                      </a:r>
                      <a:r>
                        <a:rPr lang="he-IL" sz="1900" b="0" i="0" u="none" strike="noStrike">
                          <a:solidFill>
                            <a:srgbClr val="00B0F0"/>
                          </a:solidFill>
                          <a:effectLst/>
                          <a:latin typeface="Arial" panose="020B0604020202020204" pitchFamily="34" charset="0"/>
                          <a:cs typeface="+mj-cs"/>
                        </a:rPr>
                        <a:t>ה </a:t>
                      </a:r>
                      <a:r>
                        <a:rPr lang="he-IL" sz="1900" b="0" i="0" u="none" strike="noStrike">
                          <a:solidFill>
                            <a:schemeClr val="bg1"/>
                          </a:solidFill>
                          <a:effectLst/>
                          <a:latin typeface="Arial" panose="020B0604020202020204" pitchFamily="34" charset="0"/>
                          <a:cs typeface="+mj-cs"/>
                        </a:rPr>
                        <a:t>     וִיקוּמוּן נוּכְרָאִין וְיִרְעוּן עָנְכוֹן וּבְנֵי עַמְמַיָא אִכָּרֵיכוֹן וּמְפַלְחֵי כַּרְמֵיכוֹן: </a:t>
                      </a:r>
                      <a:endParaRPr lang="he-IL" sz="19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900" b="0" i="0" u="none" strike="noStrike">
                          <a:solidFill>
                            <a:srgbClr val="00B0F0"/>
                          </a:solidFill>
                          <a:effectLst/>
                          <a:latin typeface="Arial" panose="020B0604020202020204" pitchFamily="34" charset="0"/>
                          <a:cs typeface="+mj-cs"/>
                        </a:rPr>
                        <a:t>א</a:t>
                      </a:r>
                      <a:r>
                        <a:rPr lang="he-IL" sz="1900" b="0" i="0" u="none" strike="noStrike">
                          <a:solidFill>
                            <a:schemeClr val="bg1"/>
                          </a:solidFill>
                          <a:effectLst/>
                          <a:latin typeface="Arial" panose="020B0604020202020204" pitchFamily="34" charset="0"/>
                          <a:cs typeface="+mj-cs"/>
                        </a:rPr>
                        <a:t>      אְמַר נְבִיָא </a:t>
                      </a:r>
                      <a:r>
                        <a:rPr lang="he-IL" sz="1900" b="0" i="0" u="none" strike="noStrike">
                          <a:solidFill>
                            <a:srgbClr val="FFFF00"/>
                          </a:solidFill>
                          <a:effectLst/>
                          <a:latin typeface="Arial" panose="020B0604020202020204" pitchFamily="34" charset="0"/>
                          <a:cs typeface="+mj-cs"/>
                        </a:rPr>
                        <a:t>רוּחַ נְבוּאָה </a:t>
                      </a:r>
                      <a:r>
                        <a:rPr lang="he-IL" sz="1900" b="0" i="0" u="none" strike="noStrike">
                          <a:solidFill>
                            <a:schemeClr val="bg1"/>
                          </a:solidFill>
                          <a:effectLst/>
                          <a:latin typeface="Arial" panose="020B0604020202020204" pitchFamily="34" charset="0"/>
                          <a:cs typeface="+mj-cs"/>
                        </a:rPr>
                        <a:t>מִן קֳדָם יוי אְלֹהִים עְלַי חְלָף דְרַבִי יוי יָתִי לְבַסָרָא עִנוְתָנַיָא שַלחַנִי לְתַקָפָא </a:t>
                      </a:r>
                      <a:r>
                        <a:rPr lang="he-IL" sz="1900" b="0" i="0" u="none" strike="noStrike">
                          <a:solidFill>
                            <a:srgbClr val="92D050"/>
                          </a:solidFill>
                          <a:effectLst/>
                          <a:latin typeface="Arial" panose="020B0604020202020204" pitchFamily="34" charset="0"/>
                          <a:cs typeface="+mj-cs"/>
                        </a:rPr>
                        <a:t>לִתבִירֵי לִבָא </a:t>
                      </a:r>
                      <a:r>
                        <a:rPr lang="he-IL" sz="1900" b="0" i="0" u="none" strike="noStrike">
                          <a:solidFill>
                            <a:schemeClr val="bg1"/>
                          </a:solidFill>
                          <a:effectLst/>
                          <a:latin typeface="Arial" panose="020B0604020202020204" pitchFamily="34" charset="0"/>
                          <a:cs typeface="+mj-cs"/>
                        </a:rPr>
                        <a:t>לְמִקרֵי לְדִשבַן חֵירוּ וְלִדאֲסִירִין אִתגְלֹו לְנֵיהֹור׃ </a:t>
                      </a:r>
                      <a:r>
                        <a:rPr lang="he-IL" sz="1900" b="0" i="0" u="none" strike="noStrike">
                          <a:solidFill>
                            <a:srgbClr val="00B0F0"/>
                          </a:solidFill>
                          <a:effectLst/>
                          <a:latin typeface="Arial" panose="020B0604020202020204" pitchFamily="34" charset="0"/>
                          <a:cs typeface="+mj-cs"/>
                        </a:rPr>
                        <a:t>ב</a:t>
                      </a:r>
                      <a:r>
                        <a:rPr lang="he-IL" sz="1900" b="0" i="0" u="none" strike="noStrike">
                          <a:solidFill>
                            <a:schemeClr val="bg1"/>
                          </a:solidFill>
                          <a:effectLst/>
                          <a:latin typeface="Arial" panose="020B0604020202020204" pitchFamily="34" charset="0"/>
                          <a:cs typeface="+mj-cs"/>
                        </a:rPr>
                        <a:t>      לְמִקרֵי שְנַת רַעְוָא קֳדָם יוי וְיֹום פֹורעָנוּתָא קֳדָם אְלָהַנָא לְנַחָמָא כָל אַבלַיָא׃ </a:t>
                      </a:r>
                      <a:r>
                        <a:rPr lang="he-IL" sz="1900" b="0" i="0" u="none" strike="noStrike">
                          <a:solidFill>
                            <a:srgbClr val="00B0F0"/>
                          </a:solidFill>
                          <a:effectLst/>
                          <a:latin typeface="Arial" panose="020B0604020202020204" pitchFamily="34" charset="0"/>
                          <a:cs typeface="+mj-cs"/>
                        </a:rPr>
                        <a:t>ג</a:t>
                      </a:r>
                      <a:r>
                        <a:rPr lang="he-IL" sz="1900" b="0" i="0" u="none" strike="noStrike">
                          <a:solidFill>
                            <a:schemeClr val="bg1"/>
                          </a:solidFill>
                          <a:effectLst/>
                          <a:latin typeface="Arial" panose="020B0604020202020204" pitchFamily="34" charset="0"/>
                          <a:cs typeface="+mj-cs"/>
                        </a:rPr>
                        <a:t>      לְיַאָשָא לַאְבֵילֵי צִיֹון לְמִיתַן לְהֹון כְלִיל חְלָף קְטַם מְשַח דְחַדוָא חְלָף אַבלָא רוּחַ מְשַבְחָא חְלָף רוּחְהֹון דַהֲוָת עָמיָא וְיִקרֹון לְהֹון </a:t>
                      </a:r>
                      <a:r>
                        <a:rPr lang="he-IL" sz="1900" b="0" i="0" u="none" strike="noStrike">
                          <a:solidFill>
                            <a:srgbClr val="FFC000"/>
                          </a:solidFill>
                          <a:effectLst/>
                          <a:latin typeface="Arial" panose="020B0604020202020204" pitchFamily="34" charset="0"/>
                          <a:cs typeface="+mj-cs"/>
                        </a:rPr>
                        <a:t>רַברְבֵי קֻשטָא </a:t>
                      </a:r>
                      <a:r>
                        <a:rPr lang="he-IL" sz="1900" b="0" i="0" u="none" strike="noStrike">
                          <a:solidFill>
                            <a:schemeClr val="bg1"/>
                          </a:solidFill>
                          <a:effectLst/>
                          <a:latin typeface="Arial" panose="020B0604020202020204" pitchFamily="34" charset="0"/>
                          <a:cs typeface="+mj-cs"/>
                        </a:rPr>
                        <a:t>עַמֵיה דַיוי לְאִשתַבָחָא׃ </a:t>
                      </a:r>
                      <a:r>
                        <a:rPr lang="he-IL" sz="1900" b="0" i="0" u="none" strike="noStrike">
                          <a:solidFill>
                            <a:srgbClr val="00B0F0"/>
                          </a:solidFill>
                          <a:effectLst/>
                          <a:latin typeface="Arial" panose="020B0604020202020204" pitchFamily="34" charset="0"/>
                          <a:cs typeface="+mj-cs"/>
                        </a:rPr>
                        <a:t>ד</a:t>
                      </a:r>
                      <a:r>
                        <a:rPr lang="he-IL" sz="1900" b="0" i="0" u="none" strike="noStrike">
                          <a:solidFill>
                            <a:schemeClr val="bg1"/>
                          </a:solidFill>
                          <a:effectLst/>
                          <a:latin typeface="Arial" panose="020B0604020202020204" pitchFamily="34" charset="0"/>
                          <a:cs typeface="+mj-cs"/>
                        </a:rPr>
                        <a:t>      וְיִבנֹון חָרבָת עָלַם צָדיָת קַדמָאֵי יְקָמְמוּן וִיחַדְתוּן קִרוִין דַהֲוַאָה חָרבָן צָדיָת דָר וְדָר׃ </a:t>
                      </a:r>
                      <a:r>
                        <a:rPr lang="he-IL" sz="1900" b="0" i="0" u="none" strike="noStrike">
                          <a:solidFill>
                            <a:srgbClr val="00B0F0"/>
                          </a:solidFill>
                          <a:effectLst/>
                          <a:latin typeface="Arial" panose="020B0604020202020204" pitchFamily="34" charset="0"/>
                          <a:cs typeface="+mj-cs"/>
                        </a:rPr>
                        <a:t>ה </a:t>
                      </a:r>
                      <a:r>
                        <a:rPr lang="he-IL" sz="1900" b="0" i="0" u="none" strike="noStrike">
                          <a:solidFill>
                            <a:schemeClr val="bg1"/>
                          </a:solidFill>
                          <a:effectLst/>
                          <a:latin typeface="Arial" panose="020B0604020202020204" pitchFamily="34" charset="0"/>
                          <a:cs typeface="+mj-cs"/>
                        </a:rPr>
                        <a:t>     וִיקוּמוּן נוּכרָאִין וְיִרעֹון עָנְכֹון וּבנֵי עַמְמַיָא אִכָרֵיכֹון וּמַפלְחֵי כַרמֵיכֹון׃ </a:t>
                      </a:r>
                      <a:endParaRPr lang="he-IL" sz="19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900" b="0" i="0" u="none" strike="noStrike">
                          <a:solidFill>
                            <a:srgbClr val="00B0F0"/>
                          </a:solidFill>
                          <a:effectLst/>
                          <a:latin typeface="Arial" panose="020B0604020202020204" pitchFamily="34" charset="0"/>
                          <a:cs typeface="+mj-cs"/>
                        </a:rPr>
                        <a:t>א</a:t>
                      </a:r>
                      <a:r>
                        <a:rPr lang="he-IL" sz="1900" b="0" i="0" u="none" strike="noStrike">
                          <a:solidFill>
                            <a:schemeClr val="bg1"/>
                          </a:solidFill>
                          <a:effectLst/>
                          <a:latin typeface="Arial" panose="020B0604020202020204" pitchFamily="34" charset="0"/>
                          <a:cs typeface="+mj-cs"/>
                        </a:rPr>
                        <a:t>   </a:t>
                      </a:r>
                      <a:r>
                        <a:rPr lang="he-IL" sz="1900" b="0" i="0" u="none" strike="noStrike">
                          <a:solidFill>
                            <a:srgbClr val="FFFF00"/>
                          </a:solidFill>
                          <a:effectLst/>
                          <a:latin typeface="Arial" panose="020B0604020202020204" pitchFamily="34" charset="0"/>
                          <a:cs typeface="+mj-cs"/>
                        </a:rPr>
                        <a:t>רוּחַ אֲדֹנָי יְהֶוִֹה </a:t>
                      </a:r>
                      <a:r>
                        <a:rPr lang="he-IL" sz="1900" b="0" i="0" u="none" strike="noStrike">
                          <a:solidFill>
                            <a:schemeClr val="bg1"/>
                          </a:solidFill>
                          <a:effectLst/>
                          <a:latin typeface="Arial" panose="020B0604020202020204" pitchFamily="34" charset="0"/>
                          <a:cs typeface="+mj-cs"/>
                        </a:rPr>
                        <a:t>עָלָי יַעַן מָשַׁח יְהֹוָה אֹתִי לְבַשֵּׂר עֲנָוִים שְׁלָחַנִי לַחֲבֹשׁ לְנִשְׁבְּרֵי-לֵב לִקְרֹא לִשְׁבוּיִם דְּרוֹר וְלַאֲסוּרִים פְּקַח-קוֹחַ: </a:t>
                      </a:r>
                      <a:r>
                        <a:rPr lang="he-IL" sz="1900" b="0" i="0" u="none" strike="noStrike">
                          <a:solidFill>
                            <a:srgbClr val="00B0F0"/>
                          </a:solidFill>
                          <a:effectLst/>
                          <a:latin typeface="Arial" panose="020B0604020202020204" pitchFamily="34" charset="0"/>
                          <a:cs typeface="+mj-cs"/>
                        </a:rPr>
                        <a:t>ב</a:t>
                      </a:r>
                      <a:r>
                        <a:rPr lang="he-IL" sz="1900" b="0" i="0" u="none" strike="noStrike">
                          <a:solidFill>
                            <a:schemeClr val="bg1"/>
                          </a:solidFill>
                          <a:effectLst/>
                          <a:latin typeface="Arial" panose="020B0604020202020204" pitchFamily="34" charset="0"/>
                          <a:cs typeface="+mj-cs"/>
                        </a:rPr>
                        <a:t>   לִקְרֹא שְׁנַת-רָצוֹן לַיהֹוָה וְיוֹם נָקָם לֵאלֹהֵינוּ לְנַחֵם כָּל-אֲבֵלִים: </a:t>
                      </a:r>
                      <a:r>
                        <a:rPr lang="he-IL" sz="1900" b="0" i="0" u="none" strike="noStrike">
                          <a:solidFill>
                            <a:srgbClr val="00B0F0"/>
                          </a:solidFill>
                          <a:effectLst/>
                          <a:latin typeface="Arial" panose="020B0604020202020204" pitchFamily="34" charset="0"/>
                          <a:cs typeface="+mj-cs"/>
                        </a:rPr>
                        <a:t>ג</a:t>
                      </a:r>
                      <a:r>
                        <a:rPr lang="he-IL" sz="1900" b="0" i="0" u="none" strike="noStrike">
                          <a:solidFill>
                            <a:schemeClr val="bg1"/>
                          </a:solidFill>
                          <a:effectLst/>
                          <a:latin typeface="Arial" panose="020B0604020202020204" pitchFamily="34" charset="0"/>
                          <a:cs typeface="+mj-cs"/>
                        </a:rPr>
                        <a:t>   לָשֹוּם | לַאֲבֵלֵי צִיּוֹן לָתֵת לָהֶם פְּאֵר תַּחַת אֵפֶר שֶׁמֶן שָֹשֹוֹן תַּחַת אֵבֶל מַעֲטֵה תְהִלָּה תַּחַת רוּחַ כֵּהָה וְקֹרָא לָהֶם אֵילֵי הַצֶּדֶק מַטַּע יְהֹוָה לְהִתְפָּאֵר: ד   וּבָנוּ חָרְבוֹת עוֹלָם שֹׁמְמוֹת רִאשֹׁנִים יְקוֹמֵמוּ וְחִדְּשׁוּ עָרֵי חֹרֶב שֹׁמְמוֹת דּוֹר וָדוֹר: </a:t>
                      </a:r>
                      <a:r>
                        <a:rPr lang="he-IL" sz="1900" b="0" i="0" u="none" strike="noStrike">
                          <a:solidFill>
                            <a:srgbClr val="00B0F0"/>
                          </a:solidFill>
                          <a:effectLst/>
                          <a:latin typeface="Arial" panose="020B0604020202020204" pitchFamily="34" charset="0"/>
                          <a:cs typeface="+mj-cs"/>
                        </a:rPr>
                        <a:t>ה</a:t>
                      </a:r>
                      <a:r>
                        <a:rPr lang="he-IL" sz="1900" b="0" i="0" u="none" strike="noStrike">
                          <a:solidFill>
                            <a:schemeClr val="bg1"/>
                          </a:solidFill>
                          <a:effectLst/>
                          <a:latin typeface="Arial" panose="020B0604020202020204" pitchFamily="34" charset="0"/>
                          <a:cs typeface="+mj-cs"/>
                        </a:rPr>
                        <a:t>   וְעָמְדוּ זָרִים וְרָעוּ צֹאנְכֶם וּבְנֵי נֵכָר אִכָּרֵיכֶם וְכֹרְמֵיכֶם: </a:t>
                      </a:r>
                      <a:endParaRPr lang="he-IL" sz="19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5933766"/>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04192E30-3292-3070-82BB-61FF78C4E70E}"/>
                  </a:ext>
                </a:extLst>
              </p14:cNvPr>
              <p14:cNvContentPartPr/>
              <p14:nvPr/>
            </p14:nvContentPartPr>
            <p14:xfrm>
              <a:off x="4052916" y="1037108"/>
              <a:ext cx="830160" cy="53280"/>
            </p14:xfrm>
          </p:contentPart>
        </mc:Choice>
        <mc:Fallback>
          <p:pic>
            <p:nvPicPr>
              <p:cNvPr id="4" name="Ink 3">
                <a:extLst>
                  <a:ext uri="{FF2B5EF4-FFF2-40B4-BE49-F238E27FC236}">
                    <a16:creationId xmlns:a16="http://schemas.microsoft.com/office/drawing/2014/main" id="{04192E30-3292-3070-82BB-61FF78C4E70E}"/>
                  </a:ext>
                </a:extLst>
              </p:cNvPr>
              <p:cNvPicPr/>
              <p:nvPr/>
            </p:nvPicPr>
            <p:blipFill>
              <a:blip r:embed="rId5"/>
              <a:stretch>
                <a:fillRect/>
              </a:stretch>
            </p:blipFill>
            <p:spPr>
              <a:xfrm>
                <a:off x="4035276" y="1019468"/>
                <a:ext cx="865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F6A363D-FA51-D22D-4B41-DF2E1EE67A94}"/>
                  </a:ext>
                </a:extLst>
              </p14:cNvPr>
              <p14:cNvContentPartPr/>
              <p14:nvPr/>
            </p14:nvContentPartPr>
            <p14:xfrm>
              <a:off x="7696116" y="987788"/>
              <a:ext cx="1188000" cy="66960"/>
            </p14:xfrm>
          </p:contentPart>
        </mc:Choice>
        <mc:Fallback>
          <p:pic>
            <p:nvPicPr>
              <p:cNvPr id="5" name="Ink 4">
                <a:extLst>
                  <a:ext uri="{FF2B5EF4-FFF2-40B4-BE49-F238E27FC236}">
                    <a16:creationId xmlns:a16="http://schemas.microsoft.com/office/drawing/2014/main" id="{CF6A363D-FA51-D22D-4B41-DF2E1EE67A94}"/>
                  </a:ext>
                </a:extLst>
              </p:cNvPr>
              <p:cNvPicPr/>
              <p:nvPr/>
            </p:nvPicPr>
            <p:blipFill>
              <a:blip r:embed="rId7"/>
              <a:stretch>
                <a:fillRect/>
              </a:stretch>
            </p:blipFill>
            <p:spPr>
              <a:xfrm>
                <a:off x="7678476" y="969788"/>
                <a:ext cx="1223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604B9FC-B575-FF12-5F0C-462E9DF6CCCF}"/>
                  </a:ext>
                </a:extLst>
              </p14:cNvPr>
              <p14:cNvContentPartPr/>
              <p14:nvPr/>
            </p14:nvContentPartPr>
            <p14:xfrm>
              <a:off x="9268596" y="817868"/>
              <a:ext cx="47520" cy="70920"/>
            </p14:xfrm>
          </p:contentPart>
        </mc:Choice>
        <mc:Fallback>
          <p:pic>
            <p:nvPicPr>
              <p:cNvPr id="7" name="Ink 6">
                <a:extLst>
                  <a:ext uri="{FF2B5EF4-FFF2-40B4-BE49-F238E27FC236}">
                    <a16:creationId xmlns:a16="http://schemas.microsoft.com/office/drawing/2014/main" id="{D604B9FC-B575-FF12-5F0C-462E9DF6CCCF}"/>
                  </a:ext>
                </a:extLst>
              </p:cNvPr>
              <p:cNvPicPr/>
              <p:nvPr/>
            </p:nvPicPr>
            <p:blipFill>
              <a:blip r:embed="rId9"/>
              <a:stretch>
                <a:fillRect/>
              </a:stretch>
            </p:blipFill>
            <p:spPr>
              <a:xfrm>
                <a:off x="9250596" y="799868"/>
                <a:ext cx="83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D2A734BB-4E67-4C60-9F29-571BE7164797}"/>
                  </a:ext>
                </a:extLst>
              </p14:cNvPr>
              <p14:cNvContentPartPr/>
              <p14:nvPr/>
            </p14:nvContentPartPr>
            <p14:xfrm>
              <a:off x="7422156" y="3313748"/>
              <a:ext cx="945720" cy="349920"/>
            </p14:xfrm>
          </p:contentPart>
        </mc:Choice>
        <mc:Fallback>
          <p:pic>
            <p:nvPicPr>
              <p:cNvPr id="9" name="Ink 8">
                <a:extLst>
                  <a:ext uri="{FF2B5EF4-FFF2-40B4-BE49-F238E27FC236}">
                    <a16:creationId xmlns:a16="http://schemas.microsoft.com/office/drawing/2014/main" id="{D2A734BB-4E67-4C60-9F29-571BE7164797}"/>
                  </a:ext>
                </a:extLst>
              </p:cNvPr>
              <p:cNvPicPr/>
              <p:nvPr/>
            </p:nvPicPr>
            <p:blipFill>
              <a:blip r:embed="rId11"/>
              <a:stretch>
                <a:fillRect/>
              </a:stretch>
            </p:blipFill>
            <p:spPr>
              <a:xfrm>
                <a:off x="7404156" y="3296108"/>
                <a:ext cx="981360" cy="385560"/>
              </a:xfrm>
              <a:prstGeom prst="rect">
                <a:avLst/>
              </a:prstGeom>
            </p:spPr>
          </p:pic>
        </mc:Fallback>
      </mc:AlternateContent>
    </p:spTree>
    <p:extLst>
      <p:ext uri="{BB962C8B-B14F-4D97-AF65-F5344CB8AC3E}">
        <p14:creationId xmlns:p14="http://schemas.microsoft.com/office/powerpoint/2010/main" val="889360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5B59348-7D5D-AF44-3DD0-F1105FC4B7D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011AF54-0FC0-3D9E-75C1-173B0321A530}"/>
              </a:ext>
            </a:extLst>
          </p:cNvPr>
          <p:cNvSpPr/>
          <p:nvPr/>
        </p:nvSpPr>
        <p:spPr>
          <a:xfrm>
            <a:off x="0" y="1"/>
            <a:ext cx="12192000" cy="65665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8E177E-6493-2ECC-7D65-7F5FC44EAA5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20C1BAE-2804-FAFB-48CC-959F9E90839F}"/>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7DB4574A-CB55-2F84-661A-B9A01DAE24CA}"/>
              </a:ext>
            </a:extLst>
          </p:cNvPr>
          <p:cNvSpPr txBox="1"/>
          <p:nvPr/>
        </p:nvSpPr>
        <p:spPr>
          <a:xfrm>
            <a:off x="241300" y="195624"/>
            <a:ext cx="11709399" cy="5909310"/>
          </a:xfrm>
          <a:prstGeom prst="rect">
            <a:avLst/>
          </a:prstGeom>
          <a:noFill/>
        </p:spPr>
        <p:txBody>
          <a:bodyPr wrap="square">
            <a:spAutoFit/>
          </a:bodyPr>
          <a:lstStyle/>
          <a:p>
            <a:pPr rtl="0"/>
            <a:r>
              <a:rPr lang="en-US" sz="2000" b="1" i="0" u="none" strike="noStrike">
                <a:solidFill>
                  <a:srgbClr val="FFC000"/>
                </a:solidFill>
                <a:effectLst/>
                <a:latin typeface="Arial" panose="020B0604020202020204" pitchFamily="34" charset="0"/>
              </a:rPr>
              <a:t>Midrash Vayikra Rabbah 10:2</a:t>
            </a:r>
            <a:endParaRPr lang="en-US" sz="2000" b="0">
              <a:solidFill>
                <a:srgbClr val="FFC000"/>
              </a:solidFill>
              <a:effectLst/>
            </a:endParaRPr>
          </a:p>
          <a:p>
            <a:pPr rtl="0"/>
            <a:r>
              <a:rPr lang="en-US" sz="1800" b="0" i="0" u="none" strike="noStrike">
                <a:solidFill>
                  <a:srgbClr val="FFC000"/>
                </a:solidFill>
                <a:effectLst/>
                <a:latin typeface="Arial" panose="020B0604020202020204" pitchFamily="34" charset="0"/>
              </a:rPr>
              <a:t>Rabbi Azarya in the name of Rabbi Yehuda bar Simon interpreted the verse regarding Isaiah. Isaiah said: ‘I was at leisure in my study hall, and I heard the voice of the Holy One blessed be He saying: </a:t>
            </a:r>
            <a:r>
              <a:rPr lang="en-US" sz="1800" b="0" i="0" u="none" strike="noStrike">
                <a:solidFill>
                  <a:srgbClr val="00B0F0"/>
                </a:solidFill>
                <a:effectLst/>
                <a:latin typeface="Arial" panose="020B0604020202020204" pitchFamily="34" charset="0"/>
              </a:rPr>
              <a:t>“Whom shall I send and who will go for us?”</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Isaiah 6:8</a:t>
            </a:r>
            <a:r>
              <a:rPr lang="en-US" sz="1800" b="0" i="0" u="none" strike="noStrike">
                <a:solidFill>
                  <a:srgbClr val="FFC000"/>
                </a:solidFill>
                <a:effectLst/>
                <a:latin typeface="Arial" panose="020B0604020202020204" pitchFamily="34" charset="0"/>
              </a:rPr>
              <a:t>). [God said:] I sent Micah, and they were striking him on his cheek. That is what is written: </a:t>
            </a:r>
            <a:r>
              <a:rPr lang="en-US" sz="1800" b="0" i="0" u="none" strike="noStrike">
                <a:solidFill>
                  <a:srgbClr val="00B0F0"/>
                </a:solidFill>
                <a:effectLst/>
                <a:latin typeface="Arial" panose="020B0604020202020204" pitchFamily="34" charset="0"/>
              </a:rPr>
              <a:t>“With a rod they strike on the cheek”</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Micah 4:14</a:t>
            </a:r>
            <a:r>
              <a:rPr lang="en-US" sz="1800" b="0" i="0" u="none" strike="noStrike">
                <a:solidFill>
                  <a:srgbClr val="FFC000"/>
                </a:solidFill>
                <a:effectLst/>
                <a:latin typeface="Arial" panose="020B0604020202020204" pitchFamily="34" charset="0"/>
              </a:rPr>
              <a:t>). I sent Amos and they would call him stutterer, as Rabbi Pinḥas said: Why was his name called Amos? It was because he was cumbrous [</a:t>
            </a:r>
            <a:r>
              <a:rPr lang="en-US" sz="1800" b="0" i="1" u="none" strike="noStrike">
                <a:solidFill>
                  <a:srgbClr val="FFC000"/>
                </a:solidFill>
                <a:effectLst/>
                <a:latin typeface="Arial" panose="020B0604020202020204" pitchFamily="34" charset="0"/>
              </a:rPr>
              <a:t>amus</a:t>
            </a:r>
            <a:r>
              <a:rPr lang="en-US" sz="1800" b="0" i="0" u="none" strike="noStrike">
                <a:solidFill>
                  <a:srgbClr val="FFC000"/>
                </a:solidFill>
                <a:effectLst/>
                <a:latin typeface="Arial" panose="020B0604020202020204" pitchFamily="34" charset="0"/>
              </a:rPr>
              <a:t>] of tongue. Now, </a:t>
            </a:r>
            <a:r>
              <a:rPr lang="en-US" sz="1800" b="0" i="0" u="none" strike="noStrike">
                <a:solidFill>
                  <a:srgbClr val="00B0F0"/>
                </a:solidFill>
                <a:effectLst/>
                <a:latin typeface="Arial" panose="020B0604020202020204" pitchFamily="34" charset="0"/>
              </a:rPr>
              <a:t>“whom shall I send and who will go for us?” “I said: Here I am, send me”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Isaiah 6:8</a:t>
            </a:r>
            <a:r>
              <a:rPr lang="en-US" sz="1800" b="0" i="0" u="none" strike="noStrike">
                <a:solidFill>
                  <a:srgbClr val="FFC000"/>
                </a:solidFill>
                <a:effectLst/>
                <a:latin typeface="Arial" panose="020B0604020202020204" pitchFamily="34" charset="0"/>
              </a:rPr>
              <a:t>).</a:t>
            </a:r>
            <a:endParaRPr lang="en-US" b="0">
              <a:solidFill>
                <a:srgbClr val="FFC000"/>
              </a:solidFill>
              <a:effectLst/>
            </a:endParaRPr>
          </a:p>
          <a:p>
            <a:r>
              <a:rPr lang="en-US" sz="1800" b="0" i="0" u="none" strike="noStrike">
                <a:solidFill>
                  <a:srgbClr val="FFC000"/>
                </a:solidFill>
                <a:effectLst/>
                <a:latin typeface="Arial" panose="020B0604020202020204" pitchFamily="34" charset="0"/>
              </a:rPr>
              <a:t>The Holy One blessed be He said to him: ‘Isaiah, My children, they are troublesome and insubordinate. If you accept upon yourself to be demeaned and to be stricken by My children, you will go on My mission, but if not, you will not go on My mission.’ He said to Him: ‘[I am willing to accept] this condition; </a:t>
            </a:r>
            <a:r>
              <a:rPr lang="en-US" sz="1800" b="0" i="0" u="none" strike="noStrike">
                <a:solidFill>
                  <a:srgbClr val="00B0F0"/>
                </a:solidFill>
                <a:effectLst/>
                <a:latin typeface="Arial" panose="020B0604020202020204" pitchFamily="34" charset="0"/>
              </a:rPr>
              <a:t>“I gave my body to those who smite and my cheeks to those who pluck”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Isaiah 50:6</a:t>
            </a:r>
            <a:r>
              <a:rPr lang="en-US" sz="1800" b="0" i="0" u="none" strike="noStrike">
                <a:solidFill>
                  <a:srgbClr val="FFC000"/>
                </a:solidFill>
                <a:effectLst/>
                <a:latin typeface="Arial" panose="020B0604020202020204" pitchFamily="34" charset="0"/>
              </a:rPr>
              <a:t>). But I am not worthy to go on a mission to Your children.’ The Holy One blessed be He said to him: ‘Isaiah, </a:t>
            </a:r>
            <a:r>
              <a:rPr lang="en-US" sz="1800" b="0" i="0" u="none" strike="noStrike">
                <a:solidFill>
                  <a:srgbClr val="00B0F0"/>
                </a:solidFill>
                <a:effectLst/>
                <a:latin typeface="Arial" panose="020B0604020202020204" pitchFamily="34" charset="0"/>
              </a:rPr>
              <a:t>“you love righteousness,” </a:t>
            </a:r>
            <a:r>
              <a:rPr lang="en-US" sz="1800" b="0" i="0" u="none" strike="noStrike">
                <a:solidFill>
                  <a:srgbClr val="FFC000"/>
                </a:solidFill>
                <a:effectLst/>
                <a:latin typeface="Arial" panose="020B0604020202020204" pitchFamily="34" charset="0"/>
              </a:rPr>
              <a:t>you love to vindicate My children; </a:t>
            </a:r>
            <a:r>
              <a:rPr lang="en-US" sz="1800" b="0" i="0" u="none" strike="noStrike">
                <a:solidFill>
                  <a:srgbClr val="00B0F0"/>
                </a:solidFill>
                <a:effectLst/>
                <a:latin typeface="Arial" panose="020B0604020202020204" pitchFamily="34" charset="0"/>
              </a:rPr>
              <a:t>“and detest wickedness,”</a:t>
            </a:r>
            <a:r>
              <a:rPr lang="en-US" sz="1800" b="0" i="0" u="none" strike="noStrike">
                <a:solidFill>
                  <a:srgbClr val="FFC000"/>
                </a:solidFill>
                <a:effectLst/>
                <a:latin typeface="Arial" panose="020B0604020202020204" pitchFamily="34" charset="0"/>
              </a:rPr>
              <a:t> you detest condemning them. </a:t>
            </a:r>
            <a:r>
              <a:rPr lang="en-US" sz="1800" b="0" i="0" u="none" strike="noStrike">
                <a:solidFill>
                  <a:srgbClr val="00B0F0"/>
                </a:solidFill>
                <a:effectLst/>
                <a:latin typeface="Arial" panose="020B0604020202020204" pitchFamily="34" charset="0"/>
              </a:rPr>
              <a:t>“Therefore, God your God, has anointed you.”’ </a:t>
            </a:r>
            <a:r>
              <a:rPr lang="en-US" sz="1800" b="0" i="0" u="none" strike="noStrike">
                <a:solidFill>
                  <a:srgbClr val="FFC000"/>
                </a:solidFill>
                <a:effectLst/>
                <a:latin typeface="Arial" panose="020B0604020202020204" pitchFamily="34" charset="0"/>
              </a:rPr>
              <a:t>What is </a:t>
            </a:r>
            <a:r>
              <a:rPr lang="en-US" sz="1800" b="0" i="0" u="none" strike="noStrike">
                <a:solidFill>
                  <a:srgbClr val="00B0F0"/>
                </a:solidFill>
                <a:effectLst/>
                <a:latin typeface="Arial" panose="020B0604020202020204" pitchFamily="34" charset="0"/>
              </a:rPr>
              <a:t>“over your counterparts”?</a:t>
            </a:r>
            <a:r>
              <a:rPr lang="en-US" sz="1800" b="0" i="0" u="none" strike="noStrike">
                <a:solidFill>
                  <a:srgbClr val="FFC000"/>
                </a:solidFill>
                <a:effectLst/>
                <a:latin typeface="Arial" panose="020B0604020202020204" pitchFamily="34" charset="0"/>
              </a:rPr>
              <a:t> He said to him: ‘As you live, all the prophets received their prophetic capacity from a prophet: </a:t>
            </a:r>
            <a:r>
              <a:rPr lang="en-US" sz="1800" b="0" i="0" u="none" strike="noStrike">
                <a:solidFill>
                  <a:srgbClr val="00B0F0"/>
                </a:solidFill>
                <a:effectLst/>
                <a:latin typeface="Arial" panose="020B0604020202020204" pitchFamily="34" charset="0"/>
              </a:rPr>
              <a:t>“He drew from the spirit that was upon him [and placed it upon the seventy elders…they prophesied]”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Numbers 11:25</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“They said: The spirit of Elijah has rested upon Elisha”</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II Kings 2:15</a:t>
            </a:r>
            <a:r>
              <a:rPr lang="en-US" sz="1800" b="0" i="0" u="none" strike="noStrike">
                <a:solidFill>
                  <a:srgbClr val="FFC000"/>
                </a:solidFill>
                <a:effectLst/>
                <a:latin typeface="Arial" panose="020B0604020202020204" pitchFamily="34" charset="0"/>
              </a:rPr>
              <a:t>). But you, from the mouth of the Holy One blessed be He: </a:t>
            </a:r>
            <a:r>
              <a:rPr lang="en-US" sz="1800" b="0" i="0" u="none" strike="noStrike">
                <a:solidFill>
                  <a:srgbClr val="00B0F0"/>
                </a:solidFill>
                <a:effectLst/>
                <a:latin typeface="Arial" panose="020B0604020202020204" pitchFamily="34" charset="0"/>
              </a:rPr>
              <a:t>“The spirit of the Lord God is upon me, because the Lord has anointed…”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Isaiah 61:1</a:t>
            </a:r>
            <a:r>
              <a:rPr lang="en-US" sz="1800" b="0" i="0" u="none" strike="noStrike">
                <a:solidFill>
                  <a:srgbClr val="FFC000"/>
                </a:solidFill>
                <a:effectLst/>
                <a:latin typeface="Arial" panose="020B0604020202020204" pitchFamily="34" charset="0"/>
              </a:rPr>
              <a:t>). As you live, all the prophets prophesy simple prophecies, but you [will receive] compound prophecies of consolation: </a:t>
            </a:r>
            <a:r>
              <a:rPr lang="en-US" sz="1800" b="0" i="0" u="none" strike="noStrike">
                <a:solidFill>
                  <a:srgbClr val="00B0F0"/>
                </a:solidFill>
                <a:effectLst/>
                <a:latin typeface="Arial" panose="020B0604020202020204" pitchFamily="34" charset="0"/>
              </a:rPr>
              <a:t>“Awaken, awaken, [clothe yourself with splendor…]”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Isaiah 51:9</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“awaken yourself, awaken yourself, [arise, O Jerusalem…]”</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Isaiah 51:17</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“I will be gladdened [</a:t>
            </a:r>
            <a:r>
              <a:rPr lang="en-US" sz="1800" b="0" i="1" u="none" strike="noStrike">
                <a:solidFill>
                  <a:srgbClr val="00B0F0"/>
                </a:solidFill>
                <a:effectLst/>
                <a:latin typeface="Arial" panose="020B0604020202020204" pitchFamily="34" charset="0"/>
              </a:rPr>
              <a:t>sos asis</a:t>
            </a:r>
            <a:r>
              <a:rPr lang="en-US" sz="1800" b="0" i="0" u="none" strike="noStrike">
                <a:solidFill>
                  <a:srgbClr val="00B0F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Isaiah 61:10</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I, I [am He who comforts you…]”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Isaiah 51:12</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“Comfort, comfort [My people, says your God]”’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Isaiah 40:1</a:t>
            </a:r>
            <a:r>
              <a:rPr lang="en-US" sz="1800" b="0" i="0" u="none" strike="noStrike">
                <a:solidFill>
                  <a:srgbClr val="FFC000"/>
                </a:solidFill>
                <a:effectLst/>
                <a:latin typeface="Arial" panose="020B0604020202020204" pitchFamily="34" charset="0"/>
              </a:rPr>
              <a:t>).</a:t>
            </a:r>
            <a:endParaRPr lang="en-US">
              <a:solidFill>
                <a:srgbClr val="FFC000"/>
              </a:solidFill>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065B672-DF8B-4889-64D7-1F6C58BCC539}"/>
                  </a:ext>
                </a:extLst>
              </p14:cNvPr>
              <p14:cNvContentPartPr/>
              <p14:nvPr/>
            </p14:nvContentPartPr>
            <p14:xfrm>
              <a:off x="1972836" y="1350668"/>
              <a:ext cx="952560" cy="81000"/>
            </p14:xfrm>
          </p:contentPart>
        </mc:Choice>
        <mc:Fallback>
          <p:pic>
            <p:nvPicPr>
              <p:cNvPr id="3" name="Ink 2">
                <a:extLst>
                  <a:ext uri="{FF2B5EF4-FFF2-40B4-BE49-F238E27FC236}">
                    <a16:creationId xmlns:a16="http://schemas.microsoft.com/office/drawing/2014/main" id="{4065B672-DF8B-4889-64D7-1F6C58BCC539}"/>
                  </a:ext>
                </a:extLst>
              </p:cNvPr>
              <p:cNvPicPr/>
              <p:nvPr/>
            </p:nvPicPr>
            <p:blipFill>
              <a:blip r:embed="rId5"/>
              <a:stretch>
                <a:fillRect/>
              </a:stretch>
            </p:blipFill>
            <p:spPr>
              <a:xfrm>
                <a:off x="1955196" y="1332668"/>
                <a:ext cx="988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C65E4C3-FB01-4F95-DC69-1223B0489F35}"/>
                  </a:ext>
                </a:extLst>
              </p14:cNvPr>
              <p14:cNvContentPartPr/>
              <p14:nvPr/>
            </p14:nvContentPartPr>
            <p14:xfrm>
              <a:off x="5011596" y="1636868"/>
              <a:ext cx="959760" cy="68400"/>
            </p14:xfrm>
          </p:contentPart>
        </mc:Choice>
        <mc:Fallback>
          <p:pic>
            <p:nvPicPr>
              <p:cNvPr id="4" name="Ink 3">
                <a:extLst>
                  <a:ext uri="{FF2B5EF4-FFF2-40B4-BE49-F238E27FC236}">
                    <a16:creationId xmlns:a16="http://schemas.microsoft.com/office/drawing/2014/main" id="{0C65E4C3-FB01-4F95-DC69-1223B0489F35}"/>
                  </a:ext>
                </a:extLst>
              </p:cNvPr>
              <p:cNvPicPr/>
              <p:nvPr/>
            </p:nvPicPr>
            <p:blipFill>
              <a:blip r:embed="rId7"/>
              <a:stretch>
                <a:fillRect/>
              </a:stretch>
            </p:blipFill>
            <p:spPr>
              <a:xfrm>
                <a:off x="4993956" y="1619228"/>
                <a:ext cx="995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0F08DCCA-D7B9-AA32-458A-B3528FDD2A06}"/>
                  </a:ext>
                </a:extLst>
              </p14:cNvPr>
              <p14:cNvContentPartPr/>
              <p14:nvPr/>
            </p14:nvContentPartPr>
            <p14:xfrm>
              <a:off x="7088076" y="2207108"/>
              <a:ext cx="884160" cy="59040"/>
            </p14:xfrm>
          </p:contentPart>
        </mc:Choice>
        <mc:Fallback>
          <p:pic>
            <p:nvPicPr>
              <p:cNvPr id="7" name="Ink 6">
                <a:extLst>
                  <a:ext uri="{FF2B5EF4-FFF2-40B4-BE49-F238E27FC236}">
                    <a16:creationId xmlns:a16="http://schemas.microsoft.com/office/drawing/2014/main" id="{0F08DCCA-D7B9-AA32-458A-B3528FDD2A06}"/>
                  </a:ext>
                </a:extLst>
              </p:cNvPr>
              <p:cNvPicPr/>
              <p:nvPr/>
            </p:nvPicPr>
            <p:blipFill>
              <a:blip r:embed="rId9"/>
              <a:stretch>
                <a:fillRect/>
              </a:stretch>
            </p:blipFill>
            <p:spPr>
              <a:xfrm>
                <a:off x="7070076" y="2189468"/>
                <a:ext cx="919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0E859DF-176C-71F6-D9C8-70C4CB01FA44}"/>
                  </a:ext>
                </a:extLst>
              </p14:cNvPr>
              <p14:cNvContentPartPr/>
              <p14:nvPr/>
            </p14:nvContentPartPr>
            <p14:xfrm>
              <a:off x="4716396" y="3267668"/>
              <a:ext cx="1009440" cy="75600"/>
            </p14:xfrm>
          </p:contentPart>
        </mc:Choice>
        <mc:Fallback>
          <p:pic>
            <p:nvPicPr>
              <p:cNvPr id="9" name="Ink 8">
                <a:extLst>
                  <a:ext uri="{FF2B5EF4-FFF2-40B4-BE49-F238E27FC236}">
                    <a16:creationId xmlns:a16="http://schemas.microsoft.com/office/drawing/2014/main" id="{60E859DF-176C-71F6-D9C8-70C4CB01FA44}"/>
                  </a:ext>
                </a:extLst>
              </p:cNvPr>
              <p:cNvPicPr/>
              <p:nvPr/>
            </p:nvPicPr>
            <p:blipFill>
              <a:blip r:embed="rId11"/>
              <a:stretch>
                <a:fillRect/>
              </a:stretch>
            </p:blipFill>
            <p:spPr>
              <a:xfrm>
                <a:off x="4698756" y="3250028"/>
                <a:ext cx="1045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84D15A97-594E-D4CD-A013-08A7C3622BF3}"/>
                  </a:ext>
                </a:extLst>
              </p14:cNvPr>
              <p14:cNvContentPartPr/>
              <p14:nvPr/>
            </p14:nvContentPartPr>
            <p14:xfrm>
              <a:off x="10735956" y="4373588"/>
              <a:ext cx="789480" cy="30960"/>
            </p14:xfrm>
          </p:contentPart>
        </mc:Choice>
        <mc:Fallback>
          <p:pic>
            <p:nvPicPr>
              <p:cNvPr id="10" name="Ink 9">
                <a:extLst>
                  <a:ext uri="{FF2B5EF4-FFF2-40B4-BE49-F238E27FC236}">
                    <a16:creationId xmlns:a16="http://schemas.microsoft.com/office/drawing/2014/main" id="{84D15A97-594E-D4CD-A013-08A7C3622BF3}"/>
                  </a:ext>
                </a:extLst>
              </p:cNvPr>
              <p:cNvPicPr/>
              <p:nvPr/>
            </p:nvPicPr>
            <p:blipFill>
              <a:blip r:embed="rId13"/>
              <a:stretch>
                <a:fillRect/>
              </a:stretch>
            </p:blipFill>
            <p:spPr>
              <a:xfrm>
                <a:off x="10717956" y="4355588"/>
                <a:ext cx="8251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9193647-A5C9-7BE7-4267-6532AD360A77}"/>
                  </a:ext>
                </a:extLst>
              </p14:cNvPr>
              <p14:cNvContentPartPr/>
              <p14:nvPr/>
            </p14:nvContentPartPr>
            <p14:xfrm>
              <a:off x="375156" y="4629548"/>
              <a:ext cx="516240" cy="42840"/>
            </p14:xfrm>
          </p:contentPart>
        </mc:Choice>
        <mc:Fallback>
          <p:pic>
            <p:nvPicPr>
              <p:cNvPr id="11" name="Ink 10">
                <a:extLst>
                  <a:ext uri="{FF2B5EF4-FFF2-40B4-BE49-F238E27FC236}">
                    <a16:creationId xmlns:a16="http://schemas.microsoft.com/office/drawing/2014/main" id="{D9193647-A5C9-7BE7-4267-6532AD360A77}"/>
                  </a:ext>
                </a:extLst>
              </p:cNvPr>
              <p:cNvPicPr/>
              <p:nvPr/>
            </p:nvPicPr>
            <p:blipFill>
              <a:blip r:embed="rId15"/>
              <a:stretch>
                <a:fillRect/>
              </a:stretch>
            </p:blipFill>
            <p:spPr>
              <a:xfrm>
                <a:off x="357156" y="4611548"/>
                <a:ext cx="551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4BDA71CA-9C38-0506-CEE3-14DC4505E68B}"/>
                  </a:ext>
                </a:extLst>
              </p14:cNvPr>
              <p14:cNvContentPartPr/>
              <p14:nvPr/>
            </p14:nvContentPartPr>
            <p14:xfrm>
              <a:off x="6716556" y="4666628"/>
              <a:ext cx="1153440" cy="31320"/>
            </p14:xfrm>
          </p:contentPart>
        </mc:Choice>
        <mc:Fallback>
          <p:pic>
            <p:nvPicPr>
              <p:cNvPr id="12" name="Ink 11">
                <a:extLst>
                  <a:ext uri="{FF2B5EF4-FFF2-40B4-BE49-F238E27FC236}">
                    <a16:creationId xmlns:a16="http://schemas.microsoft.com/office/drawing/2014/main" id="{4BDA71CA-9C38-0506-CEE3-14DC4505E68B}"/>
                  </a:ext>
                </a:extLst>
              </p:cNvPr>
              <p:cNvPicPr/>
              <p:nvPr/>
            </p:nvPicPr>
            <p:blipFill>
              <a:blip r:embed="rId17"/>
              <a:stretch>
                <a:fillRect/>
              </a:stretch>
            </p:blipFill>
            <p:spPr>
              <a:xfrm>
                <a:off x="6698916" y="4648988"/>
                <a:ext cx="11890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5104424E-8A85-0644-2F03-0890EB76684F}"/>
                  </a:ext>
                </a:extLst>
              </p14:cNvPr>
              <p14:cNvContentPartPr/>
              <p14:nvPr/>
            </p14:nvContentPartPr>
            <p14:xfrm>
              <a:off x="10061316" y="4926908"/>
              <a:ext cx="933840" cy="36360"/>
            </p14:xfrm>
          </p:contentPart>
        </mc:Choice>
        <mc:Fallback>
          <p:pic>
            <p:nvPicPr>
              <p:cNvPr id="13" name="Ink 12">
                <a:extLst>
                  <a:ext uri="{FF2B5EF4-FFF2-40B4-BE49-F238E27FC236}">
                    <a16:creationId xmlns:a16="http://schemas.microsoft.com/office/drawing/2014/main" id="{5104424E-8A85-0644-2F03-0890EB76684F}"/>
                  </a:ext>
                </a:extLst>
              </p:cNvPr>
              <p:cNvPicPr/>
              <p:nvPr/>
            </p:nvPicPr>
            <p:blipFill>
              <a:blip r:embed="rId19"/>
              <a:stretch>
                <a:fillRect/>
              </a:stretch>
            </p:blipFill>
            <p:spPr>
              <a:xfrm>
                <a:off x="10043676" y="4908908"/>
                <a:ext cx="9694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B817C09F-BBF8-220E-D39F-1DA95CFC9EC2}"/>
                  </a:ext>
                </a:extLst>
              </p14:cNvPr>
              <p14:cNvContentPartPr/>
              <p14:nvPr/>
            </p14:nvContentPartPr>
            <p14:xfrm>
              <a:off x="5767596" y="5512268"/>
              <a:ext cx="1022040" cy="46080"/>
            </p14:xfrm>
          </p:contentPart>
        </mc:Choice>
        <mc:Fallback>
          <p:pic>
            <p:nvPicPr>
              <p:cNvPr id="14" name="Ink 13">
                <a:extLst>
                  <a:ext uri="{FF2B5EF4-FFF2-40B4-BE49-F238E27FC236}">
                    <a16:creationId xmlns:a16="http://schemas.microsoft.com/office/drawing/2014/main" id="{B817C09F-BBF8-220E-D39F-1DA95CFC9EC2}"/>
                  </a:ext>
                </a:extLst>
              </p:cNvPr>
              <p:cNvPicPr/>
              <p:nvPr/>
            </p:nvPicPr>
            <p:blipFill>
              <a:blip r:embed="rId21"/>
              <a:stretch>
                <a:fillRect/>
              </a:stretch>
            </p:blipFill>
            <p:spPr>
              <a:xfrm>
                <a:off x="5749956" y="5494268"/>
                <a:ext cx="10576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D983B979-5B48-5904-3BB4-65912E8B755B}"/>
                  </a:ext>
                </a:extLst>
              </p14:cNvPr>
              <p14:cNvContentPartPr/>
              <p14:nvPr/>
            </p14:nvContentPartPr>
            <p14:xfrm>
              <a:off x="1867716" y="5758868"/>
              <a:ext cx="1182240" cy="95040"/>
            </p14:xfrm>
          </p:contentPart>
        </mc:Choice>
        <mc:Fallback>
          <p:pic>
            <p:nvPicPr>
              <p:cNvPr id="15" name="Ink 14">
                <a:extLst>
                  <a:ext uri="{FF2B5EF4-FFF2-40B4-BE49-F238E27FC236}">
                    <a16:creationId xmlns:a16="http://schemas.microsoft.com/office/drawing/2014/main" id="{D983B979-5B48-5904-3BB4-65912E8B755B}"/>
                  </a:ext>
                </a:extLst>
              </p:cNvPr>
              <p:cNvPicPr/>
              <p:nvPr/>
            </p:nvPicPr>
            <p:blipFill>
              <a:blip r:embed="rId23"/>
              <a:stretch>
                <a:fillRect/>
              </a:stretch>
            </p:blipFill>
            <p:spPr>
              <a:xfrm>
                <a:off x="1850076" y="5740868"/>
                <a:ext cx="12178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3A80EA98-4E42-DA11-6F44-EE5E933D3E76}"/>
                  </a:ext>
                </a:extLst>
              </p14:cNvPr>
              <p14:cNvContentPartPr/>
              <p14:nvPr/>
            </p14:nvContentPartPr>
            <p14:xfrm>
              <a:off x="6604236" y="5726828"/>
              <a:ext cx="1059480" cy="59040"/>
            </p14:xfrm>
          </p:contentPart>
        </mc:Choice>
        <mc:Fallback>
          <p:pic>
            <p:nvPicPr>
              <p:cNvPr id="16" name="Ink 15">
                <a:extLst>
                  <a:ext uri="{FF2B5EF4-FFF2-40B4-BE49-F238E27FC236}">
                    <a16:creationId xmlns:a16="http://schemas.microsoft.com/office/drawing/2014/main" id="{3A80EA98-4E42-DA11-6F44-EE5E933D3E76}"/>
                  </a:ext>
                </a:extLst>
              </p:cNvPr>
              <p:cNvPicPr/>
              <p:nvPr/>
            </p:nvPicPr>
            <p:blipFill>
              <a:blip r:embed="rId25"/>
              <a:stretch>
                <a:fillRect/>
              </a:stretch>
            </p:blipFill>
            <p:spPr>
              <a:xfrm>
                <a:off x="6586596" y="5708828"/>
                <a:ext cx="1095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21285582-4F3C-852F-89D8-5E1EA582545B}"/>
                  </a:ext>
                </a:extLst>
              </p14:cNvPr>
              <p14:cNvContentPartPr/>
              <p14:nvPr/>
            </p14:nvContentPartPr>
            <p14:xfrm>
              <a:off x="444276" y="5999708"/>
              <a:ext cx="1114200" cy="71640"/>
            </p14:xfrm>
          </p:contentPart>
        </mc:Choice>
        <mc:Fallback>
          <p:pic>
            <p:nvPicPr>
              <p:cNvPr id="17" name="Ink 16">
                <a:extLst>
                  <a:ext uri="{FF2B5EF4-FFF2-40B4-BE49-F238E27FC236}">
                    <a16:creationId xmlns:a16="http://schemas.microsoft.com/office/drawing/2014/main" id="{21285582-4F3C-852F-89D8-5E1EA582545B}"/>
                  </a:ext>
                </a:extLst>
              </p:cNvPr>
              <p:cNvPicPr/>
              <p:nvPr/>
            </p:nvPicPr>
            <p:blipFill>
              <a:blip r:embed="rId27"/>
              <a:stretch>
                <a:fillRect/>
              </a:stretch>
            </p:blipFill>
            <p:spPr>
              <a:xfrm>
                <a:off x="426276" y="5982068"/>
                <a:ext cx="1149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3077E81A-85FB-8F0D-9580-35CEF52FE8D7}"/>
                  </a:ext>
                </a:extLst>
              </p14:cNvPr>
              <p14:cNvContentPartPr/>
              <p14:nvPr/>
            </p14:nvContentPartPr>
            <p14:xfrm>
              <a:off x="6811236" y="6062708"/>
              <a:ext cx="964800" cy="45000"/>
            </p14:xfrm>
          </p:contentPart>
        </mc:Choice>
        <mc:Fallback>
          <p:pic>
            <p:nvPicPr>
              <p:cNvPr id="18" name="Ink 17">
                <a:extLst>
                  <a:ext uri="{FF2B5EF4-FFF2-40B4-BE49-F238E27FC236}">
                    <a16:creationId xmlns:a16="http://schemas.microsoft.com/office/drawing/2014/main" id="{3077E81A-85FB-8F0D-9580-35CEF52FE8D7}"/>
                  </a:ext>
                </a:extLst>
              </p:cNvPr>
              <p:cNvPicPr/>
              <p:nvPr/>
            </p:nvPicPr>
            <p:blipFill>
              <a:blip r:embed="rId29"/>
              <a:stretch>
                <a:fillRect/>
              </a:stretch>
            </p:blipFill>
            <p:spPr>
              <a:xfrm>
                <a:off x="6793596" y="6045068"/>
                <a:ext cx="1000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DB1DE5EB-CD5F-57BE-924F-3C219FDAD576}"/>
                  </a:ext>
                </a:extLst>
              </p14:cNvPr>
              <p14:cNvContentPartPr/>
              <p14:nvPr/>
            </p14:nvContentPartPr>
            <p14:xfrm>
              <a:off x="9997596" y="4940588"/>
              <a:ext cx="1065240" cy="56160"/>
            </p14:xfrm>
          </p:contentPart>
        </mc:Choice>
        <mc:Fallback>
          <p:pic>
            <p:nvPicPr>
              <p:cNvPr id="19" name="Ink 18">
                <a:extLst>
                  <a:ext uri="{FF2B5EF4-FFF2-40B4-BE49-F238E27FC236}">
                    <a16:creationId xmlns:a16="http://schemas.microsoft.com/office/drawing/2014/main" id="{DB1DE5EB-CD5F-57BE-924F-3C219FDAD576}"/>
                  </a:ext>
                </a:extLst>
              </p:cNvPr>
              <p:cNvPicPr/>
              <p:nvPr/>
            </p:nvPicPr>
            <p:blipFill>
              <a:blip r:embed="rId31"/>
              <a:stretch>
                <a:fillRect/>
              </a:stretch>
            </p:blipFill>
            <p:spPr>
              <a:xfrm>
                <a:off x="9979596" y="4922948"/>
                <a:ext cx="1100880" cy="91800"/>
              </a:xfrm>
              <a:prstGeom prst="rect">
                <a:avLst/>
              </a:prstGeom>
            </p:spPr>
          </p:pic>
        </mc:Fallback>
      </mc:AlternateContent>
    </p:spTree>
    <p:extLst>
      <p:ext uri="{BB962C8B-B14F-4D97-AF65-F5344CB8AC3E}">
        <p14:creationId xmlns:p14="http://schemas.microsoft.com/office/powerpoint/2010/main" val="513925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CA6DACC-80EC-165A-1AFB-5DE0866AA1E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742332D-1A50-0AED-B92D-F05209BAF270}"/>
              </a:ext>
            </a:extLst>
          </p:cNvPr>
          <p:cNvSpPr/>
          <p:nvPr/>
        </p:nvSpPr>
        <p:spPr>
          <a:xfrm>
            <a:off x="0" y="1"/>
            <a:ext cx="12192000" cy="65665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29CCB3F-4FC0-371F-CA3A-6EF82FA9A8E9}"/>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EFAABD24-B725-0251-34B1-5168E8BB94AB}"/>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5D90A8F8-EEC8-7160-1BF6-D0F187732BF4}"/>
              </a:ext>
            </a:extLst>
          </p:cNvPr>
          <p:cNvGraphicFramePr>
            <a:graphicFrameLocks noGrp="1"/>
          </p:cNvGraphicFramePr>
          <p:nvPr>
            <p:extLst>
              <p:ext uri="{D42A27DB-BD31-4B8C-83A1-F6EECF244321}">
                <p14:modId xmlns:p14="http://schemas.microsoft.com/office/powerpoint/2010/main" val="649686371"/>
              </p:ext>
            </p:extLst>
          </p:nvPr>
        </p:nvGraphicFramePr>
        <p:xfrm>
          <a:off x="349250" y="191732"/>
          <a:ext cx="11563350" cy="5998604"/>
        </p:xfrm>
        <a:graphic>
          <a:graphicData uri="http://schemas.openxmlformats.org/drawingml/2006/table">
            <a:tbl>
              <a:tblPr/>
              <a:tblGrid>
                <a:gridCol w="3854450">
                  <a:extLst>
                    <a:ext uri="{9D8B030D-6E8A-4147-A177-3AD203B41FA5}">
                      <a16:colId xmlns:a16="http://schemas.microsoft.com/office/drawing/2014/main" val="1515587085"/>
                    </a:ext>
                  </a:extLst>
                </a:gridCol>
                <a:gridCol w="3854450">
                  <a:extLst>
                    <a:ext uri="{9D8B030D-6E8A-4147-A177-3AD203B41FA5}">
                      <a16:colId xmlns:a16="http://schemas.microsoft.com/office/drawing/2014/main" val="1054137349"/>
                    </a:ext>
                  </a:extLst>
                </a:gridCol>
                <a:gridCol w="3854450">
                  <a:extLst>
                    <a:ext uri="{9D8B030D-6E8A-4147-A177-3AD203B41FA5}">
                      <a16:colId xmlns:a16="http://schemas.microsoft.com/office/drawing/2014/main" val="2648295634"/>
                    </a:ext>
                  </a:extLst>
                </a:gridCol>
              </a:tblGrid>
              <a:tr h="240589">
                <a:tc>
                  <a:txBody>
                    <a:bodyPr/>
                    <a:lstStyle/>
                    <a:p>
                      <a:pPr algn="r" rtl="1" fontAlgn="b"/>
                      <a:r>
                        <a:rPr lang="he-IL" sz="1900" b="1" i="0" u="none" strike="noStrike">
                          <a:solidFill>
                            <a:srgbClr val="00B0F0"/>
                          </a:solidFill>
                          <a:effectLst/>
                          <a:latin typeface="Arial" panose="020B0604020202020204" pitchFamily="34" charset="0"/>
                          <a:cs typeface="+mj-cs"/>
                        </a:rPr>
                        <a:t>ספריה</a:t>
                      </a:r>
                      <a:endParaRPr lang="he-IL" sz="1900">
                        <a:solidFill>
                          <a:srgbClr val="00B0F0"/>
                        </a:solidFill>
                        <a:effectLst/>
                        <a:cs typeface="+mj-cs"/>
                      </a:endParaRPr>
                    </a:p>
                  </a:txBody>
                  <a:tcPr marL="51851" marR="51851" marT="51851" marB="5185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b"/>
                      <a:r>
                        <a:rPr lang="he-IL" sz="1900" b="1" i="0" u="none" strike="noStrike">
                          <a:solidFill>
                            <a:srgbClr val="00B0F0"/>
                          </a:solidFill>
                          <a:effectLst/>
                          <a:latin typeface="Arial" panose="020B0604020202020204" pitchFamily="34" charset="0"/>
                          <a:cs typeface="+mj-cs"/>
                        </a:rPr>
                        <a:t>לוגוס</a:t>
                      </a:r>
                      <a:endParaRPr lang="he-IL" sz="1900">
                        <a:solidFill>
                          <a:srgbClr val="00B0F0"/>
                        </a:solidFill>
                        <a:effectLst/>
                        <a:cs typeface="+mj-cs"/>
                      </a:endParaRPr>
                    </a:p>
                  </a:txBody>
                  <a:tcPr marL="51851" marR="51851" marT="51851" marB="5185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he-IL" sz="1900" b="1" i="0" u="none" strike="noStrike">
                          <a:solidFill>
                            <a:srgbClr val="00B0F0"/>
                          </a:solidFill>
                          <a:effectLst/>
                          <a:latin typeface="Arial" panose="020B0604020202020204" pitchFamily="34" charset="0"/>
                          <a:cs typeface="+mj-cs"/>
                        </a:rPr>
                        <a:t>﻿ספר ישעיה פרק סא</a:t>
                      </a:r>
                      <a:endParaRPr lang="he-IL" sz="1900">
                        <a:solidFill>
                          <a:srgbClr val="00B0F0"/>
                        </a:solidFill>
                        <a:effectLst/>
                        <a:cs typeface="+mj-cs"/>
                      </a:endParaRPr>
                    </a:p>
                  </a:txBody>
                  <a:tcPr marL="51851" marR="51851" marT="51851" marB="5185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1470136"/>
                  </a:ext>
                </a:extLst>
              </a:tr>
              <a:tr h="4110749">
                <a:tc>
                  <a:txBody>
                    <a:bodyPr/>
                    <a:lstStyle/>
                    <a:p>
                      <a:pPr algn="r" rtl="1" fontAlgn="t"/>
                      <a:r>
                        <a:rPr lang="he-IL" sz="1900" b="0" i="0" u="none" strike="noStrike">
                          <a:solidFill>
                            <a:srgbClr val="00B0F0"/>
                          </a:solidFill>
                          <a:effectLst/>
                          <a:latin typeface="Arial" panose="020B0604020202020204" pitchFamily="34" charset="0"/>
                          <a:cs typeface="+mj-cs"/>
                        </a:rPr>
                        <a:t>ו </a:t>
                      </a:r>
                      <a:r>
                        <a:rPr lang="he-IL" sz="1900" b="0" i="0" u="none" strike="noStrike">
                          <a:solidFill>
                            <a:schemeClr val="bg1"/>
                          </a:solidFill>
                          <a:effectLst/>
                          <a:latin typeface="Arial" panose="020B0604020202020204" pitchFamily="34" charset="0"/>
                          <a:cs typeface="+mj-cs"/>
                        </a:rPr>
                        <a:t>     וְאַתּוּן </a:t>
                      </a:r>
                      <a:r>
                        <a:rPr lang="he-IL" sz="1900" b="0" i="0" u="none" strike="noStrike">
                          <a:solidFill>
                            <a:srgbClr val="FFC000"/>
                          </a:solidFill>
                          <a:effectLst/>
                          <a:latin typeface="Arial" panose="020B0604020202020204" pitchFamily="34" charset="0"/>
                          <a:cs typeface="+mj-cs"/>
                        </a:rPr>
                        <a:t>כַּהֲנַיָא דַייָ </a:t>
                      </a:r>
                      <a:r>
                        <a:rPr lang="he-IL" sz="1900" b="0" i="0" u="none" strike="noStrike">
                          <a:solidFill>
                            <a:schemeClr val="bg1"/>
                          </a:solidFill>
                          <a:effectLst/>
                          <a:latin typeface="Arial" panose="020B0604020202020204" pitchFamily="34" charset="0"/>
                          <a:cs typeface="+mj-cs"/>
                        </a:rPr>
                        <a:t>תִּתְקְרוּן דִמְשַׁמְשִׁין קֳדָם אֱלָהָנָא יִתְאֲמַר לְכוֹן נִכְסֵי פַּלְחֵי כּוֹכְבַיָא תֵּיכְלוּן וּבִיקָרְהוֹן תִּתְפַּנְקוּן: </a:t>
                      </a:r>
                      <a:r>
                        <a:rPr lang="he-IL" sz="1900" b="0" i="0" u="none" strike="noStrike">
                          <a:solidFill>
                            <a:srgbClr val="00B0F0"/>
                          </a:solidFill>
                          <a:effectLst/>
                          <a:latin typeface="Arial" panose="020B0604020202020204" pitchFamily="34" charset="0"/>
                          <a:cs typeface="+mj-cs"/>
                        </a:rPr>
                        <a:t>ז </a:t>
                      </a:r>
                      <a:r>
                        <a:rPr lang="he-IL" sz="1900" b="0" i="0" u="none" strike="noStrike">
                          <a:solidFill>
                            <a:schemeClr val="bg1"/>
                          </a:solidFill>
                          <a:effectLst/>
                          <a:latin typeface="Arial" panose="020B0604020202020204" pitchFamily="34" charset="0"/>
                          <a:cs typeface="+mj-cs"/>
                        </a:rPr>
                        <a:t>     חֲלַף דִבְהַתְהוּן וְאִתְכְּנַעְתּוּן עַל חַד תְרֵין בְּטַבְוָן דַאֲמָרֵית לְכוֹן אַיְתֵי לְכוֹן וְיִתְבָּהֲתוּן עַמְמַיָא דַהֲווֹ מִשְׁתַּבְּחִין בְּחוּלַקְהוֹן בְּכֵן בְּאַרְעֲהוֹן עַל חַד תְּרֵין יַחְסְנוּן חֶדְוַת עֲלָם תְּהִי לְהוֹן: </a:t>
                      </a:r>
                      <a:r>
                        <a:rPr lang="he-IL" sz="1900" b="0" i="0" u="none" strike="noStrike">
                          <a:solidFill>
                            <a:srgbClr val="00B0F0"/>
                          </a:solidFill>
                          <a:effectLst/>
                          <a:latin typeface="Arial" panose="020B0604020202020204" pitchFamily="34" charset="0"/>
                          <a:cs typeface="+mj-cs"/>
                        </a:rPr>
                        <a:t>ח</a:t>
                      </a:r>
                      <a:r>
                        <a:rPr lang="he-IL" sz="1900" b="0" i="0" u="none" strike="noStrike">
                          <a:solidFill>
                            <a:schemeClr val="bg1"/>
                          </a:solidFill>
                          <a:effectLst/>
                          <a:latin typeface="Arial" panose="020B0604020202020204" pitchFamily="34" charset="0"/>
                          <a:cs typeface="+mj-cs"/>
                        </a:rPr>
                        <a:t>      אֲרֵי אֲנָא יְיָ רָחֵימְנָא דִינָא מְרַחֵק קֳדָמַי שִׁקְרָא וְאוֹנָסָא וְאֶתֵּן אֲגַר עוֹבָדֵיהוֹן בִּקְשׁוֹט וּקְיַם עֲלַם אֶגְזַר לְהוֹן: </a:t>
                      </a:r>
                      <a:r>
                        <a:rPr lang="he-IL" sz="1900" b="0" i="0" u="none" strike="noStrike">
                          <a:solidFill>
                            <a:srgbClr val="00B0F0"/>
                          </a:solidFill>
                          <a:effectLst/>
                          <a:latin typeface="Arial" panose="020B0604020202020204" pitchFamily="34" charset="0"/>
                          <a:cs typeface="+mj-cs"/>
                        </a:rPr>
                        <a:t>ט</a:t>
                      </a:r>
                      <a:r>
                        <a:rPr lang="he-IL" sz="1900" b="0" i="0" u="none" strike="noStrike">
                          <a:solidFill>
                            <a:schemeClr val="bg1"/>
                          </a:solidFill>
                          <a:effectLst/>
                          <a:latin typeface="Arial" panose="020B0604020202020204" pitchFamily="34" charset="0"/>
                          <a:cs typeface="+mj-cs"/>
                        </a:rPr>
                        <a:t>      וְיִתְרַבּוּן בְּעַמְמַיָא בְנֵיהוֹן וּבְּנֵי בְנֵיהוֹן בְּגוֹ מַלְכְּוָתָא כָּל חֶזְאֵיהוֹן יִשְׁתְּמוֹדְעִינוּן אֲרֵי אִינוּן זַרְעָא דְבָרְכֵהּ יְיָ: </a:t>
                      </a:r>
                      <a:r>
                        <a:rPr lang="he-IL" sz="1900" b="0" i="0" u="none" strike="noStrike">
                          <a:solidFill>
                            <a:srgbClr val="00B0F0"/>
                          </a:solidFill>
                          <a:effectLst/>
                          <a:latin typeface="Arial" panose="020B0604020202020204" pitchFamily="34" charset="0"/>
                          <a:cs typeface="+mj-cs"/>
                        </a:rPr>
                        <a:t>י </a:t>
                      </a:r>
                      <a:r>
                        <a:rPr lang="he-IL" sz="1900" b="0" i="0" u="none" strike="noStrike">
                          <a:solidFill>
                            <a:schemeClr val="bg1"/>
                          </a:solidFill>
                          <a:effectLst/>
                          <a:latin typeface="Arial" panose="020B0604020202020204" pitchFamily="34" charset="0"/>
                          <a:cs typeface="+mj-cs"/>
                        </a:rPr>
                        <a:t>     אֲמָרַת יְרוּשְׁלֵם מֶחְדָא אֶחְדֵי בְּמֵימְרָא דַייָ תְּבוּעַ נַפְשִׁי בְּפוּרְקָנָא דֶאֱלָהִי אֲרֵי אַלְבְּשַׁנִי לְבוּשִׁין דְפוּרְקַן מְעִין דִזְכוּ עִטְפַנִי כַּחֲתָנָא דְמִצְלַח בִּגְנוּנֵהּ וּכְכַהֲנָא רַבָּא דְמַתְקַן בִּלְבוּשׁוֹהִי וּכְכַלְתָא דְמִתְקַשְׁטָא בְתִיקוּנָהָא: </a:t>
                      </a:r>
                      <a:r>
                        <a:rPr lang="he-IL" sz="1900" b="0" i="0" u="none" strike="noStrike">
                          <a:solidFill>
                            <a:srgbClr val="00B0F0"/>
                          </a:solidFill>
                          <a:effectLst/>
                          <a:latin typeface="Arial" panose="020B0604020202020204" pitchFamily="34" charset="0"/>
                          <a:cs typeface="+mj-cs"/>
                        </a:rPr>
                        <a:t>יא</a:t>
                      </a:r>
                      <a:r>
                        <a:rPr lang="he-IL" sz="1900" b="0" i="0" u="none" strike="noStrike">
                          <a:solidFill>
                            <a:schemeClr val="bg1"/>
                          </a:solidFill>
                          <a:effectLst/>
                          <a:latin typeface="Arial" panose="020B0604020202020204" pitchFamily="34" charset="0"/>
                          <a:cs typeface="+mj-cs"/>
                        </a:rPr>
                        <a:t>      אֲרֵי כְאַרְעָא דְמַפְקָא צִמְחָהּ וּכְגִנַת שַׁקְיָא דְזֵירוּעָהָא מְרַבְיָא כֵּן יְיָ אֱלֹהִים יִגְלֵי זְכוּתָא וְתוּשְׁבַּחְתָּא דִירוּשְׁלֵם לָקֳבֵל כָּל עַמְמַיָא:</a:t>
                      </a:r>
                      <a:endParaRPr lang="he-IL" sz="1900">
                        <a:solidFill>
                          <a:schemeClr val="bg1"/>
                        </a:solidFill>
                        <a:effectLst/>
                        <a:cs typeface="+mj-cs"/>
                      </a:endParaRPr>
                    </a:p>
                  </a:txBody>
                  <a:tcPr marL="51851" marR="51851" marT="51851" marB="518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900" b="0" i="0" u="none" strike="noStrike">
                          <a:solidFill>
                            <a:srgbClr val="00B0F0"/>
                          </a:solidFill>
                          <a:effectLst/>
                          <a:latin typeface="Arial" panose="020B0604020202020204" pitchFamily="34" charset="0"/>
                          <a:cs typeface="+mj-cs"/>
                        </a:rPr>
                        <a:t>ו </a:t>
                      </a:r>
                      <a:r>
                        <a:rPr lang="he-IL" sz="1900" b="0" i="0" u="none" strike="noStrike">
                          <a:solidFill>
                            <a:schemeClr val="bg1"/>
                          </a:solidFill>
                          <a:effectLst/>
                          <a:latin typeface="Arial" panose="020B0604020202020204" pitchFamily="34" charset="0"/>
                          <a:cs typeface="+mj-cs"/>
                        </a:rPr>
                        <a:t>     וְאַתוּן </a:t>
                      </a:r>
                      <a:r>
                        <a:rPr lang="he-IL" sz="1900" b="0" i="0" u="none" strike="noStrike">
                          <a:solidFill>
                            <a:srgbClr val="FFC000"/>
                          </a:solidFill>
                          <a:effectLst/>
                          <a:latin typeface="Arial" panose="020B0604020202020204" pitchFamily="34" charset="0"/>
                          <a:cs typeface="+mj-cs"/>
                        </a:rPr>
                        <a:t>כָהְנַיָא דַיוי </a:t>
                      </a:r>
                      <a:r>
                        <a:rPr lang="he-IL" sz="1900" b="0" i="0" u="none" strike="noStrike">
                          <a:solidFill>
                            <a:schemeClr val="bg1"/>
                          </a:solidFill>
                          <a:effectLst/>
                          <a:latin typeface="Arial" panose="020B0604020202020204" pitchFamily="34" charset="0"/>
                          <a:cs typeface="+mj-cs"/>
                        </a:rPr>
                        <a:t>תִתקְרֹון דִמשַמְשִין קֳדָם אְלָהַנָא יִתאְמַר לְכֹון נִכסֵי עַמְמַיָא תֵיכְלוּן וּבִיקָרְהֹון תִתפַנְקוּן׃ </a:t>
                      </a:r>
                      <a:r>
                        <a:rPr lang="he-IL" sz="1900" b="0" i="0" u="none" strike="noStrike">
                          <a:solidFill>
                            <a:srgbClr val="00B0F0"/>
                          </a:solidFill>
                          <a:effectLst/>
                          <a:latin typeface="Arial" panose="020B0604020202020204" pitchFamily="34" charset="0"/>
                          <a:cs typeface="+mj-cs"/>
                        </a:rPr>
                        <a:t>ז </a:t>
                      </a:r>
                      <a:r>
                        <a:rPr lang="he-IL" sz="1900" b="0" i="0" u="none" strike="noStrike">
                          <a:solidFill>
                            <a:schemeClr val="bg1"/>
                          </a:solidFill>
                          <a:effectLst/>
                          <a:latin typeface="Arial" panose="020B0604020202020204" pitchFamily="34" charset="0"/>
                          <a:cs typeface="+mj-cs"/>
                        </a:rPr>
                        <a:t>     חְלָף דִבהֵיתתוּן וְאִתכְנַעתוּן עַל חַד תְרֵין בְטָבוָן דַאְמַרִית לְכֹון אַיתִי לְכֹון וְיִבַהתוּן עַמְמַיָא דַהֲוֹו מִשתַבְחִין בְחוּלָקְהֹון בְכֵין בַאְרַעהֹון עַל חַד תְרֵין יַחסְנוּן חַדוַת עָלַם תְהֵי לְהֹון׃ </a:t>
                      </a:r>
                      <a:r>
                        <a:rPr lang="he-IL" sz="1900" b="0" i="0" u="none" strike="noStrike">
                          <a:solidFill>
                            <a:srgbClr val="00B0F0"/>
                          </a:solidFill>
                          <a:effectLst/>
                          <a:latin typeface="Arial" panose="020B0604020202020204" pitchFamily="34" charset="0"/>
                          <a:cs typeface="+mj-cs"/>
                        </a:rPr>
                        <a:t>ח </a:t>
                      </a:r>
                      <a:r>
                        <a:rPr lang="he-IL" sz="1900" b="0" i="0" u="none" strike="noStrike">
                          <a:solidFill>
                            <a:schemeClr val="bg1"/>
                          </a:solidFill>
                          <a:effectLst/>
                          <a:latin typeface="Arial" panose="020B0604020202020204" pitchFamily="34" charset="0"/>
                          <a:cs typeface="+mj-cs"/>
                        </a:rPr>
                        <a:t>     אְרֵי אְנָא יוי רָחֵימנַא דִינָא מְרַחַק קֳדָמַי שִקרָא וְאָנסָא וְאַתֵין אְגַר עוּבָדֵיהֹון בִקשֹוט וּקיָם עָלַם אַגזַר לְהֹון׃ </a:t>
                      </a:r>
                      <a:r>
                        <a:rPr lang="he-IL" sz="1900" b="0" i="0" u="none" strike="noStrike">
                          <a:solidFill>
                            <a:srgbClr val="00B0F0"/>
                          </a:solidFill>
                          <a:effectLst/>
                          <a:latin typeface="Arial" panose="020B0604020202020204" pitchFamily="34" charset="0"/>
                          <a:cs typeface="+mj-cs"/>
                        </a:rPr>
                        <a:t>ט</a:t>
                      </a:r>
                      <a:r>
                        <a:rPr lang="he-IL" sz="1900" b="0" i="0" u="none" strike="noStrike">
                          <a:solidFill>
                            <a:schemeClr val="bg1"/>
                          </a:solidFill>
                          <a:effectLst/>
                          <a:latin typeface="Arial" panose="020B0604020202020204" pitchFamily="34" charset="0"/>
                          <a:cs typeface="+mj-cs"/>
                        </a:rPr>
                        <a:t>      וְיִתרַבֹון בְעַמְמַיָא בְנֵיהֹון וּבנֵי בְנֵיהֹון בְגֹו מַלכְוָתָא כָל חָזֹואֵיהֹון יִשתְמֹודְעוּנוּן אְרֵי אִנוּן זַרעָא דְבָרְכֵיה יוי׃ </a:t>
                      </a:r>
                      <a:r>
                        <a:rPr lang="he-IL" sz="1900" b="0" i="0" u="none" strike="noStrike">
                          <a:solidFill>
                            <a:srgbClr val="00B0F0"/>
                          </a:solidFill>
                          <a:effectLst/>
                          <a:latin typeface="Arial" panose="020B0604020202020204" pitchFamily="34" charset="0"/>
                          <a:cs typeface="+mj-cs"/>
                        </a:rPr>
                        <a:t>י</a:t>
                      </a:r>
                      <a:r>
                        <a:rPr lang="he-IL" sz="1900" b="0" i="0" u="none" strike="noStrike">
                          <a:solidFill>
                            <a:schemeClr val="bg1"/>
                          </a:solidFill>
                          <a:effectLst/>
                          <a:latin typeface="Arial" panose="020B0604020202020204" pitchFamily="34" charset="0"/>
                          <a:cs typeface="+mj-cs"/>
                        </a:rPr>
                        <a:t>     אְמַרַת יְרוּשלַם מִחדָא אַחדֵי בְמֵימְרָא דַיוי תְבוּעַ נַפשִי בְפוּרקָנָא דַאְלָהִי אְרֵי אַלבְשַנִי לְבוּשִין דְפֻרקָן מְעִיל דְזָכוּ עַטפַנִי כְחַתנָא דְמַצלַח בִגנוּנֵיה וּככָהְנָא רַבָא דִמתַקַן בִלבוּשֹוהִי וּככַלְתָא דְמִתקַשְטָא בְתִקוּנַהָא׃ </a:t>
                      </a:r>
                      <a:r>
                        <a:rPr lang="he-IL" sz="1900" b="0" i="0" u="none" strike="noStrike">
                          <a:solidFill>
                            <a:srgbClr val="00B0F0"/>
                          </a:solidFill>
                          <a:effectLst/>
                          <a:latin typeface="Arial" panose="020B0604020202020204" pitchFamily="34" charset="0"/>
                          <a:cs typeface="+mj-cs"/>
                        </a:rPr>
                        <a:t>יא</a:t>
                      </a:r>
                      <a:r>
                        <a:rPr lang="he-IL" sz="1900" b="0" i="0" u="none" strike="noStrike">
                          <a:solidFill>
                            <a:schemeClr val="bg1"/>
                          </a:solidFill>
                          <a:effectLst/>
                          <a:latin typeface="Arial" panose="020B0604020202020204" pitchFamily="34" charset="0"/>
                          <a:cs typeface="+mj-cs"/>
                        </a:rPr>
                        <a:t>     אְרֵי כְאַרעָא דְמַפְקָא צִמחַה וּכגִנַת שִקיָא דְזֵירוּעַהָא מְרַבְיָא כֵין יוי אְלֹהִים יְגַלֵי זָכוּתַה וְתֻשבַחתַה דִירוּשלַם לָקבֵיל כָל עַמְמַיָא׃</a:t>
                      </a:r>
                      <a:endParaRPr lang="he-IL" sz="1900">
                        <a:solidFill>
                          <a:schemeClr val="bg1"/>
                        </a:solidFill>
                        <a:effectLst/>
                        <a:cs typeface="+mj-cs"/>
                      </a:endParaRPr>
                    </a:p>
                  </a:txBody>
                  <a:tcPr marL="51851" marR="51851" marT="51851" marB="518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900" b="0" i="0" u="none" strike="noStrike">
                          <a:solidFill>
                            <a:srgbClr val="00B0F0"/>
                          </a:solidFill>
                          <a:effectLst/>
                          <a:latin typeface="Arial" panose="020B0604020202020204" pitchFamily="34" charset="0"/>
                          <a:cs typeface="+mj-cs"/>
                        </a:rPr>
                        <a:t>ו</a:t>
                      </a:r>
                      <a:r>
                        <a:rPr lang="he-IL" sz="1900" b="0" i="0" u="none" strike="noStrike">
                          <a:solidFill>
                            <a:schemeClr val="bg1"/>
                          </a:solidFill>
                          <a:effectLst/>
                          <a:latin typeface="Arial" panose="020B0604020202020204" pitchFamily="34" charset="0"/>
                          <a:cs typeface="+mj-cs"/>
                        </a:rPr>
                        <a:t>   וְאַתֶּם כֹּהֲנֵי יְהֹוָה תִּקָּרֵאוּ מְשָׁרְתֵי אֱלֹהֵינוּ יֵאָמֵר לָכֶם חֵיל גּוֹיִם תֹּאכֵלוּ וּבִכְבוֹדָם תִּתְיַמָּרוּ: </a:t>
                      </a:r>
                      <a:r>
                        <a:rPr lang="he-IL" sz="1900" b="0" i="0" u="none" strike="noStrike">
                          <a:solidFill>
                            <a:srgbClr val="00B0F0"/>
                          </a:solidFill>
                          <a:effectLst/>
                          <a:latin typeface="Arial" panose="020B0604020202020204" pitchFamily="34" charset="0"/>
                          <a:cs typeface="+mj-cs"/>
                        </a:rPr>
                        <a:t>ז</a:t>
                      </a:r>
                      <a:r>
                        <a:rPr lang="he-IL" sz="1900" b="0" i="0" u="none" strike="noStrike">
                          <a:solidFill>
                            <a:schemeClr val="bg1"/>
                          </a:solidFill>
                          <a:effectLst/>
                          <a:latin typeface="Arial" panose="020B0604020202020204" pitchFamily="34" charset="0"/>
                          <a:cs typeface="+mj-cs"/>
                        </a:rPr>
                        <a:t>   תַּחַת בָּשְׁתְּכֶם מִשְׁנֶה וּכְלִמָּה יָרֹנּוּ חֶלְקָם לָכֵן בְּאַרְצָם מִשְׁנֶה יִירָשׁוּ שִֹמְחַת עוֹלָם תִּהְיֶה לָהֶם: </a:t>
                      </a:r>
                      <a:r>
                        <a:rPr lang="he-IL" sz="1900" b="0" i="0" u="none" strike="noStrike">
                          <a:solidFill>
                            <a:srgbClr val="00B0F0"/>
                          </a:solidFill>
                          <a:effectLst/>
                          <a:latin typeface="Arial" panose="020B0604020202020204" pitchFamily="34" charset="0"/>
                          <a:cs typeface="+mj-cs"/>
                        </a:rPr>
                        <a:t>ח</a:t>
                      </a:r>
                      <a:r>
                        <a:rPr lang="he-IL" sz="1900" b="0" i="0" u="none" strike="noStrike">
                          <a:solidFill>
                            <a:schemeClr val="bg1"/>
                          </a:solidFill>
                          <a:effectLst/>
                          <a:latin typeface="Arial" panose="020B0604020202020204" pitchFamily="34" charset="0"/>
                          <a:cs typeface="+mj-cs"/>
                        </a:rPr>
                        <a:t>   כִּי אֲנִי יְהֹוָה אֹהֵב מִשְׁפָּט </a:t>
                      </a:r>
                      <a:r>
                        <a:rPr lang="he-IL" sz="1900" b="0" i="0" u="none" strike="noStrike">
                          <a:solidFill>
                            <a:srgbClr val="FFFF00"/>
                          </a:solidFill>
                          <a:effectLst/>
                          <a:latin typeface="Arial" panose="020B0604020202020204" pitchFamily="34" charset="0"/>
                          <a:cs typeface="+mj-cs"/>
                        </a:rPr>
                        <a:t>שֹֹנֵא גָזֵל בְּעוֹלָה </a:t>
                      </a:r>
                      <a:r>
                        <a:rPr lang="he-IL" sz="1900" b="0" i="0" u="none" strike="noStrike">
                          <a:solidFill>
                            <a:schemeClr val="bg1"/>
                          </a:solidFill>
                          <a:effectLst/>
                          <a:latin typeface="Arial" panose="020B0604020202020204" pitchFamily="34" charset="0"/>
                          <a:cs typeface="+mj-cs"/>
                        </a:rPr>
                        <a:t>וְנָתַתִּי פְעֻלָּתָם בֶּאֱמֶת וּבְרִית עוֹלָם אֶכְרוֹת לָהֶם: </a:t>
                      </a:r>
                      <a:r>
                        <a:rPr lang="he-IL" sz="1900" b="0" i="0" u="none" strike="noStrike">
                          <a:solidFill>
                            <a:srgbClr val="00B0F0"/>
                          </a:solidFill>
                          <a:effectLst/>
                          <a:latin typeface="Arial" panose="020B0604020202020204" pitchFamily="34" charset="0"/>
                          <a:cs typeface="+mj-cs"/>
                        </a:rPr>
                        <a:t>ט </a:t>
                      </a:r>
                      <a:r>
                        <a:rPr lang="he-IL" sz="1900" b="0" i="0" u="none" strike="noStrike">
                          <a:solidFill>
                            <a:schemeClr val="bg1"/>
                          </a:solidFill>
                          <a:effectLst/>
                          <a:latin typeface="Arial" panose="020B0604020202020204" pitchFamily="34" charset="0"/>
                          <a:cs typeface="+mj-cs"/>
                        </a:rPr>
                        <a:t>  וְנוֹדַע בַּגּוֹיִם זַרְעָם וְצֶאֱצָאֵיהֶם בְּתוֹךְ הָעַמִּים כָּל-רֹאֵיהֶם יַכִּירוּם כִּי הֵם זֶרַע בֵּרַךְ יְהֹוָה:      </a:t>
                      </a:r>
                      <a:r>
                        <a:rPr lang="he-IL" sz="1900" b="0" i="0" u="none" strike="noStrike">
                          <a:solidFill>
                            <a:srgbClr val="00B0F0"/>
                          </a:solidFill>
                          <a:effectLst/>
                          <a:latin typeface="Arial" panose="020B0604020202020204" pitchFamily="34" charset="0"/>
                          <a:cs typeface="+mj-cs"/>
                        </a:rPr>
                        <a:t> י   </a:t>
                      </a:r>
                      <a:r>
                        <a:rPr lang="he-IL" sz="1900" b="0" i="0" u="none" strike="noStrike">
                          <a:solidFill>
                            <a:schemeClr val="bg1"/>
                          </a:solidFill>
                          <a:effectLst/>
                          <a:latin typeface="Arial" panose="020B0604020202020204" pitchFamily="34" charset="0"/>
                          <a:cs typeface="+mj-cs"/>
                        </a:rPr>
                        <a:t>שֹוֹשֹ אָשִֹישֹ בַּיהֹוָה תָּגֵל נַפְשִׁי בֵּאלֹהַי כִּי הִלְבִּישַׁנִי בִּגְדֵי-יֶשַׁע מְעִיל צְדָקָה יְעָטָנִי כֶּחָתָן יְכַהֵן פְּאֵר וְכַכַּלָּה תַּעְדֶּה כֵלֶיהָ: </a:t>
                      </a:r>
                      <a:r>
                        <a:rPr lang="he-IL" sz="1900" b="0" i="0" u="none" strike="noStrike">
                          <a:solidFill>
                            <a:srgbClr val="00B0F0"/>
                          </a:solidFill>
                          <a:effectLst/>
                          <a:latin typeface="Arial" panose="020B0604020202020204" pitchFamily="34" charset="0"/>
                          <a:cs typeface="+mj-cs"/>
                        </a:rPr>
                        <a:t>יא</a:t>
                      </a:r>
                      <a:r>
                        <a:rPr lang="he-IL" sz="1900" b="0" i="0" u="none" strike="noStrike">
                          <a:solidFill>
                            <a:schemeClr val="bg1"/>
                          </a:solidFill>
                          <a:effectLst/>
                          <a:latin typeface="Arial" panose="020B0604020202020204" pitchFamily="34" charset="0"/>
                          <a:cs typeface="+mj-cs"/>
                        </a:rPr>
                        <a:t>   כִּי כָאָרֶץ תּוֹצִיא צִמְחָהּ וּכְגַנָּה זֵרוּעֶיהָ תַצְמִיחַ כֵּן | אֲדֹנָי יְהֶוִֹה יַצְמִיחַ צְדָקָה וּתְהִלָּה נֶגֶד כָּל-הַגּוֹיִם: </a:t>
                      </a:r>
                      <a:endParaRPr lang="he-IL" sz="1900">
                        <a:solidFill>
                          <a:schemeClr val="bg1"/>
                        </a:solidFill>
                        <a:effectLst/>
                        <a:cs typeface="+mj-cs"/>
                      </a:endParaRPr>
                    </a:p>
                    <a:p>
                      <a:pPr rtl="0" fontAlgn="t"/>
                      <a:br>
                        <a:rPr lang="he-IL" sz="1900">
                          <a:solidFill>
                            <a:schemeClr val="bg1"/>
                          </a:solidFill>
                          <a:effectLst/>
                          <a:cs typeface="+mj-cs"/>
                        </a:rPr>
                      </a:br>
                      <a:endParaRPr lang="he-IL" sz="1900">
                        <a:solidFill>
                          <a:schemeClr val="bg1"/>
                        </a:solidFill>
                        <a:effectLst/>
                        <a:cs typeface="+mj-cs"/>
                      </a:endParaRPr>
                    </a:p>
                  </a:txBody>
                  <a:tcPr marL="51851" marR="51851" marT="51851" marB="518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0619114"/>
                  </a:ext>
                </a:extLst>
              </a:tr>
            </a:tbl>
          </a:graphicData>
        </a:graphic>
      </p:graphicFrame>
    </p:spTree>
    <p:extLst>
      <p:ext uri="{BB962C8B-B14F-4D97-AF65-F5344CB8AC3E}">
        <p14:creationId xmlns:p14="http://schemas.microsoft.com/office/powerpoint/2010/main" val="4082238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6A7851E-CDBF-BEF9-F37A-7C23EF5A0C8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4FB644-0007-23E6-F856-071FA22039FF}"/>
              </a:ext>
            </a:extLst>
          </p:cNvPr>
          <p:cNvSpPr/>
          <p:nvPr/>
        </p:nvSpPr>
        <p:spPr>
          <a:xfrm>
            <a:off x="0" y="1"/>
            <a:ext cx="9715500" cy="5920267"/>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58A2E3-8A53-AEC0-442D-1F76ACC05F1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97B5BCD4-4AB7-211B-5153-70DBB2152E9E}"/>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94E0349-5B0E-AF0E-13C7-65EEE4C10952}"/>
              </a:ext>
            </a:extLst>
          </p:cNvPr>
          <p:cNvSpPr txBox="1"/>
          <p:nvPr/>
        </p:nvSpPr>
        <p:spPr>
          <a:xfrm>
            <a:off x="469900" y="289679"/>
            <a:ext cx="8382000" cy="5262979"/>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Rashi on Isaiah 61:8 Parts 1 and 2</a:t>
            </a:r>
            <a:endParaRPr lang="en-US" sz="2400" b="0">
              <a:solidFill>
                <a:srgbClr val="FFC000"/>
              </a:solidFill>
              <a:effectLst/>
            </a:endParaRPr>
          </a:p>
          <a:p>
            <a:pPr algn="r" rtl="1"/>
            <a:r>
              <a:rPr lang="he-IL" sz="2400" b="1" i="0" u="none" strike="noStrike">
                <a:solidFill>
                  <a:srgbClr val="FFFF00"/>
                </a:solidFill>
                <a:effectLst/>
                <a:latin typeface="Arial" panose="020B0604020202020204" pitchFamily="34" charset="0"/>
                <a:cs typeface="+mj-cs"/>
              </a:rPr>
              <a:t>כי אני ה' אוהב משפט שונא גזל בעולה.</a:t>
            </a:r>
            <a:r>
              <a:rPr lang="he-IL" sz="2400" b="0" i="0" u="none" strike="noStrike">
                <a:solidFill>
                  <a:srgbClr val="FFFF00"/>
                </a:solidFill>
                <a:effectLst/>
                <a:latin typeface="Arial" panose="020B0604020202020204" pitchFamily="34" charset="0"/>
                <a:cs typeface="+mj-cs"/>
              </a:rPr>
              <a:t> לכך אינו מקבל עולות העכו"ם שכולן גזל:</a:t>
            </a:r>
            <a:endParaRPr lang="he-IL" sz="2400" b="0">
              <a:solidFill>
                <a:srgbClr val="FFFF00"/>
              </a:solidFill>
              <a:effectLst/>
              <a:cs typeface="+mj-cs"/>
            </a:endParaRPr>
          </a:p>
          <a:p>
            <a:pPr rtl="0"/>
            <a:r>
              <a:rPr lang="en-US" sz="2400" b="1" i="0" u="none" strike="noStrike">
                <a:solidFill>
                  <a:srgbClr val="FFC000"/>
                </a:solidFill>
                <a:effectLst/>
                <a:latin typeface="Arial" panose="020B0604020202020204" pitchFamily="34" charset="0"/>
              </a:rPr>
              <a:t>For I am the Lord, Who loves justice, hates robbery in a burnt offering</a:t>
            </a:r>
            <a:r>
              <a:rPr lang="en-US" sz="2400" b="0" i="0" u="none" strike="noStrike">
                <a:solidFill>
                  <a:srgbClr val="FFC000"/>
                </a:solidFill>
                <a:effectLst/>
                <a:latin typeface="Arial" panose="020B0604020202020204" pitchFamily="34" charset="0"/>
              </a:rPr>
              <a:t> Therefore, I do not accept burnt offerings from the heathens (the nations [Parshandatha, K’li Paz]), for they are all results of robbery.</a:t>
            </a:r>
            <a:endParaRPr lang="en-US" sz="2400" b="0">
              <a:solidFill>
                <a:srgbClr val="FFC000"/>
              </a:solidFill>
              <a:effectLst/>
            </a:endParaRPr>
          </a:p>
          <a:p>
            <a:pPr algn="r" rtl="1"/>
            <a:r>
              <a:rPr lang="he-IL" sz="2400" b="1" i="0" u="none" strike="noStrike">
                <a:solidFill>
                  <a:srgbClr val="FFFF00"/>
                </a:solidFill>
                <a:effectLst/>
                <a:latin typeface="Arial" panose="020B0604020202020204" pitchFamily="34" charset="0"/>
                <a:cs typeface="+mj-cs"/>
              </a:rPr>
              <a:t>ונתתי פעולתם.</a:t>
            </a:r>
            <a:r>
              <a:rPr lang="he-IL" sz="2400" b="0" i="0" u="none" strike="noStrike">
                <a:solidFill>
                  <a:srgbClr val="FFFF00"/>
                </a:solidFill>
                <a:effectLst/>
                <a:latin typeface="Arial" panose="020B0604020202020204" pitchFamily="34" charset="0"/>
                <a:cs typeface="+mj-cs"/>
              </a:rPr>
              <a:t> של ישראל שתהא באמת או ונתתי פעולתם שפעלו שכר שסבלו גידופי העכו"ם על כבודי באמת:</a:t>
            </a:r>
            <a:endParaRPr lang="he-IL" sz="2400" b="0">
              <a:solidFill>
                <a:srgbClr val="FFFF00"/>
              </a:solidFill>
              <a:effectLst/>
              <a:cs typeface="+mj-cs"/>
            </a:endParaRPr>
          </a:p>
          <a:p>
            <a:pPr rtl="0"/>
            <a:r>
              <a:rPr lang="en-US" sz="2400" b="1" i="0" u="none" strike="noStrike">
                <a:solidFill>
                  <a:srgbClr val="FFC000"/>
                </a:solidFill>
                <a:effectLst/>
                <a:latin typeface="Arial" panose="020B0604020202020204" pitchFamily="34" charset="0"/>
              </a:rPr>
              <a:t>and I will give their wage</a:t>
            </a:r>
            <a:r>
              <a:rPr lang="en-US" sz="2400" b="0" i="0" u="none" strike="noStrike">
                <a:solidFill>
                  <a:srgbClr val="FFC000"/>
                </a:solidFill>
                <a:effectLst/>
                <a:latin typeface="Arial" panose="020B0604020202020204" pitchFamily="34" charset="0"/>
              </a:rPr>
              <a:t> The wage of Israel, which shall be in truth. Alternatively, I will give the reward for the deeds they performed, for they suffered the derisions of the heathens (the nations [Mss. and K’li Paz]) for My honor in truth.</a:t>
            </a:r>
            <a:endParaRPr lang="en-US" sz="24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421AFA5-FC2E-53FC-1205-7159A92FC998}"/>
                  </a:ext>
                </a:extLst>
              </p14:cNvPr>
              <p14:cNvContentPartPr/>
              <p14:nvPr/>
            </p14:nvContentPartPr>
            <p14:xfrm>
              <a:off x="1823076" y="2502308"/>
              <a:ext cx="1132920" cy="132480"/>
            </p14:xfrm>
          </p:contentPart>
        </mc:Choice>
        <mc:Fallback>
          <p:pic>
            <p:nvPicPr>
              <p:cNvPr id="3" name="Ink 2">
                <a:extLst>
                  <a:ext uri="{FF2B5EF4-FFF2-40B4-BE49-F238E27FC236}">
                    <a16:creationId xmlns:a16="http://schemas.microsoft.com/office/drawing/2014/main" id="{B421AFA5-FC2E-53FC-1205-7159A92FC998}"/>
                  </a:ext>
                </a:extLst>
              </p:cNvPr>
              <p:cNvPicPr/>
              <p:nvPr/>
            </p:nvPicPr>
            <p:blipFill>
              <a:blip r:embed="rId5"/>
              <a:stretch>
                <a:fillRect/>
              </a:stretch>
            </p:blipFill>
            <p:spPr>
              <a:xfrm>
                <a:off x="1805436" y="2484308"/>
                <a:ext cx="1168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2438A76-C48C-04DD-1504-8C7A130960A2}"/>
                  </a:ext>
                </a:extLst>
              </p14:cNvPr>
              <p14:cNvContentPartPr/>
              <p14:nvPr/>
            </p14:nvContentPartPr>
            <p14:xfrm>
              <a:off x="594036" y="5085308"/>
              <a:ext cx="1121760" cy="49680"/>
            </p14:xfrm>
          </p:contentPart>
        </mc:Choice>
        <mc:Fallback>
          <p:pic>
            <p:nvPicPr>
              <p:cNvPr id="4" name="Ink 3">
                <a:extLst>
                  <a:ext uri="{FF2B5EF4-FFF2-40B4-BE49-F238E27FC236}">
                    <a16:creationId xmlns:a16="http://schemas.microsoft.com/office/drawing/2014/main" id="{32438A76-C48C-04DD-1504-8C7A130960A2}"/>
                  </a:ext>
                </a:extLst>
              </p:cNvPr>
              <p:cNvPicPr/>
              <p:nvPr/>
            </p:nvPicPr>
            <p:blipFill>
              <a:blip r:embed="rId7"/>
              <a:stretch>
                <a:fillRect/>
              </a:stretch>
            </p:blipFill>
            <p:spPr>
              <a:xfrm>
                <a:off x="576036" y="5067668"/>
                <a:ext cx="11574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E1DF9FBB-0DA8-207A-79B0-51300C590EBF}"/>
                  </a:ext>
                </a:extLst>
              </p14:cNvPr>
              <p14:cNvContentPartPr/>
              <p14:nvPr/>
            </p14:nvContentPartPr>
            <p14:xfrm>
              <a:off x="6050916" y="1792388"/>
              <a:ext cx="2423520" cy="48960"/>
            </p14:xfrm>
          </p:contentPart>
        </mc:Choice>
        <mc:Fallback>
          <p:pic>
            <p:nvPicPr>
              <p:cNvPr id="7" name="Ink 6">
                <a:extLst>
                  <a:ext uri="{FF2B5EF4-FFF2-40B4-BE49-F238E27FC236}">
                    <a16:creationId xmlns:a16="http://schemas.microsoft.com/office/drawing/2014/main" id="{E1DF9FBB-0DA8-207A-79B0-51300C590EBF}"/>
                  </a:ext>
                </a:extLst>
              </p:cNvPr>
              <p:cNvPicPr/>
              <p:nvPr/>
            </p:nvPicPr>
            <p:blipFill>
              <a:blip r:embed="rId9"/>
              <a:stretch>
                <a:fillRect/>
              </a:stretch>
            </p:blipFill>
            <p:spPr>
              <a:xfrm>
                <a:off x="6032916" y="1774748"/>
                <a:ext cx="2459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65A9BB8-4339-7E1B-066D-D9D45BD357F1}"/>
                  </a:ext>
                </a:extLst>
              </p14:cNvPr>
              <p14:cNvContentPartPr/>
              <p14:nvPr/>
            </p14:nvContentPartPr>
            <p14:xfrm>
              <a:off x="667836" y="2127908"/>
              <a:ext cx="1792080" cy="92880"/>
            </p14:xfrm>
          </p:contentPart>
        </mc:Choice>
        <mc:Fallback>
          <p:pic>
            <p:nvPicPr>
              <p:cNvPr id="9" name="Ink 8">
                <a:extLst>
                  <a:ext uri="{FF2B5EF4-FFF2-40B4-BE49-F238E27FC236}">
                    <a16:creationId xmlns:a16="http://schemas.microsoft.com/office/drawing/2014/main" id="{565A9BB8-4339-7E1B-066D-D9D45BD357F1}"/>
                  </a:ext>
                </a:extLst>
              </p:cNvPr>
              <p:cNvPicPr/>
              <p:nvPr/>
            </p:nvPicPr>
            <p:blipFill>
              <a:blip r:embed="rId11"/>
              <a:stretch>
                <a:fillRect/>
              </a:stretch>
            </p:blipFill>
            <p:spPr>
              <a:xfrm>
                <a:off x="650196" y="2109908"/>
                <a:ext cx="1827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5FA08B45-98DC-2368-1564-8730F7D70346}"/>
                  </a:ext>
                </a:extLst>
              </p14:cNvPr>
              <p14:cNvContentPartPr/>
              <p14:nvPr/>
            </p14:nvContentPartPr>
            <p14:xfrm>
              <a:off x="4477716" y="645428"/>
              <a:ext cx="1931400" cy="454680"/>
            </p14:xfrm>
          </p:contentPart>
        </mc:Choice>
        <mc:Fallback>
          <p:pic>
            <p:nvPicPr>
              <p:cNvPr id="10" name="Ink 9">
                <a:extLst>
                  <a:ext uri="{FF2B5EF4-FFF2-40B4-BE49-F238E27FC236}">
                    <a16:creationId xmlns:a16="http://schemas.microsoft.com/office/drawing/2014/main" id="{5FA08B45-98DC-2368-1564-8730F7D70346}"/>
                  </a:ext>
                </a:extLst>
              </p:cNvPr>
              <p:cNvPicPr/>
              <p:nvPr/>
            </p:nvPicPr>
            <p:blipFill>
              <a:blip r:embed="rId13"/>
              <a:stretch>
                <a:fillRect/>
              </a:stretch>
            </p:blipFill>
            <p:spPr>
              <a:xfrm>
                <a:off x="4460076" y="627428"/>
                <a:ext cx="1967040" cy="490320"/>
              </a:xfrm>
              <a:prstGeom prst="rect">
                <a:avLst/>
              </a:prstGeom>
            </p:spPr>
          </p:pic>
        </mc:Fallback>
      </mc:AlternateContent>
    </p:spTree>
    <p:extLst>
      <p:ext uri="{BB962C8B-B14F-4D97-AF65-F5344CB8AC3E}">
        <p14:creationId xmlns:p14="http://schemas.microsoft.com/office/powerpoint/2010/main" val="322870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1613"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795784"/>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61:1-11</a:t>
            </a:r>
          </a:p>
          <a:p>
            <a:pPr algn="ctr"/>
            <a:r>
              <a:rPr lang="he-IL" sz="8800" b="1">
                <a:ln w="15875">
                  <a:solidFill>
                    <a:schemeClr val="tx1"/>
                  </a:solidFill>
                  <a:prstDash val="solid"/>
                </a:ln>
                <a:solidFill>
                  <a:srgbClr val="FFFF00"/>
                </a:solidFill>
                <a:cs typeface="+mj-cs"/>
              </a:rPr>
              <a:t>ישעיהו סא:א-יא</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999914" y="4400483"/>
            <a:ext cx="8551572" cy="1200329"/>
          </a:xfrm>
          <a:prstGeom prst="rect">
            <a:avLst/>
          </a:prstGeom>
          <a:noFill/>
          <a:ln>
            <a:noFill/>
          </a:ln>
        </p:spPr>
        <p:txBody>
          <a:bodyPr wrap="none" rtlCol="0">
            <a:spAutoFit/>
          </a:bodyPr>
          <a:lstStyle/>
          <a:p>
            <a:pPr algn="ctr"/>
            <a:r>
              <a:rPr lang="en-US" sz="3600" b="1">
                <a:ln>
                  <a:solidFill>
                    <a:schemeClr val="tx1"/>
                  </a:solidFill>
                </a:ln>
                <a:solidFill>
                  <a:srgbClr val="FFFF00"/>
                </a:solidFill>
              </a:rPr>
              <a:t>Isaiah's Famous Text on the Annointed One </a:t>
            </a:r>
          </a:p>
          <a:p>
            <a:pPr algn="ctr"/>
            <a:r>
              <a:rPr lang="en-US" sz="3600" b="1">
                <a:ln>
                  <a:solidFill>
                    <a:schemeClr val="tx1"/>
                  </a:solidFill>
                </a:ln>
                <a:solidFill>
                  <a:srgbClr val="FFFF00"/>
                </a:solidFill>
              </a:rPr>
              <a:t>of God, the Messiah</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F0A6391-B7A9-EFE6-B089-2E7981E34B95}"/>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8729B90-C085-9FC2-987E-B42157C45FF8}"/>
              </a:ext>
            </a:extLst>
          </p:cNvPr>
          <p:cNvSpPr/>
          <p:nvPr/>
        </p:nvSpPr>
        <p:spPr>
          <a:xfrm>
            <a:off x="0" y="1"/>
            <a:ext cx="9715500" cy="6104934"/>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806A73-097E-FF77-18C2-4FAE19E75D1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CB401C07-3B85-6EAF-C9B4-CEC3D380E6C9}"/>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0ECCF224-ACD0-F06D-1C88-60C89C65F3C8}"/>
              </a:ext>
            </a:extLst>
          </p:cNvPr>
          <p:cNvSpPr txBox="1"/>
          <p:nvPr/>
        </p:nvSpPr>
        <p:spPr>
          <a:xfrm>
            <a:off x="460375" y="291401"/>
            <a:ext cx="8794750" cy="5539978"/>
          </a:xfrm>
          <a:prstGeom prst="rect">
            <a:avLst/>
          </a:prstGeom>
          <a:noFill/>
        </p:spPr>
        <p:txBody>
          <a:bodyPr wrap="square">
            <a:spAutoFit/>
          </a:bodyPr>
          <a:lstStyle/>
          <a:p>
            <a:pPr algn="ctr" rtl="0"/>
            <a:r>
              <a:rPr lang="en-US" sz="2400" b="1" i="0" u="none" strike="noStrike">
                <a:solidFill>
                  <a:srgbClr val="FFC000"/>
                </a:solidFill>
                <a:effectLst/>
                <a:latin typeface="Arial" panose="020B0604020202020204" pitchFamily="34" charset="0"/>
              </a:rPr>
              <a:t>Torah Parallels to Isaiah 61:1-11</a:t>
            </a:r>
          </a:p>
          <a:p>
            <a:pPr algn="ctr" rtl="0"/>
            <a:endParaRPr lang="en-US" sz="2400" b="0">
              <a:solidFill>
                <a:srgbClr val="FFC000"/>
              </a:solidFill>
              <a:effectLst/>
            </a:endParaRPr>
          </a:p>
          <a:p>
            <a:pPr marL="285750" indent="-285750" rtl="0" fontAlgn="base">
              <a:buFont typeface="Arial" panose="020B0604020202020204" pitchFamily="34" charset="0"/>
              <a:buChar char="•"/>
            </a:pPr>
            <a:r>
              <a:rPr lang="en-US" sz="1800" b="1" i="0" u="none" strike="noStrike">
                <a:solidFill>
                  <a:srgbClr val="FFC000"/>
                </a:solidFill>
                <a:effectLst/>
                <a:latin typeface="Arial" panose="020B0604020202020204" pitchFamily="34" charset="0"/>
              </a:rPr>
              <a:t>Year of the Lord's Favor</a:t>
            </a:r>
            <a:r>
              <a:rPr lang="en-US" sz="1800" b="0" i="0" u="none" strike="noStrike">
                <a:solidFill>
                  <a:srgbClr val="FFC000"/>
                </a:solidFill>
                <a:effectLst/>
                <a:latin typeface="Arial" panose="020B0604020202020204" pitchFamily="34" charset="0"/>
              </a:rPr>
              <a:t>: Isaiah 61's reference to the year of the Lord's favor resonates with the concept of the Jubilee year in Leviticus 25, a time of liberty and restoration.</a:t>
            </a:r>
          </a:p>
          <a:p>
            <a:pPr marL="285750" indent="-285750" rtl="0" fontAlgn="base">
              <a:buFont typeface="Arial" panose="020B0604020202020204" pitchFamily="34" charset="0"/>
              <a:buChar char="•"/>
            </a:pPr>
            <a:r>
              <a:rPr lang="en-US" sz="1800" b="1" i="0" u="none" strike="noStrike">
                <a:solidFill>
                  <a:srgbClr val="92D050"/>
                </a:solidFill>
                <a:effectLst/>
                <a:latin typeface="Arial" panose="020B0604020202020204" pitchFamily="34" charset="0"/>
              </a:rPr>
              <a:t>God's Covenant</a:t>
            </a:r>
            <a:r>
              <a:rPr lang="en-US" sz="1800" b="0" i="0" u="none" strike="noStrike">
                <a:solidFill>
                  <a:srgbClr val="92D050"/>
                </a:solidFill>
                <a:effectLst/>
                <a:latin typeface="Arial" panose="020B0604020202020204" pitchFamily="34" charset="0"/>
              </a:rPr>
              <a:t>: The everlasting covenant mentioned in Isaiah 61 echoes the covenants made between God and His people in the Torah, such as the covenant with Abraham (Genesis 17) and the covenant at Sinai (Exodus 19-24).</a:t>
            </a:r>
          </a:p>
          <a:p>
            <a:pPr marL="285750" indent="-285750" rtl="0" fontAlgn="base">
              <a:buFont typeface="Arial" panose="020B0604020202020204" pitchFamily="34" charset="0"/>
              <a:buChar char="•"/>
            </a:pPr>
            <a:r>
              <a:rPr lang="en-US" sz="1800" b="1" i="0" u="none" strike="noStrike">
                <a:solidFill>
                  <a:srgbClr val="00B0F0"/>
                </a:solidFill>
                <a:effectLst/>
                <a:latin typeface="Arial" panose="020B0604020202020204" pitchFamily="34" charset="0"/>
              </a:rPr>
              <a:t>Restoration and Blessing</a:t>
            </a:r>
            <a:r>
              <a:rPr lang="en-US" sz="1800" b="0" i="0" u="none" strike="noStrike">
                <a:solidFill>
                  <a:srgbClr val="00B0F0"/>
                </a:solidFill>
                <a:effectLst/>
                <a:latin typeface="Arial" panose="020B0604020202020204" pitchFamily="34" charset="0"/>
              </a:rPr>
              <a:t>: The themes of restoration and blessing in these chapters align with God's promises of land, prosperity, and well-being found throughout the Torah, especially in Deuteronomy 28.</a:t>
            </a:r>
          </a:p>
          <a:p>
            <a:pPr marL="285750" indent="-285750" rtl="0" fontAlgn="base">
              <a:buFont typeface="Arial" panose="020B0604020202020204" pitchFamily="34" charset="0"/>
              <a:buChar char="•"/>
            </a:pPr>
            <a:r>
              <a:rPr lang="en-US" sz="1800" b="1" i="0" u="none" strike="noStrike">
                <a:solidFill>
                  <a:srgbClr val="FFC000"/>
                </a:solidFill>
                <a:effectLst/>
                <a:latin typeface="Arial" panose="020B0604020202020204" pitchFamily="34" charset="0"/>
              </a:rPr>
              <a:t>Day of Vengeance: </a:t>
            </a:r>
            <a:r>
              <a:rPr lang="en-US" sz="1800" b="0" i="0" u="none" strike="noStrike">
                <a:solidFill>
                  <a:srgbClr val="FFC000"/>
                </a:solidFill>
                <a:effectLst/>
                <a:latin typeface="Arial" panose="020B0604020202020204" pitchFamily="34" charset="0"/>
              </a:rPr>
              <a:t>In Deuteronomy 32:35 we read about God's vengeance and retribution, stating, “It is mine to avenge; I will repay. In due time their foot will slip; their day of disaster is near and their doom rushes upon them.” This highlights that God is the ultimate judge and avenger of wrongdoing.</a:t>
            </a:r>
          </a:p>
          <a:p>
            <a:pPr marL="285750" indent="-285750" rtl="0" fontAlgn="base">
              <a:buFont typeface="Arial" panose="020B0604020202020204" pitchFamily="34" charset="0"/>
              <a:buChar char="•"/>
            </a:pPr>
            <a:r>
              <a:rPr lang="en-US" sz="1800" b="1" i="0" u="none" strike="noStrike">
                <a:solidFill>
                  <a:srgbClr val="92D050"/>
                </a:solidFill>
                <a:effectLst/>
                <a:latin typeface="Arial" panose="020B0604020202020204" pitchFamily="34" charset="0"/>
              </a:rPr>
              <a:t>God’s Mercy and Compassion:</a:t>
            </a:r>
            <a:r>
              <a:rPr lang="en-US" sz="1800" b="0" i="0" u="none" strike="noStrike">
                <a:solidFill>
                  <a:srgbClr val="92D050"/>
                </a:solidFill>
                <a:effectLst/>
                <a:latin typeface="Arial" panose="020B0604020202020204" pitchFamily="34" charset="0"/>
              </a:rPr>
              <a:t> According to Exodus 34:6-7 we read the well-known passage describing God's mercy and compassion. Note this passage also acknowledges that God does not leave the guilty unpunished, holding individuals accountable for their sins across generations.</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E2345C97-FED7-6767-228E-132545EFB840}"/>
                  </a:ext>
                </a:extLst>
              </p14:cNvPr>
              <p14:cNvContentPartPr/>
              <p14:nvPr/>
            </p14:nvContentPartPr>
            <p14:xfrm>
              <a:off x="414756" y="1122788"/>
              <a:ext cx="297000" cy="202680"/>
            </p14:xfrm>
          </p:contentPart>
        </mc:Choice>
        <mc:Fallback>
          <p:pic>
            <p:nvPicPr>
              <p:cNvPr id="3" name="Ink 2">
                <a:extLst>
                  <a:ext uri="{FF2B5EF4-FFF2-40B4-BE49-F238E27FC236}">
                    <a16:creationId xmlns:a16="http://schemas.microsoft.com/office/drawing/2014/main" id="{E2345C97-FED7-6767-228E-132545EFB840}"/>
                  </a:ext>
                </a:extLst>
              </p:cNvPr>
              <p:cNvPicPr/>
              <p:nvPr/>
            </p:nvPicPr>
            <p:blipFill>
              <a:blip r:embed="rId5"/>
              <a:stretch>
                <a:fillRect/>
              </a:stretch>
            </p:blipFill>
            <p:spPr>
              <a:xfrm>
                <a:off x="396756" y="1105148"/>
                <a:ext cx="3326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B9FA1AF-4412-8B65-064D-195988B7CE7D}"/>
                  </a:ext>
                </a:extLst>
              </p14:cNvPr>
              <p14:cNvContentPartPr/>
              <p14:nvPr/>
            </p14:nvContentPartPr>
            <p14:xfrm>
              <a:off x="465516" y="1918388"/>
              <a:ext cx="245160" cy="226080"/>
            </p14:xfrm>
          </p:contentPart>
        </mc:Choice>
        <mc:Fallback>
          <p:pic>
            <p:nvPicPr>
              <p:cNvPr id="4" name="Ink 3">
                <a:extLst>
                  <a:ext uri="{FF2B5EF4-FFF2-40B4-BE49-F238E27FC236}">
                    <a16:creationId xmlns:a16="http://schemas.microsoft.com/office/drawing/2014/main" id="{EB9FA1AF-4412-8B65-064D-195988B7CE7D}"/>
                  </a:ext>
                </a:extLst>
              </p:cNvPr>
              <p:cNvPicPr/>
              <p:nvPr/>
            </p:nvPicPr>
            <p:blipFill>
              <a:blip r:embed="rId7"/>
              <a:stretch>
                <a:fillRect/>
              </a:stretch>
            </p:blipFill>
            <p:spPr>
              <a:xfrm>
                <a:off x="447516" y="1900388"/>
                <a:ext cx="2808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C016CF1-D946-6CD1-3689-8CDDEE2009DE}"/>
                  </a:ext>
                </a:extLst>
              </p14:cNvPr>
              <p14:cNvContentPartPr/>
              <p14:nvPr/>
            </p14:nvContentPartPr>
            <p14:xfrm>
              <a:off x="390636" y="2800388"/>
              <a:ext cx="258120" cy="155160"/>
            </p14:xfrm>
          </p:contentPart>
        </mc:Choice>
        <mc:Fallback>
          <p:pic>
            <p:nvPicPr>
              <p:cNvPr id="7" name="Ink 6">
                <a:extLst>
                  <a:ext uri="{FF2B5EF4-FFF2-40B4-BE49-F238E27FC236}">
                    <a16:creationId xmlns:a16="http://schemas.microsoft.com/office/drawing/2014/main" id="{9C016CF1-D946-6CD1-3689-8CDDEE2009DE}"/>
                  </a:ext>
                </a:extLst>
              </p:cNvPr>
              <p:cNvPicPr/>
              <p:nvPr/>
            </p:nvPicPr>
            <p:blipFill>
              <a:blip r:embed="rId9"/>
              <a:stretch>
                <a:fillRect/>
              </a:stretch>
            </p:blipFill>
            <p:spPr>
              <a:xfrm>
                <a:off x="372636" y="2782748"/>
                <a:ext cx="2937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36FE7833-D4F9-6FC1-4320-0A6E3868B64C}"/>
                  </a:ext>
                </a:extLst>
              </p14:cNvPr>
              <p14:cNvContentPartPr/>
              <p14:nvPr/>
            </p14:nvContentPartPr>
            <p14:xfrm>
              <a:off x="484596" y="3585548"/>
              <a:ext cx="188280" cy="156600"/>
            </p14:xfrm>
          </p:contentPart>
        </mc:Choice>
        <mc:Fallback>
          <p:pic>
            <p:nvPicPr>
              <p:cNvPr id="9" name="Ink 8">
                <a:extLst>
                  <a:ext uri="{FF2B5EF4-FFF2-40B4-BE49-F238E27FC236}">
                    <a16:creationId xmlns:a16="http://schemas.microsoft.com/office/drawing/2014/main" id="{36FE7833-D4F9-6FC1-4320-0A6E3868B64C}"/>
                  </a:ext>
                </a:extLst>
              </p:cNvPr>
              <p:cNvPicPr/>
              <p:nvPr/>
            </p:nvPicPr>
            <p:blipFill>
              <a:blip r:embed="rId11"/>
              <a:stretch>
                <a:fillRect/>
              </a:stretch>
            </p:blipFill>
            <p:spPr>
              <a:xfrm>
                <a:off x="466956" y="3567548"/>
                <a:ext cx="2239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68D60002-FC7F-7522-C5BA-2B666784B178}"/>
                  </a:ext>
                </a:extLst>
              </p14:cNvPr>
              <p14:cNvContentPartPr/>
              <p14:nvPr/>
            </p14:nvContentPartPr>
            <p14:xfrm>
              <a:off x="3246516" y="3758708"/>
              <a:ext cx="1909080" cy="90720"/>
            </p14:xfrm>
          </p:contentPart>
        </mc:Choice>
        <mc:Fallback>
          <p:pic>
            <p:nvPicPr>
              <p:cNvPr id="10" name="Ink 9">
                <a:extLst>
                  <a:ext uri="{FF2B5EF4-FFF2-40B4-BE49-F238E27FC236}">
                    <a16:creationId xmlns:a16="http://schemas.microsoft.com/office/drawing/2014/main" id="{68D60002-FC7F-7522-C5BA-2B666784B178}"/>
                  </a:ext>
                </a:extLst>
              </p:cNvPr>
              <p:cNvPicPr/>
              <p:nvPr/>
            </p:nvPicPr>
            <p:blipFill>
              <a:blip r:embed="rId13"/>
              <a:stretch>
                <a:fillRect/>
              </a:stretch>
            </p:blipFill>
            <p:spPr>
              <a:xfrm>
                <a:off x="3228516" y="3741068"/>
                <a:ext cx="19447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A082A82-AA8D-3CD8-0C6B-C0B0B5B51E46}"/>
                  </a:ext>
                </a:extLst>
              </p14:cNvPr>
              <p14:cNvContentPartPr/>
              <p14:nvPr/>
            </p14:nvContentPartPr>
            <p14:xfrm>
              <a:off x="460116" y="4734668"/>
              <a:ext cx="220680" cy="113400"/>
            </p14:xfrm>
          </p:contentPart>
        </mc:Choice>
        <mc:Fallback>
          <p:pic>
            <p:nvPicPr>
              <p:cNvPr id="11" name="Ink 10">
                <a:extLst>
                  <a:ext uri="{FF2B5EF4-FFF2-40B4-BE49-F238E27FC236}">
                    <a16:creationId xmlns:a16="http://schemas.microsoft.com/office/drawing/2014/main" id="{0A082A82-AA8D-3CD8-0C6B-C0B0B5B51E46}"/>
                  </a:ext>
                </a:extLst>
              </p:cNvPr>
              <p:cNvPicPr/>
              <p:nvPr/>
            </p:nvPicPr>
            <p:blipFill>
              <a:blip r:embed="rId15"/>
              <a:stretch>
                <a:fillRect/>
              </a:stretch>
            </p:blipFill>
            <p:spPr>
              <a:xfrm>
                <a:off x="442116" y="4717028"/>
                <a:ext cx="256320" cy="149040"/>
              </a:xfrm>
              <a:prstGeom prst="rect">
                <a:avLst/>
              </a:prstGeom>
            </p:spPr>
          </p:pic>
        </mc:Fallback>
      </mc:AlternateContent>
    </p:spTree>
    <p:extLst>
      <p:ext uri="{BB962C8B-B14F-4D97-AF65-F5344CB8AC3E}">
        <p14:creationId xmlns:p14="http://schemas.microsoft.com/office/powerpoint/2010/main" val="387150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8080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370975"/>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סא</a:t>
            </a:r>
          </a:p>
          <a:p>
            <a:pPr algn="r"/>
            <a:r>
              <a:rPr lang="he-IL" sz="2600">
                <a:solidFill>
                  <a:srgbClr val="FFFF00"/>
                </a:solidFill>
                <a:cs typeface="+mj-cs"/>
              </a:rPr>
              <a:t>﻿א   רוּחַ אֲדֹנָי יְהֶוִֹה עָלָי יַעַן מָשַׁח יְהֹוָה אֹתִי לְבַשֵּׂר עֲנָוִים שְׁלָחַנִי לַחֲבֹשׁ לְנִשְׁבְּרֵי-לֵב לִקְרֹא לִשְׁבוּיִם דְּרוֹר וְלַאֲסוּרִים פְּקַח-קוֹחַ: ב   לִקְרֹא שְׁנַת-רָצוֹן לַיהֹוָה וְיוֹם נָקָם לֵאלֹהֵינוּ לְנַחֵם כָּל-אֲבֵלִים: ג   לָשֹוּם | לַאֲבֵלֵי צִיּוֹן לָתֵת לָהֶם פְּאֵר תַּחַת אֵפֶר שֶׁמֶן שָֹשֹוֹן תַּחַת אֵבֶל מַעֲטֵה תְהִלָּה תַּחַת רוּחַ כֵּהָה וְקֹרָא לָהֶם אֵילֵי הַצֶּדֶק מַטַּע יְהֹוָה לְהִתְפָּאֵר: ד   וּבָנוּ חָרְבוֹת עוֹלָם שֹׁמְמוֹת רִאשֹׁנִים יְקוֹמֵמוּ וְחִדְּשׁוּ עָרֵי חֹרֶב שֹׁמְמוֹת דּוֹר וָדוֹר: ה   וְעָמְדוּ זָרִים וְרָעוּ צֹאנְכֶם וּבְנֵי נֵכָר אִכָּרֵיכֶם וְכֹרְמֵיכֶם: </a:t>
            </a:r>
            <a:r>
              <a:rPr lang="he-IL" sz="2600">
                <a:solidFill>
                  <a:srgbClr val="FFC000"/>
                </a:solidFill>
                <a:cs typeface="+mj-cs"/>
              </a:rPr>
              <a:t>ו   וְאַתֶּם כֹּהֲנֵי יְהֹוָה תִּקָּרֵאוּ מְשָׁרְתֵי אֱלֹהֵינוּ יֵאָמֵר לָכֶם חֵיל גּוֹיִם תֹּאכֵלוּ וּבִכְבוֹדָם תִּתְיַמָּרוּ: ז   תַּחַת בָּשְׁתְּכֶם מִשְׁנֶה וּכְלִמָּה יָרֹנּוּ חֶלְקָם לָכֵן בְּאַרְצָם מִשְׁנֶה יִירָשׁוּ שִֹמְחַת עוֹלָם תִּהְיֶה לָהֶם: ח   כִּי אֲנִי יְהֹוָה אֹהֵב מִשְׁפָּט שֹֹנֵא גָזֵל בְּעוֹלָה וְנָתַתִּי פְעֻלָּתָם בֶּאֱמֶת וּבְרִית עוֹלָם אֶכְרוֹת לָהֶם: ט   וְנוֹדַע בַּגּוֹיִם זַרְעָם וְצֶאֱצָאֵיהֶם בְּתוֹךְ הָעַמִּים כָּל-רֹאֵיהֶם יַכִּירוּם כִּי הֵם זֶרַע בֵּרַךְ יְהֹוָה:       י   שֹוֹשֹ אָשִֹישֹ בַּיהֹוָה תָּגֵל נַפְשִׁי בֵּאלֹהַי כִּי הִלְבִּישַׁנִי בִּגְדֵי-יֶשַׁע מְעִיל צְדָקָה יְעָטָנִי כֶּחָתָן יְכַהֵן פְּאֵר וְכַכַּלָּה תַּעְדֶּה כֵלֶיהָ: יא   כִּי כָאָרֶץ תּוֹצִיא צִמְחָהּ וּכְגַנָּה זֵרוּעֶיהָ תַצְמִיחַ כֵּן | אֲדֹנָי יְהֶוִֹה יַצְמִיחַ צְדָקָה וּתְהִלָּה נֶגֶד כָּל-הַגּוֹיִם: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01DA495-2FD9-F49E-EF97-7C76476E3451}"/>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113" name="Ink 112">
                <a:extLst>
                  <a:ext uri="{FF2B5EF4-FFF2-40B4-BE49-F238E27FC236}">
                    <a16:creationId xmlns:a16="http://schemas.microsoft.com/office/drawing/2014/main" id="{3A2203F5-A5F2-D04E-AF5C-46F623D98122}"/>
                  </a:ext>
                </a:extLst>
              </p14:cNvPr>
              <p14:cNvContentPartPr/>
              <p14:nvPr/>
            </p14:nvContentPartPr>
            <p14:xfrm>
              <a:off x="5767956" y="685748"/>
              <a:ext cx="576000" cy="498600"/>
            </p14:xfrm>
          </p:contentPart>
        </mc:Choice>
        <mc:Fallback>
          <p:pic>
            <p:nvPicPr>
              <p:cNvPr id="113" name="Ink 112">
                <a:extLst>
                  <a:ext uri="{FF2B5EF4-FFF2-40B4-BE49-F238E27FC236}">
                    <a16:creationId xmlns:a16="http://schemas.microsoft.com/office/drawing/2014/main" id="{3A2203F5-A5F2-D04E-AF5C-46F623D98122}"/>
                  </a:ext>
                </a:extLst>
              </p:cNvPr>
              <p:cNvPicPr/>
              <p:nvPr/>
            </p:nvPicPr>
            <p:blipFill>
              <a:blip r:embed="rId5"/>
              <a:stretch>
                <a:fillRect/>
              </a:stretch>
            </p:blipFill>
            <p:spPr>
              <a:xfrm>
                <a:off x="5749956" y="667748"/>
                <a:ext cx="611640" cy="534240"/>
              </a:xfrm>
              <a:prstGeom prst="rect">
                <a:avLst/>
              </a:prstGeom>
            </p:spPr>
          </p:pic>
        </mc:Fallback>
      </mc:AlternateContent>
      <p:grpSp>
        <p:nvGrpSpPr>
          <p:cNvPr id="116" name="Group 115">
            <a:extLst>
              <a:ext uri="{FF2B5EF4-FFF2-40B4-BE49-F238E27FC236}">
                <a16:creationId xmlns:a16="http://schemas.microsoft.com/office/drawing/2014/main" id="{21787BD7-0D56-6634-7342-E2FD07120329}"/>
              </a:ext>
            </a:extLst>
          </p:cNvPr>
          <p:cNvGrpSpPr/>
          <p:nvPr/>
        </p:nvGrpSpPr>
        <p:grpSpPr>
          <a:xfrm>
            <a:off x="453636" y="685028"/>
            <a:ext cx="8484120" cy="551520"/>
            <a:chOff x="453636" y="685028"/>
            <a:chExt cx="8484120" cy="551520"/>
          </a:xfrm>
        </p:grpSpPr>
        <mc:AlternateContent xmlns:mc="http://schemas.openxmlformats.org/markup-compatibility/2006">
          <mc:Choice xmlns:p14="http://schemas.microsoft.com/office/powerpoint/2010/main" Requires="p14">
            <p:contentPart p14:bwMode="auto" r:id="rId6">
              <p14:nvContentPartPr>
                <p14:cNvPr id="15" name="Ink 14">
                  <a:extLst>
                    <a:ext uri="{FF2B5EF4-FFF2-40B4-BE49-F238E27FC236}">
                      <a16:creationId xmlns:a16="http://schemas.microsoft.com/office/drawing/2014/main" id="{2DAFDD5C-773F-4A41-A765-BDD693A39B62}"/>
                    </a:ext>
                  </a:extLst>
                </p14:cNvPr>
                <p14:cNvContentPartPr/>
                <p14:nvPr/>
              </p14:nvContentPartPr>
              <p14:xfrm>
                <a:off x="6792876" y="1095788"/>
                <a:ext cx="1952640" cy="62640"/>
              </p14:xfrm>
            </p:contentPart>
          </mc:Choice>
          <mc:Fallback>
            <p:pic>
              <p:nvPicPr>
                <p:cNvPr id="15" name="Ink 14">
                  <a:extLst>
                    <a:ext uri="{FF2B5EF4-FFF2-40B4-BE49-F238E27FC236}">
                      <a16:creationId xmlns:a16="http://schemas.microsoft.com/office/drawing/2014/main" id="{2DAFDD5C-773F-4A41-A765-BDD693A39B62}"/>
                    </a:ext>
                  </a:extLst>
                </p:cNvPr>
                <p:cNvPicPr/>
                <p:nvPr/>
              </p:nvPicPr>
              <p:blipFill>
                <a:blip r:embed="rId7"/>
                <a:stretch>
                  <a:fillRect/>
                </a:stretch>
              </p:blipFill>
              <p:spPr>
                <a:xfrm>
                  <a:off x="6775236" y="1078148"/>
                  <a:ext cx="1988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6" name="Ink 15">
                  <a:extLst>
                    <a:ext uri="{FF2B5EF4-FFF2-40B4-BE49-F238E27FC236}">
                      <a16:creationId xmlns:a16="http://schemas.microsoft.com/office/drawing/2014/main" id="{CB9ED66B-D177-474A-E59E-58125D13A04F}"/>
                    </a:ext>
                  </a:extLst>
                </p14:cNvPr>
                <p14:cNvContentPartPr/>
                <p14:nvPr/>
              </p14:nvContentPartPr>
              <p14:xfrm>
                <a:off x="6423156" y="1147628"/>
                <a:ext cx="355680" cy="79920"/>
              </p14:xfrm>
            </p:contentPart>
          </mc:Choice>
          <mc:Fallback>
            <p:pic>
              <p:nvPicPr>
                <p:cNvPr id="16" name="Ink 15">
                  <a:extLst>
                    <a:ext uri="{FF2B5EF4-FFF2-40B4-BE49-F238E27FC236}">
                      <a16:creationId xmlns:a16="http://schemas.microsoft.com/office/drawing/2014/main" id="{CB9ED66B-D177-474A-E59E-58125D13A04F}"/>
                    </a:ext>
                  </a:extLst>
                </p:cNvPr>
                <p:cNvPicPr/>
                <p:nvPr/>
              </p:nvPicPr>
              <p:blipFill>
                <a:blip r:embed="rId9"/>
                <a:stretch>
                  <a:fillRect/>
                </a:stretch>
              </p:blipFill>
              <p:spPr>
                <a:xfrm>
                  <a:off x="6405156" y="1129628"/>
                  <a:ext cx="3913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 name="Ink 16">
                  <a:extLst>
                    <a:ext uri="{FF2B5EF4-FFF2-40B4-BE49-F238E27FC236}">
                      <a16:creationId xmlns:a16="http://schemas.microsoft.com/office/drawing/2014/main" id="{93E75AF0-2499-A7E9-9213-5CDBD1688F0C}"/>
                    </a:ext>
                  </a:extLst>
                </p14:cNvPr>
                <p14:cNvContentPartPr/>
                <p14:nvPr/>
              </p14:nvContentPartPr>
              <p14:xfrm>
                <a:off x="5901156" y="1131788"/>
                <a:ext cx="477720" cy="37800"/>
              </p14:xfrm>
            </p:contentPart>
          </mc:Choice>
          <mc:Fallback>
            <p:pic>
              <p:nvPicPr>
                <p:cNvPr id="17" name="Ink 16">
                  <a:extLst>
                    <a:ext uri="{FF2B5EF4-FFF2-40B4-BE49-F238E27FC236}">
                      <a16:creationId xmlns:a16="http://schemas.microsoft.com/office/drawing/2014/main" id="{93E75AF0-2499-A7E9-9213-5CDBD1688F0C}"/>
                    </a:ext>
                  </a:extLst>
                </p:cNvPr>
                <p:cNvPicPr/>
                <p:nvPr/>
              </p:nvPicPr>
              <p:blipFill>
                <a:blip r:embed="rId11"/>
                <a:stretch>
                  <a:fillRect/>
                </a:stretch>
              </p:blipFill>
              <p:spPr>
                <a:xfrm>
                  <a:off x="5883516" y="1113788"/>
                  <a:ext cx="5133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91C003C6-CE9A-7BE2-6198-9AB3B343D8E4}"/>
                    </a:ext>
                  </a:extLst>
                </p14:cNvPr>
                <p14:cNvContentPartPr/>
                <p14:nvPr/>
              </p14:nvContentPartPr>
              <p14:xfrm>
                <a:off x="5079996" y="1125668"/>
                <a:ext cx="707760" cy="63720"/>
              </p14:xfrm>
            </p:contentPart>
          </mc:Choice>
          <mc:Fallback>
            <p:pic>
              <p:nvPicPr>
                <p:cNvPr id="19" name="Ink 18">
                  <a:extLst>
                    <a:ext uri="{FF2B5EF4-FFF2-40B4-BE49-F238E27FC236}">
                      <a16:creationId xmlns:a16="http://schemas.microsoft.com/office/drawing/2014/main" id="{91C003C6-CE9A-7BE2-6198-9AB3B343D8E4}"/>
                    </a:ext>
                  </a:extLst>
                </p:cNvPr>
                <p:cNvPicPr/>
                <p:nvPr/>
              </p:nvPicPr>
              <p:blipFill>
                <a:blip r:embed="rId13"/>
                <a:stretch>
                  <a:fillRect/>
                </a:stretch>
              </p:blipFill>
              <p:spPr>
                <a:xfrm>
                  <a:off x="5061996" y="1108028"/>
                  <a:ext cx="7434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4BD46A04-A151-1904-5BBF-90DD6AED63D1}"/>
                    </a:ext>
                  </a:extLst>
                </p14:cNvPr>
                <p14:cNvContentPartPr/>
                <p14:nvPr/>
              </p14:nvContentPartPr>
              <p14:xfrm>
                <a:off x="4814316" y="1113788"/>
                <a:ext cx="352080" cy="36360"/>
              </p14:xfrm>
            </p:contentPart>
          </mc:Choice>
          <mc:Fallback>
            <p:pic>
              <p:nvPicPr>
                <p:cNvPr id="20" name="Ink 19">
                  <a:extLst>
                    <a:ext uri="{FF2B5EF4-FFF2-40B4-BE49-F238E27FC236}">
                      <a16:creationId xmlns:a16="http://schemas.microsoft.com/office/drawing/2014/main" id="{4BD46A04-A151-1904-5BBF-90DD6AED63D1}"/>
                    </a:ext>
                  </a:extLst>
                </p:cNvPr>
                <p:cNvPicPr/>
                <p:nvPr/>
              </p:nvPicPr>
              <p:blipFill>
                <a:blip r:embed="rId15"/>
                <a:stretch>
                  <a:fillRect/>
                </a:stretch>
              </p:blipFill>
              <p:spPr>
                <a:xfrm>
                  <a:off x="4796316" y="1095788"/>
                  <a:ext cx="3877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1" name="Ink 20">
                  <a:extLst>
                    <a:ext uri="{FF2B5EF4-FFF2-40B4-BE49-F238E27FC236}">
                      <a16:creationId xmlns:a16="http://schemas.microsoft.com/office/drawing/2014/main" id="{F5F9CCA4-61A4-775D-DAF7-E57D4FA4ACD0}"/>
                    </a:ext>
                  </a:extLst>
                </p14:cNvPr>
                <p14:cNvContentPartPr/>
                <p14:nvPr/>
              </p14:nvContentPartPr>
              <p14:xfrm>
                <a:off x="4013316" y="1143308"/>
                <a:ext cx="712440" cy="39240"/>
              </p14:xfrm>
            </p:contentPart>
          </mc:Choice>
          <mc:Fallback>
            <p:pic>
              <p:nvPicPr>
                <p:cNvPr id="21" name="Ink 20">
                  <a:extLst>
                    <a:ext uri="{FF2B5EF4-FFF2-40B4-BE49-F238E27FC236}">
                      <a16:creationId xmlns:a16="http://schemas.microsoft.com/office/drawing/2014/main" id="{F5F9CCA4-61A4-775D-DAF7-E57D4FA4ACD0}"/>
                    </a:ext>
                  </a:extLst>
                </p:cNvPr>
                <p:cNvPicPr/>
                <p:nvPr/>
              </p:nvPicPr>
              <p:blipFill>
                <a:blip r:embed="rId17"/>
                <a:stretch>
                  <a:fillRect/>
                </a:stretch>
              </p:blipFill>
              <p:spPr>
                <a:xfrm>
                  <a:off x="3995676" y="1125308"/>
                  <a:ext cx="748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3" name="Ink 22">
                  <a:extLst>
                    <a:ext uri="{FF2B5EF4-FFF2-40B4-BE49-F238E27FC236}">
                      <a16:creationId xmlns:a16="http://schemas.microsoft.com/office/drawing/2014/main" id="{7ECDECEC-A39D-A935-1F3F-D95A67912D68}"/>
                    </a:ext>
                  </a:extLst>
                </p14:cNvPr>
                <p14:cNvContentPartPr/>
                <p14:nvPr/>
              </p14:nvContentPartPr>
              <p14:xfrm>
                <a:off x="3219876" y="1144388"/>
                <a:ext cx="780480" cy="75960"/>
              </p14:xfrm>
            </p:contentPart>
          </mc:Choice>
          <mc:Fallback>
            <p:pic>
              <p:nvPicPr>
                <p:cNvPr id="23" name="Ink 22">
                  <a:extLst>
                    <a:ext uri="{FF2B5EF4-FFF2-40B4-BE49-F238E27FC236}">
                      <a16:creationId xmlns:a16="http://schemas.microsoft.com/office/drawing/2014/main" id="{7ECDECEC-A39D-A935-1F3F-D95A67912D68}"/>
                    </a:ext>
                  </a:extLst>
                </p:cNvPr>
                <p:cNvPicPr/>
                <p:nvPr/>
              </p:nvPicPr>
              <p:blipFill>
                <a:blip r:embed="rId19"/>
                <a:stretch>
                  <a:fillRect/>
                </a:stretch>
              </p:blipFill>
              <p:spPr>
                <a:xfrm>
                  <a:off x="3202236" y="1126388"/>
                  <a:ext cx="816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4" name="Ink 23">
                  <a:extLst>
                    <a:ext uri="{FF2B5EF4-FFF2-40B4-BE49-F238E27FC236}">
                      <a16:creationId xmlns:a16="http://schemas.microsoft.com/office/drawing/2014/main" id="{C396D8F9-C194-F879-7ED0-44FB2725E380}"/>
                    </a:ext>
                  </a:extLst>
                </p14:cNvPr>
                <p14:cNvContentPartPr/>
                <p14:nvPr/>
              </p14:nvContentPartPr>
              <p14:xfrm>
                <a:off x="2470716" y="1155908"/>
                <a:ext cx="810720" cy="80640"/>
              </p14:xfrm>
            </p:contentPart>
          </mc:Choice>
          <mc:Fallback>
            <p:pic>
              <p:nvPicPr>
                <p:cNvPr id="24" name="Ink 23">
                  <a:extLst>
                    <a:ext uri="{FF2B5EF4-FFF2-40B4-BE49-F238E27FC236}">
                      <a16:creationId xmlns:a16="http://schemas.microsoft.com/office/drawing/2014/main" id="{C396D8F9-C194-F879-7ED0-44FB2725E380}"/>
                    </a:ext>
                  </a:extLst>
                </p:cNvPr>
                <p:cNvPicPr/>
                <p:nvPr/>
              </p:nvPicPr>
              <p:blipFill>
                <a:blip r:embed="rId21"/>
                <a:stretch>
                  <a:fillRect/>
                </a:stretch>
              </p:blipFill>
              <p:spPr>
                <a:xfrm>
                  <a:off x="2452716" y="1137908"/>
                  <a:ext cx="846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6" name="Ink 25">
                  <a:extLst>
                    <a:ext uri="{FF2B5EF4-FFF2-40B4-BE49-F238E27FC236}">
                      <a16:creationId xmlns:a16="http://schemas.microsoft.com/office/drawing/2014/main" id="{8F304814-BF15-DF12-1311-A1BD6C7125C6}"/>
                    </a:ext>
                  </a:extLst>
                </p14:cNvPr>
                <p14:cNvContentPartPr/>
                <p14:nvPr/>
              </p14:nvContentPartPr>
              <p14:xfrm>
                <a:off x="1760796" y="1093268"/>
                <a:ext cx="804960" cy="100440"/>
              </p14:xfrm>
            </p:contentPart>
          </mc:Choice>
          <mc:Fallback>
            <p:pic>
              <p:nvPicPr>
                <p:cNvPr id="26" name="Ink 25">
                  <a:extLst>
                    <a:ext uri="{FF2B5EF4-FFF2-40B4-BE49-F238E27FC236}">
                      <a16:creationId xmlns:a16="http://schemas.microsoft.com/office/drawing/2014/main" id="{8F304814-BF15-DF12-1311-A1BD6C7125C6}"/>
                    </a:ext>
                  </a:extLst>
                </p:cNvPr>
                <p:cNvPicPr/>
                <p:nvPr/>
              </p:nvPicPr>
              <p:blipFill>
                <a:blip r:embed="rId23"/>
                <a:stretch>
                  <a:fillRect/>
                </a:stretch>
              </p:blipFill>
              <p:spPr>
                <a:xfrm>
                  <a:off x="1743156" y="1075628"/>
                  <a:ext cx="8406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Ink 27">
                  <a:extLst>
                    <a:ext uri="{FF2B5EF4-FFF2-40B4-BE49-F238E27FC236}">
                      <a16:creationId xmlns:a16="http://schemas.microsoft.com/office/drawing/2014/main" id="{B99B07E9-DCEB-C943-12F2-60B02F2DA535}"/>
                    </a:ext>
                  </a:extLst>
                </p14:cNvPr>
                <p14:cNvContentPartPr/>
                <p14:nvPr/>
              </p14:nvContentPartPr>
              <p14:xfrm>
                <a:off x="926316" y="1160588"/>
                <a:ext cx="774720" cy="60480"/>
              </p14:xfrm>
            </p:contentPart>
          </mc:Choice>
          <mc:Fallback>
            <p:pic>
              <p:nvPicPr>
                <p:cNvPr id="28" name="Ink 27">
                  <a:extLst>
                    <a:ext uri="{FF2B5EF4-FFF2-40B4-BE49-F238E27FC236}">
                      <a16:creationId xmlns:a16="http://schemas.microsoft.com/office/drawing/2014/main" id="{B99B07E9-DCEB-C943-12F2-60B02F2DA535}"/>
                    </a:ext>
                  </a:extLst>
                </p:cNvPr>
                <p:cNvPicPr/>
                <p:nvPr/>
              </p:nvPicPr>
              <p:blipFill>
                <a:blip r:embed="rId25"/>
                <a:stretch>
                  <a:fillRect/>
                </a:stretch>
              </p:blipFill>
              <p:spPr>
                <a:xfrm>
                  <a:off x="908676" y="1142588"/>
                  <a:ext cx="810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 name="Ink 29">
                  <a:extLst>
                    <a:ext uri="{FF2B5EF4-FFF2-40B4-BE49-F238E27FC236}">
                      <a16:creationId xmlns:a16="http://schemas.microsoft.com/office/drawing/2014/main" id="{650133EA-79B0-A23E-24FF-B61C7DFF2C16}"/>
                    </a:ext>
                  </a:extLst>
                </p14:cNvPr>
                <p14:cNvContentPartPr/>
                <p14:nvPr/>
              </p14:nvContentPartPr>
              <p14:xfrm>
                <a:off x="453636" y="1147268"/>
                <a:ext cx="350640" cy="57960"/>
              </p14:xfrm>
            </p:contentPart>
          </mc:Choice>
          <mc:Fallback>
            <p:pic>
              <p:nvPicPr>
                <p:cNvPr id="30" name="Ink 29">
                  <a:extLst>
                    <a:ext uri="{FF2B5EF4-FFF2-40B4-BE49-F238E27FC236}">
                      <a16:creationId xmlns:a16="http://schemas.microsoft.com/office/drawing/2014/main" id="{650133EA-79B0-A23E-24FF-B61C7DFF2C16}"/>
                    </a:ext>
                  </a:extLst>
                </p:cNvPr>
                <p:cNvPicPr/>
                <p:nvPr/>
              </p:nvPicPr>
              <p:blipFill>
                <a:blip r:embed="rId27"/>
                <a:stretch>
                  <a:fillRect/>
                </a:stretch>
              </p:blipFill>
              <p:spPr>
                <a:xfrm>
                  <a:off x="435996" y="1129268"/>
                  <a:ext cx="386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15" name="Ink 114">
                  <a:extLst>
                    <a:ext uri="{FF2B5EF4-FFF2-40B4-BE49-F238E27FC236}">
                      <a16:creationId xmlns:a16="http://schemas.microsoft.com/office/drawing/2014/main" id="{73FB77D8-C81D-6C28-F154-39BF735B764B}"/>
                    </a:ext>
                  </a:extLst>
                </p14:cNvPr>
                <p14:cNvContentPartPr/>
                <p14:nvPr/>
              </p14:nvContentPartPr>
              <p14:xfrm>
                <a:off x="6447996" y="685028"/>
                <a:ext cx="2489760" cy="495000"/>
              </p14:xfrm>
            </p:contentPart>
          </mc:Choice>
          <mc:Fallback>
            <p:pic>
              <p:nvPicPr>
                <p:cNvPr id="115" name="Ink 114">
                  <a:extLst>
                    <a:ext uri="{FF2B5EF4-FFF2-40B4-BE49-F238E27FC236}">
                      <a16:creationId xmlns:a16="http://schemas.microsoft.com/office/drawing/2014/main" id="{73FB77D8-C81D-6C28-F154-39BF735B764B}"/>
                    </a:ext>
                  </a:extLst>
                </p:cNvPr>
                <p:cNvPicPr/>
                <p:nvPr/>
              </p:nvPicPr>
              <p:blipFill>
                <a:blip r:embed="rId29"/>
                <a:stretch>
                  <a:fillRect/>
                </a:stretch>
              </p:blipFill>
              <p:spPr>
                <a:xfrm>
                  <a:off x="6430356" y="667028"/>
                  <a:ext cx="2525400" cy="53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117" name="Ink 116">
                <a:extLst>
                  <a:ext uri="{FF2B5EF4-FFF2-40B4-BE49-F238E27FC236}">
                    <a16:creationId xmlns:a16="http://schemas.microsoft.com/office/drawing/2014/main" id="{2C86B5DE-8405-F0C9-99E5-7416AE7AEA69}"/>
                  </a:ext>
                </a:extLst>
              </p14:cNvPr>
              <p14:cNvContentPartPr/>
              <p14:nvPr/>
            </p14:nvContentPartPr>
            <p14:xfrm>
              <a:off x="3998916" y="578468"/>
              <a:ext cx="715320" cy="611280"/>
            </p14:xfrm>
          </p:contentPart>
        </mc:Choice>
        <mc:Fallback>
          <p:pic>
            <p:nvPicPr>
              <p:cNvPr id="117" name="Ink 116">
                <a:extLst>
                  <a:ext uri="{FF2B5EF4-FFF2-40B4-BE49-F238E27FC236}">
                    <a16:creationId xmlns:a16="http://schemas.microsoft.com/office/drawing/2014/main" id="{2C86B5DE-8405-F0C9-99E5-7416AE7AEA69}"/>
                  </a:ext>
                </a:extLst>
              </p:cNvPr>
              <p:cNvPicPr/>
              <p:nvPr/>
            </p:nvPicPr>
            <p:blipFill>
              <a:blip r:embed="rId31"/>
              <a:stretch>
                <a:fillRect/>
              </a:stretch>
            </p:blipFill>
            <p:spPr>
              <a:xfrm>
                <a:off x="3980916" y="560828"/>
                <a:ext cx="750960" cy="646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18" name="Ink 117">
                <a:extLst>
                  <a:ext uri="{FF2B5EF4-FFF2-40B4-BE49-F238E27FC236}">
                    <a16:creationId xmlns:a16="http://schemas.microsoft.com/office/drawing/2014/main" id="{B550893F-151C-A8BC-19AC-B06F2FA69A6B}"/>
                  </a:ext>
                </a:extLst>
              </p14:cNvPr>
              <p14:cNvContentPartPr/>
              <p14:nvPr/>
            </p14:nvContentPartPr>
            <p14:xfrm>
              <a:off x="1759716" y="630308"/>
              <a:ext cx="793080" cy="606240"/>
            </p14:xfrm>
          </p:contentPart>
        </mc:Choice>
        <mc:Fallback>
          <p:pic>
            <p:nvPicPr>
              <p:cNvPr id="118" name="Ink 117">
                <a:extLst>
                  <a:ext uri="{FF2B5EF4-FFF2-40B4-BE49-F238E27FC236}">
                    <a16:creationId xmlns:a16="http://schemas.microsoft.com/office/drawing/2014/main" id="{B550893F-151C-A8BC-19AC-B06F2FA69A6B}"/>
                  </a:ext>
                </a:extLst>
              </p:cNvPr>
              <p:cNvPicPr/>
              <p:nvPr/>
            </p:nvPicPr>
            <p:blipFill>
              <a:blip r:embed="rId33"/>
              <a:stretch>
                <a:fillRect/>
              </a:stretch>
            </p:blipFill>
            <p:spPr>
              <a:xfrm>
                <a:off x="1741716" y="612668"/>
                <a:ext cx="828720" cy="641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19" name="Ink 118">
                <a:extLst>
                  <a:ext uri="{FF2B5EF4-FFF2-40B4-BE49-F238E27FC236}">
                    <a16:creationId xmlns:a16="http://schemas.microsoft.com/office/drawing/2014/main" id="{6DD25C96-49FD-155B-1619-31797E8B24DA}"/>
                  </a:ext>
                </a:extLst>
              </p14:cNvPr>
              <p14:cNvContentPartPr/>
              <p14:nvPr/>
            </p14:nvContentPartPr>
            <p14:xfrm>
              <a:off x="8561916" y="1117748"/>
              <a:ext cx="658440" cy="459720"/>
            </p14:xfrm>
          </p:contentPart>
        </mc:Choice>
        <mc:Fallback>
          <p:pic>
            <p:nvPicPr>
              <p:cNvPr id="119" name="Ink 118">
                <a:extLst>
                  <a:ext uri="{FF2B5EF4-FFF2-40B4-BE49-F238E27FC236}">
                    <a16:creationId xmlns:a16="http://schemas.microsoft.com/office/drawing/2014/main" id="{6DD25C96-49FD-155B-1619-31797E8B24DA}"/>
                  </a:ext>
                </a:extLst>
              </p:cNvPr>
              <p:cNvPicPr/>
              <p:nvPr/>
            </p:nvPicPr>
            <p:blipFill>
              <a:blip r:embed="rId35"/>
              <a:stretch>
                <a:fillRect/>
              </a:stretch>
            </p:blipFill>
            <p:spPr>
              <a:xfrm>
                <a:off x="8543916" y="1100108"/>
                <a:ext cx="694080" cy="495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20" name="Ink 119">
                <a:extLst>
                  <a:ext uri="{FF2B5EF4-FFF2-40B4-BE49-F238E27FC236}">
                    <a16:creationId xmlns:a16="http://schemas.microsoft.com/office/drawing/2014/main" id="{A05970B9-322F-ADA2-9CFF-3538FCCEC81A}"/>
                  </a:ext>
                </a:extLst>
              </p14:cNvPr>
              <p14:cNvContentPartPr/>
              <p14:nvPr/>
            </p14:nvContentPartPr>
            <p14:xfrm>
              <a:off x="5859036" y="1136468"/>
              <a:ext cx="1235160" cy="495000"/>
            </p14:xfrm>
          </p:contentPart>
        </mc:Choice>
        <mc:Fallback>
          <p:pic>
            <p:nvPicPr>
              <p:cNvPr id="120" name="Ink 119">
                <a:extLst>
                  <a:ext uri="{FF2B5EF4-FFF2-40B4-BE49-F238E27FC236}">
                    <a16:creationId xmlns:a16="http://schemas.microsoft.com/office/drawing/2014/main" id="{A05970B9-322F-ADA2-9CFF-3538FCCEC81A}"/>
                  </a:ext>
                </a:extLst>
              </p:cNvPr>
              <p:cNvPicPr/>
              <p:nvPr/>
            </p:nvPicPr>
            <p:blipFill>
              <a:blip r:embed="rId37"/>
              <a:stretch>
                <a:fillRect/>
              </a:stretch>
            </p:blipFill>
            <p:spPr>
              <a:xfrm>
                <a:off x="5841396" y="1118468"/>
                <a:ext cx="127080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21" name="Ink 120">
                <a:extLst>
                  <a:ext uri="{FF2B5EF4-FFF2-40B4-BE49-F238E27FC236}">
                    <a16:creationId xmlns:a16="http://schemas.microsoft.com/office/drawing/2014/main" id="{18981976-115A-1B78-8346-726761A4405C}"/>
                  </a:ext>
                </a:extLst>
              </p14:cNvPr>
              <p14:cNvContentPartPr/>
              <p14:nvPr/>
            </p14:nvContentPartPr>
            <p14:xfrm>
              <a:off x="1761876" y="1065188"/>
              <a:ext cx="2690280" cy="530280"/>
            </p14:xfrm>
          </p:contentPart>
        </mc:Choice>
        <mc:Fallback>
          <p:pic>
            <p:nvPicPr>
              <p:cNvPr id="121" name="Ink 120">
                <a:extLst>
                  <a:ext uri="{FF2B5EF4-FFF2-40B4-BE49-F238E27FC236}">
                    <a16:creationId xmlns:a16="http://schemas.microsoft.com/office/drawing/2014/main" id="{18981976-115A-1B78-8346-726761A4405C}"/>
                  </a:ext>
                </a:extLst>
              </p:cNvPr>
              <p:cNvPicPr/>
              <p:nvPr/>
            </p:nvPicPr>
            <p:blipFill>
              <a:blip r:embed="rId39"/>
              <a:stretch>
                <a:fillRect/>
              </a:stretch>
            </p:blipFill>
            <p:spPr>
              <a:xfrm>
                <a:off x="1743876" y="1047548"/>
                <a:ext cx="272592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2" name="Ink 121">
                <a:extLst>
                  <a:ext uri="{FF2B5EF4-FFF2-40B4-BE49-F238E27FC236}">
                    <a16:creationId xmlns:a16="http://schemas.microsoft.com/office/drawing/2014/main" id="{DA3F392A-E5E0-08D1-31D1-6A12885BDD1F}"/>
                  </a:ext>
                </a:extLst>
              </p14:cNvPr>
              <p14:cNvContentPartPr/>
              <p14:nvPr/>
            </p14:nvContentPartPr>
            <p14:xfrm>
              <a:off x="779436" y="1140068"/>
              <a:ext cx="1003320" cy="469800"/>
            </p14:xfrm>
          </p:contentPart>
        </mc:Choice>
        <mc:Fallback>
          <p:pic>
            <p:nvPicPr>
              <p:cNvPr id="122" name="Ink 121">
                <a:extLst>
                  <a:ext uri="{FF2B5EF4-FFF2-40B4-BE49-F238E27FC236}">
                    <a16:creationId xmlns:a16="http://schemas.microsoft.com/office/drawing/2014/main" id="{DA3F392A-E5E0-08D1-31D1-6A12885BDD1F}"/>
                  </a:ext>
                </a:extLst>
              </p:cNvPr>
              <p:cNvPicPr/>
              <p:nvPr/>
            </p:nvPicPr>
            <p:blipFill>
              <a:blip r:embed="rId41"/>
              <a:stretch>
                <a:fillRect/>
              </a:stretch>
            </p:blipFill>
            <p:spPr>
              <a:xfrm>
                <a:off x="761796" y="1122428"/>
                <a:ext cx="1038960" cy="505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23" name="Ink 122">
                <a:extLst>
                  <a:ext uri="{FF2B5EF4-FFF2-40B4-BE49-F238E27FC236}">
                    <a16:creationId xmlns:a16="http://schemas.microsoft.com/office/drawing/2014/main" id="{39684E37-DF54-1A3A-0420-64FA7D6F6B8F}"/>
                  </a:ext>
                </a:extLst>
              </p14:cNvPr>
              <p14:cNvContentPartPr/>
              <p14:nvPr/>
            </p14:nvContentPartPr>
            <p14:xfrm>
              <a:off x="8278596" y="1465508"/>
              <a:ext cx="1051560" cy="477720"/>
            </p14:xfrm>
          </p:contentPart>
        </mc:Choice>
        <mc:Fallback>
          <p:pic>
            <p:nvPicPr>
              <p:cNvPr id="123" name="Ink 122">
                <a:extLst>
                  <a:ext uri="{FF2B5EF4-FFF2-40B4-BE49-F238E27FC236}">
                    <a16:creationId xmlns:a16="http://schemas.microsoft.com/office/drawing/2014/main" id="{39684E37-DF54-1A3A-0420-64FA7D6F6B8F}"/>
                  </a:ext>
                </a:extLst>
              </p:cNvPr>
              <p:cNvPicPr/>
              <p:nvPr/>
            </p:nvPicPr>
            <p:blipFill>
              <a:blip r:embed="rId43"/>
              <a:stretch>
                <a:fillRect/>
              </a:stretch>
            </p:blipFill>
            <p:spPr>
              <a:xfrm>
                <a:off x="8260596" y="1447868"/>
                <a:ext cx="1087200" cy="513360"/>
              </a:xfrm>
              <a:prstGeom prst="rect">
                <a:avLst/>
              </a:prstGeom>
            </p:spPr>
          </p:pic>
        </mc:Fallback>
      </mc:AlternateContent>
      <p:grpSp>
        <p:nvGrpSpPr>
          <p:cNvPr id="126" name="Group 125">
            <a:extLst>
              <a:ext uri="{FF2B5EF4-FFF2-40B4-BE49-F238E27FC236}">
                <a16:creationId xmlns:a16="http://schemas.microsoft.com/office/drawing/2014/main" id="{16F48F5C-CB79-C09A-7677-B1AF65F2AFB4}"/>
              </a:ext>
            </a:extLst>
          </p:cNvPr>
          <p:cNvGrpSpPr/>
          <p:nvPr/>
        </p:nvGrpSpPr>
        <p:grpSpPr>
          <a:xfrm>
            <a:off x="2460276" y="1099028"/>
            <a:ext cx="1230840" cy="516960"/>
            <a:chOff x="2460276" y="1099028"/>
            <a:chExt cx="1230840" cy="516960"/>
          </a:xfrm>
        </p:grpSpPr>
        <mc:AlternateContent xmlns:mc="http://schemas.openxmlformats.org/markup-compatibility/2006">
          <mc:Choice xmlns:p14="http://schemas.microsoft.com/office/powerpoint/2010/main" Requires="p14">
            <p:contentPart p14:bwMode="auto" r:id="rId44">
              <p14:nvContentPartPr>
                <p14:cNvPr id="124" name="Ink 123">
                  <a:extLst>
                    <a:ext uri="{FF2B5EF4-FFF2-40B4-BE49-F238E27FC236}">
                      <a16:creationId xmlns:a16="http://schemas.microsoft.com/office/drawing/2014/main" id="{DB1F5CB9-4AC6-459D-618A-47C0B037BFFB}"/>
                    </a:ext>
                  </a:extLst>
                </p14:cNvPr>
                <p14:cNvContentPartPr/>
                <p14:nvPr/>
              </p14:nvContentPartPr>
              <p14:xfrm>
                <a:off x="3491676" y="1533548"/>
                <a:ext cx="18000" cy="49320"/>
              </p14:xfrm>
            </p:contentPart>
          </mc:Choice>
          <mc:Fallback>
            <p:pic>
              <p:nvPicPr>
                <p:cNvPr id="124" name="Ink 123">
                  <a:extLst>
                    <a:ext uri="{FF2B5EF4-FFF2-40B4-BE49-F238E27FC236}">
                      <a16:creationId xmlns:a16="http://schemas.microsoft.com/office/drawing/2014/main" id="{DB1F5CB9-4AC6-459D-618A-47C0B037BFFB}"/>
                    </a:ext>
                  </a:extLst>
                </p:cNvPr>
                <p:cNvPicPr/>
                <p:nvPr/>
              </p:nvPicPr>
              <p:blipFill>
                <a:blip r:embed="rId45"/>
                <a:stretch>
                  <a:fillRect/>
                </a:stretch>
              </p:blipFill>
              <p:spPr>
                <a:xfrm>
                  <a:off x="3473676" y="1515548"/>
                  <a:ext cx="536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25" name="Ink 124">
                  <a:extLst>
                    <a:ext uri="{FF2B5EF4-FFF2-40B4-BE49-F238E27FC236}">
                      <a16:creationId xmlns:a16="http://schemas.microsoft.com/office/drawing/2014/main" id="{DB1969D5-B9F7-5386-6F3E-F49390C578C2}"/>
                    </a:ext>
                  </a:extLst>
                </p14:cNvPr>
                <p14:cNvContentPartPr/>
                <p14:nvPr/>
              </p14:nvContentPartPr>
              <p14:xfrm>
                <a:off x="2460276" y="1099028"/>
                <a:ext cx="1230840" cy="516960"/>
              </p14:xfrm>
            </p:contentPart>
          </mc:Choice>
          <mc:Fallback>
            <p:pic>
              <p:nvPicPr>
                <p:cNvPr id="125" name="Ink 124">
                  <a:extLst>
                    <a:ext uri="{FF2B5EF4-FFF2-40B4-BE49-F238E27FC236}">
                      <a16:creationId xmlns:a16="http://schemas.microsoft.com/office/drawing/2014/main" id="{DB1969D5-B9F7-5386-6F3E-F49390C578C2}"/>
                    </a:ext>
                  </a:extLst>
                </p:cNvPr>
                <p:cNvPicPr/>
                <p:nvPr/>
              </p:nvPicPr>
              <p:blipFill>
                <a:blip r:embed="rId47"/>
                <a:stretch>
                  <a:fillRect/>
                </a:stretch>
              </p:blipFill>
              <p:spPr>
                <a:xfrm>
                  <a:off x="2442276" y="1081028"/>
                  <a:ext cx="1266480" cy="55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133" name="Ink 132">
                <a:extLst>
                  <a:ext uri="{FF2B5EF4-FFF2-40B4-BE49-F238E27FC236}">
                    <a16:creationId xmlns:a16="http://schemas.microsoft.com/office/drawing/2014/main" id="{BBC61614-25D1-3F07-7748-59A2AC91779C}"/>
                  </a:ext>
                </a:extLst>
              </p14:cNvPr>
              <p14:cNvContentPartPr/>
              <p14:nvPr/>
            </p14:nvContentPartPr>
            <p14:xfrm>
              <a:off x="6098436" y="1851428"/>
              <a:ext cx="1399680" cy="518760"/>
            </p14:xfrm>
          </p:contentPart>
        </mc:Choice>
        <mc:Fallback>
          <p:pic>
            <p:nvPicPr>
              <p:cNvPr id="133" name="Ink 132">
                <a:extLst>
                  <a:ext uri="{FF2B5EF4-FFF2-40B4-BE49-F238E27FC236}">
                    <a16:creationId xmlns:a16="http://schemas.microsoft.com/office/drawing/2014/main" id="{BBC61614-25D1-3F07-7748-59A2AC91779C}"/>
                  </a:ext>
                </a:extLst>
              </p:cNvPr>
              <p:cNvPicPr/>
              <p:nvPr/>
            </p:nvPicPr>
            <p:blipFill>
              <a:blip r:embed="rId49"/>
              <a:stretch>
                <a:fillRect/>
              </a:stretch>
            </p:blipFill>
            <p:spPr>
              <a:xfrm>
                <a:off x="6080436" y="1833428"/>
                <a:ext cx="1435320" cy="554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01A85E2C-5674-1971-2D36-1206EC6504A9}"/>
                  </a:ext>
                </a:extLst>
              </p14:cNvPr>
              <p14:cNvContentPartPr/>
              <p14:nvPr/>
            </p14:nvContentPartPr>
            <p14:xfrm>
              <a:off x="8742996" y="1510508"/>
              <a:ext cx="458280" cy="48960"/>
            </p14:xfrm>
          </p:contentPart>
        </mc:Choice>
        <mc:Fallback>
          <p:pic>
            <p:nvPicPr>
              <p:cNvPr id="32" name="Ink 31">
                <a:extLst>
                  <a:ext uri="{FF2B5EF4-FFF2-40B4-BE49-F238E27FC236}">
                    <a16:creationId xmlns:a16="http://schemas.microsoft.com/office/drawing/2014/main" id="{01A85E2C-5674-1971-2D36-1206EC6504A9}"/>
                  </a:ext>
                </a:extLst>
              </p:cNvPr>
              <p:cNvPicPr/>
              <p:nvPr/>
            </p:nvPicPr>
            <p:blipFill>
              <a:blip r:embed="rId51"/>
              <a:stretch>
                <a:fillRect/>
              </a:stretch>
            </p:blipFill>
            <p:spPr>
              <a:xfrm>
                <a:off x="8725356" y="1492508"/>
                <a:ext cx="493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75366F40-D398-6FC8-0223-3200712C2FC0}"/>
                  </a:ext>
                </a:extLst>
              </p14:cNvPr>
              <p14:cNvContentPartPr/>
              <p14:nvPr/>
            </p14:nvContentPartPr>
            <p14:xfrm>
              <a:off x="7719876" y="1509788"/>
              <a:ext cx="876600" cy="60120"/>
            </p14:xfrm>
          </p:contentPart>
        </mc:Choice>
        <mc:Fallback>
          <p:pic>
            <p:nvPicPr>
              <p:cNvPr id="33" name="Ink 32">
                <a:extLst>
                  <a:ext uri="{FF2B5EF4-FFF2-40B4-BE49-F238E27FC236}">
                    <a16:creationId xmlns:a16="http://schemas.microsoft.com/office/drawing/2014/main" id="{75366F40-D398-6FC8-0223-3200712C2FC0}"/>
                  </a:ext>
                </a:extLst>
              </p:cNvPr>
              <p:cNvPicPr/>
              <p:nvPr/>
            </p:nvPicPr>
            <p:blipFill>
              <a:blip r:embed="rId53"/>
              <a:stretch>
                <a:fillRect/>
              </a:stretch>
            </p:blipFill>
            <p:spPr>
              <a:xfrm>
                <a:off x="7702236" y="1491788"/>
                <a:ext cx="9122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Ink 34">
                <a:extLst>
                  <a:ext uri="{FF2B5EF4-FFF2-40B4-BE49-F238E27FC236}">
                    <a16:creationId xmlns:a16="http://schemas.microsoft.com/office/drawing/2014/main" id="{54D8250C-9B7A-AE2F-8883-D9B9C80AFA62}"/>
                  </a:ext>
                </a:extLst>
              </p14:cNvPr>
              <p14:cNvContentPartPr/>
              <p14:nvPr/>
            </p14:nvContentPartPr>
            <p14:xfrm>
              <a:off x="7066836" y="1510868"/>
              <a:ext cx="567360" cy="64080"/>
            </p14:xfrm>
          </p:contentPart>
        </mc:Choice>
        <mc:Fallback>
          <p:pic>
            <p:nvPicPr>
              <p:cNvPr id="35" name="Ink 34">
                <a:extLst>
                  <a:ext uri="{FF2B5EF4-FFF2-40B4-BE49-F238E27FC236}">
                    <a16:creationId xmlns:a16="http://schemas.microsoft.com/office/drawing/2014/main" id="{54D8250C-9B7A-AE2F-8883-D9B9C80AFA62}"/>
                  </a:ext>
                </a:extLst>
              </p:cNvPr>
              <p:cNvPicPr/>
              <p:nvPr/>
            </p:nvPicPr>
            <p:blipFill>
              <a:blip r:embed="rId55"/>
              <a:stretch>
                <a:fillRect/>
              </a:stretch>
            </p:blipFill>
            <p:spPr>
              <a:xfrm>
                <a:off x="7048836" y="1493228"/>
                <a:ext cx="603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Ink 36">
                <a:extLst>
                  <a:ext uri="{FF2B5EF4-FFF2-40B4-BE49-F238E27FC236}">
                    <a16:creationId xmlns:a16="http://schemas.microsoft.com/office/drawing/2014/main" id="{F2915B08-0704-4946-D671-89A4FB5506C0}"/>
                  </a:ext>
                </a:extLst>
              </p14:cNvPr>
              <p14:cNvContentPartPr/>
              <p14:nvPr/>
            </p14:nvContentPartPr>
            <p14:xfrm>
              <a:off x="5851476" y="1555868"/>
              <a:ext cx="1116720" cy="48600"/>
            </p14:xfrm>
          </p:contentPart>
        </mc:Choice>
        <mc:Fallback>
          <p:pic>
            <p:nvPicPr>
              <p:cNvPr id="37" name="Ink 36">
                <a:extLst>
                  <a:ext uri="{FF2B5EF4-FFF2-40B4-BE49-F238E27FC236}">
                    <a16:creationId xmlns:a16="http://schemas.microsoft.com/office/drawing/2014/main" id="{F2915B08-0704-4946-D671-89A4FB5506C0}"/>
                  </a:ext>
                </a:extLst>
              </p:cNvPr>
              <p:cNvPicPr/>
              <p:nvPr/>
            </p:nvPicPr>
            <p:blipFill>
              <a:blip r:embed="rId57"/>
              <a:stretch>
                <a:fillRect/>
              </a:stretch>
            </p:blipFill>
            <p:spPr>
              <a:xfrm>
                <a:off x="5833476" y="1537868"/>
                <a:ext cx="11523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Ink 38">
                <a:extLst>
                  <a:ext uri="{FF2B5EF4-FFF2-40B4-BE49-F238E27FC236}">
                    <a16:creationId xmlns:a16="http://schemas.microsoft.com/office/drawing/2014/main" id="{4D67F1F0-B258-B04E-214C-27F936BDC58E}"/>
                  </a:ext>
                </a:extLst>
              </p14:cNvPr>
              <p14:cNvContentPartPr/>
              <p14:nvPr/>
            </p14:nvContentPartPr>
            <p14:xfrm>
              <a:off x="5298516" y="1525268"/>
              <a:ext cx="556560" cy="36360"/>
            </p14:xfrm>
          </p:contentPart>
        </mc:Choice>
        <mc:Fallback>
          <p:pic>
            <p:nvPicPr>
              <p:cNvPr id="39" name="Ink 38">
                <a:extLst>
                  <a:ext uri="{FF2B5EF4-FFF2-40B4-BE49-F238E27FC236}">
                    <a16:creationId xmlns:a16="http://schemas.microsoft.com/office/drawing/2014/main" id="{4D67F1F0-B258-B04E-214C-27F936BDC58E}"/>
                  </a:ext>
                </a:extLst>
              </p:cNvPr>
              <p:cNvPicPr/>
              <p:nvPr/>
            </p:nvPicPr>
            <p:blipFill>
              <a:blip r:embed="rId59"/>
              <a:stretch>
                <a:fillRect/>
              </a:stretch>
            </p:blipFill>
            <p:spPr>
              <a:xfrm>
                <a:off x="5280876" y="1507628"/>
                <a:ext cx="592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Ink 40">
                <a:extLst>
                  <a:ext uri="{FF2B5EF4-FFF2-40B4-BE49-F238E27FC236}">
                    <a16:creationId xmlns:a16="http://schemas.microsoft.com/office/drawing/2014/main" id="{05296BC1-962C-0D65-CDA2-5F4209481617}"/>
                  </a:ext>
                </a:extLst>
              </p14:cNvPr>
              <p14:cNvContentPartPr/>
              <p14:nvPr/>
            </p14:nvContentPartPr>
            <p14:xfrm>
              <a:off x="4712076" y="1531388"/>
              <a:ext cx="579600" cy="71280"/>
            </p14:xfrm>
          </p:contentPart>
        </mc:Choice>
        <mc:Fallback>
          <p:pic>
            <p:nvPicPr>
              <p:cNvPr id="41" name="Ink 40">
                <a:extLst>
                  <a:ext uri="{FF2B5EF4-FFF2-40B4-BE49-F238E27FC236}">
                    <a16:creationId xmlns:a16="http://schemas.microsoft.com/office/drawing/2014/main" id="{05296BC1-962C-0D65-CDA2-5F4209481617}"/>
                  </a:ext>
                </a:extLst>
              </p:cNvPr>
              <p:cNvPicPr/>
              <p:nvPr/>
            </p:nvPicPr>
            <p:blipFill>
              <a:blip r:embed="rId61"/>
              <a:stretch>
                <a:fillRect/>
              </a:stretch>
            </p:blipFill>
            <p:spPr>
              <a:xfrm>
                <a:off x="4694436" y="1513748"/>
                <a:ext cx="615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Ink 42">
                <a:extLst>
                  <a:ext uri="{FF2B5EF4-FFF2-40B4-BE49-F238E27FC236}">
                    <a16:creationId xmlns:a16="http://schemas.microsoft.com/office/drawing/2014/main" id="{8888D17E-1D12-F692-B29A-1E6DB2A8DE2E}"/>
                  </a:ext>
                </a:extLst>
              </p14:cNvPr>
              <p14:cNvContentPartPr/>
              <p14:nvPr/>
            </p14:nvContentPartPr>
            <p14:xfrm>
              <a:off x="3672036" y="1535708"/>
              <a:ext cx="687240" cy="39240"/>
            </p14:xfrm>
          </p:contentPart>
        </mc:Choice>
        <mc:Fallback>
          <p:pic>
            <p:nvPicPr>
              <p:cNvPr id="43" name="Ink 42">
                <a:extLst>
                  <a:ext uri="{FF2B5EF4-FFF2-40B4-BE49-F238E27FC236}">
                    <a16:creationId xmlns:a16="http://schemas.microsoft.com/office/drawing/2014/main" id="{8888D17E-1D12-F692-B29A-1E6DB2A8DE2E}"/>
                  </a:ext>
                </a:extLst>
              </p:cNvPr>
              <p:cNvPicPr/>
              <p:nvPr/>
            </p:nvPicPr>
            <p:blipFill>
              <a:blip r:embed="rId63"/>
              <a:stretch>
                <a:fillRect/>
              </a:stretch>
            </p:blipFill>
            <p:spPr>
              <a:xfrm>
                <a:off x="3654396" y="1517708"/>
                <a:ext cx="7228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Ink 43">
                <a:extLst>
                  <a:ext uri="{FF2B5EF4-FFF2-40B4-BE49-F238E27FC236}">
                    <a16:creationId xmlns:a16="http://schemas.microsoft.com/office/drawing/2014/main" id="{551838A2-3B44-21FA-024F-BA4B11813B5C}"/>
                  </a:ext>
                </a:extLst>
              </p14:cNvPr>
              <p14:cNvContentPartPr/>
              <p14:nvPr/>
            </p14:nvContentPartPr>
            <p14:xfrm>
              <a:off x="3181716" y="1554068"/>
              <a:ext cx="408600" cy="31680"/>
            </p14:xfrm>
          </p:contentPart>
        </mc:Choice>
        <mc:Fallback>
          <p:pic>
            <p:nvPicPr>
              <p:cNvPr id="44" name="Ink 43">
                <a:extLst>
                  <a:ext uri="{FF2B5EF4-FFF2-40B4-BE49-F238E27FC236}">
                    <a16:creationId xmlns:a16="http://schemas.microsoft.com/office/drawing/2014/main" id="{551838A2-3B44-21FA-024F-BA4B11813B5C}"/>
                  </a:ext>
                </a:extLst>
              </p:cNvPr>
              <p:cNvPicPr/>
              <p:nvPr/>
            </p:nvPicPr>
            <p:blipFill>
              <a:blip r:embed="rId65"/>
              <a:stretch>
                <a:fillRect/>
              </a:stretch>
            </p:blipFill>
            <p:spPr>
              <a:xfrm>
                <a:off x="3164076" y="1536068"/>
                <a:ext cx="4442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 name="Ink 45">
                <a:extLst>
                  <a:ext uri="{FF2B5EF4-FFF2-40B4-BE49-F238E27FC236}">
                    <a16:creationId xmlns:a16="http://schemas.microsoft.com/office/drawing/2014/main" id="{17ACD06A-5FAA-E4A4-F795-22F0846F1E6E}"/>
                  </a:ext>
                </a:extLst>
              </p14:cNvPr>
              <p14:cNvContentPartPr/>
              <p14:nvPr/>
            </p14:nvContentPartPr>
            <p14:xfrm>
              <a:off x="2538756" y="1575308"/>
              <a:ext cx="569160" cy="19440"/>
            </p14:xfrm>
          </p:contentPart>
        </mc:Choice>
        <mc:Fallback>
          <p:pic>
            <p:nvPicPr>
              <p:cNvPr id="46" name="Ink 45">
                <a:extLst>
                  <a:ext uri="{FF2B5EF4-FFF2-40B4-BE49-F238E27FC236}">
                    <a16:creationId xmlns:a16="http://schemas.microsoft.com/office/drawing/2014/main" id="{17ACD06A-5FAA-E4A4-F795-22F0846F1E6E}"/>
                  </a:ext>
                </a:extLst>
              </p:cNvPr>
              <p:cNvPicPr/>
              <p:nvPr/>
            </p:nvPicPr>
            <p:blipFill>
              <a:blip r:embed="rId67"/>
              <a:stretch>
                <a:fillRect/>
              </a:stretch>
            </p:blipFill>
            <p:spPr>
              <a:xfrm>
                <a:off x="2521116" y="1557668"/>
                <a:ext cx="6048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Ink 46">
                <a:extLst>
                  <a:ext uri="{FF2B5EF4-FFF2-40B4-BE49-F238E27FC236}">
                    <a16:creationId xmlns:a16="http://schemas.microsoft.com/office/drawing/2014/main" id="{10FA6BBA-1281-4B13-7B65-8532485D40ED}"/>
                  </a:ext>
                </a:extLst>
              </p14:cNvPr>
              <p14:cNvContentPartPr/>
              <p14:nvPr/>
            </p14:nvContentPartPr>
            <p14:xfrm>
              <a:off x="1854756" y="1580348"/>
              <a:ext cx="605880" cy="24120"/>
            </p14:xfrm>
          </p:contentPart>
        </mc:Choice>
        <mc:Fallback>
          <p:pic>
            <p:nvPicPr>
              <p:cNvPr id="47" name="Ink 46">
                <a:extLst>
                  <a:ext uri="{FF2B5EF4-FFF2-40B4-BE49-F238E27FC236}">
                    <a16:creationId xmlns:a16="http://schemas.microsoft.com/office/drawing/2014/main" id="{10FA6BBA-1281-4B13-7B65-8532485D40ED}"/>
                  </a:ext>
                </a:extLst>
              </p:cNvPr>
              <p:cNvPicPr/>
              <p:nvPr/>
            </p:nvPicPr>
            <p:blipFill>
              <a:blip r:embed="rId69"/>
              <a:stretch>
                <a:fillRect/>
              </a:stretch>
            </p:blipFill>
            <p:spPr>
              <a:xfrm>
                <a:off x="1837116" y="1562348"/>
                <a:ext cx="6415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Ink 47">
                <a:extLst>
                  <a:ext uri="{FF2B5EF4-FFF2-40B4-BE49-F238E27FC236}">
                    <a16:creationId xmlns:a16="http://schemas.microsoft.com/office/drawing/2014/main" id="{2B168313-FB7B-64F3-325B-556CC9D42B66}"/>
                  </a:ext>
                </a:extLst>
              </p14:cNvPr>
              <p14:cNvContentPartPr/>
              <p14:nvPr/>
            </p14:nvContentPartPr>
            <p14:xfrm>
              <a:off x="1401876" y="1576748"/>
              <a:ext cx="420840" cy="18000"/>
            </p14:xfrm>
          </p:contentPart>
        </mc:Choice>
        <mc:Fallback>
          <p:pic>
            <p:nvPicPr>
              <p:cNvPr id="48" name="Ink 47">
                <a:extLst>
                  <a:ext uri="{FF2B5EF4-FFF2-40B4-BE49-F238E27FC236}">
                    <a16:creationId xmlns:a16="http://schemas.microsoft.com/office/drawing/2014/main" id="{2B168313-FB7B-64F3-325B-556CC9D42B66}"/>
                  </a:ext>
                </a:extLst>
              </p:cNvPr>
              <p:cNvPicPr/>
              <p:nvPr/>
            </p:nvPicPr>
            <p:blipFill>
              <a:blip r:embed="rId71"/>
              <a:stretch>
                <a:fillRect/>
              </a:stretch>
            </p:blipFill>
            <p:spPr>
              <a:xfrm>
                <a:off x="1384236" y="1559108"/>
                <a:ext cx="4564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Ink 48">
                <a:extLst>
                  <a:ext uri="{FF2B5EF4-FFF2-40B4-BE49-F238E27FC236}">
                    <a16:creationId xmlns:a16="http://schemas.microsoft.com/office/drawing/2014/main" id="{158028DB-1D33-3DBB-B6AB-2FCCE74DC94A}"/>
                  </a:ext>
                </a:extLst>
              </p14:cNvPr>
              <p14:cNvContentPartPr/>
              <p14:nvPr/>
            </p14:nvContentPartPr>
            <p14:xfrm>
              <a:off x="567396" y="1586108"/>
              <a:ext cx="738720" cy="79200"/>
            </p14:xfrm>
          </p:contentPart>
        </mc:Choice>
        <mc:Fallback>
          <p:pic>
            <p:nvPicPr>
              <p:cNvPr id="49" name="Ink 48">
                <a:extLst>
                  <a:ext uri="{FF2B5EF4-FFF2-40B4-BE49-F238E27FC236}">
                    <a16:creationId xmlns:a16="http://schemas.microsoft.com/office/drawing/2014/main" id="{158028DB-1D33-3DBB-B6AB-2FCCE74DC94A}"/>
                  </a:ext>
                </a:extLst>
              </p:cNvPr>
              <p:cNvPicPr/>
              <p:nvPr/>
            </p:nvPicPr>
            <p:blipFill>
              <a:blip r:embed="rId73"/>
              <a:stretch>
                <a:fillRect/>
              </a:stretch>
            </p:blipFill>
            <p:spPr>
              <a:xfrm>
                <a:off x="549756" y="1568108"/>
                <a:ext cx="7743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1" name="Ink 50">
                <a:extLst>
                  <a:ext uri="{FF2B5EF4-FFF2-40B4-BE49-F238E27FC236}">
                    <a16:creationId xmlns:a16="http://schemas.microsoft.com/office/drawing/2014/main" id="{97C46027-B4F1-BB41-C85E-9DEC9E143D10}"/>
                  </a:ext>
                </a:extLst>
              </p14:cNvPr>
              <p14:cNvContentPartPr/>
              <p14:nvPr/>
            </p14:nvContentPartPr>
            <p14:xfrm>
              <a:off x="8475156" y="1881308"/>
              <a:ext cx="762120" cy="51480"/>
            </p14:xfrm>
          </p:contentPart>
        </mc:Choice>
        <mc:Fallback>
          <p:pic>
            <p:nvPicPr>
              <p:cNvPr id="51" name="Ink 50">
                <a:extLst>
                  <a:ext uri="{FF2B5EF4-FFF2-40B4-BE49-F238E27FC236}">
                    <a16:creationId xmlns:a16="http://schemas.microsoft.com/office/drawing/2014/main" id="{97C46027-B4F1-BB41-C85E-9DEC9E143D10}"/>
                  </a:ext>
                </a:extLst>
              </p:cNvPr>
              <p:cNvPicPr/>
              <p:nvPr/>
            </p:nvPicPr>
            <p:blipFill>
              <a:blip r:embed="rId75"/>
              <a:stretch>
                <a:fillRect/>
              </a:stretch>
            </p:blipFill>
            <p:spPr>
              <a:xfrm>
                <a:off x="8457516" y="1863668"/>
                <a:ext cx="797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Ink 51">
                <a:extLst>
                  <a:ext uri="{FF2B5EF4-FFF2-40B4-BE49-F238E27FC236}">
                    <a16:creationId xmlns:a16="http://schemas.microsoft.com/office/drawing/2014/main" id="{892B10F4-2AFA-F07E-3B5A-C39A8B9C1D08}"/>
                  </a:ext>
                </a:extLst>
              </p14:cNvPr>
              <p14:cNvContentPartPr/>
              <p14:nvPr/>
            </p14:nvContentPartPr>
            <p14:xfrm>
              <a:off x="7671636" y="1914068"/>
              <a:ext cx="577440" cy="37440"/>
            </p14:xfrm>
          </p:contentPart>
        </mc:Choice>
        <mc:Fallback>
          <p:pic>
            <p:nvPicPr>
              <p:cNvPr id="52" name="Ink 51">
                <a:extLst>
                  <a:ext uri="{FF2B5EF4-FFF2-40B4-BE49-F238E27FC236}">
                    <a16:creationId xmlns:a16="http://schemas.microsoft.com/office/drawing/2014/main" id="{892B10F4-2AFA-F07E-3B5A-C39A8B9C1D08}"/>
                  </a:ext>
                </a:extLst>
              </p:cNvPr>
              <p:cNvPicPr/>
              <p:nvPr/>
            </p:nvPicPr>
            <p:blipFill>
              <a:blip r:embed="rId77"/>
              <a:stretch>
                <a:fillRect/>
              </a:stretch>
            </p:blipFill>
            <p:spPr>
              <a:xfrm>
                <a:off x="7653636" y="1896068"/>
                <a:ext cx="6130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 name="Ink 52">
                <a:extLst>
                  <a:ext uri="{FF2B5EF4-FFF2-40B4-BE49-F238E27FC236}">
                    <a16:creationId xmlns:a16="http://schemas.microsoft.com/office/drawing/2014/main" id="{8892DE44-26E1-6117-7967-4240C5710255}"/>
                  </a:ext>
                </a:extLst>
              </p14:cNvPr>
              <p14:cNvContentPartPr/>
              <p14:nvPr/>
            </p14:nvContentPartPr>
            <p14:xfrm>
              <a:off x="7330356" y="1907588"/>
              <a:ext cx="297000" cy="54000"/>
            </p14:xfrm>
          </p:contentPart>
        </mc:Choice>
        <mc:Fallback>
          <p:pic>
            <p:nvPicPr>
              <p:cNvPr id="53" name="Ink 52">
                <a:extLst>
                  <a:ext uri="{FF2B5EF4-FFF2-40B4-BE49-F238E27FC236}">
                    <a16:creationId xmlns:a16="http://schemas.microsoft.com/office/drawing/2014/main" id="{8892DE44-26E1-6117-7967-4240C5710255}"/>
                  </a:ext>
                </a:extLst>
              </p:cNvPr>
              <p:cNvPicPr/>
              <p:nvPr/>
            </p:nvPicPr>
            <p:blipFill>
              <a:blip r:embed="rId79"/>
              <a:stretch>
                <a:fillRect/>
              </a:stretch>
            </p:blipFill>
            <p:spPr>
              <a:xfrm>
                <a:off x="7312356" y="1889948"/>
                <a:ext cx="3326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Ink 53">
                <a:extLst>
                  <a:ext uri="{FF2B5EF4-FFF2-40B4-BE49-F238E27FC236}">
                    <a16:creationId xmlns:a16="http://schemas.microsoft.com/office/drawing/2014/main" id="{F35F7A42-31B6-4042-D745-479B041952DA}"/>
                  </a:ext>
                </a:extLst>
              </p14:cNvPr>
              <p14:cNvContentPartPr/>
              <p14:nvPr/>
            </p14:nvContentPartPr>
            <p14:xfrm>
              <a:off x="6403356" y="1876268"/>
              <a:ext cx="934560" cy="69480"/>
            </p14:xfrm>
          </p:contentPart>
        </mc:Choice>
        <mc:Fallback>
          <p:pic>
            <p:nvPicPr>
              <p:cNvPr id="54" name="Ink 53">
                <a:extLst>
                  <a:ext uri="{FF2B5EF4-FFF2-40B4-BE49-F238E27FC236}">
                    <a16:creationId xmlns:a16="http://schemas.microsoft.com/office/drawing/2014/main" id="{F35F7A42-31B6-4042-D745-479B041952DA}"/>
                  </a:ext>
                </a:extLst>
              </p:cNvPr>
              <p:cNvPicPr/>
              <p:nvPr/>
            </p:nvPicPr>
            <p:blipFill>
              <a:blip r:embed="rId81"/>
              <a:stretch>
                <a:fillRect/>
              </a:stretch>
            </p:blipFill>
            <p:spPr>
              <a:xfrm>
                <a:off x="6385356" y="1858268"/>
                <a:ext cx="970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6" name="Ink 55">
                <a:extLst>
                  <a:ext uri="{FF2B5EF4-FFF2-40B4-BE49-F238E27FC236}">
                    <a16:creationId xmlns:a16="http://schemas.microsoft.com/office/drawing/2014/main" id="{A33B5AA5-3A4A-8AB2-5884-4A93EE71B2B1}"/>
                  </a:ext>
                </a:extLst>
              </p14:cNvPr>
              <p14:cNvContentPartPr/>
              <p14:nvPr/>
            </p14:nvContentPartPr>
            <p14:xfrm>
              <a:off x="5484276" y="1920908"/>
              <a:ext cx="481680" cy="46440"/>
            </p14:xfrm>
          </p:contentPart>
        </mc:Choice>
        <mc:Fallback>
          <p:pic>
            <p:nvPicPr>
              <p:cNvPr id="56" name="Ink 55">
                <a:extLst>
                  <a:ext uri="{FF2B5EF4-FFF2-40B4-BE49-F238E27FC236}">
                    <a16:creationId xmlns:a16="http://schemas.microsoft.com/office/drawing/2014/main" id="{A33B5AA5-3A4A-8AB2-5884-4A93EE71B2B1}"/>
                  </a:ext>
                </a:extLst>
              </p:cNvPr>
              <p:cNvPicPr/>
              <p:nvPr/>
            </p:nvPicPr>
            <p:blipFill>
              <a:blip r:embed="rId83"/>
              <a:stretch>
                <a:fillRect/>
              </a:stretch>
            </p:blipFill>
            <p:spPr>
              <a:xfrm>
                <a:off x="5466636" y="1903268"/>
                <a:ext cx="517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Ink 56">
                <a:extLst>
                  <a:ext uri="{FF2B5EF4-FFF2-40B4-BE49-F238E27FC236}">
                    <a16:creationId xmlns:a16="http://schemas.microsoft.com/office/drawing/2014/main" id="{649809E2-3302-A606-E8B3-786CA272E3A6}"/>
                  </a:ext>
                </a:extLst>
              </p14:cNvPr>
              <p14:cNvContentPartPr/>
              <p14:nvPr/>
            </p14:nvContentPartPr>
            <p14:xfrm>
              <a:off x="4434876" y="1915868"/>
              <a:ext cx="751320" cy="37800"/>
            </p14:xfrm>
          </p:contentPart>
        </mc:Choice>
        <mc:Fallback>
          <p:pic>
            <p:nvPicPr>
              <p:cNvPr id="57" name="Ink 56">
                <a:extLst>
                  <a:ext uri="{FF2B5EF4-FFF2-40B4-BE49-F238E27FC236}">
                    <a16:creationId xmlns:a16="http://schemas.microsoft.com/office/drawing/2014/main" id="{649809E2-3302-A606-E8B3-786CA272E3A6}"/>
                  </a:ext>
                </a:extLst>
              </p:cNvPr>
              <p:cNvPicPr/>
              <p:nvPr/>
            </p:nvPicPr>
            <p:blipFill>
              <a:blip r:embed="rId85"/>
              <a:stretch>
                <a:fillRect/>
              </a:stretch>
            </p:blipFill>
            <p:spPr>
              <a:xfrm>
                <a:off x="4416876" y="1897868"/>
                <a:ext cx="7869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9" name="Ink 58">
                <a:extLst>
                  <a:ext uri="{FF2B5EF4-FFF2-40B4-BE49-F238E27FC236}">
                    <a16:creationId xmlns:a16="http://schemas.microsoft.com/office/drawing/2014/main" id="{3945CDE0-FFFF-35C7-35CE-DD93D4EE2619}"/>
                  </a:ext>
                </a:extLst>
              </p14:cNvPr>
              <p14:cNvContentPartPr/>
              <p14:nvPr/>
            </p14:nvContentPartPr>
            <p14:xfrm>
              <a:off x="4023036" y="1921628"/>
              <a:ext cx="306360" cy="25200"/>
            </p14:xfrm>
          </p:contentPart>
        </mc:Choice>
        <mc:Fallback>
          <p:pic>
            <p:nvPicPr>
              <p:cNvPr id="59" name="Ink 58">
                <a:extLst>
                  <a:ext uri="{FF2B5EF4-FFF2-40B4-BE49-F238E27FC236}">
                    <a16:creationId xmlns:a16="http://schemas.microsoft.com/office/drawing/2014/main" id="{3945CDE0-FFFF-35C7-35CE-DD93D4EE2619}"/>
                  </a:ext>
                </a:extLst>
              </p:cNvPr>
              <p:cNvPicPr/>
              <p:nvPr/>
            </p:nvPicPr>
            <p:blipFill>
              <a:blip r:embed="rId87"/>
              <a:stretch>
                <a:fillRect/>
              </a:stretch>
            </p:blipFill>
            <p:spPr>
              <a:xfrm>
                <a:off x="4005036" y="1903988"/>
                <a:ext cx="342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Ink 60">
                <a:extLst>
                  <a:ext uri="{FF2B5EF4-FFF2-40B4-BE49-F238E27FC236}">
                    <a16:creationId xmlns:a16="http://schemas.microsoft.com/office/drawing/2014/main" id="{31285B68-14E7-F800-78A8-75D49C028DAD}"/>
                  </a:ext>
                </a:extLst>
              </p14:cNvPr>
              <p14:cNvContentPartPr/>
              <p14:nvPr/>
            </p14:nvContentPartPr>
            <p14:xfrm>
              <a:off x="2939796" y="1922708"/>
              <a:ext cx="915480" cy="61560"/>
            </p14:xfrm>
          </p:contentPart>
        </mc:Choice>
        <mc:Fallback>
          <p:pic>
            <p:nvPicPr>
              <p:cNvPr id="61" name="Ink 60">
                <a:extLst>
                  <a:ext uri="{FF2B5EF4-FFF2-40B4-BE49-F238E27FC236}">
                    <a16:creationId xmlns:a16="http://schemas.microsoft.com/office/drawing/2014/main" id="{31285B68-14E7-F800-78A8-75D49C028DAD}"/>
                  </a:ext>
                </a:extLst>
              </p:cNvPr>
              <p:cNvPicPr/>
              <p:nvPr/>
            </p:nvPicPr>
            <p:blipFill>
              <a:blip r:embed="rId89"/>
              <a:stretch>
                <a:fillRect/>
              </a:stretch>
            </p:blipFill>
            <p:spPr>
              <a:xfrm>
                <a:off x="2921796" y="1905068"/>
                <a:ext cx="951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2" name="Ink 61">
                <a:extLst>
                  <a:ext uri="{FF2B5EF4-FFF2-40B4-BE49-F238E27FC236}">
                    <a16:creationId xmlns:a16="http://schemas.microsoft.com/office/drawing/2014/main" id="{3B185316-AE62-48D6-7D51-12B7F11E1F3A}"/>
                  </a:ext>
                </a:extLst>
              </p14:cNvPr>
              <p14:cNvContentPartPr/>
              <p14:nvPr/>
            </p14:nvContentPartPr>
            <p14:xfrm>
              <a:off x="2279916" y="1925948"/>
              <a:ext cx="481680" cy="34200"/>
            </p14:xfrm>
          </p:contentPart>
        </mc:Choice>
        <mc:Fallback>
          <p:pic>
            <p:nvPicPr>
              <p:cNvPr id="62" name="Ink 61">
                <a:extLst>
                  <a:ext uri="{FF2B5EF4-FFF2-40B4-BE49-F238E27FC236}">
                    <a16:creationId xmlns:a16="http://schemas.microsoft.com/office/drawing/2014/main" id="{3B185316-AE62-48D6-7D51-12B7F11E1F3A}"/>
                  </a:ext>
                </a:extLst>
              </p:cNvPr>
              <p:cNvPicPr/>
              <p:nvPr/>
            </p:nvPicPr>
            <p:blipFill>
              <a:blip r:embed="rId91"/>
              <a:stretch>
                <a:fillRect/>
              </a:stretch>
            </p:blipFill>
            <p:spPr>
              <a:xfrm>
                <a:off x="2261916" y="1908308"/>
                <a:ext cx="517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3" name="Ink 62">
                <a:extLst>
                  <a:ext uri="{FF2B5EF4-FFF2-40B4-BE49-F238E27FC236}">
                    <a16:creationId xmlns:a16="http://schemas.microsoft.com/office/drawing/2014/main" id="{26254CA0-0852-F3D5-6CCC-091936DFD778}"/>
                  </a:ext>
                </a:extLst>
              </p14:cNvPr>
              <p14:cNvContentPartPr/>
              <p14:nvPr/>
            </p14:nvContentPartPr>
            <p14:xfrm>
              <a:off x="1793916" y="1912628"/>
              <a:ext cx="464400" cy="69480"/>
            </p14:xfrm>
          </p:contentPart>
        </mc:Choice>
        <mc:Fallback>
          <p:pic>
            <p:nvPicPr>
              <p:cNvPr id="63" name="Ink 62">
                <a:extLst>
                  <a:ext uri="{FF2B5EF4-FFF2-40B4-BE49-F238E27FC236}">
                    <a16:creationId xmlns:a16="http://schemas.microsoft.com/office/drawing/2014/main" id="{26254CA0-0852-F3D5-6CCC-091936DFD778}"/>
                  </a:ext>
                </a:extLst>
              </p:cNvPr>
              <p:cNvPicPr/>
              <p:nvPr/>
            </p:nvPicPr>
            <p:blipFill>
              <a:blip r:embed="rId93"/>
              <a:stretch>
                <a:fillRect/>
              </a:stretch>
            </p:blipFill>
            <p:spPr>
              <a:xfrm>
                <a:off x="1775916" y="1894988"/>
                <a:ext cx="500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4" name="Ink 63">
                <a:extLst>
                  <a:ext uri="{FF2B5EF4-FFF2-40B4-BE49-F238E27FC236}">
                    <a16:creationId xmlns:a16="http://schemas.microsoft.com/office/drawing/2014/main" id="{2864B3CF-BD62-AFCE-A733-5CD98B557E4A}"/>
                  </a:ext>
                </a:extLst>
              </p14:cNvPr>
              <p14:cNvContentPartPr/>
              <p14:nvPr/>
            </p14:nvContentPartPr>
            <p14:xfrm>
              <a:off x="1184796" y="1905788"/>
              <a:ext cx="577440" cy="36000"/>
            </p14:xfrm>
          </p:contentPart>
        </mc:Choice>
        <mc:Fallback>
          <p:pic>
            <p:nvPicPr>
              <p:cNvPr id="64" name="Ink 63">
                <a:extLst>
                  <a:ext uri="{FF2B5EF4-FFF2-40B4-BE49-F238E27FC236}">
                    <a16:creationId xmlns:a16="http://schemas.microsoft.com/office/drawing/2014/main" id="{2864B3CF-BD62-AFCE-A733-5CD98B557E4A}"/>
                  </a:ext>
                </a:extLst>
              </p:cNvPr>
              <p:cNvPicPr/>
              <p:nvPr/>
            </p:nvPicPr>
            <p:blipFill>
              <a:blip r:embed="rId95"/>
              <a:stretch>
                <a:fillRect/>
              </a:stretch>
            </p:blipFill>
            <p:spPr>
              <a:xfrm>
                <a:off x="1166796" y="1887788"/>
                <a:ext cx="6130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Ink 64">
                <a:extLst>
                  <a:ext uri="{FF2B5EF4-FFF2-40B4-BE49-F238E27FC236}">
                    <a16:creationId xmlns:a16="http://schemas.microsoft.com/office/drawing/2014/main" id="{E91EECBD-A3B1-C39A-E8B7-3EC080BBCDE0}"/>
                  </a:ext>
                </a:extLst>
              </p14:cNvPr>
              <p14:cNvContentPartPr/>
              <p14:nvPr/>
            </p14:nvContentPartPr>
            <p14:xfrm>
              <a:off x="685476" y="1955468"/>
              <a:ext cx="426240" cy="12960"/>
            </p14:xfrm>
          </p:contentPart>
        </mc:Choice>
        <mc:Fallback>
          <p:pic>
            <p:nvPicPr>
              <p:cNvPr id="65" name="Ink 64">
                <a:extLst>
                  <a:ext uri="{FF2B5EF4-FFF2-40B4-BE49-F238E27FC236}">
                    <a16:creationId xmlns:a16="http://schemas.microsoft.com/office/drawing/2014/main" id="{E91EECBD-A3B1-C39A-E8B7-3EC080BBCDE0}"/>
                  </a:ext>
                </a:extLst>
              </p:cNvPr>
              <p:cNvPicPr/>
              <p:nvPr/>
            </p:nvPicPr>
            <p:blipFill>
              <a:blip r:embed="rId97"/>
              <a:stretch>
                <a:fillRect/>
              </a:stretch>
            </p:blipFill>
            <p:spPr>
              <a:xfrm>
                <a:off x="667836" y="1937468"/>
                <a:ext cx="461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27" name="Ink 126">
                <a:extLst>
                  <a:ext uri="{FF2B5EF4-FFF2-40B4-BE49-F238E27FC236}">
                    <a16:creationId xmlns:a16="http://schemas.microsoft.com/office/drawing/2014/main" id="{07ED52A9-F48F-B853-EC37-7658C330B718}"/>
                  </a:ext>
                </a:extLst>
              </p14:cNvPr>
              <p14:cNvContentPartPr/>
              <p14:nvPr/>
            </p14:nvContentPartPr>
            <p14:xfrm>
              <a:off x="556236" y="1511588"/>
              <a:ext cx="579600" cy="491760"/>
            </p14:xfrm>
          </p:contentPart>
        </mc:Choice>
        <mc:Fallback>
          <p:pic>
            <p:nvPicPr>
              <p:cNvPr id="127" name="Ink 126">
                <a:extLst>
                  <a:ext uri="{FF2B5EF4-FFF2-40B4-BE49-F238E27FC236}">
                    <a16:creationId xmlns:a16="http://schemas.microsoft.com/office/drawing/2014/main" id="{07ED52A9-F48F-B853-EC37-7658C330B718}"/>
                  </a:ext>
                </a:extLst>
              </p:cNvPr>
              <p:cNvPicPr/>
              <p:nvPr/>
            </p:nvPicPr>
            <p:blipFill>
              <a:blip r:embed="rId99"/>
              <a:stretch>
                <a:fillRect/>
              </a:stretch>
            </p:blipFill>
            <p:spPr>
              <a:xfrm>
                <a:off x="538596" y="1493948"/>
                <a:ext cx="615240" cy="527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28" name="Ink 127">
                <a:extLst>
                  <a:ext uri="{FF2B5EF4-FFF2-40B4-BE49-F238E27FC236}">
                    <a16:creationId xmlns:a16="http://schemas.microsoft.com/office/drawing/2014/main" id="{9F4FB742-E3F3-0694-4EE7-1C749AB8210A}"/>
                  </a:ext>
                </a:extLst>
              </p14:cNvPr>
              <p14:cNvContentPartPr/>
              <p14:nvPr/>
            </p14:nvContentPartPr>
            <p14:xfrm>
              <a:off x="8548596" y="1897868"/>
              <a:ext cx="789480" cy="480240"/>
            </p14:xfrm>
          </p:contentPart>
        </mc:Choice>
        <mc:Fallback>
          <p:pic>
            <p:nvPicPr>
              <p:cNvPr id="128" name="Ink 127">
                <a:extLst>
                  <a:ext uri="{FF2B5EF4-FFF2-40B4-BE49-F238E27FC236}">
                    <a16:creationId xmlns:a16="http://schemas.microsoft.com/office/drawing/2014/main" id="{9F4FB742-E3F3-0694-4EE7-1C749AB8210A}"/>
                  </a:ext>
                </a:extLst>
              </p:cNvPr>
              <p:cNvPicPr/>
              <p:nvPr/>
            </p:nvPicPr>
            <p:blipFill>
              <a:blip r:embed="rId101"/>
              <a:stretch>
                <a:fillRect/>
              </a:stretch>
            </p:blipFill>
            <p:spPr>
              <a:xfrm>
                <a:off x="8530956" y="1879868"/>
                <a:ext cx="825120" cy="515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35" name="Ink 134">
                <a:extLst>
                  <a:ext uri="{FF2B5EF4-FFF2-40B4-BE49-F238E27FC236}">
                    <a16:creationId xmlns:a16="http://schemas.microsoft.com/office/drawing/2014/main" id="{F19DC5F6-5B99-C9AC-FCA6-1F71B20E3326}"/>
                  </a:ext>
                </a:extLst>
              </p14:cNvPr>
              <p14:cNvContentPartPr/>
              <p14:nvPr/>
            </p14:nvContentPartPr>
            <p14:xfrm>
              <a:off x="1989756" y="1860068"/>
              <a:ext cx="1391760" cy="552240"/>
            </p14:xfrm>
          </p:contentPart>
        </mc:Choice>
        <mc:Fallback>
          <p:pic>
            <p:nvPicPr>
              <p:cNvPr id="135" name="Ink 134">
                <a:extLst>
                  <a:ext uri="{FF2B5EF4-FFF2-40B4-BE49-F238E27FC236}">
                    <a16:creationId xmlns:a16="http://schemas.microsoft.com/office/drawing/2014/main" id="{F19DC5F6-5B99-C9AC-FCA6-1F71B20E3326}"/>
                  </a:ext>
                </a:extLst>
              </p:cNvPr>
              <p:cNvPicPr/>
              <p:nvPr/>
            </p:nvPicPr>
            <p:blipFill>
              <a:blip r:embed="rId103"/>
              <a:stretch>
                <a:fillRect/>
              </a:stretch>
            </p:blipFill>
            <p:spPr>
              <a:xfrm>
                <a:off x="1972116" y="1842428"/>
                <a:ext cx="1427400" cy="587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7" name="Ink 66">
                <a:extLst>
                  <a:ext uri="{FF2B5EF4-FFF2-40B4-BE49-F238E27FC236}">
                    <a16:creationId xmlns:a16="http://schemas.microsoft.com/office/drawing/2014/main" id="{4EEB3068-59C0-3754-EF74-BA13AB667044}"/>
                  </a:ext>
                </a:extLst>
              </p14:cNvPr>
              <p14:cNvContentPartPr/>
              <p14:nvPr/>
            </p14:nvContentPartPr>
            <p14:xfrm>
              <a:off x="8575236" y="2287028"/>
              <a:ext cx="684720" cy="34920"/>
            </p14:xfrm>
          </p:contentPart>
        </mc:Choice>
        <mc:Fallback>
          <p:pic>
            <p:nvPicPr>
              <p:cNvPr id="67" name="Ink 66">
                <a:extLst>
                  <a:ext uri="{FF2B5EF4-FFF2-40B4-BE49-F238E27FC236}">
                    <a16:creationId xmlns:a16="http://schemas.microsoft.com/office/drawing/2014/main" id="{4EEB3068-59C0-3754-EF74-BA13AB667044}"/>
                  </a:ext>
                </a:extLst>
              </p:cNvPr>
              <p:cNvPicPr/>
              <p:nvPr/>
            </p:nvPicPr>
            <p:blipFill>
              <a:blip r:embed="rId105"/>
              <a:stretch>
                <a:fillRect/>
              </a:stretch>
            </p:blipFill>
            <p:spPr>
              <a:xfrm>
                <a:off x="8557236" y="2269388"/>
                <a:ext cx="7203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8" name="Ink 67">
                <a:extLst>
                  <a:ext uri="{FF2B5EF4-FFF2-40B4-BE49-F238E27FC236}">
                    <a16:creationId xmlns:a16="http://schemas.microsoft.com/office/drawing/2014/main" id="{EE285559-71C9-5FE3-8F79-507FAEA8E6A4}"/>
                  </a:ext>
                </a:extLst>
              </p14:cNvPr>
              <p14:cNvContentPartPr/>
              <p14:nvPr/>
            </p14:nvContentPartPr>
            <p14:xfrm>
              <a:off x="8098596" y="2309348"/>
              <a:ext cx="466560" cy="37080"/>
            </p14:xfrm>
          </p:contentPart>
        </mc:Choice>
        <mc:Fallback>
          <p:pic>
            <p:nvPicPr>
              <p:cNvPr id="68" name="Ink 67">
                <a:extLst>
                  <a:ext uri="{FF2B5EF4-FFF2-40B4-BE49-F238E27FC236}">
                    <a16:creationId xmlns:a16="http://schemas.microsoft.com/office/drawing/2014/main" id="{EE285559-71C9-5FE3-8F79-507FAEA8E6A4}"/>
                  </a:ext>
                </a:extLst>
              </p:cNvPr>
              <p:cNvPicPr/>
              <p:nvPr/>
            </p:nvPicPr>
            <p:blipFill>
              <a:blip r:embed="rId107"/>
              <a:stretch>
                <a:fillRect/>
              </a:stretch>
            </p:blipFill>
            <p:spPr>
              <a:xfrm>
                <a:off x="8080956" y="2291348"/>
                <a:ext cx="5022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9" name="Ink 68">
                <a:extLst>
                  <a:ext uri="{FF2B5EF4-FFF2-40B4-BE49-F238E27FC236}">
                    <a16:creationId xmlns:a16="http://schemas.microsoft.com/office/drawing/2014/main" id="{B4E4940A-8973-8BE8-60A0-03286832D96C}"/>
                  </a:ext>
                </a:extLst>
              </p14:cNvPr>
              <p14:cNvContentPartPr/>
              <p14:nvPr/>
            </p14:nvContentPartPr>
            <p14:xfrm>
              <a:off x="7528356" y="2325548"/>
              <a:ext cx="487800" cy="39240"/>
            </p14:xfrm>
          </p:contentPart>
        </mc:Choice>
        <mc:Fallback>
          <p:pic>
            <p:nvPicPr>
              <p:cNvPr id="69" name="Ink 68">
                <a:extLst>
                  <a:ext uri="{FF2B5EF4-FFF2-40B4-BE49-F238E27FC236}">
                    <a16:creationId xmlns:a16="http://schemas.microsoft.com/office/drawing/2014/main" id="{B4E4940A-8973-8BE8-60A0-03286832D96C}"/>
                  </a:ext>
                </a:extLst>
              </p:cNvPr>
              <p:cNvPicPr/>
              <p:nvPr/>
            </p:nvPicPr>
            <p:blipFill>
              <a:blip r:embed="rId109"/>
              <a:stretch>
                <a:fillRect/>
              </a:stretch>
            </p:blipFill>
            <p:spPr>
              <a:xfrm>
                <a:off x="7510716" y="2307548"/>
                <a:ext cx="5234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Ink 69">
                <a:extLst>
                  <a:ext uri="{FF2B5EF4-FFF2-40B4-BE49-F238E27FC236}">
                    <a16:creationId xmlns:a16="http://schemas.microsoft.com/office/drawing/2014/main" id="{7CB6159A-443B-E9BA-D211-528F0C720033}"/>
                  </a:ext>
                </a:extLst>
              </p14:cNvPr>
              <p14:cNvContentPartPr/>
              <p14:nvPr/>
            </p14:nvContentPartPr>
            <p14:xfrm>
              <a:off x="6897276" y="2312588"/>
              <a:ext cx="547200" cy="44640"/>
            </p14:xfrm>
          </p:contentPart>
        </mc:Choice>
        <mc:Fallback>
          <p:pic>
            <p:nvPicPr>
              <p:cNvPr id="70" name="Ink 69">
                <a:extLst>
                  <a:ext uri="{FF2B5EF4-FFF2-40B4-BE49-F238E27FC236}">
                    <a16:creationId xmlns:a16="http://schemas.microsoft.com/office/drawing/2014/main" id="{7CB6159A-443B-E9BA-D211-528F0C720033}"/>
                  </a:ext>
                </a:extLst>
              </p:cNvPr>
              <p:cNvPicPr/>
              <p:nvPr/>
            </p:nvPicPr>
            <p:blipFill>
              <a:blip r:embed="rId111"/>
              <a:stretch>
                <a:fillRect/>
              </a:stretch>
            </p:blipFill>
            <p:spPr>
              <a:xfrm>
                <a:off x="6879276" y="2294948"/>
                <a:ext cx="5828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Ink 70">
                <a:extLst>
                  <a:ext uri="{FF2B5EF4-FFF2-40B4-BE49-F238E27FC236}">
                    <a16:creationId xmlns:a16="http://schemas.microsoft.com/office/drawing/2014/main" id="{1766B93E-F993-8686-1AA3-2E87CB4FC602}"/>
                  </a:ext>
                </a:extLst>
              </p14:cNvPr>
              <p14:cNvContentPartPr/>
              <p14:nvPr/>
            </p14:nvContentPartPr>
            <p14:xfrm>
              <a:off x="6280596" y="2320868"/>
              <a:ext cx="477360" cy="14400"/>
            </p14:xfrm>
          </p:contentPart>
        </mc:Choice>
        <mc:Fallback>
          <p:pic>
            <p:nvPicPr>
              <p:cNvPr id="71" name="Ink 70">
                <a:extLst>
                  <a:ext uri="{FF2B5EF4-FFF2-40B4-BE49-F238E27FC236}">
                    <a16:creationId xmlns:a16="http://schemas.microsoft.com/office/drawing/2014/main" id="{1766B93E-F993-8686-1AA3-2E87CB4FC602}"/>
                  </a:ext>
                </a:extLst>
              </p:cNvPr>
              <p:cNvPicPr/>
              <p:nvPr/>
            </p:nvPicPr>
            <p:blipFill>
              <a:blip r:embed="rId113"/>
              <a:stretch>
                <a:fillRect/>
              </a:stretch>
            </p:blipFill>
            <p:spPr>
              <a:xfrm>
                <a:off x="6262956" y="2303228"/>
                <a:ext cx="5130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Ink 72">
                <a:extLst>
                  <a:ext uri="{FF2B5EF4-FFF2-40B4-BE49-F238E27FC236}">
                    <a16:creationId xmlns:a16="http://schemas.microsoft.com/office/drawing/2014/main" id="{369B3673-BB08-78F3-9FA7-71B0DB47338A}"/>
                  </a:ext>
                </a:extLst>
              </p14:cNvPr>
              <p14:cNvContentPartPr/>
              <p14:nvPr/>
            </p14:nvContentPartPr>
            <p14:xfrm>
              <a:off x="5670036" y="2325548"/>
              <a:ext cx="408600" cy="26640"/>
            </p14:xfrm>
          </p:contentPart>
        </mc:Choice>
        <mc:Fallback>
          <p:pic>
            <p:nvPicPr>
              <p:cNvPr id="73" name="Ink 72">
                <a:extLst>
                  <a:ext uri="{FF2B5EF4-FFF2-40B4-BE49-F238E27FC236}">
                    <a16:creationId xmlns:a16="http://schemas.microsoft.com/office/drawing/2014/main" id="{369B3673-BB08-78F3-9FA7-71B0DB47338A}"/>
                  </a:ext>
                </a:extLst>
              </p:cNvPr>
              <p:cNvPicPr/>
              <p:nvPr/>
            </p:nvPicPr>
            <p:blipFill>
              <a:blip r:embed="rId115"/>
              <a:stretch>
                <a:fillRect/>
              </a:stretch>
            </p:blipFill>
            <p:spPr>
              <a:xfrm>
                <a:off x="5652036" y="2307908"/>
                <a:ext cx="4442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Ink 73">
                <a:extLst>
                  <a:ext uri="{FF2B5EF4-FFF2-40B4-BE49-F238E27FC236}">
                    <a16:creationId xmlns:a16="http://schemas.microsoft.com/office/drawing/2014/main" id="{DC24E6D4-EEB7-C6F1-AD6D-B49EA92DF2D3}"/>
                  </a:ext>
                </a:extLst>
              </p14:cNvPr>
              <p14:cNvContentPartPr/>
              <p14:nvPr/>
            </p14:nvContentPartPr>
            <p14:xfrm>
              <a:off x="5115996" y="2322308"/>
              <a:ext cx="410040" cy="50400"/>
            </p14:xfrm>
          </p:contentPart>
        </mc:Choice>
        <mc:Fallback>
          <p:pic>
            <p:nvPicPr>
              <p:cNvPr id="74" name="Ink 73">
                <a:extLst>
                  <a:ext uri="{FF2B5EF4-FFF2-40B4-BE49-F238E27FC236}">
                    <a16:creationId xmlns:a16="http://schemas.microsoft.com/office/drawing/2014/main" id="{DC24E6D4-EEB7-C6F1-AD6D-B49EA92DF2D3}"/>
                  </a:ext>
                </a:extLst>
              </p:cNvPr>
              <p:cNvPicPr/>
              <p:nvPr/>
            </p:nvPicPr>
            <p:blipFill>
              <a:blip r:embed="rId117"/>
              <a:stretch>
                <a:fillRect/>
              </a:stretch>
            </p:blipFill>
            <p:spPr>
              <a:xfrm>
                <a:off x="5097996" y="2304668"/>
                <a:ext cx="4456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Ink 74">
                <a:extLst>
                  <a:ext uri="{FF2B5EF4-FFF2-40B4-BE49-F238E27FC236}">
                    <a16:creationId xmlns:a16="http://schemas.microsoft.com/office/drawing/2014/main" id="{A2D937E6-7966-06F3-12A8-8817486FFF7A}"/>
                  </a:ext>
                </a:extLst>
              </p14:cNvPr>
              <p14:cNvContentPartPr/>
              <p14:nvPr/>
            </p14:nvContentPartPr>
            <p14:xfrm>
              <a:off x="4726836" y="2331668"/>
              <a:ext cx="299520" cy="51840"/>
            </p14:xfrm>
          </p:contentPart>
        </mc:Choice>
        <mc:Fallback>
          <p:pic>
            <p:nvPicPr>
              <p:cNvPr id="75" name="Ink 74">
                <a:extLst>
                  <a:ext uri="{FF2B5EF4-FFF2-40B4-BE49-F238E27FC236}">
                    <a16:creationId xmlns:a16="http://schemas.microsoft.com/office/drawing/2014/main" id="{A2D937E6-7966-06F3-12A8-8817486FFF7A}"/>
                  </a:ext>
                </a:extLst>
              </p:cNvPr>
              <p:cNvPicPr/>
              <p:nvPr/>
            </p:nvPicPr>
            <p:blipFill>
              <a:blip r:embed="rId119"/>
              <a:stretch>
                <a:fillRect/>
              </a:stretch>
            </p:blipFill>
            <p:spPr>
              <a:xfrm>
                <a:off x="4709196" y="2314028"/>
                <a:ext cx="3351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7" name="Ink 76">
                <a:extLst>
                  <a:ext uri="{FF2B5EF4-FFF2-40B4-BE49-F238E27FC236}">
                    <a16:creationId xmlns:a16="http://schemas.microsoft.com/office/drawing/2014/main" id="{90A01734-C435-5042-DC8E-F857DB0ACE6B}"/>
                  </a:ext>
                </a:extLst>
              </p14:cNvPr>
              <p14:cNvContentPartPr/>
              <p14:nvPr/>
            </p14:nvContentPartPr>
            <p14:xfrm>
              <a:off x="4082436" y="2343908"/>
              <a:ext cx="439560" cy="20880"/>
            </p14:xfrm>
          </p:contentPart>
        </mc:Choice>
        <mc:Fallback>
          <p:pic>
            <p:nvPicPr>
              <p:cNvPr id="77" name="Ink 76">
                <a:extLst>
                  <a:ext uri="{FF2B5EF4-FFF2-40B4-BE49-F238E27FC236}">
                    <a16:creationId xmlns:a16="http://schemas.microsoft.com/office/drawing/2014/main" id="{90A01734-C435-5042-DC8E-F857DB0ACE6B}"/>
                  </a:ext>
                </a:extLst>
              </p:cNvPr>
              <p:cNvPicPr/>
              <p:nvPr/>
            </p:nvPicPr>
            <p:blipFill>
              <a:blip r:embed="rId121"/>
              <a:stretch>
                <a:fillRect/>
              </a:stretch>
            </p:blipFill>
            <p:spPr>
              <a:xfrm>
                <a:off x="4064436" y="2325908"/>
                <a:ext cx="4752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8" name="Ink 77">
                <a:extLst>
                  <a:ext uri="{FF2B5EF4-FFF2-40B4-BE49-F238E27FC236}">
                    <a16:creationId xmlns:a16="http://schemas.microsoft.com/office/drawing/2014/main" id="{F40D30D3-4F8D-6BD0-1105-21FAA9AF4DE8}"/>
                  </a:ext>
                </a:extLst>
              </p14:cNvPr>
              <p14:cNvContentPartPr/>
              <p14:nvPr/>
            </p14:nvContentPartPr>
            <p14:xfrm>
              <a:off x="3470436" y="2339228"/>
              <a:ext cx="350640" cy="38520"/>
            </p14:xfrm>
          </p:contentPart>
        </mc:Choice>
        <mc:Fallback>
          <p:pic>
            <p:nvPicPr>
              <p:cNvPr id="78" name="Ink 77">
                <a:extLst>
                  <a:ext uri="{FF2B5EF4-FFF2-40B4-BE49-F238E27FC236}">
                    <a16:creationId xmlns:a16="http://schemas.microsoft.com/office/drawing/2014/main" id="{F40D30D3-4F8D-6BD0-1105-21FAA9AF4DE8}"/>
                  </a:ext>
                </a:extLst>
              </p:cNvPr>
              <p:cNvPicPr/>
              <p:nvPr/>
            </p:nvPicPr>
            <p:blipFill>
              <a:blip r:embed="rId123"/>
              <a:stretch>
                <a:fillRect/>
              </a:stretch>
            </p:blipFill>
            <p:spPr>
              <a:xfrm>
                <a:off x="3452436" y="2321588"/>
                <a:ext cx="386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9" name="Ink 78">
                <a:extLst>
                  <a:ext uri="{FF2B5EF4-FFF2-40B4-BE49-F238E27FC236}">
                    <a16:creationId xmlns:a16="http://schemas.microsoft.com/office/drawing/2014/main" id="{CA7B6656-C9CD-1D60-FC51-7F148B91400B}"/>
                  </a:ext>
                </a:extLst>
              </p14:cNvPr>
              <p14:cNvContentPartPr/>
              <p14:nvPr/>
            </p14:nvContentPartPr>
            <p14:xfrm>
              <a:off x="2718756" y="2370548"/>
              <a:ext cx="519840" cy="30960"/>
            </p14:xfrm>
          </p:contentPart>
        </mc:Choice>
        <mc:Fallback>
          <p:pic>
            <p:nvPicPr>
              <p:cNvPr id="79" name="Ink 78">
                <a:extLst>
                  <a:ext uri="{FF2B5EF4-FFF2-40B4-BE49-F238E27FC236}">
                    <a16:creationId xmlns:a16="http://schemas.microsoft.com/office/drawing/2014/main" id="{CA7B6656-C9CD-1D60-FC51-7F148B91400B}"/>
                  </a:ext>
                </a:extLst>
              </p:cNvPr>
              <p:cNvPicPr/>
              <p:nvPr/>
            </p:nvPicPr>
            <p:blipFill>
              <a:blip r:embed="rId125"/>
              <a:stretch>
                <a:fillRect/>
              </a:stretch>
            </p:blipFill>
            <p:spPr>
              <a:xfrm>
                <a:off x="2700756" y="2352548"/>
                <a:ext cx="5554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0" name="Ink 79">
                <a:extLst>
                  <a:ext uri="{FF2B5EF4-FFF2-40B4-BE49-F238E27FC236}">
                    <a16:creationId xmlns:a16="http://schemas.microsoft.com/office/drawing/2014/main" id="{9CF76BD5-BC84-8137-AB84-5080EF7A77A1}"/>
                  </a:ext>
                </a:extLst>
              </p14:cNvPr>
              <p14:cNvContentPartPr/>
              <p14:nvPr/>
            </p14:nvContentPartPr>
            <p14:xfrm>
              <a:off x="1997316" y="2303948"/>
              <a:ext cx="674640" cy="87120"/>
            </p14:xfrm>
          </p:contentPart>
        </mc:Choice>
        <mc:Fallback>
          <p:pic>
            <p:nvPicPr>
              <p:cNvPr id="80" name="Ink 79">
                <a:extLst>
                  <a:ext uri="{FF2B5EF4-FFF2-40B4-BE49-F238E27FC236}">
                    <a16:creationId xmlns:a16="http://schemas.microsoft.com/office/drawing/2014/main" id="{9CF76BD5-BC84-8137-AB84-5080EF7A77A1}"/>
                  </a:ext>
                </a:extLst>
              </p:cNvPr>
              <p:cNvPicPr/>
              <p:nvPr/>
            </p:nvPicPr>
            <p:blipFill>
              <a:blip r:embed="rId127"/>
              <a:stretch>
                <a:fillRect/>
              </a:stretch>
            </p:blipFill>
            <p:spPr>
              <a:xfrm>
                <a:off x="1979316" y="2286308"/>
                <a:ext cx="7102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1" name="Ink 80">
                <a:extLst>
                  <a:ext uri="{FF2B5EF4-FFF2-40B4-BE49-F238E27FC236}">
                    <a16:creationId xmlns:a16="http://schemas.microsoft.com/office/drawing/2014/main" id="{5C58F011-E6A8-6BB3-81DC-EB7BFF096E2A}"/>
                  </a:ext>
                </a:extLst>
              </p14:cNvPr>
              <p14:cNvContentPartPr/>
              <p14:nvPr/>
            </p14:nvContentPartPr>
            <p14:xfrm>
              <a:off x="1604556" y="2342828"/>
              <a:ext cx="377640" cy="54000"/>
            </p14:xfrm>
          </p:contentPart>
        </mc:Choice>
        <mc:Fallback>
          <p:pic>
            <p:nvPicPr>
              <p:cNvPr id="81" name="Ink 80">
                <a:extLst>
                  <a:ext uri="{FF2B5EF4-FFF2-40B4-BE49-F238E27FC236}">
                    <a16:creationId xmlns:a16="http://schemas.microsoft.com/office/drawing/2014/main" id="{5C58F011-E6A8-6BB3-81DC-EB7BFF096E2A}"/>
                  </a:ext>
                </a:extLst>
              </p:cNvPr>
              <p:cNvPicPr/>
              <p:nvPr/>
            </p:nvPicPr>
            <p:blipFill>
              <a:blip r:embed="rId129"/>
              <a:stretch>
                <a:fillRect/>
              </a:stretch>
            </p:blipFill>
            <p:spPr>
              <a:xfrm>
                <a:off x="1586556" y="2325188"/>
                <a:ext cx="413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2" name="Ink 81">
                <a:extLst>
                  <a:ext uri="{FF2B5EF4-FFF2-40B4-BE49-F238E27FC236}">
                    <a16:creationId xmlns:a16="http://schemas.microsoft.com/office/drawing/2014/main" id="{F18E2073-DC8C-93EA-E924-47537BE365C8}"/>
                  </a:ext>
                </a:extLst>
              </p14:cNvPr>
              <p14:cNvContentPartPr/>
              <p14:nvPr/>
            </p14:nvContentPartPr>
            <p14:xfrm>
              <a:off x="816156" y="2347868"/>
              <a:ext cx="630720" cy="48960"/>
            </p14:xfrm>
          </p:contentPart>
        </mc:Choice>
        <mc:Fallback>
          <p:pic>
            <p:nvPicPr>
              <p:cNvPr id="82" name="Ink 81">
                <a:extLst>
                  <a:ext uri="{FF2B5EF4-FFF2-40B4-BE49-F238E27FC236}">
                    <a16:creationId xmlns:a16="http://schemas.microsoft.com/office/drawing/2014/main" id="{F18E2073-DC8C-93EA-E924-47537BE365C8}"/>
                  </a:ext>
                </a:extLst>
              </p:cNvPr>
              <p:cNvPicPr/>
              <p:nvPr/>
            </p:nvPicPr>
            <p:blipFill>
              <a:blip r:embed="rId131"/>
              <a:stretch>
                <a:fillRect/>
              </a:stretch>
            </p:blipFill>
            <p:spPr>
              <a:xfrm>
                <a:off x="798516" y="2329868"/>
                <a:ext cx="666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0" name="Ink 129">
                <a:extLst>
                  <a:ext uri="{FF2B5EF4-FFF2-40B4-BE49-F238E27FC236}">
                    <a16:creationId xmlns:a16="http://schemas.microsoft.com/office/drawing/2014/main" id="{4105FCF5-60E4-D8C4-B76E-97C134DEDFFF}"/>
                  </a:ext>
                </a:extLst>
              </p14:cNvPr>
              <p14:cNvContentPartPr/>
              <p14:nvPr/>
            </p14:nvContentPartPr>
            <p14:xfrm>
              <a:off x="6204996" y="2365508"/>
              <a:ext cx="30600" cy="7920"/>
            </p14:xfrm>
          </p:contentPart>
        </mc:Choice>
        <mc:Fallback>
          <p:pic>
            <p:nvPicPr>
              <p:cNvPr id="130" name="Ink 129">
                <a:extLst>
                  <a:ext uri="{FF2B5EF4-FFF2-40B4-BE49-F238E27FC236}">
                    <a16:creationId xmlns:a16="http://schemas.microsoft.com/office/drawing/2014/main" id="{4105FCF5-60E4-D8C4-B76E-97C134DEDFFF}"/>
                  </a:ext>
                </a:extLst>
              </p:cNvPr>
              <p:cNvPicPr/>
              <p:nvPr/>
            </p:nvPicPr>
            <p:blipFill>
              <a:blip r:embed="rId133"/>
              <a:stretch>
                <a:fillRect/>
              </a:stretch>
            </p:blipFill>
            <p:spPr>
              <a:xfrm>
                <a:off x="6187356" y="2347868"/>
                <a:ext cx="662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1" name="Ink 130">
                <a:extLst>
                  <a:ext uri="{FF2B5EF4-FFF2-40B4-BE49-F238E27FC236}">
                    <a16:creationId xmlns:a16="http://schemas.microsoft.com/office/drawing/2014/main" id="{6A99FC43-7E65-97AC-D25E-5AC780D32BF4}"/>
                  </a:ext>
                </a:extLst>
              </p14:cNvPr>
              <p14:cNvContentPartPr/>
              <p14:nvPr/>
            </p14:nvContentPartPr>
            <p14:xfrm>
              <a:off x="6225156" y="2320868"/>
              <a:ext cx="18360" cy="19080"/>
            </p14:xfrm>
          </p:contentPart>
        </mc:Choice>
        <mc:Fallback>
          <p:pic>
            <p:nvPicPr>
              <p:cNvPr id="131" name="Ink 130">
                <a:extLst>
                  <a:ext uri="{FF2B5EF4-FFF2-40B4-BE49-F238E27FC236}">
                    <a16:creationId xmlns:a16="http://schemas.microsoft.com/office/drawing/2014/main" id="{6A99FC43-7E65-97AC-D25E-5AC780D32BF4}"/>
                  </a:ext>
                </a:extLst>
              </p:cNvPr>
              <p:cNvPicPr/>
              <p:nvPr/>
            </p:nvPicPr>
            <p:blipFill>
              <a:blip r:embed="rId135"/>
              <a:stretch>
                <a:fillRect/>
              </a:stretch>
            </p:blipFill>
            <p:spPr>
              <a:xfrm>
                <a:off x="6207516" y="2302868"/>
                <a:ext cx="540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7" name="Ink 136">
                <a:extLst>
                  <a:ext uri="{FF2B5EF4-FFF2-40B4-BE49-F238E27FC236}">
                    <a16:creationId xmlns:a16="http://schemas.microsoft.com/office/drawing/2014/main" id="{CD6A3589-D623-7FE2-241D-B8FE48917CC2}"/>
                  </a:ext>
                </a:extLst>
              </p14:cNvPr>
              <p14:cNvContentPartPr/>
              <p14:nvPr/>
            </p14:nvContentPartPr>
            <p14:xfrm>
              <a:off x="5778756" y="2310068"/>
              <a:ext cx="2096640" cy="466560"/>
            </p14:xfrm>
          </p:contentPart>
        </mc:Choice>
        <mc:Fallback>
          <p:pic>
            <p:nvPicPr>
              <p:cNvPr id="137" name="Ink 136">
                <a:extLst>
                  <a:ext uri="{FF2B5EF4-FFF2-40B4-BE49-F238E27FC236}">
                    <a16:creationId xmlns:a16="http://schemas.microsoft.com/office/drawing/2014/main" id="{CD6A3589-D623-7FE2-241D-B8FE48917CC2}"/>
                  </a:ext>
                </a:extLst>
              </p:cNvPr>
              <p:cNvPicPr/>
              <p:nvPr/>
            </p:nvPicPr>
            <p:blipFill>
              <a:blip r:embed="rId137"/>
              <a:stretch>
                <a:fillRect/>
              </a:stretch>
            </p:blipFill>
            <p:spPr>
              <a:xfrm>
                <a:off x="5761116" y="2292068"/>
                <a:ext cx="2132280" cy="502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2" name="Ink 101">
                <a:extLst>
                  <a:ext uri="{FF2B5EF4-FFF2-40B4-BE49-F238E27FC236}">
                    <a16:creationId xmlns:a16="http://schemas.microsoft.com/office/drawing/2014/main" id="{47158293-59EA-03E9-B581-C04FE5CFE3DC}"/>
                  </a:ext>
                </a:extLst>
              </p14:cNvPr>
              <p14:cNvContentPartPr/>
              <p14:nvPr/>
            </p14:nvContentPartPr>
            <p14:xfrm>
              <a:off x="8243316" y="3039068"/>
              <a:ext cx="1150560" cy="91800"/>
            </p14:xfrm>
          </p:contentPart>
        </mc:Choice>
        <mc:Fallback>
          <p:pic>
            <p:nvPicPr>
              <p:cNvPr id="102" name="Ink 101">
                <a:extLst>
                  <a:ext uri="{FF2B5EF4-FFF2-40B4-BE49-F238E27FC236}">
                    <a16:creationId xmlns:a16="http://schemas.microsoft.com/office/drawing/2014/main" id="{47158293-59EA-03E9-B581-C04FE5CFE3DC}"/>
                  </a:ext>
                </a:extLst>
              </p:cNvPr>
              <p:cNvPicPr/>
              <p:nvPr/>
            </p:nvPicPr>
            <p:blipFill>
              <a:blip r:embed="rId139"/>
              <a:stretch>
                <a:fillRect/>
              </a:stretch>
            </p:blipFill>
            <p:spPr>
              <a:xfrm>
                <a:off x="8225676" y="3021428"/>
                <a:ext cx="1186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4" name="Ink 83">
                <a:extLst>
                  <a:ext uri="{FF2B5EF4-FFF2-40B4-BE49-F238E27FC236}">
                    <a16:creationId xmlns:a16="http://schemas.microsoft.com/office/drawing/2014/main" id="{86448804-8D09-AD74-18B9-272A6F3B3400}"/>
                  </a:ext>
                </a:extLst>
              </p14:cNvPr>
              <p14:cNvContentPartPr/>
              <p14:nvPr/>
            </p14:nvContentPartPr>
            <p14:xfrm>
              <a:off x="8703396" y="2685908"/>
              <a:ext cx="569160" cy="28800"/>
            </p14:xfrm>
          </p:contentPart>
        </mc:Choice>
        <mc:Fallback>
          <p:pic>
            <p:nvPicPr>
              <p:cNvPr id="84" name="Ink 83">
                <a:extLst>
                  <a:ext uri="{FF2B5EF4-FFF2-40B4-BE49-F238E27FC236}">
                    <a16:creationId xmlns:a16="http://schemas.microsoft.com/office/drawing/2014/main" id="{86448804-8D09-AD74-18B9-272A6F3B3400}"/>
                  </a:ext>
                </a:extLst>
              </p:cNvPr>
              <p:cNvPicPr/>
              <p:nvPr/>
            </p:nvPicPr>
            <p:blipFill>
              <a:blip r:embed="rId141"/>
              <a:stretch>
                <a:fillRect/>
              </a:stretch>
            </p:blipFill>
            <p:spPr>
              <a:xfrm>
                <a:off x="8685756" y="2667908"/>
                <a:ext cx="6048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5" name="Ink 84">
                <a:extLst>
                  <a:ext uri="{FF2B5EF4-FFF2-40B4-BE49-F238E27FC236}">
                    <a16:creationId xmlns:a16="http://schemas.microsoft.com/office/drawing/2014/main" id="{3C4CFEDA-48B8-95C2-7DB4-762B49B99C40}"/>
                  </a:ext>
                </a:extLst>
              </p14:cNvPr>
              <p14:cNvContentPartPr/>
              <p14:nvPr/>
            </p14:nvContentPartPr>
            <p14:xfrm>
              <a:off x="8279316" y="2694908"/>
              <a:ext cx="591120" cy="37440"/>
            </p14:xfrm>
          </p:contentPart>
        </mc:Choice>
        <mc:Fallback>
          <p:pic>
            <p:nvPicPr>
              <p:cNvPr id="85" name="Ink 84">
                <a:extLst>
                  <a:ext uri="{FF2B5EF4-FFF2-40B4-BE49-F238E27FC236}">
                    <a16:creationId xmlns:a16="http://schemas.microsoft.com/office/drawing/2014/main" id="{3C4CFEDA-48B8-95C2-7DB4-762B49B99C40}"/>
                  </a:ext>
                </a:extLst>
              </p:cNvPr>
              <p:cNvPicPr/>
              <p:nvPr/>
            </p:nvPicPr>
            <p:blipFill>
              <a:blip r:embed="rId143"/>
              <a:stretch>
                <a:fillRect/>
              </a:stretch>
            </p:blipFill>
            <p:spPr>
              <a:xfrm>
                <a:off x="8261316" y="2676908"/>
                <a:ext cx="626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7" name="Ink 86">
                <a:extLst>
                  <a:ext uri="{FF2B5EF4-FFF2-40B4-BE49-F238E27FC236}">
                    <a16:creationId xmlns:a16="http://schemas.microsoft.com/office/drawing/2014/main" id="{183A151C-4C33-9712-AB6F-38E5FF1FA9F3}"/>
                  </a:ext>
                </a:extLst>
              </p14:cNvPr>
              <p14:cNvContentPartPr/>
              <p14:nvPr/>
            </p14:nvContentPartPr>
            <p14:xfrm>
              <a:off x="7351596" y="2713268"/>
              <a:ext cx="348120" cy="41760"/>
            </p14:xfrm>
          </p:contentPart>
        </mc:Choice>
        <mc:Fallback>
          <p:pic>
            <p:nvPicPr>
              <p:cNvPr id="87" name="Ink 86">
                <a:extLst>
                  <a:ext uri="{FF2B5EF4-FFF2-40B4-BE49-F238E27FC236}">
                    <a16:creationId xmlns:a16="http://schemas.microsoft.com/office/drawing/2014/main" id="{183A151C-4C33-9712-AB6F-38E5FF1FA9F3}"/>
                  </a:ext>
                </a:extLst>
              </p:cNvPr>
              <p:cNvPicPr/>
              <p:nvPr/>
            </p:nvPicPr>
            <p:blipFill>
              <a:blip r:embed="rId145"/>
              <a:stretch>
                <a:fillRect/>
              </a:stretch>
            </p:blipFill>
            <p:spPr>
              <a:xfrm>
                <a:off x="7333596" y="2695268"/>
                <a:ext cx="383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8" name="Ink 87">
                <a:extLst>
                  <a:ext uri="{FF2B5EF4-FFF2-40B4-BE49-F238E27FC236}">
                    <a16:creationId xmlns:a16="http://schemas.microsoft.com/office/drawing/2014/main" id="{72C32444-E9B7-4B19-F4F8-68E751C012BA}"/>
                  </a:ext>
                </a:extLst>
              </p14:cNvPr>
              <p14:cNvContentPartPr/>
              <p14:nvPr/>
            </p14:nvContentPartPr>
            <p14:xfrm>
              <a:off x="6604236" y="2721548"/>
              <a:ext cx="677160" cy="44280"/>
            </p14:xfrm>
          </p:contentPart>
        </mc:Choice>
        <mc:Fallback>
          <p:pic>
            <p:nvPicPr>
              <p:cNvPr id="88" name="Ink 87">
                <a:extLst>
                  <a:ext uri="{FF2B5EF4-FFF2-40B4-BE49-F238E27FC236}">
                    <a16:creationId xmlns:a16="http://schemas.microsoft.com/office/drawing/2014/main" id="{72C32444-E9B7-4B19-F4F8-68E751C012BA}"/>
                  </a:ext>
                </a:extLst>
              </p:cNvPr>
              <p:cNvPicPr/>
              <p:nvPr/>
            </p:nvPicPr>
            <p:blipFill>
              <a:blip r:embed="rId147"/>
              <a:stretch>
                <a:fillRect/>
              </a:stretch>
            </p:blipFill>
            <p:spPr>
              <a:xfrm>
                <a:off x="6586596" y="2703908"/>
                <a:ext cx="7128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9" name="Ink 88">
                <a:extLst>
                  <a:ext uri="{FF2B5EF4-FFF2-40B4-BE49-F238E27FC236}">
                    <a16:creationId xmlns:a16="http://schemas.microsoft.com/office/drawing/2014/main" id="{FD06C3D3-6D37-1D29-7E00-8C426421D6A3}"/>
                  </a:ext>
                </a:extLst>
              </p14:cNvPr>
              <p14:cNvContentPartPr/>
              <p14:nvPr/>
            </p14:nvContentPartPr>
            <p14:xfrm>
              <a:off x="5932116" y="2734508"/>
              <a:ext cx="398160" cy="34560"/>
            </p14:xfrm>
          </p:contentPart>
        </mc:Choice>
        <mc:Fallback>
          <p:pic>
            <p:nvPicPr>
              <p:cNvPr id="89" name="Ink 88">
                <a:extLst>
                  <a:ext uri="{FF2B5EF4-FFF2-40B4-BE49-F238E27FC236}">
                    <a16:creationId xmlns:a16="http://schemas.microsoft.com/office/drawing/2014/main" id="{FD06C3D3-6D37-1D29-7E00-8C426421D6A3}"/>
                  </a:ext>
                </a:extLst>
              </p:cNvPr>
              <p:cNvPicPr/>
              <p:nvPr/>
            </p:nvPicPr>
            <p:blipFill>
              <a:blip r:embed="rId149"/>
              <a:stretch>
                <a:fillRect/>
              </a:stretch>
            </p:blipFill>
            <p:spPr>
              <a:xfrm>
                <a:off x="5914116" y="2716508"/>
                <a:ext cx="433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1" name="Ink 90">
                <a:extLst>
                  <a:ext uri="{FF2B5EF4-FFF2-40B4-BE49-F238E27FC236}">
                    <a16:creationId xmlns:a16="http://schemas.microsoft.com/office/drawing/2014/main" id="{1768FCEC-B9A8-EF99-FEDB-2AB7FC93F517}"/>
                  </a:ext>
                </a:extLst>
              </p14:cNvPr>
              <p14:cNvContentPartPr/>
              <p14:nvPr/>
            </p14:nvContentPartPr>
            <p14:xfrm>
              <a:off x="4998996" y="2694908"/>
              <a:ext cx="791640" cy="54360"/>
            </p14:xfrm>
          </p:contentPart>
        </mc:Choice>
        <mc:Fallback>
          <p:pic>
            <p:nvPicPr>
              <p:cNvPr id="91" name="Ink 90">
                <a:extLst>
                  <a:ext uri="{FF2B5EF4-FFF2-40B4-BE49-F238E27FC236}">
                    <a16:creationId xmlns:a16="http://schemas.microsoft.com/office/drawing/2014/main" id="{1768FCEC-B9A8-EF99-FEDB-2AB7FC93F517}"/>
                  </a:ext>
                </a:extLst>
              </p:cNvPr>
              <p:cNvPicPr/>
              <p:nvPr/>
            </p:nvPicPr>
            <p:blipFill>
              <a:blip r:embed="rId151"/>
              <a:stretch>
                <a:fillRect/>
              </a:stretch>
            </p:blipFill>
            <p:spPr>
              <a:xfrm>
                <a:off x="4981356" y="2677268"/>
                <a:ext cx="827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3" name="Ink 92">
                <a:extLst>
                  <a:ext uri="{FF2B5EF4-FFF2-40B4-BE49-F238E27FC236}">
                    <a16:creationId xmlns:a16="http://schemas.microsoft.com/office/drawing/2014/main" id="{70C0E732-1A7B-46CD-68E7-88C6432E90D2}"/>
                  </a:ext>
                </a:extLst>
              </p14:cNvPr>
              <p14:cNvContentPartPr/>
              <p14:nvPr/>
            </p14:nvContentPartPr>
            <p14:xfrm>
              <a:off x="4156596" y="2722268"/>
              <a:ext cx="768240" cy="43200"/>
            </p14:xfrm>
          </p:contentPart>
        </mc:Choice>
        <mc:Fallback>
          <p:pic>
            <p:nvPicPr>
              <p:cNvPr id="93" name="Ink 92">
                <a:extLst>
                  <a:ext uri="{FF2B5EF4-FFF2-40B4-BE49-F238E27FC236}">
                    <a16:creationId xmlns:a16="http://schemas.microsoft.com/office/drawing/2014/main" id="{70C0E732-1A7B-46CD-68E7-88C6432E90D2}"/>
                  </a:ext>
                </a:extLst>
              </p:cNvPr>
              <p:cNvPicPr/>
              <p:nvPr/>
            </p:nvPicPr>
            <p:blipFill>
              <a:blip r:embed="rId153"/>
              <a:stretch>
                <a:fillRect/>
              </a:stretch>
            </p:blipFill>
            <p:spPr>
              <a:xfrm>
                <a:off x="4138596" y="2704268"/>
                <a:ext cx="803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5" name="Ink 94">
                <a:extLst>
                  <a:ext uri="{FF2B5EF4-FFF2-40B4-BE49-F238E27FC236}">
                    <a16:creationId xmlns:a16="http://schemas.microsoft.com/office/drawing/2014/main" id="{71BD108E-44B2-69D8-8E1B-A92FD765BD4A}"/>
                  </a:ext>
                </a:extLst>
              </p14:cNvPr>
              <p14:cNvContentPartPr/>
              <p14:nvPr/>
            </p14:nvContentPartPr>
            <p14:xfrm>
              <a:off x="3250116" y="2715068"/>
              <a:ext cx="726120" cy="50040"/>
            </p14:xfrm>
          </p:contentPart>
        </mc:Choice>
        <mc:Fallback>
          <p:pic>
            <p:nvPicPr>
              <p:cNvPr id="95" name="Ink 94">
                <a:extLst>
                  <a:ext uri="{FF2B5EF4-FFF2-40B4-BE49-F238E27FC236}">
                    <a16:creationId xmlns:a16="http://schemas.microsoft.com/office/drawing/2014/main" id="{71BD108E-44B2-69D8-8E1B-A92FD765BD4A}"/>
                  </a:ext>
                </a:extLst>
              </p:cNvPr>
              <p:cNvPicPr/>
              <p:nvPr/>
            </p:nvPicPr>
            <p:blipFill>
              <a:blip r:embed="rId155"/>
              <a:stretch>
                <a:fillRect/>
              </a:stretch>
            </p:blipFill>
            <p:spPr>
              <a:xfrm>
                <a:off x="3232116" y="2697068"/>
                <a:ext cx="7617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6" name="Ink 95">
                <a:extLst>
                  <a:ext uri="{FF2B5EF4-FFF2-40B4-BE49-F238E27FC236}">
                    <a16:creationId xmlns:a16="http://schemas.microsoft.com/office/drawing/2014/main" id="{40E954FA-4B4D-F71A-A624-68DAF8E8A1CD}"/>
                  </a:ext>
                </a:extLst>
              </p14:cNvPr>
              <p14:cNvContentPartPr/>
              <p14:nvPr/>
            </p14:nvContentPartPr>
            <p14:xfrm>
              <a:off x="2252556" y="2718668"/>
              <a:ext cx="860400" cy="41400"/>
            </p14:xfrm>
          </p:contentPart>
        </mc:Choice>
        <mc:Fallback>
          <p:pic>
            <p:nvPicPr>
              <p:cNvPr id="96" name="Ink 95">
                <a:extLst>
                  <a:ext uri="{FF2B5EF4-FFF2-40B4-BE49-F238E27FC236}">
                    <a16:creationId xmlns:a16="http://schemas.microsoft.com/office/drawing/2014/main" id="{40E954FA-4B4D-F71A-A624-68DAF8E8A1CD}"/>
                  </a:ext>
                </a:extLst>
              </p:cNvPr>
              <p:cNvPicPr/>
              <p:nvPr/>
            </p:nvPicPr>
            <p:blipFill>
              <a:blip r:embed="rId157"/>
              <a:stretch>
                <a:fillRect/>
              </a:stretch>
            </p:blipFill>
            <p:spPr>
              <a:xfrm>
                <a:off x="2234916" y="2701028"/>
                <a:ext cx="8960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8" name="Ink 97">
                <a:extLst>
                  <a:ext uri="{FF2B5EF4-FFF2-40B4-BE49-F238E27FC236}">
                    <a16:creationId xmlns:a16="http://schemas.microsoft.com/office/drawing/2014/main" id="{B24F41A8-A62D-E0A2-8919-C183F3AFF87F}"/>
                  </a:ext>
                </a:extLst>
              </p14:cNvPr>
              <p14:cNvContentPartPr/>
              <p14:nvPr/>
            </p14:nvContentPartPr>
            <p14:xfrm>
              <a:off x="2047716" y="2724068"/>
              <a:ext cx="455400" cy="20520"/>
            </p14:xfrm>
          </p:contentPart>
        </mc:Choice>
        <mc:Fallback>
          <p:pic>
            <p:nvPicPr>
              <p:cNvPr id="98" name="Ink 97">
                <a:extLst>
                  <a:ext uri="{FF2B5EF4-FFF2-40B4-BE49-F238E27FC236}">
                    <a16:creationId xmlns:a16="http://schemas.microsoft.com/office/drawing/2014/main" id="{B24F41A8-A62D-E0A2-8919-C183F3AFF87F}"/>
                  </a:ext>
                </a:extLst>
              </p:cNvPr>
              <p:cNvPicPr/>
              <p:nvPr/>
            </p:nvPicPr>
            <p:blipFill>
              <a:blip r:embed="rId159"/>
              <a:stretch>
                <a:fillRect/>
              </a:stretch>
            </p:blipFill>
            <p:spPr>
              <a:xfrm>
                <a:off x="2030076" y="2706068"/>
                <a:ext cx="491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9" name="Ink 98">
                <a:extLst>
                  <a:ext uri="{FF2B5EF4-FFF2-40B4-BE49-F238E27FC236}">
                    <a16:creationId xmlns:a16="http://schemas.microsoft.com/office/drawing/2014/main" id="{345CF5D7-0667-31CD-CDF5-63F08102E870}"/>
                  </a:ext>
                </a:extLst>
              </p14:cNvPr>
              <p14:cNvContentPartPr/>
              <p14:nvPr/>
            </p14:nvContentPartPr>
            <p14:xfrm>
              <a:off x="1320516" y="2679068"/>
              <a:ext cx="639720" cy="28440"/>
            </p14:xfrm>
          </p:contentPart>
        </mc:Choice>
        <mc:Fallback>
          <p:pic>
            <p:nvPicPr>
              <p:cNvPr id="99" name="Ink 98">
                <a:extLst>
                  <a:ext uri="{FF2B5EF4-FFF2-40B4-BE49-F238E27FC236}">
                    <a16:creationId xmlns:a16="http://schemas.microsoft.com/office/drawing/2014/main" id="{345CF5D7-0667-31CD-CDF5-63F08102E870}"/>
                  </a:ext>
                </a:extLst>
              </p:cNvPr>
              <p:cNvPicPr/>
              <p:nvPr/>
            </p:nvPicPr>
            <p:blipFill>
              <a:blip r:embed="rId161"/>
              <a:stretch>
                <a:fillRect/>
              </a:stretch>
            </p:blipFill>
            <p:spPr>
              <a:xfrm>
                <a:off x="1302516" y="2661428"/>
                <a:ext cx="6753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0" name="Ink 99">
                <a:extLst>
                  <a:ext uri="{FF2B5EF4-FFF2-40B4-BE49-F238E27FC236}">
                    <a16:creationId xmlns:a16="http://schemas.microsoft.com/office/drawing/2014/main" id="{91B737D8-C89C-E2D5-7E53-65919DC069C5}"/>
                  </a:ext>
                </a:extLst>
              </p14:cNvPr>
              <p14:cNvContentPartPr/>
              <p14:nvPr/>
            </p14:nvContentPartPr>
            <p14:xfrm>
              <a:off x="455076" y="2712188"/>
              <a:ext cx="911160" cy="68040"/>
            </p14:xfrm>
          </p:contentPart>
        </mc:Choice>
        <mc:Fallback>
          <p:pic>
            <p:nvPicPr>
              <p:cNvPr id="100" name="Ink 99">
                <a:extLst>
                  <a:ext uri="{FF2B5EF4-FFF2-40B4-BE49-F238E27FC236}">
                    <a16:creationId xmlns:a16="http://schemas.microsoft.com/office/drawing/2014/main" id="{91B737D8-C89C-E2D5-7E53-65919DC069C5}"/>
                  </a:ext>
                </a:extLst>
              </p:cNvPr>
              <p:cNvPicPr/>
              <p:nvPr/>
            </p:nvPicPr>
            <p:blipFill>
              <a:blip r:embed="rId163"/>
              <a:stretch>
                <a:fillRect/>
              </a:stretch>
            </p:blipFill>
            <p:spPr>
              <a:xfrm>
                <a:off x="437436" y="2694188"/>
                <a:ext cx="9468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9" name="Ink 138">
                <a:extLst>
                  <a:ext uri="{FF2B5EF4-FFF2-40B4-BE49-F238E27FC236}">
                    <a16:creationId xmlns:a16="http://schemas.microsoft.com/office/drawing/2014/main" id="{E06E9642-542D-B7AC-B33F-4AF2299C1D4F}"/>
                  </a:ext>
                </a:extLst>
              </p14:cNvPr>
              <p14:cNvContentPartPr/>
              <p14:nvPr/>
            </p14:nvContentPartPr>
            <p14:xfrm>
              <a:off x="6433596" y="2710388"/>
              <a:ext cx="1362960" cy="474840"/>
            </p14:xfrm>
          </p:contentPart>
        </mc:Choice>
        <mc:Fallback>
          <p:pic>
            <p:nvPicPr>
              <p:cNvPr id="139" name="Ink 138">
                <a:extLst>
                  <a:ext uri="{FF2B5EF4-FFF2-40B4-BE49-F238E27FC236}">
                    <a16:creationId xmlns:a16="http://schemas.microsoft.com/office/drawing/2014/main" id="{E06E9642-542D-B7AC-B33F-4AF2299C1D4F}"/>
                  </a:ext>
                </a:extLst>
              </p:cNvPr>
              <p:cNvPicPr/>
              <p:nvPr/>
            </p:nvPicPr>
            <p:blipFill>
              <a:blip r:embed="rId165"/>
              <a:stretch>
                <a:fillRect/>
              </a:stretch>
            </p:blipFill>
            <p:spPr>
              <a:xfrm>
                <a:off x="6415956" y="2692388"/>
                <a:ext cx="1398600" cy="510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57" name="Ink 156">
                <a:extLst>
                  <a:ext uri="{FF2B5EF4-FFF2-40B4-BE49-F238E27FC236}">
                    <a16:creationId xmlns:a16="http://schemas.microsoft.com/office/drawing/2014/main" id="{26E119DD-F1AC-A10F-78F7-5C3A22BD1851}"/>
                  </a:ext>
                </a:extLst>
              </p14:cNvPr>
              <p14:cNvContentPartPr/>
              <p14:nvPr/>
            </p14:nvContentPartPr>
            <p14:xfrm>
              <a:off x="2385396" y="3491228"/>
              <a:ext cx="823320" cy="29880"/>
            </p14:xfrm>
          </p:contentPart>
        </mc:Choice>
        <mc:Fallback>
          <p:pic>
            <p:nvPicPr>
              <p:cNvPr id="157" name="Ink 156">
                <a:extLst>
                  <a:ext uri="{FF2B5EF4-FFF2-40B4-BE49-F238E27FC236}">
                    <a16:creationId xmlns:a16="http://schemas.microsoft.com/office/drawing/2014/main" id="{26E119DD-F1AC-A10F-78F7-5C3A22BD1851}"/>
                  </a:ext>
                </a:extLst>
              </p:cNvPr>
              <p:cNvPicPr/>
              <p:nvPr/>
            </p:nvPicPr>
            <p:blipFill>
              <a:blip r:embed="rId167"/>
              <a:stretch>
                <a:fillRect/>
              </a:stretch>
            </p:blipFill>
            <p:spPr>
              <a:xfrm>
                <a:off x="2367756" y="3473228"/>
                <a:ext cx="8589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58" name="Ink 157">
                <a:extLst>
                  <a:ext uri="{FF2B5EF4-FFF2-40B4-BE49-F238E27FC236}">
                    <a16:creationId xmlns:a16="http://schemas.microsoft.com/office/drawing/2014/main" id="{13D79CE8-3ECD-7822-5B75-E19AAEB40EFB}"/>
                  </a:ext>
                </a:extLst>
              </p14:cNvPr>
              <p14:cNvContentPartPr/>
              <p14:nvPr/>
            </p14:nvContentPartPr>
            <p14:xfrm>
              <a:off x="1261836" y="3494828"/>
              <a:ext cx="964080" cy="66240"/>
            </p14:xfrm>
          </p:contentPart>
        </mc:Choice>
        <mc:Fallback>
          <p:pic>
            <p:nvPicPr>
              <p:cNvPr id="158" name="Ink 157">
                <a:extLst>
                  <a:ext uri="{FF2B5EF4-FFF2-40B4-BE49-F238E27FC236}">
                    <a16:creationId xmlns:a16="http://schemas.microsoft.com/office/drawing/2014/main" id="{13D79CE8-3ECD-7822-5B75-E19AAEB40EFB}"/>
                  </a:ext>
                </a:extLst>
              </p:cNvPr>
              <p:cNvPicPr/>
              <p:nvPr/>
            </p:nvPicPr>
            <p:blipFill>
              <a:blip r:embed="rId169"/>
              <a:stretch>
                <a:fillRect/>
              </a:stretch>
            </p:blipFill>
            <p:spPr>
              <a:xfrm>
                <a:off x="1243836" y="3476828"/>
                <a:ext cx="999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82" name="Ink 181">
                <a:extLst>
                  <a:ext uri="{FF2B5EF4-FFF2-40B4-BE49-F238E27FC236}">
                    <a16:creationId xmlns:a16="http://schemas.microsoft.com/office/drawing/2014/main" id="{5250E73E-0D82-2BCB-B897-049740E9BF15}"/>
                  </a:ext>
                </a:extLst>
              </p14:cNvPr>
              <p14:cNvContentPartPr/>
              <p14:nvPr/>
            </p14:nvContentPartPr>
            <p14:xfrm>
              <a:off x="7030116" y="3538748"/>
              <a:ext cx="811080" cy="439200"/>
            </p14:xfrm>
          </p:contentPart>
        </mc:Choice>
        <mc:Fallback>
          <p:pic>
            <p:nvPicPr>
              <p:cNvPr id="182" name="Ink 181">
                <a:extLst>
                  <a:ext uri="{FF2B5EF4-FFF2-40B4-BE49-F238E27FC236}">
                    <a16:creationId xmlns:a16="http://schemas.microsoft.com/office/drawing/2014/main" id="{5250E73E-0D82-2BCB-B897-049740E9BF15}"/>
                  </a:ext>
                </a:extLst>
              </p:cNvPr>
              <p:cNvPicPr/>
              <p:nvPr/>
            </p:nvPicPr>
            <p:blipFill>
              <a:blip r:embed="rId171"/>
              <a:stretch>
                <a:fillRect/>
              </a:stretch>
            </p:blipFill>
            <p:spPr>
              <a:xfrm>
                <a:off x="7012116" y="3521108"/>
                <a:ext cx="846720" cy="474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84" name="Ink 183">
                <a:extLst>
                  <a:ext uri="{FF2B5EF4-FFF2-40B4-BE49-F238E27FC236}">
                    <a16:creationId xmlns:a16="http://schemas.microsoft.com/office/drawing/2014/main" id="{6A7DC099-873F-D975-5FE3-C8639617A2A8}"/>
                  </a:ext>
                </a:extLst>
              </p14:cNvPr>
              <p14:cNvContentPartPr/>
              <p14:nvPr/>
            </p14:nvContentPartPr>
            <p14:xfrm>
              <a:off x="3060396" y="3492308"/>
              <a:ext cx="693720" cy="521640"/>
            </p14:xfrm>
          </p:contentPart>
        </mc:Choice>
        <mc:Fallback>
          <p:pic>
            <p:nvPicPr>
              <p:cNvPr id="184" name="Ink 183">
                <a:extLst>
                  <a:ext uri="{FF2B5EF4-FFF2-40B4-BE49-F238E27FC236}">
                    <a16:creationId xmlns:a16="http://schemas.microsoft.com/office/drawing/2014/main" id="{6A7DC099-873F-D975-5FE3-C8639617A2A8}"/>
                  </a:ext>
                </a:extLst>
              </p:cNvPr>
              <p:cNvPicPr/>
              <p:nvPr/>
            </p:nvPicPr>
            <p:blipFill>
              <a:blip r:embed="rId173"/>
              <a:stretch>
                <a:fillRect/>
              </a:stretch>
            </p:blipFill>
            <p:spPr>
              <a:xfrm>
                <a:off x="3042396" y="3474668"/>
                <a:ext cx="729360" cy="557280"/>
              </a:xfrm>
              <a:prstGeom prst="rect">
                <a:avLst/>
              </a:prstGeom>
            </p:spPr>
          </p:pic>
        </mc:Fallback>
      </mc:AlternateContent>
      <p:grpSp>
        <p:nvGrpSpPr>
          <p:cNvPr id="265" name="Group 264">
            <a:extLst>
              <a:ext uri="{FF2B5EF4-FFF2-40B4-BE49-F238E27FC236}">
                <a16:creationId xmlns:a16="http://schemas.microsoft.com/office/drawing/2014/main" id="{E9B09AB7-5566-4934-C938-7C50F148BC34}"/>
              </a:ext>
            </a:extLst>
          </p:cNvPr>
          <p:cNvGrpSpPr/>
          <p:nvPr/>
        </p:nvGrpSpPr>
        <p:grpSpPr>
          <a:xfrm>
            <a:off x="591516" y="5827628"/>
            <a:ext cx="8649000" cy="174600"/>
            <a:chOff x="591516" y="5827628"/>
            <a:chExt cx="8649000" cy="174600"/>
          </a:xfrm>
        </p:grpSpPr>
        <mc:AlternateContent xmlns:mc="http://schemas.openxmlformats.org/markup-compatibility/2006">
          <mc:Choice xmlns:p14="http://schemas.microsoft.com/office/powerpoint/2010/main" Requires="p14">
            <p:contentPart p14:bwMode="auto" r:id="rId174">
              <p14:nvContentPartPr>
                <p14:cNvPr id="250" name="Ink 249">
                  <a:extLst>
                    <a:ext uri="{FF2B5EF4-FFF2-40B4-BE49-F238E27FC236}">
                      <a16:creationId xmlns:a16="http://schemas.microsoft.com/office/drawing/2014/main" id="{7805460B-CB7F-CA1F-00D0-591AAF9BFAAA}"/>
                    </a:ext>
                  </a:extLst>
                </p14:cNvPr>
                <p14:cNvContentPartPr/>
                <p14:nvPr/>
              </p14:nvContentPartPr>
              <p14:xfrm>
                <a:off x="8241156" y="5827628"/>
                <a:ext cx="999360" cy="74160"/>
              </p14:xfrm>
            </p:contentPart>
          </mc:Choice>
          <mc:Fallback>
            <p:pic>
              <p:nvPicPr>
                <p:cNvPr id="250" name="Ink 249">
                  <a:extLst>
                    <a:ext uri="{FF2B5EF4-FFF2-40B4-BE49-F238E27FC236}">
                      <a16:creationId xmlns:a16="http://schemas.microsoft.com/office/drawing/2014/main" id="{7805460B-CB7F-CA1F-00D0-591AAF9BFAAA}"/>
                    </a:ext>
                  </a:extLst>
                </p:cNvPr>
                <p:cNvPicPr/>
                <p:nvPr/>
              </p:nvPicPr>
              <p:blipFill>
                <a:blip r:embed="rId175"/>
                <a:stretch>
                  <a:fillRect/>
                </a:stretch>
              </p:blipFill>
              <p:spPr>
                <a:xfrm>
                  <a:off x="8223156" y="5809988"/>
                  <a:ext cx="1035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51" name="Ink 250">
                  <a:extLst>
                    <a:ext uri="{FF2B5EF4-FFF2-40B4-BE49-F238E27FC236}">
                      <a16:creationId xmlns:a16="http://schemas.microsoft.com/office/drawing/2014/main" id="{CF854E9C-44BE-BABC-1D47-5F73ABECC7DE}"/>
                    </a:ext>
                  </a:extLst>
                </p14:cNvPr>
                <p14:cNvContentPartPr/>
                <p14:nvPr/>
              </p14:nvContentPartPr>
              <p14:xfrm>
                <a:off x="7650396" y="5920508"/>
                <a:ext cx="555120" cy="18000"/>
              </p14:xfrm>
            </p:contentPart>
          </mc:Choice>
          <mc:Fallback>
            <p:pic>
              <p:nvPicPr>
                <p:cNvPr id="251" name="Ink 250">
                  <a:extLst>
                    <a:ext uri="{FF2B5EF4-FFF2-40B4-BE49-F238E27FC236}">
                      <a16:creationId xmlns:a16="http://schemas.microsoft.com/office/drawing/2014/main" id="{CF854E9C-44BE-BABC-1D47-5F73ABECC7DE}"/>
                    </a:ext>
                  </a:extLst>
                </p:cNvPr>
                <p:cNvPicPr/>
                <p:nvPr/>
              </p:nvPicPr>
              <p:blipFill>
                <a:blip r:embed="rId177"/>
                <a:stretch>
                  <a:fillRect/>
                </a:stretch>
              </p:blipFill>
              <p:spPr>
                <a:xfrm>
                  <a:off x="7632396" y="5902508"/>
                  <a:ext cx="5907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52" name="Ink 251">
                  <a:extLst>
                    <a:ext uri="{FF2B5EF4-FFF2-40B4-BE49-F238E27FC236}">
                      <a16:creationId xmlns:a16="http://schemas.microsoft.com/office/drawing/2014/main" id="{3BDDD7EF-CE37-63C0-FE2D-8FEAF778247D}"/>
                    </a:ext>
                  </a:extLst>
                </p14:cNvPr>
                <p14:cNvContentPartPr/>
                <p14:nvPr/>
              </p14:nvContentPartPr>
              <p14:xfrm>
                <a:off x="6863436" y="5916188"/>
                <a:ext cx="615600" cy="52560"/>
              </p14:xfrm>
            </p:contentPart>
          </mc:Choice>
          <mc:Fallback>
            <p:pic>
              <p:nvPicPr>
                <p:cNvPr id="252" name="Ink 251">
                  <a:extLst>
                    <a:ext uri="{FF2B5EF4-FFF2-40B4-BE49-F238E27FC236}">
                      <a16:creationId xmlns:a16="http://schemas.microsoft.com/office/drawing/2014/main" id="{3BDDD7EF-CE37-63C0-FE2D-8FEAF778247D}"/>
                    </a:ext>
                  </a:extLst>
                </p:cNvPr>
                <p:cNvPicPr/>
                <p:nvPr/>
              </p:nvPicPr>
              <p:blipFill>
                <a:blip r:embed="rId179"/>
                <a:stretch>
                  <a:fillRect/>
                </a:stretch>
              </p:blipFill>
              <p:spPr>
                <a:xfrm>
                  <a:off x="6845796" y="5898548"/>
                  <a:ext cx="651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54" name="Ink 253">
                  <a:extLst>
                    <a:ext uri="{FF2B5EF4-FFF2-40B4-BE49-F238E27FC236}">
                      <a16:creationId xmlns:a16="http://schemas.microsoft.com/office/drawing/2014/main" id="{9EA30BB2-821D-054F-720E-5BEACB80941E}"/>
                    </a:ext>
                  </a:extLst>
                </p14:cNvPr>
                <p14:cNvContentPartPr/>
                <p14:nvPr/>
              </p14:nvContentPartPr>
              <p14:xfrm>
                <a:off x="6250716" y="5901428"/>
                <a:ext cx="580320" cy="49320"/>
              </p14:xfrm>
            </p:contentPart>
          </mc:Choice>
          <mc:Fallback>
            <p:pic>
              <p:nvPicPr>
                <p:cNvPr id="254" name="Ink 253">
                  <a:extLst>
                    <a:ext uri="{FF2B5EF4-FFF2-40B4-BE49-F238E27FC236}">
                      <a16:creationId xmlns:a16="http://schemas.microsoft.com/office/drawing/2014/main" id="{9EA30BB2-821D-054F-720E-5BEACB80941E}"/>
                    </a:ext>
                  </a:extLst>
                </p:cNvPr>
                <p:cNvPicPr/>
                <p:nvPr/>
              </p:nvPicPr>
              <p:blipFill>
                <a:blip r:embed="rId181"/>
                <a:stretch>
                  <a:fillRect/>
                </a:stretch>
              </p:blipFill>
              <p:spPr>
                <a:xfrm>
                  <a:off x="6232716" y="5883788"/>
                  <a:ext cx="615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55" name="Ink 254">
                  <a:extLst>
                    <a:ext uri="{FF2B5EF4-FFF2-40B4-BE49-F238E27FC236}">
                      <a16:creationId xmlns:a16="http://schemas.microsoft.com/office/drawing/2014/main" id="{B424A114-A1EE-59AD-0208-4921A2BB2CD0}"/>
                    </a:ext>
                  </a:extLst>
                </p14:cNvPr>
                <p14:cNvContentPartPr/>
                <p14:nvPr/>
              </p14:nvContentPartPr>
              <p14:xfrm>
                <a:off x="5350716" y="5919068"/>
                <a:ext cx="785160" cy="39240"/>
              </p14:xfrm>
            </p:contentPart>
          </mc:Choice>
          <mc:Fallback>
            <p:pic>
              <p:nvPicPr>
                <p:cNvPr id="255" name="Ink 254">
                  <a:extLst>
                    <a:ext uri="{FF2B5EF4-FFF2-40B4-BE49-F238E27FC236}">
                      <a16:creationId xmlns:a16="http://schemas.microsoft.com/office/drawing/2014/main" id="{B424A114-A1EE-59AD-0208-4921A2BB2CD0}"/>
                    </a:ext>
                  </a:extLst>
                </p:cNvPr>
                <p:cNvPicPr/>
                <p:nvPr/>
              </p:nvPicPr>
              <p:blipFill>
                <a:blip r:embed="rId183"/>
                <a:stretch>
                  <a:fillRect/>
                </a:stretch>
              </p:blipFill>
              <p:spPr>
                <a:xfrm>
                  <a:off x="5333076" y="5901068"/>
                  <a:ext cx="8208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57" name="Ink 256">
                  <a:extLst>
                    <a:ext uri="{FF2B5EF4-FFF2-40B4-BE49-F238E27FC236}">
                      <a16:creationId xmlns:a16="http://schemas.microsoft.com/office/drawing/2014/main" id="{014F27D4-050A-DA9B-8D90-B11A0B462E3E}"/>
                    </a:ext>
                  </a:extLst>
                </p14:cNvPr>
                <p14:cNvContentPartPr/>
                <p14:nvPr/>
              </p14:nvContentPartPr>
              <p14:xfrm>
                <a:off x="4492836" y="5905028"/>
                <a:ext cx="740160" cy="20520"/>
              </p14:xfrm>
            </p:contentPart>
          </mc:Choice>
          <mc:Fallback>
            <p:pic>
              <p:nvPicPr>
                <p:cNvPr id="257" name="Ink 256">
                  <a:extLst>
                    <a:ext uri="{FF2B5EF4-FFF2-40B4-BE49-F238E27FC236}">
                      <a16:creationId xmlns:a16="http://schemas.microsoft.com/office/drawing/2014/main" id="{014F27D4-050A-DA9B-8D90-B11A0B462E3E}"/>
                    </a:ext>
                  </a:extLst>
                </p:cNvPr>
                <p:cNvPicPr/>
                <p:nvPr/>
              </p:nvPicPr>
              <p:blipFill>
                <a:blip r:embed="rId185"/>
                <a:stretch>
                  <a:fillRect/>
                </a:stretch>
              </p:blipFill>
              <p:spPr>
                <a:xfrm>
                  <a:off x="4474836" y="5887028"/>
                  <a:ext cx="7758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58" name="Ink 257">
                  <a:extLst>
                    <a:ext uri="{FF2B5EF4-FFF2-40B4-BE49-F238E27FC236}">
                      <a16:creationId xmlns:a16="http://schemas.microsoft.com/office/drawing/2014/main" id="{CB327A7A-4C9E-2F91-118C-B002A455BF9E}"/>
                    </a:ext>
                  </a:extLst>
                </p14:cNvPr>
                <p14:cNvContentPartPr/>
                <p14:nvPr/>
              </p14:nvContentPartPr>
              <p14:xfrm>
                <a:off x="4169916" y="5929868"/>
                <a:ext cx="254160" cy="26280"/>
              </p14:xfrm>
            </p:contentPart>
          </mc:Choice>
          <mc:Fallback>
            <p:pic>
              <p:nvPicPr>
                <p:cNvPr id="258" name="Ink 257">
                  <a:extLst>
                    <a:ext uri="{FF2B5EF4-FFF2-40B4-BE49-F238E27FC236}">
                      <a16:creationId xmlns:a16="http://schemas.microsoft.com/office/drawing/2014/main" id="{CB327A7A-4C9E-2F91-118C-B002A455BF9E}"/>
                    </a:ext>
                  </a:extLst>
                </p:cNvPr>
                <p:cNvPicPr/>
                <p:nvPr/>
              </p:nvPicPr>
              <p:blipFill>
                <a:blip r:embed="rId187"/>
                <a:stretch>
                  <a:fillRect/>
                </a:stretch>
              </p:blipFill>
              <p:spPr>
                <a:xfrm>
                  <a:off x="4151916" y="5912228"/>
                  <a:ext cx="2898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59" name="Ink 258">
                  <a:extLst>
                    <a:ext uri="{FF2B5EF4-FFF2-40B4-BE49-F238E27FC236}">
                      <a16:creationId xmlns:a16="http://schemas.microsoft.com/office/drawing/2014/main" id="{1CB2912D-F233-0B90-7428-169D44A84A7E}"/>
                    </a:ext>
                  </a:extLst>
                </p14:cNvPr>
                <p14:cNvContentPartPr/>
                <p14:nvPr/>
              </p14:nvContentPartPr>
              <p14:xfrm>
                <a:off x="3025476" y="5903588"/>
                <a:ext cx="1016280" cy="91440"/>
              </p14:xfrm>
            </p:contentPart>
          </mc:Choice>
          <mc:Fallback>
            <p:pic>
              <p:nvPicPr>
                <p:cNvPr id="259" name="Ink 258">
                  <a:extLst>
                    <a:ext uri="{FF2B5EF4-FFF2-40B4-BE49-F238E27FC236}">
                      <a16:creationId xmlns:a16="http://schemas.microsoft.com/office/drawing/2014/main" id="{1CB2912D-F233-0B90-7428-169D44A84A7E}"/>
                    </a:ext>
                  </a:extLst>
                </p:cNvPr>
                <p:cNvPicPr/>
                <p:nvPr/>
              </p:nvPicPr>
              <p:blipFill>
                <a:blip r:embed="rId189"/>
                <a:stretch>
                  <a:fillRect/>
                </a:stretch>
              </p:blipFill>
              <p:spPr>
                <a:xfrm>
                  <a:off x="3007836" y="5885588"/>
                  <a:ext cx="1051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60" name="Ink 259">
                  <a:extLst>
                    <a:ext uri="{FF2B5EF4-FFF2-40B4-BE49-F238E27FC236}">
                      <a16:creationId xmlns:a16="http://schemas.microsoft.com/office/drawing/2014/main" id="{7A3DFA04-4317-3034-5594-CF6B0A5A2E62}"/>
                    </a:ext>
                  </a:extLst>
                </p14:cNvPr>
                <p14:cNvContentPartPr/>
                <p14:nvPr/>
              </p14:nvContentPartPr>
              <p14:xfrm>
                <a:off x="2080116" y="5930588"/>
                <a:ext cx="853920" cy="67320"/>
              </p14:xfrm>
            </p:contentPart>
          </mc:Choice>
          <mc:Fallback>
            <p:pic>
              <p:nvPicPr>
                <p:cNvPr id="260" name="Ink 259">
                  <a:extLst>
                    <a:ext uri="{FF2B5EF4-FFF2-40B4-BE49-F238E27FC236}">
                      <a16:creationId xmlns:a16="http://schemas.microsoft.com/office/drawing/2014/main" id="{7A3DFA04-4317-3034-5594-CF6B0A5A2E62}"/>
                    </a:ext>
                  </a:extLst>
                </p:cNvPr>
                <p:cNvPicPr/>
                <p:nvPr/>
              </p:nvPicPr>
              <p:blipFill>
                <a:blip r:embed="rId191"/>
                <a:stretch>
                  <a:fillRect/>
                </a:stretch>
              </p:blipFill>
              <p:spPr>
                <a:xfrm>
                  <a:off x="2062476" y="5912948"/>
                  <a:ext cx="8895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62" name="Ink 261">
                  <a:extLst>
                    <a:ext uri="{FF2B5EF4-FFF2-40B4-BE49-F238E27FC236}">
                      <a16:creationId xmlns:a16="http://schemas.microsoft.com/office/drawing/2014/main" id="{3D9DE460-999F-EBE1-26B0-B3D420DD348D}"/>
                    </a:ext>
                  </a:extLst>
                </p14:cNvPr>
                <p14:cNvContentPartPr/>
                <p14:nvPr/>
              </p14:nvContentPartPr>
              <p14:xfrm>
                <a:off x="1585476" y="5926988"/>
                <a:ext cx="527400" cy="75240"/>
              </p14:xfrm>
            </p:contentPart>
          </mc:Choice>
          <mc:Fallback>
            <p:pic>
              <p:nvPicPr>
                <p:cNvPr id="262" name="Ink 261">
                  <a:extLst>
                    <a:ext uri="{FF2B5EF4-FFF2-40B4-BE49-F238E27FC236}">
                      <a16:creationId xmlns:a16="http://schemas.microsoft.com/office/drawing/2014/main" id="{3D9DE460-999F-EBE1-26B0-B3D420DD348D}"/>
                    </a:ext>
                  </a:extLst>
                </p:cNvPr>
                <p:cNvPicPr/>
                <p:nvPr/>
              </p:nvPicPr>
              <p:blipFill>
                <a:blip r:embed="rId193"/>
                <a:stretch>
                  <a:fillRect/>
                </a:stretch>
              </p:blipFill>
              <p:spPr>
                <a:xfrm>
                  <a:off x="1567476" y="5908988"/>
                  <a:ext cx="563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63" name="Ink 262">
                  <a:extLst>
                    <a:ext uri="{FF2B5EF4-FFF2-40B4-BE49-F238E27FC236}">
                      <a16:creationId xmlns:a16="http://schemas.microsoft.com/office/drawing/2014/main" id="{61649C13-E560-D26E-5744-DB87AC847F67}"/>
                    </a:ext>
                  </a:extLst>
                </p14:cNvPr>
                <p14:cNvContentPartPr/>
                <p14:nvPr/>
              </p14:nvContentPartPr>
              <p14:xfrm>
                <a:off x="591516" y="5884148"/>
                <a:ext cx="829800" cy="81360"/>
              </p14:xfrm>
            </p:contentPart>
          </mc:Choice>
          <mc:Fallback>
            <p:pic>
              <p:nvPicPr>
                <p:cNvPr id="263" name="Ink 262">
                  <a:extLst>
                    <a:ext uri="{FF2B5EF4-FFF2-40B4-BE49-F238E27FC236}">
                      <a16:creationId xmlns:a16="http://schemas.microsoft.com/office/drawing/2014/main" id="{61649C13-E560-D26E-5744-DB87AC847F67}"/>
                    </a:ext>
                  </a:extLst>
                </p:cNvPr>
                <p:cNvPicPr/>
                <p:nvPr/>
              </p:nvPicPr>
              <p:blipFill>
                <a:blip r:embed="rId195"/>
                <a:stretch>
                  <a:fillRect/>
                </a:stretch>
              </p:blipFill>
              <p:spPr>
                <a:xfrm>
                  <a:off x="573876" y="5866508"/>
                  <a:ext cx="865440" cy="117000"/>
                </a:xfrm>
                <a:prstGeom prst="rect">
                  <a:avLst/>
                </a:prstGeom>
              </p:spPr>
            </p:pic>
          </mc:Fallback>
        </mc:AlternateContent>
      </p:grpSp>
      <p:grpSp>
        <p:nvGrpSpPr>
          <p:cNvPr id="267" name="Group 266">
            <a:extLst>
              <a:ext uri="{FF2B5EF4-FFF2-40B4-BE49-F238E27FC236}">
                <a16:creationId xmlns:a16="http://schemas.microsoft.com/office/drawing/2014/main" id="{67474FDE-8A94-EA3F-A1AC-9EBC3DB77C76}"/>
              </a:ext>
            </a:extLst>
          </p:cNvPr>
          <p:cNvGrpSpPr/>
          <p:nvPr/>
        </p:nvGrpSpPr>
        <p:grpSpPr>
          <a:xfrm>
            <a:off x="7890156" y="6297068"/>
            <a:ext cx="1314360" cy="70920"/>
            <a:chOff x="7890156" y="6297068"/>
            <a:chExt cx="1314360" cy="70920"/>
          </a:xfrm>
        </p:grpSpPr>
        <mc:AlternateContent xmlns:mc="http://schemas.openxmlformats.org/markup-compatibility/2006">
          <mc:Choice xmlns:p14="http://schemas.microsoft.com/office/powerpoint/2010/main" Requires="p14">
            <p:contentPart p14:bwMode="auto" r:id="rId196">
              <p14:nvContentPartPr>
                <p14:cNvPr id="264" name="Ink 263">
                  <a:extLst>
                    <a:ext uri="{FF2B5EF4-FFF2-40B4-BE49-F238E27FC236}">
                      <a16:creationId xmlns:a16="http://schemas.microsoft.com/office/drawing/2014/main" id="{D98C49AC-14A2-08C2-F71B-E1BA0CB719ED}"/>
                    </a:ext>
                  </a:extLst>
                </p14:cNvPr>
                <p14:cNvContentPartPr/>
                <p14:nvPr/>
              </p14:nvContentPartPr>
              <p14:xfrm>
                <a:off x="8915796" y="6326588"/>
                <a:ext cx="288720" cy="41400"/>
              </p14:xfrm>
            </p:contentPart>
          </mc:Choice>
          <mc:Fallback>
            <p:pic>
              <p:nvPicPr>
                <p:cNvPr id="264" name="Ink 263">
                  <a:extLst>
                    <a:ext uri="{FF2B5EF4-FFF2-40B4-BE49-F238E27FC236}">
                      <a16:creationId xmlns:a16="http://schemas.microsoft.com/office/drawing/2014/main" id="{D98C49AC-14A2-08C2-F71B-E1BA0CB719ED}"/>
                    </a:ext>
                  </a:extLst>
                </p:cNvPr>
                <p:cNvPicPr/>
                <p:nvPr/>
              </p:nvPicPr>
              <p:blipFill>
                <a:blip r:embed="rId197"/>
                <a:stretch>
                  <a:fillRect/>
                </a:stretch>
              </p:blipFill>
              <p:spPr>
                <a:xfrm>
                  <a:off x="8897796" y="6308588"/>
                  <a:ext cx="324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66" name="Ink 265">
                  <a:extLst>
                    <a:ext uri="{FF2B5EF4-FFF2-40B4-BE49-F238E27FC236}">
                      <a16:creationId xmlns:a16="http://schemas.microsoft.com/office/drawing/2014/main" id="{FB0A2901-24BD-6135-BAE0-225BC65EE6F6}"/>
                    </a:ext>
                  </a:extLst>
                </p14:cNvPr>
                <p14:cNvContentPartPr/>
                <p14:nvPr/>
              </p14:nvContentPartPr>
              <p14:xfrm>
                <a:off x="7890156" y="6297068"/>
                <a:ext cx="977400" cy="34920"/>
              </p14:xfrm>
            </p:contentPart>
          </mc:Choice>
          <mc:Fallback>
            <p:pic>
              <p:nvPicPr>
                <p:cNvPr id="266" name="Ink 265">
                  <a:extLst>
                    <a:ext uri="{FF2B5EF4-FFF2-40B4-BE49-F238E27FC236}">
                      <a16:creationId xmlns:a16="http://schemas.microsoft.com/office/drawing/2014/main" id="{FB0A2901-24BD-6135-BAE0-225BC65EE6F6}"/>
                    </a:ext>
                  </a:extLst>
                </p:cNvPr>
                <p:cNvPicPr/>
                <p:nvPr/>
              </p:nvPicPr>
              <p:blipFill>
                <a:blip r:embed="rId199"/>
                <a:stretch>
                  <a:fillRect/>
                </a:stretch>
              </p:blipFill>
              <p:spPr>
                <a:xfrm>
                  <a:off x="7872516" y="6279068"/>
                  <a:ext cx="1013040" cy="70560"/>
                </a:xfrm>
                <a:prstGeom prst="rect">
                  <a:avLst/>
                </a:prstGeom>
              </p:spPr>
            </p:pic>
          </mc:Fallback>
        </mc:AlternateContent>
      </p:grpSp>
      <p:grpSp>
        <p:nvGrpSpPr>
          <p:cNvPr id="269" name="Group 268">
            <a:extLst>
              <a:ext uri="{FF2B5EF4-FFF2-40B4-BE49-F238E27FC236}">
                <a16:creationId xmlns:a16="http://schemas.microsoft.com/office/drawing/2014/main" id="{A011B54A-4EF5-4AF2-921F-61BE0AEFE049}"/>
              </a:ext>
            </a:extLst>
          </p:cNvPr>
          <p:cNvGrpSpPr/>
          <p:nvPr/>
        </p:nvGrpSpPr>
        <p:grpSpPr>
          <a:xfrm>
            <a:off x="357516" y="2633708"/>
            <a:ext cx="1360440" cy="646920"/>
            <a:chOff x="357516" y="2633708"/>
            <a:chExt cx="1360440" cy="646920"/>
          </a:xfrm>
        </p:grpSpPr>
        <mc:AlternateContent xmlns:mc="http://schemas.openxmlformats.org/markup-compatibility/2006">
          <mc:Choice xmlns:p14="http://schemas.microsoft.com/office/powerpoint/2010/main" Requires="p14">
            <p:contentPart p14:bwMode="auto" r:id="rId200">
              <p14:nvContentPartPr>
                <p14:cNvPr id="141" name="Ink 140">
                  <a:extLst>
                    <a:ext uri="{FF2B5EF4-FFF2-40B4-BE49-F238E27FC236}">
                      <a16:creationId xmlns:a16="http://schemas.microsoft.com/office/drawing/2014/main" id="{64196411-3966-A038-EC28-803281FCC0BF}"/>
                    </a:ext>
                  </a:extLst>
                </p14:cNvPr>
                <p14:cNvContentPartPr/>
                <p14:nvPr/>
              </p14:nvContentPartPr>
              <p14:xfrm>
                <a:off x="1072476" y="3082988"/>
                <a:ext cx="574920" cy="53640"/>
              </p14:xfrm>
            </p:contentPart>
          </mc:Choice>
          <mc:Fallback>
            <p:pic>
              <p:nvPicPr>
                <p:cNvPr id="141" name="Ink 140">
                  <a:extLst>
                    <a:ext uri="{FF2B5EF4-FFF2-40B4-BE49-F238E27FC236}">
                      <a16:creationId xmlns:a16="http://schemas.microsoft.com/office/drawing/2014/main" id="{64196411-3966-A038-EC28-803281FCC0BF}"/>
                    </a:ext>
                  </a:extLst>
                </p:cNvPr>
                <p:cNvPicPr/>
                <p:nvPr/>
              </p:nvPicPr>
              <p:blipFill>
                <a:blip r:embed="rId201"/>
                <a:stretch>
                  <a:fillRect/>
                </a:stretch>
              </p:blipFill>
              <p:spPr>
                <a:xfrm>
                  <a:off x="1054476" y="3065348"/>
                  <a:ext cx="6105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2" name="Ink 141">
                  <a:extLst>
                    <a:ext uri="{FF2B5EF4-FFF2-40B4-BE49-F238E27FC236}">
                      <a16:creationId xmlns:a16="http://schemas.microsoft.com/office/drawing/2014/main" id="{047D5AFB-E852-65ED-D455-D4946E45FA75}"/>
                    </a:ext>
                  </a:extLst>
                </p14:cNvPr>
                <p14:cNvContentPartPr/>
                <p14:nvPr/>
              </p14:nvContentPartPr>
              <p14:xfrm>
                <a:off x="506556" y="3152468"/>
                <a:ext cx="494280" cy="37080"/>
              </p14:xfrm>
            </p:contentPart>
          </mc:Choice>
          <mc:Fallback>
            <p:pic>
              <p:nvPicPr>
                <p:cNvPr id="142" name="Ink 141">
                  <a:extLst>
                    <a:ext uri="{FF2B5EF4-FFF2-40B4-BE49-F238E27FC236}">
                      <a16:creationId xmlns:a16="http://schemas.microsoft.com/office/drawing/2014/main" id="{047D5AFB-E852-65ED-D455-D4946E45FA75}"/>
                    </a:ext>
                  </a:extLst>
                </p:cNvPr>
                <p:cNvPicPr/>
                <p:nvPr/>
              </p:nvPicPr>
              <p:blipFill>
                <a:blip r:embed="rId203"/>
                <a:stretch>
                  <a:fillRect/>
                </a:stretch>
              </p:blipFill>
              <p:spPr>
                <a:xfrm>
                  <a:off x="488556" y="3134828"/>
                  <a:ext cx="529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68" name="Ink 267">
                  <a:extLst>
                    <a:ext uri="{FF2B5EF4-FFF2-40B4-BE49-F238E27FC236}">
                      <a16:creationId xmlns:a16="http://schemas.microsoft.com/office/drawing/2014/main" id="{75BE51F3-A3BF-B78B-AB7B-8DD4F212BA62}"/>
                    </a:ext>
                  </a:extLst>
                </p14:cNvPr>
                <p14:cNvContentPartPr/>
                <p14:nvPr/>
              </p14:nvContentPartPr>
              <p14:xfrm>
                <a:off x="357516" y="2633708"/>
                <a:ext cx="1360440" cy="646920"/>
              </p14:xfrm>
            </p:contentPart>
          </mc:Choice>
          <mc:Fallback>
            <p:pic>
              <p:nvPicPr>
                <p:cNvPr id="268" name="Ink 267">
                  <a:extLst>
                    <a:ext uri="{FF2B5EF4-FFF2-40B4-BE49-F238E27FC236}">
                      <a16:creationId xmlns:a16="http://schemas.microsoft.com/office/drawing/2014/main" id="{75BE51F3-A3BF-B78B-AB7B-8DD4F212BA62}"/>
                    </a:ext>
                  </a:extLst>
                </p:cNvPr>
                <p:cNvPicPr/>
                <p:nvPr/>
              </p:nvPicPr>
              <p:blipFill>
                <a:blip r:embed="rId205"/>
                <a:stretch>
                  <a:fillRect/>
                </a:stretch>
              </p:blipFill>
              <p:spPr>
                <a:xfrm>
                  <a:off x="339516" y="2616068"/>
                  <a:ext cx="1396080" cy="68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6">
            <p14:nvContentPartPr>
              <p14:cNvPr id="272" name="Ink 271">
                <a:extLst>
                  <a:ext uri="{FF2B5EF4-FFF2-40B4-BE49-F238E27FC236}">
                    <a16:creationId xmlns:a16="http://schemas.microsoft.com/office/drawing/2014/main" id="{B30BE912-09CE-0A17-A13B-F8AF0B8227DD}"/>
                  </a:ext>
                </a:extLst>
              </p14:cNvPr>
              <p14:cNvContentPartPr/>
              <p14:nvPr/>
            </p14:nvContentPartPr>
            <p14:xfrm>
              <a:off x="7889796" y="3079028"/>
              <a:ext cx="1526400" cy="461520"/>
            </p14:xfrm>
          </p:contentPart>
        </mc:Choice>
        <mc:Fallback>
          <p:pic>
            <p:nvPicPr>
              <p:cNvPr id="272" name="Ink 271">
                <a:extLst>
                  <a:ext uri="{FF2B5EF4-FFF2-40B4-BE49-F238E27FC236}">
                    <a16:creationId xmlns:a16="http://schemas.microsoft.com/office/drawing/2014/main" id="{B30BE912-09CE-0A17-A13B-F8AF0B8227DD}"/>
                  </a:ext>
                </a:extLst>
              </p:cNvPr>
              <p:cNvPicPr/>
              <p:nvPr/>
            </p:nvPicPr>
            <p:blipFill>
              <a:blip r:embed="rId207"/>
              <a:stretch>
                <a:fillRect/>
              </a:stretch>
            </p:blipFill>
            <p:spPr>
              <a:xfrm>
                <a:off x="7871796" y="3061028"/>
                <a:ext cx="1562040" cy="497160"/>
              </a:xfrm>
              <a:prstGeom prst="rect">
                <a:avLst/>
              </a:prstGeom>
            </p:spPr>
          </p:pic>
        </mc:Fallback>
      </mc:AlternateContent>
      <p:grpSp>
        <p:nvGrpSpPr>
          <p:cNvPr id="275" name="Group 274">
            <a:extLst>
              <a:ext uri="{FF2B5EF4-FFF2-40B4-BE49-F238E27FC236}">
                <a16:creationId xmlns:a16="http://schemas.microsoft.com/office/drawing/2014/main" id="{42AC10CE-242D-D551-E226-E79D756770F1}"/>
              </a:ext>
            </a:extLst>
          </p:cNvPr>
          <p:cNvGrpSpPr/>
          <p:nvPr/>
        </p:nvGrpSpPr>
        <p:grpSpPr>
          <a:xfrm>
            <a:off x="2016396" y="3091988"/>
            <a:ext cx="5856480" cy="568800"/>
            <a:chOff x="2016396" y="3091988"/>
            <a:chExt cx="5856480" cy="568800"/>
          </a:xfrm>
        </p:grpSpPr>
        <mc:AlternateContent xmlns:mc="http://schemas.openxmlformats.org/markup-compatibility/2006">
          <mc:Choice xmlns:p14="http://schemas.microsoft.com/office/powerpoint/2010/main" Requires="p14">
            <p:contentPart p14:bwMode="auto" r:id="rId208">
              <p14:nvContentPartPr>
                <p14:cNvPr id="103" name="Ink 102">
                  <a:extLst>
                    <a:ext uri="{FF2B5EF4-FFF2-40B4-BE49-F238E27FC236}">
                      <a16:creationId xmlns:a16="http://schemas.microsoft.com/office/drawing/2014/main" id="{3838AAD3-BB08-EC9F-95E6-B27860CE64FF}"/>
                    </a:ext>
                  </a:extLst>
                </p14:cNvPr>
                <p14:cNvContentPartPr/>
                <p14:nvPr/>
              </p14:nvContentPartPr>
              <p14:xfrm>
                <a:off x="7230996" y="3109628"/>
                <a:ext cx="460080" cy="24120"/>
              </p14:xfrm>
            </p:contentPart>
          </mc:Choice>
          <mc:Fallback>
            <p:pic>
              <p:nvPicPr>
                <p:cNvPr id="103" name="Ink 102">
                  <a:extLst>
                    <a:ext uri="{FF2B5EF4-FFF2-40B4-BE49-F238E27FC236}">
                      <a16:creationId xmlns:a16="http://schemas.microsoft.com/office/drawing/2014/main" id="{3838AAD3-BB08-EC9F-95E6-B27860CE64FF}"/>
                    </a:ext>
                  </a:extLst>
                </p:cNvPr>
                <p:cNvPicPr/>
                <p:nvPr/>
              </p:nvPicPr>
              <p:blipFill>
                <a:blip r:embed="rId209"/>
                <a:stretch>
                  <a:fillRect/>
                </a:stretch>
              </p:blipFill>
              <p:spPr>
                <a:xfrm>
                  <a:off x="7213356" y="3091988"/>
                  <a:ext cx="495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04" name="Ink 103">
                  <a:extLst>
                    <a:ext uri="{FF2B5EF4-FFF2-40B4-BE49-F238E27FC236}">
                      <a16:creationId xmlns:a16="http://schemas.microsoft.com/office/drawing/2014/main" id="{567B5F43-3D43-951B-B7CC-FA0703D9839D}"/>
                    </a:ext>
                  </a:extLst>
                </p14:cNvPr>
                <p14:cNvContentPartPr/>
                <p14:nvPr/>
              </p14:nvContentPartPr>
              <p14:xfrm>
                <a:off x="6660036" y="3091988"/>
                <a:ext cx="396720" cy="42480"/>
              </p14:xfrm>
            </p:contentPart>
          </mc:Choice>
          <mc:Fallback>
            <p:pic>
              <p:nvPicPr>
                <p:cNvPr id="104" name="Ink 103">
                  <a:extLst>
                    <a:ext uri="{FF2B5EF4-FFF2-40B4-BE49-F238E27FC236}">
                      <a16:creationId xmlns:a16="http://schemas.microsoft.com/office/drawing/2014/main" id="{567B5F43-3D43-951B-B7CC-FA0703D9839D}"/>
                    </a:ext>
                  </a:extLst>
                </p:cNvPr>
                <p:cNvPicPr/>
                <p:nvPr/>
              </p:nvPicPr>
              <p:blipFill>
                <a:blip r:embed="rId211"/>
                <a:stretch>
                  <a:fillRect/>
                </a:stretch>
              </p:blipFill>
              <p:spPr>
                <a:xfrm>
                  <a:off x="6642396" y="3074348"/>
                  <a:ext cx="4323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05" name="Ink 104">
                  <a:extLst>
                    <a:ext uri="{FF2B5EF4-FFF2-40B4-BE49-F238E27FC236}">
                      <a16:creationId xmlns:a16="http://schemas.microsoft.com/office/drawing/2014/main" id="{30F11E41-094F-3522-73DF-1C5D17679598}"/>
                    </a:ext>
                  </a:extLst>
                </p14:cNvPr>
                <p14:cNvContentPartPr/>
                <p14:nvPr/>
              </p14:nvContentPartPr>
              <p14:xfrm>
                <a:off x="5883516" y="3120428"/>
                <a:ext cx="564120" cy="32760"/>
              </p14:xfrm>
            </p:contentPart>
          </mc:Choice>
          <mc:Fallback>
            <p:pic>
              <p:nvPicPr>
                <p:cNvPr id="105" name="Ink 104">
                  <a:extLst>
                    <a:ext uri="{FF2B5EF4-FFF2-40B4-BE49-F238E27FC236}">
                      <a16:creationId xmlns:a16="http://schemas.microsoft.com/office/drawing/2014/main" id="{30F11E41-094F-3522-73DF-1C5D17679598}"/>
                    </a:ext>
                  </a:extLst>
                </p:cNvPr>
                <p:cNvPicPr/>
                <p:nvPr/>
              </p:nvPicPr>
              <p:blipFill>
                <a:blip r:embed="rId213"/>
                <a:stretch>
                  <a:fillRect/>
                </a:stretch>
              </p:blipFill>
              <p:spPr>
                <a:xfrm>
                  <a:off x="5865876" y="3102428"/>
                  <a:ext cx="599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06" name="Ink 105">
                  <a:extLst>
                    <a:ext uri="{FF2B5EF4-FFF2-40B4-BE49-F238E27FC236}">
                      <a16:creationId xmlns:a16="http://schemas.microsoft.com/office/drawing/2014/main" id="{D9150ED4-9CC7-F8E4-0D97-B17ADA493C09}"/>
                    </a:ext>
                  </a:extLst>
                </p14:cNvPr>
                <p14:cNvContentPartPr/>
                <p14:nvPr/>
              </p14:nvContentPartPr>
              <p14:xfrm>
                <a:off x="5049756" y="3130508"/>
                <a:ext cx="804240" cy="53280"/>
              </p14:xfrm>
            </p:contentPart>
          </mc:Choice>
          <mc:Fallback>
            <p:pic>
              <p:nvPicPr>
                <p:cNvPr id="106" name="Ink 105">
                  <a:extLst>
                    <a:ext uri="{FF2B5EF4-FFF2-40B4-BE49-F238E27FC236}">
                      <a16:creationId xmlns:a16="http://schemas.microsoft.com/office/drawing/2014/main" id="{D9150ED4-9CC7-F8E4-0D97-B17ADA493C09}"/>
                    </a:ext>
                  </a:extLst>
                </p:cNvPr>
                <p:cNvPicPr/>
                <p:nvPr/>
              </p:nvPicPr>
              <p:blipFill>
                <a:blip r:embed="rId215"/>
                <a:stretch>
                  <a:fillRect/>
                </a:stretch>
              </p:blipFill>
              <p:spPr>
                <a:xfrm>
                  <a:off x="5032116" y="3112508"/>
                  <a:ext cx="839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08" name="Ink 107">
                  <a:extLst>
                    <a:ext uri="{FF2B5EF4-FFF2-40B4-BE49-F238E27FC236}">
                      <a16:creationId xmlns:a16="http://schemas.microsoft.com/office/drawing/2014/main" id="{7D76FD9A-5CBD-302A-0B70-2DF63A32EB17}"/>
                    </a:ext>
                  </a:extLst>
                </p14:cNvPr>
                <p14:cNvContentPartPr/>
                <p14:nvPr/>
              </p14:nvContentPartPr>
              <p14:xfrm>
                <a:off x="4635756" y="3117548"/>
                <a:ext cx="351360" cy="25920"/>
              </p14:xfrm>
            </p:contentPart>
          </mc:Choice>
          <mc:Fallback>
            <p:pic>
              <p:nvPicPr>
                <p:cNvPr id="108" name="Ink 107">
                  <a:extLst>
                    <a:ext uri="{FF2B5EF4-FFF2-40B4-BE49-F238E27FC236}">
                      <a16:creationId xmlns:a16="http://schemas.microsoft.com/office/drawing/2014/main" id="{7D76FD9A-5CBD-302A-0B70-2DF63A32EB17}"/>
                    </a:ext>
                  </a:extLst>
                </p:cNvPr>
                <p:cNvPicPr/>
                <p:nvPr/>
              </p:nvPicPr>
              <p:blipFill>
                <a:blip r:embed="rId217"/>
                <a:stretch>
                  <a:fillRect/>
                </a:stretch>
              </p:blipFill>
              <p:spPr>
                <a:xfrm>
                  <a:off x="4618116" y="3099548"/>
                  <a:ext cx="3870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09" name="Ink 108">
                  <a:extLst>
                    <a:ext uri="{FF2B5EF4-FFF2-40B4-BE49-F238E27FC236}">
                      <a16:creationId xmlns:a16="http://schemas.microsoft.com/office/drawing/2014/main" id="{A523664F-15C4-F206-9EEB-FBEBAB145FA0}"/>
                    </a:ext>
                  </a:extLst>
                </p14:cNvPr>
                <p14:cNvContentPartPr/>
                <p14:nvPr/>
              </p14:nvContentPartPr>
              <p14:xfrm>
                <a:off x="4142556" y="3139148"/>
                <a:ext cx="426960" cy="12960"/>
              </p14:xfrm>
            </p:contentPart>
          </mc:Choice>
          <mc:Fallback>
            <p:pic>
              <p:nvPicPr>
                <p:cNvPr id="109" name="Ink 108">
                  <a:extLst>
                    <a:ext uri="{FF2B5EF4-FFF2-40B4-BE49-F238E27FC236}">
                      <a16:creationId xmlns:a16="http://schemas.microsoft.com/office/drawing/2014/main" id="{A523664F-15C4-F206-9EEB-FBEBAB145FA0}"/>
                    </a:ext>
                  </a:extLst>
                </p:cNvPr>
                <p:cNvPicPr/>
                <p:nvPr/>
              </p:nvPicPr>
              <p:blipFill>
                <a:blip r:embed="rId219"/>
                <a:stretch>
                  <a:fillRect/>
                </a:stretch>
              </p:blipFill>
              <p:spPr>
                <a:xfrm>
                  <a:off x="4124916" y="3121148"/>
                  <a:ext cx="4626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10" name="Ink 109">
                  <a:extLst>
                    <a:ext uri="{FF2B5EF4-FFF2-40B4-BE49-F238E27FC236}">
                      <a16:creationId xmlns:a16="http://schemas.microsoft.com/office/drawing/2014/main" id="{74E52D0A-459B-ED82-F5C4-1E16CC9F0357}"/>
                    </a:ext>
                  </a:extLst>
                </p14:cNvPr>
                <p14:cNvContentPartPr/>
                <p14:nvPr/>
              </p14:nvContentPartPr>
              <p14:xfrm>
                <a:off x="3501036" y="3151748"/>
                <a:ext cx="513360" cy="22320"/>
              </p14:xfrm>
            </p:contentPart>
          </mc:Choice>
          <mc:Fallback>
            <p:pic>
              <p:nvPicPr>
                <p:cNvPr id="110" name="Ink 109">
                  <a:extLst>
                    <a:ext uri="{FF2B5EF4-FFF2-40B4-BE49-F238E27FC236}">
                      <a16:creationId xmlns:a16="http://schemas.microsoft.com/office/drawing/2014/main" id="{74E52D0A-459B-ED82-F5C4-1E16CC9F0357}"/>
                    </a:ext>
                  </a:extLst>
                </p:cNvPr>
                <p:cNvPicPr/>
                <p:nvPr/>
              </p:nvPicPr>
              <p:blipFill>
                <a:blip r:embed="rId221"/>
                <a:stretch>
                  <a:fillRect/>
                </a:stretch>
              </p:blipFill>
              <p:spPr>
                <a:xfrm>
                  <a:off x="3483396" y="3134108"/>
                  <a:ext cx="5490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11" name="Ink 110">
                  <a:extLst>
                    <a:ext uri="{FF2B5EF4-FFF2-40B4-BE49-F238E27FC236}">
                      <a16:creationId xmlns:a16="http://schemas.microsoft.com/office/drawing/2014/main" id="{99FE0D43-56FD-6556-B7FE-D797A4367196}"/>
                    </a:ext>
                  </a:extLst>
                </p14:cNvPr>
                <p14:cNvContentPartPr/>
                <p14:nvPr/>
              </p14:nvContentPartPr>
              <p14:xfrm>
                <a:off x="2016396" y="3146708"/>
                <a:ext cx="1094040" cy="50400"/>
              </p14:xfrm>
            </p:contentPart>
          </mc:Choice>
          <mc:Fallback>
            <p:pic>
              <p:nvPicPr>
                <p:cNvPr id="111" name="Ink 110">
                  <a:extLst>
                    <a:ext uri="{FF2B5EF4-FFF2-40B4-BE49-F238E27FC236}">
                      <a16:creationId xmlns:a16="http://schemas.microsoft.com/office/drawing/2014/main" id="{99FE0D43-56FD-6556-B7FE-D797A4367196}"/>
                    </a:ext>
                  </a:extLst>
                </p:cNvPr>
                <p:cNvPicPr/>
                <p:nvPr/>
              </p:nvPicPr>
              <p:blipFill>
                <a:blip r:embed="rId223"/>
                <a:stretch>
                  <a:fillRect/>
                </a:stretch>
              </p:blipFill>
              <p:spPr>
                <a:xfrm>
                  <a:off x="1998396" y="3128708"/>
                  <a:ext cx="11296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74" name="Ink 273">
                  <a:extLst>
                    <a:ext uri="{FF2B5EF4-FFF2-40B4-BE49-F238E27FC236}">
                      <a16:creationId xmlns:a16="http://schemas.microsoft.com/office/drawing/2014/main" id="{59144B43-CC84-724E-AF66-EAC6F7C1A2B3}"/>
                    </a:ext>
                  </a:extLst>
                </p14:cNvPr>
                <p14:cNvContentPartPr/>
                <p14:nvPr/>
              </p14:nvContentPartPr>
              <p14:xfrm>
                <a:off x="6182676" y="3092708"/>
                <a:ext cx="1690200" cy="568080"/>
              </p14:xfrm>
            </p:contentPart>
          </mc:Choice>
          <mc:Fallback>
            <p:pic>
              <p:nvPicPr>
                <p:cNvPr id="274" name="Ink 273">
                  <a:extLst>
                    <a:ext uri="{FF2B5EF4-FFF2-40B4-BE49-F238E27FC236}">
                      <a16:creationId xmlns:a16="http://schemas.microsoft.com/office/drawing/2014/main" id="{59144B43-CC84-724E-AF66-EAC6F7C1A2B3}"/>
                    </a:ext>
                  </a:extLst>
                </p:cNvPr>
                <p:cNvPicPr/>
                <p:nvPr/>
              </p:nvPicPr>
              <p:blipFill>
                <a:blip r:embed="rId225"/>
                <a:stretch>
                  <a:fillRect/>
                </a:stretch>
              </p:blipFill>
              <p:spPr>
                <a:xfrm>
                  <a:off x="6165036" y="3074708"/>
                  <a:ext cx="1725840" cy="60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6">
            <p14:nvContentPartPr>
              <p14:cNvPr id="276" name="Ink 275">
                <a:extLst>
                  <a:ext uri="{FF2B5EF4-FFF2-40B4-BE49-F238E27FC236}">
                    <a16:creationId xmlns:a16="http://schemas.microsoft.com/office/drawing/2014/main" id="{A5C00312-9D36-AD83-4556-7B2D3D0A4DA5}"/>
                  </a:ext>
                </a:extLst>
              </p14:cNvPr>
              <p14:cNvContentPartPr/>
              <p14:nvPr/>
            </p14:nvContentPartPr>
            <p14:xfrm>
              <a:off x="7799796" y="3537308"/>
              <a:ext cx="1518840" cy="434880"/>
            </p14:xfrm>
          </p:contentPart>
        </mc:Choice>
        <mc:Fallback>
          <p:pic>
            <p:nvPicPr>
              <p:cNvPr id="276" name="Ink 275">
                <a:extLst>
                  <a:ext uri="{FF2B5EF4-FFF2-40B4-BE49-F238E27FC236}">
                    <a16:creationId xmlns:a16="http://schemas.microsoft.com/office/drawing/2014/main" id="{A5C00312-9D36-AD83-4556-7B2D3D0A4DA5}"/>
                  </a:ext>
                </a:extLst>
              </p:cNvPr>
              <p:cNvPicPr/>
              <p:nvPr/>
            </p:nvPicPr>
            <p:blipFill>
              <a:blip r:embed="rId227"/>
              <a:stretch>
                <a:fillRect/>
              </a:stretch>
            </p:blipFill>
            <p:spPr>
              <a:xfrm>
                <a:off x="7782156" y="3519308"/>
                <a:ext cx="155448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8" name="Ink 147">
                <a:extLst>
                  <a:ext uri="{FF2B5EF4-FFF2-40B4-BE49-F238E27FC236}">
                    <a16:creationId xmlns:a16="http://schemas.microsoft.com/office/drawing/2014/main" id="{74D635F4-6EEE-EAAB-F9B5-DBD044424459}"/>
                  </a:ext>
                </a:extLst>
              </p14:cNvPr>
              <p14:cNvContentPartPr/>
              <p14:nvPr/>
            </p14:nvContentPartPr>
            <p14:xfrm>
              <a:off x="6395796" y="3549548"/>
              <a:ext cx="616320" cy="37800"/>
            </p14:xfrm>
          </p:contentPart>
        </mc:Choice>
        <mc:Fallback>
          <p:pic>
            <p:nvPicPr>
              <p:cNvPr id="148" name="Ink 147">
                <a:extLst>
                  <a:ext uri="{FF2B5EF4-FFF2-40B4-BE49-F238E27FC236}">
                    <a16:creationId xmlns:a16="http://schemas.microsoft.com/office/drawing/2014/main" id="{74D635F4-6EEE-EAAB-F9B5-DBD044424459}"/>
                  </a:ext>
                </a:extLst>
              </p:cNvPr>
              <p:cNvPicPr/>
              <p:nvPr/>
            </p:nvPicPr>
            <p:blipFill>
              <a:blip r:embed="rId229"/>
              <a:stretch>
                <a:fillRect/>
              </a:stretch>
            </p:blipFill>
            <p:spPr>
              <a:xfrm>
                <a:off x="6378156" y="3531908"/>
                <a:ext cx="6519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9" name="Ink 148">
                <a:extLst>
                  <a:ext uri="{FF2B5EF4-FFF2-40B4-BE49-F238E27FC236}">
                    <a16:creationId xmlns:a16="http://schemas.microsoft.com/office/drawing/2014/main" id="{EC29D4CD-0203-8123-2A8F-0D127627464F}"/>
                  </a:ext>
                </a:extLst>
              </p14:cNvPr>
              <p14:cNvContentPartPr/>
              <p14:nvPr/>
            </p14:nvContentPartPr>
            <p14:xfrm>
              <a:off x="5753556" y="3498788"/>
              <a:ext cx="497880" cy="38520"/>
            </p14:xfrm>
          </p:contentPart>
        </mc:Choice>
        <mc:Fallback>
          <p:pic>
            <p:nvPicPr>
              <p:cNvPr id="149" name="Ink 148">
                <a:extLst>
                  <a:ext uri="{FF2B5EF4-FFF2-40B4-BE49-F238E27FC236}">
                    <a16:creationId xmlns:a16="http://schemas.microsoft.com/office/drawing/2014/main" id="{EC29D4CD-0203-8123-2A8F-0D127627464F}"/>
                  </a:ext>
                </a:extLst>
              </p:cNvPr>
              <p:cNvPicPr/>
              <p:nvPr/>
            </p:nvPicPr>
            <p:blipFill>
              <a:blip r:embed="rId231"/>
              <a:stretch>
                <a:fillRect/>
              </a:stretch>
            </p:blipFill>
            <p:spPr>
              <a:xfrm>
                <a:off x="5735916" y="3480788"/>
                <a:ext cx="5335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1" name="Ink 150">
                <a:extLst>
                  <a:ext uri="{FF2B5EF4-FFF2-40B4-BE49-F238E27FC236}">
                    <a16:creationId xmlns:a16="http://schemas.microsoft.com/office/drawing/2014/main" id="{9BF11E00-8797-58AC-580B-425AC1FF352B}"/>
                  </a:ext>
                </a:extLst>
              </p14:cNvPr>
              <p14:cNvContentPartPr/>
              <p14:nvPr/>
            </p14:nvContentPartPr>
            <p14:xfrm>
              <a:off x="5037156" y="3483668"/>
              <a:ext cx="506160" cy="78840"/>
            </p14:xfrm>
          </p:contentPart>
        </mc:Choice>
        <mc:Fallback>
          <p:pic>
            <p:nvPicPr>
              <p:cNvPr id="151" name="Ink 150">
                <a:extLst>
                  <a:ext uri="{FF2B5EF4-FFF2-40B4-BE49-F238E27FC236}">
                    <a16:creationId xmlns:a16="http://schemas.microsoft.com/office/drawing/2014/main" id="{9BF11E00-8797-58AC-580B-425AC1FF352B}"/>
                  </a:ext>
                </a:extLst>
              </p:cNvPr>
              <p:cNvPicPr/>
              <p:nvPr/>
            </p:nvPicPr>
            <p:blipFill>
              <a:blip r:embed="rId233"/>
              <a:stretch>
                <a:fillRect/>
              </a:stretch>
            </p:blipFill>
            <p:spPr>
              <a:xfrm>
                <a:off x="5019516" y="3465668"/>
                <a:ext cx="541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2" name="Ink 151">
                <a:extLst>
                  <a:ext uri="{FF2B5EF4-FFF2-40B4-BE49-F238E27FC236}">
                    <a16:creationId xmlns:a16="http://schemas.microsoft.com/office/drawing/2014/main" id="{484BD380-8F43-1163-65CA-5CE2654FA706}"/>
                  </a:ext>
                </a:extLst>
              </p14:cNvPr>
              <p14:cNvContentPartPr/>
              <p14:nvPr/>
            </p14:nvContentPartPr>
            <p14:xfrm>
              <a:off x="4516956" y="3497348"/>
              <a:ext cx="485640" cy="31320"/>
            </p14:xfrm>
          </p:contentPart>
        </mc:Choice>
        <mc:Fallback>
          <p:pic>
            <p:nvPicPr>
              <p:cNvPr id="152" name="Ink 151">
                <a:extLst>
                  <a:ext uri="{FF2B5EF4-FFF2-40B4-BE49-F238E27FC236}">
                    <a16:creationId xmlns:a16="http://schemas.microsoft.com/office/drawing/2014/main" id="{484BD380-8F43-1163-65CA-5CE2654FA706}"/>
                  </a:ext>
                </a:extLst>
              </p:cNvPr>
              <p:cNvPicPr/>
              <p:nvPr/>
            </p:nvPicPr>
            <p:blipFill>
              <a:blip r:embed="rId235"/>
              <a:stretch>
                <a:fillRect/>
              </a:stretch>
            </p:blipFill>
            <p:spPr>
              <a:xfrm>
                <a:off x="4498956" y="3479348"/>
                <a:ext cx="5212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4" name="Ink 153">
                <a:extLst>
                  <a:ext uri="{FF2B5EF4-FFF2-40B4-BE49-F238E27FC236}">
                    <a16:creationId xmlns:a16="http://schemas.microsoft.com/office/drawing/2014/main" id="{BFAD28AA-3206-BA56-9274-43C37CAFD0C5}"/>
                  </a:ext>
                </a:extLst>
              </p14:cNvPr>
              <p14:cNvContentPartPr/>
              <p14:nvPr/>
            </p14:nvContentPartPr>
            <p14:xfrm>
              <a:off x="4001076" y="3513548"/>
              <a:ext cx="548280" cy="20880"/>
            </p14:xfrm>
          </p:contentPart>
        </mc:Choice>
        <mc:Fallback>
          <p:pic>
            <p:nvPicPr>
              <p:cNvPr id="154" name="Ink 153">
                <a:extLst>
                  <a:ext uri="{FF2B5EF4-FFF2-40B4-BE49-F238E27FC236}">
                    <a16:creationId xmlns:a16="http://schemas.microsoft.com/office/drawing/2014/main" id="{BFAD28AA-3206-BA56-9274-43C37CAFD0C5}"/>
                  </a:ext>
                </a:extLst>
              </p:cNvPr>
              <p:cNvPicPr/>
              <p:nvPr/>
            </p:nvPicPr>
            <p:blipFill>
              <a:blip r:embed="rId237"/>
              <a:stretch>
                <a:fillRect/>
              </a:stretch>
            </p:blipFill>
            <p:spPr>
              <a:xfrm>
                <a:off x="3983076" y="3495908"/>
                <a:ext cx="5839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5" name="Ink 154">
                <a:extLst>
                  <a:ext uri="{FF2B5EF4-FFF2-40B4-BE49-F238E27FC236}">
                    <a16:creationId xmlns:a16="http://schemas.microsoft.com/office/drawing/2014/main" id="{07B9FD7A-11D0-6EED-1562-4C05679D7C77}"/>
                  </a:ext>
                </a:extLst>
              </p14:cNvPr>
              <p14:cNvContentPartPr/>
              <p14:nvPr/>
            </p14:nvContentPartPr>
            <p14:xfrm>
              <a:off x="3344796" y="3478988"/>
              <a:ext cx="681480" cy="66960"/>
            </p14:xfrm>
          </p:contentPart>
        </mc:Choice>
        <mc:Fallback>
          <p:pic>
            <p:nvPicPr>
              <p:cNvPr id="155" name="Ink 154">
                <a:extLst>
                  <a:ext uri="{FF2B5EF4-FFF2-40B4-BE49-F238E27FC236}">
                    <a16:creationId xmlns:a16="http://schemas.microsoft.com/office/drawing/2014/main" id="{07B9FD7A-11D0-6EED-1562-4C05679D7C77}"/>
                  </a:ext>
                </a:extLst>
              </p:cNvPr>
              <p:cNvPicPr/>
              <p:nvPr/>
            </p:nvPicPr>
            <p:blipFill>
              <a:blip r:embed="rId239"/>
              <a:stretch>
                <a:fillRect/>
              </a:stretch>
            </p:blipFill>
            <p:spPr>
              <a:xfrm>
                <a:off x="3326796" y="3460988"/>
                <a:ext cx="717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4" name="Ink 143">
                <a:extLst>
                  <a:ext uri="{FF2B5EF4-FFF2-40B4-BE49-F238E27FC236}">
                    <a16:creationId xmlns:a16="http://schemas.microsoft.com/office/drawing/2014/main" id="{F82355EC-F8E4-DA55-CB74-9673AB48E7F7}"/>
                  </a:ext>
                </a:extLst>
              </p14:cNvPr>
              <p14:cNvContentPartPr/>
              <p14:nvPr/>
            </p14:nvContentPartPr>
            <p14:xfrm>
              <a:off x="8889876" y="3504548"/>
              <a:ext cx="366480" cy="9000"/>
            </p14:xfrm>
          </p:contentPart>
        </mc:Choice>
        <mc:Fallback>
          <p:pic>
            <p:nvPicPr>
              <p:cNvPr id="144" name="Ink 143">
                <a:extLst>
                  <a:ext uri="{FF2B5EF4-FFF2-40B4-BE49-F238E27FC236}">
                    <a16:creationId xmlns:a16="http://schemas.microsoft.com/office/drawing/2014/main" id="{F82355EC-F8E4-DA55-CB74-9673AB48E7F7}"/>
                  </a:ext>
                </a:extLst>
              </p:cNvPr>
              <p:cNvPicPr/>
              <p:nvPr/>
            </p:nvPicPr>
            <p:blipFill>
              <a:blip r:embed="rId241"/>
              <a:stretch>
                <a:fillRect/>
              </a:stretch>
            </p:blipFill>
            <p:spPr>
              <a:xfrm>
                <a:off x="8872236" y="3486548"/>
                <a:ext cx="402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5" name="Ink 144">
                <a:extLst>
                  <a:ext uri="{FF2B5EF4-FFF2-40B4-BE49-F238E27FC236}">
                    <a16:creationId xmlns:a16="http://schemas.microsoft.com/office/drawing/2014/main" id="{28591B3B-C0B2-B98A-B83B-DB5C31584071}"/>
                  </a:ext>
                </a:extLst>
              </p14:cNvPr>
              <p14:cNvContentPartPr/>
              <p14:nvPr/>
            </p14:nvContentPartPr>
            <p14:xfrm>
              <a:off x="8034156" y="3517508"/>
              <a:ext cx="642600" cy="60480"/>
            </p14:xfrm>
          </p:contentPart>
        </mc:Choice>
        <mc:Fallback>
          <p:pic>
            <p:nvPicPr>
              <p:cNvPr id="145" name="Ink 144">
                <a:extLst>
                  <a:ext uri="{FF2B5EF4-FFF2-40B4-BE49-F238E27FC236}">
                    <a16:creationId xmlns:a16="http://schemas.microsoft.com/office/drawing/2014/main" id="{28591B3B-C0B2-B98A-B83B-DB5C31584071}"/>
                  </a:ext>
                </a:extLst>
              </p:cNvPr>
              <p:cNvPicPr/>
              <p:nvPr/>
            </p:nvPicPr>
            <p:blipFill>
              <a:blip r:embed="rId243"/>
              <a:stretch>
                <a:fillRect/>
              </a:stretch>
            </p:blipFill>
            <p:spPr>
              <a:xfrm>
                <a:off x="8016156" y="3499508"/>
                <a:ext cx="678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6" name="Ink 145">
                <a:extLst>
                  <a:ext uri="{FF2B5EF4-FFF2-40B4-BE49-F238E27FC236}">
                    <a16:creationId xmlns:a16="http://schemas.microsoft.com/office/drawing/2014/main" id="{93DA9081-578B-CBB1-967B-81D13679700B}"/>
                  </a:ext>
                </a:extLst>
              </p14:cNvPr>
              <p14:cNvContentPartPr/>
              <p14:nvPr/>
            </p14:nvContentPartPr>
            <p14:xfrm>
              <a:off x="7249356" y="3531188"/>
              <a:ext cx="639720" cy="37440"/>
            </p14:xfrm>
          </p:contentPart>
        </mc:Choice>
        <mc:Fallback>
          <p:pic>
            <p:nvPicPr>
              <p:cNvPr id="146" name="Ink 145">
                <a:extLst>
                  <a:ext uri="{FF2B5EF4-FFF2-40B4-BE49-F238E27FC236}">
                    <a16:creationId xmlns:a16="http://schemas.microsoft.com/office/drawing/2014/main" id="{93DA9081-578B-CBB1-967B-81D13679700B}"/>
                  </a:ext>
                </a:extLst>
              </p:cNvPr>
              <p:cNvPicPr/>
              <p:nvPr/>
            </p:nvPicPr>
            <p:blipFill>
              <a:blip r:embed="rId245"/>
              <a:stretch>
                <a:fillRect/>
              </a:stretch>
            </p:blipFill>
            <p:spPr>
              <a:xfrm>
                <a:off x="7231716" y="3513188"/>
                <a:ext cx="675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78" name="Ink 277">
                <a:extLst>
                  <a:ext uri="{FF2B5EF4-FFF2-40B4-BE49-F238E27FC236}">
                    <a16:creationId xmlns:a16="http://schemas.microsoft.com/office/drawing/2014/main" id="{2289CF4E-9BA4-5962-7F75-665F85B4E2C1}"/>
                  </a:ext>
                </a:extLst>
              </p14:cNvPr>
              <p14:cNvContentPartPr/>
              <p14:nvPr/>
            </p14:nvContentPartPr>
            <p14:xfrm>
              <a:off x="866196" y="3422468"/>
              <a:ext cx="1539000" cy="559440"/>
            </p14:xfrm>
          </p:contentPart>
        </mc:Choice>
        <mc:Fallback>
          <p:pic>
            <p:nvPicPr>
              <p:cNvPr id="278" name="Ink 277">
                <a:extLst>
                  <a:ext uri="{FF2B5EF4-FFF2-40B4-BE49-F238E27FC236}">
                    <a16:creationId xmlns:a16="http://schemas.microsoft.com/office/drawing/2014/main" id="{2289CF4E-9BA4-5962-7F75-665F85B4E2C1}"/>
                  </a:ext>
                </a:extLst>
              </p:cNvPr>
              <p:cNvPicPr/>
              <p:nvPr/>
            </p:nvPicPr>
            <p:blipFill>
              <a:blip r:embed="rId247"/>
              <a:stretch>
                <a:fillRect/>
              </a:stretch>
            </p:blipFill>
            <p:spPr>
              <a:xfrm>
                <a:off x="848556" y="3404468"/>
                <a:ext cx="1574640" cy="5950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80" name="Ink 279">
                <a:extLst>
                  <a:ext uri="{FF2B5EF4-FFF2-40B4-BE49-F238E27FC236}">
                    <a16:creationId xmlns:a16="http://schemas.microsoft.com/office/drawing/2014/main" id="{708CA3F7-35F6-882F-842A-A0620BFF49D7}"/>
                  </a:ext>
                </a:extLst>
              </p14:cNvPr>
              <p14:cNvContentPartPr/>
              <p14:nvPr/>
            </p14:nvContentPartPr>
            <p14:xfrm>
              <a:off x="4950036" y="3901628"/>
              <a:ext cx="759960" cy="460800"/>
            </p14:xfrm>
          </p:contentPart>
        </mc:Choice>
        <mc:Fallback>
          <p:pic>
            <p:nvPicPr>
              <p:cNvPr id="280" name="Ink 279">
                <a:extLst>
                  <a:ext uri="{FF2B5EF4-FFF2-40B4-BE49-F238E27FC236}">
                    <a16:creationId xmlns:a16="http://schemas.microsoft.com/office/drawing/2014/main" id="{708CA3F7-35F6-882F-842A-A0620BFF49D7}"/>
                  </a:ext>
                </a:extLst>
              </p:cNvPr>
              <p:cNvPicPr/>
              <p:nvPr/>
            </p:nvPicPr>
            <p:blipFill>
              <a:blip r:embed="rId249"/>
              <a:stretch>
                <a:fillRect/>
              </a:stretch>
            </p:blipFill>
            <p:spPr>
              <a:xfrm>
                <a:off x="4932396" y="3883988"/>
                <a:ext cx="795600" cy="4964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81" name="Ink 280">
                <a:extLst>
                  <a:ext uri="{FF2B5EF4-FFF2-40B4-BE49-F238E27FC236}">
                    <a16:creationId xmlns:a16="http://schemas.microsoft.com/office/drawing/2014/main" id="{DB62E205-1296-3C1C-9504-E423CA800D07}"/>
                  </a:ext>
                </a:extLst>
              </p14:cNvPr>
              <p14:cNvContentPartPr/>
              <p14:nvPr/>
            </p14:nvContentPartPr>
            <p14:xfrm>
              <a:off x="5484276" y="3921068"/>
              <a:ext cx="2195280" cy="382680"/>
            </p14:xfrm>
          </p:contentPart>
        </mc:Choice>
        <mc:Fallback>
          <p:pic>
            <p:nvPicPr>
              <p:cNvPr id="281" name="Ink 280">
                <a:extLst>
                  <a:ext uri="{FF2B5EF4-FFF2-40B4-BE49-F238E27FC236}">
                    <a16:creationId xmlns:a16="http://schemas.microsoft.com/office/drawing/2014/main" id="{DB62E205-1296-3C1C-9504-E423CA800D07}"/>
                  </a:ext>
                </a:extLst>
              </p:cNvPr>
              <p:cNvPicPr/>
              <p:nvPr/>
            </p:nvPicPr>
            <p:blipFill>
              <a:blip r:embed="rId251"/>
              <a:stretch>
                <a:fillRect/>
              </a:stretch>
            </p:blipFill>
            <p:spPr>
              <a:xfrm>
                <a:off x="5466636" y="3903428"/>
                <a:ext cx="2230920" cy="4183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9" name="Ink 158">
                <a:extLst>
                  <a:ext uri="{FF2B5EF4-FFF2-40B4-BE49-F238E27FC236}">
                    <a16:creationId xmlns:a16="http://schemas.microsoft.com/office/drawing/2014/main" id="{8F846777-5E04-E30B-F9DD-5B0FB792F5FA}"/>
                  </a:ext>
                </a:extLst>
              </p14:cNvPr>
              <p14:cNvContentPartPr/>
              <p14:nvPr/>
            </p14:nvContentPartPr>
            <p14:xfrm>
              <a:off x="8759196" y="3877148"/>
              <a:ext cx="450360" cy="23040"/>
            </p14:xfrm>
          </p:contentPart>
        </mc:Choice>
        <mc:Fallback>
          <p:pic>
            <p:nvPicPr>
              <p:cNvPr id="159" name="Ink 158">
                <a:extLst>
                  <a:ext uri="{FF2B5EF4-FFF2-40B4-BE49-F238E27FC236}">
                    <a16:creationId xmlns:a16="http://schemas.microsoft.com/office/drawing/2014/main" id="{8F846777-5E04-E30B-F9DD-5B0FB792F5FA}"/>
                  </a:ext>
                </a:extLst>
              </p:cNvPr>
              <p:cNvPicPr/>
              <p:nvPr/>
            </p:nvPicPr>
            <p:blipFill>
              <a:blip r:embed="rId253"/>
              <a:stretch>
                <a:fillRect/>
              </a:stretch>
            </p:blipFill>
            <p:spPr>
              <a:xfrm>
                <a:off x="8741556" y="3859148"/>
                <a:ext cx="4860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0" name="Ink 159">
                <a:extLst>
                  <a:ext uri="{FF2B5EF4-FFF2-40B4-BE49-F238E27FC236}">
                    <a16:creationId xmlns:a16="http://schemas.microsoft.com/office/drawing/2014/main" id="{2A3B1154-95BA-ADF4-40CD-9EFBCAE8A817}"/>
                  </a:ext>
                </a:extLst>
              </p14:cNvPr>
              <p14:cNvContentPartPr/>
              <p14:nvPr/>
            </p14:nvContentPartPr>
            <p14:xfrm>
              <a:off x="7959276" y="3937988"/>
              <a:ext cx="687240" cy="28800"/>
            </p14:xfrm>
          </p:contentPart>
        </mc:Choice>
        <mc:Fallback>
          <p:pic>
            <p:nvPicPr>
              <p:cNvPr id="160" name="Ink 159">
                <a:extLst>
                  <a:ext uri="{FF2B5EF4-FFF2-40B4-BE49-F238E27FC236}">
                    <a16:creationId xmlns:a16="http://schemas.microsoft.com/office/drawing/2014/main" id="{2A3B1154-95BA-ADF4-40CD-9EFBCAE8A817}"/>
                  </a:ext>
                </a:extLst>
              </p:cNvPr>
              <p:cNvPicPr/>
              <p:nvPr/>
            </p:nvPicPr>
            <p:blipFill>
              <a:blip r:embed="rId255"/>
              <a:stretch>
                <a:fillRect/>
              </a:stretch>
            </p:blipFill>
            <p:spPr>
              <a:xfrm>
                <a:off x="7941276" y="3920348"/>
                <a:ext cx="7228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2" name="Ink 161">
                <a:extLst>
                  <a:ext uri="{FF2B5EF4-FFF2-40B4-BE49-F238E27FC236}">
                    <a16:creationId xmlns:a16="http://schemas.microsoft.com/office/drawing/2014/main" id="{68C7F3D3-5E02-09EF-5E29-A919E462C845}"/>
                  </a:ext>
                </a:extLst>
              </p14:cNvPr>
              <p14:cNvContentPartPr/>
              <p14:nvPr/>
            </p14:nvContentPartPr>
            <p14:xfrm>
              <a:off x="7242876" y="3959948"/>
              <a:ext cx="564840" cy="21960"/>
            </p14:xfrm>
          </p:contentPart>
        </mc:Choice>
        <mc:Fallback>
          <p:pic>
            <p:nvPicPr>
              <p:cNvPr id="162" name="Ink 161">
                <a:extLst>
                  <a:ext uri="{FF2B5EF4-FFF2-40B4-BE49-F238E27FC236}">
                    <a16:creationId xmlns:a16="http://schemas.microsoft.com/office/drawing/2014/main" id="{68C7F3D3-5E02-09EF-5E29-A919E462C845}"/>
                  </a:ext>
                </a:extLst>
              </p:cNvPr>
              <p:cNvPicPr/>
              <p:nvPr/>
            </p:nvPicPr>
            <p:blipFill>
              <a:blip r:embed="rId257"/>
              <a:stretch>
                <a:fillRect/>
              </a:stretch>
            </p:blipFill>
            <p:spPr>
              <a:xfrm>
                <a:off x="7225236" y="3941948"/>
                <a:ext cx="6004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4" name="Ink 163">
                <a:extLst>
                  <a:ext uri="{FF2B5EF4-FFF2-40B4-BE49-F238E27FC236}">
                    <a16:creationId xmlns:a16="http://schemas.microsoft.com/office/drawing/2014/main" id="{143F2E81-E10E-B116-0936-E6FDDE0DF75B}"/>
                  </a:ext>
                </a:extLst>
              </p14:cNvPr>
              <p14:cNvContentPartPr/>
              <p14:nvPr/>
            </p14:nvContentPartPr>
            <p14:xfrm>
              <a:off x="6450876" y="3918908"/>
              <a:ext cx="667440" cy="34560"/>
            </p14:xfrm>
          </p:contentPart>
        </mc:Choice>
        <mc:Fallback>
          <p:pic>
            <p:nvPicPr>
              <p:cNvPr id="164" name="Ink 163">
                <a:extLst>
                  <a:ext uri="{FF2B5EF4-FFF2-40B4-BE49-F238E27FC236}">
                    <a16:creationId xmlns:a16="http://schemas.microsoft.com/office/drawing/2014/main" id="{143F2E81-E10E-B116-0936-E6FDDE0DF75B}"/>
                  </a:ext>
                </a:extLst>
              </p:cNvPr>
              <p:cNvPicPr/>
              <p:nvPr/>
            </p:nvPicPr>
            <p:blipFill>
              <a:blip r:embed="rId259"/>
              <a:stretch>
                <a:fillRect/>
              </a:stretch>
            </p:blipFill>
            <p:spPr>
              <a:xfrm>
                <a:off x="6433236" y="3901268"/>
                <a:ext cx="703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6" name="Ink 165">
                <a:extLst>
                  <a:ext uri="{FF2B5EF4-FFF2-40B4-BE49-F238E27FC236}">
                    <a16:creationId xmlns:a16="http://schemas.microsoft.com/office/drawing/2014/main" id="{E18D5C1A-2E86-13A2-2D32-DD9DC1DDBF84}"/>
                  </a:ext>
                </a:extLst>
              </p14:cNvPr>
              <p14:cNvContentPartPr/>
              <p14:nvPr/>
            </p14:nvContentPartPr>
            <p14:xfrm>
              <a:off x="5842476" y="3928628"/>
              <a:ext cx="533880" cy="39960"/>
            </p14:xfrm>
          </p:contentPart>
        </mc:Choice>
        <mc:Fallback>
          <p:pic>
            <p:nvPicPr>
              <p:cNvPr id="166" name="Ink 165">
                <a:extLst>
                  <a:ext uri="{FF2B5EF4-FFF2-40B4-BE49-F238E27FC236}">
                    <a16:creationId xmlns:a16="http://schemas.microsoft.com/office/drawing/2014/main" id="{E18D5C1A-2E86-13A2-2D32-DD9DC1DDBF84}"/>
                  </a:ext>
                </a:extLst>
              </p:cNvPr>
              <p:cNvPicPr/>
              <p:nvPr/>
            </p:nvPicPr>
            <p:blipFill>
              <a:blip r:embed="rId261"/>
              <a:stretch>
                <a:fillRect/>
              </a:stretch>
            </p:blipFill>
            <p:spPr>
              <a:xfrm>
                <a:off x="5824836" y="3910628"/>
                <a:ext cx="569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8" name="Ink 167">
                <a:extLst>
                  <a:ext uri="{FF2B5EF4-FFF2-40B4-BE49-F238E27FC236}">
                    <a16:creationId xmlns:a16="http://schemas.microsoft.com/office/drawing/2014/main" id="{790C5203-BF82-F406-19DF-C0C53A9B9BC7}"/>
                  </a:ext>
                </a:extLst>
              </p14:cNvPr>
              <p14:cNvContentPartPr/>
              <p14:nvPr/>
            </p14:nvContentPartPr>
            <p14:xfrm>
              <a:off x="5280156" y="3913508"/>
              <a:ext cx="532440" cy="27720"/>
            </p14:xfrm>
          </p:contentPart>
        </mc:Choice>
        <mc:Fallback>
          <p:pic>
            <p:nvPicPr>
              <p:cNvPr id="168" name="Ink 167">
                <a:extLst>
                  <a:ext uri="{FF2B5EF4-FFF2-40B4-BE49-F238E27FC236}">
                    <a16:creationId xmlns:a16="http://schemas.microsoft.com/office/drawing/2014/main" id="{790C5203-BF82-F406-19DF-C0C53A9B9BC7}"/>
                  </a:ext>
                </a:extLst>
              </p:cNvPr>
              <p:cNvPicPr/>
              <p:nvPr/>
            </p:nvPicPr>
            <p:blipFill>
              <a:blip r:embed="rId263"/>
              <a:stretch>
                <a:fillRect/>
              </a:stretch>
            </p:blipFill>
            <p:spPr>
              <a:xfrm>
                <a:off x="5262516" y="3895868"/>
                <a:ext cx="5680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9" name="Ink 168">
                <a:extLst>
                  <a:ext uri="{FF2B5EF4-FFF2-40B4-BE49-F238E27FC236}">
                    <a16:creationId xmlns:a16="http://schemas.microsoft.com/office/drawing/2014/main" id="{B9A5C017-8323-41D2-A3E1-055AE04104BF}"/>
                  </a:ext>
                </a:extLst>
              </p14:cNvPr>
              <p14:cNvContentPartPr/>
              <p14:nvPr/>
            </p14:nvContentPartPr>
            <p14:xfrm>
              <a:off x="4731156" y="3932948"/>
              <a:ext cx="328320" cy="34560"/>
            </p14:xfrm>
          </p:contentPart>
        </mc:Choice>
        <mc:Fallback>
          <p:pic>
            <p:nvPicPr>
              <p:cNvPr id="169" name="Ink 168">
                <a:extLst>
                  <a:ext uri="{FF2B5EF4-FFF2-40B4-BE49-F238E27FC236}">
                    <a16:creationId xmlns:a16="http://schemas.microsoft.com/office/drawing/2014/main" id="{B9A5C017-8323-41D2-A3E1-055AE04104BF}"/>
                  </a:ext>
                </a:extLst>
              </p:cNvPr>
              <p:cNvPicPr/>
              <p:nvPr/>
            </p:nvPicPr>
            <p:blipFill>
              <a:blip r:embed="rId265"/>
              <a:stretch>
                <a:fillRect/>
              </a:stretch>
            </p:blipFill>
            <p:spPr>
              <a:xfrm>
                <a:off x="4713516" y="3915308"/>
                <a:ext cx="3639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1" name="Ink 170">
                <a:extLst>
                  <a:ext uri="{FF2B5EF4-FFF2-40B4-BE49-F238E27FC236}">
                    <a16:creationId xmlns:a16="http://schemas.microsoft.com/office/drawing/2014/main" id="{5A7AC682-A10F-D01D-E5AB-EAD9D84DD44F}"/>
                  </a:ext>
                </a:extLst>
              </p14:cNvPr>
              <p14:cNvContentPartPr/>
              <p14:nvPr/>
            </p14:nvContentPartPr>
            <p14:xfrm>
              <a:off x="3873276" y="3911708"/>
              <a:ext cx="724680" cy="43560"/>
            </p14:xfrm>
          </p:contentPart>
        </mc:Choice>
        <mc:Fallback>
          <p:pic>
            <p:nvPicPr>
              <p:cNvPr id="171" name="Ink 170">
                <a:extLst>
                  <a:ext uri="{FF2B5EF4-FFF2-40B4-BE49-F238E27FC236}">
                    <a16:creationId xmlns:a16="http://schemas.microsoft.com/office/drawing/2014/main" id="{5A7AC682-A10F-D01D-E5AB-EAD9D84DD44F}"/>
                  </a:ext>
                </a:extLst>
              </p:cNvPr>
              <p:cNvPicPr/>
              <p:nvPr/>
            </p:nvPicPr>
            <p:blipFill>
              <a:blip r:embed="rId267"/>
              <a:stretch>
                <a:fillRect/>
              </a:stretch>
            </p:blipFill>
            <p:spPr>
              <a:xfrm>
                <a:off x="3855276" y="3893708"/>
                <a:ext cx="760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3" name="Ink 172">
                <a:extLst>
                  <a:ext uri="{FF2B5EF4-FFF2-40B4-BE49-F238E27FC236}">
                    <a16:creationId xmlns:a16="http://schemas.microsoft.com/office/drawing/2014/main" id="{BDD9A48C-E496-3A8C-9BAC-F7A576CDB559}"/>
                  </a:ext>
                </a:extLst>
              </p14:cNvPr>
              <p14:cNvContentPartPr/>
              <p14:nvPr/>
            </p14:nvContentPartPr>
            <p14:xfrm>
              <a:off x="3205476" y="3913508"/>
              <a:ext cx="550800" cy="24120"/>
            </p14:xfrm>
          </p:contentPart>
        </mc:Choice>
        <mc:Fallback>
          <p:pic>
            <p:nvPicPr>
              <p:cNvPr id="173" name="Ink 172">
                <a:extLst>
                  <a:ext uri="{FF2B5EF4-FFF2-40B4-BE49-F238E27FC236}">
                    <a16:creationId xmlns:a16="http://schemas.microsoft.com/office/drawing/2014/main" id="{BDD9A48C-E496-3A8C-9BAC-F7A576CDB559}"/>
                  </a:ext>
                </a:extLst>
              </p:cNvPr>
              <p:cNvPicPr/>
              <p:nvPr/>
            </p:nvPicPr>
            <p:blipFill>
              <a:blip r:embed="rId269"/>
              <a:stretch>
                <a:fillRect/>
              </a:stretch>
            </p:blipFill>
            <p:spPr>
              <a:xfrm>
                <a:off x="3187476" y="3895868"/>
                <a:ext cx="5864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5" name="Ink 174">
                <a:extLst>
                  <a:ext uri="{FF2B5EF4-FFF2-40B4-BE49-F238E27FC236}">
                    <a16:creationId xmlns:a16="http://schemas.microsoft.com/office/drawing/2014/main" id="{1A7E7DC0-1F16-44B0-C4AB-F83E8A707B95}"/>
                  </a:ext>
                </a:extLst>
              </p14:cNvPr>
              <p14:cNvContentPartPr/>
              <p14:nvPr/>
            </p14:nvContentPartPr>
            <p14:xfrm>
              <a:off x="2415636" y="3921428"/>
              <a:ext cx="691200" cy="32760"/>
            </p14:xfrm>
          </p:contentPart>
        </mc:Choice>
        <mc:Fallback>
          <p:pic>
            <p:nvPicPr>
              <p:cNvPr id="175" name="Ink 174">
                <a:extLst>
                  <a:ext uri="{FF2B5EF4-FFF2-40B4-BE49-F238E27FC236}">
                    <a16:creationId xmlns:a16="http://schemas.microsoft.com/office/drawing/2014/main" id="{1A7E7DC0-1F16-44B0-C4AB-F83E8A707B95}"/>
                  </a:ext>
                </a:extLst>
              </p:cNvPr>
              <p:cNvPicPr/>
              <p:nvPr/>
            </p:nvPicPr>
            <p:blipFill>
              <a:blip r:embed="rId271"/>
              <a:stretch>
                <a:fillRect/>
              </a:stretch>
            </p:blipFill>
            <p:spPr>
              <a:xfrm>
                <a:off x="2397636" y="3903788"/>
                <a:ext cx="7268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6" name="Ink 175">
                <a:extLst>
                  <a:ext uri="{FF2B5EF4-FFF2-40B4-BE49-F238E27FC236}">
                    <a16:creationId xmlns:a16="http://schemas.microsoft.com/office/drawing/2014/main" id="{46FF0350-C6A3-4A64-4B36-D60511B81736}"/>
                  </a:ext>
                </a:extLst>
              </p14:cNvPr>
              <p14:cNvContentPartPr/>
              <p14:nvPr/>
            </p14:nvContentPartPr>
            <p14:xfrm>
              <a:off x="1634436" y="3919628"/>
              <a:ext cx="642600" cy="37800"/>
            </p14:xfrm>
          </p:contentPart>
        </mc:Choice>
        <mc:Fallback>
          <p:pic>
            <p:nvPicPr>
              <p:cNvPr id="176" name="Ink 175">
                <a:extLst>
                  <a:ext uri="{FF2B5EF4-FFF2-40B4-BE49-F238E27FC236}">
                    <a16:creationId xmlns:a16="http://schemas.microsoft.com/office/drawing/2014/main" id="{46FF0350-C6A3-4A64-4B36-D60511B81736}"/>
                  </a:ext>
                </a:extLst>
              </p:cNvPr>
              <p:cNvPicPr/>
              <p:nvPr/>
            </p:nvPicPr>
            <p:blipFill>
              <a:blip r:embed="rId273"/>
              <a:stretch>
                <a:fillRect/>
              </a:stretch>
            </p:blipFill>
            <p:spPr>
              <a:xfrm>
                <a:off x="1616796" y="3901628"/>
                <a:ext cx="678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7" name="Ink 176">
                <a:extLst>
                  <a:ext uri="{FF2B5EF4-FFF2-40B4-BE49-F238E27FC236}">
                    <a16:creationId xmlns:a16="http://schemas.microsoft.com/office/drawing/2014/main" id="{A643FE28-9CF6-34A7-2D4D-4F84A9A35A59}"/>
                  </a:ext>
                </a:extLst>
              </p14:cNvPr>
              <p14:cNvContentPartPr/>
              <p14:nvPr/>
            </p14:nvContentPartPr>
            <p14:xfrm>
              <a:off x="1040796" y="3926828"/>
              <a:ext cx="492840" cy="33480"/>
            </p14:xfrm>
          </p:contentPart>
        </mc:Choice>
        <mc:Fallback>
          <p:pic>
            <p:nvPicPr>
              <p:cNvPr id="177" name="Ink 176">
                <a:extLst>
                  <a:ext uri="{FF2B5EF4-FFF2-40B4-BE49-F238E27FC236}">
                    <a16:creationId xmlns:a16="http://schemas.microsoft.com/office/drawing/2014/main" id="{A643FE28-9CF6-34A7-2D4D-4F84A9A35A59}"/>
                  </a:ext>
                </a:extLst>
              </p:cNvPr>
              <p:cNvPicPr/>
              <p:nvPr/>
            </p:nvPicPr>
            <p:blipFill>
              <a:blip r:embed="rId275"/>
              <a:stretch>
                <a:fillRect/>
              </a:stretch>
            </p:blipFill>
            <p:spPr>
              <a:xfrm>
                <a:off x="1023156" y="3909188"/>
                <a:ext cx="528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84" name="Ink 283">
                <a:extLst>
                  <a:ext uri="{FF2B5EF4-FFF2-40B4-BE49-F238E27FC236}">
                    <a16:creationId xmlns:a16="http://schemas.microsoft.com/office/drawing/2014/main" id="{0AEADC04-0AC6-E752-36C1-DEAEF24AA0B4}"/>
                  </a:ext>
                </a:extLst>
              </p14:cNvPr>
              <p14:cNvContentPartPr/>
              <p14:nvPr/>
            </p14:nvContentPartPr>
            <p14:xfrm>
              <a:off x="3937356" y="3834668"/>
              <a:ext cx="1047600" cy="507600"/>
            </p14:xfrm>
          </p:contentPart>
        </mc:Choice>
        <mc:Fallback>
          <p:pic>
            <p:nvPicPr>
              <p:cNvPr id="284" name="Ink 283">
                <a:extLst>
                  <a:ext uri="{FF2B5EF4-FFF2-40B4-BE49-F238E27FC236}">
                    <a16:creationId xmlns:a16="http://schemas.microsoft.com/office/drawing/2014/main" id="{0AEADC04-0AC6-E752-36C1-DEAEF24AA0B4}"/>
                  </a:ext>
                </a:extLst>
              </p:cNvPr>
              <p:cNvPicPr/>
              <p:nvPr/>
            </p:nvPicPr>
            <p:blipFill>
              <a:blip r:embed="rId277"/>
              <a:stretch>
                <a:fillRect/>
              </a:stretch>
            </p:blipFill>
            <p:spPr>
              <a:xfrm>
                <a:off x="3919356" y="3817028"/>
                <a:ext cx="1083240" cy="5432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86" name="Ink 285">
                <a:extLst>
                  <a:ext uri="{FF2B5EF4-FFF2-40B4-BE49-F238E27FC236}">
                    <a16:creationId xmlns:a16="http://schemas.microsoft.com/office/drawing/2014/main" id="{50C143D3-B739-83F2-7521-8B3AEA4FA785}"/>
                  </a:ext>
                </a:extLst>
              </p14:cNvPr>
              <p14:cNvContentPartPr/>
              <p14:nvPr/>
            </p14:nvContentPartPr>
            <p14:xfrm>
              <a:off x="7968996" y="4234268"/>
              <a:ext cx="1341000" cy="520920"/>
            </p14:xfrm>
          </p:contentPart>
        </mc:Choice>
        <mc:Fallback>
          <p:pic>
            <p:nvPicPr>
              <p:cNvPr id="286" name="Ink 285">
                <a:extLst>
                  <a:ext uri="{FF2B5EF4-FFF2-40B4-BE49-F238E27FC236}">
                    <a16:creationId xmlns:a16="http://schemas.microsoft.com/office/drawing/2014/main" id="{50C143D3-B739-83F2-7521-8B3AEA4FA785}"/>
                  </a:ext>
                </a:extLst>
              </p:cNvPr>
              <p:cNvPicPr/>
              <p:nvPr/>
            </p:nvPicPr>
            <p:blipFill>
              <a:blip r:embed="rId279"/>
              <a:stretch>
                <a:fillRect/>
              </a:stretch>
            </p:blipFill>
            <p:spPr>
              <a:xfrm>
                <a:off x="7951356" y="4216628"/>
                <a:ext cx="1376640" cy="5565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88" name="Ink 287">
                <a:extLst>
                  <a:ext uri="{FF2B5EF4-FFF2-40B4-BE49-F238E27FC236}">
                    <a16:creationId xmlns:a16="http://schemas.microsoft.com/office/drawing/2014/main" id="{F9951E07-CBB6-B376-4619-37BEFD82DBE1}"/>
                  </a:ext>
                </a:extLst>
              </p14:cNvPr>
              <p14:cNvContentPartPr/>
              <p14:nvPr/>
            </p14:nvContentPartPr>
            <p14:xfrm>
              <a:off x="4036716" y="4288628"/>
              <a:ext cx="709560" cy="466200"/>
            </p14:xfrm>
          </p:contentPart>
        </mc:Choice>
        <mc:Fallback>
          <p:pic>
            <p:nvPicPr>
              <p:cNvPr id="288" name="Ink 287">
                <a:extLst>
                  <a:ext uri="{FF2B5EF4-FFF2-40B4-BE49-F238E27FC236}">
                    <a16:creationId xmlns:a16="http://schemas.microsoft.com/office/drawing/2014/main" id="{F9951E07-CBB6-B376-4619-37BEFD82DBE1}"/>
                  </a:ext>
                </a:extLst>
              </p:cNvPr>
              <p:cNvPicPr/>
              <p:nvPr/>
            </p:nvPicPr>
            <p:blipFill>
              <a:blip r:embed="rId281"/>
              <a:stretch>
                <a:fillRect/>
              </a:stretch>
            </p:blipFill>
            <p:spPr>
              <a:xfrm>
                <a:off x="4018716" y="4270628"/>
                <a:ext cx="745200" cy="501840"/>
              </a:xfrm>
              <a:prstGeom prst="rect">
                <a:avLst/>
              </a:prstGeom>
            </p:spPr>
          </p:pic>
        </mc:Fallback>
      </mc:AlternateContent>
      <p:grpSp>
        <p:nvGrpSpPr>
          <p:cNvPr id="291" name="Group 290">
            <a:extLst>
              <a:ext uri="{FF2B5EF4-FFF2-40B4-BE49-F238E27FC236}">
                <a16:creationId xmlns:a16="http://schemas.microsoft.com/office/drawing/2014/main" id="{0479A46A-BDA9-FB43-12DB-252AF9C55E40}"/>
              </a:ext>
            </a:extLst>
          </p:cNvPr>
          <p:cNvGrpSpPr/>
          <p:nvPr/>
        </p:nvGrpSpPr>
        <p:grpSpPr>
          <a:xfrm>
            <a:off x="901476" y="4188188"/>
            <a:ext cx="8322480" cy="597960"/>
            <a:chOff x="901476" y="4188188"/>
            <a:chExt cx="8322480" cy="597960"/>
          </a:xfrm>
        </p:grpSpPr>
        <mc:AlternateContent xmlns:mc="http://schemas.openxmlformats.org/markup-compatibility/2006">
          <mc:Choice xmlns:p14="http://schemas.microsoft.com/office/powerpoint/2010/main" Requires="p14">
            <p:contentPart p14:bwMode="auto" r:id="rId282">
              <p14:nvContentPartPr>
                <p14:cNvPr id="200" name="Ink 199">
                  <a:extLst>
                    <a:ext uri="{FF2B5EF4-FFF2-40B4-BE49-F238E27FC236}">
                      <a16:creationId xmlns:a16="http://schemas.microsoft.com/office/drawing/2014/main" id="{DE0F0DFC-29D2-64F3-12EE-111E874C41C4}"/>
                    </a:ext>
                  </a:extLst>
                </p14:cNvPr>
                <p14:cNvContentPartPr/>
                <p14:nvPr/>
              </p14:nvContentPartPr>
              <p14:xfrm>
                <a:off x="8658036" y="4709108"/>
                <a:ext cx="542880" cy="59760"/>
              </p14:xfrm>
            </p:contentPart>
          </mc:Choice>
          <mc:Fallback>
            <p:pic>
              <p:nvPicPr>
                <p:cNvPr id="200" name="Ink 199">
                  <a:extLst>
                    <a:ext uri="{FF2B5EF4-FFF2-40B4-BE49-F238E27FC236}">
                      <a16:creationId xmlns:a16="http://schemas.microsoft.com/office/drawing/2014/main" id="{DE0F0DFC-29D2-64F3-12EE-111E874C41C4}"/>
                    </a:ext>
                  </a:extLst>
                </p:cNvPr>
                <p:cNvPicPr/>
                <p:nvPr/>
              </p:nvPicPr>
              <p:blipFill>
                <a:blip r:embed="rId283"/>
                <a:stretch>
                  <a:fillRect/>
                </a:stretch>
              </p:blipFill>
              <p:spPr>
                <a:xfrm>
                  <a:off x="8640036" y="4691468"/>
                  <a:ext cx="578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01" name="Ink 200">
                  <a:extLst>
                    <a:ext uri="{FF2B5EF4-FFF2-40B4-BE49-F238E27FC236}">
                      <a16:creationId xmlns:a16="http://schemas.microsoft.com/office/drawing/2014/main" id="{84BCB13A-715F-AA08-AB3C-3B678A58795E}"/>
                    </a:ext>
                  </a:extLst>
                </p14:cNvPr>
                <p14:cNvContentPartPr/>
                <p14:nvPr/>
              </p14:nvContentPartPr>
              <p14:xfrm>
                <a:off x="7991676" y="4681748"/>
                <a:ext cx="532440" cy="41760"/>
              </p14:xfrm>
            </p:contentPart>
          </mc:Choice>
          <mc:Fallback>
            <p:pic>
              <p:nvPicPr>
                <p:cNvPr id="201" name="Ink 200">
                  <a:extLst>
                    <a:ext uri="{FF2B5EF4-FFF2-40B4-BE49-F238E27FC236}">
                      <a16:creationId xmlns:a16="http://schemas.microsoft.com/office/drawing/2014/main" id="{84BCB13A-715F-AA08-AB3C-3B678A58795E}"/>
                    </a:ext>
                  </a:extLst>
                </p:cNvPr>
                <p:cNvPicPr/>
                <p:nvPr/>
              </p:nvPicPr>
              <p:blipFill>
                <a:blip r:embed="rId285"/>
                <a:stretch>
                  <a:fillRect/>
                </a:stretch>
              </p:blipFill>
              <p:spPr>
                <a:xfrm>
                  <a:off x="7973676" y="4663748"/>
                  <a:ext cx="568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03" name="Ink 202">
                  <a:extLst>
                    <a:ext uri="{FF2B5EF4-FFF2-40B4-BE49-F238E27FC236}">
                      <a16:creationId xmlns:a16="http://schemas.microsoft.com/office/drawing/2014/main" id="{33CAD078-AAAF-896C-10EE-F01443288C38}"/>
                    </a:ext>
                  </a:extLst>
                </p14:cNvPr>
                <p14:cNvContentPartPr/>
                <p14:nvPr/>
              </p14:nvContentPartPr>
              <p14:xfrm>
                <a:off x="7079076" y="4740428"/>
                <a:ext cx="839880" cy="18000"/>
              </p14:xfrm>
            </p:contentPart>
          </mc:Choice>
          <mc:Fallback>
            <p:pic>
              <p:nvPicPr>
                <p:cNvPr id="203" name="Ink 202">
                  <a:extLst>
                    <a:ext uri="{FF2B5EF4-FFF2-40B4-BE49-F238E27FC236}">
                      <a16:creationId xmlns:a16="http://schemas.microsoft.com/office/drawing/2014/main" id="{33CAD078-AAAF-896C-10EE-F01443288C38}"/>
                    </a:ext>
                  </a:extLst>
                </p:cNvPr>
                <p:cNvPicPr/>
                <p:nvPr/>
              </p:nvPicPr>
              <p:blipFill>
                <a:blip r:embed="rId287"/>
                <a:stretch>
                  <a:fillRect/>
                </a:stretch>
              </p:blipFill>
              <p:spPr>
                <a:xfrm>
                  <a:off x="7061436" y="4722428"/>
                  <a:ext cx="8755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05" name="Ink 204">
                  <a:extLst>
                    <a:ext uri="{FF2B5EF4-FFF2-40B4-BE49-F238E27FC236}">
                      <a16:creationId xmlns:a16="http://schemas.microsoft.com/office/drawing/2014/main" id="{909778BD-2460-E3F9-5D90-E4198F8B4BCE}"/>
                    </a:ext>
                  </a:extLst>
                </p14:cNvPr>
                <p14:cNvContentPartPr/>
                <p14:nvPr/>
              </p14:nvContentPartPr>
              <p14:xfrm>
                <a:off x="6589116" y="4660148"/>
                <a:ext cx="483480" cy="87120"/>
              </p14:xfrm>
            </p:contentPart>
          </mc:Choice>
          <mc:Fallback>
            <p:pic>
              <p:nvPicPr>
                <p:cNvPr id="205" name="Ink 204">
                  <a:extLst>
                    <a:ext uri="{FF2B5EF4-FFF2-40B4-BE49-F238E27FC236}">
                      <a16:creationId xmlns:a16="http://schemas.microsoft.com/office/drawing/2014/main" id="{909778BD-2460-E3F9-5D90-E4198F8B4BCE}"/>
                    </a:ext>
                  </a:extLst>
                </p:cNvPr>
                <p:cNvPicPr/>
                <p:nvPr/>
              </p:nvPicPr>
              <p:blipFill>
                <a:blip r:embed="rId289"/>
                <a:stretch>
                  <a:fillRect/>
                </a:stretch>
              </p:blipFill>
              <p:spPr>
                <a:xfrm>
                  <a:off x="6571116" y="4642508"/>
                  <a:ext cx="5191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7" name="Ink 206">
                  <a:extLst>
                    <a:ext uri="{FF2B5EF4-FFF2-40B4-BE49-F238E27FC236}">
                      <a16:creationId xmlns:a16="http://schemas.microsoft.com/office/drawing/2014/main" id="{2EE6D3D5-3FED-DB7A-14A4-EE769320049A}"/>
                    </a:ext>
                  </a:extLst>
                </p14:cNvPr>
                <p14:cNvContentPartPr/>
                <p14:nvPr/>
              </p14:nvContentPartPr>
              <p14:xfrm>
                <a:off x="5465196" y="4671668"/>
                <a:ext cx="570600" cy="35280"/>
              </p14:xfrm>
            </p:contentPart>
          </mc:Choice>
          <mc:Fallback>
            <p:pic>
              <p:nvPicPr>
                <p:cNvPr id="207" name="Ink 206">
                  <a:extLst>
                    <a:ext uri="{FF2B5EF4-FFF2-40B4-BE49-F238E27FC236}">
                      <a16:creationId xmlns:a16="http://schemas.microsoft.com/office/drawing/2014/main" id="{2EE6D3D5-3FED-DB7A-14A4-EE769320049A}"/>
                    </a:ext>
                  </a:extLst>
                </p:cNvPr>
                <p:cNvPicPr/>
                <p:nvPr/>
              </p:nvPicPr>
              <p:blipFill>
                <a:blip r:embed="rId291"/>
                <a:stretch>
                  <a:fillRect/>
                </a:stretch>
              </p:blipFill>
              <p:spPr>
                <a:xfrm>
                  <a:off x="5447556" y="4653668"/>
                  <a:ext cx="6062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8" name="Ink 207">
                  <a:extLst>
                    <a:ext uri="{FF2B5EF4-FFF2-40B4-BE49-F238E27FC236}">
                      <a16:creationId xmlns:a16="http://schemas.microsoft.com/office/drawing/2014/main" id="{D5ADC2E4-BFFD-2CED-2042-9ED86A597DF6}"/>
                    </a:ext>
                  </a:extLst>
                </p14:cNvPr>
                <p14:cNvContentPartPr/>
                <p14:nvPr/>
              </p14:nvContentPartPr>
              <p14:xfrm>
                <a:off x="4710636" y="4700468"/>
                <a:ext cx="651960" cy="24840"/>
              </p14:xfrm>
            </p:contentPart>
          </mc:Choice>
          <mc:Fallback>
            <p:pic>
              <p:nvPicPr>
                <p:cNvPr id="208" name="Ink 207">
                  <a:extLst>
                    <a:ext uri="{FF2B5EF4-FFF2-40B4-BE49-F238E27FC236}">
                      <a16:creationId xmlns:a16="http://schemas.microsoft.com/office/drawing/2014/main" id="{D5ADC2E4-BFFD-2CED-2042-9ED86A597DF6}"/>
                    </a:ext>
                  </a:extLst>
                </p:cNvPr>
                <p:cNvPicPr/>
                <p:nvPr/>
              </p:nvPicPr>
              <p:blipFill>
                <a:blip r:embed="rId293"/>
                <a:stretch>
                  <a:fillRect/>
                </a:stretch>
              </p:blipFill>
              <p:spPr>
                <a:xfrm>
                  <a:off x="4692996" y="4682468"/>
                  <a:ext cx="6876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10" name="Ink 209">
                  <a:extLst>
                    <a:ext uri="{FF2B5EF4-FFF2-40B4-BE49-F238E27FC236}">
                      <a16:creationId xmlns:a16="http://schemas.microsoft.com/office/drawing/2014/main" id="{970BCED2-40D3-A284-AB09-CE6C63371150}"/>
                    </a:ext>
                  </a:extLst>
                </p14:cNvPr>
                <p14:cNvContentPartPr/>
                <p14:nvPr/>
              </p14:nvContentPartPr>
              <p14:xfrm>
                <a:off x="4139676" y="4700468"/>
                <a:ext cx="546480" cy="46800"/>
              </p14:xfrm>
            </p:contentPart>
          </mc:Choice>
          <mc:Fallback>
            <p:pic>
              <p:nvPicPr>
                <p:cNvPr id="210" name="Ink 209">
                  <a:extLst>
                    <a:ext uri="{FF2B5EF4-FFF2-40B4-BE49-F238E27FC236}">
                      <a16:creationId xmlns:a16="http://schemas.microsoft.com/office/drawing/2014/main" id="{970BCED2-40D3-A284-AB09-CE6C63371150}"/>
                    </a:ext>
                  </a:extLst>
                </p:cNvPr>
                <p:cNvPicPr/>
                <p:nvPr/>
              </p:nvPicPr>
              <p:blipFill>
                <a:blip r:embed="rId295"/>
                <a:stretch>
                  <a:fillRect/>
                </a:stretch>
              </p:blipFill>
              <p:spPr>
                <a:xfrm>
                  <a:off x="4121676" y="4682468"/>
                  <a:ext cx="582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1" name="Ink 210">
                  <a:extLst>
                    <a:ext uri="{FF2B5EF4-FFF2-40B4-BE49-F238E27FC236}">
                      <a16:creationId xmlns:a16="http://schemas.microsoft.com/office/drawing/2014/main" id="{E8641FC4-47F8-E8C5-B1A2-CCB5B179FE00}"/>
                    </a:ext>
                  </a:extLst>
                </p14:cNvPr>
                <p14:cNvContentPartPr/>
                <p14:nvPr/>
              </p14:nvContentPartPr>
              <p14:xfrm>
                <a:off x="3251556" y="4687508"/>
                <a:ext cx="743760" cy="98640"/>
              </p14:xfrm>
            </p:contentPart>
          </mc:Choice>
          <mc:Fallback>
            <p:pic>
              <p:nvPicPr>
                <p:cNvPr id="211" name="Ink 210">
                  <a:extLst>
                    <a:ext uri="{FF2B5EF4-FFF2-40B4-BE49-F238E27FC236}">
                      <a16:creationId xmlns:a16="http://schemas.microsoft.com/office/drawing/2014/main" id="{E8641FC4-47F8-E8C5-B1A2-CCB5B179FE00}"/>
                    </a:ext>
                  </a:extLst>
                </p:cNvPr>
                <p:cNvPicPr/>
                <p:nvPr/>
              </p:nvPicPr>
              <p:blipFill>
                <a:blip r:embed="rId297"/>
                <a:stretch>
                  <a:fillRect/>
                </a:stretch>
              </p:blipFill>
              <p:spPr>
                <a:xfrm>
                  <a:off x="3233916" y="4669508"/>
                  <a:ext cx="7794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13" name="Ink 212">
                  <a:extLst>
                    <a:ext uri="{FF2B5EF4-FFF2-40B4-BE49-F238E27FC236}">
                      <a16:creationId xmlns:a16="http://schemas.microsoft.com/office/drawing/2014/main" id="{285CABBD-EF9B-D951-5269-CCACF3B413CC}"/>
                    </a:ext>
                  </a:extLst>
                </p14:cNvPr>
                <p14:cNvContentPartPr/>
                <p14:nvPr/>
              </p14:nvContentPartPr>
              <p14:xfrm>
                <a:off x="2329596" y="4682468"/>
                <a:ext cx="512640" cy="30960"/>
              </p14:xfrm>
            </p:contentPart>
          </mc:Choice>
          <mc:Fallback>
            <p:pic>
              <p:nvPicPr>
                <p:cNvPr id="213" name="Ink 212">
                  <a:extLst>
                    <a:ext uri="{FF2B5EF4-FFF2-40B4-BE49-F238E27FC236}">
                      <a16:creationId xmlns:a16="http://schemas.microsoft.com/office/drawing/2014/main" id="{285CABBD-EF9B-D951-5269-CCACF3B413CC}"/>
                    </a:ext>
                  </a:extLst>
                </p:cNvPr>
                <p:cNvPicPr/>
                <p:nvPr/>
              </p:nvPicPr>
              <p:blipFill>
                <a:blip r:embed="rId299"/>
                <a:stretch>
                  <a:fillRect/>
                </a:stretch>
              </p:blipFill>
              <p:spPr>
                <a:xfrm>
                  <a:off x="2311956" y="4664828"/>
                  <a:ext cx="5482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14" name="Ink 213">
                  <a:extLst>
                    <a:ext uri="{FF2B5EF4-FFF2-40B4-BE49-F238E27FC236}">
                      <a16:creationId xmlns:a16="http://schemas.microsoft.com/office/drawing/2014/main" id="{7DA693B5-AA6A-3647-FFBB-356EE20AAA94}"/>
                    </a:ext>
                  </a:extLst>
                </p14:cNvPr>
                <p14:cNvContentPartPr/>
                <p14:nvPr/>
              </p14:nvContentPartPr>
              <p14:xfrm>
                <a:off x="1032876" y="4630268"/>
                <a:ext cx="1202760" cy="117720"/>
              </p14:xfrm>
            </p:contentPart>
          </mc:Choice>
          <mc:Fallback>
            <p:pic>
              <p:nvPicPr>
                <p:cNvPr id="214" name="Ink 213">
                  <a:extLst>
                    <a:ext uri="{FF2B5EF4-FFF2-40B4-BE49-F238E27FC236}">
                      <a16:creationId xmlns:a16="http://schemas.microsoft.com/office/drawing/2014/main" id="{7DA693B5-AA6A-3647-FFBB-356EE20AAA94}"/>
                    </a:ext>
                  </a:extLst>
                </p:cNvPr>
                <p:cNvPicPr/>
                <p:nvPr/>
              </p:nvPicPr>
              <p:blipFill>
                <a:blip r:embed="rId301"/>
                <a:stretch>
                  <a:fillRect/>
                </a:stretch>
              </p:blipFill>
              <p:spPr>
                <a:xfrm>
                  <a:off x="1014876" y="4612628"/>
                  <a:ext cx="12384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9" name="Ink 178">
                  <a:extLst>
                    <a:ext uri="{FF2B5EF4-FFF2-40B4-BE49-F238E27FC236}">
                      <a16:creationId xmlns:a16="http://schemas.microsoft.com/office/drawing/2014/main" id="{F5F6A3E0-F53F-80F7-B2D1-5F37581A58E2}"/>
                    </a:ext>
                  </a:extLst>
                </p14:cNvPr>
                <p14:cNvContentPartPr/>
                <p14:nvPr/>
              </p14:nvContentPartPr>
              <p14:xfrm>
                <a:off x="8704836" y="4291508"/>
                <a:ext cx="519120" cy="56520"/>
              </p14:xfrm>
            </p:contentPart>
          </mc:Choice>
          <mc:Fallback>
            <p:pic>
              <p:nvPicPr>
                <p:cNvPr id="179" name="Ink 178">
                  <a:extLst>
                    <a:ext uri="{FF2B5EF4-FFF2-40B4-BE49-F238E27FC236}">
                      <a16:creationId xmlns:a16="http://schemas.microsoft.com/office/drawing/2014/main" id="{F5F6A3E0-F53F-80F7-B2D1-5F37581A58E2}"/>
                    </a:ext>
                  </a:extLst>
                </p:cNvPr>
                <p:cNvPicPr/>
                <p:nvPr/>
              </p:nvPicPr>
              <p:blipFill>
                <a:blip r:embed="rId303"/>
                <a:stretch>
                  <a:fillRect/>
                </a:stretch>
              </p:blipFill>
              <p:spPr>
                <a:xfrm>
                  <a:off x="8687196" y="4273508"/>
                  <a:ext cx="554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0" name="Ink 179">
                  <a:extLst>
                    <a:ext uri="{FF2B5EF4-FFF2-40B4-BE49-F238E27FC236}">
                      <a16:creationId xmlns:a16="http://schemas.microsoft.com/office/drawing/2014/main" id="{83A8EE40-357B-46F6-E60B-F3B0B567484E}"/>
                    </a:ext>
                  </a:extLst>
                </p14:cNvPr>
                <p14:cNvContentPartPr/>
                <p14:nvPr/>
              </p14:nvContentPartPr>
              <p14:xfrm>
                <a:off x="8221356" y="4285028"/>
                <a:ext cx="378360" cy="50400"/>
              </p14:xfrm>
            </p:contentPart>
          </mc:Choice>
          <mc:Fallback>
            <p:pic>
              <p:nvPicPr>
                <p:cNvPr id="180" name="Ink 179">
                  <a:extLst>
                    <a:ext uri="{FF2B5EF4-FFF2-40B4-BE49-F238E27FC236}">
                      <a16:creationId xmlns:a16="http://schemas.microsoft.com/office/drawing/2014/main" id="{83A8EE40-357B-46F6-E60B-F3B0B567484E}"/>
                    </a:ext>
                  </a:extLst>
                </p:cNvPr>
                <p:cNvPicPr/>
                <p:nvPr/>
              </p:nvPicPr>
              <p:blipFill>
                <a:blip r:embed="rId305"/>
                <a:stretch>
                  <a:fillRect/>
                </a:stretch>
              </p:blipFill>
              <p:spPr>
                <a:xfrm>
                  <a:off x="8203356" y="4267028"/>
                  <a:ext cx="4140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6" name="Ink 185">
                  <a:extLst>
                    <a:ext uri="{FF2B5EF4-FFF2-40B4-BE49-F238E27FC236}">
                      <a16:creationId xmlns:a16="http://schemas.microsoft.com/office/drawing/2014/main" id="{6963B1F3-67CD-5DF8-6856-571368595FC3}"/>
                    </a:ext>
                  </a:extLst>
                </p14:cNvPr>
                <p14:cNvContentPartPr/>
                <p14:nvPr/>
              </p14:nvContentPartPr>
              <p14:xfrm>
                <a:off x="6424596" y="4281788"/>
                <a:ext cx="1162080" cy="39240"/>
              </p14:xfrm>
            </p:contentPart>
          </mc:Choice>
          <mc:Fallback>
            <p:pic>
              <p:nvPicPr>
                <p:cNvPr id="186" name="Ink 185">
                  <a:extLst>
                    <a:ext uri="{FF2B5EF4-FFF2-40B4-BE49-F238E27FC236}">
                      <a16:creationId xmlns:a16="http://schemas.microsoft.com/office/drawing/2014/main" id="{6963B1F3-67CD-5DF8-6856-571368595FC3}"/>
                    </a:ext>
                  </a:extLst>
                </p:cNvPr>
                <p:cNvPicPr/>
                <p:nvPr/>
              </p:nvPicPr>
              <p:blipFill>
                <a:blip r:embed="rId307"/>
                <a:stretch>
                  <a:fillRect/>
                </a:stretch>
              </p:blipFill>
              <p:spPr>
                <a:xfrm>
                  <a:off x="6406596" y="4264148"/>
                  <a:ext cx="1197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7" name="Ink 186">
                  <a:extLst>
                    <a:ext uri="{FF2B5EF4-FFF2-40B4-BE49-F238E27FC236}">
                      <a16:creationId xmlns:a16="http://schemas.microsoft.com/office/drawing/2014/main" id="{C9968617-C9BE-099B-D3F7-08102CC202FC}"/>
                    </a:ext>
                  </a:extLst>
                </p14:cNvPr>
                <p14:cNvContentPartPr/>
                <p14:nvPr/>
              </p14:nvContentPartPr>
              <p14:xfrm>
                <a:off x="5915916" y="4300148"/>
                <a:ext cx="296280" cy="19080"/>
              </p14:xfrm>
            </p:contentPart>
          </mc:Choice>
          <mc:Fallback>
            <p:pic>
              <p:nvPicPr>
                <p:cNvPr id="187" name="Ink 186">
                  <a:extLst>
                    <a:ext uri="{FF2B5EF4-FFF2-40B4-BE49-F238E27FC236}">
                      <a16:creationId xmlns:a16="http://schemas.microsoft.com/office/drawing/2014/main" id="{C9968617-C9BE-099B-D3F7-08102CC202FC}"/>
                    </a:ext>
                  </a:extLst>
                </p:cNvPr>
                <p:cNvPicPr/>
                <p:nvPr/>
              </p:nvPicPr>
              <p:blipFill>
                <a:blip r:embed="rId309"/>
                <a:stretch>
                  <a:fillRect/>
                </a:stretch>
              </p:blipFill>
              <p:spPr>
                <a:xfrm>
                  <a:off x="5897916" y="4282148"/>
                  <a:ext cx="3319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9" name="Ink 188">
                  <a:extLst>
                    <a:ext uri="{FF2B5EF4-FFF2-40B4-BE49-F238E27FC236}">
                      <a16:creationId xmlns:a16="http://schemas.microsoft.com/office/drawing/2014/main" id="{57093479-28EF-B209-9A3F-E2F570D2BD30}"/>
                    </a:ext>
                  </a:extLst>
                </p14:cNvPr>
                <p14:cNvContentPartPr/>
                <p14:nvPr/>
              </p14:nvContentPartPr>
              <p14:xfrm>
                <a:off x="5070996" y="4268828"/>
                <a:ext cx="551520" cy="45360"/>
              </p14:xfrm>
            </p:contentPart>
          </mc:Choice>
          <mc:Fallback>
            <p:pic>
              <p:nvPicPr>
                <p:cNvPr id="189" name="Ink 188">
                  <a:extLst>
                    <a:ext uri="{FF2B5EF4-FFF2-40B4-BE49-F238E27FC236}">
                      <a16:creationId xmlns:a16="http://schemas.microsoft.com/office/drawing/2014/main" id="{57093479-28EF-B209-9A3F-E2F570D2BD30}"/>
                    </a:ext>
                  </a:extLst>
                </p:cNvPr>
                <p:cNvPicPr/>
                <p:nvPr/>
              </p:nvPicPr>
              <p:blipFill>
                <a:blip r:embed="rId311"/>
                <a:stretch>
                  <a:fillRect/>
                </a:stretch>
              </p:blipFill>
              <p:spPr>
                <a:xfrm>
                  <a:off x="5053356" y="4250828"/>
                  <a:ext cx="587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0" name="Ink 189">
                  <a:extLst>
                    <a:ext uri="{FF2B5EF4-FFF2-40B4-BE49-F238E27FC236}">
                      <a16:creationId xmlns:a16="http://schemas.microsoft.com/office/drawing/2014/main" id="{18ABDC09-8F46-54E3-07A7-1ECCBFFFFF69}"/>
                    </a:ext>
                  </a:extLst>
                </p14:cNvPr>
                <p14:cNvContentPartPr/>
                <p14:nvPr/>
              </p14:nvContentPartPr>
              <p14:xfrm>
                <a:off x="4495716" y="4264868"/>
                <a:ext cx="426960" cy="38160"/>
              </p14:xfrm>
            </p:contentPart>
          </mc:Choice>
          <mc:Fallback>
            <p:pic>
              <p:nvPicPr>
                <p:cNvPr id="190" name="Ink 189">
                  <a:extLst>
                    <a:ext uri="{FF2B5EF4-FFF2-40B4-BE49-F238E27FC236}">
                      <a16:creationId xmlns:a16="http://schemas.microsoft.com/office/drawing/2014/main" id="{18ABDC09-8F46-54E3-07A7-1ECCBFFFFF69}"/>
                    </a:ext>
                  </a:extLst>
                </p:cNvPr>
                <p:cNvPicPr/>
                <p:nvPr/>
              </p:nvPicPr>
              <p:blipFill>
                <a:blip r:embed="rId313"/>
                <a:stretch>
                  <a:fillRect/>
                </a:stretch>
              </p:blipFill>
              <p:spPr>
                <a:xfrm>
                  <a:off x="4477716" y="4246868"/>
                  <a:ext cx="462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2" name="Ink 191">
                  <a:extLst>
                    <a:ext uri="{FF2B5EF4-FFF2-40B4-BE49-F238E27FC236}">
                      <a16:creationId xmlns:a16="http://schemas.microsoft.com/office/drawing/2014/main" id="{7EC9F8FC-488C-EE22-413F-9DC2C3A0F70A}"/>
                    </a:ext>
                  </a:extLst>
                </p14:cNvPr>
                <p14:cNvContentPartPr/>
                <p14:nvPr/>
              </p14:nvContentPartPr>
              <p14:xfrm>
                <a:off x="4008276" y="4322108"/>
                <a:ext cx="503280" cy="42480"/>
              </p14:xfrm>
            </p:contentPart>
          </mc:Choice>
          <mc:Fallback>
            <p:pic>
              <p:nvPicPr>
                <p:cNvPr id="192" name="Ink 191">
                  <a:extLst>
                    <a:ext uri="{FF2B5EF4-FFF2-40B4-BE49-F238E27FC236}">
                      <a16:creationId xmlns:a16="http://schemas.microsoft.com/office/drawing/2014/main" id="{7EC9F8FC-488C-EE22-413F-9DC2C3A0F70A}"/>
                    </a:ext>
                  </a:extLst>
                </p:cNvPr>
                <p:cNvPicPr/>
                <p:nvPr/>
              </p:nvPicPr>
              <p:blipFill>
                <a:blip r:embed="rId315"/>
                <a:stretch>
                  <a:fillRect/>
                </a:stretch>
              </p:blipFill>
              <p:spPr>
                <a:xfrm>
                  <a:off x="3990636" y="4304468"/>
                  <a:ext cx="5389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3" name="Ink 192">
                  <a:extLst>
                    <a:ext uri="{FF2B5EF4-FFF2-40B4-BE49-F238E27FC236}">
                      <a16:creationId xmlns:a16="http://schemas.microsoft.com/office/drawing/2014/main" id="{AD497F7C-DA81-A564-94B8-005E5794E861}"/>
                    </a:ext>
                  </a:extLst>
                </p14:cNvPr>
                <p14:cNvContentPartPr/>
                <p14:nvPr/>
              </p14:nvContentPartPr>
              <p14:xfrm>
                <a:off x="3323556" y="4292948"/>
                <a:ext cx="620640" cy="43920"/>
              </p14:xfrm>
            </p:contentPart>
          </mc:Choice>
          <mc:Fallback>
            <p:pic>
              <p:nvPicPr>
                <p:cNvPr id="193" name="Ink 192">
                  <a:extLst>
                    <a:ext uri="{FF2B5EF4-FFF2-40B4-BE49-F238E27FC236}">
                      <a16:creationId xmlns:a16="http://schemas.microsoft.com/office/drawing/2014/main" id="{AD497F7C-DA81-A564-94B8-005E5794E861}"/>
                    </a:ext>
                  </a:extLst>
                </p:cNvPr>
                <p:cNvPicPr/>
                <p:nvPr/>
              </p:nvPicPr>
              <p:blipFill>
                <a:blip r:embed="rId317"/>
                <a:stretch>
                  <a:fillRect/>
                </a:stretch>
              </p:blipFill>
              <p:spPr>
                <a:xfrm>
                  <a:off x="3305556" y="4274948"/>
                  <a:ext cx="6562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5" name="Ink 194">
                  <a:extLst>
                    <a:ext uri="{FF2B5EF4-FFF2-40B4-BE49-F238E27FC236}">
                      <a16:creationId xmlns:a16="http://schemas.microsoft.com/office/drawing/2014/main" id="{3AFE2EC8-6099-C2E1-B637-E51846419F45}"/>
                    </a:ext>
                  </a:extLst>
                </p14:cNvPr>
                <p14:cNvContentPartPr/>
                <p14:nvPr/>
              </p14:nvContentPartPr>
              <p14:xfrm>
                <a:off x="2607156" y="4341188"/>
                <a:ext cx="558360" cy="33120"/>
              </p14:xfrm>
            </p:contentPart>
          </mc:Choice>
          <mc:Fallback>
            <p:pic>
              <p:nvPicPr>
                <p:cNvPr id="195" name="Ink 194">
                  <a:extLst>
                    <a:ext uri="{FF2B5EF4-FFF2-40B4-BE49-F238E27FC236}">
                      <a16:creationId xmlns:a16="http://schemas.microsoft.com/office/drawing/2014/main" id="{3AFE2EC8-6099-C2E1-B637-E51846419F45}"/>
                    </a:ext>
                  </a:extLst>
                </p:cNvPr>
                <p:cNvPicPr/>
                <p:nvPr/>
              </p:nvPicPr>
              <p:blipFill>
                <a:blip r:embed="rId319"/>
                <a:stretch>
                  <a:fillRect/>
                </a:stretch>
              </p:blipFill>
              <p:spPr>
                <a:xfrm>
                  <a:off x="2589156" y="4323188"/>
                  <a:ext cx="5940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6" name="Ink 195">
                  <a:extLst>
                    <a:ext uri="{FF2B5EF4-FFF2-40B4-BE49-F238E27FC236}">
                      <a16:creationId xmlns:a16="http://schemas.microsoft.com/office/drawing/2014/main" id="{82109653-911C-24FA-F0F6-7140412AF9F5}"/>
                    </a:ext>
                  </a:extLst>
                </p14:cNvPr>
                <p14:cNvContentPartPr/>
                <p14:nvPr/>
              </p14:nvContentPartPr>
              <p14:xfrm>
                <a:off x="1567116" y="4346228"/>
                <a:ext cx="887040" cy="64080"/>
              </p14:xfrm>
            </p:contentPart>
          </mc:Choice>
          <mc:Fallback>
            <p:pic>
              <p:nvPicPr>
                <p:cNvPr id="196" name="Ink 195">
                  <a:extLst>
                    <a:ext uri="{FF2B5EF4-FFF2-40B4-BE49-F238E27FC236}">
                      <a16:creationId xmlns:a16="http://schemas.microsoft.com/office/drawing/2014/main" id="{82109653-911C-24FA-F0F6-7140412AF9F5}"/>
                    </a:ext>
                  </a:extLst>
                </p:cNvPr>
                <p:cNvPicPr/>
                <p:nvPr/>
              </p:nvPicPr>
              <p:blipFill>
                <a:blip r:embed="rId321"/>
                <a:stretch>
                  <a:fillRect/>
                </a:stretch>
              </p:blipFill>
              <p:spPr>
                <a:xfrm>
                  <a:off x="1549116" y="4328588"/>
                  <a:ext cx="922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8" name="Ink 197">
                  <a:extLst>
                    <a:ext uri="{FF2B5EF4-FFF2-40B4-BE49-F238E27FC236}">
                      <a16:creationId xmlns:a16="http://schemas.microsoft.com/office/drawing/2014/main" id="{138E8D29-BB7E-1A7A-C5B5-BB04FB3B03C7}"/>
                    </a:ext>
                  </a:extLst>
                </p14:cNvPr>
                <p14:cNvContentPartPr/>
                <p14:nvPr/>
              </p14:nvContentPartPr>
              <p14:xfrm>
                <a:off x="901476" y="4317068"/>
                <a:ext cx="815040" cy="28440"/>
              </p14:xfrm>
            </p:contentPart>
          </mc:Choice>
          <mc:Fallback>
            <p:pic>
              <p:nvPicPr>
                <p:cNvPr id="198" name="Ink 197">
                  <a:extLst>
                    <a:ext uri="{FF2B5EF4-FFF2-40B4-BE49-F238E27FC236}">
                      <a16:creationId xmlns:a16="http://schemas.microsoft.com/office/drawing/2014/main" id="{138E8D29-BB7E-1A7A-C5B5-BB04FB3B03C7}"/>
                    </a:ext>
                  </a:extLst>
                </p:cNvPr>
                <p:cNvPicPr/>
                <p:nvPr/>
              </p:nvPicPr>
              <p:blipFill>
                <a:blip r:embed="rId323"/>
                <a:stretch>
                  <a:fillRect/>
                </a:stretch>
              </p:blipFill>
              <p:spPr>
                <a:xfrm>
                  <a:off x="883476" y="4299428"/>
                  <a:ext cx="8506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90" name="Ink 289">
                  <a:extLst>
                    <a:ext uri="{FF2B5EF4-FFF2-40B4-BE49-F238E27FC236}">
                      <a16:creationId xmlns:a16="http://schemas.microsoft.com/office/drawing/2014/main" id="{D2447972-1751-E510-4F4C-10D02BAFF6AC}"/>
                    </a:ext>
                  </a:extLst>
                </p14:cNvPr>
                <p14:cNvContentPartPr/>
                <p14:nvPr/>
              </p14:nvContentPartPr>
              <p14:xfrm>
                <a:off x="1368756" y="4188188"/>
                <a:ext cx="1481040" cy="579600"/>
              </p14:xfrm>
            </p:contentPart>
          </mc:Choice>
          <mc:Fallback>
            <p:pic>
              <p:nvPicPr>
                <p:cNvPr id="290" name="Ink 289">
                  <a:extLst>
                    <a:ext uri="{FF2B5EF4-FFF2-40B4-BE49-F238E27FC236}">
                      <a16:creationId xmlns:a16="http://schemas.microsoft.com/office/drawing/2014/main" id="{D2447972-1751-E510-4F4C-10D02BAFF6AC}"/>
                    </a:ext>
                  </a:extLst>
                </p:cNvPr>
                <p:cNvPicPr/>
                <p:nvPr/>
              </p:nvPicPr>
              <p:blipFill>
                <a:blip r:embed="rId325"/>
                <a:stretch>
                  <a:fillRect/>
                </a:stretch>
              </p:blipFill>
              <p:spPr>
                <a:xfrm>
                  <a:off x="1351116" y="4170188"/>
                  <a:ext cx="1516680" cy="61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6">
            <p14:nvContentPartPr>
              <p14:cNvPr id="292" name="Ink 291">
                <a:extLst>
                  <a:ext uri="{FF2B5EF4-FFF2-40B4-BE49-F238E27FC236}">
                    <a16:creationId xmlns:a16="http://schemas.microsoft.com/office/drawing/2014/main" id="{C4CDE1B0-E0FD-7AE1-849B-7905271CD159}"/>
                  </a:ext>
                </a:extLst>
              </p14:cNvPr>
              <p14:cNvContentPartPr/>
              <p14:nvPr/>
            </p14:nvContentPartPr>
            <p14:xfrm>
              <a:off x="6793596" y="5047508"/>
              <a:ext cx="1187280" cy="532800"/>
            </p14:xfrm>
          </p:contentPart>
        </mc:Choice>
        <mc:Fallback>
          <p:pic>
            <p:nvPicPr>
              <p:cNvPr id="292" name="Ink 291">
                <a:extLst>
                  <a:ext uri="{FF2B5EF4-FFF2-40B4-BE49-F238E27FC236}">
                    <a16:creationId xmlns:a16="http://schemas.microsoft.com/office/drawing/2014/main" id="{C4CDE1B0-E0FD-7AE1-849B-7905271CD159}"/>
                  </a:ext>
                </a:extLst>
              </p:cNvPr>
              <p:cNvPicPr/>
              <p:nvPr/>
            </p:nvPicPr>
            <p:blipFill>
              <a:blip r:embed="rId327"/>
              <a:stretch>
                <a:fillRect/>
              </a:stretch>
            </p:blipFill>
            <p:spPr>
              <a:xfrm>
                <a:off x="6775956" y="5029508"/>
                <a:ext cx="1222920" cy="568440"/>
              </a:xfrm>
              <a:prstGeom prst="rect">
                <a:avLst/>
              </a:prstGeom>
            </p:spPr>
          </p:pic>
        </mc:Fallback>
      </mc:AlternateContent>
      <p:grpSp>
        <p:nvGrpSpPr>
          <p:cNvPr id="295" name="Group 294">
            <a:extLst>
              <a:ext uri="{FF2B5EF4-FFF2-40B4-BE49-F238E27FC236}">
                <a16:creationId xmlns:a16="http://schemas.microsoft.com/office/drawing/2014/main" id="{F623743E-DA83-32E7-D994-33C24D47A940}"/>
              </a:ext>
            </a:extLst>
          </p:cNvPr>
          <p:cNvGrpSpPr/>
          <p:nvPr/>
        </p:nvGrpSpPr>
        <p:grpSpPr>
          <a:xfrm>
            <a:off x="648036" y="5034908"/>
            <a:ext cx="8742960" cy="569880"/>
            <a:chOff x="648036" y="5034908"/>
            <a:chExt cx="8742960" cy="569880"/>
          </a:xfrm>
        </p:grpSpPr>
        <mc:AlternateContent xmlns:mc="http://schemas.openxmlformats.org/markup-compatibility/2006">
          <mc:Choice xmlns:p14="http://schemas.microsoft.com/office/powerpoint/2010/main" Requires="p14">
            <p:contentPart p14:bwMode="auto" r:id="rId328">
              <p14:nvContentPartPr>
                <p14:cNvPr id="215" name="Ink 214">
                  <a:extLst>
                    <a:ext uri="{FF2B5EF4-FFF2-40B4-BE49-F238E27FC236}">
                      <a16:creationId xmlns:a16="http://schemas.microsoft.com/office/drawing/2014/main" id="{82193EFD-EA66-D770-6078-888FDD3E7A3D}"/>
                    </a:ext>
                  </a:extLst>
                </p14:cNvPr>
                <p14:cNvContentPartPr/>
                <p14:nvPr/>
              </p14:nvContentPartPr>
              <p14:xfrm>
                <a:off x="8524476" y="5091788"/>
                <a:ext cx="711720" cy="38520"/>
              </p14:xfrm>
            </p:contentPart>
          </mc:Choice>
          <mc:Fallback>
            <p:pic>
              <p:nvPicPr>
                <p:cNvPr id="215" name="Ink 214">
                  <a:extLst>
                    <a:ext uri="{FF2B5EF4-FFF2-40B4-BE49-F238E27FC236}">
                      <a16:creationId xmlns:a16="http://schemas.microsoft.com/office/drawing/2014/main" id="{82193EFD-EA66-D770-6078-888FDD3E7A3D}"/>
                    </a:ext>
                  </a:extLst>
                </p:cNvPr>
                <p:cNvPicPr/>
                <p:nvPr/>
              </p:nvPicPr>
              <p:blipFill>
                <a:blip r:embed="rId329"/>
                <a:stretch>
                  <a:fillRect/>
                </a:stretch>
              </p:blipFill>
              <p:spPr>
                <a:xfrm>
                  <a:off x="8506476" y="5074148"/>
                  <a:ext cx="747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6" name="Ink 215">
                  <a:extLst>
                    <a:ext uri="{FF2B5EF4-FFF2-40B4-BE49-F238E27FC236}">
                      <a16:creationId xmlns:a16="http://schemas.microsoft.com/office/drawing/2014/main" id="{8B467A6B-62D7-D561-098D-4D2BEE6933C9}"/>
                    </a:ext>
                  </a:extLst>
                </p14:cNvPr>
                <p14:cNvContentPartPr/>
                <p14:nvPr/>
              </p14:nvContentPartPr>
              <p14:xfrm>
                <a:off x="7862436" y="5138588"/>
                <a:ext cx="592560" cy="18360"/>
              </p14:xfrm>
            </p:contentPart>
          </mc:Choice>
          <mc:Fallback>
            <p:pic>
              <p:nvPicPr>
                <p:cNvPr id="216" name="Ink 215">
                  <a:extLst>
                    <a:ext uri="{FF2B5EF4-FFF2-40B4-BE49-F238E27FC236}">
                      <a16:creationId xmlns:a16="http://schemas.microsoft.com/office/drawing/2014/main" id="{8B467A6B-62D7-D561-098D-4D2BEE6933C9}"/>
                    </a:ext>
                  </a:extLst>
                </p:cNvPr>
                <p:cNvPicPr/>
                <p:nvPr/>
              </p:nvPicPr>
              <p:blipFill>
                <a:blip r:embed="rId331"/>
                <a:stretch>
                  <a:fillRect/>
                </a:stretch>
              </p:blipFill>
              <p:spPr>
                <a:xfrm>
                  <a:off x="7844436" y="5120948"/>
                  <a:ext cx="6282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7" name="Ink 216">
                  <a:extLst>
                    <a:ext uri="{FF2B5EF4-FFF2-40B4-BE49-F238E27FC236}">
                      <a16:creationId xmlns:a16="http://schemas.microsoft.com/office/drawing/2014/main" id="{38B7AEA2-B90B-74A3-1559-BC0302D826B1}"/>
                    </a:ext>
                  </a:extLst>
                </p14:cNvPr>
                <p14:cNvContentPartPr/>
                <p14:nvPr/>
              </p14:nvContentPartPr>
              <p14:xfrm>
                <a:off x="6889716" y="5058308"/>
                <a:ext cx="762840" cy="57960"/>
              </p14:xfrm>
            </p:contentPart>
          </mc:Choice>
          <mc:Fallback>
            <p:pic>
              <p:nvPicPr>
                <p:cNvPr id="217" name="Ink 216">
                  <a:extLst>
                    <a:ext uri="{FF2B5EF4-FFF2-40B4-BE49-F238E27FC236}">
                      <a16:creationId xmlns:a16="http://schemas.microsoft.com/office/drawing/2014/main" id="{38B7AEA2-B90B-74A3-1559-BC0302D826B1}"/>
                    </a:ext>
                  </a:extLst>
                </p:cNvPr>
                <p:cNvPicPr/>
                <p:nvPr/>
              </p:nvPicPr>
              <p:blipFill>
                <a:blip r:embed="rId333"/>
                <a:stretch>
                  <a:fillRect/>
                </a:stretch>
              </p:blipFill>
              <p:spPr>
                <a:xfrm>
                  <a:off x="6872076" y="5040668"/>
                  <a:ext cx="798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8" name="Ink 217">
                  <a:extLst>
                    <a:ext uri="{FF2B5EF4-FFF2-40B4-BE49-F238E27FC236}">
                      <a16:creationId xmlns:a16="http://schemas.microsoft.com/office/drawing/2014/main" id="{1DD3CCB6-604B-BD8D-3B30-267E10A095B1}"/>
                    </a:ext>
                  </a:extLst>
                </p14:cNvPr>
                <p14:cNvContentPartPr/>
                <p14:nvPr/>
              </p14:nvContentPartPr>
              <p14:xfrm>
                <a:off x="6510996" y="5125268"/>
                <a:ext cx="305640" cy="29880"/>
              </p14:xfrm>
            </p:contentPart>
          </mc:Choice>
          <mc:Fallback>
            <p:pic>
              <p:nvPicPr>
                <p:cNvPr id="218" name="Ink 217">
                  <a:extLst>
                    <a:ext uri="{FF2B5EF4-FFF2-40B4-BE49-F238E27FC236}">
                      <a16:creationId xmlns:a16="http://schemas.microsoft.com/office/drawing/2014/main" id="{1DD3CCB6-604B-BD8D-3B30-267E10A095B1}"/>
                    </a:ext>
                  </a:extLst>
                </p:cNvPr>
                <p:cNvPicPr/>
                <p:nvPr/>
              </p:nvPicPr>
              <p:blipFill>
                <a:blip r:embed="rId335"/>
                <a:stretch>
                  <a:fillRect/>
                </a:stretch>
              </p:blipFill>
              <p:spPr>
                <a:xfrm>
                  <a:off x="6493356" y="5107628"/>
                  <a:ext cx="3412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9" name="Ink 218">
                  <a:extLst>
                    <a:ext uri="{FF2B5EF4-FFF2-40B4-BE49-F238E27FC236}">
                      <a16:creationId xmlns:a16="http://schemas.microsoft.com/office/drawing/2014/main" id="{F4610A87-8373-18DC-D16A-3A1F47A21570}"/>
                    </a:ext>
                  </a:extLst>
                </p14:cNvPr>
                <p14:cNvContentPartPr/>
                <p14:nvPr/>
              </p14:nvContentPartPr>
              <p14:xfrm>
                <a:off x="6018516" y="5105108"/>
                <a:ext cx="343800" cy="39600"/>
              </p14:xfrm>
            </p:contentPart>
          </mc:Choice>
          <mc:Fallback>
            <p:pic>
              <p:nvPicPr>
                <p:cNvPr id="219" name="Ink 218">
                  <a:extLst>
                    <a:ext uri="{FF2B5EF4-FFF2-40B4-BE49-F238E27FC236}">
                      <a16:creationId xmlns:a16="http://schemas.microsoft.com/office/drawing/2014/main" id="{F4610A87-8373-18DC-D16A-3A1F47A21570}"/>
                    </a:ext>
                  </a:extLst>
                </p:cNvPr>
                <p:cNvPicPr/>
                <p:nvPr/>
              </p:nvPicPr>
              <p:blipFill>
                <a:blip r:embed="rId337"/>
                <a:stretch>
                  <a:fillRect/>
                </a:stretch>
              </p:blipFill>
              <p:spPr>
                <a:xfrm>
                  <a:off x="6000876" y="5087468"/>
                  <a:ext cx="379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0" name="Ink 219">
                  <a:extLst>
                    <a:ext uri="{FF2B5EF4-FFF2-40B4-BE49-F238E27FC236}">
                      <a16:creationId xmlns:a16="http://schemas.microsoft.com/office/drawing/2014/main" id="{BF404381-96F1-353C-F1F4-1C59C28FF65D}"/>
                    </a:ext>
                  </a:extLst>
                </p14:cNvPr>
                <p14:cNvContentPartPr/>
                <p14:nvPr/>
              </p14:nvContentPartPr>
              <p14:xfrm>
                <a:off x="5404356" y="5115188"/>
                <a:ext cx="522360" cy="18000"/>
              </p14:xfrm>
            </p:contentPart>
          </mc:Choice>
          <mc:Fallback>
            <p:pic>
              <p:nvPicPr>
                <p:cNvPr id="220" name="Ink 219">
                  <a:extLst>
                    <a:ext uri="{FF2B5EF4-FFF2-40B4-BE49-F238E27FC236}">
                      <a16:creationId xmlns:a16="http://schemas.microsoft.com/office/drawing/2014/main" id="{BF404381-96F1-353C-F1F4-1C59C28FF65D}"/>
                    </a:ext>
                  </a:extLst>
                </p:cNvPr>
                <p:cNvPicPr/>
                <p:nvPr/>
              </p:nvPicPr>
              <p:blipFill>
                <a:blip r:embed="rId339"/>
                <a:stretch>
                  <a:fillRect/>
                </a:stretch>
              </p:blipFill>
              <p:spPr>
                <a:xfrm>
                  <a:off x="5386356" y="5097548"/>
                  <a:ext cx="5580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23" name="Ink 222">
                  <a:extLst>
                    <a:ext uri="{FF2B5EF4-FFF2-40B4-BE49-F238E27FC236}">
                      <a16:creationId xmlns:a16="http://schemas.microsoft.com/office/drawing/2014/main" id="{F7B1E7A0-B8E3-9445-4DB5-516B6AD061C2}"/>
                    </a:ext>
                  </a:extLst>
                </p14:cNvPr>
                <p14:cNvContentPartPr/>
                <p14:nvPr/>
              </p14:nvContentPartPr>
              <p14:xfrm>
                <a:off x="3873996" y="5034908"/>
                <a:ext cx="445320" cy="81720"/>
              </p14:xfrm>
            </p:contentPart>
          </mc:Choice>
          <mc:Fallback>
            <p:pic>
              <p:nvPicPr>
                <p:cNvPr id="223" name="Ink 222">
                  <a:extLst>
                    <a:ext uri="{FF2B5EF4-FFF2-40B4-BE49-F238E27FC236}">
                      <a16:creationId xmlns:a16="http://schemas.microsoft.com/office/drawing/2014/main" id="{F7B1E7A0-B8E3-9445-4DB5-516B6AD061C2}"/>
                    </a:ext>
                  </a:extLst>
                </p:cNvPr>
                <p:cNvPicPr/>
                <p:nvPr/>
              </p:nvPicPr>
              <p:blipFill>
                <a:blip r:embed="rId341"/>
                <a:stretch>
                  <a:fillRect/>
                </a:stretch>
              </p:blipFill>
              <p:spPr>
                <a:xfrm>
                  <a:off x="3855996" y="5016908"/>
                  <a:ext cx="480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24" name="Ink 223">
                  <a:extLst>
                    <a:ext uri="{FF2B5EF4-FFF2-40B4-BE49-F238E27FC236}">
                      <a16:creationId xmlns:a16="http://schemas.microsoft.com/office/drawing/2014/main" id="{BBBA90EE-B3DD-A692-06AF-790080821899}"/>
                    </a:ext>
                  </a:extLst>
                </p14:cNvPr>
                <p14:cNvContentPartPr/>
                <p14:nvPr/>
              </p14:nvContentPartPr>
              <p14:xfrm>
                <a:off x="3094596" y="5080268"/>
                <a:ext cx="720360" cy="56880"/>
              </p14:xfrm>
            </p:contentPart>
          </mc:Choice>
          <mc:Fallback>
            <p:pic>
              <p:nvPicPr>
                <p:cNvPr id="224" name="Ink 223">
                  <a:extLst>
                    <a:ext uri="{FF2B5EF4-FFF2-40B4-BE49-F238E27FC236}">
                      <a16:creationId xmlns:a16="http://schemas.microsoft.com/office/drawing/2014/main" id="{BBBA90EE-B3DD-A692-06AF-790080821899}"/>
                    </a:ext>
                  </a:extLst>
                </p:cNvPr>
                <p:cNvPicPr/>
                <p:nvPr/>
              </p:nvPicPr>
              <p:blipFill>
                <a:blip r:embed="rId343"/>
                <a:stretch>
                  <a:fillRect/>
                </a:stretch>
              </p:blipFill>
              <p:spPr>
                <a:xfrm>
                  <a:off x="3076596" y="5062268"/>
                  <a:ext cx="756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25" name="Ink 224">
                  <a:extLst>
                    <a:ext uri="{FF2B5EF4-FFF2-40B4-BE49-F238E27FC236}">
                      <a16:creationId xmlns:a16="http://schemas.microsoft.com/office/drawing/2014/main" id="{D4288B5F-BAB2-652B-DF64-5538B8D78A8A}"/>
                    </a:ext>
                  </a:extLst>
                </p14:cNvPr>
                <p14:cNvContentPartPr/>
                <p14:nvPr/>
              </p14:nvContentPartPr>
              <p14:xfrm>
                <a:off x="2547756" y="5111948"/>
                <a:ext cx="514080" cy="13680"/>
              </p14:xfrm>
            </p:contentPart>
          </mc:Choice>
          <mc:Fallback>
            <p:pic>
              <p:nvPicPr>
                <p:cNvPr id="225" name="Ink 224">
                  <a:extLst>
                    <a:ext uri="{FF2B5EF4-FFF2-40B4-BE49-F238E27FC236}">
                      <a16:creationId xmlns:a16="http://schemas.microsoft.com/office/drawing/2014/main" id="{D4288B5F-BAB2-652B-DF64-5538B8D78A8A}"/>
                    </a:ext>
                  </a:extLst>
                </p:cNvPr>
                <p:cNvPicPr/>
                <p:nvPr/>
              </p:nvPicPr>
              <p:blipFill>
                <a:blip r:embed="rId345"/>
                <a:stretch>
                  <a:fillRect/>
                </a:stretch>
              </p:blipFill>
              <p:spPr>
                <a:xfrm>
                  <a:off x="2529756" y="5093948"/>
                  <a:ext cx="549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27" name="Ink 226">
                  <a:extLst>
                    <a:ext uri="{FF2B5EF4-FFF2-40B4-BE49-F238E27FC236}">
                      <a16:creationId xmlns:a16="http://schemas.microsoft.com/office/drawing/2014/main" id="{8E06D064-343A-3333-87DB-22665664EF85}"/>
                    </a:ext>
                  </a:extLst>
                </p14:cNvPr>
                <p14:cNvContentPartPr/>
                <p14:nvPr/>
              </p14:nvContentPartPr>
              <p14:xfrm>
                <a:off x="1920276" y="5115548"/>
                <a:ext cx="445320" cy="15480"/>
              </p14:xfrm>
            </p:contentPart>
          </mc:Choice>
          <mc:Fallback>
            <p:pic>
              <p:nvPicPr>
                <p:cNvPr id="227" name="Ink 226">
                  <a:extLst>
                    <a:ext uri="{FF2B5EF4-FFF2-40B4-BE49-F238E27FC236}">
                      <a16:creationId xmlns:a16="http://schemas.microsoft.com/office/drawing/2014/main" id="{8E06D064-343A-3333-87DB-22665664EF85}"/>
                    </a:ext>
                  </a:extLst>
                </p:cNvPr>
                <p:cNvPicPr/>
                <p:nvPr/>
              </p:nvPicPr>
              <p:blipFill>
                <a:blip r:embed="rId347"/>
                <a:stretch>
                  <a:fillRect/>
                </a:stretch>
              </p:blipFill>
              <p:spPr>
                <a:xfrm>
                  <a:off x="1902276" y="5097548"/>
                  <a:ext cx="4809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9" name="Ink 228">
                  <a:extLst>
                    <a:ext uri="{FF2B5EF4-FFF2-40B4-BE49-F238E27FC236}">
                      <a16:creationId xmlns:a16="http://schemas.microsoft.com/office/drawing/2014/main" id="{F36D76F6-2EE4-D4C7-B319-B1475C544760}"/>
                    </a:ext>
                  </a:extLst>
                </p14:cNvPr>
                <p14:cNvContentPartPr/>
                <p14:nvPr/>
              </p14:nvContentPartPr>
              <p14:xfrm>
                <a:off x="648036" y="5108708"/>
                <a:ext cx="1177560" cy="77400"/>
              </p14:xfrm>
            </p:contentPart>
          </mc:Choice>
          <mc:Fallback>
            <p:pic>
              <p:nvPicPr>
                <p:cNvPr id="229" name="Ink 228">
                  <a:extLst>
                    <a:ext uri="{FF2B5EF4-FFF2-40B4-BE49-F238E27FC236}">
                      <a16:creationId xmlns:a16="http://schemas.microsoft.com/office/drawing/2014/main" id="{F36D76F6-2EE4-D4C7-B319-B1475C544760}"/>
                    </a:ext>
                  </a:extLst>
                </p:cNvPr>
                <p:cNvPicPr/>
                <p:nvPr/>
              </p:nvPicPr>
              <p:blipFill>
                <a:blip r:embed="rId349"/>
                <a:stretch>
                  <a:fillRect/>
                </a:stretch>
              </p:blipFill>
              <p:spPr>
                <a:xfrm>
                  <a:off x="630396" y="5091068"/>
                  <a:ext cx="1213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30" name="Ink 229">
                  <a:extLst>
                    <a:ext uri="{FF2B5EF4-FFF2-40B4-BE49-F238E27FC236}">
                      <a16:creationId xmlns:a16="http://schemas.microsoft.com/office/drawing/2014/main" id="{1545F275-6411-4E03-6852-071923565691}"/>
                    </a:ext>
                  </a:extLst>
                </p14:cNvPr>
                <p14:cNvContentPartPr/>
                <p14:nvPr/>
              </p14:nvContentPartPr>
              <p14:xfrm>
                <a:off x="9198396" y="5479508"/>
                <a:ext cx="192600" cy="25200"/>
              </p14:xfrm>
            </p:contentPart>
          </mc:Choice>
          <mc:Fallback>
            <p:pic>
              <p:nvPicPr>
                <p:cNvPr id="230" name="Ink 229">
                  <a:extLst>
                    <a:ext uri="{FF2B5EF4-FFF2-40B4-BE49-F238E27FC236}">
                      <a16:creationId xmlns:a16="http://schemas.microsoft.com/office/drawing/2014/main" id="{1545F275-6411-4E03-6852-071923565691}"/>
                    </a:ext>
                  </a:extLst>
                </p:cNvPr>
                <p:cNvPicPr/>
                <p:nvPr/>
              </p:nvPicPr>
              <p:blipFill>
                <a:blip r:embed="rId351"/>
                <a:stretch>
                  <a:fillRect/>
                </a:stretch>
              </p:blipFill>
              <p:spPr>
                <a:xfrm>
                  <a:off x="9180396" y="5461508"/>
                  <a:ext cx="228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31" name="Ink 230">
                  <a:extLst>
                    <a:ext uri="{FF2B5EF4-FFF2-40B4-BE49-F238E27FC236}">
                      <a16:creationId xmlns:a16="http://schemas.microsoft.com/office/drawing/2014/main" id="{19D18E49-C514-FD12-331A-C140A447B72A}"/>
                    </a:ext>
                  </a:extLst>
                </p14:cNvPr>
                <p14:cNvContentPartPr/>
                <p14:nvPr/>
              </p14:nvContentPartPr>
              <p14:xfrm>
                <a:off x="8251956" y="5464028"/>
                <a:ext cx="761760" cy="28080"/>
              </p14:xfrm>
            </p:contentPart>
          </mc:Choice>
          <mc:Fallback>
            <p:pic>
              <p:nvPicPr>
                <p:cNvPr id="231" name="Ink 230">
                  <a:extLst>
                    <a:ext uri="{FF2B5EF4-FFF2-40B4-BE49-F238E27FC236}">
                      <a16:creationId xmlns:a16="http://schemas.microsoft.com/office/drawing/2014/main" id="{19D18E49-C514-FD12-331A-C140A447B72A}"/>
                    </a:ext>
                  </a:extLst>
                </p:cNvPr>
                <p:cNvPicPr/>
                <p:nvPr/>
              </p:nvPicPr>
              <p:blipFill>
                <a:blip r:embed="rId353"/>
                <a:stretch>
                  <a:fillRect/>
                </a:stretch>
              </p:blipFill>
              <p:spPr>
                <a:xfrm>
                  <a:off x="8234316" y="5446388"/>
                  <a:ext cx="7974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34" name="Ink 233">
                  <a:extLst>
                    <a:ext uri="{FF2B5EF4-FFF2-40B4-BE49-F238E27FC236}">
                      <a16:creationId xmlns:a16="http://schemas.microsoft.com/office/drawing/2014/main" id="{D89EF1FC-A6BA-CA76-05F4-899C6BF202B4}"/>
                    </a:ext>
                  </a:extLst>
                </p14:cNvPr>
                <p14:cNvContentPartPr/>
                <p14:nvPr/>
              </p14:nvContentPartPr>
              <p14:xfrm>
                <a:off x="7519716" y="5504348"/>
                <a:ext cx="436320" cy="28080"/>
              </p14:xfrm>
            </p:contentPart>
          </mc:Choice>
          <mc:Fallback>
            <p:pic>
              <p:nvPicPr>
                <p:cNvPr id="234" name="Ink 233">
                  <a:extLst>
                    <a:ext uri="{FF2B5EF4-FFF2-40B4-BE49-F238E27FC236}">
                      <a16:creationId xmlns:a16="http://schemas.microsoft.com/office/drawing/2014/main" id="{D89EF1FC-A6BA-CA76-05F4-899C6BF202B4}"/>
                    </a:ext>
                  </a:extLst>
                </p:cNvPr>
                <p:cNvPicPr/>
                <p:nvPr/>
              </p:nvPicPr>
              <p:blipFill>
                <a:blip r:embed="rId355"/>
                <a:stretch>
                  <a:fillRect/>
                </a:stretch>
              </p:blipFill>
              <p:spPr>
                <a:xfrm>
                  <a:off x="7501716" y="5486708"/>
                  <a:ext cx="471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35" name="Ink 234">
                  <a:extLst>
                    <a:ext uri="{FF2B5EF4-FFF2-40B4-BE49-F238E27FC236}">
                      <a16:creationId xmlns:a16="http://schemas.microsoft.com/office/drawing/2014/main" id="{559D334E-FCC3-9C17-A41F-0D2CBD2CE0D9}"/>
                    </a:ext>
                  </a:extLst>
                </p14:cNvPr>
                <p14:cNvContentPartPr/>
                <p14:nvPr/>
              </p14:nvContentPartPr>
              <p14:xfrm>
                <a:off x="6917796" y="5522708"/>
                <a:ext cx="470160" cy="20160"/>
              </p14:xfrm>
            </p:contentPart>
          </mc:Choice>
          <mc:Fallback>
            <p:pic>
              <p:nvPicPr>
                <p:cNvPr id="235" name="Ink 234">
                  <a:extLst>
                    <a:ext uri="{FF2B5EF4-FFF2-40B4-BE49-F238E27FC236}">
                      <a16:creationId xmlns:a16="http://schemas.microsoft.com/office/drawing/2014/main" id="{559D334E-FCC3-9C17-A41F-0D2CBD2CE0D9}"/>
                    </a:ext>
                  </a:extLst>
                </p:cNvPr>
                <p:cNvPicPr/>
                <p:nvPr/>
              </p:nvPicPr>
              <p:blipFill>
                <a:blip r:embed="rId357"/>
                <a:stretch>
                  <a:fillRect/>
                </a:stretch>
              </p:blipFill>
              <p:spPr>
                <a:xfrm>
                  <a:off x="6899796" y="5504708"/>
                  <a:ext cx="5058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7" name="Ink 236">
                  <a:extLst>
                    <a:ext uri="{FF2B5EF4-FFF2-40B4-BE49-F238E27FC236}">
                      <a16:creationId xmlns:a16="http://schemas.microsoft.com/office/drawing/2014/main" id="{12063AA7-D059-034E-AE95-390E7B4026B8}"/>
                    </a:ext>
                  </a:extLst>
                </p14:cNvPr>
                <p14:cNvContentPartPr/>
                <p14:nvPr/>
              </p14:nvContentPartPr>
              <p14:xfrm>
                <a:off x="6354756" y="5524508"/>
                <a:ext cx="446040" cy="16920"/>
              </p14:xfrm>
            </p:contentPart>
          </mc:Choice>
          <mc:Fallback>
            <p:pic>
              <p:nvPicPr>
                <p:cNvPr id="237" name="Ink 236">
                  <a:extLst>
                    <a:ext uri="{FF2B5EF4-FFF2-40B4-BE49-F238E27FC236}">
                      <a16:creationId xmlns:a16="http://schemas.microsoft.com/office/drawing/2014/main" id="{12063AA7-D059-034E-AE95-390E7B4026B8}"/>
                    </a:ext>
                  </a:extLst>
                </p:cNvPr>
                <p:cNvPicPr/>
                <p:nvPr/>
              </p:nvPicPr>
              <p:blipFill>
                <a:blip r:embed="rId359"/>
                <a:stretch>
                  <a:fillRect/>
                </a:stretch>
              </p:blipFill>
              <p:spPr>
                <a:xfrm>
                  <a:off x="6337116" y="5506508"/>
                  <a:ext cx="4816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8" name="Ink 237">
                  <a:extLst>
                    <a:ext uri="{FF2B5EF4-FFF2-40B4-BE49-F238E27FC236}">
                      <a16:creationId xmlns:a16="http://schemas.microsoft.com/office/drawing/2014/main" id="{A212F62D-E199-63D6-9EBD-34B0406FAFEE}"/>
                    </a:ext>
                  </a:extLst>
                </p14:cNvPr>
                <p14:cNvContentPartPr/>
                <p14:nvPr/>
              </p14:nvContentPartPr>
              <p14:xfrm>
                <a:off x="5706036" y="5501468"/>
                <a:ext cx="493560" cy="37800"/>
              </p14:xfrm>
            </p:contentPart>
          </mc:Choice>
          <mc:Fallback>
            <p:pic>
              <p:nvPicPr>
                <p:cNvPr id="238" name="Ink 237">
                  <a:extLst>
                    <a:ext uri="{FF2B5EF4-FFF2-40B4-BE49-F238E27FC236}">
                      <a16:creationId xmlns:a16="http://schemas.microsoft.com/office/drawing/2014/main" id="{A212F62D-E199-63D6-9EBD-34B0406FAFEE}"/>
                    </a:ext>
                  </a:extLst>
                </p:cNvPr>
                <p:cNvPicPr/>
                <p:nvPr/>
              </p:nvPicPr>
              <p:blipFill>
                <a:blip r:embed="rId361"/>
                <a:stretch>
                  <a:fillRect/>
                </a:stretch>
              </p:blipFill>
              <p:spPr>
                <a:xfrm>
                  <a:off x="5688036" y="5483828"/>
                  <a:ext cx="5292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40" name="Ink 239">
                  <a:extLst>
                    <a:ext uri="{FF2B5EF4-FFF2-40B4-BE49-F238E27FC236}">
                      <a16:creationId xmlns:a16="http://schemas.microsoft.com/office/drawing/2014/main" id="{03912488-4459-4B05-2821-B0824095A0BF}"/>
                    </a:ext>
                  </a:extLst>
                </p14:cNvPr>
                <p14:cNvContentPartPr/>
                <p14:nvPr/>
              </p14:nvContentPartPr>
              <p14:xfrm>
                <a:off x="4925916" y="5525948"/>
                <a:ext cx="585360" cy="38160"/>
              </p14:xfrm>
            </p:contentPart>
          </mc:Choice>
          <mc:Fallback>
            <p:pic>
              <p:nvPicPr>
                <p:cNvPr id="240" name="Ink 239">
                  <a:extLst>
                    <a:ext uri="{FF2B5EF4-FFF2-40B4-BE49-F238E27FC236}">
                      <a16:creationId xmlns:a16="http://schemas.microsoft.com/office/drawing/2014/main" id="{03912488-4459-4B05-2821-B0824095A0BF}"/>
                    </a:ext>
                  </a:extLst>
                </p:cNvPr>
                <p:cNvPicPr/>
                <p:nvPr/>
              </p:nvPicPr>
              <p:blipFill>
                <a:blip r:embed="rId363"/>
                <a:stretch>
                  <a:fillRect/>
                </a:stretch>
              </p:blipFill>
              <p:spPr>
                <a:xfrm>
                  <a:off x="4907916" y="5508308"/>
                  <a:ext cx="621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41" name="Ink 240">
                  <a:extLst>
                    <a:ext uri="{FF2B5EF4-FFF2-40B4-BE49-F238E27FC236}">
                      <a16:creationId xmlns:a16="http://schemas.microsoft.com/office/drawing/2014/main" id="{B0B1CAA5-5160-AA5A-B68A-8868732DF634}"/>
                    </a:ext>
                  </a:extLst>
                </p14:cNvPr>
                <p14:cNvContentPartPr/>
                <p14:nvPr/>
              </p14:nvContentPartPr>
              <p14:xfrm>
                <a:off x="4270356" y="5512268"/>
                <a:ext cx="560520" cy="56160"/>
              </p14:xfrm>
            </p:contentPart>
          </mc:Choice>
          <mc:Fallback>
            <p:pic>
              <p:nvPicPr>
                <p:cNvPr id="241" name="Ink 240">
                  <a:extLst>
                    <a:ext uri="{FF2B5EF4-FFF2-40B4-BE49-F238E27FC236}">
                      <a16:creationId xmlns:a16="http://schemas.microsoft.com/office/drawing/2014/main" id="{B0B1CAA5-5160-AA5A-B68A-8868732DF634}"/>
                    </a:ext>
                  </a:extLst>
                </p:cNvPr>
                <p:cNvPicPr/>
                <p:nvPr/>
              </p:nvPicPr>
              <p:blipFill>
                <a:blip r:embed="rId365"/>
                <a:stretch>
                  <a:fillRect/>
                </a:stretch>
              </p:blipFill>
              <p:spPr>
                <a:xfrm>
                  <a:off x="4252356" y="5494628"/>
                  <a:ext cx="596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42" name="Ink 241">
                  <a:extLst>
                    <a:ext uri="{FF2B5EF4-FFF2-40B4-BE49-F238E27FC236}">
                      <a16:creationId xmlns:a16="http://schemas.microsoft.com/office/drawing/2014/main" id="{6F5E0822-E892-3BFB-0001-26AD0718BC58}"/>
                    </a:ext>
                  </a:extLst>
                </p14:cNvPr>
                <p14:cNvContentPartPr/>
                <p14:nvPr/>
              </p14:nvContentPartPr>
              <p14:xfrm>
                <a:off x="3604716" y="5536388"/>
                <a:ext cx="572760" cy="46800"/>
              </p14:xfrm>
            </p:contentPart>
          </mc:Choice>
          <mc:Fallback>
            <p:pic>
              <p:nvPicPr>
                <p:cNvPr id="242" name="Ink 241">
                  <a:extLst>
                    <a:ext uri="{FF2B5EF4-FFF2-40B4-BE49-F238E27FC236}">
                      <a16:creationId xmlns:a16="http://schemas.microsoft.com/office/drawing/2014/main" id="{6F5E0822-E892-3BFB-0001-26AD0718BC58}"/>
                    </a:ext>
                  </a:extLst>
                </p:cNvPr>
                <p:cNvPicPr/>
                <p:nvPr/>
              </p:nvPicPr>
              <p:blipFill>
                <a:blip r:embed="rId367"/>
                <a:stretch>
                  <a:fillRect/>
                </a:stretch>
              </p:blipFill>
              <p:spPr>
                <a:xfrm>
                  <a:off x="3586716" y="5518388"/>
                  <a:ext cx="6084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43" name="Ink 242">
                  <a:extLst>
                    <a:ext uri="{FF2B5EF4-FFF2-40B4-BE49-F238E27FC236}">
                      <a16:creationId xmlns:a16="http://schemas.microsoft.com/office/drawing/2014/main" id="{B1C6D1E4-9233-63FE-C054-4FCD07C2C396}"/>
                    </a:ext>
                  </a:extLst>
                </p14:cNvPr>
                <p14:cNvContentPartPr/>
                <p14:nvPr/>
              </p14:nvContentPartPr>
              <p14:xfrm>
                <a:off x="3245076" y="5521268"/>
                <a:ext cx="383400" cy="19440"/>
              </p14:xfrm>
            </p:contentPart>
          </mc:Choice>
          <mc:Fallback>
            <p:pic>
              <p:nvPicPr>
                <p:cNvPr id="243" name="Ink 242">
                  <a:extLst>
                    <a:ext uri="{FF2B5EF4-FFF2-40B4-BE49-F238E27FC236}">
                      <a16:creationId xmlns:a16="http://schemas.microsoft.com/office/drawing/2014/main" id="{B1C6D1E4-9233-63FE-C054-4FCD07C2C396}"/>
                    </a:ext>
                  </a:extLst>
                </p:cNvPr>
                <p:cNvPicPr/>
                <p:nvPr/>
              </p:nvPicPr>
              <p:blipFill>
                <a:blip r:embed="rId369"/>
                <a:stretch>
                  <a:fillRect/>
                </a:stretch>
              </p:blipFill>
              <p:spPr>
                <a:xfrm>
                  <a:off x="3227076" y="5503268"/>
                  <a:ext cx="4190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44" name="Ink 243">
                  <a:extLst>
                    <a:ext uri="{FF2B5EF4-FFF2-40B4-BE49-F238E27FC236}">
                      <a16:creationId xmlns:a16="http://schemas.microsoft.com/office/drawing/2014/main" id="{74DAEA46-CECB-BD24-ABD3-60B73C4F4A89}"/>
                    </a:ext>
                  </a:extLst>
                </p14:cNvPr>
                <p14:cNvContentPartPr/>
                <p14:nvPr/>
              </p14:nvContentPartPr>
              <p14:xfrm>
                <a:off x="2391516" y="5521268"/>
                <a:ext cx="684360" cy="70560"/>
              </p14:xfrm>
            </p:contentPart>
          </mc:Choice>
          <mc:Fallback>
            <p:pic>
              <p:nvPicPr>
                <p:cNvPr id="244" name="Ink 243">
                  <a:extLst>
                    <a:ext uri="{FF2B5EF4-FFF2-40B4-BE49-F238E27FC236}">
                      <a16:creationId xmlns:a16="http://schemas.microsoft.com/office/drawing/2014/main" id="{74DAEA46-CECB-BD24-ABD3-60B73C4F4A89}"/>
                    </a:ext>
                  </a:extLst>
                </p:cNvPr>
                <p:cNvPicPr/>
                <p:nvPr/>
              </p:nvPicPr>
              <p:blipFill>
                <a:blip r:embed="rId371"/>
                <a:stretch>
                  <a:fillRect/>
                </a:stretch>
              </p:blipFill>
              <p:spPr>
                <a:xfrm>
                  <a:off x="2373516" y="5503628"/>
                  <a:ext cx="720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46" name="Ink 245">
                  <a:extLst>
                    <a:ext uri="{FF2B5EF4-FFF2-40B4-BE49-F238E27FC236}">
                      <a16:creationId xmlns:a16="http://schemas.microsoft.com/office/drawing/2014/main" id="{3A734168-7C60-E136-52C5-0DDD68B7C428}"/>
                    </a:ext>
                  </a:extLst>
                </p14:cNvPr>
                <p14:cNvContentPartPr/>
                <p14:nvPr/>
              </p14:nvContentPartPr>
              <p14:xfrm>
                <a:off x="1807236" y="5510828"/>
                <a:ext cx="498600" cy="23040"/>
              </p14:xfrm>
            </p:contentPart>
          </mc:Choice>
          <mc:Fallback>
            <p:pic>
              <p:nvPicPr>
                <p:cNvPr id="246" name="Ink 245">
                  <a:extLst>
                    <a:ext uri="{FF2B5EF4-FFF2-40B4-BE49-F238E27FC236}">
                      <a16:creationId xmlns:a16="http://schemas.microsoft.com/office/drawing/2014/main" id="{3A734168-7C60-E136-52C5-0DDD68B7C428}"/>
                    </a:ext>
                  </a:extLst>
                </p:cNvPr>
                <p:cNvPicPr/>
                <p:nvPr/>
              </p:nvPicPr>
              <p:blipFill>
                <a:blip r:embed="rId373"/>
                <a:stretch>
                  <a:fillRect/>
                </a:stretch>
              </p:blipFill>
              <p:spPr>
                <a:xfrm>
                  <a:off x="1789236" y="5493188"/>
                  <a:ext cx="5342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8" name="Ink 247">
                  <a:extLst>
                    <a:ext uri="{FF2B5EF4-FFF2-40B4-BE49-F238E27FC236}">
                      <a16:creationId xmlns:a16="http://schemas.microsoft.com/office/drawing/2014/main" id="{3847AFA3-1160-0FB0-240D-4288981929AA}"/>
                    </a:ext>
                  </a:extLst>
                </p14:cNvPr>
                <p14:cNvContentPartPr/>
                <p14:nvPr/>
              </p14:nvContentPartPr>
              <p14:xfrm>
                <a:off x="1017396" y="5475908"/>
                <a:ext cx="681480" cy="77400"/>
              </p14:xfrm>
            </p:contentPart>
          </mc:Choice>
          <mc:Fallback>
            <p:pic>
              <p:nvPicPr>
                <p:cNvPr id="248" name="Ink 247">
                  <a:extLst>
                    <a:ext uri="{FF2B5EF4-FFF2-40B4-BE49-F238E27FC236}">
                      <a16:creationId xmlns:a16="http://schemas.microsoft.com/office/drawing/2014/main" id="{3847AFA3-1160-0FB0-240D-4288981929AA}"/>
                    </a:ext>
                  </a:extLst>
                </p:cNvPr>
                <p:cNvPicPr/>
                <p:nvPr/>
              </p:nvPicPr>
              <p:blipFill>
                <a:blip r:embed="rId375"/>
                <a:stretch>
                  <a:fillRect/>
                </a:stretch>
              </p:blipFill>
              <p:spPr>
                <a:xfrm>
                  <a:off x="999396" y="5458268"/>
                  <a:ext cx="717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94" name="Ink 293">
                  <a:extLst>
                    <a:ext uri="{FF2B5EF4-FFF2-40B4-BE49-F238E27FC236}">
                      <a16:creationId xmlns:a16="http://schemas.microsoft.com/office/drawing/2014/main" id="{0DE539DE-F2BB-F5C7-D9FF-0F22FDEF1907}"/>
                    </a:ext>
                  </a:extLst>
                </p14:cNvPr>
                <p14:cNvContentPartPr/>
                <p14:nvPr/>
              </p14:nvContentPartPr>
              <p14:xfrm>
                <a:off x="5401116" y="5068388"/>
                <a:ext cx="1413000" cy="536400"/>
              </p14:xfrm>
            </p:contentPart>
          </mc:Choice>
          <mc:Fallback>
            <p:pic>
              <p:nvPicPr>
                <p:cNvPr id="294" name="Ink 293">
                  <a:extLst>
                    <a:ext uri="{FF2B5EF4-FFF2-40B4-BE49-F238E27FC236}">
                      <a16:creationId xmlns:a16="http://schemas.microsoft.com/office/drawing/2014/main" id="{0DE539DE-F2BB-F5C7-D9FF-0F22FDEF1907}"/>
                    </a:ext>
                  </a:extLst>
                </p:cNvPr>
                <p:cNvPicPr/>
                <p:nvPr/>
              </p:nvPicPr>
              <p:blipFill>
                <a:blip r:embed="rId377"/>
                <a:stretch>
                  <a:fillRect/>
                </a:stretch>
              </p:blipFill>
              <p:spPr>
                <a:xfrm>
                  <a:off x="5383476" y="5050388"/>
                  <a:ext cx="1448640" cy="572040"/>
                </a:xfrm>
                <a:prstGeom prst="rect">
                  <a:avLst/>
                </a:prstGeom>
              </p:spPr>
            </p:pic>
          </mc:Fallback>
        </mc:AlternateContent>
      </p:grpSp>
    </p:spTree>
    <p:extLst>
      <p:ext uri="{BB962C8B-B14F-4D97-AF65-F5344CB8AC3E}">
        <p14:creationId xmlns:p14="http://schemas.microsoft.com/office/powerpoint/2010/main" val="408118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BA1E0EE-B6B8-8F11-AB01-522D01DCC29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29A76E8-F20E-B277-CE09-E814C9490F9B}"/>
              </a:ext>
            </a:extLst>
          </p:cNvPr>
          <p:cNvSpPr/>
          <p:nvPr/>
        </p:nvSpPr>
        <p:spPr>
          <a:xfrm>
            <a:off x="0" y="1"/>
            <a:ext cx="9715500" cy="4825999"/>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F329315-6D23-05AB-C519-2D024CAD2B1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22E8C257-BF97-50E5-44CA-97019F567403}"/>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1886DA4F-C5C7-2118-092E-6DE651E317B6}"/>
              </a:ext>
            </a:extLst>
          </p:cNvPr>
          <p:cNvSpPr txBox="1"/>
          <p:nvPr/>
        </p:nvSpPr>
        <p:spPr>
          <a:xfrm>
            <a:off x="755650" y="316357"/>
            <a:ext cx="8204200" cy="3939540"/>
          </a:xfrm>
          <a:prstGeom prst="rect">
            <a:avLst/>
          </a:prstGeom>
          <a:noFill/>
        </p:spPr>
        <p:txBody>
          <a:bodyPr wrap="square">
            <a:spAutoFit/>
          </a:bodyPr>
          <a:lstStyle/>
          <a:p>
            <a:pPr algn="ctr" rtl="0">
              <a:spcBef>
                <a:spcPts val="1200"/>
              </a:spcBef>
              <a:spcAft>
                <a:spcPts val="1200"/>
              </a:spcAft>
            </a:pPr>
            <a:r>
              <a:rPr lang="he-IL" sz="2400" b="1" i="0" u="none" strike="noStrike">
                <a:solidFill>
                  <a:srgbClr val="FFC000"/>
                </a:solidFill>
                <a:effectLst/>
                <a:latin typeface="Arial" panose="020B0604020202020204" pitchFamily="34" charset="0"/>
              </a:rPr>
              <a:t>מָשַׁח </a:t>
            </a:r>
            <a:r>
              <a:rPr lang="en-US" sz="2400" b="1" i="0" u="none" strike="noStrike">
                <a:solidFill>
                  <a:srgbClr val="FFC000"/>
                </a:solidFill>
                <a:effectLst/>
                <a:latin typeface="Arial" panose="020B0604020202020204" pitchFamily="34" charset="0"/>
              </a:rPr>
              <a:t> Usage in the Torah:</a:t>
            </a:r>
            <a:endParaRPr lang="en-US" sz="2400" b="0">
              <a:solidFill>
                <a:srgbClr val="FFC000"/>
              </a:solidFill>
              <a:effectLst/>
            </a:endParaRPr>
          </a:p>
          <a:p>
            <a:pPr marL="342900" indent="-342900" rtl="0" fontAlgn="base">
              <a:spcBef>
                <a:spcPts val="1200"/>
              </a:spcBef>
              <a:buFont typeface="+mj-lt"/>
              <a:buAutoNum type="arabicPeriod"/>
            </a:pPr>
            <a:r>
              <a:rPr lang="en-US" sz="1800" b="1" i="0" u="none" strike="noStrike">
                <a:solidFill>
                  <a:srgbClr val="FFC000"/>
                </a:solidFill>
                <a:effectLst/>
                <a:latin typeface="Arial" panose="020B0604020202020204" pitchFamily="34" charset="0"/>
              </a:rPr>
              <a:t>Priestly Consecration:</a:t>
            </a:r>
            <a:r>
              <a:rPr lang="en-US" sz="1800" b="0" i="0" u="none" strike="noStrike">
                <a:solidFill>
                  <a:srgbClr val="FFC000"/>
                </a:solidFill>
                <a:effectLst/>
                <a:latin typeface="Arial" panose="020B0604020202020204" pitchFamily="34" charset="0"/>
              </a:rPr>
              <a:t> One of the most notable uses of </a:t>
            </a:r>
            <a:r>
              <a:rPr lang="he-IL" sz="1800" b="0" i="0" u="none" strike="noStrike">
                <a:solidFill>
                  <a:srgbClr val="FFC000"/>
                </a:solidFill>
                <a:effectLst/>
                <a:latin typeface="Arial" panose="020B0604020202020204" pitchFamily="34" charset="0"/>
              </a:rPr>
              <a:t>מָשַׁח </a:t>
            </a:r>
            <a:r>
              <a:rPr lang="en-US" sz="1800" b="0" i="0" u="none" strike="noStrike">
                <a:solidFill>
                  <a:srgbClr val="FFC000"/>
                </a:solidFill>
                <a:effectLst/>
                <a:latin typeface="Arial" panose="020B0604020202020204" pitchFamily="34" charset="0"/>
              </a:rPr>
              <a:t>is in the consecration of priests. For example, in </a:t>
            </a:r>
            <a:r>
              <a:rPr lang="en-US" sz="1800" b="0" i="0" u="none" strike="noStrike">
                <a:solidFill>
                  <a:srgbClr val="00B0F0"/>
                </a:solidFill>
                <a:effectLst/>
                <a:latin typeface="Arial" panose="020B0604020202020204" pitchFamily="34" charset="0"/>
              </a:rPr>
              <a:t>Exodus 28:41</a:t>
            </a:r>
            <a:r>
              <a:rPr lang="en-US" sz="1800" b="0" i="0" u="none" strike="noStrike">
                <a:solidFill>
                  <a:srgbClr val="FFC000"/>
                </a:solidFill>
                <a:effectLst/>
                <a:latin typeface="Arial" panose="020B0604020202020204" pitchFamily="34" charset="0"/>
              </a:rPr>
              <a:t>, God instructs Moses to anoint Aaron and his sons, marking their holy status as priests: </a:t>
            </a:r>
            <a:r>
              <a:rPr lang="he-IL" sz="2000" b="0" i="0" u="none" strike="noStrike">
                <a:solidFill>
                  <a:srgbClr val="FFFF00"/>
                </a:solidFill>
                <a:effectLst/>
                <a:latin typeface="Arial" panose="020B0604020202020204" pitchFamily="34" charset="0"/>
                <a:cs typeface="+mj-cs"/>
              </a:rPr>
              <a:t>וּמָשַׁחְתָּ אֹתָם וּמִלֵּאתָ אֶת־יָדָם וְקִדַּשְׁתָּ אֹתָם לְכַהֵן לִי </a:t>
            </a:r>
          </a:p>
          <a:p>
            <a:pPr marL="342900" indent="-342900" rtl="0" fontAlgn="base">
              <a:buFont typeface="+mj-lt"/>
              <a:buAutoNum type="arabicPeriod"/>
            </a:pPr>
            <a:r>
              <a:rPr lang="en-US" sz="1800" b="1" i="0" u="none" strike="noStrike">
                <a:solidFill>
                  <a:srgbClr val="FFC000"/>
                </a:solidFill>
                <a:effectLst/>
                <a:latin typeface="Arial" panose="020B0604020202020204" pitchFamily="34" charset="0"/>
              </a:rPr>
              <a:t>Kingship:</a:t>
            </a:r>
            <a:r>
              <a:rPr lang="en-US" sz="1800" b="0" i="0" u="none" strike="noStrike">
                <a:solidFill>
                  <a:srgbClr val="FFC000"/>
                </a:solidFill>
                <a:effectLst/>
                <a:latin typeface="Arial" panose="020B0604020202020204" pitchFamily="34" charset="0"/>
              </a:rPr>
              <a:t> Another significant use is in the anointing of kings. For instance, in </a:t>
            </a:r>
            <a:r>
              <a:rPr lang="en-US" sz="1800" b="0" i="0" u="none" strike="noStrike">
                <a:solidFill>
                  <a:srgbClr val="00B0F0"/>
                </a:solidFill>
                <a:effectLst/>
                <a:latin typeface="Arial" panose="020B0604020202020204" pitchFamily="34" charset="0"/>
              </a:rPr>
              <a:t>1 Samuel 10:1</a:t>
            </a:r>
            <a:r>
              <a:rPr lang="en-US" sz="1800" b="0" i="0" u="none" strike="noStrike">
                <a:solidFill>
                  <a:srgbClr val="FFC000"/>
                </a:solidFill>
                <a:effectLst/>
                <a:latin typeface="Arial" panose="020B0604020202020204" pitchFamily="34" charset="0"/>
              </a:rPr>
              <a:t>, Samuel anoints Saul as the first king of Israel: </a:t>
            </a:r>
            <a:r>
              <a:rPr lang="he-IL" sz="2000" b="0" i="0" u="none" strike="noStrike">
                <a:solidFill>
                  <a:srgbClr val="FFFF00"/>
                </a:solidFill>
                <a:effectLst/>
                <a:latin typeface="Arial" panose="020B0604020202020204" pitchFamily="34" charset="0"/>
                <a:cs typeface="+mj-cs"/>
              </a:rPr>
              <a:t>וַיִּקַּ֨ח שְׁמוּאֵ֜ל אֶת־פַּ֥ךְ הַשֶּׁ֛מֶן וַיִּצֹ֥ק עַל־רֹאשֹׁ֖ו וַיִּשָּׁקֵ֑הוּ וַיֹּ֕אמֶר הֲלֹ֗וא כִּֽי־מְשָׁחֲךָ֧ יְהוָ֛ה עַל־נַחֲלָתֹ֖ו לְנָגִֽיד </a:t>
            </a:r>
            <a:endParaRPr lang="he-IL" sz="1800" b="0" i="0" u="none" strike="noStrike">
              <a:solidFill>
                <a:srgbClr val="FFFF00"/>
              </a:solidFill>
              <a:effectLst/>
              <a:latin typeface="Arial" panose="020B0604020202020204" pitchFamily="34" charset="0"/>
              <a:cs typeface="+mj-cs"/>
            </a:endParaRPr>
          </a:p>
          <a:p>
            <a:pPr marL="342900" indent="-342900" rtl="0" fontAlgn="base">
              <a:spcAft>
                <a:spcPts val="1200"/>
              </a:spcAft>
              <a:buFont typeface="+mj-lt"/>
              <a:buAutoNum type="arabicPeriod"/>
            </a:pPr>
            <a:r>
              <a:rPr lang="en-US" sz="1800" b="1" i="0" u="none" strike="noStrike">
                <a:solidFill>
                  <a:srgbClr val="FFC000"/>
                </a:solidFill>
                <a:effectLst/>
                <a:latin typeface="Arial" panose="020B0604020202020204" pitchFamily="34" charset="0"/>
              </a:rPr>
              <a:t>Sacred Objects:</a:t>
            </a:r>
            <a:r>
              <a:rPr lang="en-US" sz="1800" b="0" i="0" u="none" strike="noStrike">
                <a:solidFill>
                  <a:srgbClr val="FFC000"/>
                </a:solidFill>
                <a:effectLst/>
                <a:latin typeface="Arial" panose="020B0604020202020204" pitchFamily="34" charset="0"/>
              </a:rPr>
              <a:t> The term is also applied to the sanctification of sacred objects in the Tabernacle. </a:t>
            </a:r>
            <a:r>
              <a:rPr lang="en-US" sz="1800" b="0" i="0" u="none" strike="noStrike">
                <a:solidFill>
                  <a:srgbClr val="00B0F0"/>
                </a:solidFill>
                <a:effectLst/>
                <a:latin typeface="Arial" panose="020B0604020202020204" pitchFamily="34" charset="0"/>
              </a:rPr>
              <a:t>Exodus 30:26-29 </a:t>
            </a:r>
            <a:r>
              <a:rPr lang="en-US" sz="1800" b="0" i="0" u="none" strike="noStrike">
                <a:solidFill>
                  <a:srgbClr val="FFC000"/>
                </a:solidFill>
                <a:effectLst/>
                <a:latin typeface="Arial" panose="020B0604020202020204" pitchFamily="34" charset="0"/>
              </a:rPr>
              <a:t>describes the anointing of various items:</a:t>
            </a:r>
            <a:r>
              <a:rPr lang="en-US" sz="2000" b="0" i="0" u="none" strike="noStrike">
                <a:solidFill>
                  <a:srgbClr val="FFFF00"/>
                </a:solidFill>
                <a:effectLst/>
                <a:latin typeface="Arial" panose="020B0604020202020204" pitchFamily="34" charset="0"/>
                <a:cs typeface="+mj-cs"/>
              </a:rPr>
              <a:t> </a:t>
            </a:r>
            <a:r>
              <a:rPr lang="he-IL" sz="2000" b="0" i="0" u="none" strike="noStrike">
                <a:solidFill>
                  <a:srgbClr val="FFFF00"/>
                </a:solidFill>
                <a:effectLst/>
                <a:latin typeface="Arial" panose="020B0604020202020204" pitchFamily="34" charset="0"/>
                <a:cs typeface="+mj-cs"/>
              </a:rPr>
              <a:t>וּמָשַׁחְתָּ בּוֹ אֶת־אֹהֶל מוֹעֵד וְאֶת־אֲרוֹן הָעֵדֻת </a:t>
            </a:r>
            <a:r>
              <a:rPr lang="en-US" sz="1800" b="0" i="0" u="none" strike="noStrike">
                <a:solidFill>
                  <a:srgbClr val="FFC000"/>
                </a:solidFill>
                <a:effectLst/>
                <a:latin typeface="Arial" panose="020B0604020202020204" pitchFamily="34" charset="0"/>
              </a:rPr>
              <a:t> ensuring their sacred status.</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066AF83D-F7A7-8B62-8EF0-B6678F875A1C}"/>
                  </a:ext>
                </a:extLst>
              </p14:cNvPr>
              <p14:cNvContentPartPr/>
              <p14:nvPr/>
            </p14:nvContentPartPr>
            <p14:xfrm>
              <a:off x="719676" y="914348"/>
              <a:ext cx="450360" cy="544320"/>
            </p14:xfrm>
          </p:contentPart>
        </mc:Choice>
        <mc:Fallback>
          <p:pic>
            <p:nvPicPr>
              <p:cNvPr id="3" name="Ink 2">
                <a:extLst>
                  <a:ext uri="{FF2B5EF4-FFF2-40B4-BE49-F238E27FC236}">
                    <a16:creationId xmlns:a16="http://schemas.microsoft.com/office/drawing/2014/main" id="{066AF83D-F7A7-8B62-8EF0-B6678F875A1C}"/>
                  </a:ext>
                </a:extLst>
              </p:cNvPr>
              <p:cNvPicPr/>
              <p:nvPr/>
            </p:nvPicPr>
            <p:blipFill>
              <a:blip r:embed="rId5"/>
              <a:stretch>
                <a:fillRect/>
              </a:stretch>
            </p:blipFill>
            <p:spPr>
              <a:xfrm>
                <a:off x="701676" y="896348"/>
                <a:ext cx="486000" cy="579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F9F8934F-1A59-AB94-CA95-7EE96330E41C}"/>
                  </a:ext>
                </a:extLst>
              </p14:cNvPr>
              <p14:cNvContentPartPr/>
              <p14:nvPr/>
            </p14:nvContentPartPr>
            <p14:xfrm>
              <a:off x="7840116" y="1508348"/>
              <a:ext cx="807840" cy="498960"/>
            </p14:xfrm>
          </p:contentPart>
        </mc:Choice>
        <mc:Fallback>
          <p:pic>
            <p:nvPicPr>
              <p:cNvPr id="5" name="Ink 4">
                <a:extLst>
                  <a:ext uri="{FF2B5EF4-FFF2-40B4-BE49-F238E27FC236}">
                    <a16:creationId xmlns:a16="http://schemas.microsoft.com/office/drawing/2014/main" id="{F9F8934F-1A59-AB94-CA95-7EE96330E41C}"/>
                  </a:ext>
                </a:extLst>
              </p:cNvPr>
              <p:cNvPicPr/>
              <p:nvPr/>
            </p:nvPicPr>
            <p:blipFill>
              <a:blip r:embed="rId7"/>
              <a:stretch>
                <a:fillRect/>
              </a:stretch>
            </p:blipFill>
            <p:spPr>
              <a:xfrm>
                <a:off x="7822476" y="1490708"/>
                <a:ext cx="843480" cy="534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7A1EB72-2B21-FCEB-6337-CDE2FDCCE303}"/>
                  </a:ext>
                </a:extLst>
              </p14:cNvPr>
              <p14:cNvContentPartPr/>
              <p14:nvPr/>
            </p14:nvContentPartPr>
            <p14:xfrm>
              <a:off x="4350636" y="1859348"/>
              <a:ext cx="584280" cy="399240"/>
            </p14:xfrm>
          </p:contentPart>
        </mc:Choice>
        <mc:Fallback>
          <p:pic>
            <p:nvPicPr>
              <p:cNvPr id="7" name="Ink 6">
                <a:extLst>
                  <a:ext uri="{FF2B5EF4-FFF2-40B4-BE49-F238E27FC236}">
                    <a16:creationId xmlns:a16="http://schemas.microsoft.com/office/drawing/2014/main" id="{77A1EB72-2B21-FCEB-6337-CDE2FDCCE303}"/>
                  </a:ext>
                </a:extLst>
              </p:cNvPr>
              <p:cNvPicPr/>
              <p:nvPr/>
            </p:nvPicPr>
            <p:blipFill>
              <a:blip r:embed="rId9"/>
              <a:stretch>
                <a:fillRect/>
              </a:stretch>
            </p:blipFill>
            <p:spPr>
              <a:xfrm>
                <a:off x="4332636" y="1841348"/>
                <a:ext cx="61992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05E2909C-9A19-6966-D888-F5DFAA79B887}"/>
                  </a:ext>
                </a:extLst>
              </p14:cNvPr>
              <p14:cNvContentPartPr/>
              <p14:nvPr/>
            </p14:nvContentPartPr>
            <p14:xfrm>
              <a:off x="537516" y="2136548"/>
              <a:ext cx="503280" cy="456120"/>
            </p14:xfrm>
          </p:contentPart>
        </mc:Choice>
        <mc:Fallback>
          <p:pic>
            <p:nvPicPr>
              <p:cNvPr id="9" name="Ink 8">
                <a:extLst>
                  <a:ext uri="{FF2B5EF4-FFF2-40B4-BE49-F238E27FC236}">
                    <a16:creationId xmlns:a16="http://schemas.microsoft.com/office/drawing/2014/main" id="{05E2909C-9A19-6966-D888-F5DFAA79B887}"/>
                  </a:ext>
                </a:extLst>
              </p:cNvPr>
              <p:cNvPicPr/>
              <p:nvPr/>
            </p:nvPicPr>
            <p:blipFill>
              <a:blip r:embed="rId11"/>
              <a:stretch>
                <a:fillRect/>
              </a:stretch>
            </p:blipFill>
            <p:spPr>
              <a:xfrm>
                <a:off x="519516" y="2118908"/>
                <a:ext cx="538920" cy="491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F8F6B4CF-1E5A-6E85-F586-B7572F82CB51}"/>
                  </a:ext>
                </a:extLst>
              </p14:cNvPr>
              <p14:cNvContentPartPr/>
              <p14:nvPr/>
            </p14:nvContentPartPr>
            <p14:xfrm>
              <a:off x="638676" y="2981468"/>
              <a:ext cx="437400" cy="474120"/>
            </p14:xfrm>
          </p:contentPart>
        </mc:Choice>
        <mc:Fallback>
          <p:pic>
            <p:nvPicPr>
              <p:cNvPr id="10" name="Ink 9">
                <a:extLst>
                  <a:ext uri="{FF2B5EF4-FFF2-40B4-BE49-F238E27FC236}">
                    <a16:creationId xmlns:a16="http://schemas.microsoft.com/office/drawing/2014/main" id="{F8F6B4CF-1E5A-6E85-F586-B7572F82CB51}"/>
                  </a:ext>
                </a:extLst>
              </p:cNvPr>
              <p:cNvPicPr/>
              <p:nvPr/>
            </p:nvPicPr>
            <p:blipFill>
              <a:blip r:embed="rId13"/>
              <a:stretch>
                <a:fillRect/>
              </a:stretch>
            </p:blipFill>
            <p:spPr>
              <a:xfrm>
                <a:off x="621036" y="2963468"/>
                <a:ext cx="473040" cy="509760"/>
              </a:xfrm>
              <a:prstGeom prst="rect">
                <a:avLst/>
              </a:prstGeom>
            </p:spPr>
          </p:pic>
        </mc:Fallback>
      </mc:AlternateContent>
    </p:spTree>
    <p:extLst>
      <p:ext uri="{BB962C8B-B14F-4D97-AF65-F5344CB8AC3E}">
        <p14:creationId xmlns:p14="http://schemas.microsoft.com/office/powerpoint/2010/main" val="128410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C59B93B-EE5D-4AE1-2395-2585DDD9421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D5B54F-B283-1A41-B7F0-CA01701CEB84}"/>
              </a:ext>
            </a:extLst>
          </p:cNvPr>
          <p:cNvSpPr/>
          <p:nvPr/>
        </p:nvSpPr>
        <p:spPr>
          <a:xfrm>
            <a:off x="0" y="1"/>
            <a:ext cx="9715500" cy="3708399"/>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8D2FD8-F78E-C139-9BD8-6DB4A25659CC}"/>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C66EFA85-894D-9092-367B-BEBF3EBAD277}"/>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4A946693-B970-B697-4C77-DF965D5E4FE1}"/>
              </a:ext>
            </a:extLst>
          </p:cNvPr>
          <p:cNvSpPr txBox="1"/>
          <p:nvPr/>
        </p:nvSpPr>
        <p:spPr>
          <a:xfrm>
            <a:off x="763022" y="659249"/>
            <a:ext cx="8203177" cy="2339102"/>
          </a:xfrm>
          <a:prstGeom prst="rect">
            <a:avLst/>
          </a:prstGeom>
          <a:noFill/>
        </p:spPr>
        <p:txBody>
          <a:bodyPr wrap="square">
            <a:spAutoFit/>
          </a:bodyPr>
          <a:lstStyle/>
          <a:p>
            <a:pPr algn="ctr" rtl="0">
              <a:spcBef>
                <a:spcPts val="1200"/>
              </a:spcBef>
              <a:spcAft>
                <a:spcPts val="1200"/>
              </a:spcAft>
            </a:pPr>
            <a:r>
              <a:rPr lang="en-US" sz="2800" b="1" i="0" u="none" strike="noStrike">
                <a:solidFill>
                  <a:srgbClr val="FFC000"/>
                </a:solidFill>
                <a:effectLst/>
                <a:latin typeface="Arial" panose="020B0604020202020204" pitchFamily="34" charset="0"/>
              </a:rPr>
              <a:t>The mission outlined includes:</a:t>
            </a:r>
            <a:endParaRPr lang="en-US" sz="2800" b="1">
              <a:solidFill>
                <a:srgbClr val="FFC000"/>
              </a:solidFill>
              <a:effectLst/>
            </a:endParaRPr>
          </a:p>
          <a:p>
            <a:pPr marL="285750" indent="-285750" rtl="0" fontAlgn="base">
              <a:spcBef>
                <a:spcPts val="1200"/>
              </a:spcBef>
              <a:buFont typeface="Arial" panose="020B0604020202020204" pitchFamily="34" charset="0"/>
              <a:buChar char="•"/>
            </a:pPr>
            <a:r>
              <a:rPr lang="he-IL" sz="2000" b="0" i="0" u="none" strike="noStrike">
                <a:solidFill>
                  <a:srgbClr val="FFFF00"/>
                </a:solidFill>
                <a:effectLst/>
                <a:latin typeface="Arial" panose="020B0604020202020204" pitchFamily="34" charset="0"/>
                <a:cs typeface="+mj-cs"/>
              </a:rPr>
              <a:t>לְבַשֵּׂר עֲנָוִים </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to bring good news to the humble or afflicted. (see also </a:t>
            </a:r>
            <a:r>
              <a:rPr lang="en-US" sz="1800" b="0" i="0" u="none" strike="noStrike">
                <a:solidFill>
                  <a:srgbClr val="00B0F0"/>
                </a:solidFill>
                <a:effectLst/>
                <a:latin typeface="Arial" panose="020B0604020202020204" pitchFamily="34" charset="0"/>
              </a:rPr>
              <a:t>Isaiah 40:9, 41:27, 52:7, 60:6</a:t>
            </a:r>
            <a:r>
              <a:rPr lang="en-US" sz="1800" b="0" i="0" u="none" strike="noStrike">
                <a:solidFill>
                  <a:srgbClr val="FFC000"/>
                </a:solidFill>
                <a:effectLst/>
                <a:latin typeface="Arial" panose="020B0604020202020204" pitchFamily="34" charset="0"/>
              </a:rPr>
              <a:t>)</a:t>
            </a:r>
          </a:p>
          <a:p>
            <a:pPr marL="285750" indent="-285750" rtl="0" fontAlgn="base">
              <a:buFont typeface="Arial" panose="020B0604020202020204" pitchFamily="34" charset="0"/>
              <a:buChar char="•"/>
            </a:pPr>
            <a:r>
              <a:rPr lang="he-IL" sz="2000" b="0" i="0" u="none" strike="noStrike">
                <a:solidFill>
                  <a:srgbClr val="FFFF00"/>
                </a:solidFill>
                <a:effectLst/>
                <a:latin typeface="Arial" panose="020B0604020202020204" pitchFamily="34" charset="0"/>
                <a:cs typeface="+mj-cs"/>
              </a:rPr>
              <a:t>לַחֲבֹשׁ לְנִשְׁבְּרֵי-לֵב </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to bind up the brokenhearted.</a:t>
            </a:r>
          </a:p>
          <a:p>
            <a:pPr marL="285750" indent="-285750" rtl="0" fontAlgn="base">
              <a:buFont typeface="Arial" panose="020B0604020202020204" pitchFamily="34" charset="0"/>
              <a:buChar char="•"/>
            </a:pPr>
            <a:r>
              <a:rPr lang="he-IL" sz="2000" b="0" i="0" u="none" strike="noStrike">
                <a:solidFill>
                  <a:srgbClr val="FFFF00"/>
                </a:solidFill>
                <a:effectLst/>
                <a:latin typeface="Arial" panose="020B0604020202020204" pitchFamily="34" charset="0"/>
                <a:cs typeface="+mj-cs"/>
              </a:rPr>
              <a:t>לִקְרֹא לִשְׁבוּיִם דְּרוֹר </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to proclaim liberty to the captives.</a:t>
            </a:r>
          </a:p>
          <a:p>
            <a:pPr marL="285750" indent="-285750" rtl="0" fontAlgn="base">
              <a:spcAft>
                <a:spcPts val="1200"/>
              </a:spcAft>
              <a:buFont typeface="Arial" panose="020B0604020202020204" pitchFamily="34" charset="0"/>
              <a:buChar char="•"/>
            </a:pPr>
            <a:r>
              <a:rPr lang="he-IL" sz="2000" b="0" i="0" u="none" strike="noStrike">
                <a:solidFill>
                  <a:srgbClr val="FFFF00"/>
                </a:solidFill>
                <a:effectLst/>
                <a:latin typeface="Arial" panose="020B0604020202020204" pitchFamily="34" charset="0"/>
                <a:cs typeface="+mj-cs"/>
              </a:rPr>
              <a:t>וְלַאֲסוּרִים פְּקַח-קוֹחַ - </a:t>
            </a:r>
            <a:r>
              <a:rPr lang="en-US" sz="2000" b="0" i="0" u="none" strike="noStrike">
                <a:solidFill>
                  <a:srgbClr val="FFFF00"/>
                </a:solidFill>
                <a:effectLst/>
                <a:latin typeface="Arial" panose="020B0604020202020204" pitchFamily="34" charset="0"/>
                <a:cs typeface="+mj-cs"/>
              </a:rPr>
              <a:t> </a:t>
            </a:r>
            <a:r>
              <a:rPr lang="en-US" sz="1800" b="0" i="0" u="none" strike="noStrike">
                <a:solidFill>
                  <a:srgbClr val="FFC000"/>
                </a:solidFill>
                <a:effectLst/>
                <a:latin typeface="Arial" panose="020B0604020202020204" pitchFamily="34" charset="0"/>
              </a:rPr>
              <a:t>and the opening of the prison to those who are bound.</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3F3B1DC-4A93-0E18-4E05-E28FC102C4DD}"/>
                  </a:ext>
                </a:extLst>
              </p14:cNvPr>
              <p14:cNvContentPartPr/>
              <p14:nvPr/>
            </p14:nvContentPartPr>
            <p14:xfrm>
              <a:off x="1279116" y="1727948"/>
              <a:ext cx="1065240" cy="59760"/>
            </p14:xfrm>
          </p:contentPart>
        </mc:Choice>
        <mc:Fallback>
          <p:pic>
            <p:nvPicPr>
              <p:cNvPr id="3" name="Ink 2">
                <a:extLst>
                  <a:ext uri="{FF2B5EF4-FFF2-40B4-BE49-F238E27FC236}">
                    <a16:creationId xmlns:a16="http://schemas.microsoft.com/office/drawing/2014/main" id="{73F3B1DC-4A93-0E18-4E05-E28FC102C4DD}"/>
                  </a:ext>
                </a:extLst>
              </p:cNvPr>
              <p:cNvPicPr/>
              <p:nvPr/>
            </p:nvPicPr>
            <p:blipFill>
              <a:blip r:embed="rId5"/>
              <a:stretch>
                <a:fillRect/>
              </a:stretch>
            </p:blipFill>
            <p:spPr>
              <a:xfrm>
                <a:off x="1261116" y="1709948"/>
                <a:ext cx="1100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E87EB71-8BAF-D578-D0D2-9E128A739870}"/>
                  </a:ext>
                </a:extLst>
              </p14:cNvPr>
              <p14:cNvContentPartPr/>
              <p14:nvPr/>
            </p14:nvContentPartPr>
            <p14:xfrm>
              <a:off x="1335276" y="2308268"/>
              <a:ext cx="1474920" cy="79920"/>
            </p14:xfrm>
          </p:contentPart>
        </mc:Choice>
        <mc:Fallback>
          <p:pic>
            <p:nvPicPr>
              <p:cNvPr id="4" name="Ink 3">
                <a:extLst>
                  <a:ext uri="{FF2B5EF4-FFF2-40B4-BE49-F238E27FC236}">
                    <a16:creationId xmlns:a16="http://schemas.microsoft.com/office/drawing/2014/main" id="{0E87EB71-8BAF-D578-D0D2-9E128A739870}"/>
                  </a:ext>
                </a:extLst>
              </p:cNvPr>
              <p:cNvPicPr/>
              <p:nvPr/>
            </p:nvPicPr>
            <p:blipFill>
              <a:blip r:embed="rId7"/>
              <a:stretch>
                <a:fillRect/>
              </a:stretch>
            </p:blipFill>
            <p:spPr>
              <a:xfrm>
                <a:off x="1317276" y="2290628"/>
                <a:ext cx="15105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7B3A08A-2D46-E20F-9B96-CE733027F14B}"/>
                  </a:ext>
                </a:extLst>
              </p14:cNvPr>
              <p14:cNvContentPartPr/>
              <p14:nvPr/>
            </p14:nvContentPartPr>
            <p14:xfrm>
              <a:off x="1207476" y="2634428"/>
              <a:ext cx="1836720" cy="115560"/>
            </p14:xfrm>
          </p:contentPart>
        </mc:Choice>
        <mc:Fallback>
          <p:pic>
            <p:nvPicPr>
              <p:cNvPr id="7" name="Ink 6">
                <a:extLst>
                  <a:ext uri="{FF2B5EF4-FFF2-40B4-BE49-F238E27FC236}">
                    <a16:creationId xmlns:a16="http://schemas.microsoft.com/office/drawing/2014/main" id="{D7B3A08A-2D46-E20F-9B96-CE733027F14B}"/>
                  </a:ext>
                </a:extLst>
              </p:cNvPr>
              <p:cNvPicPr/>
              <p:nvPr/>
            </p:nvPicPr>
            <p:blipFill>
              <a:blip r:embed="rId9"/>
              <a:stretch>
                <a:fillRect/>
              </a:stretch>
            </p:blipFill>
            <p:spPr>
              <a:xfrm>
                <a:off x="1189476" y="2616788"/>
                <a:ext cx="18723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F917FBA-FC70-D080-59B4-337EE8B37734}"/>
                  </a:ext>
                </a:extLst>
              </p14:cNvPr>
              <p14:cNvContentPartPr/>
              <p14:nvPr/>
            </p14:nvContentPartPr>
            <p14:xfrm>
              <a:off x="1131876" y="2967428"/>
              <a:ext cx="1828800" cy="132840"/>
            </p14:xfrm>
          </p:contentPart>
        </mc:Choice>
        <mc:Fallback>
          <p:pic>
            <p:nvPicPr>
              <p:cNvPr id="9" name="Ink 8">
                <a:extLst>
                  <a:ext uri="{FF2B5EF4-FFF2-40B4-BE49-F238E27FC236}">
                    <a16:creationId xmlns:a16="http://schemas.microsoft.com/office/drawing/2014/main" id="{AF917FBA-FC70-D080-59B4-337EE8B37734}"/>
                  </a:ext>
                </a:extLst>
              </p:cNvPr>
              <p:cNvPicPr/>
              <p:nvPr/>
            </p:nvPicPr>
            <p:blipFill>
              <a:blip r:embed="rId11"/>
              <a:stretch>
                <a:fillRect/>
              </a:stretch>
            </p:blipFill>
            <p:spPr>
              <a:xfrm>
                <a:off x="1113876" y="2949428"/>
                <a:ext cx="1864440" cy="168480"/>
              </a:xfrm>
              <a:prstGeom prst="rect">
                <a:avLst/>
              </a:prstGeom>
            </p:spPr>
          </p:pic>
        </mc:Fallback>
      </mc:AlternateContent>
    </p:spTree>
    <p:extLst>
      <p:ext uri="{BB962C8B-B14F-4D97-AF65-F5344CB8AC3E}">
        <p14:creationId xmlns:p14="http://schemas.microsoft.com/office/powerpoint/2010/main" val="3749478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222A82A-AE29-937D-5A91-384924C7B39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C85F625-AD92-2A3C-B109-097AB478A848}"/>
              </a:ext>
            </a:extLst>
          </p:cNvPr>
          <p:cNvSpPr/>
          <p:nvPr/>
        </p:nvSpPr>
        <p:spPr>
          <a:xfrm>
            <a:off x="0" y="1"/>
            <a:ext cx="9715500" cy="3708399"/>
          </a:xfrm>
          <a:prstGeom prst="roundRect">
            <a:avLst/>
          </a:prstGeom>
          <a:solidFill>
            <a:schemeClr val="tx1">
              <a:alpha val="7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EDD7F6-04DA-2F06-03C7-1937F2F6E06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78717E7E-6E50-A6E0-301F-9CE5EC6652E4}"/>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33AB7AA9-8A79-245C-8FF7-995EF1EDF1CD}"/>
              </a:ext>
            </a:extLst>
          </p:cNvPr>
          <p:cNvSpPr txBox="1"/>
          <p:nvPr/>
        </p:nvSpPr>
        <p:spPr>
          <a:xfrm>
            <a:off x="660400" y="474684"/>
            <a:ext cx="8699500" cy="2369880"/>
          </a:xfrm>
          <a:prstGeom prst="rect">
            <a:avLst/>
          </a:prstGeom>
          <a:noFill/>
        </p:spPr>
        <p:txBody>
          <a:bodyPr wrap="square">
            <a:spAutoFit/>
          </a:bodyPr>
          <a:lstStyle/>
          <a:p>
            <a:pPr algn="ctr" rtl="0">
              <a:spcBef>
                <a:spcPts val="1200"/>
              </a:spcBef>
              <a:spcAft>
                <a:spcPts val="1200"/>
              </a:spcAft>
            </a:pPr>
            <a:r>
              <a:rPr lang="en-US" sz="2400" b="1" i="0" u="none" strike="noStrike">
                <a:solidFill>
                  <a:srgbClr val="FFC000"/>
                </a:solidFill>
                <a:effectLst/>
                <a:latin typeface="Arial" panose="020B0604020202020204" pitchFamily="34" charset="0"/>
              </a:rPr>
              <a:t>Isaiah 61 parallels to the themes of restoration, redemption, and the proclamation of good news:</a:t>
            </a:r>
            <a:endParaRPr lang="en-US" sz="2400" b="1">
              <a:solidFill>
                <a:srgbClr val="FFC000"/>
              </a:solidFill>
              <a:effectLst/>
            </a:endParaRPr>
          </a:p>
          <a:p>
            <a:pPr marL="342900" indent="-342900" rtl="0" fontAlgn="base">
              <a:spcBef>
                <a:spcPts val="1200"/>
              </a:spcBef>
              <a:buFont typeface="Arial" panose="020B0604020202020204" pitchFamily="34" charset="0"/>
              <a:buChar char="•"/>
            </a:pPr>
            <a:r>
              <a:rPr lang="en-US" sz="2000" b="0" i="0" u="none" strike="noStrike">
                <a:solidFill>
                  <a:srgbClr val="00B0F0"/>
                </a:solidFill>
                <a:effectLst/>
                <a:latin typeface="Arial" panose="020B0604020202020204" pitchFamily="34" charset="0"/>
              </a:rPr>
              <a:t>Matthew 11:5</a:t>
            </a:r>
            <a:r>
              <a:rPr lang="en-US" sz="2000" b="0" i="0" u="none" strike="noStrike">
                <a:solidFill>
                  <a:srgbClr val="FFC000"/>
                </a:solidFill>
                <a:effectLst/>
                <a:latin typeface="Arial" panose="020B0604020202020204" pitchFamily="34" charset="0"/>
              </a:rPr>
              <a:t> (the blind receive sight, the lame walk, the deaf hear)</a:t>
            </a:r>
          </a:p>
          <a:p>
            <a:pPr marL="342900" indent="-342900" rtl="0" fontAlgn="base">
              <a:buFont typeface="Arial" panose="020B0604020202020204" pitchFamily="34" charset="0"/>
              <a:buChar char="•"/>
            </a:pPr>
            <a:r>
              <a:rPr lang="en-US" sz="2000" b="0" i="0" u="none" strike="noStrike">
                <a:solidFill>
                  <a:srgbClr val="00B0F0"/>
                </a:solidFill>
                <a:effectLst/>
                <a:latin typeface="Arial" panose="020B0604020202020204" pitchFamily="34" charset="0"/>
              </a:rPr>
              <a:t>John 8:36 </a:t>
            </a:r>
            <a:r>
              <a:rPr lang="en-US" sz="2000" b="0" i="0" u="none" strike="noStrike">
                <a:solidFill>
                  <a:srgbClr val="FFC000"/>
                </a:solidFill>
                <a:effectLst/>
                <a:latin typeface="Arial" panose="020B0604020202020204" pitchFamily="34" charset="0"/>
              </a:rPr>
              <a:t>(the truth sets free those who are enslaved)</a:t>
            </a:r>
          </a:p>
          <a:p>
            <a:pPr marL="342900" indent="-342900" rtl="0" fontAlgn="base">
              <a:buFont typeface="Arial" panose="020B0604020202020204" pitchFamily="34" charset="0"/>
              <a:buChar char="•"/>
            </a:pPr>
            <a:r>
              <a:rPr lang="en-US" sz="2000" b="0" i="0" u="none" strike="noStrike">
                <a:solidFill>
                  <a:srgbClr val="00B0F0"/>
                </a:solidFill>
                <a:effectLst/>
                <a:latin typeface="Arial" panose="020B0604020202020204" pitchFamily="34" charset="0"/>
              </a:rPr>
              <a:t>2 Corinthians 1:3-4 </a:t>
            </a:r>
            <a:r>
              <a:rPr lang="en-US" sz="2000" b="0" i="0" u="none" strike="noStrike">
                <a:solidFill>
                  <a:srgbClr val="FFC000"/>
                </a:solidFill>
                <a:effectLst/>
                <a:latin typeface="Arial" panose="020B0604020202020204" pitchFamily="34" charset="0"/>
              </a:rPr>
              <a:t>(God comforts the afflicted)</a:t>
            </a:r>
          </a:p>
          <a:p>
            <a:pPr marL="342900" indent="-342900" rtl="0" fontAlgn="base">
              <a:spcAft>
                <a:spcPts val="1200"/>
              </a:spcAft>
              <a:buFont typeface="Arial" panose="020B0604020202020204" pitchFamily="34" charset="0"/>
              <a:buChar char="•"/>
            </a:pPr>
            <a:r>
              <a:rPr lang="en-US" sz="2000" b="0" i="0" u="none" strike="noStrike">
                <a:solidFill>
                  <a:srgbClr val="00B0F0"/>
                </a:solidFill>
                <a:effectLst/>
                <a:latin typeface="Arial" panose="020B0604020202020204" pitchFamily="34" charset="0"/>
              </a:rPr>
              <a:t>Revelation 21:4 </a:t>
            </a:r>
            <a:r>
              <a:rPr lang="en-US" sz="2000" b="0" i="0" u="none" strike="noStrike">
                <a:solidFill>
                  <a:srgbClr val="FFC000"/>
                </a:solidFill>
                <a:effectLst/>
                <a:latin typeface="Arial" panose="020B0604020202020204" pitchFamily="34" charset="0"/>
              </a:rPr>
              <a:t>(God wipes away every tear and restores creation)</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D03601A-28DB-A65F-A18F-B32293CB5193}"/>
                  </a:ext>
                </a:extLst>
              </p14:cNvPr>
              <p14:cNvContentPartPr/>
              <p14:nvPr/>
            </p14:nvContentPartPr>
            <p14:xfrm>
              <a:off x="690516" y="1571708"/>
              <a:ext cx="237960" cy="262800"/>
            </p14:xfrm>
          </p:contentPart>
        </mc:Choice>
        <mc:Fallback>
          <p:pic>
            <p:nvPicPr>
              <p:cNvPr id="3" name="Ink 2">
                <a:extLst>
                  <a:ext uri="{FF2B5EF4-FFF2-40B4-BE49-F238E27FC236}">
                    <a16:creationId xmlns:a16="http://schemas.microsoft.com/office/drawing/2014/main" id="{5D03601A-28DB-A65F-A18F-B32293CB5193}"/>
                  </a:ext>
                </a:extLst>
              </p:cNvPr>
              <p:cNvPicPr/>
              <p:nvPr/>
            </p:nvPicPr>
            <p:blipFill>
              <a:blip r:embed="rId5"/>
              <a:stretch>
                <a:fillRect/>
              </a:stretch>
            </p:blipFill>
            <p:spPr>
              <a:xfrm>
                <a:off x="672876" y="1553708"/>
                <a:ext cx="27360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D759114C-0415-25F1-73AA-36B574DFEE8B}"/>
                  </a:ext>
                </a:extLst>
              </p14:cNvPr>
              <p14:cNvContentPartPr/>
              <p14:nvPr/>
            </p14:nvContentPartPr>
            <p14:xfrm>
              <a:off x="572076" y="1895348"/>
              <a:ext cx="462600" cy="287640"/>
            </p14:xfrm>
          </p:contentPart>
        </mc:Choice>
        <mc:Fallback>
          <p:pic>
            <p:nvPicPr>
              <p:cNvPr id="5" name="Ink 4">
                <a:extLst>
                  <a:ext uri="{FF2B5EF4-FFF2-40B4-BE49-F238E27FC236}">
                    <a16:creationId xmlns:a16="http://schemas.microsoft.com/office/drawing/2014/main" id="{D759114C-0415-25F1-73AA-36B574DFEE8B}"/>
                  </a:ext>
                </a:extLst>
              </p:cNvPr>
              <p:cNvPicPr/>
              <p:nvPr/>
            </p:nvPicPr>
            <p:blipFill>
              <a:blip r:embed="rId7"/>
              <a:stretch>
                <a:fillRect/>
              </a:stretch>
            </p:blipFill>
            <p:spPr>
              <a:xfrm>
                <a:off x="554076" y="1877348"/>
                <a:ext cx="49824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47526CD-2A42-B77E-7E91-2FAE3EEF1370}"/>
                  </a:ext>
                </a:extLst>
              </p14:cNvPr>
              <p14:cNvContentPartPr/>
              <p14:nvPr/>
            </p14:nvContentPartPr>
            <p14:xfrm>
              <a:off x="574596" y="2133668"/>
              <a:ext cx="373320" cy="342720"/>
            </p14:xfrm>
          </p:contentPart>
        </mc:Choice>
        <mc:Fallback>
          <p:pic>
            <p:nvPicPr>
              <p:cNvPr id="7" name="Ink 6">
                <a:extLst>
                  <a:ext uri="{FF2B5EF4-FFF2-40B4-BE49-F238E27FC236}">
                    <a16:creationId xmlns:a16="http://schemas.microsoft.com/office/drawing/2014/main" id="{F47526CD-2A42-B77E-7E91-2FAE3EEF1370}"/>
                  </a:ext>
                </a:extLst>
              </p:cNvPr>
              <p:cNvPicPr/>
              <p:nvPr/>
            </p:nvPicPr>
            <p:blipFill>
              <a:blip r:embed="rId9"/>
              <a:stretch>
                <a:fillRect/>
              </a:stretch>
            </p:blipFill>
            <p:spPr>
              <a:xfrm>
                <a:off x="556956" y="2116028"/>
                <a:ext cx="40896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5B6305E-3D86-8DD0-C43F-16B4D5FAEE62}"/>
                  </a:ext>
                </a:extLst>
              </p14:cNvPr>
              <p14:cNvContentPartPr/>
              <p14:nvPr/>
            </p14:nvContentPartPr>
            <p14:xfrm>
              <a:off x="549756" y="2481068"/>
              <a:ext cx="421920" cy="361440"/>
            </p14:xfrm>
          </p:contentPart>
        </mc:Choice>
        <mc:Fallback>
          <p:pic>
            <p:nvPicPr>
              <p:cNvPr id="9" name="Ink 8">
                <a:extLst>
                  <a:ext uri="{FF2B5EF4-FFF2-40B4-BE49-F238E27FC236}">
                    <a16:creationId xmlns:a16="http://schemas.microsoft.com/office/drawing/2014/main" id="{65B6305E-3D86-8DD0-C43F-16B4D5FAEE62}"/>
                  </a:ext>
                </a:extLst>
              </p:cNvPr>
              <p:cNvPicPr/>
              <p:nvPr/>
            </p:nvPicPr>
            <p:blipFill>
              <a:blip r:embed="rId11"/>
              <a:stretch>
                <a:fillRect/>
              </a:stretch>
            </p:blipFill>
            <p:spPr>
              <a:xfrm>
                <a:off x="532116" y="2463428"/>
                <a:ext cx="457560" cy="397080"/>
              </a:xfrm>
              <a:prstGeom prst="rect">
                <a:avLst/>
              </a:prstGeom>
            </p:spPr>
          </p:pic>
        </mc:Fallback>
      </mc:AlternateContent>
    </p:spTree>
    <p:extLst>
      <p:ext uri="{BB962C8B-B14F-4D97-AF65-F5344CB8AC3E}">
        <p14:creationId xmlns:p14="http://schemas.microsoft.com/office/powerpoint/2010/main" val="588785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25315</TotalTime>
  <Words>2870</Words>
  <Application>Microsoft Office PowerPoint</Application>
  <PresentationFormat>Widescreen</PresentationFormat>
  <Paragraphs>122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150</cp:revision>
  <dcterms:created xsi:type="dcterms:W3CDTF">2021-02-18T19:11:41Z</dcterms:created>
  <dcterms:modified xsi:type="dcterms:W3CDTF">2025-02-20T01:53:14Z</dcterms:modified>
</cp:coreProperties>
</file>