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7.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notesSlides/notesSlide8.xml" ContentType="application/vnd.openxmlformats-officedocument.presentationml.notesSlide+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11.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notesSlides/notesSlide12.xml" ContentType="application/vnd.openxmlformats-officedocument.presentationml.notesSlide+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86.xml" ContentType="application/inkml+xml"/>
  <Override PartName="/ppt/ink/ink287.xml" ContentType="application/inkml+xml"/>
  <Override PartName="/ppt/notesSlides/notesSlide15.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notesSlides/notesSlide16.xml" ContentType="application/vnd.openxmlformats-officedocument.presentationml.notesSlide+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notesSlides/notesSlide17.xml" ContentType="application/vnd.openxmlformats-officedocument.presentationml.notesSlide+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3" r:id="rId5"/>
    <p:sldId id="284" r:id="rId6"/>
    <p:sldId id="285" r:id="rId7"/>
    <p:sldId id="286" r:id="rId8"/>
    <p:sldId id="287" r:id="rId9"/>
    <p:sldId id="272" r:id="rId10"/>
    <p:sldId id="282" r:id="rId11"/>
    <p:sldId id="288" r:id="rId12"/>
    <p:sldId id="289" r:id="rId13"/>
    <p:sldId id="271"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4426D-9D8F-49B9-92EF-37AE8CD7D6F5}" v="3" dt="2025-02-13T13:57:12.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75" d="100"/>
          <a:sy n="75" d="100"/>
        </p:scale>
        <p:origin x="1080" y="33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AA4426D-9D8F-49B9-92EF-37AE8CD7D6F5}"/>
    <pc:docChg chg="modSld">
      <pc:chgData name="Duane Miller" userId="086b8d4e5ca37aec" providerId="LiveId" clId="{DAA4426D-9D8F-49B9-92EF-37AE8CD7D6F5}" dt="2025-02-13T13:59:16.915" v="207" actId="207"/>
      <pc:docMkLst>
        <pc:docMk/>
      </pc:docMkLst>
      <pc:sldChg chg="setBg">
        <pc:chgData name="Duane Miller" userId="086b8d4e5ca37aec" providerId="LiveId" clId="{DAA4426D-9D8F-49B9-92EF-37AE8CD7D6F5}" dt="2025-02-13T13:57:12.501" v="2"/>
        <pc:sldMkLst>
          <pc:docMk/>
          <pc:sldMk cId="2832398454" sldId="265"/>
        </pc:sldMkLst>
      </pc:sldChg>
      <pc:sldChg chg="modSp mod setBg">
        <pc:chgData name="Duane Miller" userId="086b8d4e5ca37aec" providerId="LiveId" clId="{DAA4426D-9D8F-49B9-92EF-37AE8CD7D6F5}" dt="2025-02-13T13:57:30.599" v="23" actId="207"/>
        <pc:sldMkLst>
          <pc:docMk/>
          <pc:sldMk cId="2153912712" sldId="268"/>
        </pc:sldMkLst>
        <pc:spChg chg="mod">
          <ac:chgData name="Duane Miller" userId="086b8d4e5ca37aec" providerId="LiveId" clId="{DAA4426D-9D8F-49B9-92EF-37AE8CD7D6F5}" dt="2025-02-13T13:57:30.599" v="23" actId="207"/>
          <ac:spMkLst>
            <pc:docMk/>
            <pc:sldMk cId="2153912712" sldId="268"/>
            <ac:spMk id="7" creationId="{4426F626-7A1A-43A8-B380-D11D76D34155}"/>
          </ac:spMkLst>
        </pc:spChg>
      </pc:sldChg>
      <pc:sldChg chg="modSp mod setBg">
        <pc:chgData name="Duane Miller" userId="086b8d4e5ca37aec" providerId="LiveId" clId="{DAA4426D-9D8F-49B9-92EF-37AE8CD7D6F5}" dt="2025-02-13T13:58:36.688" v="133" actId="207"/>
        <pc:sldMkLst>
          <pc:docMk/>
          <pc:sldMk cId="1512310284" sldId="271"/>
        </pc:sldMkLst>
        <pc:spChg chg="mod">
          <ac:chgData name="Duane Miller" userId="086b8d4e5ca37aec" providerId="LiveId" clId="{DAA4426D-9D8F-49B9-92EF-37AE8CD7D6F5}" dt="2025-02-13T13:58:36.688" v="133" actId="207"/>
          <ac:spMkLst>
            <pc:docMk/>
            <pc:sldMk cId="1512310284" sldId="271"/>
            <ac:spMk id="7" creationId="{4426F626-7A1A-43A8-B380-D11D76D34155}"/>
          </ac:spMkLst>
        </pc:spChg>
      </pc:sldChg>
      <pc:sldChg chg="modSp mod setBg">
        <pc:chgData name="Duane Miller" userId="086b8d4e5ca37aec" providerId="LiveId" clId="{DAA4426D-9D8F-49B9-92EF-37AE8CD7D6F5}" dt="2025-02-13T13:58:04.759" v="83" actId="207"/>
        <pc:sldMkLst>
          <pc:docMk/>
          <pc:sldMk cId="2799131102" sldId="272"/>
        </pc:sldMkLst>
        <pc:spChg chg="mod">
          <ac:chgData name="Duane Miller" userId="086b8d4e5ca37aec" providerId="LiveId" clId="{DAA4426D-9D8F-49B9-92EF-37AE8CD7D6F5}" dt="2025-02-13T13:58:04.759" v="83" actId="207"/>
          <ac:spMkLst>
            <pc:docMk/>
            <pc:sldMk cId="2799131102" sldId="272"/>
            <ac:spMk id="7" creationId="{4426F626-7A1A-43A8-B380-D11D76D34155}"/>
          </ac:spMkLst>
        </pc:spChg>
      </pc:sldChg>
      <pc:sldChg chg="modSp mod setBg modNotesTx">
        <pc:chgData name="Duane Miller" userId="086b8d4e5ca37aec" providerId="LiveId" clId="{DAA4426D-9D8F-49B9-92EF-37AE8CD7D6F5}" dt="2025-02-13T13:58:15.351" v="98" actId="6549"/>
        <pc:sldMkLst>
          <pc:docMk/>
          <pc:sldMk cId="4081184703" sldId="282"/>
        </pc:sldMkLst>
        <pc:spChg chg="mod">
          <ac:chgData name="Duane Miller" userId="086b8d4e5ca37aec" providerId="LiveId" clId="{DAA4426D-9D8F-49B9-92EF-37AE8CD7D6F5}" dt="2025-02-13T13:58:12.110" v="97" actId="207"/>
          <ac:spMkLst>
            <pc:docMk/>
            <pc:sldMk cId="4081184703" sldId="282"/>
            <ac:spMk id="6" creationId="{B2FD387F-92CC-4779-81C3-06BBC90B104F}"/>
          </ac:spMkLst>
        </pc:spChg>
      </pc:sldChg>
      <pc:sldChg chg="modSp mod setBg">
        <pc:chgData name="Duane Miller" userId="086b8d4e5ca37aec" providerId="LiveId" clId="{DAA4426D-9D8F-49B9-92EF-37AE8CD7D6F5}" dt="2025-02-13T13:57:23.124" v="10" actId="207"/>
        <pc:sldMkLst>
          <pc:docMk/>
          <pc:sldMk cId="3608691791" sldId="283"/>
        </pc:sldMkLst>
        <pc:spChg chg="mod">
          <ac:chgData name="Duane Miller" userId="086b8d4e5ca37aec" providerId="LiveId" clId="{DAA4426D-9D8F-49B9-92EF-37AE8CD7D6F5}" dt="2025-02-13T13:57:23.124" v="10" actId="207"/>
          <ac:spMkLst>
            <pc:docMk/>
            <pc:sldMk cId="3608691791" sldId="283"/>
            <ac:spMk id="6" creationId="{2651CA0F-6419-A5B0-8F55-573E6D060032}"/>
          </ac:spMkLst>
        </pc:spChg>
      </pc:sldChg>
      <pc:sldChg chg="modSp mod setBg">
        <pc:chgData name="Duane Miller" userId="086b8d4e5ca37aec" providerId="LiveId" clId="{DAA4426D-9D8F-49B9-92EF-37AE8CD7D6F5}" dt="2025-02-13T13:57:36.101" v="35" actId="207"/>
        <pc:sldMkLst>
          <pc:docMk/>
          <pc:sldMk cId="112234473" sldId="284"/>
        </pc:sldMkLst>
        <pc:spChg chg="mod">
          <ac:chgData name="Duane Miller" userId="086b8d4e5ca37aec" providerId="LiveId" clId="{DAA4426D-9D8F-49B9-92EF-37AE8CD7D6F5}" dt="2025-02-13T13:57:36.101" v="35" actId="207"/>
          <ac:spMkLst>
            <pc:docMk/>
            <pc:sldMk cId="112234473" sldId="284"/>
            <ac:spMk id="6" creationId="{EC5A7F8D-4841-E3B0-011E-5AC5043D3632}"/>
          </ac:spMkLst>
        </pc:spChg>
      </pc:sldChg>
      <pc:sldChg chg="modSp mod setBg">
        <pc:chgData name="Duane Miller" userId="086b8d4e5ca37aec" providerId="LiveId" clId="{DAA4426D-9D8F-49B9-92EF-37AE8CD7D6F5}" dt="2025-02-13T13:57:43.713" v="46" actId="207"/>
        <pc:sldMkLst>
          <pc:docMk/>
          <pc:sldMk cId="3571423733" sldId="285"/>
        </pc:sldMkLst>
        <pc:spChg chg="mod">
          <ac:chgData name="Duane Miller" userId="086b8d4e5ca37aec" providerId="LiveId" clId="{DAA4426D-9D8F-49B9-92EF-37AE8CD7D6F5}" dt="2025-02-13T13:57:43.713" v="46" actId="207"/>
          <ac:spMkLst>
            <pc:docMk/>
            <pc:sldMk cId="3571423733" sldId="285"/>
            <ac:spMk id="6" creationId="{1ECAA5F8-DAF2-B944-14D5-033013B0427A}"/>
          </ac:spMkLst>
        </pc:spChg>
      </pc:sldChg>
      <pc:sldChg chg="modSp mod setBg">
        <pc:chgData name="Duane Miller" userId="086b8d4e5ca37aec" providerId="LiveId" clId="{DAA4426D-9D8F-49B9-92EF-37AE8CD7D6F5}" dt="2025-02-13T13:57:51.505" v="58" actId="207"/>
        <pc:sldMkLst>
          <pc:docMk/>
          <pc:sldMk cId="1862086348" sldId="286"/>
        </pc:sldMkLst>
        <pc:spChg chg="mod">
          <ac:chgData name="Duane Miller" userId="086b8d4e5ca37aec" providerId="LiveId" clId="{DAA4426D-9D8F-49B9-92EF-37AE8CD7D6F5}" dt="2025-02-13T13:57:51.505" v="58" actId="207"/>
          <ac:spMkLst>
            <pc:docMk/>
            <pc:sldMk cId="1862086348" sldId="286"/>
            <ac:spMk id="6" creationId="{48D001E5-C572-3ED3-3C5D-A6533BF6CA47}"/>
          </ac:spMkLst>
        </pc:spChg>
      </pc:sldChg>
      <pc:sldChg chg="modSp mod setBg">
        <pc:chgData name="Duane Miller" userId="086b8d4e5ca37aec" providerId="LiveId" clId="{DAA4426D-9D8F-49B9-92EF-37AE8CD7D6F5}" dt="2025-02-13T13:57:58.077" v="71" actId="207"/>
        <pc:sldMkLst>
          <pc:docMk/>
          <pc:sldMk cId="184766073" sldId="287"/>
        </pc:sldMkLst>
        <pc:spChg chg="mod">
          <ac:chgData name="Duane Miller" userId="086b8d4e5ca37aec" providerId="LiveId" clId="{DAA4426D-9D8F-49B9-92EF-37AE8CD7D6F5}" dt="2025-02-13T13:57:58.077" v="71" actId="207"/>
          <ac:spMkLst>
            <pc:docMk/>
            <pc:sldMk cId="184766073" sldId="287"/>
            <ac:spMk id="6" creationId="{1B448FCC-D5B4-0505-0221-5DE8DD70690F}"/>
          </ac:spMkLst>
        </pc:spChg>
      </pc:sldChg>
      <pc:sldChg chg="modSp mod setBg">
        <pc:chgData name="Duane Miller" userId="086b8d4e5ca37aec" providerId="LiveId" clId="{DAA4426D-9D8F-49B9-92EF-37AE8CD7D6F5}" dt="2025-02-13T13:58:21.380" v="109" actId="207"/>
        <pc:sldMkLst>
          <pc:docMk/>
          <pc:sldMk cId="1548774793" sldId="288"/>
        </pc:sldMkLst>
        <pc:spChg chg="mod">
          <ac:chgData name="Duane Miller" userId="086b8d4e5ca37aec" providerId="LiveId" clId="{DAA4426D-9D8F-49B9-92EF-37AE8CD7D6F5}" dt="2025-02-13T13:58:21.380" v="109" actId="207"/>
          <ac:spMkLst>
            <pc:docMk/>
            <pc:sldMk cId="1548774793" sldId="288"/>
            <ac:spMk id="6" creationId="{2F164181-5337-83C2-B473-24BBA2022574}"/>
          </ac:spMkLst>
        </pc:spChg>
      </pc:sldChg>
      <pc:sldChg chg="modSp mod setBg">
        <pc:chgData name="Duane Miller" userId="086b8d4e5ca37aec" providerId="LiveId" clId="{DAA4426D-9D8F-49B9-92EF-37AE8CD7D6F5}" dt="2025-02-13T13:58:28.475" v="122" actId="207"/>
        <pc:sldMkLst>
          <pc:docMk/>
          <pc:sldMk cId="257873832" sldId="289"/>
        </pc:sldMkLst>
        <pc:spChg chg="mod">
          <ac:chgData name="Duane Miller" userId="086b8d4e5ca37aec" providerId="LiveId" clId="{DAA4426D-9D8F-49B9-92EF-37AE8CD7D6F5}" dt="2025-02-13T13:58:28.475" v="122" actId="207"/>
          <ac:spMkLst>
            <pc:docMk/>
            <pc:sldMk cId="257873832" sldId="289"/>
            <ac:spMk id="6" creationId="{72F5DD6A-1764-659D-FCD1-D4400DE7D17E}"/>
          </ac:spMkLst>
        </pc:spChg>
      </pc:sldChg>
      <pc:sldChg chg="modSp mod setBg">
        <pc:chgData name="Duane Miller" userId="086b8d4e5ca37aec" providerId="LiveId" clId="{DAA4426D-9D8F-49B9-92EF-37AE8CD7D6F5}" dt="2025-02-13T13:58:45.131" v="153" actId="207"/>
        <pc:sldMkLst>
          <pc:docMk/>
          <pc:sldMk cId="3698017231" sldId="290"/>
        </pc:sldMkLst>
        <pc:spChg chg="mod">
          <ac:chgData name="Duane Miller" userId="086b8d4e5ca37aec" providerId="LiveId" clId="{DAA4426D-9D8F-49B9-92EF-37AE8CD7D6F5}" dt="2025-02-13T13:58:45.131" v="153" actId="207"/>
          <ac:spMkLst>
            <pc:docMk/>
            <pc:sldMk cId="3698017231" sldId="290"/>
            <ac:spMk id="6" creationId="{0B231F67-2AE7-5A65-D2E6-9C0E4EF1E736}"/>
          </ac:spMkLst>
        </pc:spChg>
      </pc:sldChg>
      <pc:sldChg chg="modSp mod setBg">
        <pc:chgData name="Duane Miller" userId="086b8d4e5ca37aec" providerId="LiveId" clId="{DAA4426D-9D8F-49B9-92EF-37AE8CD7D6F5}" dt="2025-02-13T13:58:55.835" v="181" actId="207"/>
        <pc:sldMkLst>
          <pc:docMk/>
          <pc:sldMk cId="1405566492" sldId="291"/>
        </pc:sldMkLst>
        <pc:spChg chg="mod">
          <ac:chgData name="Duane Miller" userId="086b8d4e5ca37aec" providerId="LiveId" clId="{DAA4426D-9D8F-49B9-92EF-37AE8CD7D6F5}" dt="2025-02-13T13:58:55.835" v="181" actId="207"/>
          <ac:spMkLst>
            <pc:docMk/>
            <pc:sldMk cId="1405566492" sldId="291"/>
            <ac:spMk id="6" creationId="{B1FE4BE8-A05A-6887-9A9B-86381FEC4C84}"/>
          </ac:spMkLst>
        </pc:spChg>
      </pc:sldChg>
      <pc:sldChg chg="modSp mod setBg">
        <pc:chgData name="Duane Miller" userId="086b8d4e5ca37aec" providerId="LiveId" clId="{DAA4426D-9D8F-49B9-92EF-37AE8CD7D6F5}" dt="2025-02-13T13:59:04.814" v="192" actId="207"/>
        <pc:sldMkLst>
          <pc:docMk/>
          <pc:sldMk cId="525295364" sldId="292"/>
        </pc:sldMkLst>
        <pc:spChg chg="mod">
          <ac:chgData name="Duane Miller" userId="086b8d4e5ca37aec" providerId="LiveId" clId="{DAA4426D-9D8F-49B9-92EF-37AE8CD7D6F5}" dt="2025-02-13T13:59:04.814" v="192" actId="207"/>
          <ac:spMkLst>
            <pc:docMk/>
            <pc:sldMk cId="525295364" sldId="292"/>
            <ac:spMk id="6" creationId="{048CAC66-A674-1639-552A-0058FE544443}"/>
          </ac:spMkLst>
        </pc:spChg>
      </pc:sldChg>
      <pc:sldChg chg="modSp mod setBg">
        <pc:chgData name="Duane Miller" userId="086b8d4e5ca37aec" providerId="LiveId" clId="{DAA4426D-9D8F-49B9-92EF-37AE8CD7D6F5}" dt="2025-02-13T13:59:16.915" v="207" actId="207"/>
        <pc:sldMkLst>
          <pc:docMk/>
          <pc:sldMk cId="3219152132" sldId="293"/>
        </pc:sldMkLst>
        <pc:spChg chg="mod">
          <ac:chgData name="Duane Miller" userId="086b8d4e5ca37aec" providerId="LiveId" clId="{DAA4426D-9D8F-49B9-92EF-37AE8CD7D6F5}" dt="2025-02-13T13:59:11.859" v="194" actId="20577"/>
          <ac:spMkLst>
            <pc:docMk/>
            <pc:sldMk cId="3219152132" sldId="293"/>
            <ac:spMk id="5" creationId="{19135059-88AF-76A3-6CFA-9087A5071076}"/>
          </ac:spMkLst>
        </pc:spChg>
        <pc:spChg chg="mod">
          <ac:chgData name="Duane Miller" userId="086b8d4e5ca37aec" providerId="LiveId" clId="{DAA4426D-9D8F-49B9-92EF-37AE8CD7D6F5}" dt="2025-02-13T13:59:16.915" v="207" actId="207"/>
          <ac:spMkLst>
            <pc:docMk/>
            <pc:sldMk cId="3219152132" sldId="293"/>
            <ac:spMk id="6" creationId="{8BC7A61A-BFED-387C-D5A3-1BE7765112DA}"/>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2:49.251"/>
    </inkml:context>
    <inkml:brush xml:id="br0">
      <inkml:brushProperty name="width" value="0.1" units="cm"/>
      <inkml:brushProperty name="height" value="0.1" units="cm"/>
      <inkml:brushProperty name="color" value="#E71224"/>
    </inkml:brush>
  </inkml:definitions>
  <inkml:trace contextRef="#ctx0" brushRef="#br0">643 0 1375 0 0,'-30'13'399'0'0,"0"1"-1"0"0,0 1 1 0 0,1 2-1 0 0,-51 40 0 0 0,56-39 329 0 0,1 2 0 0 0,0 0-1 0 0,2 1 1 0 0,1 2 0 0 0,-18 24-1 0 0,35-43-611 0 0,1 0-1 0 0,-1 0 1 0 0,1-1-1 0 0,-1 1 0 0 0,0-1 1 0 0,-1 0-1 0 0,1 0 1 0 0,0 0-1 0 0,-8 5 0 0 0,11-9-91 0 0,0 1 0 0 0,-1 0-1 0 0,1 0 1 0 0,-1 0 0 0 0,1 0-1 0 0,0 0 1 0 0,-1-1 0 0 0,1 1-1 0 0,0 0 1 0 0,-1 0 0 0 0,1-1-1 0 0,0 1 1 0 0,-1 0-1 0 0,1 0 1 0 0,0-1 0 0 0,0 1-1 0 0,-1 0 1 0 0,1-1 0 0 0,0 1-1 0 0,0 0 1 0 0,-1-1 0 0 0,1 1-1 0 0,0-1 1 0 0,0 1 0 0 0,0 0-1 0 0,0-1 1 0 0,0 1 0 0 0,0-1-1 0 0,0 1 1 0 0,0 0 0 0 0,0-1-1 0 0,0 1 1 0 0,0-1-1 0 0,0 1 1 0 0,0-1 0 0 0,-1-17 337 0 0,1 17-328 0 0,6-52 378 0 0,-5 45-330 0 0,1-1 0 0 0,-1 1 0 0 0,-1-1-1 0 0,1 1 1 0 0,-1-1 0 0 0,-1 0 0 0 0,0 1 0 0 0,-2-11-1 0 0,3 16-74 0 0,-1 0-1 0 0,0 0 1 0 0,0 0 0 0 0,0 0-1 0 0,-1 0 1 0 0,1 0-1 0 0,-1 0 1 0 0,1 1-1 0 0,-1-1 1 0 0,0 0 0 0 0,0 1-1 0 0,0 0 1 0 0,-3-3-1 0 0,3 4 0 0 0,0-1-1 0 0,-1 1 1 0 0,1 0 0 0 0,0 0-1 0 0,-1 0 1 0 0,1 1-1 0 0,0-1 1 0 0,-1 1-1 0 0,1-1 1 0 0,-1 1-1 0 0,1 0 1 0 0,-1 0 0 0 0,0 0-1 0 0,1 0 1 0 0,-1 0-1 0 0,1 0 1 0 0,-3 1-1 0 0,0 1-3 0 0,0 0 0 0 0,0-1 0 0 0,0 2 0 0 0,0-1 0 0 0,1 0 0 0 0,-1 1 0 0 0,1 0 0 0 0,-1 0 0 0 0,1 1 0 0 0,0-1 0 0 0,0 1 0 0 0,1-1 0 0 0,-1 1 0 0 0,1 1 0 0 0,-4 4 0 0 0,-3 6 0 0 0,1 1 0 0 0,0 0 0 0 0,-7 18 0 0 0,12-24 24 0 0,1-1 0 0 0,0 1-1 0 0,0 0 1 0 0,1 0-1 0 0,1 1 1 0 0,0-1 0 0 0,0 0-1 0 0,1 0 1 0 0,1 14-1 0 0,-1-18 34 0 0,1 0-1 0 0,0 0 0 0 0,0-1 0 0 0,1 1 1 0 0,-1 0-1 0 0,1 0 0 0 0,1-1 0 0 0,-1 1 0 0 0,1-1 1 0 0,0 0-1 0 0,0 0 0 0 0,0 0 0 0 0,1 0 0 0 0,0 0 1 0 0,0-1-1 0 0,0 0 0 0 0,6 6 0 0 0,-6-8-16 0 0,0 0-1 0 0,0 0 1 0 0,0-1-1 0 0,0 1 1 0 0,0-1-1 0 0,0 0 1 0 0,0 0-1 0 0,1 0 1 0 0,-1-1 0 0 0,0 1-1 0 0,0-1 1 0 0,1 0-1 0 0,-1 0 1 0 0,0-1-1 0 0,0 1 1 0 0,1-1-1 0 0,-1 0 1 0 0,7-2-1 0 0,5-3 73 0 0,0 0-1 0 0,0-1 1 0 0,19-11 0 0 0,-29 14-99 0 0,-1 0 0 0 0,1 0 0 0 0,-1-1 0 0 0,0 1 1 0 0,0-1-1 0 0,0-1 0 0 0,0 1 0 0 0,-1-1 1 0 0,4-5-1 0 0,3-9 36 0 0,14-30 0 0 0,-22 42-31 0 0,0 0-1 0 0,-1-1 0 0 0,1 1 1 0 0,-2-1-1 0 0,1 0 0 0 0,-1 0 1 0 0,0 0-1 0 0,-1 0 0 0 0,0 0 1 0 0,-1 1-1 0 0,0-1 1 0 0,0 0-1 0 0,-4-14 0 0 0,3 17-7 0 0,1 1-1 0 0,-1 0 0 0 0,0 0 1 0 0,-1 0-1 0 0,1 0 1 0 0,-1 0-1 0 0,0 0 0 0 0,0 1 1 0 0,0 0-1 0 0,-1-1 0 0 0,1 1 1 0 0,-1 0-1 0 0,0 1 1 0 0,0-1-1 0 0,-1 1 0 0 0,1 0 1 0 0,-1 0-1 0 0,0 0 0 0 0,1 0 1 0 0,-1 1-1 0 0,0 0 1 0 0,-1 0-1 0 0,-6-2 0 0 0,7 3-11 0 0,-1 1 1 0 0,0-1-1 0 0,1 1 0 0 0,-1 0 0 0 0,0 0 0 0 0,0 1 0 0 0,1-1 1 0 0,-1 2-1 0 0,0-1 0 0 0,1 0 0 0 0,-1 1 0 0 0,1 0 0 0 0,-1 0 1 0 0,1 1-1 0 0,-10 5 0 0 0,9-3-2 0 0,0-1 0 0 0,0 1 1 0 0,1 0-1 0 0,-1 0 0 0 0,1 0 0 0 0,0 1 1 0 0,0 0-1 0 0,1 0 0 0 0,0 0 0 0 0,0 0 0 0 0,-5 14 1 0 0,4-9-7 0 0,1 0 0 0 0,1 0 1 0 0,-1 1-1 0 0,2-1 0 0 0,-2 16 1 0 0,4-19 9 0 0,0 0 1 0 0,0-1-1 0 0,0 1 1 0 0,1-1-1 0 0,1 1 0 0 0,-1-1 1 0 0,1 1-1 0 0,0-1 1 0 0,5 10-1 0 0,-3-9-14 0 0,2 6 83 0 0,14 24-1 0 0,-17-34-40 0 0,0 0-1 0 0,0 0 1 0 0,0 0-1 0 0,0 0 1 0 0,1-1-1 0 0,0 1 0 0 0,-1-1 1 0 0,1 0-1 0 0,8 4 1 0 0,-3-2 17 0 0,0 0 1 0 0,0-1-1 0 0,1-1 1 0 0,14 5-1 0 0,-20-7-28 0 0,1-1-1 0 0,-1 1 0 0 0,1-1 1 0 0,-1 0-1 0 0,1 0 0 0 0,-1 0 1 0 0,1-1-1 0 0,-1 1 0 0 0,1-1 1 0 0,-1 0-1 0 0,0-1 0 0 0,8-2 1 0 0,-6 1 7 0 0,1 0 0 0 0,-1-1 0 0 0,0 0 0 0 0,0 0 0 0 0,0-1 1 0 0,-1 1-1 0 0,1-1 0 0 0,-1 0 0 0 0,0-1 0 0 0,-1 1 1 0 0,1-1-1 0 0,3-6 0 0 0,-6 8-14 0 0,0 0 0 0 0,0 0 0 0 0,0 0 1 0 0,0-1-1 0 0,-1 1 0 0 0,0 0 0 0 0,1-1 0 0 0,-2 1 0 0 0,1-1 1 0 0,0 1-1 0 0,-1-1 0 0 0,0 1 0 0 0,0-1 0 0 0,0 0 1 0 0,-1 1-1 0 0,1-1 0 0 0,-1 1 0 0 0,0-1 0 0 0,-1 1 0 0 0,-1-5 1 0 0,-1 1 3 0 0,-1 0 1 0 0,0 0 0 0 0,0 0-1 0 0,-1 0 1 0 0,0 1 0 0 0,0 0-1 0 0,-9-8 1 0 0,-55-41 16 0 0,52 43-30 0 0,14 10 2 0 0,0 0 0 0 0,0 0 0 0 0,0 1 0 0 0,-1-1 0 0 0,1 1 0 0 0,-1 0 0 0 0,1 1 0 0 0,-1-1 0 0 0,0 1 0 0 0,0 0 0 0 0,1 0 0 0 0,-1 0 0 0 0,0 1 0 0 0,-9 0 0 0 0,11 0-9 0 0,-1 1 1 0 0,0 0-1 0 0,1 0 0 0 0,-1 0 1 0 0,1 0-1 0 0,-1 0 0 0 0,1 1 1 0 0,0 0-1 0 0,-1-1 0 0 0,1 1 0 0 0,0 1 1 0 0,0-1-1 0 0,0 0 0 0 0,1 1 1 0 0,-1-1-1 0 0,0 1 0 0 0,1 0 0 0 0,0 0 1 0 0,0 0-1 0 0,-3 4 0 0 0,-2 6-4 0 0,0 1-1 0 0,0 0 0 0 0,1 1 1 0 0,1-1-1 0 0,-7 31 0 0 0,10-36 6 0 0,1 0 0 0 0,0 0-1 0 0,0 1 1 0 0,1-1 0 0 0,0 0-1 0 0,0 0 1 0 0,1 1 0 0 0,1-1-1 0 0,-1 0 1 0 0,1 0 0 0 0,5 12-1 0 0,-5-17 21 0 0,0 0 0 0 0,-1-1-1 0 0,2 1 1 0 0,-1-1-1 0 0,0 1 1 0 0,1-1 0 0 0,-1 0-1 0 0,1 0 1 0 0,0 0 0 0 0,0 0-1 0 0,1 0 1 0 0,-1-1 0 0 0,0 1-1 0 0,1-1 1 0 0,-1 0-1 0 0,1 0 1 0 0,0 0 0 0 0,0-1-1 0 0,0 1 1 0 0,0-1 0 0 0,5 1-1 0 0,-4-1 9 0 0,1-1-1 0 0,-1 1 0 0 0,1-1 1 0 0,-1 0-1 0 0,1-1 1 0 0,-1 1-1 0 0,1-1 0 0 0,-1-1 1 0 0,1 1-1 0 0,-1-1 0 0 0,0 1 1 0 0,0-1-1 0 0,0-1 1 0 0,0 1-1 0 0,6-4 0 0 0,-2 0 24 0 0,0-1 1 0 0,-1 1-1 0 0,1-1 0 0 0,-1-1 0 0 0,-1 1 0 0 0,1-2 1 0 0,-1 1-1 0 0,6-10 0 0 0,-11 14-36 0 0,1-1 0 0 0,0 0-1 0 0,-1 0 1 0 0,0 0 0 0 0,0 0 0 0 0,-1 0 0 0 0,1 0 0 0 0,-1 0-1 0 0,0-1 1 0 0,-1 1 0 0 0,1 0 0 0 0,-1-1 0 0 0,0 1 0 0 0,0 0 0 0 0,-1-1-1 0 0,0 1 1 0 0,1 0 0 0 0,-3-7 0 0 0,1 7-2 0 0,-1 0 0 0 0,1-1 0 0 0,-1 1 0 0 0,0 0 0 0 0,0 1 0 0 0,-1-1-1 0 0,1 1 1 0 0,-1-1 0 0 0,0 1 0 0 0,0 0 0 0 0,-9-6 0 0 0,7 5 2 0 0,-1 1-1 0 0,0-1 0 0 0,0 1 1 0 0,-1 1-1 0 0,1-1 1 0 0,-1 1-1 0 0,-12-3 1 0 0,15 5-12 0 0,0 0-1 0 0,0 0 1 0 0,0 1 0 0 0,0 0 0 0 0,0 0 0 0 0,0 0 0 0 0,0 0 0 0 0,0 1 0 0 0,0 0 0 0 0,0 0 0 0 0,0 1 0 0 0,0-1 0 0 0,0 1 0 0 0,1 0 0 0 0,-1 0 0 0 0,0 0 0 0 0,1 1 0 0 0,0 0 0 0 0,0-1-1 0 0,0 2 1 0 0,0-1 0 0 0,0 0 0 0 0,-6 8 0 0 0,1 0-4 0 0,0 0-1 0 0,1 0 0 0 0,0 1 1 0 0,1 0-1 0 0,0 0 1 0 0,1 1-1 0 0,0-1 1 0 0,1 1-1 0 0,-3 14 0 0 0,3-9 6 0 0,1 1-1 0 0,1 0 1 0 0,1-1 0 0 0,1 1-1 0 0,0 0 1 0 0,3 21-1 0 0,-1-33 2 0 0,0 0 0 0 0,0 0 0 0 0,0-1 0 0 0,1 1 0 0 0,0-1 0 0 0,1 1 0 0 0,0-1 0 0 0,-1 0 0 0 0,2 0 0 0 0,-1 0 0 0 0,7 8 0 0 0,-8-12 0 0 0,0 0 0 0 0,0 0 0 0 0,0 0 0 0 0,0 0 0 0 0,0 0 0 0 0,0 0 0 0 0,1 0 0 0 0,-1-1 0 0 0,1 1 0 0 0,0-1 0 0 0,-1 0 0 0 0,1 0 0 0 0,0 0 0 0 0,-1 0 0 0 0,1 0 0 0 0,0-1 0 0 0,0 1 0 0 0,0-1 0 0 0,0 0 0 0 0,0 1 0 0 0,0-1 0 0 0,0-1 0 0 0,0 1 0 0 0,0 0 0 0 0,-1-1 0 0 0,1 0 0 0 0,0 1 0 0 0,0-1 0 0 0,3-2 0 0 0,2-1 5 0 0,0 0 1 0 0,0-1-1 0 0,0 0 0 0 0,-1-1 0 0 0,0 0 0 0 0,0 0 0 0 0,0 0 1 0 0,-1-1-1 0 0,0 0 0 0 0,0 0 0 0 0,-1-1 0 0 0,0 1 0 0 0,0-1 1 0 0,-1 0-1 0 0,7-17 0 0 0,-8 14 1 0 0,-1 1 0 0 0,1-1-1 0 0,-2 0 1 0 0,1 0 0 0 0,-2 1 0 0 0,1-1 0 0 0,-1 0-1 0 0,-1 0 1 0 0,-2-14 0 0 0,2 22-6 0 0,0-1 0 0 0,1 1-1 0 0,-1-1 1 0 0,0 1 0 0 0,-1 0 0 0 0,1-1 0 0 0,0 1 0 0 0,-1 0 0 0 0,0 0-1 0 0,0 0 1 0 0,0 0 0 0 0,0 1 0 0 0,0-1 0 0 0,-1 0 0 0 0,1 1 0 0 0,-1 0-1 0 0,1-1 1 0 0,-1 1 0 0 0,0 0 0 0 0,0 0 0 0 0,0 1 0 0 0,0-1 0 0 0,-1 1-1 0 0,1-1 1 0 0,0 1 0 0 0,0 0 0 0 0,-1 0 0 0 0,1 0 0 0 0,-1 1 0 0 0,1-1-1 0 0,-1 1 1 0 0,-3 0 0 0 0,3 0-21 0 0,0 1-1 0 0,1-1 1 0 0,-1 1 0 0 0,0 0-1 0 0,1 0 1 0 0,-1 0-1 0 0,0 0 1 0 0,1 1-1 0 0,-1-1 1 0 0,1 1 0 0 0,0 0-1 0 0,0 0 1 0 0,0 0-1 0 0,-5 4 1 0 0,3-1-58 0 0,-1 1 0 0 0,1 0 0 0 0,0 0 0 0 0,1 0 0 0 0,-1 0 0 0 0,-3 8 0 0 0,-9 23-391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07.129"/>
    </inkml:context>
    <inkml:brush xml:id="br0">
      <inkml:brushProperty name="width" value="0.1" units="cm"/>
      <inkml:brushProperty name="height" value="0.1" units="cm"/>
      <inkml:brushProperty name="color" value="#E71224"/>
    </inkml:brush>
  </inkml:definitions>
  <inkml:trace contextRef="#ctx0" brushRef="#br0">2392 33 455 0 0,'-1'0'127'0'0,"0"-1"-1"0"0,0 1 0 0 0,-1-1 0 0 0,1 1 0 0 0,0-1 0 0 0,0 1 0 0 0,-1 0 0 0 0,1 0 0 0 0,0 0 0 0 0,0 0 0 0 0,-1-1 0 0 0,1 2 0 0 0,0-1 0 0 0,-1 0 0 0 0,1 0 0 0 0,0 0 0 0 0,-2 1 0 0 0,-16-1 261 0 0,-44-20 831 0 0,51 17-829 0 0,0 0 0 0 0,1 1 1 0 0,-1 1-1 0 0,-1 0 0 0 0,1 0 0 0 0,-23 3 0 0 0,1-1-75 0 0,-53 3 172 0 0,50-1-5 0 0,-39-2 0 0 0,12-1-75 0 0,0 3-1 0 0,-85 15 0 0 0,-18 2 19 0 0,-56 5 143 0 0,35-2-278 0 0,131-19-117 0 0,-74-3 0 0 0,-195-5 876 0 0,187 6-656 0 0,54-1-327 0 0,-146 22 0 0 0,150-5-3788 0 0,41-7-356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3.500"/>
    </inkml:context>
    <inkml:brush xml:id="br0">
      <inkml:brushProperty name="width" value="0.1" units="cm"/>
      <inkml:brushProperty name="height" value="0.1" units="cm"/>
      <inkml:brushProperty name="color" value="#E71224"/>
    </inkml:brush>
  </inkml:definitions>
  <inkml:trace contextRef="#ctx0" brushRef="#br0">786 75 2527 0 0,'-8'0'79'0'0,"0"0"-1"0"0,0 1 0 0 0,-13 2 1 0 0,12-1 378 0 0,0-1 1 0 0,1 0-1 0 0,-13-1 0 0 0,-1 0-120 0 0,-7 1 270 0 0,1-2-1 0 0,-1-1 1 0 0,1-1-1 0 0,-45-12 0 0 0,-30-3 668 0 0,-14-3-268 0 0,80 13-842 0 0,-1 2 1 0 0,-52-3-1 0 0,18 8-3173 0 0,45 3-339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4.406"/>
    </inkml:context>
    <inkml:brush xml:id="br0">
      <inkml:brushProperty name="width" value="0.1" units="cm"/>
      <inkml:brushProperty name="height" value="0.1" units="cm"/>
      <inkml:brushProperty name="color" value="#E71224"/>
    </inkml:brush>
  </inkml:definitions>
  <inkml:trace contextRef="#ctx0" brushRef="#br0">2015 89 2615 0 0,'-1'-3'27'0'0,"0"0"-1"0"0,0 1 0 0 0,0 0 0 0 0,0-1 0 0 0,0 1 0 0 0,0 0 0 0 0,0-1 1 0 0,-1 1-1 0 0,1 0 0 0 0,-1 0 0 0 0,0 0 0 0 0,0 0 0 0 0,0 0 0 0 0,-2-1 0 0 0,-14-9 198 0 0,14 9-75 0 0,0 0 0 0 0,-1 0 0 0 0,1 1 0 0 0,-1-1 1 0 0,0 1-1 0 0,0 0 0 0 0,0 0 0 0 0,0 1 0 0 0,0-1 0 0 0,-10 0 0 0 0,-10 1 501 0 0,-1 2 0 0 0,-51 7 0 0 0,-4 0-173 0 0,-164-5 1552 0 0,161-3-1701 0 0,-287-10 795 0 0,107 1-478 0 0,71 1-273 0 0,-60 0 52 0 0,185 9-872 0 0,-114 16 0 0 0,139-11-556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6.329"/>
    </inkml:context>
    <inkml:brush xml:id="br0">
      <inkml:brushProperty name="width" value="0.1" units="cm"/>
      <inkml:brushProperty name="height" value="0.1" units="cm"/>
      <inkml:brushProperty name="color" value="#E71224"/>
    </inkml:brush>
  </inkml:definitions>
  <inkml:trace contextRef="#ctx0" brushRef="#br0">2610 134 2183 0 0,'-12'-13'1607'0'0,"10"12"-1515"0"0,0 0 1 0 0,0 0-1 0 0,0 0 0 0 0,0 1 0 0 0,0-1 0 0 0,0 0 1 0 0,0 1-1 0 0,0-1 0 0 0,0 1 0 0 0,0 0 1 0 0,0 0-1 0 0,0 0 0 0 0,-3 0 0 0 0,-32 6 223 0 0,13-2 16 0 0,-40-1 605 0 0,0-2 0 0 0,-120-16 0 0 0,55-7-239 0 0,85 13-437 0 0,0 1 1 0 0,-71-2-1 0 0,-60-2 36 0 0,1 0 330 0 0,30 23-527 0 0,101-6-62 0 0,-1-1-1 0 0,-52-4 0 0 0,90 0-36 0 0,-376-38 118 0 0,300 27-49 0 0,0 4 0 0 0,-1 3 1 0 0,-148 13-1 0 0,194-5-98 0 0,-186 25-835 0 0,163-15-2958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8.012"/>
    </inkml:context>
    <inkml:brush xml:id="br0">
      <inkml:brushProperty name="width" value="0.1" units="cm"/>
      <inkml:brushProperty name="height" value="0.1" units="cm"/>
      <inkml:brushProperty name="color" value="#E71224"/>
    </inkml:brush>
  </inkml:definitions>
  <inkml:trace contextRef="#ctx0" brushRef="#br0">952 73 919 0 0,'-1'-2'139'0'0,"0"0"-1"0"0,-1 0 1 0 0,1 0-1 0 0,-1 1 1 0 0,1-1-1 0 0,-1 0 1 0 0,0 1-1 0 0,0-1 1 0 0,0 1-1 0 0,0 0 1 0 0,0 0-1 0 0,-4-2 1 0 0,-30-10 2894 0 0,25 9-3227 0 0,5 3 300 0 0,0 0-1 0 0,0 0 1 0 0,0 1-1 0 0,0-1 0 0 0,0 1 1 0 0,-12 2-1 0 0,-20-2 333 0 0,-95-9 768 0 0,12 2-445 0 0,-85-9-395 0 0,167 16-295 0 0,0 1 0 0 0,1 2-1 0 0,-51 11 1 0 0,8 2-485 0 0,40-8-28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9.182"/>
    </inkml:context>
    <inkml:brush xml:id="br0">
      <inkml:brushProperty name="width" value="0.1" units="cm"/>
      <inkml:brushProperty name="height" value="0.1" units="cm"/>
      <inkml:brushProperty name="color" value="#E71224"/>
    </inkml:brush>
  </inkml:definitions>
  <inkml:trace contextRef="#ctx0" brushRef="#br0">1387 74 919 0 0,'-15'-2'822'0'0,"1"0"0"0"0,0 1-1 0 0,-22 0 1 0 0,-3 1-46 0 0,-73-4 604 0 0,92 5-1137 0 0,1 1 0 0 0,-26 6 0 0 0,1 0-15 0 0,-25 4 60 0 0,36-6-30 0 0,0 0 1 0 0,-46 0-1 0 0,11-9 236 0 0,1-2 1 0 0,0-4-1 0 0,0-3 1 0 0,-82-24-1 0 0,134 31-462 0 0,-131-30 207 0 0,127 32-261 0 0,-1 1-1 0 0,1 1 1 0 0,-1 0-1 0 0,0 1 1 0 0,-30 5-1 0 0,7 4-406 0 0,-2-1-125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0.785"/>
    </inkml:context>
    <inkml:brush xml:id="br0">
      <inkml:brushProperty name="width" value="0.1" units="cm"/>
      <inkml:brushProperty name="height" value="0.1" units="cm"/>
      <inkml:brushProperty name="color" value="#E71224"/>
    </inkml:brush>
  </inkml:definitions>
  <inkml:trace contextRef="#ctx0" brushRef="#br0">1656 237 1783 0 0,'-16'-20'254'0'0,"14"17"-174"0"0,1 0 0 0 0,-1 1 1 0 0,0-1-1 0 0,0 1 0 0 0,0 0 0 0 0,0 0 0 0 0,0 0 0 0 0,-1 0 1 0 0,1 0-1 0 0,-1 0 0 0 0,1 0 0 0 0,-1 1 0 0 0,0-1 0 0 0,-4-1 0 0 0,-11-3 807 0 0,14 4-708 0 0,0 1 0 0 0,0 0 0 0 0,-1 0 1 0 0,1 0-1 0 0,0 0 0 0 0,0 0 0 0 0,-5 1 0 0 0,-9 1 103 0 0,1 1-1 0 0,-1 0 1 0 0,-31 10-1 0 0,32-7-104 0 0,0-1-1 0 0,-1-1 1 0 0,-32 2-1 0 0,5-4 147 0 0,18 0 31 0 0,-35-3 0 0 0,2-4-44 0 0,-26-4 216 0 0,-139 2-1 0 0,157 7-358 0 0,-18 2 88 0 0,-18-1-21 0 0,85 0-167 0 0,0 0 0 0 0,0-1 0 0 0,1-1-1 0 0,-1-1 1 0 0,0-1 0 0 0,-34-11-1 0 0,-104-52 475 0 0,110 43-479 0 0,30 15-35 0 0,0 0 0 0 0,-1 0 0 0 0,0 2 0 0 0,0 0 0 0 0,-33-7 0 0 0,4 8-896 0 0,25 4-150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2.422"/>
    </inkml:context>
    <inkml:brush xml:id="br0">
      <inkml:brushProperty name="width" value="0.1" units="cm"/>
      <inkml:brushProperty name="height" value="0.1" units="cm"/>
      <inkml:brushProperty name="color" value="#E71224"/>
    </inkml:brush>
  </inkml:definitions>
  <inkml:trace contextRef="#ctx0" brushRef="#br0">1156 246 919 0 0,'1'0'12'0'0,"-1"0"-1"0"0,0-1 0 0 0,0 1 1 0 0,1 0-1 0 0,-1-1 0 0 0,0 1 1 0 0,0-1-1 0 0,0 1 0 0 0,1 0 0 0 0,-1-1 1 0 0,0 1-1 0 0,0-1 0 0 0,0 1 1 0 0,0-1-1 0 0,0 1 0 0 0,0 0 0 0 0,0-1 1 0 0,0 1-1 0 0,0-1 0 0 0,0 1 1 0 0,0-1-1 0 0,0 1 0 0 0,0-1 1 0 0,-1 1-1 0 0,1 0 0 0 0,0-1 0 0 0,0 1 1 0 0,0-1-1 0 0,-1 1 0 0 0,1 0 1 0 0,0-1-1 0 0,0 1 0 0 0,-1-1 0 0 0,-58-7 3151 0 0,18 5-2172 0 0,0-2 0 0 0,0-2 0 0 0,1-1 0 0 0,-70-25 0 0 0,-50-37 26 0 0,58 23-528 0 0,78 37-433 0 0,0 1-1 0 0,0 1 1 0 0,0 2-1 0 0,-1 0 0 0 0,-1 1 1 0 0,1 2-1 0 0,0 1 1 0 0,-1 0-1 0 0,-50 5 0 0 0,-43 14-216 0 0,102-13-101 0 0,-1 1-1 0 0,1 0 1 0 0,1 1 0 0 0,-29 15 0 0 0,14-5-3371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3.124"/>
    </inkml:context>
    <inkml:brush xml:id="br0">
      <inkml:brushProperty name="width" value="0.1" units="cm"/>
      <inkml:brushProperty name="height" value="0.1" units="cm"/>
      <inkml:brushProperty name="color" value="#E71224"/>
    </inkml:brush>
  </inkml:definitions>
  <inkml:trace contextRef="#ctx0" brushRef="#br0">2642 178 1375 0 0,'-8'-2'223'0'0,"-1"0"0"0"0,1 1 0 0 0,-1 0-1 0 0,0 1 1 0 0,0-1 0 0 0,-14 3 0 0 0,11-1-60 0 0,0-1 0 0 0,-19-2 1 0 0,-80-6 1778 0 0,95 6-1631 0 0,-1 0-1 0 0,0 2 0 0 0,0 0 1 0 0,-26 3-1 0 0,-64 19 212 0 0,92-19-525 0 0,-28 7 220 0 0,0-3 1 0 0,-1-1-1 0 0,0-2 0 0 0,0-2 1 0 0,0-2-1 0 0,-52-6 0 0 0,28-3 332 0 0,1-2 0 0 0,-127-38 0 0 0,-8-9 338 0 0,124 38-557 0 0,-93-12 190 0 0,92 19-320 0 0,20 4-156 0 0,0 3-1 0 0,0 3 0 0 0,-1 2 1 0 0,1 3-1 0 0,-1 3 0 0 0,1 2 1 0 0,1 2-1 0 0,-1 3 0 0 0,-100 36 1 0 0,34-1-508 0 0,45-9-2823 0 0,24-8-684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59.315"/>
    </inkml:context>
    <inkml:brush xml:id="br0">
      <inkml:brushProperty name="width" value="0.1" units="cm"/>
      <inkml:brushProperty name="height" value="0.1" units="cm"/>
      <inkml:brushProperty name="color" value="#E71224"/>
    </inkml:brush>
  </inkml:definitions>
  <inkml:trace contextRef="#ctx0" brushRef="#br0">127 2 3023 0 0,'-1'-1'34'0'0,"1"1"-1"0"0,-1 0 1 0 0,1 0-1 0 0,-1 0 1 0 0,1 0-1 0 0,-1 0 1 0 0,1 0-1 0 0,-1-1 1 0 0,1 1-1 0 0,-1 0 1 0 0,1 0-1 0 0,-1 0 1 0 0,1 1-1 0 0,-1-1 1 0 0,1 0-1 0 0,-1 0 1 0 0,1 0-1 0 0,0 0 1 0 0,-1 0-1 0 0,1 0 0 0 0,-1 1 1 0 0,1-1-1 0 0,-1 0 1 0 0,1 0-1 0 0,0 1 1 0 0,-1 0-1 0 0,-19 12 283 0 0,-6 5 984 0 0,25-16-1016 0 0,0 0 0 0 0,0 0 1 0 0,0 1-1 0 0,0-1 0 0 0,1 1 0 0 0,-1-1 0 0 0,1 0 0 0 0,0 1 0 0 0,0-1 0 0 0,0 4 0 0 0,-2 11-27 0 0,1-17-231 0 0,1 0 0 0 0,0 0 0 0 0,0 1 0 0 0,0-1 0 0 0,0 0 0 0 0,0 0 0 0 0,0 1 0 0 0,0-1 0 0 0,0 0 0 0 0,-1 0 0 0 0,1 1 0 0 0,0-1 0 0 0,0 0 0 0 0,0 0 0 0 0,0 1 0 0 0,0-1 0 0 0,0 0 0 0 0,0 0 0 0 0,1 0 0 0 0,-1 1 0 0 0,0-1 0 0 0,0 0 0 0 0,0 0 0 0 0,0 1 0 0 0,0-1 0 0 0,0 0 0 0 0,0 0 0 0 0,0 0 0 0 0,1 1 0 0 0,-1-1 0 0 0,0 0 0 0 0,0 0 0 0 0,0 0 0 0 0,0 1 0 0 0,1-1 0 0 0,-1 0 0 0 0,0 0 0 0 0,11 0 1485 0 0,-11 0-1456 0 0,1 0-1 0 0,0 0 0 0 0,0 0 1 0 0,0-1-1 0 0,0 1 0 0 0,0 0 1 0 0,0 1-1 0 0,0-1 1 0 0,0 0-1 0 0,-1 0 0 0 0,1 0 1 0 0,0 0-1 0 0,0 1 0 0 0,0-1 1 0 0,0 0-1 0 0,1 1 1 0 0,-1 1-17 0 0,1-1 0 0 0,0 0 0 0 0,0-1 0 0 0,0 1 0 0 0,0 0 0 0 0,0 0 1 0 0,0-1-1 0 0,0 1 0 0 0,0-1 0 0 0,0 0 0 0 0,0 1 0 0 0,0-1 0 0 0,0 0 1 0 0,0 0-1 0 0,0 0 0 0 0,3-1 0 0 0,2 0 81 0 0,0 0 0 0 0,-1-1 1 0 0,14-4-1 0 0,-10 2 38 0 0,-9 3-122 0 0,1 0 0 0 0,0 0-1 0 0,0 0 1 0 0,0 0-1 0 0,0 1 1 0 0,-1-1-1 0 0,1 0 1 0 0,0 1-1 0 0,0 0 1 0 0,0-1-1 0 0,0 1 1 0 0,0 0-1 0 0,0 0 1 0 0,0 0 0 0 0,0 0-1 0 0,0 1 1 0 0,0-1-1 0 0,0 0 1 0 0,0 1-1 0 0,0-1 1 0 0,2 2-1 0 0,-1-1-16 0 0,0 0 1 0 0,0 0-1 0 0,1 0 0 0 0,-1-1 0 0 0,0 1 0 0 0,0-1 1 0 0,0 0-1 0 0,0 0 0 0 0,1 0 0 0 0,-1-1 0 0 0,5 0 1 0 0,-4 0 1 0 0,1 1 0 0 0,-1 0 0 0 0,1-1 1 0 0,0 2-1 0 0,5 0 0 0 0,-7-1 17 0 0,0 0 0 0 0,0 0-1 0 0,0-1 1 0 0,0 1 0 0 0,0-1-1 0 0,0 1 1 0 0,0-1 0 0 0,0 0 0 0 0,5-2-1 0 0,-4 1 36 0 0,0 1 0 0 0,0-1 0 0 0,0 1 0 0 0,1 0 0 0 0,6 0 0 0 0,-3 1-49 0 0,-1 0-1 0 0,1 1 1 0 0,0 0 0 0 0,-1 0-1 0 0,1 1 1 0 0,-1 0 0 0 0,13 5-1 0 0,-17-6 11 0 0,0-1 0 0 0,1 1-1 0 0,-1-1 1 0 0,0 0 0 0 0,0 0-1 0 0,0 0 1 0 0,0 0 0 0 0,0 0-1 0 0,0-1 1 0 0,0 1 0 0 0,0-1-1 0 0,0 0 1 0 0,4-2 0 0 0,14 7 373 0 0,-21-4-365 0 0,1 0 0 0 0,-1 0 0 0 0,1 0 0 0 0,-1 0 0 0 0,0-1-1 0 0,1 1 1 0 0,-1 0 0 0 0,1 0 0 0 0,-1 0 0 0 0,1-1 0 0 0,-1 1 0 0 0,0 0-1 0 0,1-1 1 0 0,-1 1 0 0 0,0 0 0 0 0,1-1 0 0 0,-1 1 0 0 0,0 0 0 0 0,1-1-1 0 0,-1 0 1 0 0,0 1-35 0 0,0-1-1 0 0,1 1 0 0 0,-1 0 0 0 0,0 0 1 0 0,0-1-1 0 0,0 1 0 0 0,0 0 1 0 0,1 0-1 0 0,-1-1 0 0 0,0 1 1 0 0,0 0-1 0 0,1 0 0 0 0,-1-1 0 0 0,0 1 1 0 0,0 0-1 0 0,1 0 0 0 0,-1 0 1 0 0,0 0-1 0 0,1-1 0 0 0,-1 1 0 0 0,0 0 1 0 0,1 0-1 0 0,-1 0 0 0 0,0 0 1 0 0,1 0-1 0 0,-1 0 0 0 0,0 0 1 0 0,1 0-1 0 0,-1 0 0 0 0,0 0 0 0 0,1 0 1 0 0,-1 0-1 0 0,0 0 0 0 0,1 0 1 0 0,-1 0-1 0 0,0 0 0 0 0,0 1 1 0 0,1-1-1 0 0,-1 0 0 0 0,0 0 0 0 0,1 0 1 0 0,-1 0-1 0 0,0 1 0 0 0,0-1 1 0 0,1 0-1 0 0,-1 0 0 0 0,0 1 1 0 0,0-1-1 0 0,1 0 0 0 0,-1 0 0 0 0,0 1 1 0 0,0-1-1 0 0,0 1 0 0 0,16 7 59 0 0,-7-3-64 0 0,-1 1 0 0 0,0 0 0 0 0,8 9 0 0 0,11-18 0 0 0,-18 4 0 0 0,0 0 0 0 0,0 0 0 0 0,0 1 0 0 0,14 6 0 0 0,3 0 0 0 0,-10-4 0 0 0,0 1 0 0 0,-1 0 0 0 0,16 8 0 0 0,-25-10 0 0 0,0-1 0 0 0,1 0 1 0 0,-1 0-1 0 0,1-1 0 0 0,-1 0 0 0 0,1 0 0 0 0,0-1 0 0 0,-1 1 0 0 0,14-3 0 0 0,2 2 10 0 0,57 2 43 0 0,-58-3-27 0 0,38-7 0 0 0,-29 3-14 0 0,-20 4 4 0 0,1 1 0 0 0,-1 0 0 0 0,1 1 0 0 0,13 2 0 0 0,23 2 32 0 0,52-6 192 0 0,-58 4-176 0 0,-6-4-64 0 0,-13 0 0 0 0,-1-2 0 0 0,-18 3 0 0 0,1-1 0 0 0,-1 0 0 0 0,0 1 0 0 0,1 0 0 0 0,-1 0 0 0 0,4 0 0 0 0,0 1 11 0 0,-1-1-1 0 0,0 0 1 0 0,0 0-1 0 0,8-2 1 0 0,11 0 11 0 0,57 8 95 0 0,-23-2 1 0 0,13 2-44 0 0,-47-5-74 0 0,-15 0 0 0 0,-1-1 0 0 0,1 0 0 0 0,15-2 0 0 0,-10 0 9 0 0,-1 1 0 0 0,1 0-1 0 0,18 2 1 0 0,28-2 31 0 0,-47 0-8 0 0,-1 1-1 0 0,1 0 1 0 0,-1 1 0 0 0,1 0 0 0 0,-1 1-1 0 0,1 0 1 0 0,-1 1 0 0 0,0 1-1 0 0,21 8 1 0 0,-21-6-8 0 0,-11-6-11 0 0,0 1 0 0 0,0 0 0 0 0,0 0 0 0 0,0 0 0 0 0,-1 0 0 0 0,1 0 0 0 0,3 3 0 0 0,-4-3-7 0 0,0 0-1 0 0,0 0 1 0 0,0 0-1 0 0,-1 0 1 0 0,1 0-1 0 0,0 0 1 0 0,0 0-1 0 0,0-1 1 0 0,0 1-1 0 0,1 0 1 0 0,-1-1 0 0 0,0 1-1 0 0,0-1 1 0 0,0 1-1 0 0,0-1 1 0 0,1 0-1 0 0,-1 0 1 0 0,0 1-1 0 0,0-1 1 0 0,1 0-1 0 0,-1 0 1 0 0,0 0-1 0 0,0 0 1 0 0,1 0-1 0 0,-1 0 1 0 0,0-1-1 0 0,0 1 1 0 0,0 0 0 0 0,1-1-1 0 0,-1 1 1 0 0,2-1-1 0 0,6-2 80 0 0,-5 3-66 0 0,0-1 1 0 0,0 1 0 0 0,0 0 0 0 0,0 0-1 0 0,0 0 1 0 0,0 0 0 0 0,0 1 0 0 0,-1 0-1 0 0,1 0 1 0 0,4 1 0 0 0,-4-1-17 0 0,0 0 0 0 0,0 0-1 0 0,0 0 1 0 0,-1-1 0 0 0,1 1 0 0 0,0-1 0 0 0,0 0-1 0 0,7-1 1 0 0,79-24 185 0 0,-24 5 408 0 0,-62 19-523 0 0,-3 0-70 0 0,-1 1-1 0 0,1 0 1 0 0,0-1 0 0 0,0 1 0 0 0,-1 0 0 0 0,1-1 0 0 0,0 1 0 0 0,0 0-1 0 0,0 0 1 0 0,0 0 0 0 0,0-1 0 0 0,-1 1 0 0 0,1 0 0 0 0,0 0 0 0 0,0 0-1 0 0,0 1 1 0 0,0-1 0 0 0,0 0 0 0 0,0 0 0 0 0,-1 0 0 0 0,1 1 0 0 0,0-1-1 0 0,0 0 1 0 0,1 1 0 0 0,-2 0-2 0 0,0-1-1 0 0,0 0 1 0 0,0 1-1 0 0,0-1 1 0 0,0 0-1 0 0,0 0 1 0 0,0 1-1 0 0,0-1 1 0 0,-1 0-1 0 0,1 1 1 0 0,0-1-1 0 0,0 0 1 0 0,0 0-1 0 0,0 1 1 0 0,0-1-1 0 0,0 0 1 0 0,-1 0-1 0 0,1 0 1 0 0,0 1-1 0 0,0-1 1 0 0,0 0-1 0 0,-1 0 1 0 0,1 0-1 0 0,0 1 1 0 0,0-1-1 0 0,-1 0 1 0 0,1 0-1 0 0,0 0 1 0 0,0 0-1 0 0,-1 0 1 0 0,1 0-1 0 0,0 0 1 0 0,0 1-1 0 0,-1-1 1 0 0,1 0-1 0 0,-1 0 1 0 0,-6 2 44 0 0,-26-2 30 0 0,30 0-61 0 0,-1-1-1 0 0,1 1 1 0 0,-1-1 0 0 0,1 0-1 0 0,0 0 1 0 0,-4-2 0 0 0,3 2-2 0 0,1 0 0 0 0,-1-1 0 0 0,1 1 1 0 0,-1 1-1 0 0,0-1 0 0 0,-4 0 0 0 0,-30 2 2 0 0,18 0 5 0 0,0-1 0 0 0,0-1 0 0 0,0-1 0 0 0,0 0 0 0 0,-25-7 0 0 0,18 2 23 0 0,-30-3 0 0 0,23 4-8 0 0,-36-2 40 0 0,-39-3-72 0 0,-48-1 108 0 0,131 11-70 0 0,0 2 1 0 0,-1 0 0 0 0,-48 11 0 0 0,-35 10 12 0 0,83-16-41 0 0,0-2 0 0 0,0 0-1 0 0,-35-1 1 0 0,-11 3 5 0 0,59-6-10 0 0,0 0 0 0 0,0-1 0 0 0,0 0 0 0 0,-26-6 0 0 0,22 4 6 0 0,1 0 1 0 0,-23-1-1 0 0,-23 2 44 0 0,33 1-59 0 0,-47 2 0 0 0,59 1 2 0 0,4-1 0 0 0,0 0 0 0 0,0 1 0 0 0,1 1 0 0 0,-1 0 0 0 0,-21 8 0 0 0,23-7 0 0 0,-1-1 0 0 0,0 0 0 0 0,0-1 0 0 0,0-1 0 0 0,0 0 0 0 0,-22-1 0 0 0,-240 13 60 0 0,187-7-56 0 0,18-4-4 0 0,-37 3 0 0 0,99-4 0 0 0,0-1 0 0 0,1-1 0 0 0,-10 0 0 0 0,-10-1 0 0 0,26 2 0 0 0,1 0 0 0 0,-1 0 0 0 0,1 0 0 0 0,-1-1 0 0 0,1 1 0 0 0,-1 0 0 0 0,1 0 0 0 0,-1 0 0 0 0,1 0 0 0 0,-1 0 0 0 0,1-1 0 0 0,-1 1 0 0 0,1 0 0 0 0,-1 0 0 0 0,1-1 0 0 0,-1 1 0 0 0,1 0 0 0 0,0-1 0 0 0,-1 1 0 0 0,1 0 0 0 0,-1-1 0 0 0,1 1 0 0 0,0-1 0 0 0,0 1 0 0 0,-1-1 0 0 0,1 1 0 0 0,0-1 0 0 0,-1 0 0 0 0,1 0 0 0 0,31 3 0 0 0,11 3 0 0 0,-19-3 0 0 0,0 1 0 0 0,23 7 0 0 0,-16-4 0 0 0,0 0 0 0 0,46 1 0 0 0,-63-6 0 0 0,16 0 49 0 0,58-7 1 0 0,6 1-16 0 0,-81 5-35 0 0,0 1 0 0 0,0 0 1 0 0,0 1-1 0 0,0 0 0 0 0,19 7 0 0 0,4 4 1 0 0,57 30 0 0 0,-70-32 0 0 0,1-2 0 0 0,1-1 0 0 0,46 9 0 0 0,-69-16 0 0 0,19 2 16 0 0,0-1 0 0 0,0 0 1 0 0,34-3-1 0 0,15 2-17 0 0,-46 1 6 0 0,11 1 15 0 0,1-2 0 0 0,34-3-1 0 0,-20 0 71 0 0,63 4 1 0 0,-22 1-16 0 0,-63-2-59 0 0,47 9 0 0 0,-47-6 0 0 0,49 3 0 0 0,91-16 142 0 0,-106 4-124 0 0,-45 5-25 0 0,0 0-1 0 0,18 3 1 0 0,-22-1-3 0 0,0-1 1 0 0,0-1-1 0 0,-1 0 0 0 0,1 0 1 0 0,14-3-1 0 0,-3-1 15 0 0,-1 0 1 0 0,0 2-1 0 0,1 0 0 0 0,0 1 1 0 0,32 4-1 0 0,-44-2-3 0 0,0-1-1 0 0,0 0 1 0 0,12-2-1 0 0,-15 1-17 0 0,1 0-1 0 0,-1 0 0 0 0,0 1 0 0 0,1 1 0 0 0,-1-1 0 0 0,14 4 0 0 0,-10-2 1 0 0,0 0 0 0 0,0-1 0 0 0,0 0 0 0 0,13-1 0 0 0,-16 0 0 0 0,-9 0 2 0 0,1 0 0 0 0,-1 0 0 0 0,1 0 1 0 0,-1 0-1 0 0,1 0 0 0 0,-1 0 0 0 0,1 0 0 0 0,-1 0 0 0 0,1 0 0 0 0,-1 0 0 0 0,1-1 0 0 0,-1 1 1 0 0,1 0-1 0 0,-1 0 0 0 0,1 0 0 0 0,-1-1 0 0 0,0 1 0 0 0,1 0 0 0 0,-1 0 0 0 0,1-1 0 0 0,-1 1 0 0 0,0 0 1 0 0,1-1-1 0 0,0 0 0 0 0,-1 1-1 0 0,0-1 1 0 0,0 1-1 0 0,0-1 1 0 0,0 1-1 0 0,0-1 1 0 0,0 1 0 0 0,0-1-1 0 0,0 1 1 0 0,-1-1-1 0 0,1 1 1 0 0,0-1-1 0 0,0 1 1 0 0,0-1-1 0 0,-1 1 1 0 0,1-1-1 0 0,0 1 1 0 0,0-1-1 0 0,-1 1 1 0 0,0-1 0 0 0,-1-1 16 0 0,0-1 0 0 0,0 1 0 0 0,-1 0 0 0 0,1-1-1 0 0,-1 1 1 0 0,-4-2 0 0 0,5 2-12 0 0,-1 1-1 0 0,0-1 0 0 0,0 1 1 0 0,0 0-1 0 0,0 0 0 0 0,0 0 1 0 0,0 0-1 0 0,0 1 0 0 0,0-1 0 0 0,0 1 1 0 0,0 0-1 0 0,-1 0 0 0 0,1 0 1 0 0,0 0-1 0 0,0 0 0 0 0,0 1 0 0 0,0-1 1 0 0,0 1-1 0 0,0 0 0 0 0,0 0 1 0 0,0 0-1 0 0,0 0 0 0 0,0 1 0 0 0,0-1 1 0 0,1 1-1 0 0,-1 0 0 0 0,1 0 1 0 0,-1 0-1 0 0,-2 3 0 0 0,-3 2-253 0 0,0 0 1 0 0,0 1-1 0 0,1 0 0 0 0,0 0 1 0 0,0 1-1 0 0,1-1 1 0 0,-6 13-1 0 0,-12 23-859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22.330"/>
    </inkml:context>
    <inkml:brush xml:id="br0">
      <inkml:brushProperty name="width" value="0.1" units="cm"/>
      <inkml:brushProperty name="height" value="0.1" units="cm"/>
      <inkml:brushProperty name="color" value="#E71224"/>
    </inkml:brush>
  </inkml:definitions>
  <inkml:trace contextRef="#ctx0" brushRef="#br0">5385 175 799 0 0,'-22'-3'63'0'0,"-38"0"0"0"0,-134 13 323 0 0,178-9-297 0 0,8-1 101 0 0,0 0 1 0 0,0 0-1 0 0,0-1 1 0 0,0 0 0 0 0,-13-3-1 0 0,9 1 66 0 0,1 2-1 0 0,-1-1 0 0 0,1 2 0 0 0,-1-1 0 0 0,-13 3 0 0 0,-2-2-84 0 0,20 0-97 0 0,0-1 0 0 0,1 0 1 0 0,-1 0-1 0 0,1-1 0 0 0,-8-2 1 0 0,-23-5 641 0 0,-39-3 267 0 0,56 9-789 0 0,0-1 0 0 0,0-1 0 0 0,0 0 1 0 0,-29-13-1 0 0,36 13-43 0 0,0 1-1 0 0,0 0 1 0 0,0 1 0 0 0,-25-3 0 0 0,-19-5 49 0 0,32 6-147 0 0,0 1 0 0 0,0 1 0 0 0,-43 1 0 0 0,-60 10 58 0 0,1 0-19 0 0,-87-22 552 0 0,67 2-413 0 0,-80-9-8 0 0,189 17-129 0 0,3 3-65 0 0,-1 1 0 0 0,0 2 0 0 0,0 1 0 0 0,-44 10-1 0 0,-20 1 9 0 0,61-9-3 0 0,0-2 1 0 0,-1-2-1 0 0,1-1 0 0 0,-62-9 0 0 0,-74-14 453 0 0,48 8-307 0 0,38 6-79 0 0,-107 3 0 0 0,139 9-101 0 0,-67 11 0 0 0,-25 2 0 0 0,-229-2 374 0 0,224-11-303 0 0,-111 6 60 0 0,38 27-73 0 0,-34 3 12 0 0,174-34-70 0 0,-65 5 0 0 0,59-1 37 0 0,-78 11 54 0 0,158-18-91 0 0,-6 1 0 0 0,-35 2 0 0 0,43-5 5 0 0,-49 2 54 0 0,59-2-59 0 0,0 0 0 0 0,0 0 0 0 0,0 0 0 0 0,0 0 0 0 0,0 0 0 0 0,1 1 0 0 0,-1-1 0 0 0,0 0 0 0 0,0 0 0 0 0,1 1 0 0 0,-1-1 0 0 0,0 0 0 0 0,0 1 0 0 0,1-1 0 0 0,-1 0 0 0 0,0 1 0 0 0,1-1 0 0 0,-1 1 0 0 0,0 0 0 0 0,1-1 0 0 0,-1 1 0 0 0,1-1 0 0 0,-1 1 0 0 0,0 1 0 0 0,1-2 0 0 0,0 0 0 0 0,1 0 0 0 0,-1 1 0 0 0,0-1 0 0 0,0 0 0 0 0,0 0 0 0 0,0 1 0 0 0,0-1 0 0 0,0 0 0 0 0,0 0 0 0 0,1 0 0 0 0,-1 1 0 0 0,0-1 0 0 0,0 0 0 0 0,0 0 0 0 0,0 0 0 0 0,1 1 0 0 0,-1-1 0 0 0,0 0 0 0 0,0 0 0 0 0,1 0 0 0 0,-1 0 0 0 0,0 0 0 0 0,0 1 0 0 0,1-1 0 0 0,-1 0 0 0 0,0 0 0 0 0,0 0 0 0 0,1 0 0 0 0,-1 0 0 0 0,0 0 0 0 0,0 0 0 0 0,1 0 0 0 0,-1 0 0 0 0,10 1 0 0 0,229 14 128 0 0,3 1 0 0 0,-58-24-159 0 0,33 2-10 0 0,-160 8 41 0 0,-1 2 0 0 0,102 22 0 0 0,-59-4 88 0 0,26 5-3601 0 0,-71-13-270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08.866"/>
    </inkml:context>
    <inkml:brush xml:id="br0">
      <inkml:brushProperty name="width" value="0.1" units="cm"/>
      <inkml:brushProperty name="height" value="0.1" units="cm"/>
      <inkml:brushProperty name="color" value="#E71224"/>
    </inkml:brush>
  </inkml:definitions>
  <inkml:trace contextRef="#ctx0" brushRef="#br0">2279 119 919 0 0,'-12'-3'61'0'0,"-1"0"0"0"0,-18-2 0 0 0,24 5-2 0 0,0-1 0 0 0,0 0 1 0 0,0 0-1 0 0,0-1 0 0 0,0 0 0 0 0,0 0 0 0 0,1 0 1 0 0,-1-1-1 0 0,1 0 0 0 0,0 0 0 0 0,0-1 0 0 0,-9-6 0 0 0,-6-13 881 0 0,17 18-698 0 0,1 1 0 0 0,0 0 0 0 0,-1 0 0 0 0,0 0-1 0 0,0 1 1 0 0,0-1 0 0 0,-1 1 0 0 0,1 0 0 0 0,-1 0 0 0 0,-9-4-1 0 0,6 5-154 0 0,1 0 0 0 0,0 1 0 0 0,-1 0 0 0 0,1 0-1 0 0,-1 1 1 0 0,0 0 0 0 0,1 1 0 0 0,-1-1-1 0 0,1 1 1 0 0,-14 4 0 0 0,-94 28 82 0 0,74-20-94 0 0,-1-1 1 0 0,-72 10-1 0 0,-77-14 459 0 0,42-4 318 0 0,99-1-554 0 0,-105 10 331 0 0,50-2-426 0 0,-197-3-1 0 0,-173-27 752 0 0,408 10-690 0 0,14 1-86 0 0,50 8-157 0 0,-1-1 0 0 0,1 0-1 0 0,0 0 1 0 0,-1-1 0 0 0,-4-2-1 0 0,-16-5 102 0 0,23 9-117 0 0,0 0 0 0 0,-1 0 0 0 0,1 0 0 0 0,0 0 0 0 0,0 0 0 0 0,0 0 0 0 0,0 0 0 0 0,0 0 0 0 0,0 1 0 0 0,-1-1 0 0 0,1 0 0 0 0,0 1 1 0 0,0-1-1 0 0,0 1 0 0 0,0-1 0 0 0,0 1 0 0 0,0-1 0 0 0,0 1 0 0 0,-1 0 0 0 0,-14 16-558 0 0,6-7-145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29.035"/>
    </inkml:context>
    <inkml:brush xml:id="br0">
      <inkml:brushProperty name="width" value="0.1" units="cm"/>
      <inkml:brushProperty name="height" value="0.1" units="cm"/>
      <inkml:brushProperty name="color" value="#E71224"/>
    </inkml:brush>
  </inkml:definitions>
  <inkml:trace contextRef="#ctx0" brushRef="#br0">1255 11 919 0 0,'-2'-1'152'0'0,"0"0"-1"0"0,0-1 0 0 0,0 1 1 0 0,0 0-1 0 0,0 0 0 0 0,-1 0 1 0 0,1 1-1 0 0,0-1 0 0 0,0 0 0 0 0,-1 1 1 0 0,1 0-1 0 0,0-1 0 0 0,-1 1 1 0 0,1 0-1 0 0,-1 0 0 0 0,1 0 0 0 0,-3 1 1 0 0,-40 8 1387 0 0,11-1-850 0 0,-1-1 1 0 0,-57 4-1 0 0,-12 0 1003 0 0,-15 0-597 0 0,97-10-915 0 0,-1-1 1 0 0,1-1 0 0 0,-30-5-1 0 0,-24-9-62 0 0,6 1 345 0 0,-95-7 0 0 0,141 19-392 0 0,1 2 0 0 0,-1 1-1 0 0,0 1 1 0 0,1 1 0 0 0,-1 1-1 0 0,1 1 1 0 0,0 1 0 0 0,-23 10-1 0 0,-31 20-392 0 0,36-16-76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29.976"/>
    </inkml:context>
    <inkml:brush xml:id="br0">
      <inkml:brushProperty name="width" value="0.1" units="cm"/>
      <inkml:brushProperty name="height" value="0.1" units="cm"/>
      <inkml:brushProperty name="color" value="#E71224"/>
    </inkml:brush>
  </inkml:definitions>
  <inkml:trace contextRef="#ctx0" brushRef="#br0">1837 298 863 0 0,'-14'6'78'0'0,"12"-5"-69"0"0,0 0 0 0 0,-1 0 0 0 0,1 0 1 0 0,0 0-1 0 0,-1 0 0 0 0,1 0 0 0 0,-1-1 0 0 0,-3 1 0 0 0,2-1 144 0 0,-1 0 1 0 0,1-1-1 0 0,0 0 0 0 0,-9-2 0 0 0,10 2 172 0 0,0 0 0 0 0,0 0 1 0 0,-1 0-1 0 0,1 0 0 0 0,0 1 1 0 0,-1 0-1 0 0,1 0 0 0 0,0 0 1 0 0,-1 0-1 0 0,-4 1 0 0 0,-64 20 1453 0 0,54-15-1706 0 0,-1 0 1 0 0,1-1-1 0 0,-1-1 0 0 0,-22 2 0 0 0,-7-4 291 0 0,17-1 92 0 0,-42 6 0 0 0,40-1-149 0 0,-1-2 0 0 0,-50-1 0 0 0,64-3-195 0 0,0-2-1 0 0,0 0 0 0 0,0-2 1 0 0,0 0-1 0 0,-30-11 0 0 0,7 2 65 0 0,28 8-63 0 0,-1 0 1 0 0,1-1-1 0 0,-16-8 0 0 0,-53-31 504 0 0,9 1 158 0 0,-64-43 428 0 0,113 70-1142 0 0,0 1-1 0 0,-2 1 0 0 0,1 2 1 0 0,-2 0-1 0 0,0 2 0 0 0,0 1 1 0 0,-1 1-1 0 0,0 2 0 0 0,0 1 1 0 0,-1 1-1 0 0,0 2 0 0 0,0 1 1 0 0,0 1-1 0 0,0 2 0 0 0,-35 5 1 0 0,49-3-1006 0 0,1 1 1 0 0,0 0 0 0 0,0 1-1 0 0,0 1 1 0 0,-22 12 0 0 0,-7 7-2253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31.689"/>
    </inkml:context>
    <inkml:brush xml:id="br0">
      <inkml:brushProperty name="width" value="0.1" units="cm"/>
      <inkml:brushProperty name="height" value="0.1" units="cm"/>
      <inkml:brushProperty name="color" value="#E71224"/>
    </inkml:brush>
  </inkml:definitions>
  <inkml:trace contextRef="#ctx0" brushRef="#br0">2190 26 2127 0 0,'-3'0'88'0'0,"-1"1"0"0"0,1-1 0 0 0,-1 1-1 0 0,1-1 1 0 0,-1 0 0 0 0,0 0-1 0 0,1-1 1 0 0,-7 0 0 0 0,-9-1 770 0 0,-19 1 476 0 0,-34 1-138 0 0,5 0-276 0 0,46-1-445 0 0,-40 4 0 0 0,5 2-89 0 0,-61-3 0 0 0,86-2-231 0 0,-26-2 265 0 0,-33 1 127 0 0,-109 12-1 0 0,142-8-270 0 0,1-2-1 0 0,-1-3 0 0 0,1-2 0 0 0,-57-12 0 0 0,43 6-64 0 0,-1 3 0 0 0,1 4 0 0 0,-1 2 0 0 0,0 3 0 0 0,0 4-1 0 0,-106 21 1 0 0,91-10-205 0 0,-164 40-888 0 0,202-41-166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33.634"/>
    </inkml:context>
    <inkml:brush xml:id="br0">
      <inkml:brushProperty name="width" value="0.1" units="cm"/>
      <inkml:brushProperty name="height" value="0.1" units="cm"/>
      <inkml:brushProperty name="color" value="#E71224"/>
    </inkml:brush>
  </inkml:definitions>
  <inkml:trace contextRef="#ctx0" brushRef="#br0">2331 71 2471 0 0,'-1'-8'372'0'0,"1"1"0"0"0,-2-1 0 0 0,1 1-1 0 0,-3-9 1 0 0,1 5-109 0 0,3 11-229 0 0,0-1 1 0 0,0 0-1 0 0,-1 1 0 0 0,1-1 1 0 0,0 0-1 0 0,-1 1 0 0 0,1-1 1 0 0,0 0-1 0 0,-1 1 1 0 0,1-1-1 0 0,-1 1 0 0 0,1-1 1 0 0,-1 0-1 0 0,1 1 1 0 0,-1 0-1 0 0,0-1 0 0 0,1 1 1 0 0,-1-1-1 0 0,0 1 1 0 0,1 0-1 0 0,-1-1 0 0 0,0 1 1 0 0,0-1-1 0 0,-1 1 27 0 0,0 0 0 0 0,0-1-1 0 0,0 1 1 0 0,0 0 0 0 0,0 0 0 0 0,0 0-1 0 0,0 0 1 0 0,-3 1 0 0 0,-3 1 98 0 0,0 1 0 0 0,0 0 0 0 0,-8 3 0 0 0,14-5-129 0 0,-16 6 186 0 0,0-1 0 0 0,0 0-1 0 0,-1-1 1 0 0,-19 2-1 0 0,-78 4 712 0 0,113-11-900 0 0,-50 2 524 0 0,-59-7 1 0 0,-40 1 109 0 0,132 5-636 0 0,-30 1 123 0 0,-86 15 1 0 0,-39 32 33 0 0,115-29-140 0 0,-91 17 0 0 0,80-26 108 0 0,1-2-1 0 0,-103-1 0 0 0,-88-26 289 0 0,203 12-411 0 0,0 3 1 0 0,0 1 0 0 0,0 4 0 0 0,-62 9-1 0 0,-14 10-3427 0 0,89-11-320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35.081"/>
    </inkml:context>
    <inkml:brush xml:id="br0">
      <inkml:brushProperty name="width" value="0.1" units="cm"/>
      <inkml:brushProperty name="height" value="0.1" units="cm"/>
      <inkml:brushProperty name="color" value="#E71224"/>
    </inkml:brush>
  </inkml:definitions>
  <inkml:trace contextRef="#ctx0" brushRef="#br0">1818 94 2415 0 0,'-28'-17'1015'0'0,"23"13"-820"0"0,1 1 0 0 0,-1 0 0 0 0,0 0-1 0 0,0 0 1 0 0,-1 1 0 0 0,1-1 0 0 0,0 1 0 0 0,-7-1-1 0 0,1 2-22 0 0,0 0-1 0 0,0 0 0 0 0,-1 1 1 0 0,1 1-1 0 0,0 0 0 0 0,-18 4 0 0 0,-68 22 199 0 0,51-13-115 0 0,14-5-107 0 0,-11 4 107 0 0,-1-1 0 0 0,-1-3 0 0 0,-48 5 0 0 0,-215-16 912 0 0,201-11-751 0 0,-185-45 0 0 0,75 11-163 0 0,182 40-275 0 0,-9-2-37 0 0,0 2 0 0 0,-1 2 0 0 0,-53 1 0 0 0,47 7-335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36.918"/>
    </inkml:context>
    <inkml:brush xml:id="br0">
      <inkml:brushProperty name="width" value="0.1" units="cm"/>
      <inkml:brushProperty name="height" value="0.1" units="cm"/>
      <inkml:brushProperty name="color" value="#E71224"/>
    </inkml:brush>
  </inkml:definitions>
  <inkml:trace contextRef="#ctx0" brushRef="#br0">1156 97 3623 0 0,'-9'-3'64'0'0,"0"1"0"0"0,0-1 0 0 0,-1 2 0 0 0,1-1 0 0 0,-1 1 0 0 0,1 1 0 0 0,-1-1 0 0 0,1 2 0 0 0,-1-1 0 0 0,1 1 0 0 0,-16 4 0 0 0,9-3 216 0 0,1-1 0 0 0,-1 0 0 0 0,0-1 0 0 0,1-1 0 0 0,-1 0 0 0 0,-25-7 0 0 0,14 4 171 0 0,-13-4 124 0 0,-10-5-20 0 0,0 1 1 0 0,0 3 0 0 0,-100-4-1 0 0,26 1-328 0 0,70 5-153 0 0,-59 0 0 0 0,95 8-93 0 0,1 0-1 0 0,-1 0 1 0 0,1 2-1 0 0,-1 0 1 0 0,1 1-1 0 0,0 1 1 0 0,-24 10-1 0 0,6 2-751 0 0,-2 0-2493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38.051"/>
    </inkml:context>
    <inkml:brush xml:id="br0">
      <inkml:brushProperty name="width" value="0.1" units="cm"/>
      <inkml:brushProperty name="height" value="0.1" units="cm"/>
      <inkml:brushProperty name="color" value="#E71224"/>
    </inkml:brush>
  </inkml:definitions>
  <inkml:trace contextRef="#ctx0" brushRef="#br0">2245 76 2671 0 0,'-7'0'311'0'0,"1"-1"-1"0"0,-1 0 0 0 0,0-1 0 0 0,-7-2 0 0 0,7 1-68 0 0,0 0 0 0 0,0 1 1 0 0,0 0-1 0 0,-1 0 0 0 0,0 1 0 0 0,1-1 0 0 0,-16 1 0 0 0,-44-4 1023 0 0,52 2-1056 0 0,0 2 0 0 0,1 0 1 0 0,-1 0-1 0 0,0 2 0 0 0,-29 3 0 0 0,13 1-43 0 0,-1-1-1 0 0,1-2 0 0 0,-1 0 1 0 0,-39-5-1 0 0,57 1-44 0 0,1 0-1 0 0,0-1 0 0 0,-20-7 1 0 0,-17-3 266 0 0,-4 5-248 0 0,-86 0-1 0 0,4 1-15 0 0,107 5-123 0 0,0 1 0 0 0,0 1 0 0 0,-35 6 0 0 0,-84 20 0 0 0,141-25 0 0 0,-20 3 11 0 0,0 0-1 0 0,-1-2 0 0 0,-38-2 0 0 0,-82-13 74 0 0,-33-2-11 0 0,135 15-33 0 0,1 1 1 0 0,-1 2-1 0 0,1 3 1 0 0,-63 15-1 0 0,65-9-89 0 0,-89 22-784 0 0,85-25-157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05.418"/>
    </inkml:context>
    <inkml:brush xml:id="br0">
      <inkml:brushProperty name="width" value="0.1" units="cm"/>
      <inkml:brushProperty name="height" value="0.1" units="cm"/>
      <inkml:brushProperty name="color" value="#E71224"/>
    </inkml:brush>
  </inkml:definitions>
  <inkml:trace contextRef="#ctx0" brushRef="#br0">1184 165 1783 0 0,'-5'0'28'0'0,"1"1"-1"0"0,-1 0 0 0 0,0 0 0 0 0,1 1 1 0 0,-1-1-1 0 0,1 1 0 0 0,-6 3 0 0 0,5-3 18 0 0,1 0-1 0 0,-1 1 0 0 0,0-2 0 0 0,0 1 1 0 0,0-1-1 0 0,0 0 0 0 0,-9 1 0 0 0,-41-1 1550 0 0,19 0-739 0 0,31 0-812 0 0,1 0-1 0 0,-1-1 0 0 0,0 0 0 0 0,0 0 0 0 0,0 0 0 0 0,0-1 0 0 0,0 0 0 0 0,1 0 0 0 0,-1 0 0 0 0,-7-2 0 0 0,10 2-13 0 0,0 0 1 0 0,0 1-1 0 0,0-1 0 0 0,0 1 0 0 0,0-1 0 0 0,0 1 0 0 0,0 0 0 0 0,0 0 0 0 0,-1 0 0 0 0,1 0 0 0 0,0 0 0 0 0,0 0 0 0 0,-3 2 0 0 0,-31 10 87 0 0,7-2-43 0 0,17-9-25 0 0,0 1-1 0 0,-1-2 1 0 0,1 1 0 0 0,0-2-1 0 0,0 0 1 0 0,0 0-1 0 0,0-1 1 0 0,-16-5-1 0 0,8 3 229 0 0,13 3-154 0 0,1 0-1 0 0,-1 0 1 0 0,-12 1-1 0 0,16 0-111 0 0,1 0 0 0 0,0 1-1 0 0,-1-1 1 0 0,1 1 0 0 0,0-1 0 0 0,0 1-1 0 0,-1 0 1 0 0,1-1 0 0 0,0 1 0 0 0,0 0-1 0 0,0 1 1 0 0,0-1 0 0 0,0 0 0 0 0,-2 2-1 0 0,-5 3-9 0 0,7-6 0 0 0,1 0 0 0 0,0 1 0 0 0,0-1 0 0 0,0 1 0 0 0,0-1 0 0 0,1 1 0 0 0,-1 0 0 0 0,0-1 0 0 0,0 1 0 0 0,0 0 0 0 0,0 0 0 0 0,1 0 0 0 0,-1-1 0 0 0,-1 3 0 0 0,2-3 0 0 0,0 0 0 0 0,0 0 0 0 0,0 1 0 0 0,0-1 0 0 0,0 0 0 0 0,1 0 0 0 0,-1 1 0 0 0,0-1 0 0 0,0 0 0 0 0,0 0 0 0 0,0 0 0 0 0,0 1 0 0 0,0-1 0 0 0,0 0 0 0 0,0 0 0 0 0,1 0 0 0 0,-1 1 0 0 0,0-1 0 0 0,0 0 0 0 0,0 0 0 0 0,1 0 0 0 0,-1 0 0 0 0,0 0 0 0 0,0 1 0 0 0,0-1 0 0 0,1 0 0 0 0,-1 0 0 0 0,0 0 0 0 0,0 0 0 0 0,0 0 0 0 0,1 0 0 0 0,-1 0 0 0 0,0 0 0 0 0,0 0 0 0 0,1 0 0 0 0,-1 0 0 0 0,0 0 0 0 0,11 2 0 0 0,-10-2 0 0 0,16 3 54 0 0,-1 0-47 0 0,0 0 0 0 0,19-1 0 0 0,40-6 78 0 0,114-20 1 0 0,-182 23-80 0 0,193-39 273 0 0,-189 38-256 0 0,1 0 0 0 0,0 2-1 0 0,0-1 1 0 0,0 1 0 0 0,0 1 0 0 0,-1 0-1 0 0,1 1 1 0 0,0 0 0 0 0,-1 1 0 0 0,1 0-1 0 0,-1 1 1 0 0,0 0 0 0 0,0 1 0 0 0,12 7-1 0 0,-7-5-22 0 0,12 8 0 0 0,-27-14 0 0 0,0-1 0 0 0,0 1 0 0 0,0 0 0 0 0,0 0 0 0 0,0 0 0 0 0,0 0 0 0 0,-1 0 0 0 0,1 0 0 0 0,0 0 0 0 0,0 0 0 0 0,-1 0 0 0 0,1 0 0 0 0,-1 0 0 0 0,1 0 0 0 0,-1 1 0 0 0,0-1 0 0 0,1 0 0 0 0,-1 0 0 0 0,0 0 0 0 0,1 2 0 0 0,-2-2 2 0 0,1-1 0 0 0,0 1-1 0 0,-1-1 1 0 0,1 1-1 0 0,0-1 1 0 0,-1 0 0 0 0,1 1-1 0 0,-1-1 1 0 0,1 1-1 0 0,-1-1 1 0 0,1 0 0 0 0,-1 0-1 0 0,1 1 1 0 0,-1-1-1 0 0,1 0 1 0 0,-1 0 0 0 0,1 1-1 0 0,-1-1 1 0 0,1 0-1 0 0,-1 0 1 0 0,1 0-1 0 0,-1 0 1 0 0,0 0 0 0 0,0 0-1 0 0,-19 3 116 0 0,15-3-98 0 0,-43 3 377 0 0,0-3 0 0 0,0-1 0 0 0,-75-13 0 0 0,109 12-347 0 0,-42-6 333 0 0,-65 0 1 0 0,-13 12-107 0 0,-40 0-64 0 0,154-5-178 0 0,0-1 1 0 0,-1 0 0 0 0,1-1-1 0 0,0-1 1 0 0,0-2 0 0 0,1 1-1 0 0,0-2 1 0 0,0-1 0 0 0,-21-11-1 0 0,31 13 16 0 0,6 5-33 0 0,1-1 1 0 0,0 1-1 0 0,0-1 1 0 0,-1 1-1 0 0,1 0 1 0 0,-1 0-1 0 0,1 0 0 0 0,-1 0 1 0 0,-4 0-1 0 0,2 0 49 0 0,5 1-66 0 0,-1 0 0 0 0,1-1 1 0 0,-1 1-1 0 0,1 0 0 0 0,-1 0 0 0 0,1 0 1 0 0,0 0-1 0 0,-1 0 0 0 0,1 0 1 0 0,-1 0-1 0 0,1 0 0 0 0,-1 0 0 0 0,1 0 1 0 0,-1 0-1 0 0,1 0 0 0 0,0 0 0 0 0,-1 0 1 0 0,1 1-1 0 0,-1-1 0 0 0,1 0 1 0 0,0 0-1 0 0,-1 0 0 0 0,1 1 0 0 0,-1-1 1 0 0,1 0-1 0 0,0 0 0 0 0,-1 1 0 0 0,1-1 1 0 0,0 0-1 0 0,0 1 0 0 0,-1-1 1 0 0,1 0-1 0 0,0 1 0 0 0,0-1 0 0 0,-1 1 1 0 0,1-1-1 0 0,0 0 0 0 0,0 1 0 0 0,0-1 1 0 0,0 1-1 0 0,0-1 0 0 0,0 0 1 0 0,-1 1-1 0 0,1-1 0 0 0,0 1 0 0 0,0-1 1 0 0,0 1-1 0 0,0-1 0 0 0,1 1 0 0 0,-1-1 1 0 0,0 0-1 0 0,0 1 0 0 0,0 0 0 0 0,0 0 0 0 0,0-1 0 0 0,0 1 0 0 0,1-1 0 0 0,-1 1 0 0 0,0-1 0 0 0,0 1 0 0 0,1-1 0 0 0,-1 1 0 0 0,0-1 0 0 0,1 1 0 0 0,-1-1 0 0 0,0 1 0 0 0,1-1 0 0 0,-1 1 0 0 0,1-1 0 0 0,-1 0 0 0 0,1 1 0 0 0,-1-1 0 0 0,1 0 0 0 0,-1 1 0 0 0,1-1 0 0 0,-1 0 0 0 0,1 0 0 0 0,-1 0 0 0 0,1 1 0 0 0,0-1 0 0 0,21 4 0 0 0,-12-3 0 0 0,77 24 0 0 0,-16-4 0 0 0,87 15 0 0 0,-133-33 14 0 0,1-2 0 0 0,-1 0 0 0 0,1-1 0 0 0,-1-2 0 0 0,0-1 0 0 0,0 0-1 0 0,0-2 1 0 0,0-1 0 0 0,29-11 0 0 0,-40 12 22 0 0,98-29 317 0 0,-77 22-189 0 0,-27 9-131 0 0,1 0-1 0 0,-1 1 0 0 0,10-2 1 0 0,19-7 58 0 0,-31 9-75 0 0,-1 0 0 0 0,1 0-1 0 0,0 0 1 0 0,0 1 0 0 0,0 0 0 0 0,8-1 0 0 0,-13 2-4 0 0,1 0-1 0 0,0 0 1 0 0,-1 0 0 0 0,1 0-1 0 0,0-1 1 0 0,-1 1-1 0 0,1-1 1 0 0,0 1-1 0 0,-1-1 1 0 0,1 0-1 0 0,2-1 1 0 0,-4 2-7 0 0,0-1-1 0 0,0 1 1 0 0,0 0-1 0 0,-1 0 1 0 0,1-1 0 0 0,0 1-1 0 0,0 0 1 0 0,0 0 0 0 0,0-1-1 0 0,0 1 1 0 0,0 0-1 0 0,0 0 1 0 0,-1 0 0 0 0,1-1-1 0 0,0 1 1 0 0,0 0-1 0 0,0 0 1 0 0,-1 0 0 0 0,1 0-1 0 0,0-1 1 0 0,0 1 0 0 0,-1 0-1 0 0,1 0 1 0 0,0 0-1 0 0,0 0 1 0 0,0 0 0 0 0,-1 0-1 0 0,1 0 1 0 0,0 0-1 0 0,-1 0 1 0 0,1 0 0 0 0,0-1-1 0 0,0 1 1 0 0,-1 0-1 0 0,1 1 1 0 0,0-1 0 0 0,-12-3 69 0 0,-53 6 246 0 0,-78 14 0 0 0,68-6-208 0 0,-416 25 704 0 0,106-24-488 0 0,372-12-322 0 0,-4 0 24 0 0,0 0 1 0 0,0-1 0 0 0,-27-5-1 0 0,43 6-29 0 0,1 0-1 0 0,0 0 0 0 0,0 0 0 0 0,0 0 1 0 0,0 0-1 0 0,0 0 0 0 0,0 0 0 0 0,-1 0 1 0 0,1 0-1 0 0,0 0 0 0 0,0 0 0 0 0,0 0 1 0 0,0 0-1 0 0,0 0 0 0 0,-1 0 0 0 0,1 0 1 0 0,0 0-1 0 0,0 0 0 0 0,0 0 0 0 0,0 0 1 0 0,0 0-1 0 0,-1 0 0 0 0,1 0 0 0 0,0 0 1 0 0,0 0-1 0 0,0-1 0 0 0,0 1 1 0 0,0 0-1 0 0,0 0 0 0 0,0 0 0 0 0,-1 0 1 0 0,1 0-1 0 0,0 0 0 0 0,0 0 0 0 0,0 0 1 0 0,0-1-1 0 0,0 1 0 0 0,0 0 0 0 0,0 0 1 0 0,0 0-1 0 0,0 0 0 0 0,0 0 0 0 0,0-1 1 0 0,0 1-1 0 0,0 0 0 0 0,0 0 0 0 0,0 0 1 0 0,0 0-1 0 0,0 0 0 0 0,0-1 1 0 0,0 1-1 0 0,0 0 0 0 0,0 0 0 0 0,0 0 1 0 0,0 0-1 0 0,0 0 0 0 0,0-1 0 0 0,0 1 1 0 0,12-5 34 0 0,15-2 32 0 0,8 3-48 0 0,0 2 0 0 0,-1 2 0 0 0,41 3 1 0 0,40 1-23 0 0,62-3 51 0 0,-6 2 192 0 0,160-10 240 0 0,-263 10-386 0 0,70 12-1 0 0,6 1 116 0 0,-135-15-178 0 0,-1-1 0 0 0,1 0 0 0 0,8-2 0 0 0,-14 1-12 0 0,0 1 0 0 0,0-1-1 0 0,0 0 1 0 0,0 0 0 0 0,0 0-1 0 0,0 0 1 0 0,0 0 0 0 0,0-1-1 0 0,-1 1 1 0 0,1-1 0 0 0,3-3-1 0 0,-5 5 3 0 0,0-1-1 0 0,-1 0 0 0 0,1 0 0 0 0,-1 0 1 0 0,1 0-1 0 0,-1 0 0 0 0,1 0 1 0 0,-1 0-1 0 0,0 0 0 0 0,0 0 1 0 0,1-1-1 0 0,-1 1 0 0 0,0 0 1 0 0,0 0-1 0 0,0 0 0 0 0,0 0 1 0 0,0 0-1 0 0,-1 0 0 0 0,1 0 1 0 0,0 0-1 0 0,0 0 0 0 0,-1-1 0 0 0,1 1 1 0 0,0 0-1 0 0,-1 0 0 0 0,1 0 1 0 0,-1 0-1 0 0,0 1 0 0 0,1-1 1 0 0,-1 0-1 0 0,0 0 0 0 0,1 0 1 0 0,-1 0-1 0 0,-1 0 0 0 0,-5-6 62 0 0,0 0 0 0 0,-15-11-1 0 0,16 12-58 0 0,-15-10 30 0 0,0 0 1 0 0,-1 2 0 0 0,-1 0-1 0 0,0 1 1 0 0,-1 1-1 0 0,0 2 1 0 0,-1 0 0 0 0,0 2-1 0 0,0 0 1 0 0,-28-3-1 0 0,14 7-6 0 0,0 2 0 0 0,-1 2-1 0 0,-66 8 1 0 0,-21 8-17 0 0,-42 3-7 0 0,7-3-23 0 0,126-10 0 0 0,2 2 0 0 0,-56 18 0 0 0,-48 25 0 0 0,137-51 1 0 0,1 0-1 0 0,-1 0 0 0 0,1 1 1 0 0,-1-1-1 0 0,0 0 0 0 0,1 0 1 0 0,-1 0-1 0 0,1 0 1 0 0,-1 0-1 0 0,0 0 0 0 0,1 0 1 0 0,-1 0-1 0 0,0 0 1 0 0,1 0-1 0 0,-1 0 0 0 0,0 0 1 0 0,1 0-1 0 0,-1 0 0 0 0,1-1 1 0 0,-1 1-1 0 0,0-1 1 0 0,0 1-1 0 0,1 0 0 0 0,0-1 1 0 0,0 1-1 0 0,0 0 0 0 0,-1-1 1 0 0,1 1-1 0 0,0 0 1 0 0,0-1-1 0 0,0 1 0 0 0,0-1 1 0 0,0 1-1 0 0,0-1 1 0 0,0 1-1 0 0,0 0 0 0 0,-1-1 1 0 0,2 1-1 0 0,-1-1 1 0 0,0 1-1 0 0,0 0 0 0 0,0-1 1 0 0,0 1-1 0 0,0-1 0 0 0,0 0 1 0 0,1 0-5 0 0,-1-1 0 0 0,1 1 0 0 0,0 0 1 0 0,-1-1-1 0 0,1 1 0 0 0,0 0 0 0 0,0 0 0 0 0,0 0 1 0 0,0-1-1 0 0,0 1 0 0 0,0 0 0 0 0,0 0 0 0 0,0 0 1 0 0,0 0-1 0 0,1 1 0 0 0,-1-1 0 0 0,0 0 0 0 0,2 0 1 0 0,0 0-145 0 0,-1 1 1 0 0,1-1 0 0 0,-1 1 0 0 0,1 0 0 0 0,-1 0 0 0 0,1 0 0 0 0,3 0-1 0 0,9 4-4489 0 0,-1 2-902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41.446"/>
    </inkml:context>
    <inkml:brush xml:id="br0">
      <inkml:brushProperty name="width" value="0.1" units="cm"/>
      <inkml:brushProperty name="height" value="0.1" units="cm"/>
      <inkml:brushProperty name="color" value="#E71224"/>
    </inkml:brush>
  </inkml:definitions>
  <inkml:trace contextRef="#ctx0" brushRef="#br0">1534 73 1375 0 0,'-7'-12'1009'0'0,"7"11"-952"0"0,-1 0 0 0 0,1 0 0 0 0,0 0 0 0 0,-1 0 0 0 0,1 0 0 0 0,0 1 0 0 0,-1-1 0 0 0,1 0 0 0 0,-1 0 0 0 0,1 0 0 0 0,-1 1 0 0 0,0-1 0 0 0,1 0 0 0 0,-1 1 0 0 0,0-1 0 0 0,0 0 0 0 0,1 1 0 0 0,-1-1 0 0 0,0 1 0 0 0,0-1 0 0 0,-1 0 0 0 0,-49-14 2200 0 0,49 14-2186 0 0,0 1 0 0 0,-1-1-1 0 0,1 1 1 0 0,0 0-1 0 0,0 0 1 0 0,-1 0 0 0 0,1 0-1 0 0,0 1 1 0 0,0-1-1 0 0,0 1 1 0 0,0-1-1 0 0,-1 1 1 0 0,1 0 0 0 0,0-1-1 0 0,-2 3 1 0 0,-34 20 509 0 0,13-7-314 0 0,16-13-170 0 0,1 0 0 0 0,0 0-1 0 0,-1 0 1 0 0,1-1 0 0 0,-1 0 0 0 0,-16 0-1 0 0,-56-1 608 0 0,41-2-397 0 0,-8-2 22 0 0,1-1 0 0 0,-59-14-1 0 0,-30-4-37 0 0,-3 2 2 0 0,92 11-224 0 0,0 2 1 0 0,0 2-1 0 0,-73 3 1 0 0,116 2-75 0 0,-193 19 63 0 0,166-14-153 0 0,0 2-1 0 0,1 0 1 0 0,0 2 0 0 0,-38 16 0 0 0,31-7-376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43.039"/>
    </inkml:context>
    <inkml:brush xml:id="br0">
      <inkml:brushProperty name="width" value="0.1" units="cm"/>
      <inkml:brushProperty name="height" value="0.1" units="cm"/>
      <inkml:brushProperty name="color" value="#E71224"/>
    </inkml:brush>
  </inkml:definitions>
  <inkml:trace contextRef="#ctx0" brushRef="#br0">1022 113 455 0 0,'-5'-1'320'0'0,"1"0"-1"0"0,0 0 0 0 0,-1 0 1 0 0,1 1-1 0 0,-1-1 0 0 0,1 1 1 0 0,0 0-1 0 0,-1 1 0 0 0,-5 0 1 0 0,-2 0-182 0 0,-149 17 1730 0 0,145-16-1688 0 0,0 0-1 0 0,0-1 0 0 0,0-1 0 0 0,-27-4 0 0 0,-64-15 909 0 0,97 17-984 0 0,-177-48 1346 0 0,15 2-812 0 0,160 45-645 0 0,0 1 0 0 0,0 0-1 0 0,0 0 1 0 0,0 1-1 0 0,0 1 1 0 0,0 0 0 0 0,0 1-1 0 0,0 0 1 0 0,-1 1 0 0 0,2 0-1 0 0,-1 1 1 0 0,-15 5-1 0 0,4 1-742 0 0,1 0-2492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09.943"/>
    </inkml:context>
    <inkml:brush xml:id="br0">
      <inkml:brushProperty name="width" value="0.1" units="cm"/>
      <inkml:brushProperty name="height" value="0.1" units="cm"/>
      <inkml:brushProperty name="color" value="#E71224"/>
    </inkml:brush>
  </inkml:definitions>
  <inkml:trace contextRef="#ctx0" brushRef="#br0">2145 119 3167 0 0,'1'-4'127'0'0,"0"0"-1"0"0,0 1 0 0 0,0-1 0 0 0,0 0 1 0 0,-1 0-1 0 0,1 1 0 0 0,-1-8 0 0 0,0 9-90 0 0,-1 0-1 0 0,1 0 0 0 0,-1 0 0 0 0,0 0 0 0 0,1 0 1 0 0,-1 1-1 0 0,0-1 0 0 0,0 0 0 0 0,0 0 0 0 0,0 1 0 0 0,0-1 1 0 0,-1 0-1 0 0,1 1 0 0 0,0-1 0 0 0,-1 1 0 0 0,-1-2 0 0 0,-5-3 105 0 0,-1 0-1 0 0,0 1 0 0 0,0 0 0 0 0,0 0 0 0 0,0 1 1 0 0,-1 0-1 0 0,0 1 0 0 0,0 0 0 0 0,0 0 0 0 0,0 1 0 0 0,0 0 1 0 0,0 1-1 0 0,-14 0 0 0 0,-15 1 276 0 0,-1 2 0 0 0,-43 8 1 0 0,49-6-341 0 0,-249 44 785 0 0,-56 6-312 0 0,289-50-459 0 0,0-1-1 0 0,0-3 0 0 0,-1-3 1 0 0,-88-14-1 0 0,33-6 59 0 0,-93-17 103 0 0,145 32-153 0 0,-95-2 1 0 0,-73 0-333 0 0,173 7-171 0 0,0-1-193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44.275"/>
    </inkml:context>
    <inkml:brush xml:id="br0">
      <inkml:brushProperty name="width" value="0.1" units="cm"/>
      <inkml:brushProperty name="height" value="0.1" units="cm"/>
      <inkml:brushProperty name="color" value="#E71224"/>
    </inkml:brush>
  </inkml:definitions>
  <inkml:trace contextRef="#ctx0" brushRef="#br0">1836 2 1375 0 0,'-5'0'251'0'0,"0"-1"0"0"0,1 1 0 0 0,-1 0 0 0 0,0 0 0 0 0,1 1 0 0 0,-1-1 0 0 0,0 1 0 0 0,1 0 0 0 0,-1 0 0 0 0,-4 2 0 0 0,1-1-350 0 0,-95 30 592 0 0,19-5 186 0 0,-86 12 1274 0 0,104-25-1628 0 0,11-5-31 0 0,0-2 0 0 0,0-3 0 0 0,-58-3 0 0 0,-108-10 600 0 0,71 1-552 0 0,68 2 56 0 0,-126 7 0 0 0,154 3-393 0 0,-16 1-44 0 0,-120 24-1 0 0,141-16-206 0 0,3 1-10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46.580"/>
    </inkml:context>
    <inkml:brush xml:id="br0">
      <inkml:brushProperty name="width" value="0.1" units="cm"/>
      <inkml:brushProperty name="height" value="0.1" units="cm"/>
      <inkml:brushProperty name="color" value="#E71224"/>
    </inkml:brush>
  </inkml:definitions>
  <inkml:trace contextRef="#ctx0" brushRef="#br0">1095 11 3079 0 0,'-3'0'30'0'0,"-7"0"230"0"0,0 0-1 0 0,0 1 1 0 0,0 0 0 0 0,-14 3-1 0 0,-77 27 540 0 0,-11 4-156 0 0,91-30-297 0 0,0-1-1 0 0,1-1 1 0 0,-35 1-1 0 0,30-4 7 0 0,-6 0-26 0 0,1 0 0 0 0,-1-2 0 0 0,-29-6 0 0 0,24-2 21 0 0,-54-21 0 0 0,66 22-174 0 0,0 0 0 0 0,0 1 1 0 0,-1 1-1 0 0,0 2 0 0 0,-34-4 1 0 0,47 9-161 0 0,0-1 0 0 0,1 2 1 0 0,-1 0-1 0 0,0 0 0 0 0,0 1 1 0 0,1 1-1 0 0,-15 4 1 0 0,18-4-61 0 0,0 1 0 0 0,0 0 0 0 0,1 0 0 0 0,-1 1 1 0 0,1 0-1 0 0,0 0 0 0 0,0 1 0 0 0,0-1 0 0 0,1 2 0 0 0,-8 9 1 0 0,-5 8-272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9:47.299"/>
    </inkml:context>
    <inkml:brush xml:id="br0">
      <inkml:brushProperty name="width" value="0.1" units="cm"/>
      <inkml:brushProperty name="height" value="0.1" units="cm"/>
      <inkml:brushProperty name="color" value="#E71224"/>
    </inkml:brush>
  </inkml:definitions>
  <inkml:trace contextRef="#ctx0" brushRef="#br0">1330 2 1839 0 0,'-5'1'203'0'0,"0"0"0"0"0,0 0 0 0 0,0-1-1 0 0,0 1 1 0 0,-1-1 0 0 0,1 0-1 0 0,0-1 1 0 0,-7 0 0 0 0,-3-1-77 0 0,-104 1 990 0 0,63 2-559 0 0,19-2-162 0 0,14 0 53 0 0,-42 5 0 0 0,-76 4 579 0 0,6 0-378 0 0,63 0-308 0 0,-113-1-1 0 0,85-15-220 0 0,58 4-47 0 0,-59 1 1 0 0,87 4-78 0 0,0 0 0 0 0,0 1 0 0 0,0 0 1 0 0,0 2-1 0 0,0-1 0 0 0,0 2 0 0 0,1 0 0 0 0,-14 7 0 0 0,4 0-364 0 0,-1 2-104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12.146"/>
    </inkml:context>
    <inkml:brush xml:id="br0">
      <inkml:brushProperty name="width" value="0.1" units="cm"/>
      <inkml:brushProperty name="height" value="0.1" units="cm"/>
      <inkml:brushProperty name="color" value="#E71224"/>
    </inkml:brush>
  </inkml:definitions>
  <inkml:trace contextRef="#ctx0" brushRef="#br0">4685 376 3423 0 0,'0'-2'27'0'0,"0"1"1"0"0,0-1-1 0 0,0 1 0 0 0,0-1 0 0 0,0 1 0 0 0,0 0 0 0 0,-1-1 0 0 0,1 1 0 0 0,-1-1 0 0 0,1 1 0 0 0,-1 0 0 0 0,1-1 0 0 0,-1 1 0 0 0,0 0 0 0 0,0 0 0 0 0,1 0 0 0 0,-1-1 0 0 0,0 1 0 0 0,0 0 0 0 0,0 0 0 0 0,-2-1 0 0 0,-2-3-27 0 0,4 4 40 0 0,0 0 1 0 0,1 0-1 0 0,-1-1 1 0 0,1 1-1 0 0,-1 0 0 0 0,1 0 1 0 0,0 0-1 0 0,-1-1 0 0 0,1 1 1 0 0,0-3-1 0 0,0 2 43 0 0,0 1 0 0 0,-1-1 0 0 0,1 0-1 0 0,-1 0 1 0 0,1 0 0 0 0,-1 1 0 0 0,1-1 0 0 0,-3-3-1 0 0,-10-11 1141 0 0,10 13-928 0 0,0-1-1 0 0,0 0 1 0 0,0 1-1 0 0,1-1 1 0 0,-1 0-1 0 0,1-1 1 0 0,0 1-1 0 0,0 0 1 0 0,-2-8-1 0 0,3 9-217 0 0,1 0 0 0 0,-1 1-1 0 0,-1-1 1 0 0,1 0-1 0 0,0 0 1 0 0,-1 1 0 0 0,1-1-1 0 0,-1 1 1 0 0,0-1-1 0 0,0 1 1 0 0,0 0 0 0 0,0-1-1 0 0,0 1 1 0 0,0 0-1 0 0,-1 1 1 0 0,1-1 0 0 0,-1 0-1 0 0,1 1 1 0 0,-1-1-1 0 0,0 1 1 0 0,1 0 0 0 0,-7-2-1 0 0,-4 0 19 0 0,1 1-1 0 0,-1 0 1 0 0,0 1 0 0 0,-16 0-1 0 0,16 1 53 0 0,0-1-1 0 0,-21-3 1 0 0,17 0 196 0 0,-1 1 0 0 0,-21 0 1 0 0,12 1 25 0 0,-13 4 136 0 0,35-1-430 0 0,-1-1 1 0 0,1 1-1 0 0,-1-1 1 0 0,0 0-1 0 0,1-1 1 0 0,-1 1-1 0 0,-10-3 1 0 0,-2-2 234 0 0,-31-2 0 0 0,29 5-113 0 0,0 2 0 0 0,0 0 0 0 0,-25 4 0 0 0,24-1-151 0 0,0-2-1 0 0,-36-1 1 0 0,47 0 37 0 0,1 0 0 0 0,-1 0 0 0 0,-13 3 0 0 0,15-2-35 0 0,-1 0 0 0 0,0 0 0 0 0,0-1 0 0 0,-16-1 0 0 0,-12-3 57 0 0,22 3-40 0 0,1-1 0 0 0,-17-4 0 0 0,26 4-36 0 0,1 1-1 0 0,-1 0 0 0 0,0 0 0 0 0,1 1 1 0 0,-1-1-1 0 0,0 1 0 0 0,0 0 1 0 0,-7 1-1 0 0,4 0 2 0 0,0-1-1 0 0,-1 0 1 0 0,1-1 0 0 0,0 0 0 0 0,-9-2 0 0 0,-10-1 8 0 0,18 2-26 0 0,1 1-1 0 0,0-2 1 0 0,0 1 0 0 0,-10-5-1 0 0,10 4 24 0 0,1 0 0 0 0,-1 0 0 0 0,0 1 1 0 0,-14-2-1 0 0,-10-1 178 0 0,25 3-175 0 0,0 1 0 0 0,0 0 0 0 0,0 0 0 0 0,-12 1 1 0 0,6 0-8 0 0,0 0 0 0 0,-14-2 0 0 0,-11-1 14 0 0,-162 0 327 0 0,126 9-240 0 0,23 0-121 0 0,26-4 41 0 0,9-1-52 0 0,1 0 1 0 0,-19-1-1 0 0,-43-8 75 0 0,69 8-56 0 0,0 0 1 0 0,0 0-1 0 0,1 1 1 0 0,-1 0-1 0 0,-14 5 1 0 0,-6 0-20 0 0,11-3 3 0 0,-1-1 0 0 0,0-1-1 0 0,-28-1 1 0 0,6-1 158 0 0,-53 6 1 0 0,45 0-34 0 0,30-2-75 0 0,-1-1 0 0 0,0-1 0 0 0,1 0 0 0 0,-1-2-1 0 0,0 0 1 0 0,-35-7 0 0 0,-13-8 238 0 0,31 9-7 0 0,-51-19 0 0 0,58 15-107 0 0,-1 1 0 0 0,-36-7 0 0 0,47 14-147 0 0,1 1 0 0 0,-1 0-1 0 0,1 1 1 0 0,-1 1 0 0 0,-19 3-1 0 0,38-3-29 0 0,-32 5 16 0 0,0-2 0 0 0,0-2 0 0 0,-58-4 0 0 0,-95-12 182 0 0,123 12-142 0 0,3-1-34 0 0,-100-8 30 0 0,136 9-52 0 0,-1 2 0 0 0,0 0 0 0 0,1 2 0 0 0,-1 1 0 0 0,0 0 0 0 0,1 2 0 0 0,0 1 0 0 0,-31 10 0 0 0,29-8 0 0 0,0-1 0 0 0,0-2 0 0 0,-28 2 0 0 0,-76-2 0 0 0,81-4 0 0 0,-43 0 0 0 0,16-4 32 0 0,-103 9 0 0 0,89-5-32 0 0,38-1 0 0 0,34 1 0 0 0,-1 2 0 0 0,1 0 0 0 0,0 1 0 0 0,-26 8 0 0 0,37-10 12 0 0,0 0 0 0 0,0 0 0 0 0,0-1 0 0 0,0 0 0 0 0,-8-1 0 0 0,-1 1-20 0 0,14 0 8 0 0,0 0 0 0 0,0 0 0 0 0,1 0 0 0 0,-1 0 0 0 0,0 1 0 0 0,1-1 0 0 0,-1 0 0 0 0,0 0 0 0 0,1 1 0 0 0,-1-1 0 0 0,0 0 0 0 0,1 1 0 0 0,-1-1 0 0 0,0 1 0 0 0,1-1 0 0 0,-1 1 0 0 0,1-1 0 0 0,-1 1 0 0 0,1-1 0 0 0,-1 1 0 0 0,1 0 0 0 0,0-1 0 0 0,0 0 0 0 0,-1 0 0 0 0,1 0 0 0 0,0 1 0 0 0,0-1 0 0 0,0 0 0 0 0,0 0 0 0 0,0 0 0 0 0,0 0 0 0 0,0 0 0 0 0,0 0 0 0 0,0 0 0 0 0,0 0 0 0 0,0 1 0 0 0,0-1 0 0 0,0 0 0 0 0,0 0 0 0 0,0 0 0 0 0,0 0 0 0 0,1 0 0 0 0,-1 0 0 0 0,0 0 0 0 0,0 0 0 0 0,0 0 0 0 0,0 1 0 0 0,0-1 0 0 0,0 0 0 0 0,0 0 0 0 0,0 0 0 0 0,0 0 0 0 0,0 0 0 0 0,0 0 0 0 0,0 0 0 0 0,0 0 0 0 0,1 0 0 0 0,-1 0 0 0 0,0 0 0 0 0,0 0 0 0 0,0 0 0 0 0,0 0 0 0 0,0 0 0 0 0,0 0 0 0 0,0 1 0 0 0,0-1 0 0 0,0 0 0 0 0,1 0 0 0 0,-1 0 0 0 0,0 0 0 0 0,0 0 0 0 0,0 0 0 0 0,0-1 0 0 0,0 1 0 0 0,0 0 0 0 0,0 0 0 0 0,1 0 0 0 0,9 2 0 0 0,-6-2 0 0 0,-2 2 0 0 0,0-1 0 0 0,-1 0 0 0 0,1 0 0 0 0,0 0 0 0 0,0 0 0 0 0,1 0 0 0 0,-1 0 0 0 0,0 0-1 0 0,0-1 1 0 0,0 1 0 0 0,0-1 0 0 0,1 0 0 0 0,-1 1 0 0 0,3-1 0 0 0,40-3 47 0 0,-15 1-29 0 0,74-2-18 0 0,-52 4 59 0 0,87 2-54 0 0,-67-3 65 0 0,-55-1-71 0 0,1 2 0 0 0,-1 0-1 0 0,0 0 1 0 0,26 6 0 0 0,-22-3 1 0 0,0-1 0 0 0,0-1 0 0 0,1-1 0 0 0,-1-1 0 0 0,38-6 0 0 0,16 0 0 0 0,17 1 0 0 0,81-2 0 0 0,-106 7 0 0 0,60 2 0 0 0,15-5 0 0 0,1 1 0 0 0,125 12 0 0 0,-247-8 0 0 0,1-1 0 0 0,0 2 0 0 0,41 8 0 0 0,8 7 0 0 0,94 26 0 0 0,-128-33 0 0 0,1-2 0 0 0,1-2 0 0 0,-1-1 0 0 0,54 0 0 0 0,-56-4 0 0 0,65 11 0 0 0,-3-1 0 0 0,58-5 0 0 0,-134-4 20 0 0,0 0 0 0 0,26 6 0 0 0,-6 0-16 0 0,233 22-4 0 0,-214-31 0 0 0,-16-2 0 0 0,108 0 0 0 0,-35 3 0 0 0,-27 8 0 0 0,-68-5 0 0 0,0-1 0 0 0,-1 0 0 0 0,35-3 0 0 0,-27-1 32 0 0,43 2 0 0 0,-20 2-32 0 0,-22-4 0 0 0,1-1 0 0 0,-1-2 0 0 0,1-1 0 0 0,31-10 0 0 0,68-9 0 0 0,-98 19 0 0 0,-24 5 0 0 0,1-1 0 0 0,-1 0 0 0 0,1 0 0 0 0,-1-1 0 0 0,0-1 0 0 0,17-7 0 0 0,-21 8-17 0 0,-2 0 31 0 0,1 1 0 0 0,-1 0 1 0 0,1 0-1 0 0,-1 0 0 0 0,9-2 0 0 0,-12 4-15 0 0,0 0 0 0 0,1 0 1 0 0,-1 0-1 0 0,1 0 0 0 0,-1 0 0 0 0,1 0 0 0 0,-1 0 0 0 0,1 0 0 0 0,-1 0 0 0 0,1 0 0 0 0,-1 0 0 0 0,0 0 0 0 0,1 0 0 0 0,-1 0 1 0 0,1 1-1 0 0,-1-1 0 0 0,1 0 0 0 0,-1 0 0 0 0,0 0 0 0 0,1 1 0 0 0,-1-1 0 0 0,0 0 0 0 0,1 1 0 0 0,0 0-12 0 0,-1 0 0 0 0,1 0-1 0 0,-1 0 1 0 0,0 0 0 0 0,1 0 0 0 0,-1 0-1 0 0,0 0 1 0 0,0 0 0 0 0,1 0-1 0 0,-1 1 1 0 0,0-1 0 0 0,0 0-1 0 0,0 0 1 0 0,-1 2 0 0 0,-2 20-896 0 0,-1-1 0 0 0,-10 31 0 0 0,13-49 757 0 0,-11 38-1304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17.992"/>
    </inkml:context>
    <inkml:brush xml:id="br0">
      <inkml:brushProperty name="width" value="0.1" units="cm"/>
      <inkml:brushProperty name="height" value="0.1" units="cm"/>
      <inkml:brushProperty name="color" value="#E71224"/>
    </inkml:brush>
  </inkml:definitions>
  <inkml:trace contextRef="#ctx0" brushRef="#br0">1737 40 1727 0 0,'-3'-1'65'0'0,"-1"-1"-1"0"0,0 1 0 0 0,0 1 0 0 0,0-1 0 0 0,0 0 1 0 0,0 1-1 0 0,-4 0 0 0 0,-14-2 517 0 0,-5-2-279 0 0,22 4-199 0 0,0 0 0 0 0,1-1 0 0 0,-1 1 0 0 0,0-1 0 0 0,0 0 0 0 0,1-1 0 0 0,-1 1 0 0 0,1-1 0 0 0,-1 0 0 0 0,1 0 0 0 0,-6-4-1 0 0,8 5-25 0 0,1 0 0 0 0,-1 0 0 0 0,0 0 0 0 0,0 0 0 0 0,0 0 0 0 0,0 0 0 0 0,0 0 0 0 0,0 1 0 0 0,0-1 0 0 0,0 1 0 0 0,0-1 0 0 0,0 1 0 0 0,-4 0 0 0 0,-29 5 649 0 0,4-1-480 0 0,11-1-81 0 0,17-2-133 0 0,0-1 1 0 0,1 1-1 0 0,-1-1 0 0 0,0 1 1 0 0,0-1-1 0 0,1 0 0 0 0,-1 0 0 0 0,-5-1 1 0 0,-1-1 187 0 0,0 2 0 0 0,0-1 0 0 0,0 1 0 0 0,-13 2 0 0 0,-7-1 150 0 0,21 0-298 0 0,1 0 0 0 0,-1 0 0 0 0,0 1-1 0 0,1 0 1 0 0,-12 4 0 0 0,10-2-19 0 0,-1-1 0 0 0,1-1 0 0 0,-12 2 0 0 0,-17 2 642 0 0,-44 13 1 0 0,34-8-636 0 0,35-9 51 0 0,-1-1 1 0 0,0 0 0 0 0,0-1 0 0 0,0 0-1 0 0,1-2 1 0 0,-1 1 0 0 0,-23-7 0 0 0,13 3 262 0 0,-31-2 0 0 0,36 6-329 0 0,-19-2 122 0 0,1 2-1 0 0,-40 5 0 0 0,-80 4-168 0 0,72-5 20 0 0,-105 22 402 0 0,125-14-344 0 0,43-7-229 0 0,0 1 0 0 0,1 2 0 0 0,-1 0 0 0 0,2 1 1 0 0,-1 1-1 0 0,-28 17 0 0 0,22-10-1017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22.438"/>
    </inkml:context>
    <inkml:brush xml:id="br0">
      <inkml:brushProperty name="width" value="0.1" units="cm"/>
      <inkml:brushProperty name="height" value="0.1" units="cm"/>
      <inkml:brushProperty name="color" value="#E71224"/>
    </inkml:brush>
  </inkml:definitions>
  <inkml:trace contextRef="#ctx0" brushRef="#br0">993 141 2471 0 0,'-3'-1'78'0'0,"0"0"0"0"0,1-1-1 0 0,-1 1 1 0 0,0-1-1 0 0,1 0 1 0 0,-1 0-1 0 0,1 0 1 0 0,-1 0 0 0 0,1 0-1 0 0,0 0 1 0 0,0-1-1 0 0,0 1 1 0 0,-2-4-1 0 0,-7-7 285 0 0,2 5-156 0 0,0 1-1 0 0,-1-1 0 0 0,0 1 0 0 0,0 1 0 0 0,-1 0 0 0 0,1 1 0 0 0,-1 0 0 0 0,-1 0 0 0 0,1 1 1 0 0,-1 1-1 0 0,-19-4 0 0 0,-90-18 1709 0 0,117 25-1792 0 0,-1-1 0 0 0,0 1 0 0 0,1 0 0 0 0,-1 0-1 0 0,-7 1 1 0 0,-18 0 283 0 0,12-3-181 0 0,1 2-1 0 0,-1 0 0 0 0,1 1 0 0 0,-23 4 0 0 0,-82 11 933 0 0,90-16-673 0 0,0-1 0 0 0,-43-6-1 0 0,14 1-26 0 0,54 6-424 0 0,0 0 1 0 0,1 0-1 0 0,-1 1 0 0 0,0 0 0 0 0,0 0 0 0 0,1 1 1 0 0,-1 0-1 0 0,1 0 0 0 0,-1 0 0 0 0,1 1 0 0 0,-7 4 0 0 0,0 1-1140 0 0,-1 0-1 0 0,1 2 1 0 0,-19 17-1 0 0,8-6-3003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23.279"/>
    </inkml:context>
    <inkml:brush xml:id="br0">
      <inkml:brushProperty name="width" value="0.1" units="cm"/>
      <inkml:brushProperty name="height" value="0.1" units="cm"/>
      <inkml:brushProperty name="color" value="#E71224"/>
    </inkml:brush>
  </inkml:definitions>
  <inkml:trace contextRef="#ctx0" brushRef="#br0">1044 10 455 0 0,'-10'-3'3353'0'0,"-13"3"-2783"0"0,16 1-230 0 0,-61-5 1358 0 0,42 2-778 0 0,-41 1-1 0 0,-50 3 198 0 0,23-2-522 0 0,-216 1 941 0 0,275-3-1429 0 0,-1 1-1 0 0,-38 5 0 0 0,57-2-152 0 0,-1 1-1 0 0,1 0 1 0 0,0 2 0 0 0,0 0 0 0 0,0 1-1 0 0,-18 9 1 0 0,16-6-361 0 0,-1 1-29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23.845"/>
    </inkml:context>
    <inkml:brush xml:id="br0">
      <inkml:brushProperty name="width" value="0.1" units="cm"/>
      <inkml:brushProperty name="height" value="0.1" units="cm"/>
      <inkml:brushProperty name="color" value="#E71224"/>
    </inkml:brush>
  </inkml:definitions>
  <inkml:trace contextRef="#ctx0" brushRef="#br0">1022 60 3079 0 0,'-8'0'571'0'0,"6"0"-457"0"0,-1 0 1 0 0,1 0 0 0 0,-1 0 0 0 0,1 0-1 0 0,-1 0 1 0 0,1 0 0 0 0,-1-1-1 0 0,1 1 1 0 0,-1-1 0 0 0,1 0-1 0 0,0 0 1 0 0,-1 0 0 0 0,1 0-1 0 0,-3-1 1 0 0,-2-3 201 0 0,-1 2 0 0 0,0-1 0 0 0,0 1 0 0 0,-8-2 0 0 0,-10-4 308 0 0,19 7-511 0 0,-1 0-1 0 0,1 1 1 0 0,-1-1 0 0 0,1 2-1 0 0,-14-1 1 0 0,-15-1 163 0 0,11-1 112 0 0,-28 1 0 0 0,9 1 69 0 0,-241-5 1447 0 0,146 10-1629 0 0,110-4-307 0 0,0 2 0 0 0,0 0 0 0 0,1 2 0 0 0,-1 2 0 0 0,1 0 0 0 0,-37 15 0 0 0,41-11-395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25.911"/>
    </inkml:context>
    <inkml:brush xml:id="br0">
      <inkml:brushProperty name="width" value="0.1" units="cm"/>
      <inkml:brushProperty name="height" value="0.1" units="cm"/>
      <inkml:brushProperty name="color" value="#E71224"/>
    </inkml:brush>
  </inkml:definitions>
  <inkml:trace contextRef="#ctx0" brushRef="#br0">2090 100 2271 0 0,'-2'1'100'0'0,"1"0"-1"0"0,0-1 0 0 0,-1 1 0 0 0,1-1 0 0 0,-1 0 0 0 0,1 0 0 0 0,-1 1 0 0 0,1-1 0 0 0,-1 0 0 0 0,1 0 0 0 0,0 0 0 0 0,-1 0 0 0 0,1-1 0 0 0,-1 1 0 0 0,1 0 0 0 0,-1-1 0 0 0,1 1 0 0 0,-1-1 0 0 0,1 1 0 0 0,-3-2 0 0 0,-37-9 2861 0 0,40 11-2886 0 0,-1-1 0 0 0,0 1 0 0 0,0-1-1 0 0,1 1 1 0 0,-1-1 0 0 0,0 1-1 0 0,0 0 1 0 0,0 0 0 0 0,1 0-1 0 0,-1 0 1 0 0,0 1 0 0 0,0-1 0 0 0,-2 1-1 0 0,-26 9 206 0 0,14-4-230 0 0,-2 0-12 0 0,13-4-20 0 0,0 0 1 0 0,0 0-1 0 0,0-1 1 0 0,-10 1-1 0 0,-24 2 312 0 0,0 0 0 0 0,0 3 0 0 0,0 1 0 0 0,-41 15-1 0 0,57-16-278 0 0,1 0 0 0 0,-1-2 0 0 0,0-1-1 0 0,0 0 1 0 0,-37 0 0 0 0,19-5 266 0 0,1-1 1 0 0,-56-12-1 0 0,-143-47 610 0 0,174 42-669 0 0,-37-12-56 0 0,-82-21-48 0 0,156 47-136 0 0,1 0 0 0 0,-2 2 0 0 0,1 1 0 0 0,-51 3 0 0 0,-7 11-72 0 0,1 4 0 0 0,-84 27 1 0 0,133-33-50 0 0,-63 21-600 0 0,52-13 62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28.326"/>
    </inkml:context>
    <inkml:brush xml:id="br0">
      <inkml:brushProperty name="width" value="0.1" units="cm"/>
      <inkml:brushProperty name="height" value="0.1" units="cm"/>
      <inkml:brushProperty name="color" value="#E71224"/>
    </inkml:brush>
  </inkml:definitions>
  <inkml:trace contextRef="#ctx0" brushRef="#br0">1197 57 2759 0 0,'0'-1'19'0'0,"0"1"-1"0"0,0-1 0 0 0,0 1 0 0 0,1-1 1 0 0,-1 0-1 0 0,0 1 0 0 0,0-1 0 0 0,0 1 1 0 0,0-1-1 0 0,1 1 0 0 0,-1-1 0 0 0,0 0 0 0 0,1 1 1 0 0,-1-1-1 0 0,0 1 0 0 0,1-1 0 0 0,-1 1 1 0 0,1 0-1 0 0,0-1 0 0 0,1-3 19 0 0,-8-2-9 0 0,1 3 199 0 0,1 1 0 0 0,-1 0 0 0 0,0 0 0 0 0,0 0 1 0 0,0 0-1 0 0,0 1 0 0 0,0 0 0 0 0,0 0 0 0 0,0 0 0 0 0,0 1 1 0 0,-6 0-1 0 0,-10 0 402 0 0,-31 6 1 0 0,11-1-373 0 0,17-4 89 0 0,-1-1 0 0 0,1-1 0 0 0,-25-5 0 0 0,-62-5 429 0 0,-142 4 0 0 0,146 4-672 0 0,48 1 43 0 0,-113 9-1 0 0,11 25-1231 0 0,127-25-2412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10.492"/>
    </inkml:context>
    <inkml:brush xml:id="br0">
      <inkml:brushProperty name="width" value="0.1" units="cm"/>
      <inkml:brushProperty name="height" value="0.1" units="cm"/>
      <inkml:brushProperty name="color" value="#E71224"/>
    </inkml:brush>
  </inkml:definitions>
  <inkml:trace contextRef="#ctx0" brushRef="#br0">672 85 455 0 0,'-4'-5'121'0'0,"1"0"-1"0"0,-1 0 0 0 0,0 1 1 0 0,0-1-1 0 0,-1 1 0 0 0,1 0 1 0 0,-1 1-1 0 0,0-1 0 0 0,0 1 0 0 0,0 0 1 0 0,0 0-1 0 0,-1 0 0 0 0,1 1 1 0 0,-1 0-1 0 0,0 0 0 0 0,1 0 0 0 0,-10-1 1 0 0,-59-5 2456 0 0,21 0-1638 0 0,0 4 0 0 0,-73 1 0 0 0,1 16-136 0 0,105-10-1304 0 0,0 2 1 0 0,1 0-1 0 0,-1 1 0 0 0,-21 10 0 0 0,17-4-2206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0.812"/>
    </inkml:context>
    <inkml:brush xml:id="br0">
      <inkml:brushProperty name="width" value="0.1" units="cm"/>
      <inkml:brushProperty name="height" value="0.1" units="cm"/>
      <inkml:brushProperty name="color" value="#E71224"/>
    </inkml:brush>
  </inkml:definitions>
  <inkml:trace contextRef="#ctx0" brushRef="#br0">1968 0 2183 0 0,'0'0'12'0'0,"-1"0"0"0"0,1 0 0 0 0,-1 0 0 0 0,0 0 0 0 0,1 0 0 0 0,-1 0 0 0 0,0 1 0 0 0,1-1 0 0 0,-1 0-1 0 0,1 0 1 0 0,-1 0 0 0 0,1 1 0 0 0,-1-1 0 0 0,0 0 0 0 0,1 0 0 0 0,-1 1 0 0 0,1-1 0 0 0,-1 1 0 0 0,1-1 0 0 0,0 0-1 0 0,-1 1 1 0 0,1-1 0 0 0,-1 1 0 0 0,1-1 0 0 0,-1 2 0 0 0,-19 20 70 0 0,10-9-90 0 0,-35 21 1288 0 0,42-31-1088 0 0,0-1-1 0 0,-1 0 0 0 0,1 0 1 0 0,0 0-1 0 0,-1 0 0 0 0,1-1 1 0 0,-1 1-1 0 0,0-1 0 0 0,0 0 0 0 0,1 0 1 0 0,-5 0-1 0 0,2 0 12 0 0,1 0 1 0 0,0 1-1 0 0,0-1 0 0 0,-10 5 0 0 0,4 0-109 0 0,-1-1 0 0 0,0-1 0 0 0,-1 0 0 0 0,1-1 0 0 0,-1 0 0 0 0,1-1 0 0 0,-16 1 0 0 0,12-1 41 0 0,-5-1 51 0 0,0 0-1 0 0,0-2 1 0 0,-23-4-1 0 0,23 3-55 0 0,-415-20 1114 0 0,358 23-1176 0 0,-106-3 53 0 0,-158-9 18 0 0,327 10-236 0 0,-205-8 586 0 0,173 10-1556 0 0,0 2 1 0 0,-77 14-1 0 0,78-7-2232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3.571"/>
    </inkml:context>
    <inkml:brush xml:id="br0">
      <inkml:brushProperty name="width" value="0.1" units="cm"/>
      <inkml:brushProperty name="height" value="0.1" units="cm"/>
      <inkml:brushProperty name="color" value="#E71224"/>
    </inkml:brush>
  </inkml:definitions>
  <inkml:trace contextRef="#ctx0" brushRef="#br0">394 60 4487 0 0,'-5'-4'160'0'0,"0"1"-1"0"0,1 0 1 0 0,-2 1-1 0 0,1-1 0 0 0,0 1 1 0 0,0 0-1 0 0,-1 0 1 0 0,1 1-1 0 0,-1 0 0 0 0,-6-1 1 0 0,-43-10 749 0 0,-59-8 197 0 0,101 18-1053 0 0,-1 2 0 0 0,1 0 1 0 0,0 0-1 0 0,0 1 0 0 0,0 1 0 0 0,-22 5 1 0 0,13-1-180 0 0,-2 0-74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4.678"/>
    </inkml:context>
    <inkml:brush xml:id="br0">
      <inkml:brushProperty name="width" value="0.1" units="cm"/>
      <inkml:brushProperty name="height" value="0.1" units="cm"/>
      <inkml:brushProperty name="color" value="#E71224"/>
    </inkml:brush>
  </inkml:definitions>
  <inkml:trace contextRef="#ctx0" brushRef="#br0">2594 72 455 0 0,'-6'-10'67'0'0,"0"1"0"0"0,-14-16-1 0 0,18 25 377 0 0,0-1-1 0 0,0 1 1 0 0,0 0-1 0 0,0-1 1 0 0,0 1-1 0 0,0 0 1 0 0,0 0-1 0 0,0 0 1 0 0,0 1-1 0 0,0-1 1 0 0,-3 1-1 0 0,-6 1-89 0 0,-97 10 237 0 0,65-6-596 0 0,-55 2-1 0 0,6-12 142 0 0,-18 0 198 0 0,93 5-295 0 0,1 0-1 0 0,0 1 1 0 0,-1 1 0 0 0,-25 8-1 0 0,21-3-37 0 0</inkml:trace>
  <inkml:trace contextRef="#ctx0" brushRef="#br0" timeOffset="1">1391 3 1783 0 0,'-10'3'24'0'0,"0"-1"0"0"0,0 0 0 0 0,-1 0 0 0 0,1-1 0 0 0,-19 0 0 0 0,-55-9 539 0 0,59 5 58 0 0,-1 1 0 0 0,-32 1 0 0 0,-12 2 474 0 0,-22 3-129 0 0,-286 16 275 0 0,237-20-742 0 0,57-1-308 0 0,0 4 0 0 0,-103 15 0 0 0,147-11-268 0 0,-1 1-6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6.179"/>
    </inkml:context>
    <inkml:brush xml:id="br0">
      <inkml:brushProperty name="width" value="0.1" units="cm"/>
      <inkml:brushProperty name="height" value="0.1" units="cm"/>
      <inkml:brushProperty name="color" value="#E71224"/>
    </inkml:brush>
  </inkml:definitions>
  <inkml:trace contextRef="#ctx0" brushRef="#br0">2241 12 455 0 0,'-53'-6'2552'0'0,"39"4"-1667"0"0,-27-2 1 0 0,-332 20 1749 0 0,239-4-2129 0 0,-101 13 370 0 0,157-12-574 0 0,-119 3 0 0 0,35-11 113 0 0,-182 0 602 0 0,143-19-632 0 0,20 0-148 0 0,134 13-1852 0 0,-87 8 0 0 0,87 1-1913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7.940"/>
    </inkml:context>
    <inkml:brush xml:id="br0">
      <inkml:brushProperty name="width" value="0.1" units="cm"/>
      <inkml:brushProperty name="height" value="0.1" units="cm"/>
      <inkml:brushProperty name="color" value="#E71224"/>
    </inkml:brush>
  </inkml:definitions>
  <inkml:trace contextRef="#ctx0" brushRef="#br0">1482 78 1375 0 0,'-3'-13'115'0'0,"3"11"-89"0"0,0 1 0 0 0,0 0-1 0 0,0 0 1 0 0,0-1 0 0 0,0 1-1 0 0,-1 0 1 0 0,1 0-1 0 0,0 0 1 0 0,-1 0 0 0 0,1-1-1 0 0,-1 1 1 0 0,0-1-1 0 0,-23-7 1343 0 0,-45-15 1007 0 0,25 10-670 0 0,39 14-1649 0 0,1 0-1 0 0,-1 0 1 0 0,0 0-1 0 0,1 0 1 0 0,-1 1-1 0 0,1-1 1 0 0,-1 1-1 0 0,1 0 1 0 0,-1 1-1 0 0,1-1 1 0 0,0 1-1 0 0,-1 0 1 0 0,-5 3-1 0 0,-22 8 152 0 0,4-8-1 0 0,0-1 0 0 0,0-1 0 0 0,-1-1-1 0 0,-33-3 1 0 0,24 0-96 0 0,30 1-101 0 0,-25 0 215 0 0,-1 1 0 0 0,-39 7 0 0 0,25 1-139 0 0,17-2-47 0 0,-1-2 1 0 0,-52 2-1 0 0,-304-13 841 0 0,353 7-838 0 0,0 1 0 0 0,1 2 0 0 0,-41 10 1 0 0,0 7-3230 0 0,36-8-320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39.720"/>
    </inkml:context>
    <inkml:brush xml:id="br0">
      <inkml:brushProperty name="width" value="0.1" units="cm"/>
      <inkml:brushProperty name="height" value="0.1" units="cm"/>
      <inkml:brushProperty name="color" value="#E71224"/>
    </inkml:brush>
  </inkml:definitions>
  <inkml:trace contextRef="#ctx0" brushRef="#br0">1401 114 919 0 0,'1'-4'231'0'0,"0"0"-1"0"0,0 0 0 0 0,-1-1 1 0 0,1 1-1 0 0,-1-1 0 0 0,0 1 1 0 0,0 0-1 0 0,0-1 0 0 0,-1 1 0 0 0,0 0 1 0 0,0-1-1 0 0,0 1 0 0 0,0 0 1 0 0,-1 0-1 0 0,-2-6 0 0 0,3 7-133 0 0,0 1-1 0 0,-1-1 1 0 0,1 1-1 0 0,-1 0 1 0 0,1-1-1 0 0,-1 1 1 0 0,0 0-1 0 0,0 0 0 0 0,0 0 1 0 0,0 0-1 0 0,0 0 1 0 0,-1 1-1 0 0,1-1 1 0 0,0 1-1 0 0,-1-1 1 0 0,1 1-1 0 0,-1 0 1 0 0,0 0-1 0 0,1 0 1 0 0,-1 0-1 0 0,0 1 0 0 0,0-1 1 0 0,-4 0-1 0 0,-18 3 175 0 0,0 0 0 0 0,-48 11 0 0 0,26-3-20 0 0,-53 4 665 0 0,-105 2 0 0 0,-48 14 264 0 0,128-13-897 0 0,94-13-189 0 0,-231 34 648 0 0,232-31-846 0 0,1 2 0 0 0,0 1 0 0 0,-47 23 0 0 0,73-31 43 0 0,-22 9-321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40.801"/>
    </inkml:context>
    <inkml:brush xml:id="br0">
      <inkml:brushProperty name="width" value="0.1" units="cm"/>
      <inkml:brushProperty name="height" value="0.1" units="cm"/>
      <inkml:brushProperty name="color" value="#E71224"/>
    </inkml:brush>
  </inkml:definitions>
  <inkml:trace contextRef="#ctx0" brushRef="#br0">1520 172 3079 0 0,'-19'-10'627'0'0,"1"0"0"0"0,-2 1 0 0 0,1 1-1 0 0,-1 1 1 0 0,-21-4 0 0 0,-12-6 820 0 0,42 15-1277 0 0,0 0 0 0 0,0 1 0 0 0,0 0 0 0 0,-1 0 0 0 0,1 1 0 0 0,0 1 0 0 0,-15 2 0 0 0,9-2-46 0 0,-34 0 0 0 0,-158-25 1264 0 0,174 19-1176 0 0,-191-8 414 0 0,122 10-462 0 0,24-2 194 0 0,-113-21 1 0 0,148 17-37 0 0,-51-4 0 0 0,80 12-897 0 0,-1 1 0 0 0,1 1 1 0 0,-1 0-1 0 0,1 1 1 0 0,0 1-1 0 0,-27 8 0 0 0,15-2-3569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0:42.049"/>
    </inkml:context>
    <inkml:brush xml:id="br0">
      <inkml:brushProperty name="width" value="0.1" units="cm"/>
      <inkml:brushProperty name="height" value="0.1" units="cm"/>
      <inkml:brushProperty name="color" value="#E71224"/>
    </inkml:brush>
  </inkml:definitions>
  <inkml:trace contextRef="#ctx0" brushRef="#br0">1820 210 1839 0 0,'2'-3'163'0'0,"1"1"0"0"0,-1 0 0 0 0,1 0 0 0 0,0 0 0 0 0,0 1 0 0 0,0-1-1 0 0,0 1 1 0 0,0 0 0 0 0,1 0 0 0 0,-1 0 0 0 0,0 0 0 0 0,1 0-1 0 0,-1 0 1 0 0,0 1 0 0 0,7 0 0 0 0,14-3-225 0 0,-24 3 62 0 0,0 0 0 0 0,0-1-1 0 0,1 1 1 0 0,-1 0-1 0 0,0 0 1 0 0,0 0-1 0 0,0 0 1 0 0,1 0-1 0 0,-1 0 1 0 0,0 0-1 0 0,0 0 1 0 0,0 0 0 0 0,1 0-1 0 0,-1-1 1 0 0,0 1-1 0 0,0 0 1 0 0,0 0-1 0 0,0 0 1 0 0,1 0-1 0 0,-1 0 1 0 0,0-1-1 0 0,0 1 1 0 0,0 0 0 0 0,0 0-1 0 0,0 0 1 0 0,0-1-1 0 0,0 1 1 0 0,1 0-1 0 0,-1 0 1 0 0,0 0-1 0 0,0-1 1 0 0,0 1-1 0 0,0 0 1 0 0,0 0-1 0 0,0-1 1 0 0,0 1 0 0 0,0 0-1 0 0,-5-10 255 0 0,-12-7 533 0 0,15 15-631 0 0,-1 0-1 0 0,0 1 0 0 0,-1-1 0 0 0,1 1 0 0 0,0 0 1 0 0,0 0-1 0 0,0 0 0 0 0,-1 0 0 0 0,1 0 0 0 0,-1 1 1 0 0,1-1-1 0 0,0 1 0 0 0,-1 0 0 0 0,1 0 0 0 0,-1 1 1 0 0,-4 0-1 0 0,-5 2-51 0 0,0 0 0 0 0,-25 11 1 0 0,-7 2-113 0 0,-67 12 8 0 0,98-24 2 0 0,-1-2 0 0 0,-15 1 0 0 0,6 0 134 0 0,11-2 19 0 0,-1-1 1 0 0,1 0 0 0 0,-22-4 0 0 0,4 1 69 0 0,20 2-109 0 0,-1-1 1 0 0,1-1 0 0 0,-16-5 0 0 0,-14-3 282 0 0,-10-1-57 0 0,28 6-207 0 0,-1 1 0 0 0,-30-3 0 0 0,13 3 144 0 0,0-1-1 0 0,0-3 1 0 0,-59-20 0 0 0,-11-2 211 0 0,-2 5-98 0 0,-155-15 0 0 0,209 36-686 0 0,0 3-1 0 0,0 2 0 0 0,0 3 1 0 0,-90 15-1 0 0,92-6-3992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07.949"/>
    </inkml:context>
    <inkml:brush xml:id="br0">
      <inkml:brushProperty name="width" value="0.1" units="cm"/>
      <inkml:brushProperty name="height" value="0.1" units="cm"/>
      <inkml:brushProperty name="color" value="#E71224"/>
    </inkml:brush>
  </inkml:definitions>
  <inkml:trace contextRef="#ctx0" brushRef="#br0">237 24 2879 0 0,'-14'0'152'0'0,"1"-2"0"0"0,-14-2 0 0 0,14 1 132 0 0,0 1 0 0 0,-15 0 0 0 0,11 2 517 0 0,1-1 0 0 0,-1 0 0 0 0,-31-8 0 0 0,46 9-547 0 0,0 0-1 0 0,0 0 1 0 0,0 0-1 0 0,0 0 1 0 0,0 1-1 0 0,1-1 1 0 0,-1 1-1 0 0,0-1 1 0 0,-4 2-1 0 0,-1 3 1033 0 0,7-5-1265 0 0,0 1 1 0 0,0-1-1 0 0,0 0 0 0 0,-1 0 1 0 0,1 0-1 0 0,0 0 0 0 0,0 0 1 0 0,0 0-1 0 0,0 1 0 0 0,0-1 0 0 0,0 0 1 0 0,0 0-1 0 0,0 0 0 0 0,0 0 1 0 0,0 0-1 0 0,0 1 0 0 0,0-1 1 0 0,1 0-1 0 0,-1 0 0 0 0,0 0 1 0 0,0 0-1 0 0,0 0 0 0 0,0 0 1 0 0,0 0-1 0 0,0 1 0 0 0,0-1 1 0 0,0 0-1 0 0,0 0 0 0 0,0 0 1 0 0,0 0-1 0 0,0 0 0 0 0,1 0 1 0 0,-1 0-1 0 0,0 0 0 0 0,0 0 0 0 0,0 1 1 0 0,0-1-1 0 0,0 0 0 0 0,0 0 1 0 0,1 0-1 0 0,-1 0 0 0 0,0 0 1 0 0,0 0-1 0 0,0 0 0 0 0,0 0 1 0 0,0 0-1 0 0,0 0 0 0 0,1 0 1 0 0,30 7 1714 0 0,-25-7-1593 0 0,0 1-1 0 0,-1 1 0 0 0,1-1 1 0 0,0 1-1 0 0,-1 0 1 0 0,8 4-1 0 0,0 2 16 0 0,1-1 0 0 0,-1 0 0 0 0,2-1 0 0 0,-1-1 0 0 0,1 0 0 0 0,-1 0-1 0 0,1-2 1 0 0,1 0 0 0 0,-1 0 0 0 0,22 0 0 0 0,11-3 99 0 0,147-7 398 0 0,-107-1-370 0 0,1 4 0 0 0,1 3-1 0 0,131 16 1 0 0,-189-9-225 0 0,36 11-1 0 0,-4-1 43 0 0,-24-6 54 0 0,0 2-1 0 0,72 31 1 0 0,-74-26-92 0 0,46 14 0 0 0,-71-28 45 0 0,0 0 0 0 0,0 0 0 0 0,0-2-1 0 0,1 0 1 0 0,16 0 0 0 0,-68-33 291 0 0,25 22-369 0 0,5 3-10 0 0,-1 1 0 0 0,1 0 0 0 0,-1 1 0 0 0,0-1-1 0 0,-17-6 1 0 0,-6 1 28 0 0,0 1 0 0 0,-1 1 0 0 0,-46-6 0 0 0,-77-15-51 0 0,55 9 15 0 0,42 13 26 0 0,-1 3 0 0 0,-76 2 0 0 0,-228-1-28 0 0,350 3 57 0 0,0 0 1 0 0,-14-4-1 0 0,18 3-21 0 0,1 0 0 0 0,0 0 0 0 0,-1 2 0 0 0,1-1-1 0 0,-1 1 1 0 0,-14 2 0 0 0,21-2-75 0 0,0 1 0 0 0,0 0 0 0 0,0 1 1 0 0,0-1-1 0 0,1 0 0 0 0,-1 1 0 0 0,1 0 0 0 0,-1-1 0 0 0,1 1 0 0 0,-1 0 0 0 0,1 0 0 0 0,0 0 0 0 0,0 1 0 0 0,0-1 0 0 0,0 1 1 0 0,-3 4-1 0 0,-1 4-355 0 0,0 0 0 0 0,-7 22 1 0 0,12-28 251 0 0,-10 23-1388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09.435"/>
    </inkml:context>
    <inkml:brush xml:id="br0">
      <inkml:brushProperty name="width" value="0.1" units="cm"/>
      <inkml:brushProperty name="height" value="0.1" units="cm"/>
      <inkml:brushProperty name="color" value="#E71224"/>
    </inkml:brush>
  </inkml:definitions>
  <inkml:trace contextRef="#ctx0" brushRef="#br0">1723 46 1375 0 0,'-9'-36'4917'0'0,"-11"36"-4426"0"0,14 0-115 0 0,-1 1 0 0 0,1-1 0 0 0,-1 0 0 0 0,1-1 0 0 0,-1 0 0 0 0,-8-1 0 0 0,-21-3 1168 0 0,-6 4-74 0 0,-26 1-21 0 0,31 2-909 0 0,13-1-212 0 0,0 1 0 0 0,1 1 0 0 0,-32 7 0 0 0,-52 15 433 0 0,60-15-451 0 0,-118 22 966 0 0,91-19-746 0 0,42-9-209 0 0,-1-1 1 0 0,0-2-1 0 0,-60-5 0 0 0,64 2-102 0 0,-25-3 104 0 0,-96-23 0 0 0,101 20-113 0 0,-63-3 0 0 0,64 7-23 0 0,-69-13 0 0 0,31 1-49 0 0,78 15-95 0 0,0-1 1 0 0,0 1 0 0 0,0 0 0 0 0,-9 1 0 0 0,13 0-37 0 0,1 0 0 0 0,0 0 0 0 0,-1 1 0 0 0,1 0-1 0 0,0 0 1 0 0,-1 0 0 0 0,1 0 0 0 0,0 0 0 0 0,0 0 0 0 0,0 1 0 0 0,-6 3 0 0 0,1 0-7 0 0,8-5 0 0 0,0 0 0 0 0,0 0 0 0 0,0 0 0 0 0,0 0 0 0 0,0 1 0 0 0,0-1 0 0 0,0 0 0 0 0,1 0 0 0 0,-1 0 0 0 0,0 0 0 0 0,0 1 0 0 0,0-1 0 0 0,0 0 0 0 0,0 0 0 0 0,0 0 0 0 0,0 0 0 0 0,0 0 0 0 0,0 0 0 0 0,1 1 0 0 0,-1-1 0 0 0,0 0 0 0 0,0 0 0 0 0,0 0 0 0 0,0 0 0 0 0,0 0 0 0 0,1 0 0 0 0,-1 0 0 0 0,0 0 0 0 0,0 0 0 0 0,0 0 0 0 0,0 0 0 0 0,1 0 0 0 0,-1 0 0 0 0,0 0 0 0 0,0 0 0 0 0,0 0 0 0 0,0 0 0 0 0,1 0 0 0 0,-1 0 0 0 0,0 0 0 0 0,11 1 2 0 0,-8-1 7 0 0,8 3 25 0 0,0-1 0 0 0,0-1 1 0 0,15 0-1 0 0,22 4 10 0 0,27 5-23 0 0,1-3 1 0 0,99-4-1 0 0,-98 1-23 0 0,110 19-1 0 0,-20-1 61 0 0,-128-18-46 0 0,50 3-13 0 0,-56-5 1 0 0,62 11 0 0 0,7 0 0 0 0,-68-9 0 0 0,-22-3 0 0 0,0 0 0 0 0,25-1 0 0 0,5 2 84 0 0,-17-1-40 0 0,-24-2-19 0 0,-7-2 40 0 0,-17-7 139 0 0,-33-10 150 0 0,-63-9 370 0 0,-173-20 0 0 0,218 44-822 0 0,0 3 0 0 0,0 3-1 0 0,0 4 1 0 0,0 2 0 0 0,1 4-1 0 0,-108 31 1 0 0,57 0-3008 0 0,66-18 1260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13.386"/>
    </inkml:context>
    <inkml:brush xml:id="br0">
      <inkml:brushProperty name="width" value="0.1" units="cm"/>
      <inkml:brushProperty name="height" value="0.1" units="cm"/>
      <inkml:brushProperty name="color" value="#E71224"/>
    </inkml:brush>
  </inkml:definitions>
  <inkml:trace contextRef="#ctx0" brushRef="#br0">863 54 3279 0 0,'2'-2'61'0'0,"0"-1"-1"0"0,0 1 0 0 0,0 0 0 0 0,0-1 0 0 0,0 1 0 0 0,1 0 0 0 0,-1 1 0 0 0,1-1 0 0 0,-1 0 0 0 0,1 1 1 0 0,0-1-1 0 0,5-1 0 0 0,0 0 29 0 0,1 1 0 0 0,0 0 1 0 0,10 0-1 0 0,-15 1-68 0 0,17-2 315 0 0,-17 0 327 0 0,-10-3 577 0 0,3 5-1125 0 0,0 0 0 0 0,1 1 0 0 0,-1-1 0 0 0,0 0 0 0 0,0 1 0 0 0,0-1 0 0 0,0 1 0 0 0,1 0 0 0 0,-1 0 0 0 0,0 0 0 0 0,0 1 0 0 0,0-1 0 0 0,-3 1 0 0 0,-39 14 132 0 0,20-7-87 0 0,-9 2 140 0 0,0-2 0 0 0,-1-1-1 0 0,-49 3 1 0 0,-10 1 848 0 0,21-1-473 0 0,42-7-635 0 0,0 3 1 0 0,0 0 0 0 0,-45 17-1 0 0,55-17-40 0 0,0-1-1 0 0,-27 3 0 0 0,-8 1 14 0 0,35-4 1 0 0,0-1 5 0 0,-38 14 1 0 0,-4 8-497 0 0,42-17-54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11.384"/>
    </inkml:context>
    <inkml:brush xml:id="br0">
      <inkml:brushProperty name="width" value="0.1" units="cm"/>
      <inkml:brushProperty name="height" value="0.1" units="cm"/>
      <inkml:brushProperty name="color" value="#E71224"/>
    </inkml:brush>
  </inkml:definitions>
  <inkml:trace contextRef="#ctx0" brushRef="#br0">13 15 2959 0 0,'0'-2'64'0'0,"-2"-2"8"0"0,-3-1 8 0 0,3 3 16 0 0,0 0-96 0 0,0 2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12.184"/>
    </inkml:context>
    <inkml:brush xml:id="br0">
      <inkml:brushProperty name="width" value="0.1" units="cm"/>
      <inkml:brushProperty name="height" value="0.1" units="cm"/>
      <inkml:brushProperty name="color" value="#E71224"/>
    </inkml:brush>
  </inkml:definitions>
  <inkml:trace contextRef="#ctx0" brushRef="#br0">3283 172 919 0 0,'-1'-6'589'0'0,"0"-1"-1"0"0,0 0 0 0 0,1 1 0 0 0,0-1 1 0 0,1 0-1 0 0,-1 1 0 0 0,1-1 0 0 0,0 1 0 0 0,1-1 1 0 0,0 1-1 0 0,4-11 0 0 0,-5 15-582 0 0,0 0 1 0 0,0 0-1 0 0,0 0 0 0 0,-1 0 0 0 0,1 0 1 0 0,-1 0-1 0 0,1 0 0 0 0,-1 0 0 0 0,0-1 1 0 0,1 1-1 0 0,-1 0 0 0 0,0 0 1 0 0,-1-4-1 0 0,0 4 14 0 0,0 0 1 0 0,0 1-1 0 0,0-1 1 0 0,0 0 0 0 0,0 0-1 0 0,0 1 1 0 0,-1-1-1 0 0,1 1 1 0 0,-1-1-1 0 0,1 1 1 0 0,-1-1-1 0 0,0 1 1 0 0,1 0-1 0 0,-4-2 1 0 0,0 0 184 0 0,-1-1 0 0 0,0 1 0 0 0,0 0-1 0 0,-1 1 1 0 0,1 0 0 0 0,0 0 0 0 0,-1 0 0 0 0,0 1 0 0 0,1-1 0 0 0,-1 2 0 0 0,0-1-1 0 0,-11 1 1 0 0,-3 2 261 0 0,0 1 1 0 0,-36 10-1 0 0,6-2-319 0 0,-3 1 129 0 0,28-5 24 0 0,-1-2 0 0 0,-31 2 0 0 0,-111-3 1226 0 0,26 4-728 0 0,-37-1-2 0 0,130-7-454 0 0,-1 3-1 0 0,1 2 0 0 0,-66 16 1 0 0,-69 6 108 0 0,143-23-325 0 0,-183 9 435 0 0,158-12-294 0 0,-91-11-1 0 0,26-7 150 0 0,-150-15 362 0 0,52 7-515 0 0,4 0-52 0 0,189 23-547 0 0,1 2-1 0 0,-1 2 1 0 0,0 1-1 0 0,1 2 1 0 0,0 2-1 0 0,0 1 0 0 0,1 1 1 0 0,0 2-1 0 0,0 2 1 0 0,2 1-1 0 0,-1 2 1 0 0,-43 27-1 0 0,20-7-6026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16.700"/>
    </inkml:context>
    <inkml:brush xml:id="br0">
      <inkml:brushProperty name="width" value="0.1" units="cm"/>
      <inkml:brushProperty name="height" value="0.1" units="cm"/>
      <inkml:brushProperty name="color" value="#E71224"/>
    </inkml:brush>
  </inkml:definitions>
  <inkml:trace contextRef="#ctx0" brushRef="#br0">1 37 1439 0 0,'0'-8'64'0'0,"0"2"8"0"0,0 0-72 0 0,0 0 0 0 0,0 2 0 0 0,0 2 0 0 0,0 0 0 0 0,0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17.683"/>
    </inkml:context>
    <inkml:brush xml:id="br0">
      <inkml:brushProperty name="width" value="0.1" units="cm"/>
      <inkml:brushProperty name="height" value="0.1" units="cm"/>
      <inkml:brushProperty name="color" value="#E71224"/>
    </inkml:brush>
  </inkml:definitions>
  <inkml:trace contextRef="#ctx0" brushRef="#br0">1905 30 3567 0 0,'0'-1'36'0'0,"0"0"0"0"0,0 0 0 0 0,0 0 0 0 0,-1 0 0 0 0,1 0 0 0 0,0-1 0 0 0,0 1 0 0 0,-1 0-1 0 0,1 0 1 0 0,-1 0 0 0 0,1 0 0 0 0,-1 0 0 0 0,1 0 0 0 0,-1 0 0 0 0,0 1 0 0 0,1-1-1 0 0,-1 0 1 0 0,0 0 0 0 0,0 0 0 0 0,0 1 0 0 0,1-1 0 0 0,-3-1 0 0 0,-5 0 300 0 0,-1 1 1 0 0,0-1-1 0 0,0 1 1 0 0,0 1-1 0 0,0 0 1 0 0,0 0 0 0 0,-13 2-1 0 0,-15 0 178 0 0,12-4 6 0 0,19 1-389 0 0,0 0 0 0 0,1 1-1 0 0,-1 0 1 0 0,-6 0 0 0 0,-28 2 378 0 0,31-3-404 0 0,0 1 0 0 0,0 1 1 0 0,1-1-1 0 0,-15 4 1 0 0,-62 9 574 0 0,20 4-558 0 0,-66 28 0 0 0,22-7-16 0 0,86-30-54 0 0,-193 55 200 0 0,175-54-62 0 0,0-1 0 0 0,-1-2 0 0 0,-57 0 0 0 0,75-7 94 0 0,0-1-1 0 0,0 0 0 0 0,-34-10 1 0 0,-67-26 917 0 0,68 20-802 0 0,20 7-570 0 0,0 2 0 0 0,0 2 0 0 0,-1 2 0 0 0,0 1 0 0 0,0 2 0 0 0,0 1 0 0 0,0 2 0 0 0,-74 12 0 0 0,77-7-4600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19.491"/>
    </inkml:context>
    <inkml:brush xml:id="br0">
      <inkml:brushProperty name="width" value="0.1" units="cm"/>
      <inkml:brushProperty name="height" value="0.1" units="cm"/>
      <inkml:brushProperty name="color" value="#E71224"/>
    </inkml:brush>
  </inkml:definitions>
  <inkml:trace contextRef="#ctx0" brushRef="#br0">2019 107 919 0 0,'41'-37'2512'0'0,"-40"36"-2399"0"0,-1-1-1 0 0,1 1 0 0 0,0 0 1 0 0,-1 0-1 0 0,1 0 0 0 0,-1-1 1 0 0,1 1-1 0 0,-1 0 0 0 0,1 0 1 0 0,-1-1-1 0 0,0 1 0 0 0,0 0 1 0 0,0-1-1 0 0,0 1 0 0 0,0 0 1 0 0,0-1-1 0 0,0 1 0 0 0,0 0 1 0 0,0-1-1 0 0,-1 1 0 0 0,1 0 1 0 0,-1-1-1 0 0,1 1 0 0 0,-1 0 1 0 0,0-2-1 0 0,0 0 49 0 0,-1 0-1 0 0,1 1 1 0 0,-1-1-1 0 0,0 0 1 0 0,1 1 0 0 0,-1-1-1 0 0,0 1 1 0 0,0 0-1 0 0,-5-4 1 0 0,5 5-97 0 0,1 0 0 0 0,-1 1 0 0 0,0-1 0 0 0,0 0 0 0 0,0 1 0 0 0,0 0-1 0 0,0-1 1 0 0,0 1 0 0 0,0 0 0 0 0,0 0 0 0 0,0 0 0 0 0,0 0 0 0 0,0 0 0 0 0,-2 1 0 0 0,-33 7 267 0 0,9-1-76 0 0,5-5 167 0 0,0-1 0 0 0,-26-2-1 0 0,28 0-109 0 0,0 1 0 0 0,0 1 1 0 0,-23 3-1 0 0,-13 8 20 0 0,-51 8 126 0 0,-25-7 78 0 0,-22 4 208 0 0,65-8-408 0 0,61-7-73 0 0,-46-4 1 0 0,44 1-17 0 0,-39 2 1 0 0,7 5-173 0 0,1-4 1 0 0,-79-5-1 0 0,49-14-42 0 0,3 1-2 0 0,47 11 11 0 0,-85-7-17 0 0,103 12-25 0 0,0 0-1 0 0,0 2 0 0 0,-32 5 0 0 0,11 2-322 0 0,1 1-1 0 0,-84 32 1 0 0,96-28-211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0.737"/>
    </inkml:context>
    <inkml:brush xml:id="br0">
      <inkml:brushProperty name="width" value="0.1" units="cm"/>
      <inkml:brushProperty name="height" value="0.1" units="cm"/>
      <inkml:brushProperty name="color" value="#E71224"/>
    </inkml:brush>
  </inkml:definitions>
  <inkml:trace contextRef="#ctx0" brushRef="#br0">1638 116 919 0 0,'-2'-1'355'0'0,"0"-1"-1"0"0,0 1 0 0 0,0-1 1 0 0,0 1-1 0 0,0 0 0 0 0,0 0 1 0 0,-1 0-1 0 0,1 0 0 0 0,0 1 0 0 0,0-1 1 0 0,-1 0-1 0 0,1 1 0 0 0,0 0 1 0 0,-1 0-1 0 0,-3-1 0 0 0,1 2-326 0 0,0-1 1 0 0,0 0-1 0 0,0 1 0 0 0,1 0 1 0 0,-1 0-1 0 0,-6 3 0 0 0,0-1 285 0 0,1 0 1 0 0,0-1-1 0 0,-16 2 0 0 0,-3 0 391 0 0,-12 5-24 0 0,-99 16 966 0 0,113-22-1284 0 0,0-1 1 0 0,0-1 0 0 0,-34-3-1 0 0,33-3 48 0 0,1 0 0 0 0,-1-2 0 0 0,-50-20 0 0 0,-14-3 266 0 0,-185-35 0 0 0,227 55-645 0 0,-2 3-1 0 0,1 2 0 0 0,0 3 1 0 0,-89 6-1 0 0,103 2-1112 0 0,1 3 1 0 0,0 0-1 0 0,0 3 0 0 0,-54 25 0 0 0,50-19-3341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2.571"/>
    </inkml:context>
    <inkml:brush xml:id="br0">
      <inkml:brushProperty name="width" value="0.1" units="cm"/>
      <inkml:brushProperty name="height" value="0.1" units="cm"/>
      <inkml:brushProperty name="color" value="#E71224"/>
    </inkml:brush>
  </inkml:definitions>
  <inkml:trace contextRef="#ctx0" brushRef="#br0">1389 37 2303 0 0,'1'-2'213'0'0,"-1"0"-1"0"0,0 1 1 0 0,1-1-1 0 0,-1 0 1 0 0,0 1-1 0 0,0-1 0 0 0,0 0 1 0 0,0 0-1 0 0,0 1 1 0 0,0-1-1 0 0,-2-3 0 0 0,2 5-154 0 0,0-1-1 0 0,0 1 1 0 0,0-1-1 0 0,0 1 1 0 0,0-1-1 0 0,0 1 0 0 0,0-1 1 0 0,0 1-1 0 0,0-1 1 0 0,-1 1-1 0 0,1-1 0 0 0,0 1 1 0 0,0-1-1 0 0,-1 1 1 0 0,1-1-1 0 0,0 1 1 0 0,-1-1-1 0 0,1 1 0 0 0,-1 0 1 0 0,1-1-1 0 0,0 1 1 0 0,-1 0-1 0 0,1-1 0 0 0,-1 1 1 0 0,1 0-1 0 0,-1 0 1 0 0,1-1-1 0 0,-1 1 0 0 0,1 0 1 0 0,-1 0-1 0 0,1 0 1 0 0,-1 0-1 0 0,1 0 1 0 0,-1 0-1 0 0,0-1 0 0 0,-44 15 1252 0 0,-22 7 72 0 0,-34 13-976 0 0,-11 5 163 0 0,70-24-148 0 0,-2-2 1 0 0,0-2-1 0 0,-84 10 0 0 0,8-2-121 0 0,88-14-139 0 0,0-2-1 0 0,0-1 1 0 0,-1-1-1 0 0,1-2 1 0 0,0-2 0 0 0,-39-7-1 0 0,-85-10 488 0 0,131 17-801 0 0,0 1 0 0 0,0 2 0 0 0,0 0 0 0 0,-1 1 0 0 0,2 2 0 0 0,-1 1 0 0 0,-33 9 0 0 0,38-7-4573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3.956"/>
    </inkml:context>
    <inkml:brush xml:id="br0">
      <inkml:brushProperty name="width" value="0.1" units="cm"/>
      <inkml:brushProperty name="height" value="0.1" units="cm"/>
      <inkml:brushProperty name="color" value="#E71224"/>
    </inkml:brush>
  </inkml:definitions>
  <inkml:trace contextRef="#ctx0" brushRef="#br0">1330 145 4231 0 0,'5'-2'167'0'0,"-4"2"-157"0"0,-1-1 0 0 0,0 1 1 0 0,1 0-1 0 0,-1 0 0 0 0,0 0 0 0 0,1 0 0 0 0,-1 0 1 0 0,1 0-1 0 0,-1-1 0 0 0,0 1 0 0 0,1 0 0 0 0,-1 0 1 0 0,1 0-1 0 0,-1 0 0 0 0,0 0 0 0 0,1 0 1 0 0,-1 0-1 0 0,1 1 0 0 0,-1-1 0 0 0,0 0 0 0 0,1 0 1 0 0,-1 0-1 0 0,1 0 0 0 0,-1 0 0 0 0,1 1 0 0 0,-1-1-7 0 0,0 0-1 0 0,1 0 0 0 0,-1 1 0 0 0,0-1 0 0 0,0 0 1 0 0,1 0-1 0 0,-1 0 0 0 0,0 0 0 0 0,0 0 0 0 0,1 0 1 0 0,-1 0-1 0 0,0 0 0 0 0,0 0 0 0 0,1 0 0 0 0,-1 0 1 0 0,0 0-1 0 0,0 0 0 0 0,1 0 0 0 0,-1 0 0 0 0,0 0 1 0 0,0 0-1 0 0,1 0 0 0 0,-1 0 0 0 0,0 0 0 0 0,0 0 1 0 0,1-1-1 0 0,-1 1 0 0 0,0 0 0 0 0,0 0 0 0 0,1 0 1 0 0,-1 0-1 0 0,0-1 0 0 0,0 1 0 0 0,0 0 0 0 0,1-1 1 0 0,2-11 183 0 0,-5-15 197 0 0,2 27-376 0 0,-1-3 126 0 0,1 0-1 0 0,-1 1 1 0 0,1-1 0 0 0,-1 1-1 0 0,0 0 1 0 0,0-1-1 0 0,0 1 1 0 0,0 0-1 0 0,0-1 1 0 0,-1 1-1 0 0,1 0 1 0 0,0 0-1 0 0,-1 0 1 0 0,0 0 0 0 0,0 0-1 0 0,1 0 1 0 0,-1 1-1 0 0,0-1 1 0 0,-1 1-1 0 0,-2-3 1 0 0,1 3-94 0 0,1-1 0 0 0,-1 1-1 0 0,1 0 1 0 0,-1 0 0 0 0,0 0 0 0 0,0 1 0 0 0,0-1 0 0 0,0 1 0 0 0,1 0 0 0 0,-1 0 0 0 0,0 0 0 0 0,0 1-1 0 0,-4 0 1 0 0,-9 1 110 0 0,-1-1 0 0 0,-32-1 0 0 0,15-1 108 0 0,-77-2 389 0 0,-40 0 268 0 0,61 5-267 0 0,-111-13 0 0 0,116-1-401 0 0,-21-2-18 0 0,88 12-195 0 0,-122-6 90 0 0,117 8-111 0 0,0 1 0 0 0,0 1-1 0 0,-44 10 1 0 0,56-8-163 0 0,0 1 1 0 0,0 0-1 0 0,-21 13 0 0 0,27-14 35 0 0,-17 8-328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4.923"/>
    </inkml:context>
    <inkml:brush xml:id="br0">
      <inkml:brushProperty name="width" value="0.1" units="cm"/>
      <inkml:brushProperty name="height" value="0.1" units="cm"/>
      <inkml:brushProperty name="color" value="#E71224"/>
    </inkml:brush>
  </inkml:definitions>
  <inkml:trace contextRef="#ctx0" brushRef="#br0">1794 143 3423 0 0,'0'-10'360'0'0,"0"9"-241"0"0,-20-10 1188 0 0,7 9-349 0 0,0 0-266 0 0,-12 1 8 0 0,3 2-239 0 0,9 0-122 0 0,-32 0 637 0 0,-48 6 0 0 0,86-6-933 0 0,-1-1-1 0 0,1 0 1 0 0,0-1-1 0 0,-12-1 1 0 0,13 1-17 0 0,0 0 0 0 0,0 0 1 0 0,-1 1-1 0 0,1 0 1 0 0,-11 1-1 0 0,-9 2 172 0 0,1-1-1 0 0,-1-2 1 0 0,0 0 0 0 0,-46-7 0 0 0,-8-1 226 0 0,-242-24 631 0 0,1-19 176 0 0,207 38-1064 0 0,19 4-80 0 0,67 5-86 0 0,0 2 0 0 0,-1 2-1 0 0,1 0 1 0 0,0 2 0 0 0,-47 8-1 0 0,45-3-2094 0 0,-30 10 0 0 0,19-1-2398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6.119"/>
    </inkml:context>
    <inkml:brush xml:id="br0">
      <inkml:brushProperty name="width" value="0.1" units="cm"/>
      <inkml:brushProperty name="height" value="0.1" units="cm"/>
      <inkml:brushProperty name="color" value="#E71224"/>
    </inkml:brush>
  </inkml:definitions>
  <inkml:trace contextRef="#ctx0" brushRef="#br0">1542 80 1839 0 0,'27'-11'549'0'0,"-23"10"-470"0"0,1-1 1 0 0,-1 0 0 0 0,1 0-1 0 0,-1 0 1 0 0,1 0 0 0 0,-1-1-1 0 0,0 1 1 0 0,0-1 0 0 0,0 0-1 0 0,0-1 1 0 0,5-6-1 0 0,-8 10-30 0 0,-1-1-1 0 0,0 1 1 0 0,1 0-1 0 0,-1-1 0 0 0,0 1 1 0 0,0-1-1 0 0,1 1 0 0 0,-1-1 1 0 0,0 1-1 0 0,0-1 1 0 0,0 0-1 0 0,1 1 0 0 0,-1-1 1 0 0,0 1-1 0 0,0-1 1 0 0,0 1-1 0 0,0-1 0 0 0,0 1 1 0 0,0-1-1 0 0,0 1 0 0 0,0-1 1 0 0,0 0-1 0 0,-1 1 1 0 0,1-1-1 0 0,0 1 0 0 0,0-1 1 0 0,0 1-1 0 0,-1-1 0 0 0,0 0 63 0 0,0 0 0 0 0,0 0-1 0 0,0 0 1 0 0,0 0 0 0 0,0 0-1 0 0,0 0 1 0 0,0 1 0 0 0,0-1-1 0 0,0 0 1 0 0,0 1 0 0 0,-2-2-1 0 0,-1 1 81 0 0,0 0 0 0 0,0 0-1 0 0,1 0 1 0 0,-1 0 0 0 0,0 1-1 0 0,0-1 1 0 0,-5 1-1 0 0,-2 2 26 0 0,0 0-1 0 0,1 1 1 0 0,-13 5-1 0 0,13-4-158 0 0,0 0 0 0 0,1-2-1 0 0,-1 1 1 0 0,-13 1 0 0 0,0-3 98 0 0,17-2-71 0 0,0 1 0 0 0,1 0 0 0 0,-1 1 0 0 0,0-1 1 0 0,0 1-1 0 0,1 1 0 0 0,-1-1 0 0 0,-6 3 0 0 0,8-3-25 0 0,0 1 0 0 0,0-1 0 0 0,0 0 0 0 0,0-1 0 0 0,0 1 0 0 0,0-1 0 0 0,0 0 0 0 0,0 0 0 0 0,0 0 0 0 0,0 0 0 0 0,0-1 0 0 0,0 1 0 0 0,-6-3 0 0 0,3 2 48 0 0,-1-1-1 0 0,1 1 0 0 0,-13 1 1 0 0,-12 3 88 0 0,-38 9 0 0 0,39-5-20 0 0,-46 3 0 0 0,10-8 350 0 0,0-3-1 0 0,-70-10 1 0 0,50-1-32 0 0,-129-13 465 0 0,179 24-878 0 0,0 1 0 0 0,1 1 0 0 0,-72 13 0 0 0,-33 21-654 0 0,49-5-4681 0 0,53-15 1953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14.959"/>
    </inkml:context>
    <inkml:brush xml:id="br0">
      <inkml:brushProperty name="width" value="0.1" units="cm"/>
      <inkml:brushProperty name="height" value="0.1" units="cm"/>
      <inkml:brushProperty name="color" value="#E71224"/>
    </inkml:brush>
  </inkml:definitions>
  <inkml:trace contextRef="#ctx0" brushRef="#br0">1020 76 919 0 0,'20'2'1210'0'0,"-15"-1"-1195"0"0,-1 0-1 0 0,0-1 1 0 0,0 1-1 0 0,1-1 1 0 0,7-1-1 0 0,-11 1 16 0 0,0 0-1 0 0,0-1 0 0 0,0 1 1 0 0,0 0-1 0 0,0-1 0 0 0,0 1 0 0 0,0-1 1 0 0,0 1-1 0 0,-1-1 0 0 0,1 0 1 0 0,0 1-1 0 0,0-1 0 0 0,0 0 1 0 0,-1 1-1 0 0,1-1 0 0 0,0 0 0 0 0,-1 0 1 0 0,1 0-1 0 0,-1 0 0 0 0,1 0 1 0 0,-1 0-1 0 0,1 0 0 0 0,-1 0 1 0 0,0 0-1 0 0,1 0 0 0 0,-1 0 1 0 0,0 0-1 0 0,0-1 0 0 0,1 0 136 0 0,-1 0-1 0 0,1 0 1 0 0,-1 1-1 0 0,0-1 0 0 0,0 0 1 0 0,0 0-1 0 0,0 0 1 0 0,0 1-1 0 0,0-1 1 0 0,-1 0-1 0 0,1 0 1 0 0,0 1-1 0 0,-1-1 1 0 0,0 0-1 0 0,1 0 1 0 0,-1 1-1 0 0,0-1 0 0 0,0 1 1 0 0,0-1-1 0 0,0 1 1 0 0,0-1-1 0 0,0 1 1 0 0,-3-3-1 0 0,2 3-60 0 0,-1-1 0 0 0,1 1 1 0 0,-1 0-1 0 0,1 0 0 0 0,-1 0 0 0 0,1 0 0 0 0,-1 1 0 0 0,0-1 0 0 0,0 1 1 0 0,1 0-1 0 0,-1-1 0 0 0,0 1 0 0 0,0 0 0 0 0,1 1 0 0 0,-4-1 0 0 0,-28 2 287 0 0,1-1 0 0 0,-51-6 0 0 0,73 4-265 0 0,-366 0 1987 0 0,294 4-1933 0 0,-46-5-157 0 0,79-1-2 0 0,-89 8-1 0 0,74 3-3400 0 0,34-2-464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8.226"/>
    </inkml:context>
    <inkml:brush xml:id="br0">
      <inkml:brushProperty name="width" value="0.1" units="cm"/>
      <inkml:brushProperty name="height" value="0.1" units="cm"/>
      <inkml:brushProperty name="color" value="#E71224"/>
    </inkml:brush>
  </inkml:definitions>
  <inkml:trace contextRef="#ctx0" brushRef="#br0">1040 27 1375 0 0,'2'-2'122'0'0,"0"1"0"0"0,-1-1 0 0 0,1 1 0 0 0,0-1-1 0 0,-1 1 1 0 0,1 0 0 0 0,0 0 0 0 0,0 0-1 0 0,0 0 1 0 0,0 0 0 0 0,0 0 0 0 0,1 0 0 0 0,-1 1-1 0 0,0-1 1 0 0,0 1 0 0 0,0-1 0 0 0,4 1-1 0 0,6 2 21 0 0,-11-1-125 0 0,0-1-1 0 0,-1 0 1 0 0,1 1 0 0 0,-1-1 0 0 0,1 0 0 0 0,0 0 0 0 0,-1 0 0 0 0,1 0-1 0 0,-1 0 1 0 0,1 0 0 0 0,0 0 0 0 0,-1 0 0 0 0,1 0 0 0 0,0 0 0 0 0,-1 0 0 0 0,2 0-1 0 0,-4-2 265 0 0,0 1 0 0 0,0 0-1 0 0,0-1 1 0 0,0 1-1 0 0,0 0 1 0 0,0 0 0 0 0,-1 0-1 0 0,1 1 1 0 0,0-1-1 0 0,-1 0 1 0 0,1 1-1 0 0,0-1 1 0 0,-1 1 0 0 0,1 0-1 0 0,0 0 1 0 0,-1 0-1 0 0,-2 1 1 0 0,1 0-197 0 0,-1-1 1 0 0,0 1-1 0 0,1 0 1 0 0,-1-1-1 0 0,-8-1 1 0 0,-19 3 235 0 0,-7 2 78 0 0,30-3-266 0 0,1-1 0 0 0,0 2 0 0 0,-1-1-1 0 0,1 1 1 0 0,-11 4 0 0 0,-45 12 429 0 0,38-8-417 0 0,0-1 0 0 0,-1-1 0 0 0,0-1 0 0 0,0-2 0 0 0,-1-1 0 0 0,1-1 0 0 0,-1-1-1 0 0,0-1 1 0 0,0-2 0 0 0,1-1 0 0 0,-1-1 0 0 0,-40-9 0 0 0,10-3-170 0 0,13 3 725 0 0,-88-10 0 0 0,119 20-1118 0 0,0 2 1 0 0,0 0-1 0 0,0 0 1 0 0,0 2-1 0 0,0-1 1 0 0,0 2-1 0 0,0 0 1 0 0,0 1-1 0 0,1 0 1 0 0,-22 10-1 0 0,13-2-3996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29.941"/>
    </inkml:context>
    <inkml:brush xml:id="br0">
      <inkml:brushProperty name="width" value="0.1" units="cm"/>
      <inkml:brushProperty name="height" value="0.1" units="cm"/>
      <inkml:brushProperty name="color" value="#E71224"/>
    </inkml:brush>
  </inkml:definitions>
  <inkml:trace contextRef="#ctx0" brushRef="#br0">1462 125 1375 0 0,'2'1'40'0'0,"0"0"-1"0"0,1 0 0 0 0,-1 0 0 0 0,0 0 0 0 0,0 0 0 0 0,0 0 1 0 0,1-1-1 0 0,-1 1 0 0 0,0-1 0 0 0,1 1 0 0 0,-1-1 0 0 0,0 0 1 0 0,1 0-1 0 0,-1 0 0 0 0,0 0 0 0 0,1-1 0 0 0,-1 1 0 0 0,0 0 1 0 0,1-1-1 0 0,-1 0 0 0 0,0 0 0 0 0,0 1 0 0 0,1-1 0 0 0,-1 0 0 0 0,0-1 1 0 0,3-1-1 0 0,-4 2 109 0 0,-1 1 0 0 0,1 0 0 0 0,-1-1 0 0 0,1 1 1 0 0,-1-1-1 0 0,1 1 0 0 0,-1-1 0 0 0,1 0 0 0 0,-1 1 0 0 0,0-1 0 0 0,1 1 1 0 0,-1-1-1 0 0,0 0 0 0 0,1 1 0 0 0,-1-1 0 0 0,0 0 0 0 0,0 1 0 0 0,0-1 1 0 0,1-1-1 0 0,-12-6 1683 0 0,3 4-1739 0 0,-3-2 292 0 0,0 2 0 0 0,0-1 0 0 0,-21-4 0 0 0,15 6-161 0 0,-1 1 0 0 0,0 1 0 0 0,0 1 0 0 0,1 0 0 0 0,-1 1-1 0 0,-26 5 1 0 0,-14 1 249 0 0,-213 2 1203 0 0,205-11-1295 0 0,0-4 0 0 0,-72-14 0 0 0,-103-23 290 0 0,166 34-385 0 0,-95-1 1 0 0,145 11-357 0 0,-40 8 0 0 0,27-3-11 0 0,-20 5-1134 0 0,30-4-24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0.902"/>
    </inkml:context>
    <inkml:brush xml:id="br0">
      <inkml:brushProperty name="width" value="0.1" units="cm"/>
      <inkml:brushProperty name="height" value="0.1" units="cm"/>
      <inkml:brushProperty name="color" value="#E71224"/>
    </inkml:brush>
  </inkml:definitions>
  <inkml:trace contextRef="#ctx0" brushRef="#br0">1889 28 2671 0 0,'0'-1'33'0'0,"0"1"0"0"0,1-1-1 0 0,-1 1 1 0 0,0-1 0 0 0,0 0 0 0 0,1 1-1 0 0,-1-1 1 0 0,0 0 0 0 0,0 1-1 0 0,0-1 1 0 0,0 0 0 0 0,0 0-1 0 0,0 1 1 0 0,0-1 0 0 0,0 0-1 0 0,0 1 1 0 0,0-1 0 0 0,0 0-1 0 0,0 1 1 0 0,-1-1 0 0 0,1 0-1 0 0,0 1 1 0 0,0-1 0 0 0,-1 0-1 0 0,1 1 1 0 0,-1-1 0 0 0,1 1-1 0 0,0-1 1 0 0,-1 0 0 0 0,1 1-1 0 0,-1-1 1 0 0,1 1 0 0 0,-1 0-1 0 0,1-1 1 0 0,-1 1 0 0 0,0-1-1 0 0,1 1 1 0 0,-1 0 0 0 0,1-1-1 0 0,-1 1 1 0 0,-1 0 0 0 0,0-1 90 0 0,0 0-1 0 0,0 0 1 0 0,-1 1 0 0 0,1 0 0 0 0,0-1 0 0 0,-1 1 0 0 0,1 0 0 0 0,0 0 0 0 0,-1 0-1 0 0,1 0 1 0 0,-5 2 0 0 0,-5 0 181 0 0,10-1-239 0 0,-1-1 1 0 0,1 1-1 0 0,-1-1 0 0 0,1 1 1 0 0,0 0-1 0 0,-1 0 0 0 0,-2 1 1 0 0,0 1 110 0 0,-1-1 0 0 0,1 1 0 0 0,-1-2 0 0 0,0 1 1 0 0,0-1-1 0 0,-6 1 0 0 0,-17 5 260 0 0,-36 13 245 0 0,59-19-607 0 0,0 1 0 0 0,1-1-1 0 0,-1 0 1 0 0,0 0 0 0 0,0 0 0 0 0,0-1-1 0 0,0 0 1 0 0,-11-1 0 0 0,9 0 57 0 0,-1 1 0 0 0,1 0 0 0 0,-14 2 0 0 0,6 0 95 0 0,-1 0-1 0 0,1-2 0 0 0,-25-1 0 0 0,-17 0 233 0 0,-49 0 108 0 0,41 0-399 0 0,-11-3 17 0 0,-16 1 80 0 0,-35-1 144 0 0,50 1-182 0 0,-185-2 420 0 0,188 5-546 0 0,-123 3 61 0 0,159 0-165 0 0,1 1 1 0 0,-1 2-1 0 0,-41 13 1 0 0,-9 13-517 0 0,46-11 201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2.709"/>
    </inkml:context>
    <inkml:brush xml:id="br0">
      <inkml:brushProperty name="width" value="0.1" units="cm"/>
      <inkml:brushProperty name="height" value="0.1" units="cm"/>
      <inkml:brushProperty name="color" value="#E71224"/>
    </inkml:brush>
  </inkml:definitions>
  <inkml:trace contextRef="#ctx0" brushRef="#br0">1581 21 1375 0 0,'-2'-2'92'0'0,"0"0"-1"0"0,0 0 0 0 0,-1 0 0 0 0,1 0 1 0 0,0 1-1 0 0,-1-1 0 0 0,0 1 0 0 0,1 0 0 0 0,-1 0 1 0 0,1 0-1 0 0,-1 0 0 0 0,0 0 0 0 0,0 0 1 0 0,-5 0-1 0 0,0 1 335 0 0,0 0 0 0 0,1 1 0 0 0,-1 0 0 0 0,-8 2 0 0 0,-11 1 51 0 0,20-3-288 0 0,-1-1 0 0 0,1 1 0 0 0,-1-2 0 0 0,-12-1-1 0 0,18 1-132 0 0,-1 1 0 0 0,1-1 0 0 0,0 1 0 0 0,0 0 0 0 0,-1 0-1 0 0,1-1 1 0 0,0 1 0 0 0,-1 1 0 0 0,1-1 0 0 0,0 0 0 0 0,0 1-1 0 0,-1-1 1 0 0,1 1 0 0 0,0 0 0 0 0,0-1 0 0 0,0 1 0 0 0,0 0-1 0 0,0 0 1 0 0,0 1 0 0 0,0-1 0 0 0,0 0 0 0 0,0 1 0 0 0,-2 1-1 0 0,2-1-43 0 0,-5 6-4 0 0,-1 0 0 0 0,0-1 0 0 0,0 0 0 0 0,-1-1 0 0 0,-18 11 0 0 0,-1 0 249 0 0,24-13-149 0 0,-1-1-1 0 0,0 0 0 0 0,0 0 1 0 0,0-1-1 0 0,0 1 0 0 0,0-1 0 0 0,-1 0 1 0 0,-7 1-1 0 0,-59 4 1362 0 0,50-6-1154 0 0,0 1 0 0 0,-29 7 1 0 0,30-4-254 0 0,0 0 0 0 0,0-1 1 0 0,0-2-1 0 0,-1 0 0 0 0,1-1 1 0 0,-1-1-1 0 0,-38-5 0 0 0,-237-62 1481 0 0,269 61-1464 0 0,0 1 0 0 0,0 2 0 0 0,0 1 0 0 0,0 1-1 0 0,-50 4 1 0 0,55 0-83 0 0,0 0 1 0 0,0 2-1 0 0,-35 11 0 0 0,-65 30-982 0 0,85-30 101 0 0,8-6-413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3.891"/>
    </inkml:context>
    <inkml:brush xml:id="br0">
      <inkml:brushProperty name="width" value="0.1" units="cm"/>
      <inkml:brushProperty name="height" value="0.1" units="cm"/>
      <inkml:brushProperty name="color" value="#E71224"/>
    </inkml:brush>
  </inkml:definitions>
  <inkml:trace contextRef="#ctx0" brushRef="#br0">1441 57 3423 0 0,'0'-1'53'0'0,"0"1"0"0"0,0-1 0 0 0,-1 0 0 0 0,1 1 0 0 0,0-1-1 0 0,-1 1 1 0 0,1-1 0 0 0,-1 1 0 0 0,1-1 0 0 0,-1 1 0 0 0,1-1-1 0 0,-1 1 1 0 0,1-1 0 0 0,-1 1 0 0 0,1 0 0 0 0,-1-1 0 0 0,0 1 0 0 0,1 0-1 0 0,-1-1 1 0 0,0 1 0 0 0,1 0 0 0 0,-1 0 0 0 0,0 0 0 0 0,1-1-1 0 0,-1 1 1 0 0,0 0 0 0 0,0 0 0 0 0,-27-3 590 0 0,18 2-499 0 0,-7 1 207 0 0,15 0-273 0 0,-1 0-1 0 0,0 0 0 0 0,0 0 0 0 0,0 0 0 0 0,1-1 0 0 0,-1 1 1 0 0,0-1-1 0 0,0 0 0 0 0,1 1 0 0 0,-1-1 0 0 0,-3-2 0 0 0,1 0 156 0 0,-1 0 0 0 0,1 1-1 0 0,-1-1 1 0 0,0 1 0 0 0,1 1-1 0 0,-9-2 1 0 0,-8-3 546 0 0,10 2-538 0 0,0 2-1 0 0,-1-1 1 0 0,1 2-1 0 0,-1-1 1 0 0,-25 2-1 0 0,-64 10-65 0 0,86-8-105 0 0,-66 5 408 0 0,-123-6 0 0 0,-26 2 594 0 0,174 2-996 0 0,0 3-1 0 0,1 2 0 0 0,0 3 1 0 0,1 2-1 0 0,-54 23 0 0 0,64-22-337 0 0,19-7-1935 0 0,-26 13-1 0 0,35-14-1641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5.050"/>
    </inkml:context>
    <inkml:brush xml:id="br0">
      <inkml:brushProperty name="width" value="0.1" units="cm"/>
      <inkml:brushProperty name="height" value="0.1" units="cm"/>
      <inkml:brushProperty name="color" value="#E71224"/>
    </inkml:brush>
  </inkml:definitions>
  <inkml:trace contextRef="#ctx0" brushRef="#br0">2159 224 1639 0 0,'1'0'102'0'0,"0"-1"-1"0"0,-1 1 0 0 0,1-1 1 0 0,0 0-1 0 0,-1 1 0 0 0,1-1 1 0 0,-1 0-1 0 0,1 0 0 0 0,-1 1 1 0 0,1-1-1 0 0,-1 0 0 0 0,0 0 1 0 0,1 0-1 0 0,-1 0 0 0 0,0 0 1 0 0,1 1-1 0 0,-1-1 0 0 0,0 0 1 0 0,0 0-1 0 0,0 0 0 0 0,0 0 1 0 0,0 0-1 0 0,0 0 0 0 0,0 0 1 0 0,0 0-1 0 0,-1 0 0 0 0,1-1 1 0 0,0 1-34 0 0,-1 1 0 0 0,1-1 0 0 0,0 0 0 0 0,0 1 0 0 0,0-1 0 0 0,0 1 0 0 0,-1-1 1 0 0,1 0-1 0 0,0 1 0 0 0,-1-1 0 0 0,1 1 0 0 0,0-1 0 0 0,-1 1 0 0 0,1-1 1 0 0,-1 1-1 0 0,1-1 0 0 0,-1 1 0 0 0,1 0 0 0 0,-1-1 0 0 0,1 1 0 0 0,-1 0 0 0 0,1-1 1 0 0,-1 1-1 0 0,1 0 0 0 0,-1 0 0 0 0,0-1 0 0 0,1 1 0 0 0,-1 0 0 0 0,0 0 1 0 0,1 0-1 0 0,-1 0 0 0 0,1 0 0 0 0,-1 0 0 0 0,0 0 0 0 0,1 0 0 0 0,-1 0 1 0 0,0 0-1 0 0,1 0 0 0 0,-1 0 0 0 0,0 1 0 0 0,-17 4 233 0 0,0 0 1 0 0,-1-1-1 0 0,1-1 0 0 0,-29 1 0 0 0,10-1-62 0 0,-48 5 131 0 0,64-6-85 0 0,-1 0 0 0 0,-39-3 0 0 0,36 0 88 0 0,-38 3 0 0 0,44 0-316 0 0,-1-1 0 0 0,0-1 1 0 0,-31-5-1 0 0,-57-14 122 0 0,20 2 258 0 0,7 3 2 0 0,-53-7 210 0 0,100 15-567 0 0,-1-1 0 0 0,-35-12-1 0 0,39 10-55 0 0,1 1 1 0 0,-2 1-1 0 0,-33-2 0 0 0,-3 1 273 0 0,-103-24 1 0 0,-43-6 413 0 0,53 31-475 0 0,142 7-252 0 0,-1 2 1 0 0,1 1-1 0 0,-1 0 0 0 0,1 2 0 0 0,0 0 0 0 0,-22 9 0 0 0,-16 14-572 0 0,20-6-3084 0 0,7-3-837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5.634"/>
    </inkml:context>
    <inkml:brush xml:id="br0">
      <inkml:brushProperty name="width" value="0.1" units="cm"/>
      <inkml:brushProperty name="height" value="0.1" units="cm"/>
      <inkml:brushProperty name="color" value="#E71224"/>
    </inkml:brush>
  </inkml:definitions>
  <inkml:trace contextRef="#ctx0" brushRef="#br0">1452 56 455 0 0,'-2'1'409'0'0,"0"0"-1"0"0,0 0 1 0 0,0-1-1 0 0,0 1 0 0 0,0 0 1 0 0,0-1-1 0 0,-1 0 0 0 0,1 1 1 0 0,0-1-1 0 0,-4 0 0 0 0,-10 2 974 0 0,-47 19-61 0 0,38-13-1133 0 0,1 0 1 0 0,-27 4-1 0 0,32-9-82 0 0,6 0 51 0 0,-1 0 0 0 0,0-2 0 0 0,0 0 0 0 0,0 0 0 0 0,-25-3 0 0 0,33 1-109 0 0,-45-7 692 0 0,-65 0 0 0 0,94 7-454 0 0,-34-7-1 0 0,30 4-68 0 0,-66-17 487 0 0,32 5-268 0 0,33 10-247 0 0,-29-7 280 0 0,-92-9 0 0 0,77 16-394 0 0,42 2-36 0 0,0 1-1 0 0,0 2 0 0 0,0 1 1 0 0,0 1-1 0 0,-30 6 0 0 0,44-4-204 0 0,1 0 1 0 0,0 1-1 0 0,1 0 0 0 0,-1 1 0 0 0,1 1 0 0 0,-1 1 1 0 0,2-1-1 0 0,-1 2 0 0 0,1 0 0 0 0,-12 10 0 0 0,-2 4-1114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8.125"/>
    </inkml:context>
    <inkml:brush xml:id="br0">
      <inkml:brushProperty name="width" value="0.1" units="cm"/>
      <inkml:brushProperty name="height" value="0.1" units="cm"/>
      <inkml:brushProperty name="color" value="#E71224"/>
    </inkml:brush>
  </inkml:definitions>
  <inkml:trace contextRef="#ctx0" brushRef="#br0">1413 35 1639 0 0,'0'-1'31'0'0,"0"0"0"0"0,0 1-1 0 0,-1-1 1 0 0,1 1 0 0 0,0-1-1 0 0,0 0 1 0 0,-1 1 0 0 0,1-1-1 0 0,-1 1 1 0 0,1-1-1 0 0,-1 1 1 0 0,1-1 0 0 0,-1 1-1 0 0,1-1 1 0 0,-1 1 0 0 0,1-1-1 0 0,-1 1 1 0 0,1 0 0 0 0,-1-1-1 0 0,0 1 1 0 0,1 0-1 0 0,-1 0 1 0 0,0-1 0 0 0,1 1-1 0 0,-1 0 1 0 0,0 0 0 0 0,1 0-1 0 0,-1 0 1 0 0,0 0-1 0 0,-6-3 870 0 0,6 3-811 0 0,1-1-1 0 0,-1 0 1 0 0,0 1 0 0 0,1-1-1 0 0,-1 0 1 0 0,0 1 0 0 0,1-1-1 0 0,-1 1 1 0 0,0-1 0 0 0,0 1-1 0 0,0-1 1 0 0,0 1-1 0 0,0 0 1 0 0,1-1 0 0 0,-1 1-1 0 0,0 0 1 0 0,0 0 0 0 0,0-1-1 0 0,0 1 1 0 0,0 0 0 0 0,0 0-1 0 0,0 0 1 0 0,0 0 0 0 0,0 1-1 0 0,0-1 1 0 0,0 0-1 0 0,0 0 1 0 0,0 0 0 0 0,0 1-1 0 0,-18 2 74 0 0,-4-4 188 0 0,-30-6-1 0 0,39 5-108 0 0,0-1 1 0 0,0 2 0 0 0,0 0-1 0 0,0 1 1 0 0,-1 0 0 0 0,1 1 0 0 0,-24 5-1 0 0,-78 20 117 0 0,-4 1-48 0 0,85-18-54 0 0,-1-1-1 0 0,0-1 0 0 0,0-2 1 0 0,0-2-1 0 0,-62-2 0 0 0,53-4-49 0 0,-97-10 427 0 0,72 2-332 0 0,-131-4-1 0 0,184 15-1183 0 0,1 2 1 0 0,0 0-1 0 0,-27 7 0 0 0,16-3-466 0 0,-16 3-1411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38.904"/>
    </inkml:context>
    <inkml:brush xml:id="br0">
      <inkml:brushProperty name="width" value="0.1" units="cm"/>
      <inkml:brushProperty name="height" value="0.1" units="cm"/>
      <inkml:brushProperty name="color" value="#E71224"/>
    </inkml:brush>
  </inkml:definitions>
  <inkml:trace contextRef="#ctx0" brushRef="#br0">2478 172 455 0 0,'-3'2'33'0'0,"-1"1"0"0"0,1-1 0 0 0,0 0 0 0 0,-1 0 0 0 0,0-1-1 0 0,1 1 1 0 0,-1-1 0 0 0,0 0 0 0 0,0 0 0 0 0,0 0 0 0 0,1 0-1 0 0,-9 0 1 0 0,-6 0 510 0 0,-25-2-1 0 0,18-2 779 0 0,1 0-1 0 0,-39-12 0 0 0,-17-3 349 0 0,27 10-1274 0 0,13 1-98 0 0,-77-4 0 0 0,-14 2 602 0 0,38 1-247 0 0,14 4 62 0 0,1-4 0 0 0,-129-31 0 0 0,132 21-378 0 0,-1 3 0 0 0,-1 4 0 0 0,0 2 0 0 0,-100 3 0 0 0,-15 16 40 0 0,61-2-304 0 0,84-7-34 0 0,-1 2 0 0 0,0 2 0 0 0,-88 22 0 0 0,100-16-197 0 0,0 2 1 0 0,1 1-1 0 0,1 2 0 0 0,0 1 0 0 0,-31 23 0 0 0,18-7-352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2:02.944"/>
    </inkml:context>
    <inkml:brush xml:id="br0">
      <inkml:brushProperty name="width" value="0.1" units="cm"/>
      <inkml:brushProperty name="height" value="0.1" units="cm"/>
      <inkml:brushProperty name="color" value="#E71224"/>
    </inkml:brush>
  </inkml:definitions>
  <inkml:trace contextRef="#ctx0" brushRef="#br0">626 174 2415 0 0,'-1'-2'23'0'0,"0"0"-1"0"0,-1 0 0 0 0,1 1 0 0 0,0-1 1 0 0,-1 0-1 0 0,1 1 0 0 0,-1-1 0 0 0,0 1 0 0 0,1-1 1 0 0,-1 1-1 0 0,0 0 0 0 0,0 0 0 0 0,0 0 1 0 0,0 0-1 0 0,0 0 0 0 0,0 0 0 0 0,0 0 0 0 0,0 1 1 0 0,-1-1-1 0 0,1 1 0 0 0,0 0 0 0 0,0-1 1 0 0,-5 1-1 0 0,-143-5 2243 0 0,140 4-2147 0 0,0 0-1 0 0,1-1 1 0 0,-1 0-1 0 0,1 0 1 0 0,-1-1-1 0 0,1 0 1 0 0,-17-8-1 0 0,17 6 121 0 0,-1 2 1 0 0,-18-7-1 0 0,18 8-101 0 0,1-1-1 0 0,0 0 1 0 0,-12-7-1 0 0,15 7-52 0 0,0 1-1 0 0,-1-1 0 0 0,1 1 0 0 0,0 1 1 0 0,-1-1-1 0 0,1 1 0 0 0,-8 0 0 0 0,8 0-5 0 0,-1 0-1 0 0,0 0 1 0 0,1 0-1 0 0,-1-1 0 0 0,1 0 1 0 0,-11-5-1 0 0,-57-41 1618 0 0,74 47-1677 0 0,-1 1-1 0 0,1 0 1 0 0,-1-1-1 0 0,0 1 1 0 0,1 0-1 0 0,-1 0 1 0 0,0 0-1 0 0,1-1 1 0 0,-1 1-1 0 0,0 0 1 0 0,0 0-1 0 0,1 0 1 0 0,-1 0 0 0 0,0 0-1 0 0,1 0 1 0 0,-1 0-1 0 0,0 1 1 0 0,0-1-1 0 0,1 0 1 0 0,-1 0-1 0 0,0 0 1 0 0,1 1-1 0 0,-1-1 1 0 0,1 0 0 0 0,-1 1-1 0 0,0-1 1 0 0,1 1-1 0 0,-1-1 1 0 0,1 1-1 0 0,-1-1 1 0 0,1 1-1 0 0,-1-1 1 0 0,1 1-1 0 0,-1-1 1 0 0,1 2-1 0 0,-17 27 89 0 0,10-15 46 0 0,6-13-123 0 0,0 0 0 0 0,1 0 0 0 0,-1 0 0 0 0,1 0 0 0 0,-1 1 0 0 0,1-1-1 0 0,0 0 1 0 0,0 0 0 0 0,-1 1 0 0 0,1-1 0 0 0,0 0 0 0 0,0 0 0 0 0,0 1-1 0 0,0-1 1 0 0,0 0 0 0 0,1 1 0 0 0,-1-1 0 0 0,0 0 0 0 0,1 0 0 0 0,-1 0 0 0 0,1 1-1 0 0,-1-1 1 0 0,1 0 0 0 0,-1 0 0 0 0,1 0 0 0 0,0 0 0 0 0,-1 0 0 0 0,1 0 0 0 0,0 0-1 0 0,0 0 1 0 0,0 0 0 0 0,0 0 0 0 0,0 0 0 0 0,0-1 0 0 0,0 1 0 0 0,0 0-1 0 0,0-1 1 0 0,0 1 0 0 0,1-1 0 0 0,-1 1 0 0 0,0-1 0 0 0,0 1 0 0 0,1-1 0 0 0,-1 0-1 0 0,2 0 1 0 0,81 7 891 0 0,-78-7-884 0 0,128-4 743 0 0,-111 2-585 0 0,0-2 0 0 0,0 0 1 0 0,39-13-1 0 0,-42 11-41 0 0,23-3-1 0 0,-2 0 23 0 0,-2 1 60 0 0,1 2 0 0 0,66-3 0 0 0,-105 9-233 0 0,104 1 217 0 0,6-2 77 0 0,-90 1-244 0 0,0 0 1 0 0,-1 1 0 0 0,1 2 0 0 0,-1 0-1 0 0,0 1 1 0 0,1 0 0 0 0,-2 2-1 0 0,34 14 1 0 0,-31-12-16 0 0,0-1-1 0 0,1 0 1 0 0,0-2 0 0 0,32 3-1 0 0,-39-5 5 0 0,5 0 1 0 0,3 0 62 0 0,0 1 1 0 0,0 2-1 0 0,34 11 0 0 0,-25-6 8 0 0,-1-2 1 0 0,2-2-1 0 0,49 6 0 0 0,-18-4 127 0 0,0 5-52 0 0,-34-7-72 0 0,44 4 0 0 0,40-8 111 0 0,-90-3-126 0 0,5 1 1 0 0,-15-1 10 0 0,27-1 1 0 0,-24 0-60 0 0,33 2 1 0 0,-32 0-23 0 0,33-3 0 0 0,115-13 151 0 0,-141 14-154 0 0,0 1 0 0 0,0 1 0 0 0,0 1 0 0 0,41 9-1 0 0,39 4 40 0 0,34 3 52 0 0,-110-13-108 0 0,225 31 118 0 0,-182-25-129 0 0,74 11 66 0 0,-37-11-53 0 0,-55-7 65 0 0,-25-2 21 0 0,0 1 1 0 0,58 13-1 0 0,-83-14-96 0 0,22 5 30 0 0,-26-7-29 0 0,1 0 0 0 0,-1 1 0 0 0,1-1-1 0 0,-1 0 1 0 0,1 0 0 0 0,-1 0 0 0 0,1 0 0 0 0,-1 0-1 0 0,1-1 1 0 0,-1 1 0 0 0,1 0 0 0 0,-1-1 0 0 0,1 1-1 0 0,0-1 1 0 0,-1 0 4 0 0,-1 1 0 0 0,1 0 0 0 0,-1-1 0 0 0,0 1 0 0 0,0 0 0 0 0,1-1 0 0 0,-1 1 0 0 0,0 0 0 0 0,0-1 0 0 0,1 1 0 0 0,-1-1 0 0 0,0 1 0 0 0,0-1 0 0 0,0 1 0 0 0,0 0-1 0 0,1-1 1 0 0,-1 1 0 0 0,0-1 0 0 0,0 1 0 0 0,0-1 0 0 0,0 1 0 0 0,0-1 0 0 0,0 1 0 0 0,0-1 0 0 0,0 1 0 0 0,-1-1 0 0 0,1 1 0 0 0,0 0 0 0 0,0-1 0 0 0,0 1 0 0 0,0-1 0 0 0,-1 1 0 0 0,1-1 0 0 0,0 1 0 0 0,0 0 0 0 0,-1-1 0 0 0,1 1 0 0 0,0 0-1 0 0,-1-1 1 0 0,1 1 0 0 0,0 0 0 0 0,-1-1 0 0 0,0 1 0 0 0,-16-13 263 0 0,-8 2-229 0 0,-2 1 0 0 0,0 2 0 0 0,-53-10-1 0 0,1 0 9 0 0,25 5-11 0 0,-86-10-1 0 0,83 15 18 0 0,-39-3-57 0 0,29 10 56 0 0,9 0-8 0 0,-79-11 1 0 0,2-12 11 0 0,50 7 14 0 0,-2 4-1 0 0,-106-3 1 0 0,46 8-14 0 0,59 2-2 0 0,-71-9-16 0 0,-33-1-6 0 0,115 12-15 0 0,34 1 4 0 0,-50 2-1 0 0,-50 11 10 0 0,-165-11 0 0 0,301 0-25 0 0,-406-15 114 0 0,293 14-268 0 0,59 0 297 0 0,-97 9 0 0 0,139-4-398 0 0,1 0 0 0 0,-1 1 0 0 0,1 1 0 0 0,0 0 0 0 0,0 2 0 0 0,0 0 0 0 0,1 1 0 0 0,0 1 0 0 0,-22 14 1 0 0,2 5-2056 0 0,0 4-4412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16.595"/>
    </inkml:context>
    <inkml:brush xml:id="br0">
      <inkml:brushProperty name="width" value="0.1" units="cm"/>
      <inkml:brushProperty name="height" value="0.1" units="cm"/>
      <inkml:brushProperty name="color" value="#E71224"/>
    </inkml:brush>
  </inkml:definitions>
  <inkml:trace contextRef="#ctx0" brushRef="#br0">1742 111 1839 0 0,'0'-1'66'0'0,"0"0"-1"0"0,-1 1 1 0 0,1-1-1 0 0,0 0 1 0 0,-1 0-1 0 0,1 1 1 0 0,-1-1-1 0 0,1 0 1 0 0,-1 1-1 0 0,1-1 1 0 0,-1 1 0 0 0,1-1-1 0 0,-1 0 1 0 0,1 1-1 0 0,-1-1 1 0 0,0 1-1 0 0,1 0 1 0 0,-1-1-1 0 0,-1 0 1 0 0,-16-7 70 0 0,16 7-116 0 0,-57-30 780 0 0,48 23-386 0 0,-2 1 1 0 0,1 1-1 0 0,-1 0 0 0 0,0 1 0 0 0,-25-8 0 0 0,0 8-146 0 0,-1 2 0 0 0,1 1 0 0 0,-67 6 0 0 0,1 0 52 0 0,-293-14 704 0 0,97 16-408 0 0,-14 0-72 0 0,255-5-432 0 0,-60-2-830 0 0,81-1-2716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41.543"/>
    </inkml:context>
    <inkml:brush xml:id="br0">
      <inkml:brushProperty name="width" value="0.1" units="cm"/>
      <inkml:brushProperty name="height" value="0.1" units="cm"/>
      <inkml:brushProperty name="color" value="#E71224"/>
    </inkml:brush>
  </inkml:definitions>
  <inkml:trace contextRef="#ctx0" brushRef="#br0">1509 164 919 0 0,'-9'-6'350'0'0,"1"1"0"0"0,0-1 0 0 0,0-1 0 0 0,0 0 0 0 0,1 0 0 0 0,-7-9 0 0 0,6 8 97 0 0,0 0-1 0 0,0 0 1 0 0,0 0-1 0 0,-1 1 1 0 0,-13-8 0 0 0,2 5 74 0 0,-1 2 1 0 0,-40-11-1 0 0,36 12-267 0 0,12 4-160 0 0,0 0-1 0 0,0 1 1 0 0,0 1 0 0 0,-17 1-1 0 0,-7-2 85 0 0,-8 1 76 0 0,1 2 1 0 0,-47 7 0 0 0,-9 0 67 0 0,-110-10 266 0 0,-53 4-142 0 0,228 0-435 0 0,0 2 0 0 0,0 1 0 0 0,1 2 0 0 0,0 2 0 0 0,-37 13 0 0 0,70-22-12 0 0,-106 48-3054 0 0,74-31-229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42.604"/>
    </inkml:context>
    <inkml:brush xml:id="br0">
      <inkml:brushProperty name="width" value="0.1" units="cm"/>
      <inkml:brushProperty name="height" value="0.1" units="cm"/>
      <inkml:brushProperty name="color" value="#E71224"/>
    </inkml:brush>
  </inkml:definitions>
  <inkml:trace contextRef="#ctx0" brushRef="#br0">1754 55 1983 0 0,'-2'-4'378'0'0,"0"0"-1"0"0,-1 0 0 0 0,1 0 0 0 0,-1 0 0 0 0,0 1 0 0 0,0-1 0 0 0,0 1 0 0 0,0-1 0 0 0,-6-4 0 0 0,1 2 188 0 0,8 5-526 0 0,-1 0 0 0 0,0 1 1 0 0,0-1-1 0 0,0 0 0 0 0,0 1 0 0 0,0 0 0 0 0,0-1 0 0 0,0 1 0 0 0,0-1 0 0 0,0 1 0 0 0,0 0 0 0 0,0 0 0 0 0,0 0 0 0 0,0 0 0 0 0,-1-1 0 0 0,1 2 0 0 0,0-1 0 0 0,0 0 0 0 0,0 0 0 0 0,0 0 0 0 0,0 0 0 0 0,0 1 0 0 0,-2 0 0 0 0,-28 13-33 0 0,7-2 63 0 0,-1-8 229 0 0,0 0 0 0 0,0-2 0 0 0,-29 0 0 0 0,23-2 77 0 0,-46 8 0 0 0,-172 14-138 0 0,237-21-201 0 0,-241-4 1071 0 0,158-1-637 0 0,-130 10 0 0 0,101 6-444 0 0,-79 9 106 0 0,152-14-390 0 0,-97 29 0 0 0,113-24-58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1:45.121"/>
    </inkml:context>
    <inkml:brush xml:id="br0">
      <inkml:brushProperty name="width" value="0.1" units="cm"/>
      <inkml:brushProperty name="height" value="0.1" units="cm"/>
      <inkml:brushProperty name="color" value="#E71224"/>
    </inkml:brush>
  </inkml:definitions>
  <inkml:trace contextRef="#ctx0" brushRef="#br0">1338 80 1375 0 0,'-35'2'1963'0'0,"8"6"66"0"0,-1-6-389 0 0,7 5-1356 0 0,-1 0 0 0 0,0-2 0 0 0,1 0-1 0 0,-2-1 1 0 0,1-2 0 0 0,0 0 0 0 0,-28-2-1 0 0,8-2 182 0 0,0-2-1 0 0,1-2 1 0 0,-41-12-1 0 0,-51-11 423 0 0,-101-24-77 0 0,199 48-670 0 0,1 1 1 0 0,-1 2 0 0 0,1 2 0 0 0,-68 7-1 0 0,70-2-228 0 0,0 2 0 0 0,1 1-1 0 0,0 1 1 0 0,-41 18 0 0 0,39-11-167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2:14.201"/>
    </inkml:context>
    <inkml:brush xml:id="br0">
      <inkml:brushProperty name="width" value="0.1" units="cm"/>
      <inkml:brushProperty name="height" value="0.1" units="cm"/>
      <inkml:brushProperty name="color" value="#E71224"/>
    </inkml:brush>
  </inkml:definitions>
  <inkml:trace contextRef="#ctx0" brushRef="#br0">3613 41 1375 0 0,'-9'-12'419'0'0,"8"11"-291"0"0,1 0 1 0 0,-1 0-1 0 0,0 0 0 0 0,1 0 0 0 0,-1 0 1 0 0,0 1-1 0 0,0-1 0 0 0,0 0 0 0 0,1 0 1 0 0,-1 1-1 0 0,0-1 0 0 0,0 0 0 0 0,0 1 0 0 0,0-1 1 0 0,0 1-1 0 0,0-1 0 0 0,-1 1 0 0 0,1 0 1 0 0,0-1-1 0 0,0 1 0 0 0,-2 0 0 0 0,-6-2 329 0 0,0 1 0 0 0,0 1 0 0 0,-9 0 0 0 0,9 0-20 0 0,-1 0 0 0 0,1-1 0 0 0,-9-2 0 0 0,-8 0 246 0 0,-1 0-1 0 0,0 1 0 0 0,-52 4 1 0 0,13 0-274 0 0,24-2-189 0 0,-36 0 776 0 0,-108 12 0 0 0,-7 23-432 0 0,-89 10-103 0 0,78-43 303 0 0,99-5-312 0 0,-115-13 122 0 0,133 7-396 0 0,-53 4 246 0 0,46 4-256 0 0,-152-22 140 0 0,78 11 114 0 0,112 10-352 0 0,-139 1 63 0 0,6 0 9 0 0,131-2-96 0 0,-119-2 36 0 0,-35 19 56 0 0,104-4-95 0 0,-46 6 21 0 0,128-15-25 0 0,19-1-24 0 0,1 0 0 0 0,0 1 0 0 0,0-1 0 0 0,0 1-1 0 0,-7 2 1 0 0,11-2-15 0 0,21 2 11 0 0,134 12 41 0 0,-80-10-51 0 0,27-3 10 0 0,38 1 24 0 0,-1-1-17 0 0,143 42-18 0 0,-136-16 0 0 0,124 34 0 0 0,-264-61 0 0 0,84 26 0 0 0,-43-13 0 0 0,0-1 0 0 0,50 6 0 0 0,27-7 0 0 0,190-6 0 0 0,427-22 64 0 0,-473 27-64 0 0,9-2 0 0 0,-240-10 0 0 0,-11 1 0 0 0,0-1 0 0 0,0-1 0 0 0,26-5 0 0 0,-48 5 59 0 0,-9 0-46 0 0,-11 1-54 0 0,4 4-277 0 0,-1 0-1 0 0,-14 6 1 0 0,19-5-488 0 0,-27 8-5368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39.328"/>
    </inkml:context>
    <inkml:brush xml:id="br0">
      <inkml:brushProperty name="width" value="0.1" units="cm"/>
      <inkml:brushProperty name="height" value="0.1" units="cm"/>
      <inkml:brushProperty name="color" value="#E71224"/>
    </inkml:brush>
  </inkml:definitions>
  <inkml:trace contextRef="#ctx0" brushRef="#br0">1358 108 1375 0 0,'0'0'24'0'0,"1"0"-1"0"0,-1 0 0 0 0,0-1 0 0 0,0 1 0 0 0,1 0 0 0 0,-1 0 0 0 0,0-1 0 0 0,0 1 0 0 0,1 0 0 0 0,-1 0 1 0 0,0-1-1 0 0,0 1 0 0 0,0 0 0 0 0,1-1 0 0 0,-1 1 0 0 0,0 0 0 0 0,0-1 0 0 0,0 1 0 0 0,0 0 0 0 0,0-1 1 0 0,0 1-1 0 0,0 0 0 0 0,0-1 0 0 0,0 1 0 0 0,0-1 0 0 0,0 1 0 0 0,0 0 0 0 0,0-1 0 0 0,0 1 0 0 0,0 0 1 0 0,0-1-1 0 0,0 1 0 0 0,0 0 0 0 0,0-1 0 0 0,0 1 0 0 0,-1 0 0 0 0,1-1 0 0 0,0 1 0 0 0,0 0 0 0 0,0 0 1 0 0,-1-1-1 0 0,1 1 0 0 0,0 0 0 0 0,-1-1 0 0 0,0 0 90 0 0,0 1 1 0 0,0-1-1 0 0,0 1 0 0 0,-1-1 1 0 0,1 1-1 0 0,0 0 1 0 0,0-1-1 0 0,-1 1 0 0 0,1 0 1 0 0,0 0-1 0 0,-2 0 0 0 0,-31 1 2628 0 0,-50 10-1 0 0,11-1-1855 0 0,45-8-386 0 0,14-2-241 0 0,1 2 0 0 0,-18 2 0 0 0,26-3-203 0 0,-1-1 0 0 0,0 1 0 0 0,0-1 0 0 0,-11-2 0 0 0,-6 0 23 0 0,-21 2 378 0 0,1 2 0 0 0,-85 14 0 0 0,112-12-363 0 0,-1-1-1 0 0,1-1 0 0 0,-1-1 1 0 0,0 0-1 0 0,0-1 0 0 0,1-1 1 0 0,-32-6-1 0 0,-56-20 1009 0 0,31 9-238 0 0,32 9-480 0 0,-66-25 1 0 0,4-3-290 0 0,88 33-122 0 0,0 0 1 0 0,0 2-1 0 0,-1 0 1 0 0,1 1-1 0 0,-17 0 1 0 0,-25 6-1720 0 0,26 0 711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40.860"/>
    </inkml:context>
    <inkml:brush xml:id="br0">
      <inkml:brushProperty name="width" value="0.1" units="cm"/>
      <inkml:brushProperty name="height" value="0.1" units="cm"/>
      <inkml:brushProperty name="color" value="#E71224"/>
    </inkml:brush>
  </inkml:definitions>
  <inkml:trace contextRef="#ctx0" brushRef="#br0">2734 226 4111 0 0,'-66'10'667'0'0,"11"5"138"0"0,36-9-753 0 0,0-1 0 0 0,0 0 0 0 0,0-2 0 0 0,-26 2 0 0 0,44-5-7 0 0,-1 0-1 0 0,1 0 0 0 0,-1-1 0 0 0,1 1 0 0 0,0 0 0 0 0,-1-1 0 0 0,1 1 1 0 0,-1-1-1 0 0,1 1 0 0 0,0-1 0 0 0,0 0 0 0 0,-1 0 0 0 0,1 1 1 0 0,0-1-1 0 0,0 0 0 0 0,0 0 0 0 0,0 0 0 0 0,0 0 0 0 0,-1-2 0 0 0,1 1 48 0 0,-1 1 0 0 0,1-1 0 0 0,0 1-1 0 0,-1 0 1 0 0,1-1 0 0 0,-1 1 0 0 0,0 0 0 0 0,1 0-1 0 0,-1 0 1 0 0,0 0 0 0 0,0 1 0 0 0,-2-2-1 0 0,-35-9 703 0 0,34 10-714 0 0,0 0 1 0 0,0-1 0 0 0,0 0 0 0 0,-7-3 0 0 0,-17-6 155 0 0,-50 1 277 0 0,52 8-372 0 0,0-2-1 0 0,-42-11 0 0 0,47 9 79 0 0,-1 1 0 0 0,1 0-1 0 0,-1 2 1 0 0,-46-1 0 0 0,49 2-116 0 0,0 0 1 0 0,0-2-1 0 0,0 0 0 0 0,-34-13 1 0 0,29 8-43 0 0,-77-21 478 0 0,30 1-368 0 0,56 25-167 0 0,0 2 1 0 0,0-1-1 0 0,-1 2 0 0 0,-24 1 1 0 0,-9-2 175 0 0,26 2-30 0 0,0 0-1 0 0,-25 5 1 0 0,-28 0-25 0 0,-61-15 126 0 0,-1 0 348 0 0,103 9-499 0 0,2 1-6 0 0,-47 4 0 0 0,36 0 38 0 0,0-2 0 0 0,0-3 0 0 0,-64-8 0 0 0,-2-6 0 0 0,54 5-5 0 0,0 3 0 0 0,-1 2 0 0 0,-73 4 0 0 0,-63 25-1307 0 0,155-18 576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2:32.654"/>
    </inkml:context>
    <inkml:brush xml:id="br0">
      <inkml:brushProperty name="width" value="0.1" units="cm"/>
      <inkml:brushProperty name="height" value="0.1" units="cm"/>
      <inkml:brushProperty name="color" value="#E71224"/>
    </inkml:brush>
  </inkml:definitions>
  <inkml:trace contextRef="#ctx0" brushRef="#br0">49 82 919 0 0,'0'-6'561'0'0,"0"1"-1"0"0,-1 0 0 0 0,1 0 0 0 0,-1 0 0 0 0,0 0 0 0 0,-1 0 1 0 0,-3-8-1 0 0,3 5-201 0 0,2 7-313 0 0,0 0-1 0 0,0 1 0 0 0,0-1 1 0 0,-1 0-1 0 0,1 0 0 0 0,0 1 0 0 0,0-1 1 0 0,-1 0-1 0 0,1 1 0 0 0,0-1 1 0 0,-1 0-1 0 0,1 1 0 0 0,0-1 1 0 0,-1 0-1 0 0,1 1 0 0 0,-1-1 1 0 0,1 1-1 0 0,-1-1 0 0 0,1 1 0 0 0,-1-1 1 0 0,0 1-1 0 0,1-1 0 0 0,-1 1 1 0 0,0 0-1 0 0,1-1 0 0 0,-1 1 1 0 0,0 0-1 0 0,1 0 0 0 0,-1-1 1 0 0,0 1-1 0 0,0 0 0 0 0,1 0 1 0 0,-1 0-1 0 0,0 0 0 0 0,0 0 0 0 0,1 0 1 0 0,-1 0-1 0 0,-1 0 0 0 0,-11-4-45 0 0,10 0-156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2:34.655"/>
    </inkml:context>
    <inkml:brush xml:id="br0">
      <inkml:brushProperty name="width" value="0.1" units="cm"/>
      <inkml:brushProperty name="height" value="0.1" units="cm"/>
      <inkml:brushProperty name="color" value="#E71224"/>
    </inkml:brush>
  </inkml:definitions>
  <inkml:trace contextRef="#ctx0" brushRef="#br0">1381 1266 7831 0 0,'0'-1'147'0'0,"-1"0"0"0"0,1-1 0 0 0,-1 1 0 0 0,0 0 0 0 0,1 0 0 0 0,-1 0 0 0 0,0 0 0 0 0,0 0 0 0 0,1 0 0 0 0,-1 0 0 0 0,0 0 0 0 0,0 0 0 0 0,0 0 0 0 0,0 0 0 0 0,0 1 0 0 0,0-1 0 0 0,-1 0-1 0 0,1 1 1 0 0,0-1 0 0 0,0 1 0 0 0,-2-1 0 0 0,-14-9 948 0 0,12 5-751 0 0,1 1-1 0 0,-1 0 1 0 0,0 0-1 0 0,0 0 1 0 0,0 0-1 0 0,0 1 1 0 0,0 0-1 0 0,-1 0 0 0 0,0 0 1 0 0,1 1-1 0 0,-1 0 1 0 0,0 0-1 0 0,0 1 1 0 0,-8-2-1 0 0,-2 1-81 0 0,-1 1-1 0 0,1 1 1 0 0,0 0-1 0 0,0 1 1 0 0,-22 4-1 0 0,1 0 330 0 0,-76 1 902 0 0,25-2-722 0 0,49-2-594 0 0,1 3 0 0 0,-1 1 0 0 0,1 2-1 0 0,-61 22 1 0 0,30-10 43 0 0,47-14 23 0 0,-24 2-1 0 0,-14 5 346 0 0,57-13-548 0 0,0 1 0 0 0,0-1 0 0 0,1 0-1 0 0,-1 0 1 0 0,0 0 0 0 0,0 0 0 0 0,1 0-1 0 0,-6-2 1 0 0,5 1-15 0 0,0 1-1 0 0,-1-1 0 0 0,1 1 1 0 0,0 0-1 0 0,0 0 1 0 0,0 0-1 0 0,-5 1 1 0 0,-19 2 66 0 0,22-2-73 0 0,-1-1 0 0 0,1 1 1 0 0,-1 0-1 0 0,0 1 1 0 0,-6 2-1 0 0,7-3 18 0 0,1-1-1 0 0,0 1 0 0 0,0-1 1 0 0,0 0-1 0 0,0 0 1 0 0,0 0-1 0 0,0 0 1 0 0,0-1-1 0 0,-1 0 1 0 0,-5-1-1 0 0,-20-3 354 0 0,19 4-213 0 0,-1 0 0 0 0,0-1 1 0 0,-20-5-1 0 0,23 3-62 0 0,6 3-68 0 0,1 0-1 0 0,-1 0 1 0 0,0 0 0 0 0,1 0 0 0 0,-1 1-1 0 0,0-1 1 0 0,0 1 0 0 0,-4-1-1 0 0,6 1-32 0 0,1 0-1 0 0,0 0 0 0 0,-1 0 0 0 0,1 0 0 0 0,-1 0 0 0 0,1 0 1 0 0,0 0-1 0 0,-1-1 0 0 0,1 1 0 0 0,0 0 0 0 0,-1 0 0 0 0,1 0 1 0 0,0-1-1 0 0,0 1 0 0 0,-1 0 0 0 0,1 0 0 0 0,0-1 0 0 0,0 1 0 0 0,-1 0 1 0 0,1-1-1 0 0,0 1 0 0 0,0 0 0 0 0,0-1 0 0 0,0 1 0 0 0,-1 0 1 0 0,1-1-1 0 0,0 1 0 0 0,0-1 0 0 0,0 1 0 0 0,0-1 0 0 0,-1-12 541 0 0,1 12-472 0 0,-4-24 206 0 0,4 21-239 0 0,-1 1 0 0 0,0 0 0 0 0,1 0 0 0 0,-1-1 1 0 0,1 1-1 0 0,0-1 0 0 0,0 1 0 0 0,1-7 0 0 0,2-8 63 0 0,-2 0 0 0 0,0 0 1 0 0,-1 0-1 0 0,-4-24 0 0 0,1-21 81 0 0,1 26-121 0 0,-2 0-1 0 0,-2 1 1 0 0,-1-1-1 0 0,-13-38 0 0 0,16 61-66 0 0,-2-19 72 0 0,0 1 0 0 0,-1-52 0 0 0,4 33-32 0 0,-1-75 9 0 0,-20-75-42 0 0,15 152 10 0 0,2 0 1 0 0,0-66-1 0 0,7 110-21 0 0,0 1 0 0 0,0 0 0 0 0,1 0 0 0 0,-1-1 0 0 0,1 1 0 0 0,0 0 0 0 0,0 0 0 0 0,1 0 0 0 0,2-6 0 0 0,-2 10 0 0 0,-1 0 0 0 0,1 1 0 0 0,0-1 0 0 0,-1 1 0 0 0,1-1 0 0 0,0 1 0 0 0,-1-1 0 0 0,1 1 0 0 0,-1 0 0 0 0,1 0 0 0 0,2 2 0 0 0,5 1 0 0 0,25 6 0 0 0,1-1 0 0 0,66 7 0 0 0,93-10 0 0 0,-144-6 0 0 0,22 0 0 0 0,112-2 0 0 0,-21-1 0 0 0,-73 6 0 0 0,39-1 0 0 0,-37-6 0 0 0,52-4 0 0 0,-120 7 0 0 0,0 0 0 0 0,24 4 0 0 0,-23-1 0 0 0,43-2 0 0 0,-32 1 0 0 0,-34-1 0 0 0,-1 0 0 0 0,1 0 0 0 0,0 1 0 0 0,-1-1 0 0 0,1 0 0 0 0,0 1 0 0 0,-1-1 0 0 0,1 1 0 0 0,-1 0 0 0 0,1-1 0 0 0,-1 1 0 0 0,1 0 0 0 0,-1 0 0 0 0,0 0 0 0 0,1 0 0 0 0,-1 0 0 0 0,0 0 0 0 0,2 2 0 0 0,-3 1-3 0 0,1-1-1 0 0,-1 1 1 0 0,0-1-1 0 0,0 1 1 0 0,0-1-1 0 0,0 1 1 0 0,0-1 0 0 0,-1 1-1 0 0,-1 5 1 0 0,-1 5-16 0 0,0 21 9 0 0,-1-5 10 0 0,2 0-1 0 0,1 35 1 0 0,12 67-30 0 0,-2-35-19 0 0,-4 97 0 0 0,-22 124 49 0 0,17-317 0 0 0,0 27 0 0 0,-3-1 0 0 0,-8 46 0 0 0,11-73 0 0 0,-4 6 0 0 0,-3-4-119 0 0,7-2 95 0 0,-1 0-1 0 0,1 0 1 0 0,-1 1-1 0 0,0-1 1 0 0,1 0-1 0 0,-1 0 0 0 0,1 1 1 0 0,-1-1-1 0 0,0 0 1 0 0,1 1-1 0 0,-1-1 1 0 0,1 1-1 0 0,-1-1 1 0 0,1 0-1 0 0,0 1 1 0 0,-2 0-1 0 0,-49 55-3519 0 0,26-32 1896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09.610"/>
    </inkml:context>
    <inkml:brush xml:id="br0">
      <inkml:brushProperty name="width" value="0.1" units="cm"/>
      <inkml:brushProperty name="height" value="0.1" units="cm"/>
      <inkml:brushProperty name="color" value="#E71224"/>
    </inkml:brush>
  </inkml:definitions>
  <inkml:trace contextRef="#ctx0" brushRef="#br0">1832 17 2879 0 0,'-3'-1'27'0'0,"-1"0"-1"0"0,1 1 1 0 0,0 0-1 0 0,-1 0 1 0 0,1 0-1 0 0,0 0 1 0 0,-1 0-1 0 0,1 0 0 0 0,0 1 1 0 0,-1 0-1 0 0,1 0 1 0 0,0 0-1 0 0,0 0 1 0 0,0 0-1 0 0,-5 3 1 0 0,-21 6-35 0 0,-7-6 443 0 0,0 0 0 0 0,-67-4 0 0 0,0 0 947 0 0,-434-16 1139 0 0,296 16-2033 0 0,158 3-316 0 0,-117-10 0 0 0,142 0-86 0 0,-100-8 278 0 0,138 15-476 0 0,0 0-1 0 0,0 2 1 0 0,-1 0 0 0 0,2 2 0 0 0,-37 9-1 0 0,22-2-3167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11.267"/>
    </inkml:context>
    <inkml:brush xml:id="br0">
      <inkml:brushProperty name="width" value="0.1" units="cm"/>
      <inkml:brushProperty name="height" value="0.1" units="cm"/>
      <inkml:brushProperty name="color" value="#E71224"/>
    </inkml:brush>
  </inkml:definitions>
  <inkml:trace contextRef="#ctx0" brushRef="#br0">1274 87 919 0 0,'-21'-9'933'0'0,"-1"1"0"0"0,-32-9 0 0 0,38 13-802 0 0,11 2-63 0 0,1 0 0 0 0,0 0-1 0 0,-1 0 1 0 0,1 0 0 0 0,-7-6 0 0 0,8 5 73 0 0,-1 1 0 0 0,0-1-1 0 0,0 1 1 0 0,0 0 0 0 0,-8-3 0 0 0,-2 1 413 0 0,9 2-443 0 0,1 0 0 0 0,-1 1 0 0 0,1 0-1 0 0,-1 0 1 0 0,0 0 0 0 0,0 0 0 0 0,1 1-1 0 0,-1 0 1 0 0,0 0 0 0 0,0 0 0 0 0,0 1 0 0 0,-8 1-1 0 0,-35 9 123 0 0,-91 7 0 0 0,14-2 117 0 0,48-6-199 0 0,-1-4 0 0 0,1-3 0 0 0,-90-8 0 0 0,122 3-251 0 0,0 2-1 0 0,0 2 1 0 0,1 2-1 0 0,-46 11 1 0 0,57-8-2794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17.064"/>
    </inkml:context>
    <inkml:brush xml:id="br0">
      <inkml:brushProperty name="width" value="0.1" units="cm"/>
      <inkml:brushProperty name="height" value="0.1" units="cm"/>
      <inkml:brushProperty name="color" value="#E71224"/>
    </inkml:brush>
  </inkml:definitions>
  <inkml:trace contextRef="#ctx0" brushRef="#br0">1862 166 1839 0 0,'-7'0'68'0'0,"4"0"-56"0"0,0 0 0 0 0,0 0 0 0 0,0 0 0 0 0,0 0 0 0 0,0 0 0 0 0,1 1 0 0 0,-1 0 0 0 0,-4 1 0 0 0,-17 1 1472 0 0,9-1-913 0 0,-36 8 609 0 0,-73 6 0 0 0,87-16-601 0 0,1-2 0 0 0,-51-7 0 0 0,4-1 85 0 0,-54 6 180 0 0,-152 14 0 0 0,122-1-486 0 0,19-10-100 0 0,90-2-188 0 0,1 4 1 0 0,-69 8-1 0 0,60 1-725 0 0,1 4 1 0 0,-80 27-1 0 0,86-19-1734 0 0,8-1-133 0 0</inkml:trace>
  <inkml:trace contextRef="#ctx0" brushRef="#br0" timeOffset="1.01">9658 42 4111 0 0,'0'-2'77'0'0,"0"0"-1"0"0,0 1 1 0 0,-1-1-1 0 0,1 0 1 0 0,0 1-1 0 0,-1-1 0 0 0,1 0 1 0 0,-1 1-1 0 0,0-1 1 0 0,0 1-1 0 0,0-1 1 0 0,1 1-1 0 0,-1-1 1 0 0,0 1-1 0 0,-1 0 0 0 0,1-1 1 0 0,0 1-1 0 0,0 0 1 0 0,-1 0-1 0 0,1 0 1 0 0,0 0-1 0 0,-1 0 0 0 0,1 0 1 0 0,-1 0-1 0 0,1 1 1 0 0,-1-1-1 0 0,0 0 1 0 0,1 1-1 0 0,-1-1 0 0 0,0 1 1 0 0,1 0-1 0 0,-4-1 1 0 0,-6 0 178 0 0,0 0 0 0 0,0 1 1 0 0,-21 2-1 0 0,23-2-215 0 0,-73 10 342 0 0,-20 0 302 0 0,-310-8 1298 0 0,155-9-1795 0 0,-222-2 42 0 0,391 10-241 0 0,-109 3-85 0 0,138 0 17 0 0,-77 15 1 0 0,70-4-141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12.939"/>
    </inkml:context>
    <inkml:brush xml:id="br0">
      <inkml:brushProperty name="width" value="0.1" units="cm"/>
      <inkml:brushProperty name="height" value="0.1" units="cm"/>
      <inkml:brushProperty name="color" value="#E71224"/>
    </inkml:brush>
  </inkml:definitions>
  <inkml:trace contextRef="#ctx0" brushRef="#br0">1173 76 1727 0 0,'-57'-2'2224'0'0,"-11"-6"-561"0"0,-107 2 362 0 0,109 6-1589 0 0,-7 2-5 0 0,0-4 0 0 0,-124-19-1 0 0,184 19-491 0 0,-197-32 672 0 0,185 32-1028 0 0,0 1 1 0 0,0 1-1 0 0,0 1 1 0 0,0 2-1 0 0,0 0 0 0 0,-34 10 1 0 0,28-3-2602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13.870"/>
    </inkml:context>
    <inkml:brush xml:id="br0">
      <inkml:brushProperty name="width" value="0.1" units="cm"/>
      <inkml:brushProperty name="height" value="0.1" units="cm"/>
      <inkml:brushProperty name="color" value="#E71224"/>
    </inkml:brush>
  </inkml:definitions>
  <inkml:trace contextRef="#ctx0" brushRef="#br0">1478 167 2959 0 0,'-11'-5'349'0'0,"0"0"-1"0"0,-1 0 0 0 0,0 1 0 0 0,1 1 0 0 0,-2 0 0 0 0,1 1 0 0 0,-18-2 1 0 0,-7-2-72 0 0,-9 0 78 0 0,-62-1 0 0 0,-25-4 208 0 0,-4-7 22 0 0,-110-19 286 0 0,231 34-858 0 0,-206-35 336 0 0,171 32-264 0 0,-1 2-1 0 0,-69 5 1 0 0,-25 18-317 0 0,96-10-64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16.260"/>
    </inkml:context>
    <inkml:brush xml:id="br0">
      <inkml:brushProperty name="width" value="0.1" units="cm"/>
      <inkml:brushProperty name="height" value="0.1" units="cm"/>
      <inkml:brushProperty name="color" value="#E71224"/>
    </inkml:brush>
  </inkml:definitions>
  <inkml:trace contextRef="#ctx0" brushRef="#br0">4540 166 919 0 0,'0'-3'99'0'0,"0"1"0"0"0,0-1 0 0 0,0 0 0 0 0,-1 1 0 0 0,0-1 0 0 0,1 1 0 0 0,-1-1 0 0 0,0 1 0 0 0,0 0 0 0 0,0-1 0 0 0,0 1 0 0 0,-1 0 0 0 0,1 0 0 0 0,-1 0-1 0 0,1 0 1 0 0,-1 0 0 0 0,0 0 0 0 0,0 0 0 0 0,0 0 0 0 0,0 1 0 0 0,0-1 0 0 0,0 1 0 0 0,0-1 0 0 0,0 1 0 0 0,-1 0 0 0 0,1 0 0 0 0,-1 0 0 0 0,1 0 0 0 0,-1 0-1 0 0,1 1 1 0 0,-1-1 0 0 0,1 1 0 0 0,-1 0 0 0 0,1 0 0 0 0,-1-1 0 0 0,1 2 0 0 0,-1-1 0 0 0,0 0 0 0 0,1 0 0 0 0,-1 1 0 0 0,1 0 0 0 0,-1-1 0 0 0,1 1-1 0 0,-4 2 1 0 0,-13 6 145 0 0,-1 0 0 0 0,-28 8 0 0 0,39-14-166 0 0,-1-1 0 0 0,1 0 0 0 0,-1-1 0 0 0,1 0 0 0 0,-1-1 0 0 0,0 0 0 0 0,-16-2 0 0 0,-15-1 539 0 0,-75 1-1 0 0,-6 1-89 0 0,-94-20 314 0 0,-23-2-164 0 0,168 21-664 0 0,-1 4 0 0 0,-109 15 1 0 0,132-13-328 0 0,-2-3-138 0 0</inkml:trace>
  <inkml:trace contextRef="#ctx0" brushRef="#br0" timeOffset="1">2434 96 1151 0 0,'-201'-4'4462'0'0,"95"-8"-3599"0"0,-15-1 148 0 0,114 13-956 0 0,-161 0 866 0 0,50 4-457 0 0,34-3-224 0 0,-3 0 91 0 0,1-4 0 0 0,-111-18-1 0 0,-72-8 265 0 0,155 18-438 0 0,-200 2 24 0 0,235 10-140 0 0,-1 0-136 0 0,0 3 0 0 0,0 4 1 0 0,-85 20-1 0 0,87-10-316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18.849"/>
    </inkml:context>
    <inkml:brush xml:id="br0">
      <inkml:brushProperty name="width" value="0.1" units="cm"/>
      <inkml:brushProperty name="height" value="0.1" units="cm"/>
      <inkml:brushProperty name="color" value="#E71224"/>
    </inkml:brush>
  </inkml:definitions>
  <inkml:trace contextRef="#ctx0" brushRef="#br0">1196 283 2471 0 0,'-2'-1'69'0'0,"1"0"0"0"0,-1 0-1 0 0,0 0 1 0 0,1 0 0 0 0,-1 1-1 0 0,0-1 1 0 0,0 0 0 0 0,0 1-1 0 0,1 0 1 0 0,-1-1 0 0 0,-2 1-1 0 0,1 0 37 0 0,1-1 1 0 0,-1 1-1 0 0,1-1 0 0 0,0 1 0 0 0,-1-1 0 0 0,1 0 1 0 0,-3-2-1 0 0,-4-3 188 0 0,0-1 0 0 0,1-1 0 0 0,0 1 0 0 0,0-1 0 0 0,-11-16 0 0 0,15 20-230 0 0,0 0-1 0 0,0 0 0 0 0,0 1 1 0 0,0-1-1 0 0,0 1 1 0 0,-1 0-1 0 0,1 0 0 0 0,-1 1 1 0 0,0 0-1 0 0,0-1 0 0 0,-9-1 1 0 0,-4-1 115 0 0,-37-4 0 0 0,37 6-65 0 0,-10-1 99 0 0,-4 0 109 0 0,1-1 0 0 0,-46-14-1 0 0,-125-43 752 0 0,145 47-978 0 0,-1 1 0 0 0,0 3-1 0 0,-1 3 1 0 0,0 2 0 0 0,-1 3 0 0 0,-83 6-1 0 0,106 1-262 0 0,2 4-14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20.494"/>
    </inkml:context>
    <inkml:brush xml:id="br0">
      <inkml:brushProperty name="width" value="0.1" units="cm"/>
      <inkml:brushProperty name="height" value="0.1" units="cm"/>
      <inkml:brushProperty name="color" value="#E71224"/>
    </inkml:brush>
  </inkml:definitions>
  <inkml:trace contextRef="#ctx0" brushRef="#br0">1444 56 2759 0 0,'1'-1'-3'0'0,"-1"1"13"0"0,0 0-1 0 0,0-1 0 0 0,0 1 1 0 0,1 0-1 0 0,-1 0 1 0 0,0-1-1 0 0,0 1 0 0 0,1 0 1 0 0,-1 0-1 0 0,0-1 1 0 0,0 1-1 0 0,1 0 0 0 0,-1 0 1 0 0,0 0-1 0 0,1 0 1 0 0,-1 0-1 0 0,0-1 0 0 0,1 1 1 0 0,-1 0-1 0 0,0 0 1 0 0,1 0-1 0 0,-1 0 0 0 0,0 0 1 0 0,1 0-1 0 0,-1 0 0 0 0,0 0 1 0 0,1 0-1 0 0,-1 0 1 0 0,0 0-1 0 0,1 1 0 0 0,-1-1 2 0 0,0 0-1 0 0,1 0 1 0 0,-1 0-1 0 0,0-1 1 0 0,0 1-1 0 0,0 0 1 0 0,1 0 0 0 0,-1 0-1 0 0,0 0 1 0 0,0 0-1 0 0,0 0 1 0 0,1 0-1 0 0,-1 0 1 0 0,0-1-1 0 0,0 1 1 0 0,0 0-1 0 0,1 0 1 0 0,-1 0-1 0 0,0 0 1 0 0,0-1-1 0 0,0 1 1 0 0,0 0-1 0 0,0 0 1 0 0,0 0-1 0 0,0-1 1 0 0,1 1-1 0 0,-1 0 1 0 0,0 0-1 0 0,0 0 1 0 0,0-1-1 0 0,0 1 1 0 0,0 0-1 0 0,0 0 1 0 0,0 0-1 0 0,0-1 1 0 0,0 1-1 0 0,0 0 1 0 0,0 0-1 0 0,0-1 1 0 0,0 1-1 0 0,0 0 1 0 0,0 0-1 0 0,-1 0 1 0 0,1-1-1 0 0,0 1 1 0 0,0 0-1 0 0,0 0 1 0 0,0 0-1 0 0,0-1 1 0 0,0 1-1 0 0,0 0 1 0 0,-1 0-1 0 0,1 0 1 0 0,0 0-1 0 0,0-1 1 0 0,0 1-1 0 0,0 0 1 0 0,-1 0-1 0 0,1 0 1 0 0,0 0-1 0 0,0 0 1 0 0,0 0-1 0 0,-1 0 1 0 0,1 0-1 0 0,0 0 1 0 0,-1-1-1 0 0,0 1 98 0 0,-1-1 0 0 0,1 0 0 0 0,-1 0 0 0 0,1 0 0 0 0,0 0 0 0 0,-1 0 0 0 0,1 0 0 0 0,0-1 0 0 0,0 1 0 0 0,-2-2 0 0 0,2 1-3 0 0,-1 0-1 0 0,1 1 1 0 0,0-1-1 0 0,-1 1 0 0 0,0-1 1 0 0,1 1-1 0 0,-1 0 1 0 0,-3-2-1 0 0,-2 0 122 0 0,0 1 1 0 0,0 0-1 0 0,-1 0 0 0 0,1 1 0 0 0,-1 0 0 0 0,-12-1 0 0 0,-47 6 220 0 0,10-1-155 0 0,-210 8 1068 0 0,153 3-899 0 0,41-3-218 0 0,-1-4-1 0 0,-87-2 1 0 0,-3-20-48 0 0,12 0-7 0 0,116 14-348 0 0,-1 1 1 0 0,-44 6-1 0 0,43 0-2436 0 0,2 2-865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21.993"/>
    </inkml:context>
    <inkml:brush xml:id="br0">
      <inkml:brushProperty name="width" value="0.1" units="cm"/>
      <inkml:brushProperty name="height" value="0.1" units="cm"/>
      <inkml:brushProperty name="color" value="#E71224"/>
    </inkml:brush>
  </inkml:definitions>
  <inkml:trace contextRef="#ctx0" brushRef="#br0">1150 211 1151 0 0,'-21'-4'373'0'0,"-1"1"0"0"0,1 1 0 0 0,-29 1 0 0 0,-93-8 1897 0 0,107 9-1944 0 0,0-1 1 0 0,1-2-1 0 0,-1-2 1 0 0,1-1-1 0 0,0-1 1 0 0,0-3-1 0 0,-54-21 1 0 0,10-5 109 0 0,31 13-52 0 0,-89-29 0 0 0,120 47-365 0 0,0 1 0 0 0,0 1 0 0 0,0 0 0 0 0,0 2 0 0 0,0 0 0 0 0,-1 0 0 0 0,1 2 0 0 0,0 0 0 0 0,-27 6 0 0 0,-19 10-2480 0 0,32-7-310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22.789"/>
    </inkml:context>
    <inkml:brush xml:id="br0">
      <inkml:brushProperty name="width" value="0.1" units="cm"/>
      <inkml:brushProperty name="height" value="0.1" units="cm"/>
      <inkml:brushProperty name="color" value="#E71224"/>
    </inkml:brush>
  </inkml:definitions>
  <inkml:trace contextRef="#ctx0" brushRef="#br0">2003 110 919 0 0,'0'-1'23'0'0,"0"1"-21"0"0,1 0 1 0 0,-1-1-1 0 0,0 1 0 0 0,0-1 0 0 0,0 1 0 0 0,0 0 1 0 0,0-1-1 0 0,0 1 0 0 0,0-1 0 0 0,0 1 0 0 0,0-1 1 0 0,0 1-1 0 0,0 0 0 0 0,0-1 0 0 0,0 1 0 0 0,-1-1 1 0 0,1 1-1 0 0,0 0 0 0 0,0-1 0 0 0,0 1 0 0 0,0-1 1 0 0,-1 1-1 0 0,1 0 0 0 0,0-1 0 0 0,-1 0 0 0 0,-2-1 94 0 0,0-1-1 0 0,-1 1 0 0 0,1 0 0 0 0,-1 0 0 0 0,1 0 0 0 0,-1 0 0 0 0,0 0 0 0 0,1 1 0 0 0,-1 0 0 0 0,0 0 0 0 0,0 0 0 0 0,-7-1 0 0 0,-6 1 800 0 0,-29 0-1 0 0,26 1-671 0 0,-7 2 79 0 0,0 1 0 0 0,-1 1-1 0 0,1 2 1 0 0,-30 9 0 0 0,22-5-49 0 0,-53 7 1 0 0,59-13-161 0 0,7-1 27 0 0,0 0-1 0 0,0-2 1 0 0,0 0 0 0 0,0-2-1 0 0,-31-3 1 0 0,-348-41 2244 0 0,259 34-1543 0 0,-211-43-1 0 0,309 44-745 0 0,-77-5-1 0 0,92 13-103 0 0,1 2 0 0 0,0 2 0 0 0,-53 8 1 0 0,-22 15-1050 0 0,51-9-2550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24.667"/>
    </inkml:context>
    <inkml:brush xml:id="br0">
      <inkml:brushProperty name="width" value="0.1" units="cm"/>
      <inkml:brushProperty name="height" value="0.1" units="cm"/>
      <inkml:brushProperty name="color" value="#E71224"/>
    </inkml:brush>
  </inkml:definitions>
  <inkml:trace contextRef="#ctx0" brushRef="#br0">1618 16 1839 0 0,'-5'-2'252'0'0,"0"0"0"0"0,0-1-1 0 0,0 1 1 0 0,0 1-1 0 0,0-1 1 0 0,0 1-1 0 0,-1 0 1 0 0,1 0 0 0 0,0 0-1 0 0,-1 1 1 0 0,1 0-1 0 0,-9 1 1 0 0,5 0-143 0 0,-1 0 0 0 0,1 0 0 0 0,0 1 1 0 0,1 1-1 0 0,-1 0 0 0 0,-14 6 0 0 0,7-1-36 0 0,-1 0 0 0 0,0-1 1 0 0,0 0-1 0 0,0-2 0 0 0,-1 0 0 0 0,0-1 1 0 0,0 0-1 0 0,0-2 0 0 0,0 0 0 0 0,-20-1 0 0 0,-104-14 943 0 0,28 0-461 0 0,-41-7 138 0 0,90 11-347 0 0,-71-1-1 0 0,-69 9-14 0 0,7-1-203 0 0,4 2-375 0 0,151 2-80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39.018"/>
    </inkml:context>
    <inkml:brush xml:id="br0">
      <inkml:brushProperty name="width" value="0.1" units="cm"/>
      <inkml:brushProperty name="height" value="0.1" units="cm"/>
      <inkml:brushProperty name="color" value="#E71224"/>
    </inkml:brush>
  </inkml:definitions>
  <inkml:trace contextRef="#ctx0" brushRef="#br0">182 41 1151 0 0,'-7'-4'70'0'0,"-8"-2"268"0"0,-32-1 364 0 0,35 4-428 0 0,8 3-169 0 0,0-1-1 0 0,0 1 0 0 0,0-1 1 0 0,0 1-1 0 0,0 0 0 0 0,0 1 1 0 0,0-1-1 0 0,0 1 0 0 0,0-1 1 0 0,0 1-1 0 0,-5 2 0 0 0,8-2-70 0 0,1-1 0 0 0,-1 0-1 0 0,1 0 1 0 0,-1 0 0 0 0,1 0-1 0 0,-1 0 1 0 0,1 0 0 0 0,-1 0-1 0 0,0 0 1 0 0,1 0 0 0 0,-1 0 0 0 0,1 0-1 0 0,-1 0 1 0 0,1 0 0 0 0,-1 0-1 0 0,1 0 1 0 0,-1-1 0 0 0,1 1-1 0 0,-1 0 1 0 0,1 0 0 0 0,-1-1-1 0 0,0 1-8 0 0,1-1 0 0 0,-1 1 0 0 0,1 0-1 0 0,-1 0 1 0 0,1 0 0 0 0,-1-1 0 0 0,1 1 0 0 0,-1 0 0 0 0,1 0-1 0 0,-1 0 1 0 0,1 0 0 0 0,-1 0 0 0 0,0 0 0 0 0,1 0-1 0 0,-1 0 1 0 0,1 0 0 0 0,-1 0 0 0 0,1 0 0 0 0,-1 0-1 0 0,1 0 1 0 0,-2 1 0 0 0,2-1 0 0 0,-1 0-1 0 0,0 0 0 0 0,1 0 1 0 0,-1 0-1 0 0,0 1 1 0 0,1-1-1 0 0,-1 0 1 0 0,1 0-1 0 0,-1 0 0 0 0,0-1 1 0 0,1 1-1 0 0,-1 0 1 0 0,0 0-1 0 0,1 0 1 0 0,-1 0-1 0 0,1-1 0 0 0,-1 1 1 0 0,0 0-1 0 0,1 0 1 0 0,-1-1-1 0 0,1 1 1 0 0,-1-1-1 0 0,1 1 0 0 0,-1 0 1 0 0,1-1-1 0 0,0 1 1 0 0,-1-1-1 0 0,1 1 1 0 0,-1-1-1 0 0,1 1 0 0 0,0-1 1 0 0,-1 1-1 0 0,1-1 1 0 0,0 0-1 0 0,0 1 0 0 0,-1-1 1 0 0,1 1-1 0 0,0-1 1 0 0,0 0-1 0 0,0 1 1 0 0,0-1-1 0 0,0 1 0 0 0,0-1 1 0 0,0 0-1 0 0,0 1 1 0 0,0-1-1 0 0,0 0 1 0 0,0 1-1 0 0,0-1 0 0 0,1 1 1 0 0,-1-1-1 0 0,0 0 1 0 0,0 1-1 0 0,1-1 1 0 0,0 0-1 0 0,-7 15-2044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40.626"/>
    </inkml:context>
    <inkml:brush xml:id="br0">
      <inkml:brushProperty name="width" value="0.1" units="cm"/>
      <inkml:brushProperty name="height" value="0.1" units="cm"/>
      <inkml:brushProperty name="color" value="#E71224"/>
    </inkml:brush>
  </inkml:definitions>
  <inkml:trace contextRef="#ctx0" brushRef="#br0">961 152 1087 0 0,'0'2'16'0'0,"1"0"0"0"0,0 0 0 0 0,-1 0-1 0 0,1-1 1 0 0,0 1 0 0 0,0 0-1 0 0,0-1 1 0 0,0 1 0 0 0,1 0-1 0 0,-1-1 1 0 0,0 0 0 0 0,1 1-1 0 0,-1-1 1 0 0,1 0 0 0 0,-1 1 0 0 0,1-1-1 0 0,-1 0 1 0 0,1 0 0 0 0,0 0-1 0 0,3 1 1 0 0,-4-1 47 0 0,1-1 0 0 0,-1 1 1 0 0,0-1-1 0 0,1 1 0 0 0,-1-1 0 0 0,1 1 1 0 0,-1-1-1 0 0,1 0 0 0 0,-1 1 0 0 0,0-1 1 0 0,1 0-1 0 0,-1 0 0 0 0,1 0 0 0 0,-1 0 1 0 0,1 0-1 0 0,-1-1 0 0 0,1 1 0 0 0,-1 0 1 0 0,1-1-1 0 0,-1 1 0 0 0,0-1 0 0 0,1 1 1 0 0,-1-1-1 0 0,0 0 0 0 0,0 0 0 0 0,1 1 1 0 0,-1-1-1 0 0,0 0 0 0 0,0 0 0 0 0,0 0 1 0 0,1-2-1 0 0,-1 3-15 0 0,-1-1 0 0 0,1 1 0 0 0,-1-1 1 0 0,1 0-1 0 0,-1 1 0 0 0,0-1 0 0 0,1 1 1 0 0,-1-1-1 0 0,0 0 0 0 0,0 1 0 0 0,0-1 0 0 0,1 0 1 0 0,-1 0-1 0 0,0 1 0 0 0,0-1 0 0 0,0 0 1 0 0,0 1-1 0 0,0-1 0 0 0,0 0 0 0 0,0 0 0 0 0,0 1 1 0 0,0-1-1 0 0,-1 0 0 0 0,1 1 0 0 0,0-1 1 0 0,0 0-1 0 0,-1 1 0 0 0,1-1 0 0 0,0 0 1 0 0,-1 1-1 0 0,1-1 0 0 0,-1 1 0 0 0,1-1 0 0 0,-1 1 1 0 0,1-1-1 0 0,-1 1 0 0 0,1-1 0 0 0,-1 1 1 0 0,1-1-1 0 0,-1 1 0 0 0,0-1 0 0 0,1 1 0 0 0,-1 0 1 0 0,1 0-1 0 0,-1-1 0 0 0,0 1 0 0 0,0 0 1 0 0,1 0-1 0 0,-2 0 0 0 0,-4-2 121 0 0,-1 0 1 0 0,0 1-1 0 0,0 0 0 0 0,-7 0 1 0 0,9 1-214 0 0,-271-11 1628 0 0,246 11-1510 0 0,1-2-1 0 0,0-2 0 0 0,-1 0 1 0 0,1-2-1 0 0,-36-12 0 0 0,28 8 158 0 0,-63-11 0 0 0,23 6 123 0 0,46 8-173 0 0,0 2 0 0 0,0 1-1 0 0,-35 1 1 0 0,40 2 23 0 0,-40-7 0 0 0,65 8-181 0 0,0 0-1 0 0,0 0 1 0 0,0 0-1 0 0,0-1 1 0 0,0 1-1 0 0,0-1 1 0 0,0 1-1 0 0,0-1 1 0 0,0 1-1 0 0,0-1 1 0 0,0 1 0 0 0,0-1-1 0 0,0 0 1 0 0,0 1-1 0 0,1-1 1 0 0,-1 0-1 0 0,0 0 1 0 0,0-1-1 0 0,-5-4 275 0 0,6 5-217 0 0,0 1 0 0 0,0-1-2 0 0,36 15 52 0 0,-26-11-128 0 0,6 3 19 0 0,0-1 0 0 0,0 0 0 0 0,1-2 0 0 0,0 1 0 0 0,28 0 0 0 0,0-1 39 0 0,-29-2 6 0 0,30 0 0 0 0,16-4 130 0 0,0 3-1 0 0,73 10 1 0 0,-84-5-105 0 0,89-3-1 0 0,-102-4-78 0 0,175-3 179 0 0,-119 16-119 0 0,-58-6-17 0 0,0-1-1 0 0,53-1 0 0 0,61-17 244 0 0,133-17 150 0 0,-134 11-160 0 0,-126 18-214 0 0,1 2 0 0 0,-1 0 0 0 0,42 7 0 0 0,-6 0-42 0 0,-40-7-31 0 0,0-1 0 0 0,20-2 0 0 0,21-1 84 0 0,54-3 136 0 0,-104 6-218 0 0,5 0 15 0 0,-9 1 3 0 0,-1-1-1 0 0,1 1 0 0 0,0-1 0 0 0,-1 0 0 0 0,11-4 0 0 0,-5 0 44 0 0,-20 6 41 0 0,-12 1-29 0 0,-117 9-12 0 0,105-12-55 0 0,-18 1 77 0 0,-52 6 1 0 0,-331 26 250 0 0,413-31-325 0 0,-187-7 150 0 0,0-1-59 0 0,183 9-148 0 0,1 0-1 0 0,-1 2 1 0 0,1 1-1 0 0,-1 0 1 0 0,1 2-1 0 0,-33 15 1 0 0,-37 26-4479 0 0,45-20-350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47.078"/>
    </inkml:context>
    <inkml:brush xml:id="br0">
      <inkml:brushProperty name="width" value="0.1" units="cm"/>
      <inkml:brushProperty name="height" value="0.1" units="cm"/>
      <inkml:brushProperty name="color" value="#E71224"/>
    </inkml:brush>
  </inkml:definitions>
  <inkml:trace contextRef="#ctx0" brushRef="#br0">35 819 2527 0 0,'-29'-10'252'0'0,"24"15"-173"0"0,5-5-75 0 0,0 1-1 0 0,1 0 0 0 0,-1 0 1 0 0,1-1-1 0 0,-1 1 1 0 0,1 0-1 0 0,-1-1 0 0 0,1 1 1 0 0,-1-1-1 0 0,1 1 1 0 0,0-1-1 0 0,-1 1 0 0 0,1-1 1 0 0,0 1-1 0 0,0-1 1 0 0,-1 0-1 0 0,1 1 0 0 0,0-1 1 0 0,0 0-1 0 0,0 1 1 0 0,-1-1-1 0 0,1 0 1 0 0,0 0-1 0 0,0 0 0 0 0,0 0 1 0 0,0 0-1 0 0,-1 0 1 0 0,3 0-1 0 0,24 0 145 0 0,6-4 639 0 0,60-15 1 0 0,-60 10-30 0 0,59-6-1 0 0,-11 8-333 0 0,153-6 167 0 0,176 9 318 0 0,-127-12-686 0 0,2 1-16 0 0,42 5 233 0 0,-155-5-252 0 0,-78 6-69 0 0,110 2 0 0 0,274 6 49 0 0,-349-1-136 0 0,174 8 1 0 0,-9 1-2 0 0,147-21-20 0 0,-135 1 204 0 0,49-4 31 0 0,24 5-205 0 0,-123 7-18 0 0,574-52 113 0 0,-624 38-136 0 0,160-12 0 0 0,345 19 0 0 0,-306 24 0 0 0,489-32 56 0 0,-866 19-48 0 0,118-7-8 0 0,81-2 0 0 0,179-7 0 0 0,-76 2 0 0 0,184 4 0 0 0,-172 9 0 0 0,168-9 0 0 0,-147-12 2 0 0,420-33 80 0 0,-519 39 102 0 0,-108 8-118 0 0,-42 1-34 0 0,304-17 138 0 0,-39 0-117 0 0,74-3 33 0 0,-98 5-2 0 0,93-1 13 0 0,61-8-33 0 0,-90 11-64 0 0,-67 6 0 0 0,-236 7 32 0 0,142 9 0 0 0,-131 4-32 0 0,220-18 0 0 0,-208 3 0 0 0,173 11 0 0 0,-252 1 0 0 0,224-9 0 0 0,54 2 0 0 0,-203 12 0 0 0,204-16 0 0 0,193-11 0 0 0,-250 12 143 0 0,77 2-40 0 0,-331 8-99 0 0,382 3 66 0 0,109-9-70 0 0,-154 6 0 0 0,-48-3 0 0 0,-214 5 0 0 0,255 2 0 0 0,249-15 11 0 0,-288 3 48 0 0,91 3-65 0 0,43-10 6 0 0,-186 6 28 0 0,58-6 8 0 0,-277 7-8 0 0,-10 1 27 0 0,0 2 0 0 0,42 1-1 0 0,-72 3-353 0 0,0 0 0 0 0,1 0 0 0 0,-1 0-1 0 0,0 1 1 0 0,0 1 0 0 0,0-1-1 0 0,0 1 1 0 0,0 1 0 0 0,-1-1 0 0 0,11 7-1 0 0,12 13-3456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55.272"/>
    </inkml:context>
    <inkml:brush xml:id="br0">
      <inkml:brushProperty name="width" value="0.1" units="cm"/>
      <inkml:brushProperty name="height" value="0.1" units="cm"/>
      <inkml:brushProperty name="color" value="#E71224"/>
    </inkml:brush>
  </inkml:definitions>
  <inkml:trace contextRef="#ctx0" brushRef="#br0">2163 124 1839 0 0,'-5'-3'329'0'0,"0"1"0"0"0,-1 0 0 0 0,1 0 0 0 0,-1 0 0 0 0,-8-1-1 0 0,-16-5 1114 0 0,15 3-899 0 0,0 1 0 0 0,0 0 0 0 0,-22-2 0 0 0,30 6-418 0 0,-1 0-1 0 0,0 0 1 0 0,1 0 0 0 0,-1 1 0 0 0,0 0-1 0 0,1 0 1 0 0,-1 1 0 0 0,-12 4 0 0 0,-2 1 11 0 0,0-1 0 0 0,-1-1 1 0 0,1-2-1 0 0,-37 3 0 0 0,54-6-83 0 0,-40 6 478 0 0,32-4-336 0 0,0-1 1 0 0,-19-1-1 0 0,18 0-100 0 0,-19 1 60 0 0,-39 8 1 0 0,0-1-11 0 0,38-3-32 0 0,25-3-59 0 0,0-1 0 0 0,0 0 1 0 0,0 0-1 0 0,-10-1 0 0 0,-6-2 71 0 0,-50-6 214 0 0,37 1-127 0 0,24 4-147 0 0,-1 0 1 0 0,0 0 0 0 0,0 2 0 0 0,0 0 0 0 0,0 1 0 0 0,-20 2-1 0 0,4 2 6 0 0,-1-1 0 0 0,1-2-1 0 0,-43-3 1 0 0,48 1 30 0 0,-45 4 0 0 0,45-1-16 0 0,-39-2 1 0 0,48-1-80 0 0,3 0 8 0 0,0 0 1 0 0,0-1 0 0 0,-19-5-1 0 0,13 2 26 0 0,0 1 0 0 0,-27-1 0 0 0,-15-4 32 0 0,-13 1-18 0 0,5 2 95 0 0,57 6-131 0 0,0 0 1 0 0,0 0 0 0 0,0 1-1 0 0,0 1 1 0 0,0 0-1 0 0,-23 8 1 0 0,21-7-21 0 0,3 0 12 0 0,-1-2 0 0 0,1 0 0 0 0,-1 0-1 0 0,-13-2 1 0 0,5 1-6 0 0,0 3 28 0 0,21-3-31 0 0,-1 0 0 0 0,1 0 1 0 0,-1 0-1 0 0,0 1 0 0 0,1-1 0 0 0,-1 0 0 0 0,1 0 0 0 0,-1 1 0 0 0,1-1 0 0 0,-1 0 0 0 0,1 1 1 0 0,-1-1-1 0 0,1 1 0 0 0,-1-1 0 0 0,1 0 0 0 0,0 1 0 0 0,-1-1 0 0 0,1 1 0 0 0,0 0 0 0 0,-1-1 0 0 0,1 1 1 0 0,0-1-1 0 0,-1 1 0 0 0,1-1 0 0 0,0 1 0 0 0,0 0 0 0 0,0-1 0 0 0,0 2 0 0 0,0-2-1 0 0,0 1 0 0 0,0-1 0 0 0,1 1 0 0 0,-1-1 0 0 0,1 1 0 0 0,-1-1 0 0 0,0 1-1 0 0,1-1 1 0 0,-1 0 0 0 0,1 1 0 0 0,-1-1 0 0 0,1 1 0 0 0,-1-1 0 0 0,1 0 0 0 0,0 0 0 0 0,-1 1-1 0 0,1-1 1 0 0,-1 0 0 0 0,1 0 0 0 0,0 0 0 0 0,18 6 14 0 0,-13-5 28 0 0,22 5 80 0 0,1-1 1 0 0,1-2 0 0 0,-1 0-1 0 0,39-3 1 0 0,11 1 26 0 0,-46-1 26 0 0,58-8 0 0 0,-57 4-47 0 0,54 0 0 0 0,-7 9-13 0 0,-22-1-30 0 0,62-5 1 0 0,129-26 156 0 0,-150 10-140 0 0,-51 8 96 0 0,72-5 0 0 0,50 16 64 0 0,63-16 2 0 0,-120 3-170 0 0,-97 10-70 0 0,0 2 0 0 0,0 0-1 0 0,1 0 1 0 0,24 7 0 0 0,-26-7 32 0 0,-14-1-56 0 0,0 0 0 0 0,0 0-1 0 0,0 0 1 0 0,0 0 0 0 0,-1 0 0 0 0,1 0 0 0 0,0 0-1 0 0,0 1 1 0 0,0-1 0 0 0,-1 1 0 0 0,1 0 0 0 0,0-1-1 0 0,3 3 1 0 0,-8-4 50 0 0,0 0-1 0 0,0 1 0 0 0,-1-1 1 0 0,1 1-1 0 0,0 0 0 0 0,0-1 1 0 0,0 2-1 0 0,0-1 0 0 0,0 0 1 0 0,-5 1-1 0 0,-9 1 8 0 0,-57 0 34 0 0,-43-2 90 0 0,-28 0-93 0 0,89 2-1 0 0,-102-11 0 0 0,116 6-59 0 0,-1 1 0 0 0,-73 7 1 0 0,50-1-40 0 0,-256-6 75 0 0,290-1-46 0 0,-62-15-1 0 0,37 5 12 0 0,-24-8-29 0 0,65 16 0 0 0,-1 0 0 0 0,0 0 0 0 0,0 2 0 0 0,0 0 0 0 0,-1 1 0 0 0,1 1 0 0 0,-29 1 0 0 0,-198 26 0 0 0,142-13 0 0 0,102-13 0 0 0,-1 0 0 0 0,1 0 0 0 0,-1 0 0 0 0,1 0 0 0 0,-1 0 0 0 0,0 1 0 0 0,1-1 0 0 0,-1 0 0 0 0,1 0 0 0 0,-1 0 0 0 0,1 0 0 0 0,-1 1 0 0 0,1-1 0 0 0,-1 0 0 0 0,1 1 0 0 0,-1-1 0 0 0,1 0 0 0 0,-1 1 0 0 0,1-1 0 0 0,-1 0 0 0 0,1 1 0 0 0,0-1 0 0 0,-1 1 0 0 0,1 0 0 0 0,0-1 0 0 0,0 1 0 0 0,0-1 0 0 0,1 1 0 0 0,-1-1 0 0 0,0 1 0 0 0,1-1 0 0 0,-1 1 0 0 0,0-1 0 0 0,1 0 0 0 0,-1 1 0 0 0,1-1 0 0 0,-1 0 0 0 0,1 1 0 0 0,-1-1 0 0 0,1 0 0 0 0,-1 1 0 0 0,1-1 0 0 0,0 0 0 0 0,30 10 0 0 0,-10-5 0 0 0,33 1 0 0 0,-7 0 0 0 0,59 4 0 0 0,-14-11 0 0 0,-31-1 0 0 0,5 0 14 0 0,39 1 36 0 0,209-4 94 0 0,-139 7-80 0 0,-127 3-37 0 0,53 11 0 0 0,46 10 47 0 0,-145-25-68 0 0,1-1 0 0 0,-1 1 0 0 0,1-1-1 0 0,0 0 1 0 0,-1 0 0 0 0,1 0 0 0 0,-1-1 0 0 0,1 1 0 0 0,-1-1-1 0 0,5-1 1 0 0,-23-10 286 0 0,10 7-239 0 0,0 1 0 0 0,-1-1 0 0 0,0 2 0 0 0,0-1 0 0 0,0 0 0 0 0,0 1 0 0 0,0 1 0 0 0,-1-1 0 0 0,-11-1 0 0 0,-5 0 0 0 0,-42-1-1 0 0,-16-2 19 0 0,17-1-10 0 0,-101 1 0 0 0,67 4 22 0 0,-375 5 256 0 0,435 0-306 0 0,1 2 0 0 0,1 2 0 0 0,-1 1 0 0 0,-51 17 0 0 0,60-13-349 0 0,0 1-1 0 0,1 1 1 0 0,0 1-1 0 0,1 2 1 0 0,-46 34-1 0 0,44-27-1195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57.618"/>
    </inkml:context>
    <inkml:brush xml:id="br0">
      <inkml:brushProperty name="width" value="0.1" units="cm"/>
      <inkml:brushProperty name="height" value="0.1" units="cm"/>
      <inkml:brushProperty name="color" value="#E71224"/>
    </inkml:brush>
  </inkml:definitions>
  <inkml:trace contextRef="#ctx0" brushRef="#br0">2329 112 455 0 0,'-2'-3'393'0'0,"0"0"0"0"0,1 0 0 0 0,-1 0 0 0 0,0 0 0 0 0,1 0 0 0 0,-2-4 0 0 0,-4-10 598 0 0,6 15-859 0 0,0 1 0 0 0,0-1 0 0 0,0 1 1 0 0,0-1-1 0 0,1 0 0 0 0,-1 1 0 0 0,0-1 1 0 0,1 0-1 0 0,0 1 0 0 0,-1-1 0 0 0,1 0 0 0 0,0 0 1 0 0,0 0-1 0 0,0 1 0 0 0,0-1 0 0 0,0 0 1 0 0,0 0-1 0 0,0 1 0 0 0,1-1 0 0 0,-1 0 0 0 0,1 0 1 0 0,-1 1-1 0 0,1-1 0 0 0,0 0 0 0 0,-1 1 1 0 0,1-1-1 0 0,0 1 0 0 0,0-1 0 0 0,0 1 0 0 0,0-1 1 0 0,0 1-1 0 0,3-2 0 0 0,-2 1-9 0 0,0 1 0 0 0,0-1 0 0 0,0 1 0 0 0,0 0 0 0 0,1 0 0 0 0,-1 0 0 0 0,0 0 0 0 0,1 0 0 0 0,-1 0 0 0 0,0 1 0 0 0,1-1 0 0 0,-1 1 0 0 0,1 0 0 0 0,-1 0 0 0 0,1 0 0 0 0,-1 0 0 0 0,1 0 0 0 0,-1 0-1 0 0,0 1 1 0 0,1-1 0 0 0,-1 1 0 0 0,1 0 0 0 0,2 1 0 0 0,174 61 585 0 0,-152-56-501 0 0,0 0 1 0 0,0-2-1 0 0,0-1 0 0 0,1-1 0 0 0,50-2 0 0 0,-32-1 134 0 0,-30 1-175 0 0,27-3 0 0 0,10-2 23 0 0,1 2 0 0 0,-1 2-1 0 0,74 9 1 0 0,-86-4-115 0 0,22 4 66 0 0,63-1-1 0 0,58-20 721 0 0,-169 11-838 0 0,1 1 0 0 0,18 2 0 0 0,25-1 40 0 0,43-17 230 0 0,-65 9 1531 0 0,-25 6-1993 0 0,0 0 0 0 0,1 1 0 0 0,-1 0 0 0 0,0 1 0 0 0,0 1-1 0 0,20 4 1 0 0,16 2-258 0 0,-35-7 603 0 0,-3 1 179 0 0,1-1-1 0 0,0-1 0 0 0,11 0 0 0 0,-3-1-740 0 0,1 2 0 0 0,-1 0 0 0 0,23 4 0 0 0,-18-1 392 0 0,-4-2 7 0 0,-1 1 0 0 0,0 1-1 0 0,0 1 1 0 0,33 13 0 0 0,-51-17-10 0 0,-1-1 0 0 0,1 0 0 0 0,0 1 0 0 0,0-1 0 0 0,0 1 0 0 0,-1-1 0 0 0,1 1 0 0 0,0-1 0 0 0,0 1-1 0 0,-1-1 1 0 0,1 1 0 0 0,0 0 0 0 0,-1-1 0 0 0,1 1 0 0 0,-1 0 0 0 0,1-1 0 0 0,-1 1 0 0 0,1 1 0 0 0,-1-2 1 0 0,0 1 0 0 0,0-1 0 0 0,0 1 0 0 0,-1-1 0 0 0,1 0 0 0 0,0 1 0 0 0,0-1 0 0 0,0 0 0 0 0,-1 1 0 0 0,1-1 0 0 0,0 0 0 0 0,0 1 0 0 0,-1-1 0 0 0,1 0 0 0 0,0 1 0 0 0,-1-1 1 0 0,1 0-1 0 0,0 0 0 0 0,-1 0 0 0 0,1 1 0 0 0,0-1 0 0 0,-1 0 0 0 0,1 0 0 0 0,0 0 0 0 0,-1 0 0 0 0,0 1 0 0 0,-4 0 24 0 0,1 0 0 0 0,-1 0 0 0 0,0 0 0 0 0,-10 0 0 0 0,-21-3 202 0 0,-42-7 0 0 0,-9-1-82 0 0,-114-8 1598 0 0,167 16-2005 0 0,4 0-172 0 0,-1 1 0 0 0,-43 4 0 0 0,-327 18 432 0 0,250-17 428 0 0,111-4 679 0 0,4 1-1554 0 0,-52-6-1 0 0,-82-4-160 0 0,142 9 608 0 0,-1-2 0 0 0,-43-8 0 0 0,-16-2 144 0 0,70 9-137 0 0,-1 0-1 0 0,-37 1 0 0 0,5-1-57 0 0,45 3 52 0 0,-124-9 167 0 0,105 9-128 0 0,0 1 0 0 0,0 1 0 0 0,-29 6-1 0 0,12-1-12 0 0,-71 2-1 0 0,57-6-4 0 0,-93 2 95 0 0,127-5-110 0 0,2 0 12 0 0,0 0 0 0 0,-30-5 0 0 0,16 1 20 0 0,-1 2-1 0 0,0 1 0 0 0,0 2 1 0 0,-34 5-1 0 0,17 2-2 0 0,30-5-17 0 0,-38 2 1 0 0,33-3 9 0 0,-52 9 0 0 0,58-7-30 0 0,1-1 0 0 0,-1-1 0 0 0,0 0 0 0 0,-32-3 0 0 0,-25-1 108 0 0,56 2-100 0 0,-1-1 0 0 0,-34-5 0 0 0,-56-6 73 0 0,93 11-85 0 0,-42-2 107 0 0,-31-3 69 0 0,-5-2-81 0 0,43 4-9 0 0,-61-12 0 0 0,92 11-41 0 0,-1 1-1 0 0,-39-2 1 0 0,53 6-53 0 0,0 1 1 0 0,0 0 0 0 0,0 0 0 0 0,0 1-1 0 0,0 0 1 0 0,1 1 0 0 0,-1 0-1 0 0,-14 7 1 0 0,-64 37-1000 0 0,32-10-4632 0 0,25-13 36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4:31.899"/>
    </inkml:context>
    <inkml:brush xml:id="br0">
      <inkml:brushProperty name="width" value="0.1" units="cm"/>
      <inkml:brushProperty name="height" value="0.1" units="cm"/>
      <inkml:brushProperty name="color" value="#E71224"/>
    </inkml:brush>
  </inkml:definitions>
  <inkml:trace contextRef="#ctx0" brushRef="#br0">0 142 919 0 0,'0'-2'222'0'0,"1"0"0"0"0,-1 0-1 0 0,1 0 1 0 0,0 0-1 0 0,-1 0 1 0 0,1 0-1 0 0,0 0 1 0 0,0 0 0 0 0,0 0-1 0 0,0 1 1 0 0,1-1-1 0 0,-1 0 1 0 0,0 1-1 0 0,1-1 1 0 0,-1 1-1 0 0,1-1 1 0 0,0 1 0 0 0,-1 0-1 0 0,1-1 1 0 0,0 1-1 0 0,0 0 1 0 0,0 0-1 0 0,3-1 1 0 0,7-5 623 0 0,-10 6-666 0 0,0 0-1 0 0,1-1 0 0 0,-1 1 1 0 0,1 1-1 0 0,0-1 1 0 0,-1 0-1 0 0,1 1 1 0 0,5-1-1 0 0,-6 1-104 0 0,0-1-1 0 0,0 1 1 0 0,1 0-1 0 0,-1-1 1 0 0,0 0-1 0 0,0 1 1 0 0,1-1-1 0 0,-1 0 1 0 0,0 0 0 0 0,0 0-1 0 0,0 0 1 0 0,0 0-1 0 0,0-1 1 0 0,1-1-1 0 0,16-13 690 0 0,-14 12-583 0 0,0 1 0 0 0,-1-1 1 0 0,0 0-1 0 0,6-8 0 0 0,-8 10-156 0 0,1-1-1 0 0,-1 1 0 0 0,1-1 0 0 0,-1 1 1 0 0,1 0-1 0 0,0 0 0 0 0,-1 0 1 0 0,1 0-1 0 0,0 1 0 0 0,0-1 0 0 0,1 1 1 0 0,-1 0-1 0 0,0 0 0 0 0,0 0 0 0 0,0 0 1 0 0,1 0-1 0 0,-1 1 0 0 0,1 0 1 0 0,-1-1-1 0 0,0 1 0 0 0,6 1 0 0 0,7 0 143 0 0,1 2 0 0 0,-1 0 0 0 0,20 6-1 0 0,0 0-52 0 0,-7-2-6 0 0,29 12-1 0 0,-11-4-9 0 0,55 12-12 0 0,-75-23 54 0 0,-16-2-24 0 0,0 0-1 0 0,0 0 1 0 0,19 7-1 0 0,-20-6-92 0 0,1 0-1 0 0,-1-1 0 0 0,1 0 1 0 0,0 0-1 0 0,20-1 0 0 0,-8-1 33 0 0,59 2 74 0 0,-81-2-126 0 0,0 0 0 0 0,0 0 0 0 0,0 1 0 0 0,0-1 0 0 0,0 0 0 0 0,0 0 0 0 0,0 1 0 0 0,0-1 1 0 0,0 0-1 0 0,0 1 0 0 0,0-1 0 0 0,0 1 0 0 0,-1-1 0 0 0,1 1 0 0 0,0 0 0 0 0,0-1 0 0 0,-1 1 0 0 0,1 0 0 0 0,0-1 1 0 0,-1 1-1 0 0,1 0 0 0 0,0 1 0 0 0,0 0-356 0 0,-1 0 1 0 0,1 0-1 0 0,-1 1 1 0 0,1-1-1 0 0,-1 0 0 0 0,0 0 1 0 0,0 0-1 0 0,0 0 1 0 0,0 0-1 0 0,-1 3 0 0 0,-2 14-4026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4:37.743"/>
    </inkml:context>
    <inkml:brush xml:id="br0">
      <inkml:brushProperty name="width" value="0.1" units="cm"/>
      <inkml:brushProperty name="height" value="0.1" units="cm"/>
      <inkml:brushProperty name="color" value="#66CC00"/>
    </inkml:brush>
  </inkml:definitions>
  <inkml:trace contextRef="#ctx0" brushRef="#br0">573 1155 2759 0 0,'11'-10'757'0'0,"-1"1"0"0"0,1 0 0 0 0,1 1 0 0 0,19-12-1 0 0,39-26 3134 0 0,-66 44-3341 0 0,0 0 0 0 0,1 0 1 0 0,-1 0-1 0 0,1 1 0 0 0,4-2 0 0 0,9-2 569 0 0,-11 2-804 0 0,-7 3-256 0 0,1 0-1 0 0,-1-1 0 0 0,1 1 1 0 0,-1 0-1 0 0,1-1 1 0 0,-1 1-1 0 0,1 0 1 0 0,0 0-1 0 0,-1-1 0 0 0,1 1 1 0 0,0 0-1 0 0,-1 0 1 0 0,1 0-1 0 0,0 0 1 0 0,-1 0-1 0 0,1 0 0 0 0,0 0 1 0 0,-1 0-1 0 0,1 0 1 0 0,0 0-1 0 0,-1 1 1 0 0,1-1-1 0 0,-1 0 0 0 0,1 0 1 0 0,0 1-1 0 0,-1-1 1 0 0,1 0-1 0 0,-1 0 1 0 0,1 1-1 0 0,-1-1 0 0 0,2 1 1 0 0,-1 1 34 0 0,0-1 1 0 0,0 0-1 0 0,0 0 1 0 0,0 0-1 0 0,1 0 0 0 0,-1 0 1 0 0,0 0-1 0 0,1 0 1 0 0,-1 0-1 0 0,3 0 0 0 0,-2 0-36 0 0,0-1 0 0 0,0 0-1 0 0,0-1 1 0 0,0 1-1 0 0,-1 0 1 0 0,1 0-1 0 0,0-1 1 0 0,0 1-1 0 0,3-3 1 0 0,6 1 63 0 0,0 0 0 0 0,1 1 0 0 0,-1 0 1 0 0,0 0-1 0 0,1 1 0 0 0,-1 1 0 0 0,0 0 0 0 0,0 1 0 0 0,0 0 1 0 0,0 0-1 0 0,0 1 0 0 0,12 5 0 0 0,8 2 206 0 0,49 8 0 0 0,-62-15-264 0 0,0 1 99 0 0,0 0 1 0 0,1-2 0 0 0,-1 0-1 0 0,1-1 1 0 0,0-1-1 0 0,35-5 1 0 0,-35 2-24 0 0,-1 1 1 0 0,1 1 0 0 0,0 0-1 0 0,20 3 1 0 0,63 12 104 0 0,42 6 100 0 0,64-6 138 0 0,-160-13-377 0 0,0-3 0 0 0,0-1 1 0 0,90-19-1 0 0,-14 10 126 0 0,-117 12-226 0 0,192-2 2128 0 0,-156 0-2574 0 0,0 3 0 0 0,1 1 1 0 0,77 14-1 0 0,-87-10 471 0 0,0-2 0 0 0,0-1 0 0 0,0-2 0 0 0,42-4 0 0 0,-52 3 16 0 0,0 1-1 0 0,0 1 1 0 0,39 8 0 0 0,-35-5-31 0 0,62 18 2026 0 0,-61-14-1985 0 0,40 6 0 0 0,-10-9 5 0 0,-34-4-30 0 0,44 9 0 0 0,-11 4-185 0 0,-9-2-437 0 0,2-1-1 0 0,72 6 1 0 0,92-1 849 0 0,-124-17-256 0 0,5-7 154 0 0,-86 6-164 0 0,92-15 74 0 0,-90 14-36 0 0,1 1 1 0 0,21 0-1 0 0,-24 2-6 0 0,0-1-1 0 0,1-1 0 0 0,-1 0 1 0 0,16-3-1 0 0,-22 1-11 0 0,1 1-1 0 0,-1-1 1 0 0,0 1 0 0 0,1-1-1 0 0,-2-1 1 0 0,1 1 0 0 0,0 0 0 0 0,-1-1-1 0 0,1 0 1 0 0,-1 0 0 0 0,0 0-1 0 0,0 0 1 0 0,3-7 0 0 0,19-22 62 0 0,-9 17-10 0 0,-1 0 0 0 0,-1-1 0 0 0,18-26 0 0 0,-29 37-54 0 0,1-1 1 0 0,-1 0-1 0 0,-1 1 0 0 0,1-1 1 0 0,-1 0-1 0 0,0-1 0 0 0,-1 1 1 0 0,0 0-1 0 0,1-13 0 0 0,-2-1 38 0 0,-1 0-1 0 0,-5-22 1 0 0,0-10-10 0 0,4 41-26 0 0,0-1 1 0 0,0 1-1 0 0,-7-14 0 0 0,-2-18 13 0 0,-30-95-23 0 0,23 81 0 0 0,-66-156 0 0 0,70 189 0 0 0,-1 0 0 0 0,-1 1 0 0 0,-1 1 0 0 0,-29-31 0 0 0,21 25 0 0 0,16 19 3 0 0,-1 1-1 0 0,0 0 0 0 0,-1 1 1 0 0,0 0-1 0 0,0 1 1 0 0,-1 0-1 0 0,0 0 1 0 0,0 2-1 0 0,-1-1 1 0 0,1 1-1 0 0,-1 1 1 0 0,-18-3-1 0 0,-13-2 9 0 0,-1 2-1 0 0,-62-1 1 0 0,63 8-11 0 0,-1 1 0 0 0,-85 15 0 0 0,19-2 0 0 0,-198-1 0 0 0,-111-5 0 0 0,-39 12 0 0 0,282-18 0 0 0,26 4 0 0 0,-147-18 0 0 0,34-20 0 0 0,42 4 0 0 0,-44-4 64 0 0,226 28-64 0 0,-15-1 0 0 0,-87 1 0 0 0,107 6 0 0 0,-58 3 0 0 0,-148 26 0 0 0,220-27 0 0 0,1 1 0 0 0,-1 1 0 0 0,1 1 0 0 0,0 1 0 0 0,0 0 0 0 0,1 2 0 0 0,1 0 0 0 0,-1 1 0 0 0,1 1 0 0 0,-19 17 0 0 0,26-19-4 0 0,1 0 1 0 0,0 1-1 0 0,0 0 0 0 0,1 1 0 0 0,1 0 1 0 0,0 0-1 0 0,0 1 0 0 0,1 0 0 0 0,1 0 0 0 0,0 1 1 0 0,1 0-1 0 0,1 0 0 0 0,0 0 0 0 0,1 0 1 0 0,0 1-1 0 0,-1 19 0 0 0,3 16 4 0 0,1 1 0 0 0,3-1 0 0 0,2 1 0 0 0,2-1 0 0 0,3 0 0 0 0,16 50 0 0 0,-19-78 0 0 0,2 1 0 0 0,0-2 0 0 0,2 1 0 0 0,0-1 0 0 0,25 33 0 0 0,-23-34-2 0 0,-10-14 4 0 0,0-1-1 0 0,0 0 1 0 0,1-1-1 0 0,-1 1 1 0 0,1-1 0 0 0,0 1-1 0 0,6 4 1 0 0,-6-6-15 0 0,-1 0 1 0 0,1 0 0 0 0,-1 0-1 0 0,0 1 1 0 0,0 0 0 0 0,-1-1-1 0 0,1 1 1 0 0,-1 0 0 0 0,0 0-1 0 0,0 0 1 0 0,0 1 0 0 0,0-1-1 0 0,-1 0 1 0 0,0 1 0 0 0,0-1-1 0 0,0 1 1 0 0,0-1 0 0 0,-1 1-1 0 0,1 6 1 0 0,-1 10-997 0 0,-1 0 1 0 0,-6 38-1 0 0,7-56 815 0 0,-7 39-1494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4:55.201"/>
    </inkml:context>
    <inkml:brush xml:id="br0">
      <inkml:brushProperty name="width" value="0.1" units="cm"/>
      <inkml:brushProperty name="height" value="0.1" units="cm"/>
      <inkml:brushProperty name="color" value="#66CC00"/>
    </inkml:brush>
  </inkml:definitions>
  <inkml:trace contextRef="#ctx0" brushRef="#br0">1 21 1375 0 0,'6'-17'3448'0'0,"-2"14"-3628"0"0,-2 4-304 0 0,1 1-425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4:57.941"/>
    </inkml:context>
    <inkml:brush xml:id="br0">
      <inkml:brushProperty name="width" value="0.1" units="cm"/>
      <inkml:brushProperty name="height" value="0.1" units="cm"/>
      <inkml:brushProperty name="color" value="#66CC00"/>
    </inkml:brush>
  </inkml:definitions>
  <inkml:trace contextRef="#ctx0" brushRef="#br0">2690 1104 455 0 0,'0'-1'128'0'0,"0"0"-1"0"0,0 0 0 0 0,0 0 0 0 0,0 0 0 0 0,0 0 0 0 0,-1 0 0 0 0,1 0 1 0 0,0 0-1 0 0,0 0 0 0 0,-1 1 0 0 0,1-1 0 0 0,-1 0 0 0 0,1 0 0 0 0,-1 0 0 0 0,1 1 1 0 0,-1-1-1 0 0,0 0 0 0 0,1 0 0 0 0,-1 1 0 0 0,0-1 0 0 0,1 0 0 0 0,-1 1 0 0 0,0-1 1 0 0,0 1-1 0 0,1-1 0 0 0,-1 1 0 0 0,0 0 0 0 0,0-1 0 0 0,0 1 0 0 0,0 0 0 0 0,0-1 1 0 0,0 1-1 0 0,0 0 0 0 0,0 0 0 0 0,0 0 0 0 0,0 0 0 0 0,1 0 0 0 0,-3 0 0 0 0,-4 1-92 0 0,-1-1 0 0 0,1 1-1 0 0,0 1 1 0 0,-8 1 0 0 0,3 0 497 0 0,-8 1 639 0 0,-32 12-1 0 0,50-15-1047 0 0,-3-1 64 0 0,1 1-1 0 0,-1-1 0 0 0,0 0 0 0 0,1 0 0 0 0,-5-1 0 0 0,-5 1 209 0 0,12-1-285 0 0,0 0 0 0 0,0 1 0 0 0,0-1 0 0 0,0-1 0 0 0,0 1 0 0 0,0 0-1 0 0,0 0 1 0 0,-1-2 0 0 0,-7-4 325 0 0,-11-5 353 0 0,17 9-675 0 0,0 0 1 0 0,0 1 0 0 0,-1 0 0 0 0,1 0-1 0 0,0 0 1 0 0,-1 0 0 0 0,0 1-1 0 0,1 0 1 0 0,-1 0 0 0 0,0 0 0 0 0,-7 0-1 0 0,-34-5 354 0 0,43 6-425 0 0,0-1 1 0 0,1 1-1 0 0,-1-1 1 0 0,1 1-1 0 0,-1-1 1 0 0,1 0-1 0 0,-4-1 1 0 0,5 1-7 0 0,-1 0 1 0 0,1 1-1 0 0,-1-1 0 0 0,1 0 1 0 0,-1 1-1 0 0,1 0 1 0 0,-1-1-1 0 0,1 1 0 0 0,-1 0 1 0 0,1 0-1 0 0,-1 0 0 0 0,1 0 1 0 0,-1 0-1 0 0,0 0 1 0 0,1 0-1 0 0,-1 0 0 0 0,1 1 1 0 0,-1-1-1 0 0,1 1 1 0 0,-3 0-1 0 0,0 1-10 0 0,-1 0 1 0 0,0 0-1 0 0,0 0 1 0 0,1-1-1 0 0,-1 0 0 0 0,0 0 1 0 0,0 0-1 0 0,-1-1 1 0 0,-4 1-1 0 0,5-1 13 0 0,4 0-29 0 0,0 0 0 0 0,1 0 1 0 0,-1 0-1 0 0,0 0 0 0 0,0 0 1 0 0,0 0-1 0 0,0-1 0 0 0,1 1 1 0 0,-1 0-1 0 0,0 0 0 0 0,0-1 1 0 0,1 1-1 0 0,-1 0 1 0 0,0-1-1 0 0,0 1 0 0 0,-1-2 1 0 0,-2 2 87 0 0,0 0 1 0 0,0-1 0 0 0,0 1-1 0 0,-1 0 1 0 0,1 1 0 0 0,0-1-1 0 0,-5 2 1 0 0,0-1 28 0 0,0 0 1 0 0,1-1-1 0 0,-1 0 0 0 0,0 0 1 0 0,-16-4-1 0 0,-18 0 580 0 0,34 3-603 0 0,0-1 1 0 0,0 0 0 0 0,0 0 0 0 0,0-1 0 0 0,1 0 0 0 0,-9-4 0 0 0,-11-4 134 0 0,16 4-129 0 0,11 6-100 0 0,0 0 1 0 0,0 0-1 0 0,0 0 1 0 0,-1 0-1 0 0,1 1 1 0 0,0-1-1 0 0,0 1 0 0 0,0-1 1 0 0,-1 1-1 0 0,1-1 1 0 0,0 1-1 0 0,-1-1 1 0 0,1 1-1 0 0,-3 0 1 0 0,-21-3 129 0 0,19 2-102 0 0,0 1-1 0 0,0-1 1 0 0,1 1-1 0 0,-10 0 1 0 0,-4 4 42 0 0,0 0 1 0 0,-21 8 0 0 0,21-6 35 0 0,0-1-1 0 0,-22 4 1 0 0,30-8 75 0 0,0 0-1 0 0,-1 0 1 0 0,1-1 0 0 0,-22-3-1 0 0,-78-13 572 0 0,35 12-467 0 0,9 1-96 0 0,48 2-117 0 0,-1 1 0 0 0,-32 4 0 0 0,38-2-31 0 0,0 0-1 0 0,-1-2 1 0 0,1 1-1 0 0,0-2 1 0 0,-1 0 0 0 0,-22-5-1 0 0,23 3 32 0 0,-1 0 1 0 0,1 1-1 0 0,0 0 0 0 0,0 1 0 0 0,-1 0 0 0 0,1 2 1 0 0,-1-1-1 0 0,-19 5 0 0 0,-173 17 397 0 0,198-21-439 0 0,-25 5 76 0 0,29-4-104 0 0,1-1-1 0 0,0 0 1 0 0,-1 0 0 0 0,1 0 0 0 0,-1-1 0 0 0,1 0-1 0 0,-1 0 1 0 0,0 0 0 0 0,1 0 0 0 0,-1 0 0 0 0,1-1 0 0 0,-1 0-1 0 0,-4-1 1 0 0,-1-2 33 0 0,-1 2 0 0 0,0-1 0 0 0,0 2 0 0 0,0-1 1 0 0,-1 1-1 0 0,1 1 0 0 0,-21 2 0 0 0,15-1-13 0 0,-1-1-1 0 0,-21-2 1 0 0,23 1 1 0 0,0 0 1 0 0,0 2-1 0 0,1 0 0 0 0,-1 1 0 0 0,0 0 1 0 0,1 2-1 0 0,-29 9 0 0 0,40-12-35 0 0,-2 0 34 0 0,0 1-1 0 0,0-1 1 0 0,-1 0-1 0 0,1 0 1 0 0,0-1-1 0 0,0 0 1 0 0,-1 0-1 0 0,1 0 1 0 0,0-1-1 0 0,-9-2 1 0 0,-25 2 138 0 0,37 1-149 0 0,1 0 0 0 0,-1 0-1 0 0,1 0 1 0 0,0-1 0 0 0,-1 1-1 0 0,1-1 1 0 0,0 0-1 0 0,0 0 1 0 0,-1 0 0 0 0,1 0-1 0 0,0 0 1 0 0,0 0 0 0 0,0-1-1 0 0,0 1 1 0 0,0 0-1 0 0,0-1 1 0 0,1 0 0 0 0,-1 1-1 0 0,0-1 1 0 0,1 0 0 0 0,0 0-1 0 0,-1 0 1 0 0,1 0-1 0 0,0 0 1 0 0,0 0 0 0 0,0-1-1 0 0,0 1 1 0 0,0 0-1 0 0,0-4 1 0 0,-2-1 18 0 0,-1 1 1 0 0,1 0-1 0 0,-1 0 0 0 0,0 0 0 0 0,0 0 0 0 0,-1 1 1 0 0,-7-9-1 0 0,6 8 4 0 0,0 0-1 0 0,1 0 1 0 0,0-1 0 0 0,0 0 0 0 0,-5-9 0 0 0,5 3 7 0 0,1-1 0 0 0,0 0 1 0 0,1 0-1 0 0,-3-26 0 0 0,4 27-11 0 0,0-1 0 0 0,0 1 0 0 0,-1-1 0 0 0,-1 1 0 0 0,-9-21 0 0 0,0 9-11 0 0,8 17-4 0 0,0-1-1 0 0,1 1 1 0 0,-1-1 0 0 0,2-1-1 0 0,-1 1 1 0 0,2 0-1 0 0,-1-1 1 0 0,1 0-1 0 0,-1-12 1 0 0,4 5-8 0 0,6-35 0 0 0,-4 34 0 0 0,2-35 0 0 0,-5-23 112 0 0,0 74-128 0 0,0 0 0 0 0,0 0 0 0 0,0-1 0 0 0,1 1 0 0 0,-1 0 0 0 0,0 0 0 0 0,1 0 0 0 0,0 0 0 0 0,-1-1 0 0 0,1 1 0 0 0,0 0 0 0 0,0 0 0 0 0,0 0 0 0 0,0 1 0 0 0,1-1 0 0 0,-1 0 0 0 0,0 0 0 0 0,1 1 0 0 0,-1-1 0 0 0,1 0 0 0 0,0 1 0 0 0,0 0 0 0 0,-1-1 0 0 0,1 1 0 0 0,2-1 0 0 0,4-1 0 0 0,0 0 0 0 0,0 0 0 0 0,0 1 0 0 0,0 0 0 0 0,13 0 0 0 0,-11 0 0 0 0,0 1 0 0 0,18-6 0 0 0,60-20 0 0 0,-11 4 0 0 0,161-46 0 0 0,-227 66 0 0 0,429-102 0 0 0,-381 92 0 0 0,-27 5 0 0 0,2 1 0 0 0,-1 2 0 0 0,41-1 0 0 0,72 13 0 0 0,0 0 0 0 0,-77-10 0 0 0,69-12 0 0 0,-70 6 0 0 0,71 0 0 0 0,-86 11 0 0 0,78 14 0 0 0,-79-7 0 0 0,79 1 0 0 0,-123-10 0 0 0,11 0 0 0 0,0 0 0 0 0,0 1 0 0 0,0 1 0 0 0,27 6 0 0 0,-29-4 0 0 0,32 4 0 0 0,-31-6 0 0 0,27 7 0 0 0,-17-2 0 0 0,57 4 0 0 0,-17-2 0 0 0,-32-5 0 0 0,45 0 0 0 0,32 4 0 0 0,-97-7 0 0 0,0 0 0 0 0,-1-1 0 0 0,1-1 0 0 0,-1 0 0 0 0,16-4 0 0 0,-9 2 0 0 0,32-1 0 0 0,-54 4 0 0 0,1-1 0 0 0,0 1 0 0 0,0 0 0 0 0,0 0 0 0 0,0 1 0 0 0,0-1 0 0 0,0 0 0 0 0,0 0 0 0 0,0 0 0 0 0,-1 0 0 0 0,1 1 0 0 0,0-1 0 0 0,0 1 0 0 0,0-1 0 0 0,-1 0 0 0 0,1 1 0 0 0,0-1 0 0 0,0 1 0 0 0,-1 0 0 0 0,1-1 0 0 0,0 1 0 0 0,-1-1 0 0 0,1 1 0 0 0,-1 0 0 0 0,1 0 0 0 0,-1-1 0 0 0,1 1 0 0 0,-1 0 0 0 0,1 1 0 0 0,0 1 0 0 0,0 1 0 0 0,-1-1 0 0 0,0 1 0 0 0,0-1 0 0 0,0 1 0 0 0,0 5 0 0 0,-1 13 0 0 0,12 52 0 0 0,1 25 0 0 0,-10-59 0 0 0,-2-1 0 0 0,-2 0 0 0 0,-1 1 0 0 0,-2-1 0 0 0,-19 72 0 0 0,19-97 0 0 0,0 1 0 0 0,-1-1 0 0 0,0 0 0 0 0,-1 0 0 0 0,0 0 0 0 0,-1-1 0 0 0,-1-1 0 0 0,-16 20 0 0 0,-1-9 0 0 0,-7 6 0 0 0,25-19-41 0 0,1 0 0 0 0,0 0 0 0 0,1 1 0 0 0,0-1 0 0 0,0 2 0 0 0,2-1-1 0 0,-8 22 1 0 0,-13 88-1675 0 0,16-67 392 0 0,-10 55-1675 0 0,6-50 879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5:22.200"/>
    </inkml:context>
    <inkml:brush xml:id="br0">
      <inkml:brushProperty name="width" value="0.1" units="cm"/>
      <inkml:brushProperty name="height" value="0.1" units="cm"/>
      <inkml:brushProperty name="color" value="#66CC00"/>
    </inkml:brush>
  </inkml:definitions>
  <inkml:trace contextRef="#ctx0" brushRef="#br0">481 1073 455 0 0,'0'-2'55'0'0,"0"1"0"0"0,0-1 0 0 0,0 1 0 0 0,0 0 0 0 0,-1-1 0 0 0,1 1 0 0 0,0-1 0 0 0,-1 1-1 0 0,0 0 1 0 0,1-1 0 0 0,-1 1 0 0 0,0 0 0 0 0,1-1 0 0 0,-1 1 0 0 0,0 0 0 0 0,0 0 0 0 0,0 0-1 0 0,0 0 1 0 0,-2-2 0 0 0,1 2-19 0 0,-1-1 1 0 0,1 1-1 0 0,-1-1 0 0 0,1 1 0 0 0,-1 0 0 0 0,0 0 0 0 0,1 0 1 0 0,-1 1-1 0 0,-5-2 0 0 0,2 2 157 0 0,1-1 0 0 0,-1 1 0 0 0,0 0 0 0 0,1 0 0 0 0,-1 1 0 0 0,0 0 0 0 0,1 0 0 0 0,-1 0 0 0 0,1 1 0 0 0,-9 3 0 0 0,11-4-55 0 0,0 1 0 0 0,1 0 0 0 0,-1-1 0 0 0,0 0 0 0 0,-1 0 0 0 0,1 0 0 0 0,0 0 0 0 0,0 0 0 0 0,0-1 0 0 0,-1 1 1 0 0,1-1-1 0 0,0 0 0 0 0,0 0 0 0 0,-1 0 0 0 0,1 0 0 0 0,-6-2 0 0 0,-11-1 1465 0 0,17 3-1346 0 0,-1 0-1 0 0,1 0 1 0 0,0-1-1 0 0,-1 0 0 0 0,1 1 1 0 0,-4-3-1 0 0,7 3-179 0 0,-1 0-1 0 0,1-1 0 0 0,-1 1 0 0 0,0 0 0 0 0,1-1 1 0 0,-1 1-1 0 0,1-1 0 0 0,0 1 0 0 0,-1-1 1 0 0,1 1-1 0 0,-1-1 0 0 0,1 1 0 0 0,0-1 0 0 0,-1 1 1 0 0,1-1-1 0 0,0 1 0 0 0,-1-1 0 0 0,1 0 1 0 0,0 1-1 0 0,0-1 0 0 0,0 0 0 0 0,0 1 0 0 0,0-1 1 0 0,0 0-1 0 0,0 1 0 0 0,0-1 0 0 0,0 0 1 0 0,0 1-1 0 0,0-1 0 0 0,0 1 0 0 0,0-1 0 0 0,0 0 1 0 0,1 1-1 0 0,-1-1 0 0 0,1-1 0 0 0,19-41 4454 0 0,-19 43-4476 0 0,-1-1 1 0 0,0 0 0 0 0,1 0-1 0 0,-1 0 1 0 0,1 0 0 0 0,-1 0 0 0 0,1 1-1 0 0,-1-1 1 0 0,1 0 0 0 0,-1 0-1 0 0,1 1 1 0 0,0-1 0 0 0,-1 0 0 0 0,1 1-1 0 0,0-1 1 0 0,0 1 0 0 0,-1-1 0 0 0,1 1-1 0 0,0-1 1 0 0,0 1 0 0 0,0 0-1 0 0,0-1 1 0 0,0 1 0 0 0,0 0 0 0 0,0 0-1 0 0,0 0 1 0 0,-1-1 0 0 0,1 1-1 0 0,0 0 1 0 0,0 0 0 0 0,0 0 0 0 0,0 1-1 0 0,0-1 1 0 0,0 0 0 0 0,0 0-1 0 0,0 0 1 0 0,0 1 0 0 0,0-1 0 0 0,0 0-1 0 0,-1 1 1 0 0,1-1 0 0 0,0 1-1 0 0,0-1 1 0 0,0 1 0 0 0,-1-1 0 0 0,1 1-1 0 0,0 0 1 0 0,-1-1 0 0 0,1 1 0 0 0,1 1-1 0 0,-1 0-11 0 0,0 0-1 0 0,0 0 1 0 0,1 0 0 0 0,-1-1-1 0 0,0 1 1 0 0,1 0 0 0 0,0-1-1 0 0,-1 0 1 0 0,1 1 0 0 0,0-1-1 0 0,0 0 1 0 0,0 0-1 0 0,-1 0 1 0 0,4 2 0 0 0,-2-3 51 0 0,-1 0-1 0 0,1 0 1 0 0,-1 1 0 0 0,1-1 0 0 0,-1-1 0 0 0,0 1 0 0 0,1 0-1 0 0,-1-1 1 0 0,1 1 0 0 0,-1-1 0 0 0,0 0 0 0 0,1 1 0 0 0,2-3 0 0 0,-4 3-18 0 0,1-1 0 0 0,0 1 0 0 0,-1 0 0 0 0,1-1 0 0 0,0 1 0 0 0,0 0 0 0 0,-1 0 0 0 0,1 0 0 0 0,0 0 0 0 0,-1 0 0 0 0,1 1 1 0 0,0-1-1 0 0,0 0 0 0 0,-1 1 0 0 0,3 0 0 0 0,26 15 224 0 0,-2 0-90 0 0,-2-7 294 0 0,1 0 0 0 0,32 6 0 0 0,-48-12-511 0 0,0 0-1 0 0,0 1 0 0 0,0 0 0 0 0,17 10 1 0 0,-16-8-132 0 0,0 0 1 0 0,25 8 0 0 0,10-1 419 0 0,1-3 1 0 0,70 7-1 0 0,-21-7 5 0 0,43 2 96 0 0,-66-2-231 0 0,9-11 27 0 0,94 2 174 0 0,-81 9-234 0 0,17 1-78 0 0,139-15 162 0 0,-72-1-95 0 0,-54 8-43 0 0,182 27 0 0 0,-300-29-64 0 0,14 3 13 0 0,0-1-1 0 0,-1-1 1 0 0,1-1-1 0 0,0-1 0 0 0,29-3 1 0 0,121-21 253 0 0,49 8-105 0 0,-158 14-127 0 0,19-4 25 0 0,-38 1-36 0 0,1 3 0 0 0,47 4 0 0 0,61 7 41 0 0,-6 10 0 0 0,-142-19-63 0 0,8 1 8 0 0,-1 1 0 0 0,0-1 0 0 0,1 2 0 0 0,-1 0 0 0 0,0 1 0 0 0,13 5 0 0 0,36 11-9 0 0,-38-12 0 0 0,-20-8 0 0 0,0 1 0 0 0,0 0 0 0 0,0 0 0 0 0,-1 0 0 0 0,1 0 0 0 0,0 1 0 0 0,0-1 0 0 0,4 3 0 0 0,32 21 0 0 0,-34-22 0 0 0,1 0 0 0 0,0-1 0 0 0,-1 1 0 0 0,1-1 0 0 0,0 0 0 0 0,1-1 0 0 0,-1 1 0 0 0,11 0 0 0 0,14 4 0 0 0,-17-3 7 0 0,-1-1 0 0 0,0-1 0 0 0,1 0 0 0 0,-1-1 0 0 0,1-1 0 0 0,-1 0-1 0 0,18-3 1 0 0,5-1 2 0 0,-9 3-9 0 0,-13 2 0 0 0,0-1 0 0 0,-1-1 0 0 0,1 0 0 0 0,-1-1 0 0 0,19-7 0 0 0,26-12 32 0 0,93-23 0 0 0,-92 37-32 0 0,-39 6 0 0 0,4 0 0 0 0,-14 1 0 0 0,0 0 0 0 0,1 0 0 0 0,19-6 0 0 0,-13 2 0 0 0,0 1 0 0 0,21-2 0 0 0,25-6 0 0 0,-57 10 1 0 0,1 1 4 0 0,0-1-1 0 0,-1 0 1 0 0,1 0 0 0 0,0 0 0 0 0,-1-1 0 0 0,0 0 0 0 0,0 0 0 0 0,0-1 0 0 0,0 0-1 0 0,0 0 1 0 0,-1 0 0 0 0,9-9 0 0 0,5-12-5 0 0,-9 11 0 0 0,18-19 0 0 0,-24 29 0 0 0,0 0 0 0 0,0-1 0 0 0,-1 1 0 0 0,1-1 0 0 0,-1 0 0 0 0,-1 0 0 0 0,1-1 0 0 0,-1 1 0 0 0,1-1 0 0 0,-1 1 0 0 0,-1-1 0 0 0,1 1 0 0 0,0-13 0 0 0,0 11 8 0 0,-1 0 0 0 0,1 0-1 0 0,5-13 1 0 0,-4 14-1 0 0,0-1-1 0 0,-1 0 1 0 0,0 0 0 0 0,1-9-1 0 0,3-31-10 0 0,-1 18 38 0 0,0-42 0 0 0,-4 61-22 0 0,0 0-1 0 0,0 0 1 0 0,1 0 0 0 0,5-12 0 0 0,-4 12-11 0 0,0 0 0 0 0,-1-1 0 0 0,0 1 0 0 0,0-15 0 0 0,-2 13-1 0 0,-2 0-1 0 0,0 1 1 0 0,0-1-1 0 0,-5-13 1 0 0,-4-29 66 0 0,4 7-66 0 0,3 22 0 0 0,-1-40 0 0 0,4 50 0 0 0,0-1 0 0 0,0 1 0 0 0,-1-1 0 0 0,-8-25 0 0 0,3 22 0 0 0,-1 2 0 0 0,-1-1 0 0 0,-14-20 0 0 0,18 33 0 0 0,0 0 0 0 0,0 0 0 0 0,-1 0 0 0 0,0 1 0 0 0,1-1 0 0 0,-2 2 0 0 0,-7-5 0 0 0,10 5 0 0 0,-15-6 0 0 0,0 1 0 0 0,-1 1 0 0 0,1 0 0 0 0,-1 2 0 0 0,-39-7 0 0 0,12 3 0 0 0,11 3 0 0 0,0 2 0 0 0,-53 1 0 0 0,44 2 0 0 0,-113 4 0 0 0,34 2 0 0 0,11-7 0 0 0,-80 2 0 0 0,13 20 0 0 0,30-2 0 0 0,-349-9 0 0 0,203 1 0 0 0,251-6 0 0 0,-47 2 0 0 0,38-6 0 0 0,-12 1 0 0 0,-81-10 0 0 0,92 4 0 0 0,-25-4 0 0 0,31 3 0 0 0,0 2 0 0 0,0 2 0 0 0,-78 7 0 0 0,66-1 0 0 0,-101-8 0 0 0,-75-14 0 0 0,35 15 0 0 0,139 5 0 0 0,-1-3 0 0 0,-69-10 0 0 0,47-1 0 0 0,-93-18 0 0 0,92 16 0 0 0,74 11 0 0 0,1 1 0 0 0,-1 0 0 0 0,1 1 0 0 0,-1 1 0 0 0,0 0 0 0 0,1 0 0 0 0,-17 4 0 0 0,-6 3 0 0 0,-41 14 0 0 0,19-5 0 0 0,25-7 0 0 0,-40 16 0 0 0,61-20 0 0 0,0 0 0 0 0,0 1 0 0 0,0 0 0 0 0,1 1 0 0 0,0 0 0 0 0,-17 17 0 0 0,-2 6 0 0 0,0 1 0 0 0,-31 45 0 0 0,49-59 0 0 0,1 0 0 0 0,0 1 0 0 0,1 0 0 0 0,1 0 0 0 0,1 1 0 0 0,1 0 0 0 0,-5 21 0 0 0,3 17-16 0 0,2 1 1 0 0,2 0-1 0 0,5 72 0 0 0,0 21 3 0 0,-6-87-384 0 0,-20 91 1 0 0,14-92-223 0 0,-23 89-4087 0 0,17-84-1393 0 0,3-6-992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1:31.709"/>
    </inkml:context>
    <inkml:brush xml:id="br0">
      <inkml:brushProperty name="width" value="0.1" units="cm"/>
      <inkml:brushProperty name="height" value="0.1" units="cm"/>
      <inkml:brushProperty name="color" value="#66CC00"/>
    </inkml:brush>
  </inkml:definitions>
  <inkml:trace contextRef="#ctx0" brushRef="#br0">114 1299 455 0 0,'-1'-2'177'0'0,"0"1"0"0"0,0-1 0 0 0,1 0 0 0 0,-1 1 0 0 0,0-1 0 0 0,1 0 0 0 0,-1 1 0 0 0,1-1 0 0 0,0 0 0 0 0,-1 0 0 0 0,1 0 0 0 0,0 0 0 0 0,0 1 0 0 0,0-1 0 0 0,1-2 0 0 0,5-29 1905 0 0,-6 32-1972 0 0,0 1 1 0 0,0-1-1 0 0,1 1 1 0 0,-1-1-1 0 0,0 0 1 0 0,0 1-1 0 0,0-1 1 0 0,1 0-1 0 0,-1 1 0 0 0,0-1 1 0 0,0 1-1 0 0,1-1 1 0 0,-1 1-1 0 0,1-1 1 0 0,-1 1-1 0 0,1-1 1 0 0,-1 1-1 0 0,0-1 1 0 0,1 1-1 0 0,0-1 1 0 0,-1 1-1 0 0,1 0 1 0 0,-1-1-1 0 0,1 1 0 0 0,-1 0 1 0 0,1-1-1 0 0,0 1 1 0 0,-1 0-1 0 0,1 0 1 0 0,0 0-1 0 0,-1 0 1 0 0,1 0-1 0 0,1 0 1 0 0,0 24 1458 0 0,-2-24-1539 0 0,0 1 1 0 0,0 0-1 0 0,0-1 1 0 0,0 1-1 0 0,0-1 1 0 0,0 1-1 0 0,0-1 1 0 0,0 1-1 0 0,0-1 1 0 0,0 1-1 0 0,0-1 1 0 0,0 1-1 0 0,1-1 0 0 0,-1 1 1 0 0,0-1-1 0 0,0 0 1 0 0,1 1-1 0 0,-1-1 1 0 0,0 1-1 0 0,0-1 1 0 0,1 1-1 0 0,-1-1 1 0 0,0 0-1 0 0,1 1 1 0 0,-1-1-1 0 0,1 0 1 0 0,-1 1-1 0 0,1-1 0 0 0,-1 0 1 0 0,0 0-1 0 0,1 1 1 0 0,-1-1-1 0 0,1 0 1 0 0,-1 0-1 0 0,1 0 1 0 0,-1 0-1 0 0,1 1 1 0 0,-1-1-1 0 0,1 0 1 0 0,-1 0-1 0 0,1 0 0 0 0,-1 0 1 0 0,1 0-1 0 0,0-1 1 0 0,28-9 1504 0 0,-4 2-336 0 0,-12 9-660 0 0,-10 0-461 0 0,-1-1 0 0 0,0 1 0 0 0,0-1-1 0 0,0 0 1 0 0,1 0 0 0 0,-1 0 0 0 0,0-1 0 0 0,3 1 0 0 0,50-16 1530 0 0,-50 15-1500 0 0,-1 0-1 0 0,0 0 1 0 0,1 1-1 0 0,-1 0 1 0 0,1 0-1 0 0,-1 0 1 0 0,5 1-1 0 0,21 0 153 0 0,23-1 80 0 0,-25 1-64 0 0,-14-1-96 0 0,0 2 1 0 0,21 4-1 0 0,-21-3-69 0 0,1-1 1 0 0,20 1-1 0 0,109-3 1292 0 0,-106 1-1308 0 0,32-2 180 0 0,-44-1-17 0 0,46-12 0 0 0,-59 11-196 0 0,-1 1-1 0 0,1 1 1 0 0,-1 1 0 0 0,1-1-1 0 0,0 2 1 0 0,-1 0 0 0 0,16 3-1 0 0,-23-4-65 0 0,137 9 335 0 0,-12 1-203 0 0,-84-6-22 0 0,66-4 0 0 0,20-2 237 0 0,64-16 155 0 0,-187 17-459 0 0,1 1 0 0 0,16 2 0 0 0,-19-1-25 0 0,1 0 0 0 0,-1-1 0 0 0,1 0 0 0 0,-1 0 0 0 0,15-3-1 0 0,14-4 578 0 0,56-4 0 0 0,-78 9-1278 0 0,-7 1 677 0 0,0 0 0 0 0,0-1 0 0 0,0 0 0 0 0,0-1 0 0 0,0 1 0 0 0,-1-1 0 0 0,1-1 0 0 0,6-4 0 0 0,3-2 189 0 0,27-24 0 0 0,-26 18-50 0 0,20-22 1 0 0,-32 32-123 0 0,0 0 1 0 0,0-1 0 0 0,-1 0-1 0 0,0 0 1 0 0,0 0 0 0 0,0-1-1 0 0,2-8 1 0 0,-3 3 36 0 0,-2-1 0 0 0,0 1 0 0 0,0 0 0 0 0,-1 0 1 0 0,-1 0-1 0 0,0-1 0 0 0,-4-14 0 0 0,3 8-5 0 0,-2-10 27 0 0,-1 1 0 0 0,-1 0-1 0 0,-2 0 1 0 0,0 0 0 0 0,-15-29 0 0 0,14 36-14 0 0,5 13-49 0 0,0-1 0 0 0,-1 0 0 0 0,-7-10 0 0 0,3 7 6 0 0,-5-7 41 0 0,-12-23 1 0 0,22 36-41 0 0,0-1 0 0 0,1 0 0 0 0,0-1 1 0 0,1 1-1 0 0,-1 0 0 0 0,-1-15 0 0 0,2 0 10 0 0,-2 0-1 0 0,0 1 1 0 0,-2 0-1 0 0,-1 0 1 0 0,-14-34-1 0 0,17 45-15 0 0,0-1-1 0 0,0 0 0 0 0,-1-16 1 0 0,2 16-5 0 0,1-1 0 0 0,-9-20 0 0 0,8 28 1 0 0,1 0 0 0 0,-1 1 0 0 0,0-1 0 0 0,0 1 0 0 0,-1-1 0 0 0,1 1 0 0 0,-1 0 0 0 0,0 1 0 0 0,0-1 0 0 0,0 1 0 0 0,-1-1 0 0 0,1 1 0 0 0,-1 1 0 0 0,0-1 0 0 0,0 1 0 0 0,-5-3 0 0 0,-10-2 0 0 0,1 1 0 0 0,-40-6 0 0 0,28 6 0 0 0,4 2 0 0 0,0 1 0 0 0,0 2 0 0 0,-49 3 0 0 0,11 0 0 0 0,38-2 0 0 0,-40-2 0 0 0,8 0 0 0 0,-83 6 0 0 0,76 0 0 0 0,10-1 0 0 0,-146 0 0 0 0,195-3 0 0 0,-54-3 0 0 0,-95-17 0 0 0,143 17 0 0 0,-56-12 0 0 0,-1 3 0 0 0,-125-7 0 0 0,-76 12 0 0 0,260 6 0 0 0,0 2 0 0 0,0 0 0 0 0,-16 3 0 0 0,21-3 0 0 0,1 1 0 0 0,0 0 0 0 0,0 1 0 0 0,0 0 0 0 0,0 0 0 0 0,1 0 0 0 0,-1 1 0 0 0,1-1 0 0 0,-4 6 0 0 0,4-4 0 0 0,1-1 0 0 0,0 1 0 0 0,1 0 0 0 0,-1 0 0 0 0,1 0 0 0 0,0 0 0 0 0,0 1 0 0 0,1-1 0 0 0,-1 0 0 0 0,1 1 0 0 0,0-1 0 0 0,1 1 0 0 0,-1 8 0 0 0,2 8 0 0 0,1 0 0 0 0,4 25 0 0 0,-1-19 0 0 0,-1 27-15 0 0,-2-1 1 0 0,-9 93-1 0 0,0 2-5 0 0,9-113 20 0 0,1-1 0 0 0,2 0 0 0 0,1 0 0 0 0,14 44 0 0 0,-18-71-25 0 0,6 16-1619 0 0,-2 1 0 0 0,0 0 0 0 0,-2 0 0 0 0,-1 0 0 0 0,0 44 0 0 0,-6-41-5707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1:42.510"/>
    </inkml:context>
    <inkml:brush xml:id="br0">
      <inkml:brushProperty name="width" value="0.1" units="cm"/>
      <inkml:brushProperty name="height" value="0.1" units="cm"/>
      <inkml:brushProperty name="color" value="#66CC00"/>
    </inkml:brush>
  </inkml:definitions>
  <inkml:trace contextRef="#ctx0" brushRef="#br0">3818 1209 2527 0 0,'5'-9'58'0'0,"-3"5"283"0"0,1 0 0 0 0,-1 0-1 0 0,-1 0 1 0 0,1-1 0 0 0,0 1 0 0 0,-1 0 0 0 0,1-7-1 0 0,-2 11-303 0 0,0-1 0 0 0,0 1 0 0 0,0 0-1 0 0,0 0 1 0 0,0 0 0 0 0,0 0-1 0 0,0-1 1 0 0,-1 1 0 0 0,1 0-1 0 0,0 0 1 0 0,0 0 0 0 0,0 0 0 0 0,0 0-1 0 0,-1 0 1 0 0,1 0 0 0 0,0-1-1 0 0,0 1 1 0 0,0 0 0 0 0,-1 0-1 0 0,1 0 1 0 0,0 0 0 0 0,0 0 0 0 0,0 0-1 0 0,-1 0 1 0 0,1 0 0 0 0,0 0-1 0 0,0 0 1 0 0,0 0 0 0 0,0 0-1 0 0,-1 0 1 0 0,1 0 0 0 0,0 0 0 0 0,0 0-1 0 0,0 0 1 0 0,-1 1 0 0 0,1-1-1 0 0,0 0 1 0 0,0 0 0 0 0,0 0-1 0 0,0 0 1 0 0,-1 0 0 0 0,1 0 0 0 0,0 0-1 0 0,0 1 1 0 0,0-1 0 0 0,-15 8 628 0 0,5-3-121 0 0,-27 7 1230 0 0,27-9-1479 0 0,0-2-1 0 0,-1 0 0 0 0,1 0 0 0 0,-1-1 0 0 0,1 0 1 0 0,-1-1-1 0 0,1 0 0 0 0,-19-4 0 0 0,25 5-184 0 0,0 0 1 0 0,-1 0-1 0 0,1 0 0 0 0,-1 1 0 0 0,1-1 0 0 0,0 1 0 0 0,-1 0 1 0 0,1 1-1 0 0,0-1 0 0 0,0 1 0 0 0,0 0 0 0 0,-4 2 0 0 0,-8 3 178 0 0,10-5-170 0 0,0 1 0 0 0,0-2 0 0 0,0 1-1 0 0,-1-1 1 0 0,1 0 0 0 0,0 0 0 0 0,0-1-1 0 0,-1 0 1 0 0,1 0 0 0 0,0 0 0 0 0,-1-1 0 0 0,1 0-1 0 0,0 0 1 0 0,0-1 0 0 0,0 0 0 0 0,0 0-1 0 0,-8-3 1 0 0,-47-20 829 0 0,39 17-758 0 0,2 2-9 0 0,0 1 1 0 0,0 1-1 0 0,0 1 0 0 0,-24-1 1 0 0,19 2-159 0 0,-13 2 110 0 0,33 0-107 0 0,-1 1-1 0 0,1-1 1 0 0,0 0 0 0 0,-1 0-1 0 0,1-1 1 0 0,0 0-1 0 0,-1 0 1 0 0,1 0 0 0 0,0 0-1 0 0,0-1 1 0 0,0 0 0 0 0,-6-3-1 0 0,6 3 25 0 0,0 0 1 0 0,0 0-1 0 0,0 0 0 0 0,0 0 0 0 0,-1 1 1 0 0,-6-2-1 0 0,-15-3 190 0 0,17 4-190 0 0,0 1 0 0 0,0-1-1 0 0,1 2 1 0 0,-1-1 0 0 0,0 2-1 0 0,0-1 1 0 0,0 1 0 0 0,-13 3-1 0 0,-33 2 114 0 0,-20-3 51 0 0,41 0-25 0 0,-36-3 1 0 0,53 0-135 0 0,1 0 0 0 0,-23 5 0 0 0,-2 0 2 0 0,-81-6 123 0 0,45-2-75 0 0,-65 11 77 0 0,56-2-80 0 0,56-5-24 0 0,1 1-1 0 0,-36 8 1 0 0,-17 7 64 0 0,-146 10-1 0 0,44-32 88 0 0,-11-20 44 0 0,166 19-240 0 0,25 5-21 0 0,-1 0-1 0 0,1 0 1 0 0,0 0 0 0 0,-1 0-1 0 0,1 1 1 0 0,-1 0 0 0 0,-6 1-1 0 0,-15 2 29 0 0,-29 1 0 0 0,11-1-42 0 0,-8-3 12 0 0,38 0 25 0 0,1 0 0 0 0,-1 1-1 0 0,-22 4 1 0 0,17-2 2 0 0,-32 2-1 0 0,30-3-34 0 0,-15-1 36 0 0,-62-6 0 0 0,67 3 17 0 0,-37-7 19 0 0,48 6-27 0 0,0 0 0 0 0,0 1-1 0 0,-42 2 1 0 0,-123 21 29 0 0,58-5 42 0 0,124-16-113 0 0,1 1 0 0 0,-1-1 0 0 0,0-1 1 0 0,1 1-1 0 0,-1 0 0 0 0,-5-2 0 0 0,8 1 6 0 0,0 1-1 0 0,0 0 1 0 0,0 0-1 0 0,0-1 1 0 0,0 1-1 0 0,0-1 1 0 0,0 1 0 0 0,0-1-1 0 0,0 1 1 0 0,0-1-1 0 0,0 0 1 0 0,0 1-1 0 0,0-1 1 0 0,0 0 0 0 0,1 0-1 0 0,-1 0 1 0 0,0 1-1 0 0,1-1 1 0 0,-1 0-1 0 0,0 0 1 0 0,1 0 0 0 0,-1 0-1 0 0,0-2 1 0 0,1-4 43 0 0,-1-1 0 0 0,1 1 1 0 0,1-1-1 0 0,-1 1 0 0 0,1-1 1 0 0,0 1-1 0 0,1-1 0 0 0,0 1 1 0 0,3-7-1 0 0,-2 1-3 0 0,0 1-1 0 0,-1-1 1 0 0,0 0 0 0 0,-1 1-1 0 0,-1-1 1 0 0,-1-17 0 0 0,-15-76 192 0 0,14 93-208 0 0,-40-136 255 0 0,22 89-263 0 0,13 34 8 0 0,-30-108 68 0 0,28 99-82 0 0,-19-46-1 0 0,0-3-5 0 0,26 79-14 0 0,0-1 0 0 0,1 0 0 0 0,0 0 0 0 0,0-1 0 0 0,0 1 0 0 0,1 0 0 0 0,0 0 0 0 0,0 0 0 0 0,1 0 0 0 0,0 0 0 0 0,0 0 0 0 0,0 0 0 0 0,1 0 0 0 0,0 0 0 0 0,0 0 0 0 0,0 0 0 0 0,1 1 0 0 0,-1-1 0 0 0,2 1 0 0 0,-1 0 0 0 0,0 0 0 0 0,1 0 0 0 0,0 0 0 0 0,0 1 0 0 0,7-7 0 0 0,38-36 0 0 0,-43 43 0 0 0,0-1 0 0 0,0 0 0 0 0,0 0 0 0 0,1 0 0 0 0,0 1 0 0 0,0 1 0 0 0,0-1 0 0 0,0 1 0 0 0,10-3 0 0 0,11-1 0 0 0,1 1 0 0 0,42-4 0 0 0,10 4 0 0 0,-14 1 0 0 0,124 5 0 0 0,214 16 0 0 0,-225-13 0 0 0,40 4 0 0 0,177-1 0 0 0,-305-6 0 0 0,271 2 0 0 0,-250-2 0 0 0,296-12 0 0 0,-163 3 0 0 0,-215 9 0 0 0,13 1 0 0 0,-10 0 0 0 0,67-8 0 0 0,175-26 64 0 0,-247 32-73 0 0,0 0 0 0 0,0 3 0 0 0,0 0 0 0 0,0 2-1 0 0,0 1 1 0 0,42 13 0 0 0,-62-15 7 0 0,-1 1 0 0 0,0 0 1 0 0,0 1-1 0 0,0 0 0 0 0,-1 0 0 0 0,1 0 0 0 0,-1 1 0 0 0,-1 0 0 0 0,11 13 0 0 0,-8-10-3 0 0,-1 2 1 0 0,-1-1-1 0 0,0 1 0 0 0,0 0 0 0 0,-1 0 0 0 0,6 18 0 0 0,-6-8 1 0 0,-1 0-1 0 0,4 38 1 0 0,-2-11 6 0 0,21 164-34 0 0,-25-168 21 0 0,-2 1 1 0 0,-8 78-1 0 0,-24 187-789 0 0,31-305 793 0 0,-4 136-2936 0 0,6-77 1477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11.313"/>
    </inkml:context>
    <inkml:brush xml:id="br0">
      <inkml:brushProperty name="width" value="0.1" units="cm"/>
      <inkml:brushProperty name="height" value="0.1" units="cm"/>
      <inkml:brushProperty name="color" value="#F4F91B"/>
    </inkml:brush>
  </inkml:definitions>
  <inkml:trace contextRef="#ctx0" brushRef="#br0">2484 0 2815 0 0,'-5'24'1382'0'0,"2"-13"-322"0"0,3-10-989 0 0,0 0 0 0 0,-1 0 1 0 0,1 0-1 0 0,0 0 0 0 0,-1 0 1 0 0,1 0-1 0 0,-1 0 1 0 0,0 0-1 0 0,1 0 0 0 0,-1 0 1 0 0,0 0-1 0 0,1-1 0 0 0,-1 1 1 0 0,0 0-1 0 0,0 0 0 0 0,0-1 1 0 0,0 1-1 0 0,0 0 0 0 0,0-1 1 0 0,0 1-1 0 0,0-1 0 0 0,0 1 1 0 0,0-1-1 0 0,-1 1 0 0 0,-33 3 945 0 0,5-1-351 0 0,-24 7-135 0 0,-1-3 1 0 0,0-1-1 0 0,-77-3 1 0 0,-8 1-156 0 0,77 2 68 0 0,-84 18-1 0 0,110-17-315 0 0,1-2 1 0 0,-58 0-1 0 0,41-6 253 0 0,-70-12 0 0 0,71 8-195 0 0,0 2-1 0 0,-62 5 1 0 0,-36 14-88 0 0,62-4-6 0 0,-181 25 477 0 0,-8-2-310 0 0,94-25 149 0 0,91-7-1083 0 0,1 4-3353 0 0,57-3-495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9:11.352"/>
    </inkml:context>
    <inkml:brush xml:id="br0">
      <inkml:brushProperty name="width" value="0.1" units="cm"/>
      <inkml:brushProperty name="height" value="0.1" units="cm"/>
      <inkml:brushProperty name="color" value="#E71224"/>
    </inkml:brush>
  </inkml:definitions>
  <inkml:trace contextRef="#ctx0" brushRef="#br0">2312 1473 3023 0 0,'0'-1'55'0'0,"0"0"0"0"0,1 0 0 0 0,-1 0 0 0 0,0 0 0 0 0,0 1-1 0 0,1-1 1 0 0,-1 0 0 0 0,0 0 0 0 0,1 0 0 0 0,-1 1-1 0 0,1-1 1 0 0,-1 0 0 0 0,1 1 0 0 0,-1-1 0 0 0,1 0 0 0 0,0 1-1 0 0,-1-1 1 0 0,1 1 0 0 0,0-1 0 0 0,-1 1 0 0 0,1-1 0 0 0,0 1-1 0 0,0-1 1 0 0,0 1 0 0 0,0-1 0 0 0,2 0 236 0 0,0 0 1 0 0,0 1-1 0 0,0-1 0 0 0,0 0 1 0 0,0 1-1 0 0,6-1 1 0 0,-22 3 2689 0 0,9-1-2792 0 0,-1-1-1 0 0,1 1 1 0 0,0-1 0 0 0,0 1 0 0 0,0-1 0 0 0,0-1 0 0 0,0 1 0 0 0,0 0 0 0 0,0-1-1 0 0,0 0 1 0 0,0 0 0 0 0,0 0 0 0 0,-6-3 0 0 0,8 2-81 0 0,-1 1 0 0 0,0 0 0 0 0,1-1 0 0 0,-1 1 1 0 0,0 0-1 0 0,1 1 0 0 0,-1-1 0 0 0,0 0 0 0 0,0 1 0 0 0,0 0 0 0 0,0-1 0 0 0,0 1 0 0 0,0 0 0 0 0,-5 1 1 0 0,0 1 14 0 0,1 0 0 0 0,-1 1 0 0 0,1 0 1 0 0,-8 3-1 0 0,6-2-125 0 0,-67 20 779 0 0,71-22-670 0 0,-1 0-1 0 0,0-1 1 0 0,1 0-1 0 0,-1 0 1 0 0,0-1-1 0 0,0 0 0 0 0,1 0 1 0 0,-1 0-1 0 0,0 0 1 0 0,1-1-1 0 0,-1 0 1 0 0,-10-3-1 0 0,12 3-52 0 0,-1 1-1 0 0,0 0 1 0 0,0 0-1 0 0,0 0 1 0 0,0 0-1 0 0,0 1 1 0 0,1 0-1 0 0,-1 0 1 0 0,-9 4-1 0 0,-8 0-36 0 0,-221 60 162 0 0,235-62-176 0 0,-13 5 66 0 0,-1 1 0 0 0,-23 14 0 0 0,0 0-10 0 0,34-18 9 0 0,-1-1 0 0 0,1-1-1 0 0,-1 0 1 0 0,1-1 0 0 0,-1 0-1 0 0,0-1 1 0 0,0 0 0 0 0,0 0-1 0 0,0-2 1 0 0,1 1 0 0 0,-1-2 0 0 0,-19-3-1 0 0,-52-4 347 0 0,58 8-319 0 0,-1-2 0 0 0,-27-6 0 0 0,10-5 42 0 0,30 9-64 0 0,-1 1 1 0 0,0 0-1 0 0,-19-2 1 0 0,12 5-34 0 0,-1 2 1 0 0,1 0-1 0 0,-23 5 0 0 0,-41 1-43 0 0,-91-15 379 0 0,148 7-277 0 0,17 0-14 0 0,0 1 1 0 0,-20 2-1 0 0,21-2-57 0 0,0 1 0 0 0,0-1 1 0 0,-17-3-1 0 0,-9 1 147 0 0,28 1-134 0 0,1-1-1 0 0,0 0 1 0 0,-1 0 0 0 0,1 0 0 0 0,-12-6-1 0 0,7 2 33 0 0,7 5-32 0 0,0-1 0 0 0,0 0 1 0 0,0 0-1 0 0,1-1 0 0 0,-1 0 0 0 0,1 1 0 0 0,-1-2 0 0 0,1 1 0 0 0,0 0 1 0 0,0-1-1 0 0,1 0 0 0 0,-1 1 0 0 0,1-2 0 0 0,-1 1 0 0 0,1 0 0 0 0,1-1 1 0 0,-1 1-1 0 0,1-1 0 0 0,-1 0 0 0 0,-2-9 0 0 0,1-5 83 0 0,-1 0-1 0 0,-2 0 0 0 0,-9-21 0 0 0,2 8-22 0 0,6 13 31 0 0,-1 0 0 0 0,-1 1 0 0 0,-19-29-1 0 0,-68-71 23 0 0,89 108-137 0 0,2 0 0 0 0,-1 0 1 0 0,1-1-1 0 0,1 0 0 0 0,0 0 0 0 0,-3-13 0 0 0,-17-73 184 0 0,-1-2-5 0 0,-8 11 139 0 0,-14-44 39 0 0,46 122-358 0 0,0 0 0 0 0,0 1 0 0 0,1-1 0 0 0,1 0 0 0 0,0 0 0 0 0,0 0 0 0 0,0 1 0 0 0,4-17 0 0 0,2 0 40 0 0,18-48 0 0 0,-18 56-48 0 0,-2 6-8 0 0,0 0 1 0 0,1 0-1 0 0,0 1 1 0 0,1 0-1 0 0,0 0 1 0 0,15-21-1 0 0,-13 23 0 0 0,1 0 0 0 0,0 0 0 0 0,0 1 0 0 0,1 0 0 0 0,0 0 0 0 0,0 1 0 0 0,1 1 0 0 0,0 0 0 0 0,16-7 0 0 0,64-17 0 0 0,-38 12 0 0 0,-12 5 0 0 0,20-15 0 0 0,-42 18 0 0 0,1 2 0 0 0,0 0 0 0 0,0 0 0 0 0,32-5 0 0 0,171-33 0 0 0,-202 42 0 0 0,1 1 0 0 0,0 1 0 0 0,29 1 0 0 0,74 5 0 0 0,-96-3 0 0 0,55 6 0 0 0,-64-5 0 0 0,0 0 0 0 0,0-2 0 0 0,28-2 0 0 0,59-13 0 0 0,-85 12 0 0 0,29-8 0 0 0,-30 6 0 0 0,39-4 0 0 0,26 9 0 0 0,9 2 0 0 0,-58-3 0 0 0,0 2 0 0 0,53 8 0 0 0,-87-8 0 0 0,98 14 0 0 0,-3-3 0 0 0,-29-7 0 0 0,-62-5 0 0 0,-1 0 0 0 0,1 0 0 0 0,-1 1 0 0 0,1 0 0 0 0,-1 0 0 0 0,0 1 0 0 0,0 0 0 0 0,1 0 0 0 0,-1 0 0 0 0,0 1 0 0 0,-1-1 0 0 0,1 1 0 0 0,0 1 0 0 0,-1-1 0 0 0,7 7 0 0 0,-4-4 0 0 0,0 1 0 0 0,0-1 0 0 0,16 8 0 0 0,14 10 0 0 0,-7 2 0 0 0,-2 2 0 0 0,31 34 0 0 0,-53-54 0 0 0,0-1 0 0 0,1 1 0 0 0,-1 1 0 0 0,-1-1 0 0 0,1 1 0 0 0,-2 1 0 0 0,1-1 0 0 0,-1 1 0 0 0,0-1 0 0 0,5 20 0 0 0,1 18 0 0 0,-3-15 0 0 0,-1 1 0 0 0,-1 0 0 0 0,1 49 0 0 0,-5 19-15 0 0,0-35-9 0 0,-8 89-1 0 0,-1-117 25 0 0,-1-1 0 0 0,-3 0 0 0 0,-21 53 0 0 0,15-43 0 0 0,-14 57 0 0 0,16-27 1 0 0,9-37-37 0 0,-18 55-1 0 0,24-93 37 0 0,-1 1 0 0 0,0-1 0 0 0,0 1 0 0 0,0-1 0 0 0,0 1 0 0 0,0-1 0 0 0,-1 0 0 0 0,1 1 0 0 0,-1-1 0 0 0,1 0 0 0 0,-1 0 0 0 0,0 0 0 0 0,0 0 0 0 0,0 0 0 0 0,0-1 0 0 0,-2 3 0 0 0,-37 20-160 0 0,32-19-43 0 0,0 1-1 0 0,0-1 1 0 0,0 2-1 0 0,-11 9 1 0 0,-1 7-1175 0 0,0 2 0 0 0,-18 27 1 0 0,17-22-513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12.279"/>
    </inkml:context>
    <inkml:brush xml:id="br0">
      <inkml:brushProperty name="width" value="0.1" units="cm"/>
      <inkml:brushProperty name="height" value="0.1" units="cm"/>
      <inkml:brushProperty name="color" value="#F4F91B"/>
    </inkml:brush>
  </inkml:definitions>
  <inkml:trace contextRef="#ctx0" brushRef="#br0">745 82 2303 0 0,'-3'-1'62'0'0,"0"0"0"0"0,-1 1 0 0 0,1-1 0 0 0,0 1 0 0 0,0 0 0 0 0,-1 0 0 0 0,1 0 0 0 0,-5 1 0 0 0,-12 0 36 0 0,-16-5 576 0 0,-1-2 0 0 0,1-1 0 0 0,-44-16 0 0 0,-48-10 2157 0 0,111 30-2624 0 0,-1 1 1 0 0,0 0-1 0 0,0 1 0 0 0,0 1 1 0 0,-23 3-1 0 0,-2 5-137 0 0,-69 22 0 0 0,67-16-326 0 0,2-4-127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12.934"/>
    </inkml:context>
    <inkml:brush xml:id="br0">
      <inkml:brushProperty name="width" value="0.1" units="cm"/>
      <inkml:brushProperty name="height" value="0.1" units="cm"/>
      <inkml:brushProperty name="color" value="#F4F91B"/>
    </inkml:brush>
  </inkml:definitions>
  <inkml:trace contextRef="#ctx0" brushRef="#br0">1403 70 2271 0 0,'-14'1'509'0'0,"0"-1"0"0"0,0 0 1 0 0,0 0-1 0 0,-22-5 0 0 0,16 2 169 0 0,-46-1 1358 0 0,-124 8-1 0 0,123 0-1238 0 0,-117-8-1 0 0,-40-27 275 0 0,68 8-655 0 0,116 18-385 0 0,0 3 0 0 0,-1 1 1 0 0,-79 9-1 0 0,18 10-3557 0 0,41-2-464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45.994"/>
    </inkml:context>
    <inkml:brush xml:id="br0">
      <inkml:brushProperty name="width" value="0.1" units="cm"/>
      <inkml:brushProperty name="height" value="0.1" units="cm"/>
      <inkml:brushProperty name="color" value="#F4F91B"/>
    </inkml:brush>
  </inkml:definitions>
  <inkml:trace contextRef="#ctx0" brushRef="#br0">125 1191 919 0 0,'0'0'67'0'0,"-4"-8"2625"0"0,4 8-2598 0 0,-1-1 0 0 0,1 1-1 0 0,0 0 1 0 0,0-1 0 0 0,-1 1-1 0 0,1 0 1 0 0,0 0 0 0 0,0-1 0 0 0,0 1-1 0 0,-1 0 1 0 0,1-1 0 0 0,0 1-1 0 0,0 0 1 0 0,0-1 0 0 0,0 1 0 0 0,0-1-1 0 0,0 1 1 0 0,0 0 0 0 0,0-1-1 0 0,0 1 1 0 0,0 0 0 0 0,0-1 0 0 0,0 1-1 0 0,0-1 1 0 0,0 1 0 0 0,0 0-1 0 0,0-1 1 0 0,2-5 2296 0 0,-1 10-1892 0 0,-1-3-337 0 0,0 1 1 0 0,0-1-1 0 0,1 1 1 0 0,-1-1-1 0 0,1 1 1 0 0,-1-1-1 0 0,1 1 0 0 0,-1-1 1 0 0,1 0-1 0 0,0 1 1 0 0,1 1-1 0 0,5 0 775 0 0,-7-3-892 0 0,1-1 0 0 0,-1 1 0 0 0,1 0 0 0 0,-1-1 0 0 0,1 1 0 0 0,-1-1 0 0 0,0 1 0 0 0,1-1 0 0 0,-1 1 0 0 0,0 0 0 0 0,1-1 0 0 0,-1 1 0 0 0,0-1 0 0 0,0 1 0 0 0,1-1 0 0 0,-1 0 0 0 0,0 1 0 0 0,0-2 0 0 0,1 1 23 0 0,0-1 0 0 0,0 1 0 0 0,0-1 0 0 0,0 1 0 0 0,1-1 0 0 0,-1 1 0 0 0,0 0 0 0 0,1 0 0 0 0,-1-1 0 0 0,1 1 0 0 0,-1 0 0 0 0,1 0 0 0 0,-1 0 0 0 0,1 1 0 0 0,0-1 0 0 0,-1 0 0 0 0,1 1 0 0 0,0-1 0 0 0,2 0 0 0 0,40-7 116 0 0,-34 7-114 0 0,-5 1-34 0 0,-1-1 0 0 0,0 1 0 0 0,0 0 0 0 0,1 0 0 0 0,-1 0-1 0 0,0 1 1 0 0,1-1 0 0 0,-1 1 0 0 0,0 0 0 0 0,0 0 0 0 0,0 1 0 0 0,0-1-1 0 0,0 1 1 0 0,0 0 0 0 0,0 0 0 0 0,6 5 0 0 0,-7-5-8 0 0,9 5 77 0 0,-2-1 37 0 0,0-1 1 0 0,17 7-1 0 0,-19-10 13 0 0,0-1-1 0 0,-1 0 1 0 0,1 0-1 0 0,0-1 0 0 0,0 0 1 0 0,0-1-1 0 0,15-3 1 0 0,20 0 337 0 0,23 0-137 0 0,-44 2-202 0 0,-1 1-1 0 0,34 2 1 0 0,-40 0-44 0 0,0-1 0 0 0,29-3 0 0 0,7-1 62 0 0,18 0 14 0 0,-43 2-67 0 0,45 2 0 0 0,93-1 96 0 0,-64-2-70 0 0,12-1 120 0 0,74-6 153 0 0,73-29 128 0 0,-196 31-413 0 0,70 0 1 0 0,-68 5 74 0 0,-6-1-138 0 0,39-2 56 0 0,53 4 84 0 0,-112 2-147 0 0,0 2-1 0 0,76 12 1 0 0,-66-2-24 0 0,47 19 0 0 0,-79-26-29 0 0,0-1 0 0 0,0-2 0 0 0,30 3 1 0 0,-34-5 22 0 0,180 9 161 0 0,-168-8-181 0 0,-3 0 7 0 0,0 1-1 0 0,28 6 1 0 0,-14-2 7 0 0,0-1 1 0 0,39 0-1 0 0,-33-3-26 0 0,-19 0 38 0 0,15 0 3 0 0,56 11 0 0 0,-63-8 22 0 0,63 2-1 0 0,-16-3-3 0 0,55 0-33 0 0,-109-4 14 0 0,120-7 47 0 0,0 0 31 0 0,-110 5-117 0 0,-21 1 0 0 0,0 1 0 0 0,16 1 0 0 0,143 9 71 0 0,-19-2 50 0 0,-18-4-116 0 0,-117-4 1 0 0,234-21 157 0 0,-180 12-134 0 0,107-3 24 0 0,13 16 75 0 0,-143 0-128 0 0,-29-1 0 0 0,0-1 0 0 0,1-2 0 0 0,28-2 0 0 0,6-1 58 0 0,12-3 12 0 0,-44 0-57 0 0,0-1 0 0 0,-1-1 0 0 0,0-1 0 0 0,30-16 0 0 0,-51 24-14 0 0,8-4 12 0 0,0 0-1 0 0,0-1 1 0 0,-1 0 0 0 0,0-1-1 0 0,14-14 1 0 0,-10 6 42 0 0,-1 0-1 0 0,11-20 1 0 0,-18 27-33 0 0,0 0 1 0 0,-1 0 0 0 0,0 0-1 0 0,-1 0 1 0 0,0 0 0 0 0,0 0-1 0 0,1-12 1 0 0,3-30 119 0 0,-3 33-124 0 0,-1 0 0 0 0,0 0 1 0 0,-2 0-1 0 0,0 0 0 0 0,0-1 0 0 0,-2 1 0 0 0,-5-27 0 0 0,-3 10 27 0 0,0 0-1 0 0,-23-46 1 0 0,-20-21-43 0 0,44 84 6 0 0,-2 0 0 0 0,1 1 0 0 0,-2 0 0 0 0,0 1 0 0 0,-1 0 0 0 0,-1 1 0 0 0,0 0 0 0 0,-30-21-1 0 0,0 8 1 0 0,-77-34-1 0 0,103 53-5 0 0,7 2 0 0 0,-1 1 0 0 0,-14-5 0 0 0,-79-26 0 0 0,16 15 0 0 0,-123-13 0 0 0,29 24 66 0 0,-48-7-4 0 0,53-13-62 0 0,-39 6 51 0 0,125 15-38 0 0,63 8-13 0 0,0 1 0 0 0,-32 4 0 0 0,11 0 0 0 0,32-3 0 0 0,-28 1 0 0 0,1-1 0 0 0,-47-6 0 0 0,-2-8 40 0 0,-66-6 48 0 0,-103 3-24 0 0,230 17-64 0 0,0 1 0 0 0,-1 2 0 0 0,-37 9 0 0 0,-2 2 0 0 0,-79 14 0 0 0,148-28 0 0 0,-238 24 0 0 0,115-14 0 0 0,-6 1 0 0 0,86-9 7 0 0,11-1 12 0 0,-1-1 0 0 0,-64-7 0 0 0,-227-21 206 0 0,274 24 50 0 0,-113 0 974 0 0,8 0-2886 0 0,6 3 1637 0 0,152 0 0 0 0,-136-12 0 0 0,-51-23 0 0 0,82 25 0 0 0,-139-2 0 0 0,236 12 0 0 0,0 2 0 0 0,-1-1 0 0 0,-14 5 0 0 0,-5 1 0 0 0,6-1 0 0 0,20-4 0 0 0,-1-1 0 0 0,1 0 0 0 0,-1 0 0 0 0,1 0 0 0 0,-1-1 0 0 0,1 0 0 0 0,-1 1 0 0 0,-6-1 0 0 0,5 0 0 0 0,0 0 0 0 0,1 1 0 0 0,-1 0 0 0 0,1 0 0 0 0,-1 1 0 0 0,1-1 0 0 0,0 1 0 0 0,-8 4 0 0 0,-6 2 0 0 0,-9 0 0 0 0,-37 7 0 0 0,44-11 0 0 0,1 0 0 0 0,0 1 0 0 0,0 1 0 0 0,-35 17 0 0 0,48-21 0 0 0,1 1 0 0 0,0 0 0 0 0,-1 0 0 0 0,1 0 0 0 0,0 1 0 0 0,1 0 0 0 0,-1 0 0 0 0,1 0 0 0 0,0 1 0 0 0,0-1 0 0 0,0 1 0 0 0,-5 8 0 0 0,-4 8 0 0 0,11-18 0 0 0,0-1 0 0 0,0 1 0 0 0,0 0 0 0 0,1 0 0 0 0,-1 0 0 0 0,1 0 0 0 0,-1 1 0 0 0,0 4 0 0 0,-1 11 0 0 0,1 0 0 0 0,1 0 0 0 0,1 0 0 0 0,1 0 0 0 0,0 0 0 0 0,2 0 0 0 0,0-1 0 0 0,10 35 0 0 0,-8-31 0 0 0,-1 1 0 0 0,1 30 0 0 0,-5-45 0 0 0,1 11 0 0 0,-2 0 0 0 0,0 0 0 0 0,-5 24 0 0 0,0 4 0 0 0,4-34 0 0 0,-1 1 0 0 0,-4 14 0 0 0,2-13 0 0 0,-3 26 0 0 0,-12 128-1112 0 0,4-31-2553 0 0,11-87 1858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48.597"/>
    </inkml:context>
    <inkml:brush xml:id="br0">
      <inkml:brushProperty name="width" value="0.1" units="cm"/>
      <inkml:brushProperty name="height" value="0.1" units="cm"/>
      <inkml:brushProperty name="color" value="#F4F91B"/>
    </inkml:brush>
  </inkml:definitions>
  <inkml:trace contextRef="#ctx0" brushRef="#br0">2005 17 1495 0 0,'6'-13'862'0'0,"-6"13"-827"0"0,0 0 1 0 0,1 0-1 0 0,-1-1 1 0 0,0 1-1 0 0,0 0 1 0 0,1 0 0 0 0,-1-1-1 0 0,0 1 1 0 0,0 0-1 0 0,1 0 1 0 0,-1 0-1 0 0,0 0 1 0 0,1-1-1 0 0,-1 1 1 0 0,0 0 0 0 0,1 0-1 0 0,-1 0 1 0 0,0 0-1 0 0,1 0 1 0 0,-1 0-1 0 0,0 0 1 0 0,1 0 0 0 0,-1 0-1 0 0,0 0 1 0 0,1 0-1 0 0,-1 0 1 0 0,0 0-1 0 0,1 0 1 0 0,-1 0-1 0 0,0 0 1 0 0,1 0 0 0 0,-1 1-1 0 0,0-1 1 0 0,1 0-1 0 0,-1 0 1 0 0,0 0-1 0 0,0 0 1 0 0,1 1-1 0 0,0 1 76 0 0,-1 0 0 0 0,0 0-1 0 0,1 0 1 0 0,-1 0 0 0 0,0 0-1 0 0,0 0 1 0 0,0 0 0 0 0,0 0-1 0 0,0 0 1 0 0,0 0 0 0 0,-1 2-1 0 0,0 4 202 0 0,0-7-262 0 0,1 0-1 0 0,0 0 1 0 0,0-1-1 0 0,-1 1 0 0 0,1 0 1 0 0,-1 0-1 0 0,1-1 1 0 0,-1 1-1 0 0,1 0 0 0 0,-1 0 1 0 0,1-1-1 0 0,-1 1 1 0 0,0-1-1 0 0,1 1 0 0 0,-1 0 1 0 0,0-1-1 0 0,1 1 1 0 0,-1-1-1 0 0,0 0 0 0 0,-1 1 1 0 0,-23 10 809 0 0,14-7-494 0 0,2 1-156 0 0,-1 0 1 0 0,0 0-1 0 0,0-1 1 0 0,-1 0-1 0 0,1-1 1 0 0,-1 0 0 0 0,0-1-1 0 0,0 0 1 0 0,0-1-1 0 0,0 0 1 0 0,-13-1-1 0 0,-99-4 1379 0 0,99 4-1387 0 0,0 2 0 0 0,0 1 0 0 0,-27 6 0 0 0,20-3 170 0 0,-56 4 1 0 0,-3 0 365 0 0,51-3-489 0 0,-1-1 0 0 0,-1-3 0 0 0,1-1 0 0 0,-1-1 0 0 0,-66-9 0 0 0,53 1-68 0 0,0 2 0 0 0,0 3 0 0 0,-96 7 0 0 0,86 2-135 0 0,-1 1 158 0 0,-107-2 1 0 0,99-10 179 0 0,-58-3 126 0 0,-107-2-269 0 0,224 10-239 0 0,14-1-1 0 0,-1 0 0 0 0,1 0 0 0 0,0 0 0 0 0,0 0 0 0 0,0 0 0 0 0,-1 0 0 0 0,1 1-1 0 0,0-1 1 0 0,0 0 0 0 0,0 0 0 0 0,0 0 0 0 0,0 0 0 0 0,-1 1 0 0 0,1-1 0 0 0,0 0 0 0 0,0 0 0 0 0,0 0 0 0 0,0 1 0 0 0,0-1 0 0 0,0 0 0 0 0,0 0 0 0 0,0 0 0 0 0,0 1 0 0 0,0-1 0 0 0,0 0 0 0 0,0 0 0 0 0,0 1-1 0 0,0-1 1 0 0,0 0 0 0 0,0 0 0 0 0,0 1 0 0 0,0 0 1 0 0,1 0 0 0 0,0 0-1 0 0,-1 0 1 0 0,1 0 0 0 0,0 0-1 0 0,-1 0 1 0 0,1 0 0 0 0,0 0-1 0 0,0 0 1 0 0,0-1 0 0 0,0 1-1 0 0,0 0 1 0 0,0 0 0 0 0,0-1 0 0 0,0 1-1 0 0,3 0 1 0 0,14 5 40 0 0,0 0-1 0 0,0-2 1 0 0,1 0 0 0 0,22 2 0 0 0,-16-3 70 0 0,39 11 1 0 0,-27-3-73 0 0,0-1 0 0 0,1-2 0 0 0,-1-2 0 0 0,2-1 0 0 0,62 0 0 0 0,247-20 253 0 0,-124-2-207 0 0,36-2-19 0 0,-245 18-61 0 0,-1 1 0 0 0,1 1 0 0 0,-1 0 0 0 0,0 1 1 0 0,1 1-1 0 0,-1 0 0 0 0,14 5 0 0 0,-20-5-53 0 0,-1 0-1 0 0,0 1 1 0 0,-1 0-1 0 0,1 0 1 0 0,-1 0-1 0 0,0 1 1 0 0,0 0 0 0 0,0 0-1 0 0,0 0 1 0 0,-1 1-1 0 0,0 0 1 0 0,0 0-1 0 0,-1 0 1 0 0,8 13 0 0 0,3 13-1191 0 0,-4 3-376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55.594"/>
    </inkml:context>
    <inkml:brush xml:id="br0">
      <inkml:brushProperty name="width" value="0.1" units="cm"/>
      <inkml:brushProperty name="height" value="0.1" units="cm"/>
      <inkml:brushProperty name="color" value="#F4F91B"/>
    </inkml:brush>
  </inkml:definitions>
  <inkml:trace contextRef="#ctx0" brushRef="#br0">1 89 2271 0 0,'17'-1'228'0'0,"-1"-1"-1"0"0,1-1 0 0 0,25-8 1 0 0,-24 6 69 0 0,129-30 1442 0 0,-136 33-1274 0 0,0 1 0 0 0,20-1-1 0 0,14-1 492 0 0,85-7 612 0 0,-52 6-728 0 0,26-1 124 0 0,150 11 0 0 0,-170-4-92 0 0,120-11 0 0 0,-125 6-289 0 0,119 11 0 0 0,-73-1-221 0 0,16 7-98 0 0,2 0 72 0 0,180 5 292 0 0,-157-17 945 0 0,-40-2-2404 0 0,53 10 1200 0 0,81 2-149 0 0,-170-9 95 0 0,177 27 1 0 0,-209-21-267 0 0,-1-3 1 0 0,110-2 0 0 0,150-1 203 0 0,-134 20-216 0 0,-33-5-10 0 0,-112-13-13 0 0,-23-2-2 0 0,1-1 1 0 0,0-1 0 0 0,26-1-1 0 0,-18-1-12 0 0,1 1 0 0 0,31 4 0 0 0,0 0 11 0 0,79 2 104 0 0,113 3 15 0 0,-235-9-136 0 0,247 3 76 0 0,-89 0 48 0 0,42-18-25 0 0,-60 2 6 0 0,-103 11-72 0 0,-17 1 14 0 0,-1-1-1 0 0,42-8 1 0 0,-31-3 73 0 0,-32 9-61 0 0,0 0 0 0 0,20-3 0 0 0,-31 7-51 0 0,1 0-1 0 0,-1-1 1 0 0,1 1-1 0 0,-1 0 1 0 0,1 0 0 0 0,-1 0-1 0 0,1 0 1 0 0,-1 0-1 0 0,1 0 1 0 0,-1 0-1 0 0,1 0 1 0 0,-1 0-1 0 0,1 0 1 0 0,-1 1-1 0 0,1-1 1 0 0,-1 0 0 0 0,1 0-1 0 0,-1 0 1 0 0,1 1-1 0 0,-1-1 1 0 0,0 0-1 0 0,1 0 1 0 0,-1 1-1 0 0,1-1 1 0 0,-1 0 0 0 0,0 1-1 0 0,1-1 1 0 0,-1 1-1 0 0,0-1 1 0 0,1 0-1 0 0,-1 1 1 0 0,0-1-1 0 0,0 1 1 0 0,0-1 0 0 0,1 1-1 0 0,-1-1 1 0 0,0 1-1 0 0,0-1 1 0 0,0 1-1 0 0,0-1 1 0 0,0 1-1 0 0,0-1 1 0 0,0 1 0 0 0,0-1-1 0 0,0 1 1 0 0,0-1-1 0 0,0 1 1 0 0,0-1-1 0 0,0 1 1 0 0,0-1-1 0 0,0 1 1 0 0,-1-1-1 0 0,1 0 1 0 0,0 1 0 0 0,0-1-1 0 0,-1 1 1 0 0,-14 30-133 0 0,-4-4-65 0 0,-11 10-18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7:59.587"/>
    </inkml:context>
    <inkml:brush xml:id="br0">
      <inkml:brushProperty name="width" value="0.1" units="cm"/>
      <inkml:brushProperty name="height" value="0.1" units="cm"/>
      <inkml:brushProperty name="color" value="#F4F91B"/>
    </inkml:brush>
  </inkml:definitions>
  <inkml:trace contextRef="#ctx0" brushRef="#br0">2379 33 1375 0 0,'-4'-9'36'0'0,"3"7"312"0"0,1 0-1 0 0,-1 0 1 0 0,0 0 0 0 0,0 0 0 0 0,0 1 0 0 0,0-1-1 0 0,-1 0 1 0 0,1 1 0 0 0,-3-4 0 0 0,3 5-292 0 0,0-1 1 0 0,0 1-1 0 0,0 0 0 0 0,-1-1 0 0 0,1 1 1 0 0,0 0-1 0 0,0 0 0 0 0,0-1 1 0 0,-1 1-1 0 0,1 0 0 0 0,0 0 0 0 0,0 0 1 0 0,0 1-1 0 0,-1-1 0 0 0,1 0 0 0 0,0 0 1 0 0,0 1-1 0 0,0-1 0 0 0,0 0 1 0 0,-1 1-1 0 0,1 0 0 0 0,-1 0 0 0 0,-29 18 570 0 0,26-15-469 0 0,0-1 0 0 0,0 1 0 0 0,0-1 0 0 0,-1-1 0 0 0,-10 5 0 0 0,-9 1 224 0 0,11-3-152 0 0,0-1 1 0 0,0 0-1 0 0,-1-1 1 0 0,1-1-1 0 0,-1 0 1 0 0,0-1-1 0 0,-24-1 0 0 0,21-1 179 0 0,0 0-1 0 0,-30 4 0 0 0,30-1-273 0 0,0-1 0 0 0,-34-3 0 0 0,-6-7 281 0 0,-45-5 562 0 0,5 2-641 0 0,71 7-245 0 0,1 1 1 0 0,-1 2 0 0 0,1 0 0 0 0,-1 2 0 0 0,-27 3 0 0 0,-80 10 142 0 0,87-10-176 0 0,-308 22 331 0 0,260-22-165 0 0,-1-4 0 0 0,-119-18 0 0 0,146 14-173 0 0,0 2 0 0 0,-125 12-1 0 0,173-7-190 0 0,0 2 1 0 0,0 0-1 0 0,0 2 0 0 0,0 0 0 0 0,1 1 0 0 0,-26 13 1 0 0,13-2-387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1.630"/>
    </inkml:context>
    <inkml:brush xml:id="br0">
      <inkml:brushProperty name="width" value="0.1" units="cm"/>
      <inkml:brushProperty name="height" value="0.1" units="cm"/>
      <inkml:brushProperty name="color" value="#F4F91B"/>
    </inkml:brush>
  </inkml:definitions>
  <inkml:trace contextRef="#ctx0" brushRef="#br0">447 1182 455 0 0,'-3'-2'445'0'0,"1"-1"0"0"0,0 0 0 0 0,0 0 0 0 0,0 1 0 0 0,0-1 0 0 0,-2-5 0 0 0,2 3-102 0 0,2 4-231 0 0,-1 0 0 0 0,1 1 1 0 0,-1-1-1 0 0,1 0 0 0 0,-1 0 1 0 0,0 0-1 0 0,0 0 0 0 0,1 0 0 0 0,-1 1 1 0 0,0-1-1 0 0,0 0 0 0 0,0 1 1 0 0,0-1-1 0 0,0 0 0 0 0,0 1 0 0 0,0-1 1 0 0,0 1-1 0 0,0 0 0 0 0,0-1 1 0 0,0 1-1 0 0,0 0 0 0 0,0-1 1 0 0,0 1-1 0 0,0 0 0 0 0,0 0 0 0 0,0 0 1 0 0,0 0-1 0 0,0 0 0 0 0,-1 0 1 0 0,1 1-1 0 0,0-1 0 0 0,0 0 0 0 0,0 0 1 0 0,0 1-1 0 0,0-1 0 0 0,0 1 1 0 0,0-1-1 0 0,0 1 0 0 0,0-1 1 0 0,0 1-1 0 0,0 0 0 0 0,1-1 0 0 0,-1 1 1 0 0,-1 1-1 0 0,-9 14 1205 0 0,11-16-1256 0 0,0 1-1 0 0,0-1 1 0 0,-1 0-1 0 0,1 0 1 0 0,0 1-1 0 0,0-1 0 0 0,0 0 1 0 0,0 0-1 0 0,0 1 1 0 0,0-1-1 0 0,0 0 1 0 0,0 0-1 0 0,0 1 1 0 0,0-1-1 0 0,0 0 1 0 0,0 0-1 0 0,0 1 0 0 0,0-1 1 0 0,0 0-1 0 0,0 0 1 0 0,0 1-1 0 0,0-1 1 0 0,0 0-1 0 0,1 0 1 0 0,-1 1-1 0 0,0-1 1 0 0,0 0-1 0 0,0 0 0 0 0,0 1 1 0 0,1-1-1 0 0,-1 0 1 0 0,0 0-1 0 0,0 0 1 0 0,0 0-1 0 0,1 1 1 0 0,-1-1-1 0 0,0 0 1 0 0,0 0-1 0 0,1 0 0 0 0,-1 0 1 0 0,0 0-1 0 0,0 0 1 0 0,1 0-1 0 0,-1 1 1 0 0,0-1-1 0 0,0 0 1 0 0,1 0-1 0 0,-1 0 0 0 0,0 0 1 0 0,0 0-1 0 0,1 0 1 0 0,-1 0-1 0 0,8 0 482 0 0,-1 1-1 0 0,0 0 1 0 0,10 3-1 0 0,-9-2-312 0 0,-1 0-1 0 0,1-1 1 0 0,12 1-1 0 0,-12-2-86 0 0,11 1 269 0 0,0-2 1 0 0,0 0 0 0 0,0-1 0 0 0,21-5-1 0 0,-31 5-197 0 0,-1 0 1 0 0,1 1-1 0 0,0 0 0 0 0,0 1 0 0 0,0 0 0 0 0,16 2 0 0 0,55 12 488 0 0,-72-12-651 0 0,109 30 729 0 0,-63-23-419 0 0,-16-3-115 0 0,-28-5-186 0 0,0 0 1 0 0,1 0-1 0 0,9-1 1 0 0,-10-1 23 0 0,-1 2 0 0 0,1-1-1 0 0,15 3 1 0 0,0 1 91 0 0,0-1 0 0 0,48-2 1 0 0,-56-1-118 0 0,71-5 398 0 0,-23 8-256 0 0,-47-1-154 0 0,0-1 0 0 0,-1 0 0 0 0,1-2-1 0 0,0 0 1 0 0,26-5 0 0 0,-28 3 8 0 0,1 2 1 0 0,-1-1-1 0 0,1 2 1 0 0,20 1-1 0 0,0 0 55 0 0,-22 0-83 0 0,0 0-1 0 0,18 4 1 0 0,-18-2-39 0 0,-8-2 47 0 0,0-1-1 0 0,0 0 0 0 0,0 0 1 0 0,12-2-1 0 0,-13 1-3 0 0,1 0-1 0 0,-1 1 1 0 0,0-1-1 0 0,1 1 1 0 0,9 2-1 0 0,56 4 99 0 0,-68-6-107 0 0,1 0-1 0 0,0 0 1 0 0,0 0-1 0 0,0-1 1 0 0,-1 1-1 0 0,7-3 1 0 0,7 0 38 0 0,1 0-13 0 0,0-1-1 0 0,-1-1 1 0 0,1 0 0 0 0,-1-1 0 0 0,20-10-1 0 0,-8 1 42 0 0,-1-1-1 0 0,30-22 0 0 0,-46 28-71 0 0,-2 3 29 0 0,0-1 0 0 0,0 0 1 0 0,17-19-1 0 0,-8 2 4 0 0,-1-1 0 0 0,-1 0 0 0 0,22-43 0 0 0,-31 51 0 0 0,-1 1 1 0 0,-1-1-1 0 0,8-25 0 0 0,-12 33-23 0 0,-1-1 0 0 0,0 1 0 0 0,-1 0 0 0 0,0 0 0 0 0,-1-1 1 0 0,0 1-1 0 0,-1 0 0 0 0,-1-12 0 0 0,-6-30 50 0 0,4 22-40 0 0,-2 0 1 0 0,-9-30-1 0 0,4 26-35 0 0,-20-40 0 0 0,23 60 0 0 0,1 0 0 0 0,-2 1 0 0 0,0 0 0 0 0,0 1 0 0 0,-17-18 0 0 0,-69-59 0 0 0,35 30 25 0 0,-10-8 17 0 0,59 58-43 0 0,-1 0 1 0 0,0 1-1 0 0,0 0 1 0 0,-21-10-1 0 0,20 12 1 0 0,-1 1 0 0 0,1 1 0 0 0,-1 0 0 0 0,0 0 0 0 0,0 1 0 0 0,-23-1 0 0 0,-19 3 0 0 0,36 1 0 0 0,0 0 0 0 0,-27-5 0 0 0,28 2 0 0 0,0 2 0 0 0,-32 1 0 0 0,27 0 0 0 0,-28-3 0 0 0,-21-10 0 0 0,45 7 0 0 0,-45-4 0 0 0,16 7 9 0 0,11-1 19 0 0,-91 6-1 0 0,104 1-27 0 0,1 0 0 0 0,-64-5 0 0 0,19-1 0 0 0,11 1 0 0 0,18-3 0 0 0,24 2 0 0 0,-1 1 0 0 0,1 1 0 0 0,-49 4 0 0 0,17 2 0 0 0,34-3 0 0 0,1 0 0 0 0,-24 6 0 0 0,32-6 0 0 0,0 0 0 0 0,0-1 0 0 0,-18 0 0 0 0,15-1 0 0 0,-29 4 0 0 0,5 2 0 0 0,24-4 0 0 0,-1 0 0 0 0,1 2 0 0 0,-21 6 0 0 0,31-8 0 0 0,0 0 0 0 0,0 0 0 0 0,0 1 0 0 0,0 0 0 0 0,1 0 0 0 0,-1 0 0 0 0,1 1 0 0 0,0 0 0 0 0,0 0 0 0 0,0 0 0 0 0,1 0 0 0 0,-8 9 0 0 0,1 4 0 0 0,1 0 0 0 0,1 0 0 0 0,1 1 0 0 0,0 0 0 0 0,-10 39 0 0 0,14-43 0 0 0,1 1 0 0 0,0 0 0 0 0,1 0 0 0 0,0 1 0 0 0,1-1 0 0 0,1 0 0 0 0,0 1 0 0 0,2-1 0 0 0,-1 0 0 0 0,7 24 0 0 0,-3-20 0 0 0,-1 0 0 0 0,-1 0 0 0 0,-1 1 0 0 0,-1 38 0 0 0,11 84 0 0 0,-8-104 0 0 0,13 34 0 0 0,-15-62 0 0 0,1 1 0 0 0,6 15 0 0 0,-1-6 0 0 0,-5-10 14 0 0,-1 0 0 0 0,2 19 0 0 0,-3-21 0 0 0,0 1-1 0 0,0-1 1 0 0,1 0 0 0 0,0 0-1 0 0,6 16 1 0 0,-7-22-8 0 0,0-1 1 0 0,-1 1-1 0 0,1 0 1 0 0,-1 0-1 0 0,1 0 0 0 0,-1 0 1 0 0,0 0-1 0 0,0 0 0 0 0,0 1 1 0 0,0-1-1 0 0,0 0 1 0 0,0 0-1 0 0,0 0 0 0 0,-1 0 1 0 0,1 0-1 0 0,-1 0 1 0 0,0 2-1 0 0,-3 4 1 0 0,0-1 1 0 0,0 1-1 0 0,-5 6 1 0 0,-1 3-29 0 0,-40 70-516 0 0,19-34-1623 0 0,1 0-5153 0 0,10-16-245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19.255"/>
    </inkml:context>
    <inkml:brush xml:id="br0">
      <inkml:brushProperty name="width" value="0.1" units="cm"/>
      <inkml:brushProperty name="height" value="0.1" units="cm"/>
      <inkml:brushProperty name="color" value="#F4F91B"/>
    </inkml:brush>
  </inkml:definitions>
  <inkml:trace contextRef="#ctx0" brushRef="#br0">3415 1156 3367 0 0,'2'-12'1150'0'0,"0"4"-716"0"0,-2 9-426 0 0,0-1 0 0 0,0 0 0 0 0,0 0 0 0 0,0 0 0 0 0,0 0 0 0 0,-1 0 0 0 0,1 0 0 0 0,0 0 0 0 0,0 0 0 0 0,0 0 0 0 0,0 0 0 0 0,0 0 0 0 0,0 0 0 0 0,0 0 0 0 0,0 0 0 0 0,0 0 0 0 0,0 0 0 0 0,0 0 0 0 0,0 0 0 0 0,0 0 0 0 0,0 0 0 0 0,0 0 0 0 0,0 0 0 0 0,0 0 0 0 0,0 0 0 0 0,0 0 0 0 0,0 0 0 0 0,0 0 0 0 0,-1 0 0 0 0,1 0 0 0 0,0 0 0 0 0,0 0 0 0 0,0 0 0 0 0,0 0 0 0 0,0 0 0 0 0,0 0 0 0 0,0-1 0 0 0,0 1 0 0 0,0 0 0 0 0,0 0 0 0 0,0 0 0 0 0,0 0 0 0 0,0 0 0 0 0,0 0 0 0 0,0 0 0 0 0,0 0 0 0 0,0 0 0 0 0,0 0 0 0 0,0 0 0 0 0,0 0 0 0 0,0 0 0 0 0,0 0 0 0 0,0 0 0 0 0,0 0 0 0 0,0 0 0 0 0,0 0 0 0 0,-15 8 89 0 0,14-8-21 0 0,0 0 0 0 0,0 1 0 0 0,0-1 0 0 0,0 0 0 0 0,0 1 0 0 0,0-1 0 0 0,0 1 0 0 0,0-1 0 0 0,1 1 0 0 0,-1-1 0 0 0,0 1 0 0 0,0 0 0 0 0,0-1 0 0 0,1 1 0 0 0,-1 0-1 0 0,1 0 1 0 0,-2 0 0 0 0,2 0-35 0 0,0-1-1 0 0,0 1 1 0 0,0-1-1 0 0,-1 0 0 0 0,1 1 1 0 0,0-1-1 0 0,0 1 1 0 0,0-1-1 0 0,0 1 1 0 0,0-1-1 0 0,0 1 0 0 0,0-1 1 0 0,0 1-1 0 0,0-1 1 0 0,0 1-1 0 0,0-1 0 0 0,0 0 1 0 0,0 1-1 0 0,0-1 1 0 0,0 1-1 0 0,1-1 1 0 0,-1 1-1 0 0,0-1 0 0 0,0 1 1 0 0,0-1-1 0 0,1 0 1 0 0,-1 1-1 0 0,0-1 0 0 0,1 0 1 0 0,-1 1-1 0 0,0-1 1 0 0,1 0-1 0 0,-1 1 1 0 0,0-1-1 0 0,1 0 0 0 0,-1 0 1 0 0,1 1-1 0 0,-1-1 1 0 0,0 0-1 0 0,1 0 0 0 0,-1 0 1 0 0,1 1-1 0 0,-1-1 1 0 0,1 0-1 0 0,-1 0 1 0 0,1 0-1 0 0,-1 0 0 0 0,1 0 1 0 0,-1 0-1 0 0,1 0 1 0 0,-1 0-1 0 0,1 0 0 0 0,36-1 865 0 0,-24 0-712 0 0,139-3 1082 0 0,-133 1-614 0 0,-17 0-1 0 0,-10 0-312 0 0,-19-6 211 0 0,21 7-389 0 0,1 0 0 0 0,0 0 1 0 0,-1 1-1 0 0,1-1 0 0 0,-1 1 1 0 0,-9 0-1 0 0,-17 4 99 0 0,26-2-222 0 0,0 0-1 0 0,0 0 1 0 0,0-1 0 0 0,0 0 0 0 0,0 0-1 0 0,-10-2 1 0 0,8 1 71 0 0,0 0 0 0 0,0 1 1 0 0,-1 0-1 0 0,1 0 0 0 0,0 1 1 0 0,-12 2-1 0 0,-23 1 283 0 0,7-1-79 0 0,28-1-175 0 0,0-1 1 0 0,-1-1 0 0 0,-15 0-1 0 0,19 0-97 0 0,0 0 0 0 0,0 1 0 0 0,0 0 0 0 0,0 0 0 0 0,1 0 0 0 0,-8 3 0 0 0,-5 1 46 0 0,-24 3 144 0 0,12-4-95 0 0,4 0-65 0 0,-32 0 0 0 0,-160-12 839 0 0,200 8-839 0 0,0 0 1 0 0,-18 3-1 0 0,18-2-25 0 0,-7 2 14 0 0,18-2-51 0 0,-1 0 0 0 0,0 0 0 0 0,0-1 0 0 0,0 0 0 0 0,0 0 0 0 0,0-1 0 0 0,-13-2 0 0 0,12 2 19 0 0,0 0 0 0 0,1 1 0 0 0,-1 1 0 0 0,0-1 0 0 0,0 1 0 0 0,0 0-1 0 0,0 1 1 0 0,-14 5 0 0 0,-13 1-12 0 0,-6-1 70 0 0,0-1 0 0 0,-45 0 1 0 0,-9 1 184 0 0,2 0-94 0 0,-3 0-68 0 0,-94-1 335 0 0,139-1-347 0 0,-2 1-34 0 0,35-5-33 0 0,1 1-1 0 0,-1 0 0 0 0,1 1 0 0 0,0 1 0 0 0,0 1 0 0 0,-24 9 0 0 0,26-9-9 0 0,-1 0 0 0 0,1-1 0 0 0,-1-1 0 0 0,0-1 0 0 0,-1 0 0 0 0,-22-1 0 0 0,19 0 68 0 0,-21-1 126 0 0,38 0-214 0 0,0 0 0 0 0,0 0 0 0 0,1 0 0 0 0,-1 1 0 0 0,0-1 0 0 0,0 1 0 0 0,-5 1 1 0 0,5-1 2 0 0,1 0 0 0 0,-1 0 0 0 0,0 0 1 0 0,0-1-1 0 0,0 1 0 0 0,0-1 0 0 0,-4 0 0 0 0,-138-27 418 0 0,139 26-401 0 0,-12-4 107 0 0,0-1-1 0 0,-18-8 1 0 0,-9-4 30 0 0,27 14-130 0 0,-1 0 0 0 0,0 1-1 0 0,0 1 1 0 0,0 0-1 0 0,-27 2 1 0 0,-52-7 221 0 0,91 6-222 0 0,1 0 0 0 0,-1 0-1 0 0,0 0 1 0 0,1-1 0 0 0,-8-2 0 0 0,-14-4 77 0 0,14 6-91 0 0,0 1-1 0 0,1 0 1 0 0,-1 1-1 0 0,0 1 0 0 0,0 0 1 0 0,-19 4-1 0 0,12-1-17 0 0,-36 1 1 0 0,-5 1 60 0 0,-105-8 117 0 0,107 4-106 0 0,29 0-6 0 0,27-1-63 0 0,0 0 0 0 0,0 0 0 0 0,0-1 0 0 0,-1 0 0 0 0,1 0 0 0 0,0 0 0 0 0,-6-2 0 0 0,9 2 23 0 0,0-1 0 0 0,1 1 0 0 0,-1-1 0 0 0,0 1-1 0 0,0-1 1 0 0,1 0 0 0 0,-1 1 0 0 0,0-1 0 0 0,1 0 0 0 0,-1 0-1 0 0,1 0 1 0 0,-1 0 0 0 0,1 1 0 0 0,-1-1 0 0 0,1 0 0 0 0,0 0 0 0 0,-1 0-1 0 0,1 0 1 0 0,0 0 0 0 0,0 0 0 0 0,-1 0 0 0 0,1 0 0 0 0,0-2-1 0 0,0-29 304 0 0,0 24-220 0 0,-1-17 219 0 0,-6-29 1 0 0,2 18-190 0 0,3 21-122 0 0,0-19 54 0 0,2 29-66 0 0,0 1 1 0 0,0-1 0 0 0,-1 1-1 0 0,0-1 1 0 0,0 1-1 0 0,0-1 1 0 0,-1 1-1 0 0,1 0 1 0 0,-4-7 0 0 0,-7-22 33 0 0,6-7 31 0 0,5 26-31 0 0,-1-1-1 0 0,-1 1 0 0 0,0 0 1 0 0,-1 0-1 0 0,-1 1 0 0 0,-8-18 0 0 0,-9-11 13 0 0,-35-59 84 0 0,46 84-128 0 0,5 8-7 0 0,-1-1-1 0 0,1 0 0 0 0,1-1 0 0 0,-7-17 1 0 0,4-4 23 0 0,-5-32 1 0 0,4 33-27 0 0,7 27 0 0 0,0-1 0 0 0,0 0 0 0 0,1 1 0 0 0,0-1 0 0 0,0 0 0 0 0,0 0 0 0 0,0-4 0 0 0,1-2 0 0 0,0 1 0 0 0,1 0 0 0 0,0 0 0 0 0,5-19 0 0 0,-2 14 0 0 0,2-30 0 0 0,-4 31 0 0 0,0 1 0 0 0,4-17 0 0 0,-5 26 0 0 0,1-1 0 0 0,0 0 0 0 0,0 1 0 0 0,0-1 0 0 0,1 1 0 0 0,-1-1 0 0 0,1 1 0 0 0,0 0 0 0 0,6-6 0 0 0,-2 3 0 0 0,-1 1 0 0 0,1 1 0 0 0,1-1 0 0 0,-1 1 0 0 0,1 0 0 0 0,-1 1 0 0 0,1 0 0 0 0,1 0 0 0 0,-1 0 0 0 0,1 1 0 0 0,-1 1 0 0 0,1-1 0 0 0,0 1 0 0 0,0 1 0 0 0,0 0 0 0 0,0 0 0 0 0,11 1 0 0 0,176 10 0 0 0,16 14 0 0 0,-177-21 0 0 0,0-2 0 0 0,0-1 0 0 0,40-6 0 0 0,34 0 0 0 0,101-6 0 0 0,-93 2 0 0 0,-8 9 0 0 0,6 0 0 0 0,99-12 0 0 0,-81 1 0 0 0,-68 3 0 0 0,-42 5 0 0 0,42-1 0 0 0,44 4 0 0 0,153 4 0 0 0,-210-4 0 0 0,1-1 0 0 0,52-10 0 0 0,29-1 0 0 0,-47 10 0 0 0,1 5 0 0 0,104 15 0 0 0,-118-3 0 0 0,41 9 0 0 0,-41-13 0 0 0,-49-7 0 0 0,50 11 0 0 0,-13 0 0 0 0,87 9 0 0 0,-117-18 0 0 0,37 1 0 0 0,94-4 0 0 0,3 0 0 0 0,-14 0 0 0 0,-113-2 0 0 0,138-2 0 0 0,-166 2 0 0 0,95 4 0 0 0,-97-2 0 0 0,34 4 0 0 0,1-2 0 0 0,-1-2 0 0 0,58-3 0 0 0,-78-2 0 0 0,-12 1 0 0 0,-1 0 0 0 0,1 1 0 0 0,0 1 0 0 0,-1 0 0 0 0,1 1 0 0 0,-1-1 0 0 0,13 4 0 0 0,5 3-16 0 0,-1-2 0 0 0,1-1 0 0 0,50 1 0 0 0,-27-5 16 0 0,62 9 0 0 0,17 0 0 0 0,-122-8 0 0 0,27 6 0 0 0,-27-4 0 0 0,-1 0 0 0 0,1 1 0 0 0,11 7 0 0 0,-17-10 0 0 0,3 2-2 0 0,0 0-1 0 0,0 1 1 0 0,-1-1-1 0 0,1 1 1 0 0,-1 0 0 0 0,6 7-1 0 0,-8-9 0 0 0,0 1-1 0 0,0 0 1 0 0,-1 0 0 0 0,1 0-1 0 0,-1 0 1 0 0,0 0 0 0 0,0 0-1 0 0,0 0 1 0 0,0 0 0 0 0,0 0-1 0 0,-1 0 1 0 0,0 0-1 0 0,1 5 1 0 0,-1-1 0 0 0,1-1 1 0 0,0 0-1 0 0,1 0 1 0 0,0 0-1 0 0,-1 0 0 0 0,2 0 1 0 0,3 7-1 0 0,-3-7-2 0 0,-1 1-1 0 0,1-1 1 0 0,-1 0 0 0 0,0 1-1 0 0,-1-1 1 0 0,0 1-1 0 0,1 9 1 0 0,-2 19-52 0 0,5 107-3 0 0,3-95 50 0 0,-5-34-8 0 0,0 1 0 0 0,1 27 0 0 0,-15 135-55 0 0,9-156 71 0 0,1-14 0 0 0,0 0 0 0 0,0 0-1 0 0,-1 0 1 0 0,0-1 0 0 0,0 1 0 0 0,-1 0 0 0 0,1-1-1 0 0,-1 0 1 0 0,-1 0 0 0 0,-3 5 0 0 0,-7 9-16 0 0,-21 20 0 0 0,17-20 14 0 0,10-10 4 0 0,0 0 0 0 0,-1-1 0 0 0,1 0 0 0 0,-2 0 0 0 0,1-1 0 0 0,-1 0 0 0 0,0-1 0 0 0,0 0 0 0 0,-1-1 0 0 0,0 0 0 0 0,0 0 0 0 0,0-1 0 0 0,-23 5 0 0 0,-96 20-28 0 0,-24 3-8 0 0,-101-10 4 0 0,208-21-27 0 0,-1-3-1 0 0,1-1 1 0 0,-65-13 0 0 0,63 7 56 0 0,-1 3 0 0 0,0 1 1 0 0,-80 5-1 0 0,76 2 3 0 0,-19 1 0 0 0,1-2 0 0 0,-107-13 0 0 0,114 2 0 0 0,-146-20 0 0 0,164 26 0 0 0,0 2 0 0 0,-72 7 0 0 0,46 2 22 0 0,-127 18-501 0 0,174-20 104 0 0,1 1-1 0 0,-1 2 0 0 0,1 1 1 0 0,1 0-1 0 0,-39 22 0 0 0,39-16-1017 0 0,2 1 0 0 0,-1 1 0 0 0,-21 22-1 0 0,2-2-5658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01.156"/>
    </inkml:context>
    <inkml:brush xml:id="br0">
      <inkml:brushProperty name="width" value="0.1" units="cm"/>
      <inkml:brushProperty name="height" value="0.1" units="cm"/>
      <inkml:brushProperty name="color" value="#F4F91B"/>
    </inkml:brush>
  </inkml:definitions>
  <inkml:trace contextRef="#ctx0" brushRef="#br0">1646 270 2183 0 0,'8'-22'859'0'0,"18"-32"-1"0"0,-17 35-915 0 0,-8 18 97 0 0,0-1-1 0 0,0 0 0 0 0,-1 0 0 0 0,1 1 0 0 0,0-1 1 0 0,-1 0-1 0 0,1 0 0 0 0,-1 0 0 0 0,0 0 0 0 0,1 0 1 0 0,-1 0-1 0 0,0 0 0 0 0,0 0 0 0 0,0 0 0 0 0,-1 0 1 0 0,1 0-1 0 0,0 0 0 0 0,-1 1 0 0 0,1-1 0 0 0,-1 0 1 0 0,0 0-1 0 0,1 0 0 0 0,-1 0 0 0 0,0 1 0 0 0,0-1 1 0 0,0 0-1 0 0,0 1 0 0 0,-1-1 0 0 0,1 1 0 0 0,0-1 1 0 0,-1 1-1 0 0,1 0 0 0 0,-1-1 0 0 0,1 1 0 0 0,-1 0 1 0 0,0 0-1 0 0,1 0 0 0 0,-1 0 0 0 0,0 1 0 0 0,0-1 1 0 0,0 0-1 0 0,0 1 0 0 0,1-1 0 0 0,-4 0 0 0 0,-16-2 540 0 0,1-1 0 0 0,-31-10-1 0 0,40 10-357 0 0,-1 1-1 0 0,1 0 1 0 0,-1 1-1 0 0,0 0 1 0 0,-19 1-1 0 0,-63 4 596 0 0,57 0-667 0 0,-72 2 719 0 0,-208-16 0 0 0,99-25-39 0 0,101 15-615 0 0,70 15-129 0 0,0 2 1 0 0,0 1-1 0 0,-79 7 0 0 0,38 6-699 0 0,-88 22-1 0 0,124-20-3532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02.339"/>
    </inkml:context>
    <inkml:brush xml:id="br0">
      <inkml:brushProperty name="width" value="0.1" units="cm"/>
      <inkml:brushProperty name="height" value="0.1" units="cm"/>
      <inkml:brushProperty name="color" value="#F4F91B"/>
    </inkml:brush>
  </inkml:definitions>
  <inkml:trace contextRef="#ctx0" brushRef="#br0">2258 12 2615 0 0,'1'0'40'0'0,"-1"1"0"0"0,1-1-1 0 0,0 1 1 0 0,0-1-1 0 0,0 1 1 0 0,0-1-1 0 0,-1 1 1 0 0,1-1 0 0 0,0 0-1 0 0,0 1 1 0 0,0-1-1 0 0,0 0 1 0 0,0 0-1 0 0,0 0 1 0 0,0 0 0 0 0,0 0-1 0 0,0 0 1 0 0,0 0-1 0 0,0 0 1 0 0,0 0-1 0 0,0 0 1 0 0,0-1 0 0 0,1 1-1 0 0,0-1 29 0 0,-1 1 0 0 0,1 0-1 0 0,-1-1 1 0 0,1 1 0 0 0,-1-1-1 0 0,1 1 1 0 0,-1-1 0 0 0,1 0 0 0 0,-1 0-1 0 0,0 1 1 0 0,1-1 0 0 0,-1 0 0 0 0,0 0-1 0 0,0 0 1 0 0,1-2 0 0 0,-2 3-49 0 0,0 0 0 0 0,1 0 0 0 0,-1 0 0 0 0,0 0 0 0 0,0 0 0 0 0,0 0 1 0 0,0 0-1 0 0,0 0 0 0 0,0 0 0 0 0,0 0 0 0 0,0 0 0 0 0,0 0 0 0 0,0 0 0 0 0,0 0 0 0 0,0-1 1 0 0,0 1-1 0 0,0 0 0 0 0,0 0 0 0 0,0 0 0 0 0,0 0 0 0 0,0 0 0 0 0,0 0 0 0 0,0 0 0 0 0,0 0 1 0 0,0 0-1 0 0,0 0 0 0 0,0 0 0 0 0,0 0 0 0 0,0-1 0 0 0,0 1 0 0 0,0 0 0 0 0,0 0 0 0 0,0 0 1 0 0,0 0-1 0 0,0 0 0 0 0,0 0 0 0 0,0 0 0 0 0,-1 0 0 0 0,1 0 0 0 0,0 0 0 0 0,0 0 1 0 0,0 0-1 0 0,0 0 0 0 0,0 0 0 0 0,0 0 0 0 0,0 0 0 0 0,0 0 0 0 0,0 0 0 0 0,0 0 0 0 0,0 0 1 0 0,0-1-1 0 0,0 1 0 0 0,0 0 0 0 0,-1 0 0 0 0,1 0 0 0 0,0 0 0 0 0,0 0 0 0 0,0 0 0 0 0,0 0 1 0 0,0 0-1 0 0,0 0 0 0 0,0 1 0 0 0,0-1 0 0 0,0 0 0 0 0,-9 2 578 0 0,-7 7-62 0 0,13-7-445 0 0,-1 0 0 0 0,1 0 0 0 0,-1 0 0 0 0,0 0 0 0 0,0-1 0 0 0,0 0 0 0 0,0 0-1 0 0,0 0 1 0 0,0 0 0 0 0,-5 0 0 0 0,-45 0 696 0 0,3 0-115 0 0,-8 6-344 0 0,1-3 0 0 0,-68-3 0 0 0,58-9-18 0 0,45 4-5 0 0,-35 0 0 0 0,-185 12 442 0 0,102-2-502 0 0,-90-14 371 0 0,140 2-389 0 0,18 1-92 0 0,16 1-36 0 0,-74 3-1 0 0,-367 70 62 0 0,287-22-4263 0 0,154-33-15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3:03.845"/>
    </inkml:context>
    <inkml:brush xml:id="br0">
      <inkml:brushProperty name="width" value="0.1" units="cm"/>
      <inkml:brushProperty name="height" value="0.1" units="cm"/>
      <inkml:brushProperty name="color" value="#E71224"/>
    </inkml:brush>
  </inkml:definitions>
  <inkml:trace contextRef="#ctx0" brushRef="#br0">186 322 1839 0 0,'-1'-2'72'0'0,"-1"-1"-1"0"0,1 0 0 0 0,0 0 0 0 0,0 0 0 0 0,1 0 0 0 0,-1 0 0 0 0,0 0 0 0 0,1 0 0 0 0,0 0 0 0 0,0 0 0 0 0,0 0 1 0 0,0 0-1 0 0,0 0 0 0 0,0 0 0 0 0,1 0 0 0 0,0 0 0 0 0,0 0 0 0 0,1-5 0 0 0,4-11 490 0 0,-3 5-442 0 0,2 2-1 0 0,13-40 266 0 0,-17 48-277 0 0,0 1 0 0 0,-1 0 0 0 0,1-1 0 0 0,-1 1 0 0 0,0 0 0 0 0,0-1 0 0 0,0 1 0 0 0,0 0 0 0 0,-1-1 0 0 0,1 1 0 0 0,-1 0 0 0 0,0 0 0 0 0,-1-5 0 0 0,-4 2 372 0 0,1 9-110 0 0,-1 15 32 0 0,4-11-369 0 0,0-2 3 0 0,0 0 0 0 0,0 0 0 0 0,1 0 0 0 0,0 1-1 0 0,0-1 1 0 0,0 0 0 0 0,0 1 0 0 0,1-1 0 0 0,0 1 0 0 0,0-1-1 0 0,1 1 1 0 0,0-1 0 0 0,-1 0 0 0 0,2 1 0 0 0,-1-1-1 0 0,1 0 1 0 0,2 7 0 0 0,-1-7 56 0 0,-1 0 0 0 0,1-1 0 0 0,0 1 1 0 0,0 0-1 0 0,1-1 0 0 0,-1 0 0 0 0,5 5 0 0 0,-6-8-52 0 0,0 0 0 0 0,-1 1 0 0 0,1-1-1 0 0,0 0 1 0 0,0 0 0 0 0,0 0 0 0 0,0 0-1 0 0,0-1 1 0 0,0 1 0 0 0,0 0 0 0 0,0-1 0 0 0,0 0-1 0 0,0 1 1 0 0,0-1 0 0 0,0 0 0 0 0,1 0 0 0 0,-1 0-1 0 0,0 0 1 0 0,0-1 0 0 0,0 1 0 0 0,0 0 0 0 0,3-2-1 0 0,6-1 106 0 0,1-2-1 0 0,-1 1 0 0 0,0-1 1 0 0,0-1-1 0 0,0 0 0 0 0,-1 0 1 0 0,0-1-1 0 0,12-11 0 0 0,-15 11-122 0 0,-1 1 0 0 0,0-1 0 0 0,0 0 0 0 0,0 0 0 0 0,-1-1 0 0 0,-1 0 0 0 0,1 0 0 0 0,-1 0 0 0 0,0 0 0 0 0,-1-1 0 0 0,5-16 0 0 0,-8 21-15 0 0,1 0 0 0 0,-1-1 0 0 0,0 1 0 0 0,0 0 0 0 0,0 0 1 0 0,0 0-1 0 0,-1 0 0 0 0,0 0 0 0 0,0 0 0 0 0,0 0 0 0 0,0 0 0 0 0,0 0 1 0 0,-1 1-1 0 0,0-1 0 0 0,0 0 0 0 0,0 1 0 0 0,0-1 0 0 0,0 1 0 0 0,-1 0 0 0 0,0 0 1 0 0,1 0-1 0 0,-1 0 0 0 0,0 0 0 0 0,0 0 0 0 0,-1 1 0 0 0,1 0 0 0 0,-1-1 1 0 0,1 1-1 0 0,-1 1 0 0 0,0-1 0 0 0,1 0 0 0 0,-7-1 0 0 0,3 1-4 0 0,-1 1-1 0 0,0 0 0 0 0,0 0 0 0 0,1 1 1 0 0,-1 0-1 0 0,0 0 0 0 0,0 0 0 0 0,0 1 1 0 0,1 1-1 0 0,-1-1 0 0 0,0 1 0 0 0,1 0 1 0 0,-1 1-1 0 0,-9 5 0 0 0,0-1 5 0 0,1 2 0 0 0,0 0-1 0 0,1 1 1 0 0,0 1 0 0 0,-15 13 0 0 0,16-12 12 0 0,1 1 0 0 0,1 0 0 0 0,0 1-1 0 0,-13 20 1 0 0,21-28 18 0 0,0 1-1 0 0,0 0 1 0 0,1-1-1 0 0,0 1 1 0 0,0 0-1 0 0,1 0 1 0 0,0 1-1 0 0,0-1 1 0 0,1 0-1 0 0,0 1 1 0 0,0-1-1 0 0,0 1 1 0 0,2 7-1 0 0,-2-12-6 0 0,2-1 0 0 0,-1 0 0 0 0,0 1 0 0 0,1-1 0 0 0,-1 0 0 0 0,1 1 0 0 0,-1-1 0 0 0,1 0 0 0 0,0 1 0 0 0,0-1 0 0 0,0 0 0 0 0,0 0 0 0 0,1 0 0 0 0,-1 0-1 0 0,1 0 1 0 0,-1 0 0 0 0,1-1 0 0 0,-1 1 0 0 0,1 0 0 0 0,0-1 0 0 0,0 1 0 0 0,0-1 0 0 0,0 0 0 0 0,2 2 0 0 0,0-2 16 0 0,-1 0-1 0 0,1 0 1 0 0,-1-1 0 0 0,1 1 0 0 0,0-1 0 0 0,-1 0-1 0 0,1 0 1 0 0,0 0 0 0 0,-1-1 0 0 0,1 1-1 0 0,-1-1 1 0 0,1 0 0 0 0,-1 0 0 0 0,1 0 0 0 0,3-2-1 0 0,4 0 22 0 0,0-1-1 0 0,-1-1 1 0 0,1 0 0 0 0,-1 0-1 0 0,0-1 1 0 0,-1 0-1 0 0,1-1 1 0 0,-1 0-1 0 0,-1 0 1 0 0,1-1-1 0 0,10-12 1 0 0,-13 11-36 0 0,0 0-1 0 0,-1-1 1 0 0,1 0 0 0 0,-2 1-1 0 0,0-2 1 0 0,0 1-1 0 0,0 0 1 0 0,-2-1 0 0 0,4-19-1 0 0,-5 24-22 0 0,-1 0 0 0 0,1 0 0 0 0,-1 1 0 0 0,0-1 0 0 0,-1 0-1 0 0,0 1 1 0 0,1-1 0 0 0,-2 0 0 0 0,1 1 0 0 0,-1-1 0 0 0,0 1-1 0 0,0 0 1 0 0,0 0 0 0 0,-1-1 0 0 0,1 1 0 0 0,-1 1 0 0 0,-1-1-1 0 0,1 0 1 0 0,-1 1 0 0 0,-6-6 0 0 0,8 8-4 0 0,-1 0-1 0 0,0 1 1 0 0,1-1 0 0 0,-1 1 0 0 0,0 0-1 0 0,0-1 1 0 0,0 1 0 0 0,0 1 0 0 0,0-1-1 0 0,-1 0 1 0 0,1 1 0 0 0,0 0 0 0 0,0 0-1 0 0,0 0 1 0 0,0 0 0 0 0,-1 0 0 0 0,1 0-1 0 0,0 1 1 0 0,0 0 0 0 0,0-1 0 0 0,0 1-1 0 0,-5 3 1 0 0,-1-1-14 0 0,-1 2-1 0 0,1-1 0 0 0,0 1 1 0 0,0 1-1 0 0,-13 10 0 0 0,8-4 9 0 0,0 1 0 0 0,0 0 0 0 0,2 1 0 0 0,-16 22 0 0 0,23-30 3 0 0,1 1 1 0 0,0 0-1 0 0,0 0 0 0 0,1 0 0 0 0,0 0 1 0 0,0 0-1 0 0,0 1 0 0 0,1-1 0 0 0,1 1 0 0 0,-1 0 1 0 0,1 0-1 0 0,0-1 0 0 0,1 10 0 0 0,0-12 9 0 0,1 0-1 0 0,-1-1 1 0 0,1 1-1 0 0,0-1 1 0 0,1 1-1 0 0,-1-1 1 0 0,1 0 0 0 0,0 1-1 0 0,0-1 1 0 0,0 0-1 0 0,1 0 1 0 0,-1 0-1 0 0,1-1 1 0 0,0 1-1 0 0,0 0 1 0 0,0-1-1 0 0,1 0 1 0 0,-1 0-1 0 0,1 0 1 0 0,0 0-1 0 0,-1-1 1 0 0,1 1 0 0 0,1-1-1 0 0,-1 0 1 0 0,0 0-1 0 0,0-1 1 0 0,1 1-1 0 0,-1-1 1 0 0,6 1-1 0 0,-3 0 9 0 0,1-1-1 0 0,0 0 1 0 0,0-1-1 0 0,-1 1 1 0 0,1-2-1 0 0,0 1 1 0 0,0-1-1 0 0,0 0 1 0 0,-1-1-1 0 0,1 0 0 0 0,0 0 1 0 0,-1 0-1 0 0,0-1 1 0 0,1 0-1 0 0,-1-1 1 0 0,10-6-1 0 0,-7 2 43 0 0,-1 0-1 0 0,1-1 1 0 0,-2 0-1 0 0,1-1 0 0 0,-1 0 1 0 0,-1 0-1 0 0,1 0 1 0 0,-2-1-1 0 0,0-1 1 0 0,9-19-1 0 0,-14 27-51 0 0,0 0-1 0 0,0 0 1 0 0,-1 0 0 0 0,1 0 0 0 0,-1 0-1 0 0,0 0 1 0 0,0 0 0 0 0,0 0 0 0 0,-1 0-1 0 0,0 0 1 0 0,1 0 0 0 0,-1 0-1 0 0,0 0 1 0 0,-1 0 0 0 0,1 0 0 0 0,-1 1-1 0 0,0-1 1 0 0,0 0 0 0 0,0 1 0 0 0,0 0-1 0 0,0-1 1 0 0,-1 1 0 0 0,0 0 0 0 0,1 0-1 0 0,-1 1 1 0 0,0-1 0 0 0,-1 0-1 0 0,1 1 1 0 0,0 0 0 0 0,-1 0 0 0 0,1 0-1 0 0,-1 0 1 0 0,0 0 0 0 0,1 1 0 0 0,-1 0-1 0 0,0-1 1 0 0,0 1 0 0 0,0 1 0 0 0,-7-2-1 0 0,4 3-10 0 0,1 0 0 0 0,-1 0 0 0 0,0 0 0 0 0,1 1-1 0 0,0 0 1 0 0,-1 0 0 0 0,1 1 0 0 0,0-1 0 0 0,0 1 0 0 0,0 1 0 0 0,0-1-1 0 0,1 1 1 0 0,-1 0 0 0 0,1 0 0 0 0,0 1 0 0 0,-6 7 0 0 0,-2 2-20 0 0,2 0 0 0 0,0 1 0 0 0,0 0 1 0 0,-14 30-1 0 0,19-33 22 0 0,1 1 0 0 0,0-1 0 0 0,1 1 0 0 0,0-1 0 0 0,1 1 1 0 0,-3 24-1 0 0,5-33 2 0 0,1 0 0 0 0,0-1 0 0 0,0 1 0 0 0,0 0 0 0 0,0 0 0 0 0,1 0 0 0 0,-1 0 0 0 0,1 0 0 0 0,0 0 1 0 0,0 0-1 0 0,1-1 0 0 0,-1 1 0 0 0,1 0 0 0 0,0-1 0 0 0,0 1 0 0 0,0-1 0 0 0,0 0 0 0 0,0 0 0 0 0,1 1 1 0 0,0-2-1 0 0,-1 1 0 0 0,1 0 0 0 0,0 0 0 0 0,0-1 0 0 0,1 0 0 0 0,4 3 0 0 0,1-1 6 0 0,0-1 1 0 0,0 0-1 0 0,0-1 0 0 0,0 0 0 0 0,0 0 0 0 0,0-1 1 0 0,1-1-1 0 0,-1 1 0 0 0,1-1 0 0 0,-1-1 0 0 0,0 0 1 0 0,1 0-1 0 0,-1-1 0 0 0,0 0 0 0 0,0 0 0 0 0,0-1 1 0 0,0-1-1 0 0,0 1 0 0 0,8-6 0 0 0,-13 6 3 0 0,0 0-1 0 0,0-1 1 0 0,0 1-1 0 0,0-1 1 0 0,-1 1 0 0 0,0-1-1 0 0,1 0 1 0 0,-1-1-1 0 0,-1 1 1 0 0,1 0-1 0 0,-1-1 1 0 0,0 0 0 0 0,0 1-1 0 0,0-1 1 0 0,0 0-1 0 0,-1 0 1 0 0,0 0-1 0 0,0 0 1 0 0,-1 0-1 0 0,1 0 1 0 0,-1-8 0 0 0,0 9-5 0 0,0 1 1 0 0,-1-1-1 0 0,1 1 1 0 0,-1-1-1 0 0,0 1 1 0 0,0 0-1 0 0,0-1 0 0 0,0 1 1 0 0,-1 0-1 0 0,1 0 1 0 0,-1 0-1 0 0,0 0 1 0 0,0 0-1 0 0,0 0 1 0 0,0 0-1 0 0,0 0 1 0 0,-1 1-1 0 0,1-1 1 0 0,-1 1-1 0 0,0 0 1 0 0,1 0-1 0 0,-1 0 1 0 0,0 0-1 0 0,0 0 1 0 0,-1 1-1 0 0,1-1 1 0 0,0 1-1 0 0,-1 0 1 0 0,1 0-1 0 0,0 0 1 0 0,-5 0-1 0 0,1 0-3 0 0,1 1-1 0 0,0-1 0 0 0,0 2 1 0 0,-1-1-1 0 0,1 1 0 0 0,0 0 1 0 0,0 0-1 0 0,0 0 0 0 0,0 1 1 0 0,0 0-1 0 0,0 0 0 0 0,0 1 1 0 0,1-1-1 0 0,-9 7 1 0 0,7-5-8 0 0,0 2 0 0 0,0-1 1 0 0,0 1-1 0 0,1 0 1 0 0,0 1-1 0 0,0-1 1 0 0,0 1-1 0 0,1 0 1 0 0,-7 13-1 0 0,-2 5-7 0 0,6-14-1 0 0,2 1 1 0 0,-1 0-1 0 0,-7 21 1 0 0,13-30 14 0 0,0 0 0 0 0,1 0 0 0 0,-1 0-1 0 0,0 0 1 0 0,1 0 0 0 0,0 0 0 0 0,0 0 0 0 0,0 0 0 0 0,0 0-1 0 0,0 0 1 0 0,0 0 0 0 0,1-1 0 0 0,0 1 0 0 0,-1 0 0 0 0,1 0-1 0 0,0 0 1 0 0,0 0 0 0 0,1-1 0 0 0,-1 1 0 0 0,1 0 0 0 0,-1-1-1 0 0,3 3 1 0 0,-1-2 0 0 0,-1-1 0 0 0,1 1 0 0 0,0-1 0 0 0,0 0 0 0 0,0 0 0 0 0,0 0 0 0 0,0 0 0 0 0,1-1 0 0 0,-1 1 0 0 0,1-1 0 0 0,-1 0 0 0 0,1 0 0 0 0,-1 0 0 0 0,1 0 0 0 0,0-1 0 0 0,-1 1 0 0 0,1-1 0 0 0,0 0 0 0 0,-1 0 0 0 0,1-1 0 0 0,0 1 0 0 0,-1-1 0 0 0,7-1 0 0 0,6-3 0 0 0,-1 0 0 0 0,0 0 0 0 0,-1-2 0 0 0,16-8 0 0 0,-19 9 6 0 0,-1-1 0 0 0,1 0 0 0 0,-1-1 0 0 0,-1 0 0 0 0,1-1 1 0 0,-2 0-1 0 0,1-1 0 0 0,-1 1 0 0 0,0-2 0 0 0,-1 1 0 0 0,8-16 0 0 0,-12 19 1 0 0,0 0 1 0 0,0 0-1 0 0,0 0 1 0 0,-1 0 0 0 0,0-1-1 0 0,-1 1 1 0 0,0-1-1 0 0,1-14 1 0 0,-2 17-8 0 0,0 0 1 0 0,-1 0-1 0 0,0 0 1 0 0,0-1-1 0 0,0 1 0 0 0,-1 0 1 0 0,1 0-1 0 0,-1 1 1 0 0,0-1-1 0 0,-1 0 0 0 0,1 1 1 0 0,-1-1-1 0 0,0 1 1 0 0,-3-4-1 0 0,3 5 3 0 0,0 0 1 0 0,0 0-1 0 0,-1 0 0 0 0,1 0 1 0 0,-1 1-1 0 0,1 0 0 0 0,-1-1 1 0 0,0 2-1 0 0,1-1 1 0 0,-1 0-1 0 0,0 1 0 0 0,-1-1 1 0 0,1 1-1 0 0,0 0 0 0 0,0 1 1 0 0,0-1-1 0 0,-1 1 0 0 0,1-1 1 0 0,0 1-1 0 0,0 1 1 0 0,-1-1-1 0 0,1 1 0 0 0,0-1 1 0 0,0 1-1 0 0,0 0 0 0 0,-7 3 1 0 0,1 0-51 0 0,0 0 0 0 0,1 1 0 0 0,-1 0 0 0 0,1 0 0 0 0,0 1-1 0 0,1 0 1 0 0,-1 0 0 0 0,1 1 0 0 0,1 0 0 0 0,-8 9 0 0 0,1 3-559 0 0,0 0 1 0 0,2 1-1 0 0,0 1 0 0 0,-12 29 0 0 0,8-13-765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9:24.278"/>
    </inkml:context>
    <inkml:brush xml:id="br0">
      <inkml:brushProperty name="width" value="0.1" units="cm"/>
      <inkml:brushProperty name="height" value="0.1" units="cm"/>
      <inkml:brushProperty name="color" value="#E71224"/>
    </inkml:brush>
  </inkml:definitions>
  <inkml:trace contextRef="#ctx0" brushRef="#br0">187 545 2759 0 0,'-3'-9'67'0'0,"-1"0"-1"0"0,1 0 1 0 0,-6-8-1 0 0,1 2 271 0 0,7 14-249 0 0,0 0 0 0 0,1 0 0 0 0,-1-1 0 0 0,0 1 0 0 0,0 0 1 0 0,0 0-1 0 0,-1 0 0 0 0,1 0 0 0 0,0 1 0 0 0,0-1 0 0 0,0 0 0 0 0,-1 0 0 0 0,1 1 0 0 0,0-1 0 0 0,-1 1 0 0 0,1-1 0 0 0,-1 1 0 0 0,1-1 0 0 0,-1 1 1 0 0,1 0-1 0 0,-3 0 0 0 0,2 0-42 0 0,0 0 1 0 0,0 0 0 0 0,0 0-1 0 0,0 0 1 0 0,0 0 0 0 0,0 0-1 0 0,0 1 1 0 0,0 0 0 0 0,0-1-1 0 0,0 1 1 0 0,0 0-1 0 0,0 0 1 0 0,0 0 0 0 0,-2 1-1 0 0,-5 7-36 0 0,1-1 0 0 0,0 2 0 0 0,1-1 0 0 0,0 1-1 0 0,0 0 1 0 0,1 1 0 0 0,1-1 0 0 0,-9 22-1 0 0,14-31-8 0 0,-1-1-1 0 0,1 1 0 0 0,0 0 0 0 0,0-1 0 0 0,-1 1 0 0 0,1-1 0 0 0,0 1 0 0 0,0 0 0 0 0,0-1 0 0 0,0 1 1 0 0,0-1-1 0 0,0 1 0 0 0,0 0 0 0 0,0-1 0 0 0,0 1 0 0 0,0 0 0 0 0,0-1 0 0 0,0 1 0 0 0,0-1 1 0 0,0 1-1 0 0,1 0 0 0 0,-1-1 4 0 0,1 1 1 0 0,-1-1-1 0 0,0 0 1 0 0,1 0-1 0 0,-1 0 1 0 0,1 0-1 0 0,-1 0 1 0 0,0 0 0 0 0,1 0-1 0 0,-1 0 1 0 0,1 0-1 0 0,-1 0 1 0 0,0 0-1 0 0,1 0 1 0 0,-1 0-1 0 0,1 0 1 0 0,-1 0-1 0 0,0 0 1 0 0,1 0-1 0 0,-1 0 1 0 0,0 0-1 0 0,1-1 1 0 0,0 1-1 0 0,2-2 43 0 0,0 1 0 0 0,1-1 0 0 0,-1 0 0 0 0,0-1 0 0 0,5-3-1 0 0,4-9 58 0 0,0 0 0 0 0,-1 0 0 0 0,-1-1 0 0 0,10-20 0 0 0,6-8 168 0 0,73-125 733 0 0,-35 57-662 0 0,-48 78-278 0 0,-13 26-56 0 0,0 1-1 0 0,1-1 0 0 0,0 1 1 0 0,0 0-1 0 0,1 0 1 0 0,5-6-1 0 0,-10 12 1 0 0,0 1-1 0 0,1-1 0 0 0,-1 1 0 0 0,1-1 1 0 0,-1 1-1 0 0,1-1 0 0 0,-1 1 1 0 0,1 0-1 0 0,-1-1 0 0 0,1 1 0 0 0,-1 0 1 0 0,1-1-1 0 0,0 1 0 0 0,-1 0 0 0 0,1-1 1 0 0,0 1-1 0 0,-1 0 0 0 0,1 0 1 0 0,0 0-1 0 0,-1 0 0 0 0,1 0 0 0 0,0 0 1 0 0,-1 0-1 0 0,1 0 0 0 0,0 0 0 0 0,-1 0 1 0 0,1 0-1 0 0,0 0 0 0 0,-1 0 0 0 0,1 1 1 0 0,0-1-1 0 0,-1 0 0 0 0,1 0 1 0 0,-1 1-1 0 0,1-1 0 0 0,-1 1 0 0 0,1-1 1 0 0,0 0-1 0 0,-1 1 0 0 0,1-1 0 0 0,-1 1 1 0 0,0-1-1 0 0,1 1 0 0 0,-1-1 1 0 0,1 1-1 0 0,-1-1 0 0 0,0 1 0 0 0,1 0 1 0 0,-1-1-1 0 0,0 2 0 0 0,3 4 26 0 0,0 0 1 0 0,-1 0-1 0 0,0 1 0 0 0,2 7 1 0 0,-2-6 51 0 0,25 91 195 0 0,17 52-218 0 0,-30-102 1 0 0,-13-49-62 0 0,-1 0 1 0 0,0 0-1 0 0,0 0 0 0 0,0 0 0 0 0,0 0 0 0 0,0 1 0 0 0,0-1 0 0 0,1 0 1 0 0,-1 0-1 0 0,0 0 0 0 0,0 0 0 0 0,0 0 0 0 0,0 0 0 0 0,1 0 0 0 0,-1 0 1 0 0,0 0-1 0 0,0 0 0 0 0,0 1 0 0 0,1-1 0 0 0,-1 0 0 0 0,0 0 0 0 0,0 0 1 0 0,0 0-1 0 0,0 0 0 0 0,1 0 0 0 0,-1-1 0 0 0,0 1 0 0 0,0 0 0 0 0,0 0 1 0 0,1 0-1 0 0,-1 0 0 0 0,0 0 0 0 0,0 0 0 0 0,0 0 0 0 0,0 0 0 0 0,1 0 1 0 0,-1 0-1 0 0,0-1 0 0 0,0 1 0 0 0,0 0 0 0 0,0 0 0 0 0,0 0 0 0 0,1 0 1 0 0,-1 0-1 0 0,0-1 0 0 0,0 1 0 0 0,0 0 0 0 0,0 0 0 0 0,0 0 0 0 0,0 0 1 0 0,0-1-1 0 0,0 1 0 0 0,0 0 0 0 0,0 0 0 0 0,0 0 0 0 0,0 0 0 0 0,0-1 1 0 0,0 1-1 0 0,0 0 0 0 0,0-1 0 0 0,5-9 70 0 0,-6-1-21 0 0,0 0 0 0 0,-1 0 0 0 0,0 0 0 0 0,0 0 0 0 0,-7-16 0 0 0,-24-52 34 0 0,31 76-81 0 0,-7-15 2 0 0,-1-1 1 0 0,-1 2 0 0 0,-1-1 0 0 0,-1 2 0 0 0,0 0-1 0 0,-1 0 1 0 0,0 1 0 0 0,-1 1 0 0 0,-1 0 0 0 0,-22-14-1 0 0,33 25 4 0 0,-1-1 0 0 0,0 1 0 0 0,0 0 0 0 0,-1 1 0 0 0,1-1 0 0 0,0 1 0 0 0,-1 1 0 0 0,1-1 0 0 0,-1 1 0 0 0,0 0 0 0 0,1 1-1 0 0,-1-1 1 0 0,0 1 0 0 0,0 1 0 0 0,1-1 0 0 0,-1 1 0 0 0,-8 2 0 0 0,6 0 6 0 0,0 0 0 0 0,0 0 1 0 0,0 1-1 0 0,1 0 0 0 0,0 0 0 0 0,-1 1 1 0 0,1 0-1 0 0,1 1 0 0 0,-1 0 0 0 0,1 0 0 0 0,-12 13 1 0 0,13-11-8 0 0,0 1 1 0 0,0 0-1 0 0,1 0 0 0 0,0 0 1 0 0,0 0-1 0 0,1 1 1 0 0,1-1-1 0 0,-1 1 0 0 0,2 0 1 0 0,-1 1-1 0 0,1-1 1 0 0,1 0-1 0 0,0 0 1 0 0,0 15-1 0 0,2-19-2 0 0,-1 1 0 0 0,1-1 1 0 0,0 0-1 0 0,0 0 0 0 0,1 0 0 0 0,-1-1 1 0 0,1 1-1 0 0,1 0 0 0 0,-1-1 0 0 0,1 1 0 0 0,5 6 1 0 0,-5-8-6 0 0,0 0 0 0 0,0 0 1 0 0,1-1-1 0 0,-1 0 1 0 0,1 0-1 0 0,0 0 1 0 0,0 0-1 0 0,0 0 0 0 0,0-1 1 0 0,1 0-1 0 0,-1 0 1 0 0,1 0-1 0 0,-1 0 0 0 0,1-1 1 0 0,9 2-1 0 0,-8-2 17 0 0,1 0 0 0 0,0-1 0 0 0,0 0 1 0 0,-1 0-1 0 0,1-1 0 0 0,0 0 0 0 0,0 0 0 0 0,-1-1 0 0 0,1 1 0 0 0,-1-2 0 0 0,1 1 0 0 0,-1 0 0 0 0,0-1 0 0 0,0-1 0 0 0,0 1 0 0 0,0-1 0 0 0,-1 0 0 0 0,1 0 0 0 0,-1 0 0 0 0,9-10 0 0 0,-8 8 8 0 0,0-1 0 0 0,0 0 0 0 0,-1-1 0 0 0,0 1 0 0 0,0-1 0 0 0,-1 0 0 0 0,0-1 0 0 0,0 1 0 0 0,-1 0 0 0 0,0-1 0 0 0,-1 0 0 0 0,0 0 0 0 0,0 0 0 0 0,0 0 0 0 0,-1-10 0 0 0,-1 3 30 0 0,-1 1-1 0 0,-1 0 1 0 0,-5-24 0 0 0,6 34-49 0 0,0-1 0 0 0,-1 1 0 0 0,0-1 0 0 0,0 1 0 0 0,0 0 0 0 0,-1 0 0 0 0,0 0 0 0 0,0 0 0 0 0,0 0 0 0 0,-1 1 0 0 0,1 0 0 0 0,-9-8 0 0 0,11 11-5 0 0,0 0-1 0 0,-1 0 1 0 0,1 0-1 0 0,-1 0 1 0 0,1 0-1 0 0,-1 0 1 0 0,0 1 0 0 0,1-1-1 0 0,-1 0 1 0 0,0 1-1 0 0,1 0 1 0 0,-1-1-1 0 0,0 1 1 0 0,0 0 0 0 0,1 0-1 0 0,-1 0 1 0 0,0 0-1 0 0,0 0 1 0 0,0 0 0 0 0,1 0-1 0 0,-4 2 1 0 0,2-1-5 0 0,0 0 1 0 0,0 1 0 0 0,0-1 0 0 0,1 1-1 0 0,-1 0 1 0 0,0 0 0 0 0,1 0 0 0 0,0 1-1 0 0,-1-1 1 0 0,1 0 0 0 0,-2 4 0 0 0,-2 3-17 0 0,1-1-1 0 0,0 1 1 0 0,0 0 0 0 0,1 0 0 0 0,1 0 0 0 0,-6 20 0 0 0,7-18 8 0 0,1 1 0 0 0,0-1 0 0 0,1 1 1 0 0,0 0-1 0 0,1-1 0 0 0,0 1 0 0 0,1-1 1 0 0,0 1-1 0 0,1-1 0 0 0,0 0 1 0 0,1 0-1 0 0,0 0 0 0 0,8 14 0 0 0,-5-11 17 0 0,2 0-1 0 0,0 0 1 0 0,0-1 0 0 0,1 0-1 0 0,1 0 1 0 0,0-1-1 0 0,1-1 1 0 0,24 20-1 0 0,-32-29-4 0 0,-1 1 0 0 0,1-1 0 0 0,0 0 0 0 0,0 0-1 0 0,0-1 1 0 0,0 1 0 0 0,0-1 0 0 0,0 0 0 0 0,8 2 0 0 0,-11-3 2 0 0,1 0 1 0 0,-1 0-1 0 0,0 0 1 0 0,0 0 0 0 0,1 0-1 0 0,-1-1 1 0 0,0 1-1 0 0,0 0 1 0 0,1-1-1 0 0,-1 1 1 0 0,0 0 0 0 0,0-1-1 0 0,0 0 1 0 0,1 1-1 0 0,-1-1 1 0 0,0 0 0 0 0,0 1-1 0 0,0-1 1 0 0,0 0-1 0 0,0 0 1 0 0,-1 0 0 0 0,1 0-1 0 0,0 0 1 0 0,0 0-1 0 0,0 0 1 0 0,-1 0-1 0 0,1 0 1 0 0,-1-1 0 0 0,1 1-1 0 0,-1 0 1 0 0,1 0-1 0 0,-1 0 1 0 0,0-1 0 0 0,1 1-1 0 0,-1 0 1 0 0,0-3-1 0 0,2-12 11 0 0,-2 0 1 0 0,1 0-1 0 0,-2 0 0 0 0,0 0 0 0 0,-1 0 0 0 0,0 0 1 0 0,-2 1-1 0 0,1-1 0 0 0,-2 1 0 0 0,-11-26 0 0 0,6 20 7 0 0,-1 0-1 0 0,0 0 0 0 0,-2 1 0 0 0,-1 0 1 0 0,0 1-1 0 0,-27-26 0 0 0,35 39-21 0 0,0 0 0 0 0,0 0 0 0 0,-1 1 0 0 0,0 0 0 0 0,-1 0 0 0 0,1 0 0 0 0,-1 1 0 0 0,1 1 0 0 0,-1-1 0 0 0,0 1 0 0 0,-1 0 0 0 0,1 1 0 0 0,-10-2 0 0 0,16 4 3 0 0,0 0-1 0 0,0 0 0 0 0,0 0 0 0 0,0 0 1 0 0,0 0-1 0 0,0 0 0 0 0,0 1 0 0 0,0-1 1 0 0,0 1-1 0 0,0-1 0 0 0,0 1 0 0 0,1 0 1 0 0,-1 0-1 0 0,0 0 0 0 0,0 0 0 0 0,1 0 1 0 0,-1 0-1 0 0,1 0 0 0 0,-3 2 1 0 0,2 0 5 0 0,1-1 1 0 0,-1 0-1 0 0,0 1 1 0 0,1 0 0 0 0,0-1-1 0 0,-1 1 1 0 0,1 0-1 0 0,0 0 1 0 0,1 0 0 0 0,-1 0-1 0 0,0 4 1 0 0,0 7 28 0 0,0 0 0 0 0,1 0 1 0 0,1 0-1 0 0,3 18 0 0 0,-3-24-30 0 0,1 5-68 0 0,1 0 0 0 0,0 0 0 0 0,9 23-1 0 0,9 12-3283 0 0,-1-8-703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03.962"/>
    </inkml:context>
    <inkml:brush xml:id="br0">
      <inkml:brushProperty name="width" value="0.1" units="cm"/>
      <inkml:brushProperty name="height" value="0.1" units="cm"/>
      <inkml:brushProperty name="color" value="#F4F91B"/>
    </inkml:brush>
  </inkml:definitions>
  <inkml:trace contextRef="#ctx0" brushRef="#br0">2739 21 1839 0 0,'4'-2'62'0'0,"-1"1"319"0"0,0 0 1 0 0,0-1-1 0 0,0 1 1 0 0,0-1-1 0 0,-1 0 1 0 0,1 1-1 0 0,0-1 1 0 0,3-4-1 0 0,-29 10 300 0 0,16-3-507 0 0,-1 0-1 0 0,0 0 0 0 0,1 0 1 0 0,-9-1-1 0 0,8 0 113 0 0,0 0 0 0 0,0 1 0 0 0,-11 2 0 0 0,-187 42 2598 0 0,172-36-2564 0 0,-37 15 0 0 0,40-13-110 0 0,-54 12 0 0 0,36-16 154 0 0,-1-3 0 0 0,-83-3-1 0 0,-4-1 39 0 0,-209 1-74 0 0,-1-23-138 0 0,194 10-110 0 0,-172-12 40 0 0,225 22-90 0 0,-127 13 0 0 0,46 11-628 0 0,72-8-3175 0 0,34-6-474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06.179"/>
    </inkml:context>
    <inkml:brush xml:id="br0">
      <inkml:brushProperty name="width" value="0.1" units="cm"/>
      <inkml:brushProperty name="height" value="0.1" units="cm"/>
      <inkml:brushProperty name="color" value="#F4F91B"/>
    </inkml:brush>
  </inkml:definitions>
  <inkml:trace contextRef="#ctx0" brushRef="#br0">1917 35 1839 0 0,'0'-1'278'0'0,"-1"-1"1"0"0,0 1-1 0 0,1 0 0 0 0,-1 0 0 0 0,1 0 0 0 0,-1 0 0 0 0,1-1 0 0 0,0 1 0 0 0,-1 0 0 0 0,1 0 0 0 0,0-2 0 0 0,-4-12 801 0 0,3 14-1052 0 0,1 1 0 0 0,-1 0 0 0 0,1-1 1 0 0,-1 1-1 0 0,1 0 0 0 0,-1 0 0 0 0,1-1 0 0 0,-1 1 0 0 0,0 0 0 0 0,1 0 0 0 0,-1 0 0 0 0,1 0 0 0 0,-1 0 1 0 0,1 0-1 0 0,-1 0 0 0 0,0 0 0 0 0,1 0 0 0 0,-1 0 0 0 0,1 0 0 0 0,-1 0 0 0 0,1 0 0 0 0,-1 0 1 0 0,1 1-1 0 0,-1-1 0 0 0,1 0 0 0 0,-1 0 0 0 0,1 1 0 0 0,-1-1 0 0 0,1 0 0 0 0,-1 1 0 0 0,-16 7 353 0 0,0-2-1 0 0,0 0 1 0 0,0-1-1 0 0,-35 6 1 0 0,-73 2 456 0 0,94-11-658 0 0,-134-5 884 0 0,118 0-819 0 0,-1 2 1 0 0,-55 6-1 0 0,46 1-107 0 0,-1-3-1 0 0,-76-6 1 0 0,-114-25 161 0 0,183 20-237 0 0,0 3 0 0 0,0 3 0 0 0,-113 10 0 0 0,120-1-350 0 0,0 2 0 0 0,0 2-1 0 0,-100 34 1 0 0,109-25-3877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5.446"/>
    </inkml:context>
    <inkml:brush xml:id="br0">
      <inkml:brushProperty name="width" value="0.1" units="cm"/>
      <inkml:brushProperty name="height" value="0.1" units="cm"/>
      <inkml:brushProperty name="color" value="#F4F91B"/>
    </inkml:brush>
  </inkml:definitions>
  <inkml:trace contextRef="#ctx0" brushRef="#br0">2333 84 455 0 0,'0'-18'2367'0'0,"-1"10"-1904"0"0,1 1 0 0 0,0-1 0 0 0,0 1 0 0 0,1-1 1 0 0,3-11-1 0 0,-4 19-434 0 0,0-1-1 0 0,0 1 1 0 0,0 0 0 0 0,0 0 0 0 0,1 0 0 0 0,-1 0 0 0 0,0 0 0 0 0,0-1-1 0 0,0 1 1 0 0,0 0 0 0 0,0 0 0 0 0,0 0 0 0 0,0 0 0 0 0,0-1 0 0 0,0 1-1 0 0,0 0 1 0 0,0 0 0 0 0,0 0 0 0 0,0-1 0 0 0,0 1 0 0 0,0 0 0 0 0,0 0-1 0 0,0 0 1 0 0,0-1 0 0 0,0 1 0 0 0,0 0 0 0 0,0 0 0 0 0,0 0 0 0 0,0 0-1 0 0,0-1 1 0 0,0 1 0 0 0,0 0 0 0 0,0 0 0 0 0,0 0 0 0 0,0 0 0 0 0,0-1-1 0 0,-1 1 1 0 0,1 0 0 0 0,0 0 0 0 0,0 0 0 0 0,0 0 0 0 0,0 0 0 0 0,0-1-1 0 0,-1 1 1 0 0,1 0 0 0 0,0 0 0 0 0,0 0 0 0 0,0 0 0 0 0,0 0 0 0 0,-1 0-1 0 0,1 0 1 0 0,0 0 0 0 0,0 0 0 0 0,0 0 0 0 0,-1 0 0 0 0,1 0 0 0 0,0 0-1 0 0,0 0 1 0 0,0 0 0 0 0,-1 0 0 0 0,-13 6 1196 0 0,5-2-1070 0 0,-139 34 2570 0 0,-15 7-1949 0 0,151-41-757 0 0,-3 1 45 0 0,0 0 1 0 0,0-1-1 0 0,0-1 1 0 0,-1-1-1 0 0,-19 1 0 0 0,18-3 219 0 0,0-1 0 0 0,-22-4-1 0 0,13 3-102 0 0,-1 0-1 0 0,0 1 0 0 0,-51 7 1 0 0,56-4-154 0 0,-30 4 70 0 0,-89 22 0 0 0,112-22-59 0 0,-41 2-1 0 0,-20 5 27 0 0,41-2 1 0 0,-88 8 0 0 0,122-19-23 0 0,0-1-1 0 0,1-1 0 0 0,-27-5 0 0 0,-7-1 141 0 0,-27 3-3 0 0,-131 9 1 0 0,161-1-123 0 0,-91-8 29 0 0,98 1-53 0 0,-1 2 0 0 0,-52 5 0 0 0,63 1-266 0 0,1 2 0 0 0,0 0 0 0 0,1 2 1 0 0,0 1-1 0 0,0 1 0 0 0,1 1 0 0 0,0 1 0 0 0,-24 16 0 0 0,17-8-4685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6.138"/>
    </inkml:context>
    <inkml:brush xml:id="br0">
      <inkml:brushProperty name="width" value="0.1" units="cm"/>
      <inkml:brushProperty name="height" value="0.1" units="cm"/>
      <inkml:brushProperty name="color" value="#F4F91B"/>
    </inkml:brush>
  </inkml:definitions>
  <inkml:trace contextRef="#ctx0" brushRef="#br0">904 24 919 0 0,'-25'2'2970'0'0,"-46"7"1"0"0,51-5-2643 0 0,1-1 1 0 0,-1-1 0 0 0,0-1 0 0 0,-23-1-1 0 0,-88-20 1259 0 0,-31-3-261 0 0,143 22-1266 0 0,0 1 1 0 0,0 1 0 0 0,-1 0 0 0 0,1 1 0 0 0,0 2 0 0 0,-28 7 0 0 0,23-2-94 0 0,-1 1-1 0 0,1 1 1 0 0,1 1 0 0 0,0 1-1 0 0,-36 26 1 0 0,33-19-819 0 0,-1-1-267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7.286"/>
    </inkml:context>
    <inkml:brush xml:id="br0">
      <inkml:brushProperty name="width" value="0.1" units="cm"/>
      <inkml:brushProperty name="height" value="0.1" units="cm"/>
      <inkml:brushProperty name="color" value="#F4F91B"/>
    </inkml:brush>
  </inkml:definitions>
  <inkml:trace contextRef="#ctx0" brushRef="#br0">967 9 1839 0 0,'-3'-1'278'0'0,"1"-1"-1"0"0,0 1 0 0 0,-1 0 0 0 0,1 1 0 0 0,0-1 0 0 0,-1 0 1 0 0,1 1-1 0 0,-1-1 0 0 0,0 1 0 0 0,1 0 0 0 0,-1-1 1 0 0,-3 2-1 0 0,-40 0 671 0 0,13 2-430 0 0,-128 6 1435 0 0,82-10-411 0 0,-147 5-750 0 0,182-1-954 0 0,1 2 0 0 0,0 2 0 0 0,-50 15-1 0 0,59-12-316 0 0,-57 26 0 0 0,53-17-2975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8.040"/>
    </inkml:context>
    <inkml:brush xml:id="br0">
      <inkml:brushProperty name="width" value="0.1" units="cm"/>
      <inkml:brushProperty name="height" value="0.1" units="cm"/>
      <inkml:brushProperty name="color" value="#F4F91B"/>
    </inkml:brush>
  </inkml:definitions>
  <inkml:trace contextRef="#ctx0" brushRef="#br0">1937 40 1839 0 0,'-1'-1'186'0'0,"0"0"0"0"0,0 1 0 0 0,0-1 0 0 0,0 1-1 0 0,0-1 1 0 0,-1 1 0 0 0,1-1 0 0 0,0 1-1 0 0,0 0 1 0 0,-1 0 0 0 0,1 0 0 0 0,-2 0 0 0 0,-6-2 366 0 0,-25-7 1201 0 0,-51-7 0 0 0,69 13-1451 0 0,-11 0 48 0 0,0 2-1 0 0,-1 1 1 0 0,-38 4-1 0 0,8 0-51 0 0,-31 3 307 0 0,-128 29 0 0 0,-20 3-135 0 0,190-36-340 0 0,1-2-1 0 0,-59-6 1 0 0,-94-19 289 0 0,24 2-84 0 0,135 18-224 0 0,0 2 0 0 0,-80 7 1 0 0,99-2-187 0 0,0 0 1 0 0,0 2-1 0 0,0 1 1 0 0,0 0 0 0 0,1 2-1 0 0,0 0 1 0 0,-24 14 0 0 0,11-2-3070 0 0,1 0-1050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9.338"/>
    </inkml:context>
    <inkml:brush xml:id="br0">
      <inkml:brushProperty name="width" value="0.1" units="cm"/>
      <inkml:brushProperty name="height" value="0.1" units="cm"/>
      <inkml:brushProperty name="color" value="#F4F91B"/>
    </inkml:brush>
  </inkml:definitions>
  <inkml:trace contextRef="#ctx0" brushRef="#br0">1412 44 2759 0 0,'20'-33'672'0'0,"-30"25"740"0"0,1 7-1053 0 0,1 0 0 0 0,-1 1-1 0 0,1 0 1 0 0,-1 0-1 0 0,1 1 1 0 0,-1 0 0 0 0,-14 5-1 0 0,-15 0 217 0 0,-59 5 500 0 0,-154 23 472 0 0,-132 18-1065 0 0,60-12-154 0 0,119-6-1904 0 0,162-27-2112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39.882"/>
    </inkml:context>
    <inkml:brush xml:id="br0">
      <inkml:brushProperty name="width" value="0.1" units="cm"/>
      <inkml:brushProperty name="height" value="0.1" units="cm"/>
      <inkml:brushProperty name="color" value="#F4F91B"/>
    </inkml:brush>
  </inkml:definitions>
  <inkml:trace contextRef="#ctx0" brushRef="#br0">1412 165 919 0 0,'-5'-1'597'0'0,"0"0"0"0"0,1 0 0 0 0,-1 1 0 0 0,0 0-1 0 0,-5 0 1 0 0,-12-1 824 0 0,-3-4-761 0 0,1 0 0 0 0,0-2 1 0 0,-42-18-1 0 0,14 6 216 0 0,4 4-307 0 0,-58-9 0 0 0,2 1-50 0 0,57 12-333 0 0,0 1 0 0 0,0 3 0 0 0,-1 1 0 0 0,-1 3 0 0 0,1 2 0 0 0,-68 7 0 0 0,59 2-152 0 0,0 3 0 0 0,1 2 0 0 0,-99 36 0 0 0,130-38-319 0 0,0 1 1 0 0,1 1 0 0 0,0 1 0 0 0,-25 20-1 0 0,17-10-3731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42.340"/>
    </inkml:context>
    <inkml:brush xml:id="br0">
      <inkml:brushProperty name="width" value="0.1" units="cm"/>
      <inkml:brushProperty name="height" value="0.1" units="cm"/>
      <inkml:brushProperty name="color" value="#F4F91B"/>
    </inkml:brush>
  </inkml:definitions>
  <inkml:trace contextRef="#ctx0" brushRef="#br0">2279 15 2327 0 0,'-14'4'518'0'0,"12"-4"-363"0"0,0 1 0 0 0,-1-1 0 0 0,1 0 0 0 0,0-1 0 0 0,0 1-1 0 0,0 0 1 0 0,0-1 0 0 0,0 1 0 0 0,0-1 0 0 0,0 1 0 0 0,0-1 0 0 0,0 0 0 0 0,0 0 0 0 0,-2-1 0 0 0,-9-3 607 0 0,-10 2-149 0 0,0 1 0 0 0,1 1-1 0 0,-24 2 1 0 0,6 0-92 0 0,25 0-382 0 0,0 1 0 0 0,-1 0 0 0 0,1 1 0 0 0,-27 10 0 0 0,21-7-47 0 0,-34 7 1 0 0,11-8 249 0 0,-1-3 0 0 0,1-1 0 0 0,-55-7 0 0 0,58 5-195 0 0,-1 2-1 0 0,1 1 1 0 0,-43 9-1 0 0,-51 3 44 0 0,-110-23 508 0 0,134 2-364 0 0,38 3-134 0 0,-182-5 159 0 0,194 11-329 0 0,0 1 0 0 0,-71 15-1 0 0,85-9-69 0 0,1 2 0 0 0,0 3 0 0 0,1 1 0 0 0,-51 24 0 0 0,50-16-824 0 0,-1-2-264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44.620"/>
    </inkml:context>
    <inkml:brush xml:id="br0">
      <inkml:brushProperty name="width" value="0.1" units="cm"/>
      <inkml:brushProperty name="height" value="0.1" units="cm"/>
      <inkml:brushProperty name="color" value="#F4F91B"/>
    </inkml:brush>
  </inkml:definitions>
  <inkml:trace contextRef="#ctx0" brushRef="#br0">1688 14 455 0 0,'0'0'44'0'0,"0"0"-1"0"0,0 0 0 0 0,0 0 0 0 0,0 0 0 0 0,0 1 0 0 0,0-1 0 0 0,-1 0 0 0 0,1 0 0 0 0,0 0 0 0 0,0 0 0 0 0,0 0 0 0 0,0 0 0 0 0,0 0 0 0 0,-1 0 0 0 0,1 0 1 0 0,0 0-1 0 0,0 0 0 0 0,0 0 0 0 0,0 0 0 0 0,-1 0 0 0 0,1 0 0 0 0,0 0 0 0 0,0 0 0 0 0,0 0 0 0 0,0 0 0 0 0,-1 0 0 0 0,1 0 0 0 0,0 0 0 0 0,0 0 0 0 0,0 0 1 0 0,0 0-1 0 0,-1 0 0 0 0,1 0 0 0 0,0 0 0 0 0,0-1 0 0 0,0 1 0 0 0,0 0 0 0 0,0 0 0 0 0,0 0 0 0 0,-1 0 0 0 0,1 0 0 0 0,0 0 0 0 0,0 0 0 0 0,0-1 0 0 0,0 1 0 0 0,0 0 1 0 0,-4-9 1409 0 0,3 6-719 0 0,0 6-55 0 0,1-2-651 0 0,0 0 1 0 0,1 0-1 0 0,-1 1 0 0 0,0-1 0 0 0,0 0 0 0 0,1 0 1 0 0,-1 1-1 0 0,1-1 0 0 0,-1 0 0 0 0,1 0 1 0 0,0 0-1 0 0,-1 0 0 0 0,2 1 0 0 0,1 7 928 0 0,-3-8-914 0 0,-1 0 1 0 0,1 0-1 0 0,-1-1 1 0 0,1 1-1 0 0,-1 0 0 0 0,1-1 1 0 0,-1 1-1 0 0,0 0 1 0 0,0-1-1 0 0,1 1 0 0 0,-1-1 1 0 0,0 1-1 0 0,0-1 1 0 0,1 0-1 0 0,-3 1 0 0 0,-4 2 79 0 0,0-1-1 0 0,-1 0 1 0 0,1 0-1 0 0,-1-1 0 0 0,0 0 1 0 0,1 0-1 0 0,-1-1 0 0 0,0 0 1 0 0,0 0-1 0 0,-7-2 0 0 0,3 1 72 0 0,-1 1-1 0 0,-21 2 0 0 0,19-1-86 0 0,1 0 1 0 0,-19-2-1 0 0,-10 1 121 0 0,-23 0 127 0 0,42-1-141 0 0,-43 4-1 0 0,-139 18 160 0 0,15-30-145 0 0,99 2-84 0 0,25 5-169 0 0,0 3 0 0 0,1 3 0 0 0,-1 3 0 0 0,1 3 0 0 0,0 2 0 0 0,1 4 0 0 0,1 2 1 0 0,1 3-1 0 0,-81 39 0 0 0,106-40-419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5.756"/>
    </inkml:context>
    <inkml:brush xml:id="br0">
      <inkml:brushProperty name="width" value="0.1" units="cm"/>
      <inkml:brushProperty name="height" value="0.1" units="cm"/>
      <inkml:brushProperty name="color" value="#E71224"/>
    </inkml:brush>
  </inkml:definitions>
  <inkml:trace contextRef="#ctx0" brushRef="#br0">1911 291 1839 0 0,'-114'-120'5090'0'0,"109"115"-4929"0"0,0 0 1 0 0,0 1-1 0 0,0 0 1 0 0,0 0-1 0 0,-1 0 1 0 0,1 1-1 0 0,-1 0 1 0 0,0 0-1 0 0,0 0 1 0 0,-1 1 0 0 0,-9-3-1 0 0,-4 1 56 0 0,-1 0 1 0 0,-27 0-1 0 0,-5-1-91 0 0,-157-15 510 0 0,-2-1 129 0 0,82 2-240 0 0,-113-14 303 0 0,-4 18-270 0 0,157 16-602 0 0,0 5 0 0 0,0 3 0 0 0,-106 25 0 0 0,126-17-162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46.504"/>
    </inkml:context>
    <inkml:brush xml:id="br0">
      <inkml:brushProperty name="width" value="0.1" units="cm"/>
      <inkml:brushProperty name="height" value="0.1" units="cm"/>
      <inkml:brushProperty name="color" value="#F4F91B"/>
    </inkml:brush>
  </inkml:definitions>
  <inkml:trace contextRef="#ctx0" brushRef="#br0">2137 26 3023 0 0,'0'-1'67'0'0,"0"-1"0"0"0,-1 1-1 0 0,1 0 1 0 0,-1 0-1 0 0,1 0 1 0 0,-1 0-1 0 0,0 0 1 0 0,1 0-1 0 0,-1 0 1 0 0,0 0-1 0 0,0 0 1 0 0,0 0-1 0 0,1 1 1 0 0,-1-1-1 0 0,0 0 1 0 0,-2 0 0 0 0,-20-6 1271 0 0,22 7-1326 0 0,-8-1 200 0 0,0 1 0 0 0,0 0 0 0 0,0 1 0 0 0,0 0 0 0 0,1 0 0 0 0,-1 1 0 0 0,0 0 0 0 0,0 1 0 0 0,-14 6 0 0 0,-22 5 50 0 0,24-9-198 0 0,-25 6 182 0 0,-1-1 1 0 0,-75 5-1 0 0,4-15 656 0 0,-177-22 0 0 0,219 17-604 0 0,-1 4-1 0 0,-96 10 1 0 0,79-3-203 0 0,-103-12 52 0 0,135 1-86 0 0,-98 5 0 0 0,74 12-110 0 0,0 3 0 0 0,-85 27 0 0 0,114-27-229 0 0,-6 0-17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48.364"/>
    </inkml:context>
    <inkml:brush xml:id="br0">
      <inkml:brushProperty name="width" value="0.1" units="cm"/>
      <inkml:brushProperty name="height" value="0.1" units="cm"/>
      <inkml:brushProperty name="color" value="#F4F91B"/>
    </inkml:brush>
  </inkml:definitions>
  <inkml:trace contextRef="#ctx0" brushRef="#br0">645 101 1375 0 0,'-2'-2'420'0'0,"0"-1"0"0"0,0 0-1 0 0,0 0 1 0 0,0 1-1 0 0,0-1 1 0 0,-1 1 0 0 0,1 0-1 0 0,-1-1 1 0 0,-4-2-1 0 0,-1-1-217 0 0,-2-2-78 0 0,0 1 0 0 0,-1 0 1 0 0,0 0-1 0 0,0 1 1 0 0,0 1-1 0 0,0 0 0 0 0,-1 0 1 0 0,0 1-1 0 0,0 1 0 0 0,0 0 1 0 0,-1 0-1 0 0,1 2 0 0 0,-1-1 1 0 0,-16 1-1 0 0,-3 2 200 0 0,1 1-1 0 0,-1 1 0 0 0,1 2 1 0 0,-48 13-1 0 0,42-7-1166 0 0,0 2 0 0 0,-64 34 0 0 0,61-25-2044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49.196"/>
    </inkml:context>
    <inkml:brush xml:id="br0">
      <inkml:brushProperty name="width" value="0.1" units="cm"/>
      <inkml:brushProperty name="height" value="0.1" units="cm"/>
      <inkml:brushProperty name="color" value="#F4F91B"/>
    </inkml:brush>
  </inkml:definitions>
  <inkml:trace contextRef="#ctx0" brushRef="#br0">1558 84 3711 0 0,'-7'-4'206'0'0,"0"0"-1"0"0,0 0 0 0 0,0 1 0 0 0,0 0 0 0 0,-1 0 0 0 0,1 1 1 0 0,-16-3-1 0 0,-58-5 978 0 0,67 9-1088 0 0,-146-19 1299 0 0,81 9-448 0 0,-158-2 0 0 0,187 14-760 0 0,-482 33 422 0 0,469-25-1025 0 0,0 2 0 0 0,-94 31-1 0 0,108-25-3010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50.263"/>
    </inkml:context>
    <inkml:brush xml:id="br0">
      <inkml:brushProperty name="width" value="0.1" units="cm"/>
      <inkml:brushProperty name="height" value="0.1" units="cm"/>
      <inkml:brushProperty name="color" value="#F4F91B"/>
    </inkml:brush>
  </inkml:definitions>
  <inkml:trace contextRef="#ctx0" brushRef="#br0">2666 133 4111 0 0,'-18'-6'173'0'0,"-25"-6"-1"0"0,25 8-102 0 0,-30-11-1 0 0,29 9 253 0 0,1 0-1 0 0,-1 2 1 0 0,0 0-1 0 0,-23-2 1 0 0,5 2-39 0 0,-23-5 208 0 0,-112 0-1 0 0,135 10-436 0 0,1 2 0 0 0,-1 1-1 0 0,1 2 1 0 0,-49 14-1 0 0,-23 16-226 0 0,58-21-54 0 0</inkml:trace>
  <inkml:trace contextRef="#ctx0" brushRef="#br0" timeOffset="1">1559 80 919 0 0,'-38'-13'1394'0'0,"-1"3"0"0"0,1 1 0 0 0,-68-7 0 0 0,100 16-1378 0 0,-206-12 1086 0 0,85 8-708 0 0,120 4-373 0 0,-366-15 848 0 0,258 15-650 0 0,-143 20 0 0 0,171-11-184 0 0,-30 4-299 0 0,82-7-99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51.609"/>
    </inkml:context>
    <inkml:brush xml:id="br0">
      <inkml:brushProperty name="width" value="0.1" units="cm"/>
      <inkml:brushProperty name="height" value="0.1" units="cm"/>
      <inkml:brushProperty name="color" value="#F4F91B"/>
    </inkml:brush>
  </inkml:definitions>
  <inkml:trace contextRef="#ctx0" brushRef="#br0">1395 84 2959 0 0,'-11'-3'140'0'0,"1"1"0"0"0,-1 0 0 0 0,0 1 0 0 0,-17 0 0 0 0,14 0 408 0 0,-255-35 2468 0 0,76 6-1868 0 0,149 25-971 0 0,1 3 0 0 0,-66 4 0 0 0,17 10-59 0 0,-121 32 0 0 0,29-5-97 0 0,73-17-469 0 0,59-13-32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52.705"/>
    </inkml:context>
    <inkml:brush xml:id="br0">
      <inkml:brushProperty name="width" value="0.1" units="cm"/>
      <inkml:brushProperty name="height" value="0.1" units="cm"/>
      <inkml:brushProperty name="color" value="#F4F91B"/>
    </inkml:brush>
  </inkml:definitions>
  <inkml:trace contextRef="#ctx0" brushRef="#br0">3791 78 2303 0 0,'-73'-19'2157'0'0,"12"2"-1101"0"0,-2 3 1 0 0,-110-12 0 0 0,58 24-425 0 0,0 5 1 0 0,-172 26-1 0 0,215-19-558 0 0,-130 23 66 0 0,166-25-136 0 0,0 1-1 0 0,1 3 1 0 0,-53 23-1 0 0,45-13-335 0 0,0-3-140 0 0</inkml:trace>
  <inkml:trace contextRef="#ctx0" brushRef="#br0" timeOffset="1">2278 164 919 0 0,'-19'-6'1989'0'0,"-29"-5"-1"0"0,-57-1-445 0 0,-25-5-927 0 0,-60-15 24 0 0,114 18-202 0 0,-1 3-1 0 0,-124-1 0 0 0,81 15-170 0 0,-41-1-35 0 0,-131 4 34 0 0,283-6-255 0 0,-365 46 638 0 0,345-41-610 0 0,-22 2-2 0 0,-121 24 164 0 0,145-24-298 0 0,0 1 1 0 0,0 1-1 0 0,0 1 1 0 0,-27 16-1 0 0,23-7-2354 0 0,1 4-885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8:54.305"/>
    </inkml:context>
    <inkml:brush xml:id="br0">
      <inkml:brushProperty name="width" value="0.1" units="cm"/>
      <inkml:brushProperty name="height" value="0.1" units="cm"/>
      <inkml:brushProperty name="color" value="#F4F91B"/>
    </inkml:brush>
  </inkml:definitions>
  <inkml:trace contextRef="#ctx0" brushRef="#br0">3462 104 2303 0 0,'-22'-14'958'0'0,"5"5"247"0"0,12 6-1071 0 0,0 0 1 0 0,0 0-1 0 0,-1 1 0 0 0,1-1 1 0 0,-1 1-1 0 0,1 1 0 0 0,-1-1 0 0 0,-7 0 1 0 0,-3 0 115 0 0,-27 1 0 0 0,32 1-216 0 0,-9-1 260 0 0,0-1 1 0 0,-23-5-1 0 0,-25-3 501 0 0,-153-10 307 0 0,56 5-388 0 0,123 14-526 0 0,0 2-1 0 0,-77 12 0 0 0,-8 0-2 0 0,93-11-161 0 0,-348 27 315 0 0,194 0-219 0 0,89-11-20 0 0,-102 4 0 0 0,33-16-67 0 0,-301 21 72 0 0,297-11-16 0 0,-150 16 71 0 0,3 26-1057 0 0,243-38-2919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0.105"/>
    </inkml:context>
    <inkml:brush xml:id="br0">
      <inkml:brushProperty name="width" value="0.1" units="cm"/>
      <inkml:brushProperty name="height" value="0.1" units="cm"/>
      <inkml:brushProperty name="color" value="#F4F91B"/>
    </inkml:brush>
  </inkml:definitions>
  <inkml:trace contextRef="#ctx0" brushRef="#br0">313 1163 3223 0 0,'0'-3'110'0'0,"1"1"-1"0"0,-1-1 1 0 0,0 0-1 0 0,1 0 0 0 0,0 1 1 0 0,0-1-1 0 0,0 0 0 0 0,0 1 1 0 0,0-1-1 0 0,0 1 0 0 0,1-1 1 0 0,-1 1-1 0 0,1 0 0 0 0,0-1 1 0 0,2-2-1 0 0,1 1 179 0 0,0 0-1 0 0,-1 0 1 0 0,1 0-1 0 0,0 1 1 0 0,11-6-1 0 0,-11 8-202 0 0,1 0 0 0 0,-1 0 0 0 0,1 1 1 0 0,-1 0-1 0 0,0 0 0 0 0,1 0 0 0 0,-1 1 0 0 0,0 0 0 0 0,8 2 0 0 0,-6-2-13 0 0,24 3 377 0 0,1-2 0 0 0,41-2 0 0 0,-37 0-170 0 0,121 11 476 0 0,-2 1 82 0 0,-43-3 40 0 0,-67-4-698 0 0,34 0 309 0 0,132-8 0 0 0,43-7 348 0 0,0 22-248 0 0,-184-3-480 0 0,-23-2-15 0 0,1-2 0 0 0,56-1 0 0 0,-3-11 152 0 0,-58 2-150 0 0,0 3-1 0 0,0 1 1 0 0,0 2-1 0 0,47 8 0 0 0,47 5 38 0 0,-56-8-72 0 0,50 2 187 0 0,13 1 66 0 0,-12-2-187 0 0,-17-2-44 0 0,104 24 313 0 0,-115-5-246 0 0,-65-13-96 0 0,1-2 1 0 0,65 6-1 0 0,-23-14 719 0 0,-49-2 9 0 0,62 7 0 0 0,-27 1-1389 0 0,-1-3 1 0 0,103-7-1 0 0,-163 3 693 0 0,138-2 303 0 0,-48-1-237 0 0,104-8 58 0 0,-36 1-81 0 0,-26 6-68 0 0,-111 3-1 0 0,0 1-1 0 0,35 4 1 0 0,18 1 47 0 0,-16-3-35 0 0,-35 0-28 0 0,58-4 0 0 0,42-8 139 0 0,23-3 33 0 0,-151 12-198 0 0,0 1-1 0 0,-1-1 1 0 0,1 0-1 0 0,0 0 1 0 0,-1 0-1 0 0,1 0 0 0 0,-1 0 1 0 0,1 0-1 0 0,-1 0 1 0 0,0 0-1 0 0,1 0 1 0 0,-1-1-1 0 0,0 1 1 0 0,0-1-1 0 0,0 1 1 0 0,0-1-1 0 0,0 1 1 0 0,0-1-1 0 0,0 0 0 0 0,-1 1 1 0 0,1-1-1 0 0,0-2 1 0 0,2-6 148 0 0,0-1 0 0 0,3-14-1 0 0,-6 20-141 0 0,7-42 533 0 0,-1-55 1 0 0,-3 38-410 0 0,-2-26-41 0 0,-1 47-77 0 0,1-32 28 0 0,-2-70 3 0 0,1 133-53 0 0,-1-1-1 0 0,0 0 1 0 0,-1 1 0 0 0,0-1-1 0 0,-1 1 1 0 0,0 0 0 0 0,-7-17-1 0 0,-7-17 6 0 0,16 38-12 0 0,-1 1 0 0 0,0 0 0 0 0,-1-1 0 0 0,0 1-1 0 0,0 0 1 0 0,-1 0 0 0 0,1 1 0 0 0,-1-1 0 0 0,-1 1 0 0 0,0 0 0 0 0,-5-6 0 0 0,7 9 0 0 0,0 1 0 0 0,0 0 0 0 0,-1 0 0 0 0,1 1 0 0 0,-1-1 0 0 0,1 1 0 0 0,-1-1 0 0 0,1 1 0 0 0,-1 0 0 0 0,0 1 0 0 0,-3-1 0 0 0,-46-1 0 0 0,18 2 0 0 0,-46-9 58 0 0,-138-33 0 0 0,139 23 24 0 0,-142-14 0 0 0,-67 27-31 0 0,28 2-38 0 0,130 3-13 0 0,-135 16 0 0 0,22 1 0 0 0,159-17 34 0 0,-109-16 0 0 0,-54-2-27 0 0,-51 5 99 0 0,223 2-92 0 0,-2 0-17 0 0,-46-1 26 0 0,-57-3 18 0 0,-160-2-41 0 0,235 11 0 0 0,52 3 0 0 0,-107 5 0 0 0,89 3 0 0 0,-97-8 0 0 0,150 3 0 0 0,-86-1 0 0 0,-45-4 0 0 0,116 3 0 0 0,0-1 0 0 0,-46-13 0 0 0,-3-1 0 0 0,50 12 0 0 0,-37-12 0 0 0,49 11 3 0 0,-121-38 58 0 0,129 42-58 0 0,1 1-1 0 0,0 0 1 0 0,-1 1-1 0 0,0 1 1 0 0,-12 0-1 0 0,-64 10 27 0 0,58-5-19 0 0,-44 1 0 0 0,67-6-10 0 0,1 0 0 0 0,-1 1 0 0 0,1 0 0 0 0,-1 1 0 0 0,1 0 0 0 0,-1 0 0 0 0,1 0 0 0 0,-9 5 0 0 0,2 1 0 0 0,-1 0 0 0 0,-21 17 0 0 0,21-15 0 0 0,1-2 0 0 0,-2 0 0 0 0,1-1 0 0 0,-32 11 0 0 0,27-11 0 0 0,0 1 0 0 0,-24 13 0 0 0,26-10 0 0 0,1 2 0 0 0,0 0 0 0 0,-25 27 0 0 0,34-32-2 0 0,1 0 0 0 0,0 1-1 0 0,1-1 1 0 0,0 2 0 0 0,1-1-1 0 0,-1 1 1 0 0,2-1 0 0 0,-1 1 0 0 0,2 1-1 0 0,-1-1 1 0 0,1 0 0 0 0,1 1-1 0 0,-3 20 1 0 0,4-10-2 0 0,1 0-1 0 0,0 0 0 0 0,2 0 1 0 0,0 0-1 0 0,2-1 1 0 0,7 27-1 0 0,1 6 5 0 0,-8-31 0 0 0,1-1 0 0 0,1 0 0 0 0,11 25 0 0 0,-1-6 65 0 0,17 62 1 0 0,-23-67-41 0 0,-6-16 27 0 0,0 0 0 0 0,-1 0 1 0 0,-1 38-1 0 0,4 20-9 0 0,13 20-516 0 0,2 21-3918 0 0,-16-75-2329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2.725"/>
    </inkml:context>
    <inkml:brush xml:id="br0">
      <inkml:brushProperty name="width" value="0.1" units="cm"/>
      <inkml:brushProperty name="height" value="0.1" units="cm"/>
      <inkml:brushProperty name="color" value="#F4F91B"/>
    </inkml:brush>
  </inkml:definitions>
  <inkml:trace contextRef="#ctx0" brushRef="#br0">1 90 919 0 0,'0'-2'156'0'0,"1"-1"-1"0"0,-1 1 0 0 0,1-1 0 0 0,0 1 0 0 0,0-1 0 0 0,0 1 0 0 0,0 0 0 0 0,1-1 0 0 0,-1 1 1 0 0,3-3-1 0 0,7-16 930 0 0,-4 9-1191 0 0,-6 11 94 0 0,0 0-1 0 0,-1 0 0 0 0,1 0 0 0 0,0 1 0 0 0,-1-1 0 0 0,1 0 0 0 0,-1 0 0 0 0,1 0 1 0 0,-1 0-1 0 0,0 0 0 0 0,1 0 0 0 0,-1 0 0 0 0,0 0 0 0 0,0-1 0 0 0,0 0 0 0 0,4-8-997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3.586"/>
    </inkml:context>
    <inkml:brush xml:id="br0">
      <inkml:brushProperty name="width" value="0.1" units="cm"/>
      <inkml:brushProperty name="height" value="0.1" units="cm"/>
      <inkml:brushProperty name="color" value="#F4F91B"/>
    </inkml:brush>
  </inkml:definitions>
  <inkml:trace contextRef="#ctx0" brushRef="#br0">2581 59 1839 0 0,'0'-3'478'0'0,"0"0"0"0"0,0 0 0 0 0,-1 0-1 0 0,1 0 1 0 0,-1-1 0 0 0,0 1 0 0 0,-2-3-1 0 0,-1-8 293 0 0,3 13-701 0 0,1 0-1 0 0,-1 0 0 0 0,1 0 1 0 0,-1 0-1 0 0,0 0 0 0 0,0 0 1 0 0,1 0-1 0 0,-1 0 0 0 0,0 1 1 0 0,0-1-1 0 0,0 0 0 0 0,0 1 0 0 0,0-1 1 0 0,0 0-1 0 0,0 1 0 0 0,0-1 1 0 0,0 1-1 0 0,0 0 0 0 0,0-1 1 0 0,-1 1-1 0 0,1 0 0 0 0,0 0 1 0 0,0 0-1 0 0,-2 0 0 0 0,0-1 13 0 0,1 1 0 0 0,-1 0 1 0 0,0 0-1 0 0,1 0 0 0 0,-1 0 0 0 0,1 0 0 0 0,-1 1 0 0 0,1-1 0 0 0,-1 1 0 0 0,-3 1 0 0 0,-1 1 43 0 0,0 0 0 0 0,0-1 0 0 0,0 0-1 0 0,0 0 1 0 0,0-1 0 0 0,-1 1 0 0 0,1-2 0 0 0,0 1-1 0 0,-1-1 1 0 0,1 0 0 0 0,-11-2 0 0 0,5 2 224 0 0,0-1 1 0 0,-21 4-1 0 0,4 0-47 0 0,16-1-163 0 0,1 0 0 0 0,-1 0 0 0 0,-13 5 0 0 0,-10 4 210 0 0,-73 13 0 0 0,71-21 133 0 0,-1-2-1 0 0,-69-5 0 0 0,75 2-297 0 0,14 2-85 0 0,-28 3 0 0 0,11 0 8 0 0,-94 9 32 0 0,52-4-93 0 0,46-4-4 0 0,-55 0 1 0 0,-283-44 657 0 0,235 20-248 0 0,-169-1-1 0 0,254 21-450 0 0,-1 2 0 0 0,1 3 0 0 0,0 2 0 0 0,0 2 0 0 0,-95 30 0 0 0,22 12-486 0 0,46-9-4392 0 0,40-18-86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7.968"/>
    </inkml:context>
    <inkml:brush xml:id="br0">
      <inkml:brushProperty name="width" value="0.1" units="cm"/>
      <inkml:brushProperty name="height" value="0.1" units="cm"/>
      <inkml:brushProperty name="color" value="#E71224"/>
    </inkml:brush>
  </inkml:definitions>
  <inkml:trace contextRef="#ctx0" brushRef="#br0">7071 220 3423 0 0,'-1'-3'82'0'0,"0"1"0"0"0,0-1 0 0 0,0 1-1 0 0,-1-1 1 0 0,1 1 0 0 0,-1 0 0 0 0,0 0-1 0 0,1-1 1 0 0,-1 1 0 0 0,0 1-1 0 0,0-1 1 0 0,0 0 0 0 0,-1 0 0 0 0,1 1-1 0 0,-5-3 1 0 0,-2 0 179 0 0,0 0-1 0 0,0 1 0 0 0,-11-3 1 0 0,11 4-27 0 0,-4-1-33 0 0,0 1 0 0 0,0 1 0 0 0,0 0 0 0 0,0 1 0 0 0,0 1 0 0 0,0 0-1 0 0,0 0 1 0 0,-22 6 0 0 0,-11 1-233 0 0,33-7 79 0 0,-1-1-1 0 0,1-1 1 0 0,0 0-1 0 0,-22-5 1 0 0,3 2 79 0 0,5 0 96 0 0,0 0 0 0 0,-46-15-1 0 0,52 13-100 0 0,-34-4 0 0 0,-4-2 53 0 0,24 4-65 0 0,-1 2-1 0 0,-52-4 1 0 0,-74 7 26 0 0,-10-1-52 0 0,42-7-93 0 0,-249-6 266 0 0,-32 13-203 0 0,126-1-32 0 0,-92 1 43 0 0,181-5-19 0 0,-118 0 46 0 0,-214-5-91 0 0,242 9 0 0 0,112 6 0 0 0,-42-1 0 0 0,159 0 21 0 0,-89 11 0 0 0,-55 22 65 0 0,130-24-87 0 0,-1-3-1 0 0,-114-4 0 0 0,100-4 31 0 0,-105 12 1 0 0,-125 10 34 0 0,-41 4 112 0 0,112-3-86 0 0,-63 15-90 0 0,162-15 0 0 0,-51 12-452 0 0,150-21 176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35.085"/>
    </inkml:context>
    <inkml:brush xml:id="br0">
      <inkml:brushProperty name="width" value="0.1" units="cm"/>
      <inkml:brushProperty name="height" value="0.1" units="cm"/>
      <inkml:brushProperty name="color" value="#F4F91B"/>
    </inkml:brush>
  </inkml:definitions>
  <inkml:trace contextRef="#ctx0" brushRef="#br0">250 40 2183 0 0,'-19'13'870'0'0,"17"-11"-562"0"0,-1 1 0 0 0,0-1-1 0 0,0 0 1 0 0,0 0 0 0 0,-1-1-1 0 0,-5 3 1 0 0,7-3-228 0 0,1-1-1 0 0,0 0 1 0 0,-1 0 0 0 0,1 0-1 0 0,-1 0 1 0 0,1 0 0 0 0,0 0-1 0 0,-1 0 1 0 0,1 0 0 0 0,0-1 0 0 0,-1 1-1 0 0,1 0 1 0 0,0-1 0 0 0,0 1-1 0 0,-1-1 1 0 0,1 0 0 0 0,0 1-1 0 0,0-1 1 0 0,0 0 0 0 0,0 0-1 0 0,0 0 1 0 0,0 0 0 0 0,-2-1-1 0 0,-21-15 1486 0 0,21 16-1399 0 0,0 0-1 0 0,0-1 1 0 0,0 0 0 0 0,0 0-1 0 0,0 0 1 0 0,0 0 0 0 0,1 0-1 0 0,-1-1 1 0 0,1 1 0 0 0,-1-1-1 0 0,1 1 1 0 0,0-1-1 0 0,0 0 1 0 0,-2-3 0 0 0,4 5-130 0 0,0 1 0 0 0,0 0 0 0 0,0 0-1 0 0,0 0 1 0 0,0 0 0 0 0,0-1 0 0 0,0 1 0 0 0,1 0 0 0 0,-1 0 0 0 0,0 0 0 0 0,0 0 0 0 0,0-1 0 0 0,0 1 0 0 0,0 0 0 0 0,0 0 0 0 0,0 0 0 0 0,0 0 0 0 0,0-1 0 0 0,1 1 0 0 0,-1 0 0 0 0,0 0 0 0 0,0 0 0 0 0,0 0-1 0 0,0 0 1 0 0,0 0 0 0 0,1 0 0 0 0,-1 0 0 0 0,0-1 0 0 0,0 1 0 0 0,0 0 0 0 0,0 0 0 0 0,1 0 0 0 0,-1 0 0 0 0,0 0 0 0 0,0 0 0 0 0,0 0 0 0 0,1 0 0 0 0,-1 0 0 0 0,0 0 0 0 0,0 0 0 0 0,0 0 0 0 0,0 0 0 0 0,1 0 0 0 0,-1 0-1 0 0,15 2 108 0 0,0-1 158 0 0,38-3 1100 0 0,-46 1-1251 0 0,0 1 0 0 0,0-1 0 0 0,0 2 1 0 0,0-1-1 0 0,0 1 0 0 0,0 0 0 0 0,13 4 0 0 0,-1 1 33 0 0,26 13-1 0 0,4 3 58 0 0,-26-16 2 0 0,-1-1 1 0 0,1 0 0 0 0,37 2 0 0 0,-33-4-126 0 0,-25-3-113 0 0,139 10 925 0 0,-102-7-757 0 0,-27-2-113 0 0,0 0 0 0 0,18-1 0 0 0,6-3 70 0 0,-1-2 0 0 0,0-1 0 0 0,-1-1-1 0 0,40-15 1 0 0,-46 13-91 0 0,-1 2 1 0 0,1 0-1 0 0,0 2 0 0 0,1 1 1 0 0,-1 2-1 0 0,47 1 0 0 0,-39-1-38 0 0,-27 1 0 0 0,0 1 0 0 0,0-1 0 0 0,0 2 0 0 0,0-1 0 0 0,0 1 0 0 0,0 0 0 0 0,10 4 0 0 0,-2-1 0 0 0,0 0 0 0 0,1-1 0 0 0,-1-1 0 0 0,1-1 0 0 0,30-1 0 0 0,-30 0 0 0 0,-10 1 0 0 0,-1 0 0 0 0,1 0 0 0 0,-1 1 0 0 0,0 0 0 0 0,0 0 0 0 0,12 5 0 0 0,-10-3 0 0 0,1-1 0 0 0,16 4 0 0 0,-9-7 0 0 0,-15 0 0 0 0,-1 0 0 0 0,1 0 0 0 0,-1-1 0 0 0,0 1 0 0 0,1 0 0 0 0,-1 0 0 0 0,1 1 0 0 0,-1-1 0 0 0,0 0 0 0 0,1 0 0 0 0,-1 1 0 0 0,0-1 0 0 0,1 0 0 0 0,-1 1 0 0 0,0 0 0 0 0,1-1 0 0 0,-1 1 0 0 0,0 0 0 0 0,2 1 0 0 0,-3-2 0 0 0,0 0 0 0 0,0 1 0 0 0,0-1 0 0 0,0 0 0 0 0,0 1 0 0 0,0-1 0 0 0,0 0 0 0 0,-1 1 0 0 0,1-1 0 0 0,0 0 0 0 0,0 1 0 0 0,0-1 0 0 0,0 0 0 0 0,0 1 0 0 0,0-1 0 0 0,-1 0 0 0 0,1 0 0 0 0,0 1 0 0 0,0-1 0 0 0,-1 0 0 0 0,1 1 0 0 0,0-1 0 0 0,0 0 0 0 0,-1 0 0 0 0,1 0 0 0 0,0 1 0 0 0,-1-1 0 0 0,1 0 0 0 0,0 0 0 0 0,0 0 0 0 0,-1 0 0 0 0,1 0 0 0 0,0 0 0 0 0,-1 1 0 0 0,-20 9 0 0 0,9-4 0 0 0,1 0 7 0 0,-1-1-1 0 0,0 1 0 0 0,0-2 1 0 0,-1 0-1 0 0,0 0 1 0 0,1-1-1 0 0,-1-1 0 0 0,0 0 1 0 0,-23 0-1 0 0,-155 10 58 0 0,125-2-64 0 0,40-5 0 0 0,0-1 0 0 0,-27 0 0 0 0,10-4 16 0 0,0-1 0 0 0,1-2 0 0 0,-77-16 0 0 0,61 3-16 0 0,-61-13 11 0 0,63 21-214 0 0,-1 2 0 0 0,0 3 0 0 0,1 2 0 0 0,-1 2 0 0 0,0 3-1 0 0,1 2 1 0 0,0 3 0 0 0,0 3 0 0 0,-67 22 0 0 0,77-18-705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05.175"/>
    </inkml:context>
    <inkml:brush xml:id="br0">
      <inkml:brushProperty name="width" value="0.1" units="cm"/>
      <inkml:brushProperty name="height" value="0.1" units="cm"/>
      <inkml:brushProperty name="color" value="#F4F91B"/>
    </inkml:brush>
  </inkml:definitions>
  <inkml:trace contextRef="#ctx0" brushRef="#br0">1511 19 655 0 0,'0'-1'38'0'0,"0"1"-1"0"0,0-1 0 0 0,0 1 0 0 0,-1-1 0 0 0,1 1 0 0 0,0-1 0 0 0,-1 1 0 0 0,1-1 1 0 0,0 1-1 0 0,-1-1 0 0 0,1 1 0 0 0,-1 0 0 0 0,1-1 0 0 0,-1 1 0 0 0,1-1 0 0 0,-1 1 0 0 0,1 0 1 0 0,-1 0-1 0 0,1-1 0 0 0,-1 1 0 0 0,1 0 0 0 0,-1 0 0 0 0,1 0 0 0 0,-1-1 0 0 0,1 1 1 0 0,-1 0-1 0 0,-1 0 0 0 0,-11-5 939 0 0,12 4-897 0 0,0 1-1 0 0,0-1 0 0 0,0 1 1 0 0,0-1-1 0 0,0 1 0 0 0,0 0 0 0 0,-1 0 1 0 0,1-1-1 0 0,0 1 0 0 0,0 0 1 0 0,0 0-1 0 0,0 0 0 0 0,-1 0 0 0 0,1 1 1 0 0,0-1-1 0 0,0 0 0 0 0,0 0 1 0 0,0 1-1 0 0,-2 0 0 0 0,-11 1 283 0 0,9-2-269 0 0,1 0 0 0 0,0 1-1 0 0,-1-1 1 0 0,1 1 0 0 0,0 0-1 0 0,-1 0 1 0 0,1 1 0 0 0,-8 3-1 0 0,5-3 49 0 0,-10 3 95 0 0,-1 0 1 0 0,1-2-1 0 0,-1-1 0 0 0,0 0 0 0 0,0-1 0 0 0,-34-2 0 0 0,-41 2 715 0 0,-227 18 55 0 0,-1-18 29 0 0,167-1-378 0 0,73 2-832 0 0,-132 22 0 0 0,161-16-3567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06.097"/>
    </inkml:context>
    <inkml:brush xml:id="br0">
      <inkml:brushProperty name="width" value="0.1" units="cm"/>
      <inkml:brushProperty name="height" value="0.1" units="cm"/>
      <inkml:brushProperty name="color" value="#F4F91B"/>
    </inkml:brush>
  </inkml:definitions>
  <inkml:trace contextRef="#ctx0" brushRef="#br0">1510 7 3823 0 0,'-8'-2'146'0'0,"1"0"0"0"0,-1 1 0 0 0,1 0 0 0 0,-1 1 0 0 0,1 0-1 0 0,-1 0 1 0 0,0 0 0 0 0,1 1 0 0 0,-1 0 0 0 0,1 1 0 0 0,-12 3 0 0 0,-6 0 9 0 0,-263 48 1491 0 0,215-43-1068 0 0,0-3 0 0 0,-1-3 0 0 0,-133-11 0 0 0,16 0-43 0 0,131 6-410 0 0,-141 14 57 0 0,35 0-1140 0 0,117-12-2486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07.219"/>
    </inkml:context>
    <inkml:brush xml:id="br0">
      <inkml:brushProperty name="width" value="0.1" units="cm"/>
      <inkml:brushProperty name="height" value="0.1" units="cm"/>
      <inkml:brushProperty name="color" value="#F4F91B"/>
    </inkml:brush>
  </inkml:definitions>
  <inkml:trace contextRef="#ctx0" brushRef="#br0">2251 52 1375 0 0,'-2'1'234'0'0,"0"0"-1"0"0,0 0 0 0 0,0 0 0 0 0,-1 0 0 0 0,1 0 1 0 0,0 0-1 0 0,-1 0 0 0 0,1-1 0 0 0,-1 1 0 0 0,1-1 1 0 0,-1 1-1 0 0,1-1 0 0 0,-3 0 0 0 0,-44-1 51 0 0,25 0 727 0 0,-1 2-405 0 0,0 2 0 0 0,0 1 0 0 0,-44 12 0 0 0,60-14-526 0 0,1-1-1 0 0,-1-1 0 0 0,0 0 1 0 0,1 0-1 0 0,-1 0 1 0 0,-9-3-1 0 0,-8 1 255 0 0,-10-1 181 0 0,0-2 1 0 0,1-1-1 0 0,0-2 1 0 0,-42-15-1 0 0,48 14-245 0 0,-1 2-1 0 0,0 1 1 0 0,-1 1-1 0 0,-43-1 1 0 0,-123 10 41 0 0,48 1 57 0 0,-87-12 199 0 0,78 2-340 0 0,22 10-106 0 0,40-1-66 0 0,25-3-95 0 0,1 3-1 0 0,0 3 0 0 0,-96 23 1 0 0,72-5-4154 0 0,47-10-306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09.126"/>
    </inkml:context>
    <inkml:brush xml:id="br0">
      <inkml:brushProperty name="width" value="0.1" units="cm"/>
      <inkml:brushProperty name="height" value="0.1" units="cm"/>
      <inkml:brushProperty name="color" value="#F4F91B"/>
    </inkml:brush>
  </inkml:definitions>
  <inkml:trace contextRef="#ctx0" brushRef="#br0">1742 70 3679 0 0,'1'-4'216'0'0,"1"-9"-233"0"0,-1 12 434 0 0,-1 7 703 0 0,0-6-1116 0 0,0 0-1 0 0,0 0 0 0 0,0 0 1 0 0,0 1-1 0 0,0-1 0 0 0,0 0 0 0 0,0 0 1 0 0,0 0-1 0 0,0 1 0 0 0,0-1 0 0 0,0 0 1 0 0,0 0-1 0 0,0 0 0 0 0,0 1 0 0 0,0-1 1 0 0,0 0-1 0 0,0 0 0 0 0,0 0 1 0 0,0 0-1 0 0,0 1 0 0 0,-1-1 0 0 0,1 0 1 0 0,0 0-1 0 0,0 0 0 0 0,0 0 0 0 0,0 0 1 0 0,0 1-1 0 0,-1-1 0 0 0,1 0 1 0 0,0 0-1 0 0,0 0 0 0 0,0 0 0 0 0,-1 0 1 0 0,1 0-1 0 0,0 0 0 0 0,0 0 0 0 0,-9-3-102 0 0,-9-12 150 0 0,16 13 246 0 0,-2-1-115 0 0,0 1 0 0 0,0 0 0 0 0,0 0 0 0 0,0 1 1 0 0,0-1-1 0 0,0 1 0 0 0,0 0 0 0 0,-1 0 0 0 0,1 0 1 0 0,0 1-1 0 0,-1-1 0 0 0,1 1 0 0 0,-5 0 0 0 0,-12 1 317 0 0,-27 5 0 0 0,45-6-481 0 0,-82 14 472 0 0,37-5-52 0 0,0-3-1 0 0,0-1 1 0 0,-88-3-1 0 0,-205-52 1738 0 0,285 41-1995 0 0,-95-1 0 0 0,-57 14 101 0 0,128-2-258 0 0,-38 2 18 0 0,65-2-89 0 0,36-2-23 0 0,-1 1 0 0 0,0 1 1 0 0,0 0-1 0 0,0 1 0 0 0,-20 6 0 0 0,-2 7-354 0 0,1 0-21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0.217"/>
    </inkml:context>
    <inkml:brush xml:id="br0">
      <inkml:brushProperty name="width" value="0.1" units="cm"/>
      <inkml:brushProperty name="height" value="0.1" units="cm"/>
      <inkml:brushProperty name="color" value="#F4F91B"/>
    </inkml:brush>
  </inkml:definitions>
  <inkml:trace contextRef="#ctx0" brushRef="#br0">1885 65 3079 0 0,'-7'-6'358'0'0,"0"-1"-1"0"0,0 1 0 0 0,0 1 1 0 0,-1 0-1 0 0,-15-9 0 0 0,6 4 13 0 0,15 9-328 0 0,1-1 0 0 0,0 1 0 0 0,-1 0 0 0 0,1 0 1 0 0,-1 0-1 0 0,0 1 0 0 0,1-1 0 0 0,-1 0 1 0 0,0 1-1 0 0,1-1 0 0 0,-1 1 0 0 0,0-1 1 0 0,0 1-1 0 0,0 0 0 0 0,1 0 0 0 0,-1 0 0 0 0,0 0 1 0 0,0 0-1 0 0,0 0 0 0 0,-3 1 0 0 0,-117 37 1438 0 0,53-14-1088 0 0,-26-2 121 0 0,86-20-442 0 0,-102 9 824 0 0,37-5-350 0 0,55-5-375 0 0,-1-1-1 0 0,1 0 1 0 0,0-2-1 0 0,-21-4 1 0 0,-9 0 185 0 0,42 5-291 0 0,0 1 0 0 0,0 1 0 0 0,0-1 0 0 0,-8 3 0 0 0,9-2-12 0 0,-1 0 1 0 0,1-1-1 0 0,-1 1 1 0 0,1-1-1 0 0,-13-1 1 0 0,-88-26 422 0 0,0 0-100 0 0,17 12-49 0 0,0 3-1 0 0,-111 0 0 0 0,157 12-904 0 0,0 2 0 0 0,1 3-1 0 0,0 1 1 0 0,0 2-1 0 0,0 2 1 0 0,-72 27-1 0 0,56-11-3716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1.081"/>
    </inkml:context>
    <inkml:brush xml:id="br0">
      <inkml:brushProperty name="width" value="0.1" units="cm"/>
      <inkml:brushProperty name="height" value="0.1" units="cm"/>
      <inkml:brushProperty name="color" value="#F4F91B"/>
    </inkml:brush>
  </inkml:definitions>
  <inkml:trace contextRef="#ctx0" brushRef="#br0">2665 157 1375 0 0,'-10'4'1662'0'0,"0"-1"-1"0"0,-18 4 0 0 0,-16 5-1115 0 0,28-7-93 0 0,0-2 0 0 0,-1 0 0 0 0,0 0 0 0 0,1-2 0 0 0,-1 0 0 0 0,-32-2 0 0 0,8 0 104 0 0,-18-4 99 0 0,46 2-502 0 0,-1 2-1 0 0,0 0 0 0 0,-20 1 0 0 0,-131 9 748 0 0,90-5-585 0 0,-88 11 19 0 0,132-10-334 0 0,1 1 1 0 0,0 2 0 0 0,-38 15 0 0 0,-30 19-1717 0 0,68-27-2560 0 0</inkml:trace>
  <inkml:trace contextRef="#ctx0" brushRef="#br0" timeOffset="1">1079 265 2303 0 0,'-16'-23'4307'0'0,"-38"-35"-1886"0"0,43 48-2049 0 0,-1 0-1 0 0,0 2 1 0 0,-1-1-1 0 0,1 2 0 0 0,-2-1 1 0 0,-22-8-1 0 0,-191-62 2025 0 0,187 67-2209 0 0,-1 2 0 0 0,0 2-1 0 0,-72-4 1 0 0,-89 16 26 0 0,177-2-342 0 0,0 2-1 0 0,-1 0 1 0 0,2 1 0 0 0,-1 1 0 0 0,-41 19-1 0 0,22-4-314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2.101"/>
    </inkml:context>
    <inkml:brush xml:id="br0">
      <inkml:brushProperty name="width" value="0.1" units="cm"/>
      <inkml:brushProperty name="height" value="0.1" units="cm"/>
      <inkml:brushProperty name="color" value="#F4F91B"/>
    </inkml:brush>
  </inkml:definitions>
  <inkml:trace contextRef="#ctx0" brushRef="#br0">1805 52 2759 0 0,'2'-1'71'0'0,"-1"-1"-1"0"0,1 1 0 0 0,-1-1 1 0 0,0 0-1 0 0,1 0 0 0 0,-1 0 1 0 0,0 0-1 0 0,0 0 0 0 0,0 0 1 0 0,0 0-1 0 0,0 0 0 0 0,-1 0 1 0 0,1 0-1 0 0,-1 0 0 0 0,1-1 1 0 0,-1 1-1 0 0,0 0 0 0 0,0 0 0 0 0,0-1 1 0 0,0 1-1 0 0,0 0 0 0 0,-1-4 1 0 0,0 6-28 0 0,1 0 0 0 0,-1 0 0 0 0,1-1 0 0 0,-1 1 0 0 0,1 0 0 0 0,-1 0 0 0 0,1 0 0 0 0,-1 0 0 0 0,1 0 0 0 0,-1 0 0 0 0,1 0 0 0 0,-1 0 0 0 0,1 0 0 0 0,-1 0 0 0 0,1 0 0 0 0,-1 0 0 0 0,1 0 0 0 0,-1 0 0 0 0,1 0 0 0 0,-1 1 0 0 0,1-1 0 0 0,-1 0 0 0 0,1 0-1 0 0,0 1 1 0 0,-1-1 0 0 0,-15 8 476 0 0,15-7-466 0 0,-41 25 291 0 0,27-17-318 0 0,-1 1 0 0 0,0-2 0 0 0,-18 8 0 0 0,19-11 78 0 0,0-1 0 0 0,0-1 0 0 0,0 0 0 0 0,-28 2 0 0 0,-63-6 1065 0 0,71 0-709 0 0,0 1 0 0 0,-38 4 0 0 0,60-2-401 0 0,-285 47 450 0 0,229-37-359 0 0,-1-4 0 0 0,0-3 0 0 0,-113-5 0 0 0,119-2-37 0 0,1 2 0 0 0,-1 3 1 0 0,1 3-1 0 0,-122 28 0 0 0,69 0-405 0 0,59-19-70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3.660"/>
    </inkml:context>
    <inkml:brush xml:id="br0">
      <inkml:brushProperty name="width" value="0.1" units="cm"/>
      <inkml:brushProperty name="height" value="0.1" units="cm"/>
      <inkml:brushProperty name="color" value="#F4F91B"/>
    </inkml:brush>
  </inkml:definitions>
  <inkml:trace contextRef="#ctx0" brushRef="#br0">1680 1 3423 0 0,'0'0'13'0'0,"-1"0"-1"0"0,0 0 1 0 0,1 0-1 0 0,-1 0 0 0 0,1 0 1 0 0,-1 0-1 0 0,0 0 0 0 0,1 0 1 0 0,-1 0-1 0 0,1 0 1 0 0,-1 0-1 0 0,1 0 0 0 0,-1 1 1 0 0,0-1-1 0 0,1 0 1 0 0,-1 0-1 0 0,1 1 0 0 0,-1-1 1 0 0,1 0-1 0 0,-1 1 0 0 0,1-1 1 0 0,0 0-1 0 0,-1 1 1 0 0,1-1-1 0 0,-1 1 0 0 0,0 0 1 0 0,-13 17 429 0 0,8-9-331 0 0,4-7-61 0 0,0 0 0 0 0,0 0-1 0 0,0 0 1 0 0,0 0 0 0 0,0-1-1 0 0,-1 1 1 0 0,1 0 0 0 0,0-1-1 0 0,-1 0 1 0 0,0 0 0 0 0,1 0-1 0 0,-1 0 1 0 0,0 0 0 0 0,1 0-1 0 0,-1-1 1 0 0,-5 1 0 0 0,2 1 17 0 0,-28 0 1738 0 0,27-2-1610 0 0,-1 0 0 0 0,1 1 0 0 0,-11 2-1 0 0,-4 1-64 0 0,15-3-102 0 0,1 1 0 0 0,-1-1-1 0 0,0 1 1 0 0,-7 4-1 0 0,4-3 18 0 0,-1 0 0 0 0,1-1-1 0 0,0 0 1 0 0,-1 0-1 0 0,-11 0 1 0 0,-6 0 75 0 0,-82 8 564 0 0,74-9-219 0 0,-44-2-1 0 0,16-1-62 0 0,5 1-162 0 0,-69 3 137 0 0,95 3-253 0 0,26-3-89 0 0,-1 0 1 0 0,1-1-1 0 0,-1 0 0 0 0,0-1 1 0 0,-10 0-1 0 0,-14-2 142 0 0,0 2 1 0 0,0 0-1 0 0,-36 7 0 0 0,-44 1 250 0 0,84-8-295 0 0,-1-1 0 0 0,1-1 0 0 0,-32-7 0 0 0,28 3-14 0 0,0 1-1 0 0,-1 2 0 0 0,1 1 1 0 0,-49 4-1 0 0,68 0-219 0 0,1 0 0 0 0,-1 2 0 0 0,1-1 0 0 0,-1 1 0 0 0,-20 11 1 0 0,1-1-3169 0 0,3-4-940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5.033"/>
    </inkml:context>
    <inkml:brush xml:id="br0">
      <inkml:brushProperty name="width" value="0.1" units="cm"/>
      <inkml:brushProperty name="height" value="0.1" units="cm"/>
      <inkml:brushProperty name="color" value="#F4F91B"/>
    </inkml:brush>
  </inkml:definitions>
  <inkml:trace contextRef="#ctx0" brushRef="#br0">1956 14 3567 0 0,'9'-13'415'0'0,"-97"22"4194"0"0,77-7-4205 0 0,0 0 0 0 0,-21 0 0 0 0,20-2-198 0 0,0 1-1 0 0,-15 3 0 0 0,-130 23 908 0 0,57-12-567 0 0,-50 9 127 0 0,61-9-398 0 0,-117 4 0 0 0,105-12-197 0 0,-140 5 142 0 0,162-9-169 0 0,37-2-28 0 0,-317 22 82 0 0,328-17-261 0 0,-1 0-1 0 0,1 2 1 0 0,1 2 0 0 0,-46 19 0 0 0,29-8-818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8.842"/>
    </inkml:context>
    <inkml:brush xml:id="br0">
      <inkml:brushProperty name="width" value="0.1" units="cm"/>
      <inkml:brushProperty name="height" value="0.1" units="cm"/>
      <inkml:brushProperty name="color" value="#E71224"/>
    </inkml:brush>
  </inkml:definitions>
  <inkml:trace contextRef="#ctx0" brushRef="#br0">936 94 1983 0 0,'-36'-6'420'0'0,"7"1"176"0"0,-431-37 4310 0 0,339 24-4348 0 0,60 8-348 0 0,-66-3-1 0 0,108 13-258 0 0,-29 4-1 0 0,14 0-134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6.502"/>
    </inkml:context>
    <inkml:brush xml:id="br0">
      <inkml:brushProperty name="width" value="0.1" units="cm"/>
      <inkml:brushProperty name="height" value="0.1" units="cm"/>
      <inkml:brushProperty name="color" value="#F4F91B"/>
    </inkml:brush>
  </inkml:definitions>
  <inkml:trace contextRef="#ctx0" brushRef="#br0">1128 104 1927 0 0,'-5'1'332'0'0,"0"-1"0"0"0,0 1 0 0 0,0-1 0 0 0,-1 0 0 0 0,1 0-1 0 0,0 0 1 0 0,-1-1 0 0 0,1 1 0 0 0,-8-4 0 0 0,-6-1 891 0 0,-23-12 1 0 0,26 10-390 0 0,-28-8 1 0 0,-57-5 208 0 0,-1 4 1 0 0,-1 5-1 0 0,-135 1 0 0 0,104 17-848 0 0,116-4-191 0 0,1 0 0 0 0,-1 1 0 0 0,1 0 1 0 0,0 2-1 0 0,-23 10 0 0 0,-66 37-1577 0 0,71-35-2842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18.381"/>
    </inkml:context>
    <inkml:brush xml:id="br0">
      <inkml:brushProperty name="width" value="0.1" units="cm"/>
      <inkml:brushProperty name="height" value="0.1" units="cm"/>
      <inkml:brushProperty name="color" value="#F4F91B"/>
    </inkml:brush>
  </inkml:definitions>
  <inkml:trace contextRef="#ctx0" brushRef="#br0">2627 11 1375 0 0,'-4'-2'424'0'0,"0"0"0"0"0,0 1-1 0 0,0 0 1 0 0,-1-1-1 0 0,1 2 1 0 0,0-1 0 0 0,0 0-1 0 0,-1 1 1 0 0,1 0-1 0 0,0 0 1 0 0,-1 0 0 0 0,-5 1-1 0 0,-5 3-1 0 0,1-1 0 0 0,-19 8 0 0 0,-18 4 189 0 0,22-9-331 0 0,-44 10 681 0 0,-89 7 0 0 0,-58 0 543 0 0,33-3-807 0 0,-538 69 819 0 0,626-76-1254 0 0,-147 1 1 0 0,150-12-220 0 0,-168 26 0 0 0,131-2-121 0 0,-17 4-4350 0 0,82-16-212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4.839"/>
    </inkml:context>
    <inkml:brush xml:id="br0">
      <inkml:brushProperty name="width" value="0.1" units="cm"/>
      <inkml:brushProperty name="height" value="0.1" units="cm"/>
      <inkml:brushProperty name="color" value="#F4F91B"/>
    </inkml:brush>
  </inkml:definitions>
  <inkml:trace contextRef="#ctx0" brushRef="#br0">1465 81 1839 0 0,'-1'2'64'0'0,"1"1"0"0"0,-1-1 0 0 0,0 0 0 0 0,1 0 0 0 0,-1 0-1 0 0,0 0 1 0 0,0 0 0 0 0,0 0 0 0 0,-1 0 0 0 0,1 0-1 0 0,0-1 1 0 0,-1 1 0 0 0,1 0 0 0 0,-3 1 0 0 0,-1 2 110 0 0,-1 0 1 0 0,1-1 0 0 0,-11 6-1 0 0,10-7 124 0 0,0-1-1 0 0,0 0 1 0 0,0 0-1 0 0,0 0 1 0 0,-1-1-1 0 0,1 0 1 0 0,-10 0-1 0 0,-17 4 355 0 0,9 0-146 0 0,-1-2-1 0 0,0-1 1 0 0,0 0 0 0 0,-46-4-1 0 0,26-4 627 0 0,-80-19 0 0 0,2-8-188 0 0,-104-25 309 0 0,-3 19-455 0 0,209 37-824 0 0,0 1 0 0 0,1 1-1 0 0,-1 0 1 0 0,0 2 0 0 0,1 0 0 0 0,-1 2 0 0 0,1 0 0 0 0,0 1-1 0 0,0 1 1 0 0,1 1 0 0 0,-1 0 0 0 0,2 2 0 0 0,-1 0 0 0 0,1 1-1 0 0,-28 21 1 0 0,16-6-571 0 0,3-1-38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5.794"/>
    </inkml:context>
    <inkml:brush xml:id="br0">
      <inkml:brushProperty name="width" value="0.1" units="cm"/>
      <inkml:brushProperty name="height" value="0.1" units="cm"/>
      <inkml:brushProperty name="color" value="#F4F91B"/>
    </inkml:brush>
  </inkml:definitions>
  <inkml:trace contextRef="#ctx0" brushRef="#br0">1999 29 1927 0 0,'-4'0'180'0'0,"-5"0"424"0"0,5 1-357 0 0,0-1 0 0 0,0 1 0 0 0,0-1 0 0 0,0 0 0 0 0,-7-1 0 0 0,-3 0 521 0 0,-12 1 943 0 0,-45-8 0 0 0,45-2-1173 0 0,23 9-479 0 0,1-1 0 0 0,-1 1 0 0 0,0 0 0 0 0,0 0-1 0 0,0 0 1 0 0,-1 0 0 0 0,1 0 0 0 0,0 1 0 0 0,-4-1 0 0 0,-4 1 53 0 0,1 1 0 0 0,-1 1-1 0 0,-17 4 1 0 0,-3 1-3 0 0,14-5 88 0 0,1-1 0 0 0,-1-1 0 0 0,0 0 0 0 0,1-2 0 0 0,-22-3 0 0 0,-17-1 493 0 0,-40 7-306 0 0,-1 0-267 0 0,31-4 483 0 0,-127 10 0 0 0,92 6-365 0 0,-114 7 90 0 0,-35-20-106 0 0,186 0-264 0 0,1 3-1 0 0,-1 2 1 0 0,1 4 0 0 0,-75 19-1 0 0,47-2-1500 0 0,61-20 780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7.212"/>
    </inkml:context>
    <inkml:brush xml:id="br0">
      <inkml:brushProperty name="width" value="0.1" units="cm"/>
      <inkml:brushProperty name="height" value="0.1" units="cm"/>
      <inkml:brushProperty name="color" value="#F4F91B"/>
    </inkml:brush>
  </inkml:definitions>
  <inkml:trace contextRef="#ctx0" brushRef="#br0">1930 66 1375 0 0,'6'-8'649'0'0,"-5"7"-519"0"0,-1 0 0 0 0,1 1-1 0 0,0-1 1 0 0,-1 0 0 0 0,1 0-1 0 0,0 0 1 0 0,-1 0 0 0 0,1 0-1 0 0,-1 0 1 0 0,1 0-1 0 0,-1 0 1 0 0,0 0 0 0 0,1-1 149 0 0,-2 2-202 0 0,-1 0-1 0 0,1 1 1 0 0,0-1 0 0 0,0 1 0 0 0,0 0 0 0 0,0-1 0 0 0,0 1 0 0 0,0 0-1 0 0,0 0 1 0 0,0-1 0 0 0,0 1 0 0 0,0 0 0 0 0,-1 2 0 0 0,1-2 11 0 0,0 0 1 0 0,0 0 0 0 0,0 1-1 0 0,-1-1 1 0 0,1 0 0 0 0,0 0-1 0 0,-1 0 1 0 0,1 0 0 0 0,-3 0-1 0 0,3-1-67 0 0,1 1 22 0 0,0-1 0 0 0,-1 0 1 0 0,1 1-1 0 0,-1-1 0 0 0,1 0 0 0 0,-1 0 0 0 0,1 0 0 0 0,-1 0 1 0 0,1 0-1 0 0,-1 1 0 0 0,1-1 0 0 0,-1 0 0 0 0,1 0 0 0 0,0 0 1 0 0,-1 0-1 0 0,1 0 0 0 0,-1-1 0 0 0,1 1 0 0 0,-1 0 1 0 0,1 0-1 0 0,-1 0 0 0 0,1 0 0 0 0,-1 0 0 0 0,1-1 0 0 0,-1 1 1 0 0,1 0-1 0 0,0 0 0 0 0,-1-1 0 0 0,1 1 0 0 0,-1 0 0 0 0,1-1 1 0 0,0 1-1 0 0,-1 0 0 0 0,1-1 0 0 0,-1 0 0 0 0,-2-3 454 0 0,-4 2-257 0 0,0 0-1 0 0,0 0 1 0 0,0 0-1 0 0,0 1 1 0 0,0 0-1 0 0,-10-1 0 0 0,-12-1 301 0 0,-4-2-129 0 0,-1 3 0 0 0,-45 1 0 0 0,-28-2 212 0 0,-84-7 275 0 0,91 3-558 0 0,-330-8 742 0 0,266 15-911 0 0,3 1 76 0 0,122 1-205 0 0,-1 2 0 0 0,-40 9 0 0 0,36-1-520 0 0,-1 2 0 0 0,2 2 0 0 0,0 1 0 0 0,-78 45 0 0 0,71-32-724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38.905"/>
    </inkml:context>
    <inkml:brush xml:id="br0">
      <inkml:brushProperty name="width" value="0.1" units="cm"/>
      <inkml:brushProperty name="height" value="0.1" units="cm"/>
      <inkml:brushProperty name="color" value="#F4F91B"/>
    </inkml:brush>
  </inkml:definitions>
  <inkml:trace contextRef="#ctx0" brushRef="#br0">696 180 1375 0 0,'0'-7'447'0'0,"0"-1"0"0"0,-1 1 0 0 0,0 0-1 0 0,0 0 1 0 0,-1 0 0 0 0,0 0-1 0 0,0 0 1 0 0,0 1 0 0 0,-1-1-1 0 0,0 0 1 0 0,-1 1 0 0 0,1 0-1 0 0,-1 0 1 0 0,-9-11 0 0 0,7 11-295 0 0,0 1 0 0 0,0-1-1 0 0,-1 1 1 0 0,1 0 0 0 0,-1 0 0 0 0,-1 1 0 0 0,1 0 0 0 0,-1 0 0 0 0,1 1-1 0 0,-1 0 1 0 0,0 0 0 0 0,-15-3 0 0 0,1 3-67 0 0,-1 0-1 0 0,0 1 1 0 0,0 2 0 0 0,0 0-1 0 0,0 1 1 0 0,1 2 0 0 0,-1 0-1 0 0,0 1 1 0 0,-34 12-1 0 0,6 2-217 0 0,0 2 0 0 0,-90 51 0 0 0,99-46-317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0.204"/>
    </inkml:context>
    <inkml:brush xml:id="br0">
      <inkml:brushProperty name="width" value="0.1" units="cm"/>
      <inkml:brushProperty name="height" value="0.1" units="cm"/>
      <inkml:brushProperty name="color" value="#F4F91B"/>
    </inkml:brush>
  </inkml:definitions>
  <inkml:trace contextRef="#ctx0" brushRef="#br0">2027 3 2303 0 0,'0'0'49'0'0,"-1"-1"-1"0"0,1 1 0 0 0,-1 0 0 0 0,1 0 0 0 0,-1-1 0 0 0,0 1 0 0 0,1 0 0 0 0,-1 0 0 0 0,1 0 0 0 0,-1 0 0 0 0,0 0 1 0 0,1 0-1 0 0,-1 0 0 0 0,0 0 0 0 0,1 0 0 0 0,-1 0 0 0 0,1 0 0 0 0,-1 0 0 0 0,0 0 0 0 0,1 0 0 0 0,-1 1 0 0 0,0-1 1 0 0,1 0-1 0 0,-1 1 0 0 0,-11 1 916 0 0,-46 2 292 0 0,35-2-639 0 0,-32-1-1 0 0,6-1-6 0 0,-1 2 0 0 0,1 3 0 0 0,-74 15-1 0 0,62-8-248 0 0,-101 5-1 0 0,-116-23 570 0 0,-75 2 82 0 0,276 9-963 0 0,-234 22 439 0 0,261-19-731 0 0,0 2 1 0 0,1 2 0 0 0,0 2-1 0 0,-54 24 1 0 0,54-15-993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1.243"/>
    </inkml:context>
    <inkml:brush xml:id="br0">
      <inkml:brushProperty name="width" value="0.1" units="cm"/>
      <inkml:brushProperty name="height" value="0.1" units="cm"/>
      <inkml:brushProperty name="color" value="#F4F91B"/>
    </inkml:brush>
  </inkml:definitions>
  <inkml:trace contextRef="#ctx0" brushRef="#br0">2258 125 919 0 0,'-2'-3'248'0'0,"0"0"0"0"0,0 0 0 0 0,1 0-1 0 0,-2 0 1 0 0,1 1 0 0 0,0-1-1 0 0,0 1 1 0 0,-1-1 0 0 0,0 1 0 0 0,-3-2-1 0 0,-30-20 3064 0 0,20 16-3103 0 0,0 1 0 0 0,0 1 0 0 0,-1 1 0 0 0,1 0-1 0 0,-1 1 1 0 0,0 1 0 0 0,-1 0 0 0 0,1 1 0 0 0,0 1-1 0 0,-1 1 1 0 0,-28 3 0 0 0,-1 3-144 0 0,-1 2-1 0 0,-90 29 0 0 0,-19 14-200 0 0,89-28-2754 0 0,42-13 47 0 0</inkml:trace>
  <inkml:trace contextRef="#ctx0" brushRef="#br0" timeOffset="1">1324 54 919 0 0,'-212'-24'5269'0'0,"-106"6"-3146"0"0,220 13-1815 0 0,-67-1-5 0 0,-90 18 153 0 0,206-6-1128 0 0,1 2 0 0 0,1 3 0 0 0,-57 19 0 0 0,77-20-2195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2.364"/>
    </inkml:context>
    <inkml:brush xml:id="br0">
      <inkml:brushProperty name="width" value="0.1" units="cm"/>
      <inkml:brushProperty name="height" value="0.1" units="cm"/>
      <inkml:brushProperty name="color" value="#F4F91B"/>
    </inkml:brush>
  </inkml:definitions>
  <inkml:trace contextRef="#ctx0" brushRef="#br0">1407 133 1839 0 0,'-21'-10'1126'0'0,"0"2"0"0"0,-1 0 0 0 0,-38-8 0 0 0,-73-5-304 0 0,117 18-620 0 0,-49-3 164 0 0,-19-4 68 0 0,63 7-326 0 0,-234-36 820 0 0,200 34-812 0 0,-1 2 0 0 0,-90 7 0 0 0,39 9-293 0 0,-148 38 0 0 0,212-40-2074 0 0,-3 1-744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3.375"/>
    </inkml:context>
    <inkml:brush xml:id="br0">
      <inkml:brushProperty name="width" value="0.1" units="cm"/>
      <inkml:brushProperty name="height" value="0.1" units="cm"/>
      <inkml:brushProperty name="color" value="#F4F91B"/>
    </inkml:brush>
  </inkml:definitions>
  <inkml:trace contextRef="#ctx0" brushRef="#br0">2239 165 2527 0 0,'0'-7'99'0'0,"0"6"-69"0"0,0 0 0 0 0,0 0 0 0 0,1 0 0 0 0,-1 0 0 0 0,0 0 0 0 0,0-1 0 0 0,-1 1 0 0 0,1 0 0 0 0,0 0 1 0 0,0 0-1 0 0,0 0 0 0 0,-1 0 0 0 0,1 0 0 0 0,0 0 0 0 0,-1 0 0 0 0,1 0 0 0 0,-1 0 0 0 0,0 0 0 0 0,1 0 0 0 0,-1 0 0 0 0,0 0 0 0 0,1 1 1 0 0,-1-1-1 0 0,0 0 0 0 0,0 0 0 0 0,0 1 0 0 0,1-1 0 0 0,-1 0 0 0 0,0 1 0 0 0,-2-1 0 0 0,-11-6 363 0 0,0 0 0 0 0,-1 2 0 0 0,1 0 0 0 0,-1 0 0 0 0,-28-3 1 0 0,-78-4 680 0 0,117 12-1050 0 0,-70-5 348 0 0,0 3-1 0 0,1 4 0 0 0,-127 19 1 0 0,52 14-89 0 0,119-26-1159 0 0,1 1 0 0 0,-54 28 1 0 0,50-18-1779 0 0</inkml:trace>
  <inkml:trace contextRef="#ctx0" brushRef="#br0" timeOffset="1">1101 126 2415 0 0,'-37'-2'553'0'0,"0"-1"-1"0"0,-48-12 0 0 0,9 2 366 0 0,-111-29 845 0 0,133 27-1335 0 0,0 2 1 0 0,-87-8-1 0 0,97 20-279 0 0,-85 8-1 0 0,-44 20-54 0 0,103-7-841 0 0,56-16-2016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9.800"/>
    </inkml:context>
    <inkml:brush xml:id="br0">
      <inkml:brushProperty name="width" value="0.1" units="cm"/>
      <inkml:brushProperty name="height" value="0.1" units="cm"/>
      <inkml:brushProperty name="color" value="#E71224"/>
    </inkml:brush>
  </inkml:definitions>
  <inkml:trace contextRef="#ctx0" brushRef="#br0">1203 142 455 0 0,'-3'-2'262'0'0,"0"0"0"0"0,0 0-1 0 0,-1 0 1 0 0,1 1-1 0 0,-1-1 1 0 0,1 1 0 0 0,-1 0-1 0 0,0 0 1 0 0,1 0-1 0 0,-1 0 1 0 0,0 1 0 0 0,-5-1-1 0 0,-16-3 77 0 0,-83-17 188 0 0,63 13 174 0 0,-45-13-1 0 0,20 1-228 0 0,0 4 0 0 0,-2 2 0 0 0,0 4 0 0 0,0 3 0 0 0,0 3 0 0 0,-123 9-1 0 0,-16 18-806 0 0,161-17 144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4.196"/>
    </inkml:context>
    <inkml:brush xml:id="br0">
      <inkml:brushProperty name="width" value="0.1" units="cm"/>
      <inkml:brushProperty name="height" value="0.1" units="cm"/>
      <inkml:brushProperty name="color" value="#F4F91B"/>
    </inkml:brush>
  </inkml:definitions>
  <inkml:trace contextRef="#ctx0" brushRef="#br0">1452 193 3079 0 0,'-21'-5'120'0'0,"0"0"-1"0"0,0 1 1 0 0,-28-1-1 0 0,-30-5 427 0 0,-174-53 1194 0 0,145 33-702 0 0,-158-23 0 0 0,148 42-774 0 0,-159 4 0 0 0,167 15-59 0 0,92-5-713 0 0,1 0 0 0 0,-1 2 0 0 0,1 0 0 0 0,-19 7-1 0 0,13-1-2115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5.059"/>
    </inkml:context>
    <inkml:brush xml:id="br0">
      <inkml:brushProperty name="width" value="0.1" units="cm"/>
      <inkml:brushProperty name="height" value="0.1" units="cm"/>
      <inkml:brushProperty name="color" value="#F4F91B"/>
    </inkml:brush>
  </inkml:definitions>
  <inkml:trace contextRef="#ctx0" brushRef="#br0">1764 88 1839 0 0,'-11'-12'172'0'0,"7"8"-79"0"0,0-1 0 0 0,-1 1 1 0 0,1 0-1 0 0,-1 0 0 0 0,0 1 0 0 0,0-1 1 0 0,0 1-1 0 0,-6-3 0 0 0,-7-1 317 0 0,-1 0 0 0 0,0 1 0 0 0,0 1 0 0 0,0 1 0 0 0,0 1 0 0 0,-29-2 0 0 0,7 5-6 0 0,0 1 0 0 0,-44 7 1 0 0,8-2 3 0 0,0-4-1 0 0,-111-11 1 0 0,33 0 273 0 0,117 10-579 0 0,1 2 0 0 0,-60 12 0 0 0,-23 2 42 0 0,-45-12-76 0 0,0-1 43 0 0,130-1-103 0 0,1 1 0 0 0,-58 16 0 0 0,26 3-835 0 0,36-10-2293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5.930"/>
    </inkml:context>
    <inkml:brush xml:id="br0">
      <inkml:brushProperty name="width" value="0.1" units="cm"/>
      <inkml:brushProperty name="height" value="0.1" units="cm"/>
      <inkml:brushProperty name="color" value="#F4F91B"/>
    </inkml:brush>
  </inkml:definitions>
  <inkml:trace contextRef="#ctx0" brushRef="#br0">1142 148 1375 0 0,'-11'-1'1075'0'0,"0"0"-1"0"0,-17-6 1 0 0,2 2-91 0 0,-250-53 2128 0 0,189 38-2520 0 0,9 1-207 0 0,-49-11 71 0 0,107 27-409 0 0,0 1 0 0 0,0 1 0 0 0,0 1 0 0 0,-34 3 0 0 0,15 3-174 0 0,0 2-1 0 0,1 2 0 0 0,-1 1 1 0 0,2 2-1 0 0,0 1 1 0 0,-53 30-1 0 0,45-20-3279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09:46.864"/>
    </inkml:context>
    <inkml:brush xml:id="br0">
      <inkml:brushProperty name="width" value="0.1" units="cm"/>
      <inkml:brushProperty name="height" value="0.1" units="cm"/>
      <inkml:brushProperty name="color" value="#F4F91B"/>
    </inkml:brush>
  </inkml:definitions>
  <inkml:trace contextRef="#ctx0" brushRef="#br0">2184 66 1375 0 0,'0'-1'80'0'0,"-1"1"-1"0"0,1-1 0 0 0,0 0 0 0 0,-1 0 0 0 0,1 1 0 0 0,-1-1 0 0 0,0 1 0 0 0,1-1 0 0 0,-1 1 0 0 0,1-1 0 0 0,-1 1 0 0 0,0-1 0 0 0,0 1 0 0 0,1-1 0 0 0,-2 1 0 0 0,-2-3 366 0 0,-1-2-140 0 0,-1 0 0 0 0,0 1 0 0 0,1 0 0 0 0,-2 0 0 0 0,1 1 0 0 0,0-1 0 0 0,-1 1 0 0 0,1 1 0 0 0,-12-4 0 0 0,1 2 108 0 0,0 1 1 0 0,-30-3-1 0 0,28 5-211 0 0,-1 1 0 0 0,0 1 0 0 0,-30 5 0 0 0,-59 19 366 0 0,39-9-272 0 0,40-9-219 0 0,-148 28 248 0 0,133-29-194 0 0,-91 2 0 0 0,-367-1 944 0 0,393-3-942 0 0,-12-3-5 0 0,-80 4-2 0 0,174-2-119 0 0,0 1 1 0 0,1 1-1 0 0,-1 2 1 0 0,1 0-1 0 0,-31 14 1 0 0,6 4-522 0 0,-63 39 0 0 0,76-41-3157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41.720"/>
    </inkml:context>
    <inkml:brush xml:id="br0">
      <inkml:brushProperty name="width" value="0.1" units="cm"/>
      <inkml:brushProperty name="height" value="0.1" units="cm"/>
      <inkml:brushProperty name="color" value="#F4F91B"/>
    </inkml:brush>
  </inkml:definitions>
  <inkml:trace contextRef="#ctx0" brushRef="#br0">388 1224 1375 0 0,'-40'9'123'0'0,"28"-6"82"0"0,0-1-1 0 0,0 2 1 0 0,0-1-1 0 0,-12 7 1 0 0,-72 49 1561 0 0,77-48-1602 0 0,15-8-14 0 0,0 0 1 0 0,0 0 0 0 0,0-1 0 0 0,-1 0 0 0 0,-5 3-1 0 0,9-5-95 0 0,1 0-1 0 0,0 0 1 0 0,-1 0 0 0 0,1 1-1 0 0,0-1 1 0 0,-1 0-1 0 0,1 0 1 0 0,0 1-1 0 0,0-1 1 0 0,-1 0-1 0 0,1 1 1 0 0,0-1-1 0 0,0 0 1 0 0,0 0-1 0 0,-1 1 1 0 0,1-1 0 0 0,0 0-1 0 0,0 1 1 0 0,0-1-1 0 0,0 0 1 0 0,0 1-1 0 0,0-1 1 0 0,0 1-1 0 0,0-1 1 0 0,0 0-1 0 0,0 1 1 0 0,0-1-1 0 0,0 1 1 0 0,2 2 620 0 0,4-8-165 0 0,-4 2-286 0 0,1 0-1 0 0,0 0 1 0 0,-1 0-1 0 0,1 0 1 0 0,1 1-1 0 0,-1-1 1 0 0,0 1-1 0 0,1 0 1 0 0,6-4 0 0 0,38-10 3 0 0,-13 5 91 0 0,1-1 140 0 0,45-9 0 0 0,-41 12-175 0 0,-11 2-68 0 0,0 2 1 0 0,1 2-1 0 0,36-1 0 0 0,90 10 517 0 0,-67 1-152 0 0,156-9 0 0 0,-180-1-289 0 0,-1 4 0 0 0,79 10-1 0 0,55 2 70 0 0,-139-16-109 0 0,90-16-1 0 0,-116 14-111 0 0,0-2 56 0 0,59-20 0 0 0,-63 17-123 0 0,0 2 1 0 0,46-9 0 0 0,121 3 139 0 0,-137 11-184 0 0,-39 3 27 0 0,0-2-1 0 0,0 0 0 0 0,-1-1 1 0 0,38-12-1 0 0,-56 15-48 0 0,-1 0 0 0 0,1 0 0 0 0,-1 0 1 0 0,1 0-1 0 0,-1 0 0 0 0,1-1 0 0 0,-1 1 0 0 0,1 0 0 0 0,-1 0 0 0 0,1-1 0 0 0,-1 1 0 0 0,0 0 0 0 0,1-1 0 0 0,-1 1 0 0 0,1 0 1 0 0,-1-1-1 0 0,0 1 0 0 0,1-1 0 0 0,-1 1 0 0 0,1-1 0 0 0,-9-3 228 0 0,-18 4 92 0 0,-305 39-198 0 0,-14 18-64 0 0,109-41-34 0 0,164-15-13 0 0,-120 19 0 0 0,35-3-17 0 0,48-7 0 0 0,79-4 0 0 0,25-5 0 0 0,0 0 0 0 0,0 1 0 0 0,0-2 0 0 0,0 1 0 0 0,-1-1 0 0 0,1 1 0 0 0,0-1 0 0 0,0-1 0 0 0,-11-1 0 0 0,-9-4 0 0 0,-1 1 0 0 0,0 2 0 0 0,0 0 0 0 0,-1 2 0 0 0,1 0 0 0 0,0 2 0 0 0,0 1 0 0 0,-47 10 0 0 0,50-8 0 0 0,18-4 0 0 0,-1 1 0 0 0,0 0 0 0 0,1 0 0 0 0,-1 0 0 0 0,0 1 0 0 0,1 0 0 0 0,-6 3 0 0 0,11-5 0 0 0,0 0 0 0 0,0 0 0 0 0,0 0 0 0 0,-1 0 0 0 0,1 0 0 0 0,0 0 0 0 0,0 0 0 0 0,0 1 0 0 0,0-1 0 0 0,-1 0 0 0 0,1 0 0 0 0,0 0 0 0 0,0 0 0 0 0,0 0 0 0 0,0 1 0 0 0,0-1 0 0 0,0 0 0 0 0,0 0 0 0 0,0 0 0 0 0,-1 0 0 0 0,1 1 0 0 0,0-1 0 0 0,0 0 0 0 0,0 0 0 0 0,0 0 0 0 0,0 1 0 0 0,0-1 0 0 0,0 0 0 0 0,0 0 0 0 0,0 0 0 0 0,0 1 0 0 0,0-1 0 0 0,0 0 0 0 0,0 0 0 0 0,0 0 0 0 0,0 1 0 0 0,1-1 0 0 0,-1 0 0 0 0,0 0 0 0 0,0 0 0 0 0,0 0 0 0 0,0 1 0 0 0,0-1 0 0 0,11 7 0 0 0,16 1 0 0 0,-26-8 0 0 0,69 15 0 0 0,90 6 0 0 0,60-8 0 0 0,-171-14 0 0 0,0-2 0 0 0,71-13 0 0 0,164-29 64 0 0,-209 38-77 0 0,313-41 90 0 0,-317 36-77 0 0,1 3 0 0 0,139 1 0 0 0,29 12 0 0 0,-179-6-4 0 0,-35 0 30 0 0,0 2 1 0 0,50 5-1 0 0,-71-4-20 0 0,0 0 0 0 0,0 0 0 0 0,-1 1 0 0 0,1-1 0 0 0,0 1-1 0 0,0 0 1 0 0,-1 1 0 0 0,8 4 0 0 0,-12-6-3 0 0,0-1 0 0 0,-1 1 0 0 0,1-1 0 0 0,0 1 0 0 0,-1-1 0 0 0,1 1 0 0 0,0-1 0 0 0,-1 1 0 0 0,1-1 0 0 0,-1 1 0 0 0,1-1 0 0 0,-1 1 0 0 0,1-1 0 0 0,-1 0 0 0 0,1 1 0 0 0,-1-1 0 0 0,0 0 0 0 0,1 1 0 0 0,-2-1 0 0 0,2 1 1 0 0,-6 0 18 0 0,-1 0 0 0 0,1 0 0 0 0,-1 0-1 0 0,1 0 1 0 0,-1-1 0 0 0,0 0 0 0 0,-10-2 0 0 0,5 1 9 0 0,-144-3 123 0 0,-84 14-55 0 0,132-2-70 0 0,-199 3 47 0 0,254-9-88 0 0,-121 8 12 0 0,119-8 0 0 0,30-1 0 0 0,-49-3 0 0 0,73 2 4 0 0,-1 0 0 0 0,1 0 0 0 0,0-1-1 0 0,0 1 1 0 0,0 0 0 0 0,0-1 0 0 0,-1 1 0 0 0,1-1-1 0 0,0 0 1 0 0,0 1 0 0 0,0-1 0 0 0,0 0 0 0 0,-1-1 0 0 0,9 4-2 0 0,-1-1 1 0 0,1-1-1 0 0,11 1 1 0 0,-7-1-3 0 0,186 6 0 0 0,-97-8 0 0 0,-61 0 0 0 0,192-18 0 0 0,-228 20 0 0 0,37-5 0 0 0,4 0 0 0 0,82-1 0 0 0,-66 10 0 0 0,-15-1 0 0 0,50-2 0 0 0,-74-2 0 0 0,-14 1 0 0 0,-1 0 0 0 0,1-1 0 0 0,-1 0 0 0 0,1 0 0 0 0,0 0 0 0 0,10-4 0 0 0,21-8-4 0 0,-29 11 13 0 0,-1 0-1 0 0,0-1 1 0 0,0 0-1 0 0,0-1 1 0 0,0 0-1 0 0,0 0 1 0 0,7-5-1 0 0,21-13-12 0 0,-5 4 62 0 0,-7 2-50 0 0,-18 12 14 0 0,1 0 0 0 0,-1 0 0 0 0,0 0 0 0 0,-1-1 1 0 0,1 0-1 0 0,-1 0 0 0 0,0 0 0 0 0,0-1 0 0 0,0 1 0 0 0,-1-1 0 0 0,0-1 0 0 0,4-7 1 0 0,-5 7 18 0 0,16-38 370 0 0,15-50 1 0 0,-30 81-372 0 0,-1 0 1 0 0,0-1 0 0 0,-1 1 0 0 0,0-1-1 0 0,-2 0 1 0 0,1 1 0 0 0,-2-1-1 0 0,-2-15 1 0 0,-16-73 200 0 0,7 50-58 0 0,3 0-1 0 0,-4-87 0 0 0,13 122-174 0 0,-2 0 1 0 0,0 0-1 0 0,-1 1 0 0 0,-5-19 1 0 0,-27-66 77 0 0,22 58-86 0 0,10 32 0 0 0,-1 0 0 0 0,-9-23 0 0 0,-6-13 0 0 0,15 37 0 0 0,0 0 0 0 0,0 1 0 0 0,-1-1 0 0 0,-10-16 0 0 0,14 26 0 0 0,0 0 0 0 0,0 0 0 0 0,-1 0 0 0 0,1 0 0 0 0,0 0 0 0 0,-1 0 0 0 0,1 0 0 0 0,-1 0 0 0 0,1 1 0 0 0,-1-1 0 0 0,1 1 0 0 0,-1-1 0 0 0,1 1 0 0 0,-1-1 0 0 0,0 1 0 0 0,1 0 0 0 0,-1 0 0 0 0,0 0 0 0 0,1 0 0 0 0,-4 0 0 0 0,-38 7 0 0 0,28-4 0 0 0,-109 27 0 0 0,4-1 0 0 0,-3-9 0 0 0,-48 9 0 0 0,69-11 0 0 0,-195 9 0 0 0,156-29 0 0 0,4 0 0 0 0,-89 19 0 0 0,-1 0 0 0 0,192-17 0 0 0,1-2 0 0 0,-41-8 0 0 0,13 2 0 0 0,-16-2 0 0 0,-39-4 0 0 0,45 9 0 0 0,-158-18 0 0 0,75 4 0 0 0,153 19 0 0 0,-1 0 0 0 0,0 0 0 0 0,0 0 0 0 0,0 0 0 0 0,0 0 0 0 0,0 0 0 0 0,1 1 0 0 0,-1 0 0 0 0,0-1 0 0 0,0 1 0 0 0,1 0 0 0 0,-1 1 0 0 0,1-1 0 0 0,-1 0 0 0 0,1 1 0 0 0,-1-1 0 0 0,1 1 0 0 0,0 0 0 0 0,0-1 0 0 0,-4 5 0 0 0,4-3 0 0 0,0 0 0 0 0,-1 1 0 0 0,2-1 0 0 0,-1 1 0 0 0,0-1 0 0 0,1 1 0 0 0,-1 0 0 0 0,1-1 0 0 0,0 1 0 0 0,0 0 0 0 0,0 0 0 0 0,1 0 0 0 0,0 0 0 0 0,0 4 0 0 0,0 55 0 0 0,-2 0 0 0 0,-3-1 0 0 0,-13 66 0 0 0,6-68-13 0 0,2 0 1 0 0,3 0-1 0 0,3 1 0 0 0,6 111 0 0 0,38 155-51 0 0,-38-316 64 0 0,1-1 0 0 0,0 1 0 0 0,6 12 0 0 0,-9-22 1 0 0,1-1-1 0 0,-1 1 0 0 0,0-1 1 0 0,0 1-1 0 0,0-1 0 0 0,1 1 1 0 0,-1-1-1 0 0,0 1 1 0 0,1-1-1 0 0,-1 0 0 0 0,0 1 1 0 0,1-1-1 0 0,-1 1 1 0 0,0-1-1 0 0,1 0 0 0 0,-1 0 1 0 0,1 1-1 0 0,-1-1 1 0 0,1 0-1 0 0,-1 0 0 0 0,1 1 1 0 0,-1-1-1 0 0,1 0 0 0 0,-1 0 1 0 0,1 0-1 0 0,-1 0 1 0 0,1 0-1 0 0,-1 1 0 0 0,1-1 1 0 0,-1 0-1 0 0,1-1 1 0 0,-1 1-1 0 0,1 0 0 0 0,0 0 1 0 0,-1 0-1 0 0,1 0 0 0 0,-1 0 1 0 0,1-1-1 0 0,1 1 4 0 0,-1-1-1 0 0,0 0 1 0 0,1 0-1 0 0,-1 0 1 0 0,0 0-1 0 0,0 0 1 0 0,0 0-1 0 0,0 0 1 0 0,0 0-1 0 0,0 0 1 0 0,0 0-1 0 0,0-1 1 0 0,1-1-1 0 0,0-1 25 0 0,8-13-8 0 0,-6 20-93 0 0,0 10-62 0 0,-2 3-1032 0 0,0 31 0 0 0,-2-13-75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45.856"/>
    </inkml:context>
    <inkml:brush xml:id="br0">
      <inkml:brushProperty name="width" value="0.1" units="cm"/>
      <inkml:brushProperty name="height" value="0.1" units="cm"/>
      <inkml:brushProperty name="color" value="#F4F91B"/>
    </inkml:brush>
  </inkml:definitions>
  <inkml:trace contextRef="#ctx0" brushRef="#br0">1146 48 2271 0 0,'-19'7'448'0'0,"6"0"-146"0"0,-1-1 0 0 0,0 0 0 0 0,0 0-1 0 0,-1-2 1 0 0,0 0 0 0 0,-26 4-1 0 0,-11 4 306 0 0,31-8-352 0 0,1 0 0 0 0,-1-1 0 0 0,0-1 0 0 0,0-1-1 0 0,0-1 1 0 0,-32-4 0 0 0,-123-31 1137 0 0,56 4-807 0 0,-53-13 159 0 0,153 41-778 0 0,-1 0-1 0 0,0 2 1 0 0,1 0-1 0 0,-1 1 1 0 0,1 2-1 0 0,-1 0 0 0 0,1 1 1 0 0,-1 1-1 0 0,1 0 1 0 0,0 2-1 0 0,-23 10 1 0 0,9-3-3400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47.895"/>
    </inkml:context>
    <inkml:brush xml:id="br0">
      <inkml:brushProperty name="width" value="0.1" units="cm"/>
      <inkml:brushProperty name="height" value="0.1" units="cm"/>
      <inkml:brushProperty name="color" value="#F4F91B"/>
    </inkml:brush>
  </inkml:definitions>
  <inkml:trace contextRef="#ctx0" brushRef="#br0">2955 148 3767 0 0,'-2'-2'109'0'0,"-1"0"-1"0"0,0 0 1 0 0,1 0-1 0 0,-1 0 0 0 0,0 1 1 0 0,0-1-1 0 0,0 1 0 0 0,0 0 1 0 0,0 0-1 0 0,0 0 0 0 0,0 0 1 0 0,-1 0-1 0 0,1 1 1 0 0,0-1-1 0 0,0 1 0 0 0,-1 0 1 0 0,-4 0-1 0 0,-156-4 1626 0 0,122 1-888 0 0,-79-17-1 0 0,-48-12 207 0 0,136 29-972 0 0,1 1-1 0 0,-1 2 1 0 0,-42 5 0 0 0,49-2-219 0 0,0 1-1 0 0,0 1 1 0 0,1 1-1 0 0,0 2 1 0 0,0 0-1 0 0,1 2 1 0 0,-25 13-1 0 0,24-9-3259 0 0</inkml:trace>
  <inkml:trace contextRef="#ctx0" brushRef="#br0" timeOffset="1">1459 91 1375 0 0,'0'0'35'0'0,"0"0"-1"0"0,0 0 0 0 0,0 0 0 0 0,0 0 0 0 0,0-1 0 0 0,1 1 0 0 0,-1 0 1 0 0,0 0-1 0 0,0 0 0 0 0,0 0 0 0 0,0 0 0 0 0,0 0 0 0 0,0 0 0 0 0,0-1 1 0 0,0 1-1 0 0,1 0 0 0 0,-1 0 0 0 0,0 0 0 0 0,0 0 0 0 0,0-1 0 0 0,0 1 1 0 0,0 0-1 0 0,0 0 0 0 0,0 0 0 0 0,0 0 0 0 0,0 0 0 0 0,0-1 0 0 0,0 1 1 0 0,0 0-1 0 0,0 0 0 0 0,0 0 0 0 0,0 0 0 0 0,0-1 0 0 0,0 1 0 0 0,0 0 1 0 0,0 0-1 0 0,-1 0 0 0 0,1 0 0 0 0,0 0 0 0 0,0-1 0 0 0,0 1 0 0 0,0 0 1 0 0,0 0-1 0 0,0 0 0 0 0,-10-3 1351 0 0,-13 4-276 0 0,-155 19 1627 0 0,144-15-2393 0 0,0-1 0 0 0,0-2 1 0 0,0-1-1 0 0,0-2 0 0 0,0-1 0 0 0,0-2 0 0 0,-65-15 0 0 0,39 2 213 0 0,-175-43 904 0 0,209 55-1401 0 0,0 2 0 0 0,1 1-1 0 0,-1 1 1 0 0,0 1 0 0 0,0 1-1 0 0,0 1 1 0 0,0 2 0 0 0,1 1-1 0 0,-42 12 1 0 0,3 5-686 0 0,1 3 1 0 0,-86 48-1 0 0,108-53-3592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49.016"/>
    </inkml:context>
    <inkml:brush xml:id="br0">
      <inkml:brushProperty name="width" value="0.1" units="cm"/>
      <inkml:brushProperty name="height" value="0.1" units="cm"/>
      <inkml:brushProperty name="color" value="#F4F91B"/>
    </inkml:brush>
  </inkml:definitions>
  <inkml:trace contextRef="#ctx0" brushRef="#br0">2166 127 455 0 0,'57'-28'3960'0'0,"-70"28"-1818"0"0,-11 6-1581 0 0,3 0-246 0 0,0-1 0 0 0,0-1 0 0 0,0-1 0 0 0,-25 1-1 0 0,-88-4 1164 0 0,9-1-905 0 0,-316-1 1243 0 0,377-3-1570 0 0,0-4-1 0 0,-71-17 0 0 0,53 6-30 0 0,-100-22 199 0 0,135 33-312 0 0,-92-3-1 0 0,64 11-53 0 0,0 4 0 0 0,-88 15 0 0 0,90-8-139 0 0,36-6-96 0 0,0 2 0 0 0,-63 19 0 0 0,58-9-1018 0 0,2-2-3306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50.313"/>
    </inkml:context>
    <inkml:brush xml:id="br0">
      <inkml:brushProperty name="width" value="0.1" units="cm"/>
      <inkml:brushProperty name="height" value="0.1" units="cm"/>
      <inkml:brushProperty name="color" value="#F4F91B"/>
    </inkml:brush>
  </inkml:definitions>
  <inkml:trace contextRef="#ctx0" brushRef="#br0">1244 101 455 0 0,'-8'-12'-46'0'0,"8"11"154"0"0,0 0 0 0 0,-1 0 0 0 0,0 0 1 0 0,1 0-1 0 0,-1 0 0 0 0,1 0 0 0 0,-1 0 0 0 0,0 1 0 0 0,0-1 0 0 0,0 0 1 0 0,1 0-1 0 0,-1 1 0 0 0,0-1 0 0 0,0 0 0 0 0,0 1 0 0 0,0-1 0 0 0,-2 0 0 0 0,-39-23 3247 0 0,31 21-3250 0 0,-1 0 0 0 0,1 0-1 0 0,-1 1 1 0 0,0 1 0 0 0,1 0 0 0 0,-1 1-1 0 0,0 0 1 0 0,0 1 0 0 0,-12 2 0 0 0,1-1 44 0 0,-26-2-1 0 0,-256-24 2318 0 0,93 6-1420 0 0,161 17-905 0 0,-75 8-1 0 0,90-5-125 0 0,-13 3-225 0 0,1 1-1 0 0,-65 18 0 0 0,76-14-421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52.010"/>
    </inkml:context>
    <inkml:brush xml:id="br0">
      <inkml:brushProperty name="width" value="0.1" units="cm"/>
      <inkml:brushProperty name="height" value="0.1" units="cm"/>
      <inkml:brushProperty name="color" value="#F4F91B"/>
    </inkml:brush>
  </inkml:definitions>
  <inkml:trace contextRef="#ctx0" brushRef="#br0">2569 15 1375 0 0,'-6'-3'468'0'0,"0"1"-1"0"0,0-1 0 0 0,-1 2 1 0 0,1-1-1 0 0,0 1 0 0 0,-1 0 0 0 0,-9 0 1 0 0,-49 3-54 0 0,37 0 41 0 0,-11 2 36 0 0,0 1-1 0 0,-46 14 1 0 0,-50 7 380 0 0,-134-4 86 0 0,49-5-241 0 0,102-9-380 0 0,49-7-33 0 0,-117-11-1 0 0,-2-1 13 0 0,130 12-339 0 0,-1 2 0 0 0,0 3 0 0 0,1 3-1 0 0,-64 17 1 0 0,24 1-3173 0 0,53-13-221 0 0</inkml:trace>
  <inkml:trace contextRef="#ctx0" brushRef="#br0" timeOffset="0.34">822 141 919 0 0,'-98'-6'4094'0'0,"-232"-27"-1304"0"0,291 29-2603 0 0,-1 2-1 0 0,-46 4 0 0 0,64 0-155 0 0,0 1-1 0 0,0 0 0 0 0,0 2 0 0 0,0 1 0 0 0,-28 12 0 0 0,4 3-299 0 0,23-10-54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30.335"/>
    </inkml:context>
    <inkml:brush xml:id="br0">
      <inkml:brushProperty name="width" value="0.1" units="cm"/>
      <inkml:brushProperty name="height" value="0.1" units="cm"/>
      <inkml:brushProperty name="color" value="#E71224"/>
    </inkml:brush>
  </inkml:definitions>
  <inkml:trace contextRef="#ctx0" brushRef="#br0">3629 17 2759 0 0,'-92'10'848'0'0,"36"-8"58"0"0,0-3 0 0 0,-82-12-1 0 0,77 5 341 0 0,-111 2-1 0 0,142 7-1151 0 0,-139 14 159 0 0,-159 24-578 0 0,206-27-1034 0 0,84-8 712 0 0</inkml:trace>
  <inkml:trace contextRef="#ctx0" brushRef="#br0" timeOffset="1">1613 127 919 0 0,'-391'-28'5346'0'0,"-194"44"-4354"0"0,323 13-844 0 0,199-19-145 0 0,0 3-1 0 0,-67 23 1 0 0,71-14-103 0 0,-1-1-46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53.172"/>
    </inkml:context>
    <inkml:brush xml:id="br0">
      <inkml:brushProperty name="width" value="0.1" units="cm"/>
      <inkml:brushProperty name="height" value="0.1" units="cm"/>
      <inkml:brushProperty name="color" value="#F4F91B"/>
    </inkml:brush>
  </inkml:definitions>
  <inkml:trace contextRef="#ctx0" brushRef="#br0">3320 72 919 0 0,'-35'-2'1333'0'0,"-42"-7"-1"0"0,-4 0 194 0 0,-340-4 1394 0 0,124-10-1532 0 0,260 18-1265 0 0,-9 0 41 0 0,-63 0 1 0 0,92 5-168 0 0,1 2 1 0 0,-1 0 0 0 0,0 0-1 0 0,1 2 1 0 0,0 0 0 0 0,0 1 0 0 0,-20 8-1 0 0,-6 7-2789 0 0,25-13-244 0 0</inkml:trace>
  <inkml:trace contextRef="#ctx0" brushRef="#br0" timeOffset="1">1499 111 3167 0 0,'-18'-5'309'0'0,"-1"1"0"0"0,0 1-1 0 0,-26-2 1 0 0,-9 0 555 0 0,34 3-572 0 0,1 1 0 0 0,-1 1 0 0 0,-31 5 1 0 0,-4-1 91 0 0,-101 5 424 0 0,-163-2 428 0 0,224-12-1009 0 0,-105 7 0 0 0,164 1-171 0 0,0 1-1 0 0,0 2 0 0 0,1 2 0 0 0,0 1 0 0 0,0 1 0 0 0,-38 18 0 0 0,57-21-59 0 0,-66 34-336 0 0,58-28-132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0:54.363"/>
    </inkml:context>
    <inkml:brush xml:id="br0">
      <inkml:brushProperty name="width" value="0.1" units="cm"/>
      <inkml:brushProperty name="height" value="0.1" units="cm"/>
      <inkml:brushProperty name="color" value="#F4F91B"/>
    </inkml:brush>
  </inkml:definitions>
  <inkml:trace contextRef="#ctx0" brushRef="#br0">2460 18 1839 0 0,'-5'0'143'0'0,"0"0"0"0"0,1 0 0 0 0,-1 1 0 0 0,1 0-1 0 0,-1 0 1 0 0,1 0 0 0 0,0 0 0 0 0,-1 1 0 0 0,1-1-1 0 0,-6 4 1 0 0,6-3 124 0 0,0-1-1 0 0,-1 0 1 0 0,1 0-1 0 0,0 0 1 0 0,-1 0-1 0 0,1-1 1 0 0,-9 0 0 0 0,-12 2 701 0 0,-17 2-256 0 0,-1-1 0 0 0,-81-5 0 0 0,79-1-408 0 0,1 2 1 0 0,-68 8 0 0 0,-80 9-121 0 0,119-12-108 0 0,-22 1 62 0 0,-1-4 0 0 0,1-4 0 0 0,-108-18 0 0 0,42-2 279 0 0,-217-3 0 0 0,143 28-319 0 0,186 1-115 0 0,1 2 1 0 0,-88 22-1 0 0,24 7-376 0 0,59-17 10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12:21.485"/>
    </inkml:context>
    <inkml:brush xml:id="br0">
      <inkml:brushProperty name="width" value="0.1" units="cm"/>
      <inkml:brushProperty name="height" value="0.1" units="cm"/>
      <inkml:brushProperty name="color" value="#F4F91B"/>
    </inkml:brush>
  </inkml:definitions>
  <inkml:trace contextRef="#ctx0" brushRef="#br0">2976 1210 2527 0 0,'3'-15'5090'0'0,"-3"15"-5018"0"0,0-1-1 0 0,0 0 0 0 0,1 1 1 0 0,-1-1-1 0 0,0 0 1 0 0,1 1-1 0 0,-1-1 0 0 0,1 1 1 0 0,-1-1-1 0 0,1 1 0 0 0,-1-1 1 0 0,1 1-1 0 0,-1-1 0 0 0,1 1 1 0 0,-1-1-1 0 0,1 1 0 0 0,-1 0 1 0 0,1-1-1 0 0,0 1 1 0 0,-1 0-1 0 0,1 0 0 0 0,0-1 1 0 0,-1 1-1 0 0,1 0 0 0 0,0 0 1 0 0,-1 0-1 0 0,2 0 0 0 0,-2 0-52 0 0,0 0 0 0 0,0 0-1 0 0,1 0 1 0 0,-1 0 0 0 0,0 0-1 0 0,0 0 1 0 0,0 0 0 0 0,0 0-1 0 0,0 0 1 0 0,0 0 0 0 0,1 0-1 0 0,-1 0 1 0 0,0 0 0 0 0,0 0-1 0 0,0 0 1 0 0,0 0-1 0 0,0-1 1 0 0,0 1 0 0 0,1 0-1 0 0,-1 0 1 0 0,0 0 0 0 0,0 0-1 0 0,0 0 1 0 0,0 0 0 0 0,0 0-1 0 0,0 0 1 0 0,0-1 0 0 0,0 1-1 0 0,0 0 1 0 0,1 0 0 0 0,-1 0-1 0 0,0 0 1 0 0,0 0 0 0 0,0 0-1 0 0,0-1 1 0 0,0 1 0 0 0,0 0-1 0 0,0 0 1 0 0,0 0 0 0 0,0 0-1 0 0,0 0 1 0 0,0 0-1 0 0,0-1 1 0 0,0 1 0 0 0,0 0-1 0 0,0 0 1 0 0,0 0 0 0 0,0 0-1 0 0,0 0 1 0 0,0-1 0 0 0,-1 1-1 0 0,1 0 1 0 0,0 0 0 0 0,0 0-1 0 0,0 0 1 0 0,0 0 0 0 0,0 0-1 0 0,0 0 1 0 0,0-1 0 0 0,0 1-1 0 0,0 0 1 0 0,-1 0 0 0 0,1 0-1 0 0,0 0 1 0 0,0 0 0 0 0,0 0-1 0 0,0 0 1 0 0,0 0-1 0 0,-1-1 26 0 0,1 1-1 0 0,-1-1 0 0 0,0 1 0 0 0,1-1 0 0 0,-1 1 0 0 0,0-1 0 0 0,1 1 1 0 0,-1-1-1 0 0,0 1 0 0 0,1 0 0 0 0,-1 0 0 0 0,0-1 0 0 0,0 1 0 0 0,1 0 1 0 0,-2 0-1 0 0,-4 1 67 0 0,1 0 1 0 0,0 1-1 0 0,0-1 1 0 0,-1 1 0 0 0,1 1-1 0 0,1-1 1 0 0,-1 1-1 0 0,0 0 1 0 0,-4 3 0 0 0,-1 0 12 0 0,-1 1 8 0 0,-1-1 0 0 0,0 0-1 0 0,0-1 1 0 0,0 0 0 0 0,-1-1 0 0 0,0 0-1 0 0,0-1 1 0 0,0 0 0 0 0,0-1 0 0 0,0-1 0 0 0,-18 0-1 0 0,-7 1 358 0 0,0 2 0 0 0,-43 10-1 0 0,56-9-303 0 0,-114 24 2728 0 0,109-26-3047 0 0,0-1 0 0 0,-45-4 0 0 0,-31 2-171 0 0,76 2 333 0 0,-1 1 88 0 0,1-1 0 0 0,-56-4 0 0 0,65 0-7 0 0,0 2-1 0 0,-38 3 1 0 0,-3 1 88 0 0,-132-2 17 0 0,62-12 179 0 0,-70 18-152 0 0,-4-18 16 0 0,134 4-160 0 0,1 0 0 0 0,51 5-64 0 0,-26-4 0 0 0,26 2 42 0 0,-25 0 0 0 0,-60-4 100 0 0,0 0-42 0 0,89 8-126 0 0,-28 5 0 0 0,19-1-8 0 0,-22 4 22 0 0,36-6-9 0 0,-1 0 0 0 0,0-1 0 0 0,1 0-1 0 0,-1-1 1 0 0,0 0 0 0 0,0-1 0 0 0,0 0 0 0 0,-12-3 0 0 0,2-1 173 0 0,-23-2 0 0 0,28 3-152 0 0,12 2 3 0 0,0 0 0 0 0,0-1 0 0 0,0 1 0 0 0,0-2 0 0 0,0 1 1 0 0,0 0-1 0 0,1-1 0 0 0,-1 0 0 0 0,1 0 0 0 0,-5-4 1 0 0,-3-3 167 0 0,1 0 0 0 0,-13-17 1 0 0,16 16-76 0 0,1-1 0 0 0,0 0 0 0 0,1 0 0 0 0,0 0-1 0 0,1-1 1 0 0,-4-13 0 0 0,-4-11 102 0 0,11 33-202 0 0,1 1 0 0 0,0-1 1 0 0,0 0-1 0 0,1 0 0 0 0,-1 0 0 0 0,1 0 0 0 0,-1 0 0 0 0,1 1 1 0 0,0-1-1 0 0,1-6 0 0 0,2 0 29 0 0,-1-1 0 0 0,6-13 0 0 0,-4 14-30 0 0,-1 0-1 0 0,0 1 0 0 0,2-17 1 0 0,-5 14 35 0 0,-1 0 0 0 0,0 0 0 0 0,-1 0 0 0 0,-1 0 0 0 0,0 0 0 0 0,0 1 0 0 0,-1-1 1 0 0,-8-15-1 0 0,-2-12 69 0 0,9 24-59 0 0,-4-11-4 0 0,1-1-1 0 0,-6-38 1 0 0,9 43-5 0 0,0 0 1 0 0,-11-28-1 0 0,7 24 10 0 0,-5-27 0 0 0,-2-16-9 0 0,13 52-51 0 0,0-1-1 0 0,1 1 0 0 0,1-1 1 0 0,0 1-1 0 0,5-35 1 0 0,0 40 42 0 0,-4 10-55 0 0,1 1 0 0 0,0 0-1 0 0,-1 0 1 0 0,0-1 0 0 0,1 1 0 0 0,-1 0 0 0 0,0-1 0 0 0,0 1 0 0 0,1-1 0 0 0,-1 1-1 0 0,0 0 1 0 0,0-1 0 0 0,-1-1 0 0 0,1 1 0 0 0,0 1 0 0 0,0-1 0 0 0,0 0 0 0 0,0 0 0 0 0,0 0 0 0 0,0 0 0 0 0,1 1 0 0 0,-1-1 0 0 0,1 0 0 0 0,-1 0 0 0 0,1 1 0 0 0,0-1 0 0 0,-1 0 0 0 0,1 1 0 0 0,0-1 0 0 0,0 1 0 0 0,0-1 0 0 0,0 1 0 0 0,1-1 0 0 0,-1 1 0 0 0,0 0 0 0 0,1 0 0 0 0,-1-1 0 0 0,1 1 0 0 0,-1 0 0 0 0,3-1 0 0 0,-1 0 0 0 0,1 0 0 0 0,-1 1 0 0 0,0-1 0 0 0,1 1 0 0 0,-1-1 0 0 0,1 1 0 0 0,0 1 0 0 0,-1-1 0 0 0,1 0 0 0 0,0 1 0 0 0,-1 0 0 0 0,6 0 0 0 0,9 1 0 0 0,0-1 0 0 0,33-3 0 0 0,-43 2 0 0 0,53-4 0 0 0,101 4 0 0 0,-126 2 0 0 0,66-8 0 0 0,-27 1 0 0 0,35-7 0 0 0,1 0 0 0 0,130 10 0 0 0,-27 5 0 0 0,-164-11 0 0 0,-39 7 0 0 0,0-1 0 0 0,0 2 0 0 0,16-2 0 0 0,47-3 0 0 0,-17 0 0 0 0,92 6 0 0 0,24-4 0 0 0,-116-1 0 0 0,28 0 0 0 0,-43 4 0 0 0,-1-2 0 0 0,1-2 0 0 0,-1-2 0 0 0,0-1 0 0 0,72-25 0 0 0,-97 29 0 0 0,0 1 0 0 0,0 0 0 0 0,0 1 0 0 0,0 1 0 0 0,0 1 0 0 0,22 1 0 0 0,1 0 0 0 0,-3 2 0 0 0,0 1 0 0 0,0 1 0 0 0,68 20 0 0 0,25 20 0 0 0,-107-35 0 0 0,1-2 0 0 0,0 0 0 0 0,32 5 0 0 0,-43-12 0 0 0,13 4 0 0 0,-24-5 0 0 0,0 0 0 0 0,0 1 0 0 0,0 0 0 0 0,0-1 0 0 0,0 1 0 0 0,0-1 0 0 0,0 1 0 0 0,-1 0 0 0 0,1 0 0 0 0,0-1 0 0 0,0 1 0 0 0,-1 0 0 0 0,1 0 0 0 0,0 0 0 0 0,-1 0 0 0 0,1 0 0 0 0,-1 0 0 0 0,1 0 0 0 0,-1 0 0 0 0,0 0 0 0 0,1 1 0 0 0,21 55 0 0 0,-7 24 0 0 0,-4-11 0 0 0,8 73 0 0 0,-17-131 0 0 0,0 71 0 0 0,-2-56 0 0 0,1-1 0 0 0,6 42 0 0 0,5-15 0 0 0,-7-39-2 0 0,-1-1 1 0 0,-1 2-1 0 0,0-1 0 0 0,-1 0 1 0 0,0 0-1 0 0,-1 1 0 0 0,-1-1 1 0 0,0 0-1 0 0,-1 1 0 0 0,-1-1 1 0 0,-7 28-1 0 0,2-16 197 0 0,1-1 0 0 0,-4 30 0 0 0,5-11-2999 0 0,1 77 1 0 0,6-85-2403 0 0,2-3-1450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08.013"/>
    </inkml:context>
    <inkml:brush xml:id="br0">
      <inkml:brushProperty name="width" value="0.1" units="cm"/>
      <inkml:brushProperty name="height" value="0.1" units="cm"/>
      <inkml:brushProperty name="color" value="#66CC00"/>
    </inkml:brush>
  </inkml:definitions>
  <inkml:trace contextRef="#ctx0" brushRef="#br0">7981 119 455 0 0,'-8'0'1019'0'0,"1"1"-1"0"0,-1 0 1 0 0,1 0-1 0 0,-7 3 1 0 0,-53 20 591 0 0,21-6-41 0 0,34-12-957 0 0,11-5-519 0 0,0 0 0 0 0,0-1-1 0 0,0 1 1 0 0,0 0 0 0 0,-1-1-1 0 0,1 1 1 0 0,0-1 0 0 0,0 1-1 0 0,0-1 1 0 0,-1 0 0 0 0,1 1-1 0 0,0-1 1 0 0,0 0 0 0 0,-1 0-1 0 0,1 0 1 0 0,0 0 0 0 0,-2 0-1 0 0,2 0-70 0 0,1 0-1 0 0,-1 0 0 0 0,1 0 0 0 0,-1 0 0 0 0,1 0 1 0 0,-1 0-1 0 0,1 0 0 0 0,-1 0 0 0 0,1 0 0 0 0,-1 0 1 0 0,1 1-1 0 0,-1-1 0 0 0,1 0 0 0 0,-1 0 0 0 0,1 1 1 0 0,0-1-1 0 0,-1 0 0 0 0,1 1 0 0 0,-1 0 0 0 0,1-1-6 0 0,0 0-1 0 0,-1 0 1 0 0,1 1-1 0 0,0-1 0 0 0,0 0 1 0 0,-1 0-1 0 0,1 1 1 0 0,0-1-1 0 0,0 0 0 0 0,-1 0 1 0 0,1 0-1 0 0,0 0 1 0 0,-1 1-1 0 0,1-1 0 0 0,0 0 1 0 0,-1 0-1 0 0,1 0 1 0 0,0 0-1 0 0,-1 0 0 0 0,1 0 1 0 0,0 0-1 0 0,-1 0 1 0 0,1 0-1 0 0,0 0 0 0 0,-1 0 1 0 0,1 0-1 0 0,0 0 1 0 0,-1 0-1 0 0,1 0 0 0 0,0 0 1 0 0,0 0-1 0 0,-1-1 1 0 0,1 1-1 0 0,-1 0 0 0 0,0-1 65 0 0,0 1 1 0 0,1-1-1 0 0,-1 0 0 0 0,0 1 0 0 0,0 0 0 0 0,0-1 1 0 0,0 1-1 0 0,0-1 0 0 0,0 1 0 0 0,0 0 0 0 0,0 0 0 0 0,-1 0 1 0 0,1 0-1 0 0,0-1 0 0 0,0 1 0 0 0,0 1 0 0 0,0-1 0 0 0,0 0 1 0 0,-2 0-1 0 0,-24 8 375 0 0,7-2-369 0 0,8-4 204 0 0,-1-2 1 0 0,1 1-1 0 0,-19-3 1 0 0,17 1 109 0 0,-1 0 0 0 0,-17 2 0 0 0,-92 10 339 0 0,81-8-627 0 0,29-3-32 0 0,0 1 1 0 0,0 1-1 0 0,0 0 1 0 0,1 0-1 0 0,-1 1 0 0 0,-20 8 1 0 0,27-8-67 0 0,0 0 0 0 0,1-1 0 0 0,-1 1 0 0 0,0-2 0 0 0,0 1 0 0 0,0-1 0 0 0,-1 0 0 0 0,1 0 1 0 0,-10-1-1 0 0,-22-4 113 0 0,31 3-81 0 0,0 1-1 0 0,-1-1 1 0 0,2 0 0 0 0,-1-1-1 0 0,-13-4 1 0 0,11 2 42 0 0,-1 1 0 0 0,1 0 0 0 0,-1 0 0 0 0,1 1-1 0 0,-1 0 1 0 0,-20 0 0 0 0,10 2-94 0 0,15-1 22 0 0,-1 1 1 0 0,1 0 0 0 0,-1 0-1 0 0,1 1 1 0 0,-1 0-1 0 0,1 0 1 0 0,-7 2 0 0 0,4-1 10 0 0,1 0 1 0 0,0-1 0 0 0,0 0-1 0 0,-1 0 1 0 0,1-1 0 0 0,0 0-1 0 0,-1 0 1 0 0,1-1 0 0 0,-13-3-1 0 0,-26 0 570 0 0,41 4-572 0 0,0 0-1 0 0,-1 0 0 0 0,1 1 1 0 0,0-1-1 0 0,-10 3 0 0 0,8-1-15 0 0,0-2 0 0 0,0 1 0 0 0,0-1 0 0 0,0 0 0 0 0,0-1 0 0 0,0 0 0 0 0,-11-2 0 0 0,-13-7 10 0 0,26 8-13 0 0,0-1 0 0 0,0 2 0 0 0,0-1 0 0 0,-1 1 1 0 0,1-1-1 0 0,0 2 0 0 0,-1-1 0 0 0,-10 1 0 0 0,-2 0-5 0 0,-1 0 0 0 0,1-1 0 0 0,-1-2 0 0 0,-29-6 0 0 0,10 1 0 0 0,26 6 1 0 0,-23-3 16 0 0,1-2 1 0 0,-44-15 0 0 0,44 9-15 0 0,-1 3 1 0 0,-58-11-1 0 0,78 20 20 0 0,1 1 0 0 0,-1 0 0 0 0,-19 3-1 0 0,-16 0 23 0 0,34-3-29 0 0,-1 1 0 0 0,1 1 0 0 0,-23 5 0 0 0,11 1-16 0 0,-33 14 0 0 0,45-16 0 0 0,2-1 0 0 0,0 0 0 0 0,-1-2 0 0 0,-23 3 0 0 0,31-4 17 0 0,-1 0 0 0 0,2 0 0 0 0,-11 4 0 0 0,-18 5-21 0 0,-70 2 68 0 0,85-10-25 0 0,-26-1-1 0 0,31-2-25 0 0,1 1 0 0 0,-1 0-1 0 0,-29 7 1 0 0,32-5-14 0 0,-1-1 0 0 0,0 0 0 0 0,-15 0-1 0 0,-11 1 71 0 0,-76 5 59 0 0,85-5-128 0 0,18-3 0 0 0,1 2 0 0 0,-1-1 0 0 0,1 2 0 0 0,-19 4 0 0 0,14 0 6 0 0,-1-2 0 0 0,-1 0 0 0 0,1-1-1 0 0,0-1 1 0 0,-1 0 0 0 0,0-2 0 0 0,0 0 0 0 0,0-1 0 0 0,1-1-1 0 0,-34-6 1 0 0,17 3-6 0 0,1 1 0 0 0,-39 2 0 0 0,58 1 0 0 0,-15 0 0 0 0,-56-2 0 0 0,-8-4 0 0 0,21 6 0 0 0,24 2 0 0 0,33 0 0 0 0,1-1 0 0 0,-1-1 0 0 0,-23-3 0 0 0,-7 0 0 0 0,37 3 0 0 0,0 0 0 0 0,0-1 0 0 0,0 0 0 0 0,0 0 0 0 0,-10-3 0 0 0,0-1 24 0 0,0 1-1 0 0,0 2 1 0 0,0 0-1 0 0,-35 0 1 0 0,-87-2-14 0 0,112 1-10 0 0,-52-2 0 0 0,61 5 0 0 0,-4 1 0 0 0,-38-6 0 0 0,20-3 26 0 0,28 5 0 0 0,0 0-1 0 0,-1 1 1 0 0,-15 0-1 0 0,15 1-2 0 0,0 0 1 0 0,-18-5-1 0 0,21 4-24 0 0,0 0 0 0 0,-1 0 0 0 0,1 1-1 0 0,-17 1 1 0 0,5 0 1 0 0,-1 0 0 0 0,0-2 0 0 0,0-1 0 0 0,1-1 0 0 0,-37-11 0 0 0,26 7 0 0 0,-1-3 12 0 0,-40-15-1 0 0,-18-7 30 0 0,69 24-41 0 0,19 7 0 0 0,1 0 0 0 0,-1 0 0 0 0,0 0 0 0 0,0 1 0 0 0,-6-1 0 0 0,-9-1 15 0 0,-40-11 1 0 0,29 6 17 0 0,18 5-41 0 0,-22-5 44 0 0,-58-7 0 0 0,-170 3 18 0 0,170 11 7 0 0,50 2-48 0 0,16 0 3 0 0,0 2 1 0 0,-28 7-1 0 0,5-2-1 0 0,50-8-15 0 0,-32 5 0 0 0,0 1 0 0 0,-39 12 0 0 0,54-13 8 0 0,-1 0 0 0 0,1-1 0 0 0,-1-1 0 0 0,0-1 0 0 0,0 0 0 0 0,0-2 0 0 0,-32-2 0 0 0,13 0-8 0 0,-1 3 0 0 0,-46 5 0 0 0,34-1 0 0 0,28-2 0 0 0,0 1 0 0 0,0 2 0 0 0,1 0 0 0 0,-28 12 0 0 0,27-9 0 0 0,-1-1 0 0 0,1-1 0 0 0,-37 5 0 0 0,39-9 18 0 0,1 1-1 0 0,-27 9 0 0 0,14-3-5 0 0,15-5-1 0 0,-1 0 0 0 0,0-2-1 0 0,0 0 1 0 0,-1-1-1 0 0,-36-2 1 0 0,-29-5 125 0 0,72 4-109 0 0,0 0 0 0 0,0-1 1 0 0,-18-5-1 0 0,7 2 4 0 0,-4 1 88 0 0,-38-1-1 0 0,11 1-42 0 0,-72-2-65 0 0,72 5-11 0 0,-77 4 0 0 0,119-3 14 0 0,1 0 0 0 0,0-1 0 0 0,-1 0 0 0 0,-12-3 0 0 0,11 2-15 0 0,0 0 0 0 0,-21 0 0 0 0,30 2-9 0 0,0 1 0 0 0,-1-1 0 0 0,1 1 0 0 0,0 0 0 0 0,0 1 0 0 0,-1-1 0 0 0,1 1 0 0 0,0 0 0 0 0,1 1 0 0 0,-8 3 1 0 0,3 1-666 0 0,0 0 1 0 0,0 0-1 0 0,1 1 1 0 0,-13 16 0 0 0,1 0-6296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21.322"/>
    </inkml:context>
    <inkml:brush xml:id="br0">
      <inkml:brushProperty name="width" value="0.1" units="cm"/>
      <inkml:brushProperty name="height" value="0.1" units="cm"/>
      <inkml:brushProperty name="color" value="#66CC00"/>
    </inkml:brush>
  </inkml:definitions>
  <inkml:trace contextRef="#ctx0" brushRef="#br0">1560 60 1351 0 0,'0'0'11'0'0,"0"0"0"0"0,0 0 0 0 0,1 1 0 0 0,-1-1 0 0 0,0 0-1 0 0,0 0 1 0 0,0 0 0 0 0,1 0 0 0 0,-1 0 0 0 0,0 0-1 0 0,0 0 1 0 0,0 0 0 0 0,1 0 0 0 0,-1 0 0 0 0,0 0-1 0 0,0 0 1 0 0,1 0 0 0 0,-1 0 0 0 0,0 0 0 0 0,0 0-1 0 0,0 0 1 0 0,1 0 0 0 0,-1 0 0 0 0,0 0 0 0 0,0 0-1 0 0,0 0 1 0 0,1-1 0 0 0,-1 1 0 0 0,0 0 0 0 0,0 0-1 0 0,0 0 1 0 0,1 0 0 0 0,-1 0 0 0 0,0 0 0 0 0,0-1-1 0 0,0 1 1 0 0,0 0 0 0 0,0 0 0 0 0,1 0 0 0 0,-1-1 110 0 0,6-5 376 0 0,-1 1 882 0 0,-13 8-326 0 0,3-1-960 0 0,-6 1 235 0 0,1-1-1 0 0,0 0 0 0 0,-1-1 0 0 0,0 0 1 0 0,1-1-1 0 0,-15-1 0 0 0,7 1 230 0 0,-43-2 693 0 0,50 3-992 0 0,1 0 0 0 0,-19 4 1 0 0,-7 2 28 0 0,-11-3 77 0 0,-63 11 328 0 0,85-12-551 0 0,-1-1 0 0 0,-43-1 0 0 0,38-1 12 0 0,-25-3 131 0 0,-57-10-1 0 0,68 8-199 0 0,23 1 1 0 0,-23-7-1 0 0,28 6 25 0 0,0 1-1 0 0,-30-3 1 0 0,-49-5 398 0 0,-2 0-208 0 0,-2 2-75 0 0,73 5-138 0 0,1 2-1 0 0,-1 1 0 0 0,1 1 1 0 0,-1 2-1 0 0,-28 3 0 0 0,29 1-219 0 0,0 1-1 0 0,1 2 0 0 0,-29 12 1 0 0,24-8-216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22.745"/>
    </inkml:context>
    <inkml:brush xml:id="br0">
      <inkml:brushProperty name="width" value="0.1" units="cm"/>
      <inkml:brushProperty name="height" value="0.1" units="cm"/>
      <inkml:brushProperty name="color" value="#66CC00"/>
    </inkml:brush>
  </inkml:definitions>
  <inkml:trace contextRef="#ctx0" brushRef="#br0">2734 66 1375 0 0,'2'-10'2945'0'0,"7"-9"-2450"0"0,-9 19-442 0 0,0-1 0 0 0,1 1 0 0 0,-1 0 0 0 0,1-1-1 0 0,-1 1 1 0 0,0-1 0 0 0,1 1 0 0 0,-1-1 0 0 0,0 1 0 0 0,0-1-1 0 0,1 1 1 0 0,-1-1 0 0 0,0 1 0 0 0,0-1 0 0 0,0 1-1 0 0,0-1 1 0 0,0 1 0 0 0,1-1 0 0 0,-1 0 0 0 0,0 1 0 0 0,0-1-1 0 0,0 1 1 0 0,-1-1 0 0 0,1 1 0 0 0,0-1 0 0 0,0 1-1 0 0,0-1 1 0 0,0 0 0 0 0,-1 1 5 0 0,0-1-1 0 0,0 1 1 0 0,1 0 0 0 0,-1 0-1 0 0,0 0 1 0 0,0 0-1 0 0,1 0 1 0 0,-1 0 0 0 0,0 0-1 0 0,0 0 1 0 0,0 0 0 0 0,1 0-1 0 0,-1 0 1 0 0,0 0-1 0 0,0 0 1 0 0,-1 1 0 0 0,-33 14 661 0 0,20-6-505 0 0,-1 0-1 0 0,0-2 0 0 0,-1 0 1 0 0,0-1-1 0 0,0-1 1 0 0,0 0-1 0 0,-1-1 1 0 0,-20 1-1 0 0,20-3-6 0 0,3-1 3 0 0,0 0-1 0 0,0 0 1 0 0,-21-3 0 0 0,-3-3-55 0 0,-1 2-1 0 0,-61 4 1 0 0,-78 18 337 0 0,160-17-486 0 0,-24 3 68 0 0,-1-1 1 0 0,1-3-1 0 0,-1-2 0 0 0,0-1 0 0 0,1-3 0 0 0,-53-11 0 0 0,-130-33 607 0 0,114 30-473 0 0,-1 5 0 0 0,-125 0 0 0 0,-152 17 16 0 0,294 5-160 0 0,0 3 0 0 0,-99 27 0 0 0,48 4-960 0 0,66-18-96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29.736"/>
    </inkml:context>
    <inkml:brush xml:id="br0">
      <inkml:brushProperty name="width" value="0.1" units="cm"/>
      <inkml:brushProperty name="height" value="0.1" units="cm"/>
      <inkml:brushProperty name="color" value="#66CC00"/>
    </inkml:brush>
  </inkml:definitions>
  <inkml:trace contextRef="#ctx0" brushRef="#br0">1 1 455 0 0,'9'0'1590'0'0,"-6"0"-1352"0"0,0 0 0 0 0,0-1-1 0 0,-1 1 1 0 0,1 0 0 0 0,0 1 0 0 0,0-1 0 0 0,0 0 0 0 0,0 1-1 0 0,0 0 1 0 0,0 0 0 0 0,-1 0 0 0 0,1 0 0 0 0,0 0-1 0 0,-1 0 1 0 0,4 2 0 0 0,-1 6 1020 0 0,-5-8-1211 0 0,0-1 0 0 0,0 1 0 0 0,0 0 0 0 0,0-1 0 0 0,1 1 0 0 0,-1-1 0 0 0,0 1-1 0 0,0-1 1 0 0,1 1 0 0 0,-1-1 0 0 0,0 1 0 0 0,1-1 0 0 0,-1 1 0 0 0,1-1 0 0 0,-1 1 0 0 0,0-1-1 0 0,1 0 1 0 0,-1 1 0 0 0,1-1 0 0 0,-1 0 0 0 0,1 1 0 0 0,0-1 0 0 0,-1 0 0 0 0,1 0-1 0 0,-1 0 1 0 0,1 1 0 0 0,-1-1 0 0 0,1 0 0 0 0,0 0 0 0 0,-1 0 0 0 0,2 0 0 0 0,0 1 29 0 0,0-1 1 0 0,1 1-1 0 0,-1 0 1 0 0,0 0-1 0 0,0 0 1 0 0,0 0 0 0 0,0 0-1 0 0,0 1 1 0 0,0-1-1 0 0,0 1 1 0 0,2 1-1 0 0,16 11 218 0 0,2 1-169 0 0,-20-14-110 0 0,-1 1 1 0 0,1-1-1 0 0,0 1 1 0 0,0-1 0 0 0,-1 1-1 0 0,1-1 1 0 0,0 0-1 0 0,0 0 1 0 0,0 0 0 0 0,0 0-1 0 0,0-1 1 0 0,1 1-1 0 0,-1 0 1 0 0,0-1 0 0 0,0 0-1 0 0,0 1 1 0 0,1-1-1 0 0,3 0 1 0 0,90-10 837 0 0,37-7 283 0 0,-72-1-944 0 0,-39 17 25 0 0,0 0 0 0 0,-1 2 0 0 0,33 4 0 0 0,-31-2-64 0 0,0-1 1 0 0,40-2-1 0 0,-50 0-117 0 0,-1 0-1 0 0,0 1 0 0 0,1 0 0 0 0,-1 1 1 0 0,0 1-1 0 0,17 5 0 0 0,-12-3 8 0 0,0-1 0 0 0,20 2 0 0 0,-12-2-10 0 0,-20-2-18 0 0,1-1 0 0 0,0 0 0 0 0,0-1 1 0 0,0 1-1 0 0,7-1 0 0 0,-1-1 79 0 0,1 1 0 0 0,0 0 0 0 0,12 3 0 0 0,20 0 49 0 0,59-3-26 0 0,-77 0-99 0 0,63 2 92 0 0,91 19 18 0 0,-144-13-112 0 0,-27-5-8 0 0,1-1 0 0 0,-1 0 0 0 0,0 0 0 0 0,1-1 0 0 0,18-1 0 0 0,-6 0-8 0 0,43 2 0 0 0,-64-1 0 0 0,62 5 32 0 0,-37-2 2 0 0,1-2 0 0 0,-1 0 1 0 0,0-2-1 0 0,41-5 0 0 0,-66 5-33 0 0,17-4 18 0 0,-1 1 1 0 0,0 1-1 0 0,1 1 1 0 0,-1 0-1 0 0,25 4 0 0 0,59 3-19 0 0,59 10 0 0 0,-105-14 23 0 0,-31-2-2 0 0,32 5-1 0 0,46 4 8 0 0,-63-7-10 0 0,44 9 0 0 0,-37 0-19 0 0,-34-7 2 0 0,1 0 1 0 0,-1-2-1 0 0,1 1 1 0 0,0-2-1 0 0,0 0 1 0 0,-1 0-1 0 0,28-3 1 0 0,88-15 51 0 0,79 0 4 0 0,-153 14-50 0 0,21-4 25 0 0,116-27 0 0 0,-101 20-32 0 0,-45 0 14 0 0,-35 9-8 0 0,1 2 1 0 0,0-1-1 0 0,0 1 0 0 0,0 1 0 0 0,0 0 1 0 0,0 1-1 0 0,16 0 0 0 0,13 2 15 0 0,1-1-1 0 0,47-7 1 0 0,-65 5-19 0 0,1-2 20 0 0,35-9 0 0 0,17-3-2 0 0,58 0 44 0 0,46-4 0 0 0,-164 20-64 0 0,0 0 0 0 0,-1 1-1 0 0,23 5 1 0 0,-19-3 6 0 0,30 1 0 0 0,-38-3 26 0 0,0 0 0 0 0,18 5 1 0 0,-6-2-2 0 0,3 0 35 0 0,-8-1 36 0 0,0 0 1 0 0,34 11-1 0 0,-39-9-94 0 0,1-1-1 0 0,-1 0 0 0 0,1-1 1 0 0,24 1-1 0 0,61-3 128 0 0,-7-1 24 0 0,64 4-18 0 0,-114-2-127 0 0,44-4-1 0 0,-51 0-1 0 0,-1 2 1 0 0,58 6-1 0 0,67 21 106 0 0,-118-21-94 0 0,0-2 1 0 0,0-2 0 0 0,0-1 0 0 0,0-3 0 0 0,54-8 0 0 0,-50 2 27 0 0,-24 4-7 0 0,0 1 1 0 0,26-2 0 0 0,-47 5-48 0 0,-1 0-1 0 0,0 0 1 0 0,0 0-1 0 0,0 0 1 0 0,1 0-1 0 0,-1 0 1 0 0,0 0-1 0 0,0 0 1 0 0,0 0-1 0 0,0 0 1 0 0,1 0-1 0 0,-1 0 1 0 0,0 0 0 0 0,0 0-1 0 0,0 0 1 0 0,1 0-1 0 0,-1 0 1 0 0,0 0-1 0 0,0 0 1 0 0,0 0-1 0 0,1 0 1 0 0,-1 0-1 0 0,0 0 1 0 0,0 0-1 0 0,0 0 1 0 0,0 1-1 0 0,1-1 1 0 0,-1 0-1 0 0,0 0 1 0 0,0 0-1 0 0,0 0 1 0 0,0 0-1 0 0,0 0 1 0 0,0 1-1 0 0,1-1 1 0 0,-1 0 0 0 0,0 0-1 0 0,0 0 1 0 0,0 0-1 0 0,0 1 1 0 0,0-1-1 0 0,0 0 1 0 0,0 0-1 0 0,0 0 1 0 0,0 1-1 0 0,0-1 1 0 0,0 0-1 0 0,0 0 1 0 0,0 0-1 0 0,0 1 1 0 0,0-1-1 0 0,0 0 1 0 0,0 0-1 0 0,0 0 1 0 0,0 0-1 0 0,0 1 1 0 0,-9 7-1731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47.945"/>
    </inkml:context>
    <inkml:brush xml:id="br0">
      <inkml:brushProperty name="width" value="0.1" units="cm"/>
      <inkml:brushProperty name="height" value="0.1" units="cm"/>
      <inkml:brushProperty name="color" value="#66CC00"/>
    </inkml:brush>
  </inkml:definitions>
  <inkml:trace contextRef="#ctx0" brushRef="#br0">5685 143 1375 0 0,'0'0'49'0'0,"0"0"-1"0"0,1 0 1 0 0,-1 0-1 0 0,1-1 0 0 0,-1 1 1 0 0,0 0-1 0 0,1-1 0 0 0,-1 1 1 0 0,0 0-1 0 0,1-1 1 0 0,-1 1-1 0 0,0 0 0 0 0,0-1 1 0 0,1 1-1 0 0,-1-1 0 0 0,0 1 1 0 0,0 0-1 0 0,0-1 0 0 0,1 1 1 0 0,-1-1-1 0 0,0 1 1 0 0,0-1-1 0 0,0 1 0 0 0,0 0 1 0 0,0-1-1 0 0,0 1 0 0 0,0-1 1 0 0,0 1-1 0 0,0-1 1 0 0,0 1-1 0 0,0-1 0 0 0,0 1 1 0 0,0-1-1 0 0,-1 1 0 0 0,1-1 1 0 0,-6-19 1753 0 0,4 17-1684 0 0,0 0-1 0 0,0 0 0 0 0,0 0 0 0 0,0 0 0 0 0,-1 1 0 0 0,1-1 1 0 0,-1 1-1 0 0,0-1 0 0 0,0 1 0 0 0,0 0 0 0 0,0 0 0 0 0,0 1 1 0 0,0-1-1 0 0,-1 1 0 0 0,1-1 0 0 0,0 1 0 0 0,-1 0 0 0 0,1 0 1 0 0,-6 0-1 0 0,-8-1 153 0 0,1 0 1 0 0,-34 2 0 0 0,30 0-179 0 0,-123 4 487 0 0,-40 0-4 0 0,-121 10 320 0 0,274-11-824 0 0,-133 14 275 0 0,-121 6 196 0 0,177-24-337 0 0,-213 9 252 0 0,201 2-201 0 0,-199-9 0 0 0,-1-39 73 0 0,271 31-274 0 0,-123-3 261 0 0,114 10-250 0 0,-62-10 0 0 0,-8-18 8 0 0,51 9 24 0 0,43 10-15 0 0,-43-6 0 0 0,26 9-57 0 0,0 3-1 0 0,0 2 1 0 0,0 2 0 0 0,-64 9-1 0 0,1 5-25 0 0,-171-1 0 0 0,-16-1 11 0 0,231-8 45 0 0,41-4-58 0 0,-53 9 1 0 0,47-2 1 0 0,1-2 0 0 0,-1-2 0 0 0,-36 0 0 0 0,-123-11 33 0 0,0 0-1 0 0,143 7-6 0 0,-95 15 1 0 0,-146 42-25 0 0,206-39-68 0 0,-51 18-824 0 0,67-11 358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35.426"/>
    </inkml:context>
    <inkml:brush xml:id="br0">
      <inkml:brushProperty name="width" value="0.1" units="cm"/>
      <inkml:brushProperty name="height" value="0.1" units="cm"/>
      <inkml:brushProperty name="color" value="#66CC00"/>
    </inkml:brush>
  </inkml:definitions>
  <inkml:trace contextRef="#ctx0" brushRef="#br0">1516 65 1375 0 0,'20'-24'1520'0'0,"-15"21"-139"0"0,-3 2-1110 0 0,-5 3-155 0 0,-19 11 386 0 0,18-10-320 0 0,-1 0-1 0 0,0 0 1 0 0,0 0 0 0 0,0-1 0 0 0,-8 3-1 0 0,3-2 271 0 0,7-2-274 0 0,0 0 0 0 0,-1 0 0 0 0,1 0 0 0 0,0-1 0 0 0,0 1 0 0 0,-5-1 0 0 0,6 0-106 0 0,-1 1 1 0 0,1-1-1 0 0,0 1 1 0 0,-1 0 0 0 0,1 0-1 0 0,0 0 1 0 0,0 0-1 0 0,-1 0 1 0 0,1 0-1 0 0,0 1 1 0 0,-2 1-1 0 0,2-2-45 0 0,1 1-1 0 0,0-1 0 0 0,-1 0 0 0 0,0 0 0 0 0,1 0 0 0 0,-1 0 1 0 0,0 0-1 0 0,0 0 0 0 0,1-1 0 0 0,-1 1 0 0 0,0-1 1 0 0,0 1-1 0 0,0-1 0 0 0,0 1 0 0 0,0-1 0 0 0,0 0 0 0 0,1 0 1 0 0,-1 0-1 0 0,0 0 0 0 0,0-1 0 0 0,-4 0 0 0 0,-2-1 192 0 0,-1 0 0 0 0,1 1 0 0 0,-1 0 0 0 0,0 0-1 0 0,1 0 1 0 0,-1 1 0 0 0,-10 2 0 0 0,-5-2 26 0 0,15 1-214 0 0,0 0-1 0 0,0 1 1 0 0,0-1-1 0 0,0 2 1 0 0,1-1-1 0 0,-9 5 1 0 0,7-3 19 0 0,0-1-1 0 0,0 0 1 0 0,-1-1 0 0 0,-11 2 0 0 0,12-3 25 0 0,0 0 0 0 0,0-1 1 0 0,-1 0-1 0 0,1 0 0 0 0,0-1 1 0 0,0-1-1 0 0,-19-5 0 0 0,10 0 223 0 0,6 3-41 0 0,0-1 0 0 0,-23-3-1 0 0,20 7-162 0 0,0 0 0 0 0,-18 3 0 0 0,-4-1 10 0 0,-23 1 140 0 0,-37-1 135 0 0,-17-18 67 0 0,64 9-253 0 0,26 2-22 0 0,-1 0 0 0 0,-33-15-1 0 0,31 11-15 0 0,-45-11-1 0 0,47 17-106 0 0,0 0 0 0 0,-39-1 1 0 0,53 5-88 0 0,0 1 0 0 0,0 0 0 0 0,0 1 0 0 0,1 0 0 0 0,-1 1 0 0 0,0 0 0 0 0,-19 9 0 0 0,-34 20-2618 0 0,47-21-2162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36.231"/>
    </inkml:context>
    <inkml:brush xml:id="br0">
      <inkml:brushProperty name="width" value="0.1" units="cm"/>
      <inkml:brushProperty name="height" value="0.1" units="cm"/>
      <inkml:brushProperty name="color" value="#66CC00"/>
    </inkml:brush>
  </inkml:definitions>
  <inkml:trace contextRef="#ctx0" brushRef="#br0">1265 27 455 0 0,'0'0'122'0'0,"0"-1"-1"0"0,1 1 0 0 0,-1 0 0 0 0,0-1 0 0 0,0 1 0 0 0,1 0 0 0 0,-1-1 0 0 0,0 1 0 0 0,0 0 0 0 0,0-1 0 0 0,0 1 0 0 0,0-1 0 0 0,0 1 0 0 0,1 0 0 0 0,-1-1 0 0 0,0 1 0 0 0,0-1 0 0 0,0 1 0 0 0,0 0 0 0 0,0-1 0 0 0,-1 1 0 0 0,1-1 0 0 0,0 1 0 0 0,0 0 0 0 0,0-1 0 0 0,0 1 0 0 0,0-1 0 0 0,0 1 0 0 0,-1 0 0 0 0,1-1 0 0 0,0 1 0 0 0,0 0 0 0 0,-1-1 0 0 0,1 1 0 0 0,0 0 0 0 0,0-1 0 0 0,-1 1 0 0 0,0-1 28 0 0,-1 1-1 0 0,1 0 1 0 0,0 0-1 0 0,-1-1 1 0 0,1 1 0 0 0,-1 0-1 0 0,1 0 1 0 0,0 0-1 0 0,-1 0 1 0 0,1 1 0 0 0,-2-1-1 0 0,-39 13 429 0 0,26-8-264 0 0,0-1 1 0 0,0-1-1 0 0,0 0 1 0 0,0-1-1 0 0,-30 0 0 0 0,-12 1 440 0 0,11 0-223 0 0,-1-2 0 0 0,-53-7 0 0 0,80 4-392 0 0,-142-18 685 0 0,-28-1 190 0 0,163 20-910 0 0,0 1 1 0 0,0 1-1 0 0,0 2 0 0 0,-52 11 0 0 0,37 0-551 0 0,1 2 0 0 0,0 1 0 0 0,-62 37 0 0 0,79-41-4032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07.583"/>
    </inkml:context>
    <inkml:brush xml:id="br0">
      <inkml:brushProperty name="width" value="0.1" units="cm"/>
      <inkml:brushProperty name="height" value="0.1" units="cm"/>
      <inkml:brushProperty name="color" value="#E71224"/>
    </inkml:brush>
  </inkml:definitions>
  <inkml:trace contextRef="#ctx0" brushRef="#br0">3474 161 3711 0 0,'-6'-2'276'0'0,"-1"0"-1"0"0,0 1 0 0 0,0 0 0 0 0,0 0 1 0 0,-9 1-1 0 0,-11-2-180 0 0,19 1 36 0 0,1-1-1 0 0,0 0 1 0 0,-1-1 0 0 0,1 1-1 0 0,0-2 1 0 0,1 1 0 0 0,-1-1 0 0 0,0 0-1 0 0,-6-5 1 0 0,7 4 86 0 0,-1 1 1 0 0,0-1-1 0 0,0 2 0 0 0,0-1 0 0 0,-1 1 1 0 0,0 0-1 0 0,-14-4 0 0 0,-12 3-50 0 0,-39 1 0 0 0,-30-2-122 0 0,-68-18 328 0 0,119 16-46 0 0,-80-1-1 0 0,-50 12-132 0 0,22 1-182 0 0,-87-27 386 0 0,31 1-87 0 0,55 25-236 0 0,-21 7-28 0 0,109-8-41 0 0,-204-5-6 0 0,-49 6 293 0 0,211 2-87 0 0,-178-14-1 0 0,234 2-221 0 0,1 3 0 0 0,0 2 0 0 0,-1 3-1 0 0,-101 16 1 0 0,103-7-111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36.745"/>
    </inkml:context>
    <inkml:brush xml:id="br0">
      <inkml:brushProperty name="width" value="0.1" units="cm"/>
      <inkml:brushProperty name="height" value="0.1" units="cm"/>
      <inkml:brushProperty name="color" value="#66CC00"/>
    </inkml:brush>
  </inkml:definitions>
  <inkml:trace contextRef="#ctx0" brushRef="#br0">683 14 919 0 0,'-1'-1'251'0'0,"0"0"-1"0"0,0 0 0 0 0,0 0 0 0 0,0 0 0 0 0,0 0 0 0 0,0 0 0 0 0,0 0 1 0 0,-1 0-1 0 0,1 1 0 0 0,0-1 0 0 0,-1 0 0 0 0,1 1 0 0 0,0-1 0 0 0,-1 1 0 0 0,1 0 1 0 0,-1-1-1 0 0,1 1 0 0 0,-1 0 0 0 0,1 0 0 0 0,-1 0 0 0 0,1 0 0 0 0,-1 0 0 0 0,-1 0 1 0 0,-47 7-353 0 0,27-3 559 0 0,-212 3 2223 0 0,69-6-1279 0 0,164-1-1451 0 0,-80 7 446 0 0,71-5-1001 0 0,0 0 1 0 0,0 1 0 0 0,0 1 0 0 0,0-1 0 0 0,-11 7-1 0 0,7-2-2875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37.578"/>
    </inkml:context>
    <inkml:brush xml:id="br0">
      <inkml:brushProperty name="width" value="0.1" units="cm"/>
      <inkml:brushProperty name="height" value="0.1" units="cm"/>
      <inkml:brushProperty name="color" value="#66CC00"/>
    </inkml:brush>
  </inkml:definitions>
  <inkml:trace contextRef="#ctx0" brushRef="#br0">3921 144 919 0 0,'0'-1'30'0'0,"0"1"-1"0"0,0-1 1 0 0,0 1-1 0 0,0-1 1 0 0,0 1-1 0 0,0-1 1 0 0,0 1-1 0 0,-1-1 1 0 0,1 1-1 0 0,0-1 1 0 0,0 1-1 0 0,-1-1 1 0 0,1 1-1 0 0,0 0 1 0 0,0-1-1 0 0,-1 1 1 0 0,1-1-1 0 0,-1 1 1 0 0,1 0-1 0 0,0-1 1 0 0,-1 1-1 0 0,1 0 1 0 0,-1 0-1 0 0,1-1 1 0 0,-1 1-1 0 0,0 0 1 0 0,-18-4 1215 0 0,-21 8 361 0 0,38-4-1630 0 0,-29 4 678 0 0,16-2-355 0 0,1 0 0 0 0,-18 4 0 0 0,9 0-9 0 0,0-2 0 0 0,-31 2-1 0 0,-5 1 85 0 0,-15 2 116 0 0,0-3 0 0 0,-130-6 0 0 0,152-3 242 0 0,-86-15 0 0 0,-33-7 74 0 0,87 15-612 0 0,59 5-64 0 0,-41-13-1 0 0,-6-1 63 0 0,49 14-117 0 0,-36-7 169 0 0,-106-8 0 0 0,-82 17-95 0 0,151 4-96 0 0,35-4-37 0 0,-88-15-1 0 0,32 2 98 0 0,42 9 66 0 0,-91 4 0 0 0,65 7-83 0 0,-128 21 0 0 0,120-11-80 0 0,-125 2 0 0 0,69-7 144 0 0,57 3-14 0 0,-111 30 0 0 0,97-18-65 0 0,94-18-51 0 0,-92 20-115 0 0,73-10-7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42.693"/>
    </inkml:context>
    <inkml:brush xml:id="br0">
      <inkml:brushProperty name="width" value="0.1" units="cm"/>
      <inkml:brushProperty name="height" value="0.1" units="cm"/>
      <inkml:brushProperty name="color" value="#66CC00"/>
    </inkml:brush>
  </inkml:definitions>
  <inkml:trace contextRef="#ctx0" brushRef="#br0">11 4 455 0 0,'-2'0'0'0'0,"0"-2"0"0"0,0 0 0 0 0,0 4 0 0 0,2 0 152 0 0,-2-2-16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43.770"/>
    </inkml:context>
    <inkml:brush xml:id="br0">
      <inkml:brushProperty name="width" value="0.1" units="cm"/>
      <inkml:brushProperty name="height" value="0.1" units="cm"/>
      <inkml:brushProperty name="color" value="#66CC00"/>
    </inkml:brush>
  </inkml:definitions>
  <inkml:trace contextRef="#ctx0" brushRef="#br0">2610 167 1375 0 0,'0'-2'20'0'0,"0"1"257"0"0,0 0-1 0 0,0-1 1 0 0,0 1 0 0 0,0 0-1 0 0,0-1 1 0 0,0 1-1 0 0,0 0 1 0 0,1-1 0 0 0,-1 1-1 0 0,1 0 1 0 0,-1 0-1 0 0,1 0 1 0 0,-1-1 0 0 0,1 1-1 0 0,0 0 1 0 0,-1 0-1 0 0,3-2 1 0 0,-3 3-262 0 0,0 0-1 0 0,1 0 1 0 0,-1 0 0 0 0,0 0-1 0 0,0-1 1 0 0,0 1 0 0 0,0 0-1 0 0,1 0 1 0 0,-1 0 0 0 0,0 0-1 0 0,0 0 1 0 0,0 0-1 0 0,0-1 1 0 0,1 1 0 0 0,-1 0-1 0 0,0 0 1 0 0,0 0 0 0 0,0 0-1 0 0,0-1 1 0 0,0 1 0 0 0,0 0-1 0 0,0 0 1 0 0,0 0 0 0 0,0-1-1 0 0,0 1 1 0 0,1 0 0 0 0,-1 0-1 0 0,0 0 1 0 0,0-1-1 0 0,0 1 1 0 0,0 0 0 0 0,0 0-1 0 0,0 0 1 0 0,-1-1 0 0 0,1 1-1 0 0,0 0 1 0 0,0 0 0 0 0,0 0-1 0 0,0-1 1 0 0,0 1 0 0 0,0 0-1 0 0,0 0 1 0 0,0 0 0 0 0,0-1-1 0 0,0 1 1 0 0,-1 0 0 0 0,1 0-1 0 0,0 0 1 0 0,0 0-1 0 0,0 0 1 0 0,0-1 0 0 0,-1 1-1 0 0,1 0 1 0 0,-15-2 188 0 0,2 0 198 0 0,-3-6 553 0 0,14 7-887 0 0,1 0 0 0 0,-1 0 0 0 0,0 0 0 0 0,1 0 0 0 0,-1 0 0 0 0,0 0 0 0 0,0 0 0 0 0,1 1 0 0 0,-1-1 0 0 0,0 1 0 0 0,-3-1 0 0 0,3 1 37 0 0,-1 0-1 0 0,1 0 0 0 0,-1-1 1 0 0,1 1-1 0 0,-1-1 0 0 0,1 0 1 0 0,0 0-1 0 0,0 0 1 0 0,-1 0-1 0 0,-2-2 0 0 0,4 2-45 0 0,-1 0 0 0 0,0 0 0 0 0,1 1 0 0 0,-1-1 1 0 0,0 0-1 0 0,0 1 0 0 0,1-1 0 0 0,-1 1 0 0 0,0-1 0 0 0,0 1 0 0 0,0 0 0 0 0,0 0 0 0 0,0 0 0 0 0,0 0 0 0 0,1 0 0 0 0,-1 0 0 0 0,0 0 0 0 0,-3 1 0 0 0,-7 1 93 0 0,0 0-1 0 0,0-1 0 0 0,0 0 0 0 0,-13-2 1 0 0,9 1 9 0 0,-5-1 62 0 0,0-1 0 0 0,1-2 0 0 0,-1 0 0 0 0,1 0 0 0 0,-22-10-1 0 0,-19-3 200 0 0,42 11-246 0 0,-29-13 0 0 0,39 14-124 0 0,-1 1 0 0 0,0 0 0 0 0,0 0 0 0 0,-1 1 1 0 0,1 1-1 0 0,-1 0 0 0 0,1 0 0 0 0,-1 1 0 0 0,-15 0 1 0 0,7 3-32 0 0,0 2 1 0 0,0 0-1 0 0,-33 13 1 0 0,-3 0-21 0 0,-45 18 64 0 0,32-6-64 0 0,5-1 0 0 0,28-16 13 0 0,0-2 0 0 0,-2-1 0 0 0,1-2-1 0 0,-48 4 1 0 0,-69 3 51 0 0,74-4-48 0 0,57-6-8 0 0,1-1 0 0 0,-1-1 0 0 0,1-1 0 0 0,-1-1 0 0 0,-33-4 0 0 0,39 1 74 0 0,-33-12 0 0 0,7 1 2 0 0,22 10-56 0 0,0 1 0 0 0,0 1-1 0 0,0 1 1 0 0,-39 2 0 0 0,-14 0 25 0 0,-217-24 1 0 0,274 22-52 0 0,-1 0 1 0 0,1 1 0 0 0,-1 1 0 0 0,1 0 0 0 0,0 1 0 0 0,0 1 0 0 0,0 1 0 0 0,0 0 0 0 0,0 1 0 0 0,1 1 0 0 0,0 0-1 0 0,0 1 1 0 0,0 0 0 0 0,1 2 0 0 0,0-1 0 0 0,-17 16 0 0 0,12-7-677 0 0,-27 32 0 0 0,13-10-737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45.963"/>
    </inkml:context>
    <inkml:brush xml:id="br0">
      <inkml:brushProperty name="width" value="0.1" units="cm"/>
      <inkml:brushProperty name="height" value="0.1" units="cm"/>
      <inkml:brushProperty name="color" value="#66CC00"/>
    </inkml:brush>
  </inkml:definitions>
  <inkml:trace contextRef="#ctx0" brushRef="#br0">4512 99 2271 0 0,'-1'-1'80'0'0,"0"0"-1"0"0,0-1 0 0 0,0 1 1 0 0,0 0-1 0 0,0 0 0 0 0,0-1 1 0 0,1 1-1 0 0,-1 0 0 0 0,0-1 0 0 0,1 1 1 0 0,-1-1-1 0 0,1 1 0 0 0,-1-1 1 0 0,1 0-1 0 0,0 1 0 0 0,-1-1 1 0 0,1 1-1 0 0,0-1 0 0 0,0 1 0 0 0,0-1 1 0 0,0 0-1 0 0,1-2 0 0 0,0 0 51 0 0,1 1-1 0 0,-1 0 1 0 0,1-1-1 0 0,-1 1 1 0 0,1 0-1 0 0,0 0 1 0 0,1 0-1 0 0,-1 0 0 0 0,0 0 1 0 0,4-2-1 0 0,-5 4-106 0 0,-1 1-1 0 0,1 0 1 0 0,0-1-1 0 0,0 1 0 0 0,-1 0 1 0 0,1-1-1 0 0,0 1 0 0 0,0 0 1 0 0,-1 0-1 0 0,1 0 0 0 0,0 0 1 0 0,0 0-1 0 0,0 0 0 0 0,-1 0 1 0 0,1 0-1 0 0,0 0 1 0 0,0 0-1 0 0,-1 0 0 0 0,1 0 1 0 0,0 1-1 0 0,0-1 0 0 0,0 0 1 0 0,-1 0-1 0 0,1 1 0 0 0,0-1 1 0 0,-1 1-1 0 0,1-1 1 0 0,0 1-1 0 0,-1-1 0 0 0,1 1 1 0 0,-1-1-1 0 0,1 1 0 0 0,-1-1 1 0 0,1 1-1 0 0,-1 0 0 0 0,1-1 1 0 0,-1 1-1 0 0,1 0 1 0 0,-1-1-1 0 0,0 1 0 0 0,1 0 1 0 0,-1 0-1 0 0,0 1 0 0 0,0-2 7 0 0,-1 1-1 0 0,1-1 0 0 0,-1 1 0 0 0,1-1 0 0 0,-1 1 0 0 0,1-1 1 0 0,-1 0-1 0 0,1 1 0 0 0,-1-1 0 0 0,1 0 0 0 0,-1 1 0 0 0,0-1 1 0 0,1 0-1 0 0,-1 0 0 0 0,0 1 0 0 0,1-1 0 0 0,-1 0 0 0 0,0 0 1 0 0,1 0-1 0 0,-1 0 0 0 0,0 0 0 0 0,1 0 0 0 0,-1 0 0 0 0,0 0 1 0 0,1 0-1 0 0,-2-1 0 0 0,-20 0 618 0 0,22 1-645 0 0,-109-20 2109 0 0,81 14-1812 0 0,-1 0 0 0 0,0 2 0 0 0,0 1 0 0 0,-32 1 0 0 0,7 7-140 0 0,-76 17-1 0 0,84-12-70 0 0,0-2 0 0 0,-76 3 0 0 0,94-11-49 0 0,-188-5 388 0 0,142 3-92 0 0,-100 11 0 0 0,161-8-314 0 0,-98 12 152 0 0,55-5-66 0 0,-63 0 0 0 0,-155-26 219 0 0,-35 1-4 0 0,-119 13-183 0 0,333-1-138 0 0,-152 13 0 0 0,-40 26 0 0 0,92-25 0 0 0,-43 4 0 0 0,10 7 0 0 0,120-11 0 0 0,-46-7 25 0 0,2 1 4 0 0,130-1-35 0 0,0 1-1 0 0,0 1 1 0 0,1 1-1 0 0,-41 15 1 0 0,31-7-567 0 0,1 1 1 0 0,-41 26-1 0 0,28-10-4035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56.575"/>
    </inkml:context>
    <inkml:brush xml:id="br0">
      <inkml:brushProperty name="width" value="0.1" units="cm"/>
      <inkml:brushProperty name="height" value="0.1" units="cm"/>
      <inkml:brushProperty name="color" value="#66CC00"/>
    </inkml:brush>
  </inkml:definitions>
  <inkml:trace contextRef="#ctx0" brushRef="#br0">6 253 919 0 0,'-6'-29'9088'0'0,"7"26"-8367"0"0,4-5 398 0 0,-4 7-1014 0 0,1 1-1 0 0,-1 0 1 0 0,1-1-1 0 0,0 1 1 0 0,-1 0-1 0 0,1 0 1 0 0,-1 0-1 0 0,1 1 0 0 0,0-1 1 0 0,-1 0-1 0 0,1 1 1 0 0,-1-1-1 0 0,1 0 1 0 0,-1 1-1 0 0,1 0 1 0 0,2 1-1 0 0,18 4 600 0 0,2-9 136 0 0,-20 2-664 0 0,1 1 0 0 0,-1-1 0 0 0,0 1 0 0 0,0-1 0 0 0,0 1 0 0 0,1 1 0 0 0,-1-1 0 0 0,0 1 0 0 0,7 1 0 0 0,-9-1-99 0 0,0-1-1 0 0,0 1 0 0 0,1-1 1 0 0,-1 1-1 0 0,0-1 1 0 0,0 0-1 0 0,1 0 0 0 0,-1 0 1 0 0,0 0-1 0 0,5-1 1 0 0,8-1 322 0 0,-3 3-207 0 0,0-2 0 0 0,-1 0 0 0 0,0 0 0 0 0,1-1 0 0 0,-1-1 0 0 0,0 0 0 0 0,0 0 0 0 0,0-1 0 0 0,0 0 0 0 0,-1-1 0 0 0,0-1 0 0 0,0 1 0 0 0,17-14 0 0 0,-19 13-96 0 0,-5 4-58 0 0,1-1-1 0 0,-1 0 0 0 0,1 1 0 0 0,0-1 0 0 0,0 1 0 0 0,0 0 0 0 0,0 1 0 0 0,0-1 0 0 0,0 1 0 0 0,7-2 0 0 0,-4 2-4 0 0,-1-1-1 0 0,0 0 1 0 0,0 0-1 0 0,-1 0 1 0 0,1 0-1 0 0,0-1 1 0 0,7-5-1 0 0,-11 7-13 0 0,0 0 1 0 0,0 0-1 0 0,1 0 0 0 0,-1 0 1 0 0,0 0-1 0 0,0 1 0 0 0,1-1 1 0 0,-1 1-1 0 0,0-1 0 0 0,1 1 0 0 0,-1 0 1 0 0,5 0-1 0 0,-5 0 1 0 0,0 0-1 0 0,0 1 1 0 0,0-2 0 0 0,0 1-1 0 0,0 0 1 0 0,0 0 0 0 0,0-1-1 0 0,0 1 1 0 0,0-1 0 0 0,0 1-1 0 0,0-1 1 0 0,0 0 0 0 0,0 0-1 0 0,-1 0 1 0 0,1 0 0 0 0,3-2-1 0 0,-2 0 22 0 0,1-1-1 0 0,0 1 0 0 0,1 0 0 0 0,-1 0 1 0 0,0 1-1 0 0,1-1 0 0 0,0 1 0 0 0,-1 0 0 0 0,1 1 1 0 0,0-1-1 0 0,0 1 0 0 0,6-2 0 0 0,5 1 24 0 0,-12 2-53 0 0,0 0 0 0 0,0-1-1 0 0,-1 1 1 0 0,1-1 0 0 0,7-3-1 0 0,-11 4-6 0 0,1 0-1 0 0,-1 0 1 0 0,1-1-1 0 0,-1 1 1 0 0,1 0-1 0 0,-1-1 1 0 0,1 1-1 0 0,-1-1 1 0 0,1 1-1 0 0,-1-1 1 0 0,1 1-1 0 0,-1-1 0 0 0,1 1 1 0 0,-1-1-1 0 0,0 1 1 0 0,0-1-1 0 0,1 1 1 0 0,-1-1-1 0 0,0 1 1 0 0,0-1-1 0 0,1 0 1 0 0,-1 1-1 0 0,0-1 1 0 0,0 1-1 0 0,0-1 1 0 0,0 0-1 0 0,0 1 1 0 0,0-1-1 0 0,0 0 1 0 0,0 1-1 0 0,0-1 1 0 0,0 0-1 0 0,0 1 1 0 0,-1-1-1 0 0,1 1 1 0 0,0-1-1 0 0,0 0 1 0 0,-1 1-1 0 0,1-1 1 0 0,0 1-1 0 0,-1-1 1 0 0,1 0-1 0 0,-3-4 39 0 0,3 4-39 0 0,0 0 0 0 0,0 1 0 0 0,0-1 0 0 0,-1 0 0 0 0,1 1 0 0 0,0-1 0 0 0,0 0 0 0 0,0 0 0 0 0,0 1 0 0 0,0-1 0 0 0,0 0 0 0 0,1 1 0 0 0,-1-1 0 0 0,0 0 0 0 0,0 0 0 0 0,0 1 0 0 0,1-1 0 0 0,-1 0 0 0 0,0 1 0 0 0,1-1 0 0 0,0 0 0 0 0,-1 1 0 0 0,0-1 0 0 0,0 1 0 0 0,0 0 0 0 0,1 0 0 0 0,-1 0 1 0 0,0-1-1 0 0,0 1 0 0 0,0 0 0 0 0,0 0 0 0 0,0 0 0 0 0,0-1 0 0 0,1 1 0 0 0,-1 0 1 0 0,0 0-1 0 0,0-1 0 0 0,0 1 0 0 0,0 0 0 0 0,0 0 0 0 0,0-1 0 0 0,0 1 0 0 0,0 0 1 0 0,0 0-1 0 0,0-1 0 0 0,0 1 0 0 0,0 0 0 0 0,0 0 0 0 0,-1-1 0 0 0,1 1 0 0 0,0 0 1 0 0,0 0-1 0 0,0 0 0 0 0,0-1 0 0 0,0 1 0 0 0,0 0 0 0 0,-1 0 0 0 0,1-1 0 0 0,0 0 19 0 0,-8 40 100 0 0,-9 11-1644 0 0,3-13 591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12.505"/>
    </inkml:context>
    <inkml:brush xml:id="br0">
      <inkml:brushProperty name="width" value="0.1" units="cm"/>
      <inkml:brushProperty name="height" value="0.1" units="cm"/>
      <inkml:brushProperty name="color" value="#66CC00"/>
    </inkml:brush>
  </inkml:definitions>
  <inkml:trace contextRef="#ctx0" brushRef="#br0">4827 360 455 0 0,'0'-1'75'0'0,"-1"1"-1"0"0,1-1 0 0 0,0 1 0 0 0,0-1 0 0 0,0 1 0 0 0,0-1 0 0 0,0 1 0 0 0,0 0 0 0 0,-1-1 0 0 0,1 1 0 0 0,0-1 0 0 0,0 1 0 0 0,-1-1 0 0 0,1 1 0 0 0,0 0 0 0 0,-1-1 0 0 0,1 1 0 0 0,0 0 0 0 0,-1-1 0 0 0,0 1 105 0 0,1-1 0 0 0,0 1 1 0 0,-1-1-1 0 0,1 1 0 0 0,-1 0 0 0 0,1-1 0 0 0,0 1 0 0 0,-1-1 1 0 0,1 0-1 0 0,0 1 0 0 0,-1-1 0 0 0,1 1 0 0 0,0-1 0 0 0,0 1 1 0 0,0-1-1 0 0,0 0 0 0 0,-1 1 0 0 0,1-1 0 0 0,0 0 0 0 0,0-1-72 0 0,0 1 0 0 0,-1-1 0 0 0,1 1 0 0 0,-1 0 0 0 0,1-1 0 0 0,-1 1 0 0 0,0 0-1 0 0,1-1 1 0 0,-1 1 0 0 0,0 0 0 0 0,0 0 0 0 0,0 0 0 0 0,0 0 0 0 0,0 0 0 0 0,0 0-1 0 0,0 0 1 0 0,-1 0 0 0 0,1 0 0 0 0,0 0 0 0 0,0 1 0 0 0,-1-1 0 0 0,1 0 0 0 0,-1 1 0 0 0,1-1-1 0 0,0 1 1 0 0,-1 0 0 0 0,1-1 0 0 0,-3 1 0 0 0,-4-2 234 0 0,-1 1 1 0 0,1 0-1 0 0,-13 0 1 0 0,0 0 261 0 0,-38-7 1 0 0,37 5-350 0 0,-4-2 55 0 0,-1 2 1 0 0,1 0-1 0 0,0 2 0 0 0,0 1 1 0 0,-1 1-1 0 0,-37 7 0 0 0,30-2-221 0 0,-43 1 0 0 0,6-1-76 0 0,45-4 21 0 0,-1-2 0 0 0,-30-2 0 0 0,-4 0 56 0 0,-19-4-3 0 0,-1 0 22 0 0,51 4-62 0 0,-32-5 0 0 0,33 3 76 0 0,-34 0 0 0 0,-57 3 339 0 0,-212-30 0 0 0,261 22-190 0 0,-93 1 0 0 0,48 5-149 0 0,35 2-19 0 0,-96 11-1 0 0,64-2-43 0 0,3-8-35 0 0,71-1-4 0 0,-76 7 0 0 0,103-5-18 0 0,1 2 7 0 0,-1-2 0 0 0,1 0 0 0 0,0 0 0 0 0,-1-1 0 0 0,1 0-1 0 0,-22-4 1 0 0,-144-42 119 0 0,98 28 29 0 0,52 13-84 0 0,-1-1 1 0 0,1-2-1 0 0,0-1 1 0 0,-26-12-1 0 0,13 3-26 0 0,0 2 0 0 0,-44-11-1 0 0,36 14-27 0 0,27 9-4 0 0,0-2 0 0 0,-25-10 0 0 0,30 11 137 0 0,0 0 0 0 0,0 1 0 0 0,-1 0 0 0 0,-31-1 0 0 0,-20-5-17 0 0,45 7-313 0 0,-1 1 1 0 0,-44 1-1 0 0,42 1 139 0 0,-58 6 266 0 0,1 0-17 0 0,3-2-142 0 0,-116 19 0 0 0,66 5-14 0 0,110-23-44 0 0,-30 10-10 0 0,36-10 32 0 0,-26 6 1 0 0,3-2-34 0 0,-10 7 20 0 0,19-6 35 0 0,-36 7 1 0 0,13-4-34 0 0,34-8-7 0 0,-1 0 1 0 0,-30 3-1 0 0,40-7-12 0 0,0 0 0 0 0,0 0 0 0 0,1 1 0 0 0,-1 0 0 0 0,1 1 0 0 0,-13 5 0 0 0,17-7-22 0 0,-1 1 1 0 0,1 0 0 0 0,0 0 0 0 0,0 0 0 0 0,0 1 0 0 0,0-1-1 0 0,0 1 1 0 0,0-1 0 0 0,1 1 0 0 0,-1 0 0 0 0,1 0 0 0 0,0 0-1 0 0,0 0 1 0 0,0 1 0 0 0,-3 5 0 0 0,2 5-1084 0 0,0-2-357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15.238"/>
    </inkml:context>
    <inkml:brush xml:id="br0">
      <inkml:brushProperty name="width" value="0.1" units="cm"/>
      <inkml:brushProperty name="height" value="0.1" units="cm"/>
      <inkml:brushProperty name="color" value="#66CC00"/>
    </inkml:brush>
  </inkml:definitions>
  <inkml:trace contextRef="#ctx0" brushRef="#br0">2659 364 919 0 0,'8'-45'3560'0'0,"-7"35"-3182"0"0,-2-19 804 0 0,1 28-1121 0 0,-1 0 0 0 0,1 0 0 0 0,0 0 0 0 0,0 0 0 0 0,-1 0 0 0 0,1 1 0 0 0,-1-1 1 0 0,1 0-1 0 0,-1 0 0 0 0,1 0 0 0 0,-1 1 0 0 0,1-1 0 0 0,-1 0 0 0 0,0 1 0 0 0,1-1 0 0 0,-1 0 0 0 0,0 1 0 0 0,0-1 0 0 0,1 1 0 0 0,-1-1 0 0 0,0 1 0 0 0,0-1 0 0 0,0 1 0 0 0,0 0 0 0 0,1 0 0 0 0,-3-1 0 0 0,-3 0 146 0 0,0 1 0 0 0,0 0-1 0 0,0 0 1 0 0,0 1-1 0 0,0-1 1 0 0,0 1 0 0 0,-11 4-1 0 0,9-3-61 0 0,-1-1 0 0 0,1 1 0 0 0,-12 0-1 0 0,10-2-41 0 0,-10 0 249 0 0,-1 0 1 0 0,0-1-1 0 0,1 0 0 0 0,-1-2 0 0 0,1-1 0 0 0,-26-7 0 0 0,28 5-256 0 0,-1 1 0 0 0,-28-4 0 0 0,15 3 119 0 0,1 1 167 0 0,-1 2 1 0 0,1 1-1 0 0,-59 3 0 0 0,-16 13 82 0 0,52-7-291 0 0,30-3-49 0 0,0-1-1 0 0,-1-1 1 0 0,-32-2 0 0 0,-36 0 385 0 0,5 0-184 0 0,35-3-174 0 0,-1-2 1 0 0,-64-15-1 0 0,98 16 443 0 0,0 1-1 0 0,-30 0 0 0 0,30 2-386 0 0,-1-1 0 0 0,-29-6-1 0 0,-23-13-568 0 0,35 10-95 0 0,-57-10 0 0 0,61 22 500 0 0,30 0-36 0 0,0 0 0 0 0,0-1 0 0 0,0 0 0 0 0,0 1 0 0 0,0-1 0 0 0,0-1 0 0 0,0 1 0 0 0,0-1 0 0 0,0 0 0 0 0,-7-2 0 0 0,10 3-5 0 0,1-1 0 0 0,-1 1-1 0 0,1-1 1 0 0,-1 1 0 0 0,1-1 0 0 0,0 0-1 0 0,-1 1 1 0 0,1-1 0 0 0,0 0 0 0 0,-1 1-1 0 0,1-1 1 0 0,0 0 0 0 0,0 0 0 0 0,0 1-1 0 0,0-1 1 0 0,-1 0 0 0 0,1 0 0 0 0,0 1-1 0 0,0-1 1 0 0,1 0 0 0 0,-1 1 0 0 0,0-1-1 0 0,0 0 1 0 0,0 0 0 0 0,0 1 0 0 0,1-1-1 0 0,-1 0 1 0 0,1-1 0 0 0,10-20 65 0 0,11 2 35 0 0,-6 8-58 0 0,-15 11-34 0 0,0 0 0 0 0,-1 0 1 0 0,1 0-1 0 0,0 0 0 0 0,0 0 0 0 0,-1 0 0 0 0,1 0 0 0 0,-1 0 0 0 0,1 0 0 0 0,-1 0 0 0 0,1 0 0 0 0,-1-1 0 0 0,0 1 1 0 0,0 0-1 0 0,1 0 0 0 0,-1 0 0 0 0,0-1 0 0 0,0 1 0 0 0,0 0 0 0 0,0 0 0 0 0,0 0 0 0 0,-1-1 0 0 0,1 1 1 0 0,0 0-1 0 0,0 0 0 0 0,-1 0 0 0 0,1 0 0 0 0,-1-1 0 0 0,1 1 0 0 0,-1 0 0 0 0,0 0 0 0 0,1 0 0 0 0,-1 0 1 0 0,0 0-1 0 0,1 0 0 0 0,-3-1 0 0 0,2 1 5 0 0,-1-1 0 0 0,0 0 1 0 0,0 1-1 0 0,1 0 0 0 0,-1-1 1 0 0,0 1-1 0 0,0 0 0 0 0,-1 0 0 0 0,1 0 1 0 0,0 0-1 0 0,0 0 0 0 0,0 1 1 0 0,-1-1-1 0 0,1 1 0 0 0,0-1 0 0 0,-1 1 1 0 0,1 0-1 0 0,-5 0 0 0 0,-27 3-1 0 0,-1-2 0 0 0,-53-4-1 0 0,3 0 10 0 0,-100-5 41 0 0,111 6-64 0 0,65 3 0 0 0,0 0 0 0 0,0 0 0 0 0,-12 4 0 0 0,-18 3 0 0 0,24-6 0 0 0,0 1 0 0 0,-26 9 0 0 0,28-8 0 0 0,-2 0 0 0 0,-25 4 0 0 0,34-7 0 0 0,0 0 0 0 0,0 0 0 0 0,-11 5 0 0 0,12-4 0 0 0,0 0 0 0 0,0-1 0 0 0,0 0 0 0 0,0 0 0 0 0,0 0 0 0 0,-6 0 0 0 0,1 1 0 0 0,-1-1 0 0 0,0 2 0 0 0,0-1 0 0 0,-12 6 0 0 0,18-6 0 0 0,4-2 0 0 0,0 0 0 0 0,0 1 0 0 0,0-1 0 0 0,0 1 0 0 0,0 0 0 0 0,0-1 0 0 0,0 1 0 0 0,0 0 0 0 0,0-1 0 0 0,0 1 0 0 0,0 0 0 0 0,-1 2 0 0 0,-4 3 0 0 0,6-6 1 0 0,0 0 0 0 0,0 0 0 0 0,0 0 0 0 0,0 0 1 0 0,0 0-1 0 0,0-1 0 0 0,0 1 0 0 0,0 0 0 0 0,0 0 0 0 0,0 0 0 0 0,0 0 0 0 0,0 0 0 0 0,0-1 0 0 0,0 1 0 0 0,0 0 0 0 0,0 0 0 0 0,0 0 0 0 0,0 0 0 0 0,0 0 1 0 0,0 0-1 0 0,-1-1 0 0 0,1 1 0 0 0,0 0 0 0 0,0 0 0 0 0,0 0 0 0 0,0 0 0 0 0,0 0 0 0 0,0 0 0 0 0,0 0 0 0 0,0 0 0 0 0,0 0 0 0 0,-1-1 0 0 0,1 1 0 0 0,0 0 1 0 0,0 0-1 0 0,0 0 0 0 0,0 0 0 0 0,0 0 0 0 0,0 0 0 0 0,-1 0 0 0 0,1 0 0 0 0,0 0 0 0 0,0 0 0 0 0,0 0 0 0 0,0 0 0 0 0,0 0 0 0 0,-1 0 0 0 0,1 0 0 0 0,0 0 1 0 0,0 0 4 0 0,1 0-4 0 0,-1-1 1 0 0,1 1 0 0 0,0 0 0 0 0,-1-1 0 0 0,1 1 0 0 0,-1-1 0 0 0,1 1-1 0 0,-1-1 1 0 0,1 1 0 0 0,-1-1 0 0 0,1 1 0 0 0,-1-1 0 0 0,1 1 0 0 0,-1-1-1 0 0,0 0 1 0 0,0 1 0 0 0,1-1 0 0 0,-1 0 0 0 0,0 1 0 0 0,0-1 0 0 0,1 0-1 0 0,-1 1 1 0 0,0-2 0 0 0,-1-4 48 0 0,0 5-41 0 0,1 0 1 0 0,0 0 0 0 0,0 0 0 0 0,-1 0 0 0 0,1 0 0 0 0,0 0 0 0 0,0 1 0 0 0,0-1-1 0 0,0 0 1 0 0,0 0 0 0 0,0 0 0 0 0,0 0 0 0 0,1-1 0 0 0,3 21 16 0 0,-7 11-1208 0 0,-1-9-3250 0 0,-1 6-1579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16.538"/>
    </inkml:context>
    <inkml:brush xml:id="br0">
      <inkml:brushProperty name="width" value="0.1" units="cm"/>
      <inkml:brushProperty name="height" value="0.1" units="cm"/>
      <inkml:brushProperty name="color" value="#66CC00"/>
    </inkml:brush>
  </inkml:definitions>
  <inkml:trace contextRef="#ctx0" brushRef="#br0">1577 183 3623 0 0,'3'-6'443'0'0,"-3"6"-389"0"0,0 0 0 0 0,0 0 1 0 0,0 0-1 0 0,1-1 0 0 0,-1 1 1 0 0,0 0-1 0 0,0 0 0 0 0,0 0 1 0 0,0 0-1 0 0,0-1 0 0 0,0 1 1 0 0,1 0-1 0 0,-1 0 0 0 0,0 0 1 0 0,0 0-1 0 0,0 0 1 0 0,0 0-1 0 0,0-1 0 0 0,1 1 1 0 0,-1 0-1 0 0,0 0 0 0 0,0 0 1 0 0,0 0-1 0 0,1 0 0 0 0,-1 0 1 0 0,0 0-1 0 0,0 0 0 0 0,0 0 1 0 0,1 0-1 0 0,-1 0 1 0 0,0 0-1 0 0,0 0 0 0 0,0 0 1 0 0,1 0-1 0 0,-1 0 0 0 0,0 0 1 0 0,0 0-1 0 0,0 0 0 0 0,1 0 1 0 0,-1 0-1 0 0,3 2 610 0 0,-9 3-153 0 0,-9 2 429 0 0,2-4 62 0 0,11-3-865 0 0,0 1-1 0 0,0 0 0 0 0,-1-1 0 0 0,1 1 0 0 0,0-1 0 0 0,-1 1 1 0 0,1-1-1 0 0,-1 0 0 0 0,1 0 0 0 0,0-1 0 0 0,-1 1 1 0 0,1 0-1 0 0,0-1 0 0 0,-1 1 0 0 0,1-1 0 0 0,0 0 1 0 0,0 0-1 0 0,-1 0 0 0 0,1 0 0 0 0,-3-2 0 0 0,4 3-82 0 0,0-1 0 0 0,0 0-1 0 0,0 1 1 0 0,-1-1-1 0 0,1 1 1 0 0,0-1 0 0 0,0 1-1 0 0,-1-1 1 0 0,1 1-1 0 0,0 0 1 0 0,-1 0 0 0 0,1 0-1 0 0,0 0 1 0 0,-1 0-1 0 0,1 0 1 0 0,-1 0 0 0 0,1 0-1 0 0,0 0 1 0 0,-1 1 0 0 0,1-1-1 0 0,0 0 1 0 0,0 1-1 0 0,-2 0 1 0 0,3 0-38 0 0,-1-1 0 0 0,1 1 0 0 0,-1-1 0 0 0,1 1 1 0 0,-1-1-1 0 0,0 0 0 0 0,1 1 0 0 0,-1-1 0 0 0,1 1 0 0 0,-1-1 0 0 0,0 0 0 0 0,1 0 0 0 0,-1 1 0 0 0,0-1 1 0 0,1 0-1 0 0,-1 0 0 0 0,0 0 0 0 0,1 0 0 0 0,-1 0 0 0 0,0 0 0 0 0,1 0 0 0 0,-1 0 0 0 0,0 0 1 0 0,0 0-1 0 0,1 0 0 0 0,-1 0 0 0 0,0 0 0 0 0,1 0 0 0 0,-1-1 0 0 0,-1 0 0 0 0,-21-12 663 0 0,14 8-320 0 0,1 2-253 0 0,1 1 0 0 0,-1 0-1 0 0,0 0 1 0 0,0 0 0 0 0,0 1 0 0 0,0 1-1 0 0,-13-1 1 0 0,-11-1 150 0 0,24 1-218 0 0,1 0 0 0 0,-1 1 0 0 0,0-1 0 0 0,0 1 0 0 0,0 1 0 0 0,0 0 0 0 0,0 0 0 0 0,1 0 0 0 0,-1 1 0 0 0,-10 4 0 0 0,6-1-12 0 0,0-1-1 0 0,0 0 1 0 0,-1 0-1 0 0,1-1 0 0 0,-1-1 1 0 0,0 0-1 0 0,0-1 1 0 0,1 0-1 0 0,-1-1 1 0 0,0 0-1 0 0,0-1 0 0 0,-18-4 1 0 0,12 3 32 0 0,0 0-1 0 0,-32 2 1 0 0,35 1-15 0 0,0-1 1 0 0,0 0-1 0 0,1-2 0 0 0,-32-6 0 0 0,-45-19 95 0 0,20 13 103 0 0,47 8-142 0 0,0 1-1 0 0,-40-3 1 0 0,43 6-2 0 0,-1-1 0 0 0,0-1 0 0 0,-38-12 0 0 0,-130-43 468 0 0,157 50-528 0 0,19 5-8 0 0,-1 0-1 0 0,-28-4 1 0 0,39 8-54 0 0,0 0 0 0 0,0 0-1 0 0,-1 0 1 0 0,1 1 0 0 0,0 0 0 0 0,0 0-1 0 0,0 0 1 0 0,0 0 0 0 0,0 1 0 0 0,0 0-1 0 0,0 0 1 0 0,-7 5 0 0 0,-23 15-1724 0 0,17-10-53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17.913"/>
    </inkml:context>
    <inkml:brush xml:id="br0">
      <inkml:brushProperty name="width" value="0.1" units="cm"/>
      <inkml:brushProperty name="height" value="0.1" units="cm"/>
      <inkml:brushProperty name="color" value="#66CC00"/>
    </inkml:brush>
  </inkml:definitions>
  <inkml:trace contextRef="#ctx0" brushRef="#br0">3396 174 3823 0 0,'1'-1'115'0'0,"0"0"-1"0"0,0 0 0 0 0,0 0 0 0 0,0-1 0 0 0,0 1 0 0 0,0 0 0 0 0,0-1 1 0 0,0 1-1 0 0,0-1 0 0 0,0 1 0 0 0,-1-1 0 0 0,1 0 0 0 0,0-1 0 0 0,-1-9 974 0 0,-1 12-1069 0 0,1 0 0 0 0,0 0 0 0 0,0-1 0 0 0,0 1 0 0 0,-1 0 0 0 0,1 0 1 0 0,0 0-1 0 0,0-1 0 0 0,-1 1 0 0 0,1 0 0 0 0,0 0 0 0 0,0 0 0 0 0,-1 0 1 0 0,1 0-1 0 0,0 0 0 0 0,-1 0 0 0 0,1-1 0 0 0,0 1 0 0 0,0 0 0 0 0,-1 0 1 0 0,1 0-1 0 0,0 0 0 0 0,-1 0 0 0 0,1 0 0 0 0,0 0 0 0 0,0 1 0 0 0,-1-1 1 0 0,1 0-1 0 0,0 0 0 0 0,-1 0 0 0 0,1 0 0 0 0,0 0 0 0 0,-1 0 0 0 0,-25 5 1056 0 0,9 1-631 0 0,1 0 0 0 0,1 1 0 0 0,-17 11 0 0 0,-2 0-79 0 0,-2 1-25 0 0,20-10-92 0 0,-1 0-1 0 0,0-1 1 0 0,0-1-1 0 0,-37 10 1 0 0,31-11 148 0 0,15-5-232 0 0,1 1 1 0 0,0-1 0 0 0,-15 1-1 0 0,11-2-58 0 0,1 0-1 0 0,-1-1 1 0 0,0-1-1 0 0,1 1 1 0 0,0-2-1 0 0,-1 0 1 0 0,1 0-1 0 0,-13-6 1 0 0,1-2 139 0 0,-36-25 0 0 0,36 22-17 0 0,-33-17 0 0 0,-167-60 460 0 0,163 75-634 0 0,48 13-38 0 0,1 1 1 0 0,0 0 0 0 0,-1 0 0 0 0,0 1 0 0 0,-12 1-1 0 0,-23-3 22 0 0,-45-10 114 0 0,-115-1 0 0 0,34 6 121 0 0,56 0-92 0 0,43 6 30 0 0,-109 10 0 0 0,-91 6 223 0 0,223-16-407 0 0,-16 0 32 0 0,-113 15 180 0 0,-97 3 52 0 0,24-22-139 0 0,121 2-102 0 0,94 3-440 0 0,1 2 1 0 0,-1 1-1 0 0,1 2 0 0 0,0 2 0 0 0,-46 12 1 0 0,46-7-5377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13.297"/>
    </inkml:context>
    <inkml:brush xml:id="br0">
      <inkml:brushProperty name="width" value="0.1" units="cm"/>
      <inkml:brushProperty name="height" value="0.1" units="cm"/>
      <inkml:brushProperty name="color" value="#E71224"/>
    </inkml:brush>
  </inkml:definitions>
  <inkml:trace contextRef="#ctx0" brushRef="#br0">3010 1 1375 0 0,'-1'2'138'0'0,"0"0"-1"0"0,0 1 0 0 0,0-1 1 0 0,-1 0-1 0 0,1 1 0 0 0,0-1 1 0 0,-1 0-1 0 0,1 0 0 0 0,-1 0 1 0 0,0 0-1 0 0,0 0 0 0 0,0-1 1 0 0,-2 3-1 0 0,3-4-79 0 0,0 1 1 0 0,0 0-1 0 0,1 0 1 0 0,-1 0-1 0 0,0-1 0 0 0,0 1 1 0 0,-1 0-1 0 0,1-1 0 0 0,0 1 1 0 0,0-1-1 0 0,0 0 0 0 0,0 1 1 0 0,0-1-1 0 0,-1 0 0 0 0,1 0 1 0 0,0 1-1 0 0,0-1 0 0 0,0 0 1 0 0,-1 0-1 0 0,1 0 0 0 0,-2-1 1 0 0,1 0 160 0 0,0 0 1 0 0,-1 0 0 0 0,1 0-1 0 0,1 0 1 0 0,-1-1 0 0 0,0 1-1 0 0,0-1 1 0 0,-2-2 0 0 0,-11-8 1003 0 0,14 12-1152 0 0,-1 0 1 0 0,0 0-1 0 0,1 0 0 0 0,-1 0 0 0 0,0 1 1 0 0,1-1-1 0 0,-1 1 0 0 0,1-1 0 0 0,-1 1 1 0 0,1-1-1 0 0,-1 1 0 0 0,1 0 1 0 0,-1 0-1 0 0,1 0 0 0 0,0 0 0 0 0,-1 0 1 0 0,0 1-1 0 0,-5 3-38 0 0,-15 8 57 0 0,16-8-43 0 0,0-1 1 0 0,0-1-1 0 0,-1 1 1 0 0,0-1-1 0 0,0 0 0 0 0,0-1 1 0 0,-8 3-1 0 0,-90 10 972 0 0,51-8-819 0 0,7 2-127 0 0,-21 2 25 0 0,3-8 119 0 0,27-3-6 0 0,24 0-44 0 0,-30 3 0 0 0,22-1-109 0 0,0-1-1 0 0,0-1 0 0 0,0-1 0 0 0,0-1 1 0 0,0-1-1 0 0,-21-6 0 0 0,-57-6 129 0 0,-133 0 59 0 0,150 5-172 0 0,35 3-28 0 0,1 2 21 0 0,0 3 0 0 0,0 1 0 0 0,0 3 0 0 0,-72 11 0 0 0,21 0-2 0 0,-177 2 0 0 0,239-13-49 0 0,1 2 0 0 0,-57 12-1 0 0,61-9 7 0 0,-2-1 1 0 0,1-2-1 0 0,-51 1 1 0 0,-77-24 439 0 0,105 11-310 0 0,-78-2 1 0 0,87 9-434 0 0,-98 5 987 0 0,123-2-1455 0 0,0 1 0 0 0,1 1 0 0 0,0 1 0 0 0,0 1 1 0 0,-19 8-1 0 0,6 0-3532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6:59.133"/>
    </inkml:context>
    <inkml:brush xml:id="br0">
      <inkml:brushProperty name="width" value="0.1" units="cm"/>
      <inkml:brushProperty name="height" value="0.1" units="cm"/>
      <inkml:brushProperty name="color" value="#66CC00"/>
    </inkml:brush>
  </inkml:definitions>
  <inkml:trace contextRef="#ctx0" brushRef="#br0">1743 419 4143 0 0,'-1'-3'281'0'0,"0"1"-1"0"0,0 0 0 0 0,0-1 0 0 0,0 1 1 0 0,-1 0-1 0 0,1 0 0 0 0,0 0 1 0 0,-1 0-1 0 0,0 0 0 0 0,1 0 0 0 0,-1 0 1 0 0,0 0-1 0 0,0 1 0 0 0,0-1 0 0 0,-4-2 1 0 0,-1 1-259 0 0,1 1 0 0 0,-1-1 0 0 0,1 1 0 0 0,-10-2-1 0 0,-8-2 619 0 0,17 5-448 0 0,-1-1 1 0 0,1 1 0 0 0,-1 1-1 0 0,1 0 1 0 0,-1 0-1 0 0,-8 1 1 0 0,9 0 8 0 0,-1-1 1 0 0,0 0-1 0 0,1 0 0 0 0,-1-1 0 0 0,-13-2 1 0 0,3-1 118 0 0,0 2-1 0 0,-1 0 1 0 0,1 1 0 0 0,0 0 0 0 0,-1 2 0 0 0,-29 4 0 0 0,-13 0 315 0 0,42-4-395 0 0,-1-2 0 0 0,1 0 0 0 0,-1-1 0 0 0,-37-10 0 0 0,-71-31 870 0 0,95 31-893 0 0,5 3-60 0 0,-1 2 1 0 0,0 1-1 0 0,-42-3 1 0 0,51 7-65 0 0,-5 0 40 0 0,-1 0 0 0 0,1 2 0 0 0,0 1 0 0 0,-1 1 0 0 0,1 2 0 0 0,-33 7 1 0 0,23-1-122 0 0,-47 9 40 0 0,63-15-46 0 0,0 0 0 0 0,-18 9 1 0 0,19-7 38 0 0,-3 2-43 0 0,1 2 0 0 0,0 0 1 0 0,-18 14-1 0 0,22-14-1 0 0,6-4 20 0 0,-69 46 22 0 0,56-35-42 0 0,8-7 1 0 0,0 0 0 0 0,1 2 0 0 0,0 0 0 0 0,-23 26 0 0 0,32-31 3 0 0,-3 3 15 0 0,0 0 1 0 0,0 0-1 0 0,1 1 1 0 0,0 0-1 0 0,1 0 1 0 0,1 1-1 0 0,0 0 1 0 0,-7 21-1 0 0,3 22 104 0 0,1 1 0 0 0,4 0-1 0 0,1 0 1 0 0,9 92 0 0 0,-4-118-30 0 0,6 50 241 0 0,-5-70-293 0 0,-1-1 0 0 0,1 0 0 0 0,1 0 0 0 0,0 0 0 0 0,0 0 0 0 0,0 0 0 0 0,1-1 0 0 0,7 9 0 0 0,8 9 69 0 0,25 24 1 0 0,-26-30-59 0 0,-5-6 4 0 0,0-1 1 0 0,2 0-1 0 0,-1-1 1 0 0,32 18-1 0 0,-9-9 63 0 0,45 17 1 0 0,118 32 332 0 0,-168-58-428 0 0,1 0 1 0 0,0-3 0 0 0,62 10-1 0 0,-34-12 171 0 0,80-1 0 0 0,-10-13 139 0 0,-120 5-297 0 0,-1 0 0 0 0,0-1 0 0 0,0 0 0 0 0,-1-1 0 0 0,13-6 0 0 0,19-6 86 0 0,-4 3-14 0 0,-2-1-1 0 0,38-22 0 0 0,34-14 99 0 0,-98 46-183 0 0,0-1 1 0 0,-1-1-1 0 0,1 1 0 0 0,-1-2 1 0 0,-1 1-1 0 0,1-1 0 0 0,12-13 1 0 0,2-7 140 0 0,22-29 1 0 0,-29 33-84 0 0,-1-1-1 0 0,-1 0 1 0 0,-1-1-1 0 0,-1-1 0 0 0,-1 0 1 0 0,-1 0-1 0 0,-2-1 1 0 0,0-1-1 0 0,-2 1 1 0 0,-1-1-1 0 0,-2 0 1 0 0,1-54-1 0 0,-7-60 257 0 0,-21-143-1 0 0,21 256-317 0 0,-3 0-1 0 0,0 0 0 0 0,-2 1 1 0 0,0 0-1 0 0,-2 0 0 0 0,-2 1 0 0 0,0 0 1 0 0,-2 1-1 0 0,-19-29 0 0 0,18 38-5 0 0,0 0 1 0 0,-2 0-1 0 0,1 2 0 0 0,-34-25 0 0 0,35 30-4 0 0,-1 0 1 0 0,0 1-1 0 0,-1 1 0 0 0,0 1 0 0 0,0 0 1 0 0,-1 1-1 0 0,1 1 0 0 0,-1 0 1 0 0,-1 1-1 0 0,1 2 0 0 0,0-1 0 0 0,-30 2 1 0 0,24 1-37 0 0,0 2 0 0 0,1 1 1 0 0,-1 0-1 0 0,1 2 0 0 0,0 1 1 0 0,0 0-1 0 0,1 2 0 0 0,-1 0 1 0 0,-28 17-1 0 0,29-12-324 0 0,1 1 0 0 0,0 1 0 0 0,1 0 0 0 0,-33 34 0 0 0,32-26-3437 0 0,-31 44 0 0 0,17-13-3521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02.128"/>
    </inkml:context>
    <inkml:brush xml:id="br0">
      <inkml:brushProperty name="width" value="0.1" units="cm"/>
      <inkml:brushProperty name="height" value="0.1" units="cm"/>
      <inkml:brushProperty name="color" value="#66CC00"/>
    </inkml:brush>
  </inkml:definitions>
  <inkml:trace contextRef="#ctx0" brushRef="#br0">3306 1845 2759 0 0,'80'-43'3496'0'0,"-51"21"-2469"0"0,-1-1-1 0 0,-1-1 0 0 0,-1-2 0 0 0,-1 0 0 0 0,25-36 1 0 0,-41 53-702 0 0,0-1-1 0 0,1 2 1 0 0,0-1 0 0 0,0 2 0 0 0,0-1 0 0 0,1 1 0 0 0,1 1 0 0 0,20-10 0 0 0,-18 10-199 0 0,8-7 459 0 0,37-27 0 0 0,-50 33-399 0 0,0 0 0 0 0,-1 0 0 0 0,0 0 0 0 0,-1-1 0 0 0,1-1 0 0 0,7-11 0 0 0,35-41 830 0 0,-35 39-765 0 0,-1-1 1 0 0,-1 0-1 0 0,-1 0 0 0 0,12-33 0 0 0,-17 30 88 0 0,7-44-1 0 0,-3 7 137 0 0,-7 48-416 0 0,-1 0-1 0 0,-1-1 0 0 0,0 1 1 0 0,-1-1-1 0 0,-1 1 1 0 0,0-1-1 0 0,-1 0 0 0 0,-1 1 1 0 0,-4-20-1 0 0,3 17 64 0 0,0-1 1 0 0,1-37-1 0 0,-1-10 71 0 0,2 58-177 0 0,-1 0 0 0 0,0 0 0 0 0,-1 0 0 0 0,1 0 0 0 0,-2 1 0 0 0,1-1 0 0 0,-1 1 0 0 0,-6-10 0 0 0,-45-54 205 0 0,33 44-181 0 0,10 15-12 0 0,0 0 0 0 0,-1 1 0 0 0,-1 0 0 0 0,1 1 0 0 0,-2 1-1 0 0,-20-11 1 0 0,19 12-25 0 0,0 0 1 0 0,0 2-1 0 0,-1 0 0 0 0,-18-4 1 0 0,-72-11 27 0 0,2 0-15 0 0,-70-19 19 0 0,16 5-6 0 0,79 18 24 0 0,-114-7 0 0 0,95 14-31 0 0,21-3 3 0 0,-94-28 0 0 0,63 13-11 0 0,-122-31 50 0 0,33 32 1 0 0,80 13-66 0 0,-33-4 1 0 0,-126-21 64 0 0,247 35-64 0 0,0 2 0 0 0,0 1 0 0 0,-40 3 0 0 0,-91 17 0 0 0,111-12 0 0 0,-55 8 0 0 0,-43 7 0 0 0,-177 12 0 0 0,265-23 0 0 0,-65 20 0 0 0,52-12 0 0 0,-4 6 0 0 0,38-11 0 0 0,34-12-3 0 0,1 0 0 0 0,-1 0 0 0 0,1 1 0 0 0,0-1-1 0 0,-1 1 1 0 0,1 0 0 0 0,0 0 0 0 0,1 1 0 0 0,-1-1 0 0 0,1 1 0 0 0,-1 0 0 0 0,1 0-1 0 0,0 0 1 0 0,-4 9 0 0 0,1-2 0 0 0,1 0 0 0 0,0 1 1 0 0,1-1-1 0 0,1 1 0 0 0,-3 14 0 0 0,3-2-8 0 0,1-1 0 0 0,2 1 0 0 0,0 0-1 0 0,6 35 1 0 0,-4-30 3 0 0,19 163 8 0 0,-12-136 0 0 0,23 78 0 0 0,-18-86-13 0 0,3-1 1 0 0,1 0-1 0 0,3-2 0 0 0,41 67 0 0 0,-59-107 13 0 0,16 26 0 0 0,33 38 0 0 0,-43-60 0 0 0,0 1 0 0 0,0-2 0 0 0,1 1 0 0 0,0-1 0 0 0,1-1 0 0 0,-1 1 0 0 0,19 7 0 0 0,-9-5-7 0 0,149 65 34 0 0,-136-63-16 0 0,-1-1 0 0 0,2-2 0 0 0,46 7 0 0 0,-26-11 49 0 0,91-1 0 0 0,56-17 139 0 0,-37 3-147 0 0,570-37 590 0 0,-659 41-572 0 0,10-4 1128 0 0,42-2-1111 0 0,-112 12-289 0 0,-1 0 0 0 0,1 1 0 0 0,-1 1 0 0 0,0 0 0 0 0,0 1 1 0 0,23 8-1 0 0,-32-9-10 0 0,0 0 0 0 0,-1 0 1 0 0,1 1-1 0 0,0 0 1 0 0,-1 0-1 0 0,0 1 0 0 0,0-1 1 0 0,0 1-1 0 0,0-1 0 0 0,-1 1 1 0 0,1 1-1 0 0,-1-1 0 0 0,0 0 1 0 0,0 1-1 0 0,0 0 0 0 0,-1-1 1 0 0,0 1-1 0 0,0 0 0 0 0,0 0 1 0 0,0 0-1 0 0,-1 1 1 0 0,1 6-1 0 0,1 15-7027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03.883"/>
    </inkml:context>
    <inkml:brush xml:id="br0">
      <inkml:brushProperty name="width" value="0.1" units="cm"/>
      <inkml:brushProperty name="height" value="0.1" units="cm"/>
      <inkml:brushProperty name="color" value="#66CC00"/>
    </inkml:brush>
  </inkml:definitions>
  <inkml:trace contextRef="#ctx0" brushRef="#br0">2988 385 2303 0 0,'-6'-42'4678'0'0,"13"29"-3143"0"0,-4 7-1204 0 0,-2 4-255 0 0,-1 1 0 0 0,1-1 0 0 0,0 0-1 0 0,-1 0 1 0 0,1 0 0 0 0,-1 0-1 0 0,0 1 1 0 0,1-1 0 0 0,-1 0 0 0 0,0 0-1 0 0,0 0 1 0 0,0 0 0 0 0,-1 0-1 0 0,1 0 1 0 0,0 0 0 0 0,-1 0-1 0 0,0-2 1 0 0,0 1 63 0 0,-1 0-1 0 0,0-1 1 0 0,0 1 0 0 0,0 0-1 0 0,0 0 1 0 0,0 0-1 0 0,-1 0 1 0 0,-3-3 0 0 0,-4-3 444 0 0,-1 1 0 0 0,0 0 1 0 0,-23-12-1 0 0,13 11-133 0 0,0 1-1 0 0,-1 0 0 0 0,0 2 1 0 0,0 0-1 0 0,-31-3 0 0 0,-6-2-17 0 0,-65-9 362 0 0,13 11-75 0 0,-1-1-345 0 0,-92-31 202 0 0,-25-3 97 0 0,-171 17-113 0 0,373 26-528 0 0,-27-2-16 0 0,-98 9 0 0 0,-14 2 82 0 0,90-6-68 0 0,-219 25 98 0 0,284-25-128 0 0,-101 7 0 0 0,66-7 0 0 0,-1 3 0 0 0,-88 20 0 0 0,117-18 0 0 0,0 0 0 0 0,1 2 0 0 0,0 0 0 0 0,-27 19 0 0 0,9-5 0 0 0,18-11 0 0 0,0 0 0 0 0,1 1 0 0 0,1 1 0 0 0,1 0 0 0 0,0 2 0 0 0,0-1 0 0 0,2 1 0 0 0,0 1 0 0 0,1 1 0 0 0,-14 28 0 0 0,18-30 0 0 0,1 0 0 0 0,1 1 0 0 0,1 0 0 0 0,-4 26 0 0 0,-3 12 0 0 0,2-21 6 0 0,3 0 0 0 0,0 0 0 0 0,2 0-1 0 0,2 1 1 0 0,1-1 0 0 0,2 1 0 0 0,1-1 0 0 0,2 1 0 0 0,1-1-1 0 0,15 52 1 0 0,-19-83-6 0 0,9 31 22 0 0,1 0-1 0 0,32 63 0 0 0,-24-62 32 0 0,2-1 0 0 0,1-1-1 0 0,35 41 1 0 0,-51-68-35 0 0,0-1 1 0 0,1 1-1 0 0,0-1 0 0 0,0 0 1 0 0,0-1-1 0 0,0 1 1 0 0,1-2-1 0 0,0 1 0 0 0,14 4 1 0 0,9 0 103 0 0,41 7-1 0 0,-10-3-2 0 0,-19-2-31 0 0,218 60 91 0 0,-216-56-143 0 0,61 12 0 0 0,105 3 67 0 0,-94-16-67 0 0,33 16 33 0 0,-9-2-21 0 0,-78-18-36 0 0,-1 1 41 0 0,102 3-1 0 0,-71-17 107 0 0,145-24 0 0 0,-112 11-18 0 0,89-17 94 0 0,-160 19-161 0 0,-1-2 1 0 0,96-43 0 0 0,-132 51-56 0 0,177-92 291 0 0,-184 95-284 0 0,-1-1-1 0 0,-1-1 1 0 0,1 0-1 0 0,-1 0 1 0 0,-1-1-1 0 0,1 0 1 0 0,-2 0-1 0 0,10-15 0 0 0,-12 17 2 0 0,-1-1-1 0 0,-1 1 0 0 0,1-1 0 0 0,-1 1 0 0 0,-1-1 1 0 0,1 0-1 0 0,-1 0 0 0 0,-1 0 0 0 0,0-1 0 0 0,0 1 1 0 0,0 0-1 0 0,-1-1 0 0 0,-1-9 0 0 0,-7-39 154 0 0,-2 0 1 0 0,-33-102-1 0 0,-61-101 244 0 0,82 217-367 0 0,-2 1 0 0 0,-40-54 0 0 0,63 95-60 0 0,-17-19-554 0 0,18 19 513 0 0,0 1 1 0 0,-1 0 0 0 0,1-1 0 0 0,-1 1-1 0 0,1 0 1 0 0,0 0 0 0 0,-1-1 0 0 0,1 1-1 0 0,-1 0 1 0 0,1 0 0 0 0,-1 0 0 0 0,1 0-1 0 0,0 0 1 0 0,-1 0 0 0 0,1 0 0 0 0,-1-1-1 0 0,1 1 1 0 0,-1 0 0 0 0,1 1 0 0 0,-1-1-1 0 0,1 0 1 0 0,-1 0 0 0 0,1 0-1 0 0,0 0 1 0 0,-1 0 0 0 0,1 0 0 0 0,-1 0-1 0 0,1 1 1 0 0,-1-1 0 0 0,1 0 0 0 0,0 0-1 0 0,-1 1 1 0 0,1-1 0 0 0,0 0 0 0 0,-1 1-1 0 0,1-1 1 0 0,0 0 0 0 0,-1 1 0 0 0,1-1-1 0 0,0 0 1 0 0,-1 1 0 0 0,1-1 0 0 0,0 1-1 0 0,0-1 1 0 0,0 0 0 0 0,0 1 0 0 0,-1-1-1 0 0,1 1 1 0 0,0-1 0 0 0,0 1-1 0 0,-6 21-5597 0 0,0 11-1727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18.981"/>
    </inkml:context>
    <inkml:brush xml:id="br0">
      <inkml:brushProperty name="width" value="0.1" units="cm"/>
      <inkml:brushProperty name="height" value="0.1" units="cm"/>
      <inkml:brushProperty name="color" value="#66CC00"/>
    </inkml:brush>
  </inkml:definitions>
  <inkml:trace contextRef="#ctx0" brushRef="#br0">147 63 1007 0 0,'0'-1'44'0'0,"0"0"-1"0"0,1 0 1 0 0,-1 0-1 0 0,0-1 0 0 0,0 1 1 0 0,-1 0-1 0 0,1 0 0 0 0,0 0 1 0 0,0-1-1 0 0,-1 1 0 0 0,1 0 1 0 0,0 0-1 0 0,-1 0 1 0 0,1 0-1 0 0,-1 0 0 0 0,0-1 1 0 0,1 1-1 0 0,-1 0 0 0 0,0 1 1 0 0,1-1-1 0 0,-1 0 1 0 0,-1-1-1 0 0,-1 1 16 0 0,1 0 1 0 0,-1 0-1 0 0,1 1 1 0 0,-1-1-1 0 0,1 1 1 0 0,-1 0-1 0 0,0 0 1 0 0,1-1-1 0 0,-5 2 0 0 0,2 0-32 0 0,0 0 0 0 0,0 0-1 0 0,1 1 1 0 0,-1 0 0 0 0,0 0-1 0 0,1 0 1 0 0,0 0 0 0 0,-1 1-1 0 0,1 0 1 0 0,0 0 0 0 0,0 0-1 0 0,-7 7 1 0 0,11-10 18 0 0,-1 1 1 0 0,1-1-1 0 0,-1 1 1 0 0,0-1-1 0 0,1 1 0 0 0,-1-1 1 0 0,0 0-1 0 0,0 1 0 0 0,1-1 1 0 0,-1 0-1 0 0,0 1 1 0 0,0-1-1 0 0,1 0 0 0 0,-1 0 1 0 0,0 0-1 0 0,0 0 0 0 0,0 0 1 0 0,0 0-1 0 0,1 0 1 0 0,-1 0-1 0 0,0 0 0 0 0,0 0 1 0 0,0-1-1 0 0,1 1 0 0 0,-1 0 1 0 0,-1-1-1 0 0,2 1-11 0 0,-1 0-1 0 0,1-1 1 0 0,-1 1-1 0 0,1-1 0 0 0,0 1 1 0 0,-1-1-1 0 0,1 1 1 0 0,-1-1-1 0 0,1 1 1 0 0,0-1-1 0 0,0 1 1 0 0,-1-1-1 0 0,1 1 1 0 0,0-1-1 0 0,0 1 1 0 0,-1-1-1 0 0,1 1 1 0 0,0-1-1 0 0,0 0 1 0 0,0 1-1 0 0,0-1 0 0 0,0 1 1 0 0,0-1-1 0 0,0 0 1 0 0,0 1-1 0 0,0-1 1 0 0,0 1-1 0 0,1-1 1 0 0,-1 1-1 0 0,0-1 1 0 0,0 0-1 0 0,0 1 1 0 0,1-1-1 0 0,-1 1 1 0 0,0-1-1 0 0,1 1 1 0 0,-1-1-1 0 0,0 1 0 0 0,1-1 1 0 0,0 0-1 0 0,0-1 76 0 0,1-1 0 0 0,-1 0 0 0 0,0 0 0 0 0,0-1-1 0 0,0 1 1 0 0,0 0 0 0 0,-1 0 0 0 0,1 0 0 0 0,-1-5-1 0 0,-2 8 12 0 0,-1-1-1 0 0,1 0 0 0 0,-1 1 0 0 0,0-1 0 0 0,1 1 0 0 0,-1-1 1 0 0,-4 1-1 0 0,5-9 1640 0 0,2 9-1749 0 0,0 0-1 0 0,0 0 1 0 0,0 0-1 0 0,0 0 1 0 0,0 0-1 0 0,0 0 1 0 0,-1 0-1 0 0,1 0 1 0 0,0 0-1 0 0,0 0 1 0 0,0 0-1 0 0,0 0 1 0 0,0 0-1 0 0,0 0 1 0 0,0 0-1 0 0,0 0 1 0 0,0 0-1 0 0,0 0 1 0 0,0 0-1 0 0,0 0 1 0 0,0 0-1 0 0,0 0 1 0 0,0 0-1 0 0,0 0 1 0 0,0 0-1 0 0,0 0 1 0 0,0 0-1 0 0,0 0 1 0 0,0 0-1 0 0,0 0 1 0 0,0 0-1 0 0,0 0 1 0 0,0 0-1 0 0,0 0 1 0 0,-1 0-1 0 0,1 0 1 0 0,0 0-1 0 0,0 0 1 0 0,0 0-1 0 0,0 0 1 0 0,0 0 0 0 0,0 0-1 0 0,0 0 1 0 0,0 0-1 0 0,0 0 1 0 0,0 0-1 0 0,0 0 1 0 0,0 0-1 0 0,0 0 1 0 0,0 0-1 0 0,0 0 1 0 0,0 0-1 0 0,-1 13 241 0 0,1-13-186 0 0,27 17 2325 0 0,-24-16-2272 0 0,1-1-1 0 0,-1 0 1 0 0,1 0-1 0 0,-1 0 1 0 0,1 0-1 0 0,-1 0 1 0 0,1-1-1 0 0,-1 1 1 0 0,0-1-1 0 0,1 0 1 0 0,-1 0-1 0 0,0 0 1 0 0,1-1-1 0 0,-1 1 1 0 0,0-1-1 0 0,3-2 0 0 0,-3 3-98 0 0,1 0 90 0 0,0 0 1 0 0,1 0 0 0 0,-1 0 0 0 0,0 1 0 0 0,1-1 0 0 0,7 1 0 0 0,-7 0 59 0 0,-4 1-157 0 0,1-1 0 0 0,0 1 0 0 0,0-1 0 0 0,-1 1-1 0 0,1 0 1 0 0,0-1 0 0 0,-1 1 0 0 0,1 0 0 0 0,0 0 0 0 0,-1 0-1 0 0,1 0 1 0 0,-1 0 0 0 0,0 1 0 0 0,1-1 0 0 0,-1 0-1 0 0,0 1 1 0 0,0-1 0 0 0,2 3 0 0 0,-2-2-1 0 0,1 0 0 0 0,0 0 0 0 0,-1 0 0 0 0,1 0 0 0 0,0 0 0 0 0,0-1 0 0 0,3 2 0 0 0,1 1 11 0 0,14 3 211 0 0,178 49 600 0 0,-187-53-774 0 0,0 0 1 0 0,-1-1-1 0 0,1-1 0 0 0,0 1 0 0 0,0-2 1 0 0,17 0-1 0 0,67-12 427 0 0,-42 4-113 0 0,-4 7-260 0 0,1 0-12 0 0,-23 3-36 0 0,-23-2-56 0 0,0 0-1 0 0,0 0 1 0 0,0 0-1 0 0,0 1 0 0 0,7 2 1 0 0,7 1 11 0 0,37 4 45 0 0,-35-8-64 0 0,-13 1 0 0 0,0-1 0 0 0,0 0 0 0 0,1-1 0 0 0,9-1 0 0 0,-1 0 30 0 0,0 1 1 0 0,0 0-1 0 0,0 2 0 0 0,0 0 1 0 0,0 0-1 0 0,23 6 0 0 0,19 1 30 0 0,-9-5 57 0 0,-1-3-1 0 0,71-7 1 0 0,-98 6-87 0 0,0 1 0 0 0,35 4 0 0 0,13 1 10 0 0,-29-6-28 0 0,63 4 40 0 0,-62-2 42 0 0,83-7 0 0 0,-43-9 62 0 0,-44 13-67 0 0,-1 3-1 0 0,58 6 0 0 0,-65-4-89 0 0,48-1 1 0 0,-3-2 0 0 0,-8 10 0 0 0,-43-6 0 0 0,-1 0 0 0 0,28-1 0 0 0,158-7 118 0 0,-187 6-106 0 0,-17-1-12 0 0,0-1 0 0 0,0 0-1 0 0,0 1 1 0 0,0-1 0 0 0,0-1-1 0 0,7 0 1 0 0,-4 0 0 0 0,0 0 0 0 0,0 1 0 0 0,11 0 0 0 0,17-1 0 0 0,-19-1 21 0 0,-1 1 1 0 0,1 1-1 0 0,-1 1 0 0 0,23 3 0 0 0,-2-1 1 0 0,13-1 18 0 0,1-3 1 0 0,51-8-1 0 0,51-1 39 0 0,42 6-15 0 0,-110 11-64 0 0,1 0 0 0 0,16-12 26 0 0,-65 2-16 0 0,-1 2-1 0 0,0 1 1 0 0,39 5-1 0 0,-34-1-9 0 0,43 0 0 0 0,-10-2 0 0 0,-28 1 0 0 0,0-2 0 0 0,-1-3 0 0 0,69-10 0 0 0,-85 9 0 0 0,0 1 0 0 0,0 1 0 0 0,41 5 0 0 0,-22-2 0 0 0,-36-1-102 0 0,17 0 225 0 0,35 6 0 0 0,-57-6-273 0 0,1 0 0 0 0,-1 0 0 0 0,0 1 0 0 0,0 0 0 0 0,0 0 0 0 0,0 1 0 0 0,0 0 0 0 0,0 0 0 0 0,-1 0 0 0 0,1 1 0 0 0,6 5 0 0 0,-3 3-4480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21.336"/>
    </inkml:context>
    <inkml:brush xml:id="br0">
      <inkml:brushProperty name="width" value="0.1" units="cm"/>
      <inkml:brushProperty name="height" value="0.1" units="cm"/>
      <inkml:brushProperty name="color" value="#66CC00"/>
    </inkml:brush>
  </inkml:definitions>
  <inkml:trace contextRef="#ctx0" brushRef="#br0">3471 38 455 0 0,'-15'3'3756'0'0,"13"-3"-3615"0"0,0 1 1 0 0,0 0-1 0 0,0-1 1 0 0,0 1-1 0 0,1 0 1 0 0,-1 0-1 0 0,0 0 1 0 0,1 0-1 0 0,-1 0 1 0 0,-2 3-1 0 0,4-10 616 0 0,0 5-727 0 0,0 1 0 0 0,0 0 0 0 0,1 0 0 0 0,-1 0 0 0 0,0 0 0 0 0,0-1 0 0 0,0 1 0 0 0,0 0 0 0 0,0 0 0 0 0,0-1 0 0 0,0 1 0 0 0,0 0 0 0 0,0 0 0 0 0,0 0 0 0 0,0-1 0 0 0,0 1 0 0 0,0 0 0 0 0,0 0 0 0 0,0-1 0 0 0,0 1 0 0 0,0 0 0 0 0,0 0 0 0 0,0 0 0 0 0,0-1 0 0 0,0 1 0 0 0,0 0 0 0 0,0 0 0 0 0,0-1 0 0 0,-1 1 0 0 0,1 0 0 0 0,0 0 0 0 0,0 0 0 0 0,0 0-1 0 0,0-1 1 0 0,0 1 0 0 0,-1 0 0 0 0,1 0 0 0 0,0 0 0 0 0,0 0 0 0 0,0 0 0 0 0,-1-1 0 0 0,-1 2 62 0 0,0-1 0 0 0,0 0 0 0 0,0 1 0 0 0,-1 0 0 0 0,1-1 0 0 0,0 1 0 0 0,0 0 0 0 0,0 0 0 0 0,0 0-1 0 0,-2 2 1 0 0,-18 7 689 0 0,19-10-670 0 0,1 0 0 0 0,-1 0-1 0 0,1 0 1 0 0,-1-1-1 0 0,1 1 1 0 0,-1-1 0 0 0,-3-1-1 0 0,-7-2 237 0 0,6 4-173 0 0,0-1 0 0 0,-1 1 1 0 0,-12 1-1 0 0,12 0-43 0 0,0 0 0 0 0,0-1 0 0 0,-10-1 1 0 0,8 1-48 0 0,0 0 0 0 0,0 1-1 0 0,-16 2 1 0 0,15-1-14 0 0,-3-1 156 0 0,-1 0 0 0 0,-28-3 0 0 0,-1 0 77 0 0,1 1-52 0 0,-53-8 0 0 0,87 8-208 0 0,-1 1 1 0 0,0 1-1 0 0,0 0 1 0 0,1 0-1 0 0,-12 3 1 0 0,1 0-7 0 0,-20 2-5 0 0,-75 2 0 0 0,103-8 0 0 0,-6 1-1 0 0,0-1 1 0 0,0-1 0 0 0,0 0 0 0 0,0-1-1 0 0,1-1 1 0 0,-1-1 0 0 0,-22-8 0 0 0,29 8 93 0 0,0 0 1 0 0,-17-2-1 0 0,16 3-97 0 0,1 0-1 0 0,-16-6 0 0 0,22 7-6 0 0,-1 0 0 0 0,1 1 0 0 0,-1 0 0 0 0,0-1 0 0 0,1 2 0 0 0,-1-1 0 0 0,0 1 0 0 0,-7 0 0 0 0,-46 8 40 0 0,46-6-45 0 0,0 0 0 0 0,0 0 0 0 0,1-1 1 0 0,-18-1-1 0 0,-30-1 206 0 0,47 2-145 0 0,1-1 0 0 0,-1-1 0 0 0,0 0 1 0 0,0 0-1 0 0,-22-6 0 0 0,24 5-60 0 0,0 0 0 0 0,1 1 0 0 0,-1 0 0 0 0,0 1 0 0 0,0 0 0 0 0,0 1 0 0 0,-11 2 0 0 0,4-1-25 0 0,-177 2 229 0 0,135-4-186 0 0,-16-6 93 0 0,2 0 60 0 0,57 3-114 0 0,1 2 1 0 0,-1 0-1 0 0,0 0 1 0 0,-33 5-1 0 0,28-1-74 0 0,-26 0 0 0 0,26-2 0 0 0,-27 4 0 0 0,-49 9 128 0 0,75-11-114 0 0,-23-1 0 0 0,7-1 12 0 0,-84 0-16 0 0,10-4 53 0 0,94 2-62 0 0,-22-1 58 0 0,-53 5 0 0 0,-79 14 15 0 0,158-15-74 0 0,1 0 0 0 0,-26 9 0 0 0,-5 0 0 0 0,-73 1 244 0 0,87-10-189 0 0,20-1 20 0 0,0-1 0 0 0,-1 0 0 0 0,1-1 0 0 0,-1 0 0 0 0,1 0 0 0 0,0-1 0 0 0,0-1 0 0 0,0 0 0 0 0,0-1 0 0 0,0 0 0 0 0,1 0 0 0 0,-1-1 0 0 0,1-1 0 0 0,-11-7 0 0 0,20 12-69 0 0,0 1-1 0 0,0-1 1 0 0,0 0-1 0 0,1 1 1 0 0,-1 0-1 0 0,0-1 1 0 0,0 1-1 0 0,0-1 1 0 0,0 1-1 0 0,0 0 1 0 0,-1 0-1 0 0,1 0 1 0 0,0 0 0 0 0,0-1-1 0 0,0 1 1 0 0,0 1-1 0 0,0-1 1 0 0,0 0-1 0 0,0 0 1 0 0,0 0-1 0 0,0 0 1 0 0,0 1-1 0 0,0-1 1 0 0,0 1-1 0 0,0-1 1 0 0,0 0-1 0 0,0 1 1 0 0,0 0-1 0 0,0-1 1 0 0,1 1-1 0 0,-1 0 1 0 0,0-1-1 0 0,0 1 1 0 0,0 0-1 0 0,1 0 1 0 0,-1-1-1 0 0,1 1 1 0 0,-1 0 0 0 0,0 1-1 0 0,-3 5-69 0 0,0 0 0 0 0,0 0 0 0 0,1 0 1 0 0,-3 8-1 0 0,5-12 13 0 0,-8 21-997 0 0,0 4-339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29.272"/>
    </inkml:context>
    <inkml:brush xml:id="br0">
      <inkml:brushProperty name="width" value="0.1" units="cm"/>
      <inkml:brushProperty name="height" value="0.1" units="cm"/>
      <inkml:brushProperty name="color" value="#66CC00"/>
    </inkml:brush>
  </inkml:definitions>
  <inkml:trace contextRef="#ctx0" brushRef="#br0">2223 106 455 0 0,'-4'-6'483'0'0,"0"1"1588"0"0,3 5-2053 0 0,1 0 0 0 0,-1 0 0 0 0,1 0 0 0 0,0 1 1 0 0,-1-1-1 0 0,1 0 0 0 0,0 1 0 0 0,-1-1 0 0 0,1 0 1 0 0,0 1-1 0 0,0-1 0 0 0,-1 0 0 0 0,1 1 0 0 0,0-1 1 0 0,0 0-1 0 0,0 1 0 0 0,-1-1 0 0 0,1 1 0 0 0,0-1 0 0 0,0 0 1 0 0,0 1-1 0 0,0-1 0 0 0,0 1 0 0 0,0 0 0 0 0,-13 17 1782 0 0,12-16-1721 0 0,0-1 0 0 0,1 0 0 0 0,-1 0 0 0 0,0 0-1 0 0,0 0 1 0 0,0 1 0 0 0,0-1 0 0 0,0 0-1 0 0,0-1 1 0 0,0 1 0 0 0,0 0 0 0 0,-1 0-1 0 0,1 0 1 0 0,0-1 0 0 0,0 1 0 0 0,-1 0 0 0 0,1-1-1 0 0,-1 0 1 0 0,1 1 0 0 0,0-1 0 0 0,-1 0-1 0 0,1 1 1 0 0,-1-1 0 0 0,1 0 0 0 0,0 0-1 0 0,-1 0 1 0 0,1 0 0 0 0,-1-1 0 0 0,1 1 0 0 0,-1 0-1 0 0,1 0 1 0 0,0-1 0 0 0,-1 1 0 0 0,1-1-1 0 0,0 0 1 0 0,-1 1 0 0 0,-1-2 0 0 0,-34-13 1959 0 0,29 13-1863 0 0,-1 1 0 0 0,0 0-1 0 0,0 0 1 0 0,0 1-1 0 0,0 0 1 0 0,0 0-1 0 0,1 1 1 0 0,-17 4 0 0 0,-30 0 445 0 0,48-4-503 0 0,0-1-1 0 0,0 0 0 0 0,0-1 1 0 0,0 1-1 0 0,0-2 0 0 0,0 1 1 0 0,1-1-1 0 0,-1 1 1 0 0,0-2-1 0 0,-6-2 0 0 0,2-1 50 0 0,3 1-22 0 0,0 1 0 0 0,-1 0-1 0 0,1 0 1 0 0,-1 1 0 0 0,1 0 0 0 0,-1 0 0 0 0,0 1 0 0 0,0 0 0 0 0,0 1-1 0 0,-18-1 1 0 0,12 4-133 0 0,1 0 0 0 0,-1 1 0 0 0,1 0 0 0 0,0 1 0 0 0,0 1-1 0 0,-23 11 1 0 0,27-12-11 0 0,-1 0 0 0 0,-1-1 0 0 0,1 0 0 0 0,0-1 0 0 0,-18 2 0 0 0,13-2 0 0 0,-21-2 0 0 0,30 0 0 0 0,0-1 0 0 0,0 1 0 0 0,1 1 0 0 0,-1-1 0 0 0,-7 2 0 0 0,-17 7 0 0 0,22-6 0 0 0,-1 0 0 0 0,1 0 0 0 0,-1-1 0 0 0,0-1 0 0 0,0 0 0 0 0,0 0 0 0 0,-13-1 0 0 0,0-2 0 0 0,0 1 0 0 0,-34 2 0 0 0,31 2 0 0 0,-47 2 0 0 0,55-5 9 0 0,1-1 1 0 0,0 0-1 0 0,-1-2 0 0 0,1 0 0 0 0,0-1 0 0 0,-20-6 0 0 0,21 5 21 0 0,0 1 0 0 0,0 1 0 0 0,-28-2 0 0 0,-23-5 42 0 0,32 4-56 0 0,0 2-1 0 0,0 1 0 0 0,-54 2 0 0 0,60 1-12 0 0,14 0 34 0 0,0-1 1 0 0,0-1-1 0 0,1 0 0 0 0,-1-1 0 0 0,0 0 0 0 0,1-1 0 0 0,-27-12 1 0 0,19 7 201 0 0,3 0-47 0 0,0 1 0 0 0,0 1 0 0 0,-32-7-1 0 0,13 6-137 0 0,26 5-33 0 0,0 0 0 0 0,0 1 1 0 0,-1 0-1 0 0,1 1 0 0 0,0 1 1 0 0,-1 0-1 0 0,-15 2 0 0 0,6 1-386 0 0,0 1-1 0 0,1 1 0 0 0,-1 1 1 0 0,-35 16-1 0 0,28-6-638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37.175"/>
    </inkml:context>
    <inkml:brush xml:id="br0">
      <inkml:brushProperty name="width" value="0.1" units="cm"/>
      <inkml:brushProperty name="height" value="0.1" units="cm"/>
      <inkml:brushProperty name="color" value="#66CC00"/>
    </inkml:brush>
  </inkml:definitions>
  <inkml:trace contextRef="#ctx0" brushRef="#br0">2999 218 455 0 0,'-9'-26'171'0'0,"8"21"13"0"0,0 0-1 0 0,-1 0 1 0 0,0 1-1 0 0,-4-9 0 0 0,3 8-116 0 0,1 2 71 0 0,0 0-1 0 0,0 0 1 0 0,0-1 0 0 0,1 1-1 0 0,-1 0 1 0 0,1-1 0 0 0,0 1-1 0 0,0-1 1 0 0,0 1-1 0 0,1-1 1 0 0,-1 1 0 0 0,0-5-1 0 0,1 7-134 0 0,0 1-1 0 0,0-1 1 0 0,-1 0-1 0 0,1 1 1 0 0,0-1-1 0 0,-1 0 0 0 0,1 1 1 0 0,-1-1-1 0 0,1 1 1 0 0,-1-1-1 0 0,1 1 1 0 0,-1-1-1 0 0,1 1 1 0 0,-1-1-1 0 0,0 1 0 0 0,1-1 1 0 0,-1 1-1 0 0,0 0 1 0 0,1-1-1 0 0,-1 1 1 0 0,0 0-1 0 0,1 0 0 0 0,-1-1 1 0 0,-1 1-1 0 0,-23-6 113 0 0,18 4-75 0 0,-2 0 472 0 0,0-1-1 0 0,1-1 1 0 0,-1 1-1 0 0,1-1 0 0 0,0-1 1 0 0,1 1-1 0 0,-1-1 1 0 0,-8-8-1 0 0,11 10-376 0 0,0 0 1 0 0,0 0-1 0 0,0 0 1 0 0,-1 1-1 0 0,1 0 0 0 0,0 0 1 0 0,-1 0-1 0 0,0 1 1 0 0,1 0-1 0 0,-1 0 0 0 0,-8 0 1 0 0,-9 0 226 0 0,-36 4 0 0 0,30-1-114 0 0,-178-2 1325 0 0,-6 0-116 0 0,179 5-1386 0 0,25-3-46 0 0,0-1 0 0 0,0 0 0 0 0,-13 0-1 0 0,-133-20 822 0 0,87 10-556 0 0,29 5-202 0 0,0 2 0 0 0,0 2 0 0 0,0 2 0 0 0,0 1 0 0 0,0 2 0 0 0,1 2 0 0 0,-40 11 0 0 0,39-8-40 0 0,-1-2-1 0 0,0-1 1 0 0,0-3-1 0 0,-1-1 1 0 0,-43-3 0 0 0,69 0-29 0 0,1 1 1 0 0,-1 0 0 0 0,1 1 0 0 0,-17 5 0 0 0,12-3 7 0 0,-32 3 1 0 0,16-6-20 0 0,-93 10 48 0 0,82-5-56 0 0,24-4 0 0 0,-28 7 0 0 0,18-1 5 0 0,-8 3 15 0 0,-1-2-1 0 0,-44 4 1 0 0,-149 5-20 0 0,99-12 64 0 0,73-8 162 0 0,14 0 71 0 0,40 3-281 0 0,-1-1 1 0 0,0 0-1 0 0,1 0 1 0 0,-1 0-1 0 0,-10-3 0 0 0,15 2 19 0 0,-1 0 0 0 0,1 0 0 0 0,0 0 0 0 0,-1-1 0 0 0,1 0 0 0 0,0 0 0 0 0,0 0 0 0 0,0 0 0 0 0,0-1-1 0 0,1 1 1 0 0,-6-6 0 0 0,9 8-29 0 0,-1-1 0 0 0,1 1 0 0 0,0-1 0 0 0,-1 1 0 0 0,1 0-1 0 0,0-1 1 0 0,-1 1 0 0 0,1 0 0 0 0,0-1 0 0 0,-1 1 0 0 0,1 0 0 0 0,-1 0-1 0 0,1 0 1 0 0,-1-1 0 0 0,1 1 0 0 0,-1 0 0 0 0,1 0 0 0 0,0 0 0 0 0,-1 0-1 0 0,1 0 1 0 0,-1 0 0 0 0,1 0 0 0 0,-1 0 0 0 0,1 0 0 0 0,-1 0 0 0 0,1 0 0 0 0,-1 0-1 0 0,1 0 1 0 0,-1 0 0 0 0,1 0 0 0 0,-1 0 0 0 0,1 0 0 0 0,-1 1 0 0 0,1-1-1 0 0,0 0 1 0 0,-1 0 0 0 0,1 1 0 0 0,-1-1 0 0 0,1 0 0 0 0,0 0 0 0 0,-1 1-1 0 0,1-1 1 0 0,0 1 0 0 0,-1-1 0 0 0,-11 25-60 0 0,8-15-26 0 0,-8 25-1132 0 0,6-16-66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38.977"/>
    </inkml:context>
    <inkml:brush xml:id="br0">
      <inkml:brushProperty name="width" value="0.1" units="cm"/>
      <inkml:brushProperty name="height" value="0.1" units="cm"/>
      <inkml:brushProperty name="color" value="#66CC00"/>
    </inkml:brush>
  </inkml:definitions>
  <inkml:trace contextRef="#ctx0" brushRef="#br0">1585 244 455 0 0,'0'-2'131'0'0,"-1"0"-1"0"0,1 0 1 0 0,-1 0-1 0 0,1 0 1 0 0,-1 0-1 0 0,0 1 1 0 0,1-1-1 0 0,-1 0 1 0 0,0 1-1 0 0,0-1 1 0 0,-1 0-1 0 0,1 1 1 0 0,0-1-1 0 0,0 1 0 0 0,-1 0 1 0 0,1-1-1 0 0,-1 1 1 0 0,1 0-1 0 0,-3-1 1 0 0,-9-11 1229 0 0,6 5-918 0 0,0 0 1 0 0,-1 1-1 0 0,0 0 1 0 0,0 0 0 0 0,-1 0-1 0 0,1 1 1 0 0,-1 1-1 0 0,-1-1 1 0 0,1 1-1 0 0,-1 1 1 0 0,0 0 0 0 0,0 0-1 0 0,0 1 1 0 0,-18-3-1 0 0,-25-2 750 0 0,-86-25 0 0 0,117 28-932 0 0,-1 1 0 0 0,0 1-1 0 0,0 1 1 0 0,-1 1 0 0 0,-35 2-1 0 0,-34-1 455 0 0,2-1-15 0 0,54 1-350 0 0,1-1-1 0 0,-59-9 0 0 0,85 7-252 0 0,-79-11 469 0 0,76 12-521 0 0,0 2 0 0 0,0-1-1 0 0,0 2 1 0 0,-25 3 0 0 0,24-2-66 0 0,-1 0 0 0 0,0-2-1 0 0,-18-1 1 0 0,2 1 23 0 0,11-1 199 0 0,0-2 0 0 0,-31-6 0 0 0,40 7-110 0 0,-22-4 140 0 0,-1 1 0 0 0,-54 0 0 0 0,87 5-237 0 0,-8 0 36 0 0,-1 0-1 0 0,1 0 1 0 0,-1 1-1 0 0,1 1 1 0 0,-11 2 0 0 0,18-3-73 0 0,-1 0 1 0 0,0 0-1 0 0,1 0 1 0 0,-1 0-1 0 0,1 1 1 0 0,-1 0-1 0 0,1-1 1 0 0,0 1-1 0 0,0 0 1 0 0,0 0-1 0 0,0 0 1 0 0,0 0-1 0 0,0 0 1 0 0,0 1-1 0 0,1-1 1 0 0,-1 0 0 0 0,1 1-1 0 0,-1 0 1 0 0,1-1-1 0 0,0 1 1 0 0,-1 3-1 0 0,-6 22-2115 0 0,4-9-2360 0 0,2-3-743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40.137"/>
    </inkml:context>
    <inkml:brush xml:id="br0">
      <inkml:brushProperty name="width" value="0.1" units="cm"/>
      <inkml:brushProperty name="height" value="0.1" units="cm"/>
      <inkml:brushProperty name="color" value="#66CC00"/>
    </inkml:brush>
  </inkml:definitions>
  <inkml:trace contextRef="#ctx0" brushRef="#br0">733 42 1375 0 0,'-6'-4'640'0'0,"0"0"-1"0"0,0 0 1 0 0,-1 1-1 0 0,1 0 0 0 0,-1 0 1 0 0,0 0-1 0 0,1 1 1 0 0,-13-2-1 0 0,9 2-279 0 0,0 1 1 0 0,0 0-1 0 0,0 1 0 0 0,0 0 0 0 0,0 0 0 0 0,-17 4 1 0 0,1 2 1113 0 0,-32 11-1 0 0,54-16-1327 0 0,1 0 0 0 0,-1-1 0 0 0,0 0-1 0 0,0 0 1 0 0,0 0 0 0 0,0 0 0 0 0,-4-1-1 0 0,-12-1 401 0 0,-1 1 6 0 0,0-1 0 0 0,0-1-1 0 0,-24-7 1 0 0,21 4-207 0 0,1 1 0 0 0,-28-1 0 0 0,37 5-252 0 0,1 1 0 0 0,-1 1 0 0 0,0 0 0 0 0,1 1 0 0 0,-1 0 0 0 0,-23 7 0 0 0,29-6-232 0 0,0 1-1 0 0,1-1 1 0 0,0 1 0 0 0,-1 0 0 0 0,1 1-1 0 0,1 0 1 0 0,-1 0 0 0 0,1 0 0 0 0,0 1 0 0 0,0 0-1 0 0,0 0 1 0 0,-7 11 0 0 0,-3 9-816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41.366"/>
    </inkml:context>
    <inkml:brush xml:id="br0">
      <inkml:brushProperty name="width" value="0.1" units="cm"/>
      <inkml:brushProperty name="height" value="0.1" units="cm"/>
      <inkml:brushProperty name="color" value="#66CC00"/>
    </inkml:brush>
  </inkml:definitions>
  <inkml:trace contextRef="#ctx0" brushRef="#br0">151 138 5407 0 0,'4'-7'432'0'0,"-1"0"-1"0"0,0 0 0 0 0,0 0 0 0 0,0-1 0 0 0,2-13 0 0 0,-3 14-104 0 0,-1 0 0 0 0,1 0-1 0 0,1 0 1 0 0,-1 0-1 0 0,1 0 1 0 0,1 1 0 0 0,3-7-1 0 0,-6 12-314 0 0,-1 1 1 0 0,1-1-1 0 0,-1 0 0 0 0,1 1 0 0 0,-1-1 0 0 0,0 0 0 0 0,1 1 0 0 0,-1-1 0 0 0,0 0 0 0 0,1 0 0 0 0,-1 1 1 0 0,0-1-1 0 0,0 0 0 0 0,0 0 0 0 0,0 1 0 0 0,1-3 0 0 0,-2 3 2 0 0,1 0 0 0 0,0-1 0 0 0,0 1 0 0 0,0 0 1 0 0,0-1-1 0 0,-1 1 0 0 0,1 0 0 0 0,0 0 0 0 0,0-1 0 0 0,-1 1 0 0 0,1 0 0 0 0,0 0 0 0 0,-1-1 0 0 0,1 1 1 0 0,0 0-1 0 0,0 0 0 0 0,-1 0 0 0 0,1 0 0 0 0,0-1 0 0 0,-1 1 0 0 0,1 0 0 0 0,-1 0 0 0 0,1 0 0 0 0,0 0 0 0 0,-1 0 1 0 0,-3 0 80 0 0,1 0 0 0 0,-1 0 0 0 0,1 0 0 0 0,-1 0 0 0 0,0 1 0 0 0,-4 1 0 0 0,6-1-74 0 0,-1 0 0 0 0,1 0 0 0 0,0 0 0 0 0,0 0 0 0 0,0 1 0 0 0,0-1 0 0 0,0 1 0 0 0,0-1 0 0 0,1 1 0 0 0,-1 0 0 0 0,0 0 0 0 0,-2 3 0 0 0,3-3-4 0 0,-1 0-1 0 0,1 0 0 0 0,-1 0 0 0 0,0-1 0 0 0,1 1 0 0 0,-1 0 0 0 0,0-1 0 0 0,0 1 0 0 0,0-1 0 0 0,0 0 0 0 0,-1 0 0 0 0,-3 2 0 0 0,5-3 61 0 0,-1 1-1 0 0,0-1 0 0 0,1 0 1 0 0,-1 0-1 0 0,1 0 0 0 0,-1 0 1 0 0,0 0-1 0 0,1 0 0 0 0,-1 0 1 0 0,1 0-1 0 0,-1-1 0 0 0,0 1 1 0 0,1-1-1 0 0,-1 1 1 0 0,1-1-1 0 0,-1 0 0 0 0,1 1 1 0 0,0-1-1 0 0,-1 0 0 0 0,1 0 1 0 0,0 0-1 0 0,-2-2 0 0 0,0 2 111 0 0,-7 2-100 0 0,9 0-21 0 0,0 0 17 0 0,1-1 10 0 0,0 0-13 0 0,-1 0-75 0 0,1-1 0 0 0,-1 1 0 0 0,1 0 0 0 0,-1-1 0 0 0,1 1-1 0 0,-1 0 1 0 0,0 0 0 0 0,1-1 0 0 0,-1 1 0 0 0,1 0 0 0 0,-1 0 0 0 0,0 0-1 0 0,1 0 1 0 0,-1 0 0 0 0,0 0 0 0 0,1 0 0 0 0,-1 0 0 0 0,1 0 0 0 0,-1 0-1 0 0,0 0 1 0 0,1 1 0 0 0,-1-1 0 0 0,1 0 0 0 0,-1 0 0 0 0,0 1 0 0 0,1-1-1 0 0,-1 0 1 0 0,0 1 0 0 0,1-1-2 0 0,-1 1 2 0 0,0 0 0 0 0,0-1 1 0 0,1 1-1 0 0,-1-1 0 0 0,0 1 0 0 0,0-1 0 0 0,0 1 0 0 0,0-1 0 0 0,0 0 0 0 0,0 1 0 0 0,0-1 0 0 0,0 0 0 0 0,0 0 0 0 0,0 0 1 0 0,0 0-1 0 0,0 0 0 0 0,0 0 0 0 0,0 0 0 0 0,-2 0 0 0 0,-4 0 29 0 0,6 1-85 0 0,0-1 1 0 0,0 1-1 0 0,1-1 0 0 0,-1 1 0 0 0,1 0 0 0 0,-1-1 1 0 0,0 1-1 0 0,1 0 0 0 0,-1 0 0 0 0,1-1 0 0 0,0 1 0 0 0,-1 0 1 0 0,1 0-1 0 0,-1 0 0 0 0,1 0 0 0 0,0 0 0 0 0,0-1 0 0 0,0 1 1 0 0,0 0-1 0 0,-1 2 0 0 0,0 20-3143 0 0,1-23 3127 0 0,0 12-4509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14.537"/>
    </inkml:context>
    <inkml:brush xml:id="br0">
      <inkml:brushProperty name="width" value="0.1" units="cm"/>
      <inkml:brushProperty name="height" value="0.1" units="cm"/>
      <inkml:brushProperty name="color" value="#E71224"/>
    </inkml:brush>
  </inkml:definitions>
  <inkml:trace contextRef="#ctx0" brushRef="#br0">1104 265 2127 0 0,'-19'-8'490'0'0,"1"-1"0"0"0,1 0 0 0 0,0-1 0 0 0,-29-23 0 0 0,20 14 107 0 0,14 12-302 0 0,-1 0-1 0 0,1 0 1 0 0,-1 1 0 0 0,0 1-1 0 0,-1 0 1 0 0,1 0-1 0 0,-1 2 1 0 0,0 0 0 0 0,-23-2-1 0 0,-11 2 175 0 0,-74 5 1 0 0,-2-1 49 0 0,-65-9 1230 0 0,150 6-1465 0 0,0 2-1 0 0,-63 8 1 0 0,100-8-254 0 0,-1 0-1 0 0,0 1 1 0 0,1-1 0 0 0,-1 1-1 0 0,1 0 1 0 0,-1 0 0 0 0,-4 2-1 0 0,7-3-20 0 0,0 0 0 0 0,0 1 0 0 0,-1-1 0 0 0,1 0 0 0 0,0 0-1 0 0,0 1 1 0 0,-1-1 0 0 0,1 0 0 0 0,0 0 0 0 0,0 1 0 0 0,-1-1 0 0 0,1 0 0 0 0,0 1-1 0 0,0-1 1 0 0,0 0 0 0 0,0 1 0 0 0,0-1 0 0 0,0 0 0 0 0,-1 1 0 0 0,1-1 0 0 0,0 0-1 0 0,0 1 1 0 0,0-1 0 0 0,0 1 0 0 0,1 0 2 0 0,-1 0-1 0 0,0 0 1 0 0,1-1 0 0 0,-1 1-1 0 0,1 0 1 0 0,-1 0 0 0 0,1-1-1 0 0,-1 1 1 0 0,1 0-1 0 0,-1 0 1 0 0,1-1 0 0 0,0 1-1 0 0,0-1 1 0 0,0 2 0 0 0,3 0 11 0 0,1 0 1 0 0,-1 0-1 0 0,1-1 1 0 0,-1 1 0 0 0,1-1-1 0 0,-1 0 1 0 0,1 0-1 0 0,0-1 1 0 0,-1 1 0 0 0,10-1-1 0 0,5 1 12 0 0,28 1 197 0 0,63-3 0 0 0,-80-1-149 0 0,151-10 252 0 0,-133 10-289 0 0,86 0 104 0 0,-101 3-144 0 0,319 20 260 0 0,-110-12 52 0 0,-56-5-101 0 0,-123 2-100 0 0,95 20 0 0 0,-142-22-75 0 0,-7-1-33 0 0,1-1 0 0 0,0 0 1 0 0,0 0-1 0 0,0-1 0 0 0,-1 0 0 0 0,1-1 0 0 0,19-2 1 0 0,-29 2-8 0 0,0 0 0 0 0,0 0 0 0 0,0 0 1 0 0,0 0-1 0 0,0 0 0 0 0,0 0 1 0 0,0 0-1 0 0,0 0 0 0 0,0 0 0 0 0,0 0 1 0 0,0 0-1 0 0,0 0 0 0 0,0 0 1 0 0,0 0-1 0 0,-1 0 0 0 0,1 0 0 0 0,0 0 1 0 0,0 0-1 0 0,0 0 0 0 0,0 0 0 0 0,0-1 1 0 0,0 1-1 0 0,0 0 0 0 0,0 0 1 0 0,0 0-1 0 0,0 0 0 0 0,0 0 0 0 0,0 0 1 0 0,0 0-1 0 0,0 0 0 0 0,0 0 1 0 0,0 0-1 0 0,1 0 0 0 0,-1 0 0 0 0,0 0 1 0 0,0 0-1 0 0,0 0 0 0 0,0 0 0 0 0,0 0 1 0 0,0 0-1 0 0,0 0 0 0 0,0 0 1 0 0,0 0-1 0 0,0-1 0 0 0,0 1 0 0 0,0 0 1 0 0,0 0-1 0 0,0 0 0 0 0,0 0 1 0 0,0 0-1 0 0,0 0 0 0 0,0 0 0 0 0,0 0 1 0 0,0 0-1 0 0,0 0 0 0 0,0 0 1 0 0,0 0-1 0 0,0 0 0 0 0,1 0 0 0 0,-1 0 1 0 0,0 0-1 0 0,0 0 0 0 0,-7-2 48 0 0,-9-2 22 0 0,-9 0-29 0 0,-39 0 1 0 0,-13-2 10 0 0,62 4-53 0 0,-238-45 0 0 0,-73-29 470 0 0,-6 8 82 0 0,283 62-512 0 0,0 3 0 0 0,0 1 0 0 0,0 3 0 0 0,-94 12 0 0 0,36 7-762 0 0,-160 52 0 0 0,197-46-120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44.015"/>
    </inkml:context>
    <inkml:brush xml:id="br0">
      <inkml:brushProperty name="width" value="0.1" units="cm"/>
      <inkml:brushProperty name="height" value="0.1" units="cm"/>
      <inkml:brushProperty name="color" value="#66CC00"/>
    </inkml:brush>
  </inkml:definitions>
  <inkml:trace contextRef="#ctx0" brushRef="#br0">2889 1469 919 0 0,'-4'-6'4716'0'0,"3"6"-4609"0"0,-14 8 3108 0 0,9-2-2354 0 0,5-5-834 0 0,1-1 0 0 0,-1 1 0 0 0,1 0 0 0 0,-1-1 0 0 0,0 1 0 0 0,1-1 0 0 0,-1 1 0 0 0,0-1 0 0 0,1 1 0 0 0,-1-1 0 0 0,0 1 0 0 0,0-1 0 0 0,1 0 0 0 0,-2 1 0 0 0,-6 2 110 0 0,4-2-1 0 0,0 1-1 0 0,0-1 0 0 0,0 0 0 0 0,0 0 0 0 0,0 0 0 0 0,0-1 1 0 0,-1 1-1 0 0,1-1 0 0 0,0 0 0 0 0,-6-1 0 0 0,-23-3 1313 0 0,-44 0-1 0 0,16 9-950 0 0,48-2-409 0 0,0-2 0 0 0,0 0 0 0 0,-1-1 0 0 0,-25-2 0 0 0,3-2 163 0 0,-49 0-1 0 0,-22-2 45 0 0,74 2-111 0 0,2 0 1 0 0,-1-1 1 0 0,-50-14-1 0 0,47 10-112 0 0,0 2-1 0 0,0 1 1 0 0,-64-2-1 0 0,76 7-66 0 0,-31-1 64 0 0,-73 8 0 0 0,-55 15-89 0 0,122-14 37 0 0,30-3 105 0 0,0-1 1 0 0,-1-1-1 0 0,1-2 0 0 0,0-2 1 0 0,-58-9-1 0 0,76 10-61 0 0,1 0 0 0 0,-1 0 0 0 0,0 1 0 0 0,0 1 0 0 0,0 0 0 0 0,0 0 0 0 0,1 1 0 0 0,-24 7 0 0 0,-17 3-59 0 0,41-11 63 0 0,0-1-1 0 0,1 0 1 0 0,-1-1-1 0 0,0 0 1 0 0,-19-4-1 0 0,-9-1 54 0 0,31 6-102 0 0,-1 0 1 0 0,1 1-1 0 0,-1 0 0 0 0,1 1 0 0 0,-1 0 0 0 0,-8 3 0 0 0,0-1-1 0 0,-4 3-16 0 0,-27 11 0 0 0,-13 5 0 0 0,19-13 137 0 0,-44 4-1 0 0,20-4 83 0 0,48-7-101 0 0,1-1 1 0 0,-1-1-1 0 0,0 0 0 0 0,-1-2 0 0 0,-23-3 1 0 0,33 2 23 0 0,1 0 1 0 0,-1-1 0 0 0,-13-7 0 0 0,-10-3 114 0 0,6 8-177 0 0,22 5-66 0 0,0 0 1 0 0,1-1-1 0 0,-1 1 1 0 0,0-1-1 0 0,1 0 1 0 0,-1 0-1 0 0,1-1 1 0 0,-1 1-1 0 0,-4-3 1 0 0,1-1 62 0 0,0 1 1 0 0,1-1-1 0 0,0 0 0 0 0,0 0 1 0 0,0-1-1 0 0,1 0 1 0 0,0 0-1 0 0,0 0 0 0 0,0-1 1 0 0,1 1-1 0 0,0-1 1 0 0,0 0-1 0 0,1 0 1 0 0,0-1-1 0 0,0 1 0 0 0,0-1 1 0 0,-1-10-1 0 0,-23-88 562 0 0,19 77-534 0 0,-34-143 604 0 0,23 94-542 0 0,11 53-108 0 0,2-1 0 0 0,-4-39 0 0 0,7 3 108 0 0,2 27-103 0 0,-2-1 1 0 0,-1 1-1 0 0,-10-36 0 0 0,11 59-17 0 0,0 0 0 0 0,1 1 0 0 0,1-1-1 0 0,-1-19 1 0 0,2 23-29 0 0,1 0 0 0 0,0 1 0 0 0,0-1 0 0 0,1 1 0 0 0,0-1-1 0 0,0 1 1 0 0,1 0 0 0 0,5-10 0 0 0,-4 9-18 0 0,1-1 0 0 0,0 0 0 0 0,-1 0 0 0 0,0-1 0 0 0,0 0 0 0 0,-1 1 0 0 0,0-1 0 0 0,-1 0 0 0 0,0 0 0 0 0,0-14 0 0 0,-1 15 7 0 0,0 0 1 0 0,0 0-1 0 0,1 0 1 0 0,0 0-1 0 0,1 1 0 0 0,0-1 1 0 0,0 1-1 0 0,1-1 1 0 0,0 1-1 0 0,0 0 0 0 0,1 1 1 0 0,10-14-1 0 0,2 1 17 0 0,0 1 0 0 0,2 0 0 0 0,23-18 0 0 0,-19 18-17 0 0,0 1-1 0 0,2 2 0 0 0,0 0 1 0 0,48-22-1 0 0,-55 31-2 0 0,0 0-1 0 0,1 2 1 0 0,0 0-1 0 0,0 1 1 0 0,0 1-1 0 0,0 0 1 0 0,1 2 0 0 0,25 0-1 0 0,236 13-3 0 0,-229-12 0 0 0,85-11 0 0 0,18 0 0 0 0,-118 10 0 0 0,-22 0 0 0 0,0 0 0 0 0,29 4 0 0 0,95 15 0 0 0,46 8 0 0 0,-102-16 0 0 0,-5-1 0 0 0,5-1 0 0 0,-13-2 0 0 0,116 5 0 0 0,-71-7 0 0 0,-1 11 0 0 0,-15 0 0 0 0,33-8 0 0 0,-62 0 0 0 0,42 2 0 0 0,-94-9 0 0 0,37 6 0 0 0,-51-5 0 0 0,1 1 0 0 0,-1-1 0 0 0,0 1 0 0 0,1 0 0 0 0,-1 0 0 0 0,0 0 0 0 0,0 1 0 0 0,0-1 0 0 0,-1 1 0 0 0,1 0 0 0 0,-1 0 0 0 0,1 0 0 0 0,3 5 0 0 0,4 6 0 0 0,-1 1 0 0 0,10 19 0 0 0,5 5 0 0 0,-17-27 0 0 0,0 1 0 0 0,-1 1 0 0 0,0 0 0 0 0,-1 0 0 0 0,-1 0 0 0 0,6 25 0 0 0,-4-15 0 0 0,23 113 0 0 0,-27-113 0 0 0,-1 0 0 0 0,-1 0 0 0 0,-2 0 0 0 0,0 1 0 0 0,-1-1 0 0 0,-2 0 0 0 0,0 0 0 0 0,-10 29 0 0 0,-7 53-43 0 0,18-88 14 0 0,-66 347-990 0 0,57-266-1883 0 0,7-46-2569 0 0,-1 2-1713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7:46.773"/>
    </inkml:context>
    <inkml:brush xml:id="br0">
      <inkml:brushProperty name="width" value="0.1" units="cm"/>
      <inkml:brushProperty name="height" value="0.1" units="cm"/>
      <inkml:brushProperty name="color" value="#66CC00"/>
    </inkml:brush>
  </inkml:definitions>
  <inkml:trace contextRef="#ctx0" brushRef="#br0">8025 116 1839 0 0,'0'-2'169'0'0,"0"1"0"0"0,0-1 0 0 0,0 0-1 0 0,0 0 1 0 0,0 1 0 0 0,-1-1-1 0 0,1 0 1 0 0,-1 0 0 0 0,1 1-1 0 0,-1-1 1 0 0,0 0 0 0 0,1 1-1 0 0,-1-1 1 0 0,0 0 0 0 0,0 1 0 0 0,0 0-1 0 0,0-1 1 0 0,0 1 0 0 0,-3-3-1 0 0,2 3-7 0 0,-1-1-1 0 0,1 1 0 0 0,-1 0 0 0 0,1 0 0 0 0,-1 0 0 0 0,1 0 0 0 0,-1 1 1 0 0,0-1-1 0 0,0 1 0 0 0,1-1 0 0 0,-1 1 0 0 0,-5 0 0 0 0,-101 6 1143 0 0,-27-1-303 0 0,90-7-770 0 0,-114-1 957 0 0,6 13-27 0 0,29 11-706 0 0,-1 0-209 0 0,86-16-87 0 0,20-2-40 0 0,0-1 0 0 0,1 0 0 0 0,-23-2-1 0 0,-127-14 989 0 0,-207-19-333 0 0,166 36-330 0 0,-36-2-111 0 0,-87 3-64 0 0,228 0-216 0 0,48-3 24 0 0,-111-12 0 0 0,-21-27 425 0 0,-8 0-120 0 0,-84 24-381 0 0,142 10 21 0 0,-86 2 22 0 0,-548 59 149 0 0,630-51-211 0 0,-30 2 538 0 0,145-5-459 0 0,-53 6-284 0 0,-120-2 0 0 0,-321-5 454 0 0,115 46-156 0 0,338-38-42 0 0,-72 1 0 0 0,-76-9-32 0 0,96-2 91 0 0,-130 18 0 0 0,171-12-86 0 0,-153-9 0 0 0,33 1 80 0 0,18 2 44 0 0,146-3-47 0 0,1 0 1 0 0,0-3 0 0 0,-37-9-1 0 0,42 6-468 0 0,7 2 766 0 0,-1 1 0 0 0,-36-5-1 0 0,50 10-658 0 0,1 1 0 0 0,0 0-1 0 0,-17 3 1 0 0,18-2-497 0 0,0 1 0 0 0,0 0 0 0 0,1 1 0 0 0,-1 0 0 0 0,-8 4 0 0 0,-18 12-5220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8:10.297"/>
    </inkml:context>
    <inkml:brush xml:id="br0">
      <inkml:brushProperty name="width" value="0.1" units="cm"/>
      <inkml:brushProperty name="height" value="0.1" units="cm"/>
      <inkml:brushProperty name="color" value="#66CC00"/>
    </inkml:brush>
  </inkml:definitions>
  <inkml:trace contextRef="#ctx0" brushRef="#br0">921 1029 1375 0 0,'-1'0'11'0'0,"1"0"0"0"0,0 0 0 0 0,0 0-1 0 0,0 0 1 0 0,0 0 0 0 0,0 0-1 0 0,0 0 1 0 0,0 0 0 0 0,0 0-1 0 0,0 0 1 0 0,0 0 0 0 0,0 0-1 0 0,0 0 1 0 0,-1 0 0 0 0,1 0-1 0 0,0 0 1 0 0,0 0 0 0 0,0 0 0 0 0,0 0-1 0 0,0 0 1 0 0,0 0 0 0 0,0 0-1 0 0,0 0 1 0 0,0 0 0 0 0,0 0-1 0 0,0 0 1 0 0,0 0 0 0 0,-1 0-1 0 0,1 0 1 0 0,0 0 0 0 0,0 0-1 0 0,0 0 1 0 0,0 0 0 0 0,0 0 0 0 0,0-1-1 0 0,0 1 1 0 0,0 0 0 0 0,0 0-1 0 0,0 0 1 0 0,0 0 0 0 0,0 0-1 0 0,0 0 1 0 0,0 0 0 0 0,0 0-1 0 0,0 0 1 0 0,0 0 0 0 0,0 0-1 0 0,0 0 1 0 0,0-1 0 0 0,0 1 0 0 0,0 0-1 0 0,0 0 1 0 0,0 0 0 0 0,0 0-1 0 0,0 0 1 0 0,0 0 0 0 0,0 0-1 0 0,0 0 1 0 0,0 0 0 0 0,0 0-1 0 0,0 0 1 0 0,0 0 0 0 0,0-1-1 0 0,7-4 610 0 0,-7 4-620 0 0,0 1-1 0 0,0 0 0 0 0,1 0 1 0 0,-1-1-1 0 0,0 1 0 0 0,0 0 0 0 0,0 0 1 0 0,1-1-1 0 0,-1 1 0 0 0,0 0 0 0 0,0 0 1 0 0,1 0-1 0 0,-1 0 0 0 0,0-1 0 0 0,0 1 1 0 0,1 0-1 0 0,-1 0 0 0 0,0 0 0 0 0,0 0 1 0 0,1 0-1 0 0,-1 0 0 0 0,0 0 1 0 0,1 0-1 0 0,-1 0 0 0 0,0 0 0 0 0,1 0 1 0 0,-1 0-1 0 0,0 0 0 0 0,0 0 0 0 0,1 0 1 0 0,-1 0-1 0 0,0 0 0 0 0,1 0 0 0 0,-1 0 1 0 0,0 0-1 0 0,0 0 0 0 0,1 1 0 0 0,-1-1 1 0 0,0 0-1 0 0,0 0 0 0 0,1 0 1 0 0,-1 1-1 0 0,0-1 0 0 0,-2 17-72 0 0,-18 26-51 0 0,19-40 121 0 0,-13 26 998 0 0,-11 36 0 0 0,23-60-813 0 0,1 0 1 0 0,1 0 0 0 0,-1 0-1 0 0,1 0 1 0 0,0 1-1 0 0,0-1 1 0 0,0 0-1 0 0,1 0 1 0 0,0 1 0 0 0,0-1-1 0 0,0 0 1 0 0,1 0-1 0 0,2 7 1 0 0,4 15 226 0 0,-8-27-377 0 0,1 1-1 0 0,-1-1 1 0 0,0 1-1 0 0,1 0 1 0 0,-1-1-1 0 0,1 1 1 0 0,-1-1-1 0 0,0 1 1 0 0,1-1 0 0 0,-1 1-1 0 0,1-1 1 0 0,-1 1-1 0 0,1-1 1 0 0,0 0-1 0 0,-1 1 1 0 0,1-1-1 0 0,-1 0 1 0 0,1 1-1 0 0,0-1 1 0 0,-1 0 0 0 0,1 0-1 0 0,0 0 1 0 0,-1 1-1 0 0,1-1 1 0 0,0 0-1 0 0,-1 0 1 0 0,1 0-1 0 0,0 0 1 0 0,-1 0 0 0 0,1 0-1 0 0,0 0 1 0 0,-1-1-1 0 0,1 1 1 0 0,0 0-1 0 0,-1 0 1 0 0,2-1-1 0 0,0 1 96 0 0,0-1 0 0 0,0 1 1 0 0,-1-1-1 0 0,1 0 0 0 0,0 0 0 0 0,0 0 0 0 0,0 0 0 0 0,-1 0 0 0 0,1 0 0 0 0,0 0 0 0 0,1-3 0 0 0,3-2 185 0 0,0-1-1 0 0,1 1 1 0 0,0 0 0 0 0,11-7-1 0 0,-9 6-107 0 0,0 1 0 0 0,14-16-1 0 0,0-8 410 0 0,-1 0 0 0 0,22-40 0 0 0,0-2 36 0 0,-33 55-524 0 0,0-2 0 0 0,-1 1 0 0 0,-1-1 0 0 0,0-1 0 0 0,-2 0 0 0 0,0 0 0 0 0,5-28 0 0 0,31-127 616 0 0,-36 146-671 0 0,-3 12-47 0 0,-1 0 0 0 0,-1-1-1 0 0,0 1 1 0 0,-1-1 0 0 0,-1 1 0 0 0,-1-1 0 0 0,-3-18 0 0 0,-1 6 22 0 0,-2 0 0 0 0,-1 1 0 0 0,-14-36 0 0 0,18 55-31 0 0,-1-1 1 0 0,-1 1-1 0 0,1 1 1 0 0,-2-1-1 0 0,1 1 1 0 0,-1 0-1 0 0,-13-12 1 0 0,-7-3 26 0 0,-30-22 0 0 0,18 16-37 0 0,18 15-4 0 0,-1 0 0 0 0,0 2 0 0 0,-1 1 0 0 0,0 1 0 0 0,-1 1 0 0 0,-1 1 0 0 0,1 1 0 0 0,-39-7 0 0 0,33 11 0 0 0,0 2 0 0 0,0 1 0 0 0,0 1 0 0 0,-43 7 0 0 0,22-3 0 0 0,19-2-9 0 0,0 2 0 0 0,1 1 0 0 0,-41 13 0 0 0,55-13 5 0 0,1 1-1 0 0,0 1 1 0 0,1 0-1 0 0,-1 1 1 0 0,1 1-1 0 0,1 0 1 0 0,-24 21-1 0 0,10-6 5 0 0,2 2 1 0 0,1 1-1 0 0,1 1 0 0 0,-31 47 0 0 0,42-53-8 0 0,1 1 0 0 0,0 0 0 0 0,2 1 0 0 0,0 0 0 0 0,2 0 0 0 0,1 1-1 0 0,-6 34 1 0 0,8-25 3 0 0,2 1 0 0 0,1-1-1 0 0,1 1 1 0 0,3 0 0 0 0,6 46-1 0 0,-3-56 2 0 0,0 0 0 0 0,2 0 0 0 0,1 0 0 0 0,0-1 0 0 0,2 0 0 0 0,1-1 0 0 0,26 42 0 0 0,-15-36 4 0 0,2-1 0 0 0,44 42 0 0 0,-54-58 0 0 0,1 0 0 0 0,0-1 0 0 0,1-1 0 0 0,0 0 0 0 0,0-1 0 0 0,1-1 0 0 0,23 9 0 0 0,-9-7 0 0 0,1-1 0 0 0,-1-2 0 0 0,46 6 0 0 0,-58-11 11 0 0,0-2 0 0 0,0 0 0 0 0,0-1-1 0 0,0 0 1 0 0,0-2 0 0 0,-1 0 0 0 0,21-7 0 0 0,14-7 79 0 0,54-27 0 0 0,-79 32-61 0 0,-23 10-11 0 0,0-1 1 0 0,1 1-1 0 0,-1 1 0 0 0,1-1 0 0 0,-1 1 0 0 0,10-1 0 0 0,-15 2-29 0 0,1 0 0 0 0,0 0-1 0 0,-1 0 1 0 0,1 0 0 0 0,0 0-1 0 0,0 0 1 0 0,-1 0 0 0 0,1 1 0 0 0,0-1-1 0 0,-1 0 1 0 0,1 0 0 0 0,-1 1-1 0 0,1-1 1 0 0,0 0 0 0 0,-1 1-1 0 0,1-1 1 0 0,-1 0 0 0 0,1 1-1 0 0,-1-1 1 0 0,1 1 0 0 0,-1-1 0 0 0,1 1-1 0 0,0 1 1 0 0,-1-1-69 0 0,1 1-1 0 0,-1-1 1 0 0,0 1-1 0 0,0-1 1 0 0,1 1 0 0 0,-1 0-1 0 0,0-1 1 0 0,-1 1-1 0 0,1-1 1 0 0,0 1 0 0 0,0 0-1 0 0,-1-1 1 0 0,1 1-1 0 0,-1-1 1 0 0,0 3 0 0 0,-10 23-5594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8:28.430"/>
    </inkml:context>
    <inkml:brush xml:id="br0">
      <inkml:brushProperty name="width" value="0.1" units="cm"/>
      <inkml:brushProperty name="height" value="0.1" units="cm"/>
      <inkml:brushProperty name="color" value="#66CC00"/>
    </inkml:brush>
  </inkml:definitions>
  <inkml:trace contextRef="#ctx0" brushRef="#br0">659 1310 1295 0 0,'0'0'4'0'0,"0"-1"0"0"0,0 1 0 0 0,0-1 0 0 0,0 1 0 0 0,0-1 0 0 0,0 1 0 0 0,1 0 0 0 0,-1-1 0 0 0,0 1 0 0 0,0-1 0 0 0,0 1 0 0 0,1 0 0 0 0,-1-1 0 0 0,0 1 0 0 0,0 0 0 0 0,1-1 0 0 0,-1 1 0 0 0,0 0 0 0 0,1-1 0 0 0,-1 1 0 0 0,1 0 0 0 0,-1-1-2 0 0,0 1 0 0 0,1 0-1 0 0,-1 0 1 0 0,0 0 0 0 0,0 0-1 0 0,0 0 1 0 0,1 0 0 0 0,-1 0-1 0 0,0 0 1 0 0,0 0 0 0 0,0 1-1 0 0,1-1 1 0 0,-1 0 0 0 0,0 0-1 0 0,0 0 1 0 0,0 0 0 0 0,0 0-1 0 0,1 0 1 0 0,-1 0 0 0 0,0 0-1 0 0,0 0 1 0 0,0 1 0 0 0,0-1-1 0 0,1 0 1 0 0,-1 0 0 0 0,0 0-1 0 0,0 0 1 0 0,0 0 0 0 0,0 1-1 0 0,0-1 1 0 0,0 0 0 0 0,0 0-1 0 0,0 0 1 0 0,1 1 0 0 0,-1-1-1 0 0,0 0 1 0 0,0 0 0 0 0,0 0-1 0 0,0 1 1 0 0,0-1 0 0 0,0 0-1 0 0,0 0 1 0 0,0 0 0 0 0,0 1-1 0 0,0-1 1 0 0,0 0 0 0 0,0 0-1 0 0,0 0 1 0 0,-1 0-1 0 0,1 1 1 0 0,0-1 0 0 0,0 0-1 0 0,-1 8 88 0 0,0-1 0 0 0,-1 0-1 0 0,1 0 1 0 0,-2 1-1 0 0,1-1 1 0 0,-1-1-1 0 0,0 1 1 0 0,0 0-1 0 0,-6 8 1 0 0,3-5 473 0 0,1 0 0 0 0,0 1 0 0 0,-4 11 0 0 0,9-20-433 0 0,-5 18 632 0 0,5-19-733 0 0,0-1-1 0 0,0 1 0 0 0,0-1 0 0 0,0 0 0 0 0,0 1 1 0 0,0-1-1 0 0,0 1 0 0 0,0-1 0 0 0,0 1 0 0 0,0-1 1 0 0,0 0-1 0 0,0 1 0 0 0,0-1 0 0 0,0 1 0 0 0,0-1 1 0 0,1 0-1 0 0,-1 1 0 0 0,0-1 0 0 0,0 1 0 0 0,0-1 1 0 0,1 0-1 0 0,-1 1 0 0 0,0-1 0 0 0,1 0 0 0 0,-1 0 1 0 0,0 1-1 0 0,0-1 0 0 0,1 0 0 0 0,-1 1 0 0 0,0-1 1 0 0,1 0-1 0 0,-1 0 0 0 0,1 0 0 0 0,-1 1 0 0 0,0-1 1 0 0,1 0-1 0 0,-1 0 0 0 0,1 0 0 0 0,0 0 0 0 0,1 0 128 0 0,1 0-1 0 0,0 0 0 0 0,-1 0 1 0 0,1 0-1 0 0,-1-1 1 0 0,1 1-1 0 0,0-1 0 0 0,-1 0 1 0 0,1 0-1 0 0,-1 0 0 0 0,0 0 1 0 0,1 0-1 0 0,-1 0 0 0 0,0-1 1 0 0,0 1-1 0 0,4-4 0 0 0,62-36 737 0 0,-51 28-758 0 0,0-1 0 0 0,28-29 0 0 0,-29 27 1 0 0,-1-1 105 0 0,0-1-1 0 0,15-26 1 0 0,-16 24-59 0 0,0 1 121 0 0,27-28-1 0 0,-24 30-71 0 0,17-25 1 0 0,-29 35-179 0 0,0 0 1 0 0,-1-1-1 0 0,1 1 1 0 0,-2-1 0 0 0,1 0-1 0 0,-1 0 1 0 0,2-11-1 0 0,-1 3 25 0 0,27-141 856 0 0,-28 132-758 0 0,-1 0 1 0 0,-1 0-1 0 0,-2 0 1 0 0,-4-36-1 0 0,-6-78 77 0 0,-1-3-152 0 0,10 132-95 0 0,0-1 0 0 0,-1 1 0 0 0,-1-1 0 0 0,0 1 0 0 0,0 0 1 0 0,-1 0-1 0 0,-6-10 0 0 0,-48-60 29 0 0,21 31-25 0 0,-20-22-8 0 0,42 53 0 0 0,2 3 0 0 0,-1 0 0 0 0,-32-22 0 0 0,17 14 0 0 0,27 21 0 0 0,-1 0 0 0 0,0-1 0 0 0,0 1 0 0 0,0 1 0 0 0,-1-1 0 0 0,1 0 0 0 0,0 1 0 0 0,-1 0 0 0 0,1 0 0 0 0,-7 0 0 0 0,-47-1 0 0 0,45 2 0 0 0,-14-1 0 0 0,-20 2 0 0 0,37-1 0 0 0,1 1 0 0 0,-1 0 0 0 0,1 1 0 0 0,0 0 0 0 0,-1 1 0 0 0,1 0 0 0 0,0 0 0 0 0,0 1 0 0 0,1 0 0 0 0,-17 10 0 0 0,-111 84 0 0 0,123-87-5 0 0,0 0-1 0 0,1 1 1 0 0,1 1-1 0 0,-10 14 0 0 0,-34 58-33 0 0,35-53 34 0 0,7-11 2 0 0,1 0-1 0 0,-16 42 1 0 0,11-11-14 0 0,2 2 0 0 0,-8 66 1 0 0,9-51 12 0 0,6-32 4 0 0,2 1 0 0 0,1 0 0 0 0,0 67 0 0 0,6-88 0 0 0,2 0 0 0 0,0-1 0 0 0,1 0 0 0 0,1 1 0 0 0,0-1 0 0 0,1-1 0 0 0,1 1 0 0 0,0-1 0 0 0,1 0 0 0 0,13 18 0 0 0,-5-12 0 0 0,0-1 0 0 0,1 0 0 0 0,1-1 0 0 0,1-1 0 0 0,0-1 0 0 0,23 15 0 0 0,-9-12 86 0 0,1-1 0 0 0,1-2 0 0 0,45 17 0 0 0,-69-31-53 0 0,1 0-1 0 0,-1-1 0 0 0,1 0 1 0 0,-1 0-1 0 0,1-1 1 0 0,19-2-1 0 0,-30 1-25 0 0,0 0-1 0 0,0 0 1 0 0,1 0 0 0 0,-1 0 0 0 0,0 0-1 0 0,0 1 1 0 0,0-1 0 0 0,1 0 0 0 0,-1 1-1 0 0,0-1 1 0 0,0 0 0 0 0,0 1 0 0 0,0-1-1 0 0,0 1 1 0 0,0 0 0 0 0,0-1 0 0 0,0 1 0 0 0,0 0-1 0 0,0 0 1 0 0,0-1 0 0 0,0 1 0 0 0,0 0-1 0 0,-1 0 1 0 0,2 2 0 0 0,-1-1-120 0 0,0 1-1 0 0,0-1 1 0 0,-1 0 0 0 0,1 1 0 0 0,-1-1 0 0 0,0 1 0 0 0,0-1-1 0 0,0 1 1 0 0,0-1 0 0 0,0 1 0 0 0,-1 2 0 0 0,-1 15-5109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9:09.474"/>
    </inkml:context>
    <inkml:brush xml:id="br0">
      <inkml:brushProperty name="width" value="0.1" units="cm"/>
      <inkml:brushProperty name="height" value="0.1" units="cm"/>
      <inkml:brushProperty name="color" value="#66CC00"/>
    </inkml:brush>
  </inkml:definitions>
  <inkml:trace contextRef="#ctx0" brushRef="#br0">750 1389 919 0 0,'2'-4'81'0'0,"1"0"0"0"0,0 0-1 0 0,1 0 1 0 0,-1 0 0 0 0,0 1-1 0 0,1-1 1 0 0,0 1 0 0 0,0 0-1 0 0,0 0 1 0 0,7-4-1 0 0,-4 3 78 0 0,0 1 0 0 0,-1 0 0 0 0,1 0 0 0 0,0 1 0 0 0,0-1 0 0 0,13-1-1 0 0,-18 4-63 0 0,0 0-1 0 0,0 0 0 0 0,0 0 0 0 0,1 0 1 0 0,-1 0-1 0 0,0 1 0 0 0,0-1 0 0 0,0 1 1 0 0,0-1-1 0 0,0 1 0 0 0,0 0 0 0 0,0 0 1 0 0,0 0-1 0 0,3 1 0 0 0,22 22 1099 0 0,-23-19-923 0 0,1-1 1 0 0,0 1 0 0 0,9 5 0 0 0,-13-9-209 0 0,1 0 1 0 0,0 0 0 0 0,0 0-1 0 0,0 0 1 0 0,0 0 0 0 0,0-1-1 0 0,0 1 1 0 0,0-1 0 0 0,0 0-1 0 0,0 1 1 0 0,0-1 0 0 0,0 0-1 0 0,0 0 1 0 0,0 0 0 0 0,4-1-1 0 0,-4 0-3 0 0,0 0 0 0 0,0 0 1 0 0,0-1-1 0 0,1 1 0 0 0,-2 0 0 0 0,1-1 0 0 0,0 0 0 0 0,0 1 0 0 0,0-1 0 0 0,-1 0 0 0 0,1 0 0 0 0,1-2 0 0 0,11-11 209 0 0,139-121 1218 0 0,-54 42-1040 0 0,-74 71-244 0 0,0-2-1 0 0,30-41 1 0 0,-36 41-53 0 0,-2-1 1 0 0,-2-1-1 0 0,0 0 1 0 0,20-51-1 0 0,-25 48-61 0 0,3-4 52 0 0,9-43 1 0 0,-16 49 14 0 0,-2 0 1 0 0,-1-1 0 0 0,0-51 0 0 0,-4 60-105 0 0,-1 0 1 0 0,-1 0 0 0 0,-1 0-1 0 0,0 1 1 0 0,-2 0-1 0 0,-9-24 1 0 0,8 26-39 0 0,-1 0-1 0 0,-1 1 1 0 0,0 0 0 0 0,-1 1 0 0 0,-1 0-1 0 0,0 1 1 0 0,-1 0 0 0 0,-1 0 0 0 0,-18-14-1 0 0,4 7-11 0 0,-2 2 0 0 0,0 0 0 0 0,-51-22 0 0 0,69 36 0 0 0,-29-15 0 0 0,-57-19 0 0 0,78 33 0 0 0,-1 1 0 0 0,0 0 0 0 0,0 1 0 0 0,0 2 0 0 0,-26-1 0 0 0,24 5 0 0 0,0 0 0 0 0,0 2 0 0 0,-41 13 0 0 0,56-15 0 0 0,-27 9 0 0 0,1 1 0 0 0,1 2 0 0 0,-60 35 0 0 0,-83 69 0 0 0,161-108 0 0 0,-3 3 1 0 0,1 1-1 0 0,0 1 1 0 0,1 0 0 0 0,-15 21-1 0 0,-48 72-14 0 0,76-105 13 0 0,-41 66-44 0 0,3 1 1 0 0,-56 136-1 0 0,84-177 35 0 0,2 0 0 0 0,1 0 1 0 0,2 0-1 0 0,1 1 0 0 0,1 0 0 0 0,1 0 1 0 0,2 1-1 0 0,1-1 0 0 0,2 1 1 0 0,8 59-1 0 0,-3-59 6 0 0,2 0-1 0 0,19 51 1 0 0,-19-64 4 0 0,1 0 1 0 0,1 0-1 0 0,0-1 0 0 0,2 0 1 0 0,18 22-1 0 0,-18-25 4 0 0,1-1 0 0 0,0 0 0 0 0,1 0 0 0 0,1-2-1 0 0,-1 0 1 0 0,2 0 0 0 0,0-1 0 0 0,0-1 0 0 0,1-1-1 0 0,0 0 1 0 0,0-1 0 0 0,0-1 0 0 0,35 7 0 0 0,-31-10 37 0 0,1 0 0 0 0,0-1 0 0 0,0-1 0 0 0,0-1-1 0 0,-1-1 1 0 0,1-1 0 0 0,0-1 0 0 0,-1-1 0 0 0,1-1 0 0 0,36-13 0 0 0,12-10 142 0 0,-47 17-108 0 0,1 2-1 0 0,0 0 0 0 0,30-5 0 0 0,-51 13-107 0 0,1 1-1 0 0,-1-1 1 0 0,0 1 0 0 0,1-1-1 0 0,-1 1 1 0 0,0 0-1 0 0,0 1 1 0 0,1-1-1 0 0,-1 0 1 0 0,0 1-1 0 0,0 0 1 0 0,1 0 0 0 0,-1 0-1 0 0,0 0 1 0 0,0 0-1 0 0,0 1 1 0 0,0-1-1 0 0,-1 1 1 0 0,1 0-1 0 0,0 0 1 0 0,-1 0 0 0 0,1 0-1 0 0,2 3 1 0 0,7 11-1085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59:26.402"/>
    </inkml:context>
    <inkml:brush xml:id="br0">
      <inkml:brushProperty name="width" value="0.1" units="cm"/>
      <inkml:brushProperty name="height" value="0.1" units="cm"/>
      <inkml:brushProperty name="color" value="#66CC00"/>
    </inkml:brush>
  </inkml:definitions>
  <inkml:trace contextRef="#ctx0" brushRef="#br0">535 1005 799 0 0,'-3'5'92'0'0,"-1"-1"0"0"0,1 1 0 0 0,-1-1 0 0 0,0 1 0 0 0,0-1 0 0 0,0-1 0 0 0,-6 5 0 0 0,-9 9 295 0 0,-9 4 1261 0 0,-3 2-4 0 0,29-21-1483 0 0,0 0 0 0 0,1-1 0 0 0,-1 1 0 0 0,1 0-1 0 0,-1 0 1 0 0,1 0 0 0 0,-1 0 0 0 0,1 0 0 0 0,0 1 0 0 0,0-1 0 0 0,0 0 0 0 0,0 4 0 0 0,0 1-47 0 0,0-1 0 0 0,1 1-1 0 0,0 0 1 0 0,0 0 0 0 0,1 0 0 0 0,0 0-1 0 0,0 0 1 0 0,1 0 0 0 0,-1-1 0 0 0,1 1 0 0 0,6 10-1 0 0,-7-15-45 0 0,0 0-1 0 0,0 0 1 0 0,0-1-1 0 0,1 1 1 0 0,-1-1-1 0 0,1 1 1 0 0,-1-1-1 0 0,1 0 1 0 0,0 0-1 0 0,-1 1 1 0 0,1-1-1 0 0,0 0 1 0 0,0 0-1 0 0,0-1 0 0 0,0 1 1 0 0,0 0-1 0 0,0-1 1 0 0,0 1-1 0 0,0-1 1 0 0,3 1-1 0 0,6 0 352 0 0,-1-1 0 0 0,21-1-1 0 0,-11 1-261 0 0,-11 0-105 0 0,0 0 0 0 0,-1 0 0 0 0,1-1 0 0 0,0 0 0 0 0,0-1 0 0 0,0 0 0 0 0,-1 0 0 0 0,1-1 0 0 0,-1 0 0 0 0,0 0 1 0 0,0-1-1 0 0,0 0 0 0 0,0-1 0 0 0,0 1 0 0 0,-1-2 0 0 0,10-7 0 0 0,68-57 824 0 0,-51 44-660 0 0,-15 11-107 0 0,57-49 228 0 0,-68 56-314 0 0,0-1 1 0 0,0 0-1 0 0,-1-1 0 0 0,-1 0 1 0 0,1 0-1 0 0,6-14 0 0 0,12-29 124 0 0,-8 17 100 0 0,-1 1 1 0 0,-2-2-1 0 0,15-55 0 0 0,-24 57-100 0 0,2-63 0 0 0,-6 80-137 0 0,-1 1-3 0 0,0-1 0 0 0,-1 1 1 0 0,0-1-1 0 0,-2 1 0 0 0,0 0 0 0 0,-1 0 0 0 0,-1 0 0 0 0,-10-26 0 0 0,9 31-1 0 0,0 1-1 0 0,0 0 0 0 0,-1 0 1 0 0,0 1-1 0 0,-1 0 0 0 0,0 0 1 0 0,-1 1-1 0 0,0 0 0 0 0,0 0 1 0 0,-1 1-1 0 0,-20-13 0 0 0,-47-23 8 0 0,46 27 7 0 0,-52-38 1 0 0,68 43-21 0 0,0 0 1 0 0,-1 2 0 0 0,-1-1 0 0 0,1 2 0 0 0,-1 0 0 0 0,-1 1 0 0 0,0 1 0 0 0,0 1 0 0 0,0 0-1 0 0,-1 1 1 0 0,-19-2 0 0 0,12 4-11 0 0,-1 0-1 0 0,1 2 0 0 0,0 1 1 0 0,-27 3-1 0 0,44-2 7 0 0,1 0 0 0 0,0 1 0 0 0,0 0 0 0 0,-1 0-1 0 0,1 1 1 0 0,1 0 0 0 0,-1 0 0 0 0,0 1 0 0 0,1 0-1 0 0,0 0 1 0 0,0 1 0 0 0,0 0 0 0 0,0 0 0 0 0,1 1 0 0 0,0 0-1 0 0,-9 10 1 0 0,-2 8-27 0 0,1 2-1 0 0,1-1 0 0 0,-12 32 1 0 0,-30 86-8 0 0,32-74 48 0 0,14-37-30 0 0,1 1 1 0 0,2 0-1 0 0,1 1 0 0 0,-4 58 0 0 0,8-38-13 0 0,4 0-1 0 0,7 67 0 0 0,-6-102 30 0 0,1 0 0 0 0,1-1-1 0 0,1 0 1 0 0,0 0 0 0 0,11 22-1 0 0,-10-27 2 0 0,0-1 0 0 0,1-1 0 0 0,1 1 0 0 0,0-1 0 0 0,0-1 0 0 0,1 1 0 0 0,20 17 0 0 0,-20-21 4 0 0,1 1 0 0 0,0-1 0 0 0,1-1 0 0 0,-1 0 0 0 0,1 0 0 0 0,0-1 0 0 0,0-1 0 0 0,14 4 0 0 0,-5-3 0 0 0,1-1 0 0 0,1 0 0 0 0,35 0 0 0 0,-47-4-102 0 0,-1 0-1 0 0,0 1 1 0 0,0 0-1 0 0,0 0 1 0 0,0 1-1 0 0,0 0 0 0 0,0 1 1 0 0,-1 0-1 0 0,1 0 1 0 0,15 9-1 0 0,-3 4-1153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4:48.548"/>
    </inkml:context>
    <inkml:brush xml:id="br0">
      <inkml:brushProperty name="width" value="0.1" units="cm"/>
      <inkml:brushProperty name="height" value="0.1" units="cm"/>
      <inkml:brushProperty name="color" value="#F4F91B"/>
    </inkml:brush>
  </inkml:definitions>
  <inkml:trace contextRef="#ctx0" brushRef="#br0">1 1 1375 0 0,'1'-1'1170'0'0,"-1"1"-1135"0"0,11 6 678 0 0,-8-4-614 0 0,-1 0-1 0 0,1 0 0 0 0,0 1 0 0 0,-1-1 1 0 0,1 0-1 0 0,-1 1 0 0 0,4 5 0 0 0,-4-5 40 0 0,-1 0 0 0 0,1-1 0 0 0,-1 1-1 0 0,1-1 1 0 0,0 1 0 0 0,3 2 0 0 0,-4-4-69 0 0,-1-1 0 0 0,1 1 0 0 0,0-1 0 0 0,0 1 0 0 0,0-1 0 0 0,-1 1 0 0 0,1-1 0 0 0,0 1 0 0 0,0-1-1 0 0,0 1 1 0 0,0-1 0 0 0,0 0 0 0 0,0 0 0 0 0,0 0 0 0 0,0 1 0 0 0,0-1 0 0 0,0 0 0 0 0,-1 0 0 0 0,1 0 0 0 0,0 0 0 0 0,0 0 0 0 0,0-1 0 0 0,2 1 0 0 0,2-2 67 0 0,0 1-1 0 0,0 0 0 0 0,1 0 1 0 0,-1 1-1 0 0,0 0 0 0 0,1-1 0 0 0,-1 2 1 0 0,1-1-1 0 0,-1 1 0 0 0,9 2 1 0 0,2 1-10 0 0,0 1 1 0 0,17 9-1 0 0,-28-13-53 0 0,1 0 0 0 0,-1 0 0 0 0,1 0 0 0 0,0 0-1 0 0,-1-1 1 0 0,1 0 0 0 0,-1 0 0 0 0,1-1 0 0 0,0 1 0 0 0,-1-1-1 0 0,6-2 1 0 0,-3 1 56 0 0,0 1 0 0 0,0 0-1 0 0,-1 0 1 0 0,14 2 0 0 0,-8-1-18 0 0,-1 0 1 0 0,1 0-1 0 0,-1-1 1 0 0,1-1 0 0 0,12-3-1 0 0,-13 3-23 0 0,1 0 0 0 0,0 0 0 0 0,-1 1 0 0 0,1 0 0 0 0,13 2 0 0 0,-9 0 11 0 0,0 0 0 0 0,26-3 1 0 0,-25 0 57 0 0,32 2 1 0 0,-24 3-59 0 0,30 7 0 0 0,-8 2-76 0 0,-30-7 24 0 0,0 0-1 0 0,0-1 1 0 0,1-1-1 0 0,23 0 1 0 0,129 1 550 0 0,-139-5-508 0 0,0-3-1 0 0,59-12 1 0 0,-3-1 18 0 0,-77 15-106 0 0,162-18 103 0 0,-139 18-80 0 0,1 1 0 0 0,-1 2-1 0 0,37 6 1 0 0,61 3 57 0 0,-39-6-34 0 0,-66-1-10 0 0,80 4 57 0 0,-88-6-65 0 0,0-2-1 0 0,0 0 1 0 0,30-7 0 0 0,121-22 334 0 0,-127 24-324 0 0,-11 3-39 0 0,43 1 0 0 0,-63 2 0 0 0,52-2 22 0 0,34 2 20 0 0,-71 1-20 0 0,1 2-1 0 0,37 9 0 0 0,84 20-21 0 0,58 6 0 0 0,-173-32 0 0 0,-11-3 0 0 0,-10-2 0 0 0,0 1 0 0 0,17 5 0 0 0,-25-5 0 0 0,-1 0 0 0 0,1 0 0 0 0,-1 0 0 0 0,0 0 0 0 0,1 0 0 0 0,-1 1 0 0 0,0 0 0 0 0,-1 0 0 0 0,1 0 0 0 0,3 4 0 0 0,0 1-139 0 0,-1 0 0 0 0,-1 0 0 0 0,1 0 0 0 0,-1 1-1 0 0,-1 0 1 0 0,1 0 0 0 0,4 15 0 0 0,-1 2-412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5:27.419"/>
    </inkml:context>
    <inkml:brush xml:id="br0">
      <inkml:brushProperty name="width" value="0.1" units="cm"/>
      <inkml:brushProperty name="height" value="0.1" units="cm"/>
      <inkml:brushProperty name="color" value="#F4F91B"/>
    </inkml:brush>
  </inkml:definitions>
  <inkml:trace contextRef="#ctx0" brushRef="#br0">6743 77 455 0 0,'-1'-2'150'0'0,"0"-1"0"0"0,0 1 0 0 0,0-1 0 0 0,0 1 0 0 0,1-1 0 0 0,-1 1 0 0 0,1-1 0 0 0,0 1 0 0 0,0-1 0 0 0,0 0 0 0 0,0 1 0 0 0,0-1 0 0 0,1 1 0 0 0,0-5 0 0 0,0-14 600 0 0,-1 21-716 0 0,0-1-1 0 0,0 0 1 0 0,0 1-1 0 0,-1-1 1 0 0,1 0-1 0 0,0 1 1 0 0,0-1-1 0 0,-1 1 0 0 0,1-1 1 0 0,0 0-1 0 0,-1 1 1 0 0,1-1-1 0 0,-1 1 1 0 0,1-1-1 0 0,-1 1 1 0 0,1-1-1 0 0,-1 1 0 0 0,1 0 1 0 0,-1-1-1 0 0,1 1 1 0 0,-1 0-1 0 0,0-1 1 0 0,1 1-1 0 0,-1 0 1 0 0,0 0-1 0 0,1-1 1 0 0,-1 1-1 0 0,0 0 0 0 0,1 0 1 0 0,-1 0-1 0 0,0 0 1 0 0,1 0-1 0 0,-2 0 1 0 0,-26 6 390 0 0,10-1-227 0 0,-18-1 134 0 0,-56 3 579 0 0,57-6-515 0 0,1 2 0 0 0,-61 12-1 0 0,88-13-313 0 0,0 0-1 0 0,0 1 1 0 0,0-1-1 0 0,1 1 1 0 0,-1 0-1 0 0,0 1 1 0 0,-9 7-1 0 0,0 1 279 0 0,-21 24 0 0 0,32-32-330 0 0,-80 71 1204 0 0,80-68-1185 0 0,0 0-1 0 0,0 0 1 0 0,1 0 0 0 0,0 1-1 0 0,0-1 1 0 0,1 1-1 0 0,0 0 1 0 0,-3 13 0 0 0,-12 28 131 0 0,16-46-141 0 0,1 1-1 0 0,-1-1 0 0 0,1 1 0 0 0,0-1 0 0 0,1 1 0 0 0,-1 0 1 0 0,0 0-1 0 0,1-1 0 0 0,0 1 0 0 0,0 0 0 0 0,0-1 1 0 0,0 1-1 0 0,1 0 0 0 0,0 0 0 0 0,-1-1 0 0 0,1 1 1 0 0,1-1-1 0 0,2 8 0 0 0,6 21 91 0 0,-7-20-77 0 0,1 1-1 0 0,7 14 1 0 0,-8-21-30 0 0,2 4 73 0 0,0 0 0 0 0,0 0 0 0 0,1 0 0 0 0,0-1 0 0 0,1 0 0 0 0,0 0 0 0 0,15 15 0 0 0,-17-21-28 0 0,0 0 0 0 0,0 0 0 0 0,1 0-1 0 0,-1 0 1 0 0,1-1 0 0 0,11 3 0 0 0,-5-1 17 0 0,-10-3-64 0 0,0-1-1 0 0,0 1 1 0 0,-1 0-1 0 0,1 0 1 0 0,0 0-1 0 0,0 0 1 0 0,-1 0-1 0 0,1 0 1 0 0,0 0-1 0 0,-1 1 1 0 0,1-1-1 0 0,-1 1 1 0 0,0-1-1 0 0,1 1 1 0 0,-1-1-1 0 0,0 1 1 0 0,0 0-1 0 0,0-1 1 0 0,0 1-1 0 0,0 0 1 0 0,0 0-1 0 0,-1 0 1 0 0,1 0-1 0 0,-1 0 1 0 0,1 0-1 0 0,-1 0 1 0 0,1 2-1 0 0,-1-1-5 0 0,-1-1 0 0 0,1 0 0 0 0,0 1 0 0 0,-1-1-1 0 0,0 1 1 0 0,1-1 0 0 0,-1 0 0 0 0,0 1-1 0 0,0-1 1 0 0,0 0 0 0 0,0 0 0 0 0,-1 0 0 0 0,1 0-1 0 0,-1 0 1 0 0,1 0 0 0 0,-1 0 0 0 0,0 0-1 0 0,1-1 1 0 0,-1 1 0 0 0,0-1 0 0 0,0 1 0 0 0,-4 1-1 0 0,-175 85 629 0 0,158-78-584 0 0,-65 31 2 0 0,-42 17 20 0 0,35-27-15 0 0,79-26-58 0 0,1-1 0 0 0,-1-1 0 0 0,0 0-1 0 0,-16 0 1 0 0,-64 0 28 0 0,82-3-33 0 0,-30-2 11 0 0,22 1 9 0 0,-26 1 0 0 0,24 1-6 0 0,-39-5 0 0 0,50 3 19 0 0,-5-1-24 0 0,1-1 0 0 0,-25-9 0 0 0,-20-3 130 0 0,-115-7 191 0 0,101 6-274 0 0,53 10-37 0 0,-1 2 0 0 0,-27-3 0 0 0,-11 0 33 0 0,42 4-18 0 0,0 1 0 0 0,-1 1-1 0 0,-37 2 1 0 0,-158 21-35 0 0,131-13 155 0 0,-162-5 0 0 0,58-25-35 0 0,13 1 198 0 0,64 16-193 0 0,-60-5-38 0 0,141 6-36 0 0,-88-16-26 0 0,75 11 57 0 0,0 3 1 0 0,-78-1-1 0 0,-15-2-13 0 0,108 5-51 0 0,-18-3 42 0 0,-1 2-1 0 0,1 2 1 0 0,-70 5-1 0 0,12 5-59 0 0,63-6 0 0 0,-60-3 42 0 0,36-1-20 0 0,19 3-22 0 0,1 3 0 0 0,-69 13 0 0 0,36 1 0 0 0,-24 5 0 0 0,28-6 0 0 0,30-6 0 0 0,-12 4 0 0 0,35-8 0 0 0,-1-1 0 0 0,0-2 0 0 0,0 0 0 0 0,-27 1 0 0 0,-97 3 64 0 0,-116-10-64 0 0,211-1 67 0 0,29 2-68 0 0,-26 1-1 0 0,-124 4 2 0 0,161-4-1 0 0,1-1 0 0 0,-1 0-1 0 0,-20-5 1 0 0,19 4 21 0 0,0 0-1 0 0,-16-1 1 0 0,-115-8 3 0 0,143 10-25 0 0,-137-20-9 0 0,92 16 987 0 0,-85 2 0 0 0,81 4-992 0 0,37 0-132 0 0,0 0 0 0 0,0 1-1 0 0,0 0 1 0 0,1 1 0 0 0,-1 1-1 0 0,1 0 1 0 0,0 1 0 0 0,0 0-1 0 0,0 1 1 0 0,1 0 0 0 0,0 0 0 0 0,-12 10-1 0 0,-40 39 77 0 0,55-48 72 0 0,0 0 0 0 0,0 0 0 0 0,1 0 0 0 0,1 1 0 0 0,-1 0 0 0 0,1 0 0 0 0,0 1 0 0 0,1 0 0 0 0,0 0 0 0 0,0 0 0 0 0,1 1 0 0 0,1-1 0 0 0,-1 1 0 0 0,1 0 0 0 0,1 0 0 0 0,0 0 0 0 0,-1 14 0 0 0,1-5 0 0 0,1 1 0 0 0,0 0 0 0 0,2 0 0 0 0,3 24 0 0 0,-3-37 0 0 0,1-1 0 0 0,-1 1 0 0 0,1 0 0 0 0,0-1 0 0 0,1 1 0 0 0,0-1 0 0 0,0 0 0 0 0,0 0 0 0 0,1 0 0 0 0,0 0 0 0 0,0 0 0 0 0,0-1 0 0 0,1 0 0 0 0,-1 0 0 0 0,9 7 0 0 0,51 29 128 0 0,-51-32-112 0 0,0-1 0 0 0,0-1 0 0 0,1 0 0 0 0,1 0 0 0 0,-1-1 0 0 0,1-1 0 0 0,19 4 0 0 0,-7-3 16 0 0,0-2 0 0 0,0-1 0 0 0,36 0 0 0 0,-52-2-14 0 0,0 0 0 0 0,0 1-1 0 0,0 0 1 0 0,16 6 0 0 0,12 2 32 0 0,-8-2 26 0 0,38 15-1 0 0,6 1-45 0 0,-23-16-31 0 0,-40-7 39 0 0,0 1 1 0 0,-1 0-1 0 0,14 4 0 0 0,90 22-22 0 0,-74-17-3 0 0,1-1 0 0 0,1-3-1 0 0,50 2 1 0 0,-1 1 0 0 0,69 3 111 0 0,-6-1 12 0 0,-97-7-95 0 0,0-2 0 0 0,-1-3 0 0 0,1-2-1 0 0,97-17 1 0 0,-87 10-6 0 0,2 2 0 0 0,-1 3-1 0 0,99 8 1 0 0,28 7 75 0 0,51 5 25 0 0,-189-12-135 0 0,32 4 0 0 0,-4-2 0 0 0,83 19 16 0 0,-78-9 8 0 0,165 6 0 0 0,-186-22-23 0 0,325 10 9 0 0,-312-3 29 0 0,0-4 0 0 0,130-11 0 0 0,19-18 15 0 0,-128 20-50 0 0,115 9 1 0 0,-134 0-4 0 0,-14-5-1 0 0,127-19 0 0 0,-133 11 0 0 0,0 3 0 0 0,98 2 0 0 0,-37 14-1 0 0,101 4 66 0 0,-190-15-65 0 0,-1-2 0 0 0,40-8 0 0 0,24-4 0 0 0,-15 11 0 0 0,165 12 0 0 0,-196-4 16 0 0,0-2 0 0 0,0-2 0 0 0,75-12 0 0 0,-6-4 6 0 0,1 6-1 0 0,163 6 0 0 0,-252 6-21 0 0,232-4 0 0 0,78-17 64 0 0,-285 19-64 0 0,167 6 0 0 0,-123-3 0 0 0,118-13 0 0 0,-134 5 0 0 0,-25 2 0 0 0,109-4 0 0 0,302-8 64 0 0,-365 6-64 0 0,161 6 0 0 0,126 30 0 0 0,-388-25 0 0 0,345 26 0 0 0,-262-16 0 0 0,98 9 0 0 0,-77-16 17 0 0,111-10-1 0 0,96 2 15 0 0,-289 6-31 0 0,227 10 0 0 0,-133-23 0 0 0,-64 4 0 0 0,48-3 0 0 0,0 5 0 0 0,151 12 0 0 0,-171-4 0 0 0,144-11 0 0 0,56 1 0 0 0,-68 26 0 0 0,-168-14 0 0 0,252 1 0 0 0,-205-9 0 0 0,151 17 0 0 0,-147 0 0 0 0,181 0 0 0 0,-108-17 0 0 0,-94 0 0 0 0,1 4 0 0 0,92 14 0 0 0,-116-8 13 0 0,1-3 0 0 0,-1-2 0 0 0,1-3-1 0 0,95-15 1 0 0,-100 9-13 0 0,-1 1 0 0 0,84 3 0 0 0,106 23 0 0 0,-182-17 0 0 0,-1-2 0 0 0,99-11 0 0 0,23 0 0 0 0,1 17 0 0 0,45 0 0 0 0,-69-21 0 0 0,31 0 0 0 0,-48 12 0 0 0,-62 1 0 0 0,-17-1 0 0 0,117 13 0 0 0,-129-5 0 0 0,-1-3 0 0 0,1-2 0 0 0,99-11 0 0 0,-70 6 0 0 0,158 12 0 0 0,-139-2 11 0 0,74 7 106 0 0,-109-11-117 0 0,-37-3 0 0 0,80-2 0 0 0,-48 0 0 0 0,76 7 0 0 0,20 18 0 0 0,-88-11 0 0 0,118 5 0 0 0,35-23 0 0 0,72 1 0 0 0,-237 8 0 0 0,373-1 0 0 0,-53-3 0 0 0,-292 5 0 0 0,59 5 0 0 0,-73-1 0 0 0,103-5 0 0 0,-41-2 0 0 0,329 20 0 0 0,-143-31 0 0 0,-138 1 0 0 0,-116 10-2 0 0,77 11-1 0 0,38 2 62 0 0,-7-10 19 0 0,73 0-142 0 0,-120 3 51 0 0,-19 0 14 0 0,71-6-1 0 0,366 4 0 0 0,-300-5-4 0 0,1 0 62 0 0,571-1-48 0 0,-669-6-10 0 0,108 1 0 0 0,-114 6 45 0 0,7 0-26 0 0,130 24-19 0 0,-56 0 0 0 0,-156-16 0 0 0,45 2 0 0 0,-94-9 0 0 0,0-1 0 0 0,0 0 0 0 0,0-1 0 0 0,28-6 0 0 0,-4-5-8 0 0,-20 6 32 0 0,1 1 0 0 0,37-5 0 0 0,-50 9-24 0 0,1 1 0 0 0,-1-1 0 0 0,16-6 0 0 0,-21 7 0 0 0,1 0 0 0 0,-1-1 0 0 0,1 0 0 0 0,-1 0 0 0 0,0 0 0 0 0,0 0 0 0 0,0 0 0 0 0,0-1 0 0 0,0 1 0 0 0,0-1 0 0 0,2-3 0 0 0,14-29 64 0 0,-12 28-64 0 0,1 0 0 0 0,0 0 0 0 0,1 1 0 0 0,-1 0 0 0 0,1 0 0 0 0,0 1 0 0 0,1 0 0 0 0,13-4 0 0 0,-8 2 0 0 0,0 0 0 0 0,17-12 0 0 0,-19 11 5 0 0,15-13-15 0 0,-27 19 14 0 0,1 1-1 0 0,-1 0 0 0 0,0-1 1 0 0,0 1-1 0 0,0-1 1 0 0,0 1-1 0 0,0-1 1 0 0,0 0-1 0 0,-1 1 1 0 0,1-1-1 0 0,0 0 0 0 0,-1 0 1 0 0,1 1-1 0 0,-1-1 1 0 0,0 0-1 0 0,1-3 1 0 0,-1-2-3 0 0,1 0 1 0 0,0 1 0 0 0,0-1 0 0 0,1 0 0 0 0,3-9 0 0 0,-3 11-2 0 0,0 0 0 0 0,0-1 0 0 0,-1 1 0 0 0,0-1 0 0 0,0 1 0 0 0,0-1-1 0 0,-1 0 1 0 0,0 1 0 0 0,0-10 0 0 0,-2 7 0 0 0,0 0-1 0 0,-7-16 1 0 0,-2-9 12 0 0,8 3 46 0 0,4 25-58 0 0,-1 1-1 0 0,0-1 0 0 0,-1 0 0 0 0,1 1 1 0 0,-1-1-1 0 0,-2-6 0 0 0,-5-6 1 0 0,0 0 0 0 0,-1 1 0 0 0,-1 0 0 0 0,0 1 0 0 0,-17-19 0 0 0,-10-14 11 0 0,27 32 7 0 0,1-1-1 0 0,-13-32 1 0 0,3 4-18 0 0,18 41 0 0 0,-1 0 0 0 0,1 0 0 0 0,0 0 0 0 0,1 0 0 0 0,-1 0 0 0 0,1 0 0 0 0,0-1 0 0 0,0-6 0 0 0,0 9 0 0 0,1 1 0 0 0,-1-1 0 0 0,1 0 0 0 0,-1 0 0 0 0,1 0 0 0 0,0 1 0 0 0,0-1 0 0 0,0 0 0 0 0,0 1 0 0 0,0-1 0 0 0,0 1 0 0 0,1-1 0 0 0,-1 1 0 0 0,0-1 0 0 0,1 1 0 0 0,-1 0 0 0 0,1 0 0 0 0,-1 0 0 0 0,1-1 0 0 0,0 2 0 0 0,2-2 0 0 0,-1 0 0 0 0,91-42 0 0 0,-78 38 0 0 0,-1 1 0 0 0,1 0 0 0 0,1 2 0 0 0,19-4 0 0 0,-18 5 0 0 0,3 0 0 0 0,38 0 0 0 0,187 6 0 0 0,-143-7 0 0 0,41 1 0 0 0,-10 2 0 0 0,10 1 0 0 0,-3 3 0 0 0,107-14 0 0 0,1 0 0 0 0,114 8 0 0 0,-268 5 0 0 0,55-2 0 0 0,-59-9 0 0 0,56-2 0 0 0,-54 12 0 0 0,73-3 0 0 0,-143 1 0 0 0,-1 1 0 0 0,1 1 0 0 0,22 4 0 0 0,-18-1 0 0 0,41 0 0 0 0,37 3 0 0 0,-71-4 0 0 0,61-1 0 0 0,44-3 0 0 0,-57 1 0 0 0,62 12 0 0 0,-46-3 0 0 0,-64-7 0 0 0,11 0 0 0 0,66-3 0 0 0,-35-5 0 0 0,157-17 0 0 0,-153 14 0 0 0,81 2 0 0 0,-138 5 0 0 0,0-1 0 0 0,0-1 0 0 0,-1-1 0 0 0,1-1 0 0 0,-1-1 0 0 0,34-13 0 0 0,-49 16 0 0 0,-1-1 0 0 0,1 0 0 0 0,-1 0 0 0 0,0 0 0 0 0,9-8 0 0 0,-9 7 0 0 0,1 0 0 0 0,-1 0 0 0 0,2 0 0 0 0,7-4 0 0 0,82-38 0 0 0,-85 39 0 0 0,1 0 0 0 0,-1-1 0 0 0,0 0 0 0 0,-1-1 0 0 0,13-14 0 0 0,-10 10 0 0 0,30-24 0 0 0,-33 31 0 0 0,0 0 0 0 0,0-1 0 0 0,17-17 0 0 0,-25 22 0 0 0,0 0 0 0 0,0-1 0 0 0,-1 1 0 0 0,0 0 0 0 0,0-1 0 0 0,0 0 0 0 0,0 1 0 0 0,0-1 0 0 0,-1 0 0 0 0,1 0 0 0 0,-1 0 0 0 0,0 0 0 0 0,0-6 0 0 0,0 1 4 0 0,0 0 0 0 0,-1 0 0 0 0,0 0-1 0 0,-1 0 1 0 0,0 0 0 0 0,-1 1 0 0 0,1-1 0 0 0,-2 0-1 0 0,1 1 1 0 0,-1-1 0 0 0,0 1 0 0 0,-1 0 0 0 0,-8-14 0 0 0,4 9-4 0 0,0 1 1 0 0,-1 0 0 0 0,0 1 0 0 0,0 0 0 0 0,-2 1-1 0 0,1 0 1 0 0,-1 0 0 0 0,0 1 0 0 0,-1 0 0 0 0,0 1 0 0 0,-1 1-1 0 0,-22-11 1 0 0,-3 4 15 0 0,0 2 0 0 0,-1 1 0 0 0,-71-10 0 0 0,-65 1-16 0 0,-273 4 0 0 0,348 15 0 0 0,-134-20 0 0 0,124 9 0 0 0,11 6 0 0 0,-177 13 0 0 0,88-8 0 0 0,151 0 0 0 0,-94-13 0 0 0,-3-1 0 0 0,-139 20 64 0 0,7 1-32 0 0,-1-20 0 0 0,264 14-32 0 0,-235-2 0 0 0,-109 2 0 0 0,36-14 0 0 0,294 14 0 0 0,-222 0 0 0 0,-185-3 0 0 0,278 3 0 0 0,-101 9 0 0 0,-61-1 0 0 0,-60-5 0 0 0,221 7 0 0 0,-287-20 0 0 0,341 4 0 0 0,-152 8 0 0 0,-99-2 0 0 0,227-4 0 0 0,-203 9 0 0 0,33 9 0 0 0,37-16 0 0 0,155-1 0 0 0,-125 10 0 0 0,66 4 0 0 0,-180-11 0 0 0,321-1 0 0 0,-107-3 0 0 0,-144 14 0 0 0,123 5 64 0 0,-155-5 0 0 0,-246 20-64 0 0,359-18 0 0 0,134-9 0 0 0,-609-3 0 0 0,516-2 0 0 0,-16 0 0 0 0,46-1 0 0 0,45 2 0 0 0,-97-1 0 0 0,53 2 0 0 0,-137-17 0 0 0,175 7 0 0 0,0 3 0 0 0,-125 6 0 0 0,-224 11 0 0 0,196-10 0 0 0,-9 12 0 0 0,31 0 0 0 0,158-12 0 0 0,-324 5 0 0 0,109 2 0 0 0,-28-3 0 0 0,108 2 0 0 0,-32-8 0 0 0,68-1 0 0 0,38 0 0 0 0,-59 2 0 0 0,-63 5 0 0 0,9 0 0 0 0,152 0 0 0 0,-112 0 0 0 0,33-4 0 0 0,70 1 0 0 0,-30 1 0 0 0,-37 1 0 0 0,-45-1 0 0 0,28-2 0 0 0,-72-4 0 0 0,31-1 0 0 0,57 4 0 0 0,11-6 0 0 0,-235 0 0 0 0,318 9 0 0 0,-137 4 0 0 0,80 0 0 0 0,0 0 0 0 0,-189 15 0 0 0,264-18 0 0 0,-94 3 0 0 0,58-4 0 0 0,-68-6 0 0 0,97 1 0 0 0,0 2 0 0 0,-65 5 0 0 0,70 0 0 0 0,-1-2 0 0 0,-63-4 0 0 0,-70-19 0 0 0,149 19 0 0 0,-54-6 0 0 0,-15-1 0 0 0,-41-7 0 0 0,107 13 0 0 0,0-1 0 0 0,0 2 0 0 0,-39 1 0 0 0,-58 3 0 0 0,79-3 0 0 0,-20-4 0 0 0,48 3 0 0 0,-1 1 0 0 0,1 0 0 0 0,-1 1 0 0 0,1 0 0 0 0,-18 3 0 0 0,8 0 0 0 0,0-1 0 0 0,0-1 0 0 0,-24-2 0 0 0,6 0 0 0 0,-23 0 0 0 0,24-1 0 0 0,-47 5 0 0 0,48 2 0 0 0,-4 0 0 0 0,-2-1 0 0 0,1-2 0 0 0,-51-5 0 0 0,-59-5 0 0 0,81 6 0 0 0,-94-2 0 0 0,-65-3 0 0 0,68-1 0 0 0,-89-10 0 0 0,104-5 0 0 0,-48-5 0 0 0,142 23 0 0 0,-89 4 0 0 0,-152-7 0 0 0,294 7 0 0 0,-461-8 0 0 0,398 11 0 0 0,-96 10 0 0 0,29 4 0 0 0,86-13 0 0 0,-1-2 0 0 0,-62-7 0 0 0,-15 5 0 0 0,64 2 0 0 0,50-1 0 0 0,-71-4 0 0 0,36 1 0 0 0,0 2 0 0 0,-89 9 0 0 0,44 0 0 0 0,-90-14 0 0 0,46 0 0 0 0,83 5 0 0 0,-6 0 0 0 0,1 3 0 0 0,-84 12 0 0 0,106-9 0 0 0,-56 0 0 0 0,60-4 0 0 0,1 0 0 0 0,-57 12 0 0 0,58-6-124 0 0,0 1-1 0 0,-41 19 1 0 0,56-21 34 0 0,0 1 0 0 0,0 1 0 0 0,1 0 0 0 0,0 1 0 0 0,0 0 0 0 0,-18 20 1 0 0,10-7-740 0 0,2 1 1 0 0,1 1-1 0 0,1 0 1 0 0,1 1-1 0 0,-18 40 1 0 0,13-18-959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7:41.569"/>
    </inkml:context>
    <inkml:brush xml:id="br0">
      <inkml:brushProperty name="width" value="0.1" units="cm"/>
      <inkml:brushProperty name="height" value="0.1" units="cm"/>
      <inkml:brushProperty name="color" value="#F4F91B"/>
    </inkml:brush>
  </inkml:definitions>
  <inkml:trace contextRef="#ctx0" brushRef="#br0">125 11 919 0 0,'0'0'13'0'0,"0"-1"0"0"0,0 1 0 0 0,0 0 0 0 0,0-1 0 0 0,0 1-1 0 0,1-1 1 0 0,-1 1 0 0 0,-1 0 0 0 0,1-1 0 0 0,0 1-1 0 0,0 0 1 0 0,0-1 0 0 0,0 1 0 0 0,0-1 0 0 0,0 1 0 0 0,0 0-1 0 0,0-1 1 0 0,-1 1 0 0 0,1 0 0 0 0,0-1 0 0 0,0 1-1 0 0,0 0 1 0 0,-1 0 0 0 0,1-1 0 0 0,0 1 0 0 0,-1 0 0 0 0,1 0-1 0 0,0-1 1 0 0,0 1 0 0 0,-1 0 0 0 0,-9 5 1193 0 0,-11 20 117 0 0,19-22-1655 0 0,-33 34 609 0 0,30-33-113 0 0,0 0-1 0 0,1 1 1 0 0,-1 0 0 0 0,1-1-1 0 0,0 2 1 0 0,0-1-1 0 0,0 0 1 0 0,1 1 0 0 0,0 0-1 0 0,0-1 1 0 0,0 1-1 0 0,-3 11 1 0 0,6-14-40 0 0,0 0 0 0 0,1-1 0 0 0,-1 1 0 0 0,0-1-1 0 0,1 1 1 0 0,0-1 0 0 0,-1 1 0 0 0,1-1 0 0 0,0 1 0 0 0,0-1 0 0 0,1 0 0 0 0,-1 1 0 0 0,0-1-1 0 0,1 0 1 0 0,-1 0 0 0 0,1 0 0 0 0,0 0 0 0 0,0 0 0 0 0,-1 0 0 0 0,1-1 0 0 0,0 1-1 0 0,4 1 1 0 0,-1 0 155 0 0,1 0-1 0 0,0-1 1 0 0,1 0-1 0 0,-1 0 0 0 0,8 0 1 0 0,15 5 226 0 0,-16-3-279 0 0,0-1 0 0 0,0 0 0 0 0,1-1 0 0 0,-1 0 0 0 0,1-1 0 0 0,-1-1 0 0 0,24-2 0 0 0,-22 2 8 0 0,0 0-1 0 0,0 1 0 0 0,0 1 0 0 0,24 6 1 0 0,-3-1-17 0 0,37-1 225 0 0,-54-6-294 0 0,-1 1 0 0 0,0 1 0 0 0,0 1 0 0 0,18 5 0 0 0,8 3-58 0 0,0-2 1 0 0,1-3 0 0 0,50 2-1 0 0,-52-5 156 0 0,1-2 1 0 0,46-6-1 0 0,65-8 61 0 0,75-9 82 0 0,-209 20-299 0 0,28 1-1 0 0,-11 0 15 0 0,63-2 18 0 0,108-8 44 0 0,-143 3-94 0 0,141-8 128 0 0,-46 28-99 0 0,-38-1-64 0 0,-35-9 33 0 0,93-9-1 0 0,-110-1-22 0 0,45-3 23 0 0,-82 8-48 0 0,18 0 20 0 0,195 5 86 0 0,-167 5-130 0 0,36 0 15 0 0,-65-8 46 0 0,65-9-1 0 0,37-8 60 0 0,-19 5 20 0 0,-93 10-114 0 0,59 5-1 0 0,20-1 58 0 0,-98-1-65 0 0,1 1 0 0 0,0 1 0 0 0,28 6 0 0 0,20 1-16 0 0,78 3 0 0 0,-18-11 0 0 0,17 2 0 0 0,174 16 0 0 0,-172-22 0 0 0,90 2 0 0 0,-187 3 0 0 0,142 12 0 0 0,-98-5 0 0 0,143-4 0 0 0,-66-4 0 0 0,-3 12-1 0 0,32 2 66 0 0,-168-15-62 0 0,201-4 58 0 0,-232 4-196 0 0,-1-1 1 0 0,1 1-1 0 0,0 0 0 0 0,-1 0 0 0 0,1 1 0 0 0,0-1 0 0 0,-1 1 0 0 0,1 0 1 0 0,-1-1-1 0 0,1 2 0 0 0,-1-1 0 0 0,1 0 0 0 0,-1 1 0 0 0,4 2 1 0 0,-3 0-1004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7:43.360"/>
    </inkml:context>
    <inkml:brush xml:id="br0">
      <inkml:brushProperty name="width" value="0.1" units="cm"/>
      <inkml:brushProperty name="height" value="0.1" units="cm"/>
      <inkml:brushProperty name="color" value="#F4F91B"/>
    </inkml:brush>
  </inkml:definitions>
  <inkml:trace contextRef="#ctx0" brushRef="#br0">168 14 455 0 0,'-1'-1'116'0'0,"0"-1"-1"0"0,0 1 0 0 0,0 1 1 0 0,0-1-1 0 0,1 0 0 0 0,-1 0 0 0 0,-1 0 1 0 0,1 0-1 0 0,0 1 0 0 0,0-1 0 0 0,0 0 1 0 0,0 1-1 0 0,0-1 0 0 0,-1 1 0 0 0,1 0 1 0 0,0-1-1 0 0,0 1 0 0 0,-1 0 0 0 0,1 0 1 0 0,-2-1-1 0 0,0 2 36 0 0,1 1 1 0 0,0-1-1 0 0,-1 0 1 0 0,1 1-1 0 0,0-1 1 0 0,0 1-1 0 0,0-1 1 0 0,0 1-1 0 0,0 0 1 0 0,-2 3-1 0 0,-36 32 543 0 0,19-18 176 0 0,-28 32-1 0 0,49-50-840 0 0,-1 0 0 0 0,0 0 0 0 0,1 0-1 0 0,-1-1 1 0 0,0 1 0 0 0,1 0 0 0 0,-1 0 0 0 0,1 0-1 0 0,0 0 1 0 0,-1 0 0 0 0,1 0 0 0 0,0 0-1 0 0,0 0 1 0 0,-1 0 0 0 0,1 0 0 0 0,0 0 0 0 0,0 0-1 0 0,0 0 1 0 0,0 0 0 0 0,0 0 0 0 0,0 1-1 0 0,1-1 1 0 0,-1 0 0 0 0,0 0 0 0 0,1 0 0 0 0,-1 0-1 0 0,0 0 1 0 0,1-1 0 0 0,-1 1 0 0 0,1 0-1 0 0,-1 0 1 0 0,1 0 0 0 0,0 0 0 0 0,-1 0 0 0 0,1-1-1 0 0,0 1 1 0 0,0 0 0 0 0,-1 0 0 0 0,1-1-1 0 0,0 1 1 0 0,0-1 0 0 0,0 1 0 0 0,0-1 0 0 0,2 1-1 0 0,4 3 161 0 0,0-1 0 0 0,1 0-1 0 0,0 0 1 0 0,10 2 0 0 0,-17-5-148 0 0,51 12 639 0 0,-1-3 0 0 0,68 4 0 0 0,-98-13-500 0 0,36-4-1 0 0,-10 0 54 0 0,-28 2-80 0 0,-1-1-1 0 0,35-9 1 0 0,-32 6 21 0 0,38-5 1 0 0,204-4 458 0 0,-36 23 58 0 0,-195-8-572 0 0,1-2 0 0 0,-1-1 0 0 0,38-9 0 0 0,36-3 197 0 0,-58 11-243 0 0,-1 2-1 0 0,1 2 1 0 0,89 12 0 0 0,88 20-64 0 0,-178-26-8 0 0,10-1 30 0 0,0-3 0 0 0,60-6 0 0 0,4 0 4 0 0,8 3 21 0 0,169 4 144 0 0,-42 9-72 0 0,-144-15-81 0 0,-53 0-30 0 0,2 0 29 0 0,98 0 167 0 0,-36 14-95 0 0,-6 0-68 0 0,9-11 4 0 0,-50-2-55 0 0,39 0 1 0 0,66 0 0 0 0,-50 20 0 0 0,-50-6 0 0 0,139 5 0 0 0,-197-15 0 0 0,193 2 0 0 0,-63-4 0 0 0,-136 1 0 0 0,36 1 0 0 0,66 12 0 0 0,-97-11 4 0 0,0-1 0 0 0,0-2 0 0 0,0 0 0 0 0,26-3 0 0 0,-21 1 40 0 0,-23 2-31 0 0,-1 0 0 0 0,1 0 0 0 0,0 0-1 0 0,0 0 1 0 0,-1 1 0 0 0,1 0 0 0 0,0 0-1 0 0,4 1 1 0 0,-8-1-32 0 0,1-1 0 0 0,0 0-1 0 0,-1 0 1 0 0,1 1-1 0 0,0-1 1 0 0,-1 1 0 0 0,1-1-1 0 0,0 1 1 0 0,-1-1 0 0 0,1 1-1 0 0,-1-1 1 0 0,1 1-1 0 0,-1-1 1 0 0,1 1 0 0 0,-1 0-1 0 0,1-1 1 0 0,-1 1 0 0 0,1 0-1 0 0,-1-1 1 0 0,0 1-1 0 0,0 0 1 0 0,1 0 0 0 0,-1-1-1 0 0,0 1 1 0 0,0 0 0 0 0,0 0-1 0 0,0-1 1 0 0,0 1 0 0 0,0 0-1 0 0,0 0 1 0 0,0-1-1 0 0,0 1 1 0 0,0 0 0 0 0,0 0-1 0 0,0 0 1 0 0,-1-1 0 0 0,1 1-1 0 0,0 0 1 0 0,0-1-1 0 0,-1 1 1 0 0,1 0 0 0 0,-1-1-1 0 0,0 2 1 0 0,-9 11-3746 0 0,-3 1-1277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1.880"/>
    </inkml:context>
    <inkml:brush xml:id="br0">
      <inkml:brushProperty name="width" value="0.1" units="cm"/>
      <inkml:brushProperty name="height" value="0.1" units="cm"/>
      <inkml:brushProperty name="color" value="#E71224"/>
    </inkml:brush>
  </inkml:definitions>
  <inkml:trace contextRef="#ctx0" brushRef="#br0">4568 140 1375 0 0,'12'-7'131'0'0,"-9"5"35"0"0,0 0 1 0 0,0 0-1 0 0,0 0 0 0 0,1 0 1 0 0,-1 1-1 0 0,0 0 1 0 0,1-1-1 0 0,3 0 0 0 0,5-3 974 0 0,-11 3-896 0 0,-10 3-164 0 0,-12 4 57 0 0,12-1-30 0 0,-1-2 1 0 0,1 1-1 0 0,-1-1 1 0 0,0-1 0 0 0,0 0-1 0 0,-20-1 1 0 0,21-2 424 0 0,0-1 0 0 0,0 0 0 0 0,0 0 1 0 0,1-1-1 0 0,-13-7 0 0 0,5 3-153 0 0,2-5 156 0 0,13 11-479 0 0,0 1 0 0 0,0-1 0 0 0,0 1 0 0 0,0 0 0 0 0,-1-1 0 0 0,1 1 0 0 0,0 0 0 0 0,-1 0 0 0 0,1 0-1 0 0,-4-2 1 0 0,-9-1 74 0 0,0-1-1 0 0,0 2 1 0 0,0 0-1 0 0,-1 0 1 0 0,-17 0-1 0 0,-78 3 283 0 0,50 1-57 0 0,-70 7 41 0 0,-8-1-89 0 0,118-7-161 0 0,-1-1 1 0 0,1-1-1 0 0,-1-1 1 0 0,-35-11-1 0 0,24 4-2 0 0,-1 1-1 0 0,-1 2 1 0 0,1 1 0 0 0,-1 2-1 0 0,0 1 1 0 0,0 1 0 0 0,-50 5-1 0 0,-286 38 47 0 0,308-36-61 0 0,1-2 0 0 0,-72-7 0 0 0,5 0 352 0 0,102 4-415 0 0,-1-1 4 0 0,0 2 0 0 0,-46 7 0 0 0,38-3-59 0 0,-39 1 0 0 0,40-4 42 0 0,-49 9 0 0 0,55-5-38 0 0,0-2-1 0 0,0 0 1 0 0,-1-2 0 0 0,-47-3 0 0 0,-56 0-15 0 0,64 2 0 0 0,21-2 10 0 0,14 0 8 0 0,0 2 0 0 0,-50 6 0 0 0,70-5-10 0 0,0 0 0 0 0,1-1 0 0 0,-1 0 0 0 0,0-2 0 0 0,0 1 0 0 0,0-1 0 0 0,-17-4 0 0 0,6 1 58 0 0,1 1-1 0 0,-1 2 0 0 0,0 0 0 0 0,-24 3 1 0 0,-9 0-65 0 0,31-3 31 0 0,-52-8 0 0 0,42 3-19 0 0,17 2 6 0 0,0 0 0 0 0,0 2 1 0 0,1 0-1 0 0,-2 1 0 0 0,-34 3 0 0 0,33 1 80 0 0,1-2 0 0 0,-26-2 1 0 0,-23 2 552 0 0,-30 8-1011 0 0,-154-6 0 0 0,243-3 372 0 0,-15-2 50 0 0,-40 2 0 0 0,38 2-18 0 0,0-1 0 0 0,-1-2 0 0 0,1-1 0 0 0,0-1 1 0 0,0-1-1 0 0,-29-8 0 0 0,50 10 125 0 0,0 1-1 0 0,-1 0 1 0 0,1 0 0 0 0,0 0 0 0 0,-1 1 0 0 0,1 0-1 0 0,-1 0 1 0 0,1 1 0 0 0,-1 0 0 0 0,1 0-1 0 0,-12 4 1 0 0,7-1-280 0 0,0 1 0 0 0,0 1 0 0 0,0 0-1 0 0,1 0 1 0 0,-15 12 0 0 0,-24 20-2818 0 0,21-18-2815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8:09.828"/>
    </inkml:context>
    <inkml:brush xml:id="br0">
      <inkml:brushProperty name="width" value="0.1" units="cm"/>
      <inkml:brushProperty name="height" value="0.1" units="cm"/>
      <inkml:brushProperty name="color" value="#F4F91B"/>
    </inkml:brush>
  </inkml:definitions>
  <inkml:trace contextRef="#ctx0" brushRef="#br0">2454 10 1295 0 0,'0'-7'238'0'0,"1"10"300"0"0,-1-3-524 0 0,0-1 0 0 0,0 1 0 0 0,0 0 0 0 0,0 0 0 0 0,-1 0 0 0 0,1 0 0 0 0,0 0 0 0 0,0-1 0 0 0,0 1 0 0 0,0 0 0 0 0,0 0 0 0 0,0 0 0 0 0,-1 0 0 0 0,1 0 0 0 0,0 0 0 0 0,0 0 0 0 0,0 0 0 0 0,0-1 0 0 0,0 1 0 0 0,-1 0 0 0 0,1 0 0 0 0,0 0 0 0 0,0 0 0 0 0,0 0 0 0 0,0 0 0 0 0,-1 0 0 0 0,1 0 0 0 0,0 0 0 0 0,0 0 0 0 0,0 0 0 0 0,-1 0 0 0 0,1 0-1 0 0,0 0 1 0 0,0 0 0 0 0,0 0 0 0 0,0 1 0 0 0,0-1 0 0 0,-1 0 0 0 0,1 0 0 0 0,0 0 0 0 0,0 0 0 0 0,0 0 0 0 0,0 0 0 0 0,0 0 0 0 0,-1 0 0 0 0,1 1 0 0 0,0-1 0 0 0,0 0 0 0 0,0 0 0 0 0,0 0 0 0 0,0 0 0 0 0,0 0 0 0 0,0 1 0 0 0,0-1 0 0 0,0 0 0 0 0,-1 0 0 0 0,1 0 0 0 0,0 0 0 0 0,0 1 0 0 0,0-1 0 0 0,0 0 0 0 0,0 0 0 0 0,0 0 0 0 0,0 0 0 0 0,0 1-1 0 0,0-1 1 0 0,-1-1 108 0 0,0 1 0 0 0,0-1 0 0 0,-1 1 0 0 0,1-1 0 0 0,0 1-1 0 0,-1 0 1 0 0,1-1 0 0 0,-1 1 0 0 0,1 0 0 0 0,0 0 0 0 0,-1 0-1 0 0,1 0 1 0 0,-1 0 0 0 0,1 0 0 0 0,-1 0 0 0 0,1 1 0 0 0,0-1 0 0 0,-1 0-1 0 0,1 1 1 0 0,0-1 0 0 0,-1 1 0 0 0,0 0 0 0 0,-14 3 275 0 0,14-3-369 0 0,0-1 0 0 0,0 1 0 0 0,0-1 0 0 0,0 1 0 0 0,0 0 0 0 0,0 0-1 0 0,0 0 1 0 0,0 0 0 0 0,0 0 0 0 0,0 0 0 0 0,1 0 0 0 0,-1 1 0 0 0,0-1 0 0 0,1 0-1 0 0,-2 3 1 0 0,2-3 7 0 0,-1 1-1 0 0,1-1 0 0 0,-1 1 0 0 0,1-1 1 0 0,-1 0-1 0 0,0 0 0 0 0,0 1 0 0 0,1-1 1 0 0,-1 0-1 0 0,0-1 0 0 0,0 1 1 0 0,0 0-1 0 0,0 0 0 0 0,-4 0 0 0 0,2-1 116 0 0,0-1-1 0 0,1 0 0 0 0,-1 1 0 0 0,1-1 0 0 0,-1-1 0 0 0,1 1 1 0 0,-1 0-1 0 0,1-1 0 0 0,-1 0 0 0 0,1 1 0 0 0,0-2 0 0 0,0 1 1 0 0,0 0-1 0 0,0 0 0 0 0,1-1 0 0 0,-4-3 0 0 0,-18-7 1067 0 0,19 12-1158 0 0,-1 0 0 0 0,0 0 0 0 0,0 1-1 0 0,0 0 1 0 0,-1 0 0 0 0,1 1 0 0 0,0-1-1 0 0,1 1 1 0 0,-1 1 0 0 0,0-1 0 0 0,-7 3-1 0 0,4-1 30 0 0,0-1 0 0 0,0 0 0 0 0,-18 1-1 0 0,23-2-67 0 0,-1 0 0 0 0,0 0-1 0 0,1 0 1 0 0,-1 0 0 0 0,1 1-1 0 0,-1-1 1 0 0,1 1 0 0 0,-7 4-1 0 0,5-3 3 0 0,1 0 0 0 0,0-1 0 0 0,-1 0 0 0 0,-10 3-1 0 0,-3-1 97 0 0,0 2-1 0 0,-19 6 1 0 0,20-5 5 0 0,-1-1-1 0 0,-19 3 1 0 0,30-8 60 0 0,0 0-1 0 0,-1-1 1 0 0,-14-2 0 0 0,15 2-60 0 0,0-1 0 0 0,0 1 1 0 0,-16 1-1 0 0,14 1-68 0 0,0-2 0 0 0,1 0 0 0 0,-19-1 0 0 0,18 0-10 0 0,0 0 0 0 0,-1 1 0 0 0,-11 1 0 0 0,-12 2 114 0 0,-41-1-1 0 0,55-2-39 0 0,-46 3 99 0 0,-80 14 0 0 0,126-15-16 0 0,-27-2 1 0 0,29 0-135 0 0,-76-4 327 0 0,78 5-357 0 0,-29 4 0 0 0,18-1-18 0 0,17-3-2 0 0,0 0-1 0 0,1 1 0 0 0,-1 0 1 0 0,0 0-1 0 0,-8 5 1 0 0,6-3 20 0 0,-1 0 0 0 0,1-1 1 0 0,0 0-1 0 0,-16 1 0 0 0,13-2 11 0 0,0 1 0 0 0,-25 8 0 0 0,25-5-47 0 0,1-1 0 0 0,-1 0 0 0 0,0-1 1 0 0,0-1-1 0 0,0 0 0 0 0,0-1 0 0 0,0-1 0 0 0,-1 0 0 0 0,-20-2 0 0 0,-54-6 286 0 0,27 2-129 0 0,20 2-85 0 0,24 3-8 0 0,0-2 0 0 0,-21-4 0 0 0,-51-6 211 0 0,76 9-323 0 0,0 1 0 0 0,0 0 0 0 0,-1 1-1 0 0,1 1 1 0 0,0 0 0 0 0,0 2 0 0 0,-1-1 0 0 0,1 2-1 0 0,1 0 1 0 0,-1 0 0 0 0,0 1 0 0 0,1 1 0 0 0,-1 1-1 0 0,-15 8 1 0 0,-8 5-873 0 0,-6 1-36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8:52.228"/>
    </inkml:context>
    <inkml:brush xml:id="br0">
      <inkml:brushProperty name="width" value="0.1" units="cm"/>
      <inkml:brushProperty name="height" value="0.1" units="cm"/>
      <inkml:brushProperty name="color" value="#F4F91B"/>
    </inkml:brush>
  </inkml:definitions>
  <inkml:trace contextRef="#ctx0" brushRef="#br0">3560 91 455 0 0,'1'0'398'0'0,"1"-1"0"0"0,0 1-1 0 0,-1 0 1 0 0,1 0 0 0 0,0 0-1 0 0,-1 1 1 0 0,1-1 0 0 0,0 0-1 0 0,-1 1 1 0 0,1-1-1 0 0,0 1 1 0 0,2 1 0 0 0,-6-1-317 0 0,1-1 0 0 0,-1 1 0 0 0,1 0 0 0 0,-1 0 1 0 0,0-1-1 0 0,0 1 0 0 0,1-1 0 0 0,-1 1 0 0 0,0-1 0 0 0,0 0 1 0 0,-2 1-1 0 0,-15 3 399 0 0,18-3-447 0 0,1-1-1 0 0,-1 0 0 0 0,1 0 1 0 0,-1 0-1 0 0,1 1 0 0 0,-1-1 1 0 0,1 0-1 0 0,-1 0 1 0 0,1 0-1 0 0,-1 0 0 0 0,1 0 1 0 0,-1 0-1 0 0,1 0 0 0 0,-1 0 1 0 0,1 0-1 0 0,-1-1 0 0 0,1 1 1 0 0,-1 0-1 0 0,1 0 0 0 0,0 0 1 0 0,-1 0-1 0 0,1-1 0 0 0,-1 1 1 0 0,1 0-1 0 0,-1 0 1 0 0,1-1-1 0 0,0 1 0 0 0,-1 0 1 0 0,0-1-1 0 0,1 0-7 0 0,-1 1 0 0 0,1-1 0 0 0,-1 1 0 0 0,1 0 0 0 0,-1-1 0 0 0,1 1 0 0 0,-1 0 0 0 0,0-1 0 0 0,1 1 0 0 0,-1 0 0 0 0,1 0 0 0 0,-1 0 0 0 0,0-1 0 0 0,1 1 0 0 0,-1 0 0 0 0,0 0 0 0 0,1 0 0 0 0,-2 0 0 0 0,-1 1 35 0 0,1-1 0 0 0,-1 0 0 0 0,0 0 0 0 0,1 0 1 0 0,-1 0-1 0 0,0 0 0 0 0,-4-1 0 0 0,-10-1 309 0 0,-50-6 706 0 0,56 8-984 0 0,-17-1 211 0 0,0 2 0 0 0,-42 7 0 0 0,51-5-52 0 0,-37 0 0 0 0,-5 1 226 0 0,45-3-262 0 0,-27 0-1 0 0,29-1-160 0 0,0 0 1 0 0,-26 4-1 0 0,-103 12 268 0 0,109-14-322 0 0,-8-1 108 0 0,1-2 0 0 0,-42-6 0 0 0,78 7-87 0 0,-67-2 312 0 0,1 3-130 0 0,31-4 49 0 0,0 1 1 0 0,-60 5-1 0 0,90-2-248 0 0,1 0 9 0 0,-1 0 1 0 0,0-1 0 0 0,-10 0 0 0 0,-114-12 125 0 0,48 7-94 0 0,-105-11 104 0 0,157 11-137 0 0,1 2 0 0 0,-1 1-1 0 0,0 2 1 0 0,-56 6 0 0 0,-11 2 117 0 0,34-3-103 0 0,27-1 228 0 0,-66-3-1 0 0,57-3-68 0 0,21 1-82 0 0,-1-1-1 0 0,1-1 1 0 0,-30-7 0 0 0,25 3 1 0 0,-1 2 1 0 0,-48-2-1 0 0,56 6-70 0 0,-117-7-23 0 0,120 7 9 0 0,0 2 1 0 0,0 0-1 0 0,-28 7 0 0 0,19-4-32 0 0,-19 4 16 0 0,9-1 10 0 0,1-3-1 0 0,-1 0 1 0 0,-60-4 0 0 0,94-2 31 0 0,0 1-1 0 0,0-1 1 0 0,-9-3 0 0 0,9 2 17 0 0,1 0 0 0 0,-2 1-1 0 0,-9-1 1 0 0,10 2-19 0 0,0-1 1 0 0,1 0-1 0 0,-1 0 0 0 0,1-1 0 0 0,-10-5 0 0 0,-2 0 1 0 0,-69-27 147 0 0,85 33-190 0 0,-1 0 1 0 0,0 1-1 0 0,1-1 1 0 0,-1 1-1 0 0,0 0 1 0 0,0 0-1 0 0,0 0 1 0 0,0 0-1 0 0,-1 1 1 0 0,1-1-1 0 0,0 1 1 0 0,0 0-1 0 0,0 1 1 0 0,0-1 0 0 0,0 1-1 0 0,0-1 1 0 0,0 1-1 0 0,0 0 1 0 0,-4 2-1 0 0,-6 4-185 0 0,-14 9-1227 0 0,13-2 497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9:05.265"/>
    </inkml:context>
    <inkml:brush xml:id="br0">
      <inkml:brushProperty name="width" value="0.1" units="cm"/>
      <inkml:brushProperty name="height" value="0.1" units="cm"/>
      <inkml:brushProperty name="color" value="#F4F91B"/>
    </inkml:brush>
  </inkml:definitions>
  <inkml:trace contextRef="#ctx0" brushRef="#br0">6090 107 1087 0 0,'4'13'108'0'0,"-2"-14"-206"0"0,-2-9-762 0 0,0 8 1178 0 0,0 1 0 0 0,0-1 0 0 0,-1 0 1 0 0,1 0-1 0 0,-1 1 0 0 0,0-1 0 0 0,1 1 1 0 0,-1-1-1 0 0,-1-1 0 0 0,1 1 50 0 0,0 0 0 0 0,0 0 0 0 0,0 0 0 0 0,0 0 0 0 0,0 0-1 0 0,1 0 1 0 0,-1 0 0 0 0,1 0 0 0 0,-1-3 0 0 0,1 4-297 0 0,0 0 0 0 0,0 1 0 0 0,0-1 1 0 0,0 0-1 0 0,0 0 0 0 0,0 0 0 0 0,0 0 0 0 0,0 1 0 0 0,-1-1 0 0 0,1 0 0 0 0,0 0 1 0 0,-1 0-1 0 0,1 1 0 0 0,0-1 0 0 0,-1 0 0 0 0,1 1 0 0 0,-1-1 0 0 0,1 0 1 0 0,-1 1-1 0 0,0-1 0 0 0,1 0 0 0 0,-1 1 0 0 0,1-1 0 0 0,-1 1 0 0 0,0-1 0 0 0,0 1 1 0 0,1 0-1 0 0,-1-1 0 0 0,0 1 0 0 0,0 0 0 0 0,1-1 0 0 0,-1 1 0 0 0,0 0 0 0 0,0 0 1 0 0,0 0-1 0 0,-1 0 0 0 0,-4-1 58 0 0,0 2-1 0 0,0-1 1 0 0,0 1 0 0 0,-9 1 0 0 0,-12 2 559 0 0,8-3-304 0 0,1 1-1 0 0,-26 6 1 0 0,-4 0 384 0 0,1-5-22 0 0,41-2-677 0 0,-13 1 228 0 0,0 0 0 0 0,-24 8 0 0 0,7 0 93 0 0,-1-2 0 0 0,-49 4 0 0 0,72-11-152 0 0,1-1 0 0 0,-16-3 1 0 0,-9 1 31 0 0,-23-3-16 0 0,48 3-201 0 0,0 0 1 0 0,0 1 0 0 0,0 1-1 0 0,0 0 1 0 0,-14 2 0 0 0,26-2-52 0 0,-33 6 197 0 0,-57 2 0 0 0,66-10-78 0 0,21 1-100 0 0,0 0 0 0 0,0 1-1 0 0,-1 0 1 0 0,1-1 0 0 0,0 1 0 0 0,-6 1 0 0 0,-42 4 174 0 0,23-4-164 0 0,-197 18 383 0 0,198-17-356 0 0,1-1 1 0 0,-1-2 0 0 0,-41-5-1 0 0,-85-15 318 0 0,60 9-376 0 0,80 10 32 0 0,1-1-1 0 0,0 0 1 0 0,-1-1-1 0 0,1 0 1 0 0,-12-6 0 0 0,4-3 130 0 0,19 10-138 0 0,-1 1 1 0 0,0 0-1 0 0,0 1 0 0 0,-1-1 0 0 0,1 0 1 0 0,0 1-1 0 0,-1-1 0 0 0,1 1 0 0 0,-1 0 1 0 0,-4 0-1 0 0,-1-1-15 0 0,0 0 0 0 0,-1 0 0 0 0,1 0-1 0 0,0-1 1 0 0,-8-5 0 0 0,-23-5 37 0 0,19 6-28 0 0,9 4-18 0 0,1 1 0 0 0,-1-1 0 0 0,0 2 0 0 0,0 0 0 0 0,1 0 0 0 0,-1 1 0 0 0,0 0 0 0 0,-23 5 0 0 0,7-3 0 0 0,17-1 0 0 0,0 0 0 0 0,0 1 0 0 0,-12 2 0 0 0,-18 5 78 0 0,0-1 0 0 0,-68 2 0 0 0,67-6-56 0 0,22-4-13 0 0,0-1 0 0 0,0 0 0 0 0,1-1 0 0 0,-1-1 0 0 0,1-1 0 0 0,-26-9 0 0 0,44 13-8 0 0,-17-5-1 0 0,-1 2 0 0 0,0 0 0 0 0,-1 1 0 0 0,1 1 0 0 0,0 1 0 0 0,0 0 0 0 0,-29 5 0 0 0,-102 4 0 0 0,61-6 0 0 0,-8 9 15 0 0,61-6 10 0 0,-55 1-1 0 0,56-8-34 0 0,18 0 28 0 0,0 1 1 0 0,1 1 0 0 0,-30 4-1 0 0,37-4-18 0 0,0 0 0 0 0,0 0 0 0 0,0-1 0 0 0,0-1 0 0 0,0 0 0 0 0,-15-2 0 0 0,16 1 0 0 0,-1 0 0 0 0,1 1 0 0 0,-1 1 0 0 0,1 0 0 0 0,-1 0 0 0 0,0 0 0 0 0,-10 3 0 0 0,-2 1 14 0 0,-1 0-1 0 0,0-2 0 0 0,-29 0 1 0 0,8-2 42 0 0,12-1-16 0 0,0 1 0 0 0,0 1 0 0 0,0 2 0 0 0,-47 11 0 0 0,30-4-18 0 0,1-2 1 0 0,-77 3 0 0 0,64-6-17 0 0,57-5-6 0 0,-111 6 0 0 0,3-10 0 0 0,-120 21 64 0 0,25-8-22 0 0,74-7-20 0 0,106-1-22 0 0,-46-7 0 0 0,-10 0 0 0 0,50 4 0 0 0,-58-10 0 0 0,29 3 0 0 0,24 3 15 0 0,14 3 9 0 0,-38-2 1 0 0,-8 10-25 0 0,40-2 0 0 0,24-3 0 0 0,2 0 0 0 0,-1 1 0 0 0,1-1 0 0 0,0 1 0 0 0,-1-1 0 0 0,1 1 0 0 0,-4 1 0 0 0,4 0 0 0 0,-1-1 0 0 0,1 0 0 0 0,-1-1 0 0 0,0 1 0 0 0,0-1 0 0 0,1 0 0 0 0,-1 0 0 0 0,0 0 0 0 0,-5-1 0 0 0,4 1 0 0 0,0 0 0 0 0,0 0 0 0 0,0 0 0 0 0,-9 1 0 0 0,8 0 0 0 0,0-1 0 0 0,0 0 0 0 0,0 0 0 0 0,0 0 0 0 0,-1-1 0 0 0,-5-1 0 0 0,-11-2 0 0 0,14 3 0 0 0,1 0 0 0 0,0-1 0 0 0,0-1 0 0 0,-11-3 0 0 0,13 3 0 0 0,0 1 0 0 0,0 0 0 0 0,-1 0 0 0 0,1 0 0 0 0,-1 1 0 0 0,1 0 0 0 0,-13 0 0 0 0,-28 4-13 0 0,22-3-28 0 0,1 2-1 0 0,0 1 0 0 0,0 0 1 0 0,-30 10-1 0 0,-23 18-3830 0 0,50-20-2411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9:09.682"/>
    </inkml:context>
    <inkml:brush xml:id="br0">
      <inkml:brushProperty name="width" value="0.1" units="cm"/>
      <inkml:brushProperty name="height" value="0.1" units="cm"/>
      <inkml:brushProperty name="color" value="#F4F91B"/>
    </inkml:brush>
  </inkml:definitions>
  <inkml:trace contextRef="#ctx0" brushRef="#br0">3305 69 919 0 0,'7'1'152'0'0,"9"-1"1303"0"0,-16-1-1398 0 0,1 1 0 0 0,-1-1 0 0 0,0 1 0 0 0,0 0-1 0 0,1-1 1 0 0,-1 1 0 0 0,0-1 0 0 0,0 1 0 0 0,1 0-1 0 0,-1-1 1 0 0,0 1 0 0 0,0-1 0 0 0,0 1 0 0 0,0-1-1 0 0,0 1 1 0 0,0-1 0 0 0,0 1 0 0 0,0-1 0 0 0,0 1-1 0 0,0-1 1 0 0,0 1 0 0 0,0-1 0 0 0,0 1 0 0 0,0-1 0 0 0,0 1-1 0 0,0-1 1 0 0,-1 1 0 0 0,1-1 0 0 0,0 1 0 0 0,0 0-1 0 0,-1-1 1 0 0,1 1 0 0 0,0-1 0 0 0,-1 1 0 0 0,1-1-1 0 0,-1 0 30 0 0,0 0-1 0 0,0 0 1 0 0,0 0-1 0 0,0 0 0 0 0,0 1 1 0 0,0-1-1 0 0,0 0 1 0 0,-1 1-1 0 0,1-1 1 0 0,0 0-1 0 0,0 1 0 0 0,0-1 1 0 0,-1 1-1 0 0,1 0 1 0 0,0-1-1 0 0,0 1 0 0 0,-1 0 1 0 0,1 0-1 0 0,0 0 1 0 0,-1 0-1 0 0,1 0 0 0 0,-2 0 1 0 0,-1 0 26 0 0,-1 1 0 0 0,0-1 0 0 0,0 1 0 0 0,1 0-1 0 0,-6 2 1 0 0,-12 3 200 0 0,-37 8 0 0 0,6-3-61 0 0,32-7 62 0 0,0-1 0 0 0,-1-1 0 0 0,0-1 0 0 0,0-1 0 0 0,-30-4 0 0 0,-21 1 269 0 0,22 0-74 0 0,-68-11-1 0 0,17 0 63 0 0,-188-7-194 0 0,171 12-278 0 0,-25-2 108 0 0,-23 5-5 0 0,-76 2 169 0 0,-14 26 126 0 0,139-13-382 0 0,-19 1 15 0 0,-51 23-14 0 0,-2-1-21 0 0,151-27 5 0 0,0-2 0 0 0,-73-5 0 0 0,-27-17 118 0 0,96 11-101 0 0,0 2 0 0 0,-1 2-1 0 0,-81 2 1 0 0,83 7-501 0 0,-66 17 0 0 0,69-12-69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9:11.439"/>
    </inkml:context>
    <inkml:brush xml:id="br0">
      <inkml:brushProperty name="width" value="0.1" units="cm"/>
      <inkml:brushProperty name="height" value="0.1" units="cm"/>
      <inkml:brushProperty name="color" value="#F4F91B"/>
    </inkml:brush>
  </inkml:definitions>
  <inkml:trace contextRef="#ctx0" brushRef="#br0">0 127 2759 0 0,'47'17'2827'0'0,"-34"-13"-2107"0"0,0-1 1 0 0,0 0-1 0 0,26 3 0 0 0,-4-3 138 0 0,43 3 131 0 0,141-5 0 0 0,-137-8-405 0 0,105-10 776 0 0,-154 15-1238 0 0,0 2-1 0 0,0 1 1 0 0,0 1 0 0 0,50 11-1 0 0,18 9-52 0 0,-52-11 109 0 0,77 9 1 0 0,-52-17 1 0 0,127-10 1 0 0,71-28 223 0 0,-97 16-140 0 0,21-3-20 0 0,-79 5-33 0 0,209-5-1 0 0,98 20-28 0 0,-323 0-172 0 0,70 2 54 0 0,44-3 19 0 0,-33-2 16 0 0,37-4 21 0 0,-1-20 26 0 0,-36 12-146 0 0,-14 3 0 0 0,-119 9 25 0 0,71 4 0 0 0,6-1-11 0 0,-16-3 18 0 0,184 18 0 0 0,-232-9 8 0 0,45 5 48 0 0,-77-5-79 0 0,-16-2 14 0 0,25 5 0 0 0,-35-6-19 0 0,0 1 1 0 0,0-1-1 0 0,-1 0 0 0 0,1 1 0 0 0,0 0 0 0 0,-1 0 1 0 0,0 0-1 0 0,0 1 0 0 0,1-1 0 0 0,-1 1 0 0 0,3 3 1 0 0,-5-5-63 0 0,0 1 0 0 0,0-1 0 0 0,0 0 0 0 0,0 1 1 0 0,-1-1-1 0 0,1 1 0 0 0,0 0 0 0 0,-1-1 0 0 0,1 3 1 0 0,1 9-4232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29:38.202"/>
    </inkml:context>
    <inkml:brush xml:id="br0">
      <inkml:brushProperty name="width" value="0.1" units="cm"/>
      <inkml:brushProperty name="height" value="0.1" units="cm"/>
      <inkml:brushProperty name="color" value="#F4F91B"/>
    </inkml:brush>
  </inkml:definitions>
  <inkml:trace contextRef="#ctx0" brushRef="#br0">3061 910 1375 0 0,'3'-3'137'0'0,"0"0"0"0"0,-1-1-1 0 0,0 1 1 0 0,0-1 0 0 0,0 1-1 0 0,0-1 1 0 0,-1 0 0 0 0,3-5-1 0 0,4-11 1026 0 0,-5 15-669 0 0,1 0-1 0 0,0 0 0 0 0,0 0 0 0 0,6-4 0 0 0,-4 3-73 0 0,-6 6-388 0 0,1-1-1 0 0,-1 1 0 0 0,1-1 0 0 0,-1 1 0 0 0,1-1 0 0 0,0 1 0 0 0,-1-1 0 0 0,1 1 1 0 0,0 0-1 0 0,-1-1 0 0 0,1 1 0 0 0,0 0 0 0 0,-1 0 0 0 0,1-1 0 0 0,0 1 0 0 0,-1 0 0 0 0,1 0 1 0 0,0 0-1 0 0,0 0 0 0 0,-1 0 0 0 0,1 0 0 0 0,0 0 0 0 0,0 0 0 0 0,-1 0 0 0 0,1 0 1 0 0,0 1-1 0 0,-1-1 0 0 0,1 0 0 0 0,0 0 0 0 0,0 1 0 0 0,-1-1 0 0 0,1 0 0 0 0,-1 1 1 0 0,1-1-1 0 0,0 1 0 0 0,-1-1 0 0 0,1 0 0 0 0,-1 1 0 0 0,1 0 0 0 0,-1-1 0 0 0,1 1 1 0 0,-1-1-1 0 0,1 1 0 0 0,-1 0 0 0 0,0-1 0 0 0,1 1 0 0 0,-1 0 0 0 0,0-1 0 0 0,0 1 1 0 0,1 0-1 0 0,-1-1 0 0 0,0 1 0 0 0,0 1 0 0 0,0-1-20 0 0,0 0-1 0 0,0-1 1 0 0,-1 1 0 0 0,1-1-1 0 0,0 1 1 0 0,-1 0-1 0 0,1-1 1 0 0,0 1 0 0 0,-1-1-1 0 0,1 1 1 0 0,-1-1 0 0 0,1 1-1 0 0,-1-1 1 0 0,1 1 0 0 0,-1-1-1 0 0,1 1 1 0 0,-1-1-1 0 0,1 0 1 0 0,-1 1 0 0 0,0-1-1 0 0,-18 9 130 0 0,4-2 103 0 0,-13 10 330 0 0,22-15-484 0 0,1 2 1 0 0,-1-1-1 0 0,0 1 1 0 0,1-1-1 0 0,-6 7 0 0 0,-3 5-9 0 0,6-7 28 0 0,0 0-1 0 0,-12 10 0 0 0,17-16-32 0 0,0 0 1 0 0,0-1 0 0 0,1 1-1 0 0,-1-1 1 0 0,0 1 0 0 0,0-1-1 0 0,-1 0 1 0 0,1 0 0 0 0,0 0-1 0 0,0 0 1 0 0,0-1 0 0 0,-6 1-1 0 0,-15 4 620 0 0,22-5-647 0 0,0 1 0 0 0,0 0 0 0 0,-1 0-1 0 0,1-1 1 0 0,0 0 0 0 0,-1 1-1 0 0,1-1 1 0 0,-1 0 0 0 0,1 0 0 0 0,-5-1-1 0 0,4 1 0 0 0,1 0 0 0 0,-1-1-1 0 0,0 1 1 0 0,0 0 0 0 0,0 1 0 0 0,0-1-1 0 0,1 0 1 0 0,-1 1 0 0 0,0 0 0 0 0,0 0-1 0 0,1-1 1 0 0,-5 3 0 0 0,5-2-36 0 0,-1 1 1 0 0,0-1-1 0 0,1-1 1 0 0,-1 1-1 0 0,0 0 1 0 0,0-1-1 0 0,1 1 1 0 0,-1-1-1 0 0,0 0 1 0 0,0 0-1 0 0,0 0 0 0 0,-3-1 1 0 0,-26-1 153 0 0,28 3-102 0 0,0-1-1 0 0,-1 0 1 0 0,1-1 0 0 0,-1 1 0 0 0,-5-2 0 0 0,6 1-6 0 0,1 1 0 0 0,-1-1 0 0 0,0 1 0 0 0,1 0 0 0 0,-7 1 0 0 0,7-1-21 0 0,0 0 0 0 0,0 0 0 0 0,0 0 0 0 0,-1 0 1 0 0,1 0-1 0 0,0-1 0 0 0,-6-1 0 0 0,6 2-22 0 0,-1-1 0 0 0,1 1 1 0 0,0 0-1 0 0,-1 0 0 0 0,1 1 0 0 0,0-1 1 0 0,-5 2-1 0 0,-12 0 177 0 0,16-2-170 0 0,0 1 1 0 0,-1 0 0 0 0,1 0-1 0 0,0 0 1 0 0,-6 2-1 0 0,7-1-17 0 0,-1-1 0 0 0,1 0 0 0 0,-1 0 0 0 0,1 0 0 0 0,-1-1-1 0 0,0 1 1 0 0,1-1 0 0 0,-1 0 0 0 0,-4 0 0 0 0,-6-1 57 0 0,-1 0 0 0 0,1 1 0 0 0,-1 0 0 0 0,1 2 0 0 0,-15 2 0 0 0,7-1-27 0 0,-26 1 1 0 0,36-4 8 0 0,1 0 1 0 0,0-1 0 0 0,0 0-1 0 0,-1-1 1 0 0,-17-5 0 0 0,23 6-28 0 0,-1 0-1 0 0,0 0 1 0 0,1 0 0 0 0,-11 1 0 0 0,-44 0 249 0 0,57 0-250 0 0,-1-1-1 0 0,1 1 1 0 0,0-1-1 0 0,0 0 1 0 0,-5-2 0 0 0,7 2 35 0 0,-1 0 1 0 0,1 0-1 0 0,-1 0 0 0 0,1 1 1 0 0,-1-1-1 0 0,1 1 1 0 0,-1-1-1 0 0,1 1 1 0 0,-1 0-1 0 0,0 0 1 0 0,1 0-1 0 0,-1 0 1 0 0,1 1-1 0 0,-1-1 1 0 0,0 1-1 0 0,1-1 1 0 0,0 1-1 0 0,-1 0 0 0 0,-3 2 1 0 0,-1 1 1469 0 0,5-2-1410 0 0,0-1-1 0 0,0 1 0 0 0,0-1 1 0 0,0 0-1 0 0,-1 0 0 0 0,1 0 0 0 0,0 0 1 0 0,-1 0-1 0 0,1 0 0 0 0,0-1 1 0 0,-1 1-1 0 0,1-1 0 0 0,-1 1 1 0 0,-2-1-1 0 0,-1-1-792 0 0,-1 1 1 0 0,1 0-1 0 0,-11 1 0 0 0,-4 1-444 0 0,13-2 1131 0 0,0 1 0 0 0,0 1 0 0 0,0 0 0 0 0,0 0 0 0 0,0 0 0 0 0,0 1 1 0 0,-10 6-1 0 0,8-5 6 0 0,0 0 1 0 0,-20 6 0 0 0,-9-1 27 0 0,-17 4 0 0 0,45-11-37 0 0,9-1 0 0 0,0 0 0 0 0,0-1 0 0 0,-1 0 0 0 0,1 1 0 0 0,0-1 0 0 0,0 0 0 0 0,-1 0 0 0 0,-2-1 0 0 0,-2 1 7 0 0,0-1 0 0 0,0 1 0 0 0,0 1 0 0 0,1-1 0 0 0,-1 1 1 0 0,0 1-1 0 0,-6 1 0 0 0,-3 1 0 0 0,12-4-7 0 0,0 0-1 0 0,0 1 1 0 0,0-1 0 0 0,0-1-1 0 0,-7 0 1 0 0,8 0 1 0 0,-1 1 1 0 0,1-1-1 0 0,-1 1 1 0 0,1 0-1 0 0,-1 0 0 0 0,1 0 1 0 0,0 1-1 0 0,-7 1 1 0 0,5-1 3 0 0,0 0 0 0 0,1 0 1 0 0,-1-1-1 0 0,0 0 0 0 0,0 0 0 0 0,-8 0 0 0 0,8-1-1 0 0,-1 1-1 0 0,1 0 1 0 0,-1 0-1 0 0,-9 2 0 0 0,11-1-3 0 0,0-1 0 0 0,0 0 0 0 0,0 0 0 0 0,0 0 0 0 0,-5-1 0 0 0,-10-1 0 0 0,-60-8 139 0 0,16 8 585 0 0,4-2-1323 0 0,10 1 653 0 0,-6 0-44 0 0,39 2 12 0 0,0 0-1 0 0,-17-3 0 0 0,26 4-21 0 0,1 0 0 0 0,0 0 0 0 0,0 1 0 0 0,0 0 0 0 0,-11 3 0 0 0,-1-1 0 0 0,-65 16 64 0 0,75-17-57 0 0,1-1 0 0 0,-1 0 1 0 0,0 0-1 0 0,1 0 0 0 0,-1-1 0 0 0,0 0 0 0 0,0-1 0 0 0,-11-2 0 0 0,17 3 83 0 0,1 0 0 0 0,0 0 0 0 0,-1 0 0 0 0,1 0 0 0 0,0 0 0 0 0,-1 0 0 0 0,1 0 0 0 0,0 0 0 0 0,-1 1 0 0 0,1-1 0 0 0,-2 1 0 0 0,2-1 17 0 0,-1 1 1 0 0,1-1-1 0 0,-1 1 0 0 0,1-1 0 0 0,-1 0 0 0 0,0 0 1 0 0,1 0-1 0 0,-1 0 0 0 0,-2 0 0 0 0,1 0-257 0 0,0-1 0 0 0,1 1 0 0 0,-1 0 1 0 0,0 1-1 0 0,0-1 0 0 0,1 0 0 0 0,-1 1 0 0 0,0 0 0 0 0,1-1 0 0 0,-4 3 0 0 0,-5 0-193 0 0,-1-1 343 0 0,10-2 0 0 0,0 0 0 0 0,0 1 0 0 0,-1-1 0 0 0,1 1 0 0 0,0 0 0 0 0,0 0 0 0 0,0-1 0 0 0,-2 2 0 0 0,-1 1 0 0 0,0 0 0 0 0,0-1 0 0 0,-1 0 0 0 0,1 0 0 0 0,0 0 0 0 0,-1-1 0 0 0,1 0 0 0 0,-1 0 0 0 0,1 0 0 0 0,-1-1 0 0 0,1 1 0 0 0,-1-1 0 0 0,-10-2 0 0 0,-36 2 0 0 0,37 0 0 0 0,7-1 0 0 0,0 1 0 0 0,0 1 0 0 0,0-1 0 0 0,-11 4 0 0 0,12-3 0 0 0,0 0 0 0 0,0-1 0 0 0,0 1 0 0 0,-8-2 0 0 0,1 1 0 0 0,13 0 60 0 0,0 0-1 0 0,0 0 0 0 0,1 0 1 0 0,-1 0-1 0 0,0 1 0 0 0,0-1 1 0 0,0 0-1 0 0,0 0 1 0 0,0 1-1 0 0,1-1 0 0 0,-1 1 1 0 0,0-1-1 0 0,0 1 0 0 0,1-1 1 0 0,-1 1-1 0 0,0-1 1 0 0,-1 2-1 0 0,2-1-2 0 0,-1-1-1 0 0,1 1 1 0 0,-1 0-1 0 0,0-1 1 0 0,1 1 0 0 0,-1-1-1 0 0,0 1 1 0 0,1-1 0 0 0,-1 0-1 0 0,0 1 1 0 0,0-1-1 0 0,0 0 1 0 0,1 0 0 0 0,-1 1-1 0 0,0-1 1 0 0,0 0 0 0 0,-1 0-1 0 0,1 0-54 0 0,0 0 1 0 0,1 0-1 0 0,-1 0 0 0 0,0 0 1 0 0,0 0-1 0 0,1 0 0 0 0,-1 0 0 0 0,0-1 1 0 0,1 1-1 0 0,-1 0 0 0 0,0 0 1 0 0,1-1-1 0 0,-1 1 0 0 0,0 0 0 0 0,1-1 1 0 0,-1 1-1 0 0,0-1 0 0 0,1 1 1 0 0,-1-1-1 0 0,1 1 0 0 0,-1-1 0 0 0,1 1 1 0 0,-1-1-1 0 0,1 0 0 0 0,0 1 1 0 0,-1-1-1 0 0,1 0 0 0 0,-1 0 0 0 0,1 0 0 0 0,0 0 1 0 0,0 1-1 0 0,-1-1 0 0 0,1 0 0 0 0,0 1 0 0 0,-1-1 0 0 0,1 1 0 0 0,-1-1 1 0 0,1 1-1 0 0,-1-1 0 0 0,1 1 0 0 0,-1-1 0 0 0,1 1 0 0 0,-1 0 0 0 0,1-1 0 0 0,-1 1 1 0 0,1-1-1 0 0,-1 1 0 0 0,0 0 0 0 0,1 0 0 0 0,-1-1 0 0 0,1 1 0 0 0,-1 0 1 0 0,0 0-1 0 0,1 0 0 0 0,-1 0 0 0 0,0 0 0 0 0,0 0 0 0 0,-7 1 9 0 0,6-1-8 0 0,1 0 0 0 0,0 1 1 0 0,-1-1-1 0 0,1 0 0 0 0,0 0 0 0 0,-1 0 0 0 0,1 0 0 0 0,0 0 0 0 0,-1 0 0 0 0,1 0 1 0 0,-1-1-1 0 0,1 1 0 0 0,0 0 0 0 0,-1-1 0 0 0,1 1 0 0 0,-2-2 0 0 0,1 1-86 0 0,1 1 0 0 0,-1 0 1 0 0,1-1-1 0 0,-1 1 0 0 0,0 0 0 0 0,1 0 0 0 0,-1 0 0 0 0,0 0 0 0 0,1 0 0 0 0,-1 0 1 0 0,-3 1-1 0 0,3-1-30 0 0,-1 0 0 0 0,1 1 1 0 0,-1-1-1 0 0,1 0 0 0 0,0 0 1 0 0,-1-1-1 0 0,-4 0 0 0 0,4 0 113 0 0,1 0 0 0 0,-1 0 0 0 0,0 1 0 0 0,0-1 0 0 0,0 1 0 0 0,0-1 0 0 0,0 1 0 0 0,0 0 0 0 0,0 0 0 0 0,-1 1 0 0 0,1-1 0 0 0,0 0 0 0 0,0 1 0 0 0,1 0 0 0 0,-1 0 0 0 0,0 0 0 0 0,0 0 0 0 0,0 0 0 0 0,0 1 0 0 0,-3 1 0 0 0,5-2 0 0 0,-1-1 0 0 0,0 0 0 0 0,1 1 0 0 0,-1-1 0 0 0,0 0 0 0 0,1 0 0 0 0,-1 0 0 0 0,1-1 0 0 0,-1 1 0 0 0,0 0 0 0 0,1-1 0 0 0,-1 1 0 0 0,-1-2 0 0 0,2 2 0 0 0,-1 0 0 0 0,1-1 0 0 0,0 1 0 0 0,0 0 0 0 0,0-1 0 0 0,-1 1 0 0 0,1 0 0 0 0,0 0 0 0 0,0 0 0 0 0,0 0 0 0 0,-3 0 0 0 0,4 0 1 0 0,0 0 0 0 0,-1 0 0 0 0,1 0 0 0 0,-1 0 1 0 0,1 0-1 0 0,0 0 0 0 0,-1 0 0 0 0,1-1 0 0 0,-1 1 0 0 0,1 0 0 0 0,0 0 0 0 0,-1 0 0 0 0,1-1 0 0 0,0 1 0 0 0,0 0 0 0 0,-1-1 0 0 0,1 1 0 0 0,0 0 0 0 0,-1-1 1 0 0,1 1-1 0 0,0 0 0 0 0,0-1 0 0 0,0 1 0 0 0,-1 0 0 0 0,1-1 0 0 0,0 1 0 0 0,0 0 0 0 0,0-1 0 0 0,0 0 0 0 0,-1-4 21 0 0,5 6-12 0 0,-4-1-10 0 0,0 0 0 0 0,0 0 0 0 0,0-1 0 0 0,0 1 0 0 0,0 0 0 0 0,0 0 0 0 0,0-1 0 0 0,0 1 0 0 0,0 0 0 0 0,0 0 0 0 0,0 0 0 0 0,0-1 0 0 0,0 1 0 0 0,0 0 0 0 0,0 0 0 0 0,0 0 0 0 0,1 0 0 0 0,-1-1 0 0 0,0 1 0 0 0,0 0 0 0 0,0 0 0 0 0,0 0 0 0 0,0 0 0 0 0,1-1 0 0 0,-1 1 0 0 0,0 0 0 0 0,0 0 0 0 0,0 0 0 0 0,1 0 0 0 0,-1 0 0 0 0,0 0 0 0 0,0 0 0 0 0,0 0 0 0 0,1 0 0 0 0,-1 0 0 0 0,0 0 0 0 0,1 0 0 0 0,3-3 0 0 0,-5-1-14 0 0,5-2 1951 0 0,-3 4-1788 0 0,-19-4-2193 0 0,10 4 2112 0 0,0 1-68 0 0,7 1 0 0 0,1 0 0 0 0,-1 0 0 0 0,1 0 0 0 0,-1 0 0 0 0,1 0 0 0 0,-1 0 0 0 0,1 0 0 0 0,-1 0 0 0 0,1 0 0 0 0,-1 0 0 0 0,1 0 0 0 0,0 0 0 0 0,-1-1 0 0 0,1 1 0 0 0,-1 0 0 0 0,1 0 0 0 0,-1-1 0 0 0,1 1 0 0 0,0 0 0 0 0,-1-1 0 0 0,-1 0 0 0 0,0 0 0 0 0,1 1 0 0 0,-1-1 0 0 0,1 1 0 0 0,-1-1 0 0 0,0 1 0 0 0,0-1 0 0 0,1 1 0 0 0,-1 0 0 0 0,0 0 0 0 0,0 0 0 0 0,1 0 0 0 0,-4 1 0 0 0,-9-2 0 0 0,11 1 5 0 0,1 0-1 0 0,0 0 1 0 0,-1 0-1 0 0,1-1 0 0 0,0 1 1 0 0,0-1-1 0 0,0 1 1 0 0,-1-1-1 0 0,1 0 1 0 0,0 0-1 0 0,0 0 1 0 0,0 0-1 0 0,0-1 0 0 0,0 1 1 0 0,1 0-1 0 0,-1-1 1 0 0,0 1-1 0 0,1-1 1 0 0,-1 0-1 0 0,1 0 1 0 0,-1 1-1 0 0,1-1 0 0 0,0 0 1 0 0,0 0-1 0 0,0 0 1 0 0,0 0-1 0 0,0 0 1 0 0,0-1-1 0 0,0 1 1 0 0,1 0-1 0 0,-1 0 0 0 0,1-4 1 0 0,-1 4 11 0 0,1 0 1 0 0,-1 0-1 0 0,0 0 1 0 0,1 0-1 0 0,-1 1 1 0 0,0-1-1 0 0,0 0 1 0 0,0 0 0 0 0,0 1-1 0 0,0-1 1 0 0,-1 1-1 0 0,1-1 1 0 0,0 1-1 0 0,-1-1 1 0 0,1 1-1 0 0,-1 0 1 0 0,1 0-1 0 0,-1-1 1 0 0,0 1-1 0 0,1 0 1 0 0,-1 1-1 0 0,0-1 1 0 0,0 0-1 0 0,0 0 1 0 0,-3 0-1 0 0,4 0-4 0 0,0 0 0 0 0,0-1-1 0 0,0 1 1 0 0,0-1 0 0 0,0 1 0 0 0,1-1-1 0 0,-1 1 1 0 0,0-1 0 0 0,1 1 0 0 0,-1-4-1 0 0,-4-7 156 0 0,4 11-152 0 0,0-1 0 0 0,1 0 1 0 0,-1 0-1 0 0,1 0 0 0 0,-1 0 0 0 0,1 1 0 0 0,0-1 0 0 0,0-4 0 0 0,0 5-9 0 0,0 1-1 0 0,0-1 1 0 0,0 0-1 0 0,0 0 1 0 0,0 0 0 0 0,0 0-1 0 0,0 1 1 0 0,-1-1-1 0 0,1 0 1 0 0,0 0-1 0 0,0 0 1 0 0,-1 1 0 0 0,1-1-1 0 0,0 0 1 0 0,-1 1-1 0 0,1-1 1 0 0,-1 0-1 0 0,1 1 1 0 0,-1-1 0 0 0,1 0-1 0 0,-1 1 1 0 0,0-1-1 0 0,1 1 1 0 0,-1-1-1 0 0,0 1 1 0 0,1-1 0 0 0,-1 1-1 0 0,0-1 1 0 0,0 1-1 0 0,1 0 1 0 0,-1 0-1 0 0,0-1 1 0 0,-1 1 0 0 0,1-1 3 0 0,0 1 1 0 0,0-1-1 0 0,0 0 1 0 0,1 1-1 0 0,-1-1 1 0 0,0 0-1 0 0,1 1 1 0 0,-1-1-1 0 0,0 0 1 0 0,1 0-1 0 0,-1 0 1 0 0,1 0-1 0 0,-1 0 1 0 0,1 1-1 0 0,-1-1 1 0 0,1 0-1 0 0,0 0 1 0 0,0 0-1 0 0,-1-2 1 0 0,-3-24 129 0 0,3 15-70 0 0,-1 8-29 0 0,0 0-1 0 0,0-1 0 0 0,0 1 1 0 0,-1 0-1 0 0,1 0 1 0 0,-1 0-1 0 0,0 1 1 0 0,0-1-1 0 0,-5-4 0 0 0,-8-10 183 0 0,14 14-184 0 0,0 1 0 0 0,1-1-1 0 0,0 0 1 0 0,0 1 0 0 0,0-1 0 0 0,0 0 0 0 0,1 0-1 0 0,-1 1 1 0 0,1-1 0 0 0,0 0 0 0 0,0 0-1 0 0,1 0 1 0 0,-1 1 0 0 0,1-1 0 0 0,1-6-1 0 0,1-19 43 0 0,-3 12-49 0 0,-1 10-3 0 0,1 1 1 0 0,0-1-1 0 0,0 1 1 0 0,1-1 0 0 0,0 1-1 0 0,0-1 1 0 0,0 1 0 0 0,4-12-1 0 0,-3 15-21 0 0,-1-1-1 0 0,0 1 1 0 0,0-1-1 0 0,-1 1 1 0 0,1-1-1 0 0,-1 0 1 0 0,0 1-1 0 0,0-1 1 0 0,0 1-1 0 0,0-1 1 0 0,-1 0-1 0 0,1 1 1 0 0,-1-1-1 0 0,0 1 1 0 0,0-1-1 0 0,0 1 1 0 0,-4-7 0 0 0,4 5 11 0 0,-1 0 0 0 0,1 0 1 0 0,0-1-1 0 0,1 1 1 0 0,-1 0-1 0 0,1-1 1 0 0,0 1-1 0 0,0-1 1 0 0,1 1-1 0 0,2-11 1 0 0,2-6 36 0 0,11-27 0 0 0,-10 31-22 0 0,0-1 2 0 0,-1-1 0 0 0,0 0-1 0 0,-2 0 1 0 0,0 0 0 0 0,-1-33-1 0 0,-1 43-34 0 0,-1-1 0 0 0,1 1 0 0 0,1-1 0 0 0,0 1 0 0 0,1-1 0 0 0,0 1 0 0 0,0 0 0 0 0,1 0 0 0 0,6-10 0 0 0,-4 10 0 0 0,1 0 0 0 0,0 0 0 0 0,0 1 0 0 0,1 0 0 0 0,0 1 0 0 0,14-11 0 0 0,-15 14 0 0 0,1 0 0 0 0,0 1 0 0 0,0 0 0 0 0,0 0 0 0 0,0 1 0 0 0,1 0 0 0 0,-1 1 0 0 0,18-3 0 0 0,-4 2 0 0 0,1 0 0 0 0,0 2 0 0 0,36 3 0 0 0,67 15 0 0 0,-63-7 0 0 0,-8-4 0 0 0,-17-3 0 0 0,2 0 0 0 0,-28-1 0 0 0,1 0 0 0 0,0-1 0 0 0,13-1 0 0 0,-12 0 0 0 0,29 3 0 0 0,-29 1 0 0 0,0 0 0 0 0,20 9 0 0 0,-25-9 0 0 0,-1-1 0 0 0,1 0 0 0 0,0 0 0 0 0,0 0 0 0 0,0-1 0 0 0,0-1 0 0 0,0 1 0 0 0,0-2 0 0 0,11 1 0 0 0,-15-1 0 0 0,0 0 0 0 0,0 0 0 0 0,0 1 0 0 0,0 0 0 0 0,7 2 0 0 0,22 2 0 0 0,38 6 0 0 0,90-9 0 0 0,-49-8 0 0 0,-104 5 0 0 0,1 2 0 0 0,0-1 0 0 0,13 3 0 0 0,-13-2 0 0 0,0 0 0 0 0,0 0 0 0 0,12-1 0 0 0,143-5 0 0 0,-135 6 0 0 0,66 7 0 0 0,-82-7 0 0 0,55 2 0 0 0,-56-3 0 0 0,102 6 0 0 0,-102-5 0 0 0,6 1 0 0 0,0 1 0 0 0,21 5 0 0 0,-12-1 0 0 0,42 3 0 0 0,-55-8 0 0 0,12 4 0 0 0,-22-5 0 0 0,0 1 0 0 0,0-1 0 0 0,1 0 0 0 0,-1 0 0 0 0,1-1 0 0 0,-1 1 0 0 0,0-1 0 0 0,1-1 0 0 0,6 0 0 0 0,2-1 0 0 0,-1 0 0 0 0,1 1 0 0 0,27 2 0 0 0,-11 0 0 0 0,-12-2 0 0 0,35-6 0 0 0,-49 6 0 0 0,13-1 0 0 0,32 0 0 0 0,-29 0 0 0 0,-16 1 0 0 0,-1 0 0 0 0,0 1 0 0 0,1 0 0 0 0,-1 0 0 0 0,0-1 0 0 0,5 2 0 0 0,-2-1 0 0 0,-1 1 0 0 0,0-1 0 0 0,0-1 0 0 0,10 0 0 0 0,8-2 0 0 0,-21 3 0 0 0,1 0 0 0 0,-1-1 0 0 0,0 1 0 0 0,0-1 0 0 0,0 0 0 0 0,0 1 0 0 0,4-3 0 0 0,8-3 0 0 0,-10 6 0 0 0,-1-1 0 0 0,1 1 0 0 0,0 0 0 0 0,0 0 0 0 0,0 0 0 0 0,-1 0 0 0 0,1 1 0 0 0,0 0 0 0 0,0-1 0 0 0,3 3 0 0 0,1-1 0 0 0,19-2 0 0 0,-16 3 0 0 0,-8-2 0 0 0,0-1 0 0 0,0 1 0 0 0,-1 0 0 0 0,1 0 0 0 0,-1 0 0 0 0,6 3 0 0 0,17 5 0 0 0,-4-2 0 0 0,-12-2 0 0 0,5 1 0 0 0,0 2 0 0 0,13 9 0 0 0,-20-8 0 0 0,-7-8 0 0 0,0 0 0 0 0,1-1 0 0 0,-1 1 0 0 0,1 0 0 0 0,-1-1 0 0 0,0 1 0 0 0,1-1 0 0 0,0 1 0 0 0,-1-1 0 0 0,1 1 0 0 0,-1 0 0 0 0,1-1 0 0 0,-1 0 0 0 0,1 1 0 0 0,0-1 0 0 0,-1 1 0 0 0,1-1 0 0 0,0 0 0 0 0,0 0 0 0 0,-1 1 0 0 0,2-1 0 0 0,5 3 0 0 0,0-1 0 0 0,0 1 0 0 0,0 1 0 0 0,-1-1 0 0 0,1 1 0 0 0,-1 0 0 0 0,9 8 0 0 0,-6-5 0 0 0,-2-3 0 0 0,-1-1 0 0 0,1 0 0 0 0,0 0 0 0 0,0-1 0 0 0,8 2 0 0 0,-7-2 0 0 0,-4-1-1 0 0,0 1-1 0 0,0-1 1 0 0,0 1-1 0 0,0 0 1 0 0,-1 0-1 0 0,1 0 0 0 0,0 1 1 0 0,-1-1-1 0 0,0 1 1 0 0,0 0-1 0 0,0 0 1 0 0,6 6-1 0 0,-6-4-3 0 0,1 1-1 0 0,-1 0 0 0 0,0 0 1 0 0,0 0-1 0 0,0 0 0 0 0,-1 0 1 0 0,2 11-1 0 0,-1-1-8 0 0,0 1 1 0 0,-2 0-1 0 0,0 0 1 0 0,-1 0-1 0 0,-3 28 1 0 0,0-28 6 0 0,0 0 1 0 0,-1 0 0 0 0,-1-1 0 0 0,-1 1 0 0 0,0-1 0 0 0,-1 0 0 0 0,-1-1-1 0 0,-12 20 1 0 0,-12 11-72 0 0,-45 51 1 0 0,50-65-35 0 0,-8 12-922 0 0,1 3 0 0 0,2 1-1 0 0,2 1 1 0 0,-24 57 0 0 0,31-56-4886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1:26.151"/>
    </inkml:context>
    <inkml:brush xml:id="br0">
      <inkml:brushProperty name="width" value="0.1" units="cm"/>
      <inkml:brushProperty name="height" value="0.1" units="cm"/>
      <inkml:brushProperty name="color" value="#66CC00"/>
    </inkml:brush>
  </inkml:definitions>
  <inkml:trace contextRef="#ctx0" brushRef="#br0">2852 99 2327 0 0,'-1'1'5'0'0,"-3"4"416"0"0,-1-1 1 0 0,0 1-1 0 0,0-1 0 0 0,0 0 0 0 0,-10 6 0 0 0,13-10-291 0 0,1 0-1 0 0,0 1 1 0 0,0-1-1 0 0,0 0 1 0 0,0 0-1 0 0,0 0 1 0 0,-1 1-1 0 0,1-1 1 0 0,0-1-1 0 0,0 1 1 0 0,0 0-1 0 0,0 0 1 0 0,-1 0-1 0 0,1-1 1 0 0,0 1-1 0 0,0 0 1 0 0,0-1-1 0 0,0 1 1 0 0,0-1-1 0 0,0 1 1 0 0,0-1-1 0 0,0 0 1 0 0,0 1-1 0 0,-1-2 1 0 0,1 1 58 0 0,-1 0-1 0 0,1 0 1 0 0,-1 0 0 0 0,1 0-1 0 0,-1 1 1 0 0,1-1-1 0 0,-1 0 1 0 0,1 1 0 0 0,-1-1-1 0 0,0 1 1 0 0,-1-1 0 0 0,0 0-12 0 0,1 0 1 0 0,-1 0-1 0 0,1 0 1 0 0,0 0-1 0 0,-1-1 1 0 0,1 1-1 0 0,0-1 1 0 0,0 0-1 0 0,0 1 0 0 0,0-1 1 0 0,0 0-1 0 0,-1-3 1 0 0,0 2-40 0 0,0-1 1 0 0,-1 1-1 0 0,1 0 1 0 0,-7-4-1 0 0,-14-4 368 0 0,0 1 1 0 0,-1 1-1 0 0,0 2 0 0 0,-38-7 1 0 0,21 7-161 0 0,0 3 0 0 0,-44 0 1 0 0,46 6-117 0 0,-40 7 0 0 0,31-3-119 0 0,-95 12 250 0 0,-19 11-25 0 0,113-19-284 0 0,9-2 88 0 0,0-1 1 0 0,-1-2-1 0 0,1-2 0 0 0,-67-4 0 0 0,-128-12 615 0 0,57 3-638 0 0,19-12 3 0 0,111 13-70 0 0,1 2 0 0 0,-56-1 0 0 0,-7 10-30 0 0,-88-2 26 0 0,78-18 77 0 0,11 2 2 0 0,91 14-91 0 0,0 1 1 0 0,0 1 0 0 0,0 1 0 0 0,1 0-1 0 0,-32 7 1 0 0,47-6-35 0 0,0-1-1 0 0,0 1 1 0 0,0-1 0 0 0,1 1-1 0 0,-1 0 1 0 0,0 0 0 0 0,1 0-1 0 0,0 1 1 0 0,-1-1-1 0 0,1 0 1 0 0,0 1 0 0 0,-3 5-1 0 0,-20 37-172 0 0,20-36 101 0 0,-25 50-5644 0 0,7-18-541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1:52.433"/>
    </inkml:context>
    <inkml:brush xml:id="br0">
      <inkml:brushProperty name="width" value="0.1" units="cm"/>
      <inkml:brushProperty name="height" value="0.1" units="cm"/>
      <inkml:brushProperty name="color" value="#66CC00"/>
    </inkml:brush>
  </inkml:definitions>
  <inkml:trace contextRef="#ctx0" brushRef="#br0">3498 18 455 0 0,'0'-1'91'0'0,"0"1"-1"0"0,1 0 0 0 0,-1-1 0 0 0,1 1 1 0 0,-1 0-1 0 0,0-1 0 0 0,1 1 0 0 0,-1 0 1 0 0,1 0-1 0 0,-1-1 0 0 0,1 1 0 0 0,-1 0 1 0 0,1 0-1 0 0,-1 0 0 0 0,1 0 0 0 0,0 0 0 0 0,-1-1 1 0 0,1 1-1 0 0,0 0 0 0 0,0 0 58 0 0,1 0 1 0 0,-1 0-1 0 0,1-1 0 0 0,-1 1 1 0 0,1-1-1 0 0,-1 1 0 0 0,1-1 1 0 0,-1 0-1 0 0,2-1 0 0 0,6-4 882 0 0,-9 6-993 0 0,1 0 0 0 0,-1 0 0 0 0,0 0 0 0 0,0 0 0 0 0,1 0 0 0 0,-1 0 0 0 0,0 0 0 0 0,0 0 0 0 0,1 0 0 0 0,-1 0 0 0 0,0 0 0 0 0,0 0 0 0 0,1 0 0 0 0,-1 0 0 0 0,0 0 0 0 0,0 1 0 0 0,0-1 0 0 0,1 0 0 0 0,-1 0 0 0 0,0 0 0 0 0,0 0 0 0 0,0 0 0 0 0,1 1 0 0 0,-1-1 0 0 0,0 0 0 0 0,0 0 0 0 0,0 0 0 0 0,0 0 0 0 0,0 1 0 0 0,1-1 0 0 0,-1 0 0 0 0,0 0 0 0 0,0 1 0 0 0,0 0 58 0 0,-12 17 682 0 0,-38 0 1183 0 0,48-18-1883 0 0,0 0 0 0 0,0 0 0 0 0,0 0 0 0 0,-1-1 0 0 0,1 1 0 0 0,0-1 0 0 0,0 1-1 0 0,0-1 1 0 0,1 0 0 0 0,-1 0 0 0 0,-4-1 0 0 0,2 0 88 0 0,-1 0-51 0 0,0 0-1 0 0,-1 0 0 0 0,1 1 0 0 0,-1 0 0 0 0,0 0 1 0 0,1 0-1 0 0,-1 1 0 0 0,0-1 0 0 0,1 2 1 0 0,-1-1-1 0 0,0 0 0 0 0,-6 3 0 0 0,7-2-54 0 0,-1-1-1 0 0,1 1 0 0 0,0-1 0 0 0,0 0 1 0 0,0 0-1 0 0,0 0 0 0 0,-7-2 0 0 0,-13 0 147 0 0,-73 0 624 0 0,27 5-212 0 0,36-1-385 0 0,-43-3 1 0 0,36-3-55 0 0,-134-6 452 0 0,134 12-582 0 0,-1 3 0 0 0,-76 17 1 0 0,105-19-48 0 0,-42 5-1 0 0,38-7 0 0 0,-34 9 0 0 0,26-3 3 0 0,0 0 0 0 0,-1-2-1 0 0,-27 2 1 0 0,-37 4 70 0 0,65-6-46 0 0,1-2 0 0 0,-1-1 0 0 0,-35-1 0 0 0,-130-18 187 0 0,169 16-144 0 0,-31 3 0 0 0,31-1-11 0 0,-30-1 0 0 0,-55 0 75 0 0,45 1-76 0 0,-36 3 6 0 0,31-1-53 0 0,-310-4 234 0 0,166 9-106 0 0,20-8 16 0 0,83-1-75 0 0,48 2-2 0 0,-33 0 36 0 0,-30 2-5 0 0,103-2-80 0 0,9 0-13 0 0,0 1 1 0 0,-1 0-1 0 0,1 1 0 0 0,0 0 0 0 0,1 0 0 0 0,-19 10 0 0 0,-58 37-952 0 0,64-36 90 0 0,-2 1-133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2:03.730"/>
    </inkml:context>
    <inkml:brush xml:id="br0">
      <inkml:brushProperty name="width" value="0.1" units="cm"/>
      <inkml:brushProperty name="height" value="0.1" units="cm"/>
      <inkml:brushProperty name="color" value="#66CC00"/>
    </inkml:brush>
  </inkml:definitions>
  <inkml:trace contextRef="#ctx0" brushRef="#br0">3433 29 1351 0 0,'8'-28'5036'0'0,"-8"28"-5008"0"0,-28 18 1908 0 0,25-16-1831 0 0,0-1-1 0 0,0 1 0 0 0,-1-1 0 0 0,1 0 1 0 0,-1 0-1 0 0,1-1 0 0 0,-1 1 0 0 0,-5-1 1 0 0,5 1 29 0 0,1-1 1 0 0,0 0 0 0 0,-1 1 0 0 0,1-1 0 0 0,0 1 0 0 0,-1 0 0 0 0,1 0-1 0 0,-5 3 1 0 0,4-2-62 0 0,1-1-1 0 0,-1 1 0 0 0,0-1 0 0 0,0 0 1 0 0,0 0-1 0 0,1-1 0 0 0,-1 1 0 0 0,0-1 1 0 0,0 1-1 0 0,-8-2 0 0 0,7 1 101 0 0,0 1-86 0 0,1 1 0 0 0,0-1-1 0 0,0 1 1 0 0,0 0 0 0 0,0 0-1 0 0,0 0 1 0 0,0 0 0 0 0,1 1-1 0 0,-7 5 1 0 0,9-7-61 0 0,-1 0 0 0 0,1 0 1 0 0,-1 1-1 0 0,0-1 0 0 0,0 0 0 0 0,0-1 1 0 0,1 1-1 0 0,-1 0 0 0 0,0 0 0 0 0,0-1 0 0 0,0 1 1 0 0,0-1-1 0 0,0 0 0 0 0,0 0 0 0 0,-1 1 1 0 0,1-1-1 0 0,-4-1 0 0 0,4 1 33 0 0,-1 1-1 0 0,1-1 1 0 0,-1 1 0 0 0,1 0 0 0 0,-1 0-1 0 0,1 0 1 0 0,0 0 0 0 0,-1 0 0 0 0,-2 2-1 0 0,3-2-33 0 0,1 0-1 0 0,-1 0 1 0 0,0 0-1 0 0,0 0 1 0 0,-1 0-1 0 0,1 0 1 0 0,0-1-1 0 0,-4 2 1 0 0,-8-2 33 0 0,-4 0 189 0 0,1-1-1 0 0,-20-2 0 0 0,10-3-137 0 0,21 4-72 0 0,0 0-1 0 0,0 1 0 0 0,0 0 1 0 0,0 0-1 0 0,-1 1 0 0 0,1 0 0 0 0,0 0 1 0 0,0 0-1 0 0,-11 2 0 0 0,6 1-15 0 0,1 0-1 0 0,0-1 0 0 0,-1 0 0 0 0,1-1 1 0 0,-1 0-1 0 0,0-1 0 0 0,1 0 0 0 0,-1 0 1 0 0,-14-4-1 0 0,14 2 23 0 0,0 0-1 0 0,1 0 1 0 0,-1 1 0 0 0,0 0-1 0 0,0 0 1 0 0,0 2 0 0 0,-18 1-1 0 0,3 2 12 0 0,-37 1-1 0 0,32-4-32 0 0,-68-1 46 0 0,70-2-33 0 0,1 2 0 0 0,-1 1 0 0 0,-31 5 0 0 0,-46 6 83 0 0,-6-5-42 0 0,-98 2 245 0 0,146-8-261 0 0,-71-6-1 0 0,112 3-55 0 0,4 0 10 0 0,-1 1-1 0 0,0 1 1 0 0,-25 3 0 0 0,1 2 10 0 0,-72-2 1 0 0,67-3-11 0 0,-52 6 1 0 0,66-2 2 0 0,0-2 0 0 0,-1-1 0 0 0,-42-5 0 0 0,-74-4 45 0 0,-11-1 6 0 0,114 7-35 0 0,0 1 0 0 0,1 2 0 0 0,-65 11 0 0 0,12 7 1 0 0,58-9 9 0 0,-49 4 1 0 0,57-13-14 0 0,-13 2 16 0 0,25 2-269 0 0,-1 1-1 0 0,1 1 1 0 0,1 1 0 0 0,0 1-1 0 0,0 1 1 0 0,-36 22 0 0 0,14-5-5342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2:29.581"/>
    </inkml:context>
    <inkml:brush xml:id="br0">
      <inkml:brushProperty name="width" value="0.1" units="cm"/>
      <inkml:brushProperty name="height" value="0.1" units="cm"/>
      <inkml:brushProperty name="color" value="#66CC00"/>
    </inkml:brush>
  </inkml:definitions>
  <inkml:trace contextRef="#ctx0" brushRef="#br0">16 37 919 0 0,'-3'0'-83'0'0,"3"0"131"0"0,0 0 0 0 0,0 0 0 0 0,0 0 0 0 0,-1-1 1 0 0,1 1-1 0 0,0 0 0 0 0,0 0 0 0 0,-1 0 1 0 0,1 0-1 0 0,0 0 0 0 0,0 0 0 0 0,0 0 1 0 0,-1 0-1 0 0,1 0 0 0 0,0 0 0 0 0,0 1 1 0 0,0-1-1 0 0,-1 0 0 0 0,1 0 0 0 0,0 0 0 0 0,0 0 1 0 0,-1 0-1 0 0,1 0 0 0 0,0 0 0 0 0,0 0 1 0 0,0 1-1 0 0,0-1 0 0 0,-1 0 0 0 0,1 0 1 0 0,0 0-1 0 0,0 0 0 0 0,0 1 0 0 0,0-1 0 0 0,0 0 1 0 0,0 0-1 0 0,-1 0 0 0 0,1 1 0 0 0,0-1 1 0 0,0 0-1 0 0,0 0 0 0 0,0 0 0 0 0,0 1 1 0 0,0-1-1 0 0,0 0 0 0 0,0 0 0 0 0,0 2 712 0 0,-6 8 2257 0 0,79-18-375 0 0,30-4-1213 0 0,-73 12-1213 0 0,-22 0-147 0 0,0 0 0 0 0,0 0 0 0 0,-1-1 0 0 0,13-2 0 0 0,51-13 347 0 0,-58 13-274 0 0,0 2-1 0 0,22-1 0 0 0,12-2 33 0 0,-35 3-121 0 0,0 0 0 0 0,0 1 1 0 0,1 0-1 0 0,-1 1 0 0 0,16 4 1 0 0,33 0 356 0 0,-51-4-348 0 0,1 1-1 0 0,-1-1 0 0 0,1 2 0 0 0,13 4 0 0 0,-11-3-29 0 0,0-1-1 0 0,19 3 0 0 0,30 3 89 0 0,-43-6-51 0 0,1 0 0 0 0,-1-1 0 0 0,34 0 0 0 0,-12-3 119 0 0,82 8-1 0 0,-61-2-40 0 0,-33-3-61 0 0,-2-1-22 0 0,0 2-1 0 0,35 8 1 0 0,-33-6-33 0 0,0-1 0 0 0,0-1 1 0 0,57-3-1 0 0,-47 0 36 0 0,8 1 36 0 0,43-2-14 0 0,9-1 28 0 0,1 8-53 0 0,-68-6-64 0 0,-1 2 0 0 0,0 0 0 0 0,55 13 0 0 0,-48-8 20 0 0,1-2 0 0 0,0-1 0 0 0,0-2 0 0 0,41-4 0 0 0,54 4 19 0 0,-46-2 15 0 0,9 2-1 0 0,-21 0-43 0 0,42 0 21 0 0,5 1 2 0 0,-95 1-17 0 0,39 10-1 0 0,-39-7 2 0 0,44 5-1 0 0,-66-11-15 0 0,21 1 14 0 0,1 1 1 0 0,-1 1 0 0 0,28 9 0 0 0,-40-10-5 0 0,0-1 0 0 0,0 0-1 0 0,0-1 1 0 0,19-1 0 0 0,73-2-1 0 0,-33-2 54 0 0,-69 5-64 0 0,-5 0 0 0 0,1-1 0 0 0,-1 0 0 0 0,1 0 0 0 0,-1 0 0 0 0,1 0 0 0 0,0 0 0 0 0,-1 0 0 0 0,1 0 0 0 0,-1 0 0 0 0,1 0 0 0 0,-1 0 0 0 0,1 0 0 0 0,-1 0 0 0 0,1 0 0 0 0,0 0 0 0 0,-1 0 0 0 0,1-1 0 0 0,-1 1 0 0 0,1 0 0 0 0,1-1 0 0 0,-16-3 75 0 0,2 2-64 0 0,1 1 0 0 0,0 1 0 0 0,-1 0 0 0 0,-14 2 0 0 0,-28 0-2 0 0,-250-37 44 0 0,264 30-53 0 0,-1 2 0 0 0,1 2 0 0 0,-57 5 0 0 0,-121 25 0 0 0,191-25 0 0 0,14-1 0 0 0,-239 27 0 0 0,50-17 0 0 0,-67 2 0 0 0,176-14-12 0 0,-299 10-122 0 0,96 7-795 0 0,170-7-3548 0 0,61-5-83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3:17.114"/>
    </inkml:context>
    <inkml:brush xml:id="br0">
      <inkml:brushProperty name="width" value="0.1" units="cm"/>
      <inkml:brushProperty name="height" value="0.1" units="cm"/>
      <inkml:brushProperty name="color" value="#E71224"/>
    </inkml:brush>
  </inkml:definitions>
  <inkml:trace contextRef="#ctx0" brushRef="#br0">381 87 1087 0 0,'-1'-1'28'0'0,"0"-1"0"0"0,0 1 0 0 0,0-1 0 0 0,0 1 0 0 0,0-1 0 0 0,1 1 0 0 0,-1-1 0 0 0,0 1 0 0 0,1-1 0 0 0,0 0 0 0 0,-1 1 0 0 0,1-1 0 0 0,0 0 0 0 0,0-1 0 0 0,-4-15 776 0 0,3 16-732 0 0,1-1-1 0 0,-1 1 0 0 0,0 0 1 0 0,0 0-1 0 0,0 0 0 0 0,0 0 1 0 0,0 0-1 0 0,0 0 0 0 0,-1 0 1 0 0,1 0-1 0 0,-1 0 0 0 0,1 1 0 0 0,-1-1 1 0 0,0 1-1 0 0,1-1 0 0 0,-1 1 1 0 0,0 0-1 0 0,0-1 0 0 0,0 1 1 0 0,0 0-1 0 0,0 0 0 0 0,0 0 0 0 0,-1 1 1 0 0,-1-2-1 0 0,1 2-38 0 0,0-1 1 0 0,1 1-1 0 0,-1-1 0 0 0,0 1 0 0 0,0 0 1 0 0,1 0-1 0 0,-1 0 0 0 0,0 0 1 0 0,0 1-1 0 0,1-1 0 0 0,-1 1 0 0 0,0-1 1 0 0,1 1-1 0 0,-4 1 0 0 0,-36 21 336 0 0,21-10-148 0 0,14-9-157 0 0,0 1 0 0 0,0-1 0 0 0,0 2 0 0 0,1-1 0 0 0,0 1 0 0 0,0 0 0 0 0,0 0 0 0 0,1 1 0 0 0,0-1 0 0 0,0 1 0 0 0,1 0 0 0 0,-1 1 0 0 0,2-1 0 0 0,-7 16 0 0 0,6-11 13 0 0,0-1 0 0 0,0 0 0 0 0,1 1-1 0 0,1 0 1 0 0,-2 21 0 0 0,3-29-20 0 0,1 1 0 0 0,0-1 0 0 0,0 0 0 0 0,1 1 1 0 0,-1-1-1 0 0,1 0 0 0 0,0 1 0 0 0,0-1 0 0 0,0 0 0 0 0,1 0 1 0 0,-1 0-1 0 0,1 0 0 0 0,0 0 0 0 0,0 0 0 0 0,1 0 1 0 0,-1-1-1 0 0,1 1 0 0 0,5 5 0 0 0,-4-6 24 0 0,0-1 0 0 0,0 0 0 0 0,-1 0 0 0 0,1 0-1 0 0,0-1 1 0 0,1 0 0 0 0,-1 0 0 0 0,0 0 0 0 0,0 0 0 0 0,0 0 0 0 0,1-1 0 0 0,-1 0 0 0 0,0 0-1 0 0,8 0 1 0 0,-1-1 32 0 0,1-1-1 0 0,0 0 1 0 0,-1 0-1 0 0,15-6 1 0 0,-9 1-16 0 0,0-2-1 0 0,-1 0 1 0 0,1 0-1 0 0,18-16 1 0 0,-27 17-70 0 0,1 0 1 0 0,-1 0 0 0 0,0-1-1 0 0,10-16 1 0 0,0 2-17 0 0,-15 18-1 0 0,0 1 1 0 0,-1-1-1 0 0,1 1 1 0 0,-1-1-1 0 0,0 0 1 0 0,-1 0-1 0 0,1 0 0 0 0,-1 0 1 0 0,0 0-1 0 0,1-7 1 0 0,-2 11-8 0 0,0-1 0 0 0,1 1 1 0 0,-1-1-1 0 0,0 1 0 0 0,0 0 1 0 0,0-1-1 0 0,0 1 0 0 0,-1-1 0 0 0,1 1 1 0 0,0-1-1 0 0,0 1 0 0 0,-1 0 1 0 0,1-1-1 0 0,-1 1 0 0 0,0-1 1 0 0,1 1-1 0 0,-1 0 0 0 0,0 0 0 0 0,1-1 1 0 0,-1 1-1 0 0,0 0 0 0 0,0 0 1 0 0,0 0-1 0 0,0 0 0 0 0,0 0 1 0 0,-1 0-1 0 0,1 0 0 0 0,0 1 0 0 0,0-1 1 0 0,-1 0-1 0 0,1 0 0 0 0,0 1 1 0 0,-1-1-1 0 0,1 1 0 0 0,0 0 1 0 0,-1-1-1 0 0,1 1 0 0 0,-1 0 0 0 0,1 0 1 0 0,-1-1-1 0 0,-1 2 0 0 0,-3-1-4 0 0,1 1 0 0 0,-1-1 0 0 0,1 1 0 0 0,0 1 0 0 0,-1-1 0 0 0,1 1 0 0 0,0 0 0 0 0,0 0 0 0 0,0 1 0 0 0,0-1 0 0 0,0 1 0 0 0,0 0 0 0 0,1 1 0 0 0,-1-1 0 0 0,1 1 0 0 0,0 0 0 0 0,0 0 0 0 0,-6 8 0 0 0,-1 4-12 0 0,0 1 0 0 0,1 0 0 0 0,-16 33-1 0 0,24-44 36 0 0,0-1 0 0 0,0 1-1 0 0,0-1 1 0 0,1 1 0 0 0,0-1-1 0 0,0 1 1 0 0,0 0 0 0 0,0-1-1 0 0,1 1 1 0 0,0 0-1 0 0,1 8 1 0 0,0-12-1 0 0,-1 0 1 0 0,1 0-1 0 0,0 0 0 0 0,-1 0 0 0 0,1 0 0 0 0,0 0 1 0 0,0 0-1 0 0,0 0 0 0 0,0 0 0 0 0,1-1 1 0 0,-1 1-1 0 0,0 0 0 0 0,1-1 0 0 0,-1 1 0 0 0,1-1 1 0 0,0 1-1 0 0,-1-1 0 0 0,1 0 0 0 0,0 0 1 0 0,0 0-1 0 0,0 0 0 0 0,0 0 0 0 0,0 0 0 0 0,0 0 1 0 0,0 0-1 0 0,0-1 0 0 0,0 1 0 0 0,0-1 1 0 0,1 0-1 0 0,-1 0 0 0 0,0 0 0 0 0,0 0 0 0 0,3 0 1 0 0,-4 0-7 0 0,1 0 0 0 0,0 0 1 0 0,0-1-1 0 0,0 1 1 0 0,0 0-1 0 0,0-1 1 0 0,0 0-1 0 0,0 1 0 0 0,-1-1 1 0 0,1 0-1 0 0,0 0 1 0 0,-1 0-1 0 0,1 0 1 0 0,0 0-1 0 0,-1 0 0 0 0,3-3 1 0 0,-2 1 4 0 0,1 0 0 0 0,-1 0-1 0 0,0 0 1 0 0,1-1 0 0 0,-1 1 0 0 0,-1-1 0 0 0,3-6 0 0 0,-1 2 5 0 0,-1 0 0 0 0,0-1 0 0 0,0 1 0 0 0,-1-1 1 0 0,0 1-1 0 0,-1-17 0 0 0,-1 16-13 0 0,-1 0 0 0 0,0 0 1 0 0,-1 0-1 0 0,0 0 0 0 0,0 0 0 0 0,-1 1 0 0 0,0 0 1 0 0,0 0-1 0 0,-1 0 0 0 0,0 0 0 0 0,-1 1 0 0 0,0 0 0 0 0,-11-12 1 0 0,15 17-13 0 0,-1 0 1 0 0,0 0 0 0 0,1 0 0 0 0,-1 1-1 0 0,0-1 1 0 0,0 1 0 0 0,0-1 0 0 0,0 1 0 0 0,0 0-1 0 0,-1 0 1 0 0,1 0 0 0 0,0 1 0 0 0,-6-1-1 0 0,2 1 1 0 0,1 0-1 0 0,0 0 0 0 0,0 1 1 0 0,0 0-1 0 0,0 0 0 0 0,0 1 1 0 0,-6 2-1 0 0,-3 2-1 0 0,0 1 1 0 0,0 1-1 0 0,0 0 1 0 0,-20 16-1 0 0,21-14-10 0 0,0 1 0 0 0,1 1-1 0 0,0 1 1 0 0,1-1 0 0 0,-15 22-1 0 0,23-29 9 0 0,0 0-1 0 0,1 1 0 0 0,-1 0 0 0 0,1-1 0 0 0,1 1 1 0 0,-1 0-1 0 0,1 1 0 0 0,0-1 0 0 0,1 0 1 0 0,-1 1-1 0 0,1-1 0 0 0,0 1 0 0 0,1-1 0 0 0,0 1 1 0 0,0-1-1 0 0,0 1 0 0 0,3 11 0 0 0,-3-14 19 0 0,1-1 0 0 0,0 0 0 0 0,0 1-1 0 0,1-1 1 0 0,-1 0 0 0 0,0 0 0 0 0,1 0-1 0 0,0 0 1 0 0,0 0 0 0 0,0 0 0 0 0,0 0-1 0 0,0-1 1 0 0,1 1 0 0 0,-1-1 0 0 0,1 0-1 0 0,-1 1 1 0 0,1-1 0 0 0,0 0 0 0 0,0-1 0 0 0,0 1-1 0 0,0 0 1 0 0,0-1 0 0 0,1 0 0 0 0,-1 1-1 0 0,0-1 1 0 0,1-1 0 0 0,-1 1 0 0 0,0 0-1 0 0,1-1 1 0 0,-1 0 0 0 0,1 0 0 0 0,-1 0-1 0 0,1 0 1 0 0,6-1 0 0 0,2-2 48 0 0,1 1 0 0 0,-1-2 1 0 0,0 1-1 0 0,0-2 0 0 0,0 0 0 0 0,-1 0 0 0 0,1-1 0 0 0,13-9 1 0 0,-16 7-6 0 0,0 1 0 0 0,0-1 0 0 0,-1-1 0 0 0,0 1 1 0 0,0-1-1 0 0,-1-1 0 0 0,0 1 0 0 0,-1-1 1 0 0,7-15-1 0 0,-7 15-36 0 0,-2 0-1 0 0,1-1 1 0 0,-2 0 0 0 0,1 0 0 0 0,-1 0-1 0 0,-1 0 1 0 0,0 0 0 0 0,-1 0 0 0 0,0-22 0 0 0,-1 31-20 0 0,0-1 1 0 0,0 1-1 0 0,0 0 1 0 0,0-1 0 0 0,-1 1-1 0 0,1 0 1 0 0,-1-1-1 0 0,0 1 1 0 0,0 0 0 0 0,0 0-1 0 0,0 0 1 0 0,0 0-1 0 0,0 0 1 0 0,0 0 0 0 0,-1 0-1 0 0,1 0 1 0 0,-1 0-1 0 0,0 1 1 0 0,1-1 0 0 0,-1 0-1 0 0,0 1 1 0 0,0 0 0 0 0,0-1-1 0 0,0 1 1 0 0,0 0-1 0 0,0 0 1 0 0,0 0 0 0 0,0 0-1 0 0,-3 0 1 0 0,1 0-1 0 0,1 1 1 0 0,-1-1-1 0 0,0 1 1 0 0,0 0-1 0 0,1 1 1 0 0,-1-1 0 0 0,0 1-1 0 0,1-1 1 0 0,-1 1-1 0 0,0 0 1 0 0,1 1-1 0 0,-1-1 1 0 0,1 1-1 0 0,0-1 1 0 0,-1 1 0 0 0,1 0-1 0 0,-5 4 1 0 0,2-1-17 0 0,0 1 1 0 0,0 0-1 0 0,0 0 1 0 0,1 1-1 0 0,0-1 1 0 0,0 1-1 0 0,1 0 0 0 0,0 0 1 0 0,0 1-1 0 0,0-1 1 0 0,1 1-1 0 0,0 0 1 0 0,-2 13-1 0 0,3-15 11 0 0,1 0-1 0 0,0 0 0 0 0,1 0 0 0 0,-1 0 0 0 0,1 0 1 0 0,0 0-1 0 0,1 0 0 0 0,0 0 0 0 0,0 0 0 0 0,0 0 1 0 0,0 0-1 0 0,1 0 0 0 0,0 0 0 0 0,0 0 0 0 0,1-1 1 0 0,0 1-1 0 0,-1-1 0 0 0,2 0 0 0 0,3 6 0 0 0,-1-6 10 0 0,-1 0-1 0 0,1-1 1 0 0,0 1-1 0 0,1-1 0 0 0,-1-1 1 0 0,1 1-1 0 0,-1-1 1 0 0,1 0-1 0 0,0 0 1 0 0,0-1-1 0 0,1 0 0 0 0,-1 0 1 0 0,12 0-1 0 0,-8-2 23 0 0,0 0 0 0 0,-1-2 0 0 0,1 1-1 0 0,0-1 1 0 0,-1-1 0 0 0,0 0 0 0 0,1 0 0 0 0,-1-1-1 0 0,-1 0 1 0 0,1-1 0 0 0,0 0 0 0 0,-1 0 0 0 0,0-1-1 0 0,0-1 1 0 0,10-9 0 0 0,0-1 25 0 0,0-2-1 0 0,-1 0 1 0 0,-1-1-1 0 0,-1-1 1 0 0,16-27-1 0 0,-28 42-44 0 0,-1 0-1 0 0,1 0 1 0 0,-1-1-1 0 0,-1 1 1 0 0,1-1-1 0 0,-1 0 1 0 0,0 0 0 0 0,-1 0-1 0 0,0 0 1 0 0,1-10-1 0 0,-2 14-4 0 0,0 0-1 0 0,0 0 1 0 0,-1 0 0 0 0,1 0-1 0 0,-1 1 1 0 0,0-1-1 0 0,0 0 1 0 0,0 0 0 0 0,0 1-1 0 0,0-1 1 0 0,0 1 0 0 0,-1-1-1 0 0,1 1 1 0 0,-1 0-1 0 0,0-1 1 0 0,1 1 0 0 0,-1 0-1 0 0,0 0 1 0 0,0 0-1 0 0,-1 0 1 0 0,1 1 0 0 0,0-1-1 0 0,-1 1 1 0 0,1-1-1 0 0,-1 1 1 0 0,1 0 0 0 0,-1 0-1 0 0,-4-2 1 0 0,0 2-1 0 0,0-1-1 0 0,1 1 1 0 0,-1 1-1 0 0,0-1 1 0 0,1 1 0 0 0,-1 0-1 0 0,0 1 1 0 0,1 0 0 0 0,-1 0-1 0 0,0 0 1 0 0,1 1 0 0 0,-1 0-1 0 0,1 0 1 0 0,0 0-1 0 0,-11 7 1 0 0,-2 1-33 0 0,0 1 0 0 0,1 2-1 0 0,-26 21 1 0 0,-19 29 32 0 0,26-24-12 0 0,18-20-12 0 0,2 1 1 0 0,-22 31 0 0 0,32-41 16 0 0,0 1-1 0 0,1 0 1 0 0,0 1 0 0 0,1-1-1 0 0,0 1 1 0 0,1 0 0 0 0,-3 16-1 0 0,6-27 7 0 0,1 0 0 0 0,0 0 0 0 0,0 0 0 0 0,-1 0 0 0 0,1 0 0 0 0,0 0 0 0 0,0 0 0 0 0,0 0 0 0 0,0 0 0 0 0,1 0 0 0 0,-1 0 0 0 0,0 0 0 0 0,0 0 0 0 0,1 0 0 0 0,-1 0 0 0 0,0 0 0 0 0,1 0 0 0 0,-1 0 0 0 0,1 0 0 0 0,-1 0 0 0 0,1 0 0 0 0,0 0 0 0 0,-1-1 0 0 0,2 2 0 0 0,-1-2 0 0 0,0 1 0 0 0,0-1 0 0 0,0 1 0 0 0,1-1 0 0 0,-1 0 0 0 0,0 1 0 0 0,0-1 0 0 0,0 0 0 0 0,1 0 0 0 0,-1 0 0 0 0,0 0 0 0 0,0 0 0 0 0,1 0 0 0 0,-1 0 0 0 0,0-1 0 0 0,0 1 0 0 0,0 0 0 0 0,0-1 0 0 0,1 1 0 0 0,1-2 0 0 0,23-9 53 0 0,-1 0 0 0 0,-1-2-1 0 0,26-18 1 0 0,-42 26 147 0 0,-5 4-924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4.042"/>
    </inkml:context>
    <inkml:brush xml:id="br0">
      <inkml:brushProperty name="width" value="0.1" units="cm"/>
      <inkml:brushProperty name="height" value="0.1" units="cm"/>
      <inkml:brushProperty name="color" value="#E71224"/>
    </inkml:brush>
  </inkml:definitions>
  <inkml:trace contextRef="#ctx0" brushRef="#br0">4001 289 1583 0 0,'0'-1'144'0'0,"0"0"-1"0"0,0-1 0 0 0,0 1 0 0 0,0 0 0 0 0,0 0 0 0 0,0-1 0 0 0,1 1 0 0 0,-1 0 0 0 0,0-1 0 0 0,1 1 0 0 0,-1 0 0 0 0,1 0 0 0 0,0 0 0 0 0,-1-1 0 0 0,1 1 0 0 0,0 0 0 0 0,0 0 0 0 0,-1 0 0 0 0,1 0 0 0 0,0 0 0 0 0,0 0 0 0 0,0 1 0 0 0,0-1 0 0 0,0 0 0 0 0,1 0 0 0 0,-1 1 0 0 0,0-1 0 0 0,0 1 0 0 0,0-1 0 0 0,1 1 0 0 0,-1-1 0 0 0,3 0 0 0 0,12-6 137 0 0,-13 5-102 0 0,-1 0 0 0 0,0 0 0 0 0,1 0 0 0 0,-1 0 0 0 0,0 0 0 0 0,0 0-1 0 0,0-1 1 0 0,-1 1 0 0 0,1-1 0 0 0,-1 1 0 0 0,1-1 0 0 0,-1 0 0 0 0,2-4 0 0 0,-3 5-130 0 0,0 1 1 0 0,1 0 0 0 0,-1 0 0 0 0,0 0 0 0 0,0 0-1 0 0,0-1 1 0 0,0 1 0 0 0,0 0 0 0 0,0 0 0 0 0,0 0-1 0 0,-1 0 1 0 0,1-1 0 0 0,0 1 0 0 0,-1 0 0 0 0,1 0-1 0 0,0 0 1 0 0,-1 0 0 0 0,0 0 0 0 0,1 0 0 0 0,-1 0-1 0 0,0 0 1 0 0,1 0 0 0 0,-1 0 0 0 0,0 0 0 0 0,0 1-1 0 0,0-1 1 0 0,0 0 0 0 0,1 0 0 0 0,-1 1 0 0 0,0-1-1 0 0,-1 1 1 0 0,1-1 0 0 0,0 1 0 0 0,0-1 0 0 0,0 1 0 0 0,-2-1-1 0 0,0 0-10 0 0,0 1-1 0 0,-1-1 1 0 0,1 1-1 0 0,-1 0 1 0 0,1 0-1 0 0,0 0 1 0 0,-7 1 0 0 0,-8 0 53 0 0,17-1-83 0 0,0 1 0 0 0,0-1 0 0 0,0 0 1 0 0,0 0-1 0 0,0 0 0 0 0,0 1 0 0 0,0-1 0 0 0,0 1 0 0 0,0-1 0 0 0,0 1 0 0 0,0-1 0 0 0,0 1 0 0 0,0-1 0 0 0,1 1 0 0 0,-1 0 0 0 0,0-1 0 0 0,0 1 0 0 0,1 0 0 0 0,-1 0 0 0 0,-1 1 0 0 0,-9 8 79 0 0,9-9-58 0 0,0 0-1 0 0,1-1 1 0 0,-1 1-1 0 0,0-1 1 0 0,0 0-1 0 0,0 0 1 0 0,0 0 0 0 0,-4 0-1 0 0,-16 2 227 0 0,18 0-211 0 0,-18 3 68 0 0,22-5-110 0 0,-1 0 0 0 0,0 0 0 0 0,0 0 0 0 0,1-1-1 0 0,-1 1 1 0 0,0 0 0 0 0,0 0 0 0 0,1 0-1 0 0,-1-1 1 0 0,0 1 0 0 0,1 0 0 0 0,-1-1 0 0 0,0 1-1 0 0,1-1 1 0 0,-1 1 0 0 0,0-1 0 0 0,1 1 0 0 0,-1-1-1 0 0,1 1 1 0 0,-1-1 0 0 0,1 1 0 0 0,-1-1 0 0 0,1 0-1 0 0,0 1 1 0 0,-1-2 0 0 0,-18 2 122 0 0,3 2-67 0 0,1-2-57 0 0,8 0 0 0 0,-1 0 0 0 0,1 0 0 0 0,0-1 0 0 0,-12-2 0 0 0,11 2 25 0 0,0 0 0 0 0,1 0 0 0 0,-14 1 0 0 0,-12-1 57 0 0,-14-2-9 0 0,34 3-35 0 0,-26-3 0 0 0,-116-18 389 0 0,-46 0-235 0 0,162 18-163 0 0,23 1-14 0 0,0 1 0 0 0,-30 2 0 0 0,-146 8 261 0 0,101-6-168 0 0,49-2-28 0 0,-109 2 241 0 0,126-4-172 0 0,0-2-1 0 0,0 0 1 0 0,0-2 0 0 0,-25-8-1 0 0,20 4 82 0 0,0-2 0 0 0,1-1 0 0 0,-48-27 0 0 0,60 29-140 0 0,0 0-1 0 0,0 1 0 0 0,-24-9 1 0 0,34 15-84 0 0,0 1 0 0 0,1 0 0 0 0,-1 0 0 0 0,0 1 1 0 0,0-1-1 0 0,-1 2 0 0 0,1-1 0 0 0,0 1 1 0 0,0 0-1 0 0,0 0 0 0 0,-14 3 0 0 0,-83 17-6 0 0,-7 1 0 0 0,-9 3 0 0 0,32-8 0 0 0,35-7 0 0 0,-56 2 0 0 0,35-4 0 0 0,22-3 0 0 0,-69-1 0 0 0,81-3 0 0 0,0 3 0 0 0,-80 16 0 0 0,23-3 0 0 0,12-5 0 0 0,-149 1 0 0 0,94-5 0 0 0,54-1 0 0 0,55-5 0 0 0,0-2 0 0 0,0-1 0 0 0,1-1 0 0 0,-1-2 0 0 0,1-1 0 0 0,0-1 0 0 0,-40-16 0 0 0,60 19 8 0 0,-1 1 0 0 0,1 1 0 0 0,-21-4 0 0 0,26 6-5 0 0,0-1 0 0 0,1 1-1 0 0,-1 0 1 0 0,0 0 0 0 0,0 1-1 0 0,0-1 1 0 0,1 1 0 0 0,-1 0-1 0 0,0 1 1 0 0,1-1 0 0 0,-6 3-1 0 0,3 1-234 0 0,0 1 0 0 0,1 0 1 0 0,0 0-1 0 0,0 1 0 0 0,1-1 0 0 0,0 1 0 0 0,-8 13 0 0 0,13-19 202 0 0,-16 24-965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2:32.362"/>
    </inkml:context>
    <inkml:brush xml:id="br0">
      <inkml:brushProperty name="width" value="0.1" units="cm"/>
      <inkml:brushProperty name="height" value="0.1" units="cm"/>
      <inkml:brushProperty name="color" value="#66CC00"/>
    </inkml:brush>
  </inkml:definitions>
  <inkml:trace contextRef="#ctx0" brushRef="#br0">8 61 455 0 0,'-8'-1'2796'0'0,"13"-2"-1248"0"0,1-6-236 0 0,5-4-352 0 0,-6 10-707 0 0,-1 1-1 0 0,1-1 1 0 0,0 1-1 0 0,0 0 1 0 0,1 0-1 0 0,-1 1 0 0 0,9-2 1 0 0,43-1 722 0 0,-4-1-154 0 0,-40 3-623 0 0,-2 0 57 0 0,0 0-1 0 0,0 1 0 0 0,0 0 0 0 0,13 2 1 0 0,-4 0 11 0 0,-7 0-119 0 0,0 0 0 0 0,23 5-1 0 0,-21-3 8 0 0,0 0 0 0 0,0-1-1 0 0,23-1 1 0 0,-21-1 25 0 0,0 2 0 0 0,25 3 0 0 0,68 12 264 0 0,-73-13-326 0 0,28 1 51 0 0,-38-3 36 0 0,50 8 0 0 0,-30 0 32 0 0,81 8 0 0 0,-52-20 202 0 0,13 0-94 0 0,-39 1-248 0 0,55 2 82 0 0,-86 2-156 0 0,23 6-1 0 0,-13-3 0 0 0,-21-4-23 0 0,4 0 13 0 0,1 0 0 0 0,-1 2 0 0 0,0-1 0 0 0,0 2 0 0 0,13 5 0 0 0,-7-1-11 0 0,0-2 0 0 0,0 0 0 0 0,1-1 0 0 0,21 4 0 0 0,-21-6 0 0 0,45 8 1530 0 0,18-1-2770 0 0,-34-6 1222 0 0,-36-4 43 0 0,0-1-1 0 0,0 0 0 0 0,0-1 1 0 0,19-4-1 0 0,-15 3 15 0 0,26-2 0 0 0,43 0 25 0 0,-62 4-49 0 0,110 4 226 0 0,-60-4-241 0 0,-63 1 5 0 0,1-1-1 0 0,-1-1 1 0 0,1 1-1 0 0,-1-1 1 0 0,17-5-1 0 0,22-1 23 0 0,-29 5 37 0 0,29-8 0 0 0,-35 7-47 0 0,0 0 0 0 0,-1 1 0 0 0,2 0 0 0 0,25 1 0 0 0,21 3 132 0 0,84-8 1 0 0,-130 5-116 0 0,-1-2 0 0 0,0 0 0 0 0,0 0 0 0 0,0-2 0 0 0,0 0 0 0 0,23-11 0 0 0,-52 35 80 0 0,-3-3-1016 0 0,-30 21 0 0 0,26-21-2614 0 0,-13 12-2242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4:34.1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2041 37 2759 266389 45273,'-1'0'288'0'0,"1"1"-288"0"0,0-1 520 0 0,-1-1 720 0 0,1-2-608 0 0,1 1-152 0 0,0-2 424 0 0,1 0-256 0 0,2 1-496 0 0,0 0-16 0 0,0 1 72 0 0,1 1-144 0 0,-1 0-64 0 0,1 2 96 0 0,-1-1-96 0 0,1 2 72 0 0,0-1-8 0 0,0 1-64 0 0,-1-1 0 0 0,0 1 0 0 0,0-1 0 0 0,0 0 96 0 0,-1 0 8 0 0,0 0 0 0 0,0 0 0 0 0,-1 0-8 0 0,-1 0-8 0 0,-1 0 0 0 0,-1 1 0 0 0,0-1-88 0 0,1 0 96 0 0,-1 0-96 0 0,0 0 184 0 0,0 0-96 0 0,1-1 0 0 0,1 0 0 0 0,0 0 56 0 0,1 0 176 0 0,0-1-160 0 0,0 0-8 0 0,2 1 152 0 0,1-2-24 0 0,0 0-24 0 0,1 0-128 0 0,-1 1 0 0 0,0-1 0 0 0,-1 1 0 0 0,-1 0 0 0 0,1 1-48 0 0,0 0-16 0 0,1-1 0 0 0,-1 1 0 0 0,1 1-64 0 0,-1-1 96 0 0,1 1-96 0 0,0-1 96 0 0,0 1-16 0 0,2-1 80 0 0,0 0-80 0 0,1-1 24 0 0,2 0 120 0 0,-1 0-112 0 0,0 0 32 0 0,0-1 160 0 0,0 2-152 0 0,-1-1-24 0 0,-1 1-8 0 0,-2-1 0 0 0,-1 1 0 0 0,-1 1-56 0 0,0-1-64 0 0,-2 0 88 0 0,0 1-88 0 0,0 0 96 0 0,-1 0 32 0 0,-1-1-128 0 0,1 1 136 0 0,-2-1 80 0 0,0 1-112 0 0,0-1 16 0 0,-1 0 0 0 0,0 0 0 0 0,-1 0 0 0 0,0 1 8 0 0,0-1 0 0 0,-1 0 0 0 0,0 1 0 0 0,-1-1 0 0 0,1 1 0 0 0,-1-1 0 0 0,0 2 0 0 0,0-1-16 0 0,0 0 0 0 0,0 1 0 0 0,-1 0 96 0 0,-1-1-120 0 0,-1 0 0 0 0,0 0 0 0 0,0 0 8 0 0,1-1 8 0 0,-1 0 0 0 0,-1 0 0 0 0,2-1 24 0 0,-1 1 8 0 0,1-1 0 0 0,-1 1 0 0 0,-1-1-24 0 0,-1 1-8 0 0,0 0 0 0 0,-1 0 0 0 0,0 0 8 0 0,0 1 0 0 0,-1 0 0 0 0,0 0 0 0 0,-1 1-16 0 0,-4-1 80 0 0,-1 1-88 0 0,-1-1-16 0 0,-2 1 72 0 0,0 0-72 0 0,2-1-8 0 0,-1 1 64 0 0,0-1-64 0 0,1 0 0 0 0,1-1 0 0 0,2 0 0 0 0,0 0 0 0 0,1-1 0 0 0,1 0 0 0 0,0-1 0 0 0,1 1 0 0 0,0-1-64 0 0,0 1 96 0 0,1 0-96 0 0,1 0 96 0 0,-1 1-96 0 0,-3 1 72 0 0,-1 0-72 0 0,-1 0 0 0 0,0 1 0 0 0,2 0 0 0 0,0-1 0 0 0,0 0 0 0 0,2 0 0 0 0,-1-1 0 0 0,0 0 64 0 0,0 0-64 0 0,0-1 0 0 0,-1-1 64 0 0,1 0-64 0 0,0 1 64 0 0,0-1-64 0 0,0 0 80 0 0,1 0-80 0 0,0 1 72 0 0,-1 0-72 0 0,1 0 64 0 0,0 1-64 0 0,-1 0 72 0 0,0 1-72 0 0,-1 0 80 0 0,-1 0-80 0 0,0 1 64 0 0,-4 1-64 0 0,-6 1 72 0 0,-6 1 0 0 0,-1 0-72 0 0,3-1 0 0 0,2 0 72 0 0,2-1-72 0 0,2-1 0 0 0,1 0 80 0 0,-2 0-16 0 0,-1 1-64 0 0,1-1 64 0 0,2 1-64 0 0,1 0 0 0 0,2-1 64 0 0,1 2-64 0 0,1-2 0 0 0,1 1 72 0 0,0-1-72 0 0,0 0 0 0 0,1 0 0 0 0,-1-1 0 0 0,0 0 64 0 0,0 1-64 0 0,-1-2 0 0 0,0 1 0 0 0,0-1 64 0 0,0-1-64 0 0,-1 0 64 0 0,2-1-64 0 0,-1-1 64 0 0,1 0-64 0 0,1 0 88 0 0,2 1-88 0 0,0-1 96 0 0,1 1-96 0 0,0 1 0 0 0,2-1 72 0 0,-3 1-72 0 0,1 0 0 0 0,0-1 0 0 0,1 1 0 0 0,2-1 0 0 0,0 1 0 0 0,2-1 0 0 0,0-1 64 0 0,1 2-64 0 0,1-1 0 0 0,1 0 0 0 0,1 0 0 0 0,1 1 0 0 0,1-1 0 0 0,0 2 0 0 0,2-1 0 0 0,0 1 0 0 0,0-1 64 0 0,1 1-64 0 0,0 0 0 0 0,2-1 0 0 0,-1 1 0 0 0,1 1 0 0 0,0-1 64 0 0,1 1-64 0 0,1 0 0 0 0,1 0 64 0 0,0 0-64 0 0,1 1 0 0 0,0 0 0 0 0,0 0 0 0 0,2-1 0 0 0,0 1 0 0 0,0-1 0 0 0,1 1 64 0 0,0-1-64 0 0,3 0 72 0 0,2 1 8 0 0,0-2-80 0 0,0 1 96 0 0,0 0-96 0 0,1-1 96 0 0,-1 1-96 0 0,0 0 96 0 0,1 0-96 0 0,0 0 96 0 0,0 0-96 0 0,0 1 64 0 0,1-1-64 0 0,0 1 64 0 0,0-1-64 0 0,3 0 64 0 0,1 0 0 0 0,1 0-64 0 0,0-1 80 0 0,2 0-80 0 0,0 0 80 0 0,0 0-80 0 0,1-1 64 0 0,0 1-64 0 0,0-1 64 0 0,1 1-64 0 0,-2-1 64 0 0,2 1-64 0 0,2-1 64 0 0,2 0-64 0 0,9-1 72 0 0,4-2-72 0 0,2 0 64 0 0,-2 0-64 0 0,-1-1 64 0 0,-3 1-64 0 0,-2 1 0 0 0,2 0 64 0 0,-1 1-64 0 0,-1 2 0 0 0,0 0 0 0 0,-3 0 0 0 0,-1 1 64 0 0,0 0-64 0 0,6 1 0 0 0,4 0 64 0 0,-1-1-64 0 0,-2 0 0 0 0,-4 0 0 0 0,-2-2 0 0 0,-2 0 0 0 0,3-1 0 0 0,0-1 0 0 0,-1 0 0 0 0,-3-1 72 0 0,0 1-72 0 0,-2-2 0 0 0,-1 1 0 0 0,1 0 0 0 0,1-1 0 0 0,-3 0 64 0 0,-1 1-64 0 0,-3-1 0 0 0,-2 1 0 0 0,-2 0 0 0 0,-1 1 0 0 0,-1 0 64 0 0,-2 1-64 0 0,-1 0 0 0 0,-1 0 0 0 0,-1 1 64 0 0,-1-1-64 0 0,-2 2 0 0 0,0 0 0 0 0,-1 0 0 0 0,-3 0 64 0 0,0 1-64 0 0,-3-1 0 0 0,-1 0 0 0 0,-1 0 0 0 0,-2 0 0 0 0,-2 0 0 0 0,-2 0 0 0 0,-2 0 64 0 0,-2 0-64 0 0,-3 0 0 0 0,-1 1 0 0 0,-1-1 64 0 0,-2 1-64 0 0,0 0 0 0 0,-1 1 0 0 0,-2 0 0 0 0,-2 0 0 0 0,-1 2 0 0 0,-2 0 0 0 0,-1 0 0 0 0,-1 1 0 0 0,-1 0 0 0 0,-1 1 0 0 0,-1-1 0 0 0,0 0 0 0 0,-1 1 0 0 0,1-2 0 0 0,-1 0 64 0 0,1 0-64 0 0,0-1 0 0 0,-1-1 0 0 0,-1 0 0 0 0,-1 0 0 0 0,-1-1 0 0 0,-1 0 0 0 0,-1-1 0 0 0,-1 0 0 0 0,0 1 0 0 0,-1-1 0 0 0,2 1 0 0 0,1-1 0 0 0,2 2 0 0 0,1 0 0 0 0,0 0 0 0 0,0 1 0 0 0,2 1 0 0 0,-5-1 0 0 0,-6 0 0 0 0,0 0 0 0 0,1-1 64 0 0,1-1-64 0 0,3 0 0 0 0,4-1 0 0 0,3-1 0 0 0,3 0 0 0 0,0 0 0 0 0,1 0 64 0 0,1-1-64 0 0,1 0 0 0 0,-1 0 0 0 0,0 0 0 0 0,1 0 0 0 0,-1 0 0 0 0,0 1 0 0 0,1 0 440 0 0,-3 1 568 0 0,-5 1-808 0 0,-11 0-1784 0 0,-3 1 1584 0 0,4 1 0 0 0,6-1 0 0 0,6 1 0 0 0,5-1 0 0 0,4 0 0 0 0,2-1 0 0 0,2-1 0 0 0,1 0 0 0 0,2 0 0 0 0,1 0 0 0 0,1-1 0 0 0,0 0 0 0 0,2 0 0 0 0,0 1 0 0 0,2-1 0 0 0,1 0 0 0 0,1 0 0 0 0,1 0 0 0 0,1 1 0 0 0,1-1 0 0 0,2 1 0 0 0,1-1 0 0 0,1 1 0 0 0,1 1 0 0 0,0-1 0 0 0,2 1 0 0 0,1-1 0 0 0,2 2 0 0 0,3 0 0 0 0,2 1 0 0 0,0 0 0 0 0,0 1 0 0 0,2-1 0 0 0,0 0 0 0 0,3 1 0 0 0,1-1 0 0 0,1 0 0 0 0,3-1 0 0 0,1 1 0 0 0,3-1 0 0 0,3 0 0 0 0,2-1 0 0 0,2-1 0 0 0,0 1 0 0 0,2-1 0 0 0,0 0 0 0 0,1 0 0 0 0,1 0 0 0 0,1 0 0 0 0,2-1 0 0 0,2 1 0 0 0,0-1 64 0 0,1 1-64 0 0,0-1 0 0 0,0 0 0 0 0,-1 0 0 0 0,1 1 0 0 0,0-1 64 0 0,0 1-64 0 0,-1 0 0 0 0,1-1 0 0 0,-3 1 72 0 0,0-1-72 0 0,-2 0 0 0 0,1-1 72 0 0,-1 0-72 0 0,0 0 0 0 0,-1 0 0 0 0,0-1 0 0 0,-1 1 0 0 0,-2-1 0 0 0,-1 0 64 0 0,-1 0-64 0 0,-1 0 0 0 0,-2 0 0 0 0,-3 1 0 0 0,-1 0 0 0 0,-2 0 64 0 0,0 2-64 0 0,-2-1 0 0 0,0 0 64 0 0,-1-1-64 0 0,-2 0 0 0 0,0-1 0 0 0,-2 0 0 0 0,-1-1 0 0 0,-2 1 0 0 0,-2-1 64 0 0,-1 0-64 0 0,-2 1 0 0 0,0-1 0 0 0,-2 1 0 0 0,-1 0 0 0 0,-2-1 0 0 0,-2 2 0 0 0,-3 0 0 0 0,-4 2 64 0 0,-4 0-64 0 0,-2 1 0 0 0,-6 2 0 0 0,-3 0 0 0 0,-2 1 0 0 0,0 0 0 0 0,-1 0 0 0 0,-2 0 64 0 0,0 0-64 0 0,0 0 0 0 0,-1 0 0 0 0,-1 0 0 0 0,-2-2 0 0 0,-2 0 0 0 0,-1 0 0 0 0,-2 0 0 0 0,0-1 0 0 0,-1 1 0 0 0,0 0 0 0 0,0 0 0 0 0,-8 1 0 0 0,-3 2 0 0 0,-2 2 0 0 0,-1 0 0 0 0,0 1 0 0 0,1-1 0 0 0,1 1 0 0 0,-6 1 0 0 0,0-1 0 0 0,2 1 0 0 0,2-2 0 0 0,4-1 64 0 0,4-1-64 0 0,2 0 0 0 0,1-2 0 0 0,2 0 0 0 0,1-1 0 0 0,2 0 0 0 0,1 1 0 0 0,3 0 0 0 0,2 0 0 0 0,2 0 0 0 0,1 1 0 0 0,2-1 0 0 0,0 0 0 0 0,0-1 0 0 0,1 0 0 0 0,1 0 0 0 0,0-2 0 0 0,2 0 0 0 0,0-1 0 0 0,2-1 0 0 0,2 0 0 0 0,2 0 0 0 0,0 0 0 0 0,3-1 0 0 0,-1-1 0 0 0,0 0 0 0 0,2 0 0 0 0,1 0 0 0 0,1 1 64 0 0,3 0-64 0 0,1 1 0 0 0,2-1 0 0 0,1 1 0 0 0,1-1 0 0 0,2 1 0 0 0,1-1 0 0 0,2 1 0 0 0,0 0 0 0 0,2 1 0 0 0,1 1 0 0 0,1-1 0 0 0,2 1 0 0 0,0 0 0 0 0,5 0 0 0 0,5 0 0 0 0,4 1 0 0 0,1 1 0 0 0,0 0 0 0 0,0-1 0 0 0,-1 2 0 0 0,0-1 0 0 0,-1 1 0 0 0,1 0 0 0 0,0 0 0 0 0,1 1 0 0 0,1 0 0 0 0,3 1 0 0 0,2 0 0 0 0,2 0 0 0 0,10 1 0 0 0,3-1 0 0 0,-1 0 0 0 0,4-2 0 0 0,0-1 0 0 0,-2 0 0 0 0,-4-1 0 0 0,-1-2 0 0 0,-2 1 0 0 0,-1-2 0 0 0,7 0 0 0 0,1 0 0 0 0,0-1 0 0 0,-3 1 0 0 0,-2-1 0 0 0,-1 1 0 0 0,-3 0 0 0 0,0-1 0 0 0,-1 1 0 0 0,-1 0 0 0 0,-1 0 0 0 0,-1 0 0 0 0,-1-1 0 0 0,-1 1 0 0 0,-1-2 0 0 0,-1 1 0 0 0,0-1 64 0 0,-2 0-64 0 0,0-1 0 0 0,2 0 0 0 0,1 0 0 0 0,-2 1 0 0 0,-1 0 0 0 0,-3 2 0 0 0,-2-1 0 0 0,-3 1 0 0 0,-3 1 0 0 0,0-1 0 0 0,-2 1 0 0 0,-2 1 0 0 0,-1-1 0 0 0,-2 1 0 0 0,-1-1 0 0 0,-2 0 0 0 0,-2-1 0 0 0,0 1 0 0 0,-1 0 64 0 0,-1-1-64 0 0,-2 1 0 0 0,0 1 0 0 0,-2-1 0 0 0,-1 1 0 0 0,-1 0 0 0 0,-1 0 0 0 0,-1-1 0 0 0,-2 0 0 0 0,-1 1 0 0 0,-1-1 0 0 0,-1-1 0 0 0,-1 1 0 0 0,-2-1 0 0 0,-1 0 0 0 0,0 1 0 0 0,-2 0 0 0 0,-2 0 0 0 0,-1 0 0 0 0,-3 0 0 0 0,-1 1 0 0 0,-2-1 0 0 0,-2-1 0 0 0,-1 1 0 0 0,-3 0 0 0 0,-2 0 0 0 0,-9 1 0 0 0,-4 1 0 0 0,-3 0 0 0 0,-1 1 0 0 0,1-1 0 0 0,0 0 0 0 0,1 1 0 0 0,0-1 0 0 0,0 1 0 0 0,-2-1 0 0 0,0 0 0 0 0,-3-1 0 0 0,-1-1 0 0 0,-2 0 0 0 0,-3 0 64 0 0,-2 0-64 0 0,-1 1 0 0 0,-11-1 0 0 0,-4 1 0 0 0,0 1 0 0 0,2 0 0 0 0,5 0 0 0 0,2 1 0 0 0,5 0 0 0 0,4 2 0 0 0,3 0 0 0 0,-7 4 0 0 0,-8 6-240 0 0,1 3 144 0 0,0 8-1296 0 0,7 3 896 0 0,9 11-5112 0 0,12-2-12647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4:59.298"/>
    </inkml:context>
    <inkml:brush xml:id="br0">
      <inkml:brushProperty name="width" value="0.35" units="cm"/>
      <inkml:brushProperty name="height" value="2.1" units="cm"/>
      <inkml:brushProperty name="color" value="#33CCFF"/>
      <inkml:brushProperty name="inkEffects" value="pencil"/>
    </inkml:brush>
  </inkml:definitions>
  <inkml:trace contextRef="#ctx0" brushRef="#br0">3716 94 4431 266086 49474,'0'3'456'0'0,"0"0"-456"0"0,0 1 0 0 0,0-2 0 0 0,0 0 480 0 0,0-3 616 0 0,0-1-536 0 0,0-2 40 0 0,-1-1 8 0 0,1 0 0 0 0,-2-2 520 0 0,1-2-112 0 0,-1 0-96 0 0,-1-2-112 0 0,0 3-408 0 0,0 1-128 0 0,0 2-24 0 0,0 1-8 0 0,0 2 0 0 0,0 1-40 0 0,-1 0-8 0 0,-1 0 0 0 0,-1-1 0 0 0,-1 2 32 0 0,0-1 0 0 0,0 1 0 0 0,-2 0 256 0 0,-2 0 64 0 0,-2 0-48 0 0,0 0-272 0 0,1 0-8 0 0,0-1 0 0 0,0 0-24 0 0,1 0 0 0 0,2 0 0 0 0,-1 0 0 0 0,1 0-32 0 0,-1 1 152 0 0,-2-1-160 0 0,1 1-24 0 0,0 0-8 0 0,0 1 0 0 0,1 0 0 0 0,-1 0-24 0 0,0 1-8 0 0,0 0 0 0 0,0 1 0 0 0,-1 0 0 0 0,0 1 0 0 0,-1 0 0 0 0,1-1 0 0 0,0 1 8 0 0,0 0 8 0 0,0-1 0 0 0,0 0 0 0 0,-1 1 8 0 0,1 0 0 0 0,-2 0 0 0 0,1 1 0 0 0,0 0-32 0 0,-1 0-8 0 0,1 0 0 0 0,1 0 0 0 0,0 0-72 0 0,-2 1 64 0 0,0-2 64 0 0,0-1-64 0 0,1 0 0 0 0,0-2 0 0 0,2 0 32 0 0,0-1 8 0 0,0 1 0 0 0,0 0 0 0 0,1 0-8 0 0,-2 1 80 0 0,-1-1-88 0 0,1 1-24 0 0,0-1 0 0 0,1 1 0 0 0,1-1 0 0 0,1 1 16 0 0,-1-1 0 0 0,1 0 0 0 0,0 0 0 0 0,0-1 16 0 0,0 0 0 0 0,1-1 0 0 0,-1 0 0 0 0,0-1-16 0 0,0 0 0 0 0,-1 0 0 0 0,1 0 0 0 0,0 0-80 0 0,0 0 64 0 0,1 0-64 0 0,-1 0 64 0 0,1 1-64 0 0,-1-1 64 0 0,0-1-64 0 0,0 1 64 0 0,-1-1 0 0 0,0 0 0 0 0,1 0 0 0 0,0 0 0 0 0,1 0-64 0 0,0 1 96 0 0,-2 0-96 0 0,0-1 96 0 0,-1 2-96 0 0,-2-1 80 0 0,-1 0 0 0 0,1 1-80 0 0,0-1 0 0 0,1 1 72 0 0,0 0-72 0 0,1 0 0 0 0,-2 0 72 0 0,-1 0-72 0 0,0 0 96 0 0,0 0-32 0 0,1 0 0 0 0,-1 0-64 0 0,1 0 72 0 0,-1 0-72 0 0,1 0 0 0 0,-3 0 72 0 0,-3 0 24 0 0,-1 0 0 0 0,0 1-96 0 0,1-1 80 0 0,2 1-80 0 0,1 0 80 0 0,2 0-80 0 0,0 0 0 0 0,1 1 0 0 0,1 0 64 0 0,0 0-64 0 0,0 1 0 0 0,0-1 72 0 0,0 1-72 0 0,-1 0 0 0 0,0 0 0 0 0,0-1 0 0 0,-1 0 64 0 0,1 0-64 0 0,-1-1 0 0 0,1 0 0 0 0,0 0 64 0 0,1-1-64 0 0,-1 0 0 0 0,-2 0 64 0 0,1 1-64 0 0,-3-1 64 0 0,0 2 0 0 0,0 0-64 0 0,1 0 0 0 0,0 1 0 0 0,1 0 0 0 0,1 0 0 0 0,1 1 0 0 0,0-1 0 0 0,0-1 64 0 0,0 1-64 0 0,1-1 0 0 0,0 1 0 0 0,-1-1 0 0 0,1 0 0 0 0,-1 0 0 0 0,-1 1 0 0 0,1-1 64 0 0,-2 1-64 0 0,1 0 64 0 0,-2 0-64 0 0,0 0 64 0 0,-1 0-64 0 0,-1 0 0 0 0,-1 0 0 0 0,1 0 0 0 0,-1 0 0 0 0,1-1 64 0 0,1 0-64 0 0,0-1 0 0 0,1 1 0 0 0,1-2 64 0 0,-1 1-64 0 0,-1-1 0 0 0,-2 0 64 0 0,2-1-64 0 0,-1 0 0 0 0,2 0 0 0 0,1 0 64 0 0,0 1-64 0 0,1 1 0 0 0,0 0 0 0 0,1 0 0 0 0,-1 0 0 0 0,0 0 0 0 0,-1-1 0 0 0,-3 1 0 0 0,-1-1 64 0 0,0 0-64 0 0,2 0 0 0 0,1-1 0 0 0,1 0 0 0 0,1 1 0 0 0,1 0 0 0 0,0-1 0 0 0,1 1 64 0 0,0 0-64 0 0,0 0 0 0 0,0 0 0 0 0,1 0 64 0 0,-1 0-64 0 0,1 0 0 0 0,-1-1 0 0 0,-1 1 0 0 0,0-1 0 0 0,-1 1 0 0 0,1-1 0 0 0,0 1 64 0 0,1-1-64 0 0,-4 1 0 0 0,-4 0 0 0 0,-1 0 72 0 0,1 1-72 0 0,1 1 0 0 0,0-1 0 0 0,2 1 0 0 0,0 0 0 0 0,2 0 0 0 0,-1 0 0 0 0,1 0 0 0 0,1 0 0 0 0,-1 0 0 0 0,1 0 64 0 0,-1 1-64 0 0,-1-1 0 0 0,1 1 0 0 0,0 0 0 0 0,2 1 0 0 0,0-1 0 0 0,1 2 0 0 0,1-1 0 0 0,0 0 0 0 0,-2 1 0 0 0,0-1 0 0 0,1 0 0 0 0,1-1 0 0 0,0 0 0 0 0,1-1 0 0 0,0 1 0 0 0,0-1 0 0 0,0 1 0 0 0,-1 0 0 0 0,1 0 0 0 0,-1 0 0 0 0,-1 0 0 0 0,1 1 0 0 0,-1 0 0 0 0,1 0 0 0 0,-2-1 0 0 0,0 1 0 0 0,0-1 0 0 0,0 0 0 0 0,-1 0 0 0 0,1 1 0 0 0,0-1 0 0 0,-1 0 0 0 0,0 1 0 0 0,0-1 0 0 0,0 0 0 0 0,-1-1 0 0 0,1 0 0 0 0,0-1 0 0 0,0 0 0 0 0,1-1 0 0 0,0 0 0 0 0,-3-1 0 0 0,-1 1 0 0 0,-1 0 64 0 0,0 0-64 0 0,1 0 0 0 0,0 1 0 0 0,0 0 0 0 0,1 0 0 0 0,0 1 0 0 0,1-1 0 0 0,-1 1 0 0 0,-1 0 0 0 0,2 0 0 0 0,-1-1 0 0 0,1-1 0 0 0,1 0 0 0 0,1-1 0 0 0,1 1 0 0 0,1-1 0 0 0,0 0 0 0 0,1 0 0 0 0,1 0 0 0 0,1 0 0 0 0,1 0 0 0 0,0 0 0 0 0,2 0 0 0 0,1 1 0 0 0,0-1 0 0 0,2 1 0 0 0,0 0 0 0 0,1 0 0 0 0,1 0 0 0 0,1 0 0 0 0,0 0 0 0 0,1 1 0 0 0,0-1 0 0 0,1 0 0 0 0,1 0 0 0 0,2 0 64 0 0,0 0-64 0 0,2-1 0 0 0,2-1 0 0 0,0 1 0 0 0,2-2 0 0 0,1 0 0 0 0,1 1 0 0 0,1 0 0 0 0,0 0 0 0 0,0 1 0 0 0,2 1 0 0 0,0-1 0 0 0,4 1 0 0 0,2 0 0 0 0,0 0 0 0 0,-2 1 0 0 0,0 0 0 0 0,-2 0 0 0 0,-1 0 0 0 0,0 0 0 0 0,0 0 0 0 0,1 0 0 0 0,0 0 0 0 0,2 1 0 0 0,-1 0 0 0 0,1 0 0 0 0,1 0 0 0 0,0 1 0 0 0,0 0 0 0 0,1 0 0 0 0,-1 0 0 0 0,1 1 0 0 0,0-1 0 0 0,-1 0 0 0 0,-1-1 0 0 0,-1 0 0 0 0,-1-1 0 0 0,1 0 0 0 0,0-1 0 0 0,5-1 0 0 0,2-1 0 0 0,-1-1 0 0 0,0 1 0 0 0,-1-1 0 0 0,-1 1 0 0 0,-1 0 0 0 0,1 0 0 0 0,-1 0 0 0 0,1 1 0 0 0,-1-1 64 0 0,0 1-64 0 0,-2 1 0 0 0,1-1 0 0 0,-1 1 0 0 0,0 0 0 0 0,0 1 0 0 0,3-1 0 0 0,1 1 0 0 0,0 1 0 0 0,0-1 0 0 0,-1 1 64 0 0,0 0-64 0 0,0-1 0 0 0,0 0 0 0 0,0 0 0 0 0,0 0 0 0 0,1-1 0 0 0,3-1 0 0 0,1-1 0 0 0,-1 0 0 0 0,-2 1 0 0 0,-2-1 0 0 0,-1 1 0 0 0,-1-1 0 0 0,-1 1 0 0 0,-1 0 64 0 0,0 0-64 0 0,0 0 0 0 0,0 0 0 0 0,0-1 0 0 0,4-1 0 0 0,3-1 0 0 0,0 1 0 0 0,-2 0 0 0 0,-1 0 0 0 0,-1 0 0 0 0,-2 0 64 0 0,3 1-64 0 0,0-1 0 0 0,-1 1 0 0 0,-2 1 0 0 0,-1 0 0 0 0,-2 1 0 0 0,0 0 64 0 0,-1 1-64 0 0,0 0 0 0 0,0 0 0 0 0,0 1 0 0 0,-1 0 0 0 0,1 0 0 0 0,-1 0 0 0 0,-1 1 0 0 0,0-1 0 0 0,0 0 0 0 0,0 1 0 0 0,0 0 0 0 0,0 0 0 0 0,1-2 0 0 0,0 1 0 0 0,0 0 0 0 0,-1 0 0 0 0,0 0 0 0 0,0 1 0 0 0,-1 1 0 0 0,3 1 0 0 0,3 1 0 0 0,2 1 0 0 0,0-1 0 0 0,-1 0 0 0 0,-1-1 0 0 0,-1-1 0 0 0,-1 0 0 0 0,0-1 0 0 0,0 0 0 0 0,1-1 0 0 0,-1 1 0 0 0,2-1 0 0 0,1 1 0 0 0,-1-1 0 0 0,0 2 0 0 0,0-1 0 0 0,-1 1 0 0 0,2-1 0 0 0,0 1 0 0 0,1 1 0 0 0,0-1 0 0 0,0 1 0 0 0,1 0 0 0 0,-1-1 0 0 0,0 0 0 0 0,0 0 0 0 0,1 0 0 0 0,0-1 0 0 0,-1 0 0 0 0,4 0 0 0 0,2 0 0 0 0,0-1 0 0 0,0-1 0 0 0,-1 0 0 0 0,-1 1 0 0 0,-2 0 0 0 0,0-1 0 0 0,-2 0 0 0 0,1 0 0 0 0,-1 0 0 0 0,1 0 0 0 0,-1 0 0 0 0,1 1 0 0 0,-1-1 64 0 0,1 1-64 0 0,-2 1 0 0 0,0-1 0 0 0,-1 0 0 0 0,1 0 0 0 0,1 0 0 0 0,-1 0 0 0 0,1-1 0 0 0,-1 1 0 0 0,-1 0 0 0 0,0 1 0 0 0,-1 0 0 0 0,0 0 0 0 0,-1 0 0 0 0,1-1 0 0 0,-2 1 0 0 0,-1 0 0 0 0,0-1 0 0 0,-2 1 0 0 0,0-1 0 0 0,2 2 0 0 0,1-1 0 0 0,1 0 0 0 0,-2 1 0 0 0,0-1 0 0 0,-2 0 0 0 0,0 0 0 0 0,-1-1 0 0 0,0 0 0 0 0,-1 1 0 0 0,0-1 0 0 0,1 1 0 0 0,0-1 0 0 0,0 0 0 0 0,-2 1 0 0 0,-1-1 0 0 0,-2 0 0 0 0,-2 0 0 0 0,-1 0 0 0 0,-2 0 64 0 0,-1-1-64 0 0,-3 1 0 0 0,-1-1 0 0 0,-1 0 0 0 0,-2 0 0 0 0,-1-1 0 0 0,-1-1 0 0 0,-1 1 0 0 0,-1-1 64 0 0,-1-1-64 0 0,-1 1 0 0 0,-1-1 0 0 0,0 1 0 0 0,-1 1 0 0 0,-1 0 0 0 0,-2 0 0 0 0,-5 2 0 0 0,-3 1 0 0 0,-3 1 0 0 0,0 2 0 0 0,-13 8-2016 0 0,-5 5 1304 0 0,-9 8-2688 0 0,4-1-18111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5:23.006"/>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6 367 265810 48184,'2'-2'0'0'0,"2"0"0"0"0,0 1 0 0 0,0 0 0 0 0,-1 1 0 0 0,1 1 0 0 0,0 1 0 0 0,0 0 0 0 0,0 0 0 0 0,-1 0 0 0 0,1 0 0 0 0,-2 0 0 0 0,1-1 0 0 0,0 0 128 0 0,1-1 0 0 0,-1 0-8 0 0,1 0 0 0 0,0-1 184 0 0,0 2 392 0 0,0 0-344 0 0,-1-1-152 0 0,1 1 144 0 0,-2-1-176 0 0,0 0-72 0 0,-1 0 72 0 0,-1 0-88 0 0,-1 0-16 0 0,-2 1-64 0 0,1-1 96 0 0,-1 1-32 0 0,-1 0-64 0 0,1 1 64 0 0,0 0-64 0 0,0 0 64 0 0,0 1-64 0 0,-1-1 0 0 0,2 1 0 0 0,-2-1 0 0 0,1 1 0 0 0,-1 2 0 0 0,1-1 0 0 0,1 1 0 0 0,0-1 72 0 0,1 1-72 0 0,-1-1 0 0 0,1 1 0 0 0,-1-1 0 0 0,1 0 0 0 0,0 0 0 0 0,-1 2 0 0 0,1-1-96 0 0,-1 0 96 0 0,1 0-104 0 0,0-1 40 0 0,1 0 64 0 0,-1 0-184 0 0,1-2 24 0 0,0 0-2927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5:25.0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3315 56 2527 265512 47792,'0'0'248'0'0,"1"-2"-248"0"0,0 1 0 0 0,1 1 152 0 0,1-2 152 0 0,2-1 104 0 0,1-1-120 0 0,1-1 0 0 0,1-1 0 0 0,-1 0 128 0 0,-1 0 488 0 0,0 0-448 0 0,-1 1-24 0 0,-1 1-8 0 0,-2 1 0 0 0,0 2 0 0 0,-1 0-192 0 0,0 0-40 0 0,0 1 0 0 0,0 1-8 0 0,-1 0-120 0 0,0 0-64 0 0,0 1 64 0 0,0-1-64 0 0,0 1 96 0 0,-1 0-24 0 0,0 0 0 0 0,0 0 0 0 0,0 0-72 0 0,0 1 96 0 0,0 0-96 0 0,1-1 96 0 0,-1 1-32 0 0,1 0 32 0 0,0 0-32 0 0,0 0-64 0 0,1 1 64 0 0,-1-1 0 0 0,1 0-64 0 0,0-1 0 0 0,0 1 0 0 0,0-1 64 0 0,1 1-64 0 0,0-1 64 0 0,0 1-64 0 0,0-1 64 0 0,0 0-64 0 0,1 0 64 0 0,0-1-64 0 0,0 1 0 0 0,0-1 0 0 0,0 1 64 0 0,0-1-64 0 0,1 0 0 0 0,0 0 0 0 0,-1 0 0 0 0,-1-1 0 0 0,0 0 0 0 0,-1 0 0 0 0,0 1 0 0 0,-1-1 0 0 0,1 1 0 0 0,-1 0 0 0 0,0 0 0 0 0,-1 1 0 0 0,0-1 0 0 0,1-1 0 0 0,-1 1 0 0 0,0-1 0 0 0,0 1 0 0 0,-1 0 0 0 0,1-1 0 0 0,0 1 0 0 0,0-1 0 0 0,0 1 64 0 0,0-1 128 0 0,0 0 232 0 0,0 1-208 0 0,0 0 8 0 0,1-1 0 0 0,-1 0 0 0 0,1 0 0 0 0,0 0-120 0 0,0 0-16 0 0,1 1-8 0 0,-1-1 0 0 0,0 2-16 0 0,0-1 0 0 0,-1 0 0 0 0,0 1 0 0 0,0-1 64 0 0,-1 1 16 0 0,1 0 0 0 0,-1 0 0 0 0,0-1 48 0 0,1 0 0 0 0,-1-1 8 0 0,0 1 0 0 0,0 0 8 0 0,-1-1 0 0 0,0 0 0 0 0,0 0 0 0 0,-1 1-56 0 0,1-1-16 0 0,-1 0 0 0 0,0 0 0 0 0,-1 0-40 0 0,1 1 0 0 0,-1 0-8 0 0,0 1 0 0 0,0-1 16 0 0,0-1 8 0 0,0 1 0 0 0,0-1 0 0 0,1 0 24 0 0,-1-1 8 0 0,1-1 0 0 0,0 1 0 0 0,0-1 24 0 0,0 0 8 0 0,0 0 0 0 0,0 0 0 0 0,0 1-32 0 0,-1 0-8 0 0,0 0 0 0 0,0 2 0 0 0,-1-1-64 0 0,-1 2-8 0 0,-1-1 32 0 0,-1 0-96 0 0,0 1 72 0 0,1 0-72 0 0,-1 0 64 0 0,1-1-64 0 0,0 1 80 0 0,0-1-80 0 0,0 0 80 0 0,0 0-80 0 0,0 0 96 0 0,0 0-96 0 0,-1 0 96 0 0,1 0-16 0 0,0 0 0 0 0,0 0 0 0 0,0 0 0 0 0,0 0 40 0 0,-1 0 136 0 0,-1-1-128 0 0,0 0 16 0 0,1 0 8 0 0,1 0 0 0 0,0-2 0 0 0,1 1-40 0 0,-1-1 96 0 0,-2 0-40 0 0,0-1-104 0 0,1 1-64 0 0,-1-1 96 0 0,1-1-32 0 0,0 1-64 0 0,1-1 88 0 0,0 0-88 0 0,1 0 112 0 0,0 0-32 0 0,-1 0-8 0 0,1 0 0 0 0,0 1-8 0 0,0 0 0 0 0,0 1 0 0 0,0 2 0 0 0,-1-1-64 0 0,1 0 0 0 0,-1 1 72 0 0,0 0-72 0 0,0 0 0 0 0,1 0 0 0 0,0 0 0 0 0,1 0 64 0 0,-1 0-64 0 0,0 0 0 0 0,1 0 0 0 0,-1 0 0 0 0,1 0 0 0 0,0 0 0 0 0,0 0 0 0 0,-1 0 64 0 0,1 1-64 0 0,-1-1 0 0 0,0 1 0 0 0,0 1 0 0 0,0 0 0 0 0,-1 0 72 0 0,-2 0-72 0 0,1 0 0 0 0,-2 0 0 0 0,1 0 0 0 0,1 0 0 0 0,0-1 72 0 0,1 0-72 0 0,0 0 0 0 0,0 0 72 0 0,1 0-72 0 0,0-1 64 0 0,1 0-64 0 0,-1 0 64 0 0,1-1-64 0 0,0 1 96 0 0,0 0-96 0 0,0 0 96 0 0,0 0-96 0 0,-1-1 80 0 0,1 1-80 0 0,-1 0 80 0 0,1 1-80 0 0,-2-1 0 0 0,1 0 0 0 0,0 0 0 0 0,0 0 64 0 0,-3 0-64 0 0,0 0 64 0 0,0 0-64 0 0,-1 0 0 0 0,1 0 0 0 0,1-1 0 0 0,-1 1 0 0 0,1-1 64 0 0,1 0-64 0 0,1 1 0 0 0,0-1 0 0 0,1 0 64 0 0,-1 0-64 0 0,1 0 0 0 0,-1 0 64 0 0,-1 0-64 0 0,0 0 0 0 0,-1-1 64 0 0,1 1-64 0 0,0 0 0 0 0,0 0 72 0 0,0-1-72 0 0,0 0 0 0 0,0 1 0 0 0,1-1 0 0 0,-1 0 64 0 0,1 0-64 0 0,0 0 0 0 0,0 1 0 0 0,0-1 64 0 0,0 1-64 0 0,1-1 0 0 0,-1 1 0 0 0,1 0 0 0 0,-1 0 0 0 0,0 0 0 0 0,0 0 0 0 0,0 0 0 0 0,0 1 0 0 0,0-1 64 0 0,-1 0-64 0 0,0 1 0 0 0,0 0 0 0 0,1 1 0 0 0,0 0 0 0 0,0 1 64 0 0,0-1-64 0 0,0 1 0 0 0,-1-1 0 0 0,1 0 0 0 0,-1 0 0 0 0,0-1 0 0 0,0 1 0 0 0,1-1 0 0 0,-1 1 0 0 0,0-2 0 0 0,-2 1 0 0 0,-1-1 0 0 0,1 1 0 0 0,0 0 0 0 0,0 0 0 0 0,0 0 0 0 0,0-1 0 0 0,1 2 0 0 0,0-1 0 0 0,0 1 64 0 0,0 0-64 0 0,1 0 0 0 0,-1 1 0 0 0,0-1 0 0 0,1 0 0 0 0,0 0 0 0 0,0 0 0 0 0,0 1 0 0 0,0-1 0 0 0,0 1 0 0 0,1 0 0 0 0,-1 0 0 0 0,1 0 0 0 0,0 0 0 0 0,-1-1 0 0 0,0 1 0 0 0,0-1 0 0 0,0 0 0 0 0,-2 0 0 0 0,1-1 0 0 0,0 0 0 0 0,-1 0 0 0 0,0 0 0 0 0,1 0 0 0 0,0-1 0 0 0,1 1 64 0 0,-1-1-64 0 0,1 0 0 0 0,0 1 0 0 0,0-1 0 0 0,-1 1 0 0 0,0-1 0 0 0,0 2 0 0 0,0-1 0 0 0,-1-1 0 0 0,-1 1 64 0 0,1 0-64 0 0,-2 0 0 0 0,1 0 0 0 0,-2 0 0 0 0,1 1 0 0 0,0-1 0 0 0,0 0 0 0 0,0 0 0 0 0,0 0 0 0 0,1 0 0 0 0,-1 1 0 0 0,-1 0 0 0 0,1-1 0 0 0,-1 1 0 0 0,0 0 0 0 0,-1-1 0 0 0,0-1 0 0 0,1 1 0 0 0,1-1 0 0 0,-2 1 0 0 0,-1-1 0 0 0,1 0 0 0 0,-2 1 0 0 0,0 1 64 0 0,2 0-64 0 0,-2 1 0 0 0,1 1 0 0 0,-1-1 0 0 0,1-1 0 0 0,1 0 0 0 0,-1 0 0 0 0,1 0 0 0 0,-3-1 0 0 0,-1 0 0 0 0,0-1 0 0 0,-1-1 72 0 0,1 0-72 0 0,0-1 0 0 0,0 1 72 0 0,1-1-72 0 0,0 1 0 0 0,0 0 72 0 0,0-1-72 0 0,-1 1 80 0 0,0 0-80 0 0,-1 0 80 0 0,1 1-80 0 0,0-1 0 0 0,0 1 0 0 0,1-1 64 0 0,1 1-64 0 0,-1 0 0 0 0,0 0 0 0 0,-1 0 0 0 0,0 0 0 0 0,-4-1 0 0 0,-2 0 0 0 0,0 0 0 0 0,-3-1 64 0 0,0-1-64 0 0,1 0 0 0 0,2 0 64 0 0,2 0-64 0 0,3 0 64 0 0,1 1-64 0 0,-1 0 72 0 0,1 1-72 0 0,0 0 0 0 0,2 2 0 0 0,1-1 0 0 0,1 1 64 0 0,1 1-64 0 0,0 0 0 0 0,0-1 0 0 0,0 1 0 0 0,0 0 0 0 0,0 0 0 0 0,0 0 0 0 0,0 0 0 0 0,0 0 0 0 0,-1 0 0 0 0,0 0 0 0 0,-1 0 0 0 0,-1-1 0 0 0,2-1 0 0 0,0 1 0 0 0,3 0 0 0 0,0-1 64 0 0,1 0-64 0 0,0 0 0 0 0,0 0 0 0 0,0 1 64 0 0,1-1-64 0 0,0 0 0 0 0,0 1 0 0 0,0-1 64 0 0,0 1-64 0 0,-1-1 0 0 0,0 1 0 0 0,0-1 0 0 0,0 0 0 0 0,-3 0 0 0 0,-1 0 0 0 0,1-1 0 0 0,-2 1 64 0 0,-1 0-64 0 0,1 0 0 0 0,1 1 0 0 0,1 2 0 0 0,0 1 0 0 0,1 2-88 0 0,-1 2 88 0 0,-7 6-2704 0 0,-4 7-9984 0 0,0-1 3897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6:58.22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2236 76 919 264631 49496,'-3'-2'640'0'0,"-4"1"688"0"0,-1-2-648 0 0,2 2-320 0 0,0 0 224 0 0,0 1-304 0 0,1 1-96 0 0,-1 0-24 0 0,1 0 0 0 0,-1 0 0 0 0,1 1 136 0 0,-1-1 352 0 0,0 1 56 0 0,0-1-320 0 0,1 0 0 0 0,1-1 0 0 0,-1 0-32 0 0,2-1-8 0 0,-1 0 0 0 0,1-1 0 0 0,-1 0-56 0 0,0-1 280 0 0,0 0-288 0 0,0-1 32 0 0,0 1 8 0 0,0 0 0 0 0,0 0 0 0 0,0 0-64 0 0,0 1 224 0 0,-2-1-240 0 0,1 1-72 0 0,-1-1 144 0 0,-1 1-160 0 0,1 0-16 0 0,-1 0 0 0 0,2 1 0 0 0,-1 0 152 0 0,0-1-136 0 0,0 1 0 0 0,0-1 0 0 0,1 1-24 0 0,0-1 0 0 0,-1 0 0 0 0,1 1 0 0 0,0 0 0 0 0,-1 1-8 0 0,1-1 0 0 0,1 1 0 0 0,-1-1-24 0 0,1 0 0 0 0,0 0 0 0 0,-1 0 0 0 0,1 1 32 0 0,-3-1 128 0 0,0 2-128 0 0,0-1 0 0 0,-1 0 0 0 0,-1 0 0 0 0,1 1 0 0 0,-1 0-16 0 0,0 1 0 0 0,0 0 0 0 0,-2 2 64 0 0,-3 2-88 0 0,-1 1-88 0 0,0 1 96 0 0,-1 2 0 0 0,-1 0-96 0 0,1 1 72 0 0,-2 0-72 0 0,-3 0 168 0 0,1-1-64 0 0,2-2 0 0 0,2-2 0 0 0,1-1 16 0 0,1-1 120 0 0,0 0-120 0 0,2-1-24 0 0,1 0-8 0 0,0-1 0 0 0,2 0 0 0 0,0 0-8 0 0,0-1 0 0 0,1 0 0 0 0,0-1 0 0 0,0-1-8 0 0,0 1 0 0 0,1-1 0 0 0,0-1 0 0 0,0 1 24 0 0,-1-1 112 0 0,-1-1-16 0 0,-2-1-32 0 0,-2 0 0 0 0,0 1-80 0 0,1 0 0 0 0,2 0 0 0 0,0 1-80 0 0,1 0 0 0 0,1 1 0 0 0,0-1 64 0 0,0 1-64 0 0,0-1 80 0 0,0 0-80 0 0,0 0 80 0 0,-1 0-80 0 0,-2 0 64 0 0,-1 0 0 0 0,1-1-64 0 0,-2 1 72 0 0,1-1-72 0 0,1 1 0 0 0,1-1 64 0 0,2 0-64 0 0,0-1 0 0 0,1 1 0 0 0,0 0 0 0 0,0 0 0 0 0,0 0 64 0 0,0 0-64 0 0,1 0 0 0 0,-1 0 64 0 0,1 0-64 0 0,-1 0 64 0 0,0 0-64 0 0,1 0 80 0 0,0 0-80 0 0,-1-1 72 0 0,0 1-72 0 0,0 0 64 0 0,-1 0-64 0 0,1 1 0 0 0,-1 0 64 0 0,1 1-64 0 0,-1 1 0 0 0,1 0 0 0 0,-1 1 0 0 0,1 0 64 0 0,0 0-64 0 0,-1 0 0 0 0,0-1 0 0 0,1 1 0 0 0,0 0 0 0 0,0 0 0 0 0,1 0 0 0 0,0 0 0 0 0,2 1 0 0 0,0 0 0 0 0,0 0 0 0 0,1 1 0 0 0,-1-1 0 0 0,0 1 0 0 0,1-2 0 0 0,-1 1 0 0 0,1 0 0 0 0,-1-1 0 0 0,1 1 0 0 0,1-1 0 0 0,-1 1 0 0 0,1-1 0 0 0,0-1 0 0 0,1 1 0 0 0,-1-1 0 0 0,2 1 0 0 0,0-1 64 0 0,0 0-64 0 0,1 0 0 0 0,1-1 64 0 0,0 0-64 0 0,1 0 96 0 0,1 0-96 0 0,0 0 96 0 0,1 0-96 0 0,0 0 64 0 0,-1 0-64 0 0,1 0 64 0 0,-1 1-64 0 0,0-1 0 0 0,1 1 72 0 0,0 0-72 0 0,0 0 0 0 0,2 1 0 0 0,2-1 64 0 0,1 1-64 0 0,0 0 0 0 0,0 0 0 0 0,-2-1 0 0 0,0 1 0 0 0,0 0 0 0 0,-1 0 64 0 0,1 0-64 0 0,3 1 0 0 0,1-1 0 0 0,0 1 0 0 0,0 0 0 0 0,1 0 0 0 0,0 0 0 0 0,0-1 0 0 0,0 1 0 0 0,0-1 0 0 0,2 0 0 0 0,-1 0 0 0 0,2 0 0 0 0,0 0 0 0 0,1 0 0 0 0,1 0 0 0 0,0 0 0 0 0,0-1 0 0 0,-1 1 0 0 0,1 0 0 0 0,-1-1 0 0 0,0 1 0 0 0,1-2 64 0 0,0 1-64 0 0,0-1 0 0 0,0 1 0 0 0,0-1 0 0 0,0 0 0 0 0,1 0 0 0 0,-1 0 0 0 0,1-1 0 0 0,-1 0 0 0 0,1-1 0 0 0,0 0 0 0 0,0 0 0 0 0,0 0 0 0 0,0 1 0 0 0,0-1 0 0 0,0 2 64 0 0,0-1-64 0 0,1 1 0 0 0,-1 0 64 0 0,-1 0-64 0 0,-1 0 0 0 0,-1 1 0 0 0,-1-1 0 0 0,1 0 0 0 0,-2 1 0 0 0,0 1 0 0 0,1-1 0 0 0,2 1 64 0 0,3-1-64 0 0,1 0 0 0 0,-1 0 0 0 0,0-1 0 0 0,-2 0 0 0 0,-1 0 0 0 0,-2-1 72 0 0,-1 1-72 0 0,-1 0 0 0 0,-1 0 64 0 0,0 1-64 0 0,0-1 0 0 0,-1 1 0 0 0,0-1 0 0 0,0 0 0 0 0,-1 0 0 0 0,-2 0 0 0 0,0 0 0 0 0,-1 0 0 0 0,0-1 64 0 0,-2 1-64 0 0,0-1 0 0 0,-1 1 0 0 0,0-1 0 0 0,-1 1 64 0 0,-1 0-64 0 0,0 0 0 0 0,-2 0 0 0 0,-1 0 0 0 0,-1 1 64 0 0,-2-1-64 0 0,0 1 0 0 0,-2 0 0 0 0,-1 0 0 0 0,-1 1 0 0 0,-1-1 64 0 0,-5 1-64 0 0,-2 0 0 0 0,-1 0 64 0 0,-1 0-64 0 0,0 0 0 0 0,-1 0 0 0 0,1-1 0 0 0,-1 0 0 0 0,0-1 0 0 0,0 1 0 0 0,-1-1 80 0 0,0 1-80 0 0,-1-1 64 0 0,-1 1-64 0 0,1 1 64 0 0,-1 0-64 0 0,-1 1 0 0 0,0 0 64 0 0,0 1-64 0 0,-1-1 0 0 0,-1 2 0 0 0,0-1 0 0 0,0 1 0 0 0,-1 0 64 0 0,-1 1-64 0 0,1 0 0 0 0,-1 0 0 0 0,-1 1 0 0 0,1-2 64 0 0,0 1-64 0 0,1-1 0 0 0,-4-2 0 0 0,-1 0 0 0 0,0 0 64 0 0,1-1-64 0 0,0 0 0 0 0,1-1 64 0 0,0-1-64 0 0,0 0 0 0 0,1 0 0 0 0,1-1 64 0 0,0 1-64 0 0,1 0 64 0 0,0 0-64 0 0,0 1 64 0 0,1 0-64 0 0,1 1 0 0 0,-1 1 72 0 0,-3 1-72 0 0,0 1 0 0 0,1-1 0 0 0,2-1 64 0 0,1 1-64 0 0,1-1 0 0 0,1 0 0 0 0,2-1 0 0 0,0 1 0 0 0,1-1 0 0 0,1 0 0 0 0,0-1 0 0 0,2 1 0 0 0,0 0 0 0 0,0 0 0 0 0,2 1 0 0 0,-1 0 0 0 0,2 1 0 0 0,0 0 0 0 0,1-1 0 0 0,1 0 0 0 0,1 0 0 0 0,1 0 0 0 0,1 0 0 0 0,1 0 0 0 0,0-1 0 0 0,2 2 0 0 0,0-1 0 0 0,2 1 64 0 0,0 0-64 0 0,2-1 0 0 0,1 1 0 0 0,1-1 0 0 0,1-1 0 0 0,1 0 0 0 0,0-1 0 0 0,2 0 0 0 0,0-1 0 0 0,1-1 0 0 0,1 1 0 0 0,1-1 64 0 0,1 0-64 0 0,3 0 0 0 0,1-1 0 0 0,1-1 0 0 0,1 1 64 0 0,-1 1-64 0 0,1-1 0 0 0,1 1 0 0 0,0 0 0 0 0,1 0 0 0 0,0 0 64 0 0,0 0-64 0 0,2 0 0 0 0,0 0 0 0 0,1 0 0 0 0,0-1 0 0 0,0 0 0 0 0,1-1 0 0 0,0 1 0 0 0,0-1 0 0 0,-1 0 0 0 0,1 1 0 0 0,0-1 64 0 0,-1 1-64 0 0,3-1 0 0 0,3 0 0 0 0,1 1 0 0 0,0 0 0 0 0,0 1 0 0 0,1 0 64 0 0,0 1-64 0 0,0-1 0 0 0,1 1 0 0 0,-1 1 0 0 0,0-1 0 0 0,4-1 0 0 0,1 0 0 0 0,0 0 0 0 0,-2-1 0 0 0,-2 0 0 0 0,-1 0 0 0 0,-1 0 0 0 0,-1 1 0 0 0,1 1 0 0 0,-1-1 0 0 0,2 1 0 0 0,-1-2 0 0 0,1 1 0 0 0,-2 1 0 0 0,1 0 0 0 0,-2 0 0 0 0,0 1 0 0 0,-1 0 0 0 0,-1 1 0 0 0,1 1 0 0 0,-1-1 0 0 0,-1 2 0 0 0,1 0 0 0 0,-1 0 0 0 0,-1 0 0 0 0,0 2 0 0 0,-1-1 0 0 0,-1 1 0 0 0,0-1 0 0 0,-1 1 0 0 0,-1-1 0 0 0,0 1 0 0 0,-2-1 0 0 0,-1 0 0 0 0,0 0 0 0 0,-3-1 0 0 0,-1-1 0 0 0,-1 1 64 0 0,-2-1-64 0 0,-2 0 0 0 0,-2-1 0 0 0,-2 0 0 0 0,-1-2 0 0 0,-1 1 0 0 0,-2-1 0 0 0,-2 0 64 0 0,-1 0-64 0 0,-1-1 0 0 0,-2 0 0 0 0,-1 0 0 0 0,-2-1 0 0 0,-1 0 64 0 0,-1 0-64 0 0,-5-1 0 0 0,-1 0 64 0 0,-3-1-64 0 0,1 0 0 0 0,-1 0 0 0 0,0-1 0 0 0,0 1 0 0 0,-1 1 0 0 0,-1-1 0 0 0,-1 1 0 0 0,-1-1 0 0 0,-2 0 0 0 0,-1 1 0 0 0,-2-1 0 0 0,-2 0 0 0 0,-1 2 72 0 0,-4 2-72 0 0,-2-1 0 0 0,-4 2 80 0 0,-3-1-80 0 0,-3-1 64 0 0,-2 1-64 0 0,-3-2 0 0 0,-2 1 64 0 0,-2 0-64 0 0,-3 0 0 0 0,-2 0 0 0 0,-2 3 0 0 0,-3 1 64 0 0,-14 5-64 0 0,-5 4 0 0 0,0 3 0 0 0,4 0 0 0 0,5 2 0 0 0,6-1 0 0 0,5 0 0 0 0,3 2 0 0 0,3 2 256 0 0,0 3 0 0 0,0 5 8 0 0,-1 4 0 0 0,-21 17-7040 0 0,4 0-12775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06.50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1502 41 2303 265354 45696,'0'1'224'0'0,"0"0"-224"0"0,-1 0 528 0 0,0-1 80 0 0,0 1 24 0 0,0 0 208 0 0,-2 2-608 0 0,-1 1 32 0 0,0 0-104 0 0,0 1 8 0 0,1-1 0 0 0,1 0 80 0 0,1-1 272 0 0,0 0 32 0 0,1-1-256 0 0,1-1 0 0 0,-1 0 0 0 0,0 0 0 0 0,1 0 296 0 0,-1-1-40 0 0,0 1-48 0 0,0-1-56 0 0,0 1-64 0 0,-1 0-192 0 0,0 1-32 0 0,-1 1-16 0 0,-1 0 0 0 0,-2 1 104 0 0,-2-1-152 0 0,0 1 0 0 0,-2 0 0 0 0,-1 0 16 0 0,1-1 0 0 0,-1 0 0 0 0,-2 1 112 0 0,0 1-112 0 0,-1 1 0 0 0,1 1 0 0 0,1 0-8 0 0,1 0 0 0 0,0 0 0 0 0,1 1 0 0 0,0 0-16 0 0,-2 0 72 0 0,-1 1-80 0 0,0-1 16 0 0,-1 0 112 0 0,1-2-104 0 0,0-1 88 0 0,1-2 8 0 0,0-2 8 0 0,0-1 0 0 0,0-1 8 0 0,0-2 0 0 0,0 1 0 0 0,1-2 0 0 0,-1 0-24 0 0,-1 0 176 0 0,-1 0-184 0 0,0 0-56 0 0,0 0-16 0 0,0 0 0 0 0,1 1 0 0 0,0 1-112 0 0,1-1 88 0 0,-1 1-88 0 0,-1-1 80 0 0,0-1-80 0 0,0 1 0 0 0,0 1 64 0 0,2 0-64 0 0,-2 0 72 0 0,-1 0-72 0 0,0 1 64 0 0,1 0-64 0 0,-1 0 80 0 0,2 0-80 0 0,-1-1 128 0 0,1 1-32 0 0,0-1 0 0 0,0 1 0 0 0,1 0 0 0 0,1 1 0 0 0,-1 0 0 0 0,1 0 0 0 0,-1 2-96 0 0,-1-1 88 0 0,1 0-88 0 0,-1 1 80 0 0,-1-1-80 0 0,0 1 0 0 0,-1-1 72 0 0,0 0-72 0 0,-1-1 0 0 0,1 0 72 0 0,0 0-72 0 0,-1 1 128 0 0,-1-1-24 0 0,0 0-8 0 0,0 0 72 0 0,-1 0-104 0 0,2-1 0 0 0,-2 0 0 0 0,1 0 16 0 0,2 0-80 0 0,1 0 80 0 0,1-1-80 0 0,1 2 0 0 0,1-1 72 0 0,0 0-72 0 0,0 0 0 0 0,0 1 72 0 0,1-1-72 0 0,0 1 0 0 0,1-1 112 0 0,0 0-32 0 0,0 0-8 0 0,-1 0 0 0 0,1-1 32 0 0,-2 1 120 0 0,-1-1-16 0 0,2 0-120 0 0,1-1 0 0 0,1 1 0 0 0,2 0-16 0 0,1 0 72 0 0,1-1-72 0 0,1 1-72 0 0,1-1 64 0 0,0 1-64 0 0,1 0 64 0 0,1 1-64 0 0,0-1 80 0 0,0 1-80 0 0,1-1 80 0 0,1 1-80 0 0,-1-1 0 0 0,1 0 72 0 0,2-1 0 0 0,1-1-72 0 0,1 1 96 0 0,1-2-8 0 0,1 0-88 0 0,1 1 80 0 0,0-1-80 0 0,2 1 80 0 0,-1 0-80 0 0,1 1 80 0 0,1 1-80 0 0,0-1 0 0 0,1 1 64 0 0,0 1-64 0 0,0 1 0 0 0,0 1 0 0 0,3 0 64 0 0,0 0-64 0 0,0 0 0 0 0,-1 0 0 0 0,-1 0 0 0 0,-2-1 0 0 0,0 0 64 0 0,-1-1-64 0 0,1 1 0 0 0,-1 0 72 0 0,2 0-72 0 0,3 0 72 0 0,0 0-72 0 0,1 0 0 0 0,-2 0 72 0 0,0 1-72 0 0,-3 1 0 0 0,0-1 64 0 0,1 1-64 0 0,1-1 0 0 0,-1-1 0 0 0,-1-1 0 0 0,1 0 0 0 0,1-2 0 0 0,0 1 96 0 0,1 0-32 0 0,1-1 0 0 0,1 0-64 0 0,0 0 96 0 0,0 0-96 0 0,1-1 96 0 0,0 0-96 0 0,0 1 72 0 0,0 0-72 0 0,-1 0 0 0 0,1 1 72 0 0,-1-1-72 0 0,0 1 0 0 0,-2 0 0 0 0,0-1 0 0 0,-1 1 0 0 0,-1 1 0 0 0,-1-1 64 0 0,1 0-64 0 0,-2 0 0 0 0,0 0 0 0 0,0 0 0 0 0,1 0 0 0 0,1-1 0 0 0,0 0 0 0 0,-1 1 64 0 0,0 1-64 0 0,-1 2 0 0 0,0 0 0 0 0,-1 1 0 0 0,0 0 0 0 0,1 1 0 0 0,-1 0 0 0 0,-1 0 0 0 0,0 0 0 0 0,-1 0 0 0 0,0-1 0 0 0,-3 0 0 0 0,0-1 0 0 0,-1 0 0 0 0,-1-1 0 0 0,-1 1 0 0 0,-1-2 0 0 0,0 0 64 0 0,-1 0-64 0 0,0 0 0 0 0,0 0 64 0 0,-1-1-64 0 0,0 1 0 0 0,-2 1 72 0 0,0-1-72 0 0,-1 1 0 0 0,-1 0 0 0 0,0-1 0 0 0,-2 1 64 0 0,0-1-64 0 0,-1 0 0 0 0,-1 1 64 0 0,-1-1-64 0 0,0 1 0 0 0,-1 0 0 0 0,-1 0 0 0 0,0 0 64 0 0,0-1-64 0 0,-1 1 0 0 0,0-1 0 0 0,-1 0 0 0 0,0 1 0 0 0,-2 0 64 0 0,1 1-64 0 0,-2-1 0 0 0,1 0 0 0 0,-5 1 0 0 0,-1-1 0 0 0,-1 0 0 0 0,0 1 64 0 0,1 0-64 0 0,-1 0 0 0 0,0 0 0 0 0,0 0 72 0 0,0 0-72 0 0,0 0 0 0 0,0-1 64 0 0,0 1-64 0 0,-1 1 0 0 0,1-1 0 0 0,1 1 64 0 0,0 0-64 0 0,1 0 0 0 0,1 1 0 0 0,0 0 0 0 0,2 0 0 0 0,0-1 0 0 0,0 0 0 0 0,0 0 0 0 0,-1-1 0 0 0,0 0 0 0 0,0 1 0 0 0,0-2 64 0 0,-1 1-64 0 0,-1-1 0 0 0,1 0 0 0 0,2 1 0 0 0,1-1 0 0 0,2-1 0 0 0,0 1 0 0 0,2-1 0 0 0,-1 0 0 0 0,2 1 0 0 0,0 0 0 0 0,0 0 0 0 0,0 0 0 0 0,1 1 0 0 0,1 0 0 0 0,1 0 0 0 0,0-1 0 0 0,1 1 64 0 0,1-1-64 0 0,0 0 0 0 0,1 0 0 0 0,0 0 0 0 0,1 0 0 0 0,-1 1 0 0 0,2 0 0 0 0,-1 0 0 0 0,2 1 0 0 0,-1-1 0 0 0,1 1 64 0 0,1-1-64 0 0,-1 1 0 0 0,2 0 0 0 0,0 0 0 0 0,0-1 0 0 0,2 0 0 0 0,1 0 0 0 0,1 0 0 0 0,1-1 0 0 0,1 1 72 0 0,1 0-72 0 0,1 0 72 0 0,1 0-72 0 0,0 1 0 0 0,0 0 0 0 0,0 0 0 0 0,0 0 0 0 0,0-1 0 0 0,2 1 64 0 0,0 0-64 0 0,1 0 0 0 0,1-1 0 0 0,2 0 0 0 0,1 0 64 0 0,0 0-64 0 0,2-1 0 0 0,0 1 0 0 0,0 0 0 0 0,2 0 0 0 0,0 0 0 0 0,1 0 64 0 0,0 0-64 0 0,0 0 0 0 0,0-1 0 0 0,-2 0 0 0 0,0-1 64 0 0,-1 1-64 0 0,-1 0 0 0 0,1 0 0 0 0,0 1 0 0 0,0-1 0 0 0,-1 0 0 0 0,1 0 0 0 0,-1-1 0 0 0,0 0 0 0 0,1 0 0 0 0,-1-2 0 0 0,0 1 0 0 0,0 0 0 0 0,4-1 64 0 0,0 1-64 0 0,0 0 0 0 0,-2 0 0 0 0,-1 0 0 0 0,0 1 0 0 0,-1-2 0 0 0,0 1 64 0 0,-1-1-64 0 0,-1 0 0 0 0,1 0 0 0 0,-1 0 0 0 0,0 0 64 0 0,-1 1-64 0 0,0 0 0 0 0,-1-1 0 0 0,0 1 0 0 0,-2 0 0 0 0,0 1 0 0 0,-1 0 0 0 0,-1 1 64 0 0,0 0-64 0 0,-2 1 0 0 0,0 0 0 0 0,-1 0 0 0 0,0-1 64 0 0,-1 0-64 0 0,0 1 0 0 0,-2-1 0 0 0,0 0 0 0 0,-1 0 0 0 0,-1 0 0 0 0,-1-1 0 0 0,-1 0 0 0 0,0 0 64 0 0,-2 0-64 0 0,0 0 0 0 0,0 0 0 0 0,-1-1 0 0 0,-1 1 64 0 0,-1-1-64 0 0,-1 1 0 0 0,0-1 0 0 0,-2 0 0 0 0,0 0 0 0 0,-1 1 0 0 0,0-1 0 0 0,-2 0 0 0 0,-1 0 64 0 0,-1 0-64 0 0,-3 0 0 0 0,0-1 0 0 0,-3 1 0 0 0,-2 0 0 0 0,-1-1 0 0 0,-3 1 64 0 0,-4-1-64 0 0,-2 1 0 0 0,-4 1 0 0 0,-2 1 0 0 0,-4 2 0 0 0,-1 1 0 0 0,-3 0 64 0 0,0 1-64 0 0,-2 0 0 0 0,-1 1 0 0 0,-1-1 0 0 0,-2 1 0 0 0,-2 2 0 0 0,0 0 0 0 0,-2 3 0 0 0,-1 2 0 0 0,-2 3 0 0 0,-22 14-904 0 0,-9 7 592 0 0,-21 15-4696 0 0,9-1-13927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23.8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1090 62 5407 272780 50247,'0'0'568'0'0,"0"-1"-568"0"0,0 1 0 0 0,1-1 416 0 0,-1 1 528 0 0,0-1-464 0 0,-1-1-112 0 0,0 1-16 0 0,1 0-8 0 0,0-1 296 0 0,0-1-64 0 0,0 0-8 0 0,-1 1-24 0 0,0 0-24 0 0,-1 2-280 0 0,0 0 0 0 0,-1 1 0 0 0,1 1-48 0 0,-1 0 160 0 0,0 0-176 0 0,0 0 24 0 0,0 0 8 0 0,0-1 0 0 0,1 1 0 0 0,-1-1 24 0 0,0 0 8 0 0,1 0 0 0 0,-1-1 224 0 0,-1 0-16 0 0,0 0-224 0 0,0 0-56 0 0,0 0-8 0 0,0 0-8 0 0,0 0 0 0 0,1 0-8 0 0,-1-1 0 0 0,1 0 0 0 0,-2 0 168 0 0,-2 1 40 0 0,-2 0-176 0 0,1 0-32 0 0,-1 0-8 0 0,0 0 0 0 0,0 1 0 0 0,-1 0-40 0 0,0 0-16 0 0,-1 0 0 0 0,1 0 0 0 0,-1 2-80 0 0,1-1 96 0 0,-1 1-96 0 0,1 1 96 0 0,-2 0-24 0 0,0 1 0 0 0,-1-1 0 0 0,-1 0 0 0 0,0-1-72 0 0,0 1 96 0 0,0-1-96 0 0,1 0 96 0 0,0 0-32 0 0,0-2 0 0 0,0 1 0 0 0,2-2 0 0 0,0 1 16 0 0,1-1 0 0 0,0 1 0 0 0,0-1 0 0 0,0 0-8 0 0,-1 0 72 0 0,-1-1-72 0 0,0 1 16 0 0,-2-1 88 0 0,1-1-88 0 0,-1 1 8 0 0,2 0 0 0 0,-1-1 0 0 0,2 1 0 0 0,-1-1-24 0 0,1 0 0 0 0,0 0 0 0 0,1 0 0 0 0,1 1 0 0 0,0-1 0 0 0,0-1 0 0 0,1 1 0 0 0,-1 0-72 0 0,0-1 96 0 0,0 1-96 0 0,1-1 96 0 0,-1 0-96 0 0,0-1 0 0 0,1 1 72 0 0,-1 0-72 0 0,-1 0 0 0 0,0 0 72 0 0,-1 1-72 0 0,1 0 0 0 0,0 0 64 0 0,-1 0-64 0 0,1 0 0 0 0,-2 0 0 0 0,1 1 0 0 0,-1 0 0 0 0,0 1 0 0 0,0-1 0 0 0,0 0 64 0 0,1 1-64 0 0,-1-1 0 0 0,1 0 0 0 0,1 1 64 0 0,0 0-64 0 0,1 0 0 0 0,0 0 0 0 0,0 0 0 0 0,-2-1 64 0 0,0 1-64 0 0,0-1 0 0 0,1 0 0 0 0,0 1 0 0 0,1 0 0 0 0,0 0 64 0 0,1 1-64 0 0,0 0 0 0 0,-1-1 64 0 0,-1 1-64 0 0,1-1 0 0 0,0 1 0 0 0,2-1 64 0 0,1 1-64 0 0,1 0 0 0 0,0-1 96 0 0,1 1-96 0 0,1 0 96 0 0,-1-1-96 0 0,1 0 64 0 0,-1 0-64 0 0,1 1 0 0 0,0-1 72 0 0,0 0-72 0 0,1 0 0 0 0,0 1 72 0 0,0 0-72 0 0,1-1 64 0 0,0 1-64 0 0,1-2 128 0 0,0 1-128 0 0,0-1 96 0 0,0 0-32 0 0,-1 0 0 0 0,1 1-64 0 0,0-1 96 0 0,-1 1-32 0 0,1-1 16 0 0,0 0 0 0 0,0 0 0 0 0,1-1 0 0 0,0-1 16 0 0,2 0 112 0 0,-1-1-104 0 0,1 0-16 0 0,0 0-8 0 0,1 1 0 0 0,-1-1 0 0 0,0 2-80 0 0,0-1 80 0 0,0 0-80 0 0,1 0 80 0 0,-1 1-80 0 0,-1 1 0 0 0,0 1 0 0 0,-1 2 64 0 0,-2 7-1584 0 0,-2 5-7736 0 0,-2 1-4487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25.8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1112 80 455 267867 48290,'5'-2'0'0'0,"2"-2"0"0"0,3 0 0 0 0,-1-1 1288 0 0,1 0 1768 0 0,-2 0-1496 0 0,-1 1-632 0 0,2-1 664 0 0,1-1-816 0 0,0 1-240 0 0,-1 0-56 0 0,-1 1 0 0 0,-2 2-8 0 0,-1 1-224 0 0,-1 1-48 0 0,-3 2-8 0 0,-1 0 0 0 0,-2 2 32 0 0,-1 0 8 0 0,-1 0 0 0 0,0 1 0 0 0,-2 0 48 0 0,-1 0 8 0 0,-1 1 0 0 0,1 0 0 0 0,-1-1-64 0 0,-2 1-16 0 0,1 0 0 0 0,-1-1 0 0 0,0 1-80 0 0,0-1-24 0 0,-1 1 0 0 0,0 0 0 0 0,0 0 24 0 0,-2 0 128 0 0,-3 1 16 0 0,-4 1 32 0 0,-1 0-152 0 0,2-1 8 0 0,1-1 8 0 0,2-1 0 0 0,1-1 0 0 0,1-1 24 0 0,1 1 8 0 0,-1-2 0 0 0,1 1 0 0 0,0-1-16 0 0,-2 1 168 0 0,-2-2-176 0 0,0 0-16 0 0,0 0 0 0 0,1-1 0 0 0,1 0 0 0 0,0-1 0 0 0,1 1-8 0 0,1-1 0 0 0,0-1 0 0 0,1 1-24 0 0,-2-2 112 0 0,-2 0-120 0 0,1 0-24 0 0,-1 0 0 0 0,0 1 0 0 0,0-1 0 0 0,0 0 0 0 0,1 0-8 0 0,0 0 0 0 0,-1 1 0 0 0,0-1-16 0 0,0 1 0 0 0,-1 0 0 0 0,1-1 0 0 0,0 1-8 0 0,1 1-64 0 0,0-1 96 0 0,0 1-32 0 0,1-1-64 0 0,0 2 96 0 0,0-1-96 0 0,-1 0 96 0 0,1 1-96 0 0,0 0 64 0 0,0 1-64 0 0,0-1 64 0 0,0 1-64 0 0,-2-1 64 0 0,0 0 0 0 0,0 0-64 0 0,2-1 96 0 0,1 0-96 0 0,0 0 96 0 0,1 0-32 0 0,1-2 0 0 0,0 0 0 0 0,1 1 0 0 0,1 0-64 0 0,0 0 80 0 0,2 1-80 0 0,0 0 80 0 0,0 1-80 0 0,1 0 96 0 0,0 1-96 0 0,0 0 96 0 0,0 0-96 0 0,0 1 0 0 0,0 0 0 0 0,0 0 0 0 0,0 0 0 0 0,1-1 64 0 0,-1 1-64 0 0,1 1 0 0 0,0-1 0 0 0,1 1 0 0 0,0-1 64 0 0,1 0-64 0 0,0 0 0 0 0,1 0 80 0 0,1 0-80 0 0,0-1 80 0 0,0 0-80 0 0,2 1 96 0 0,1 0 64 0 0,1 1-160 0 0,2-1 96 0 0,0 1-32 0 0,2-1 24 0 0,1 1 0 0 0,1-2 0 0 0,1-1 0 0 0,1 0-8 0 0,2 0 0 0 0,1-1 0 0 0,2 0 0 0 0,0 1-16 0 0,1-1-64 0 0,1 1 96 0 0,0-1-32 0 0,2-1-64 0 0,0 0 80 0 0,1-1-80 0 0,0 1 80 0 0,1-1-80 0 0,0 0 0 0 0,1 1 72 0 0,1-1-72 0 0,0 0 0 0 0,2 1 64 0 0,1-1-64 0 0,1 0 0 0 0,0 1 0 0 0,1 0 64 0 0,0 1-64 0 0,1 0 0 0 0,0-1 0 0 0,2-2 72 0 0,0-1-72 0 0,-1-1 72 0 0,-3 0-72 0 0,-2 0 0 0 0,-2 0 72 0 0,-1 1-72 0 0,-1 1 0 0 0,-1 0 0 0 0,-1 0 64 0 0,1 1-64 0 0,0 0 0 0 0,0 0 0 0 0,-1 0 0 0 0,1 0 0 0 0,-1 0 0 0 0,-1 0 64 0 0,2 0-64 0 0,-1 0 0 0 0,-1 0 0 0 0,-1 1 0 0 0,-2 0 0 0 0,-2 0 0 0 0,-1 1 0 0 0,-2-1 0 0 0,0 1 0 0 0,-1 1 0 0 0,0 0 0 0 0,-1 0 0 0 0,-1-1 0 0 0,-1 1 0 0 0,-1-2 0 0 0,-3 0 0 0 0,0 1 0 0 0,-2-1 64 0 0,-1 0-64 0 0,-1 0 0 0 0,-2-1 0 0 0,-1 0 64 0 0,-2 1-64 0 0,-1-1 0 0 0,-2 1 0 0 0,-3-1 0 0 0,-1 0 0 0 0,-1 1 0 0 0,-1 0 0 0 0,0 0 0 0 0,-1 2 0 0 0,0-1 0 0 0,-1 2 0 0 0,-1-1 0 0 0,-5 2 64 0 0,-2 0-64 0 0,-2 1 0 0 0,0 0 0 0 0,0 1 64 0 0,2-1-64 0 0,2 1 0 0 0,0-1 0 0 0,1 0 0 0 0,1 0 64 0 0,1-1-64 0 0,-3 0 72 0 0,0 0-72 0 0,1 0 0 0 0,1-1 64 0 0,1 1-64 0 0,1 0 0 0 0,-1 1 0 0 0,0 0 0 0 0,0-1 0 0 0,0 0 64 0 0,0 0-64 0 0,0-1 0 0 0,1-1 0 0 0,-1 1 0 0 0,0-1 0 0 0,-1 1 0 0 0,-1 1 0 0 0,1 0 0 0 0,0 1 0 0 0,1 0 0 0 0,0 1 0 0 0,0 0 64 0 0,0-1-64 0 0,-1 1 0 0 0,0 1 0 0 0,0-1 64 0 0,1 1-64 0 0,0 0 0 0 0,0 0 0 0 0,0 0 0 0 0,2-1 0 0 0,0 0 0 0 0,1 0 0 0 0,1-1 0 0 0,1 0 0 0 0,1 0 0 0 0,1-1 0 0 0,0 0 0 0 0,1-1 0 0 0,0 1 0 0 0,1-1 0 0 0,1-1 0 0 0,1 1 0 0 0,1-2 0 0 0,0 1 0 0 0,1-2 64 0 0,1 1-64 0 0,2 0 0 0 0,1-1 0 0 0,1 1 0 0 0,1-1 0 0 0,1 0 64 0 0,2 1-64 0 0,0 0 0 0 0,2 1 0 0 0,1-1 0 0 0,1 1 0 0 0,1 0 64 0 0,2-1-64 0 0,0 1 0 0 0,3-1 0 0 0,0 0 0 0 0,3 0 0 0 0,2-1 0 0 0,1 1 64 0 0,1-1-64 0 0,2 1 0 0 0,0-1 0 0 0,2 0 0 0 0,-1 0 64 0 0,2 0-64 0 0,0 0 0 0 0,1 1 0 0 0,0 0 0 0 0,0-1 0 0 0,0 2 0 0 0,0-1 0 0 0,1 2 0 0 0,1 0 0 0 0,1 0 0 0 0,0 0 0 0 0,6 2 0 0 0,1 0 0 0 0,1-1 0 0 0,-1 1 0 0 0,-2-1 0 0 0,2 0 0 0 0,4-2 0 0 0,-2-1 0 0 0,-2-1 0 0 0,-3 0 64 0 0,-5-1-64 0 0,1-1 0 0 0,-1 1 0 0 0,-3 0 0 0 0,2 1 0 0 0,-2 0 0 0 0,-2 0 0 0 0,-3 0 0 0 0,-4 0 0 0 0,-3-1 0 0 0,-3 1 0 0 0,-3 1 0 0 0,-2-1 0 0 0,-2 0 0 0 0,-1-1 0 0 0,-1 0 0 0 0,-2 1 0 0 0,-1-1 64 0 0,-1-1-64 0 0,-3 1 0 0 0,-2 0 0 0 0,-2 1 64 0 0,-4 1-64 0 0,-3 0 0 0 0,-4 2 0 0 0,-3 0 0 0 0,-5 2-96 0 0,-13 5-112 0 0,-8 4 104 0 0,-25 11-2848 0 0,-10 3-3448 0 0,2 2-1056 0 0,15-4-2127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31.671"/>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1691 107 919 267102 46263,'2'-1'80'0'0,"2"-1"-80"0"0,1 0 408 0 0,0-1 64 0 0,-1 0 8 0 0,0 1 8 0 0,-2 0-192 0 0,0-2 216 0 0,1-2-8 0 0,0-1-248 0 0,-1-1 0 0 0,0 0 312 0 0,0 0-248 0 0,1 2 8 0 0,1-1 296 0 0,-1 2-336 0 0,1 0 0 0 0,-1 1 0 0 0,-1 1 24 0 0,2-1 312 0 0,0 1-312 0 0,-1 1 16 0 0,0 0 8 0 0,-1 1 0 0 0,0 0 344 0 0,-1-1 8 0 0,-1 0-344 0 0,-1 0 8 0 0,-1 1 352 0 0,-2 1-352 0 0,0 0-160 0 0,-1 2-32 0 0,-1 0-8 0 0,0 0 0 0 0,-1 0-48 0 0,-1 2-8 0 0,-1 0 0 0 0,-3 2 128 0 0,-4 0 48 0 0,-2 0 88 0 0,0-1-112 0 0,1-1 0 0 0,2-2 0 0 0,1-1 8 0 0,0 0 272 0 0,1 0-264 0 0,1 0-88 0 0,0 0-16 0 0,1 0-8 0 0,-2 0 96 0 0,0 1-168 0 0,-1-1 0 0 0,0 1 0 0 0,0 0 24 0 0,1-1 8 0 0,1 1 0 0 0,-2 0 160 0 0,0 0-96 0 0,-1-1 0 0 0,-1 1 168 0 0,-4 0-8 0 0,0 1-168 0 0,0 0-48 0 0,1 0-16 0 0,2 1 0 0 0,0 0 0 0 0,2 1-32 0 0,-2-1 56 0 0,-3 2-64 0 0,-1-1 16 0 0,1-1-80 0 0,-2 0 144 0 0,-1-2-144 0 0,1-1 96 0 0,1 1-32 0 0,2-1 16 0 0,2 2 0 0 0,0-1 0 0 0,2 1 0 0 0,0 0-80 0 0,0-1 96 0 0,0 1-96 0 0,0-1 96 0 0,0-1-96 0 0,0 1 0 0 0,0 0 72 0 0,0 0-72 0 0,0 0 64 0 0,-4 1 0 0 0,-1-1-64 0 0,0 0 88 0 0,1 0-24 0 0,0-1 0 0 0,1 0 0 0 0,0 0 8 0 0,1 0 0 0 0,0 0 0 0 0,-2 0 0 0 0,0 1-72 0 0,-1 0 72 0 0,0 0-72 0 0,0 1 0 0 0,0 0 0 0 0,1 1 0 0 0,0 0 64 0 0,-1 0-64 0 0,-1 0 0 0 0,0 0 64 0 0,0 0-64 0 0,0-1 64 0 0,0 0-64 0 0,2-1 64 0 0,0 0-64 0 0,1 0 64 0 0,1-2-64 0 0,-1 1 64 0 0,1-2-64 0 0,0 1 64 0 0,-1-2-64 0 0,1 0 80 0 0,-4-1 16 0 0,-1-1-32 0 0,0 0 32 0 0,1 0-32 0 0,-1 0 0 0 0,1 1 32 0 0,2 0-96 0 0,1 1 0 0 0,2 1 64 0 0,0-1-64 0 0,1 1 0 0 0,1 0 0 0 0,0 1 0 0 0,1-1 0 0 0,1 0 0 0 0,3 1 72 0 0,3-1-72 0 0,2 1 64 0 0,2-1-64 0 0,1 1 64 0 0,1 0-64 0 0,1 1 0 0 0,1-1 64 0 0,0 0-64 0 0,2-1 0 0 0,0 1 72 0 0,0 0-8 0 0,1 0-64 0 0,1 0 64 0 0,0 0-64 0 0,0 1 64 0 0,1 0-64 0 0,1-1 80 0 0,-1 1-80 0 0,1 0 80 0 0,0 0-80 0 0,0 0 80 0 0,2 1-80 0 0,0-1 64 0 0,2 1-64 0 0,0-1 0 0 0,5 0 72 0 0,2 0-72 0 0,1 0 64 0 0,3-1 16 0 0,1 0-80 0 0,1 0 96 0 0,-1-1-96 0 0,0 1 88 0 0,-2 0-88 0 0,0 0 80 0 0,0 0-80 0 0,-1-1 64 0 0,-1 1-64 0 0,1-1 0 0 0,1 1 0 0 0,1-1 72 0 0,2 0-72 0 0,2-1 64 0 0,2-1-64 0 0,2 0 72 0 0,2-1-72 0 0,0-1 80 0 0,0 1-80 0 0,-1-1 88 0 0,0 0-88 0 0,0 0 96 0 0,8-1-8 0 0,10 1-8 0 0,11 0 0 0 0,1 2-80 0 0,-4 1 80 0 0,-6 1-80 0 0,-7 1 64 0 0,-6 0-64 0 0,-3 1 0 0 0,-3-1 72 0 0,-1 0-72 0 0,-1-1 0 0 0,0-1 72 0 0,0 1-72 0 0,2-1 0 0 0,5-1 72 0 0,0 1-72 0 0,0 0 72 0 0,-3 0-72 0 0,-3 1 0 0 0,-3 0 72 0 0,-4 2-72 0 0,-1 0 0 0 0,-3 0 0 0 0,2 1 64 0 0,-1 1-64 0 0,0 1 0 0 0,0 0 0 0 0,0 0 0 0 0,-3 0 0 0 0,-1 0 0 0 0,-2-2 64 0 0,-3 0-64 0 0,-1-2 0 0 0,-3 1 0 0 0,-2 0 0 0 0,-2-1 0 0 0,-2 0 0 0 0,-1 1 64 0 0,-2-1-64 0 0,-1-1 0 0 0,-3 2 0 0 0,-3 0 0 0 0,-1 0 64 0 0,-3 0-64 0 0,0 1 64 0 0,-7-1-64 0 0,-2 1 64 0 0,-2 0-64 0 0,-1-1 0 0 0,-2 1 0 0 0,-5-1 0 0 0,-2 0 0 0 0,-1 0 0 0 0,0 1 0 0 0,1-1 64 0 0,0 1-64 0 0,0 1 0 0 0,-2 0 0 0 0,1 0 0 0 0,-2 0 0 0 0,0 0 0 0 0,0 0 64 0 0,0 1-64 0 0,-5-1 0 0 0,-2 1 0 0 0,2 0 0 0 0,3-1 0 0 0,1-1 0 0 0,0-1 0 0 0,2 0 64 0 0,-5-1-64 0 0,-1 0 0 0 0,0-1 0 0 0,2 0 0 0 0,3 0 0 0 0,3 1 0 0 0,2 0 0 0 0,2 0 0 0 0,0 0 0 0 0,1 1 0 0 0,0 0 0 0 0,1 1 0 0 0,0-1 0 0 0,2 0 0 0 0,1 0 0 0 0,2-1 0 0 0,1 0 0 0 0,0-1 0 0 0,1 0 0 0 0,2-1 0 0 0,2 0 0 0 0,3-1 0 0 0,1 0 0 0 0,2 0 0 0 0,1-2 64 0 0,0 1-64 0 0,2 0 0 0 0,1-1 0 0 0,1 1 0 0 0,2-1 0 0 0,1 1 0 0 0,1 0 0 0 0,1 0 0 0 0,1 2 0 0 0,0 0 0 0 0,2 0 0 0 0,1 0 0 0 0,1 1 0 0 0,1 0 0 0 0,2 0 0 0 0,0 0 0 0 0,2 0 0 0 0,0 0 0 0 0,2 0 0 0 0,1 1 0 0 0,1 0 0 0 0,2 0 0 0 0,1 0 0 0 0,2-1 0 0 0,1 1 0 0 0,0-1 0 0 0,2 0 0 0 0,4 1 0 0 0,3-1 0 0 0,-1 1 0 0 0,0 1 0 0 0,0 0 0 0 0,-1-1 0 0 0,2 1 0 0 0,-1-1 0 0 0,3 1 0 0 0,0 0 0 0 0,0 0 0 0 0,-1 0 0 0 0,1-1 0 0 0,-1 1 0 0 0,0-1 0 0 0,-1 1 0 0 0,-1 0 0 0 0,-1 1 0 0 0,-1 0 0 0 0,-2 0 0 0 0,0 0 0 0 0,-1 0 0 0 0,1-2 0 0 0,-1 0 0 0 0,-1-1 0 0 0,-1 0 0 0 0,0 1 0 0 0,0 0 0 0 0,-2 0 0 0 0,-1-1 0 0 0,-1 1 0 0 0,-1-2 0 0 0,-2 1 0 0 0,1 0 0 0 0,0-1 0 0 0,-1 1 0 0 0,-3 0 0 0 0,-3 1 0 0 0,-2-1 0 0 0,-2 1 0 0 0,-2 0 0 0 0,-1 0 0 0 0,-2 0 64 0 0,-1 1-64 0 0,-2 0 0 0 0,-1-1 0 0 0,-1 0 0 0 0,-1 0 0 0 0,-1 0 0 0 0,-1-1 0 0 0,-1 0 0 0 0,-2 0 0 0 0,0 1 0 0 0,-2-1 64 0 0,-2 1-64 0 0,-1 0 0 0 0,-2 0 0 0 0,-1 1 0 0 0,-3 0 64 0 0,-4 0-64 0 0,-8 1 0 0 0,-4 0 0 0 0,-2 0 0 0 0,-1 0 0 0 0,0-1 0 0 0,-2 0 0 0 0,1-2 0 0 0,0 0 64 0 0,0-1-64 0 0,-1 1 0 0 0,1 1 0 0 0,-1-1 0 0 0,-1 2 64 0 0,-11 0-64 0 0,-6 0 0 0 0,0 3 0 0 0,0 1 0 0 0,3 2 0 0 0,3 2 0 0 0,3 1 0 0 0,2 2 0 0 0,1 2-104 0 0,0 2-40 0 0,0 3-8 0 0,0 1 0 0 0,-19 14-3848 0 0,1 1-17631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24.667"/>
    </inkml:context>
    <inkml:brush xml:id="br0">
      <inkml:brushProperty name="width" value="0.1" units="cm"/>
      <inkml:brushProperty name="height" value="0.1" units="cm"/>
      <inkml:brushProperty name="color" value="#E71224"/>
    </inkml:brush>
  </inkml:definitions>
  <inkml:trace contextRef="#ctx0" brushRef="#br0">1193 16 1839 0 0,'1'-1'29'0'0,"0"0"0"0"0,1 0 0 0 0,-1 0-1 0 0,1 0 1 0 0,-1 0 0 0 0,1 1 0 0 0,-1-1-1 0 0,1 0 1 0 0,-1 1 0 0 0,1-1 0 0 0,0 1-1 0 0,-1-1 1 0 0,1 1 0 0 0,0 0 0 0 0,-1 0-1 0 0,1 0 1 0 0,0 0 0 0 0,-1 0 0 0 0,1 0-1 0 0,0 0 1 0 0,-1 1 0 0 0,1-1 0 0 0,0 0-1 0 0,2 2 1 0 0,-1-1-71 0 0,0 0-1 0 0,0-1 1 0 0,0 1-1 0 0,0-1 1 0 0,0 0-1 0 0,0 0 1 0 0,0 0-1 0 0,3 0 0 0 0,-2-2-148 0 0,-8-1 150 0 0,-7 0 143 0 0,2 1 312 0 0,0 1-1 0 0,0 0 1 0 0,0 1 0 0 0,0 0 0 0 0,0 0-1 0 0,-15 3 1 0 0,-52 16 771 0 0,35-8-1040 0 0,-107 28 203 0 0,84-25 787 0 0,-1-2-1 0 0,-126 5 0 0 0,56-19-629 0 0,-76 1 442 0 0,166 3-2042 0 0,1 2 0 0 0,-75 17 0 0 0,82-11-2415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52.067"/>
    </inkml:context>
    <inkml:brush xml:id="br0">
      <inkml:brushProperty name="width" value="0.35" units="cm"/>
      <inkml:brushProperty name="height" value="2.1" units="cm"/>
      <inkml:brushProperty name="color" value="#33CCFF"/>
      <inkml:brushProperty name="inkEffects" value="pencil"/>
    </inkml:brush>
  </inkml:definitions>
  <inkml:trace contextRef="#ctx0" brushRef="#br0">519 32 2815 264372 44952,'-1'-2'280'0'0,"0"0"-280"0"0,-1 0 208 0 0,0 0 240 0 0,-1 0-64 0 0,-1 0-224 0 0,-1 1-8 0 0,-2 1 248 0 0,-1-1 136 0 0,-2 1 24 0 0,-2-1 16 0 0,1-1-24 0 0,-1 0-24 0 0,1-1-264 0 0,2 1-72 0 0,1 1 168 0 0,0-1-184 0 0,1 0-56 0 0,1 1-16 0 0,-1 0 0 0 0,1 0 0 0 0,0 1-32 0 0,-1 1 56 0 0,-2-1-64 0 0,0 1 32 0 0,-1 0 112 0 0,-3-1 8 0 0,0 1-104 0 0,0-1 0 0 0,1 1 0 0 0,1 0 8 0 0,1 1 0 0 0,-1 0 0 0 0,0 1 64 0 0,-3 2-96 0 0,1 1-88 0 0,0-1 96 0 0,1 0 0 0 0,0 0-96 0 0,2-1 104 0 0,1-1-32 0 0,1 0-8 0 0,2-1 0 0 0,-1 0 56 0 0,2 0 8 0 0,-1-1 0 0 0,1-1 0 0 0,0 1 0 0 0,0-1 0 0 0,-1 0 0 0 0,1-1 0 0 0,0 0-32 0 0,-1 0 96 0 0,0-1-96 0 0,0 1-8 0 0,1-1-8 0 0,0 1 0 0 0,0 0 0 0 0,0 0-80 0 0,1 0 64 0 0,0 0-64 0 0,0 1 64 0 0,1 0-64 0 0,-1 0 64 0 0,0 0-64 0 0,0 1 64 0 0,0 0-64 0 0,0 1 0 0 0,0 0 0 0 0,0-1 64 0 0,1 1-64 0 0,-1-1 0 0 0,1 1 72 0 0,1-1-72 0 0,0 0 88 0 0,1 0-24 0 0,0-1 0 0 0,1 1 0 0 0,0-1-64 0 0,0 1 96 0 0,1 0-96 0 0,1 0 96 0 0,0-1-96 0 0,2 1 80 0 0,1 1 0 0 0,0-2 16 0 0,1 0 0 0 0,2-1 0 0 0,-1 1 0 0 0,2-1 0 0 0,2 0 112 0 0,5-1 16 0 0,0 0-104 0 0,1 0 0 0 0,0 0 88 0 0,-1 0-128 0 0,-1 0 0 0 0,-1 0 0 0 0,-2 0-80 0 0,0 1 96 0 0,-1-1-96 0 0,0 1 96 0 0,0-1-96 0 0,0 1 80 0 0,0-1-80 0 0,2 0 80 0 0,1 1-16 0 0,0-1-64 0 0,-2 1 64 0 0,1 0-64 0 0,-1 0 0 0 0,0 1 72 0 0,-1 0-72 0 0,0 0 0 0 0,0 0 0 0 0,0 0 0 0 0,2 2 0 0 0,1-1 64 0 0,0 1-64 0 0,-1 0 0 0 0,0 1 0 0 0,0 0 64 0 0,2 0-64 0 0,-1 1 72 0 0,-2-1-72 0 0,2 1 80 0 0,1 0-16 0 0,1 1 0 0 0,-1 0-64 0 0,-2 0 64 0 0,-2 0-64 0 0,-1 0 64 0 0,0 0-64 0 0,2 2 64 0 0,0 0-64 0 0,0 0 0 0 0,-1-1 64 0 0,0-1-64 0 0,0 0 0 0 0,0 0 0 0 0,1-2 64 0 0,0 1-64 0 0,-1-1 0 0 0,2 0 0 0 0,0-1 0 0 0,1 1 64 0 0,0-1-64 0 0,0 1 64 0 0,1-1-64 0 0,-2-1 0 0 0,0 1 64 0 0,0-2-64 0 0,0 1 0 0 0,0 0 72 0 0,1 0-72 0 0,0 0 80 0 0,4 1-16 0 0,2-1-64 0 0,2 0 0 0 0,-1 0 0 0 0,-3-1 0 0 0,-1 1 0 0 0,-3 0 0 0 0,-1-1 0 0 0,-1 1 0 0 0,-1 0 0 0 0,1-1 0 0 0,0 1 0 0 0,0 0 0 0 0,0-1 0 0 0,-1 0 0 0 0,-1-1 0 0 0,-1 0 0 0 0,-1 0 0 0 0,-1-1 0 0 0,0 1 64 0 0,0-1-64 0 0,-2 2 0 0 0,1-1 88 0 0,0 0-88 0 0,-1 0 80 0 0,0-1-80 0 0,0-1 64 0 0,1 0 0 0 0,-1-1-64 0 0,-1 0 0 0 0,1-2 64 0 0,-2 0-64 0 0,-1 1 64 0 0,-1-1-64 0 0,0 2 0 0 0,-2-1 0 0 0,-1 1 64 0 0,0 0-64 0 0,-1 0 0 0 0,-2-1 64 0 0,0 0 0 0 0,0 1-64 0 0,0-1 0 0 0,-1 1 64 0 0,0 0-64 0 0,1 1 0 0 0,0 0 0 0 0,0 1 0 0 0,0 0 0 0 0,-1 0 0 0 0,0-1 0 0 0,0 1 0 0 0,0 0 0 0 0,0-1 0 0 0,-1 1 0 0 0,0 0 0 0 0,-1 0 0 0 0,-2 0 0 0 0,-3 1 0 0 0,-1 0 64 0 0,0 1-64 0 0,0 0 0 0 0,2 1 0 0 0,-2 0 0 0 0,-1 1 0 0 0,1-1 0 0 0,1 0 0 0 0,0 1 0 0 0,-1-1 0 0 0,-2 0 0 0 0,0-1 0 0 0,-1 2 0 0 0,0-1 0 0 0,-4 0 0 0 0,0 0 0 0 0,-1 0 0 0 0,2-1 64 0 0,1 0-64 0 0,0 1 0 0 0,-1-1 0 0 0,0 0 0 0 0,0 0 0 0 0,-4 1 0 0 0,0 0 0 0 0,1 0 64 0 0,1 0-64 0 0,0 0 0 0 0,-2 1 0 0 0,-4 0 0 0 0,-1 1 0 0 0,1 0 0 0 0,1 0 0 0 0,2 1 0 0 0,2-1 0 0 0,1-1 0 0 0,1 1 0 0 0,0 0 0 0 0,0 0 0 0 0,-1-1 0 0 0,-3 1 0 0 0,0 0 0 0 0,2 0 0 0 0,2 0 0 0 0,2 0 0 0 0,2 1 0 0 0,3-1 0 0 0,2 0 0 0 0,0 0 0 0 0,1 0 0 0 0,1-1 0 0 0,1 0 64 0 0,0 0-64 0 0,-1 1 0 0 0,-1-1 0 0 0,0-1 0 0 0,2 0 0 0 0,1 0 0 0 0,1-1 0 0 0,1 0 0 0 0,1 0 0 0 0,2-1 0 0 0,0 0 0 0 0,1 0 72 0 0,2 1-72 0 0,1-1 0 0 0,1 2 64 0 0,2 0-64 0 0,1 0 0 0 0,0 0 0 0 0,2 0 0 0 0,2 1 0 0 0,3-1 72 0 0,4 0-8 0 0,1 0-64 0 0,-1 0 0 0 0,0-1 0 0 0,-2-1 80 0 0,2 1-16 0 0,-1-2-64 0 0,0 2 64 0 0,0-1-64 0 0,-1-1 64 0 0,3 0-64 0 0,-1 0 64 0 0,1 0-64 0 0,2-1 64 0 0,4-2-64 0 0,2 0 64 0 0,0 0-64 0 0,-2 0 0 0 0,-3 1 64 0 0,-1 0-64 0 0,-3 1 0 0 0,-1 1 72 0 0,1 1-72 0 0,3 0 0 0 0,0 2 64 0 0,-1 0-64 0 0,-2 0 0 0 0,-2 0 0 0 0,-2 0 0 0 0,1 1 0 0 0,0 0 0 0 0,1-1 0 0 0,-1 1 64 0 0,1-1-64 0 0,0 0 0 0 0,0-1 0 0 0,0 1 0 0 0,2-1 0 0 0,1 1 0 0 0,1-1 0 0 0,1 1 64 0 0,0 2-64 0 0,3-1 0 0 0,1 1 0 0 0,0-1 0 0 0,1 1 0 0 0,-1-2 0 0 0,3 1 0 0 0,4-1 0 0 0,3-1 0 0 0,2-1 0 0 0,3-1 0 0 0,-3-1 64 0 0,-4-1-64 0 0,-5-1 0 0 0,-3 0 0 0 0,-1-1 0 0 0,-2 0 64 0 0,-2 1-64 0 0,-2 0 0 0 0,-2 0 0 0 0,-1 1 64 0 0,-1 0-64 0 0,1 1 0 0 0,0 0 64 0 0,-2 0-64 0 0,-2 0 0 0 0,-2 1 0 0 0,-1 0 0 0 0,-2 0 0 0 0,-1 1 0 0 0,-2 0 0 0 0,-1 0 0 0 0,-1 0 0 0 0,-1 0 64 0 0,-1 1-64 0 0,-1-1 0 0 0,-1 1 0 0 0,-1-1 0 0 0,-1-1 0 0 0,-1 1 64 0 0,-1 0-64 0 0,-2 0 0 0 0,0-1 0 0 0,-2 0 64 0 0,0 0-64 0 0,-1 1 0 0 0,-1-1 0 0 0,0 1 64 0 0,0 0-64 0 0,-1 0 0 0 0,1 1 0 0 0,-1 0 0 0 0,0 0 0 0 0,0 0 0 0 0,-1 0 0 0 0,-1 0 0 0 0,0 0 0 0 0,-1 0 0 0 0,0 1 0 0 0,-1-1 0 0 0,0 0 64 0 0,-4-1 0 0 0,-6 0-64 0 0,-2-1 0 0 0,1 0 0 0 0,1 1 0 0 0,3 0 0 0 0,0-1 0 0 0,2 2 0 0 0,1 0 0 0 0,1 0 0 0 0,0 1 0 0 0,2 0 0 0 0,-3 2 0 0 0,1-1 0 0 0,0 1 0 0 0,1 0 0 0 0,0 0 0 0 0,2 0 0 0 0,-1 0 0 0 0,0 0 0 0 0,1-1 0 0 0,-1 0 0 0 0,1 0 0 0 0,2-1 0 0 0,-1 0 0 0 0,2 0 0 0 0,0 0 0 0 0,1 0 0 0 0,1 0 0 0 0,0-1 0 0 0,1 1 0 0 0,0 0 0 0 0,2 0 0 0 0,0 0 0 0 0,2 0 0 0 0,0 1 64 0 0,1-1-64 0 0,1 1 0 0 0,2-1 0 0 0,0 1 0 0 0,1-1 0 0 0,1 1 0 0 0,2-1 0 0 0,0 1 0 0 0,1-1 0 0 0,0 0 0 0 0,1 1 0 0 0,2-1 0 0 0,0 0 0 0 0,1 0 0 0 0,0 1 0 0 0,2-1 0 0 0,1 0 0 0 0,1 1 0 0 0,1-1 0 0 0,0 0 0 0 0,1 1 0 0 0,2-1 0 0 0,0 0 0 0 0,2 1 0 0 0,0-1 0 0 0,1 1 0 0 0,1-1 0 0 0,0 0 0 0 0,4 0 0 0 0,1 0 0 0 0,1 1 0 0 0,-1-1 64 0 0,0 1-64 0 0,0 0 0 0 0,0-1 0 0 0,-1 0 0 0 0,-1 0 0 0 0,1 0 0 0 0,0 0 0 0 0,5 0 0 0 0,1 0 0 0 0,1 0 0 0 0,-1-1 0 0 0,1 1 0 0 0,-2 1 0 0 0,1-1 0 0 0,3 2 0 0 0,2-1 0 0 0,-1 1 0 0 0,0 0 0 0 0,-1-1 0 0 0,-1 0 0 0 0,-1-1 0 0 0,-1 0 0 0 0,-1 0 0 0 0,-1 1 0 0 0,-2-1 0 0 0,1 0 0 0 0,-1 0 0 0 0,1 0 0 0 0,0-1 0 0 0,-1 0 0 0 0,1-1 0 0 0,-1 0 0 0 0,1 0 0 0 0,0 0 0 0 0,0-1 0 0 0,0 0 0 0 0,-2 0 0 0 0,0-1 0 0 0,-2 0 0 0 0,2 0 64 0 0,0-2-64 0 0,-3 0 0 0 0,-2 1 0 0 0,-3 0 0 0 0,-4 0 0 0 0,-3 1 0 0 0,-1-1 0 0 0,-2 0 0 0 0,-1 0 0 0 0,-1-1 0 0 0,-2 1 64 0 0,-1-1-64 0 0,-3 1 0 0 0,-2 0 64 0 0,-6 2-64 0 0,-6 1 64 0 0,-4 3-64 0 0,-15 7 0 0 0,-9 5-144 0 0,-7 4 24 0 0,-5 3 8 0 0,-16 10-3016 0 0,4-1-13767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7:55.238"/>
    </inkml:context>
    <inkml:brush xml:id="br0">
      <inkml:brushProperty name="width" value="0.35" units="cm"/>
      <inkml:brushProperty name="height" value="2.1" units="cm"/>
      <inkml:brushProperty name="color" value="#33CCFF"/>
      <inkml:brushProperty name="inkEffects" value="pencil"/>
    </inkml:brush>
  </inkml:definitions>
  <inkml:trace contextRef="#ctx0" brushRef="#br0">1905 135 1983 263287 43553,'2'-4'152'0'0,"2"-1"-152"0"0,0-2 72 0 0,0 2-72 0 0,-1 0 0 0 0,0 2 72 0 0,0-1-72 0 0,-1 1 0 0 0,0-1 0 0 0,0 0 104 0 0,-1-3 120 0 0,-1 0-112 0 0,0 1 400 0 0,-2-1 696 0 0,-1-1-88 0 0,-1 0-168 0 0,-2 1-80 0 0,1 0-488 0 0,-1 2 0 0 0,2 1 0 0 0,-1 1-88 0 0,1 1-16 0 0,1 2-8 0 0,0 1 0 0 0,-1 1-128 0 0,0 1-24 0 0,-1 1-8 0 0,-2 1 96 0 0,-3 2-32 0 0,-3 0 40 0 0,-1 0-72 0 0,1-1 0 0 0,-2-1 168 0 0,0 0-136 0 0,0-2 0 0 0,1 0 0 0 0,1 0 40 0 0,0-1 8 0 0,-1 0 0 0 0,1 0 0 0 0,-2 0-48 0 0,-1 1 160 0 0,-4 0-16 0 0,-2 1-32 0 0,-2 1-56 0 0,3-1-160 0 0,2 1 0 0 0,3-1 0 0 0,4-1 24 0 0,2-1 8 0 0,2-1 0 0 0,2 0 0 0 0,0 0 24 0 0,0-1 8 0 0,1 0 0 0 0,1-1 0 0 0,-1 1-16 0 0,0-2-8 0 0,-1 1 0 0 0,-1-1 96 0 0,0 1-120 0 0,-1-1 0 0 0,-1 1 0 0 0,1 1-24 0 0,-1-1-64 0 0,1 1 96 0 0,-3-1 40 0 0,0 1-64 0 0,-2-1 0 0 0,1 0 0 0 0,0 0 0 0 0,0-1 0 0 0,0 0 0 0 0,0-2 0 0 0,0 1 0 0 0,-3-1 72 0 0,0 0-72 0 0,1 1-8 0 0,0 0-64 0 0,0 0 96 0 0,-3 1-32 0 0,-1 0-64 0 0,-1 1 72 0 0,1 0-72 0 0,0 2 0 0 0,0 0 64 0 0,0 0-64 0 0,-3 2 0 0 0,-1 0 0 0 0,1 0 0 0 0,0 0 0 0 0,1 0 0 0 0,2 0 64 0 0,0 0-64 0 0,0-1 0 0 0,2 1 0 0 0,-1-2 72 0 0,2 1-72 0 0,-3 0 72 0 0,-2 0-72 0 0,-1 0 72 0 0,2-1-72 0 0,2 0 64 0 0,2 0-64 0 0,1 0 64 0 0,1 0-64 0 0,-1-2 72 0 0,-1 0-8 0 0,-1 0 0 0 0,2-1-64 0 0,1 0 0 0 0,4 1 0 0 0,1-1 0 0 0,1-1 0 0 0,2 1 0 0 0,0-1 0 0 0,1 0 96 0 0,1-1 72 0 0,1-1-88 0 0,1 1 0 0 0,0-1-80 0 0,3 1 80 0 0,0 0-16 0 0,2 0 0 0 0,1 1-64 0 0,0 3 96 0 0,1 0-96 0 0,2 2 96 0 0,3 0-96 0 0,3 0 0 0 0,2 1 0 0 0,-1-1 0 0 0,0 0 0 0 0,-2-1-64 0 0,0-1 64 0 0,0 0 0 0 0,-1 0 0 0 0,0 0 0 0 0,0 0 0 0 0,1 1 0 0 0,2 1 0 0 0,0-1 0 0 0,1-1 0 0 0,2 1 0 0 0,0-1 0 0 0,-1 0 0 0 0,2 0 0 0 0,-2-1 0 0 0,4 1 0 0 0,5 1 0 0 0,2-1 0 0 0,-1 2 0 0 0,-1-1 0 0 0,-3 1 0 0 0,3 0 0 0 0,0 0 0 0 0,0 0 0 0 0,4 0 0 0 0,0-1 0 0 0,0-1 0 0 0,2 0 0 0 0,0-2 0 0 0,-3 1 0 0 0,-2-1 64 0 0,-3 0-64 0 0,-3 1 0 0 0,-1 0 0 0 0,0 0 0 0 0,-1 0 0 0 0,1 1 0 0 0,0 0 0 0 0,-1-1 0 0 0,2 1 0 0 0,-1-1 0 0 0,1-1 0 0 0,0 1 0 0 0,1-1 0 0 0,0 0 0 0 0,1-1 0 0 0,-1 1 0 0 0,1 0 0 0 0,3-1 0 0 0,4-1 0 0 0,0 0 0 0 0,-2 0 0 0 0,-3 0 0 0 0,-2 1 0 0 0,-2 1 0 0 0,-2-1 0 0 0,-1 1 0 0 0,-2 1 0 0 0,2-2 0 0 0,1 1 0 0 0,-2-1 0 0 0,0 0 0 0 0,-2 0 0 0 0,-1 0 0 0 0,-3 1 0 0 0,-2 0 0 0 0,-2 0 0 0 0,-3 1 0 0 0,-1 0 0 0 0,-2 0 0 0 0,-1 1 0 0 0,-1 1 0 0 0,-1 0 64 0 0,-1-1-64 0 0,-2 0 0 0 0,-1-1 64 0 0,-2 0-64 0 0,0-1 0 0 0,-2 0 64 0 0,-1 0-64 0 0,-4 0 0 0 0,-4 0 64 0 0,-3 0-64 0 0,-1 1 0 0 0,1 0 0 0 0,0 0 0 0 0,0 1 0 0 0,0 1 0 0 0,0 0 0 0 0,-1 2 0 0 0,-6 2 0 0 0,-4 0 0 0 0,0 0 0 0 0,0 0 64 0 0,0-1-64 0 0,0 1 0 0 0,1 0 0 0 0,-1 1 0 0 0,1 0 64 0 0,1 0-64 0 0,0 0 0 0 0,1 0 0 0 0,0-1 0 0 0,2-1 64 0 0,0 1-64 0 0,0-2 0 0 0,-2 1 0 0 0,1-1 64 0 0,-1 0-64 0 0,1-1 0 0 0,0 1 0 0 0,0 0 0 0 0,2 0 0 0 0,0 1 0 0 0,1-1 0 0 0,0-1 64 0 0,0 0-64 0 0,2-1 0 0 0,3 0 64 0 0,2-1-64 0 0,2 0 64 0 0,2-1-64 0 0,1-1 64 0 0,0 1-64 0 0,1-1 0 0 0,0 1 72 0 0,-1-1-72 0 0,2 1 0 0 0,-1 1 0 0 0,2 0 0 0 0,0 1 64 0 0,1 0-64 0 0,1 0 0 0 0,0 0 0 0 0,2 0 64 0 0,0 1-64 0 0,1-1 0 0 0,2 0 0 0 0,-1 1 0 0 0,2 1 0 0 0,1 0 0 0 0,0 0 0 0 0,2 0 0 0 0,-1 0 0 0 0,2-1 0 0 0,0 0 0 0 0,0-1 0 0 0,2 1 0 0 0,0-1 0 0 0,2 1 0 0 0,1-1 0 0 0,1 0 0 0 0,1 0 0 0 0,1-1 0 0 0,2 1 0 0 0,0-1 0 0 0,5 0 0 0 0,0 0 0 0 0,2 1 0 0 0,2-1 0 0 0,2 1 64 0 0,-1 0-64 0 0,-1 0 0 0 0,0 1 0 0 0,1 1 0 0 0,-1-1 0 0 0,1 0 0 0 0,1 1 0 0 0,1-1 0 0 0,1 1 0 0 0,2-1 0 0 0,0 1 0 0 0,2-1 0 0 0,1 0 0 0 0,1 0 0 0 0,1 0 0 0 0,0-1 0 0 0,0 1 0 0 0,0-1 0 0 0,-1 0 0 0 0,0 0 0 0 0,-1-1 0 0 0,0-1 0 0 0,0 1 0 0 0,5-1 0 0 0,2-1 0 0 0,0-1 0 0 0,-1 0 0 0 0,-2 0 0 0 0,-1-1 0 0 0,-3 0 0 0 0,-2 0 0 0 0,-1 0 0 0 0,0 0 0 0 0,0-1 0 0 0,-3 0 0 0 0,-3 1 0 0 0,-4 1 0 0 0,-2 0 0 0 0,-2 1 0 0 0,-3 1 0 0 0,-1-1 0 0 0,-2 1 0 0 0,-2 0 0 0 0,-1 0 0 0 0,-1 0 0 0 0,-2 0 0 0 0,-1-1 0 0 0,-4 0 64 0 0,-3-2-64 0 0,-4 0 0 0 0,-1-1 0 0 0,-6 0 64 0 0,-2 1-64 0 0,-1 1 0 0 0,-8 1 64 0 0,-10 3-64 0 0,-6 1 0 0 0,-3 3 0 0 0,-1 0 0 0 0,-1 2 0 0 0,-1 0 0 0 0,-1 0 0 0 0,-3 0 64 0 0,-2 0-64 0 0,-3-1 0 0 0,-2 0 0 0 0,-2 0 0 0 0,-4 0 0 0 0,-3 3 64 0 0,-4 2-64 0 0,-5 2 0 0 0,-1 3 0 0 0,-1 1 64 0 0,2 0-64 0 0,2 2 0 0 0,3 0 0 0 0,4 1 0 0 0,3 3 0 0 0,4 1 0 0 0,5 1 0 0 0,3 2 0 0 0,-18 16-1200 0 0,-6 8-6472 0 0,11-5-3727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8:32.27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2936 167 1207 261066 44990,'0'-2'104'0'0,"0"-2"-104"0"0,0-1 0 0 0,-1 0 0 0 0,-1 1 64 0 0,-1-2-64 0 0,-1-1 0 0 0,-2 0 0 0 0,0-1 208 0 0,-1 1 360 0 0,-1 0 256 0 0,1 1-248 0 0,1 1 0 0 0,0 0 8 0 0,2 2-160 0 0,0 0-32 0 0,1 1-8 0 0,0 0 0 0 0,1 1 0 0 0,-1 0 384 0 0,1-1 8 0 0,-1 0 8 0 0,0 1-392 0 0,0-1-80 0 0,0 2 264 0 0,0-1-288 0 0,0 0-24 0 0,-1 1 248 0 0,0-1-256 0 0,-1 1-24 0 0,0 0 216 0 0,0 1-224 0 0,0-1-32 0 0,-1 2 160 0 0,0-1-16 0 0,-2 2-32 0 0,0-1-152 0 0,0-1 32 0 0,-1 1 200 0 0,0-2 0 0 0,-2 1 0 0 0,-1-1-16 0 0,1 0-192 0 0,1 0 0 0 0,1 0 0 0 0,0 0-48 0 0,0 1 96 0 0,-2 1 0 0 0,-2 1 0 0 0,-1 1-112 0 0,1 0 16 0 0,0 0 0 0 0,1 0 0 0 0,1-1 0 0 0,1 0 16 0 0,0 1 8 0 0,1-1 0 0 0,1 1 0 0 0,1-1-24 0 0,0 1-8 0 0,0-1 0 0 0,-1 0 0 0 0,0 0-40 0 0,-1 1 64 0 0,-3 0 16 0 0,-4 1 16 0 0,0-1-88 0 0,0 1-8 0 0,2-1 0 0 0,1-1 0 0 0,0 0 0 0 0,0 0 16 0 0,2-1-96 0 0,-1 0 176 0 0,-1-1-16 0 0,0 0-80 0 0,0-1-16 0 0,1 0 0 0 0,1 1 0 0 0,0-1 0 0 0,1 0 8 0 0,1 0 0 0 0,0 0 0 0 0,0 0 0 0 0,2-1-8 0 0,-2 1 32 0 0,1-1-32 0 0,0 1-64 0 0,1-1 96 0 0,0 0-96 0 0,-1 0 96 0 0,1-1 0 0 0,0 1-96 0 0,0-1 96 0 0,1 1-32 0 0,0-1 0 0 0,0 1 0 0 0,-2-2 64 0 0,0 0-128 0 0,1 0 96 0 0,0 0 40 0 0,0-1-64 0 0,1 1 0 0 0,1-1 0 0 0,-1 0-8 0 0,1 1-64 0 0,-1-1 96 0 0,0 1-32 0 0,-1 0 32 0 0,-1-1 0 0 0,1 1-96 0 0,0 0 0 0 0,0 1 0 0 0,0 0 0 0 0,-1 1 64 0 0,1-1-64 0 0,-1 1 64 0 0,-1 0-64 0 0,0 1 64 0 0,-1-1-64 0 0,1 0 0 0 0,-3 1 64 0 0,-1-1 0 0 0,-1 0 0 0 0,0-1-64 0 0,3 1 0 0 0,0 1 72 0 0,-1-1-72 0 0,-1 2 72 0 0,-1 0-72 0 0,1 0 0 0 0,1 0 0 0 0,0 0 0 0 0,-1 0 64 0 0,-2 1-64 0 0,0-2 0 0 0,-2 1 0 0 0,2-1 0 0 0,0 0 0 0 0,3 0 0 0 0,1 0 64 0 0,0 1-64 0 0,1-2 0 0 0,0 1 0 0 0,1 0 64 0 0,-3 0-64 0 0,1 1 0 0 0,-2 1 64 0 0,1-1-64 0 0,0 0 0 0 0,-3 0 64 0 0,-1 1-64 0 0,0 0 0 0 0,2 0 0 0 0,1 0 64 0 0,-1-1-64 0 0,0 1 0 0 0,0-1 0 0 0,2 0 0 0 0,-1-1 72 0 0,1 1-72 0 0,-2-1 72 0 0,0 0-72 0 0,1-1 0 0 0,0 1 0 0 0,-1 0 64 0 0,1 1-64 0 0,1 0 0 0 0,1 0 0 0 0,1 0 0 0 0,-1-1 64 0 0,1 0-64 0 0,0 0 0 0 0,1 1 0 0 0,-1-1 0 0 0,1 0 0 0 0,-1-1 64 0 0,-1 0-64 0 0,0 0 0 0 0,0 0 64 0 0,-1 0-64 0 0,-3 0 64 0 0,0-1 0 0 0,0 1-64 0 0,-1 1 0 0 0,0-1 0 0 0,1 1 0 0 0,1 0 0 0 0,2 1 0 0 0,1-1 0 0 0,1 0 0 0 0,0 0 64 0 0,0 0-64 0 0,0 0 0 0 0,0 0 0 0 0,-2-1 64 0 0,1 0-64 0 0,1-1 0 0 0,0 1 0 0 0,2-1 0 0 0,-1 2 0 0 0,2-1 0 0 0,-1 1 0 0 0,1 0 0 0 0,-2 0 0 0 0,1 1 64 0 0,-1 0-64 0 0,0 0 0 0 0,0 0 0 0 0,1 0 0 0 0,-2 0 0 0 0,0 0 0 0 0,0 0 0 0 0,2-1 0 0 0,-1 0 0 0 0,0 0 0 0 0,0 0 0 0 0,1 0 0 0 0,-1 0 0 0 0,1 0 0 0 0,-1-1 64 0 0,-2 0-64 0 0,0-1 0 0 0,0 1 0 0 0,-1-1 0 0 0,0 1 0 0 0,1 0 0 0 0,0 0 0 0 0,1 0 0 0 0,1 1 0 0 0,-1-1 0 0 0,1 1 0 0 0,1-1 0 0 0,-1 0 0 0 0,1 0 0 0 0,0 1 0 0 0,0-1 64 0 0,0 0-64 0 0,-1 0 0 0 0,0 1 0 0 0,-1 1 0 0 0,0-1 0 0 0,1 0 0 0 0,1 1 0 0 0,0-1 0 0 0,1 1 0 0 0,0-1 0 0 0,0 1 0 0 0,0 0 0 0 0,0-1 0 0 0,-1 1 0 0 0,0-1 0 0 0,1 0 0 0 0,1-1 0 0 0,-1 0 64 0 0,-1 0-64 0 0,0 0 0 0 0,0 0 456 0 0,-1 0 56 0 0,2-1 0 0 0,-1 1 8 0 0,-2 0-1776 0 0,0 1 752 0 0,1 0 416 0 0,0 0 88 0 0,1 0 0 0 0,0 0 0 0 0,0-1 0 0 0,-2 1 0 0 0,-3 0 0 0 0,1-1 0 0 0,0 0 0 0 0,-1 0 0 0 0,0-1 0 0 0,1 1 0 0 0,2 0 0 0 0,0 0 0 0 0,0 0 0 0 0,-1-1 0 0 0,-1 1 0 0 0,1 0 0 0 0,0 1 0 0 0,-1 0 0 0 0,2-1 0 0 0,2 1 0 0 0,0-1 0 0 0,2 1 0 0 0,1 0 0 0 0,2-1 0 0 0,0 1 0 0 0,1 0 0 0 0,0 0 0 0 0,1 0 0 0 0,0 1 0 0 0,2-1 0 0 0,-1 1 0 0 0,2 1 0 0 0,0 0 0 0 0,1 0 0 0 0,0 1 0 0 0,0-1 0 0 0,-1 0 0 0 0,1-1 0 0 0,0 0 0 0 0,2 0 0 0 0,1 0 0 0 0,1-1 0 0 0,0 0 0 0 0,0 0 0 0 0,1 0 0 0 0,1 0 0 0 0,-1 0 0 0 0,3 0 0 0 0,2 0 0 0 0,0-1 0 0 0,0 1 0 0 0,-1-1 0 0 0,0 1 0 0 0,-1 0 456 0 0,0 0 48 0 0,0 0 8 0 0,0-1 0 0 0,-1 1-408 0 0,1-1-104 0 0,1 0 0 0 0,0 0 0 0 0,1-1 0 0 0,0 1 64 0 0,2 0-64 0 0,0 0 0 0 0,9 0-1872 0 0,3 0 1776 0 0,1 0 96 0 0,-2 0 0 0 0,2-1 0 0 0,-1 1 0 0 0,0-1 0 0 0,-2-1 0 0 0,-2 1 0 0 0,-1-1 0 0 0,-1-1 0 0 0,2 0 0 0 0,0-2 0 0 0,-1 0 0 0 0,-1 1 0 0 0,-2 0 64 0 0,-1 1-64 0 0,-1 0 0 0 0,-1 0 0 0 0,1 1 0 0 0,-1 0 0 0 0,0 1 0 0 0,0 0 0 0 0,0 0 64 0 0,0 1-64 0 0,0-1 0 0 0,0 0 0 0 0,1 0 0 0 0,0 0 0 0 0,-1 1 0 0 0,1-1 0 0 0,0 0 0 0 0,-1 1 0 0 0,-1 1 0 0 0,-2-1 0 0 0,1 0 0 0 0,-1 1 0 0 0,0-1 0 0 0,0 1 0 0 0,0 0 0 0 0,0 1 0 0 0,0-1 0 0 0,2 1 0 0 0,1 1 0 0 0,0 0 0 0 0,-1 0 0 0 0,0 0 0 0 0,-1 0 0 0 0,0 0 0 0 0,1 1 0 0 0,1 0 0 0 0,-1 0 0 0 0,2 0 0 0 0,-1-1 0 0 0,1 0 0 0 0,-1-1 0 0 0,0 1 0 0 0,1 0 0 0 0,1 0 0 0 0,1-1 0 0 0,0 0 0 0 0,0 1 0 0 0,0 1 0 0 0,-1 0 0 0 0,-1 0 0 0 0,-1 0 0 0 0,0 0 0 0 0,2 0 0 0 0,0 0 0 0 0,0-1 0 0 0,1 0 0 0 0,1-1 0 0 0,0 1 64 0 0,0-1-64 0 0,-2 1 0 0 0,0-2 0 0 0,0 1 0 0 0,1 0 0 0 0,2-1 0 0 0,-2 1 0 0 0,3 0 64 0 0,0 0-64 0 0,-1 0 0 0 0,-2 0 0 0 0,-1-1 0 0 0,0 0 0 0 0,0 0 0 0 0,-1 1 0 0 0,1-1 64 0 0,0 0-64 0 0,-1 0 0 0 0,0 1 0 0 0,-2-1 0 0 0,0 1 0 0 0,0 0 0 0 0,0 0 0 0 0,1 0 64 0 0,0 1-64 0 0,1-1 0 0 0,0 1 0 0 0,1-1 0 0 0,0 0 0 0 0,0 0 0 0 0,1 0 0 0 0,-1 0 0 0 0,1-1 0 0 0,-1 1 64 0 0,1 0-64 0 0,0-1 0 0 0,-1 1 0 0 0,-1 1 0 0 0,0-1 0 0 0,-2 1 0 0 0,-1 0 0 0 0,-1 1 0 0 0,-1-1 0 0 0,1 0 0 0 0,3 0 0 0 0,0 1 0 0 0,1 0 0 0 0,0-1 0 0 0,0 0 0 0 0,-2-1 0 0 0,-1 1 0 0 0,-2-2 0 0 0,0 1 0 0 0,-1-1 0 0 0,0 1 0 0 0,1-1 0 0 0,-1 0 0 0 0,0 0 64 0 0,-1 1-64 0 0,0-1 0 0 0,0 1 0 0 0,-1-1 0 0 0,-1 1 0 0 0,1 0 0 0 0,-2 0 0 0 0,0-1 0 0 0,-1 1 0 0 0,0-1 0 0 0,-1 1 0 0 0,-1-1 0 0 0,-2 1 0 0 0,1-1 64 0 0,-2 1-64 0 0,-2-1 0 0 0,0 0 64 0 0,-2 1-64 0 0,-1-2 0 0 0,0 1 0 0 0,-2-1 0 0 0,0 0 0 0 0,0 1 0 0 0,-2 0 0 0 0,0 0 64 0 0,-3 0-64 0 0,0 0 0 0 0,-2 0 0 0 0,0 1 0 0 0,0-1 0 0 0,-1 1 0 0 0,0 0 0 0 0,0 0 0 0 0,-1 1 0 0 0,-1-1 0 0 0,-1 1 0 0 0,-1-1 64 0 0,-4 1-64 0 0,-2 0 0 0 0,1-1 0 0 0,2 0 0 0 0,1 0 0 0 0,0 0 0 0 0,1 0 64 0 0,-1 0-64 0 0,-1 0 0 0 0,0-1 0 0 0,-1 0 0 0 0,1 0 0 0 0,0-1 0 0 0,-1 1 0 0 0,-1-2 0 0 0,-1 1 0 0 0,1 0 0 0 0,-1 0 0 0 0,1 1 0 0 0,1 0 0 0 0,1 0 0 0 0,-1 1 0 0 0,1 0 0 0 0,0 1 0 0 0,1 0 0 0 0,1 1 0 0 0,1-1 0 0 0,0 1 0 0 0,-1-1 0 0 0,1-1 0 0 0,-1 1 0 0 0,-1 0 0 0 0,1 0 0 0 0,-1-1 0 0 0,0 1 0 0 0,1 0 0 0 0,0 0 0 0 0,-1 0 0 0 0,1 0 0 0 0,1-1 0 0 0,0 0 0 0 0,1 1 0 0 0,2-1 0 0 0,-2 0 0 0 0,-1 0 0 0 0,1 0 0 0 0,1-1 0 0 0,2 1 0 0 0,1-1 0 0 0,1 0 0 0 0,1 0 0 0 0,0 0 0 0 0,-1-1 0 0 0,-1 0 0 0 0,0-1 0 0 0,-1 1 0 0 0,0 0 0 0 0,0-1 0 0 0,1 1 0 0 0,-1-1 0 0 0,-1 1 0 0 0,0 0 0 0 0,-2 0 0 0 0,0 0 0 0 0,0 0 0 0 0,-1 1 0 0 0,1 0 0 0 0,0 0 0 0 0,1 0 0 0 0,1 1 0 0 0,0-1 0 0 0,-4 1 64 0 0,0-1-64 0 0,-1 1 0 0 0,0 0 0 0 0,2 0 0 0 0,-1 0 0 0 0,1 0 0 0 0,0 0 0 0 0,-1 0 0 0 0,0-1 0 0 0,-1 0 0 0 0,1 1 0 0 0,0-1 0 0 0,1 0 0 0 0,1 0 0 0 0,0 0 0 0 0,1 0 0 0 0,0 1 0 0 0,0 0 0 0 0,-1 0 0 0 0,0-1 0 0 0,-1 0 0 0 0,-1 1 0 0 0,0-1 0 0 0,0 0 0 0 0,-1 0 0 0 0,-1 0 0 0 0,-1 0 0 0 0,-2 0 0 0 0,-2 0 0 0 0,-1-1 0 0 0,-1 1 0 0 0,-2-1 0 0 0,0 1 0 0 0,-1 0 0 0 0,-7 1 0 0 0,-6 1 0 0 0,-6 0 0 0 0,-5 4 0 0 0,-1 2 0 0 0,3 0 0 0 0,3 3 0 0 0,4 1 0 0 0,2 1 0 0 0,-10 8-1016 0 0,-3 5 656 0 0,-4 6-3728 0 0,9-3-15911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8:34.457"/>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344 223 3511 262860 46187,'-4'-2'344'0'0,"-3"-3"-344"0"0,-1 0 208 0 0,-2-1 224 0 0,-4-1-64 0 0,-2 0-232 0 0,-2-1 0 0 0,-2 0 272 0 0,-3-1 192 0 0,2-1-296 0 0,3 2 80 0 0,2 0 24 0 0,3 0 0 0 0,0 1 384 0 0,2 1-416 0 0,0 2 0 0 0,0 1 0 0 0,1 1-104 0 0,-2-1 232 0 0,0 1-256 0 0,0 1 8 0 0,1 0 0 0 0,2 0 0 0 0,0 0 0 0 0,2 1 0 0 0,-1 0 256 0 0,2 0-256 0 0,1 0 16 0 0,1-1 8 0 0,2 0 0 0 0,0 1 256 0 0,1 0-280 0 0,2 0 0 0 0,0 0 256 0 0,2 1-264 0 0,0-1 0 0 0,2 0 0 0 0,1-1-8 0 0,0 1 0 0 0,1-1 0 0 0,0 1 0 0 0,0 1-88 0 0,1 0-24 0 0,0 0 0 0 0,0 0 0 0 0,0 1-32 0 0,1-1-16 0 0,0 0 0 0 0,0 1 0 0 0,1-2 24 0 0,1 0 8 0 0,0 0 0 0 0,0-2 0 0 0,0 0 48 0 0,2 0 0 0 0,0-2 8 0 0,0 0 0 0 0,1-1 0 0 0,4-1 168 0 0,1-1-168 0 0,1 0-40 0 0,-1-1 0 0 0,-1 2-8 0 0,-1 0 0 0 0,-2 1-24 0 0,0-1 0 0 0,-1 2 0 0 0,-1 0 0 0 0,1 0-24 0 0,-1 2-8 0 0,1 1 0 0 0,-1 0 0 0 0,-1 1-64 0 0,2-1 64 0 0,0 0 0 0 0,1 0-64 0 0,-1-1 96 0 0,0 0-96 0 0,-1 0 96 0 0,1 1-32 0 0,-1-1 0 0 0,-1 0 0 0 0,0 0 0 0 0,0 1 0 0 0,-1 0-64 0 0,1 0 96 0 0,-1 0-32 0 0,0 0-64 0 0,0 0 96 0 0,1 1 0 0 0,0 1-96 0 0,-1 0 0 0 0,0 0 0 0 0,0 1 64 0 0,0-1-64 0 0,2 1 72 0 0,0 1-72 0 0,0 0 0 0 0,0 0 0 0 0,-1 0 0 0 0,0 0 64 0 0,-2 0-64 0 0,1 1 0 0 0,0 0 0 0 0,0 0 64 0 0,0 0-64 0 0,1 0 0 0 0,0 0 0 0 0,0 0 0 0 0,1-1 0 0 0,-2 0 72 0 0,1 0-72 0 0,0 0 0 0 0,1 0 72 0 0,-1 1-72 0 0,-1-1 0 0 0,0 1 72 0 0,-1-1-72 0 0,1 0 0 0 0,0 1 0 0 0,0 0 0 0 0,2-1 0 0 0,0 1 64 0 0,1 0-64 0 0,1-1 0 0 0,0 0 0 0 0,0 0 0 0 0,0-1 64 0 0,-1 0-64 0 0,1 0 0 0 0,-1-1 96 0 0,1 0-96 0 0,0 0 96 0 0,1 0-96 0 0,2 0 64 0 0,-1 0-64 0 0,0 0 64 0 0,0 0-64 0 0,-1-1 0 0 0,0 1 0 0 0,3 0 64 0 0,0 1-64 0 0,0 0 0 0 0,-3-1 0 0 0,-1 1 0 0 0,-1-1 0 0 0,-1 1 64 0 0,0-1-64 0 0,0 0 0 0 0,0 1 0 0 0,0-1 0 0 0,-1-1 64 0 0,1 1-64 0 0,0 0 0 0 0,-1-1 0 0 0,1 1 0 0 0,0-1 0 0 0,0 0 0 0 0,-1 1 0 0 0,0-1 0 0 0,0 1 0 0 0,0-1 64 0 0,0 1-64 0 0,0 0 0 0 0,-1 0 0 0 0,0 0 0 0 0,-1 0 0 0 0,-1 0 0 0 0,1 0 64 0 0,1 0-64 0 0,0 0 0 0 0,0 1 0 0 0,-2-1 0 0 0,-2 0 0 0 0,0 0 0 0 0,-1 0 0 0 0,0-1 0 0 0,-2 1 0 0 0,-1-1 0 0 0,-1 0 0 0 0,0 0 0 0 0,-2 0 64 0 0,0 0-64 0 0,0 0 0 0 0,-2-1 88 0 0,1 0-24 0 0,-2 0-64 0 0,0 1 96 0 0,-1-1-96 0 0,-2 0 0 0 0,0 0 0 0 0,-2 0 0 0 0,0 1 0 0 0,-1-1 64 0 0,-2 1-64 0 0,0-1 0 0 0,0 0 0 0 0,-1 0 0 0 0,-1 0 64 0 0,0 0-64 0 0,0 0 0 0 0,-1-1 0 0 0,0 1 0 0 0,-1-1 0 0 0,-1 1 0 0 0,0-1 0 0 0,0 0 0 0 0,0 0 0 0 0,-1 0 0 0 0,1 0 64 0 0,-1 0-64 0 0,-1 0 0 0 0,-2 1 0 0 0,0 0 0 0 0,-2 0 0 0 0,-2 1 0 0 0,-1 1 0 0 0,-2 1 0 0 0,-2 0 64 0 0,-1 1-64 0 0,0-1 0 0 0,-1 0 0 0 0,2 0 0 0 0,-1-1 0 0 0,1-1 0 0 0,1 0 0 0 0,1-1 0 0 0,3-1 0 0 0,2 0 64 0 0,-1 0-64 0 0,1-1 0 0 0,-2 1 0 0 0,-1-1 0 0 0,-4 0 64 0 0,-6 0-64 0 0,-5 0 0 0 0,1 0 0 0 0,4 1 0 0 0,3 0 0 0 0,4 1 0 0 0,4 0 0 0 0,3 1 0 0 0,2 0 0 0 0,0 0 0 0 0,1 0 0 0 0,-1 0 64 0 0,1 1-64 0 0,0 0 0 0 0,1 0 0 0 0,1 1 0 0 0,-2 1 0 0 0,1-1 0 0 0,1 1 0 0 0,1 1 0 0 0,2 0 0 0 0,2-1 0 0 0,2 1 0 0 0,1-1 64 0 0,3 1-64 0 0,0-1 0 0 0,2 0 0 0 0,0 0 0 0 0,2 0 0 0 0,1 0 0 0 0,1 0 0 0 0,0-1 0 0 0,2 0 0 0 0,2 0 0 0 0,1 0 0 0 0,2-1 0 0 0,1 0 0 0 0,1 0 64 0 0,1 0-64 0 0,1-1 0 0 0,2 1 72 0 0,0-2-72 0 0,2 1 0 0 0,1-1 72 0 0,1 1-72 0 0,1-1 0 0 0,2-1 0 0 0,3 0 64 0 0,0-1-64 0 0,1 1 0 0 0,-1 0 0 0 0,6 0 0 0 0,2 0 0 0 0,1 0 0 0 0,-2 0 0 0 0,-1 1 0 0 0,-2 1 0 0 0,-2 0 0 0 0,0 0 64 0 0,0 1-64 0 0,0-1 0 0 0,0 1 0 0 0,0 0 0 0 0,-1 0 0 0 0,0 0 0 0 0,0 0 0 0 0,0-1 0 0 0,2 0 0 0 0,6 0 0 0 0,3-1 0 0 0,0 1 0 0 0,-3 0 0 0 0,-3-1 0 0 0,-1 1 0 0 0,-3 0 0 0 0,-2 0 0 0 0,-1 0 0 0 0,0 0 0 0 0,-2 0 0 0 0,2 0 0 0 0,0 1 64 0 0,-2-1-64 0 0,-1 1 0 0 0,-2 2 0 0 0,-5 1 0 0 0,-2 1 0 0 0,-4 1 0 0 0,-3 1-64 0 0,-8 9-2512 0 0,-7 6-6056 0 0,-2-2-4079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8:37.601"/>
    </inkml:context>
    <inkml:brush xml:id="br0">
      <inkml:brushProperty name="width" value="0.35" units="cm"/>
      <inkml:brushProperty name="height" value="2.1" units="cm"/>
      <inkml:brushProperty name="color" value="#33CCFF"/>
      <inkml:brushProperty name="inkEffects" value="pencil"/>
    </inkml:brush>
  </inkml:definitions>
  <inkml:trace contextRef="#ctx0" brushRef="#br0">645 117 455 260428 46169,'0'0'0'0'0,"-1"0"0"0"0,1 0 120 0 0,1-1 72 0 0,-1 0-96 0 0,2-2-96 0 0,0 0 0 0 0,1-3 0 0 0,-1 1 0 0 0,2-2 64 0 0,-1 1 64 0 0,1 1 144 0 0,-1 1 128 0 0,0 0-112 0 0,-1 1 8 0 0,0 1 512 0 0,-1 1 296 0 0,0 0-88 0 0,-2 1-144 0 0,0 1-152 0 0,-2 0-464 0 0,-1 2-8 0 0,0 0 0 0 0,0 2-112 0 0,-1 0-16 0 0,0 0-8 0 0,-1 1 120 0 0,-3 1 8 0 0,-2 0 72 0 0,-1 0-96 0 0,1-2 0 0 0,0-1 0 0 0,1-1 40 0 0,1-1 16 0 0,-1 0 0 0 0,1-1 192 0 0,-3 0-104 0 0,-1 0-24 0 0,-1 0-176 0 0,2 0 0 0 0,0-1 0 0 0,1-1-8 0 0,1 1-8 0 0,0-2 0 0 0,-2 0 144 0 0,-3-1 0 0 0,-2-1-144 0 0,0 1 8 0 0,-1-1 152 0 0,-2 1-16 0 0,-2 1-16 0 0,-1 1-56 0 0,0 2-88 0 0,1 1-64 0 0,0 1 8 0 0,3-1-72 0 0,3 1 72 0 0,3-1-72 0 0,3-1 96 0 0,2-1-96 0 0,1 0 152 0 0,1-1 96 0 0,-2-1 0 0 0,1-1-120 0 0,0 1 0 0 0,1-1 104 0 0,0 1-128 0 0,2 0 0 0 0,-1 0 0 0 0,1 0-40 0 0,1 1-64 0 0,0 1 896 0 0,2 0 128 0 0,0 0 24 0 0,1 0 8 0 0,2 0-3576 0 0,2 1 1520 0 0,0 0 856 0 0,2-1 144 0 0,1 1 88 0 0,0-1-16 0 0,1 1 32 0 0,3-1 120 0 0,3 0-8 0 0,3 0-8 0 0,2 0-104 0 0,2 0-8 0 0,-1-1 0 0 0,0 1 0 0 0,2 0 0 0 0,1 0-8 0 0,0 0-88 0 0,2 1 80 0 0,1-1-16 0 0,-2 1-64 0 0,0 0 64 0 0,-1-1-64 0 0,-2-1 72 0 0,0-1 8 0 0,-1-1-16 0 0,-1 0-64 0 0,0-1 96 0 0,-2 0-24 0 0,-1 1-72 0 0,0 0 64 0 0,-1 0-64 0 0,-1 3 64 0 0,-1 0-64 0 0,-1 0 64 0 0,-2 0-64 0 0,-2 1 72 0 0,-3 0-72 0 0,-2-1 80 0 0,-2 1-80 0 0,-1-1 96 0 0,-1-1-24 0 0,0 0-8 0 0,-2 1 0 0 0,0-1 0 0 0,-1 1 0 0 0,-1 0 0 0 0,-1-1 0 0 0,-1 1 0 0 0,-1-1-64 0 0,0 0 96 0 0,-4 0-32 0 0,-1 1 16 0 0,-1-1-80 0 0,0 1 80 0 0,0-1-80 0 0,-3 1 64 0 0,0-1 0 0 0,0-1-64 0 0,1 1 0 0 0,0-1 0 0 0,1 2 64 0 0,-2-1-64 0 0,-3 1 72 0 0,-1 1-72 0 0,-2-1 0 0 0,-1 1 0 0 0,-1 0 0 0 0,2 1 0 0 0,-1 0 0 0 0,0-1 0 0 0,2 1 0 0 0,3 0 0 0 0,2-1 64 0 0,3 0-64 0 0,2 0 0 0 0,3 0 0 0 0,2 0 0 0 0,2 1 0 0 0,1-1 0 0 0,2 0 0 0 0,0 0 0 0 0,0 0 0 0 0,2 0 0 0 0,-1 0 0 0 0,2-1 0 0 0,1 2 0 0 0,1-1 0 0 0,3 0 0 0 0,4 0 0 0 0,2 0 0 0 0,2 0 0 0 0,0 1 0 0 0,1-1 0 0 0,0 1 0 0 0,0 0 0 0 0,2-1 0 0 0,2 1 0 0 0,1-1 0 0 0,2 1 0 0 0,1 0 0 0 0,0 0 0 0 0,1-1 0 0 0,1 1 0 0 0,2 0 0 0 0,-2-2 0 0 0,-3 0 0 0 0,-2 0 0 0 0,-2-1 0 0 0,-1 0 0 0 0,-2-1 0 0 0,0 0 64 0 0,-1 0-64 0 0,0-2 0 0 0,0 0 0 0 0,-1-1 0 0 0,-4 0 0 0 0,-1 0 64 0 0,-4 0-64 0 0,-1 1 64 0 0,-3 0 8 0 0,-3 0-72 0 0,-1 1 96 0 0,-2-1 0 0 0,-5 0 32 0 0,-3-1-128 0 0,-3 0 104 0 0,-1-1-32 0 0,-2 0-8 0 0,-1 0 0 0 0,-1 0-64 0 0,-6-2 96 0 0,-4 1 0 0 0,-2 0-96 0 0,-2 2 0 0 0,-2 1 72 0 0,-1 3-72 0 0,0 1 0 0 0,0 2 0 0 0,-1 4 0 0 0,0 3 0 0 0,-19 13-1056 0 0,-6 7-7104 0 0,7-1-3983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8:45.377"/>
    </inkml:context>
    <inkml:brush xml:id="br0">
      <inkml:brushProperty name="width" value="0.35" units="cm"/>
      <inkml:brushProperty name="height" value="2.1" units="cm"/>
      <inkml:brushProperty name="color" value="#33CCFF"/>
      <inkml:brushProperty name="inkEffects" value="pencil"/>
    </inkml:brush>
  </inkml:definitions>
  <inkml:trace contextRef="#ctx0" brushRef="#br0">242 145 1375 263315 43475,'0'0'128'0'0,"-2"-1"-128"0"0,1-1 0 0 0,-1 0 432 0 0,-1 0 576 0 0,0 0-496 0 0,0-1-384 0 0,-1 0-64 0 0,0-1-64 0 0,-2-2 72 0 0,-1 1 0 0 0,-2-1 72 0 0,-2 0-72 0 0,1 0 280 0 0,-2 1 480 0 0,-2 1-80 0 0,-2 1-136 0 0,-1 1-312 0 0,2 1-144 0 0,0 1 104 0 0,2 0-136 0 0,3 1-16 0 0,1-1-8 0 0,1 1 0 0 0,0-1 256 0 0,0-2 224 0 0,1 1-288 0 0,1-1 48 0 0,2 0 8 0 0,0 0 0 0 0,1 0 224 0 0,0 0-384 0 0,1 0 0 0 0,1 0 192 0 0,0 1-192 0 0,1 1 0 0 0,0 0 160 0 0,1 0-208 0 0,0-1 0 0 0,1 1 0 0 0,1-1 80 0 0,0 1 24 0 0,2-1 0 0 0,1 0 0 0 0,1-1 88 0 0,0 0 16 0 0,1 0 8 0 0,0 0 0 0 0,0-1-8 0 0,0-1 0 0 0,1 0 0 0 0,0 0 0 0 0,1 0 352 0 0,0-1 72 0 0,1 1 16 0 0,0-1-128 0 0,2 0-1312 0 0,1 1 296 0 0,2-1 440 0 0,-1 2-24 0 0,-1 0-64 0 0,-2 3 80 0 0,-1-1-80 0 0,0 2 80 0 0,-2 0-16 0 0,0 1-64 0 0,0 0 96 0 0,1 0 56 0 0,3-2 24 0 0,2 0 0 0 0,1-1-88 0 0,-1 0 0 0 0,-1 1 0 0 0,-2 0-24 0 0,2 1 32 0 0,-2 1-32 0 0,0-1-64 0 0,0 1 0 0 0,-2 1 72 0 0,0 0-72 0 0,0 0 64 0 0,-2 0-64 0 0,1 0 80 0 0,-1 0-80 0 0,0 1 88 0 0,0 0 8 0 0,1-1-96 0 0,1 0 112 0 0,-1 0-32 0 0,0 0-8 0 0,0-1 0 0 0,1 0-72 0 0,-1-1 96 0 0,0 1-96 0 0,3 0 96 0 0,-1-1-16 0 0,0-1-80 0 0,-1 0 80 0 0,0 0-80 0 0,-1-1 64 0 0,2 1 64 0 0,0 0 0 0 0,-1 0-64 0 0,0 0 16 0 0,0 1 80 0 0,0 0-80 0 0,-1-1-80 0 0,-1 0 80 0 0,-1 1-80 0 0,-1-1 80 0 0,0 1-80 0 0,1-1 64 0 0,0 1-64 0 0,1-1 64 0 0,0 0-64 0 0,1 1 96 0 0,0-1-96 0 0,0 1 96 0 0,0-1-32 0 0,0 0-64 0 0,0 0 96 0 0,1 0-32 0 0,-1 0-64 0 0,1 0 96 0 0,-1 0-96 0 0,0 0 96 0 0,1 0-96 0 0,-1 1 64 0 0,0 0-64 0 0,0 0 64 0 0,0 0-64 0 0,-1 1 0 0 0,1 0 0 0 0,2 0 0 0 0,0 1 64 0 0,1-1-64 0 0,-1 0 0 0 0,0 0 64 0 0,3-1-64 0 0,1 0 64 0 0,0 0-64 0 0,3-1 0 0 0,1 0 64 0 0,0 0-64 0 0,-1 0 96 0 0,-1 0-96 0 0,-2 1 96 0 0,-2 0-96 0 0,0 0 0 0 0,-2 0 0 0 0,2 0 64 0 0,2 1-64 0 0,0 0 64 0 0,0 0-64 0 0,-3 0 0 0 0,0 0 0 0 0,-2-1 0 0 0,1 1 64 0 0,-1-1-64 0 0,-1 0 0 0 0,0-1 64 0 0,1 0-64 0 0,-1-1 0 0 0,0 2 0 0 0,2-1 0 0 0,0 0 64 0 0,1 2-64 0 0,0-1 0 0 0,-1 1 0 0 0,0-1 64 0 0,0 1-64 0 0,-1 0 0 0 0,1-1 0 0 0,1 1 0 0 0,-1 0 0 0 0,-1-1 0 0 0,0 0 0 0 0,-1-1 0 0 0,0 1 0 0 0,0-1 0 0 0,0 0 0 0 0,1 0 64 0 0,0 0-64 0 0,2-1 0 0 0,2 1 0 0 0,0 0 0 0 0,0 0 0 0 0,0 0 0 0 0,1-1 0 0 0,-1 0 0 0 0,1 0 0 0 0,-1-1 64 0 0,-1 1-64 0 0,1-1 0 0 0,-1 0 0 0 0,0 0 72 0 0,1 0-72 0 0,0 1 72 0 0,0-1-72 0 0,0 1 0 0 0,-1 0 64 0 0,0 0-64 0 0,-1 0 0 0 0,2 1 0 0 0,0-1 64 0 0,-1 1-64 0 0,0 0 0 0 0,1 0 0 0 0,1 1 64 0 0,0 1-64 0 0,0-1 0 0 0,0 1 0 0 0,1-1 0 0 0,-2 1 0 0 0,1 0 0 0 0,0-1 0 0 0,0 1 0 0 0,1 0 0 0 0,0 0 0 0 0,2 0 0 0 0,-1 0 0 0 0,3-1 0 0 0,2 1 0 0 0,-1-1 0 0 0,-2 1 0 0 0,-2-1 0 0 0,-2 0 0 0 0,-3 0 0 0 0,0 0 0 0 0,0 0 0 0 0,1 0 64 0 0,-1-1-64 0 0,2 0 0 0 0,-1 0 0 0 0,1 1 0 0 0,-1-2 0 0 0,1 0 0 0 0,-1 0 0 0 0,-1 0 0 0 0,1 0 0 0 0,0 0 64 0 0,-1 1-64 0 0,1-1 0 0 0,-1 1 0 0 0,-1 0 0 0 0,1 0 0 0 0,-1 0 0 0 0,0 0 0 0 0,-1 0 0 0 0,-1 0 0 0 0,0 0 0 0 0,1 0 0 0 0,-1-1 0 0 0,0 1 64 0 0,1-1-64 0 0,0 1 0 0 0,-1-1 0 0 0,1 0 0 0 0,-1 0 0 0 0,0 0 0 0 0,-2 0 0 0 0,0 1 0 0 0,-2-1 64 0 0,-2 1-64 0 0,0 0 0 0 0,-2 1 0 0 0,-1-1 0 0 0,0 1 0 0 0,-2 0 0 0 0,0 0 0 0 0,-2 0 0 0 0,0 0 0 0 0,-3 0 72 0 0,-2 0-72 0 0,-2 0 0 0 0,-3-1 72 0 0,-3 1-72 0 0,-2 1 0 0 0,-5 0 0 0 0,-1 0 0 0 0,1 0 64 0 0,1 0-64 0 0,1 0 0 0 0,-3 1 0 0 0,-1-1 0 0 0,-2 0 0 0 0,-2 0 0 0 0,0 0 0 0 0,2-1 0 0 0,-2-2 64 0 0,1 1-64 0 0,0-2 0 0 0,2 0 0 0 0,0 0 0 0 0,0 0 0 0 0,-1 0 0 0 0,-5-1 0 0 0,-3 1 0 0 0,0 0 0 0 0,1 1 0 0 0,2 1 0 0 0,2 0 0 0 0,0 2 0 0 0,2 0 0 0 0,-1 1 0 0 0,-1 1 0 0 0,0 0 0 0 0,-1 0 0 0 0,0 0 0 0 0,0-1 0 0 0,1 1 0 0 0,1-1 0 0 0,1 0 0 0 0,-3 0 0 0 0,1-1 0 0 0,3 0 0 0 0,3-1 0 0 0,3 0 0 0 0,3-1 0 0 0,1 1 0 0 0,0-1 0 0 0,1 0 0 0 0,-1 0 0 0 0,0 0 0 0 0,1-1 0 0 0,-2 1 0 0 0,1-1 0 0 0,0 0 0 0 0,0 1 0 0 0,-1-1 0 0 0,1 0 0 0 0,1 0 0 0 0,1 0 0 0 0,1 0 0 0 0,-3-1 64 0 0,-1 1-64 0 0,1 1 0 0 0,1 0 0 0 0,1 0 0 0 0,-4 1 0 0 0,-1 1 0 0 0,0 1 0 0 0,0 0 0 0 0,0 0 0 0 0,1 0 0 0 0,1 1 0 0 0,0-1 0 0 0,0 0 0 0 0,0-1 0 0 0,-1 1 0 0 0,0-1 0 0 0,0 0 0 0 0,0 0 0 0 0,-1 0 0 0 0,0 0 0 0 0,0 0 0 0 0,0 0 0 0 0,1 1 0 0 0,1-1 0 0 0,0 0 0 0 0,1 0 0 0 0,0 0 0 0 0,0-1 0 0 0,0 0 0 0 0,-1-1 0 0 0,-1 0 0 0 0,-3 0 0 0 0,1 0 0 0 0,-1-1 0 0 0,0 0 0 0 0,0 1 0 0 0,0 0 0 0 0,1-1 0 0 0,1 0 0 0 0,1 0 0 0 0,1-1 0 0 0,2-1 0 0 0,1 0 0 0 0,0-1 0 0 0,2 0 0 0 0,1 0 0 0 0,0-1 0 0 0,3 2 0 0 0,1-1 0 0 0,1 1 0 0 0,2 0 0 0 0,1 0 0 0 0,-1 0 0 0 0,1 1 0 0 0,-1-1 0 0 0,2 1 0 0 0,0 1 0 0 0,2 0 0 0 0,1 1 0 0 0,0-1 0 0 0,2 1 0 0 0,1 1 0 0 0,0-1 0 0 0,2 1 0 0 0,0 1 0 0 0,1-1 0 0 0,-1 1 0 0 0,1 0 0 0 0,0 0 0 0 0,0 0 0 0 0,1 0 0 0 0,1 1 0 0 0,0-1 64 0 0,1 0-64 0 0,1 0 0 0 0,0 0 0 0 0,3 0 0 0 0,0 0 0 0 0,2-1 0 0 0,-1 1 0 0 0,1-2 64 0 0,3 0-64 0 0,4 0 0 0 0,0-1 0 0 0,2 0 0 0 0,-1 1 0 0 0,0-1 0 0 0,-1 0 0 0 0,0 1 0 0 0,4-1 0 0 0,1 1 0 0 0,0-1 0 0 0,-1-1 0 0 0,-1 1 64 0 0,1 1-64 0 0,-1-1 0 0 0,1 1 0 0 0,1 0 0 0 0,0 1 0 0 0,2-1 0 0 0,2 0 0 0 0,1-1 0 0 0,2 0 0 0 0,-1-1 0 0 0,1 0 0 0 0,0 0 0 0 0,-2 0 64 0 0,0 1-64 0 0,4 1 0 0 0,2 0 0 0 0,1 1 0 0 0,0 0 0 0 0,-2 0 0 0 0,-1 0 0 0 0,-1 0 0 0 0,0-1 0 0 0,0 0 0 0 0,1-1 0 0 0,1 1 0 0 0,1-1 0 0 0,1 1 0 0 0,0-2 0 0 0,0 0 0 0 0,-1 0 0 0 0,-2-1 0 0 0,0-1 0 0 0,-2 0 0 0 0,1-1 0 0 0,0 1 64 0 0,6-1-64 0 0,8 0 0 0 0,1 1 0 0 0,-3 2 0 0 0,-4 0 0 0 0,-5 2 0 0 0,-6 0 0 0 0,-3 2 0 0 0,-4 0 0 0 0,-2 0 0 0 0,-1 1 0 0 0,-1 0 0 0 0,-1 0 0 0 0,-1 0 0 0 0,-2 0 0 0 0,-1 0 0 0 0,-1 0 0 0 0,0 1 0 0 0,-3-2 0 0 0,-1 1 0 0 0,-3-1 0 0 0,-1-2 0 0 0,-1 1 0 0 0,-1-2 0 0 0,-2-1 72 0 0,0 0-72 0 0,-1 0 0 0 0,-1 0 64 0 0,0-1-64 0 0,-2 0 0 0 0,-1 0 0 0 0,-2 1 0 0 0,0 0 64 0 0,-3 1-64 0 0,-2 2 0 0 0,-2 2 0 0 0,-6 3-640 0 0,-10 5-896 0 0,-7 4-4640 0 0,-5 2-1088 0 0,5-1-2063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39:56.465"/>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1287 73 1639 261648 48707,'1'-1'160'0'0,"2"-1"-160"0"0,-1-1 264 0 0,1 0 352 0 0,-1 1-304 0 0,-1-1-224 0 0,0 1-24 0 0,-1 1-64 0 0,0-1 0 0 0,0 0 88 0 0,-2 0-24 0 0,0-1 352 0 0,-1 0 328 0 0,0 0-368 0 0,0 0-96 0 0,1 1-24 0 0,0 0 0 0 0,0 0 160 0 0,1 0-288 0 0,-1 0 0 0 0,1 1 0 0 0,-1-1-128 0 0,1 1 80 0 0,-1-1-80 0 0,0-1 152 0 0,1 1-64 0 0,0-1 0 0 0,-1-1 104 0 0,2 1-80 0 0,-1 1 0 0 0,0 0 0 0 0,-1 1-112 0 0,2 1 64 0 0,-1-1-64 0 0,0 1 0 0 0,1 1 0 0 0,-1-1 64 0 0,1 0-64 0 0,0 0 64 0 0,0 0 0 0 0,-1-1 192 0 0,0 1 72 0 0,0-1-160 0 0,0 1-48 0 0,-1 1-16 0 0,-1 1 0 0 0,1 2 0 0 0,-2-1-104 0 0,0 2 64 0 0,-1 2-64 0 0,0 0 0 0 0,0 0 0 0 0,0-1 0 0 0,1-1 0 0 0,-1-1 0 0 0,1-2 0 0 0,0-1 80 0 0,-1-1-8 0 0,0 0 0 0 0,1 0 0 0 0,0-1 144 0 0,1 0 24 0 0,0 1 8 0 0,0-1 0 0 0,0 1-24 0 0,0 0-8 0 0,0 0 0 0 0,-1 0 0 0 0,1 1-136 0 0,-1 0 16 0 0,-1 1-16 0 0,-1 0-16 0 0,-1 1 40 0 0,0 0 64 0 0,-1 0-88 0 0,2-1 48 0 0,-1 0 160 0 0,0 0 40 0 0,0-2-136 0 0,0 1 0 0 0,1-1 0 0 0,0 1-8 0 0,0-1 0 0 0,1 0 0 0 0,-1 0 0 0 0,0 0-16 0 0,0 1 0 0 0,-1 0 0 0 0,0 0 0 0 0,-1 0-88 0 0,1 0-16 0 0,-1 1-64 0 0,0-1 96 0 0,0 1-16 0 0,-1 0-8 0 0,-1 0 0 0 0,1 1 0 0 0,-1 0 24 0 0,0-1 8 0 0,-1 1 0 0 0,0-1 0 0 0,1 0 48 0 0,-3 0 168 0 0,-1 1-32 0 0,-1-1-160 0 0,1 0 0 0 0,1 1 0 0 0,2-1-16 0 0,-1 0 96 0 0,-1 1-32 0 0,1-1-112 0 0,1 0 0 0 0,0-1 0 0 0,2 0 32 0 0,1 0 0 0 0,0-1 0 0 0,0-1 104 0 0,0 0-88 0 0,0 0 0 0 0,0 0 0 0 0,1 1 8 0 0,1-1 0 0 0,0 0 0 0 0,0 1 0 0 0,1-1-32 0 0,-2 1 72 0 0,-1 0-80 0 0,0 0-80 0 0,0-1 80 0 0,0 1-80 0 0,0 0 80 0 0,0-1-80 0 0,-1 1 72 0 0,-1 1-72 0 0,0 0 0 0 0,-1 1 72 0 0,0 1-72 0 0,-1 0 0 0 0,0 1 64 0 0,-2 1-64 0 0,-3 2 64 0 0,0 1-64 0 0,0 0 0 0 0,0-1 0 0 0,3 1 0 0 0,-1-1 80 0 0,2-1-80 0 0,-1 0 64 0 0,-1 0-64 0 0,0-1 72 0 0,1-1-72 0 0,2-1 72 0 0,1 0-72 0 0,1-1 96 0 0,0-1-96 0 0,2 0 104 0 0,-1-1-32 0 0,1 0-8 0 0,0 0 0 0 0,1-1 0 0 0,0 0 0 0 0,0 1 0 0 0,1-2 0 0 0,-1 1 40 0 0,1-2 8 0 0,-1 1 0 0 0,1-1 0 0 0,-1 1-32 0 0,0 0 64 0 0,-1 0-72 0 0,0 1-72 0 0,-1 0 64 0 0,0 1 0 0 0,0-1-64 0 0,1 1 0 0 0,1-1 0 0 0,0 1 64 0 0,0-1-64 0 0,0-1 0 0 0,2 1 0 0 0,0 0 72 0 0,2-1-72 0 0,1 1 80 0 0,0-1-80 0 0,0 1 96 0 0,1 0-32 0 0,1 0-64 0 0,0 0 96 0 0,0 0-96 0 0,1-1 88 0 0,0 1-88 0 0,1-1 80 0 0,0 1-80 0 0,0 0 0 0 0,1 0 0 0 0,1 0 0 0 0,1 1 0 0 0,0-2 64 0 0,1 1-64 0 0,0 0 0 0 0,1 0 64 0 0,0 0-64 0 0,0 0 64 0 0,0 0-64 0 0,1 1 64 0 0,-1-1-64 0 0,1 1 0 0 0,0 0 64 0 0,1 0-64 0 0,-1 0 0 0 0,0 0 0 0 0,3 0 64 0 0,2 1-64 0 0,0-1 0 0 0,3 0 64 0 0,1-1 16 0 0,0 0-80 0 0,-1 0 80 0 0,-1-2-16 0 0,-1 1-64 0 0,1 0 96 0 0,5-1-32 0 0,0-1 16 0 0,1 2-80 0 0,-1 0 80 0 0,-1 0-80 0 0,-2 2 0 0 0,-1 0 72 0 0,3 0-72 0 0,-1 0 72 0 0,0-1-72 0 0,2 1 72 0 0,-1-1-72 0 0,-1 1 0 0 0,2 0 72 0 0,-1 0-72 0 0,-1 0 0 0 0,-1 1 64 0 0,0 0-64 0 0,-2 1 0 0 0,0 0 0 0 0,-1 0 64 0 0,1 0-64 0 0,2 0 0 0 0,2 1 64 0 0,0-1-64 0 0,2 0 0 0 0,2 1 64 0 0,-2-1-64 0 0,-2-1 0 0 0,-2 0 0 0 0,-2 1 64 0 0,-2-1-64 0 0,-1 0 0 0 0,0 0 0 0 0,-2 0 64 0 0,-1 0-64 0 0,-1-1 0 0 0,0 1 0 0 0,1-1 64 0 0,1-2-64 0 0,1 0 64 0 0,-1 0-64 0 0,0-1 64 0 0,-1 0 0 0 0,-2 0-64 0 0,-1 0 64 0 0,-2 0-64 0 0,-2 1 64 0 0,0-1-64 0 0,-2 0 64 0 0,-1 0-64 0 0,-1 0 64 0 0,-1 0-64 0 0,-1-1 80 0 0,-1 1-80 0 0,-2-2 144 0 0,-2 1-80 0 0,0-1 0 0 0,0 0 0 0 0,0 0-64 0 0,-3 0 80 0 0,-2 0 0 0 0,-1 1-80 0 0,0 0 64 0 0,-1 0-64 0 0,0 1 64 0 0,-2 1-64 0 0,-2 1 0 0 0,0 0 0 0 0,0 1 0 0 0,0 0 0 0 0,-5 0 0 0 0,-1 1 0 0 0,0 1 0 0 0,0-1 0 0 0,2 1 0 0 0,0-1 0 0 0,1 1 0 0 0,0-1 0 0 0,2 0 64 0 0,1 0-64 0 0,-1 0 0 0 0,1 1 0 0 0,0-1 0 0 0,0 0 64 0 0,-2 1-64 0 0,-5 0 0 0 0,-3 0 0 0 0,0 1 0 0 0,2-1 0 0 0,0 1 0 0 0,3-1 0 0 0,0 0 0 0 0,3 0 0 0 0,0 0 64 0 0,1-1-64 0 0,2 1 0 0 0,1-1 0 0 0,1-1 0 0 0,1 0 0 0 0,0-1 0 0 0,0 0 0 0 0,1 0 0 0 0,-2-1 64 0 0,0 0-64 0 0,0 1 0 0 0,-1-2 64 0 0,1 1-64 0 0,1 0 0 0 0,3-1 0 0 0,2 1 0 0 0,3 0 0 0 0,0 0 64 0 0,3 0-64 0 0,0 1 0 0 0,2-1 0 0 0,1 1 0 0 0,0-1 0 0 0,1 1 0 0 0,0 0 0 0 0,1 0 0 0 0,1 0 0 0 0,0 1 0 0 0,1 0 0 0 0,0 0 0 0 0,1-1 0 0 0,1 1 0 0 0,0 0 0 0 0,1-1 0 0 0,1 2 0 0 0,1-1 0 0 0,1-1 0 0 0,2 0 0 0 0,2 1 0 0 0,1-1 0 0 0,0 1 0 0 0,2 0 0 0 0,-1 0 0 0 0,1 1 0 0 0,1-1 0 0 0,-1 1 0 0 0,3-1 0 0 0,2 1 0 0 0,1 0 0 0 0,-1-1 0 0 0,0 1 0 0 0,1-1 0 0 0,-1 1 0 0 0,-1 0 64 0 0,1-1-64 0 0,4 1 0 0 0,3-1 0 0 0,1 1 64 0 0,0-1-64 0 0,-1 0 0 0 0,0 0 64 0 0,-2-1-64 0 0,4 0 64 0 0,-1 0-64 0 0,-1 0 0 0 0,-2 0 64 0 0,-1 1-64 0 0,-2 0 0 0 0,0 0 0 0 0,0 1 0 0 0,0 0 0 0 0,1-2 0 0 0,0 1 64 0 0,-1-1-64 0 0,1 0 0 0 0,3-1 72 0 0,3-1-72 0 0,0 0 0 0 0,-3 0 0 0 0,-4 0 0 0 0,-3 1 0 0 0,-3 1 0 0 0,-2 0 0 0 0,-3 1 64 0 0,-1 0-64 0 0,0 0 0 0 0,-2 0 0 0 0,0-1 0 0 0,0 1 0 0 0,-1 0 0 0 0,0-1 0 0 0,1 1 0 0 0,-1-1 0 0 0,-1 0 0 0 0,-2 0 0 0 0,-1 1 0 0 0,-1-1 0 0 0,-2 1 0 0 0,-2 1 0 0 0,-1 0 0 0 0,-1 0 64 0 0,-1 0-64 0 0,-3 1 0 0 0,-2 0 64 0 0,0-1-64 0 0,0 0 0 0 0,0-1 0 0 0,-1 0 0 0 0,1 0 0 0 0,-1-1 0 0 0,0 0 0 0 0,0 0 64 0 0,-2 1-64 0 0,-5 0 0 0 0,-3-1 0 0 0,-1 1 64 0 0,-1 0-64 0 0,0 0 64 0 0,1 1-64 0 0,-1-1 0 0 0,1 1 0 0 0,-1-1 0 0 0,-1 0 64 0 0,1 1-64 0 0,0 0 0 0 0,1-1 0 0 0,-5 2 64 0 0,-2-1-64 0 0,-1-1 0 0 0,2 1 0 0 0,0-1 64 0 0,-3 0 0 0 0,-2 0-64 0 0,1-1 0 0 0,2-1 72 0 0,1 0-72 0 0,2 0 0 0 0,2-1 80 0 0,2 0-80 0 0,0 1 64 0 0,2-1-64 0 0,0 1 64 0 0,2 1-64 0 0,0-1 0 0 0,2 0 64 0 0,1 1-64 0 0,1-1 0 0 0,1 1 0 0 0,0 1 0 0 0,0-1 0 0 0,0 2 0 0 0,0-1 0 0 0,1 1 0 0 0,1 0 0 0 0,1 0 0 0 0,1 0 64 0 0,1-1-64 0 0,1 1 0 0 0,2 0 0 0 0,1 0 0 0 0,1 1 0 0 0,1 0 0 0 0,1 0 0 0 0,2 1 0 0 0,0-1 0 0 0,2 1 0 0 0,1 0 0 0 0,0 1 0 0 0,2 0 0 0 0,2 0 0 0 0,1 0 0 0 0,2 1 0 0 0,3 0 0 0 0,3 1 0 0 0,0 0 0 0 0,4 1 0 0 0,2 0 0 0 0,1 0 0 0 0,3 0 0 0 0,3-1 0 0 0,2-1 0 0 0,-1-1 0 0 0,0-2 0 0 0,-1-1 0 0 0,1-1 0 0 0,2-1 0 0 0,1 0 0 0 0,2-1 0 0 0,0 1 0 0 0,1-1 0 0 0,0 0 0 0 0,0 0 0 0 0,0-1 64 0 0,-1 0-64 0 0,0 1 0 0 0,-1-1 64 0 0,0 1-64 0 0,-2 0 64 0 0,0-1-64 0 0,-2 1 0 0 0,-2-1 0 0 0,0 2 64 0 0,-2 2-64 0 0,-4 3 0 0 0,-4 3 0 0 0,-6 8-144 0 0,-5 11-1192 0 0,-8 16-1712 0 0,-2 2-19119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0:29.4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4278 19 455 263053 51835,'0'-2'552'0'0,"1"-1"712"0"0,0-1-80 0 0,-1 1-144 0 0,1 0-520 0 0,0 1-152 0 0,-1 1 296 0 0,1 1 40 0 0,-1 0-320 0 0,1 0 0 0 0,-2 1 0 0 0,1-1-24 0 0,-1 0 0 0 0,0 1 0 0 0,-1 0 0 0 0,0 0-72 0 0,0 1 264 0 0,0 1-280 0 0,-1 1-80 0 0,0 1 168 0 0,-1 0-184 0 0,1 0-24 0 0,1 0-8 0 0,-1 0 0 0 0,0-1 192 0 0,1 0 80 0 0,-1 0-208 0 0,1-1 8 0 0,-1 0 216 0 0,1-2-216 0 0,0 1-24 0 0,0-1-8 0 0,0 0 0 0 0,0 0 240 0 0,0-1 88 0 0,0-1-256 0 0,1 0 8 0 0,0 0 8 0 0,0-1 0 0 0,0-1 0 0 0,1 1 24 0 0,-1-1 8 0 0,1 1 0 0 0,-1-1 248 0 0,-1 2-320 0 0,0-1 0 0 0,0 2 192 0 0,-1 2-48 0 0,0 0-192 0 0,-1 2-64 0 0,-1 2 88 0 0,-1 0-8 0 0,-1 0-8 0 0,-1-1-96 0 0,-1 0 48 0 0,0-1 160 0 0,-1-1 0 0 0,1 0-152 0 0,1-1 0 0 0,1-1 136 0 0,-1 0-16 0 0,0-1-136 0 0,-1 1-40 0 0,2 0 0 0 0,0 0-8 0 0,0 0 0 0 0,-3 0 232 0 0,0 1-224 0 0,0-2 8 0 0,2 1 0 0 0,0-1 128 0 0,-1-1-104 0 0,0 1 0 0 0,1-1 0 0 0,0 0-32 0 0,-2 0 96 0 0,0 1-96 0 0,0-1 0 0 0,0 1-8 0 0,1-1 0 0 0,0 1 0 0 0,-1 0-88 0 0,-1 1 96 0 0,-1 0 0 0 0,0 0-32 0 0,-2 1 32 0 0,-1-1-32 0 0,0 1-64 0 0,1-1 72 0 0,0 0-8 0 0,1-1-64 0 0,2 1 64 0 0,1 0-64 0 0,1-1 0 0 0,1 0 72 0 0,1 1-72 0 0,0-1 0 0 0,1 0 80 0 0,-1 0-80 0 0,0-1 64 0 0,0 0-64 0 0,-1 0 72 0 0,1 0-72 0 0,-1 1 80 0 0,0-1-80 0 0,-1 0 80 0 0,1 0-80 0 0,-1 0 80 0 0,1 1-80 0 0,1 0 0 0 0,-1 0 64 0 0,1 1-64 0 0,0-1 0 0 0,1 0 0 0 0,0 0 0 0 0,1 0 64 0 0,-1 0-64 0 0,1 0 0 0 0,0-1 0 0 0,0 1 64 0 0,0 0-64 0 0,0-1 0 0 0,-1 1 88 0 0,1 0-88 0 0,0 0 80 0 0,-1 0-80 0 0,-1 1 80 0 0,0-1-80 0 0,1 1 80 0 0,-1 1-80 0 0,0-1 0 0 0,0 0 0 0 0,1-1 64 0 0,-1 1-64 0 0,1-1 0 0 0,-1 0 0 0 0,2-1 64 0 0,-1 1-64 0 0,1-1 80 0 0,-1 1-80 0 0,1-2 80 0 0,0 1-80 0 0,0 0 0 0 0,0 0 72 0 0,0 0-72 0 0,0 1 0 0 0,0-1 64 0 0,-1 1-64 0 0,0 1 0 0 0,0 0 0 0 0,0 1 64 0 0,-1 0-64 0 0,0 0 0 0 0,-2 1 0 0 0,0 0 64 0 0,1 0-64 0 0,1-1 0 0 0,1 0 0 0 0,0-1 0 0 0,0 0 0 0 0,0 0 0 0 0,0-1 0 0 0,1 1 64 0 0,-1-1-64 0 0,0 1 0 0 0,-1 0 64 0 0,1 0-64 0 0,0 0 64 0 0,1 0-64 0 0,1 1 80 0 0,0 0-80 0 0,1 0 64 0 0,0-1-64 0 0,0 0 0 0 0,-1 1 0 0 0,-1-1 0 0 0,1 0 64 0 0,0 0-64 0 0,-1 0 0 0 0,1-1 0 0 0,0 1 0 0 0,0-1 64 0 0,-1 0-64 0 0,-1 0 64 0 0,-1 0-64 0 0,0 1 0 0 0,1 0 64 0 0,0 0-64 0 0,2 0 0 0 0,-1 0 64 0 0,1 1-64 0 0,0-2 0 0 0,-1 1 72 0 0,0 0-72 0 0,-2 0 0 0 0,1 0 0 0 0,-2 0 64 0 0,1-1-64 0 0,0 1 0 0 0,0 0 0 0 0,0-1 64 0 0,1 0-64 0 0,0-1 0 0 0,1 0 0 0 0,-1 0 64 0 0,1 0-64 0 0,-1-1 0 0 0,0 0 0 0 0,0 1 64 0 0,0-1-64 0 0,-1 1 0 0 0,1 0 0 0 0,-1 0 0 0 0,0 0 0 0 0,0 0 0 0 0,-1 0 64 0 0,1 0-64 0 0,0 1 0 0 0,-1-2 0 0 0,0 0 64 0 0,1 0-64 0 0,0 0 0 0 0,0 0 0 0 0,1 1 0 0 0,0-1 0 0 0,0 1 0 0 0,0-1 0 0 0,-1 1 0 0 0,0 0 0 0 0,-1-1 64 0 0,1 2-64 0 0,0-1 0 0 0,1 1 0 0 0,-1 0 0 0 0,1 0 64 0 0,-1 0-64 0 0,-2 0 0 0 0,0-1 0 0 0,0 0 0 0 0,0-1 64 0 0,-1-1-64 0 0,1 0 0 0 0,1-1 0 0 0,1 2 0 0 0,0-1 0 0 0,0 2 0 0 0,-1 0 64 0 0,0 0-64 0 0,-1 1 0 0 0,1 0 0 0 0,0 0 0 0 0,0 0 0 0 0,0 1 0 0 0,-1 0 0 0 0,-1 0 0 0 0,0 0 0 0 0,-1 0 0 0 0,0 0 0 0 0,-1-1 0 0 0,0 0 0 0 0,0 1 0 0 0,-1-1 0 0 0,1 0 0 0 0,0 1 0 0 0,0 0 0 0 0,1 1 0 0 0,1-1 0 0 0,1 1 0 0 0,-1-1 0 0 0,1 0 0 0 0,0 0 0 0 0,0 0 0 0 0,0 0 0 0 0,1 0 64 0 0,0 1-64 0 0,0-1 0 0 0,0 0 0 0 0,0-1 0 0 0,0 1 0 0 0,0-1 0 0 0,0 0 0 0 0,0 1 64 0 0,1-1-64 0 0,-1 1 0 0 0,1-1 0 0 0,0 1 0 0 0,-3 0 0 0 0,1 0 0 0 0,-1 0 0 0 0,1 0 0 0 0,-1 0 0 0 0,1 0 0 0 0,1 0 64 0 0,0-1-64 0 0,2-1 0 0 0,-1 1 0 0 0,0 0 0 0 0,-2-1 64 0 0,1 0-64 0 0,-1-1 0 0 0,0 1 0 0 0,-1-1 0 0 0,1 0 0 0 0,-1 1 0 0 0,1-1 64 0 0,0 1-64 0 0,0 0 0 0 0,-1 1 0 0 0,0-1 0 0 0,0 0 0 0 0,0 0 0 0 0,0 0 0 0 0,0 0 64 0 0,0-1-64 0 0,-1 1 0 0 0,-1-1 0 0 0,1 1 0 0 0,0-1 0 0 0,1 1 0 0 0,-1-1 0 0 0,1 1 64 0 0,0 1-64 0 0,-1-1 0 0 0,1 1 0 0 0,0 0 0 0 0,-1 0 0 0 0,-1-1 0 0 0,0 1 0 0 0,0-1 0 0 0,1 0 0 0 0,1 0 0 0 0,0 0 0 0 0,2-1 0 0 0,-1 1 0 0 0,2-1 0 0 0,-1 1 0 0 0,1-1 0 0 0,0 0 0 0 0,-1 0 0 0 0,0 0 64 0 0,0 1-64 0 0,-1 0 0 0 0,-2 1 0 0 0,-1 1 0 0 0,-1 0 0 0 0,0 0 0 0 0,-1 0 0 0 0,-1 0 0 0 0,0 0 0 0 0,1 0 0 0 0,1 1 0 0 0,1-1 0 0 0,1-1 0 0 0,1 1 0 0 0,1-1 0 0 0,-1 0 0 0 0,0 0 0 0 0,0-2 0 0 0,1 0 0 0 0,0 0 0 0 0,0-1 0 0 0,0 1 64 0 0,0 0-64 0 0,1 0 0 0 0,-1 0 0 0 0,0 1 0 0 0,0-1 0 0 0,0 1 0 0 0,1-1 0 0 0,0 1 64 0 0,-1-1-64 0 0,-1 1 0 0 0,-2 1 0 0 0,-1 0 0 0 0,1 0 0 0 0,0 1 0 0 0,1 0 0 0 0,-1-1 0 0 0,-2-1 0 0 0,1 1 0 0 0,0-1 0 0 0,2 0 0 0 0,2 0 0 0 0,0 0 0 0 0,2 1 0 0 0,0-1 0 0 0,1 1 64 0 0,-1 0-64 0 0,1 0 0 0 0,-1 1 0 0 0,1 1 0 0 0,-2-1 0 0 0,1 1 0 0 0,-2-1 0 0 0,-2 1 0 0 0,1 0 0 0 0,1 0 0 0 0,0-1 0 0 0,1 1 0 0 0,1 0 0 0 0,0 0 0 0 0,0 1 0 0 0,0-1 0 0 0,0 0 0 0 0,-1-1 0 0 0,1 0 0 0 0,-1 0 0 0 0,1-1 0 0 0,-1 0 0 0 0,0 0 0 0 0,0-1 0 0 0,-1 2 0 0 0,1-1 0 0 0,-1 1 0 0 0,0-1 0 0 0,1 1 0 0 0,-1-1 0 0 0,0 1 0 0 0,-2-1 0 0 0,-1 1 0 0 0,0-1 0 0 0,1 1 0 0 0,1-1 0 0 0,0 0 0 0 0,1 1 0 0 0,0-1 0 0 0,2 2 0 0 0,-1-1 0 0 0,1 0 0 0 0,-1 0 0 0 0,1 0 0 0 0,0 0 0 0 0,0-1 0 0 0,-1 0 0 0 0,0 0 0 0 0,-1-1 0 0 0,-3 1 0 0 0,-1 0 0 0 0,1-1 0 0 0,-2 1 0 0 0,0 0 0 0 0,2 0 0 0 0,0 0 0 0 0,2 1 0 0 0,0-1 0 0 0,1 1 0 0 0,0 0 0 0 0,0 0 0 0 0,1-1 0 0 0,0-1 0 0 0,0 1 0 0 0,0 0 0 0 0,0-1 0 0 0,-1 1 0 0 0,1 0 0 0 0,-1 0 0 0 0,-1 1 0 0 0,-3 1 0 0 0,-1 0 0 0 0,2 0 0 0 0,0-1 0 0 0,1 1 0 0 0,2-1 0 0 0,-1 0 0 0 0,-1 0 0 0 0,0 0 0 0 0,1-1 0 0 0,1 1 0 0 0,0-2 0 0 0,0 1 0 0 0,1 0 0 0 0,0-1 0 0 0,-1 0 0 0 0,1 0 0 0 0,-1 0 64 0 0,-1 1-64 0 0,-2 0 0 0 0,0 0 0 0 0,1 0 0 0 0,1 0 0 0 0,0 0 0 0 0,1-1 0 0 0,0 0 0 0 0,1 0 0 0 0,0 0 0 0 0,0-1 0 0 0,1 0 0 0 0,-1-1 0 0 0,1 1 0 0 0,0-1 0 0 0,-1 0 0 0 0,1 0 0 0 0,0 1 0 0 0,-1-1 0 0 0,1 1 0 0 0,0 0 0 0 0,0 1 0 0 0,0 0 0 0 0,-1 1 0 0 0,2-1 0 0 0,-2 1 0 0 0,0 0 0 0 0,-1 0 0 0 0,1 0 0 0 0,-1 1 0 0 0,1-1 0 0 0,0 0 0 0 0,1 0 0 0 0,-1 0 0 0 0,1 0 0 0 0,0 0 0 0 0,0 0 0 0 0,0 0 0 0 0,0 0 0 0 0,-2-1 0 0 0,0 1 0 0 0,0 0 0 0 0,0 0 0 0 0,1 0 0 0 0,1 1 0 0 0,0 0 0 0 0,-1 0 0 0 0,1 0 0 0 0,-2 0 0 0 0,0 0 0 0 0,0 0 0 0 0,-1 0 0 0 0,0 0 0 0 0,-1 0 0 0 0,0 0 0 0 0,-1 0 0 0 0,0 1 0 0 0,0-1 0 0 0,-1 0 0 0 0,2 1 0 0 0,-1-1 0 0 0,2 0 0 0 0,0-1 0 0 0,1 0 0 0 0,0-1 0 0 0,-1-1 0 0 0,0 0 0 0 0,2-1 0 0 0,2 0 0 0 0,0 1 0-492 0,2-1 0 492 0,0 1 0 0 0,1 1 0 0 0,0 0 0 0 0,1 0 0 0 0,-1 1 0 0 0,1-1 0 0 0,-1 1 0 0 0,0 0 0 0 0,1 0 0 0 0,-1 0 0 0 0,1 0 0 0 0,0 0 0 0 0,0 0 0 0 0,1 1 0 0 0,-1-1 0 0 0,2 0 0 0 0,-1 0 0 0 0,1 0 0-505-3,1-1 0 505 3,-1 1 0 0 0,2 0 0 0 0,0 0 0 0 0,0 1 0 0 0,1 0 0 0 0,1 0 0 0 0,1 1 0 0 0,1 0 0 0 0,1 1 0 0 0,0 0 0 0 0,1 0 0 0 0,1 0 0 0 0,0 0 0 0 0,2 0 0-496 5,4 0 0 496-5,5-1 0 0 0,0 0 0 0 0,1-2 0 0 0,1 1 0 0 0,-1-2 0 0 0,-1 0 0 0 0,-2 1 0 0 0,-2 0 0 0 0,-1-1 0 0 0,-1 2 0 0 0,-1-1 0 0 0,0 1 0 0 0,0 0 0 0 0,-1 0 0 0 0,1 1 0 0 0,0-1 0 0 0,-1 2 0 0 0,-1-1 0 0 0,1 0 0 0 0,-1 0 0 0 0,3 1 0 0 0,0-1 0 0 0,-1 1 0 0 0,2 0 0 0 0,-1 0 0 0 0,0 1 0 0 0,0 0 0 0 0,0 0 0 0 0,-1 1 0 0 0,-1-1 0 0 0,-1-1 0 0 0,-1 0 0 0 0,0 0 0 0 0,0 0 0 0 0,-1-1 0 0 0,0 0 0 0 0,0-1 0 0 0,1 0 0 0 0,0-1 0 0 0,1 0 0 0 0,1-1 0 0 0,0 1 0 0 0,0-1 0 0 0,-1 1 0 0 0,0 0 0 0 0,0 0 0 0 0,0 0 0 0 0,0 1 0 0 0,1-1 0 0 0,1 1 0 0 0,1 0 0 0 0,1 0 0 0 0,-1 1 0 0 0,1 0 0 0 0,1 1 0 0 0,3 1 0 0 0,1-1 0 0 0,-2 0 0 0 0,-1 0 0 0 0,-1-1 0 0 0,-1-1 0 0 0,0-1 0 0 0,-1 1 0 0 0,0-1 0 0 0,0 0 0 0 0,0 0 0 0 0,0-1 0 0 0,0 1 0 0 0,1 0 0 0 0,0 0 0 0 0,-1 0 0 0 0,-1 1 0 0 0,-1-1 0 0 0,0 0 0 0 0,-1 1 0 0 0,1 0 0 0 0,0 0 0 0 0,1 0 0 0 0,2 0 0 0 0,2 0 0 0 0,0 0 0 0 0,0 0 0 0 0,-2 0 0 0 0,-1-1 0 0 0,2 1 0 0 0,1-1 0 0 0,-1 1 0 0 0,0 0 0 0 0,-2 0 0 0 0,-1 1 0 0 0,-1-1 0 0 0,0 0 0 0 0,-1 1 0 0 0,1-1 0 0 0,0 1 0 0 0,-1-1 0 0 0,0 0 0 0 0,0 0 0 0 0,2 0 0 0 0,2 0 0 0 0,0 0 0 0 0,2-1 0 0 0,-2 0 0 0 0,0 1 0 0 0,-3 0 0 0 0,0 0 0 0 0,0 0 0 0 0,-1 0 0 0 0,1 0 0 0 0,1 1 0 0 0,0 0 0 0 0,1 0 0 0 0,0 0 0 0 0,1 0 64 0 0,-1-1-64 0 0,-1 0 0 0 0,0-1 0 0 0,1 0 0 0 0,-1-1 0 0 0,0 1 0 0 0,0-1 0 0 0,0 1 0 0 0,0 0 0 0 0,-1 0 0 0 0,1 1 0 0 0,0-1 0 0 0,2 2 0 0 0,0 0 0 0 0,0 0 0 0 0,-1-1 0 0 0,-2 1 0 0 0,0-1 0 0 0,-1 1 0 0 0,0 0 0 0 0,1-1 0 0 0,-1 1 0 0 0,1-1 0 0 0,-1 0 0 0 0,1 0 0 0 0,2 0 0 0 0,0-1 0 0 0,0 1 0 0 0,0-1 0 0 0,-1 0 0 0 0,3-1 0 0 0,-1 1 0 0 0,1-1 0 0 0,1 0 0 0 0,1 0 0 0 0,-2 1 0 0 0,0-2 0 0 0,-1 0 0 0 0,0 0 0 0 0,1 0 0 0 0,1 0 0 0 0,1 0 0 0 0,-1 0 0 0 0,3 1 0 0 0,-1-1 0 0 0,-1 1 0 0 0,-2 1 0 0 0,-1-1 0 0 0,-1 0 0 0 0,0 0 0 0 0,0 0 0 0 0,-1 1 0 0 0,1-1 0 0 0,-1 1 0 0 0,0 1 0 0 0,1-1 0 0 0,1-1 0 0 0,1 0 0 0 0,0 0 0 0 0,0 0 0 0 0,0-1 0 0 0,-1 1 0 0 0,2-2 0 0 0,0 0 0 0 0,0 0 0 0 0,0 1 0 0 0,-1-1 0 0 0,2 1 0 0 0,-1-1 0 0 0,1 1 0 0 0,-2 0 0 0 0,-1-1 0 0 0,1 1 0 0 0,3-2 0 0 0,-1 1 0 0 0,-2 0 0 0 0,0 0 0 0 0,0 0 0 0 0,-1 0 0 0 0,-1 1 0 0 0,-2 0 0 0 0,0 0 0 0 0,0 1 0 0 0,-1 0 0 0 0,1 0 0 0 0,1 0 0 0 0,0 0 0 0 0,0 1 0 0 0,1 0 0 0 0,0 0 0 0 0,-1 1 0 0 0,-1 0 0 0 0,0-1 0 0 0,1 1 0 0 0,0-1 0 0 0,1 0 0 0 0,-2 0 0 0 0,0 0 0 0 0,0 1 0 0 0,-1-1 0 0 0,1 0 0 0 0,0-1 0 0 0,3 2 0 0 0,3-1 0 0 0,0-1 0 0 0,-1 1 0 0 0,-1 0 0 0 0,-1 1 0 0 0,0-1 0 0 0,2 2 0 0 0,-1 0 0 0 0,0 0 0 0 0,0 1 0 0 0,-2 1 0 0 0,0-1 0 0 0,0 0 0 0 0,-1-1 0 0 0,1 0 0 0 0,0 0 0 0 0,0 0 0 0 0,1-1 0 0 0,1 0 0 0 0,4 0 0 0 0,2 0 0 0 0,0-1 0 0 0,0 0 0 0 0,0 0 0 0 0,-3-1 0 0 0,1 0 0 0 0,-3 0 0 0 0,0 1 0 0 0,0 0 0 0 0,-1-1 0 0 0,1 1 0 0 0,0 0 0 0 0,5 0 0 0 0,3 0 0 0 0,1 0 0 0 0,-1 0 0 0 0,0 0 0 0 0,-1 0 0 0 0,-1-1 0 0 0,-3 0 0 0 0,-1-1 0 0 0,-2 1 0 0 0,0-2 64 0 0,2 1-64 0 0,2 0 0 0 0,1 0 0 0 0,-2 0 0 0 0,-1 0 0 0 0,-2 1 0 0 0,1-1 0 0 0,1 1 0 0 0,-1-1 0 0 0,-1 0 0 0 0,0-1 0 0 0,0 0 0 0 0,-1 1 0 0 0,0-1 0 0 0,1 1 0 0 0,2 0 0 0 0,4 0 0 0 0,0 0 0 0 0,0 1 0 0 0,1-1 0 0 0,-1 2 0 0 0,-2-1 0 0 0,-2 1 0 0 0,-3 0 0 0 0,-1-1 0 0 0,-1 1 0 0 0,-1-1 0 0 0,1 0 0 0 0,-2 0 0 0 0,-1-1 0 0 0,0 0 0 0 0,-1-1 0 0 0,1-1 0 0 0,-1-1 0 0 0,-2 0 0 0 0,-2 0 0 0 0,-1 0 0 0 0,-2 1 0 0 0,-2 1 64 0 0,0 2-64 0 0,-3 1 0 0 0,0 1 0 0 0,-2 2-80 0 0,-2 2 80 0 0,-5 13-3072 0 0,-4 7-7240 0 0,1 0-4871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0:38.730"/>
    </inkml:context>
    <inkml:brush xml:id="br0">
      <inkml:brushProperty name="width" value="0.35" units="cm"/>
      <inkml:brushProperty name="height" value="2.1" units="cm"/>
      <inkml:brushProperty name="color" value="#33CCFF"/>
      <inkml:brushProperty name="inkEffects" value="pencil"/>
    </inkml:brush>
  </inkml:definitions>
  <inkml:trace contextRef="#ctx0" brushRef="#br0">824 7 1839 265677 45138,'2'-1'728'0'0,"2"-1"576"0"0,1 0-640 0 0,-2 1-240 0 0,1 0 328 0 0,0 2-40 0 0,0 1-40 0 0,1 1-80 0 0,1 0-104 0 0,0 1-32 0 0,-1-1-248 0 0,0 0 0 0 0,-2-1 0 0 0,0-1 40 0 0,0 0 8 0 0,-1-1 0 0 0,0 0 0 0 0,0-1 0 0 0,0 0 256 0 0,0-2-256 0 0,-1 2 8 0 0,1-2 280 0 0,-1 1-272 0 0,-1 1-40 0 0,-1 0 216 0 0,-1 0-64 0 0,-3 0-112 0 0,-1 1-136 0 0,0 0 0 0 0,-1 1 136 0 0,-1-1 48 0 0,-2 1 64 0 0,0 0-192 0 0,0 0-32 0 0,1-1 0 0 0,1 1 0 0 0,0 0 0 0 0,1 1-32 0 0,0-1-16 0 0,1 1 0 0 0,-1 0 0 0 0,0 1-32 0 0,1 0-8 0 0,-1 0 0 0 0,-2 0 64 0 0,0 0-136 0 0,1 0 96 0 0,-2-1 32 0 0,1 1-128 0 0,1-1 96 0 0,-1-1-32 0 0,2 0 40 0 0,-1 0 120 0 0,-2 0-24 0 0,-2 1-40 0 0,-1 0-80 0 0,0 0-16 0 0,0-1-64 0 0,1 1 96 0 0,0 0 32 0 0,0 0-64 0 0,1-1 0 0 0,1 0 0 0 0,1 0 8 0 0,1-1 0 0 0,0 0 0 0 0,1-1 0 0 0,0 0 24 0 0,-1-1 112 0 0,-1 1-104 0 0,-1-1-24 0 0,2 0-8 0 0,0 1 0 0 0,0-1 0 0 0,-1 1-72 0 0,0 0 80 0 0,0 1-80 0 0,0-1 80 0 0,0 0-80 0 0,0 1 0 0 0,1-1 72 0 0,0 0-72 0 0,0 0 64 0 0,1 1-64 0 0,0-1 64 0 0,-1 1-64 0 0,1 0 0 0 0,0 0 72 0 0,-1 0-72 0 0,0 0 0 0 0,-1 0 72 0 0,0 0-72 0 0,0 1 0 0 0,0 0 72 0 0,0 0-72 0 0,-2 0 80 0 0,1 0 0 0 0,0 0-80 0 0,1 0 0 0 0,1 0 0 0 0,1-1 0 0 0,-1 1 0 0 0,2-1 64 0 0,-1 1-64 0 0,0 0 0 0 0,0 0 0 0 0,0 1 0 0 0,0-2 64 0 0,-1 1-64 0 0,0 0 0 0 0,0 0 0 0 0,-1 0 72 0 0,-1 0-72 0 0,-1 0 64 0 0,0 0-64 0 0,0 1 0 0 0,0-1 0 0 0,1 1 64 0 0,0-1-64 0 0,2 1 0 0 0,0 0 0 0 0,1-1 0 0 0,0 0 64 0 0,1 0-64 0 0,0-1 0 0 0,0 0 64 0 0,1-1-64 0 0,0 1 64 0 0,0 0 0 0 0,1 1 0 0 0,-1-1 0 0 0,2 1 0 0 0,-1 0 0 0 0,1-1-64 0 0,1 0 0 0 0,0 0 64 0 0,1 0-64 0 0,-1-1 64 0 0,1 1 16 0 0,0-1 16 0 0,1 1 40 0 0,1-1-8 0 0,2 0 0 0 0,1 0-64 0 0,1 1 0 0 0,1 1 0 0 0,0-1 0 0 0,1 1 0 0 0,1 0-64 0 0,0 0 96 0 0,0-1-96 0 0,4 1 176 0 0,2 0-96 0 0,0 0 0 0 0,2 1 0 0 0,-1-1 8 0 0,1 0 0 0 0,0 0 0 0 0,0 0 0 0 0,1 1-88 0 0,-1-1 0 0 0,0 1 0 0 0,1-1 64 0 0,1 0-64 0 0,3 0 96 0 0,1-1 0 0 0,-1-1-96 0 0,-1-1 96 0 0,-1 0-96 0 0,0-1 96 0 0,0-1-32 0 0,3-3 32 0 0,0 1-32 0 0,-1-1 16 0 0,-3 1 0 0 0,0 2 0 0 0,-3 0 0 0 0,-1 1-80 0 0,0 1 80 0 0,1 2 0 0 0,0 0-80 0 0,1 0 0 0 0,2 1 0 0 0,-2 0 0 0 0,3 0 64 0 0,-1 1-64 0 0,-2 0 0 0 0,0 0 0 0 0,-3 1 0 0 0,2 1 64 0 0,0-2-64 0 0,0 1 0 0 0,-1 0 0 0 0,0 0 64 0 0,-2-1-64 0 0,0 0 0 0 0,-1-1 64 0 0,-1 0-64 0 0,-1-1 64 0 0,-1 1-64 0 0,0-1 64 0 0,0-1-64 0 0,-1 1 0 0 0,-1-1 0 0 0,1 1 64 0 0,-1 0-64 0 0,1-1 0 0 0,-1 1 72 0 0,1 1-72 0 0,-2-1 0 0 0,2 1 0 0 0,0 0 0 0 0,0 0 0 0 0,-1 0 64 0 0,-1-1-64 0 0,0 1 0 0 0,-1 0 64 0 0,-1-1-64 0 0,0 0 64 0 0,-1 0-64 0 0,0 0 64 0 0,0 0-64 0 0,-1 0 64 0 0,0 1-64 0 0,-1-1 0 0 0,1 2 0 0 0,-1-1 0 0 0,0-1 64 0 0,0 1-64 0 0,-1 0 0 0 0,1-1 0 0 0,-2 1 0 0 0,0-1 0 0 0,-1 1 64 0 0,1-1-64 0 0,-1 1 0 0 0,-1 0 0 0 0,-2 0 0 0 0,-2 0 0 0 0,-1 1 0 0 0,-1-1 0 0 0,0 0 0 0 0,0 0 0 0 0,0 0 0 0 0,-1-1 64 0 0,0-1-64 0 0,-2 0 0 0 0,-2-1 0 0 0,0 0 0 0 0,-1 1 0 0 0,0-1 0 0 0,0 0 64 0 0,0 0-64 0 0,-1 0 0 0 0,0-1 0 0 0,-1 1 0 0 0,-1-1 0 0 0,0-1 0 0 0,-2 1 0 0 0,0-1 0 0 0,1 1 0 0 0,-1-1 0 0 0,1 0 0 0 0,1 1 0 0 0,0-1 448 0 0,1 1 48 0 0,0 1 16 0 0,-2 0 0 0 0,1 2-416 0 0,-2 0-96 0 0,0 0 0 0 0,-1 1 0 0 0,-12-1-1896 0 0,-3 0 1800 0 0,1 0 96 0 0,4 1 0 0 0,5 0 0 0 0,5 0 0 0 0,3 1 0 0 0,4 0 0 0 0,1 1 0 0 0,2 0 0 0 0,2 2 0 0 0,0-1-80 0 0,2 0 80 0 0,-1 5-856 0 0,0 3 560 0 0,-2 10-3608 0 0,0 5-4192 0 0,2-3-3687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0:40.64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344 11 1375 269377 46538,'0'0'128'0'0,"0"-1"-128"0"0,0 1 0 0 0,-1-1 760 0 0,1 1 1040 0 0,-2 1-880 0 0,1 0-560 0 0,-1 1-104 0 0,-1 0-32 0 0,0 0 0 0 0,-2 1 128 0 0,0 0 32 0 0,-1-1 0 0 0,0 1 0 0 0,0 0 96 0 0,0-1 16 0 0,-1 0 8 0 0,1-1 504 0 0,-1-2 0 0 0,0-1-96 0 0,0-1-144 0 0,-1-1-384 0 0,1 0-160 0 0,-1 0 160 0 0,-1 1-200 0 0,1 0-8 0 0,-2 2 176 0 0,0-1-176 0 0,0 2-16 0 0,1-1-8 0 0,1 1 0 0 0,-1 1 0 0 0,1-1-24 0 0,0 1 0 0 0,-1-1 0 0 0,0 1 0 0 0,0-1 32 0 0,-1 0 0 0 0,-1 0 0 0 0,0-1 0 0 0,1 0 24 0 0,0-1 8 0 0,0 1 0 0 0,1 0 0 0 0,0 0-24 0 0,0 0 0 0 0,1 0 0 0 0,1 0 0 0 0,0 1-8 0 0,2 0 160 0 0,1 0-160 0 0,1 0-24 0 0,1 0-8 0 0,3 0 0 0 0,1 2 96 0 0,2-1-144 0 0,1 1 0 0 0,2 1 0 0 0,1-1 0 0 0,2 1 0 0 0,0 1 0 0 0,2-1 0 0 0,0 0 24 0 0,0 1 8 0 0,2-2 0 0 0,1-1 0 0 0,0 1 16 0 0,1-1 8 0 0,1 0 0 0 0,1 0 0 0 0,0-1-8 0 0,0 0-8 0 0,0 0 0 0 0,0 0 0 0 0,2 0-32 0 0,0-1-8 0 0,0 1 0 0 0,2-1 0 0 0,0 0 8 0 0,-1 0 0 0 0,2 1 0 0 0,-1-1 0 0 0,1 2-8 0 0,3-1 80 0 0,2 2-80 0 0,-2-1-80 0 0,3 0 96 0 0,2 1 0 0 0,-2 0-96 0 0,-3 0 0 0 0,-4-1 64 0 0,-3 1-64 0 0,-2-1 0 0 0,-3 0 72 0 0,-1 0-72 0 0,1-1 0 0 0,2 0 64 0 0,0-1-64 0 0,1 0 64 0 0,0 0-64 0 0,0 0 64 0 0,-1 0-64 0 0,0-1 64 0 0,2 0 0 0 0,1-1-64 0 0,0 1 80 0 0,-1 0-16 0 0,0 1-64 0 0,1-1 96 0 0,1 1-24 0 0,-2 0-72 0 0,-1 0 64 0 0,0 1-64 0 0,-2 0 0 0 0,-1 0 72 0 0,-1 1-72 0 0,1 1 0 0 0,0 0 0 0 0,-1 1 0 0 0,1-1 0 0 0,0-1 0 0 0,2 0 0 0 0,1-1 0 0 0,0 0 0 0 0,-1-1 0 0 0,-1 0 0 0 0,0 0 64 0 0,-1 0-64 0 0,0 0 64 0 0,0 0-64 0 0,1 1 64 0 0,2-1 0 0 0,0-1 0 0 0,-1 2-64 0 0,-1-1 64 0 0,-2 0-64 0 0,-3 0 64 0 0,0 0-64 0 0,-2 0 0 0 0,-2 0 0 0 0,0 0 64 0 0,-2 1-64 0 0,-1-1 0 0 0,-1 1 0 0 0,-1 0 0 0 0,-1 1 0 0 0,-2-1 0 0 0,-1 1 64 0 0,-1-1-64 0 0,-1 0 0 0 0,-2-1 0 0 0,0 1 64 0 0,-2-1-64 0 0,-2 0 0 0 0,0 0 0 0 0,-3 0 64 0 0,-5 1-64 0 0,-3 1 0 0 0,-1 1 0 0 0,0 0 0 0 0,1 0 0 0 0,0 0 0 0 0,0 0 0 0 0,0 1 0 0 0,1-1 0 0 0,0 1 0 0 0,-1-1 0 0 0,1 0 64 0 0,-1 0-64 0 0,-1 0 0 0 0,-2 0 0 0 0,-1 0 0 0 0,-2 0 0 0 0,-1 0 64 0 0,-1 1-64 0 0,1 0 0 0 0,-1 1 0 0 0,2 0 0 0 0,1 0 0 0 0,1 0 0 0 0,2 0 0 0 0,0-1 0 0 0,1-1 0 0 0,1 0 64 0 0,0 0-64 0 0,0-1 0 0 0,-1 0 0 0 0,-1 0 0 0 0,0 0 0 0 0,-4-1 64 0 0,-2 1-64 0 0,-1-1 0 0 0,3 0 0 0 0,1 0 0 0 0,2 0 64 0 0,2 0-64 0 0,1 0 0 0 0,0-1 0 0 0,2 1 72 0 0,1 0-72 0 0,-1 0 0 0 0,2 1 64 0 0,2 1-64 0 0,1 0 0 0 0,-1 0 0 0 0,2 1 0 0 0,0 0 0 0 0,0 0 0 0 0,1 1 0 0 0,-1-2 64 0 0,2 1-64 0 0,-1 0 0 0 0,2-2 0 0 0,1 1 0 0 0,1-2 0 0 0,1 0 0 0 0,1-1 0 0 0,1 0 72 0 0,2 0-72 0 0,0 0 0 0 0,1 0 72 0 0,1 1-72 0 0,1-1 64 0 0,0 1-64 0 0,1 0 64 0 0,1 0-64 0 0,0 0 0 0 0,2 0 0 0 0,1 0 64 0 0,1 0-64 0 0,2 1 0 0 0,1-1 0 0 0,2 2 0 0 0,0-1 0 0 0,3 1 64 0 0,0-1-64 0 0,2 1 0 0 0,0 0 0 0 0,-1 0 64 0 0,2 1-64 0 0,0-1 0 0 0,0 1 0 0 0,1 0 64 0 0,1-1-64 0 0,2 0 0 0 0,1 0 88 0 0,1 0-24 0 0,2-1-64 0 0,1 0 96 0 0,0-1-32 0 0,1 0 0 0 0,1 0-64 0 0,1-1 96 0 0,0 0-32 0 0,0 0 0 0 0,0 1-64 0 0,1 0 96 0 0,-1-1-32 0 0,-1 0 0 0 0,-1 0-64 0 0,-1 0 96 0 0,-2 0-32 0 0,0 0-64 0 0,0 0 88 0 0,0 0-88 0 0,1-1 88 0 0,5 0-8 0 0,2 0-80 0 0,1-2 80 0 0,-2 1-80 0 0,-2-1 80 0 0,-1 0-80 0 0,-2 0 64 0 0,-1 0-64 0 0,-2-1 0 0 0,-1 1 72 0 0,-1-1-72 0 0,-1 1 64 0 0,0 1-64 0 0,-1 0 64 0 0,-2 1-64 0 0,2 0 72 0 0,-1 0-72 0 0,-1 1 0 0 0,-3 0 64 0 0,-2 0-64 0 0,-2 0 0 0 0,-4 0 0 0 0,-1 1 0 0 0,-4 1 0 0 0,-1 1 64 0 0,-4 2-64 0 0,-2 1 0 0 0,-3 3-64 0 0,-2 2 64 0 0,-14 7-2384 0 0,-7 5-4224 0 0,-5 2-1152 0 0,5-4-2223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56.586"/>
    </inkml:context>
    <inkml:brush xml:id="br0">
      <inkml:brushProperty name="width" value="0.1" units="cm"/>
      <inkml:brushProperty name="height" value="0.1" units="cm"/>
      <inkml:brushProperty name="color" value="#E71224"/>
    </inkml:brush>
  </inkml:definitions>
  <inkml:trace contextRef="#ctx0" brushRef="#br0">7540 67 3511 0 0,'24'-11'1092'0'0,"33"-12"0"0"0,-45 21-881 0 0,-11 3 20 0 0,-6 2 71 0 0,-2-2 176 0 0,-1 1 0 0 0,0-1 1 0 0,-14 1-1 0 0,-16 2 208 0 0,-58 17-5 0 0,70-15-395 0 0,-1-1 0 0 0,1-1 0 0 0,-1-1 0 0 0,0-1 0 0 0,0-1 0 0 0,0-2 0 0 0,-38-5 0 0 0,42 4-120 0 0,-28 1-1 0 0,31 1-129 0 0,0-1-1 0 0,-28-4 1 0 0,-297-29 783 0 0,342 34-817 0 0,-274-14 254 0 0,216 14-47 0 0,-103 13 0 0 0,-21 0 13 0 0,-6-22 404 0 0,141 6-431 0 0,-68-11 125 0 0,-98-7-56 0 0,150 20-242 0 0,1 3-1 0 0,-129 20 0 0 0,-53 5-21 0 0,237-26 0 0 0,-33 1 11 0 0,25-2 3 0 0,0 1 0 0 0,-21 4 1 0 0,-317 50 123 0 0,172-39-62 0 0,39-5-24 0 0,51-6 82 0 0,0-5-1 0 0,-99-11 0 0 0,-266-20 131 0 0,447 30-264 0 0,-229 0 0 0 0,-144 24 64 0 0,114-9 8 0 0,75-12 33 0 0,123-2-82 0 0,-49-4 45 0 0,-84 4 46 0 0,-80 16 1384 0 0,74-14-2840 0 0,108-4 1448 0 0,43 0-42 0 0,-29 0-14 0 0,-199 10-29 0 0,262-8 350 0 0,0 1 1 0 0,0 1-1 0 0,-46 9 0 0 0,-43 11-855 0 0,73-15 6 0 0,-55 15 0 0 0,64-8 154 0 0,-1 0 0 0 0,2 2 0 0 0,-49 32 0 0 0,65-38 95 0 0,-24 15-1206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01.400"/>
    </inkml:context>
    <inkml:brush xml:id="br0">
      <inkml:brushProperty name="width" value="0.35" units="cm"/>
      <inkml:brushProperty name="height" value="2.1" units="cm"/>
      <inkml:brushProperty name="color" value="#33CCFF"/>
      <inkml:brushProperty name="inkEffects" value="pencil"/>
    </inkml:brush>
  </inkml:definitions>
  <inkml:trace contextRef="#ctx0" brushRef="#br0">3012 108 1295 266222 48898,'1'-1'112'0'0,"3"-2"-112"0"0,1-1 272 0 0,2-1 344 0 0,0 0-304 0 0,1-1-88 0 0,5-2 200 0 0,0-1-216 0 0,1-1 80 0 0,0 1 24 0 0,-1 1 0 0 0,-1 2 0 0 0,0 0-176 0 0,-2 2-32 0 0,0 0-8 0 0,-1 1 0 0 0,0-1-32 0 0,-2 1 0 0 0,0 1-64 0 0,-1 0 96 0 0,-2 1 224 0 0,0 0 48 0 0,-2 0 8 0 0,-1 1 0 0 0,-1-1 112 0 0,-1 0 544 0 0,-2 1-512 0 0,-1 0-8 0 0,-1 1-8 0 0,0 2 0 0 0,-2 2 304 0 0,-1 2-544 0 0,-1-1-8 0 0,1 1 0 0 0,1-1-112 0 0,1-1-24 0 0,0 0-8 0 0,0 1 192 0 0,0-1 104 0 0,-1 0 56 0 0,1 0-192 0 0,1-1 0 0 0,1-1 0 0 0,1-1 16 0 0,0-1 8 0 0,2-1 0 0 0,-1 0 0 0 0,2-1-8 0 0,-1 0 0 0 0,0-1 0 0 0,-1 0 0 0 0,1 0-56 0 0,-1 1-8 0 0,-1 0-8 0 0,0 1 0 0 0,-1 0-56 0 0,-1 2 0 0 0,-1 1-8 0 0,1 1 0 0 0,-2 0-48 0 0,1 1-8 0 0,-1 0 0 0 0,-2 2 64 0 0,-1 0-160 0 0,0-1 88 0 0,-1-1-88 0 0,1 0 120 0 0,-1-1-32 0 0,0 0-8 0 0,-3-1 96 0 0,-4-1 32 0 0,-2-1 24 0 0,0-1-104 0 0,1 0 0 0 0,2 0 0 0 0,3 1-32 0 0,0-1 0 0 0,2 0 0 0 0,1-1 0 0 0,-1 0-24 0 0,1 0-8 0 0,-1 0 0 0 0,0 1 0 0 0,0 0-64 0 0,-4-3 96 0 0,-2-1 72 0 0,-4-1-24 0 0,0 0-8 0 0,1 1-40 0 0,2 0-32 0 0,4 1-64 0 0,3 2 80 0 0,2 0-80 0 0,2 2 80 0 0,3 2-8 0 0,2 0-72 0 0,2 2 0 0 0,3-2 0 0 0,4 1 64 0 0,3 0 24 0 0,1 0-88 0 0,5 0 168 0 0,0-1-96 0 0,1 1 0 0 0,0-1 0 0 0,-1 0-72 0 0,0 0 96 0 0,1-1-96 0 0,1 0 96 0 0,2 2-32 0 0,-1-2-64 0 0,3 2 64 0 0,3-1-64 0 0,-1 1 0 0 0,0 0 0 0 0,-1-1 64 0 0,-2 0-64 0 0,-1-1 0 0 0,-1 0 0 0 0,-2-1 0 0 0,0 0 0 0 0,-1-2 0 0 0,-1 1 0 0 0,2-1 64 0 0,3 0-64 0 0,0 1 0 0 0,-1 1 72 0 0,-1 0-72 0 0,-2 0 0 0 0,0 0 72 0 0,-2-1-72 0 0,1 0 0 0 0,-1 1 80 0 0,0-1-80 0 0,1 0 64 0 0,-1 0-64 0 0,0 0 64 0 0,2 0-64 0 0,0 0 64 0 0,0 0-64 0 0,1 0 0 0 0,3 0 0 0 0,3-1 64 0 0,0 1-64 0 0,-1 0 0 0 0,0 0 0 0 0,0-1 64 0 0,0 1-64 0 0,-2 0 0 0 0,-2-1 0 0 0,-1 0 0 0 0,-2 0 0 0 0,0 0 0 0 0,-1 0 0 0 0,0 1 0 0 0,-1-1 0 0 0,0 0 0 0 0,-1 0 64 0 0,-1 0-64 0 0,-1 0 0 0 0,0 1 0 0 0,0-1 0 0 0,2 1 0 0 0,0 0 0 0 0,-1 1 0 0 0,-1 0 64 0 0,-1-1-64 0 0,-1 0 0 0 0,-1 0 0 0 0,-1 0 0 0 0,-1 1 0 0 0,-2-1 0 0 0,-2 0 0 0 0,0-1 64 0 0,0 0-64 0 0,-1-1 0 0 0,-1 1 64 0 0,1 0 0 0 0,-1-1-64 0 0,0 0 96 0 0,0-1-32 0 0,-1 0 0 0 0,-1-1 0 0 0,0 0 0 0 0,0-1 0 0 0,-2 0-64 0 0,0 0 96 0 0,-1 0-96 0 0,-3-1 96 0 0,0 1-96 0 0,-1 1 72 0 0,0 2-72 0 0,0 0 0 0 0,-1 1 0 0 0,1 1 64 0 0,0 0-64 0 0,0 0 0 0 0,-1 0 64 0 0,-1 0-64 0 0,-2-1 64 0 0,-4-1 24 0 0,0 0-24 0 0,1-1 0 0 0,2 0 0 0 0,2 1 8 0 0,1 1 72 0 0,-1 0-8 0 0,1 0-72 0 0,0 2 0 0 0,0 0 0 0 0,-1 0 16 0 0,1 0-80 0 0,-1 0 80 0 0,1-1-80 0 0,-1 1 0 0 0,1 0 0 0 0,0 1 64 0 0,-1-1-64 0 0,0 1 64 0 0,-1 0-64 0 0,1 0 64 0 0,1 0-64 0 0,-1 1 96 0 0,0-1-96 0 0,1 0 96 0 0,0 0-32 0 0,0-1-64 0 0,1 1 96 0 0,0 0-32 0 0,0 0-64 0 0,1-1 96 0 0,0 1-96 0 0,0-1 96 0 0,1 1-96 0 0,-1-1 0 0 0,1-1 72 0 0,-1 1-72 0 0,0-1 64 0 0,-1-1-64 0 0,0 1 64 0 0,-1-1-64 0 0,0 0 72 0 0,-1 0-72 0 0,0 0 96 0 0,0 1-96 0 0,0 0 96 0 0,-1 0-96 0 0,0 1 96 0 0,-3 0-24 0 0,-5 0-72 0 0,-1-1 72 0 0,0 1-72 0 0,0-1 0 0 0,1 1 0 0 0,2-1 64 0 0,1-1 8 0 0,2 0 0 0 0,1-1 0 0 0,1 0 0 0 0,-1 0-8 0 0,1 1-64 0 0,0 0 96 0 0,-1 0-32 0 0,0 0-64 0 0,0 0 80 0 0,-1 0-80 0 0,1 0 80 0 0,0 1-80 0 0,0 0 0 0 0,0 1 0 0 0,0 0 64 0 0,1 0-64 0 0,1-1 0 0 0,0 1 0 0 0,1-1 0 0 0,0 0 0 0 0,1 0 0 0 0,1 0 64 0 0,-1 1-64 0 0,0-1 0 0 0,1 1 0 0 0,0 1 0 0 0,0 0 0 0 0,0 0 0 0 0,1 1 0 0 0,-1-1 0 0 0,-1 0 0 0 0,-1 0 0 0 0,0 0 64 0 0,-2 0-64 0 0,0 1 0 0 0,0-1 0 0 0,1 1 0 0 0,0-2 0 0 0,1 0 0 0 0,0-2 0 0 0,2 0 0 0 0,0 0 0 0 0,0 0 0 0 0,-1 0 64 0 0,1 0-64 0 0,1 1 64 0 0,-1-1-64 0 0,1 0 64 0 0,0-1-64 0 0,0 1 0 0 0,-1 0 72 0 0,0 0-72 0 0,-2 0 0 0 0,1-1 0 0 0,-3 0 64 0 0,-1-1-64 0 0,2 2 0 0 0,-1 0 0 0 0,2 0 0 0 0,-1 0 0 0 0,-1 0 0 0 0,0 1 64 0 0,0-1-64 0 0,-2-1 0 0 0,-1-1 64 0 0,1-1-64 0 0,1 1 0 0 0,0 0 0 0 0,1 0 0 0 0,0 0 0 0 0,1 1 64 0 0,0-1-64 0 0,0 1 0 0 0,1-1 0 0 0,-1 2 64 0 0,1-1-64 0 0,-1 1 0 0 0,-1 0 0 0 0,0 0 0 0 0,0 1 0 0 0,-3-1 64 0 0,-1 0-64 0 0,1-1 0 0 0,0 0 0 0 0,1 1 0 0 0,1-1 0 0 0,1 2 0 0 0,-3 0 64 0 0,-1 0-64 0 0,-2 2 0 0 0,-3-1 0 0 0,-1 2 0 0 0,0-1 0 0 0,1 0 64 0 0,3 1-64 0 0,1-1 0 0 0,1 0 0 0 0,0 0 0 0 0,1 0 0 0 0,1 0 0 0 0,-1 0 0 0 0,2 2 0 0 0,-1 0 0 0 0,1-1 0 0 0,-1-1 0 0 0,-1-1 64 0 0,0-1-64 0 0,-1 0 0 0 0,-1 1 0 0 0,1 0 0 0 0,-1 0 0 0 0,-1 1 0 0 0,1-1 0 0 0,-4 0 64 0 0,-5 2-64 0 0,-1-1 0 0 0,1 1 0 0 0,-1 0 0 0 0,1 1 64 0 0,2 0-64 0 0,3-2 0 0 0,3 1 0 0 0,3-2 0 0 0,2 1 0 0 0,2 0 0 0 0,1-1 0 0 0,0 0 0 0 0,1-1 0 0 0,-1 1 0 0 0,0 0 0 0 0,0 0 0 0 0,0 0 0 0 0,0 0 0 0 0,1 0 0 0 0,0 0 64 0 0,1 0-64 0 0,0-1 0 0 0,1 0 0 0 0,-2 0 0 0 0,-2 0 0 0 0,1-1 0 0 0,0 1 0 0 0,1-2 0 0 0,0 1 0 0 0,0-1 0 0 0,0 1 0 0 0,0-1 64 0 0,1 1-64 0 0,1-1 0 0 0,0-1 0 0 0,1 1 0 0 0,1 0 0 0 0,0 0 0 0 0,0 0 0 0 0,0-2 0 0 0,1 0 0 0 0,-1-1 0 0 0,1 1 0 0 0,0-1 0 0 0,0 1 0 0 0,-2-1 0 0 0,0 0 0 0 0,0 0 0 0 0,0 0 64 0 0,1 0-64 0 0,1 0 0 0 0,0-1 0 0 0,0 1 0 0 0,2 0 0 0 0,0 0 0 0 0,0 1 0 0 0,1 0 0 0 0,0 0 0 0 0,1 1 0 0 0,2-1 64 0 0,0 1-64 0 0,2 1 0 0 0,0-1 0 0 0,2 1 0 0 0,1 0 0 0 0,1-1 0 0 0,1 1 0 0 0,2 0 0 0 0,1 0 0 0 0,1-1 0 0 0,0 2 0 0 0,1-1 0 0 0,0 1 0 0 0,1 1 0 0 0,1-1 0 0 0,0 1 0 0 0,0 1 0 0 0,0 0 0 0 0,0 0 0 0 0,-1 0 0 0 0,1 1 0 0 0,0-1 0 0 0,1 1 0 0 0,1-1 0 0 0,0 1 0 0 0,1 0 0 0 0,1 1 0 0 0,0-1 0 0 0,1 0 0 0 0,4 1 0 0 0,1 0 0 0 0,0 0 0 0 0,0 0 0 0 0,-1 0 0-495-7,0-1 0 495 7,-1 1 0 0 0,-1 0 0 0 0,-1 0 0 0 0,0 0 0 0 0,-1 0 0 0 0,1 1 64 0 0,3 0-64 0 0,0-1 0 0 0,-1 0 0 0 0,2 0 0 0 0,3 0 0 0 0,0 0 0 0 0,-1-1 0 0 0,-2-1 0 0 0,0 0 0 0 0,-1-1 0 0 0,-1-1 0 0 0,1-1 0 0 0,0 1 0 0 0,0-1 0 0 0,1 1 0 0 0,-1 0 0 0 0,1 0 0 0 0,0 0 0 0 0,0 1 0 0 0,-1-1 0 0 0,1 1 0 0 0,-1 0 0 0 0,0 1 0 0 0,0-1 0 0 0,-1 2 0 0 0,5 0 0 0 0,0 0 0 0 0,0 0 0 0 0,0-1 0 0 0,-1-1 0 0 0,-1 0 0 0 0,-1 0 0 0 0,3-1 0 0 0,1 1 0 0 0,-1 1 0 0 0,1-1 0 0 0,-2 1 0 0 0,-1-1 0 0 0,-3 0 0 0 0,-1 0 0 0 0,0 0 0 0 0,-1-1 0 0 0,0 0 0 0 0,-1-1 0 0 0,1 0 0 0 0,0 0 0 0 0,4-2 0 0 0,1 0 0 0 0,1 0 0 0 0,-1 0 0 0 0,0 0 0 0 0,2 1 64 0 0,1-1-64 0 0,-1 2 0 0 0,-1-1 0 0 0,-2 1 0 0 0,-2 1 0 0 0,-1 1 0 0 0,-2 0 0 0 0,-1 0 0 0 0,0 1 0 0 0,-1 0 0 0 0,0 0 0 0 0,0 1 0 0 0,3-1 0 0 0,1 1 0 0 0,0 1 0 0 0,1 0 0 0 0,-2 0 0 0 0,0-1 0 0 0,1 1 0 0 0,-1 0 0 0 0,0 0 0 0 0,0-1 0 0 0,1 1 0 0 0,0 1 0 0 0,-1 0 0 0 0,1 1 0 0 0,-1 0 0 0 0,-1 0 0 0 0,1 0 0 0 0,3 0 0 0 0,1 0 0 0 0,0 0 0 0 0,1-1 0 0 0,0 0 0 0 0,0-1 0 0 0,0-1 0 0 0,1 0 0 0 0,0-1 0 0 0,5 0 0 0 0,2 0 0 0 0,0 0 0 0 0,-2 0 0 0 0,-2 0 0 0 0,-2 0 0 0 0,0 0 0 0 0,-1 1 0 0 0,-1 0 0 0 0,0 1 0 0 0,0-1 0 0 0,1 1 0 0 0,0-1 0 0 0,0 0 0 0 0,0 0 0 0 0,-1 0 0 0 0,0-1 0 0 0,0 0 0 0 0,0-1 0 0 0,-1 0 0 0 0,0 0 0 0 0,-1-2 0 0 0,-1 1 0 0 0,-2-1 0 0 0,0 0 0 0 0,-1-1 64 0 0,-1 1-64 0 0,-1 0 0 0 0,0 0 0 0 0,1 1 0 0 0,-1 0 0 0 0,0 1 0 0 0,0 0 0 0 0,0-1 0 0 0,0 1 0 0 0,0 0 0 0 0,2 0 0 0 0,-1 0 0 0 0,0 0 0 0 0,3-2 0 0 0,0 0 0 0 0,-1 0 0 0 0,-1-1 0 0 0,-1 1 0 0 0,-2 0 0 0 0,-2 0 0 0 0,-1-1 0 0 0,-2 1 0 0 0,0-1 0 0 0,-2 0 0 0 0,-1 0 0 0 0,-1 2 0 0 0,-1 1 64 0 0,-1 0-64 0 0,0 0 0 0 0,-1-1 0 0 0,-1 1 0 0 0,-1 0 0 0 0,0 0 0 0 0,-1 0 0 0 0,-1 0 0 0 0,-1 0 0 0 0,-1 1 0 0 0,-1-1 0 0 0,-1 0 0 0 0,0 1 0 0 0,-2 1 0 0 0,0 0 0 0 0,-3-1 0 0 0,-1 1 0 0 0,-2-1 0 0 0,-2 0 0 0 0,-3-1 0 0 0,-3 0 0 0 0,-4 0 0 0 0,-6 1 0 0 0,-6 1 0 0 0,-8 1 0 0 0,-7-1 0 0 0,-11 0 0 0 0,-9 0 0 0 0,-11 0 0 0 0,-9 0 0 0 0,-7 2 0 0 0,-27 3 0 0 0,-12 1 0 0 0,-2 0-64 0 0,1 2 64 0 0,-37 10-848 0 0,-9 7 560 0 0,-29 10-4360 0 0,6 3-4848 0 0,38-5-4327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17.399"/>
    </inkml:context>
    <inkml:brush xml:id="br0">
      <inkml:brushProperty name="width" value="0.35" units="cm"/>
      <inkml:brushProperty name="height" value="2.1" units="cm"/>
      <inkml:brushProperty name="color" value="#33CCFF"/>
      <inkml:brushProperty name="inkEffects" value="pencil"/>
    </inkml:brush>
  </inkml:definitions>
  <inkml:trace contextRef="#ctx0" brushRef="#br0">346 84 919 261986 40722,'-2'-3'80'0'0,"-2"-4"-80"0"0,-1 0 392 0 0,-1 1 536 0 0,0 1-456 0 0,1 2-32 0 0,-1 2 424 0 0,-2 0-432 0 0,0 2-72 0 0,0 1-8 0 0,0 2-8 0 0,-1 1 192 0 0,1 2-368 0 0,1 0-8 0 0,-1-1 0 0 0,2 0 104 0 0,-1-1 312 0 0,0-1-288 0 0,1 0 80 0 0,0-1 16 0 0,1-2 8 0 0,1 0 0 0 0,0-1-32 0 0,-1 0-8 0 0,0 1 0 0 0,0-1 0 0 0,-1 1-24 0 0,0 0-8 0 0,0 0 0 0 0,-1 0 0 0 0,0 1-72 0 0,-1 0-24 0 0,1 0 0 0 0,1 1 0 0 0,1 1-16 0 0,1 0-8 0 0,0 0 0 0 0,2-1 0 0 0,0 1 80 0 0,2-1 304 0 0,0 0-288 0 0,2 0-40 0 0,0-1 0 0 0,0-1-8 0 0,1 1 0 0 0,0 0-24 0 0,1 0-8 0 0,0-1 0 0 0,0-1 0 0 0,1 1 24 0 0,1 0 256 0 0,3-1-248 0 0,0 0-24 0 0,0-1-8 0 0,2 0 0 0 0,-1 0 0 0 0,1-1-40 0 0,0 0-8 0 0,-1-1 0 0 0,2 1 0 0 0,-1-1-16 0 0,1 0 136 0 0,2 0-144 0 0,0 0-16 0 0,1 0-8 0 0,-2 1 0 0 0,1 0 0 0 0,-1 0-24 0 0,0 0-8 0 0,0 0 0 0 0,-1 1 0 0 0,1 0-8 0 0,1 0 80 0 0,-1 0-80 0 0,1 0-8 0 0,-1 1 0 0 0,0 1 0 0 0,-1 0 0 0 0,1 1-72 0 0,-2 0 96 0 0,1 0-96 0 0,-1 0 96 0 0,0 0-96 0 0,1 0 96 0 0,0 0-96 0 0,3 0 192 0 0,2 0-96 0 0,0-1 0 0 0,1 0 0 0 0,-1-1 0 0 0,0-1 8 0 0,1 1 0 0 0,-1-1 0 0 0,1 0-24 0 0,0 1-8 0 0,-1 0 0 0 0,-1 0 0 0 0,0 0-72 0 0,0 1 80 0 0,-2 0-80 0 0,0 0 80 0 0,-1 0-80 0 0,-1 1 0 0 0,0-2 0 0 0,-1 1 64 0 0,1-1-64 0 0,-1 0 64 0 0,1-1-64 0 0,1 0 64 0 0,0-2 0 0 0,1 0-64 0 0,1 0 96 0 0,-1 0-32 0 0,0 0 0 0 0,1 0 0 0 0,0 0 0 0 0,1 0 0 0 0,0 0 0 0 0,3 0 64 0 0,1-1-64 0 0,0 1-64 0 0,4-1 72 0 0,1-1-72 0 0,-1 1 0 0 0,-1 1 64 0 0,-2 0-64 0 0,-2 0 0 0 0,-2 1 0 0 0,-1 0 64 0 0,0-1-64 0 0,-2 1 0 0 0,1-1 64 0 0,-1 1-64 0 0,0-1 64 0 0,0 1-64 0 0,0 0 64 0 0,2 0 16 0 0,2-1-80 0 0,0 1 80 0 0,-1 0-80 0 0,0 0 80 0 0,-1 0-80 0 0,0 1 72 0 0,-1 0-72 0 0,1 0 64 0 0,0 1-64 0 0,0 1 96 0 0,-1-1-16 0 0,0 1-8 0 0,1-1 0 0 0,-1 0-72 0 0,1 1 0 0 0,-2-1 0 0 0,0 1 0 0 0,-1 0 0 0 0,2 0 0 0 0,1-1 0 0 0,0 0 0 0 0,0 0 0 0 0,0 0 0 0 0,0-1 64 0 0,0 0-64 0 0,0-1 0 0 0,-1 1 72 0 0,1-1-72 0 0,0 1 0 0 0,-1 0 64 0 0,1 0-64 0 0,2 2 0 0 0,0 0 0 0 0,1 1 0 0 0,-2 0 0 0 0,-1 1 0 0 0,-1 0 0 0 0,-1 0 0 0 0,0-1 0 0 0,-1 0 0 0 0,0 0 0 0 0,0-1 0 0 0,1 0 0 0 0,1 0 0 0 0,0 0 0 0 0,0 0 0 0 0,0 1 0 0 0,1 1 0 0 0,0 0 0 0 0,-1 0 0 0 0,3 2 64 0 0,1 0-64 0 0,-1 0 0 0 0,-1-1 0 0 0,-1 0 0 0 0,-1-1 0 0 0,0 0 0 0 0,1-1 64 0 0,-1-1-64 0 0,-1 0 64 0 0,0-1-64 0 0,-1 1 72 0 0,-3-2-72 0 0,-1 1 80 0 0,-4-1-16 0 0,-2-1-64 0 0,-2 1 72 0 0,-3 0-72 0 0,-1 0 80 0 0,-2 1-80 0 0,-2-1 64 0 0,-1 1-64 0 0,-1-1 0 0 0,-2 2 72 0 0,-2-1-72 0 0,0 1 0 0 0,-2 1 0 0 0,-1-1 0 0 0,0 1 0 0 0,-1 0 0 0 0,0 1 0 0 0,0 0 0 0 0,-1-1 0 0 0,1 1 0 0 0,-1 1 0 0 0,-3 0 0 0 0,-1 1 0 0 0,0-1 0 0 0,0 0 0 0 0,0 0 0 0 0,-4 1 0 0 0,-3 1 0 0 0,0-1 0 0 0,1-1 0 0 0,1 0 0 0 0,2 0 0 0 0,1-1 0 0 0,-3 1 64 0 0,0-1-64 0 0,1 0 0 0 0,-2 1 0 0 0,1-1 0 0 0,1 0 0 0 0,2-1 0 0 0,1-1 0 0 0,1 0 0 0 0,0-1 0 0 0,1 0 0 0 0,-1 0 0 0 0,-3-1 0 0 0,-5 0 0 0 0,-1 0 0 0 0,2 0 0 0 0,2-1 0 0 0,3 1 0 0 0,2-1 0 0 0,1 1 0 0 0,2-1 64 0 0,0 0-64 0 0,0 1 0 0 0,0-1 0 0 0,0 0 0 0 0,-1 1 64 0 0,0 0-64 0 0,-1 0 0 0 0,0 0 0 0 0,-2 0 0 0 0,-4 1 0 0 0,-2-2 0 0 0,0 1 0 0 0,2 0 0 0 0,1 0 0 0 0,1 0 0 0 0,2 0 0 0 0,2 1 0 0 0,1-1 0 0 0,0 1 0 0 0,0-1 0 0 0,1 1 0 0 0,0-1 0 0 0,0-1 0 0 0,-1 1 0 0 0,-1-1 0 0 0,-1 0 0 0 0,0 0 0 0 0,-1 0 0 0 0,1 0 0 0 0,-1-1 0 0 0,-3-1 0 0 0,-2 1 0 0 0,2 0 0 0 0,1 1 0 0 0,2 1 0 0 0,3 0 0 0 0,1 1 0 0 0,0 1 0 0 0,2 0 0 0 0,-1 0 0 0 0,1 1 0 0 0,-4 0 0 0 0,-1 1 0 0 0,1 0 0 0 0,-2 0 0 0 0,1 0 0 0 0,2-1 0 0 0,1 0 0 0 0,3-1 0 0 0,3 0 0 0 0,1-2 0 0 0,2 0 0 0 0,2 0 0 0 0,1-1 0 0 0,2 0 0 0 0,0 0 0 0 0,1 1 0 0 0,1-1 0 0 0,1 0 0 0 0,1 1 0 0 0,0-1 0 0 0,1 0 0 0 0,1 0 64 0 0,2 0-64 0 0,0-1 0 0 0,2 1 0 0 0,1-1 0 0 0,2 0 0 0 0,3 0 0 0 0,4-2 0 0 0,8 0 0 0 0,6-2 0 0 0,2 0 0 0 0,0 0 0 0 0,-1 1 0 0 0,-2 0 0 0 0,-1 0 0 0 0,-1 2 0 0 0,-1-1 0 0 0,1 1 0 0 0,1 0 0 0 0,1 0 0 0 0,2 0 0 0 0,0 1 0 0 0,1 1 0 0 0,0-1 0 0 0,0 0 0 0 0,0 0 0 0 0,-3 0 0 0 0,0-1 0 0 0,-1 1 0 0 0,-1-1 0 0 0,-1 1 0 0 0,1-1 0 0 0,-1 1 0 0 0,0 0 0 0 0,0 0 0 0 0,0 1 0 0 0,0 0 0 0 0,1 0 0 0 0,1 1 0 0 0,-1 0 0 0 0,0 0 0 0 0,-1 0 0 0 0,-2 1 0 0 0,0-1 0 0 0,-1 1 0 0 0,1 1 0 0 0,1-1 0 0 0,1 1 0 0 0,1 0 0 0 0,0 0 0 0 0,0 0 0 0 0,1 0 0 0 0,0 0 0 0 0,-1 0 64 0 0,1 1-64 0 0,0-1 0 0 0,0 1 0 0 0,-1 0 0 0 0,-1 0 0 0 0,-1 0 0 0 0,-2 0 0 0 0,1 0 0 0 0,-2 0 64 0 0,1 0-64 0 0,0 1 0 0 0,-1 1 0 0 0,-1-1 0 0 0,-2 1 0 0 0,0 0 0 0 0,-2 0 0 0 0,0 1 0 0 0,0-1 0 0 0,-1 1 0 0 0,-1 0 0 0 0,1 0 0 0 0,-1 0 0 0 0,0 0 0 0 0,-1 1 0 0 0,0-1 0 0 0,-1-1 0 0 0,0 0 0 0 0,-1 0 0 0 0,-2-1 0 0 0,0-1 0 0 0,-2 0 0 0 0,-2-1 64 0 0,0 0-64 0 0,-2 0 0 0 0,0-1 0 0 0,-1 1 64 0 0,-1 0-64 0 0,-2-1 0 0 0,0 0 0 0 0,-1 1 0 0 0,0-1 0 0 0,-3 0 0 0 0,0 0 64 0 0,-2 0-64 0 0,-1 0 0 0 0,-2 0 0 0 0,-1-1 0 0 0,-2 1 0 0 0,-1 0 0 0 0,-2 0 0 0 0,-3 0 64 0 0,-1 0-64 0 0,-2 0 0 0 0,-2-1 0 0 0,-1 0 0 0 0,-3 0 0 0 0,0 0 0 0 0,-2-1 0 0 0,-1 1 0 0 0,-9 1 64 0 0,-5 1-64 0 0,-1 1 0 0 0,-1 1 0 0 0,1 2 0 0 0,0 1 0 0 0,0 1 0 0 0,-6 2 0 0 0,-4 1 0 0 0,-1 0 0 0 0,1 0 0 0 0,0-1 0 0 0,2-2 0 0 0,2 0 0 0 0,2-2 0 0 0,2 0 0 0 0,2-1 0 0 0,1-1 0 0 0,1-1 0 0 0,-1-2 0 0 0,0 0 0 0 0,1 0 0 0 0,-1-1 0 0 0,2 0 0 0 0,-7 0 64 0 0,-1 1-64 0 0,1 2 0 0 0,2 1 0 0 0,2 1 0 0 0,2 1 0 0 0,3-1 0 0 0,2 1-112 0 0,2 0 40 0 0,3 1 8 0 0,-5 2-1256 0 0,0 1 848 0 0,-3 6-5040 0 0,5 0-13567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19.65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1429 247 2815 263935 42360,'4'-4'280'0'0,"2"-2"-280"0"0,1-1 608 0 0,0 0 800 0 0,0-2-688 0 0,0 1-120 0 0,1-1-24 0 0,-1 0-8 0 0,1 0 0 0 0,-2 1-64 0 0,1 2-16 0 0,-2 0 0 0 0,-1 3 0 0 0,-1 1-104 0 0,-1 1-16 0 0,0 1-8 0 0,-3-1 0 0 0,0 2-32 0 0,-1-1-8 0 0,-2 0 0 0 0,-2 1 320 0 0,-2 0-320 0 0,-1 0 0 0 0,0 1 0 0 0,0 0-32 0 0,-2-1-16 0 0,-1 1 0 0 0,-1-1 0 0 0,-2 1 784 0 0,0-1 152 0 0,-2-1 32 0 0,-7 1 8 0 0,-7 1-1648 0 0,-4-1 144 0 0,-12 3-640 0 0,-8 0 592 0 0,-2 2 448 0 0,5-1-16 0 0,6 0 0 0 0,5-1-32 0 0,5-1-16 0 0,2-2 0 0 0,3 0 0 0 0,2 0 8 0 0,0-1 0 0 0,-1 0 0 0 0,-5-1 112 0 0,-2 0-80 0 0,0-1 0 0 0,2 0 0 0 0,4 0-8 0 0,1-1 0 0 0,3 0 0 0 0,2-2 0 0 0,1 0-16 0 0,2 0 0 0 0,2-1 0 0 0,0 0 0 0 0,1-1-16 0 0,0 1-8 0 0,1 0 0 0 0,0 0 0 0 0,1 0-8 0 0,2 0 0 0 0,2 0 0 0 0,-1 0 0 0 0,2 1 0 0 0,1-1-64 0 0,2 1 64 0 0,3 1-64 0 0,0-1 0 0 0,2 1 72 0 0,1 0-72 0 0,2 2 0 0 0,0-1 64 0 0,1 1-64 0 0,0 1 0 0 0,1 0 0 0 0,1-1 0 0 0,0 0 0 0 0,1 1 64 0 0,0-1-64 0 0,4-1 64 0 0,2 1-64 0 0,6 0 64 0 0,3 0-64 0 0,1 1 72 0 0,2-1-72 0 0,0 0 96 0 0,3 1-96 0 0,1-1 88 0 0,2-1-88 0 0,2 2 80 0 0,0-1-80 0 0,1 0 80 0 0,1 0-80 0 0,1 1 80 0 0,3 0-80 0 0,2 1 72 0 0,2 0-72 0 0,1 0 64 0 0,0 0-64 0 0,1-1 64 0 0,1 0-64 0 0,1 0 0 0 0,2 0 64 0 0,0-1-64 0 0,1 1 0 0 0,1-1 0 0 0,1 0 0 0 0,1 0 64 0 0,1 0-64 0 0,-1-1 0 0 0,-1 1 64 0 0,-4 0-64 0 0,-2 1 0 0 0,-1-1 72 0 0,-1 0-72 0 0,2 1 0 0 0,0-1 72 0 0,0 1-72 0 0,-1-1 0 0 0,-2 0 72 0 0,-3 1-72 0 0,-3 1 0 0 0,-1 0 72 0 0,-2 0-72 0 0,1 1 72 0 0,3 0-72 0 0,-2 0 0 0 0,-2 1 0 0 0,-4-1 0 0 0,-3 0 0 0 0,-4-1 0 0 0,-4 0 0 0 0,-2 1 64 0 0,-3-1-64 0 0,-2 0 0 0 0,-2 0 64 0 0,-2 1-64 0 0,-3-1 64 0 0,-1-1-64 0 0,-2 1 64 0 0,-3 1-64 0 0,-2 0 64 0 0,-3-1-64 0 0,-2 1 80 0 0,-4-1-80 0 0,-2 0 0 0 0,-2 1 64 0 0,-2-1-64 0 0,-3 1 0 0 0,-1-1 0 0 0,-3 2 64 0 0,-1 0-64 0 0,-2 1 0 0 0,-1 0 0 0 0,-3 0 0 0 0,-1 1 0 0 0,-3 0 0 0 0,-2 1 0 0 0,-4 0 0 0 0,-2 0 0 0 0,-3 1 0 0 0,0 1 456 0 0,-1 0 48 0 0,-1 2 8 0 0,-1 0 0 0 0,-20 5-1728 0 0,-5 1 728 0 0,1 0 392 0 0,5-2 96 0 0,8-3 0 0 0,6-2 0 0 0,4-2 0 0 0,-3-1 80 0 0,-1-3-80 0 0,3 0 64 0 0,3-2-64 0 0,5-1 64 0 0,2 0-64 0 0,4 0 64 0 0,-5 1-64 0 0,1-1 64 0 0,3 0-64 0 0,4 0 64 0 0,5 0-64 0 0,3-2 64 0 0,3 0-64 0 0,4-1 0 0 0,2-1 0 0 0,4 1 64 0 0,2-1-64 0 0,-1-2 72 0 0,2 0-72 0 0,2-1 0 0 0,1 0 72 0 0,0 2-72 0 0,2 0 0 0 0,0 1 64 0 0,1 1-64 0 0,-1 1 0 0 0,2 1 0 0 0,1 0 0 0 0,1 1 0 0 0,2 0 0 0 0,1 1 0 0 0,2 0 0 0 0,0 0 0 0 0,1 1 0 0 0,1 0 0 0 0,2 1 0 0 0,1 0 0 0 0,1-1 0 0 0,2 1 0 0 0,1 1 0 0 0,2-1 0 0 0,4 1 0 0 0,5 1 0 0 0,2 1 0 0 0,0-1 0 0 0,5 0 0 0 0,1-2 0 0 0,1 0 64 0 0,0-2-64 0 0,1-2 0 0 0,6-1 0 0 0,4-2 0 0 0,0-2 64 0 0,0 1-64 0 0,0-1 0 0 0,-1 0 0 0 0,-1 1 0 0 0,0 0 0 0 0,0 1 0 0 0,1 1 0 0 0,0 0 0 0 0,8 1 0 0 0,4 1 0 0 0,0 0 0 0 0,-1 1 0 0 0,-2 0 64 0 0,-3-1-64 0 0,-1 1 0 0 0,-2-2 0 0 0,0 0 0 0 0,-1 0 0 0 0,0 0 64 0 0,8-1 384 0 0,1-1 56 0 0,-1 1 8 0 0,-4 0 8 0 0,-5 1-408 0 0,-4 1-112 0 0,-3 1 0 0 0,-3 0 0 0 0,-3 0 0 0 0,-2 1 0 0 0,-2 0 64 0 0,-1 0-64 0 0,1 2-1344 0 0,0 0 848 0 0,-4 1 400 0 0,-3-1 96 0 0,-5 1 0 0 0,-3 0 0 0 0,-3 0 0 0 0,-3 0 0 0 0,-3 0 0 0 0,-2-1 0 0 0,-2 1 0 0 0,-4 1 0 0 0,-3 0 0 0 0,-3 1 0 0 0,-2-1 64 0 0,-1 1-64 0 0,-1-1 0 0 0,-1 0 480 0 0,-1 0 32 0 0,-1-1 16 0 0,-2 0 0 0 0,-1 0-416 0 0,-1 0-112 0 0,-2 1 0 0 0,-3 1 0 0 0,-3 0 0 0 0,-4-1 0 0 0,-1 1 0 0 0,-3 0 0 0 0,-17 2-1336 0 0,-13 2 752 0 0,-2 2 584 0 0,5 0 0 0 0,8-1 0 0 0,6 1 0 0 0,6 2-112 0 0,4 3 16 0 0,3 3 0 0 0,-12 18-4072 0 0,2 4-16391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47.67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383 74 1839 262356 45644,'0'0'160'0'0,"-2"0"-160"0"0,-1-1 520 0 0,0 0 680 0 0,0-1-592 0 0,1 1-384 0 0,-1-1-80 0 0,0 0-16 0 0,-1 0 0 0 0,0-2-64 0 0,1 0-64 0 0,1 1 112 0 0,0 1 40 0 0,1 0 240 0 0,1 0 344 0 0,1 0-360 0 0,0 1 8 0 0,0 0 0 0 0,-1 0 0 0 0,1 1 280 0 0,-2-1-152 0 0,0 1-256 0 0,-1 1 0 0 0,0-1 0 0 0,-2 1 0 0 0,0-1 0 0 0,0 0-32 0 0,-1 0-16 0 0,-1 0 0 0 0,0 0 0 0 0,-2 0-40 0 0,1 1-8 0 0,-2 0 0 0 0,0 1 0 0 0,0-1-64 0 0,0 1-8 0 0,0 0-8 0 0,-1 1 0 0 0,1-1 48 0 0,-2 0 160 0 0,1 0-144 0 0,-1-1 120 0 0,1-1 320 0 0,-2 0-32 0 0,-1 0-48 0 0,1 0-256 0 0,3-1-48 0 0,1 2-8 0 0,2-1 0 0 0,1 0 0 0 0,1 2-32 0 0,1-1-16 0 0,0 0 0 0 0,1 1 0 0 0,0-1 456 0 0,0 1 792 0 0,1-1-680 0 0,2-1-1400 0 0,1 0 840 0 0,2 0 72 0 0,0-1 24 0 0,2 0 0 0 0,-1 1-72 0 0,2-1-16 0 0,-1 2 0 0 0,2 0 0 0 0,0 1-48 0 0,0-1-16 0 0,1 2 0 0 0,1 0 0 0 0,0 0-16 0 0,1 1-8 0 0,0 0 0 0 0,1 0 0 0 0,0 0 24 0 0,3-1 96 0 0,1 0-96 0 0,0 0-8 0 0,0-1 0 0 0,0 0 0 0 0,0 1 0 0 0,0-1 8 0 0,2 1 112 0 0,0 1-104 0 0,-1 0-40 0 0,1 1 0 0 0,0 0 32 0 0,-2 0-24 0 0,0 0-8 0 0,-1-1 0 0 0,0-2 0 0 0,0 0 24 0 0,4 0 88 0 0,1-2-88 0 0,1-1 0 0 0,-1 0 0 0 0,-1 0 0 0 0,0-1 0 0 0,-1-1-24 0 0,0 1 0 0 0,-1-1 0 0 0,3 0 0 0 0,2 1 32 0 0,-1-1 0 0 0,-1 2-96 0 0,-3 0 0 0 0,-2 1 0 0 0,-3 0 0 0 0,0 0 0 0 0,0 1 64 0 0,-1-1-64 0 0,-2 0 0 0 0,-1 0 64 0 0,0 0-64 0 0,-2-1 0 0 0,-1-2 72 0 0,1 0 0 0 0,-2 0-72 0 0,0-1 96 0 0,-1 1-96 0 0,-1 1 104 0 0,-2 0-32 0 0,0 0-8 0 0,-1 1 0 0 0,0 0-64 0 0,-1 0 80 0 0,1 0-80 0 0,-2 0 80 0 0,0 0-80 0 0,0 0 0 0 0,-1 0 72 0 0,0 0-72 0 0,-1-1 64 0 0,0 0-64 0 0,0 0 0 0 0,-1 1 0 0 0,-1-1 64 0 0,-2 0-64 0 0,0 1 0 0 0,0 0 0 0 0,-2 0 64 0 0,0 0-64 0 0,0 0 0 0 0,-1 1 0 0 0,0-1 72 0 0,-1 1-72 0 0,0-1 0 0 0,-1 1 64 0 0,1-1-64 0 0,-1 0 0 0 0,0 0 0 0 0,0 0 0 0 0,-2-1 64 0 0,1 0-64 0 0,-1 0 64 0 0,2 0-64 0 0,1 0 0 0 0,-1-1 0 0 0,0 1 0 0 0,0 0 0 0 0,1 1 0 0 0,0 0 64 0 0,0 0-64 0 0,1 0 0 0 0,0 0 0 0 0,1 0 0 0 0,0 1 0 0 0,1 0 0 0 0,0 0 0 0 0,0 0 0 0 0,0-1 0 0 0,1 1 0 0 0,0 1 0 0 0,0-1 0 0 0,2 0 0 0 0,0 0 0 0 0,2 0 0 0 0,0 0 0 0 0,1-1 64 0 0,0 0-64 0 0,0 0 0 0 0,1 1 0 0 0,-1-1 0 0 0,2 1 0 0 0,0 0 0 0 0,0 0 0 0 0,1 0 0 0 0,0 0 0 0 0,1 0 0 0 0,0 1 0 0 0,2 0 0 0 0,1-1 0 0 0,1 1 72 0 0,2 1-72 0 0,0-1 0 0 0,0 1 72 0 0,1-1-72 0 0,1 1 0 0 0,-1 0 72 0 0,1 0-72 0 0,1 1 64 0 0,0 0-64 0 0,0 0 64 0 0,3 1 0 0 0,5-1 0 0 0,1 0-64 0 0,1-1 72 0 0,0-1-72 0 0,0 0 96 0 0,2 0-16 0 0,1-1-80 0 0,0 0 64 0 0,1-1-64 0 0,-1 0 0 0 0,1 0 0 0 0,-1 0 64 0 0,0-1-64 0 0,-1 0 0 0 0,1 1 0 0 0,-1-1 0 0 0,-1 0 0 0 0,1 0 0 0 0,-1 0 64 0 0,0 0-64 0 0,-2 1 0 0 0,0 0 0 0 0,-1 1 0 0 0,-1-1 0 0 0,-1 0 0 0 0,0 1 0 0 0,-1 0 0 0 0,0 0 64 0 0,0 1-64 0 0,0-1 0 0 0,-1 1 0 0 0,-1 0 0 0 0,0 0 0 0 0,-2 0 0 0 0,0 1 0 0 0,1-1 0 0 0,-3 0 0 0 0,0 0 0 0 0,-3-2 0 0 0,-1 1 0 0 0,-1 0 0 0 0,-1 0 0 0 0,-1-1 64 0 0,0 0-64 0 0,-1 0 0 0 0,-1 0 0 0 0,0 0 64 0 0,0 1-64 0 0,-1-1 0 0 0,-1 1 72 0 0,0 0-72 0 0,-2 1 0 0 0,-3 0 0 0 0,-1 0 64 0 0,-2 1-64 0 0,-4 0 0 0 0,-3-1 0 0 0,0 0 0 0 0,0 0 64 0 0,0-1-64 0 0,1-1 0 0 0,0 0 0 0 0,-3-3 64 0 0,-2 0-64 0 0,1-1 64 0 0,-3-1 16 0 0,-2 1-80 0 0,1 1 64 0 0,1 1-64 0 0,-1 1 0 0 0,0 1 72 0 0,1 1-72 0 0,1-1 0 0 0,1 1 0 0 0,-5-1 64 0 0,-4 1-64 0 0,0 0 64 0 0,2 0-64 0 0,3 0 0 0 0,3-1 0 0 0,4 0 0 0 0,2 0 0 0 0,3 0 0 0 0,0 0 0 0 0,2 0 0 0 0,0 0 0 0 0,2 0 0 0 0,-1 0 0 0 0,0 0 0 0 0,0-2 0 0 0,0 1 0 0 0,0 0 0 0 0,-1-1 0 0 0,-1 0 0 0 0,0-1 64 0 0,1 1-64 0 0,1 0 0 0 0,1 1 0 0 0,1 0 0 0 0,1 0 0 0 0,1 1 0 0 0,0 0 0 0 0,0 1 0 0 0,-1-1 0 0 0,1 0 0 0 0,-1 0 0 0 0,1 1 0 0 0,0-1 0 0 0,2 1 0 0 0,0 0 0 0 0,1 0 0 0 0,1 1 0 0 0,1-1 0 0 0,1 0 0 0 0,1 0 0 0 0,0 0 0 0 0,1 0 0 0 0,1 0 0 0 0,1 0 0 0 0,2 1 0 0 0,0-1 0 0 0,3 1 0 0 0,1-1 0 0 0,1 1 0 0 0,4 1 0 0 0,3 0 0 0 0,2 0 0 0 0,1 0 0 0 0,0 1 0 0 0,1-1 0 0 0,-1 1 0 0 0,1 0 0 0 0,0-1 0 0 0,1 1 0 0 0,-1 0 0 0 0,5-1 0 0 0,2 0 0 0 0,1-1 0 0 0,0 0 0 0 0,0-1 0 0 0,-1 0 0 0 0,-2-1 0 0 0,-2 1 0 0 0,0 1 0 0 0,5-1 0 0 0,1 1 0 0 0,0 0 0 0 0,-2 0 0 0 0,-1 1 0 0 0,-2 0 0 0 0,-1 1 0 0 0,-2 0 0 0 0,-1 0 0 0 0,-1 0 0 0 0,0 0 0 0 0,-1 0 0 0 0,0-1 0 0 0,-1-1 0 0 0,0 0 0 0 0,-1-1 0 0 0,0 1 0 0 0,-1-1 0 0 0,-1-1 0 0 0,-1 1 0 0 0,-1 0 0 0 0,0 0 0 0 0,-2-1 0 0 0,0 0 0 0 0,-1 0 0 0 0,-1-1 0 0 0,-1 1 0 0 0,-2 1 0 0 0,-2-1 0 0 0,-2 1 0 0 0,-1-1 0 0 0,-2 1 0 0 0,-1-1 64 0 0,-1 0-64 0 0,-2 1 0 0 0,-1-1 0 0 0,-3 0 0 0 0,-1 0 64 0 0,-2 0-64 0 0,-1 1 0 0 0,-5 0 0 0 0,-5-1 0 0 0,-2 1 0 0 0,0-1 0 0 0,1 1 64 0 0,0-1-64 0 0,2 1 0 0 0,-1 0 0 0 0,-1 0 0 0 0,0 0 64 0 0,-2 1-64 0 0,-2-1 64 0 0,-2 1-64 0 0,-2 0 64 0 0,-4 0-64 0 0,-2 0 0 0 0,-1-1 64 0 0,-3 1-64 0 0,-1-1 0 0 0,2 1 0 0 0,-5 0 64 0 0,-2 0-64 0 0,1 0 0 0 0,2 2 64 0 0,2 0-64 0 0,3 0 0 0 0,3 2 0 0 0,-3 3 0 0 0,1 4 0 0 0,3 1 0 0 0,4 3-88 0 0,-2 12-2288 0 0,2 5-4344 0 0,4 5-1184 0 0,7-5-2247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52.458"/>
    </inkml:context>
    <inkml:brush xml:id="br0">
      <inkml:brushProperty name="width" value="0.35" units="cm"/>
      <inkml:brushProperty name="height" value="2.1" units="cm"/>
      <inkml:brushProperty name="color" value="#33CCFF"/>
      <inkml:brushProperty name="inkEffects" value="pencil"/>
    </inkml:brush>
  </inkml:definitions>
  <inkml:trace contextRef="#ctx0" brushRef="#br0">838 128 2759 263993 44682,'0'-1'272'0'0,"0"0"-272"0"0,0-1 0 0 0,0 0 896 0 0,0 1 1216 0 0,0 0-1032 0 0,0 0-536 0 0,1-1-96 0 0,-1 0-32 0 0,1 0 0 0 0,0-2-24 0 0,0 0-8 0 0,-1-1 0 0 0,0 0 0 0 0,0 0-32 0 0,-1 0-16 0 0,0 1 0 0 0,-2-1 272 0 0,0 0-352 0 0,-2 1 0 0 0,0 0 0 0 0,-1 0-64 0 0,-2 1 144 0 0,-1 2-168 0 0,0 0-8 0 0,-2 2 144 0 0,-1 0-152 0 0,1 2 80 0 0,0-1 24 0 0,0 1 0 0 0,1-1 0 0 0,1 0-72 0 0,-1-1 152 0 0,0 1-168 0 0,-1-1-16 0 0,0 0-8 0 0,1 0 0 0 0,-1-1 0 0 0,1 1-16 0 0,1-1 0 0 0,-1 0 0 0 0,-2 1 96 0 0,-1 1-144 0 0,0 0 0 0 0,0 0 0 0 0,-1 0-8 0 0,1 0 0 0 0,1-1 0 0 0,-2 1 104 0 0,0-1-64 0 0,0-1 0 0 0,-1 0 0 0 0,1 0 32 0 0,0 0 8 0 0,-1 0 0 0 0,0 0 0 0 0,1 1-32 0 0,-1 1-8 0 0,1 1 0 0 0,0 0 0 0 0,1 1-112 0 0,-1 0 72 0 0,2 0-72 0 0,-1-1 64 0 0,1 0 0 0 0,2-2-64 0 0,1-1 160 0 0,2-2-64 0 0,3-2 0 0 0,1 0 0 0 0,1-1 56 0 0,2 0 176 0 0,1 0-160 0 0,0 1-56 0 0,1 0-16 0 0,1 0 0 0 0,0 2 0 0 0,0 0-96 0 0,1 2 0 0 0,0 0 0 0 0,1 0 0 0 0,0 0 0 0 0,2 0 0 0 0,1 0 0 0 0,1 0 0 0 0,1 0 0 0 0,0-1 0 0 0,0 1 0 0 0,0-1 0 0 0,3 0 0 0 0,0-1 0 0 0,1-1 0 0 0,1 1 0 0 0,0 0 0 0 0,1 1 0 0 0,0 0 0 0 0,2 1 0 0 0,1 1 0 0 0,-1 2 0 0 0,-1 0 0 0 0,-2 0 0 0 0,-1 1 0 0 0,-1 0 0 0 0,0-1 0 0 0,-1 0 0 0 0,0-1 0 0 0,-1-1 0 0 0,0 0 0 0 0,0-1 0 0 0,0-1 0 0 0,0 1 0 0 0,-1-1 72 0 0,0 0-72 0 0,0-1 64 0 0,-2 1-64 0 0,0-1 96 0 0,-2 1-96 0 0,-1-1 96 0 0,-1 2-96 0 0,-1-1 72 0 0,-1-1-72 0 0,-1 1 72 0 0,-1 1-72 0 0,-2-1 96 0 0,0 1-96 0 0,-1-1 96 0 0,-1 1-96 0 0,-1 0 96 0 0,-1 0-96 0 0,-1-1 112 0 0,0 1-32 0 0,-3-1-8 0 0,0-1 0 0 0,-2 1 24 0 0,-1-1 0 0 0,-1 1 0 0 0,-2-2 0 0 0,-1 1 16 0 0,-5-2 128 0 0,-3-1-120 0 0,-2 0 24 0 0,-3 0 160 0 0,-6 0-48 0 0,0 0-160 0 0,1 1 0 0 0,3 1 0 0 0,2 0-96 0 0,-1 1 88 0 0,1-1-8 0 0,3 1-80 0 0,3 1 0 0 0,3 0 72 0 0,2 0-72 0 0,1 0 0 0 0,1 0 0 0 0,0 0 0 0 0,1 0 0 0 0,0 1 0 0 0,0-1 0 0 0,1 2 0 0 0,1-1 64 0 0,2 1-64 0 0,1 0 0 0 0,3 0 0 0 0,0 0 64 0 0,3 0-64 0 0,1-1 0 0 0,1 0 0 0 0,2 0 0 0 0,1 1 0 0 0,1 0 0 0 0,1-1 0 0 0,1 1 64 0 0,0-1-64 0 0,1 0 0 0 0,2 1 0 0 0,1 0 0 0 0,2 0 0 0 0,0 0 0 0 0,2 0 0 0 0,0 0 64 0 0,1 0-64 0 0,1 0 0 0 0,1 0 0 0 0,1 0 0 0 0,0 0 0 0 0,0-1 0 0 0,0 1 0 0 0,0 0 0 0 0,0-1 0 0 0,-1 1 0 0 0,1 0 0 0 0,1-1 0 0 0,1 1 0 0 0,-1 0 0 0 0,0 1 0 0 0,-2-1 0 0 0,0 1 0 0 0,-2 0 0 0 0,0 0 0 0 0,-2-1 0 0 0,-1-1 0 0 0,-1 0 0 0 0,-2-1 0 0 0,0-1 0 0 0,-2-2 0 0 0,-1-1 64 0 0,-1 0-64 0 0,-3-1 0 0 0,-2 0 0 0 0,-5 1 0 0 0,-5 0-120 0 0,-4 2 32 0 0,-8 3-912 0 0,-11 3-1208 0 0,-5 2-6264 0 0,4 1-3943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2:54.74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1289 123 1839 268753 46343,'0'0'176'0'0,"1"-1"-176"0"0,-1 1 0 0 0,1-1 0 0 0,-1 1 792 0 0,0-1 136 0 0,1 0 24 0 0,-1-1 8 0 0,1 0-488 0 0,0 0-96 0 0,0 0-24 0 0,0 0 0 0 0,0 0-8 0 0,0 0 328 0 0,0 1-24 0 0,0 0-344 0 0,-1-1 0 0 0,-1 0 0 0 0,0 0-8 0 0,-2 0 0 0 0,0 1 0 0 0,-2 1 0 0 0,1 0-80 0 0,-2 1-24 0 0,1-1 0 0 0,0-1 0 0 0,1 0 32 0 0,-1-1 0 0 0,0 1 0 0 0,-1-1 264 0 0,-2 0 72 0 0,-2-1-88 0 0,-1 2-288 0 0,0 0-8 0 0,0 0 0 0 0,1 0-64 0 0,0 1-16 0 0,2 0 0 0 0,-2-1 80 0 0,-3 0-32 0 0,-2 1-72 0 0,0-1 48 0 0,0 1 8 0 0,1 1 0 0 0,-1 0 0 0 0,0 1 0 0 0,-1 1 0 0 0,0 0 0 0 0,-1 2 0 0 0,-1 0-32 0 0,1-1-8 0 0,-1-2 0 0 0,1-2 0 0 0,0-1 16 0 0,2 0 8 0 0,0-1 0 0 0,1 0 0 0 0,0 0 80 0 0,0-1 240 0 0,-3-1 0 0 0,0-3 0 0 0,-1 1-216 0 0,3-1-96 0 0,1 2-24 0 0,1 0 0 0 0,2 1 0 0 0,1 1-96 0 0,0 0 64 0 0,0 0-64 0 0,0 1 0 0 0,-1 0 0 0 0,0 0 64 0 0,-1 0-64 0 0,1 1 0 0 0,0 0 64 0 0,-1 0 0 0 0,1 1 32 0 0,1 0-16 0 0,1-1-8 0 0,1 1 0 0 0,0-1 88 0 0,1 1 16 0 0,1-1-88 0 0,1 0-24 0 0,1 0-64 0 0,2 1 96 0 0,0 0-32 0 0,1 0-64 0 0,1 1 0 0 0,0-1 72 0 0,0 1-72 0 0,1 0 0 0 0,1 0 0 0 0,2 1 64 0 0,0 0 0 0 0,0 0 8 0 0,2-2 0 0 0,0 0 0 0 0,1-1 16 0 0,1 1 0 0 0,0 0 0 0 0,1 0 0 0 0,1 0-24 0 0,0-1-64 0 0,0 1 96 0 0,1-1-32 0 0,1 0-64 0 0,1-1 96 0 0,1 1 0 0 0,0 0-96 0 0,-1 0 0 0 0,-1 1 72 0 0,-1 0-72 0 0,-1 0 0 0 0,3 0 72 0 0,1 0-72 0 0,1 1 0 0 0,1-2 0 0 0,-1 0 0 0 0,1-1 0 0 0,0 1 64 0 0,0 0-64 0 0,1 1 0 0 0,-1 0 0 0 0,1 0 0 0 0,0 0 0 0 0,1-1 0 0 0,0-1 0 0 0,1 0 64 0 0,1-1-64 0 0,0 1 0 0 0,0-1 0 0 0,-1 1 0 0 0,-1-1 0 0 0,-1 2 0 0 0,0-1 0 0 0,-2 1 0 0 0,-1 0 0 0 0,-2 1 64 0 0,-1 0-64 0 0,-1 1 0 0 0,-1 1 0 0 0,0 0 0 0 0,-1 0 0 0 0,-1 0 0 0 0,0 1 0 0 0,-1 0 0 0 0,-1-1 0 0 0,-1 1 0 0 0,-1-1 0 0 0,-2-1 64 0 0,0 0-64 0 0,-1 0 64 0 0,-1 0 8 0 0,-1 0-72 0 0,-1 0 64 0 0,-2 0-64 0 0,-2 1 72 0 0,-1-1-72 0 0,-2 0 64 0 0,0 1-64 0 0,-2-1 64 0 0,1 1-64 0 0,-1 0 96 0 0,-1 0-96 0 0,-1 1 96 0 0,-1 0-96 0 0,-3 0 80 0 0,-1 1-80 0 0,-3-1 80 0 0,-2 0 16 0 0,-2 1 8 0 0,-2-1 0 0 0,-1-1 0 0 0,-1 1 24 0 0,-1-1 0 0 0,-1 0 0 0 0,0 1 0 0 0,-1 0 0 0 0,1-1 0 0 0,-2 0 0 0 0,-2-1 0 0 0,-1 0-16 0 0,-1 0 0 0 0,-1 0 0 0 0,0 0 0 0 0,1 1-48 0 0,-7-1 24 0 0,0-1-88 0 0,-1 2 80 0 0,-2-1-16 0 0,2 2-64 0 0,3-1 0 0 0,0 2 64 0 0,4 0-64 0 0,5 0 0 0 0,2 3 0 0 0,2 2-976 0 0,3 5-1152 0 0,5 1-6704 0 0,5-2-4135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13.091"/>
    </inkml:context>
    <inkml:brush xml:id="br0">
      <inkml:brushProperty name="width" value="0.35" units="cm"/>
      <inkml:brushProperty name="height" value="2.1" units="cm"/>
      <inkml:brushProperty name="color" value="#33CCFF"/>
      <inkml:brushProperty name="inkEffects" value="pencil"/>
    </inkml:brush>
  </inkml:definitions>
  <inkml:trace contextRef="#ctx0" brushRef="#br0">0 45 3423 258230 42383,'2'-1'336'0'0,"0"0"-336"0"0,0-2 0 0 0,1 1 288 0 0,1 1 352 0 0,2 1-72 0 0,1 2-336 0 0,1 0 0 0 0,0 2 0 0 0,-1 0 24 0 0,1 2 256 0 0,0 0-256 0 0,-2 1 0 0 0,-1 0 8 0 0,-1 0 0 0 0,-1-1 0 0 0,0 1-16 0 0,-1-2-8 0 0,0 1 0 0 0,1-1 0 0 0,-1-1-16 0 0,1 1 208 0 0,1-1-216 0 0,0 0 8 0 0,-1-1 8 0 0,1-1 0 0 0,0 1 0 0 0,1-1-8 0 0,0 0 224 0 0,1-1-48 0 0,1 0-240 0 0,0-1 0 0 0,1 0 0 0 0,-1 0 0 0 0,1-1 0 0 0,1 1 0 0 0,-1-1 0 0 0,2 0-32 0 0,0-1 0 0 0,1 1-8 0 0,0-1 0 0 0,-1 1-8 0 0,1-1 0 0 0,-1 1 0 0 0,1-1 0 0 0,0 0-8 0 0,0 1 0 0 0,0-1 0 0 0,0 0 0 0 0,-1 0 32 0 0,2-1 152 0 0,1 1-144 0 0,1 0 8 0 0,1 0 152 0 0,2 1-152 0 0,-1 1-64 0 0,0-1-16 0 0,-1 0 0 0 0,0 1 0 0 0,0 0 0 0 0,-1 0 0 0 0,1 0 0 0 0,-1-1 0 0 0,0 0 8 0 0,-1-1 0 0 0,-1 1 0 0 0,0 0 0 0 0,0 0 32 0 0,-1 1 8 0 0,1 0 0 0 0,-1 0 0 0 0,0 1-56 0 0,0 0 0 0 0,1-1-64 0 0,0 1 96 0 0,-1-2-32 0 0,2 1 24 0 0,-1-1-88 0 0,-1 0 96 0 0,0-2 32 0 0,0 0-128 0 0,0-1 144 0 0,-2 0-24 0 0,0 1-8 0 0,-1-1 0 0 0,-1 1-8 0 0,2 0 104 0 0,1 0-104 0 0,0 0-40 0 0,0-1 0 0 0,-2 1-64 0 0,0 0 96 0 0,0-1-96 0 0,-2-1 64 0 0,0 1-64 0 0,1-2 64 0 0,-1-1-64 0 0,0 1 0 0 0,0 1 72 0 0,-1 0-72 0 0,0 1 64 0 0,1 0-64 0 0,-1 2 64 0 0,-1 0-64 0 0,1 0 0 0 0,0 2 0 0 0,0 1 0 0 0,0 1-96 0 0,3 1-72 0 0,2 1 88 0 0,6 3-1480 0 0,7 3-8504 0 0,-1-2 3081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17.297"/>
    </inkml:context>
    <inkml:brush xml:id="br0">
      <inkml:brushProperty name="width" value="0.1" units="cm"/>
      <inkml:brushProperty name="height" value="0.1" units="cm"/>
      <inkml:brushProperty name="color" value="#66CC00"/>
    </inkml:brush>
  </inkml:definitions>
  <inkml:trace contextRef="#ctx0" brushRef="#br0">27 44 1983 0 0,'0'-30'203'0'0,"1"29"-160"0"0,-1 1-40 0 0,0 0 0 0 0,0 0 0 0 0,1 0 0 0 0,-1-1 0 0 0,0 1 0 0 0,0 0 0 0 0,1 0 1 0 0,-1-1-1 0 0,0 1 0 0 0,0 0 0 0 0,0 0 0 0 0,1-1 0 0 0,-1 1 0 0 0,0 0 0 0 0,0-1 0 0 0,0 1 0 0 0,0 0 0 0 0,0-1 1 0 0,0 1-1 0 0,0 0 0 0 0,1-1 0 0 0,-1 1 0 0 0,0 0 0 0 0,0-1 0 0 0,0 1 0 0 0,0 0 0 0 0,0-1 0 0 0,-1 1 1 0 0,1 0-1 0 0,0-1 0 0 0,0 1 0 0 0,0 0 0 0 0,0 0 0 0 0,0-1 0 0 0,0 1 0 0 0,0 0 0 0 0,-1-1 0 0 0,1 1 0 0 0,0 0 1 0 0,-1-1-1 0 0,1 1 15 0 0,0 0 0 0 0,0 0 0 0 0,-1 0 0 0 0,1 0 0 0 0,0-1 0 0 0,-1 1 0 0 0,1 0 1 0 0,0 0-1 0 0,-1 0 0 0 0,1 0 0 0 0,0 0 0 0 0,-1 0 0 0 0,1 0 0 0 0,0 0 0 0 0,-1 0 0 0 0,1 0 1 0 0,0 1-1 0 0,0-1 0 0 0,-1 0 0 0 0,1 0 0 0 0,0 0 0 0 0,-1 0 0 0 0,1 0 0 0 0,0 1 1 0 0,0-1-1 0 0,-1 0 0 0 0,1 0 0 0 0,0 0 0 0 0,0 1 0 0 0,-1-1 0 0 0,1 0 0 0 0,0 0 0 0 0,0 1 1 0 0,0-1-1 0 0,0 0 0 0 0,-1 0 0 0 0,1 1 0 0 0,0-1 0 0 0,-3 6 433 0 0,0-1 0 0 0,1 1-1 0 0,0 0 1 0 0,0 0 0 0 0,0 0 0 0 0,1 0 0 0 0,0 0-1 0 0,0 0 1 0 0,0 0 0 0 0,1 11 0 0 0,-1-15-350 0 0,1-1 0 0 0,0 1 0 0 0,0-1 1 0 0,0 1-1 0 0,0 0 0 0 0,1-1 0 0 0,-1 1 1 0 0,0-1-1 0 0,1 1 0 0 0,-1-1 0 0 0,1 1 1 0 0,-1-1-1 0 0,1 1 0 0 0,0-1 0 0 0,-1 0 1 0 0,1 1-1 0 0,0-1 0 0 0,0 0 0 0 0,0 0 1 0 0,2 3-1 0 0,0-3 156 0 0,0 0 1 0 0,0 0-1 0 0,0 0 1 0 0,0 0-1 0 0,0 0 1 0 0,0 0-1 0 0,0-1 1 0 0,5 1-1 0 0,4 0-15 0 0,82 12 1666 0 0,-78-10-1699 0 0,1-1 0 0 0,-1 0 0 0 0,1-2 0 0 0,19-1 0 0 0,66-13 307 0 0,-15 4 28 0 0,-16 6-258 0 0,-41 3-157 0 0,35-6 0 0 0,81-16 391 0 0,-126 21-420 0 0,0 1-1 0 0,0 1 0 0 0,38 6 1 0 0,-31-3-66 0 0,23 1 116 0 0,-15-2 138 0 0,47 10 0 0 0,-71-10-258 0 0,-1-1 0 0 0,1 0 0 0 0,0 0 0 0 0,0-1 0 0 0,19-3 0 0 0,-18 2 3 0 0,23 0 107 0 0,0 1 0 0 0,57 8 0 0 0,-24-1-80 0 0,42 11 133 0 0,-62-17-106 0 0,0-2-1 0 0,58-7 1 0 0,43-2 173 0 0,68-3-206 0 0,-134 5 51 0 0,104 4 0 0 0,-143 3-81 0 0,-1-1 1 0 0,1-3-1 0 0,70-15 0 0 0,-51 7 19 0 0,-13 8-43 0 0,-1 1 0 0 0,1 3 0 0 0,70 6 0 0 0,13 0 0 0 0,138-8 64 0 0,-116 3 7 0 0,-61 1-24 0 0,167 4-26 0 0,-140 6 82 0 0,-4 0-89 0 0,29 6-14 0 0,-3-1 0 0 0,2 0 3 0 0,-118-12 5 0 0,154 28 46 0 0,-117-20 9 0 0,-39-8-78 0 0,1-2 0 0 0,29-1 0 0 0,6 1-4 0 0,5 1 19 0 0,8 1 0 0 0,98 17 0 0 0,-121-13 0 0 0,-31-3 0 0 0,0-1 0 0 0,30 1 0 0 0,6 2 0 0 0,40 4 29 0 0,12 2 6 0 0,-83-10-35 0 0,50 0 0 0 0,-39-5 9 0 0,67-12-1 0 0,-73 9 4 0 0,1 0 0 0 0,-1 2-1 0 0,38 2 1 0 0,34 0 53 0 0,-4 0-66 0 0,-31 2 33 0 0,125-14 0 0 0,-44 0-32 0 0,14-1 0 0 0,-123 10 0 0 0,0 1 0 0 0,56 4 0 0 0,-77 1 9 0 0,-1-2 0 0 0,1 0 1 0 0,0-2-1 0 0,0 0 0 0 0,-1 0 0 0 0,31-10 0 0 0,-26 6-8 0 0,7-3 73 0 0,-29 9-73 0 0,0 0 0 0 0,1 0 0 0 0,-1 0 0 0 0,0 0 1 0 0,0 0-1 0 0,0-1 0 0 0,1 1 0 0 0,-1 0 0 0 0,0 0 0 0 0,0 0 0 0 0,0 0 1 0 0,1 0-1 0 0,-1 0 0 0 0,0 0 0 0 0,0 0 0 0 0,0 0 0 0 0,1 0 1 0 0,-1 0-1 0 0,0 0 0 0 0,0 0 0 0 0,0 0 0 0 0,1 1 0 0 0,-1-1 0 0 0,0 0 1 0 0,0 0-1 0 0,0 0 0 0 0,0 0 0 0 0,1 0 0 0 0,-1 0 0 0 0,0 0 0 0 0,0 0 1 0 0,0 1-1 0 0,0-1 0 0 0,1 0 0 0 0,-1 0 0 0 0,0 0 0 0 0,0 0 0 0 0,0 1 1 0 0,0-1-1 0 0,2 12 16 0 0,-4 13-77 0 0,2-24 53 0 0,-4 48-1338 0 0,4-15-4025 0 0,2-6-1002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2.049"/>
    </inkml:context>
    <inkml:brush xml:id="br0">
      <inkml:brushProperty name="width" value="0.1" units="cm"/>
      <inkml:brushProperty name="height" value="0.1" units="cm"/>
      <inkml:brushProperty name="color" value="#66CC00"/>
    </inkml:brush>
  </inkml:definitions>
  <inkml:trace contextRef="#ctx0" brushRef="#br0">1 87 1375 0 0,'12'-31'64'0'0,"-4"11"8"0"0,-2 3-72 0 0,0 7 0 0 0,-1 6 0 0 0,-3 4 0 0 0,-2-2 192 0 0,2 0 32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5.565"/>
    </inkml:context>
    <inkml:brush xml:id="br0">
      <inkml:brushProperty name="width" value="0.1" units="cm"/>
      <inkml:brushProperty name="height" value="0.1" units="cm"/>
      <inkml:brushProperty name="color" value="#66CC00"/>
    </inkml:brush>
  </inkml:definitions>
  <inkml:trace contextRef="#ctx0" brushRef="#br0">1 0 455 0 0,'21'5'242'0'0,"57"13"76"0"0,-76-18-316 0 0,0 1 0 0 0,0-1 0 0 0,0 1-1 0 0,0 0 1 0 0,0 0 0 0 0,0 0-1 0 0,-1 0 1 0 0,1 0 0 0 0,3 3-1 0 0,6 3-242 0 0,-9-5 145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59.400"/>
    </inkml:context>
    <inkml:brush xml:id="br0">
      <inkml:brushProperty name="width" value="0.1" units="cm"/>
      <inkml:brushProperty name="height" value="0.1" units="cm"/>
      <inkml:brushProperty name="color" value="#E71224"/>
    </inkml:brush>
  </inkml:definitions>
  <inkml:trace contextRef="#ctx0" brushRef="#br0">918 185 4287 0 0,'0'-1'80'0'0,"-1"-1"-1"0"0,0 0 1 0 0,-1 0-1 0 0,1 1 0 0 0,0-1 1 0 0,0 1-1 0 0,-1-1 1 0 0,1 1-1 0 0,-1-1 1 0 0,1 1-1 0 0,-1 0 0 0 0,0 0 1 0 0,1-1-1 0 0,-1 1 1 0 0,0 1-1 0 0,0-1 0 0 0,0 0 1 0 0,0 0-1 0 0,0 1 1 0 0,0-1-1 0 0,0 1 0 0 0,0-1 1 0 0,0 1-1 0 0,0 0 1 0 0,-2 0-1 0 0,-1 0-23 0 0,0-1 0 0 0,1 0 0 0 0,-1 0 0 0 0,1 0 0 0 0,0-1-1 0 0,-6-2 1 0 0,5 1 241 0 0,-1 0-1 0 0,1-1 0 0 0,0 1 1 0 0,-7-8-1 0 0,-14-11 852 0 0,18 19-1087 0 0,0-1-1 0 0,1 2 1 0 0,-1-1 0 0 0,0 1 0 0 0,0 0 0 0 0,-1 1 0 0 0,1 0 0 0 0,0 0-1 0 0,0 0 1 0 0,-1 1 0 0 0,-11 2 0 0 0,-30-3-21 0 0,4-4 343 0 0,-60-4 544 0 0,79 9-775 0 0,0-1 1 0 0,0-2 0 0 0,-32-7-1 0 0,36 6 142 0 0,-34-3-1 0 0,41 6-206 0 0,1-1 0 0 0,0 0 0 0 0,0-1 0 0 0,0 0-1 0 0,0-1 1 0 0,-20-9 0 0 0,28 10-96 0 0,0 0 1 0 0,0 1-1 0 0,0 0 1 0 0,0 0-1 0 0,-1 1 1 0 0,1 0-1 0 0,0 0 1 0 0,-1 0-1 0 0,1 1 0 0 0,-1 0 1 0 0,-12 2-1 0 0,0 2-363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6.506"/>
    </inkml:context>
    <inkml:brush xml:id="br0">
      <inkml:brushProperty name="width" value="0.1" units="cm"/>
      <inkml:brushProperty name="height" value="0.1" units="cm"/>
      <inkml:brushProperty name="color" value="#66CC00"/>
    </inkml:brush>
  </inkml:definitions>
  <inkml:trace contextRef="#ctx0" brushRef="#br0">5 32 455 0 0,'-1'-8'280'0'0,"0"7"-205"0"0,1 0-1 0 0,-1 0 1 0 0,1 0 0 0 0,-1 0-1 0 0,1 0 1 0 0,0 0-1 0 0,0 0 1 0 0,0 0-1 0 0,-1 0 1 0 0,1 0-1 0 0,0 0 1 0 0,0 0 0 0 0,0 0-1 0 0,0 0 1 0 0,1 0-1 0 0,-1 0 1 0 0,0 0-1 0 0,0 0 1 0 0,1 0-1 0 0,-1 0 1 0 0,0 0 0 0 0,1-1-1 0 0,14 20-61 0 0,-11-12-13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7.546"/>
    </inkml:context>
    <inkml:brush xml:id="br0">
      <inkml:brushProperty name="width" value="0.1" units="cm"/>
      <inkml:brushProperty name="height" value="0.1" units="cm"/>
      <inkml:brushProperty name="color" value="#66CC00"/>
    </inkml:brush>
  </inkml:definitions>
  <inkml:trace contextRef="#ctx0" brushRef="#br0">0 102 3423 0 0,'25'-31'152'0'0,"-11"11"32"0"0,0 2-184 0 0,-3 6 0 0 0,-7 7 0 0 0,-2 7 0 0 0,0-4 0 0 0,2-2 0 0 0,4 0 0 0 0,-2-2 0 0 0,0 4-184 0 0,-2 2-16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9.037"/>
    </inkml:context>
    <inkml:brush xml:id="br0">
      <inkml:brushProperty name="width" value="0.1" units="cm"/>
      <inkml:brushProperty name="height" value="0.1" units="cm"/>
      <inkml:brushProperty name="color" value="#66CC00"/>
    </inkml:brush>
  </inkml:definitions>
  <inkml:trace contextRef="#ctx0" brushRef="#br0">0 33 1087 0 0,'11'-10'0'0'0,"1"0"96"0"0,2 1-96 0 0,-2 7 0 0 0,-1 0 0 0 0,-5 2 0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3T00:43:29.874"/>
    </inkml:context>
    <inkml:brush xml:id="br0">
      <inkml:brushProperty name="width" value="0.1" units="cm"/>
      <inkml:brushProperty name="height" value="0.1" units="cm"/>
      <inkml:brushProperty name="color" value="#66CC00"/>
    </inkml:brush>
  </inkml:definitions>
  <inkml:trace contextRef="#ctx0" brushRef="#br0">7 54 1839 0 0,'0'-21'160'0'0,"0"9"-160"0"0,0 0 0 0 0,-2 6 0 0 0,2 4 0 0 0,-2 6 0 0 0,2-2 0 0 0,-2-2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01.627"/>
    </inkml:context>
    <inkml:brush xml:id="br0">
      <inkml:brushProperty name="width" value="0.1" units="cm"/>
      <inkml:brushProperty name="height" value="0.1" units="cm"/>
      <inkml:brushProperty name="color" value="#E71224"/>
    </inkml:brush>
  </inkml:definitions>
  <inkml:trace contextRef="#ctx0" brushRef="#br0">6162 288 1983 0 0,'18'-7'110'0'0,"-15"7"-105"0"0,0-1 1 0 0,-1 0-1 0 0,1 0 0 0 0,0 0 1 0 0,-1 0-1 0 0,1 0 0 0 0,2-2 0 0 0,-4 2 6 0 0,-1 1-1 0 0,1-1 1 0 0,-1 0-1 0 0,0 1 0 0 0,0-1 1 0 0,1 1-1 0 0,-1-1 1 0 0,0 0-1 0 0,0 1 0 0 0,0-1 1 0 0,0 0-1 0 0,0 1 1 0 0,0-1-1 0 0,0 0 0 0 0,0 1 1 0 0,0-1-1 0 0,0 0 1 0 0,0 1-1 0 0,0-1 0 0 0,0 1 1 0 0,0-1-1 0 0,0 0 1 0 0,-1 1-1 0 0,1-1 0 0 0,0 1 1 0 0,-1-1-1 0 0,1 0 1 0 0,0 1-1 0 0,-1-1 0 0 0,1 1 1 0 0,-1-1-1 0 0,1 1 1 0 0,0-1-1 0 0,-1 1 0 0 0,0-1 1 0 0,-18-18 1206 0 0,10 12-745 0 0,1 1 0 0 0,-2 0 0 0 0,1 0 0 0 0,0 1 0 0 0,-1 1 0 0 0,0-1 0 0 0,0 2 0 0 0,-19-5 0 0 0,-7 0 70 0 0,-46-2 1 0 0,19 2-68 0 0,-33-5-92 0 0,-139-25 778 0 0,92 14-121 0 0,-206-9 0 0 0,269 27-719 0 0,-91-20 0 0 0,132 20-169 0 0,-1 1 0 0 0,-48 1 1 0 0,-80 11 7 0 0,60 3-132 0 0,-49 2-3 0 0,70-13 33 0 0,19-1 119 0 0,-133 15-1 0 0,-122 29-75 0 0,211-29-85 0 0,-169 8 220 0 0,-45 7 78 0 0,13-4-108 0 0,1-28 1 0 0,269 4-148 0 0,-52 8 0 0 0,52-4-54 0 0,-47-1 0 0 0,-179 2 46 0 0,165 0-49 0 0,30-3 43 0 0,-229 2 220 0 0,184-3-147 0 0,65 0 0 0 0,-95-9 0 0 0,67 0-60 0 0,57 7-21 0 0,1-1 1 0 0,-1-1 0 0 0,1-1-1 0 0,-41-13 1 0 0,16-2 391 0 0,0 3 0 0 0,-2 2 0 0 0,-84-13 1 0 0,115 25-902 0 0,-1 0 0 0 0,1 1 0 0 0,-1 2-1 0 0,1 0 1 0 0,-1 1 0 0 0,1 1 0 0 0,0 0 0 0 0,0 2 0 0 0,0 1 0 0 0,0 0 0 0 0,1 1 0 0 0,-24 13 0 0 0,1 5-4954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03.970"/>
    </inkml:context>
    <inkml:brush xml:id="br0">
      <inkml:brushProperty name="width" value="0.1" units="cm"/>
      <inkml:brushProperty name="height" value="0.1" units="cm"/>
      <inkml:brushProperty name="color" value="#E71224"/>
    </inkml:brush>
  </inkml:definitions>
  <inkml:trace contextRef="#ctx0" brushRef="#br0">2359 169 2471 0 0,'2'-25'2879'0'0,"-2"22"-2729"0"0,0 1 0 0 0,-1-1-1 0 0,1 1 1 0 0,-1-1 0 0 0,0 1-1 0 0,1 0 1 0 0,-1-1 0 0 0,-1 1 0 0 0,1 0-1 0 0,-2-4 1 0 0,-7-15 828 0 0,10 20-925 0 0,0-1 0 0 0,-1 0 0 0 0,1 0 0 0 0,-1 0 0 0 0,1 1 0 0 0,-1-1 0 0 0,0 0 0 0 0,0 1 0 0 0,0-1-1 0 0,0 1 1 0 0,0-1 0 0 0,0 1 0 0 0,0-1 0 0 0,-1 1 0 0 0,1 0 0 0 0,0-1 0 0 0,-1 1 0 0 0,1 0 0 0 0,-1 0-1 0 0,1 0 1 0 0,-1 0 0 0 0,1 0 0 0 0,-1 1 0 0 0,-2-2 0 0 0,-8 0 52 0 0,-1-1 1 0 0,0 2-1 0 0,0 0 0 0 0,1 0 1 0 0,-1 1-1 0 0,0 1 0 0 0,-16 2 1 0 0,-13 1 228 0 0,-1-2 0 0 0,-74-6 0 0 0,92 2-320 0 0,-21-2 130 0 0,0 1 1 0 0,-81 7 0 0 0,80 1-133 0 0,4 1 27 0 0,-1-1 0 0 0,-67-3-1 0 0,86-3 79 0 0,-34 4-1 0 0,-3 1 35 0 0,-4-4-139 0 0,-52 1 302 0 0,-129-17 0 0 0,-53-30 701 0 0,254 39-1196 0 0,1 3 0 0 0,0 2 0 0 0,-1 2 1 0 0,1 1-1 0 0,-1 3 0 0 0,1 2 0 0 0,0 1 0 0 0,0 3 0 0 0,1 2 0 0 0,-62 24 1 0 0,71-22-2774 0 0,2-3-854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04.806"/>
    </inkml:context>
    <inkml:brush xml:id="br0">
      <inkml:brushProperty name="width" value="0.1" units="cm"/>
      <inkml:brushProperty name="height" value="0.1" units="cm"/>
      <inkml:brushProperty name="color" value="#E71224"/>
    </inkml:brush>
  </inkml:definitions>
  <inkml:trace contextRef="#ctx0" brushRef="#br0">655 43 1839 0 0,'-25'-7'1012'0'0,"-1"2"-1"0"0,0 0 0 0 0,0 2 0 0 0,-50-1 0 0 0,26 5-470 0 0,18 0 95 0 0,-62-6 1 0 0,74 2-454 0 0,-19-3 309 0 0,-59-1 0 0 0,87 7-567 0 0,0 1-1 0 0,-1 0 1 0 0,1 0-1 0 0,0 1 1 0 0,0 0 0 0 0,0 1-1 0 0,0 0 1 0 0,1 1-1 0 0,-21 10 1 0 0,19-6-3200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06.019"/>
    </inkml:context>
    <inkml:brush xml:id="br0">
      <inkml:brushProperty name="width" value="0.1" units="cm"/>
      <inkml:brushProperty name="height" value="0.1" units="cm"/>
      <inkml:brushProperty name="color" value="#E71224"/>
    </inkml:brush>
  </inkml:definitions>
  <inkml:trace contextRef="#ctx0" brushRef="#br0">1823 1 431 0 0,'-1'0'-1'0'0,"-1"1"-1"0"0,1 0 0 0 0,0-1 1 0 0,-1 1-1 0 0,1-1 0 0 0,-1 1 1 0 0,1-1-1 0 0,-1 0 0 0 0,1 0 0 0 0,-1 1 1 0 0,1-1-1 0 0,-2 0 0 0 0,-14 2 251 0 0,15-1-108 0 0,-1 0 0 0 0,1-1 0 0 0,-1 1 0 0 0,0-1 0 0 0,1 0 0 0 0,-1 0 0 0 0,1 0 0 0 0,-1 0 0 0 0,-2-1 0 0 0,-13 0 502 0 0,16 2-574 0 0,-20 2 747 0 0,0 1 1 0 0,0 1 0 0 0,-21 8-1 0 0,35-10-688 0 0,-1 0 0 0 0,0-1-1 0 0,0 0 1 0 0,0 0 0 0 0,0-1 0 0 0,-15 0-1 0 0,-2-2 194 0 0,-26-4 0 0 0,38 3-168 0 0,-27 0 211 0 0,1 1 0 0 0,-44 5-1 0 0,19 0-238 0 0,-36 6 66 0 0,20 0-99 0 0,-20-2 72 0 0,-192 8 463 0 0,242-15-531 0 0,-132-6 254 0 0,128 2-376 0 0,0 2 0 0 0,0 2 0 0 0,1 3 0 0 0,-102 20 0 0 0,111-12-220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9:53.915"/>
    </inkml:context>
    <inkml:brush xml:id="br0">
      <inkml:brushProperty name="width" value="0.1" units="cm"/>
      <inkml:brushProperty name="height" value="0.1" units="cm"/>
      <inkml:brushProperty name="color" value="#E71224"/>
    </inkml:brush>
  </inkml:definitions>
  <inkml:trace contextRef="#ctx0" brushRef="#br0">4221 1694 2303 0 0,'9'-9'1122'0'0,"1"0"0"0"0,14-8 0 0 0,48-26-338 0 0,-37 24-227 0 0,-30 16-307 0 0,14-9 305 0 0,-18 12-447 0 0,0-1-1 0 0,0 0 1 0 0,-1 1 0 0 0,1-1-1 0 0,0 0 1 0 0,0 1 0 0 0,-1-1 0 0 0,1 0-1 0 0,0 0 1 0 0,-1 0 0 0 0,1 0 0 0 0,-1 0-1 0 0,0 1 1 0 0,1-1 0 0 0,-1 0 0 0 0,0 0-1 0 0,1-2 1 0 0,-2 3-28 0 0,-1 0 1 0 0,1 0-1 0 0,-1 1 1 0 0,1-1-1 0 0,-1 1 1 0 0,1-1-1 0 0,0 1 1 0 0,-1 0-1 0 0,1 0 0 0 0,0-1 1 0 0,-3 3-1 0 0,1 0 7 0 0,-1-1-1 0 0,0 1 0 0 0,0-1 1 0 0,-1 0-1 0 0,1 0 1 0 0,0 0-1 0 0,-1 0 0 0 0,1-1 1 0 0,-1 0-1 0 0,1 0 1 0 0,-1 0-1 0 0,0 0 0 0 0,0-1 1 0 0,1 0-1 0 0,-8 0 0 0 0,-5-2 307 0 0,1-1-1 0 0,-1-1 1 0 0,-18-6-1 0 0,19 5-67 0 0,0 1-1 0 0,-32-5 1 0 0,5 5-92 0 0,12 1-52 0 0,-46 1-1 0 0,36 1-17 0 0,31 0-108 0 0,-1 0 0 0 0,1 1 0 0 0,-14 2 0 0 0,18-1-33 0 0,-118 13 510 0 0,105-13-353 0 0,-1-1 0 0 0,1-1 0 0 0,0-1 0 0 0,-29-6 0 0 0,40 6-92 0 0,-277-57 1130 0 0,-95 28-491 0 0,374 31-703 0 0,-41-2 161 0 0,-78 6 1 0 0,8 4-90 0 0,87-7-60 0 0,-13-1-29 0 0,-67-8-1 0 0,90 6 77 0 0,-1 1-1 0 0,1 1 1 0 0,0 0 0 0 0,0 2 0 0 0,-24 4 0 0 0,23-2-45 0 0,-1 0 1 0 0,1-2 0 0 0,-39-1-1 0 0,-69-15 463 0 0,-8 4-72 0 0,-10-1-440 0 0,25 2 66 0 0,110 10-41 0 0,0 0 0 0 0,-20 5 0 0 0,-13 2 22 0 0,-10-2-35 0 0,32-3 4 0 0,0-1-1 0 0,-44-1 1 0 0,50-1 43 0 0,0 0-1 0 0,0 1 1 0 0,-29 6 0 0 0,29-4-45 0 0,0 0 1 0 0,1-2 0 0 0,-30 0-1 0 0,22-1-2 0 0,-10-2 0 0 0,-29-10 64 0 0,42 7-37 0 0,-1 1-1 0 0,-36-1 1 0 0,-14-4 21 0 0,29 7-50 0 0,15 1 15 0 0,-11-1 48 0 0,-42 4 0 0 0,-31 0-2 0 0,89-4-29 0 0,3 0-3 0 0,1 0 0 0 0,-1 2 0 0 0,0 0 0 0 0,0 1 0 0 0,-26 6 0 0 0,14-1-27 0 0,-60 4 0 0 0,67-8 0 0 0,-35 7 0 0 0,41-6 0 0 0,-1 0 0 0 0,-21 0 0 0 0,24-3 9 0 0,1 0 0 0 0,0-1 1 0 0,-1-1-1 0 0,1-1 0 0 0,0 0 0 0 0,-29-10 0 0 0,44 12-9 0 0,-1 0 0 0 0,1 1 0 0 0,0-1 0 0 0,-1 1 0 0 0,1-1 0 0 0,-1 1 0 0 0,1 0 0 0 0,-1 0 0 0 0,1-1 0 0 0,-1 1 0 0 0,1 0 0 0 0,0 0 0 0 0,-1 0 0 0 0,1 1 0 0 0,-1-1 0 0 0,1 0 0 0 0,-1 1 0 0 0,-1 0 0 0 0,3-1 0 0 0,0 1 0 0 0,1-1 0 0 0,-1 1 0 0 0,0-1 0 0 0,0 1 0 0 0,0-1 0 0 0,0 0 0 0 0,1 1 0 0 0,-1-1 0 0 0,0 1 0 0 0,0-1 0 0 0,1 1 0 0 0,-1-1 0 0 0,0 0 0 0 0,1 1 0 0 0,-1-1 0 0 0,1 0 0 0 0,-1 1 0 0 0,0-1 0 0 0,1 0 0 0 0,-1 1 0 0 0,1-1-1 0 0,-1 0 1 0 0,1 0 0 0 0,-1 0 0 0 0,1 1 0 0 0,-1-1 0 0 0,1 0 0 0 0,-1 0 0 0 0,1 0 0 0 0,19 8 12 0 0,-12-6 14 0 0,1 0-1 0 0,0-1 1 0 0,14 1 0 0 0,7 1-12 0 0,-3 0 11 0 0,0-1 0 0 0,30-2 1 0 0,-23-1 15 0 0,5 2-29 0 0,-23 0-12 0 0,1 0 0 0 0,0-2-1 0 0,-1 0 1 0 0,20-4 0 0 0,6-3 18 0 0,-23 5-2 0 0,0-2-1 0 0,19-6 0 0 0,24-11-11 0 0,1 3-1 0 0,107-19 1 0 0,-107 32 17 0 0,88 3 0 0 0,-24 2-10 0 0,0-3-11 0 0,-38-1 0 0 0,62-2 0 0 0,-38-1 0 0 0,1 1 0 0 0,41 11 15 0 0,-75 0 1 0 0,1-4 1 0 0,100-12-1 0 0,-127 5 14 0 0,2 2 1 0 0,-1 3-1 0 0,0 2 0 0 0,0 2 0 0 0,79 14 0 0 0,-106-13-4 0 0,0 0 0 0 0,29-2 0 0 0,20 1 95 0 0,-55 1-62 0 0,33 9-1 0 0,-20-3-27 0 0,-5-5-18 0 0,-1 0 0 0 0,1-2 0 0 0,0-1-1 0 0,35-4 1 0 0,-25 3-9 0 0,0 1-1 0 0,55 10 1 0 0,91 10 60 0 0,-100-15-6 0 0,26 4-63 0 0,-66-4 48 0 0,0-2-1 0 0,61-2 1 0 0,20-18 32 0 0,-113 15 318 0 0,0 1 1 0 0,0 0-1 0 0,0 1 1 0 0,-1 1-1 0 0,1 0 1 0 0,0 1 0 0 0,22 8-1 0 0,-4 2-2099 0 0,82 29 485 0 0,-103-39 1230 0 0,0-1 0 0 0,1 0 0 0 0,13 0 0 0 0,-4 0 8 0 0,-9 0 21 0 0,-1 2-1 0 0,1-1 1 0 0,-1 1-1 0 0,1 1 0 0 0,18 11 1 0 0,-16-10-44 0 0,-1 2 9 0 0,-10-7 0 0 0,-1 1 0 0 0,0-1 1 0 0,0 1-1 0 0,1-1 0 0 0,-1 0 1 0 0,1 0-1 0 0,0 0 0 0 0,-1 0 0 0 0,1-1 1 0 0,-1 1-1 0 0,1-1 0 0 0,0 1 0 0 0,0-1 1 0 0,-1 0-1 0 0,1 0 0 0 0,0 0 0 0 0,0 0 1 0 0,-1-1-1 0 0,1 1 0 0 0,0-1 1 0 0,4-1-1 0 0,44-13 173 0 0,-39 12-109 0 0,0-1 1 0 0,0 1-1 0 0,21-11 0 0 0,-28 10 45 0 0,1 0 1 0 0,-1 1-1 0 0,0-2 0 0 0,-1 1 0 0 0,1 0 1 0 0,-1-1-1 0 0,0 0 0 0 0,6-9 1 0 0,3-6 632 0 0,9-22 1 0 0,-9 16-533 0 0,0 2-935 0 0,-5 12 615 0 0,-1-1 1 0 0,0 0-1 0 0,-1 0 0 0 0,-1 0 0 0 0,0-1 0 0 0,5-27 0 0 0,-10 40 110 0 0,4-20 67 0 0,-2 0 0 0 0,0-1 0 0 0,-2 1-1 0 0,0 0 1 0 0,-5-34 0 0 0,-9-13 47 0 0,-11-73 55 0 0,17 84-134 0 0,-17-66 0 0 0,20 94-6 0 0,0-1 0 0 0,2 1 0 0 0,2-55 0 0 0,1 83-32 0 0,-1-16 0 0 0,-1 0 0 0 0,-1 0 0 0 0,-5-18 0 0 0,1 5 0 0 0,6 22 0 0 0,-2 0 0 0 0,1 1 0 0 0,-1 0 0 0 0,0 0 0 0 0,0-1 0 0 0,-1 2 0 0 0,0-1 0 0 0,0 0 0 0 0,-6-6 0 0 0,6 9 0 0 0,1 0 0 0 0,-1 0 0 0 0,0 0 0 0 0,0 1 0 0 0,-1-1 0 0 0,1 1 0 0 0,-1 0 0 0 0,1 0 0 0 0,-1 1 0 0 0,0-1 0 0 0,0 1 0 0 0,0 0 0 0 0,-8-2 0 0 0,-12-1 0 0 0,-24-4 0 0 0,-376 0 64 0 0,147 10-64 0 0,118-3 0 0 0,-308-6 64 0 0,231 4-64 0 0,-93-19 64 0 0,241 12-64 0 0,24 3 0 0 0,-71-1 0 0 0,-19 18 0 0 0,1 0 0 0 0,79-11 0 0 0,-108-16 0 0 0,31 8 0 0 0,23 3 0 0 0,1 1-3 0 0,0 1 17 0 0,63-5-1 0 0,2-2 0 0 0,-1-3 1 0 0,-120-47-1 0 0,150 51 5 0 0,-1 2 1 0 0,-66-10-1 0 0,49 10-9 0 0,-117-8-9 0 0,-24 13 0 0 0,176 4 0 0 0,9 0-2 0 0,0 1 0 0 0,1 0 0 0 0,-1 0 1 0 0,0 0-1 0 0,1 1 0 0 0,-1 0 0 0 0,1 0 0 0 0,-1 1 0 0 0,1 0 0 0 0,0 0 0 0 0,0 1 1 0 0,1 0-1 0 0,-1 0 0 0 0,1 0 0 0 0,0 1 0 0 0,0 0 0 0 0,0 1 0 0 0,0-1 0 0 0,1 1 1 0 0,0 0-1 0 0,1 0 0 0 0,-1 0 0 0 0,1 1 0 0 0,0 0 0 0 0,1 0 0 0 0,-1 0 0 0 0,1 0 1 0 0,1 0-1 0 0,-1 1 0 0 0,1-1 0 0 0,-1 11 0 0 0,2-7-8 0 0,0 0-1 0 0,1 1 1 0 0,0-1 0 0 0,3 23-1 0 0,13 46-54 0 0,-2-19 42 0 0,-8-23 23 0 0,4 10 0 0 0,-3 1 0 0 0,0 53 0 0 0,-8-84 0 0 0,-1 0 0 0 0,-1 0 0 0 0,-1 0 0 0 0,-1 0 0 0 0,0-1 0 0 0,-9 19 0 0 0,8-19 0 0 0,-11 19 0 0 0,14-29 0 0 0,0-1 0 0 0,0 1 0 0 0,0-1 0 0 0,1 1 0 0 0,0 0 0 0 0,0 0 0 0 0,0 0 0 0 0,1 0 0 0 0,0 9 0 0 0,7 136-1153 0 0,-6-81-1542 0 0,0-27 1119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9:55.659"/>
    </inkml:context>
    <inkml:brush xml:id="br0">
      <inkml:brushProperty name="width" value="0.1" units="cm"/>
      <inkml:brushProperty name="height" value="0.1" units="cm"/>
      <inkml:brushProperty name="color" value="#E71224"/>
    </inkml:brush>
  </inkml:definitions>
  <inkml:trace contextRef="#ctx0" brushRef="#br0">1531 1564 2303 0 0,'-1'-1'30'0'0,"-1"-1"0"0"0,1 1 0 0 0,0 0 0 0 0,0 1 0 0 0,0-1 0 0 0,0 0 0 0 0,-1 0 0 0 0,1 0 0 0 0,0 1 0 0 0,-1-1 0 0 0,1 1 0 0 0,-1-1 0 0 0,1 1 0 0 0,-1-1 0 0 0,1 1 0 0 0,-1 0 0 0 0,1 0 0 0 0,-2 0 0 0 0,-1 0 90 0 0,1 1-1 0 0,-1 0 1 0 0,1 0 0 0 0,-1 0 0 0 0,1 0 0 0 0,-3 2 0 0 0,-16 5-57 0 0,-23 3 1697 0 0,-67 7 0 0 0,112-18-1710 0 0,-1-1-1 0 0,0 1 0 0 0,0 1 1 0 0,0-1-1 0 0,0 0 0 0 0,0 0 1 0 0,0 0-1 0 0,0 0 0 0 0,0 1 0 0 0,1-1 1 0 0,-1 0-1 0 0,0 1 0 0 0,0-1 1 0 0,0 0-1 0 0,1 1 0 0 0,-1-1 1 0 0,0 1-1 0 0,0 0 0 0 0,1-1 1 0 0,-1 1-1 0 0,0-1 0 0 0,1 1 1 0 0,-1 0-1 0 0,1 0 0 0 0,-1-1 0 0 0,1 1 1 0 0,-1 0-1 0 0,1 0 0 0 0,0 0 1 0 0,-1-1-1 0 0,1 1 0 0 0,0 0 1 0 0,0 0-1 0 0,-1 0 0 0 0,1 0 1 0 0,0 0-1 0 0,0 0 0 0 0,0 0 0 0 0,0-1 1 0 0,0 1-1 0 0,0 0 0 0 0,1 0 1 0 0,-1 0-1 0 0,0 0 0 0 0,1 1 1 0 0,0 1 12 0 0,0-1 0 0 0,0 1 0 0 0,0 0 0 0 0,1-1 0 0 0,-1 1 0 0 0,1-1 0 0 0,-1 0-1 0 0,1 1 1 0 0,0-1 0 0 0,0 0 0 0 0,0 0 0 0 0,1 0 0 0 0,1 1 0 0 0,-1-1 12 0 0,0-1 0 0 0,1 0-1 0 0,-1 0 1 0 0,0 0-1 0 0,1 0 1 0 0,-1-1 0 0 0,0 0-1 0 0,1 1 1 0 0,-1-1-1 0 0,1 0 1 0 0,-1 0-1 0 0,0-1 1 0 0,1 1 0 0 0,-1-1-1 0 0,0 0 1 0 0,1 1-1 0 0,-1-2 1 0 0,0 1 0 0 0,0 0-1 0 0,0-1 1 0 0,3-1-1 0 0,9-5 489 0 0,0-1-1 0 0,23-18 0 0 0,-23 16-320 0 0,0 0 0 0 0,0 2 0 0 0,1-1 1 0 0,0 2-1 0 0,0 1 0 0 0,1 0 0 0 0,22-6 0 0 0,16-2-163 0 0,59-7-1 0 0,-106 21-38 0 0,-1 0 0 0 0,1-1 0 0 0,-1 0 0 0 0,1 0 1 0 0,10-6-1 0 0,-15 7-1 0 0,-1 0 1 0 0,0 0-1 0 0,0-1 1 0 0,0 1 0 0 0,0-1-1 0 0,0 1 1 0 0,0-1-1 0 0,0 0 1 0 0,0 0 0 0 0,-1 0-1 0 0,1 0 1 0 0,-1 0-1 0 0,0 0 1 0 0,1 0 0 0 0,-1 0-1 0 0,0-1 1 0 0,0 1-1 0 0,0 0 1 0 0,0-1 0 0 0,0-3-1 0 0,39-301 1992 0 0,-33 211-1464 0 0,-8-148 1 0 0,-1 200-386 0 0,1 20-107 0 0,-1 0-1 0 0,-1 0 1 0 0,-2 0-1 0 0,0 1 1 0 0,-1-1 0 0 0,-2 1-1 0 0,0 0 1 0 0,-2 1-1 0 0,0 0 1 0 0,-1 0-1 0 0,-17-23 1 0 0,-46-71 290 0 0,-62-88 329 0 0,123 191-682 0 0,0-1 0 0 0,0 2 0 0 0,-1 0 0 0 0,0 1-1 0 0,-1 0 1 0 0,-20-10 0 0 0,25 15-2 0 0,-1 1-1 0 0,0 1 1 0 0,0 0 0 0 0,0 1-1 0 0,0 0 1 0 0,-1 1 0 0 0,-18-2-1 0 0,-5 2-10 0 0,-42 3-1 0 0,40 0 3 0 0,1 2 0 0 0,0 2 0 0 0,-55 14 0 0 0,44-5 0 0 0,1 1 0 0 0,1 3 0 0 0,-79 41 0 0 0,-44 40 0 0 0,-34 31 0 0 0,55-9 0 0 0,143-117 0 0 0,-41 34 0 0 0,-48 54 0 0 0,80-77 0 0 0,1 0 0 0 0,0 1 0 0 0,2 1 0 0 0,-1-1 0 0 0,2 2 0 0 0,0-1 0 0 0,-10 32 0 0 0,9-13 0 0 0,1 0 0 0 0,-5 42 0 0 0,11-55 0 0 0,2-1 0 0 0,1 1 0 0 0,0 0 0 0 0,7 40 0 0 0,-1-31 0 0 0,1-1 0 0 0,2 0 0 0 0,1 0 0 0 0,25 52 0 0 0,-27-68 0 0 0,0 0 0 0 0,1 0 0 0 0,1-1 0 0 0,0 0 0 0 0,1-1 0 0 0,1 0 0 0 0,0 0 0 0 0,0-2 0 0 0,19 14 0 0 0,0-3 24 0 0,1-2-1 0 0,0-2 1 0 0,2-1-1 0 0,50 19 0 0 0,-58-28-4 0 0,1-1-1 0 0,0-1 0 0 0,0-1 0 0 0,0-2 1 0 0,0 0-1 0 0,0-2 0 0 0,1-1 0 0 0,-1-1 1 0 0,41-7-1 0 0,4-6 44 0 0,1-2 1 0 0,87-34-1 0 0,8-14 182 0 0,-168 63-246 0 0,0 1 1 0 0,0 0 0 0 0,0 0-1 0 0,1 0 1 0 0,-1 0-1 0 0,0 0 1 0 0,0 0-1 0 0,0 0 1 0 0,0 0-1 0 0,0 0 1 0 0,0 0 0 0 0,0 0-1 0 0,0 0 1 0 0,1 0-1 0 0,-1 0 1 0 0,0 0-1 0 0,0 0 1 0 0,0 0 0 0 0,0 0-1 0 0,0 0 1 0 0,0 0-1 0 0,0 0 1 0 0,0 0-1 0 0,1 0 1 0 0,-1 0-1 0 0,0 0 1 0 0,0 0 0 0 0,0 0-1 0 0,0 0 1 0 0,0 0-1 0 0,0 0 1 0 0,0 0-1 0 0,0 0 1 0 0,0 1 0 0 0,0-1-1 0 0,1 0 1 0 0,-1 0-1 0 0,0 0 1 0 0,0 0-1 0 0,0 0 1 0 0,0 0-1 0 0,0 0 1 0 0,0 0 0 0 0,0 0-1 0 0,0 0 1 0 0,0 1-1 0 0,0-1 1 0 0,0 0-1 0 0,0 0 1 0 0,0 0 0 0 0,0 0-1 0 0,0 0 1 0 0,-2 9-310 0 0,-6 10-350 0 0,-3-2-2630 0 0,-15 19-1 0 0,-3-1-3344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3:30.643"/>
    </inkml:context>
    <inkml:brush xml:id="br0">
      <inkml:brushProperty name="width" value="0.1" units="cm"/>
      <inkml:brushProperty name="height" value="0.1" units="cm"/>
      <inkml:brushProperty name="color" value="#E71224"/>
    </inkml:brush>
  </inkml:definitions>
  <inkml:trace contextRef="#ctx0" brushRef="#br0">333 138 1927 0 0,'-25'-17'402'0'0,"-1"2"-1"0"0,0 1 0 0 0,-1 1 1 0 0,-1 1-1 0 0,-33-9 0 0 0,57 20-353 0 0,-1 0-1 0 0,1 0 0 0 0,-1 1 0 0 0,1 0 0 0 0,-1-1 1 0 0,1 1-1 0 0,-1 1 0 0 0,1-1 0 0 0,-1 1 0 0 0,1 0 1 0 0,-1 0-1 0 0,1 0 0 0 0,0 0 0 0 0,-1 1 1 0 0,1 0-1 0 0,0-1 0 0 0,0 2 0 0 0,0-1 0 0 0,0 0 1 0 0,1 1-1 0 0,-1 0 0 0 0,1 0 0 0 0,-4 4 0 0 0,3-3-9 0 0,0 0 0 0 0,1 1 0 0 0,0 0 0 0 0,0 0 0 0 0,0 0 0 0 0,0 0 0 0 0,1 0 0 0 0,0 0 0 0 0,0 1 0 0 0,0-1 0 0 0,1 1 0 0 0,-1 0 0 0 0,1-1 0 0 0,1 1 0 0 0,-1 0 0 0 0,1-1-1 0 0,1 11 1 0 0,2 3 207 0 0,1 0 0 0 0,1 0-1 0 0,0-1 1 0 0,1 1-1 0 0,1-1 1 0 0,18 32-1 0 0,-23-48-207 0 0,-1 0 0 0 0,0 0 0 0 0,1 1 0 0 0,-1-1 0 0 0,1 0 0 0 0,0-1 0 0 0,-1 1 0 0 0,1 0 0 0 0,0 0 0 0 0,0-1 0 0 0,0 1 0 0 0,0-1 0 0 0,1 0 0 0 0,-1 1 0 0 0,0-1-1 0 0,1 0 1 0 0,-1-1 0 0 0,0 1 0 0 0,1 0 0 0 0,-1-1 0 0 0,1 1 0 0 0,-1-1 0 0 0,6 1 0 0 0,-5-2 15 0 0,1 1 1 0 0,-1-1-1 0 0,1 1 0 0 0,-1-1 1 0 0,1 0-1 0 0,-1-1 0 0 0,0 1 1 0 0,1 0-1 0 0,-1-1 0 0 0,0 0 0 0 0,0 0 1 0 0,0 0-1 0 0,0 0 0 0 0,0 0 1 0 0,-1-1-1 0 0,5-4 0 0 0,67-76 332 0 0,-71 79-377 0 0,0 0 0 0 0,0-1-1 0 0,0 1 1 0 0,0-1 0 0 0,-1 1-1 0 0,0-1 1 0 0,0 0-1 0 0,0 0 1 0 0,0 0 0 0 0,-1 0-1 0 0,0 0 1 0 0,0 0 0 0 0,0-6-1 0 0,-1 8-1 0 0,0 0 0 0 0,0-1 0 0 0,-1 1 1 0 0,1-1-1 0 0,-1 1 0 0 0,0 0 0 0 0,0 0 0 0 0,0-1 0 0 0,0 1 0 0 0,0 0 0 0 0,-1 0 0 0 0,0 0 0 0 0,1 0 0 0 0,-1 1 0 0 0,0-1 0 0 0,0 0 0 0 0,-1 1 0 0 0,1-1 0 0 0,0 1 0 0 0,-1 0 0 0 0,-3-3 0 0 0,0 1 26 0 0,-30-20 3 0 0,34 23-35 0 0,1 0 1 0 0,0 1-1 0 0,-1-1 0 0 0,1 0 1 0 0,-1 1-1 0 0,1-1 1 0 0,-1 1-1 0 0,1 0 0 0 0,-1-1 1 0 0,1 1-1 0 0,-1 0 0 0 0,1 0 1 0 0,-1 0-1 0 0,1 0 0 0 0,-1 0 1 0 0,1 0-1 0 0,-1 0 1 0 0,1 1-1 0 0,-1-1 0 0 0,1 1 1 0 0,-1-1-1 0 0,1 1 0 0 0,-2 0 1 0 0,-1 4-12 0 0,1 0 0 0 0,0 0 0 0 0,0 0 1 0 0,0 1-1 0 0,0-1 0 0 0,1 1 0 0 0,0-1 1 0 0,0 1-1 0 0,-1 8 0 0 0,3-13 12 0 0,-3 8 0 0 0,1-1 0 0 0,1 1 0 0 0,-1 0 0 0 0,1 12 0 0 0,1-17 0 0 0,0-1 0 0 0,1 1 0 0 0,-1-1 0 0 0,1 1 0 0 0,-1-1 0 0 0,1 0 0 0 0,0 1 0 0 0,1-1 0 0 0,-1 0 0 0 0,1 0 0 0 0,-1 0 0 0 0,1 0 0 0 0,0 0 0 0 0,3 3 0 0 0,-4-4 8 0 0,6 6 79 0 0,-1 0 0 0 0,1-1 0 0 0,0 0 0 0 0,15 10 0 0 0,-20-15-64 0 0,1-1 0 0 0,0 1 0 0 0,0-1 0 0 0,0 0 0 0 0,0 0 0 0 0,0 0 0 0 0,0 0 0 0 0,0 0 0 0 0,0-1 1 0 0,0 1-1 0 0,1-1 0 0 0,-1 0 0 0 0,0 0 0 0 0,0 0 0 0 0,0 0 0 0 0,0-1 0 0 0,0 1 0 0 0,1-1 0 0 0,3-2 0 0 0,-2 1 16 0 0,-1 0 1 0 0,0 0-1 0 0,1-1 0 0 0,-1 1 0 0 0,0-1 0 0 0,0 0 0 0 0,-1-1 0 0 0,1 1 1 0 0,-1 0-1 0 0,1-1 0 0 0,4-8 0 0 0,-4 7-9 0 0,-1 0 0 0 0,0 0 0 0 0,0-1-1 0 0,0 1 1 0 0,-1-1 0 0 0,0 1 0 0 0,0-1 0 0 0,-1 0-1 0 0,2-7 1 0 0,-3 11-19 0 0,1 0-1 0 0,-1-1 0 0 0,0 1 1 0 0,0 0-1 0 0,-1-1 0 0 0,1 1 0 0 0,0 0 1 0 0,-1 0-1 0 0,1-1 0 0 0,-1 1 1 0 0,0 0-1 0 0,0 0 0 0 0,1 0 1 0 0,-1 0-1 0 0,-1 0 0 0 0,1 0 0 0 0,0 0 1 0 0,0 0-1 0 0,-3-2 0 0 0,2 2-4 0 0,-1 0-1 0 0,1 0 0 0 0,-1 1 0 0 0,0-1 0 0 0,0 0 0 0 0,1 1 0 0 0,-1 0 0 0 0,0 0 1 0 0,0 0-1 0 0,0 0 0 0 0,0 0 0 0 0,-5 0 0 0 0,0 0-5 0 0,1 1 0 0 0,-1 0 0 0 0,1 0 0 0 0,-1 1 0 0 0,1 0 0 0 0,0 0 0 0 0,-1 0 0 0 0,1 1 0 0 0,0 0-1 0 0,0 1 1 0 0,-8 3 0 0 0,6 0-9 0 0,1 1 0 0 0,0 0 0 0 0,0 0 0 0 0,0 1-1 0 0,1 0 1 0 0,0 0 0 0 0,1 1 0 0 0,-10 15 0 0 0,14-20 5 0 0,0 0 0 0 0,1 0 0 0 0,-1-1 0 0 0,1 1 0 0 0,-1 1 0 0 0,1-1 0 0 0,1 0 0 0 0,-1 0 0 0 0,0 0 0 0 0,1 0 0 0 0,0 1 0 0 0,0-1 0 0 0,0 0 0 0 0,2 5 0 0 0,-2-7 14 0 0,1 0-1 0 0,-1 0 1 0 0,1-1-1 0 0,0 1 1 0 0,0 0-1 0 0,-1-1 1 0 0,1 1-1 0 0,0-1 1 0 0,1 1 0 0 0,-1-1-1 0 0,0 1 1 0 0,0-1-1 0 0,1 0 1 0 0,-1 0-1 0 0,0 0 1 0 0,1 1-1 0 0,-1-1 1 0 0,1-1-1 0 0,0 1 1 0 0,-1 0 0 0 0,1 0-1 0 0,0-1 1 0 0,-1 1-1 0 0,1-1 1 0 0,0 1-1 0 0,0-1 1 0 0,0 0-1 0 0,-1 1 1 0 0,1-1 0 0 0,0 0-1 0 0,0 0 1 0 0,0 0-1 0 0,0-1 1 0 0,2 0-1 0 0,3 0 28 0 0,0 0 0 0 0,-1-1 0 0 0,0 0 0 0 0,1-1 0 0 0,-1 1 0 0 0,0-1 0 0 0,0 0 1 0 0,0-1-1 0 0,0 1 0 0 0,-1-1 0 0 0,0 0 0 0 0,1-1 0 0 0,-2 1 0 0 0,1-1 0 0 0,8-10 0 0 0,-3 1 4 0 0,-1 1 1 0 0,0-1 0 0 0,-1-1 0 0 0,0 0-1 0 0,6-20 1 0 0,-12 30-34 0 0,0-1 0 0 0,-1 0 0 0 0,0 0 0 0 0,0 0-1 0 0,0 0 1 0 0,-1 0 0 0 0,0 0 0 0 0,0 0 0 0 0,-1-1 0 0 0,1 1 0 0 0,-1 0 0 0 0,-1 0-1 0 0,1 1 1 0 0,-1-1 0 0 0,0 0 0 0 0,0 0 0 0 0,-1 1 0 0 0,1-1 0 0 0,-1 1 0 0 0,-1 0 0 0 0,1 0-1 0 0,-5-5 1 0 0,6 8-8 0 0,1 0 0 0 0,-1 1 0 0 0,0-1 0 0 0,0 1 0 0 0,0 0 0 0 0,1-1 0 0 0,-1 1 0 0 0,-1 0 0 0 0,1 0 0 0 0,0 0 0 0 0,0 1 0 0 0,0-1 0 0 0,0 0 0 0 0,-1 1 0 0 0,1-1 0 0 0,0 1 0 0 0,0 0 0 0 0,-1 0 0 0 0,1 0 0 0 0,0 0 0 0 0,-1 0 0 0 0,1 1 0 0 0,0-1 0 0 0,0 0 0 0 0,-1 1 0 0 0,-3 1 0 0 0,0 1 0 0 0,-1 0 0 0 0,1 0 0 0 0,0 0 0 0 0,0 1 0 0 0,0 0 0 0 0,0 0 0 0 0,-6 7 0 0 0,-1 1-14 0 0,1 1 0 0 0,1 0-1 0 0,0 0 1 0 0,0 1 0 0 0,2 0 0 0 0,-11 19-1 0 0,16-24 8 0 0,0 1-1 0 0,0-1 0 0 0,1 1 1 0 0,0-1-1 0 0,1 1 0 0 0,0 0 0 0 0,1 0 1 0 0,-1 0-1 0 0,2 0 0 0 0,0 0 1 0 0,0 0-1 0 0,2 12 0 0 0,-2-19 14 0 0,1 1 0 0 0,0 0 0 0 0,0-1 0 0 0,0 1 0 0 0,0-1 0 0 0,1 1 0 0 0,-1-1 0 0 0,1 1 0 0 0,0-1 0 0 0,0 0 0 0 0,0 0 0 0 0,1 0 0 0 0,-1 0 0 0 0,1 0 0 0 0,-1-1 0 0 0,6 5 0 0 0,-3-4 14 0 0,-1-1 1 0 0,1 1-1 0 0,0-1 1 0 0,-1 0-1 0 0,1 0 1 0 0,0 0-1 0 0,0-1 1 0 0,1 0-1 0 0,-1 0 1 0 0,10 0-1 0 0,-4-1 11 0 0,1 0 0 0 0,-1-1 0 0 0,0 0 1 0 0,1-1-1 0 0,-1 0 0 0 0,0-1 0 0 0,0 0 0 0 0,0-1 0 0 0,-1 0 0 0 0,16-9 1 0 0,-13 5-7 0 0,1-1 1 0 0,-2-1-1 0 0,1 0 1 0 0,-1-1-1 0 0,14-17 1 0 0,-20 22-18 0 0,0-1 1 0 0,-1 0-1 0 0,0-1 1 0 0,-1 1 0 0 0,1-1-1 0 0,-1 0 1 0 0,-1 0-1 0 0,1 0 1 0 0,-2-1-1 0 0,1 1 1 0 0,1-13 0 0 0,-3 16-4 0 0,-1 0 0 0 0,-1-1 0 0 0,1 1-1 0 0,-1 0 1 0 0,0 0 0 0 0,0-1 0 0 0,0 1 0 0 0,-1 0 0 0 0,0 0 0 0 0,0 0 0 0 0,0 0 0 0 0,-1 1 0 0 0,1-1 0 0 0,-1 0 0 0 0,0 1 0 0 0,0 0 0 0 0,-1 0 0 0 0,1 0 0 0 0,-1 0 0 0 0,0 1 0 0 0,-7-6 0 0 0,0 1 8 0 0,-1 0 1 0 0,0 0-1 0 0,0 1 0 0 0,-1 1 1 0 0,0 0-1 0 0,-27-8 0 0 0,26 10-6 0 0,-1 0-1 0 0,0 1 0 0 0,0 1 1 0 0,-17-1-1 0 0,27 2-4 0 0,1 1 0 0 0,-1 1-1 0 0,1-1 1 0 0,-1 1 0 0 0,1 0-1 0 0,-1-1 1 0 0,1 2 0 0 0,0-1-1 0 0,-1 1 1 0 0,1-1 0 0 0,0 1-1 0 0,0 0 1 0 0,0 1 0 0 0,0-1 0 0 0,1 1-1 0 0,-1 0 1 0 0,1-1 0 0 0,-5 6-1 0 0,1 1 12 0 0,0 0 0 0 0,1 1 0 0 0,1-1 0 0 0,0 1 0 0 0,0 0 0 0 0,1 0 0 0 0,-4 16 0 0 0,-1 3-712 0 0,-5 45 1 0 0,8-32-3993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9:57.876"/>
    </inkml:context>
    <inkml:brush xml:id="br0">
      <inkml:brushProperty name="width" value="0.1" units="cm"/>
      <inkml:brushProperty name="height" value="0.1" units="cm"/>
      <inkml:brushProperty name="color" value="#E71224"/>
    </inkml:brush>
  </inkml:definitions>
  <inkml:trace contextRef="#ctx0" brushRef="#br0">510 1222 3911 0 0,'-4'-2'195'0'0,"0"0"0"0"0,0-1-1 0 0,1 1 1 0 0,-1-1-1 0 0,1 0 1 0 0,0 0 0 0 0,0 0-1 0 0,-5-7 1 0 0,7 9-120 0 0,1 0 1 0 0,-1 0 0 0 0,1 1-1 0 0,-1-1 1 0 0,1 0 0 0 0,-1 0-1 0 0,1 0 1 0 0,-1 0 0 0 0,1 0-1 0 0,0 0 1 0 0,0 0 0 0 0,-1 0-1 0 0,1 0 1 0 0,0 0 0 0 0,0 0-1 0 0,0 0 1 0 0,0 0-1 0 0,0 0 1 0 0,0 0 0 0 0,0 0-1 0 0,1 0 1 0 0,-1 0 0 0 0,0 0-1 0 0,0 0 1 0 0,1 0 0 0 0,-1 0-1 0 0,1 0 1 0 0,-1 0 0 0 0,1 0-1 0 0,-1 1 1 0 0,1-1 0 0 0,-1 0-1 0 0,1 0 1 0 0,0 1 0 0 0,0-1-1 0 0,-1 0 1 0 0,1 0-1 0 0,0 1 1 0 0,0-1 0 0 0,0 1-1 0 0,0-1 1 0 0,-1 1 0 0 0,3-1-1 0 0,9-4 403 0 0,0 0-1 0 0,0 1 0 0 0,0 0 1 0 0,1 1-1 0 0,0 1 0 0 0,13-2 1 0 0,2 2 460 0 0,49 3 1 0 0,63 15 345 0 0,5 0-256 0 0,-115-12-636 0 0,-1 0-1 0 0,0 2 1 0 0,50 17 0 0 0,-43-12-105 0 0,57 10 0 0 0,-45-15 205 0 0,65 1 0 0 0,-44-5 16 0 0,132 22 0 0 0,-130-9-248 0 0,53 7-112 0 0,-109-21-116 0 0,1-1 0 0 0,-1 0 0 0 0,0 0 0 0 0,0-2-1 0 0,28-6 1 0 0,72-27 639 0 0,-76 22-373 0 0,44-11 41 0 0,25-9-135 0 0,-95 28-198 0 0,1-1 0 0 0,-1-1 0 0 0,-1 0 1 0 0,1-1-1 0 0,20-17 0 0 0,-22 16 34 0 0,-1 0 0 0 0,0-1 0 0 0,-1 0 0 0 0,0-1 0 0 0,-1 0 0 0 0,0-1 0 0 0,-1 1 0 0 0,0-1-1 0 0,-1-1 1 0 0,0 1 0 0 0,-1-1 0 0 0,0 0 0 0 0,-1-1 0 0 0,0 1 0 0 0,-2-1 0 0 0,1 1 0 0 0,0-25 0 0 0,-6-23 16 0 0,-2 1 0 0 0,-16-70 0 0 0,11 84-27 0 0,-3-1 0 0 0,-1 2 1 0 0,-37-77-1 0 0,35 91-18 0 0,-2 2-1 0 0,-1 0 1 0 0,-1 1 0 0 0,-1 1-1 0 0,-39-38 1 0 0,46 53-11 0 0,1 1 0 0 0,-2 0 0 0 0,1 1 0 0 0,-1 1 0 0 0,-1 0 0 0 0,0 1 0 0 0,0 1 0 0 0,-33-11 0 0 0,-9 3 0 0 0,-75-11 0 0 0,1 10 0 0 0,-175 2 0 0 0,204 11 0 0 0,84 3 0 0 0,-215-2 0 0 0,180 4 0 0 0,0 3 0 0 0,-68 14 0 0 0,60-5 0 0 0,-158 38 0 0 0,184-41 0 0 0,0 1 0 0 0,2 2 0 0 0,0 2 0 0 0,0 1 0 0 0,-59 41 0 0 0,65-39 0 0 0,-66 52 0 0 0,84-62 0 0 0,0 1 0 0 0,1 0 0 0 0,0 1 0 0 0,0-1 0 0 0,2 1 0 0 0,-12 22 0 0 0,-23 47 0 0 0,-30 63 0 0 0,57-107 0 0 0,1-1 0 0 0,-10 43 0 0 0,21-61 0 0 0,0-1 0 0 0,2 1 0 0 0,0-1 0 0 0,1 1 0 0 0,1 0 0 0 0,2 16 0 0 0,0 10 0 0 0,0-8 0 0 0,12 64 0 0 0,-11-86 7 0 0,0 0 0 0 0,1 0 0 0 0,0-1 0 0 0,1 0 0 0 0,0 0 0 0 0,1 0 0 0 0,0-1-1 0 0,18 21 1 0 0,3-2 44 0 0,50 42 0 0 0,-30-30-27 0 0,-25-22 3 0 0,2 0 0 0 0,0-2 1 0 0,1-1-1 0 0,48 23 0 0 0,-27-19 43 0 0,1-2 0 0 0,52 13-1 0 0,-86-28-53 0 0,0 0-1 0 0,-1 1 1 0 0,0 0-1 0 0,13 8 1 0 0,-22-11-13 0 0,-1 0-1 0 0,0 0 1 0 0,0 0 0 0 0,0 0 0 0 0,-1 0 0 0 0,1 1-1 0 0,0-1 1 0 0,-1 1 0 0 0,0 0 0 0 0,1 0-1 0 0,-1 0 1 0 0,0 0 0 0 0,-1 0 0 0 0,1 1 0 0 0,0-1-1 0 0,-1 0 1 0 0,0 1 0 0 0,0-1 0 0 0,0 1 0 0 0,0-1-1 0 0,0 7 1 0 0,-1 1-102 0 0,-1 0-1 0 0,0 1 1 0 0,-1-1 0 0 0,0 0-1 0 0,0 0 1 0 0,-7 15 0 0 0,-29 66-2592 0 0,31-78 1949 0 0,-22 46-6754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46.336"/>
    </inkml:context>
    <inkml:brush xml:id="br0">
      <inkml:brushProperty name="width" value="0.1" units="cm"/>
      <inkml:brushProperty name="height" value="0.1" units="cm"/>
      <inkml:brushProperty name="color" value="#E71224"/>
    </inkml:brush>
  </inkml:definitions>
  <inkml:trace contextRef="#ctx0" brushRef="#br0">46 0 2071 0 0,'-1'1'76'0'0,"1"0"0"0"0,0-1 0 0 0,-1 1 0 0 0,1 0 0 0 0,-1 0 0 0 0,1-1 0 0 0,-1 1 0 0 0,0 0 0 0 0,1-1 0 0 0,-1 1 0 0 0,0-1 0 0 0,1 1 0 0 0,-1-1 0 0 0,0 1 0 0 0,0-1 0 0 0,0 1 0 0 0,1-1 0 0 0,-1 0 0 0 0,0 1 0 0 0,0-1 0 0 0,-1 0 0 0 0,-4 3 187 0 0,6-3-250 0 0,-19 18 617 0 0,19-17-577 0 0,-1-1 0 0 0,1 1-1 0 0,-1 0 1 0 0,1 0 0 0 0,-1 0 0 0 0,1 0-1 0 0,0 0 1 0 0,-1-1 0 0 0,1 1-1 0 0,0 0 1 0 0,0 0 0 0 0,-1 0 0 0 0,1 0-1 0 0,0 0 1 0 0,0 0 0 0 0,0 0 0 0 0,0 0-1 0 0,1 0 1 0 0,-1 0 0 0 0,0 0-1 0 0,0 0 1 0 0,0 0 0 0 0,1 0 0 0 0,0 1-1 0 0,1 0 149 0 0,0 0-1 0 0,0 0 0 0 0,0 0 0 0 0,1 0 0 0 0,-1-1 0 0 0,1 1 0 0 0,-1 0 0 0 0,1-1 0 0 0,0 0 0 0 0,0 0 0 0 0,5 2 0 0 0,13 6 303 0 0,-12-5-410 0 0,0 0 0 0 0,1-1-1 0 0,-1 0 1 0 0,1-1 0 0 0,0 0-1 0 0,0 0 1 0 0,10 0 0 0 0,-6-1 13 0 0,253 36 1558 0 0,-173-30-1192 0 0,172-10 0 0 0,-200 3-118 0 0,83 11 0 0 0,-88-6-246 0 0,-34-2-55 0 0,110 3 286 0 0,85-23 562 0 0,-132 8-642 0 0,-15 1-176 0 0,79-3 314 0 0,-148 11-366 0 0,7 1 104 0 0,-10-1-12 0 0,-7-3 47 0 0,2 2-157 0 0,1-1 1 0 0,-1 1 0 0 0,0 0-1 0 0,0 0 1 0 0,0 0-1 0 0,-1 0 1 0 0,1 1-1 0 0,0-1 1 0 0,0 0-1 0 0,0 1 1 0 0,-1 0-1 0 0,1-1 1 0 0,0 1-1 0 0,0 0 1 0 0,-1 0-1 0 0,1 0 1 0 0,0 1-1 0 0,0-1 1 0 0,-1 0 0 0 0,1 1-1 0 0,0 0 1 0 0,0-1-1 0 0,0 1 1 0 0,0 0-1 0 0,0 0 1 0 0,-4 2-1 0 0,-23 18-1149 0 0,8-6-4192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50.873"/>
    </inkml:context>
    <inkml:brush xml:id="br0">
      <inkml:brushProperty name="width" value="0.1" units="cm"/>
      <inkml:brushProperty name="height" value="0.1" units="cm"/>
      <inkml:brushProperty name="color" value="#E71224"/>
    </inkml:brush>
  </inkml:definitions>
  <inkml:trace contextRef="#ctx0" brushRef="#br0">4812 33 1839 0 0,'-1'-1'18'0'0,"0"0"-1"0"0,0 0 1 0 0,0 1-1 0 0,0-1 1 0 0,0 1-1 0 0,0-1 1 0 0,0 1-1 0 0,0-1 1 0 0,0 1-1 0 0,-1 0 1 0 0,1 0-1 0 0,0-1 1 0 0,0 1-1 0 0,0 0 1 0 0,0 0-1 0 0,0 0 0 0 0,-3 0 1 0 0,2 0-16 0 0,1 1 0 0 0,-1-1 0 0 0,1-1 0 0 0,-1 1 0 0 0,0 0 0 0 0,1 0 0 0 0,-1 0 0 0 0,1-1 0 0 0,-1 1 0 0 0,1-1 0 0 0,-1 0 0 0 0,1 1 0 0 0,-1-1-1 0 0,-1-1 1 0 0,0 0 205 0 0,0-1-1 0 0,0 1 0 0 0,0 0 0 0 0,-1 0 0 0 0,1 1 0 0 0,0-1 1 0 0,-1 1-1 0 0,0 0 0 0 0,-5-2 0 0 0,6 3-98 0 0,1 0 0 0 0,-1 0 0 0 0,0 0 0 0 0,1 0 0 0 0,-1 1-1 0 0,0-1 1 0 0,1 1 0 0 0,-1 0 0 0 0,1-1 0 0 0,-1 1 0 0 0,1 0 0 0 0,-1 1 0 0 0,1-1 0 0 0,-3 2-1 0 0,-2 1 70 0 0,0-1 0 0 0,0 0 0 0 0,0 0 0 0 0,0 0 0 0 0,0-1-1 0 0,-1 0 1 0 0,1-1 0 0 0,-11 2 0 0 0,2-3 291 0 0,0 1 0 0 0,0-2 0 0 0,-16-2 0 0 0,22 2-258 0 0,0 0 0 0 0,1 1-1 0 0,-1 0 1 0 0,-18 3-1 0 0,-35 2 250 0 0,-124 29 32 0 0,154-29-397 0 0,0-2 0 0 0,0-1 1 0 0,-34-3-1 0 0,18 1 251 0 0,15 1-159 0 0,-40 7 0 0 0,47-3-161 0 0,-1-2 1 0 0,1-2-1 0 0,-29-1 1 0 0,33 0 57 0 0,0 1 1 0 0,1 1-1 0 0,0 0 1 0 0,-1 2-1 0 0,-27 8 1 0 0,21-4-45 0 0,0-3-1 0 0,-36 4 1 0 0,21-6-2 0 0,13-1 85 0 0,-2-1 1 0 0,-36-3-1 0 0,-75-2 182 0 0,95 5-163 0 0,-50-6-1 0 0,35-4 71 0 0,-1 4 0 0 0,-122 4-1 0 0,105 10-194 0 0,-93 5 32 0 0,16-16 16 0 0,95 2-32 0 0,-118 14 0 0 0,76-7-4 0 0,-8 2 19 0 0,68-3-15 0 0,-108 18 117 0 0,139-22-149 0 0,0-1 0 0 0,1 0-1 0 0,-1-1 1 0 0,0 0 0 0 0,-23-4-1 0 0,-26-1 14 0 0,-22 1 43 0 0,-36 1 5 0 0,46 2 100 0 0,21-1-66 0 0,-105-7 151 0 0,-28 3 84 0 0,164 6-330 0 0,-20 1 0 0 0,-49-7 0 0 0,74 4 0 0 0,-1 2 0 0 0,-33 3 0 0 0,-2-1 0 0 0,17-2 9 0 0,-62 2 62 0 0,89-1-65 0 0,1 1 0 0 0,-1 0 0 0 0,1 0 0 0 0,0 1 0 0 0,0 1 0 0 0,0-1 0 0 0,-12 7 0 0 0,-23 17-2340 0 0,-72 56 0 0 0,83-57-2662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52.660"/>
    </inkml:context>
    <inkml:brush xml:id="br0">
      <inkml:brushProperty name="width" value="0.1" units="cm"/>
      <inkml:brushProperty name="height" value="0.1" units="cm"/>
      <inkml:brushProperty name="color" value="#E71224"/>
    </inkml:brush>
  </inkml:definitions>
  <inkml:trace contextRef="#ctx0" brushRef="#br0">2708 1 1295 0 0,'33'14'858'0'0,"-33"-14"-805"0"0,0 0 0 0 0,1 0 0 0 0,-1 0 0 0 0,0 0 0 0 0,1 0 0 0 0,-1 0 0 0 0,0 0 0 0 0,1 0 0 0 0,-1 0-1 0 0,0 0 1 0 0,1 1 0 0 0,-1-1 0 0 0,0 0 0 0 0,1 0 0 0 0,-1 0 0 0 0,0 0 0 0 0,0 1 0 0 0,1-1 0 0 0,-1 0 0 0 0,0 0 0 0 0,0 0 0 0 0,1 1 0 0 0,-1-1 0 0 0,0 0 0 0 0,0 1 0 0 0,0-1 0 0 0,1 0 0 0 0,-1 0 0 0 0,0 1 0 0 0,-8 3 1405 0 0,-17 1 67 0 0,-113 23 413 0 0,135-27-1847 0 0,0-1 0 0 0,1 0 0 0 0,-1 0 0 0 0,0 0 0 0 0,0 0 0 0 0,0 0 0 0 0,0-1 0 0 0,1 1 0 0 0,-1-1-1 0 0,-4-1 1 0 0,6 2-51 0 0,0 0 0 0 0,0 0 0 0 0,1 0 0 0 0,-1 0 0 0 0,0 0 0 0 0,0 0 1 0 0,0 1-1 0 0,0-1 0 0 0,1 0 0 0 0,-1 0 0 0 0,0 1 0 0 0,0-1 0 0 0,1 1 0 0 0,-1-1 0 0 0,0 0 0 0 0,0 1 0 0 0,1 0 0 0 0,-1-1 0 0 0,1 1 0 0 0,-2 0 0 0 0,2 0-17 0 0,-1-1 1 0 0,1 1-1 0 0,0-1 1 0 0,-1 1 0 0 0,1-1-1 0 0,-1 1 1 0 0,1-1-1 0 0,-1 1 1 0 0,1-1-1 0 0,-1 0 1 0 0,0 1-1 0 0,1-1 1 0 0,-1 0-1 0 0,1 1 1 0 0,-1-1-1 0 0,0 0 1 0 0,1 0 0 0 0,-1 0-1 0 0,1 0 1 0 0,-1 0-1 0 0,0 0 1 0 0,1 0-1 0 0,-1 0 1 0 0,0 0-1 0 0,1 0 1 0 0,-1 0-1 0 0,0 0 1 0 0,1 0-1 0 0,-2-1 1 0 0,0 0 51 0 0,0 0-1 0 0,-1 0 1 0 0,1 0-1 0 0,0 0 1 0 0,-1 0-1 0 0,1 0 1 0 0,-1 1-1 0 0,1-1 1 0 0,-1 1-1 0 0,1 0 1 0 0,-1 0-1 0 0,1 0 1 0 0,-1 0-1 0 0,0 0 1 0 0,1 0-1 0 0,-3 1 1 0 0,-20-1 53 0 0,18-1-92 0 0,-1 1 0 0 0,1 0 1 0 0,-1 1-1 0 0,1 0 0 0 0,-1 0 0 0 0,1 0 1 0 0,-9 3-1 0 0,-5 1 4 0 0,10 1-14 0 0,10-5-23 0 0,0-1-1 0 0,0 1 1 0 0,0-1 0 0 0,0 1-1 0 0,1-1 1 0 0,-1 1-1 0 0,0-1 1 0 0,0 1-1 0 0,0-1 1 0 0,0 0-1 0 0,0 1 1 0 0,0-1-1 0 0,0 0 1 0 0,-2 0-1 0 0,-33 8 34 0 0,25-5-18 0 0,6-2 6 0 0,4 0-14 0 0,0-1 0 0 0,0 0 0 0 0,0 1 0 0 0,0-1 0 0 0,0 0 0 0 0,1 0-1 0 0,-1 0 1 0 0,0 0 0 0 0,0 0 0 0 0,0 0 0 0 0,0 0 0 0 0,0 0 0 0 0,0 0 0 0 0,0 0 0 0 0,0 0 0 0 0,0-1-1 0 0,-1 1 1 0 0,-3 2 43 0 0,5-2-51 0 0,0 0 0 0 0,0 0-1 0 0,-1 0 1 0 0,1 0 0 0 0,0 0 0 0 0,0 1-1 0 0,0-1 1 0 0,0 0 0 0 0,0 0-1 0 0,0 0 1 0 0,-1 0 0 0 0,1 0 0 0 0,0 0-1 0 0,0 0 1 0 0,0 0 0 0 0,0 0 0 0 0,-1 0-1 0 0,1 1 1 0 0,0-1 0 0 0,0 0 0 0 0,0 0-1 0 0,0 0 1 0 0,-1 0 0 0 0,1 0-1 0 0,0 0 1 0 0,0 0 0 0 0,0 0 0 0 0,0 0-1 0 0,-1-1 1 0 0,1 1 0 0 0,0 0 0 0 0,0 0-1 0 0,0 0 1 0 0,0 0 0 0 0,-1 0 0 0 0,1 0-1 0 0,0 0 1 0 0,0 0 0 0 0,0 0-1 0 0,0 0 1 0 0,0-1 0 0 0,0 1 0 0 0,-1 0-1 0 0,1 0 1 0 0,0 0 0 0 0,0 0 0 0 0,0-1-1 0 0,-1 1 17 0 0,0-1-1 0 0,-1 0 1 0 0,1 0-1 0 0,0 1 0 0 0,-1-1 1 0 0,1 0-1 0 0,0 1 1 0 0,-1-1-1 0 0,1 1 0 0 0,0 0 1 0 0,-1 0-1 0 0,1-1 1 0 0,-1 1-1 0 0,1 0 0 0 0,-1 0 1 0 0,1 0-1 0 0,0 0 1 0 0,-3 1-1 0 0,-41-3 36 0 0,36 3-36 0 0,1 0-1 0 0,-1-1 1 0 0,0 0-1 0 0,1-1 0 0 0,-1 1 1 0 0,1-2-1 0 0,-13-2 1 0 0,-7-1 110 0 0,7 2 140 0 0,-29 0-1 0 0,27 0-200 0 0,20 2-61 0 0,1 0 0 0 0,-1 1-1 0 0,0 0 1 0 0,1-1 0 0 0,-1 1 0 0 0,1 0 0 0 0,-1 0-1 0 0,0 0 1 0 0,1 1 0 0 0,-1-1 0 0 0,1 0-1 0 0,-4 2 1 0 0,-3 1-5 0 0,1-2 0 0 0,-1 1 0 0 0,0-1 0 0 0,1 0 0 0 0,-1-1 0 0 0,-16-1 0 0 0,6 1 0 0 0,-55 5 0 0 0,48-3 14 0 0,23-1-11 0 0,0 0 0 0 0,0 0-1 0 0,0-1 1 0 0,-1 0 0 0 0,1 1 0 0 0,0-1 0 0 0,0-1-1 0 0,-1 1 1 0 0,1 0 0 0 0,0-1 0 0 0,0 1 0 0 0,0-1-1 0 0,0 0 1 0 0,0 0 0 0 0,0 0 0 0 0,0-1-1 0 0,-4-1 1 0 0,6 2-3 0 0,0 1 0 0 0,0-1 0 0 0,0 1 0 0 0,-1-1 0 0 0,1 1 0 0 0,0 0 0 0 0,-1 0 0 0 0,1 0 0 0 0,0-1 0 0 0,0 1 0 0 0,-1 0 0 0 0,1 1 0 0 0,0-1 0 0 0,-1 0 0 0 0,1 0 0 0 0,-1 1 0 0 0,0-1 0 0 0,0 1 0 0 0,-1-1 0 0 0,1 0 0 0 0,0 0 0 0 0,0 0 0 0 0,0 0 0 0 0,0 0 0 0 0,-3-1 0 0 0,-28-3 64 0 0,22 3-64 0 0,-1 0 0 0 0,1 0 0 0 0,-20 3 0 0 0,0-1 0 0 0,-47 6 44 0 0,30-2-24 0 0,19-1-20 0 0,16-3 0 0 0,0 1 0 0 0,0-2 0 0 0,-19-1 0 0 0,-168-10 164 0 0,87 6-82 0 0,-98-2-5 0 0,158 9-57 0 0,0 1 1 0 0,-52 12-1 0 0,-156 41-376 0 0,54-11-105 0 0,138-31 14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55.219"/>
    </inkml:context>
    <inkml:brush xml:id="br0">
      <inkml:brushProperty name="width" value="0.1" units="cm"/>
      <inkml:brushProperty name="height" value="0.1" units="cm"/>
      <inkml:brushProperty name="color" value="#E71224"/>
    </inkml:brush>
  </inkml:definitions>
  <inkml:trace contextRef="#ctx0" brushRef="#br0">2002 75 1375 0 0,'-20'-7'623'0'0,"-2"1"-1"0"0,1 0 1 0 0,-41-5-1 0 0,-68 5 1144 0 0,127 6-1745 0 0,-246 8 1110 0 0,84 12-560 0 0,126-14-512 0 0,25-4-18 0 0,0 0-1 0 0,-1-1 1 0 0,-16 0-1 0 0,20-2 7 0 0,-16 1 183 0 0,1-2-1 0 0,-1-2 0 0 0,-46-11 0 0 0,53 10-70 0 0,0 1 0 0 0,0 0 1 0 0,-23 0-1 0 0,-4-1 0 0 0,27 2-86 0 0,10 2-48 0 0,0 0 0 0 0,1-1 0 0 0,-1 0 0 0 0,-8-3 0 0 0,8 1 21 0 0,0 0 0 0 0,0 1 0 0 0,0 1 0 0 0,0-1 0 0 0,0 2 0 0 0,-1-1 0 0 0,1 2 0 0 0,-1-1 0 0 0,1 1 0 0 0,-16 3 0 0 0,15-2-16 0 0,0 0 0 0 0,0 0-1 0 0,-16-2 1 0 0,5 0 17 0 0,-36-1-12 0 0,35 0 28 0 0,1 2 0 0 0,-38 3 0 0 0,8 2 48 0 0,33-4-102 0 0,0 0 0 0 0,-22 6 0 0 0,29-4 1 0 0,-1-1 0 0 0,0-1 0 0 0,0 0 0 0 0,-1-1 0 0 0,1 0 0 0 0,0-1 0 0 0,-14-2 0 0 0,16 1 63 0 0,6 1-51 0 0,1 0 0 0 0,0 1 1 0 0,-1-1-1 0 0,1 1 0 0 0,-1 0 0 0 0,1 0 1 0 0,-7 2-1 0 0,6-2 2 0 0,0 0 0 0 0,1 0 0 0 0,-1 0 0 0 0,0-1 0 0 0,1 1 0 0 0,-1-1 0 0 0,1 0 0 0 0,-1 0 0 0 0,1-1-1 0 0,-7-3 1 0 0,-4 0 268 0 0,14 5-272 0 0,-1-1 0 0 0,0 1 1 0 0,0 0-1 0 0,0 0 1 0 0,0 0-1 0 0,0 0 1 0 0,0 0-1 0 0,0 0 0 0 0,0 0 1 0 0,1 1-1 0 0,-1-1 1 0 0,0 1-1 0 0,0-1 0 0 0,0 1 1 0 0,1 0-1 0 0,-1-1 1 0 0,0 1-1 0 0,1 0 0 0 0,-1 0 1 0 0,-2 3-1 0 0,-1 0-595 0 0,1 0-1 0 0,-1 0 0 0 0,1 0 1 0 0,0 1-1 0 0,-5 7 0 0 0,1 2-3052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6:57.227"/>
    </inkml:context>
    <inkml:brush xml:id="br0">
      <inkml:brushProperty name="width" value="0.1" units="cm"/>
      <inkml:brushProperty name="height" value="0.1" units="cm"/>
      <inkml:brushProperty name="color" value="#E71224"/>
    </inkml:brush>
  </inkml:definitions>
  <inkml:trace contextRef="#ctx0" brushRef="#br0">2217 31 455 0 0,'-8'-3'224'0'0,"0"-1"0"0"0,0 1-1 0 0,-1 1 1 0 0,1-1-1 0 0,-1 1 1 0 0,1 1 0 0 0,-1 0-1 0 0,-12-1 1 0 0,-4 2 215 0 0,-44 5 0 0 0,53-4-407 0 0,-1 0 0 0 0,0-1-1 0 0,-19-3 1 0 0,6 0 182 0 0,-113-7 1746 0 0,101 10-1557 0 0,-80 10 0 0 0,83-4-365 0 0,-1-3 0 0 0,-57-2 0 0 0,-101-17 314 0 0,166 13-277 0 0,0 2 0 0 0,0 1-1 0 0,0 1 1 0 0,0 2 0 0 0,-53 11-1 0 0,56-9-76 0 0,-50 4 0 0 0,48-7 31 0 0,-41 9 0 0 0,40-5 47 0 0,0-1 1 0 0,0-2-1 0 0,-56-1 1 0 0,-97-17 580 0 0,-5 0 18 0 0,159 14-598 0 0,-1 2 0 0 0,0 2 0 0 0,-61 12 0 0 0,59-7-77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01.364"/>
    </inkml:context>
    <inkml:brush xml:id="br0">
      <inkml:brushProperty name="width" value="0.1" units="cm"/>
      <inkml:brushProperty name="height" value="0.1" units="cm"/>
      <inkml:brushProperty name="color" value="#E71224"/>
    </inkml:brush>
  </inkml:definitions>
  <inkml:trace contextRef="#ctx0" brushRef="#br0">7 9 455 0 0,'-2'-4'0'0'0,"0"2"0"0"0,2 0 0 0 0,-3 2 0 0 0,3 2 600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02.267"/>
    </inkml:context>
    <inkml:brush xml:id="br0">
      <inkml:brushProperty name="width" value="0.1" units="cm"/>
      <inkml:brushProperty name="height" value="0.1" units="cm"/>
      <inkml:brushProperty name="color" value="#E71224"/>
    </inkml:brush>
  </inkml:definitions>
  <inkml:trace contextRef="#ctx0" brushRef="#br0">255 39 919 0 0,'-30'-6'0'0'0,"7"2"80"0"0,1 0-80 0 0,5 2 0 0 0,7-2 0 0 0,2 2 0 0 0,-2 0 448 0 0,-9 0 80 0 0,-11 0 16 0 0,-11-2 0 0 0,-4-2-416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05.386"/>
    </inkml:context>
    <inkml:brush xml:id="br0">
      <inkml:brushProperty name="width" value="0.1" units="cm"/>
      <inkml:brushProperty name="height" value="0.1" units="cm"/>
      <inkml:brushProperty name="color" value="#E71224"/>
    </inkml:brush>
  </inkml:definitions>
  <inkml:trace contextRef="#ctx0" brushRef="#br0">2640 94 2615 0 0,'0'-4'64'0'0,"-1"-3"1322"0"0,-1 2-940 0 0,-2 1-201 0 0,-1 1 0 0 0,1 0 0 0 0,0 0 0 0 0,-1 0 0 0 0,0 0 0 0 0,-7-3 0 0 0,10 5-133 0 0,-1 0-94 0 0,-2-2 149 0 0,-1 0 0 0 0,1 1-1 0 0,-1 0 1 0 0,-8-3 0 0 0,12 5-130 0 0,0 0 1 0 0,0 0-1 0 0,0 0 0 0 0,0 0 1 0 0,0 0-1 0 0,0 0 1 0 0,0 0-1 0 0,0 1 1 0 0,0-1-1 0 0,0 0 0 0 0,0 1 1 0 0,0 0-1 0 0,0 0 1 0 0,0-1-1 0 0,0 1 1 0 0,1 0-1 0 0,-3 2 0 0 0,-4 3-37 0 0,5-4 0 0 0,1 0 0 0 0,-1 0 0 0 0,1 0 0 0 0,-1 0 0 0 0,0 0 0 0 0,0-1 0 0 0,0 0 0 0 0,0 1 0 0 0,0-1 0 0 0,0 0 0 0 0,-5 1 0 0 0,-26 8 808 0 0,19-12-299 0 0,12 1-479 0 0,1 1 0 0 0,-1-1 1 0 0,1 1-1 0 0,-1 0 0 0 0,1 0 0 0 0,-1 0 0 0 0,1 0 1 0 0,0 0-1 0 0,-4 1 0 0 0,0 0 12 0 0,-1 0 0 0 0,1 0-1 0 0,0-1 1 0 0,-1 0 0 0 0,1 0 0 0 0,-1 0-1 0 0,1-1 1 0 0,0 0 0 0 0,-1-1 0 0 0,1 1-1 0 0,0-1 1 0 0,0 0 0 0 0,-8-4 0 0 0,5 2 92 0 0,0 1 0 0 0,-1 0 0 0 0,1 1 1 0 0,-13-2-1 0 0,7 3-12 0 0,-25-3 148 0 0,-50 3-1 0 0,72 2-263 0 0,-5 1 25 0 0,-1-2-1 0 0,1 0 1 0 0,-28-4-1 0 0,-12-1 18 0 0,42 4-13 0 0,-27-4 0 0 0,7-1 146 0 0,-77 0 0 0 0,-18-1 481 0 0,121 3-605 0 0,13 3-47 0 0,0 1 0 0 0,0-1 1 0 0,0 1-1 0 0,0 0 0 0 0,-1-1 0 0 0,1 1 1 0 0,0 0-1 0 0,-3 0 0 0 0,-7 1 44 0 0,1-1 0 0 0,0 0 0 0 0,-22-4 0 0 0,14 2-25 0 0,5 2 10 0 0,0 0-1 0 0,0 1 0 0 0,-1 0 0 0 0,1 1 0 0 0,0 1 1 0 0,-21 7-1 0 0,16-5 23 0 0,0-1 1 0 0,-31 4-1 0 0,-124 5 175 0 0,122-4-197 0 0,11-2-14 0 0,-77 11-27 0 0,-64 7 68 0 0,-30-7 334 0 0,158-18-232 0 0,1-3 0 0 0,-83-14 1 0 0,103 13-140 0 0,26 3-35 0 0,0 0 1 0 0,1 1-1 0 0,-1 0 1 0 0,0 0-1 0 0,1 1 1 0 0,-1 0-1 0 0,0 0 1 0 0,1 1-1 0 0,-1-1 1 0 0,1 1-1 0 0,-9 5 0 0 0,-19 13-4194 0 0,12-3-331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10.380"/>
    </inkml:context>
    <inkml:brush xml:id="br0">
      <inkml:brushProperty name="width" value="0.1" units="cm"/>
      <inkml:brushProperty name="height" value="0.1" units="cm"/>
      <inkml:brushProperty name="color" value="#E71224"/>
    </inkml:brush>
  </inkml:definitions>
  <inkml:trace contextRef="#ctx0" brushRef="#br0">1793 48 3623 0 0,'-5'-1'212'0'0,"0"0"1"0"0,0-1-1 0 0,1 1 0 0 0,-1-1 0 0 0,-6-4 0 0 0,1 1 683 0 0,-1 1-571 0 0,0 1 0 0 0,0 1 0 0 0,-1-1 0 0 0,1 2 0 0 0,-1 0 0 0 0,1 0 0 0 0,-16 1 0 0 0,-18-1 146 0 0,-19-5 163 0 0,20 2-233 0 0,-1 1 1 0 0,-51 3-1 0 0,-161 31 640 0 0,187-21-744 0 0,0-3 0 0 0,-1-3 0 0 0,-87-7 0 0 0,-153-3 1263 0 0,4 0-1358 0 0,238 4-1502 0 0,34 0-3518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3:42.395"/>
    </inkml:context>
    <inkml:brush xml:id="br0">
      <inkml:brushProperty name="width" value="0.1" units="cm"/>
      <inkml:brushProperty name="height" value="0.1" units="cm"/>
      <inkml:brushProperty name="color" value="#E71224"/>
    </inkml:brush>
  </inkml:definitions>
  <inkml:trace contextRef="#ctx0" brushRef="#br0">174 302 1375 0 0,'-2'-3'74'0'0,"-1"-1"-9"0"0,-1 1 0 0 0,1-1 0 0 0,0 0 0 0 0,1 0-1 0 0,-1 0 1 0 0,1-1 0 0 0,0 1 0 0 0,0-1 0 0 0,0 1 0 0 0,0-1 0 0 0,0-5-1 0 0,2 10-16 0 0,0-1 0 0 0,0 1-1 0 0,-1-1 1 0 0,1 1 0 0 0,0-1-1 0 0,1 1 1 0 0,-1-1 0 0 0,0 1-1 0 0,0-1 1 0 0,0 1-1 0 0,0 0 1 0 0,0-1 0 0 0,0 1-1 0 0,0-1 1 0 0,1 1 0 0 0,-1-1-1 0 0,0 1 1 0 0,0 0 0 0 0,1-1-1 0 0,-1 1 1 0 0,0 0 0 0 0,1-1-1 0 0,-1 1 1 0 0,0 0-1 0 0,1-1 1 0 0,-1 1 0 0 0,0 0-1 0 0,1-1 1 0 0,-1 1 0 0 0,1 0-1 0 0,-1 0 1 0 0,0 0 0 0 0,1 0-1 0 0,-1-1 1 0 0,1 1-1 0 0,0 0-9 0 0,-1 1-1 0 0,1-1 0 0 0,-1 0 0 0 0,1 1 0 0 0,-1-1 0 0 0,0 0 0 0 0,1 1 1 0 0,-1-1-1 0 0,1 0 0 0 0,-1 1 0 0 0,0-1 0 0 0,0 1 0 0 0,1-1 0 0 0,-1 1 1 0 0,0-1-1 0 0,0 1 0 0 0,1-1 0 0 0,-1 1 0 0 0,0-1 0 0 0,0 1 0 0 0,0-1 0 0 0,0 1 1 0 0,0-1-1 0 0,0 1 0 0 0,0-1 0 0 0,0 1 0 0 0,0-1 0 0 0,0 1 0 0 0,0-1 1 0 0,0 1-1 0 0,0-1 0 0 0,0 1 0 0 0,-1-1 0 0 0,1 1 0 0 0,0 0 0 0 0,-2 6 68 0 0,0-1-1 0 0,-1 0 1 0 0,1 0-1 0 0,-1 0 1 0 0,0 0-1 0 0,-7 8 1 0 0,7-9-10 0 0,0-1 0 0 0,0 1 0 0 0,0-1 0 0 0,1 1 0 0 0,0 0 1 0 0,0 0-1 0 0,0 0 0 0 0,0 0 0 0 0,1 1 0 0 0,0-1 1 0 0,-1 8-1 0 0,5 22 476 0 0,-2-33-551 0 0,-1 0 1 0 0,1 0 0 0 0,-1 0 0 0 0,1 0-1 0 0,-1 0 1 0 0,1 0 0 0 0,0 0-1 0 0,0 0 1 0 0,0-1 0 0 0,0 1-1 0 0,1 0 1 0 0,-1-1 0 0 0,0 1-1 0 0,3 2 1 0 0,-3-4 24 0 0,1-1 0 0 0,0 1-1 0 0,0 0 1 0 0,-1 0 0 0 0,1-1 0 0 0,0 1 0 0 0,-1-1-1 0 0,1 1 1 0 0,-1-1 0 0 0,1 0 0 0 0,-1 0 0 0 0,1 1-1 0 0,-1-1 1 0 0,1 0 0 0 0,-1-1 0 0 0,0 1 0 0 0,2-1-1 0 0,5-4 157 0 0,50-27 468 0 0,42-37-345 0 0,-80 54-286 0 0,-7 7-20 0 0,-1 0 0 0 0,20-21 0 0 0,-29 27-13 0 0,-1 0 0 0 0,0 0 0 0 0,1 0 0 0 0,-1 0 0 0 0,0 0 0 0 0,-1 0 0 0 0,1-1 0 0 0,-1 1 0 0 0,1-1 0 0 0,-1 1 0 0 0,0-1 0 0 0,0 1 0 0 0,0-1 0 0 0,-1 0 0 0 0,1 0-1 0 0,-1 1 1 0 0,0-5 0 0 0,0 6-3 0 0,-1-1 1 0 0,1 1-1 0 0,-1 0 0 0 0,1-1 0 0 0,-1 1 0 0 0,0 0 0 0 0,0 0 0 0 0,0-1 0 0 0,0 1 0 0 0,0 0 0 0 0,-1 0 0 0 0,1 0 1 0 0,-1 0-1 0 0,1 1 0 0 0,-1-1 0 0 0,1 0 0 0 0,-1 1 0 0 0,0-1 0 0 0,0 1 0 0 0,0-1 0 0 0,0 1 0 0 0,0 0 0 0 0,0 0 1 0 0,-3-1-1 0 0,2 0-1 0 0,-1 1 0 0 0,1 0 0 0 0,-1 1 1 0 0,1-1-1 0 0,-1 1 0 0 0,1-1 0 0 0,-1 1 1 0 0,1 0-1 0 0,-1 0 0 0 0,1 1 0 0 0,-1-1 0 0 0,1 1 1 0 0,-1 0-1 0 0,1 0 0 0 0,-7 2 0 0 0,-5 4-1 0 0,0 0 0 0 0,1 1 0 0 0,-1 1 0 0 0,1 0 0 0 0,1 1 0 0 0,0 1 0 0 0,1 0 0 0 0,0 0 0 0 0,0 1 0 0 0,1 1 0 0 0,-18 27 0 0 0,27-37 12 0 0,0 0-1 0 0,1 0 0 0 0,-1 1 1 0 0,1-1-1 0 0,0 1 0 0 0,0-1 1 0 0,0 1-1 0 0,0-1 0 0 0,0 1 0 0 0,1 0 1 0 0,0-1-1 0 0,0 7 0 0 0,0-9 13 0 0,0 1 0 0 0,1-1 0 0 0,-1 0 0 0 0,1 1 0 0 0,-1-1 0 0 0,1 1 0 0 0,0-1 0 0 0,-1 0 0 0 0,1 1-1 0 0,0-1 1 0 0,0 0 0 0 0,0 0 0 0 0,0 0 0 0 0,0 1 0 0 0,0-1 0 0 0,0 0 0 0 0,1 0 0 0 0,-1-1 0 0 0,0 1-1 0 0,0 0 1 0 0,1 0 0 0 0,-1-1 0 0 0,1 1 0 0 0,-1-1 0 0 0,0 1 0 0 0,1-1 0 0 0,-1 1 0 0 0,1-1 0 0 0,-1 0 0 0 0,1 0-1 0 0,2 0 1 0 0,3 1 36 0 0,0-1-1 0 0,1-1 0 0 0,-1 1 1 0 0,0-1-1 0 0,0 0 0 0 0,0-1 1 0 0,0 0-1 0 0,0 0 1 0 0,0 0-1 0 0,11-6 0 0 0,-14 5-21 0 0,1 1-1 0 0,-1-1 0 0 0,0 0 1 0 0,0 0-1 0 0,0 0 0 0 0,0 0 1 0 0,0-1-1 0 0,0 1 0 0 0,-1-1 1 0 0,0 0-1 0 0,0 0 1 0 0,0-1-1 0 0,0 1 0 0 0,-1 0 1 0 0,0-1-1 0 0,3-6 0 0 0,-4 9-29 0 0,0-1 0 0 0,-1 1 0 0 0,1-1 0 0 0,-1 1-1 0 0,1-1 1 0 0,-1 1 0 0 0,0-1 0 0 0,0 0 0 0 0,0 1-1 0 0,0-1 1 0 0,0 1 0 0 0,-1-1 0 0 0,1 1 0 0 0,-1-1-1 0 0,0 1 1 0 0,1-1 0 0 0,-1 1 0 0 0,0-1 0 0 0,-1 1-1 0 0,1 0 1 0 0,0-1 0 0 0,-1 1 0 0 0,1 0 0 0 0,-1 0-1 0 0,0 0 1 0 0,1 0 0 0 0,-1 1 0 0 0,0-1 0 0 0,0 0-1 0 0,0 1 1 0 0,-1-1 0 0 0,1 1 0 0 0,0 0 0 0 0,-1 0-1 0 0,1 0 1 0 0,0 0 0 0 0,-1 0 0 0 0,1 0 0 0 0,-1 0-1 0 0,-3 0 1 0 0,-8-2-16 0 0,-1 0 1 0 0,1 1-1 0 0,-1 1 0 0 0,0 0 0 0 0,1 1 0 0 0,-1 0 0 0 0,-21 4 1 0 0,30-3 3 0 0,0 0 0 0 0,0 1 0 0 0,0 0 0 0 0,0 0 0 0 0,0 1 0 0 0,0-1 0 0 0,1 1 0 0 0,-1 0 0 0 0,1 1 0 0 0,0 0 0 0 0,0-1 0 0 0,0 1 1 0 0,1 1-1 0 0,-1-1 0 0 0,1 1 0 0 0,0 0 0 0 0,0 0 0 0 0,1 0 0 0 0,-6 10 0 0 0,4-4-5 0 0,0-1 0 0 0,1 1 0 0 0,1 0 0 0 0,-5 21 0 0 0,7-28 7 0 0,0-1 1 0 0,1 1-1 0 0,0 0 1 0 0,-1-1-1 0 0,1 1 1 0 0,1 0-1 0 0,-1-1 1 0 0,0 1-1 0 0,1-1 1 0 0,0 1 0 0 0,0-1-1 0 0,0 1 1 0 0,0-1-1 0 0,0 1 1 0 0,1-1-1 0 0,0 0 1 0 0,-1 0-1 0 0,1 0 1 0 0,4 5-1 0 0,-4-7 10 0 0,0 0 0 0 0,0 1 0 0 0,0-1-1 0 0,0 0 1 0 0,1 0 0 0 0,-1 0 0 0 0,0 0-1 0 0,1-1 1 0 0,-1 1 0 0 0,1-1 0 0 0,-1 1-1 0 0,1-1 1 0 0,-1 0 0 0 0,1 0 0 0 0,-1 0 0 0 0,4-1-1 0 0,4 1 53 0 0,-1-2 0 0 0,18-4 0 0 0,-9 0-11 0 0,0 0 0 0 0,-1-2 0 0 0,0 0 0 0 0,0 0 0 0 0,-1-2 0 0 0,0 0 0 0 0,-1-1-1 0 0,0 0 1 0 0,0-2 0 0 0,-1 1 0 0 0,16-22 0 0 0,-26 31-41 0 0,6-9 28 0 0,-1 0 0 0 0,14-23 0 0 0,-21 31-30 0 0,0 0-1 0 0,0-1 0 0 0,0 1 1 0 0,0-1-1 0 0,-1 1 1 0 0,0-1-1 0 0,0 1 0 0 0,0-1 1 0 0,-1 0-1 0 0,0 1 1 0 0,0-1-1 0 0,0 0 1 0 0,-1-6-1 0 0,1 9-2 0 0,0 0 0 0 0,-1 0 0 0 0,1 0 0 0 0,-1 0-1 0 0,1 0 1 0 0,-1 0 0 0 0,0 0 0 0 0,0 0 0 0 0,0 0 0 0 0,0 0 0 0 0,-2-2 0 0 0,2 3-3 0 0,1 0 1 0 0,-1 1 0 0 0,0 0-1 0 0,0-1 1 0 0,0 1 0 0 0,0-1-1 0 0,0 1 1 0 0,0 0 0 0 0,0 0-1 0 0,1 0 1 0 0,-1-1 0 0 0,0 1-1 0 0,0 0 1 0 0,0 0 0 0 0,0 0-1 0 0,0 0 1 0 0,0 1 0 0 0,0-1-1 0 0,0 0 1 0 0,0 0 0 0 0,0 0-1 0 0,0 1 1 0 0,0-1 0 0 0,1 1-1 0 0,-1-1 1 0 0,0 0 0 0 0,-1 2-1 0 0,-2 0-6 0 0,1 0-1 0 0,0 1 0 0 0,0-1 0 0 0,1 1 0 0 0,-1 0 1 0 0,1 0-1 0 0,-1 0 0 0 0,1 0 0 0 0,0 0 1 0 0,0 0-1 0 0,0 1 0 0 0,0-1 0 0 0,-1 5 1 0 0,-1 3-31 0 0,-1 1 0 0 0,-3 22 0 0 0,6-26 35 0 0,1 0-1 0 0,0 1 1 0 0,1-1 0 0 0,0 0-1 0 0,0 1 1 0 0,1-1-1 0 0,0 0 1 0 0,0 1 0 0 0,5 12-1 0 0,-6-18 8 0 0,1-1-1 0 0,0 0 0 0 0,0 1 0 0 0,0-1 1 0 0,0 0-1 0 0,0 0 0 0 0,1 0 0 0 0,-1 0 1 0 0,1 0-1 0 0,-1 0 0 0 0,1 0 0 0 0,0-1 0 0 0,0 1 1 0 0,0-1-1 0 0,0 1 0 0 0,0-1 0 0 0,0 0 1 0 0,0 1-1 0 0,0-1 0 0 0,0 0 0 0 0,1 0 1 0 0,-1-1-1 0 0,0 1 0 0 0,1 0 0 0 0,-1-1 1 0 0,0 1-1 0 0,1-1 0 0 0,-1 0 0 0 0,1 0 1 0 0,-1 0-1 0 0,1 0 0 0 0,-1 0 0 0 0,1-1 1 0 0,-1 1-1 0 0,0-1 0 0 0,4-1 0 0 0,0 0 25 0 0,-1 0 0 0 0,0 0 1 0 0,0-1-1 0 0,0 0 0 0 0,0 0 0 0 0,-1 0 0 0 0,1 0 0 0 0,-1-1 0 0 0,0 0 0 0 0,0 0 0 0 0,0 0 0 0 0,0 0 0 0 0,-1 0 0 0 0,0-1 0 0 0,0 0 1 0 0,0 0-1 0 0,0 0 0 0 0,-1 0 0 0 0,3-8 0 0 0,-2 4-15 0 0,0 1 1 0 0,-1-1-1 0 0,0 0 1 0 0,0 0 0 0 0,-1 0-1 0 0,0 0 1 0 0,-1 0-1 0 0,0 0 1 0 0,0 0-1 0 0,-1 0 1 0 0,-3-14-1 0 0,2 14-2 0 0,-1 0 0 0 0,-1 1-1 0 0,1-1 1 0 0,-1 1 0 0 0,-1 0 0 0 0,1 0-1 0 0,-1 1 1 0 0,-1-1 0 0 0,1 1-1 0 0,-1 0 1 0 0,-1 1 0 0 0,1-1-1 0 0,-1 1 1 0 0,0 1 0 0 0,0-1 0 0 0,-12-6-1 0 0,12 9-8 0 0,1 0-1 0 0,-1 0 1 0 0,0 0-1 0 0,0 1 1 0 0,0-1-1 0 0,-1 2 1 0 0,1-1-1 0 0,0 1 1 0 0,-1 0 0 0 0,1 1-1 0 0,-1 0 1 0 0,1 0-1 0 0,-1 1 1 0 0,1-1-1 0 0,0 2 1 0 0,-1-1-1 0 0,1 1 1 0 0,0 0-1 0 0,0 1 1 0 0,-11 4-1 0 0,10-2-50 0 0,1-1 0 0 0,-1 1 0 0 0,1 1 0 0 0,0-1 0 0 0,1 1 0 0 0,-1 0-1 0 0,1 0 1 0 0,1 1 0 0 0,-1 0 0 0 0,-6 11 0 0 0,-11 25-239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14.015"/>
    </inkml:context>
    <inkml:brush xml:id="br0">
      <inkml:brushProperty name="width" value="0.1" units="cm"/>
      <inkml:brushProperty name="height" value="0.1" units="cm"/>
      <inkml:brushProperty name="color" value="#E71224"/>
    </inkml:brush>
  </inkml:definitions>
  <inkml:trace contextRef="#ctx0" brushRef="#br0">1813 37 919 0 0,'-1'-3'108'0'0,"-1"1"0"0"0,1 0-1 0 0,0 0 1 0 0,-1-1-1 0 0,1 1 1 0 0,-1 0-1 0 0,0 0 1 0 0,1 1-1 0 0,-1-1 1 0 0,0 0-1 0 0,0 1 1 0 0,0-1-1 0 0,-1 1 1 0 0,1-1-1 0 0,0 1 1 0 0,0 0-1 0 0,-1 0 1 0 0,1 0-1 0 0,-1 0 1 0 0,1 1-1 0 0,-1-1 1 0 0,1 0-1 0 0,-1 1 1 0 0,1 0-1 0 0,-1 0 1 0 0,1 0-1 0 0,-1 0 1 0 0,0 0-1 0 0,1 0 1 0 0,-1 1-1 0 0,1-1 1 0 0,-5 2-1 0 0,-72 25 100 0 0,-1-3 0 0 0,-88 13-1 0 0,-316-6 1732 0 0,374-28-1444 0 0,51-1-426 0 0,-230 12 528 0 0,219-7-465 0 0,0 3 0 0 0,-75 21-1 0 0,16 7-195 0 0,74-19-6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17.067"/>
    </inkml:context>
    <inkml:brush xml:id="br0">
      <inkml:brushProperty name="width" value="0.1" units="cm"/>
      <inkml:brushProperty name="height" value="0.1" units="cm"/>
      <inkml:brushProperty name="color" value="#E71224"/>
    </inkml:brush>
  </inkml:definitions>
  <inkml:trace contextRef="#ctx0" brushRef="#br0">7928 19 2759 0 0,'-66'-5'401'0'0,"47"2"311"0"0,1 2 0 0 0,-29 0-1 0 0,-125 2 169 0 0,-94-6 881 0 0,181 1-1210 0 0,11 4-188 0 0,-131 15 0 0 0,123-3-339 0 0,26-2 1 0 0,-92 2 0 0 0,76-9-27 0 0,-19 0 15 0 0,47-2 60 0 0,1 1 0 0 0,-46 10 0 0 0,-25 2-4 0 0,-136-11 33 0 0,55-2 31 0 0,44 11 66 0 0,-43 0-121 0 0,-21-16 10 0 0,-166 4 13 0 0,191 11-101 0 0,-272 25 0 0 0,103-2 0 0 0,-140 10 0 0 0,344-24 52 0 0,32-2-40 0 0,-75-1-12 0 0,-54 7 0 0 0,-379 26 0 0 0,288-39 11 0 0,214-11 16 0 0,-209-27-1 0 0,172 0 28 0 0,78 11 35 0 0,-128-7 0 0 0,90 21-231 0 0,1 5-1 0 0,-240 39 0 0 0,280-26-133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35.452"/>
    </inkml:context>
    <inkml:brush xml:id="br0">
      <inkml:brushProperty name="width" value="0.1" units="cm"/>
      <inkml:brushProperty name="height" value="0.1" units="cm"/>
      <inkml:brushProperty name="color" value="#E71224"/>
    </inkml:brush>
  </inkml:definitions>
  <inkml:trace contextRef="#ctx0" brushRef="#br0">2076 48 1839 0 0,'-4'-4'142'0'0,"4"4"-107"0"0,0-1-1 0 0,-1 1 1 0 0,1 0-1 0 0,0-1 1 0 0,0 1-1 0 0,0 0 1 0 0,0 0-1 0 0,0-1 1 0 0,-1 1-1 0 0,1 0 1 0 0,0-1-1 0 0,0 1 1 0 0,0 0-1 0 0,-1 0 1 0 0,1 0-1 0 0,0-1 1 0 0,0 1-1 0 0,-1 0 1 0 0,1 0 0 0 0,0 0-1 0 0,-1 0 1 0 0,1-1-1 0 0,0 1 1 0 0,0 0-1 0 0,-1 0 1 0 0,1 0-1 0 0,0 0 1 0 0,-1 0-1 0 0,1 0 1 0 0,0 0-1 0 0,-1 0 1 0 0,1 0-1 0 0,0 0 1 0 0,-1 0-1 0 0,1 0 1 0 0,0 0-1 0 0,-1 0 1 0 0,1 0-1 0 0,0 0 1 0 0,-1 0-1 0 0,1 1 1 0 0,0-1-1 0 0,0 0 1 0 0,-1 0-1 0 0,1 0 1 0 0,0 0-1 0 0,0 1 1 0 0,-1-1-1 0 0,1 0 1 0 0,0 0-1 0 0,0 1 1 0 0,-1-1-1 0 0,1 0 1 0 0,0 0-1 0 0,0 1 1 0 0,0-1-1 0 0,0 0 1 0 0,-1 1-1 0 0,1-1 1 0 0,0 0-1 0 0,0 0 1 0 0,0 1-1 0 0,-4 5 20 0 0,-1-1-1 0 0,0 0 1 0 0,0 0-1 0 0,0 0 1 0 0,0 0-1 0 0,-8 4 1 0 0,13-9-46 0 0,-7 5 150 0 0,0-1-1 0 0,0 0 1 0 0,0 0 0 0 0,0-1-1 0 0,-1 0 1 0 0,1 0-1 0 0,-1-1 1 0 0,1 0 0 0 0,-1 0-1 0 0,0-1 1 0 0,-12 1-1 0 0,-7-2 469 0 0,0-1-1 0 0,-29-4 1 0 0,29 2-167 0 0,-50 0-1 0 0,50 3-276 0 0,0-1 0 0 0,-50-9 0 0 0,23 2 8 0 0,13 3-11 0 0,-148-10 368 0 0,127 17-453 0 0,-31 0 158 0 0,63-6-133 0 0,22 3-90 0 0,-1 0 0 0 0,1 0 0 0 0,0 1 1 0 0,0 0-1 0 0,-9 1 0 0 0,9 0 0 0 0,0 0 0 0 0,0 0 0 0 0,0-1-1 0 0,0 0 1 0 0,0 0 0 0 0,-13-3 0 0 0,-79-11 307 0 0,44 4-109 0 0,-31-6 96 0 0,56 8-126 0 0,-1 1 0 0 0,0 2 1 0 0,0 1-1 0 0,0 2 0 0 0,-58 3 1 0 0,12 1-33 0 0,-29 3 24 0 0,90-3-181 0 0,-1 1 0 0 0,1 0 0 0 0,0 2 0 0 0,-19 6 0 0 0,-110 54-1106 0 0,101-45 500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36.539"/>
    </inkml:context>
    <inkml:brush xml:id="br0">
      <inkml:brushProperty name="width" value="0.1" units="cm"/>
      <inkml:brushProperty name="height" value="0.1" units="cm"/>
      <inkml:brushProperty name="color" value="#E71224"/>
    </inkml:brush>
  </inkml:definitions>
  <inkml:trace contextRef="#ctx0" brushRef="#br0">1888 5 4575 0 0,'-2'2'57'0'0,"1"1"0"0"0,-1 0 0 0 0,0-1-1 0 0,0 0 1 0 0,0 1 0 0 0,-1-1 0 0 0,1 0 0 0 0,-1 0-1 0 0,-2 2 1 0 0,-33 22 14 0 0,33-24 88 0 0,0 0-1 0 0,-1 0 1 0 0,0 0 0 0 0,1-1 0 0 0,-1 0-1 0 0,-8 0 1 0 0,-24 6 1075 0 0,4 6-653 0 0,23-9-444 0 0,1 1-1 0 0,-2-2 1 0 0,1 0 0 0 0,0 0-1 0 0,-1-1 1 0 0,-19 2 0 0 0,-39-2 333 0 0,43-3-294 0 0,13 1-3 0 0,-28-5 0 0 0,2 0 104 0 0,-8-2 52 0 0,7-5 179 0 0,-51-23 0 0 0,70 26-308 0 0,3 4-138 0 0,0 0 0 0 0,-1 0 0 0 0,1 2-1 0 0,-1 1 1 0 0,-25-1 0 0 0,-19-2 79 0 0,-6 0 93 0 0,0 2-1 0 0,-78 9 0 0 0,114-4-218 0 0,-12 0 90 0 0,-61-4 1 0 0,-95-8 696 0 0,181 9-920 0 0,1 2 0 0 0,-1 1-1 0 0,0 0 1 0 0,1 1 0 0 0,-1 2 0 0 0,1 0-1 0 0,0 1 1 0 0,1 1 0 0 0,-1 0-1 0 0,1 2 1 0 0,1 0 0 0 0,-1 1 0 0 0,-26 21-1 0 0,19-11-1185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46.186"/>
    </inkml:context>
    <inkml:brush xml:id="br0">
      <inkml:brushProperty name="width" value="0.1" units="cm"/>
      <inkml:brushProperty name="height" value="0.1" units="cm"/>
      <inkml:brushProperty name="color" value="#E71224"/>
    </inkml:brush>
  </inkml:definitions>
  <inkml:trace contextRef="#ctx0" brushRef="#br0">1535 68 919 0 0,'-5'-1'48'0'0,"-1"1"-1"0"0,1-1 0 0 0,0 0 1 0 0,-7-3-1 0 0,7 3 438 0 0,0 0 1 0 0,0 0-1 0 0,0 0 1 0 0,-7-1-1 0 0,0 2-219 0 0,3 0-192 0 0,-1 0 0 0 0,0 1-1 0 0,1-1 1 0 0,-1 2 0 0 0,-14 3-1 0 0,7-1-9 0 0,0-1-1 0 0,-23 2 0 0 0,12-2 111 0 0,-88 13 1090 0 0,37-5-746 0 0,75-11-508 0 0,-27 2 202 0 0,1-1 0 0 0,-1-1 0 0 0,-53-7 0 0 0,57 3 59 0 0,-33 0 0 0 0,-9-1 91 0 0,41 2-242 0 0,0 2 0 0 0,0 0 0 0 0,-38 5 0 0 0,-24 0-31 0 0,31-3 4 0 0,30 1-41 0 0,0-2 1 0 0,0-1 0 0 0,-55-8-1 0 0,69 7-34 0 0,0 0-1 0 0,0 1 0 0 0,-30 3 1 0 0,7-1 30 0 0,26-2-26 0 0,0 2 1 0 0,0-1-1 0 0,1 1 1 0 0,-1 1-1 0 0,0 0 1 0 0,1 1-1 0 0,-1 0 1 0 0,-14 6-1 0 0,21-7-19 0 0,-17 8 6 0 0,22-10-4 0 0,0 0 1 0 0,-1 0-1 0 0,1 0 0 0 0,0 0 1 0 0,-1 1-1 0 0,1-1 1 0 0,-1 0-1 0 0,1 0 0 0 0,0 0 1 0 0,0 0-1 0 0,-1 1 0 0 0,1-1 1 0 0,0 0-1 0 0,-1 0 1 0 0,1 1-1 0 0,0-1 0 0 0,0 0 1 0 0,-1 0-1 0 0,1 1 0 0 0,0-1 1 0 0,0 0-1 0 0,0 1 1 0 0,0-1-1 0 0,-1 0 0 0 0,1 1 1 0 0,0-1-1 0 0,0 0 0 0 0,0 1 1 0 0,0-1-1 0 0,0 0 1 0 0,0 1-1 0 0,0-1 0 0 0,0 1 1 0 0,0-1-1 0 0,0 0 0 0 0,0 1 1 0 0,0-1-1 0 0,0 0 0 0 0,0 1 1 0 0,0-1-1 0 0,0 0 1 0 0,1 1-1 0 0,-1-1 0 0 0,1 1 41 0 0,1-1 0 0 0,0 0 0 0 0,-1 0 1 0 0,1 0-1 0 0,-1 1 0 0 0,1-2 0 0 0,-1 1 0 0 0,1 0 0 0 0,-1 0 0 0 0,4-1 0 0 0,3 0 110 0 0,76 4 143 0 0,-44-1-28 0 0,58-3 0 0 0,-22-6-183 0 0,111-14 283 0 0,-66 6-230 0 0,-101 13-111 0 0,31 0 20 0 0,0 3 0 0 0,65 8 1 0 0,-92-7-53 0 0,34 4 20 0 0,102 7 17 0 0,6-15 19 0 0,-68-7 14 0 0,128-9 130 0 0,-57 19-114 0 0,-84 1 2 0 0,102-11 0 0 0,41-16 42 0 0,-186 22-97 0 0,1 1 1 0 0,43 5-1 0 0,0-1 14 0 0,1-1 24 0 0,121-4-21 0 0,-122 1 10 0 0,138 15 0 0 0,-150-7-46 0 0,76-1 11 0 0,68 8 18 0 0,-195-11-41 0 0,31 0 0 0 0,8 0 0 0 0,-32 0 13 0 0,0-1 0 0 0,-1-2 0 0 0,1-1 0 0 0,53-10-1 0 0,-34-2-12 0 0,-34 9 0 0 0,1 1 0 0 0,20-4 0 0 0,-33 8-2 0 0,28-4 35 0 0,52-12 0 0 0,-78 14-32 0 0,0 0 1 0 0,0 0-1 0 0,0-1 0 0 0,0 0 0 0 0,0 1 0 0 0,0-1 1 0 0,-1-1-1 0 0,5-3 0 0 0,-15 25-1009 0 0,-2-6-3387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47.643"/>
    </inkml:context>
    <inkml:brush xml:id="br0">
      <inkml:brushProperty name="width" value="0.1" units="cm"/>
      <inkml:brushProperty name="height" value="0.1" units="cm"/>
      <inkml:brushProperty name="color" value="#E71224"/>
    </inkml:brush>
  </inkml:definitions>
  <inkml:trace contextRef="#ctx0" brushRef="#br0">2309 66 3223 0 0,'0'-1'14'0'0,"0"0"0"0"0,0 0 0 0 0,-1 0 0 0 0,1 1 0 0 0,0-1 0 0 0,0 0 0 0 0,0 0 0 0 0,0 0 0 0 0,-1 1 0 0 0,1-1 0 0 0,0 0 0 0 0,-1 1 0 0 0,1-1 0 0 0,0 0 0 0 0,-1 0 0 0 0,1 1 0 0 0,-1-1 0 0 0,1 1 0 0 0,-1-1 0 0 0,0 1 0 0 0,1-1 0 0 0,-1 0 0 0 0,1 1 0 0 0,-2-1 0 0 0,0 0 54 0 0,0 0 0 0 0,0 1 0 0 0,0-1 0 0 0,0 1 0 0 0,0 0 0 0 0,0-1 0 0 0,0 1 0 0 0,0 0 0 0 0,-4 0 0 0 0,-3 1 173 0 0,0 1-1 0 0,0 0 1 0 0,-14 4-1 0 0,11-3-225 0 0,0 0-1 0 0,-1-1 1 0 0,1-1-1 0 0,-18 1 0 0 0,-99-6 866 0 0,11 11-458 0 0,46-2-286 0 0,18 1 360 0 0,-61 13 0 0 0,56-8-302 0 0,37-8-128 0 0,-38 1-1 0 0,45-5 39 0 0,0-1 0 0 0,1 0 1 0 0,-1-1-1 0 0,0-1 0 0 0,-24-9 0 0 0,38 13-100 0 0,-166-53 820 0 0,116 45-668 0 0,6 2-93 0 0,9-1 0 0 0,0 3-1 0 0,-57-1 1 0 0,59 4-59 0 0,-38-2 75 0 0,-248 0 439 0 0,175 3-426 0 0,14-2-2 0 0,108 2-148 0 0,0 1 0 0 0,-1 2 0 0 0,1 0 0 0 0,0 1 0 0 0,0 1 0 0 0,-42 16 0 0 0,33-6-2435 0 0,-4 1-854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53.033"/>
    </inkml:context>
    <inkml:brush xml:id="br0">
      <inkml:brushProperty name="width" value="0.1" units="cm"/>
      <inkml:brushProperty name="height" value="0.1" units="cm"/>
      <inkml:brushProperty name="color" value="#E71224"/>
    </inkml:brush>
  </inkml:definitions>
  <inkml:trace contextRef="#ctx0" brushRef="#br0">9679 57 2815 0 0,'-43'-43'528'0'0,"43"42"-505"0"0,-1 1 0 0 0,0-1 0 0 0,1 0 0 0 0,-1 1 0 0 0,0-1 0 0 0,1 1 0 0 0,-1-1 0 0 0,0 1 0 0 0,0-1 0 0 0,0 1 0 0 0,1-1 0 0 0,-1 1 0 0 0,0 0 0 0 0,0-1 0 0 0,0 1 0 0 0,0 0 0 0 0,0 0 0 0 0,1 0 0 0 0,-1 0 0 0 0,0 0 0 0 0,0 0 0 0 0,0 0 0 0 0,0 0 0 0 0,0 0 0 0 0,0 0 0 0 0,0 0 0 0 0,0 1 0 0 0,-1 0 0 0 0,-29 13 295 0 0,18-7-200 0 0,-54 24 118 0 0,-24 9 481 0 0,71-32-468 0 0,14-5-194 0 0,-1 0-1 0 0,1-1 1 0 0,-1 0 0 0 0,0 0-1 0 0,0 0 1 0 0,0-1-1 0 0,0 0 1 0 0,0 0 0 0 0,0-1-1 0 0,0 0 1 0 0,-7-1-1 0 0,-22 1 140 0 0,31 0-143 0 0,0 1 0 0 0,0-1 0 0 0,0 0 0 0 0,1 0 0 0 0,-1-1 0 0 0,0 0 0 0 0,0 0 0 0 0,0 0 0 0 0,-5-2 0 0 0,3 1 15 0 0,-1 0-1 0 0,1 0 1 0 0,0 1-1 0 0,-1 0 0 0 0,1 1 1 0 0,0 0-1 0 0,-13 1 1 0 0,-13-2 53 0 0,-60-10 141 0 0,60 5 89 0 0,-55-1-1 0 0,46 11-198 0 0,37-3-131 0 0,-1 0 0 0 0,1 0 0 0 0,-1 0 0 0 0,0-1-1 0 0,0 0 1 0 0,1 0 0 0 0,-1 0 0 0 0,0-1 0 0 0,0 0 0 0 0,-9-3 0 0 0,1-1 85 0 0,0 0 1 0 0,-1 1-1 0 0,1 1 1 0 0,-1 0 0 0 0,1 1-1 0 0,-1 0 1 0 0,0 1-1 0 0,-18 2 1 0 0,-85 10 130 0 0,92-8-219 0 0,-1-2 0 0 0,0 0 0 0 0,-40-6 0 0 0,33 4 62 0 0,0 1-1 0 0,-49 7 1 0 0,61-5-77 0 0,-11 1 15 0 0,14-2 8 0 0,-30 6 0 0 0,-38 3 899 0 0,62-6-682 0 0,-34 1 1 0 0,35-4-808 0 0,-41 7 1 0 0,58-7 531 0 0,-1 0-1 0 0,0 0 1 0 0,1-1 0 0 0,-9-1 0 0 0,-20 1 42 0 0,-1 1-1 0 0,26-1 12 0 0,0 0 0 0 0,-16 3 0 0 0,-1-2 38 0 0,23-2-42 0 0,1 1-1 0 0,-1 0 1 0 0,1 0-1 0 0,-1 1 1 0 0,-4 0-1 0 0,0 1-4 0 0,1-1 0 0 0,-1 0 0 0 0,1-1 0 0 0,-1 0 0 0 0,-12-1 0 0 0,-24 0 10 0 0,30 2-20 0 0,0-1 0 0 0,-24-3 0 0 0,-10-1 0 0 0,-10 7 24 0 0,34-1-4 0 0,-33-2 0 0 0,38-1-20 0 0,1 2 0 0 0,-34 5 0 0 0,-34 13 0 0 0,47-9 0 0 0,-13 4 0 0 0,31-8 0 0 0,-1 0 0 0 0,-37 4 0 0 0,-11 0 50 0 0,46-6-11 0 0,-45 2 0 0 0,14-6-7 0 0,-104-14 0 0 0,139 12-20 0 0,1 0-1 0 0,-32 3 1 0 0,27 0 8 0 0,-26-3 0 0 0,41 2-11 0 0,0 0 1 0 0,0 1-1 0 0,0 0 1 0 0,1 0-1 0 0,-13 4 1 0 0,12-2-9 0 0,-1-1 1 0 0,1-1-1 0 0,0 1 1 0 0,-19-1-1 0 0,5-2 33 0 0,-1 2 0 0 0,1 0 0 0 0,0 2 1 0 0,-42 10-1 0 0,46-10-32 0 0,0-1 1 0 0,0-1-1 0 0,-30-2 1 0 0,9 0-3 0 0,31 0 13 0 0,0 0 0 0 0,-15-3 0 0 0,-10-2 12 0 0,-60-11 37 0 0,83 14-60 0 0,-13-4 15 0 0,18 5-9 0 0,1 0 0 0 0,-1 0 0 0 0,0 1 0 0 0,0 0-1 0 0,-8 0 1 0 0,-109 3 56 0 0,92-3-64 0 0,12 0 0 0 0,-26 3 0 0 0,-8 10 0 0 0,2 0 0 0 0,-79-4 0 0 0,110-8 19 0 0,-1-2 0 0 0,1-1-1 0 0,-24-5 1 0 0,33 6 6 0 0,1 1-1 0 0,-20 0 1 0 0,-14-2 18 0 0,-60-10-11 0 0,90 12-25 0 0,0 1-1 0 0,0 0 1 0 0,-1 1-1 0 0,-28 6 0 0 0,24-2-6 0 0,8-2 0 0 0,-1 0 0 0 0,-19 8 0 0 0,22-8 0 0 0,1-1 0 0 0,-1 0 0 0 0,1 0 0 0 0,-1-1 0 0 0,0 0 0 0 0,-17-1 0 0 0,24 0 0 0 0,-19-1 0 0 0,-121 7 0 0 0,111-2 0 0 0,-52 13 0 0 0,70-14 0 0 0,0 0 0 0 0,0-1 0 0 0,0 0 0 0 0,0-2 0 0 0,-21 0 0 0 0,-68-13 0 0 0,44 4 0 0 0,-27 5 0 0 0,27 1 0 0 0,12-3 0 0 0,27 3 0 0 0,-25 0 0 0 0,37 2 0 0 0,-1-1 0 0 0,1 1 0 0 0,0-1 0 0 0,-12-5 0 0 0,-3 0 0 0 0,-10-3 0 0 0,-1 3 0 0 0,-35-5 0 0 0,55 10 8 0 0,1-1-1 0 0,-1 0 1 0 0,1-1-1 0 0,0 0 1 0 0,1-1-1 0 0,-1-1 1 0 0,1 0-1 0 0,0 0 1 0 0,-19-15-1 0 0,16 12 69 0 0,-1 0-1 0 0,-1 0 1 0 0,-31-10-1 0 0,38 15-68 0 0,-159-53 57 0 0,151 53-64 0 0,-1 0 0 0 0,0 2 0 0 0,0 0 0 0 0,-1 1 0 0 0,1 1 0 0 0,-20 2 0 0 0,-3 3 0 0 0,-67 18 0 0 0,79-17 0 0 0,-51 3 0 0 0,33-4 0 0 0,23-1 0 0 0,-47 15 0 0 0,45-11 0 0 0,-37 6 0 0 0,42-11 0 0 0,-1-1 0 0 0,1-1 0 0 0,-39-3 0 0 0,-14-1 0 0 0,65 3 0 0 0,0 1 0 0 0,0 1 0 0 0,-14 3 0 0 0,14-2 0 0 0,0-1 0 0 0,0 0 0 0 0,-14 0 0 0 0,-1 0 0 0 0,16-1 0 0 0,0-1 0 0 0,0 1 0 0 0,-10-2 0 0 0,-15 2 0 0 0,10 1 0 0 0,-57-6 64 0 0,-91-12 0 0 0,52 3-64 0 0,-135 17 0 0 0,60 17 0 0 0,162-17 0 0 0,-159 19 0 0 0,166-22 22 0 0,0 0 0 0 0,1-2 0 0 0,-1-1 0 0 0,-26-5 0 0 0,-99-28 156 0 0,69 15-63 0 0,58 15-84 0 0,0 2 0 0 0,-1 1 0 0 0,0 0 0 0 0,1 2 0 0 0,-1 1-1 0 0,1 1 1 0 0,-1 1 0 0 0,-32 8 0 0 0,-21 10-325 0 0,-89 38-1 0 0,143-50 117 0 0,-34 13-440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55.053"/>
    </inkml:context>
    <inkml:brush xml:id="br0">
      <inkml:brushProperty name="width" value="0.1" units="cm"/>
      <inkml:brushProperty name="height" value="0.1" units="cm"/>
      <inkml:brushProperty name="color" value="#E71224"/>
    </inkml:brush>
  </inkml:definitions>
  <inkml:trace contextRef="#ctx0" brushRef="#br0">1783 68 2959 0 0,'24'-29'770'0'0,"-23"28"-725"0"0,0 0 1 0 0,0 0 0 0 0,0 0 0 0 0,-1-1 0 0 0,1 1-1 0 0,0 0 1 0 0,-1-1 0 0 0,1 1 0 0 0,-1-1-1 0 0,1 1 1 0 0,-1-1 0 0 0,1 1 0 0 0,-1-1 0 0 0,0 1-1 0 0,0-1 1 0 0,0 1 0 0 0,0-1 0 0 0,0 1 0 0 0,0-1-1 0 0,-1-2 1 0 0,0 3-31 0 0,1 1 0 0 0,-1-1 0 0 0,1 1 0 0 0,-1-1 0 0 0,0 1 0 0 0,1-1 0 0 0,-1 1 0 0 0,0-1 0 0 0,0 1 0 0 0,1 0 0 0 0,-1 0 0 0 0,0-1 0 0 0,0 1 0 0 0,1 0 0 0 0,-1 0 0 0 0,0 0 0 0 0,0 0 0 0 0,0 0 0 0 0,0 0 0 0 0,1 0 0 0 0,-1 0 0 0 0,0 0 0 0 0,0 0 0 0 0,0 0 0 0 0,1 0 0 0 0,-1 0 0 0 0,-1 1 0 0 0,-23 7 575 0 0,24-7-547 0 0,-10 3 79 0 0,0 0 0 0 0,0 0-1 0 0,0-2 1 0 0,-1 1-1 0 0,-18 1 1 0 0,-85-2 456 0 0,73-3-496 0 0,-197 12 136 0 0,132-12 71 0 0,-5-1-91 0 0,-118 15-1 0 0,217-12-173 0 0,1 0-1 0 0,-1-1 1 0 0,0 0-1 0 0,0-1 1 0 0,0 0-1 0 0,-15-5 0 0 0,1 2 85 0 0,1 2 0 0 0,-1 0 0 0 0,1 1-1 0 0,-28 4 1 0 0,12-2 19 0 0,-87 0 265 0 0,58-3-427 0 0,0 4 0 0 0,-89 14-1 0 0,113-8-2172 0 0,-3 2-776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7:56.277"/>
    </inkml:context>
    <inkml:brush xml:id="br0">
      <inkml:brushProperty name="width" value="0.1" units="cm"/>
      <inkml:brushProperty name="height" value="0.1" units="cm"/>
      <inkml:brushProperty name="color" value="#E71224"/>
    </inkml:brush>
  </inkml:definitions>
  <inkml:trace contextRef="#ctx0" brushRef="#br0">2039 118 1839 0 0,'-2'-2'29'0'0,"-1"-1"-1"0"0,1 0 0 0 0,0 1 0 0 0,-1 0 0 0 0,0-1 1 0 0,0 1-1 0 0,0 0 0 0 0,0 0 0 0 0,0 1 1 0 0,0-1-1 0 0,0 1 0 0 0,0-1 0 0 0,-1 1 0 0 0,-3-1 1 0 0,-9-2 182 0 0,1 2 1 0 0,-17-2 0 0 0,-3 0-47 0 0,-2-4-87 0 0,-61-21 0 0 0,77 23 242 0 0,0 0-1 0 0,-1 1 1 0 0,1 2-1 0 0,-1 0 0 0 0,-32 1 1 0 0,-112 11 882 0 0,-12 0-1061 0 0,7-16-127 0 0,-29 21 524 0 0,33 6-298 0 0,122-17-175 0 0,1-1 1 0 0,0-3-1 0 0,-1-1 0 0 0,-84-16 0 0 0,95 15 18 0 0,0 1 0 0 0,0 1 1 0 0,0 2-1 0 0,-42 7 0 0 0,-56 1 103 0 0,115-10-175 0 0,15 0-8 0 0,0 1 0 0 0,-1-1 0 0 0,1 1 0 0 0,-1 0-1 0 0,1-1 1 0 0,-1 1 0 0 0,1 1 0 0 0,-1-1-1 0 0,1 0 1 0 0,-1 0 0 0 0,1 1 0 0 0,0 0 0 0 0,-1-1-1 0 0,1 1 1 0 0,0 0 0 0 0,-1 0 0 0 0,1 0 0 0 0,-3 2-1 0 0,6 0 14 0 0,5-1 22 0 0,14 0 56 0 0,-14-2-66 0 0,224 8 212 0 0,-29 2-141 0 0,-142-4-89 0 0,-1-3 0 0 0,73-4-1 0 0,189-32-9 0 0,-70 21 0 0 0,70-6 0 0 0,-60-7 64 0 0,-185 22-32 0 0,111 8 0 0 0,-172-4-28 0 0,-8-1 2 0 0,-1 1-1 0 0,1-1 1 0 0,-1 1 0 0 0,1 0-1 0 0,-1 0 1 0 0,1 1-1 0 0,-1-1 1 0 0,0 1 0 0 0,6 3-1 0 0,-11-5-4 0 0,0 0-1 0 0,1 0 0 0 0,-1 0 0 0 0,0 0 0 0 0,0 0 0 0 0,0 0 1 0 0,0 1-1 0 0,1-1 0 0 0,-1 0 0 0 0,0 0 0 0 0,0 0 1 0 0,0 0-1 0 0,0 0 0 0 0,1 1 0 0 0,-1-1 0 0 0,0 0 0 0 0,0 0 1 0 0,0 0-1 0 0,0 0 0 0 0,0 1 0 0 0,0-1 0 0 0,0 0 1 0 0,0 0-1 0 0,0 0 0 0 0,0 1 0 0 0,0-1 0 0 0,1 0 0 0 0,-1 0 1 0 0,0 0-1 0 0,0 1 0 0 0,0-1 0 0 0,0 0 0 0 0,0 0 1 0 0,-1 0-1 0 0,1 1 0 0 0,0-1 0 0 0,0 0 0 0 0,0 0 0 0 0,0 1 1 0 0,-8 5-43 0 0,-15 1-108 0 0,22-7 138 0 0,-21 6-300 0 0,-8-2-80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01.432"/>
    </inkml:context>
    <inkml:brush xml:id="br0">
      <inkml:brushProperty name="width" value="0.1" units="cm"/>
      <inkml:brushProperty name="height" value="0.1" units="cm"/>
      <inkml:brushProperty name="color" value="#E71224"/>
    </inkml:brush>
  </inkml:definitions>
  <inkml:trace contextRef="#ctx0" brushRef="#br0">1033 34 919 0 0,'0'-1'83'0'0,"0"-1"0"0"0,0 1-1 0 0,0 0 1 0 0,0-1 0 0 0,0 1-1 0 0,-1 0 1 0 0,1-1-1 0 0,0 1 1 0 0,-1 0 0 0 0,1 0-1 0 0,-1 0 1 0 0,1-1-1 0 0,-1 1 1 0 0,0 0 0 0 0,1 0-1 0 0,-1 0 1 0 0,0 0-1 0 0,0 0 1 0 0,0 0 0 0 0,0 0-1 0 0,0 0 1 0 0,0 0 0 0 0,-1 0-1 0 0,-2-1-55 0 0,-1 1 1 0 0,1 1-1 0 0,0-1 0 0 0,-1 0 1 0 0,1 1-1 0 0,0 0 0 0 0,-1 0 1 0 0,1 0-1 0 0,0 1 0 0 0,-1-1 1 0 0,1 1-1 0 0,-5 1 0 0 0,-2 0 30 0 0,-48 10 350 0 0,28-6-88 0 0,0 0 1 0 0,-51 1-1 0 0,-17-3-200 0 0,-35-2 58 0 0,32 1 184 0 0,75-1-193 0 0,0-1-1 0 0,1-1 1 0 0,-1-1-1 0 0,-29-6 1 0 0,40 4-89 0 0,0 1 0 0 0,-1 1 0 0 0,1 1 0 0 0,-1 0 0 0 0,1 1 0 0 0,-25 4 0 0 0,35-4-62 0 0,-1-1 0 0 0,0 0-1 0 0,0 0 1 0 0,-10-2 0 0 0,-12-1 27 0 0,25 3-62 0 0,-19 1 152 0 0,16 4-11 0 0,7-5-117 0 0,0 1 0 0 0,0 0 0 0 0,1-1 0 0 0,-1 1 0 0 0,0-1 0 0 0,0 1 0 0 0,0-1 0 0 0,1 1 0 0 0,-1-1 0 0 0,0 1 0 0 0,0-1 0 0 0,1 1 0 0 0,-1-1 0 0 0,0 1 0 0 0,1-1 0 0 0,-1 1-1 0 0,1-1 1 0 0,0 1 0 0 0,2 1 21 0 0,0 1 1 0 0,0-1-1 0 0,1 0 0 0 0,-1 0 0 0 0,1 0 0 0 0,0 0 0 0 0,-1-1 0 0 0,1 0 0 0 0,0 0 0 0 0,7 2 0 0 0,41 2 145 0 0,116-5 474 0 0,-64-3-275 0 0,-7 11-116 0 0,-16-2-114 0 0,37 1-20 0 0,-51-2-24 0 0,92-5 0 0 0,90-14 148 0 0,-188 10-168 0 0,-20 2 12 0 0,44 2 1 0 0,-62 2-61 0 0,-1 1 1 0 0,0 0-1 0 0,24 9 0 0 0,23 4 1 0 0,-51-12-12 0 0,1 0 0 0 0,0 1 0 0 0,-1 1 1 0 0,0 1-1 0 0,28 14 0 0 0,-44-20-18 0 0,-1 0 0 0 0,1 0 0 0 0,-1 0-1 0 0,0 1 1 0 0,1-1 0 0 0,-1 0 0 0 0,0 0 0 0 0,0 1 0 0 0,0-1-1 0 0,0 1 1 0 0,0-1 0 0 0,0 1 0 0 0,0-1 0 0 0,0 1 0 0 0,0-1-1 0 0,-1 1 1 0 0,1 0 0 0 0,-1 0 0 0 0,1 2 0 0 0,-3 12-2774 0 0,-4-5-404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4:51.832"/>
    </inkml:context>
    <inkml:brush xml:id="br0">
      <inkml:brushProperty name="width" value="0.1" units="cm"/>
      <inkml:brushProperty name="height" value="0.1" units="cm"/>
      <inkml:brushProperty name="color" value="#E71224"/>
    </inkml:brush>
  </inkml:definitions>
  <inkml:trace contextRef="#ctx0" brushRef="#br0">5617 60 1295 0 0,'-1'0'6'0'0,"1"0"-1"0"0,-1 1 0 0 0,1-1 1 0 0,-1 0-1 0 0,1 0 0 0 0,-1 0 0 0 0,1 0 1 0 0,-1 0-1 0 0,1 0 0 0 0,-1 0 1 0 0,1-1-1 0 0,-1 1 0 0 0,1 0 0 0 0,-1 0 1 0 0,1 0-1 0 0,-1 0 0 0 0,1-1 0 0 0,0 1 1 0 0,-1 0-1 0 0,1 0 0 0 0,-1-1 1 0 0,1 1-1 0 0,-1-1 0 0 0,1 1 5 0 0,0 0-1 0 0,-1-1 0 0 0,1 1 1 0 0,0 0-1 0 0,0 0 1 0 0,-1 0-1 0 0,1-1 1 0 0,0 1-1 0 0,-1 0 1 0 0,1 0-1 0 0,0 0 1 0 0,-1 0-1 0 0,1 0 0 0 0,0-1 1 0 0,-1 1-1 0 0,1 0 1 0 0,0 0-1 0 0,-1 0 1 0 0,1 0-1 0 0,0 0 1 0 0,-1 0-1 0 0,1 0 0 0 0,0 0 1 0 0,-1 0-1 0 0,1 0 1 0 0,0 0-1 0 0,-1 1 1 0 0,1-1-1 0 0,0 0 1 0 0,-1 0-1 0 0,1 0 1 0 0,0 0-1 0 0,-1 1 0 0 0,-2-1 161 0 0,1 0-1 0 0,-1 0 1 0 0,1 0-1 0 0,-1-1 1 0 0,0 1-1 0 0,1-1 0 0 0,-1 1 1 0 0,1-1-1 0 0,-4-1 1 0 0,5 1-105 0 0,-8-2 195 0 0,1 1-1 0 0,-1 0 0 0 0,0 0 0 0 0,0 1 0 0 0,-18-1 0 0 0,12 1 458 0 0,0 0 1 0 0,-27-7-1 0 0,3 8-114 0 0,-108-23 1159 0 0,128 21-1438 0 0,-1 0-1 0 0,0 1 1 0 0,0 1 0 0 0,-38 6-1 0 0,-23-1 339 0 0,-69 9 389 0 0,76-5-526 0 0,-114 12 355 0 0,104-19-625 0 0,19-1-72 0 0,-13-5 51 0 0,25 4-33 0 0,37 0-118 0 0,-1 0 0 0 0,1 1 0 0 0,0 0 0 0 0,-18 5 0 0 0,11-1 41 0 0,-27 1 1 0 0,8-1-3 0 0,1-2-30 0 0,29-3-51 0 0,0 1 1 0 0,-22 4-1 0 0,-2 4 70 0 0,-56 6-1 0 0,42-10 22 0 0,4 1 50 0 0,-76-2 0 0 0,68-4-92 0 0,1 2 0 0 0,-64 12-1 0 0,53-6-30 0 0,-40-4 59 0 0,45 3-33 0 0,-7 2-32 0 0,19-7 9 0 0,-29-1 4 0 0,-35-2-22 0 0,73 3-34 0 0,-50-5 0 0 0,9-10-10 0 0,57 13 0 0 0,20 0 0 0 0,-1 0 0 0 0,0 1 0 0 0,0-1 0 0 0,0-1 0 0 0,1 1 0 0 0,-1 0 0 0 0,-5-2 0 0 0,4 1 56 0 0,0 1 1 0 0,0-1-1 0 0,0 1 0 0 0,0 0 0 0 0,0 0 1 0 0,-5 1-1 0 0,-6 0 1006 0 0,5 0-545 0 0,9-1-510 0 0,-1 0-1 0 0,0 0 1 0 0,0 0-1 0 0,1 0 1 0 0,-1 0-1 0 0,0 0 1 0 0,1 0-1 0 0,-1-1 1 0 0,0 1-1 0 0,1-1 1 0 0,-1 1-1 0 0,0-1 1 0 0,-2-1-1 0 0,3 2-5 0 0,1 0-1 0 0,-1-1 0 0 0,0 1 0 0 0,0 0 1 0 0,0 0-1 0 0,1 0 0 0 0,-1 0 1 0 0,0 0-1 0 0,0 0 0 0 0,0 0 1 0 0,1 0-1 0 0,-1 0 0 0 0,0 0 1 0 0,0 0-1 0 0,0 0 0 0 0,1 0 1 0 0,-1 1-1 0 0,-1 0 0 0 0,-4 0-6 0 0,4-1-98 0 0,-1-1 1 0 0,1 1-1 0 0,0-1 0 0 0,0 1 0 0 0,0-1 1 0 0,0 0-1 0 0,0 0 0 0 0,0 0 1 0 0,0 0-1 0 0,0 0 0 0 0,-2-2 0 0 0,-13-6-515 0 0,4 6 619 0 0,11 3 0 0 0,0 0 0 0 0,0-1 0 0 0,0 1 0 0 0,0-1 0 0 0,0 1 0 0 0,0-1 0 0 0,0 0 0 0 0,0 0 0 0 0,-3-2 0 0 0,3 3 0 0 0,1-1 0 0 0,-1 0 0 0 0,1 0 0 0 0,-1 1 0 0 0,1-1 0 0 0,-1 1 0 0 0,1-1 0 0 0,-1 1 0 0 0,1 0 0 0 0,-1 0 0 0 0,0 0 0 0 0,1 0 0 0 0,-1 0 0 0 0,1 0 0 0 0,-1 0 0 0 0,0 0 0 0 0,1 0 0 0 0,-1 1 0 0 0,1-1 0 0 0,-1 1 0 0 0,1-1 0 0 0,-1 1 0 0 0,1 0 0 0 0,-1-1 0 0 0,1 1 0 0 0,-2 1 0 0 0,1-1 0 0 0,0-1 0 0 0,0 1 0 0 0,0-1 0 0 0,0 0 0 0 0,0 0 0 0 0,0 1 0 0 0,0-2 0 0 0,0 1 0 0 0,-3 0 0 0 0,-9 0 0 0 0,5 1 0 0 0,2-2 0 0 0,1 1 0 0 0,4 0 0 0 0,-1 0 0 0 0,1 0 0 0 0,0 0 0 0 0,-1 1 0 0 0,1-1 0 0 0,0 0 0 0 0,-1 1 0 0 0,1 0 0 0 0,0-1 0 0 0,-1 1 0 0 0,-2 2 0 0 0,-6 2 0 0 0,-1-1 0 0 0,0 0 0 0 0,-12 2 0 0 0,22-5 0 0 0,-10 1 0 0 0,0 0 0 0 0,-23 0 0 0 0,5 4 0 0 0,27-5 0 0 0,0 0 0 0 0,0 0 0 0 0,0 0 0 0 0,0-1 0 0 0,-1 1 0 0 0,1-1 0 0 0,0 0 0 0 0,0 0 0 0 0,-1 0 0 0 0,1 0 0 0 0,-5-1 0 0 0,-6-4 7 0 0,11 3-3 0 0,0 1 1 0 0,0 0-1 0 0,-1 0 0 0 0,1 0 0 0 0,0 0 0 0 0,-1 0 0 0 0,1 1 0 0 0,-1-1 0 0 0,1 1 0 0 0,-1 0 0 0 0,1 0 0 0 0,-1 1 0 0 0,-4 0 0 0 0,-28-1-4 0 0,30 0 0 0 0,0-1 0 0 0,0 0 0 0 0,0-1 0 0 0,-8-2 0 0 0,-8-2 0 0 0,-10-1 0 0 0,12 2 0 0 0,0 1 0 0 0,0 1 0 0 0,0 1 0 0 0,0 1 0 0 0,-23 1 0 0 0,-101 3 6 0 0,129-3-1 0 0,-288 8 48 0 0,70-1-53 0 0,218-8 0 0 0,-25-4 0 0 0,27 2 0 0 0,0 2 0 0 0,0-1 0 0 0,-16 2 0 0 0,-86 2 0 0 0,59-2 0 0 0,-65 8 0 0 0,-240 27 0 0 0,174-15 0 0 0,154-15 0 0 0,-54 16 0 0 0,86-20 0 0 0,-20 8 0 0 0,20-9 0 0 0,0 0 0 0 0,1 1 0 0 0,-1-1 0 0 0,0 1 0 0 0,0 0 0 0 0,1-1 0 0 0,-1 1 0 0 0,1-1 0 0 0,-1 1 0 0 0,0 0 0 0 0,1 0 0 0 0,-1-1 0 0 0,1 1 0 0 0,0 0 0 0 0,-1 0 0 0 0,1 0 0 0 0,0-1 0 0 0,-1 1 0 0 0,1 0 0 0 0,0 0 0 0 0,0 0 0 0 0,-1 1 0 0 0,2-2 1 0 0,-1 1 1 0 0,1 0-1 0 0,-1-1 0 0 0,1 1 0 0 0,-1-1 0 0 0,1 1 1 0 0,-1-1-1 0 0,1 1 0 0 0,-1-1 0 0 0,1 1 0 0 0,0-1 0 0 0,-1 1 1 0 0,1-1-1 0 0,0 0 0 0 0,-1 0 0 0 0,1 1 0 0 0,0-1 1 0 0,-1 0-1 0 0,1 0 0 0 0,0 0 0 0 0,0 1 0 0 0,-1-1 0 0 0,1 0 1 0 0,0 0-1 0 0,0 0 0 0 0,1-1 0 0 0,22 1 31 0 0,10-8-25 0 0,-3 1 12 0 0,0 2 0 0 0,50-4 0 0 0,-11 1 45 0 0,44 1-64 0 0,-63 2 0 0 0,-10 1 0 0 0,-18 1 0 0 0,-1 1 0 0 0,1 1 0 0 0,-1 1 0 0 0,36 5 0 0 0,-56-5-46 0 0,0 0 0 0 0,1 0 0 0 0,-1 1 0 0 0,0 0 0 0 0,1-1 0 0 0,-1 1 0 0 0,0 0 0 0 0,0 0 1 0 0,0 0-1 0 0,0 0 0 0 0,0 1 0 0 0,0-1 0 0 0,0 0 0 0 0,0 1 0 0 0,0 0 0 0 0,0-1 0 0 0,-1 1 0 0 0,1 0 0 0 0,-1 0 0 0 0,3 3 0 0 0,-1 14-525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06.327"/>
    </inkml:context>
    <inkml:brush xml:id="br0">
      <inkml:brushProperty name="width" value="0.1" units="cm"/>
      <inkml:brushProperty name="height" value="0.1" units="cm"/>
      <inkml:brushProperty name="color" value="#E71224"/>
    </inkml:brush>
  </inkml:definitions>
  <inkml:trace contextRef="#ctx0" brushRef="#br0">9497 133 1839 0 0,'-1'-2'25'0'0,"0"1"0"0"0,0 0-1 0 0,-1 0 1 0 0,1 0 0 0 0,-1 0-1 0 0,1 0 1 0 0,-1 0 0 0 0,1 0-1 0 0,-1 0 1 0 0,0 1 0 0 0,1-1-1 0 0,-1 1 1 0 0,0-1 0 0 0,1 1-1 0 0,-1-1 1 0 0,0 1 0 0 0,0 0-1 0 0,0 0 1 0 0,-2 0 0 0 0,-2 1 260 0 0,1 1 0 0 0,0-1 1 0 0,-1 1-1 0 0,1 0 1 0 0,-6 3-1 0 0,4-2 3 0 0,-4 2-233 0 0,0-1 0 0 0,-1 0 0 0 0,1-1-1 0 0,-23 4 1 0 0,28-6-47 0 0,0-1-1 0 0,0 0 0 0 0,0 0 1 0 0,-1 0-1 0 0,1-1 0 0 0,0 0 1 0 0,0 0-1 0 0,0-1 0 0 0,0 1 1 0 0,0-1-1 0 0,-7-4 0 0 0,12 6-10 0 0,-9-6 276 0 0,-1 1 0 0 0,-17-5 1 0 0,23 8-149 0 0,1 1 1 0 0,-1 1-1 0 0,0-1 0 0 0,1 1 1 0 0,-1 0-1 0 0,0 0 1 0 0,1 0-1 0 0,-1 1 1 0 0,-7 1-1 0 0,-36 11 254 0 0,35-9-374 0 0,-1 0 1 0 0,1-1-1 0 0,-1 0 1 0 0,0-1-1 0 0,0 0 1 0 0,-21-1-1 0 0,-49-10 174 0 0,-41-2 592 0 0,109 11-678 0 0,-27 6-1 0 0,29-4-54 0 0,0 0 0 0 0,-1-1-1 0 0,-15 0 1 0 0,-202-8 668 0 0,165 8-458 0 0,-19 1 20 0 0,50 1-212 0 0,0-2-1 0 0,-1-1 0 0 0,1-2 1 0 0,0-1-1 0 0,-70-16 0 0 0,-11-5 475 0 0,30 7-133 0 0,52 11-278 0 0,-55-3-1 0 0,19 4-34 0 0,-32 0 19 0 0,66 5-27 0 0,-41-6 1 0 0,-189-31 318 0 0,228 34-363 0 0,0 0 1 0 0,-48 5-1 0 0,19-1-12 0 0,-116 4 119 0 0,108-3-11 0 0,-116-12 0 0 0,114 6-51 0 0,19 2-37 0 0,-12 0-9 0 0,-108 11-1 0 0,142-6-27 0 0,-163 25-3 0 0,20-2 0 0 0,8-9 0 0 0,-106 10 0 0 0,140-12 65 0 0,85-7-17 0 0,1-2 0 0 0,-1-3 0 0 0,-71-4-1 0 0,-41-22 17 0 0,131 19-48 0 0,1 2 0 0 0,-1 1 0 0 0,-43 4 0 0 0,66-2-16 0 0,-123 15 0 0 0,89-9 5 0 0,-193 22 54 0 0,157-31-59 0 0,53 0 0 0 0,-48 3 0 0 0,-126 16 0 0 0,61-5 11 0 0,58-2 16 0 0,-106-3-1 0 0,59-12-1 0 0,-49 0 14 0 0,16 5-4 0 0,61-3-6 0 0,-60-6 25 0 0,132 8-9 0 0,-1-2 0 0 0,0 0 0 0 0,1-2 0 0 0,-1-2 0 0 0,-31-10 0 0 0,18 3 39 0 0,0 3 0 0 0,-58-7 0 0 0,48 13-58 0 0,-98 6 1 0 0,-28-2-5 0 0,-52-5 27 0 0,192 6-45 0 0,-336 18-4 0 0,341-15 2 0 0,-124 6-2 0 0,129-9 18 0 0,0-2 0 0 0,1 0 1 0 0,-40-10-1 0 0,27 2 77 0 0,0 3 0 0 0,-1 1-1 0 0,-62 0 1 0 0,84 6-82 0 0,0 1 0 0 0,1 1 0 0 0,-1 1 0 0 0,1 1 0 0 0,0 0 0 0 0,0 2 0 0 0,1 0 0 0 0,-1 2 0 0 0,-23 12 0 0 0,21-8-220 0 0,2 2 0 0 0,0 0-1 0 0,0 1 1 0 0,2 1 0 0 0,-31 33-1 0 0,21-16-428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11.676"/>
    </inkml:context>
    <inkml:brush xml:id="br0">
      <inkml:brushProperty name="width" value="0.1" units="cm"/>
      <inkml:brushProperty name="height" value="0.1" units="cm"/>
      <inkml:brushProperty name="color" value="#E71224"/>
    </inkml:brush>
  </inkml:definitions>
  <inkml:trace contextRef="#ctx0" brushRef="#br0">1108 6 2127 0 0,'0'0'19'0'0,"1"-1"-9"0"0,0 0 0 0 0,0 1 0 0 0,0-1 0 0 0,0 1 0 0 0,0 0 0 0 0,0-1 0 0 0,0 1 0 0 0,0 0 0 0 0,0-1 0 0 0,0 1 0 0 0,1 0 0 0 0,-1 0 0 0 0,0 0 0 0 0,0 0 0 0 0,0 0 0 0 0,0 0 0 0 0,0 0 0 0 0,2 1-1 0 0,-3 0-5 0 0,0 0 0 0 0,-1 0 0 0 0,1 0 0 0 0,0 0-1 0 0,-1-1 1 0 0,1 1 0 0 0,-1 0 0 0 0,1 0-1 0 0,-1 0 1 0 0,1 0 0 0 0,-1-1 0 0 0,0 1-1 0 0,1 0 1 0 0,-1-1 0 0 0,0 1 0 0 0,-1 0-1 0 0,-6 5 13 0 0,-1-1-1 0 0,1-1 0 0 0,-1 1 0 0 0,0-1 1 0 0,0-1-1 0 0,-1 0 0 0 0,1 0 0 0 0,-1-1 1 0 0,-12 2-1 0 0,-22 6 392 0 0,-156 34 1512 0 0,172-41-1797 0 0,-1-1 0 0 0,1-1-1 0 0,-1-2 1 0 0,-38-5 0 0 0,26 2 242 0 0,-48 2 0 0 0,-140 22 4 0 0,218-18-347 0 0,0-1-1 0 0,0 0 0 0 0,0 0 0 0 0,-20-2 1 0 0,21-3 83 0 0,9 4-69 0 0,8 2 10 0 0,9 3 7 0 0,0 0 0 0 0,21 3 0 0 0,4 1-38 0 0,-17-3-10 0 0,115 26 56 0 0,-38-14-60 0 0,35 4 0 0 0,-131-21 1 0 0,1 0 1 0 0,-1-1-1 0 0,1 1 0 0 0,-1-1 0 0 0,1-1 0 0 0,0 1 0 0 0,-1-1 0 0 0,1 0 0 0 0,6-2 0 0 0,-12 3 1 0 0,1 0-1 0 0,-1 0 1 0 0,0-1 0 0 0,0 1-1 0 0,0 0 1 0 0,1 0 0 0 0,-1 0-1 0 0,0-1 1 0 0,0 1 0 0 0,0 0-1 0 0,0 0 1 0 0,0 0 0 0 0,0-1-1 0 0,0 1 1 0 0,1 0 0 0 0,-1 0-1 0 0,0 0 1 0 0,0-1-1 0 0,0 1 1 0 0,0 0 0 0 0,0 0-1 0 0,0-1 1 0 0,0 1 0 0 0,0 0-1 0 0,0 0 1 0 0,0-1 0 0 0,0 1-1 0 0,0 0 1 0 0,0 0 0 0 0,0 0-1 0 0,-1-1 1 0 0,1 1 0 0 0,0 0-1 0 0,0-1 1 0 0,-8-8 184 0 0,-12-6 218 0 0,20 14-392 0 0,-9-4 128 0 0,0 0 0 0 0,0 0 0 0 0,-1 1-1 0 0,0 0 1 0 0,-19-4 0 0 0,-54-6 153 0 0,22 4-24 0 0,32 4-103 0 0,0 2-1 0 0,0 1 0 0 0,-1 2 0 0 0,-37 2 0 0 0,47 0-126 0 0,0 2 1 0 0,0 1-1 0 0,1 0 0 0 0,0 1 0 0 0,-1 2 0 0 0,2-1 0 0 0,-23 13 0 0 0,-35 25-2840 0 0,34-18-433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16.764"/>
    </inkml:context>
    <inkml:brush xml:id="br0">
      <inkml:brushProperty name="width" value="0.1" units="cm"/>
      <inkml:brushProperty name="height" value="0.1" units="cm"/>
      <inkml:brushProperty name="color" value="#E71224"/>
    </inkml:brush>
  </inkml:definitions>
  <inkml:trace contextRef="#ctx0" brushRef="#br0">1450 131 919 0 0,'0'-1'37'0'0,"-1"-1"-1"0"0,1 1 0 0 0,0-1 1 0 0,-1 1-1 0 0,1-1 0 0 0,-1 1 0 0 0,0 0 1 0 0,1-1-1 0 0,-1 1 0 0 0,0 0 0 0 0,0-1 1 0 0,0 1-1 0 0,0 0 0 0 0,0 0 0 0 0,0 0 1 0 0,0 0-1 0 0,0 0 0 0 0,-3-2 0 0 0,-30-18 413 0 0,10 8 605 0 0,10 2-403 0 0,10 8-502 0 0,1 0 1 0 0,-1 0-1 0 0,0 0 1 0 0,0 0 0 0 0,0 1-1 0 0,-1 0 1 0 0,1 0-1 0 0,0 0 1 0 0,-1 0-1 0 0,1 1 1 0 0,-1-1-1 0 0,0 1 1 0 0,-6 0-1 0 0,6 0-118 0 0,1 0-1 0 0,0 0 0 0 0,-1 0 1 0 0,1-1-1 0 0,0 1 1 0 0,-1-1-1 0 0,-6-4 0 0 0,-6-2 117 0 0,13 7-78 0 0,0-1 1 0 0,0 1-1 0 0,0 0 1 0 0,0 1-1 0 0,0-1 1 0 0,0 1-1 0 0,-1-1 0 0 0,1 1 1 0 0,0 1-1 0 0,0-1 1 0 0,0 0-1 0 0,-1 1 1 0 0,-6 2-1 0 0,-16 2-51 0 0,22-5 1 0 0,0 0 1 0 0,0 0-1 0 0,0 0 0 0 0,-1-1 0 0 0,-5-2 0 0 0,-19-1 160 0 0,5 3 114 0 0,19 1-251 0 0,0-1 0 0 0,0 1 0 0 0,0 0 0 0 0,0 1 1 0 0,0-1-1 0 0,-11 4 0 0 0,-74 28 32 0 0,3 0-74 0 0,55-18 0 0 0,23-8 0 0 0,-1-1 0 0 0,0 0 0 0 0,-1-1 0 0 0,1-1 0 0 0,-1 1 0 0 0,0-2 0 0 0,0 0 0 0 0,-13 1 0 0 0,14-3 10 0 0,3 1 22 0 0,-1-1 0 0 0,1-1 0 0 0,-1 1 0 0 0,1-1 1 0 0,-1-1-1 0 0,1 1 0 0 0,-11-5 0 0 0,-1 0 23 0 0,1 0-1 0 0,-26-4 1 0 0,14 4-8 0 0,-13 1 68 0 0,34 4-77 0 0,0 0 0 0 0,0 0 0 0 0,-18-6-1 0 0,15 3 0 0 0,-1 1-1 0 0,0 0 1 0 0,0 1-1 0 0,1 1 1 0 0,-1 0-1 0 0,0 1 0 0 0,0 0 1 0 0,-22 4-1 0 0,32-4-36 0 0,1 1 0 0 0,0 0 0 0 0,-1-1 0 0 0,1 0 0 0 0,-1 1 0 0 0,1-1 0 0 0,-1 0 0 0 0,1-1 0 0 0,0 1 0 0 0,-1-1 0 0 0,1 1 0 0 0,-1-1 0 0 0,1 0 0 0 0,0 0 0 0 0,0-1 0 0 0,-5-1 0 0 0,7 2 5 0 0,0 1-1 0 0,-1-1 1 0 0,1 1-1 0 0,-1 0 0 0 0,1-1 1 0 0,-1 1-1 0 0,1 0 1 0 0,-1 0-1 0 0,1 0 1 0 0,0 0-1 0 0,-1 0 0 0 0,1 0 1 0 0,-1 0-1 0 0,1 1 1 0 0,-1-1-1 0 0,1 0 1 0 0,-3 2-1 0 0,-13 1 58 0 0,12-3-78 0 0,1 0 1 0 0,-1 0-1 0 0,0 1 1 0 0,0 0-1 0 0,0 0 1 0 0,0 0 0 0 0,1 0-1 0 0,-1 1 1 0 0,0 0-1 0 0,1 0 1 0 0,-1 0-1 0 0,1 0 1 0 0,0 1-1 0 0,0 0 1 0 0,0-1 0 0 0,0 2-1 0 0,0-1 1 0 0,1 0-1 0 0,-1 1 1 0 0,1-1-1 0 0,0 1 1 0 0,0 0-1 0 0,-2 5 1 0 0,-5 3-3228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21.926"/>
    </inkml:context>
    <inkml:brush xml:id="br0">
      <inkml:brushProperty name="width" value="0.1" units="cm"/>
      <inkml:brushProperty name="height" value="0.1" units="cm"/>
      <inkml:brushProperty name="color" value="#E71224"/>
    </inkml:brush>
  </inkml:definitions>
  <inkml:trace contextRef="#ctx0" brushRef="#br0">5140 116 2815 0 0,'0'-1'13'0'0,"0"0"-1"0"0,0 1 1 0 0,0-1 0 0 0,0 0-1 0 0,0 1 1 0 0,-1-1-1 0 0,1 0 1 0 0,0 1-1 0 0,0-1 1 0 0,-1 0-1 0 0,1 1 1 0 0,0-1-1 0 0,-1 1 1 0 0,1-1-1 0 0,-1 0 1 0 0,1 1-1 0 0,-1-1 1 0 0,1 1-1 0 0,-1-1 1 0 0,1 1-1 0 0,-1 0 1 0 0,0-1-1 0 0,-10 6 67 0 0,10-4-90 0 0,0 0 0 0 0,0 0-1 0 0,0-1 1 0 0,0 1 0 0 0,0 0 0 0 0,-1-1 0 0 0,1 1-1 0 0,0-1 1 0 0,0 1 0 0 0,0-1 0 0 0,-1 1 0 0 0,1-1-1 0 0,0 0 1 0 0,0 0 0 0 0,-1 0 0 0 0,-1 1-1 0 0,-34-11-171 0 0,29 8 333 0 0,1-1 0 0 0,-1 2 1 0 0,0-1-1 0 0,-13 0 0 0 0,4 1 334 0 0,13 0-362 0 0,-1 1-1 0 0,1 0 0 0 0,0 0 1 0 0,-1 0-1 0 0,-3 2 0 0 0,-30 4 53 0 0,-23 6-56 0 0,56-12-113 0 0,-1 1-1 0 0,0 0 1 0 0,0-1-1 0 0,0 0 1 0 0,0-1-1 0 0,-11-1 1 0 0,-13-1 106 0 0,7 2 177 0 0,1-1-1 0 0,-1-1 1 0 0,-24-7 0 0 0,40 9-209 0 0,0 0 0 0 0,0 1 0 0 0,-12 0 0 0 0,-12-1 126 0 0,-6-1-78 0 0,1 1-1 0 0,-59 6 1 0 0,-39-1 110 0 0,38-16-83 0 0,59 6-89 0 0,-17-2 141 0 0,-1 2 0 0 0,0 3 0 0 0,-1 2 0 0 0,-56 6-1 0 0,-49 2-141 0 0,53-14 185 0 0,0 0 36 0 0,82 5-250 0 0,0 0 1 0 0,-27-7 0 0 0,-30-3-5 0 0,55 9 69 0 0,-41-11 0 0 0,39 7 104 0 0,-33-3 0 0 0,58 10-192 0 0,-1 0 0 0 0,0 1 0 0 0,1 0 0 0 0,-1 0 0 0 0,1 0-1 0 0,-1 1 1 0 0,1-1 0 0 0,-9 6 0 0 0,-25 5 9 0 0,10-6 15 0 0,-58 2 0 0 0,70-9-36 0 0,13 1 0 0 0,0 0 0 0 0,0 0 0 0 0,0 0 0 0 0,0 0 0 0 0,0 0 0 0 0,0 1 0 0 0,0 0 0 0 0,0 0 0 0 0,-5 2 0 0 0,-3 2 0 0 0,-1-1 0 0 0,0 0 0 0 0,-24 5 0 0 0,29-9 10 0 0,-1-1-1 0 0,1 1 0 0 0,-1-1 0 0 0,1-1 0 0 0,-1 1 0 0 0,-11-5 0 0 0,-6-1 66 0 0,20 6-46 0 0,0 0-1 0 0,1 1 1 0 0,-1 0-1 0 0,-7 1 1 0 0,-5 0 9 0 0,10 0-31 0 0,0 0-1 0 0,0 0 0 0 0,0 1 1 0 0,-9 2-1 0 0,9-2 0 0 0,0 0 1 0 0,0 0-1 0 0,-1-1 1 0 0,-9 1-1 0 0,-8 0-6 0 0,-13-2 0 0 0,35 1 0 0 0,0-1 0 0 0,0 0 0 0 0,0 1 0 0 0,0 0 0 0 0,0 0 0 0 0,0 0 0 0 0,1 1 0 0 0,-1-1 0 0 0,0 1 0 0 0,1 0 0 0 0,-1 0 0 0 0,1 0 0 0 0,0 0 0 0 0,-6 5 0 0 0,-16 9 0 0 0,8-5 0 0 0,14-9 0 0 0,-1 0 0 0 0,0 1 0 0 0,1-1 0 0 0,-1-1 0 0 0,-7 4 0 0 0,1-7 0 0 0,8 1 0 0 0,7 0 0 0 0,-2 6 15 0 0,-2-5-12 0 0,0 1-1 0 0,0 0 1 0 0,0 0-1 0 0,0 0 1 0 0,0 0 0 0 0,-1 0-1 0 0,1 0 1 0 0,0 0-1 0 0,-1 0 1 0 0,1 0 0 0 0,-1 1-1 0 0,1-1 1 0 0,-1 0-1 0 0,0 0 1 0 0,1 0 0 0 0,-1 1-1 0 0,0-1 1 0 0,0 2-1 0 0,-2-1 5 0 0,-1 1 0 0 0,0-1-1 0 0,1 1 1 0 0,-1-1 0 0 0,0 0 0 0 0,-6 3-1 0 0,-6 5 11 0 0,5-2-17 0 0,-12 8 0 0 0,21-16 0 0 0,1 1 0 0 0,-1-1 0 0 0,0 1 0 0 0,0-1 0 0 0,0 0 0 0 0,0 0 0 0 0,0 1 0 0 0,0-1 0 0 0,0 0 0 0 0,0 0 0 0 0,0 0 0 0 0,1 0 0 0 0,-1 0 0 0 0,0 0 0 0 0,0 0 0 0 0,0 0 0 0 0,0 0 0 0 0,0-1 0 0 0,0 1 0 0 0,0 0 0 0 0,0-1 0 0 0,0 1 0 0 0,-1-1 0 0 0,-4-8 0 0 0,5 9 0 0 0,1-1 0 0 0,0 1 0 0 0,0 0 0 0 0,0-1 0 0 0,-1 1 0 0 0,1-1 0 0 0,0 1 0 0 0,0 0 0 0 0,-1-1 0 0 0,1 1 0 0 0,0 0 0 0 0,-1-1 0 0 0,1 1 0 0 0,0 0 0 0 0,-1 0 0 0 0,1-1 0 0 0,0 1 0 0 0,-1 0 0 0 0,1 0 0 0 0,-1 0 0 0 0,1-1 0 0 0,-1 1 0 0 0,1 0 0 0 0,0 0 0 0 0,-1 0 0 0 0,1 0 0 0 0,-1 0 0 0 0,1 0 0 0 0,-1 0 0 0 0,1 0 0 0 0,-1 0 0 0 0,-16-22 0 0 0,14 21 0 0 0,-1 0 0 0 0,1 0 0 0 0,-1 0 0 0 0,1 0 0 0 0,-1 1 0 0 0,1-1 0 0 0,-1 1 0 0 0,1 0 0 0 0,-1 0 0 0 0,1 0 0 0 0,-1 1 0 0 0,1-1 0 0 0,-1 1 0 0 0,1 0 0 0 0,-7 2 0 0 0,5-1 0 0 0,-1-1 0 0 0,0 0 0 0 0,1 0 0 0 0,-1-1 0 0 0,0 1 0 0 0,-6-2 0 0 0,8 1 0 0 0,0 0 0 0 0,-1 0 0 0 0,1 0 0 0 0,-1 1 0 0 0,-6 1 0 0 0,8-2 0 0 0,-1 1 0 0 0,0 0 0 0 0,1-1 0 0 0,-1 0 0 0 0,0 0 0 0 0,-6-1 0 0 0,5 1 0 0 0,0 0 0 0 0,0 0 0 0 0,0 0 0 0 0,-1 1 0 0 0,1 0 0 0 0,0 0 0 0 0,0 0 0 0 0,-5 3 0 0 0,-22 3 0 0 0,2-5 0 0 0,0-2 0 0 0,-31-2 0 0 0,23-1 0 0 0,0 1 0 0 0,0 2 0 0 0,-44 7 0 0 0,-26 2 0 0 0,72-2 0 0 0,-11 0 0 0 0,0 3 0 0 0,-65 22 0 0 0,86-23 0 0 0,0-1 0 0 0,-1-2 0 0 0,0 0 0 0 0,0-2 0 0 0,-32 2 0 0 0,45-5 0 0 0,9 0 0 0 0,-1-1 0 0 0,0 0 0 0 0,0 0 0 0 0,1 0 0 0 0,-13-3 0 0 0,-78-14 0 0 0,55 11 0 0 0,-44-13 0 0 0,-33-6 0 0 0,-16-9 60 0 0,69 25 89 0 0,42 6-68 0 0,1 0-1 0 0,-37-11 1 0 0,27 3-20 0 0,2-2 1 0 0,0-1-1 0 0,-44-27 0 0 0,71 39-71 0 0,-1 1 0 0 0,0-1 0 0 0,0 1-1 0 0,0 0 1 0 0,0 0 0 0 0,0 0 0 0 0,0 0 0 0 0,0 1-1 0 0,0 0 1 0 0,-1-1 0 0 0,1 2 0 0 0,0-1 0 0 0,0 0-1 0 0,0 1 1 0 0,-8 2 0 0 0,-4 1-107 0 0,1 1 0 0 0,-24 12 0 0 0,12-5-265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26.167"/>
    </inkml:context>
    <inkml:brush xml:id="br0">
      <inkml:brushProperty name="width" value="0.1" units="cm"/>
      <inkml:brushProperty name="height" value="0.1" units="cm"/>
      <inkml:brushProperty name="color" value="#E71224"/>
    </inkml:brush>
  </inkml:definitions>
  <inkml:trace contextRef="#ctx0" brushRef="#br0">14 105 3567 0 0,'-6'-14'-29'0'0,"5"10"276"0"0,0 1 1 0 0,-1 0-1 0 0,1-1 1 0 0,1 1 0 0 0,-1-1-1 0 0,0 1 1 0 0,1-1-1 0 0,0 1 1 0 0,-1-1 0 0 0,1 1-1 0 0,1-4 1 0 0,-1 5-193 0 0,0 0 0 0 0,1 0 0 0 0,-1 0 0 0 0,0 1 0 0 0,1-1 0 0 0,0 0 0 0 0,-1 0 0 0 0,1 1 0 0 0,0-1 0 0 0,0 0 0 0 0,0 1 0 0 0,0-1-1 0 0,0 1 1 0 0,0-1 0 0 0,0 1 0 0 0,0 0 0 0 0,1-1 0 0 0,-1 1 0 0 0,1 0 0 0 0,1-1 0 0 0,1 0-2 0 0,0 0-1 0 0,0 1 0 0 0,1-1 1 0 0,-1 1-1 0 0,0 0 0 0 0,1 0 1 0 0,6 0-1 0 0,5 1 83 0 0,0 0 0 0 0,0 1 0 0 0,0 1 0 0 0,0 1 0 0 0,-1 0 0 0 0,1 1 0 0 0,22 9 0 0 0,-20-7-113 0 0,0-1 0 0 0,0 0 0 0 0,1-1 0 0 0,-1-1 0 0 0,23 1 0 0 0,209 8 1138 0 0,-162-5-940 0 0,0-3 1 0 0,1-4-1 0 0,167-23 0 0 0,-132 11 156 0 0,-104 12-310 0 0,-1 0 0 0 0,0 2-1 0 0,1 0 1 0 0,25 8-1 0 0,-11-4-51 0 0,1 0-1 0 0,0-3 1 0 0,48 0-1 0 0,-21-1-3 0 0,4 0-10 0 0,2 1 0 0 0,67 10 0 0 0,-96-8 33 0 0,63-1 0 0 0,-25-3-24 0 0,-21 4 18 0 0,102 22-1 0 0,-106-15-15 0 0,1-3 0 0 0,0-2-1 0 0,0-2 1 0 0,60-2 0 0 0,-56-6-2 0 0,55-2-5 0 0,-93 6-5 0 0,1 0 1 0 0,0 1-1 0 0,29 8 0 0 0,-13-1 1 0 0,-1-2 0 0 0,1-2 0 0 0,0-1 0 0 0,0-2 0 0 0,1-1 0 0 0,56-6 0 0 0,58-4 30 0 0,17-3 4 0 0,-165 12-34 0 0,95-9-134 0 0,-88 9 98 0 0,0 1 1 0 0,0-1-1 0 0,0 2 1 0 0,0-1-1 0 0,0 1 1 0 0,0 1-1 0 0,15 5 1 0 0,-16-4-283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26.898"/>
    </inkml:context>
    <inkml:brush xml:id="br0">
      <inkml:brushProperty name="width" value="0.1" units="cm"/>
      <inkml:brushProperty name="height" value="0.1" units="cm"/>
      <inkml:brushProperty name="color" value="#E71224"/>
    </inkml:brush>
  </inkml:definitions>
  <inkml:trace contextRef="#ctx0" brushRef="#br0">1497 0 3511 0 0,'-17'15'360'0'0,"12"-12"-362"0"0,0 1 0 0 0,0-1 0 0 0,-1-1 0 0 0,1 1 0 0 0,-1-1 0 0 0,1 0 0 0 0,-1 0 0 0 0,0 0 0 0 0,0-1 0 0 0,-10 1 0 0 0,-4-1 558 0 0,1-1 0 0 0,-20-2 0 0 0,21 0-95 0 0,1 1 1 0 0,-1 1-1 0 0,-18 2 0 0 0,-124 15-232 0 0,-361 15 1299 0 0,446-30-1350 0 0,0 4 0 0 0,1 2 0 0 0,-95 25 0 0 0,124-24-172 0 0,-51 15-32 0 0,69-14-42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31.280"/>
    </inkml:context>
    <inkml:brush xml:id="br0">
      <inkml:brushProperty name="width" value="0.1" units="cm"/>
      <inkml:brushProperty name="height" value="0.1" units="cm"/>
      <inkml:brushProperty name="color" value="#E71224"/>
    </inkml:brush>
  </inkml:definitions>
  <inkml:trace contextRef="#ctx0" brushRef="#br0">3479 51 655 0 0,'-7'8'120'0'0,"6"-8"123"0"0,-1-1 0 0 0,1 1 0 0 0,0 0 0 0 0,-1-1-1 0 0,1 0 1 0 0,0 1 0 0 0,-1-1 0 0 0,1 0 0 0 0,0 1-1 0 0,-2-3 1 0 0,-7-3 294 0 0,-13 2 126 0 0,-1 1-1 0 0,-42-1 1 0 0,38 3-236 0 0,-45-7 0 0 0,54 4 9 0 0,-36-12 1 0 0,49 14-381 0 0,0 1 0 0 0,-1 0 0 0 0,1 1 0 0 0,-1-1 0 0 0,1 1-1 0 0,-1 1 1 0 0,1-1 0 0 0,-11 3 0 0 0,-4 0 22 0 0,7-1-78 0 0,1 0 0 0 0,-21 7 0 0 0,-3 1 0 0 0,-150 21 427 0 0,136-26-315 0 0,0-3 0 0 0,-66-4 0 0 0,90-1-8 0 0,0 1 61 0 0,1 0-1 0 0,-47 4 0 0 0,-94 19-36 0 0,-69-1-117 0 0,213-21 50 0 0,-1 0 0 0 0,1-2 0 0 0,0 0 0 0 0,-24-8 1 0 0,-19-2 205 0 0,47 11-210 0 0,0 1 0 0 0,1 1 0 0 0,-1 1-1 0 0,-19 3 1 0 0,-36 2 14 0 0,-1-13-3 0 0,59 5-15 0 0,0 0 0 0 0,0 1-1 0 0,0 0 1 0 0,0 1-1 0 0,-30 5 1 0 0,-115 35 64 0 0,125-31-106 0 0,0-2 0 0 0,-1-2-1 0 0,0-1 1 0 0,0-1 0 0 0,-69-6-1 0 0,-70 3-10 0 0,139 2 0 0 0,0 2 0 0 0,0 2 0 0 0,-37 10 0 0 0,50-10 0 0 0,1-1 0 0 0,-1-1 0 0 0,0-2 0 0 0,-1 0 0 0 0,1-1 0 0 0,0-2 0 0 0,-44-5 0 0 0,48 1 39 0 0,-35-13-1 0 0,2 0 29 0 0,39 15-36 0 0,-1 0 1 0 0,1 0-1 0 0,-1 2 0 0 0,0 0 0 0 0,-27 2 0 0 0,32 0-60 0 0,1 1 0 0 0,-1 0 0 0 0,0 1 1 0 0,1 0-1 0 0,0 1 0 0 0,-10 5 0 0 0,-9 8-2962 0 0,7-1-635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39.408"/>
    </inkml:context>
    <inkml:brush xml:id="br0">
      <inkml:brushProperty name="width" value="0.1" units="cm"/>
      <inkml:brushProperty name="height" value="0.1" units="cm"/>
      <inkml:brushProperty name="color" value="#E71224"/>
    </inkml:brush>
  </inkml:definitions>
  <inkml:trace contextRef="#ctx0" brushRef="#br0">147 21 3511 0 0,'-14'-4'99'0'0,"11"2"-73"0"0,-1 1 0 0 0,1 0-1 0 0,0 1 1 0 0,-1-1 0 0 0,1 1 0 0 0,-1-1-1 0 0,1 1 1 0 0,0 0 0 0 0,-1 0 0 0 0,1 0 0 0 0,-5 2-1 0 0,-6 0-19 0 0,-1 0-1 0 0,1-1 0 0 0,-16 0 1 0 0,30-1 30 0 0,-1 0 0 0 0,0 0-1 0 0,1 0 1 0 0,-1 0 0 0 0,1 0 0 0 0,-1 0 0 0 0,1 0 0 0 0,-1 1 0 0 0,0-1 0 0 0,1 0 0 0 0,-1 0-1 0 0,1 0 1 0 0,-1 0 0 0 0,1 1 0 0 0,-1-1 0 0 0,1 0 0 0 0,-1 1 0 0 0,1-1 0 0 0,0 0 0 0 0,-1 1-1 0 0,1-1 1 0 0,-1 1 0 0 0,1-1 0 0 0,0 0 0 0 0,-1 1 0 0 0,1-1 0 0 0,0 1 0 0 0,-1 0-1 0 0,1 0 33 0 0,0 0-1 0 0,-1 1 0 0 0,1-1 0 0 0,0 0 1 0 0,0 0-1 0 0,0 1 0 0 0,0-1 0 0 0,1 0 1 0 0,-1 0-1 0 0,0 1 0 0 0,0-1 0 0 0,1 2 0 0 0,1 1 83 0 0,0 1 0 0 0,0-1 0 0 0,0 0 0 0 0,1 1-1 0 0,5 6 1 0 0,-4-6-33 0 0,1-1 0 0 0,0 0 0 0 0,0 0 0 0 0,0-1 0 0 0,0 1 0 0 0,0-1 1 0 0,1 0-1 0 0,-1-1 0 0 0,1 1 0 0 0,0-1 0 0 0,0 0 0 0 0,0-1 0 0 0,0 1 0 0 0,0-1 0 0 0,0 0 0 0 0,13 0 0 0 0,6-2 744 0 0,0 0 0 0 0,49-11 0 0 0,-19 4-253 0 0,-16 3-257 0 0,11 0-85 0 0,83-21 0 0 0,-97 16-181 0 0,163-41 762 0 0,-180 49-812 0 0,1 1 0 0 0,-1 1 0 0 0,0 0 0 0 0,1 2 0 0 0,-1 0 0 0 0,32 8 0 0 0,45 3-39 0 0,85-15 162 0 0,-60-1 79 0 0,-76 2-147 0 0,-21 0 8 0 0,1 1 0 0 0,42 5 0 0 0,-18 2-18 0 0,97-2-1 0 0,-48-4 101 0 0,171 24 277 0 0,-222-20-432 0 0,61 5 53 0 0,76 11 100 0 0,-102-9-165 0 0,116 23 38 0 0,-172-29-39 0 0,1-1-1 0 0,51 2 0 0 0,54-7 61 0 0,-86-2-43 0 0,1 2 0 0 0,90 13-1 0 0,-82-5 7 0 0,99 4 0 0 0,57-16-41 0 0,19 10 0 0 0,-58 0 76 0 0,27-17-22 0 0,-116 4-21 0 0,-67 6 9 0 0,0 0 1 0 0,0 2-1 0 0,22 2 1 0 0,-34-2-102 0 0,1 0 1 0 0,-1-1-1 0 0,0 2 0 0 0,1-1 1 0 0,-1 0-1 0 0,0 1 0 0 0,0 0 1 0 0,0 0-1 0 0,0 0 0 0 0,0 0 1 0 0,0 1-1 0 0,0-1 0 0 0,-1 1 1 0 0,1 0-1 0 0,-1 0 0 0 0,4 6 1 0 0,0 3-1034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44.509"/>
    </inkml:context>
    <inkml:brush xml:id="br0">
      <inkml:brushProperty name="width" value="0.1" units="cm"/>
      <inkml:brushProperty name="height" value="0.1" units="cm"/>
      <inkml:brushProperty name="color" value="#E71224"/>
    </inkml:brush>
  </inkml:definitions>
  <inkml:trace contextRef="#ctx0" brushRef="#br0">8117 197 2415 0 0,'0'-20'1688'0'0,"1"29"-1586"0"0,-2 18 207 0 0,1-26-304 0 0,0-1 0 0 0,0 1 0 0 0,0 0 0 0 0,-1-1 0 0 0,1 1 0 0 0,0 0 0 0 0,0-1 0 0 0,-1 1 0 0 0,1 0 0 0 0,0-1 0 0 0,-1 1 0 0 0,1-1 0 0 0,-1 1 0 0 0,1-1 0 0 0,0 1 0 0 0,-1-1 0 0 0,1 1 0 0 0,-1-1 0 0 0,0 1 0 0 0,1-1 0 0 0,-1 0 0 0 0,1 1 0 0 0,-1-1 0 0 0,0 0 0 0 0,1 1 0 0 0,-1-1 0 0 0,0 0 0 0 0,1 0 0 0 0,-1 0 0 0 0,0 1 0 0 0,1-1 0 0 0,-2 0 0 0 0,2 0 20 0 0,-1 0-1 0 0,1-1 0 0 0,0 1 0 0 0,0 0 0 0 0,-1 0 1 0 0,1 0-1 0 0,0 0 0 0 0,0 0 0 0 0,-1 0 1 0 0,1-1-1 0 0,0 1 0 0 0,0 0 0 0 0,0 0 0 0 0,-1 0 1 0 0,1-1-1 0 0,0 1 0 0 0,0 0 0 0 0,0 0 0 0 0,0-1 1 0 0,0 1-1 0 0,-1 0 0 0 0,1 0 0 0 0,0-1 0 0 0,0 1 1 0 0,0 0-1 0 0,0 0 0 0 0,0-1 0 0 0,0 1 1 0 0,0 0-1 0 0,0-1 0 0 0,0 1 0 0 0,0 0 0 0 0,0 0 1 0 0,0-1-1 0 0,0 1 0 0 0,0-1 0 0 0,0 1-13 0 0,0 1 0 0 0,0-1 1 0 0,0 0-1 0 0,0 0 0 0 0,0 0 0 0 0,0 0 0 0 0,0 0 0 0 0,0 0 0 0 0,0 0 0 0 0,0 0 1 0 0,0 0-1 0 0,0 0 0 0 0,-1 0 0 0 0,1 0 0 0 0,0 0 0 0 0,0 0 0 0 0,0 0 0 0 0,0 0 1 0 0,0 0-1 0 0,0-1 0 0 0,0 1 0 0 0,0 0 0 0 0,0 0 0 0 0,0 0 0 0 0,0 0 0 0 0,0 0 1 0 0,0 0-1 0 0,0 0 0 0 0,0 0 0 0 0,-1 0 0 0 0,1 0 0 0 0,0 0 0 0 0,0 0 0 0 0,0 0 0 0 0,0 0 1 0 0,0 0-1 0 0,0 0 0 0 0,0 0 0 0 0,0 0 0 0 0,0-1 0 0 0,0 1 0 0 0,0 0 0 0 0,0 0 1 0 0,0 0-1 0 0,0 0 0 0 0,0 0 0 0 0,0 0 0 0 0,0 0 0 0 0,0 0 0 0 0,0 0 0 0 0,0 0 1 0 0,0 0-1 0 0,0 0 0 0 0,0 0 0 0 0,0-1 0 0 0,0 1 0 0 0,0 0 0 0 0,0 0 0 0 0,0 1 30 0 0,-1-1 0 0 0,0 1 0 0 0,0-1 0 0 0,0 1 0 0 0,0-1 0 0 0,0 1-1 0 0,0-1 1 0 0,0 0 0 0 0,1 1 0 0 0,-1-1 0 0 0,0 0 0 0 0,0 0 0 0 0,0 0-1 0 0,0 0 1 0 0,0 0 0 0 0,0 0 0 0 0,0 0 0 0 0,0 0 0 0 0,0 0 0 0 0,0 0-1 0 0,0-1 1 0 0,0 1 0 0 0,0 0 0 0 0,0-1 0 0 0,0 1 0 0 0,0-1 0 0 0,0 1-1 0 0,0-1 1 0 0,1 1 0 0 0,-1-1 0 0 0,0 1 0 0 0,0-1 0 0 0,1 0 0 0 0,-1 0-1 0 0,0 1 1 0 0,1-1 0 0 0,-1 0 0 0 0,1 0 0 0 0,-1 0 0 0 0,1 0 0 0 0,-1 1-1 0 0,1-1 1 0 0,0 0 0 0 0,-1-1 0 0 0,1 0 9 0 0,-1 1 1 0 0,1-1-1 0 0,-1 1 0 0 0,0-1 0 0 0,1 1 1 0 0,-1 0-1 0 0,0-1 0 0 0,0 1 0 0 0,0 0 1 0 0,0 0-1 0 0,0 0 0 0 0,0 0 0 0 0,0 0 1 0 0,0 0-1 0 0,-1 0 0 0 0,1 0 0 0 0,0 0 1 0 0,-3-1-1 0 0,1 1-2 0 0,-1 0 0 0 0,0 0 0 0 0,1 1 1 0 0,-1-1-1 0 0,0 1 0 0 0,-7 0 0 0 0,7 0-7 0 0,3 0-24 0 0,-1 0 0 0 0,1 0 0 0 0,0 0 0 0 0,-1 0 0 0 0,1 0 0 0 0,0-1 0 0 0,-1 1 0 0 0,1 0-1 0 0,0-1 1 0 0,0 1 0 0 0,-1-1 0 0 0,0 0 0 0 0,-68-32 1747 0 0,33 15-1352 0 0,-1-1-138 0 0,26 14-54 0 0,0-1 0 0 0,-21-13 0 0 0,14 7 110 0 0,0 0 0 0 0,-1 2 0 0 0,-41-16 0 0 0,47 21-296 0 0,6 2-21 0 0,0 2 0 0 0,0-1 0 0 0,-1 1 1 0 0,1 1-1 0 0,0 0 0 0 0,0 0 0 0 0,-11 1 0 0 0,-9 0 10 0 0,-1 1-23 0 0,0 1 0 0 0,-51 13 0 0 0,23-4 0 0 0,3 4-2 0 0,42-12 5 0 0,1 0 0 0 0,-1-1 1 0 0,-22 3-1 0 0,28-5 8 0 0,1 0 0 0 0,-1 1 0 0 0,0-1 0 0 0,-7 4 0 0 0,-10 3-13 0 0,-11 1 5 0 0,8-2 28 0 0,-34 5-1 0 0,-58 7 34 0 0,93-18-43 0 0,20-2-10 0 0,0 2 0 0 0,0-1 0 0 0,0 0 0 0 0,-9 3 0 0 0,-11 5 75 0 0,18-5-79 0 0,0-1 0 0 0,0 0 0 0 0,0 0 0 0 0,-1-1 0 0 0,1 0 0 0 0,-10 0 0 0 0,0 0 28 0 0,-1 1-1 0 0,0 1 1 0 0,1 0 0 0 0,-22 8-1 0 0,-4 0-26 0 0,22-8 21 0 0,-31 3 0 0 0,0-1-12 0 0,18-2 75 0 0,-13 2 8 0 0,40-3-95 0 0,-29 6 83 0 0,-45 5 0 0 0,10-12-65 0 0,52-1-13 0 0,1 0 1 0 0,-1 0-1 0 0,-29 7 0 0 0,21-3-10 0 0,0 0 0 0 0,0-2 0 0 0,-37-2 0 0 0,43 0 0 0 0,-44 3 123 0 0,-102 17 0 0 0,-41 14-102 0 0,187-32-7 0 0,1 0 0 0 0,-1-1 0 0 0,-33-3 0 0 0,38 0-6 0 0,0 1-1 0 0,0 1 1 0 0,0 0 0 0 0,1 1-1 0 0,-1 1 1 0 0,0 0 0 0 0,-23 8-1 0 0,28-6-7 0 0,-1-1 0 0 0,0 0 0 0 0,0 0 0 0 0,-1-1 0 0 0,1-1 0 0 0,-13 1 0 0 0,-61-4 278 0 0,65 1-158 0 0,-13-1-46 0 0,14 5-74 0 0,15-3 0 0 0,0 0 0 0 0,1 1 0 0 0,-1-1 0 0 0,0 1 0 0 0,1 1 0 0 0,-9 2 0 0 0,8-2 0 0 0,0 0-1 0 0,-1-1 1 0 0,1 0-1 0 0,0 0 1 0 0,-10 1 0 0 0,-5 1 56 0 0,10-1-23 0 0,1 0 0 0 0,-1-1 1 0 0,0 0-1 0 0,0-1 0 0 0,0 0 1 0 0,0-1-1 0 0,-13-1 0 0 0,-8-4 81 0 0,0 2 0 0 0,0 1 0 0 0,-53 3 0 0 0,49 0-71 0 0,-5 2 16 0 0,-57 10-1 0 0,64-7-58 0 0,0-1 0 0 0,1-1 0 0 0,-37-3 0 0 0,15-1 31 0 0,-84 8-1 0 0,106-5-27 0 0,5-1-3 0 0,-36-4 0 0 0,36 1 0 0 0,-33 2 0 0 0,39 1 96 0 0,-38-6 0 0 0,47 3-104 0 0,-1-1-1 0 0,1 0 1 0 0,-1-1-1 0 0,-20-9 1 0 0,-19-6-14 0 0,43 16 22 0 0,0 1 0 0 0,0-2 0 0 0,0 1 0 0 0,-16-10 0 0 0,-1-7 0 0 0,20 15 6 0 0,0 0 0 0 0,0 1-1 0 0,-1 0 1 0 0,1 0 0 0 0,-1 0-1 0 0,0 1 1 0 0,0 0 0 0 0,0 0-1 0 0,-1 0 1 0 0,-11-1 0 0 0,9 1-5 0 0,-28-9 13 0 0,14 5 11 0 0,-41-9 0 0 0,29 12-25 0 0,-1 2 0 0 0,1 1 0 0 0,-40 4 0 0 0,20 1 27 0 0,-96 20 0 0 0,129-20-8 0 0,1-1 0 0 0,-25 0 1 0 0,25-2-36 0 0,0 1 0 0 0,-32 7 0 0 0,21-3 37 0 0,-67 4 0 0 0,60-7 345 0 0,-1 3-481 0 0,1 1 0 0 0,-64 21-1 0 0,66-16 74 0 0,0-2 0 0 0,-78 9 0 0 0,95-16 42 0 0,1 0 0 0 0,-22 7 0 0 0,-26 5 0 0 0,50-13 0 0 0,-2 1 0 0 0,-28 1 0 0 0,-50 3 0 0 0,51-1 74 0 0,-1 1 1 0 0,1 2-1 0 0,-46 16 0 0 0,-34 7 45 0 0,61-18-95 0 0,0-3-1 0 0,-1-3 1 0 0,0-3-1 0 0,-79-4 1 0 0,0-13 4 0 0,50 2 31 0 0,-127 5 0 0 0,182 8-131 0 0,-1 2 0 0 0,1 2 0 0 0,1 2 0 0 0,-1 1 0 0 0,1 2 0 0 0,1 2 0 0 0,1 2 0 0 0,0 1 0 0 0,1 2 0 0 0,-55 38 0 0 0,62-35-525 0 0,2 2 0 0 0,-26 28 1 0 0,1 0-1062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49.809"/>
    </inkml:context>
    <inkml:brush xml:id="br0">
      <inkml:brushProperty name="width" value="0.1" units="cm"/>
      <inkml:brushProperty name="height" value="0.1" units="cm"/>
      <inkml:brushProperty name="color" value="#E71224"/>
    </inkml:brush>
  </inkml:definitions>
  <inkml:trace contextRef="#ctx0" brushRef="#br0">2087 211 3367 0 0,'0'0'151'0'0,"0"2"-39"0"0,-1 0 1 0 0,1 0-1 0 0,-1 0 0 0 0,0 0 1 0 0,0 0-1 0 0,0 0 0 0 0,0 0 1 0 0,-1 2-1 0 0,-4 9 244 0 0,5-9-255 0 0,0-1 1 0 0,0 1-1 0 0,0-1 0 0 0,-1 1 1 0 0,1-1-1 0 0,-1 0 0 0 0,0 1 1 0 0,-4 4-1 0 0,5-6-51 0 0,-1-1 0 0 0,1 0-1 0 0,-1 0 1 0 0,0 0 0 0 0,1 0-1 0 0,-1 0 1 0 0,0-1 0 0 0,0 1 0 0 0,0 0-1 0 0,0-1 1 0 0,1 0 0 0 0,-1 1-1 0 0,0-1 1 0 0,0 0 0 0 0,0 0 0 0 0,0 0-1 0 0,0 0 1 0 0,0 0 0 0 0,-3-1-1 0 0,-56 1 702 0 0,27 1-536 0 0,-64 6-27 0 0,0 0-60 0 0,-383-28 1774 0 0,8 5-472 0 0,412 16-1423 0 0,2-2-6 0 0,-1 3 0 0 0,1 3 0 0 0,-69 13-1 0 0,-75 39 0 0 0,184-50-3 0 0,0 0-1 0 0,0-1 0 0 0,-20 3 1 0 0,35-7 12 0 0,-1-1 1 0 0,1 1-1 0 0,-1-1 1 0 0,0 0-1 0 0,1 0 1 0 0,-1-1-1 0 0,1 1 1 0 0,-1-1-1 0 0,0 0 0 0 0,1 0 1 0 0,-1-1-1 0 0,1 1 1 0 0,0-1-1 0 0,0 0 1 0 0,-1 0-1 0 0,1 0 1 0 0,1-1-1 0 0,-8-5 1 0 0,9 6 42 0 0,1 0 0 0 0,-1 0 0 0 0,1 0 0 0 0,-1 0 0 0 0,1 0 0 0 0,0-1 0 0 0,0 1 0 0 0,0 0 0 0 0,0-1 0 0 0,1 1 0 0 0,-1-1 0 0 0,1 1 0 0 0,-1 0 0 0 0,1-1 0 0 0,0 0 0 0 0,0 1 0 0 0,0-1 0 0 0,1-3 0 0 0,-1 1 43 0 0,1 0 1 0 0,0 1-1 0 0,0-1 0 0 0,1 0 0 0 0,0 1 0 0 0,-1 0 1 0 0,1-1-1 0 0,4-5 0 0 0,-4 9-90 0 0,0 0 0 0 0,0-1 0 0 0,0 1 0 0 0,0 0-1 0 0,0 1 1 0 0,0-1 0 0 0,1 0 0 0 0,3 0 0 0 0,6-3 4 0 0,6-3 10 0 0,0 1 0 0 0,1 1-1 0 0,0 0 1 0 0,23-2 0 0 0,82-2 157 0 0,-5 0-72 0 0,56-22-10 0 0,-6 1 139 0 0,-124 25-178 0 0,81 0 0 0 0,308 12 62 0 0,-248-13-85 0 0,-1 0 0 0 0,38-2 43 0 0,-72-15 11 0 0,-24 3 20 0 0,-14 2 42 0 0,-32 4-17 0 0,220-13 107 0 0,-149 25-227 0 0,119 4 39 0 0,-185 2-47 0 0,103-5 61 0 0,-77 0-64 0 0,71 7 0 0 0,-95-2 0 0 0,68-5 68 0 0,-85-1-38 0 0,93 9 0 0 0,-112 0-20 0 0,-1 0 17 0 0,55 0 0 0 0,-105-8-30 0 0,0 1-1 0 0,-1 0 0 0 0,1 0 0 0 0,0 0 0 0 0,0 0 1 0 0,0 0-1 0 0,-1 0 0 0 0,1 0 0 0 0,0 0 1 0 0,0 0-1 0 0,0 1 0 0 0,0-1 0 0 0,-1 0 1 0 0,1 0-1 0 0,0 1 0 0 0,0-1 0 0 0,-1 1 1 0 0,1-1-1 0 0,0 0 0 0 0,0 1 0 0 0,-1-1 1 0 0,1 1-1 0 0,-1 0 0 0 0,1-1 0 0 0,0 1 0 0 0,-1-1 1 0 0,1 1-1 0 0,-1 0 0 0 0,0 0 0 0 0,1-1 1 0 0,-1 1-1 0 0,1 0 0 0 0,-1 0 0 0 0,0-1 1 0 0,0 1-1 0 0,1 0 0 0 0,-1 0 0 0 0,0 0 1 0 0,0-1-1 0 0,0 1 0 0 0,0 0 0 0 0,0 0 1 0 0,0 0-1 0 0,0 0 0 0 0,0 0 0 0 0,-1 3-28 0 0,0 0-1 0 0,0-1 0 0 0,-1 1 0 0 0,1-1 1 0 0,-1 0-1 0 0,0 1 0 0 0,0-1 1 0 0,0 0-1 0 0,-3 4 0 0 0,-11 11-1219 0 0,-3 2-3748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4:55.435"/>
    </inkml:context>
    <inkml:brush xml:id="br0">
      <inkml:brushProperty name="width" value="0.1" units="cm"/>
      <inkml:brushProperty name="height" value="0.1" units="cm"/>
      <inkml:brushProperty name="color" value="#E71224"/>
    </inkml:brush>
  </inkml:definitions>
  <inkml:trace contextRef="#ctx0" brushRef="#br0">2388 56 2959 0 0,'-3'1'46'0'0,"0"-1"-1"0"0,0 1 1 0 0,0 0-1 0 0,0-1 1 0 0,0 1-1 0 0,0 1 1 0 0,0-1-1 0 0,-2 2 0 0 0,2-2-35 0 0,1 1 0 0 0,-1-1 0 0 0,1 0 0 0 0,-1 0 0 0 0,0 0 0 0 0,1-1 0 0 0,-1 1 0 0 0,-3 0 0 0 0,5-1 2 0 0,0-1 1 0 0,0 1 0 0 0,0 0-1 0 0,0 0 1 0 0,0-1 0 0 0,0 1 0 0 0,0-1-1 0 0,0 1 1 0 0,0-1 0 0 0,0 1-1 0 0,0-1 1 0 0,0 1 0 0 0,0-1 0 0 0,1 0-1 0 0,-1 0 1 0 0,0 1 0 0 0,0-1-1 0 0,1 0 1 0 0,-1 0 0 0 0,1 0 0 0 0,-1 0-1 0 0,1 0 1 0 0,-1 0 0 0 0,1 0-1 0 0,-1 0 1 0 0,1-1 0 0 0,-3-3 279 0 0,1 0 0 0 0,0 0 0 0 0,-1 0 0 0 0,0 1 0 0 0,0-1 1 0 0,-5-4-1 0 0,7 8-193 0 0,0 0 0 0 0,0-1 0 0 0,-1 1 1 0 0,1 0-1 0 0,-1 0 0 0 0,1 0 0 0 0,-1 0 1 0 0,1 0-1 0 0,-1 1 0 0 0,1-1 0 0 0,-1 0 1 0 0,1 1-1 0 0,-1-1 0 0 0,0 1 0 0 0,0 0 0 0 0,1-1 1 0 0,-1 1-1 0 0,0 0 0 0 0,1 0 0 0 0,-1 0 1 0 0,0 0-1 0 0,0 1 0 0 0,-1-1 0 0 0,-60 21 603 0 0,60-20-700 0 0,-8 3 59 0 0,-1-1-1 0 0,0 0 0 0 0,1-1 1 0 0,-1 0-1 0 0,0-1 0 0 0,-19 0 0 0 0,-72-9 695 0 0,70 4-505 0 0,-108-6 606 0 0,39 4-660 0 0,-107-6 241 0 0,163 10-221 0 0,-58 4 0 0 0,-233 22 851 0 0,283-17-992 0 0,13-1 30 0 0,-1-1 0 0 0,-45-2-1 0 0,-31-5 156 0 0,-47-2 155 0 0,86 1-295 0 0,-119 10 0 0 0,134-3-75 0 0,52-2-152 0 0,-1-1 0 0 0,0 2-1 0 0,1-1 1 0 0,-1 2 0 0 0,1 0-1 0 0,0 0 1 0 0,0 1 0 0 0,1 0-1 0 0,-21 14 1 0 0,17-9-4780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53.071"/>
    </inkml:context>
    <inkml:brush xml:id="br0">
      <inkml:brushProperty name="width" value="0.1" units="cm"/>
      <inkml:brushProperty name="height" value="0.1" units="cm"/>
      <inkml:brushProperty name="color" value="#E71224"/>
    </inkml:brush>
  </inkml:definitions>
  <inkml:trace contextRef="#ctx0" brushRef="#br0">4494 182 1839 0 0,'-3'-27'715'0'0,"3"24"-181"0"0,0-1 1 0 0,0 1-1 0 0,-1-1 1 0 0,1 1-1 0 0,-1-1 1 0 0,0 1-1 0 0,-2-7 1 0 0,2 9-526 0 0,0 0-1 0 0,0 1 1 0 0,0-1-1 0 0,0 1 1 0 0,0-1-1 0 0,0 1 1 0 0,0-1 0 0 0,0 1-1 0 0,0 0 1 0 0,0-1-1 0 0,0 1 1 0 0,0 0-1 0 0,-1 0 1 0 0,1 0 0 0 0,0 0-1 0 0,0 0 1 0 0,0 0-1 0 0,0 0 1 0 0,-2 1-1 0 0,-13-2 310 0 0,-29-20 1853 0 0,35 15-1996 0 0,0 1 0 0 0,-1 0 0 0 0,0 1 1 0 0,0 0-1 0 0,0 1 0 0 0,-1 0 0 0 0,1 0 0 0 0,-21-1 0 0 0,-142 4 292 0 0,85 3 43 0 0,54-1-256 0 0,1-1 1 0 0,0-1 0 0 0,-1-2 0 0 0,-55-11 0 0 0,-15-18 966 0 0,74 25-1069 0 0,-47-1 0 0 0,41 4-107 0 0,18 2-6 0 0,1 2 0 0 0,0 0 0 0 0,0 1-1 0 0,-24 6 1 0 0,-11 1 23 0 0,19-6 9 0 0,-44-3 0 0 0,45 0 88 0 0,-55 5 0 0 0,-1 2-83 0 0,55-5-25 0 0,-46 7 0 0 0,8 0-40 0 0,49-7-11 0 0,0 1 0 0 0,-22 6-1 0 0,11-2 14 0 0,0-1 0 0 0,-1-2-1 0 0,0-1 1 0 0,-45-3 0 0 0,80 0-13 0 0,-27 1 46 0 0,0 0-1 0 0,-46 9 0 0 0,59-8-37 0 0,0 0 0 0 0,-1-1 0 0 0,-25-2 0 0 0,3-1 14 0 0,25 2-19 0 0,1-2 1 0 0,-19-3 0 0 0,-5-2-5 0 0,19 5 4 0 0,0 0 12 0 0,-1 0 0 0 0,1 1 1 0 0,-21 2-1 0 0,-111 1 31 0 0,13 0 26 0 0,77-1-3 0 0,-104-10 0 0 0,-101-17 203 0 0,237 22-221 0 0,0 0-1 0 0,-45-14 1 0 0,41 9 67 0 0,12 6-85 0 0,-1 1 1 0 0,1 0-1 0 0,0 1 0 0 0,0 1 1 0 0,-30 4-1 0 0,26-2-23 0 0,-41 5-10 0 0,41-3 0 0 0,1-2 0 0 0,-1 0 0 0 0,-32-3 0 0 0,35 0 14 0 0,0 0 1 0 0,-1 2-1 0 0,1 0 0 0 0,-1 1 0 0 0,1 0 1 0 0,0 2-1 0 0,0 1 0 0 0,-20 7 0 0 0,32-10-12 0 0,0 0 0 0 0,-1-1 0 0 0,1 1 0 0 0,0-1 0 0 0,-1-1 0 0 0,1 0 0 0 0,-10 0 0 0 0,-53-9 115 0 0,49 5-42 0 0,-224-28 355 0 0,233 30-412 0 0,-1 0 0 0 0,1 1 0 0 0,0 1 0 0 0,-1 0 0 0 0,1 0 0 0 0,0 2 0 0 0,-23 4 1 0 0,27-4-151 0 0,-1 1 1 0 0,1 0 0 0 0,0 1 0 0 0,1 0-1 0 0,-1 0 1 0 0,1 0 0 0 0,-1 1 0 0 0,1 0-1 0 0,1 1 1 0 0,-1 0 0 0 0,1 0 0 0 0,-6 7-1 0 0,-7 11-1636 0 0,1 2-3604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8:59.102"/>
    </inkml:context>
    <inkml:brush xml:id="br0">
      <inkml:brushProperty name="width" value="0.1" units="cm"/>
      <inkml:brushProperty name="height" value="0.1" units="cm"/>
      <inkml:brushProperty name="color" value="#E71224"/>
    </inkml:brush>
  </inkml:definitions>
  <inkml:trace contextRef="#ctx0" brushRef="#br0">7524 98 1375 0 0,'-9'-1'671'0'0,"0"0"0"0"0,1 0-1 0 0,-1-1 1 0 0,-11-3-1 0 0,10 2-22 0 0,0 0 0 0 0,-18-1-1 0 0,2 3-331 0 0,0 2-1 0 0,-33 4 0 0 0,-26 1 331 0 0,-82 3 715 0 0,107-3-625 0 0,-120-6-1 0 0,119-7-307 0 0,25 2-87 0 0,-60 0 0 0 0,-396 3 8 0 0,432 0-174 0 0,0 2 1 0 0,1 3-1 0 0,-78 13 0 0 0,77-10-104 0 0,0-3 1 0 0,-92-5-1 0 0,-19-1 339 0 0,-271 31-10 0 0,50 4-211 0 0,377-31-174 0 0,-478-2 313 0 0,456 0-286 0 0,-55 5 20 0 0,33 0-31 0 0,-12-1 8 0 0,-1-3 0 0 0,-97-13 0 0 0,-63-15 305 0 0,179 25-229 0 0,-1 2 0 0 0,-72 9-1 0 0,75-4-91 0 0,-78-2-1 0 0,-51-14 64 0 0,20 1-35 0 0,-40 5 141 0 0,156 1-173 0 0,-79-17 0 0 0,74 11 4 0 0,-51-4 1 0 0,-138 9 96 0 0,69 4-59 0 0,-58-20-61 0 0,205 19 0 0 0,-58-8 0 0 0,34 3 0 0 0,0 2 0 0 0,-78 1 0 0 0,-30 25 0 0 0,69-6 0 0 0,18-8 0 0 0,0-4 0 0 0,-76-6 0 0 0,-66 2 0 0 0,176 5-178 0 0,-1 0-1 0 0,1 2 0 0 0,-49 15 0 0 0,67-16 54 0 0,0 1 0 0 0,1 1 1 0 0,0 1-1 0 0,0 0 0 0 0,0 1 0 0 0,1 0 0 0 0,0 1 0 0 0,1 0 0 0 0,-21 20 0 0 0,18-11-951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1:13.782"/>
    </inkml:context>
    <inkml:brush xml:id="br0">
      <inkml:brushProperty name="width" value="0.1" units="cm"/>
      <inkml:brushProperty name="height" value="0.1" units="cm"/>
      <inkml:brushProperty name="color" value="#E71224"/>
    </inkml:brush>
  </inkml:definitions>
  <inkml:trace contextRef="#ctx0" brushRef="#br0">704 101 4231 0 0,'1'-38'408'0'0,"-2"36"-239"0"0,0 0-1 0 0,0 0 0 0 0,0 0 0 0 0,-1 0 0 0 0,1 0 0 0 0,-1 0 1 0 0,0 0-1 0 0,1 1 0 0 0,-4-3 0 0 0,1 0 85 0 0,-1 0-164 0 0,0 0 0 0 0,0 1 0 0 0,0-1 0 0 0,-1 1 0 0 0,1 0 0 0 0,-1 0 0 0 0,0 1 0 0 0,0 0 0 0 0,0 0 0 0 0,0 0 0 0 0,0 1 0 0 0,0 0 0 0 0,-12-1 0 0 0,-7 1 399 0 0,1 1 0 0 0,-29 3 0 0 0,50-3-437 0 0,-17 3 167 0 0,1 1 0 0 0,0 1-1 0 0,0 1 1 0 0,-30 13-1 0 0,43-17-165 0 0,0 1 0 0 0,1 1 0 0 0,-1-1 0 0 0,1 1 0 0 0,-1 0 0 0 0,1 0 0 0 0,1 1 0 0 0,-1 0 0 0 0,1-1 0 0 0,-1 1 0 0 0,1 1-1 0 0,1-1 1 0 0,-6 10 0 0 0,7-11-21 0 0,0 0 0 0 0,0 1 0 0 0,0-1-1 0 0,0 1 1 0 0,1 0 0 0 0,0-1 0 0 0,0 1 0 0 0,0 0-1 0 0,1 0 1 0 0,-1 0 0 0 0,1-1 0 0 0,0 1 0 0 0,1 0-1 0 0,-1 0 1 0 0,1 0 0 0 0,0 0 0 0 0,0-1 0 0 0,3 9-1 0 0,-1-8 11 0 0,0 0-1 0 0,1-1 1 0 0,-1 0-1 0 0,1 1 0 0 0,-1-1 1 0 0,1-1-1 0 0,0 1 1 0 0,1 0-1 0 0,8 5 1 0 0,45 23 450 0 0,24 3 165 0 0,-71-29-582 0 0,0-1-1 0 0,0-1 0 0 0,1 0 0 0 0,0 0 0 0 0,0-1 1 0 0,12 2-1 0 0,-19-4-38 0 0,0-1 0 0 0,0 0 0 0 0,0 0 0 0 0,0 0 0 0 0,0-1 0 0 0,0 1 0 0 0,-1-1 0 0 0,1-1 1 0 0,0 1-1 0 0,0 0 0 0 0,-1-1 0 0 0,1 0 0 0 0,-1 0 0 0 0,1 0 0 0 0,-1-1 0 0 0,0 0 0 0 0,6-5 0 0 0,-7 6-18 0 0,-1-1 1 0 0,1 0-1 0 0,-1 0 0 0 0,0 0 0 0 0,0-1 0 0 0,0 1 0 0 0,0 0 0 0 0,0-1 1 0 0,-1 0-1 0 0,0 1 0 0 0,0-1 0 0 0,0 0 0 0 0,0 1 0 0 0,0-1 0 0 0,-1 0 1 0 0,1 0-1 0 0,-1 0 0 0 0,0 1 0 0 0,-1-1 0 0 0,1 0 0 0 0,0 0 0 0 0,-1 0 1 0 0,0 1-1 0 0,0-1 0 0 0,0 0 0 0 0,-1 1 0 0 0,1-1 0 0 0,-1 1 0 0 0,0-1 1 0 0,0 1-1 0 0,0 0 0 0 0,0 0 0 0 0,0 0 0 0 0,-4-3 0 0 0,-3-4 6 0 0,0 1 0 0 0,-1 0 1 0 0,-1 1-1 0 0,0 0 0 0 0,0 1 0 0 0,0 0 0 0 0,-1 1 0 0 0,-16-7 0 0 0,5 4-3 0 0,-1 1 0 0 0,0 1 0 0 0,-1 1 0 0 0,-48-5 0 0 0,63 11-14 0 0,1-1 0 0 0,-1 2 0 0 0,1-1 0 0 0,0 1 0 0 0,-1 0 0 0 0,1 1-1 0 0,0 0 1 0 0,0 1 0 0 0,0 0 0 0 0,1 0 0 0 0,-1 1 0 0 0,1 0 0 0 0,-1 1 0 0 0,1 0 0 0 0,1 0-1 0 0,-13 10 1 0 0,17-12-6 0 0,-1 0 0 0 0,1 0-1 0 0,0 1 1 0 0,0-1 0 0 0,0 1-1 0 0,1 0 1 0 0,-1 0 0 0 0,1 0-1 0 0,0 0 1 0 0,0 0 0 0 0,0 0 0 0 0,0 1-1 0 0,1-1 1 0 0,0 1 0 0 0,0-1-1 0 0,0 1 1 0 0,1-1 0 0 0,-1 1-1 0 0,1-1 1 0 0,0 1 0 0 0,0 0-1 0 0,1-1 1 0 0,-1 1 0 0 0,1-1 0 0 0,0 1-1 0 0,1-1 1 0 0,-1 1 0 0 0,4 7-1 0 0,-1-6 20 0 0,-1 1 0 0 0,1 0 0 0 0,1-1 0 0 0,0 0 0 0 0,0 0 0 0 0,0 0-1 0 0,0-1 1 0 0,1 1 0 0 0,0-1 0 0 0,0-1 0 0 0,0 1 0 0 0,1-1 0 0 0,-1 0 0 0 0,1-1 0 0 0,0 1-1 0 0,12 3 1 0 0,7 0 97 0 0,2 0 0 0 0,-1-2 0 0 0,1-1-1 0 0,0-1 1 0 0,0-1 0 0 0,46-4 0 0 0,-66 1-102 0 0,-1 0 1 0 0,0 0-1 0 0,0-1 0 0 0,0 0 0 0 0,0-1 1 0 0,0 0-1 0 0,-1 0 0 0 0,1 0 1 0 0,-1 0-1 0 0,0-1 0 0 0,0 0 1 0 0,0-1-1 0 0,6-5 0 0 0,-10 8-8 0 0,0 0-1 0 0,0 0 1 0 0,0-1-1 0 0,0 1 0 0 0,-1 0 1 0 0,1-1-1 0 0,-1 0 0 0 0,0 1 1 0 0,1-1-1 0 0,-1 0 1 0 0,0 1-1 0 0,-1-1 0 0 0,1 0 1 0 0,0 0-1 0 0,-1 0 1 0 0,1 0-1 0 0,-1 0 0 0 0,0 0 1 0 0,0 0-1 0 0,0 0 1 0 0,-1 0-1 0 0,1 0 0 0 0,-1 1 1 0 0,0-1-1 0 0,1 0 1 0 0,-1 0-1 0 0,0 0 0 0 0,-1 1 1 0 0,1-1-1 0 0,0 0 1 0 0,-1 1-1 0 0,1-1 0 0 0,-1 1 1 0 0,-3-4-1 0 0,-2-1 2 0 0,0 0-1 0 0,0 0 1 0 0,-1 1-1 0 0,1-1 1 0 0,-1 2 0 0 0,-1-1-1 0 0,1 1 1 0 0,-1 1-1 0 0,0-1 1 0 0,-17-4-1 0 0,2 1 12 0 0,0 2 0 0 0,0 0 0 0 0,-29-1 0 0 0,46 6-18 0 0,-1 1 0 0 0,1 0 0 0 0,-1 0 0 0 0,1 1 0 0 0,-1 0 0 0 0,1 0 0 0 0,0 1 0 0 0,-1 0 0 0 0,1 0 0 0 0,0 1 0 0 0,0-1 0 0 0,0 2 0 0 0,1-1 0 0 0,-1 1 0 0 0,1 0 0 0 0,0 0 0 0 0,0 1 0 0 0,0 0 0 0 0,0 0 0 0 0,1 0 0 0 0,0 1 0 0 0,-6 7 0 0 0,4-2-4 0 0,0 0-1 0 0,0 0 0 0 0,1 1 1 0 0,0 0-1 0 0,1 0 1 0 0,1 0-1 0 0,0 0 0 0 0,0 1 1 0 0,2 0-1 0 0,-1-1 0 0 0,1 1 1 0 0,0 22-1 0 0,3-24 3 0 0,-1 0 1 0 0,2 0-1 0 0,-1 0 0 0 0,1-1 0 0 0,1 1 0 0 0,7 19 0 0 0,-8-27 2 0 0,-1 1 0 0 0,1-1 0 0 0,0 1 0 0 0,1-1 0 0 0,-1 0 0 0 0,0 0 0 0 0,1 0 1 0 0,0-1-1 0 0,-1 1 0 0 0,1 0 0 0 0,0-1 0 0 0,1 0 0 0 0,-1 0 0 0 0,0 0 0 0 0,1 0 0 0 0,-1 0 0 0 0,1-1 0 0 0,-1 1 0 0 0,1-1 0 0 0,0 0 0 0 0,-1 0 0 0 0,1-1 0 0 0,4 1 0 0 0,2 0 0 0 0,-1-1 0 0 0,1-1 0 0 0,0 1 1 0 0,-1-2-1 0 0,1 1 0 0 0,-1-1 0 0 0,0-1 0 0 0,0 1 0 0 0,0-2 0 0 0,0 1 0 0 0,0-1 0 0 0,13-8 0 0 0,-11 5 35 0 0,-1 0 0 0 0,1-1 1 0 0,-1 0-1 0 0,-1-1 0 0 0,0 0 0 0 0,0 0 0 0 0,-1-1 0 0 0,0 0 0 0 0,7-12 0 0 0,-13 18-10 0 0,1 0 0 0 0,-1 0 0 0 0,0 0 0 0 0,0-1 0 0 0,-1 1 0 0 0,0-1 0 0 0,1 1 0 0 0,-1-1 0 0 0,-1 0 0 0 0,1 1 0 0 0,-1-1 0 0 0,1 0 0 0 0,-1 1 0 0 0,-1-8 0 0 0,0 7-6 0 0,-1 0 0 0 0,1 0 1 0 0,-1 0-1 0 0,0 0 0 0 0,-1 0 0 0 0,1 0 0 0 0,-1 0 0 0 0,0 1 1 0 0,0 0-1 0 0,0-1 0 0 0,0 1 0 0 0,-7-5 0 0 0,1 0-4 0 0,0 0 0 0 0,-1 1 0 0 0,0 0 0 0 0,0 1 0 0 0,-1 0 0 0 0,0 1 1 0 0,0 0-1 0 0,0 1 0 0 0,-1 0 0 0 0,0 1 0 0 0,0 0 0 0 0,0 1 0 0 0,-1 0 0 0 0,1 1 0 0 0,-1 0 0 0 0,1 1 0 0 0,-1 0 0 0 0,1 1 0 0 0,-1 1 0 0 0,0 0 0 0 0,1 1 0 0 0,-1 0 0 0 0,1 1 0 0 0,-17 5 0 0 0,19-3 13 0 0,-1 0 0 0 0,1 0 0 0 0,0 1 0 0 0,1 0-1 0 0,0 1 1 0 0,0 0 0 0 0,-11 11 0 0 0,7-4-1347 0 0,0 0-1 0 0,1 1 1 0 0,-16 26 0 0 0,3 3-4403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2:43.487"/>
    </inkml:context>
    <inkml:brush xml:id="br0">
      <inkml:brushProperty name="width" value="0.1" units="cm"/>
      <inkml:brushProperty name="height" value="0.1" units="cm"/>
      <inkml:brushProperty name="color" value="#E71224"/>
    </inkml:brush>
  </inkml:definitions>
  <inkml:trace contextRef="#ctx0" brushRef="#br0">516 92 2071 0 0,'-11'-26'146'0'0,"9"21"-74"0"0,0 0 0 0 0,0 0 0 0 0,0 1 0 0 0,-1-1 0 0 0,0 1 0 0 0,0-1 0 0 0,-3-4 0 0 0,4 8-39 0 0,0 0 0 0 0,0-1 0 0 0,0 1 0 0 0,0 0 0 0 0,0 0 0 0 0,0 0 0 0 0,0 0 0 0 0,0 0 0 0 0,0 0 0 0 0,0 1 0 0 0,0-1 0 0 0,-1 1 0 0 0,1-1 0 0 0,0 1 0 0 0,0 0 0 0 0,-1 0 0 0 0,1 0 0 0 0,0 0 0 0 0,-1 0 0 0 0,1 1 0 0 0,-3 0 0 0 0,-4 1-10 0 0,-1 1 0 0 0,1 1 0 0 0,-13 5 1 0 0,19-7 23 0 0,-13 5 315 0 0,1 0-1 0 0,-1 2 0 0 0,2 0 0 0 0,-17 12 0 0 0,26-16-254 0 0,0-1 1 0 0,0 1-1 0 0,1 0 0 0 0,0 1 0 0 0,-1-1 0 0 0,2 1 1 0 0,-1-1-1 0 0,1 1 0 0 0,0 0 0 0 0,0 0 0 0 0,0 1 1 0 0,1-1-1 0 0,-3 11 0 0 0,4-12-65 0 0,0 0 1 0 0,0 0-1 0 0,1 0 0 0 0,-1 0 1 0 0,1 0-1 0 0,0 0 0 0 0,1 0 0 0 0,-1 0 1 0 0,2 7-1 0 0,-1-10-16 0 0,0 0 0 0 0,0 0 0 0 0,0 0 0 0 0,-1 0 0 0 0,2-1 0 0 0,-1 1 0 0 0,0 0 0 0 0,0-1 0 0 0,0 1 0 0 0,1-1 0 0 0,-1 1 1 0 0,1-1-1 0 0,-1 0 0 0 0,1 1 0 0 0,0-1 0 0 0,0 0 0 0 0,-1 0 0 0 0,1 0 0 0 0,0-1 0 0 0,0 1 0 0 0,0 0 0 0 0,0-1 0 0 0,0 1 0 0 0,0-1 0 0 0,3 1 0 0 0,4 1 93 0 0,0-1-1 0 0,1 0 1 0 0,-1 0 0 0 0,0-1-1 0 0,1-1 1 0 0,-1 1 0 0 0,0-1-1 0 0,0-1 1 0 0,12-3 0 0 0,-8 2-69 0 0,-1-2 0 0 0,0 0 0 0 0,0 0 0 0 0,0-1 0 0 0,0 0 1 0 0,-1-1-1 0 0,0-1 0 0 0,19-16 0 0 0,-26 21-37 0 0,-1-1 0 0 0,0 1-1 0 0,0-1 1 0 0,0 1 0 0 0,-1-1 0 0 0,1 0-1 0 0,-1 0 1 0 0,0 0 0 0 0,0 0 0 0 0,0 0 0 0 0,0-1-1 0 0,-1 1 1 0 0,0-1 0 0 0,0 1 0 0 0,0-1-1 0 0,-1 1 1 0 0,1-1 0 0 0,-1 0 0 0 0,0 1 0 0 0,0-1-1 0 0,-1 1 1 0 0,1-1 0 0 0,-1 1 0 0 0,0-1-1 0 0,0 1 1 0 0,-1-1 0 0 0,1 1 0 0 0,-1 0 0 0 0,-2-5-1 0 0,2 5-8 0 0,-1 0-1 0 0,1 0 0 0 0,-1 0 0 0 0,0 1 1 0 0,0-1-1 0 0,0 1 0 0 0,0 0 1 0 0,-1-1-1 0 0,1 2 0 0 0,-1-1 0 0 0,0 0 1 0 0,0 1-1 0 0,0-1 0 0 0,0 1 1 0 0,0 0-1 0 0,0 1 0 0 0,0-1 0 0 0,-1 1 1 0 0,1-1-1 0 0,-1 2 0 0 0,1-1 1 0 0,-1 0-1 0 0,0 1 0 0 0,1 0 0 0 0,-1 0 1 0 0,1 0-1 0 0,-1 0 0 0 0,0 1 1 0 0,1 0-1 0 0,-1 0 0 0 0,1 0 0 0 0,-1 0 1 0 0,1 1-1 0 0,0 0 0 0 0,0 0 0 0 0,0 0 1 0 0,0 0-1 0 0,-6 5 0 0 0,-6 5 23 0 0,1 1 0 0 0,0 1 0 0 0,-19 22 0 0 0,28-28 43 0 0,1-1 0 0 0,-1 1 0 0 0,1 0 0 0 0,1 1 0 0 0,0-1 0 0 0,0 1 0 0 0,0 0 0 0 0,1 0 0 0 0,-2 14 0 0 0,4-21-40 0 0,1 0 0 0 0,0 0 0 0 0,0 0 1 0 0,0 0-1 0 0,0 0 0 0 0,0 0 1 0 0,0 0-1 0 0,0 0 0 0 0,1-1 0 0 0,-1 1 1 0 0,1 0-1 0 0,-1 0 0 0 0,1 0 0 0 0,0 0 1 0 0,0 0-1 0 0,0-1 0 0 0,0 1 0 0 0,0 0 1 0 0,0-1-1 0 0,0 1 0 0 0,0-1 0 0 0,1 1 1 0 0,-1-1-1 0 0,1 0 0 0 0,-1 0 1 0 0,1 1-1 0 0,-1-1 0 0 0,1 0 0 0 0,0 0 1 0 0,-1-1-1 0 0,1 1 0 0 0,0 0 0 0 0,0 0 1 0 0,0-1-1 0 0,0 1 0 0 0,0-1 0 0 0,0 0 1 0 0,3 1-1 0 0,-1-1 10 0 0,-1 1 0 0 0,1-1 0 0 0,0 0-1 0 0,0 0 1 0 0,0 0 0 0 0,0-1 0 0 0,0 1 0 0 0,0-1 0 0 0,0 0 0 0 0,-1 0-1 0 0,1 0 1 0 0,0-1 0 0 0,-1 1 0 0 0,1-1 0 0 0,-1 0 0 0 0,1 0 0 0 0,-1 0 0 0 0,0-1-1 0 0,3-2 1 0 0,0-3-6 0 0,0 1 0 0 0,-1-2 0 0 0,0 1 0 0 0,0 0 0 0 0,-1-1 0 0 0,0 0 0 0 0,0 0 0 0 0,-1 0 0 0 0,0-1 0 0 0,-1 1 0 0 0,2-15 0 0 0,-4 19-11 0 0,0 0 0 0 0,0 0 0 0 0,0-1 0 0 0,0 1 0 0 0,-1 0 0 0 0,0 0 0 0 0,0 0-1 0 0,0 0 1 0 0,0 0 0 0 0,-4-6 0 0 0,4 8-15 0 0,-1-1-1 0 0,0 1 1 0 0,0 0 0 0 0,0 0 0 0 0,-1 1-1 0 0,1-1 1 0 0,-1 0 0 0 0,1 1-1 0 0,-1-1 1 0 0,0 1 0 0 0,0 0-1 0 0,0 0 1 0 0,0 0 0 0 0,0 1 0 0 0,-7-4-1 0 0,5 4-10 0 0,1 0-1 0 0,-1 0 0 0 0,0 0 0 0 0,1 0 1 0 0,-1 0-1 0 0,0 1 0 0 0,1 0 0 0 0,-1 0 1 0 0,0 1-1 0 0,0-1 0 0 0,1 1 0 0 0,-1 0 1 0 0,0 0-1 0 0,1 0 0 0 0,-1 1 1 0 0,1 0-1 0 0,0 0 0 0 0,-1 0 0 0 0,-4 3 1 0 0,1 0-7 0 0,1 0-1 0 0,0 1 1 0 0,1 0 0 0 0,-1 0 0 0 0,1 0 0 0 0,0 0 0 0 0,1 1 0 0 0,0 0 0 0 0,-8 13 0 0 0,-1 6-4 0 0,2-1 0 0 0,-14 42 0 0 0,23-57 12 0 0,0 1 0 0 0,0 0 0 0 0,1 1 0 0 0,1-1 0 0 0,0 0 0 0 0,0 0 0 0 0,1 1 0 0 0,0-1 0 0 0,3 15 0 0 0,-2-23 8 0 0,0 0 0 0 0,-1-1 0 0 0,1 1 0 0 0,1-1 0 0 0,-1 1 0 0 0,0-1-1 0 0,1 1 1 0 0,-1-1 0 0 0,1 1 0 0 0,0-1 0 0 0,-1 0 0 0 0,1 0 0 0 0,0 0 0 0 0,1 0-1 0 0,-1 0 1 0 0,0-1 0 0 0,0 1 0 0 0,1-1 0 0 0,-1 1 0 0 0,1-1 0 0 0,-1 0 0 0 0,1 0-1 0 0,0 0 1 0 0,-1 0 0 0 0,1 0 0 0 0,0-1 0 0 0,0 1 0 0 0,4-1 0 0 0,8 1 34 0 0,0 0 0 0 0,0-2 1 0 0,0 0-1 0 0,16-3 0 0 0,-26 4-33 0 0,15-4 29 0 0,1 0 0 0 0,-1-1 0 0 0,0-1 0 0 0,0-1 1 0 0,0-1-1 0 0,-1-1 0 0 0,-1 0 0 0 0,1-2 0 0 0,-1 0 0 0 0,-1 0 0 0 0,0-2 0 0 0,-1 0 0 0 0,25-27 0 0 0,-39 38-29 0 0,0-1-1 0 0,0 1 1 0 0,0-1 0 0 0,-1 0-1 0 0,1 1 1 0 0,0-1 0 0 0,-1 0-1 0 0,0 0 1 0 0,0 0 0 0 0,0 0-1 0 0,0-1 1 0 0,0 1 0 0 0,-1 0-1 0 0,1 0 1 0 0,-1-1 0 0 0,0 1 0 0 0,0 0-1 0 0,0 0 1 0 0,0-1 0 0 0,-1 1-1 0 0,1 0 1 0 0,-2-4 0 0 0,1 4-2 0 0,0 0 1 0 0,-1 1-1 0 0,1-1 1 0 0,-1 1 0 0 0,1-1-1 0 0,-1 1 1 0 0,0-1-1 0 0,0 1 1 0 0,0 0-1 0 0,0 0 1 0 0,0 0 0 0 0,-1 0-1 0 0,1 1 1 0 0,0-1-1 0 0,-1 1 1 0 0,0-1 0 0 0,1 1-1 0 0,-1 0 1 0 0,0 0-1 0 0,1 0 1 0 0,-1 0 0 0 0,0 0-1 0 0,0 1 1 0 0,-5-1-1 0 0,-1 0-2 0 0,0 1-1 0 0,0 1 1 0 0,0-1 0 0 0,0 2-1 0 0,1-1 1 0 0,-1 1-1 0 0,-14 5 1 0 0,-60 29 34 0 0,39-16-6 0 0,-1 0 146 0 0,-61 36 0 0 0,92-47-130 0 0,0 0 0 0 0,1 1 0 0 0,0 0 0 0 0,1 1 0 0 0,0 1 0 0 0,1 0 0 0 0,0 0 0 0 0,-12 19 1 0 0,18-23-22 0 0,1 0 0 0 0,0 1 0 0 0,1-1 0 0 0,0 1 0 0 0,0-1 1 0 0,1 1-1 0 0,-1 9 0 0 0,-4 66-518 0 0,6-62-29 0 0,-2 17-566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2:53.514"/>
    </inkml:context>
    <inkml:brush xml:id="br0">
      <inkml:brushProperty name="width" value="0.1" units="cm"/>
      <inkml:brushProperty name="height" value="0.1" units="cm"/>
      <inkml:brushProperty name="color" value="#E71224"/>
    </inkml:brush>
  </inkml:definitions>
  <inkml:trace contextRef="#ctx0" brushRef="#br0">370 306 919 0 0,'2'-6'31'0'0,"-2"4"-21"0"0,1-1 1 0 0,0 1 0 0 0,0 0 0 0 0,0 0 0 0 0,0-1 0 0 0,0 1 0 0 0,0 0 0 0 0,2-2 245 0 0,-3 3-209 0 0,-1 1 1 0 0,1 0-1 0 0,-1-1 1 0 0,1 1-1 0 0,-1 0 1 0 0,1 0 0 0 0,-1-1-1 0 0,1 1 1 0 0,-1 0-1 0 0,1 0 1 0 0,-1 0-1 0 0,1 0 1 0 0,-1 0-1 0 0,1 0 1 0 0,-1 0-1 0 0,0 0 1 0 0,1 0-1 0 0,-1 0 1 0 0,1 0-1 0 0,-1 0 1 0 0,1 0-1 0 0,-1 0 1 0 0,1 0 0 0 0,-1 1-1 0 0,0-1 1 0 0,-16 7-124 0 0,15-6 153 0 0,-4 3-46 0 0,-1 0 0 0 0,1 0-1 0 0,-1 1 1 0 0,1 0 0 0 0,1 0-1 0 0,-8 8 1 0 0,-8 8 23 0 0,-77 76 1282 0 0,49-47-322 0 0,42-43-886 0 0,-33 36 486 0 0,36-39-521 0 0,1 1-1 0 0,-1 0 0 0 0,1 0 1 0 0,0 0-1 0 0,1 0 0 0 0,-1 0 1 0 0,-2 10-1 0 0,4-14-68 0 0,1 0 1 0 0,0 1-1 0 0,-1-1 0 0 0,1 0 0 0 0,0 0 1 0 0,0 1-1 0 0,0-1 0 0 0,0 0 0 0 0,0 1 1 0 0,0-1-1 0 0,0 0 0 0 0,0 1 0 0 0,0-1 1 0 0,1 0-1 0 0,-1 1 0 0 0,1-1 0 0 0,-1 0 1 0 0,1 0-1 0 0,-1 0 0 0 0,1 1 0 0 0,0-1 1 0 0,-1 0-1 0 0,1 0 0 0 0,0 0 0 0 0,0 0 1 0 0,0 0-1 0 0,0 0 0 0 0,0 0 0 0 0,0-1 1 0 0,0 1-1 0 0,0 0 0 0 0,0 0 0 0 0,0-1 1 0 0,0 1-1 0 0,1-1 0 0 0,-1 1 0 0 0,0-1 1 0 0,0 0-1 0 0,1 1 0 0 0,1-1 0 0 0,1 1 3 0 0,0-1-1 0 0,-1 0 0 0 0,1 1 0 0 0,0-2 0 0 0,-1 1 1 0 0,1 0-1 0 0,0-1 0 0 0,0 1 0 0 0,-1-1 1 0 0,1 0-1 0 0,-1-1 0 0 0,1 1 0 0 0,4-3 0 0 0,23-15 104 0 0,0-2 0 0 0,49-44 0 0 0,-65 50-85 0 0,0 0-1 0 0,-1-1 1 0 0,-1-1 0 0 0,13-24 0 0 0,-23 36-40 0 0,0-1 0 0 0,0-1 0 0 0,-1 1 0 0 0,0 0 0 0 0,0-1 0 0 0,0 1 0 0 0,-1-1 0 0 0,0 1-1 0 0,0-1 1 0 0,-1 0 0 0 0,0 1 0 0 0,0-1 0 0 0,0 0 0 0 0,-3-9 0 0 0,3 15-5 0 0,-1 0 0 0 0,1-1 0 0 0,0 1 0 0 0,-1 0 0 0 0,0 0 0 0 0,1 0 0 0 0,-1-1 0 0 0,0 1 0 0 0,0 0 0 0 0,1 0 0 0 0,-1 0 0 0 0,-2-1 0 0 0,2 1 0 0 0,1 1 0 0 0,-1 0 0 0 0,1 0 0 0 0,-1-1 0 0 0,1 1 0 0 0,-1 0 0 0 0,0 0 0 0 0,1 0 0 0 0,-1 0 0 0 0,1 0 0 0 0,-1 0 0 0 0,1 0 0 0 0,-1 0 0 0 0,0 0 0 0 0,1 0 0 0 0,-1 0 0 0 0,1 0 0 0 0,-1 0 0 0 0,0 0 0 0 0,0 1 0 0 0,-1 0 0 0 0,0 0 0 0 0,0 0 0 0 0,0 1 0 0 0,0-1 0 0 0,1 1 0 0 0,-1-1 0 0 0,0 1 0 0 0,1 0 0 0 0,-1 0 0 0 0,1-1 0 0 0,0 1 0 0 0,-2 4 0 0 0,-1 1 0 0 0,0 1 0 0 0,1-1 0 0 0,-4 16 0 0 0,6-20 0 0 0,0 0 0 0 0,0 0 0 0 0,1 1 0 0 0,0-1 0 0 0,-1 0 0 0 0,1 0 0 0 0,0 0 0 0 0,1 0 0 0 0,-1 0 0 0 0,0 1 0 0 0,1-1 0 0 0,0 0 0 0 0,1 4 0 0 0,-1-6 21 0 0,-1-1-1 0 0,1 1 0 0 0,-1 0 0 0 0,1-1 0 0 0,0 1 1 0 0,0-1-1 0 0,-1 1 0 0 0,1-1 0 0 0,0 1 0 0 0,0-1 1 0 0,-1 1-1 0 0,1-1 0 0 0,0 0 0 0 0,0 1 0 0 0,0-1 1 0 0,0 0-1 0 0,0 0 0 0 0,0 0 0 0 0,0 0 0 0 0,-1 0 1 0 0,1 0-1 0 0,0 0 0 0 0,2 0 0 0 0,25-4 499 0 0,-18 2-395 0 0,7 0-4 0 0,-1 0 0 0 0,1-2 0 0 0,0 0 0 0 0,-1-1 0 0 0,0 0 0 0 0,0-1 0 0 0,-1-1 0 0 0,22-13 0 0 0,-26 13-64 0 0,1 0-27 0 0,0-1 1 0 0,-1 0 0 0 0,0 0-1 0 0,9-11 1 0 0,-18 17-24 0 0,0 0 0 0 0,0 0 0 0 0,0 0 0 0 0,-1 0 0 0 0,1 0 0 0 0,-1 0 1 0 0,0 0-1 0 0,1-1 0 0 0,-1 1 0 0 0,0 0 0 0 0,0-1 0 0 0,-1 1 0 0 0,1-1 0 0 0,0 1 0 0 0,-1-1 0 0 0,0 1 0 0 0,1-1 0 0 0,-1 0 0 0 0,0 1 0 0 0,0-1 0 0 0,-1 0 0 0 0,1 1 0 0 0,0-1 0 0 0,-1 1 1 0 0,0-1-1 0 0,1 1 0 0 0,-3-5 0 0 0,1 5-1 0 0,1-1 0 0 0,-1 1 0 0 0,0-1 0 0 0,0 1 1 0 0,-1 0-1 0 0,1 0 0 0 0,0 0 0 0 0,-1 0 1 0 0,1 1-1 0 0,-1-1 0 0 0,0 0 0 0 0,0 1 0 0 0,1 0 1 0 0,-1 0-1 0 0,0 0 0 0 0,0 0 0 0 0,0 0 0 0 0,0 0 1 0 0,0 1-1 0 0,-5-1 0 0 0,-1 1 11 0 0,0-1-1 0 0,0 1 1 0 0,-1 0-1 0 0,1 1 1 0 0,-14 3-1 0 0,0 1-18 0 0,1 2 0 0 0,0 0 0 0 0,-30 14 0 0 0,39-14-7 0 0,0 0 0 0 0,1 0 0 0 0,0 1-1 0 0,0 0 1 0 0,1 1 0 0 0,0 1 0 0 0,-16 17 0 0 0,24-23 8 0 0,-1 0 0 0 0,1 0 0 0 0,0 0 1 0 0,0 1-1 0 0,1-1 0 0 0,-1 1 1 0 0,1 0-1 0 0,0 0 0 0 0,0-1 1 0 0,1 2-1 0 0,0-1 0 0 0,-1 0 1 0 0,2 0-1 0 0,-1 0 0 0 0,1 0 1 0 0,-1 1-1 0 0,1-1 0 0 0,1 0 0 0 0,-1 0 1 0 0,1 1-1 0 0,0-1 0 0 0,0 0 1 0 0,0 0-1 0 0,3 6 0 0 0,-2-8 16 0 0,0 1 0 0 0,0-1 0 0 0,0 0 0 0 0,0 1 0 0 0,1-1 0 0 0,-1 0 0 0 0,1-1 0 0 0,0 1 0 0 0,0 0-1 0 0,0-1 1 0 0,0 0 0 0 0,0 1 0 0 0,1-1 0 0 0,-1 0 0 0 0,1-1 0 0 0,-1 1 0 0 0,1-1 0 0 0,0 1 0 0 0,-1-1 0 0 0,1 0-1 0 0,6 0 1 0 0,5 1 82 0 0,0 0 0 0 0,0-2-1 0 0,0 0 1 0 0,18-2-1 0 0,-16 0-16 0 0,-1 0-1 0 0,0-1 0 0 0,0-1 0 0 0,0 0 0 0 0,-1-1 0 0 0,1-1 1 0 0,27-14-1 0 0,-36 16-59 0 0,0 0-1 0 0,-1 0 1 0 0,0-1 0 0 0,0 0-1 0 0,0 0 1 0 0,-1 0 0 0 0,0-1 0 0 0,0 1-1 0 0,0-1 1 0 0,-1-1 0 0 0,1 1 0 0 0,-2-1-1 0 0,1 1 1 0 0,-1-1 0 0 0,0 0-1 0 0,0 0 1 0 0,-1-1 0 0 0,1 1 0 0 0,0-10-1 0 0,-3 14-15 0 0,1-1 0 0 0,-1 1 1 0 0,0-1-1 0 0,0 1 0 0 0,-1-1 0 0 0,1 1 0 0 0,-1-1 0 0 0,0 1 0 0 0,0-1 0 0 0,0 1 0 0 0,0-1 0 0 0,0 1 0 0 0,-1 0 0 0 0,-3-6 0 0 0,2 4 5 0 0,-1 0 0 0 0,0 1 0 0 0,0-1-1 0 0,-1 1 1 0 0,1 0 0 0 0,-1 0 0 0 0,0 0 0 0 0,-6-3-1 0 0,2 2 4 0 0,-2-1-1 0 0,1 2 0 0 0,0-1 0 0 0,-1 1 0 0 0,0 1 1 0 0,0 0-1 0 0,0 1 0 0 0,-22-3 0 0 0,15 5-22 0 0,1 0-1 0 0,-1 1 0 0 0,0 0 1 0 0,0 2-1 0 0,1 0 0 0 0,-1 1 1 0 0,1 1-1 0 0,0 1 0 0 0,-32 15 1 0 0,38-15 2 0 0,0 0 1 0 0,0 1-1 0 0,1 1 1 0 0,0-1-1 0 0,0 2 1 0 0,1-1-1 0 0,0 2 1 0 0,1-1-1 0 0,0 1 1 0 0,0 0-1 0 0,1 1 1 0 0,1-1-1 0 0,0 2 0 0 0,-9 20 1 0 0,12-26 2 0 0,1 0 1 0 0,0 0 0 0 0,0 0-1 0 0,1 0 1 0 0,0 1-1 0 0,-1 11 1 0 0,2-16 5 0 0,0 0-1 0 0,1 0 1 0 0,-1 0 0 0 0,0-1 0 0 0,1 1 0 0 0,0 0 0 0 0,-1 0 0 0 0,1 0 0 0 0,0 0 0 0 0,0-1 0 0 0,0 1 0 0 0,0 0 0 0 0,0-1-1 0 0,0 1 1 0 0,0-1 0 0 0,1 1 0 0 0,-1-1 0 0 0,0 0 0 0 0,1 1 0 0 0,-1-1 0 0 0,1 0 0 0 0,0 0 0 0 0,-1 0 0 0 0,1 0-1 0 0,0 0 1 0 0,2 0 0 0 0,2 1 14 0 0,1 0-1 0 0,-1-1 1 0 0,1 0-1 0 0,-1 0 0 0 0,1 0 1 0 0,-1-1-1 0 0,1 0 0 0 0,-1 0 1 0 0,7-2-1 0 0,7 0 66 0 0,31-10 0 0 0,-9 1-14 0 0,-8 2 71 0 0,56-22 1 0 0,-79 26-116 0 0,-1 0-1 0 0,1-1 1 0 0,-1 0 0 0 0,0-1 0 0 0,-1 0 0 0 0,0 0 0 0 0,0-1 0 0 0,0-1 0 0 0,7-8 0 0 0,-9 7 0 0 0,1-1 1 0 0,-1 0 0 0 0,-1 0 0 0 0,0 0 0 0 0,-1 0 0 0 0,0-1-1 0 0,0 0 1 0 0,3-17 0 0 0,-7 23-7 0 0,0 1 0 0 0,0-1 1 0 0,-1 0-1 0 0,0 1 0 0 0,0-1 0 0 0,0 1 1 0 0,-1-1-1 0 0,1 0 0 0 0,-3-7 0 0 0,1 9-7 0 0,1 1 1 0 0,-1-1-1 0 0,1 1 0 0 0,-1-1 0 0 0,0 1 0 0 0,-1-1 1 0 0,1 1-1 0 0,0 0 0 0 0,-1 0 0 0 0,0 0 0 0 0,0 1 0 0 0,1-1 1 0 0,-2 0-1 0 0,-4-3 0 0 0,-2 1-2 0 0,1 1 1 0 0,-1-1-1 0 0,0 2 0 0 0,0-1 0 0 0,0 1 1 0 0,-1 1-1 0 0,1 0 0 0 0,-1 0 0 0 0,1 1 1 0 0,-22 0-1 0 0,10 2-6 0 0,1 1 0 0 0,-1 1 0 0 0,0 1 0 0 0,-29 9 0 0 0,25-3-12 0 0,0 0-1 0 0,1 2 0 0 0,0 1 1 0 0,1 1-1 0 0,0 1 1 0 0,2 0-1 0 0,0 2 0 0 0,0 1 1 0 0,-28 31-1 0 0,44-42 12 0 0,1-1-1 0 0,-1 1 0 0 0,1 1 1 0 0,1-1-1 0 0,0 1 0 0 0,0 0 1 0 0,0 0-1 0 0,1 0 0 0 0,0 0 1 0 0,1 1-1 0 0,-4 16 0 0 0,6-21 2 0 0,-1 0 0 0 0,1 0 0 0 0,0 0 0 0 0,0 0 0 0 0,1 0-1 0 0,-1 0 1 0 0,1 0 0 0 0,0 0 0 0 0,0 0 0 0 0,0-1 0 0 0,0 1 0 0 0,1 0-1 0 0,0-1 1 0 0,-1 1 0 0 0,1 0 0 0 0,0-1 0 0 0,1 0 0 0 0,-1 0 0 0 0,1 1-1 0 0,-1-1 1 0 0,1-1 0 0 0,0 1 0 0 0,0 0 0 0 0,0-1 0 0 0,1 0 0 0 0,-1 1-1 0 0,7 2 1 0 0,-1-1 28 0 0,1-1-1 0 0,-1 0 0 0 0,1 0 0 0 0,0-1 1 0 0,-1 0-1 0 0,1-1 0 0 0,0 0 0 0 0,0 0 1 0 0,0-1-1 0 0,0-1 0 0 0,0 0 0 0 0,0 0 1 0 0,0 0-1 0 0,18-7 0 0 0,-7 1 49 0 0,0 0-1 0 0,0-2 0 0 0,-1-1 1 0 0,-1 0-1 0 0,32-22 0 0 0,-39 24-34 0 0,-1-1 0 0 0,0-1 0 0 0,-1 1 0 0 0,0-1 0 0 0,0-1 0 0 0,-1 0 0 0 0,-1-1 0 0 0,0 1 0 0 0,0-2 0 0 0,-1 1 0 0 0,-1-1 0 0 0,6-15 0 0 0,-10 23-30 0 0,-1 0 1 0 0,0-1-1 0 0,0 1 0 0 0,0 0 0 0 0,-1 0 0 0 0,0-1 0 0 0,0 1 1 0 0,0 0-1 0 0,-1-1 0 0 0,0 1 0 0 0,-2-9 0 0 0,1 6 11 0 0,-1 1-1 0 0,-1-1 0 0 0,1 1 1 0 0,-1 0-1 0 0,-1-1 0 0 0,-9-11 1 0 0,-1 2 1 0 0,-1 1 0 0 0,0 1 1 0 0,-1 0-1 0 0,-32-20 0 0 0,43 31-22 0 0,0 0 0 0 0,0 0 0 0 0,0 1 0 0 0,-1 0 0 0 0,0 0 0 0 0,1 0 0 0 0,-1 1 0 0 0,-12-2 0 0 0,17 3 0 0 0,-1 1 0 0 0,0 0 0 0 0,0 0 0 0 0,1 0 0 0 0,-1 1 0 0 0,0-1 0 0 0,1 1 0 0 0,-1-1 0 0 0,0 1 0 0 0,1 0 0 0 0,-1 0 0 0 0,1 0 0 0 0,-1 0 0 0 0,1 0 0 0 0,-1 1 0 0 0,1-1 0 0 0,0 1 0 0 0,0 0 0 0 0,0-1 0 0 0,0 1 0 0 0,0 0 0 0 0,0 0 0 0 0,0 0 0 0 0,1 1 0 0 0,-1-1 0 0 0,-1 3 0 0 0,-3 7-26 0 0,0 0 0 0 0,0 1-1 0 0,1 0 1 0 0,0 0 0 0 0,-3 16-1 0 0,-9 72-1284 0 0,15-91 1006 0 0,-6 57-4769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3:28.646"/>
    </inkml:context>
    <inkml:brush xml:id="br0">
      <inkml:brushProperty name="width" value="0.1" units="cm"/>
      <inkml:brushProperty name="height" value="0.1" units="cm"/>
      <inkml:brushProperty name="color" value="#E71224"/>
    </inkml:brush>
  </inkml:definitions>
  <inkml:trace contextRef="#ctx0" brushRef="#br0">608 266 1375 0 0,'-4'-8'318'0'0,"0"0"-1"0"0,1 0 0 0 0,0 0 1 0 0,0 0-1 0 0,1 0 0 0 0,0 0 1 0 0,0-1-1 0 0,0-11 0 0 0,-13 48 883 0 0,2-8-1036 0 0,-2 0-1 0 0,0-1 0 0 0,-1-1 0 0 0,0 0 0 0 0,-2-1 0 0 0,0-1 0 0 0,-1-1 1 0 0,-1 0-1 0 0,0-2 0 0 0,-29 15 0 0 0,32-18 65 0 0,1 0 1 0 0,-20 17-1 0 0,39-30-141 0 0,83-70 1264 0 0,-71 59-1255 0 0,-1-1 1 0 0,-1 0-1 0 0,0 0 1 0 0,14-23-1 0 0,6-16-11 0 0,-18 32-44 0 0,-1-1-1 0 0,-1-1 0 0 0,11-28 0 0 0,-23 51-39 0 0,0 0-1 0 0,-1 0 1 0 0,0 0 0 0 0,1-1 0 0 0,-1 1 0 0 0,0 0 0 0 0,0 0 0 0 0,1 0-1 0 0,-1 0 1 0 0,0-1 0 0 0,0 1 0 0 0,0 0 0 0 0,0 0 0 0 0,-1 0 0 0 0,1-1-1 0 0,0 1 1 0 0,0 0 0 0 0,-1 0 0 0 0,1 0 0 0 0,-1 0 0 0 0,1 0 0 0 0,-1 0-1 0 0,-1-2 1 0 0,1 2 1 0 0,0 0 0 0 0,-1 0-1 0 0,1 0 1 0 0,0 0 0 0 0,-1 0-1 0 0,0 0 1 0 0,1 1 0 0 0,-1-1-1 0 0,1 0 1 0 0,-1 1-1 0 0,0 0 1 0 0,1-1 0 0 0,-1 1-1 0 0,-3 0 1 0 0,-2 0 2 0 0,-1 0 0 0 0,1 0 1 0 0,-1 1-1 0 0,0 0 0 0 0,1 1 0 0 0,-11 3 0 0 0,5 0 6 0 0,1 1-1 0 0,-1 0 0 0 0,1 1 0 0 0,1 1 0 0 0,-13 9 1 0 0,-50 48 65 0 0,66-56-58 0 0,0 0-1 0 0,0 0 1 0 0,1 1-1 0 0,0 0 1 0 0,1 0-1 0 0,0 1 1 0 0,0-1-1 0 0,1 1 1 0 0,-5 18-1 0 0,6-13 3 0 0,0 1-1 0 0,0 0 1 0 0,2 0 0 0 0,0 0 0 0 0,1 0-1 0 0,1 20 1 0 0,1-30 5 0 0,0 0 0 0 0,0 0 0 0 0,0 0 0 0 0,5 12 0 0 0,-6-18-10 0 0,0 0-1 0 0,1 0 1 0 0,-1 0 0 0 0,0 0-1 0 0,1 1 1 0 0,-1-1-1 0 0,1 0 1 0 0,-1 0 0 0 0,1 0-1 0 0,0 0 1 0 0,-1 0-1 0 0,1 0 1 0 0,0-1 0 0 0,0 1-1 0 0,0 0 1 0 0,0 0 0 0 0,0 0-1 0 0,0-1 1 0 0,0 1-1 0 0,0-1 1 0 0,0 1 0 0 0,0 0-1 0 0,0-1 1 0 0,0 0 0 0 0,0 1-1 0 0,0-1 1 0 0,0 0-1 0 0,1 1 1 0 0,-1-1 0 0 0,0 0-1 0 0,0 0 1 0 0,0 0 0 0 0,0 0-1 0 0,1 0 1 0 0,-1 0-1 0 0,1-1 1 0 0,5-2 101 0 0,0 0-1 0 0,0-1 1 0 0,0 0 0 0 0,0-1-1 0 0,-1 1 1 0 0,0-1-1 0 0,0 0 1 0 0,0-1 0 0 0,-1 1-1 0 0,1-1 1 0 0,-1 0 0 0 0,-1 0-1 0 0,6-11 1 0 0,-3 6-59 0 0,-1 0 0 0 0,0-1 1 0 0,-1 0-1 0 0,0 0 0 0 0,-1-1 0 0 0,0 1 0 0 0,2-20 1 0 0,-5 24-48 0 0,0-1 0 0 0,-1 0 1 0 0,0 0-1 0 0,0 0 1 0 0,-1 0-1 0 0,0 0 0 0 0,-1 0 1 0 0,0 0-1 0 0,0 1 1 0 0,-1-1-1 0 0,0 1 1 0 0,-6-11-1 0 0,4 10 0 0 0,-1 0 0 0 0,0 0 0 0 0,0 1 0 0 0,-1 0 1 0 0,0 0-1 0 0,-1 1 0 0 0,1 0 0 0 0,-1 0 0 0 0,-1 1 0 0 0,-11-7 0 0 0,4 2-21 0 0,-1 2-1 0 0,0 0 0 0 0,-1 0 0 0 0,0 2 1 0 0,-24-7-1 0 0,37 13 9 0 0,0 0 0 0 0,-1 0 0 0 0,1 0 0 0 0,-1 0-1 0 0,1 1 1 0 0,-1 0 0 0 0,1 0 0 0 0,-1 0 0 0 0,1 1 0 0 0,0 0 0 0 0,-1 0 0 0 0,1 0 0 0 0,0 1 0 0 0,0 0 0 0 0,-1 0-1 0 0,1 0 1 0 0,1 0 0 0 0,-1 1 0 0 0,0 0 0 0 0,1 0 0 0 0,-1 0 0 0 0,1 0 0 0 0,-6 7 0 0 0,8-8 1 0 0,0 0 1 0 0,0 1 0 0 0,0-1-1 0 0,1 0 1 0 0,-1 1 0 0 0,1-1-1 0 0,-1 1 1 0 0,1-1 0 0 0,0 1 0 0 0,0 0-1 0 0,0 0 1 0 0,0-1 0 0 0,1 1-1 0 0,-1 0 1 0 0,1 0 0 0 0,0 0-1 0 0,0 0 1 0 0,0 4 0 0 0,1-3-4 0 0,0 0 0 0 0,0 0 1 0 0,0 0-1 0 0,1 0 1 0 0,-1 0-1 0 0,1 0 0 0 0,0-1 1 0 0,0 1-1 0 0,0-1 0 0 0,1 0 1 0 0,4 6-1 0 0,1-1-4 0 0,0 0 0 0 0,1-1 0 0 0,0 0 0 0 0,0-1 0 0 0,0 0 0 0 0,1 0 0 0 0,0-1 0 0 0,19 7 0 0 0,9 0 53 0 0,1-1 0 0 0,0-2 0 0 0,1-2 0 0 0,-1-1 0 0 0,1-3-1 0 0,81-2 1 0 0,-102-3-6 0 0,0-1 0 0 0,-1 0-1 0 0,1-1 1 0 0,-1-1-1 0 0,0-1 1 0 0,0-1 0 0 0,0 0-1 0 0,-1-2 1 0 0,0 0-1 0 0,-1 0 1 0 0,0-2 0 0 0,15-12-1 0 0,-29 22-32 0 0,0-1 0 0 0,-1 0 0 0 0,1 1 0 0 0,0-1 0 0 0,-1 0 0 0 0,0 0 0 0 0,1 0 0 0 0,-1 0 0 0 0,0 0 0 0 0,0 0 0 0 0,0 0 0 0 0,0 0 0 0 0,-1-1 0 0 0,1 1 0 0 0,0 0 0 0 0,-1 0 0 0 0,0-1 0 0 0,1 1 0 0 0,-1 0 0 0 0,0-1 0 0 0,0 1 0 0 0,0 0 0 0 0,-1-1 0 0 0,1 1 0 0 0,-1 0 0 0 0,1-1 0 0 0,-1 1 0 0 0,0 0 0 0 0,1 0 0 0 0,-1 0 0 0 0,0 0 0 0 0,-1 0 0 0 0,0-2 0 0 0,-1-1 5 0 0,-1 0 0 0 0,1 1-1 0 0,-1 0 1 0 0,0 0-1 0 0,0 0 1 0 0,0 1 0 0 0,-1-1-1 0 0,1 1 1 0 0,-1 0-1 0 0,0 0 1 0 0,0 0 0 0 0,-8-3-1 0 0,-3 2-21 0 0,0-1 1 0 0,1 2-1 0 0,-2 0 0 0 0,1 1 0 0 0,0 1 0 0 0,0 0 0 0 0,-1 1 1 0 0,1 1-1 0 0,0 0 0 0 0,-20 5 0 0 0,1 2-26 0 0,0 2-1 0 0,0 2 1 0 0,-48 22 0 0 0,68-26 20 0 0,0 0 1 0 0,0 0 0 0 0,1 1 0 0 0,0 1 0 0 0,1 0 0 0 0,-23 23-1 0 0,28-24 14 0 0,1 0 1 0 0,0 0-1 0 0,0 0 0 0 0,0 1 0 0 0,2 0 0 0 0,-1 0 0 0 0,1 1 0 0 0,1 0 0 0 0,0 0 0 0 0,-5 20 0 0 0,8-29 5 0 0,1 0 0 0 0,-1 0-1 0 0,1 0 1 0 0,0 0 0 0 0,-1 0 0 0 0,1 0-1 0 0,0 0 1 0 0,0 0 0 0 0,1 0-1 0 0,-1 0 1 0 0,0 0 0 0 0,1 0 0 0 0,-1 0-1 0 0,1 0 1 0 0,0-1 0 0 0,-1 1-1 0 0,1 0 1 0 0,0 0 0 0 0,0 0 0 0 0,0-1-1 0 0,0 1 1 0 0,1 0 0 0 0,-1-1-1 0 0,0 1 1 0 0,1-1 0 0 0,-1 1 0 0 0,1-1-1 0 0,2 2 1 0 0,0-1 6 0 0,-1-1-1 0 0,0 0 1 0 0,0 0 0 0 0,0-1 0 0 0,0 1-1 0 0,1-1 1 0 0,-1 1 0 0 0,0-1-1 0 0,1 0 1 0 0,-1 0 0 0 0,0 0 0 0 0,0-1-1 0 0,1 1 1 0 0,-1-1 0 0 0,0 0 0 0 0,0 0-1 0 0,4-1 1 0 0,13-6 73 0 0,1-1 1 0 0,-2 0-1 0 0,1-2 1 0 0,-1 0-1 0 0,-1-1 0 0 0,31-26 1 0 0,-42 31-58 0 0,0 0 0 0 0,-1 0 1 0 0,0-1-1 0 0,0 1 0 0 0,0-2 1 0 0,-1 1-1 0 0,7-16 0 0 0,-10 18-8 0 0,0 0-1 0 0,0-1 0 0 0,0 1 0 0 0,-1-1 0 0 0,0 1 0 0 0,0-1 0 0 0,-1 1 1 0 0,1-1-1 0 0,-2 0 0 0 0,1 1 0 0 0,-1-1 0 0 0,-2-9 0 0 0,1 8 1 0 0,0 0 0 0 0,-1 0 0 0 0,-1 0 0 0 0,1 0 0 0 0,-1 0-1 0 0,-1 1 1 0 0,1 0 0 0 0,-1 0 0 0 0,-1 0 0 0 0,1 1 0 0 0,-1-1 0 0 0,0 1 0 0 0,-8-6-1 0 0,11 10-49 0 0,-1-1-1 0 0,0 0 0 0 0,0 1 0 0 0,1-1 0 0 0,-2 1 0 0 0,1 0 0 0 0,0 1 0 0 0,0-1 1 0 0,0 1-1 0 0,-1 0 0 0 0,1 0 0 0 0,-1 0 0 0 0,1 0 0 0 0,-1 1 0 0 0,1 0 1 0 0,-1 0-1 0 0,1 0 0 0 0,-1 0 0 0 0,1 1 0 0 0,-1 0 0 0 0,1 0 0 0 0,-1 0 0 0 0,1 0 1 0 0,0 1-1 0 0,-1 0 0 0 0,-3 2 0 0 0,-22 17-3343 0 0,-1 6-1127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28.673"/>
    </inkml:context>
    <inkml:brush xml:id="br0">
      <inkml:brushProperty name="width" value="0.1" units="cm"/>
      <inkml:brushProperty name="height" value="0.1" units="cm"/>
      <inkml:brushProperty name="color" value="#E71224"/>
    </inkml:brush>
  </inkml:definitions>
  <inkml:trace contextRef="#ctx0" brushRef="#br0">1581 107 1983 0 0,'-18'-9'413'0'0,"-1"2"0"0"0,0 0 0 0 0,0 1 0 0 0,-27-4 0 0 0,-81-6 488 0 0,86 12-643 0 0,-22-4 204 0 0,27 3-153 0 0,1 1-1 0 0,0 2 1 0 0,-1 1 0 0 0,-35 5 0 0 0,-212 36 423 0 0,242-38-521 0 0,1-1 1 0 0,-1-2 0 0 0,-43-7-1 0 0,41 1 129 0 0,-57-17 0 0 0,67 14-188 0 0,-2 2-1 0 0,1 1 0 0 0,-42-2 1 0 0,58 9-201 0 0,-1 0 0 0 0,0 1 0 0 0,1 1 0 0 0,-1 1 1 0 0,1 1-1 0 0,0 0 0 0 0,-32 12 0 0 0,24-5-454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30.163"/>
    </inkml:context>
    <inkml:brush xml:id="br0">
      <inkml:brushProperty name="width" value="0.1" units="cm"/>
      <inkml:brushProperty name="height" value="0.1" units="cm"/>
      <inkml:brushProperty name="color" value="#E71224"/>
    </inkml:brush>
  </inkml:definitions>
  <inkml:trace contextRef="#ctx0" brushRef="#br0">1743 0 455 0 0,'-5'3'227'0'0,"0"1"0"0"0,1-1-1 0 0,-1 1 1 0 0,-7 7-1 0 0,8-7-80 0 0,0 0 1 0 0,-1 0-1 0 0,0 0 0 0 0,-9 5 0 0 0,12-8-108 0 0,-3 2 31 0 0,0-1 1 0 0,1 0-1 0 0,-1 0 0 0 0,0-1 1 0 0,0 1-1 0 0,0-1 0 0 0,-6 1 0 0 0,-194 18 2867 0 0,161-17-2480 0 0,1-2 0 0 0,-72-6 0 0 0,-87-24 827 0 0,113 14-635 0 0,-114-5 0 0 0,80 19-747 0 0,1 5 1 0 0,0 6-1 0 0,-176 37 0 0 0,231-32-3277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48.134"/>
    </inkml:context>
    <inkml:brush xml:id="br0">
      <inkml:brushProperty name="width" value="0.1" units="cm"/>
      <inkml:brushProperty name="height" value="0.1" units="cm"/>
      <inkml:brushProperty name="color" value="#E71224"/>
    </inkml:brush>
  </inkml:definitions>
  <inkml:trace contextRef="#ctx0" brushRef="#br0">344 161 1007 0 0,'-6'-5'65'0'0,"1"0"0"0"0,-1 1 0 0 0,1 0 0 0 0,-1 0 0 0 0,-1 0 0 0 0,1 1 0 0 0,-11-5 0 0 0,-3 2 455 0 0,-26-6-1 0 0,11 3-110 0 0,9 1 198 0 0,0-2-1 0 0,-30-16 0 0 0,3 1 383 0 0,52 24-957 0 0,0 1-1 0 0,0-1 1 0 0,0 1-1 0 0,0-1 1 0 0,0 0-1 0 0,0 0 0 0 0,0 1 1 0 0,0-1-1 0 0,0 0 1 0 0,0 0-1 0 0,0 0 1 0 0,1 0-1 0 0,-1 0 0 0 0,0 0 1 0 0,1 0-1 0 0,-2-3 1 0 0,-5-7 633 0 0,9 15 96 0 0,-1-3-730 0 0,-1-1 0 0 0,0 1-1 0 0,0-1 1 0 0,1 1-1 0 0,-1-1 1 0 0,0 1-1 0 0,1-1 1 0 0,-1 0-1 0 0,0 1 1 0 0,1-1-1 0 0,-1 1 1 0 0,1-1-1 0 0,-1 0 1 0 0,1 0-1 0 0,-1 1 1 0 0,1-1-1 0 0,-1 0 1 0 0,1 0-1 0 0,-1 1 1 0 0,1-1-1 0 0,-1 0 1 0 0,1 0-1 0 0,-1 0 1 0 0,1 0 0 0 0,0 0-1 0 0,6 1 180 0 0,0 0 0 0 0,0-1 0 0 0,0 1 0 0 0,0-2 0 0 0,7 0 0 0 0,23 0 159 0 0,88 21-72 0 0,-28-3-114 0 0,15-10 233 0 0,-72-5-248 0 0,55 8 0 0 0,-82-7-133 0 0,0 1-1 0 0,-1 0 0 0 0,0 1 0 0 0,15 7 1 0 0,-16-6 8 0 0,0-1 1 0 0,1 0-1 0 0,0 0 0 0 0,0-2 1 0 0,14 4-1 0 0,-17-5-16 0 0,-1 0-1 0 0,1 1 0 0 0,-1 0 1 0 0,0 1-1 0 0,9 4 1 0 0,18 8 76 0 0,6-2-2 0 0,42 10 0 0 0,-12-12-24 0 0,21 5 38 0 0,-88-16-104 0 0,1 0 0 0 0,-1 0-1 0 0,0-1 1 0 0,1 0 0 0 0,-1 1-1 0 0,1-1 1 0 0,-1-1 0 0 0,0 1-1 0 0,1-1 1 0 0,-1 1 0 0 0,0-1-1 0 0,5-2 1 0 0,-9 3-5 0 0,1 0 0 0 0,-1 0 0 0 0,0 0-1 0 0,0 0 1 0 0,0 0 0 0 0,1-1 0 0 0,-1 1 0 0 0,0 0 0 0 0,0 0-1 0 0,0 0 1 0 0,0 0 0 0 0,0 0 0 0 0,1-1 0 0 0,-1 1 0 0 0,0 0-1 0 0,0 0 1 0 0,0 0 0 0 0,0-1 0 0 0,0 1 0 0 0,0 0 0 0 0,0 0 0 0 0,1 0-1 0 0,-1-1 1 0 0,0 1 0 0 0,0 0 0 0 0,0 0 0 0 0,0 0 0 0 0,0-1-1 0 0,0 1 1 0 0,0 0 0 0 0,0 0 0 0 0,0-1 0 0 0,0 1 0 0 0,0 0-1 0 0,-1 0 1 0 0,1 0 0 0 0,0-1 0 0 0,0 1 0 0 0,-9-6 227 0 0,-13 1 19 0 0,-34 6-85 0 0,27 1-111 0 0,-53-5 0 0 0,-50-4 34 0 0,61 5-63 0 0,-142 0 25 0 0,132 3-40 0 0,47-1-12 0 0,17 1 16 0 0,1-1 0 0 0,-1 0 0 0 0,-20-4 0 0 0,30 2-16 0 0,0 0 0 0 0,0 0 0 0 0,0-1 0 0 0,0 0 0 0 0,0 0 0 0 0,1-1 0 0 0,0 1 0 0 0,-11-10 0 0 0,17 13 0 0 0,0 0 0 0 0,0 0 0 0 0,-1 0 0 0 0,1 0 0 0 0,0 0 0 0 0,0 0 0 0 0,0 0 0 0 0,0 0 0 0 0,0 0 0 0 0,-1-1 0 0 0,1 1 0 0 0,0 0 0 0 0,0 0 0 0 0,0 0 0 0 0,0 0 0 0 0,0 0 0 0 0,0-1 0 0 0,0 1 0 0 0,0 0 0 0 0,0 0 0 0 0,0 0 0 0 0,0 0 0 0 0,-1-1 0 0 0,1 1 0 0 0,0 0 0 0 0,0 0 0 0 0,0 0 0 0 0,0 0 0 0 0,0-1 0 0 0,0 1 0 0 0,0 0 0 0 0,1 0 0 0 0,-1 0 0 0 0,0-1 0 0 0,0 1 0 0 0,0 0 0 0 0,0 0 0 0 0,0 0 0 0 0,0 0 0 0 0,0 0 0 0 0,0-1 0 0 0,0 1 0 0 0,0 0 0 0 0,1 0 0 0 0,-1 0 0 0 0,10-2 0 0 0,14 3 0 0 0,8 4-6 0 0,111 12-60 0 0,-124-17 66 0 0,0-1 0 0 0,33-5 0 0 0,-28 3 0 0 0,29-1 0 0 0,-24 5-9 0 0,0 2 0 0 0,41 10 0 0 0,-47-8 2 0 0,0-1 0 0 0,0 0-1 0 0,0-2 1 0 0,45-2-1 0 0,126-16 72 0 0,-114 12-8 0 0,14-1 16 0 0,-84 4-66 0 0,0-1-1 0 0,0 0 0 0 0,0 0 1 0 0,0-1-1 0 0,0-1 0 0 0,0 0 1 0 0,-1 0-1 0 0,0-1 0 0 0,0 0 1 0 0,0 0-1 0 0,11-10 0 0 0,-20 15-2 0 0,0 0 1 0 0,1 0-1 0 0,-1-1 0 0 0,0 1 0 0 0,0 0 0 0 0,0 0 0 0 0,1 0 0 0 0,-1 0 0 0 0,0 0 0 0 0,0-1 0 0 0,0 1 1 0 0,0 0-1 0 0,1 0 0 0 0,-1 0 0 0 0,0-1 0 0 0,0 1 0 0 0,0 0 0 0 0,0 0 0 0 0,0-1 0 0 0,0 1 1 0 0,0 0-1 0 0,0 0 0 0 0,0-1 0 0 0,0 1 0 0 0,0 0 0 0 0,0 0 0 0 0,0-1 0 0 0,0 1 0 0 0,0 0 1 0 0,0 0-1 0 0,0 0 0 0 0,0-1 0 0 0,0 1 0 0 0,0 0 0 0 0,0 0 0 0 0,0-1 0 0 0,0 1 0 0 0,0 0 0 0 0,-1 0 1 0 0,1-1-1 0 0,-12-2 78 0 0,-21 4 42 0 0,29-1-95 0 0,-111 11 199 0 0,-117 5-78 0 0,-15 0-97 0 0,160-8-14 0 0,-145-3 0 0 0,166-11 5 0 0,1-3 0 0 0,-95-24-1 0 0,157 32-61 0 0,0 0 0 0 0,0 0 0 0 0,0 1 0 0 0,0-1 0 0 0,0 1 0 0 0,0 0 0 0 0,-1 0 0 0 0,1 0 0 0 0,0 1 0 0 0,0-1 0 0 0,0 1 0 0 0,0-1 0 0 0,0 1-1 0 0,0 0 1 0 0,0 0 0 0 0,-3 2 0 0 0,2-1-65 0 0,1 1-1 0 0,-1 0 0 0 0,1-1 0 0 0,0 1 1 0 0,0 1-1 0 0,0-1 0 0 0,0 0 0 0 0,0 1 1 0 0,0-1-1 0 0,-2 6 0 0 0,-5 8-1195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45.207"/>
    </inkml:context>
    <inkml:brush xml:id="br0">
      <inkml:brushProperty name="width" value="0.1" units="cm"/>
      <inkml:brushProperty name="height" value="0.1" units="cm"/>
      <inkml:brushProperty name="color" value="#E71224"/>
    </inkml:brush>
  </inkml:definitions>
  <inkml:trace contextRef="#ctx0" brushRef="#br0">1057 296 719 0 0,'25'-21'452'0'0,"35"-39"-1"0"0,-52 52-247 0 0,-1-1-1 0 0,0 0 1 0 0,0-1 0 0 0,-1 1 0 0 0,-1-1-1 0 0,1-1 1 0 0,-2 1 0 0 0,5-14-1 0 0,-8 21-113 0 0,-1 0 0 0 0,0 0-1 0 0,0 0 1 0 0,0 0-1 0 0,0 0 1 0 0,0 1 0 0 0,-1-1-1 0 0,1 0 1 0 0,-1 0-1 0 0,0 0 1 0 0,0 0 0 0 0,0 1-1 0 0,0-1 1 0 0,0 0-1 0 0,-1 1 1 0 0,1-1 0 0 0,-1 1-1 0 0,0-1 1 0 0,1 1-1 0 0,-1 0 1 0 0,-5-4 0 0 0,1 0 245 0 0,0 0 1 0 0,-1 1-1 0 0,0 0 1 0 0,0 0-1 0 0,0 1 1 0 0,-11-6-1 0 0,9 8-101 0 0,1 0 0 0 0,0 1-1 0 0,-1 0 1 0 0,1 0-1 0 0,-1 1 1 0 0,-8 0-1 0 0,8 0-44 0 0,-41-2 659 0 0,-17 0-68 0 0,-328 16 397 0 0,394-14-1174 0 0,-170-6 311 0 0,5 0 0 0 0,138 7-1271 0 0,-1 1 1 0 0,1 1-1 0 0,-50 13 1 0 0,49-7-2998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4:59.985"/>
    </inkml:context>
    <inkml:brush xml:id="br0">
      <inkml:brushProperty name="width" value="0.1" units="cm"/>
      <inkml:brushProperty name="height" value="0.1" units="cm"/>
      <inkml:brushProperty name="color" value="#E71224"/>
    </inkml:brush>
  </inkml:definitions>
  <inkml:trace contextRef="#ctx0" brushRef="#br0">4816 159 455 0 0,'-9'-21'4277'0'0,"9"20"-4205"0"0,-1-1 0 0 0,1 0 1 0 0,-1 0-1 0 0,0 0 0 0 0,1 0 0 0 0,-1 0 0 0 0,0 1 0 0 0,0-1 0 0 0,0 0 1 0 0,-1 1-1 0 0,1-1 0 0 0,0 0 0 0 0,0 1 0 0 0,-1 0 0 0 0,1-1 1 0 0,-1 1-1 0 0,1 0 0 0 0,-1 0 0 0 0,0 0 0 0 0,0 0 0 0 0,-2-1 0 0 0,-12-5 121 0 0,13 6-149 0 0,0-1 1 0 0,-1 1-1 0 0,1 0 0 0 0,0-1 1 0 0,-1 2-1 0 0,1-1 1 0 0,-1 0-1 0 0,-4 0 0 0 0,-24-1 538 0 0,23 0-325 0 0,0 2 0 0 0,-17-1-1 0 0,-33 11 556 0 0,43-6-573 0 0,-1-2 0 0 0,-27 2-1 0 0,-115-4 1074 0 0,92-6-964 0 0,-45 14 26 0 0,74-4-131 0 0,-63-1 0 0 0,-74-13 496 0 0,33-11-448 0 0,84 11-163 0 0,-38-13 206 0 0,-14-1 78 0 0,53 15-250 0 0,29 4-95 0 0,0 1 0 0 0,-30-1 0 0 0,-275 14 114 0 0,171-3-181 0 0,68-1 0 0 0,46-5 0 0 0,28 0 0 0 0,-33 3 0 0 0,48-3 0 0 0,-252 40 128 0 0,220-34-102 0 0,-63 2-1 0 0,44-5-12 0 0,-136 0 178 0 0,-42 4 66 0 0,131 0-259 0 0,-42 6 58 0 0,-16 10-46 0 0,109-17 54 0 0,-80-2 0 0 0,42-2 0 0 0,30-8-64 0 0,45 4 0 0 0,-3 1 8 0 0,0 0 0 0 0,1 2 0 0 0,-1 0 0 0 0,0 1-1 0 0,-25 6 1 0 0,-25 3 9 0 0,54-9-17 0 0,-1 1 0 0 0,-13 5 0 0 0,-17 3 0 0 0,38-11 0 0 0,5 0 0 0 0,0 0 0 0 0,-1 1 0 0 0,1-1 0 0 0,0 0 0 0 0,0 1 0 0 0,0-1 0 0 0,0 1 0 0 0,0-1 0 0 0,0 1 0 0 0,0 0 0 0 0,0 0 0 0 0,-2 1 0 0 0,3 0 0 0 0,1-2 1 0 0,1 1-1 0 0,-1-1 0 0 0,0 0 0 0 0,0 0 1 0 0,0 1-1 0 0,0-1 0 0 0,0 0 0 0 0,0 0 0 0 0,0 1 1 0 0,0-1-1 0 0,0 0 0 0 0,0 0 0 0 0,0 0 1 0 0,1 1-1 0 0,-1-1 0 0 0,0 0 0 0 0,0 0 1 0 0,0 0-1 0 0,0 1 0 0 0,1-1 0 0 0,-1 0 1 0 0,0 0-1 0 0,0 0 0 0 0,0 0 0 0 0,1 0 1 0 0,-1 1-1 0 0,0-1 0 0 0,0 0 0 0 0,1 0 1 0 0,-1 0-1 0 0,0 0 0 0 0,0 0 0 0 0,1 0 1 0 0,-1 0-1 0 0,13-1 21 0 0,11-8 24 0 0,-15 5-11 0 0,-6 3-28 0 0,0 0 1 0 0,-1 0-1 0 0,1-1 1 0 0,0 1-1 0 0,-1-1 0 0 0,0 1 1 0 0,1-1-1 0 0,2-3 1 0 0,-5 5-5 0 0,1-1 1 0 0,-1 0-1 0 0,0 0 0 0 0,1 0 1 0 0,-1 0-1 0 0,0 0 1 0 0,1 0-1 0 0,-1 0 1 0 0,0 1-1 0 0,0-1 1 0 0,0 0-1 0 0,0 0 1 0 0,0 0-1 0 0,0 0 1 0 0,0 0-1 0 0,0 0 1 0 0,0 0-1 0 0,0 0 1 0 0,0 0-1 0 0,-1 0 0 0 0,1 0 1 0 0,0 0-1 0 0,-1 0 1 0 0,1 0-1 0 0,-1 1 1 0 0,1-1-1 0 0,-1 0 1 0 0,1 0-1 0 0,-1 0 1 0 0,0 1-1 0 0,0-2 1 0 0,-1 0-3 0 0,1 0 1 0 0,-1 0-1 0 0,0 1 1 0 0,0-1 0 0 0,1 0-1 0 0,-1 1 1 0 0,0-1 0 0 0,0 1-1 0 0,0 0 1 0 0,-1 0-1 0 0,1 0 1 0 0,0 0 0 0 0,0 0-1 0 0,-1 0 1 0 0,1 0 0 0 0,0 1-1 0 0,-4-1 1 0 0,-1 0-1 0 0,-1 1 0 0 0,1 1-1 0 0,0-1 1 0 0,-11 3 0 0 0,12-1 0 0 0,-1-1 0 0 0,0-1 0 0 0,0 1 0 0 0,-13-2 0 0 0,10 1 0 0 0,0-1 0 0 0,1 1 0 0 0,-11 2 0 0 0,-26-2 0 0 0,-29 0 0 0 0,-8-10 0 0 0,72 7 0 0 0,-3 1 0 0 0,-106 16 0 0 0,104-13 0 0 0,0-1 0 0 0,-17-2 0 0 0,-8 0 0 0 0,40 2-1 0 0,0 0 0 0 0,0 0 0 0 0,-1 0 0 0 0,1 0 1 0 0,0 0-1 0 0,0 0 0 0 0,0 1 0 0 0,0-1 0 0 0,0 0 0 0 0,0 0 0 0 0,0 1 0 0 0,0-1 0 0 0,0 1 0 0 0,0-1 0 0 0,0 1 0 0 0,0-1 0 0 0,0 1 0 0 0,1 0 0 0 0,-1-1 0 0 0,0 1 0 0 0,0 0 0 0 0,0 1 0 0 0,0 0-56 0 0,0 0-1 0 0,0 0 0 0 0,0 1 0 0 0,1-1 0 0 0,-1 0 0 0 0,1 0 1 0 0,-1 1-1 0 0,1 2 0 0 0,-1 9-598 0 0,-1-8-251 0 0,-1 0-228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45.864"/>
    </inkml:context>
    <inkml:brush xml:id="br0">
      <inkml:brushProperty name="width" value="0.1" units="cm"/>
      <inkml:brushProperty name="height" value="0.1" units="cm"/>
      <inkml:brushProperty name="color" value="#E71224"/>
    </inkml:brush>
  </inkml:definitions>
  <inkml:trace contextRef="#ctx0" brushRef="#br0">1087 100 1839 0 0,'0'-1'105'0'0,"0"-1"-1"0"0,0 1 0 0 0,-1 0 0 0 0,1-1 0 0 0,-1 1 0 0 0,0-1 1 0 0,1 1-1 0 0,-1 0 0 0 0,0 0 0 0 0,0-1 0 0 0,1 1 0 0 0,-1 0 0 0 0,0 0 1 0 0,0 0-1 0 0,-2-2 0 0 0,0 2 253 0 0,0 0 1 0 0,0-1-1 0 0,0 1 0 0 0,0 0 1 0 0,0 0-1 0 0,-6 0 0 0 0,-13-2 103 0 0,-26-1-1 0 0,4 1 22 0 0,-185-12 2785 0 0,-25-3-1093 0 0,-113-8-1848 0 0,355 26-548 0 0,1 0 0 0 0,-1 1-1 0 0,-11 2 1 0 0,-2 3-296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46.882"/>
    </inkml:context>
    <inkml:brush xml:id="br0">
      <inkml:brushProperty name="width" value="0.1" units="cm"/>
      <inkml:brushProperty name="height" value="0.1" units="cm"/>
      <inkml:brushProperty name="color" value="#E71224"/>
    </inkml:brush>
  </inkml:definitions>
  <inkml:trace contextRef="#ctx0" brushRef="#br0">2259 24 3079 0 0,'-1'-1'23'0'0,"0"0"-1"0"0,-1 0 1 0 0,1 0-1 0 0,-1 1 1 0 0,1-1-1 0 0,-1 0 1 0 0,1 1-1 0 0,-1-1 1 0 0,1 1-1 0 0,-1-1 1 0 0,0 1-1 0 0,1 0 1 0 0,-4 0-1 0 0,-3 1 19 0 0,0 0 0 0 0,1 0 0 0 0,-1 1 0 0 0,1 0-1 0 0,-1 1 1 0 0,-13 6 0 0 0,-14 4 54 0 0,18-7-66 0 0,10-3 22 0 0,1-1 0 0 0,-1 0-1 0 0,-1 0 1 0 0,1 0 0 0 0,0-1 0 0 0,0 0-1 0 0,-1 0 1 0 0,1-1 0 0 0,0 0-1 0 0,-1 0 1 0 0,1-1 0 0 0,-11-2-1 0 0,-63-16 2373 0 0,69 17-2112 0 0,0 1 0 0 0,-18 0 0 0 0,18 1-231 0 0,0 0-1 0 0,-16-3 1 0 0,-19-15 65 0 0,19 12 18 0 0,-1 1-1 0 0,1 1 1 0 0,-1 1-1 0 0,0 1 1 0 0,0 2-1 0 0,0 1 1 0 0,-44 8-1 0 0,-55 7 28 0 0,-59 4 19 0 0,93-13-16 0 0,-87 13 311 0 0,144-18-436 0 0,-28 3 144 0 0,-125-6-1 0 0,76-5-98 0 0,64 5-7 0 0,-51-8 0 0 0,56 2-35 0 0,0 3-1 0 0,0 1 0 0 0,-47 3 0 0 0,64 3-1714 0 0,-41 8 1 0 0,36-3-1983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49.567"/>
    </inkml:context>
    <inkml:brush xml:id="br0">
      <inkml:brushProperty name="width" value="0.1" units="cm"/>
      <inkml:brushProperty name="height" value="0.1" units="cm"/>
      <inkml:brushProperty name="color" value="#E71224"/>
    </inkml:brush>
  </inkml:definitions>
  <inkml:trace contextRef="#ctx0" brushRef="#br0">1424 108 1839 0 0,'-3'-7'286'0'0,"0"0"-1"0"0,0 1 0 0 0,1-1 1 0 0,1 0-1 0 0,-1-1 0 0 0,1 1 1 0 0,0 0-1 0 0,0-8 0 0 0,1 14-284 0 0,0-1-1 0 0,0 1 0 0 0,0 0 0 0 0,0-1 0 0 0,0 1 0 0 0,-1 0 1 0 0,1 0-1 0 0,-1-1 0 0 0,1 1 0 0 0,-1 0 0 0 0,1 0 0 0 0,-1 0 1 0 0,1 0-1 0 0,-1 0 0 0 0,0 0 0 0 0,0 0 0 0 0,0 0 0 0 0,1 0 1 0 0,-3-1-1 0 0,1 0 45 0 0,0 1 0 0 0,0 0 0 0 0,0-1 0 0 0,-1 1 0 0 0,1 0 0 0 0,0 1 0 0 0,-1-1 0 0 0,1 0 0 0 0,-5 0 1 0 0,-5 0 282 0 0,0 0 1 0 0,0 1 0 0 0,-17 2 0 0 0,16 0-75 0 0,-141 19 1667 0 0,108-12-1415 0 0,0-2 1 0 0,-55 1-1 0 0,-8-9 323 0 0,-149 4 542 0 0,179 2-820 0 0,-125-8 0 0 0,165 0-748 0 0,0 1 0 0 0,0 3-1 0 0,-1 1 1 0 0,-66 12 0 0 0,75-8-4183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53.373"/>
    </inkml:context>
    <inkml:brush xml:id="br0">
      <inkml:brushProperty name="width" value="0.1" units="cm"/>
      <inkml:brushProperty name="height" value="0.1" units="cm"/>
      <inkml:brushProperty name="color" value="#E71224"/>
    </inkml:brush>
  </inkml:definitions>
  <inkml:trace contextRef="#ctx0" brushRef="#br0">1503 12 3079 0 0,'0'0'32'0'0,"0"-1"0"0"0,0 1 0 0 0,0-1-1 0 0,0 1 1 0 0,0-1 0 0 0,0 1 0 0 0,0-1-1 0 0,-1 1 1 0 0,1 0 0 0 0,0-1 0 0 0,0 1-1 0 0,0-1 1 0 0,0 1 0 0 0,-1-1 0 0 0,1 1-1 0 0,0 0 1 0 0,0-1 0 0 0,-1 1 0 0 0,1 0-1 0 0,0-1 1 0 0,-1 1 0 0 0,1 0 0 0 0,0 0-1 0 0,-1-1 1 0 0,1 1 0 0 0,-1 0 0 0 0,1 0-1 0 0,0-1 1 0 0,-1 1 0 0 0,1 0 0 0 0,-1 0-1 0 0,1 0 1 0 0,-1 0 0 0 0,1 0 0 0 0,0 0-1 0 0,-1 0 1 0 0,1 0 0 0 0,-1 0 0 0 0,1 0-1 0 0,-1 0 1 0 0,1 0 0 0 0,-1 0 0 0 0,1 0-1 0 0,-1 0 1 0 0,1 0 0 0 0,0 0 0 0 0,-1 1-1 0 0,1-1 1 0 0,-1 0 0 0 0,1 0 0 0 0,0 0-1 0 0,-1 1 1 0 0,1-1 0 0 0,-25 14 740 0 0,24-13-795 0 0,-11 6 121 0 0,0 0-1 0 0,0-1 0 0 0,0-1 1 0 0,0 0-1 0 0,-1 0 0 0 0,-14 2 1 0 0,7-4 354 0 0,0-1 0 0 0,-36-1 1 0 0,33-2-143 0 0,-35 5 0 0 0,-61 6 239 0 0,73-8-413 0 0,-96-3 494 0 0,51-2-305 0 0,53 5-112 0 0,-55 9 0 0 0,64-6-103 0 0,0-1-1 0 0,0-1 1 0 0,-54-3-1 0 0,49-4-42 0 0,-240-35 879 0 0,251 34-866 0 0,1 1 0 0 0,-41-2-1 0 0,18 9-3376 0 0,22 3-413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54.381"/>
    </inkml:context>
    <inkml:brush xml:id="br0">
      <inkml:brushProperty name="width" value="0.1" units="cm"/>
      <inkml:brushProperty name="height" value="0.1" units="cm"/>
      <inkml:brushProperty name="color" value="#E71224"/>
    </inkml:brush>
  </inkml:definitions>
  <inkml:trace contextRef="#ctx0" brushRef="#br0">1438 78 1839 0 0,'-3'-1'77'0'0,"1"0"0"0"0,-1 1 0 0 0,0-1 0 0 0,0 1-1 0 0,0-1 1 0 0,0 1 0 0 0,1 0 0 0 0,-1 0 0 0 0,0 1 0 0 0,0-1-1 0 0,0 0 1 0 0,-4 2 0 0 0,-11 1 4 0 0,-3-3 8 0 0,8 1 103 0 0,0-1 0 0 0,1-1 0 0 0,-19-3 1 0 0,19 2 133 0 0,0 1 1 0 0,0 0-1 0 0,-1 1 1 0 0,-14 2-1 0 0,14-1-50 0 0,0-1-1 0 0,0 0 1 0 0,-21-3-1 0 0,6-1 122 0 0,-2 2-1 0 0,-48 2 1 0 0,-16-1 157 0 0,-54-16 122 0 0,26 2-118 0 0,70 10-282 0 0,-253-17 680 0 0,218 19-882 0 0,-72 1-287 0 0,123 3 30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6:55.830"/>
    </inkml:context>
    <inkml:brush xml:id="br0">
      <inkml:brushProperty name="width" value="0.1" units="cm"/>
      <inkml:brushProperty name="height" value="0.1" units="cm"/>
      <inkml:brushProperty name="color" value="#E71224"/>
    </inkml:brush>
  </inkml:definitions>
  <inkml:trace contextRef="#ctx0" brushRef="#br0">1911 127 1495 0 0,'2'-1'45'0'0,"0"-1"-1"0"0,0 1 0 0 0,-1-1 0 0 0,1 0 0 0 0,0 1 0 0 0,-1-1 0 0 0,1 0 0 0 0,2-4 0 0 0,7-9 255 0 0,-4 9-40 0 0,-6 6-187 0 0,0-1 0 0 0,0 0 0 0 0,0 0 1 0 0,0 0-1 0 0,1 0 0 0 0,-1 0 1 0 0,0 0-1 0 0,-1 0 0 0 0,1 0 0 0 0,0-1 1 0 0,0 1-1 0 0,0 0 0 0 0,-1 0 1 0 0,1-1-1 0 0,0-1 0 0 0,-1 3-38 0 0,0 0-1 0 0,-1 0 0 0 0,1-1 1 0 0,0 1-1 0 0,0 0 1 0 0,0 0-1 0 0,-1 0 0 0 0,1-1 1 0 0,0 1-1 0 0,0 0 1 0 0,0 0-1 0 0,-1 0 0 0 0,1 0 1 0 0,0 0-1 0 0,0-1 1 0 0,-1 1-1 0 0,1 0 0 0 0,0 0 1 0 0,-1 0-1 0 0,1 0 1 0 0,0 0-1 0 0,0 0 0 0 0,-1 0 1 0 0,1 0-1 0 0,0 0 1 0 0,-1 0-1 0 0,1 0 0 0 0,0 0 1 0 0,0 0-1 0 0,-1 0 1 0 0,1 0-1 0 0,0 0 0 0 0,-1 1 1 0 0,1-1-1 0 0,0 0 1 0 0,0 0-1 0 0,-1 0 0 0 0,-14 5 352 0 0,13-4-264 0 0,-27 11 222 0 0,22-9-287 0 0,0 0 1 0 0,0 0 0 0 0,-1-1-1 0 0,1 0 1 0 0,-11 2-1 0 0,6-2 75 0 0,1 1 0 0 0,-1 0 0 0 0,-13 6 0 0 0,13-5 29 0 0,0 0 0 0 0,-18 3 0 0 0,2 0 59 0 0,23-5-155 0 0,-1 0 0 0 0,0-1 1 0 0,0 0-1 0 0,-11 1 0 0 0,-4-1 124 0 0,1 1 0 0 0,-23 5 1 0 0,27-4-116 0 0,1 0 0 0 0,-1-1 0 0 0,1-1 0 0 0,-1-1 0 0 0,-21-1 0 0 0,-25-5 344 0 0,-107 4 0 0 0,28 2 113 0 0,-66-7 62 0 0,69-14-252 0 0,50 6-119 0 0,-48-14 287 0 0,53 9-248 0 0,26 8-133 0 0,-262-42 313 0 0,273 55-624 0 0,22-1 57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05.558"/>
    </inkml:context>
    <inkml:brush xml:id="br0">
      <inkml:brushProperty name="width" value="0.1" units="cm"/>
      <inkml:brushProperty name="height" value="0.1" units="cm"/>
      <inkml:brushProperty name="color" value="#E71224"/>
    </inkml:brush>
  </inkml:definitions>
  <inkml:trace contextRef="#ctx0" brushRef="#br0">1566 307 455 0 0,'-1'-1'120'0'0,"0"0"0"0"0,0 0 0 0 0,1 0 0 0 0,-1 0 0 0 0,0 1 0 0 0,0-1 0 0 0,0 0 0 0 0,0 1 0 0 0,0-1 0 0 0,0 1 0 0 0,0-1 0 0 0,0 1 0 0 0,0-1 0 0 0,0 1 0 0 0,0 0 0 0 0,0 0 0 0 0,0-1 0 0 0,0 1 0 0 0,-1 0 0 0 0,1 0-1 0 0,0 0 1 0 0,0 0 0 0 0,0 0 0 0 0,0 1 0 0 0,0-1 0 0 0,0 0 0 0 0,-1 0 0 0 0,0 1 0 0 0,0-1-45 0 0,0 0-1 0 0,-1 1 1 0 0,1-2-1 0 0,0 1 1 0 0,0 0-1 0 0,0 0 1 0 0,-1-1 0 0 0,1 1-1 0 0,0-1 1 0 0,0 0-1 0 0,0 1 1 0 0,-3-3-1 0 0,3 2 16 0 0,0 0 0 0 0,0 0 0 0 0,-1 0 0 0 0,1 1 0 0 0,-1-1 0 0 0,1 1 0 0 0,-1-1 0 0 0,1 1 0 0 0,-1 0 0 0 0,-3 0 0 0 0,-32 6 368 0 0,30-5-407 0 0,1 0-1 0 0,0 0 0 0 0,0 0 1 0 0,-9-2-1 0 0,-7 2 69 0 0,19-1-92 0 0,-23 2 383 0 0,1 2 1 0 0,-32 6 0 0 0,0 2-113 0 0,52-11-264 0 0,0 1 0 0 0,0-1 0 0 0,-1 0 0 0 0,1 0 0 0 0,0 0-1 0 0,0-1 1 0 0,0 0 0 0 0,-1-1 0 0 0,1 1 0 0 0,0-1 0 0 0,-9-2-1 0 0,2-1 136 0 0,1-1-1 0 0,-1 0 1 0 0,1 0-1 0 0,-16-12 0 0 0,-29-13 280 0 0,32 16-299 0 0,-1 0 1 0 0,0 2-1 0 0,-28-10 0 0 0,25 11-26 0 0,3 1-5 0 0,10 4-30 0 0,-1 0 1 0 0,1-2-1 0 0,1 0 1 0 0,-19-12-1 0 0,-2-3 49 0 0,0 2-1 0 0,-58-25 1 0 0,76 38-93 0 0,3 3-17 0 0,0 1 0 0 0,0 0 1 0 0,-1 1-1 0 0,0 0 0 0 0,0 1 1 0 0,-21 1-1 0 0,14-1-16 0 0,-111-4 53 0 0,126 6-57 0 0,0 0-1 0 0,0 1 1 0 0,-1-1 0 0 0,1 2-1 0 0,0-1 1 0 0,-12 5-1 0 0,-48 20 64 0 0,38-13-58 0 0,24-11-12 0 0,-1 1 0 0 0,1 0 0 0 0,0 1 0 0 0,0-1 0 0 0,1 1 0 0 0,-10 8 0 0 0,15-11 6 0 0,-1 0 0 0 0,1 0 1 0 0,-1 0-1 0 0,1 0 0 0 0,-1 0 0 0 0,1 0 0 0 0,0 0 0 0 0,0 0 0 0 0,-1 0 0 0 0,1 0 0 0 0,0 0 0 0 0,0 1 0 0 0,0-1 0 0 0,0 0 0 0 0,0 0 0 0 0,1 0 1 0 0,-1 0-1 0 0,0 0 0 0 0,0 0 0 0 0,1 0 0 0 0,-1 0 0 0 0,1 0 0 0 0,-1 0 0 0 0,1 0 0 0 0,-1 0 0 0 0,1 0 0 0 0,0 0 0 0 0,-1 0 0 0 0,2 1 0 0 0,24 28 14 0 0,-25-29-19 0 0,2 2 3 0 0,0 0 0 0 0,1-1 1 0 0,0 1-1 0 0,0 0 0 0 0,0-1 0 0 0,0 0 1 0 0,0 0-1 0 0,0 0 0 0 0,1-1 0 0 0,5 2 1 0 0,5 0 109 0 0,27 3 1 0 0,11 1 121 0 0,-45-5-199 0 0,1-2 0 0 0,0 1 0 0 0,0-1 0 0 0,0 0-1 0 0,0-1 1 0 0,-1 0 0 0 0,13-3 0 0 0,-7 1 80 0 0,26-1-1 0 0,-16 4-98 0 0,41-1 106 0 0,0 4 0 0 0,81 12-1 0 0,-107-6-36 0 0,57 22 0 0 0,-14-4-5 0 0,21 2 73 0 0,146 23 0 0 0,-230-50-123 0 0,0-1 1 0 0,1-1 0 0 0,30-3 0 0 0,59-15 230 0 0,-39 6 27 0 0,179-15 199 0 0,22 5-334 0 0,-158 11-118 0 0,-51 5-21 0 0,401-22 213 0 0,-343 30-197 0 0,171 26 0 0 0,-231-17 1553 0 0,5-1 246 0 0,-22-4-3889 0 0,-15-3 1339 0 0,7-1 593 0 0,0 3 1 0 0,0 0-1 0 0,59 18 0 0 0,-83-18 127 0 0,32 9-3 0 0,-41-13 3 0 0,0-1-1 0 0,-1 1 1 0 0,1-1 0 0 0,0 0-1 0 0,-1 1 1 0 0,1-1-1 0 0,0 0 1 0 0,0 0-1 0 0,-1 0 1 0 0,1-1 0 0 0,0 1-1 0 0,0 0 1 0 0,-1-1-1 0 0,1 1 1 0 0,0-1 0 0 0,-1 1-1 0 0,1-1 1 0 0,-1 0-1 0 0,4-1 1 0 0,-5 2 3 0 0,0-1 0 0 0,0 1 0 0 0,0-1 1 0 0,0 1-1 0 0,0 0 0 0 0,0-1 0 0 0,0 1 0 0 0,0-1 0 0 0,0 1 1 0 0,0 0-1 0 0,0-1 0 0 0,0 1 0 0 0,0-1 0 0 0,0 1 0 0 0,0 0 0 0 0,0-1 1 0 0,-1 1-1 0 0,1-1 0 0 0,0 1 0 0 0,0 0 0 0 0,0-1 0 0 0,-1 1 1 0 0,1 0-1 0 0,0-1 0 0 0,0 1 0 0 0,-1 0 0 0 0,1-1 0 0 0,0 1 1 0 0,-1 0-1 0 0,1 0 0 0 0,0-1 0 0 0,-1 1 0 0 0,1 0 0 0 0,0 0 1 0 0,-1 0-1 0 0,1 0 0 0 0,-1-1 0 0 0,1 1 0 0 0,-1 0 0 0 0,-21-10 74 0 0,19 9-61 0 0,-20-8 213 0 0,-2 2-1 0 0,1 1 1 0 0,-1 1-1 0 0,-35-3 1 0 0,30 4 401 0 0,-266-27 1044 0 0,-151 29-3451 0 0,440 3 1665 0 0,-249 19 948 0 0,104 3-1709 0 0,52 2-3192 0 0,21 0-1868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7:07.880"/>
    </inkml:context>
    <inkml:brush xml:id="br0">
      <inkml:brushProperty name="width" value="0.1" units="cm"/>
      <inkml:brushProperty name="height" value="0.1" units="cm"/>
      <inkml:brushProperty name="color" value="#E71224"/>
    </inkml:brush>
  </inkml:definitions>
  <inkml:trace contextRef="#ctx0" brushRef="#br0">1361 125 2127 0 0,'0'0'20'0'0,"0"0"1"0"0,0 0-1 0 0,0-1 0 0 0,0 1 0 0 0,1 0 0 0 0,-1 0 0 0 0,0 0 0 0 0,0-1 0 0 0,0 1 0 0 0,0 0 0 0 0,0 0 0 0 0,0-1 0 0 0,0 1 0 0 0,0 0 0 0 0,0 0 0 0 0,0 0 0 0 0,0-1 0 0 0,0 1 0 0 0,0 0 0 0 0,0 0 0 0 0,0-1 0 0 0,0 1 0 0 0,0 0 0 0 0,0 0 0 0 0,0-1 0 0 0,0 1 0 0 0,-1 0 0 0 0,1 0 0 0 0,0 0 0 0 0,0-1 0 0 0,0 1 0 0 0,0 0 0 0 0,0 0 0 0 0,0 0 0 0 0,-1 0 0 0 0,1-1 0 0 0,0 1 0 0 0,0 0 0 0 0,0 0 0 0 0,-1 0 0 0 0,1 0 0 0 0,0 0 0 0 0,0 0 0 0 0,-1-1 0 0 0,-15-7 970 0 0,-2-3-179 0 0,17 10-782 0 0,0 0 1 0 0,0 0-1 0 0,0 0 0 0 0,0 1 1 0 0,-1-1-1 0 0,1 0 1 0 0,0 1-1 0 0,0-1 0 0 0,-1 0 1 0 0,1 1-1 0 0,0 0 1 0 0,-1-1-1 0 0,1 1 0 0 0,0 0 1 0 0,-1 0-1 0 0,1 0 1 0 0,-1 0-1 0 0,1 0 0 0 0,-2 0 1 0 0,-31 3 400 0 0,26-2-326 0 0,-26 4 234 0 0,15-2-29 0 0,-34 2 0 0 0,13-4-150 0 0,-23-1 256 0 0,-56-8 543 0 0,95 5-793 0 0,1-1-1 0 0,-40-12 0 0 0,21 5 39 0 0,-6-2 68 0 0,-5-1-50 0 0,0 2-1 0 0,-2 2 0 0 0,-72-4 0 0 0,72 14-31 0 0,-99 11 0 0 0,119-6-162 0 0,0 2 0 0 0,0 2 0 0 0,-63 24 0 0 0,72-21-121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01.204"/>
    </inkml:context>
    <inkml:brush xml:id="br0">
      <inkml:brushProperty name="width" value="0.1" units="cm"/>
      <inkml:brushProperty name="height" value="0.1" units="cm"/>
      <inkml:brushProperty name="color" value="#E71224"/>
    </inkml:brush>
  </inkml:definitions>
  <inkml:trace contextRef="#ctx0" brushRef="#br0">3724 1078 1375 0 0,'3'-6'2131'0'0,"0"23"-626"0"0,-3-12-1489 0 0,0 0-1 0 0,0 1 0 0 0,1-1 0 0 0,0 1 0 0 0,0-1 1 0 0,0 0-1 0 0,1 1 0 0 0,0-1 0 0 0,0 0 0 0 0,0 0 1 0 0,0 0-1 0 0,1 0 0 0 0,0-1 0 0 0,3 5 0 0 0,8 16 215 0 0,-14-22-188 0 0,1-1 0 0 0,0 1 0 0 0,1-1 0 0 0,-1 1-1 0 0,0-1 1 0 0,1 0 0 0 0,-1 1 0 0 0,1-1 0 0 0,0 0 0 0 0,-1 0 0 0 0,1 0 0 0 0,0 0-1 0 0,1 0 1 0 0,-1-1 0 0 0,0 1 0 0 0,0-1 0 0 0,1 1 0 0 0,2 0 0 0 0,-1-2 256 0 0,0 0 1 0 0,-1 0-1 0 0,1-1 1 0 0,0 1 0 0 0,-1-1-1 0 0,7-2 1 0 0,14-3 832 0 0,-17 5-988 0 0,0 1-1 0 0,0-1 1 0 0,0 1 0 0 0,0 0-1 0 0,0 1 1 0 0,14 2 0 0 0,-10-1 53 0 0,-1 0 1 0 0,1-1-1 0 0,-1-1 1 0 0,22-1-1 0 0,-5 0 216 0 0,18-6 172 0 0,-42 7-538 0 0,-1 0-1 0 0,0-1 0 0 0,0 1 1 0 0,0-1-1 0 0,0 0 0 0 0,0 0 1 0 0,0 0-1 0 0,0 0 0 0 0,0 0 0 0 0,0 0 1 0 0,0 0-1 0 0,-1-1 0 0 0,1 1 1 0 0,2-3-1 0 0,16-26 1131 0 0,-17 25-970 0 0,-1 0 1 0 0,1 1 0 0 0,0-1 0 0 0,1 1-1 0 0,-1 0 1 0 0,1 0 0 0 0,4-4 0 0 0,-3 4-120 0 0,-1-1 0 0 0,0 1 0 0 0,0-1 1 0 0,0 1-1 0 0,0-1 0 0 0,4-9 0 0 0,-2-1 239 0 0,1 0-1 0 0,-2 0 0 0 0,0-1 0 0 0,-1 0 1 0 0,3-25-1 0 0,1-84 1176 0 0,-5 51-1171 0 0,-1 53-200 0 0,1 1 0 0 0,1 0 0 0 0,1 0 1 0 0,1 0-1 0 0,1 1 0 0 0,0 0 0 0 0,12-20 0 0 0,-18 37-130 0 0,-1 0 0 0 0,1-1 0 0 0,-1 1 0 0 0,1 0 0 0 0,-1-1 0 0 0,0 1 0 0 0,0 0 0 0 0,0 0 0 0 0,0-1 0 0 0,0 1 0 0 0,-1-5 0 0 0,-9-30 49 0 0,4 16-23 0 0,3 7 35 0 0,2 1 0 0 0,0-1-1 0 0,0-14 1 0 0,2 17-9 0 0,-1 1 0 0 0,-1-1-1 0 0,0 0 1 0 0,0 1 0 0 0,-1-1-1 0 0,-3-10 1 0 0,-40-78 87 0 0,41 93-124 0 0,0 0 0 0 0,0 0 0 0 0,0 0 0 0 0,-1 0 0 0 0,0 1 0 0 0,0 0 0 0 0,-1 0 0 0 0,0 0 0 0 0,1 0 0 0 0,-2 1 0 0 0,-7-4 0 0 0,-9-5 16 0 0,-44-15 1 0 0,63 27-30 0 0,-39-14 88 0 0,-46-9 0 0 0,-8-1 133 0 0,75 20-201 0 0,1 2 1 0 0,-1 1-1 0 0,0 0 1 0 0,0 2-1 0 0,-29 2 0 0 0,48-2-18 0 0,-18 1 3 0 0,-16 1-5 0 0,-74-5 0 0 0,16-11 62 0 0,33 4 48 0 0,-96-3 0 0 0,-104 2-33 0 0,-72 2 34 0 0,108 2-88 0 0,48 0 25 0 0,84 14 54 0 0,1 1-91 0 0,13-5 7 0 0,51 0-6 0 0,1-2 1 0 0,-53-5 0 0 0,25-3 49 0 0,0 2 0 0 0,-73 3 0 0 0,-63 22 0 0 0,110-13-64 0 0,-45 0 0 0 0,52-7 17 0 0,-108 2 30 0 0,169-2-48 0 0,-1 0-1 0 0,-27-5 1 0 0,-3 0 58 0 0,-209-19-46 0 0,223 19-11 0 0,-1 2 0 0 0,1 2 0 0 0,-35 2 0 0 0,60 0 0 0 0,-1 0 0 0 0,0 1 0 0 0,1 0 0 0 0,-1 0 0 0 0,1 0 0 0 0,0 1 0 0 0,0 0 0 0 0,0 0 0 0 0,0 1 0 0 0,0-1 0 0 0,0 1 0 0 0,1 1 0 0 0,0-1 0 0 0,0 1 0 0 0,0 0 0 0 0,-6 8 0 0 0,0 2 0 0 0,1 0 0 0 0,0 1 0 0 0,2 1 0 0 0,-14 31 0 0 0,12-26 0 0 0,-1-1 0 0 0,-14 21 0 0 0,12-21 0 0 0,-18 38 0 0 0,22-37-4 0 0,-1 0-11 0 0,1 0 0 0 0,2 0 0 0 0,-11 45 0 0 0,13-21 15 0 0,2 47 0 0 0,-5 35 0 0 0,0-9 0 0 0,8-112 0 0 0,0 1 0 0 0,0 0 0 0 0,1 0 0 0 0,0 0 0 0 0,0-1 0 0 0,0 1 0 0 0,1 0 0 0 0,1-1 0 0 0,-1 1 0 0 0,1-1 0 0 0,0 0 0 0 0,1 0 0 0 0,0 0 0 0 0,5 8 0 0 0,7 12-994 0 0,-2 1 0 0 0,18 48 0 0 0,-18-38-536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10.969"/>
    </inkml:context>
    <inkml:brush xml:id="br0">
      <inkml:brushProperty name="width" value="0.1" units="cm"/>
      <inkml:brushProperty name="height" value="0.1" units="cm"/>
      <inkml:brushProperty name="color" value="#E71224"/>
    </inkml:brush>
  </inkml:definitions>
  <inkml:trace contextRef="#ctx0" brushRef="#br0">2932 40 2759 0 0,'-12'-2'272'0'0,"-2"1"214"0"0,1-1-1 0 0,-1 0 0 0 0,0 0 0 0 0,1-2 0 0 0,0 1 0 0 0,0-2 1 0 0,-15-6-1 0 0,22 9-349 0 0,0 0 0 0 0,0 1 0 0 0,0 0 0 0 0,0 1 0 0 0,0-1 0 0 0,0 1 0 0 0,0 0 0 0 0,0 0 0 0 0,0 1 0 0 0,0 0 0 0 0,0 0 0 0 0,-10 3 0 0 0,8-1-60 0 0,-1-2 0 0 0,0 1 0 0 0,0-1 0 0 0,0 0 0 0 0,-9-1 0 0 0,-65 0 706 0 0,55-1-160 0 0,-49 5 0 0 0,1 1-51 0 0,-53-1 374 0 0,111-3-768 0 0,-1 1-1 0 0,1 1 1 0 0,-29 7-1 0 0,27-4-86 0 0,0-2 0 0 0,-29 3 0 0 0,13-4-17 0 0,23-2-25 0 0,1 0 1 0 0,0 0-1 0 0,0-1 0 0 0,-1-1 1 0 0,-20-3-1 0 0,-100-21 609 0 0,77 16-493 0 0,-50-1 286 0 0,65 8-286 0 0,-8-2-102 0 0,-5-1 296 0 0,-70 4 0 0 0,16 16 90 0 0,29-10-423 0 0,-123 1 78 0 0,159-6-60 0 0,0 2 0 0 0,-79 14-1 0 0,-55 0 78 0 0,168-16-101 0 0,-33 4 108 0 0,-44 10 1 0 0,44-6-64 0 0,-44 3 1 0 0,53-11-20 0 0,-1-1 1 0 0,1-2-1 0 0,-47-9 0 0 0,54 8 25 0 0,-52 0 0 0 0,69 3-46 0 0,6 1-14 0 0,0 0 0 0 0,0 0 0 0 0,0 0 0 0 0,-1 0 0 0 0,1 1 0 0 0,0-1 0 0 0,0 1 0 0 0,0-1 0 0 0,-5 3 0 0 0,7-1-10 0 0,1 0 0 0 0,0-2 0 0 0,0 1 0 0 0,1-1 0 0 0,-1 1 1 0 0,0-1-1 0 0,1 1 0 0 0,-1-1 0 0 0,1 0 0 0 0,-1 1 0 0 0,1-1 0 0 0,-1 0 0 0 0,1 1 0 0 0,-1-1 0 0 0,1 0 0 0 0,0 1 0 0 0,-1-1 0 0 0,1 0 1 0 0,-1 0-1 0 0,1 0 0 0 0,0 0 0 0 0,-1 0 0 0 0,1 0 0 0 0,-1 0 0 0 0,1 0 0 0 0,0 0 0 0 0,0 0 0 0 0,1 0 9 0 0,69 11 178 0 0,-54-10-118 0 0,84 1 246 0 0,-27 2-179 0 0,-14-1-72 0 0,80-7 0 0 0,-34-2-13 0 0,150-13 112 0 0,-91 11-36 0 0,-85 6-119 0 0,-56 1-201 0 0,1 1-1 0 0,-1 1 1 0 0,0 1 0 0 0,0 2-1 0 0,0 0 1 0 0,0 1 0 0 0,-1 2-1 0 0,0 0 1 0 0,0 1 0 0 0,-1 2-1 0 0,0 0 1 0 0,22 15 0 0 0,-9-1-1057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35:01.186"/>
    </inkml:context>
    <inkml:brush xml:id="br0">
      <inkml:brushProperty name="width" value="0.1" units="cm"/>
      <inkml:brushProperty name="height" value="0.1" units="cm"/>
      <inkml:brushProperty name="color" value="#E71224"/>
    </inkml:brush>
  </inkml:definitions>
  <inkml:trace contextRef="#ctx0" brushRef="#br0">3240 141 3767 0 0,'-3'-4'341'0'0,"2"3"-261"0"0,0 0 1 0 0,1 1-1 0 0,-1-1 0 0 0,0 0 0 0 0,1 0 1 0 0,-1 1-1 0 0,0-1 0 0 0,0 1 1 0 0,0-1-1 0 0,1 1 0 0 0,-1-1 0 0 0,0 1 1 0 0,0-1-1 0 0,0 1 0 0 0,0 0 0 0 0,0-1 1 0 0,0 1-1 0 0,0 0 0 0 0,0 0 1 0 0,0 0-1 0 0,-2 0 0 0 0,-11-23 1524 0 0,13 23-1550 0 0,1-1-1 0 0,-1 0 1 0 0,0 0-1 0 0,1 0 1 0 0,-1 0 0 0 0,0 1-1 0 0,0-1 1 0 0,0 0 0 0 0,1 1-1 0 0,-1-1 1 0 0,0 0-1 0 0,0 1 1 0 0,0-1 0 0 0,0 1-1 0 0,0 0 1 0 0,0-1-1 0 0,0 1 1 0 0,0 0 0 0 0,0 0-1 0 0,0-1 1 0 0,-2 1-1 0 0,-27 1 335 0 0,9 0-258 0 0,-54-15 667 0 0,58 9-575 0 0,1 1 0 0 0,-1 1 0 0 0,-1 1-1 0 0,1 1 1 0 0,-22 0 0 0 0,32 2-181 0 0,-41 3 123 0 0,-69-3-1 0 0,77-3 149 0 0,-40 2 0 0 0,-28 12-20 0 0,-68 2-8 0 0,8-10 231 0 0,117-2-412 0 0,33-1-69 0 0,0 0 0 0 0,0-2 1 0 0,-1 0-1 0 0,-33-6 1 0 0,40 3 5 0 0,-13-2 105 0 0,1 1 0 0 0,-35-4-1 0 0,-51-6 1 0 0,42 4-82 0 0,-99-14 212 0 0,96 17-181 0 0,-1 2-1 0 0,-87 6 1 0 0,5-1-4 0 0,100-1-66 0 0,1 2 1 0 0,-77 10 0 0 0,79-3-25 0 0,-90 18 0 0 0,-130 25 0 0 0,255-47 0 0 0,-55 7-159 0 0,11-2-1189 0 0,0 2 0 0 0,-95 30 1 0 0,128-30-3323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13.461"/>
    </inkml:context>
    <inkml:brush xml:id="br0">
      <inkml:brushProperty name="width" value="0.1" units="cm"/>
      <inkml:brushProperty name="height" value="0.1" units="cm"/>
      <inkml:brushProperty name="color" value="#E71224"/>
    </inkml:brush>
  </inkml:definitions>
  <inkml:trace contextRef="#ctx0" brushRef="#br0">1226 91 799 0 0,'13'-21'523'0'0,"-11"19"-400"0"0,1-1 1 0 0,-1 0-1 0 0,0 0 0 0 0,0 0 0 0 0,-1 0 0 0 0,1 0 0 0 0,-1 0 0 0 0,1-1 0 0 0,-1 1 0 0 0,0-1 0 0 0,0-4 0 0 0,-1 7-97 0 0,0-1 0 0 0,0 1 0 0 0,0 0-1 0 0,-1 0 1 0 0,1 0 0 0 0,-1-1 0 0 0,1 1-1 0 0,-1 0 1 0 0,1 0 0 0 0,-1 0 0 0 0,1 0-1 0 0,-1 0 1 0 0,0 0 0 0 0,0 0 0 0 0,0 0-1 0 0,1 0 1 0 0,-1 1 0 0 0,0-1 0 0 0,0 0-1 0 0,0 0 1 0 0,0 1 0 0 0,-1-1 0 0 0,1 1-1 0 0,0-1 1 0 0,0 1 0 0 0,0-1-1 0 0,0 1 1 0 0,0-1 0 0 0,-1 1 0 0 0,1 0-1 0 0,0 0 1 0 0,0 0 0 0 0,-2 0 0 0 0,-6-1 255 0 0,0 1-1 0 0,0 0 1 0 0,-12 2 0 0 0,16-2-152 0 0,-117 1 1919 0 0,7 0-1000 0 0,89 0-717 0 0,-29-3 0 0 0,-1-1 31 0 0,-111 8 150 0 0,8 15-15 0 0,123-14-406 0 0,-21 6 120 0 0,-77 27 0 0 0,74-21-149 0 0,37-11-58 0 0,0-1 11 0 0,1 1 0 0 0,0 1 0 0 0,-37 19 0 0 0,55-24-330 0 0,1-1-1 0 0,0 1 1 0 0,0 0-1 0 0,0 0 1 0 0,0 1-1 0 0,0-1 0 0 0,0 0 1 0 0,1 1-1 0 0,0 0 1 0 0,-1-1-1 0 0,-2 9 1 0 0,1-4-2667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14.615"/>
    </inkml:context>
    <inkml:brush xml:id="br0">
      <inkml:brushProperty name="width" value="0.1" units="cm"/>
      <inkml:brushProperty name="height" value="0.1" units="cm"/>
      <inkml:brushProperty name="color" value="#E71224"/>
    </inkml:brush>
  </inkml:definitions>
  <inkml:trace contextRef="#ctx0" brushRef="#br0">195 133 2327 0 0,'-127'-95'2576'0'0,"67"60"-768"0"0,53 33-1156 0 0,8 9 0 0 0,11 10 188 0 0,8-2-566 0 0,1 0-1 0 0,1-2 1 0 0,0-1-1 0 0,1-1 1 0 0,0-1-1 0 0,1 0 0 0 0,-1-2 1 0 0,48 10-1 0 0,-21-10-18 0 0,1-2 0 0 0,0-2 0 0 0,72-3-1 0 0,21-5 248 0 0,323-23 602 0 0,-149 9-555 0 0,-168 25-468 0 0,0 0 54 0 0,-140-8-110 0 0,6 2 3 0 0,-20-1 20 0 0,0 0 0 0 0,0 0 0 0 0,0 0 0 0 0,-1 0 0 0 0,-5 2 0 0 0,-5 1 79 0 0,-39-2 21 0 0,-94-8 0 0 0,-30 1 69 0 0,67 12-153 0 0,-183 33 0 0 0,14 19-64 0 0,201-44 0 0 0,-117 7 0 0 0,-80-15 0 0 0,228-12 0 0 0,65 16 0 0 0,-10-9 0 0 0,1 1 0 0 0,-1 1 0 0 0,0-1 0 0 0,8 5 0 0 0,-7-4 0 0 0,0 1 0 0 0,0-1 0 0 0,11 2 0 0 0,142 16 10 0 0,-122-17 34 0 0,123 9 52 0 0,263-10 0 0 0,-222-5 43 0 0,-125 2-86 0 0,452 4 85 0 0,-501-3-123 0 0,0-2 0 0 0,0-1 0 0 0,0-1 0 0 0,35-8 0 0 0,-58 7 12 0 0,-9 1 13 0 0,-13 1 10 0 0,-106 19-1645 0 0,99-13 1234 0 0,-27 4-659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6.529"/>
    </inkml:context>
    <inkml:brush xml:id="br0">
      <inkml:brushProperty name="width" value="0.1" units="cm"/>
      <inkml:brushProperty name="height" value="0.1" units="cm"/>
      <inkml:brushProperty name="color" value="#E71224"/>
    </inkml:brush>
  </inkml:definitions>
  <inkml:trace contextRef="#ctx0" brushRef="#br0">1938 35 1375 0 0,'-3'-3'158'0'0,"0"0"-1"0"0,1 1 0 0 0,-1-1 0 0 0,0 0 0 0 0,0 1 0 0 0,-1 0 0 0 0,1-1 1 0 0,0 1-1 0 0,-1 1 0 0 0,1-1 0 0 0,-1 0 0 0 0,0 1 0 0 0,1 0 0 0 0,-1 0 0 0 0,0 0 1 0 0,0 0-1 0 0,0 0 0 0 0,0 1 0 0 0,-5 0 0 0 0,-16 0-50 0 0,1 2 0 0 0,0 1 1 0 0,0 1-1 0 0,0 0 0 0 0,0 2 0 0 0,1 1 0 0 0,-23 10 0 0 0,11-5 57 0 0,-1-2 0 0 0,0-2 0 0 0,-39 4 0 0 0,34-5-97 0 0,-44 7 166 0 0,-386 53 1043 0 0,103-51 107 0 0,324-15-1223 0 0,-265 25 409 0 0,195-6-1215 0 0,79-14-2588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7.842"/>
    </inkml:context>
    <inkml:brush xml:id="br0">
      <inkml:brushProperty name="width" value="0.1" units="cm"/>
      <inkml:brushProperty name="height" value="0.1" units="cm"/>
      <inkml:brushProperty name="color" value="#E71224"/>
    </inkml:brush>
  </inkml:definitions>
  <inkml:trace contextRef="#ctx0" brushRef="#br0">669 19 1495 0 0,'-15'3'426'0'0,"0"-1"0"0"0,-26 1 0 0 0,-5-5 716 0 0,-56-10 0 0 0,-1 0-16 0 0,73 12-1060 0 0,0 0 0 0 0,1 3 0 0 0,-1 0 0 0 0,0 2-1 0 0,1 1 1 0 0,0 1 0 0 0,1 2 0 0 0,-53 23-1 0 0,51-18-241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38.701"/>
    </inkml:context>
    <inkml:brush xml:id="br0">
      <inkml:brushProperty name="width" value="0.1" units="cm"/>
      <inkml:brushProperty name="height" value="0.1" units="cm"/>
      <inkml:brushProperty name="color" value="#E71224"/>
    </inkml:brush>
  </inkml:definitions>
  <inkml:trace contextRef="#ctx0" brushRef="#br0">914 55 919 0 0,'-2'-1'257'0'0,"0"0"-1"0"0,0 0 1 0 0,0 1-1 0 0,0-1 1 0 0,0 1-1 0 0,0-1 0 0 0,0 1 1 0 0,-3 0-1 0 0,-3-1 50 0 0,-26-3 228 0 0,0-1 1 0 0,1-1 0 0 0,-37-14-1 0 0,55 17-288 0 0,-1-1-1 0 0,1 2 1 0 0,-1 0 0 0 0,0 0-1 0 0,0 2 1 0 0,-20 1-1 0 0,-20-1-20 0 0,-55 1 21 0 0,4 0 28 0 0,34-1-188 0 0,-132 16 0 0 0,173-12-154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40.667"/>
    </inkml:context>
    <inkml:brush xml:id="br0">
      <inkml:brushProperty name="width" value="0.1" units="cm"/>
      <inkml:brushProperty name="height" value="0.1" units="cm"/>
      <inkml:brushProperty name="color" value="#E71224"/>
    </inkml:brush>
  </inkml:definitions>
  <inkml:trace contextRef="#ctx0" brushRef="#br0">4055 62 1583 0 0,'-5'1'181'0'0,"0"0"-1"0"0,1-1 0 0 0,-1 0 0 0 0,0 0 0 0 0,0 0 0 0 0,0-1 0 0 0,0 1 0 0 0,-9-3 0 0 0,-12-1 621 0 0,1 4-550 0 0,1 1 0 0 0,0 1 0 0 0,0 1 1 0 0,-24 7-1 0 0,-34 4 183 0 0,55-11-308 0 0,-1-2 0 0 0,0-2 0 0 0,-36-3 0 0 0,-82-21 474 0 0,126 21-569 0 0,-151-27 775 0 0,142 28-649 0 0,0 1 0 0 0,0 2-1 0 0,-58 5 1 0 0,53 1-226 0 0,-48 13 0 0 0,51-9-177 0 0</inkml:trace>
  <inkml:trace contextRef="#ctx0" brushRef="#br0" timeOffset="1">2543 1 919 0 0,'-1'0'67'0'0,"0"0"48"0"0,0 1 0 0 0,0-1-1 0 0,0 1 1 0 0,0-1 0 0 0,0 1-1 0 0,0 0 1 0 0,0-1 0 0 0,0 1-1 0 0,1 0 1 0 0,-1-1 0 0 0,-1 3-1 0 0,-10 6-133 0 0,7-8 151 0 0,0 0-1 0 0,-1-1 0 0 0,1 0 0 0 0,0 0 0 0 0,-1 0 1 0 0,1 0-1 0 0,0-1 0 0 0,0 0 0 0 0,-1 0 0 0 0,-8-4 1 0 0,-25-3 992 0 0,25 8-922 0 0,0 1 0 0 0,-1 0-1 0 0,1 1 1 0 0,0 0 0 0 0,-22 7-1 0 0,8-2-131 0 0,-18 2 174 0 0,0-2 0 0 0,-1-3 0 0 0,0-1 0 0 0,-50-4 0 0 0,-20-11 563 0 0,82 11-693 0 0,-91 0 360 0 0,110 2-584 0 0,0 1 0 0 0,1 0 0 0 0,-1 1-1 0 0,0 1 1 0 0,-26 11 0 0 0,21-7-2820 0 0</inkml:trace>
  <inkml:trace contextRef="#ctx0" brushRef="#br0" timeOffset="2">812 70 919 0 0,'-88'7'1509'0'0,"31"-1"-1010"0"0,-5-4 280 0 0,0-2-1 0 0,0-2 0 0 0,1-4 1 0 0,-1-2-1 0 0,1-3 0 0 0,-77-24 0 0 0,125 31-732 0 0,-1 1-1 0 0,1 0 1 0 0,-1 1 0 0 0,0 0-1 0 0,-19 0 1 0 0,25 3-651 0 0,0-1 0 0 0,1 1 1 0 0,-14 4-1 0 0,7 0-2074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41.649"/>
    </inkml:context>
    <inkml:brush xml:id="br0">
      <inkml:brushProperty name="width" value="0.1" units="cm"/>
      <inkml:brushProperty name="height" value="0.1" units="cm"/>
      <inkml:brushProperty name="color" value="#E71224"/>
    </inkml:brush>
  </inkml:definitions>
  <inkml:trace contextRef="#ctx0" brushRef="#br0">2007 159 1375 0 0,'-47'3'1196'0'0,"0"1"0"0"0,-62 15 0 0 0,73-12-848 0 0,0-1-36 0 0,-2-2-1 0 0,1-2 0 0 0,0-1 0 0 0,0-1 0 0 0,-1-3 1 0 0,1 0-1 0 0,0-3 0 0 0,1-1 0 0 0,-47-16 0 0 0,-139-31 815 0 0,-4 20-21 0 0,-37-8-464 0 0,192 29-570 0 0,-1 3-1 0 0,0 4 1 0 0,0 3-1 0 0,-87 7 0 0 0,123-1-1143 0 0,1 3-1 0 0,-43 11 0 0 0,33-3-2553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19.400"/>
    </inkml:context>
    <inkml:brush xml:id="br0">
      <inkml:brushProperty name="width" value="0.1" units="cm"/>
      <inkml:brushProperty name="height" value="0.1" units="cm"/>
      <inkml:brushProperty name="color" value="#E71224"/>
    </inkml:brush>
  </inkml:definitions>
  <inkml:trace contextRef="#ctx0" brushRef="#br0">1711 72 3367 0 0,'-8'-27'1496'0'0,"7"25"-1428"0"0,0 1 0 0 0,1-1 0 0 0,-1 0 0 0 0,0 1-1 0 0,0-1 1 0 0,0 0 0 0 0,0 1 0 0 0,0-1 0 0 0,-1 1-1 0 0,1 0 1 0 0,0-1 0 0 0,-1 1 0 0 0,1 0 0 0 0,-1 0-1 0 0,1 0 1 0 0,-1 0 0 0 0,1 0 0 0 0,-1 0 0 0 0,0 0-1 0 0,0 1 1 0 0,1-1 0 0 0,-1 1 0 0 0,0-1 0 0 0,-2 0-1 0 0,-7 0 118 0 0,0-1 0 0 0,0 1 1 0 0,-13 1-1 0 0,-2 0 235 0 0,-35-3 316 0 0,-84 7 1 0 0,105-2-538 0 0,-126-3 749 0 0,63-1-440 0 0,-38 9 0 0 0,78-3-326 0 0,-72-3 0 0 0,41-8-71 0 0,-183-8 354 0 0,236 14-1036 0 0,1 3 1 0 0,-1 1-1 0 0,1 2 0 0 0,0 1 0 0 0,-73 23 0 0 0,70-15-3244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0.372"/>
    </inkml:context>
    <inkml:brush xml:id="br0">
      <inkml:brushProperty name="width" value="0.1" units="cm"/>
      <inkml:brushProperty name="height" value="0.1" units="cm"/>
      <inkml:brushProperty name="color" value="#E71224"/>
    </inkml:brush>
  </inkml:definitions>
  <inkml:trace contextRef="#ctx0" brushRef="#br0">1336 25 2271 0 0,'-19'-13'1807'0'0,"12"11"-1589"0"0,0-1-1 0 0,0 1 1 0 0,0 1 0 0 0,0-1 0 0 0,0 1-1 0 0,-1 1 1 0 0,1-1 0 0 0,-9 2-1 0 0,-9 1 100 0 0,-27 5 0 0 0,-15 2 107 0 0,53-8-323 0 0,-271 18 1798 0 0,34-5-834 0 0,-14 1-594 0 0,200-8-589 0 0,-122 30-1 0 0,155-28-236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02-12T23:48:21.209"/>
    </inkml:context>
    <inkml:brush xml:id="br0">
      <inkml:brushProperty name="width" value="0.1" units="cm"/>
      <inkml:brushProperty name="height" value="0.1" units="cm"/>
      <inkml:brushProperty name="color" value="#E71224"/>
    </inkml:brush>
  </inkml:definitions>
  <inkml:trace contextRef="#ctx0" brushRef="#br0">1552 126 1375 0 0,'-2'-1'322'0'0,"0"0"-1"0"0,0 0 0 0 0,0 0 0 0 0,0-1 0 0 0,0 1 0 0 0,1 0 0 0 0,-1-1 1 0 0,0 1-1 0 0,-2-4 0 0 0,-8-6 135 0 0,1 4-158 0 0,-1 1 0 0 0,0 0-1 0 0,0 1 1 0 0,-1 0-1 0 0,-14-3 1 0 0,-67-12 654 0 0,37 15-531 0 0,1 2 1 0 0,-79 6 0 0 0,-106 2 475 0 0,110-6-197 0 0,-155-20-1 0 0,83 2-164 0 0,169 19-1449 0 0,0 1 0 0 0,1 1 0 0 0,-67 14 0 0 0,73-8-2628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83546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1BAF-1D3C-4A4F-E97F-5F0BE7CD1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610A9-610F-7004-D721-0708095B8A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12EEB-E7A1-127A-E9D1-5405826BE504}"/>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840ABED-9E21-6EFB-9CAA-9448832618AB}"/>
              </a:ext>
            </a:extLst>
          </p:cNvPr>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007528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1DF57-3EB4-675D-E8EB-EF9A729189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AAA57-105E-883D-CDE6-03B337015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7393E-EAC6-35B0-41B8-5E17CB80F54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769F7DB-5428-68B4-7E89-BCC8A6526548}"/>
              </a:ext>
            </a:extLst>
          </p:cNvPr>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13822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58B74-11BD-7516-6A40-733707BC74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FDFFAE-C96A-62C5-A454-66A5C052F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DBDC7-DBA3-7752-D39E-3F22B176D6C3}"/>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A6CD50D-FE44-2676-726F-13288220971D}"/>
              </a:ext>
            </a:extLst>
          </p:cNvPr>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603960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372DB-A210-1E97-A3DA-473AB3D31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398FD-2A1F-796D-7F6D-0430C1B729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857A8F-1385-2124-3A55-08DC383473A8}"/>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7068E8B-B3F8-3E3E-C957-3C1D26E1732F}"/>
              </a:ext>
            </a:extLst>
          </p:cNvPr>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581299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5C7A4-C189-8E79-60CC-EE5F9D34F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C67C8-10BC-354B-9228-F9B2EBA3A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06001-7304-0A5A-8B44-58C76D0EC3A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A07FB0C-0EA8-8E56-8473-9173F403727C}"/>
              </a:ext>
            </a:extLst>
          </p:cNvPr>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582647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8554A-1ED5-A567-EC7D-A3AF1781A9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0E9D1-513C-B5E0-EC2F-E6CFBD470F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5B2B1-0953-F626-CFC4-3B8BA01F11D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BDF69B-48AA-73FB-E4C4-26D8157CD257}"/>
              </a:ext>
            </a:extLst>
          </p:cNvPr>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69408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2A3B9-C6F9-0A35-5F52-6E2F9C062C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908E6-669C-1002-E312-614DA8DB4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EED7D-7479-8734-05A2-82B1723B06F6}"/>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3711BC48-81B5-651C-5D07-0267506C73DA}"/>
              </a:ext>
            </a:extLst>
          </p:cNvPr>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52642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AA1E6-6905-9759-FD49-7F5B70A67F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40C9D-68C4-79F9-1B55-67AD96C89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2BAFC8-AEE4-90CB-5CD4-CABBE4F42AAF}"/>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3566DEE-AD49-806E-5BC0-057ABFBD6332}"/>
              </a:ext>
            </a:extLst>
          </p:cNvPr>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25072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8B0AB-8F3F-E3D3-9DE7-8F02A988A6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9868D-3A14-4959-0919-7C991C98C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45162-B6E6-750B-D54A-B6334DEDAE90}"/>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615B6A4-0A85-4CA0-8FF7-9D9A415FE6E5}"/>
              </a:ext>
            </a:extLst>
          </p:cNvPr>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29301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D2F69-4DFE-AFEE-E70F-E72544665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219BC-A6B5-C679-DA4D-7B892E8A8B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A0B20E-54D5-6A90-33FE-ED6102CB0DDC}"/>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9B569C-22BC-D802-A784-A69943D6DDB7}"/>
              </a:ext>
            </a:extLst>
          </p:cNvPr>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77162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A5269-9B4A-2359-878E-E39083B06B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BE5AC-0EC2-7CAD-B9DE-71C4183185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EB67D-BC53-D666-4752-57C838A4BDF9}"/>
              </a:ext>
            </a:extLst>
          </p:cNvPr>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99292B5-AEE0-A397-6EA2-5D84F719E869}"/>
              </a:ext>
            </a:extLst>
          </p:cNvPr>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49645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7801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2/12/2025</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2/12/2025</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17" Type="http://schemas.openxmlformats.org/officeDocument/2006/relationships/image" Target="../media/image137.png"/><Relationship Id="rId299" Type="http://schemas.openxmlformats.org/officeDocument/2006/relationships/image" Target="../media/image228.png"/><Relationship Id="rId21" Type="http://schemas.openxmlformats.org/officeDocument/2006/relationships/image" Target="../media/image89.png"/><Relationship Id="rId63" Type="http://schemas.openxmlformats.org/officeDocument/2006/relationships/image" Target="../media/image110.png"/><Relationship Id="rId159" Type="http://schemas.openxmlformats.org/officeDocument/2006/relationships/image" Target="../media/image158.png"/><Relationship Id="rId324" Type="http://schemas.openxmlformats.org/officeDocument/2006/relationships/customXml" Target="../ink/ink236.xml"/><Relationship Id="rId170" Type="http://schemas.openxmlformats.org/officeDocument/2006/relationships/customXml" Target="../ink/ink159.xml"/><Relationship Id="rId226" Type="http://schemas.openxmlformats.org/officeDocument/2006/relationships/customXml" Target="../ink/ink187.xml"/><Relationship Id="rId268" Type="http://schemas.openxmlformats.org/officeDocument/2006/relationships/customXml" Target="../ink/ink208.xml"/><Relationship Id="rId32" Type="http://schemas.openxmlformats.org/officeDocument/2006/relationships/customXml" Target="../ink/ink90.xml"/><Relationship Id="rId74" Type="http://schemas.openxmlformats.org/officeDocument/2006/relationships/customXml" Target="../ink/ink111.xml"/><Relationship Id="rId128" Type="http://schemas.openxmlformats.org/officeDocument/2006/relationships/customXml" Target="../ink/ink138.xml"/><Relationship Id="rId335" Type="http://schemas.openxmlformats.org/officeDocument/2006/relationships/image" Target="../media/image246.png"/><Relationship Id="rId5" Type="http://schemas.openxmlformats.org/officeDocument/2006/relationships/image" Target="../media/image81.png"/><Relationship Id="rId181" Type="http://schemas.openxmlformats.org/officeDocument/2006/relationships/image" Target="../media/image169.png"/><Relationship Id="rId237" Type="http://schemas.openxmlformats.org/officeDocument/2006/relationships/image" Target="../media/image197.png"/><Relationship Id="rId279" Type="http://schemas.openxmlformats.org/officeDocument/2006/relationships/image" Target="../media/image218.png"/><Relationship Id="rId43" Type="http://schemas.openxmlformats.org/officeDocument/2006/relationships/image" Target="../media/image100.png"/><Relationship Id="rId139" Type="http://schemas.openxmlformats.org/officeDocument/2006/relationships/image" Target="../media/image148.png"/><Relationship Id="rId290" Type="http://schemas.openxmlformats.org/officeDocument/2006/relationships/customXml" Target="../ink/ink219.xml"/><Relationship Id="rId304" Type="http://schemas.openxmlformats.org/officeDocument/2006/relationships/customXml" Target="../ink/ink226.xml"/><Relationship Id="rId346" Type="http://schemas.openxmlformats.org/officeDocument/2006/relationships/customXml" Target="../ink/ink247.xml"/><Relationship Id="rId85" Type="http://schemas.openxmlformats.org/officeDocument/2006/relationships/image" Target="../media/image121.png"/><Relationship Id="rId150" Type="http://schemas.openxmlformats.org/officeDocument/2006/relationships/customXml" Target="../ink/ink149.xml"/><Relationship Id="rId192" Type="http://schemas.openxmlformats.org/officeDocument/2006/relationships/customXml" Target="../ink/ink170.xml"/><Relationship Id="rId206" Type="http://schemas.openxmlformats.org/officeDocument/2006/relationships/customXml" Target="../ink/ink177.xml"/><Relationship Id="rId248" Type="http://schemas.openxmlformats.org/officeDocument/2006/relationships/customXml" Target="../ink/ink198.xml"/><Relationship Id="rId12" Type="http://schemas.openxmlformats.org/officeDocument/2006/relationships/customXml" Target="../ink/ink80.xml"/><Relationship Id="rId108" Type="http://schemas.openxmlformats.org/officeDocument/2006/relationships/customXml" Target="../ink/ink128.xml"/><Relationship Id="rId315" Type="http://schemas.openxmlformats.org/officeDocument/2006/relationships/image" Target="../media/image236.png"/><Relationship Id="rId357" Type="http://schemas.openxmlformats.org/officeDocument/2006/relationships/image" Target="../media/image257.png"/><Relationship Id="rId54" Type="http://schemas.openxmlformats.org/officeDocument/2006/relationships/customXml" Target="../ink/ink101.xml"/><Relationship Id="rId96" Type="http://schemas.openxmlformats.org/officeDocument/2006/relationships/customXml" Target="../ink/ink122.xml"/><Relationship Id="rId161" Type="http://schemas.openxmlformats.org/officeDocument/2006/relationships/image" Target="../media/image159.png"/><Relationship Id="rId217" Type="http://schemas.openxmlformats.org/officeDocument/2006/relationships/image" Target="../media/image187.png"/><Relationship Id="rId259" Type="http://schemas.openxmlformats.org/officeDocument/2006/relationships/image" Target="../media/image208.png"/><Relationship Id="rId23" Type="http://schemas.openxmlformats.org/officeDocument/2006/relationships/image" Target="../media/image90.png"/><Relationship Id="rId119" Type="http://schemas.openxmlformats.org/officeDocument/2006/relationships/image" Target="../media/image138.png"/><Relationship Id="rId270" Type="http://schemas.openxmlformats.org/officeDocument/2006/relationships/customXml" Target="../ink/ink209.xml"/><Relationship Id="rId326" Type="http://schemas.openxmlformats.org/officeDocument/2006/relationships/customXml" Target="../ink/ink237.xml"/><Relationship Id="rId65" Type="http://schemas.openxmlformats.org/officeDocument/2006/relationships/image" Target="../media/image111.png"/><Relationship Id="rId130" Type="http://schemas.openxmlformats.org/officeDocument/2006/relationships/customXml" Target="../ink/ink139.xml"/><Relationship Id="rId172" Type="http://schemas.openxmlformats.org/officeDocument/2006/relationships/customXml" Target="../ink/ink160.xml"/><Relationship Id="rId228" Type="http://schemas.openxmlformats.org/officeDocument/2006/relationships/customXml" Target="../ink/ink188.xml"/><Relationship Id="rId281" Type="http://schemas.openxmlformats.org/officeDocument/2006/relationships/image" Target="../media/image219.png"/><Relationship Id="rId337" Type="http://schemas.openxmlformats.org/officeDocument/2006/relationships/image" Target="../media/image247.png"/><Relationship Id="rId34" Type="http://schemas.openxmlformats.org/officeDocument/2006/relationships/customXml" Target="../ink/ink91.xml"/><Relationship Id="rId76" Type="http://schemas.openxmlformats.org/officeDocument/2006/relationships/customXml" Target="../ink/ink112.xml"/><Relationship Id="rId141" Type="http://schemas.openxmlformats.org/officeDocument/2006/relationships/image" Target="../media/image149.png"/><Relationship Id="rId7" Type="http://schemas.openxmlformats.org/officeDocument/2006/relationships/image" Target="../media/image82.png"/><Relationship Id="rId183" Type="http://schemas.openxmlformats.org/officeDocument/2006/relationships/image" Target="../media/image170.png"/><Relationship Id="rId239" Type="http://schemas.openxmlformats.org/officeDocument/2006/relationships/image" Target="../media/image198.png"/><Relationship Id="rId250" Type="http://schemas.openxmlformats.org/officeDocument/2006/relationships/customXml" Target="../ink/ink199.xml"/><Relationship Id="rId292" Type="http://schemas.openxmlformats.org/officeDocument/2006/relationships/customXml" Target="../ink/ink220.xml"/><Relationship Id="rId306" Type="http://schemas.openxmlformats.org/officeDocument/2006/relationships/customXml" Target="../ink/ink227.xml"/><Relationship Id="rId45" Type="http://schemas.openxmlformats.org/officeDocument/2006/relationships/image" Target="../media/image101.png"/><Relationship Id="rId87" Type="http://schemas.openxmlformats.org/officeDocument/2006/relationships/image" Target="../media/image122.png"/><Relationship Id="rId110" Type="http://schemas.openxmlformats.org/officeDocument/2006/relationships/customXml" Target="../ink/ink129.xml"/><Relationship Id="rId348" Type="http://schemas.openxmlformats.org/officeDocument/2006/relationships/customXml" Target="../ink/ink248.xml"/><Relationship Id="rId152" Type="http://schemas.openxmlformats.org/officeDocument/2006/relationships/customXml" Target="../ink/ink150.xml"/><Relationship Id="rId194" Type="http://schemas.openxmlformats.org/officeDocument/2006/relationships/customXml" Target="../ink/ink171.xml"/><Relationship Id="rId208" Type="http://schemas.openxmlformats.org/officeDocument/2006/relationships/customXml" Target="../ink/ink178.xml"/><Relationship Id="rId261" Type="http://schemas.openxmlformats.org/officeDocument/2006/relationships/image" Target="../media/image209.png"/><Relationship Id="rId14" Type="http://schemas.openxmlformats.org/officeDocument/2006/relationships/customXml" Target="../ink/ink81.xml"/><Relationship Id="rId56" Type="http://schemas.openxmlformats.org/officeDocument/2006/relationships/customXml" Target="../ink/ink102.xml"/><Relationship Id="rId317" Type="http://schemas.openxmlformats.org/officeDocument/2006/relationships/image" Target="../media/image237.png"/><Relationship Id="rId98" Type="http://schemas.openxmlformats.org/officeDocument/2006/relationships/customXml" Target="../ink/ink123.xml"/><Relationship Id="rId121" Type="http://schemas.openxmlformats.org/officeDocument/2006/relationships/image" Target="../media/image139.png"/><Relationship Id="rId163" Type="http://schemas.openxmlformats.org/officeDocument/2006/relationships/image" Target="../media/image160.png"/><Relationship Id="rId219" Type="http://schemas.openxmlformats.org/officeDocument/2006/relationships/image" Target="../media/image188.png"/><Relationship Id="rId230" Type="http://schemas.openxmlformats.org/officeDocument/2006/relationships/customXml" Target="../ink/ink189.xml"/><Relationship Id="rId25" Type="http://schemas.openxmlformats.org/officeDocument/2006/relationships/image" Target="../media/image91.png"/><Relationship Id="rId46" Type="http://schemas.openxmlformats.org/officeDocument/2006/relationships/customXml" Target="../ink/ink97.xml"/><Relationship Id="rId67" Type="http://schemas.openxmlformats.org/officeDocument/2006/relationships/image" Target="../media/image112.png"/><Relationship Id="rId272" Type="http://schemas.openxmlformats.org/officeDocument/2006/relationships/customXml" Target="../ink/ink210.xml"/><Relationship Id="rId293" Type="http://schemas.openxmlformats.org/officeDocument/2006/relationships/image" Target="../media/image225.png"/><Relationship Id="rId307" Type="http://schemas.openxmlformats.org/officeDocument/2006/relationships/image" Target="../media/image232.png"/><Relationship Id="rId328" Type="http://schemas.openxmlformats.org/officeDocument/2006/relationships/customXml" Target="../ink/ink238.xml"/><Relationship Id="rId349" Type="http://schemas.openxmlformats.org/officeDocument/2006/relationships/image" Target="../media/image253.png"/><Relationship Id="rId88" Type="http://schemas.openxmlformats.org/officeDocument/2006/relationships/customXml" Target="../ink/ink118.xml"/><Relationship Id="rId111" Type="http://schemas.openxmlformats.org/officeDocument/2006/relationships/image" Target="../media/image134.png"/><Relationship Id="rId132" Type="http://schemas.openxmlformats.org/officeDocument/2006/relationships/customXml" Target="../ink/ink140.xml"/><Relationship Id="rId153" Type="http://schemas.openxmlformats.org/officeDocument/2006/relationships/image" Target="../media/image155.png"/><Relationship Id="rId174" Type="http://schemas.openxmlformats.org/officeDocument/2006/relationships/customXml" Target="../ink/ink161.xml"/><Relationship Id="rId195" Type="http://schemas.openxmlformats.org/officeDocument/2006/relationships/image" Target="../media/image176.png"/><Relationship Id="rId209" Type="http://schemas.openxmlformats.org/officeDocument/2006/relationships/image" Target="../media/image183.png"/><Relationship Id="rId220" Type="http://schemas.openxmlformats.org/officeDocument/2006/relationships/customXml" Target="../ink/ink184.xml"/><Relationship Id="rId241" Type="http://schemas.openxmlformats.org/officeDocument/2006/relationships/image" Target="../media/image199.png"/><Relationship Id="rId15" Type="http://schemas.openxmlformats.org/officeDocument/2006/relationships/image" Target="../media/image86.png"/><Relationship Id="rId36" Type="http://schemas.openxmlformats.org/officeDocument/2006/relationships/customXml" Target="../ink/ink92.xml"/><Relationship Id="rId57" Type="http://schemas.openxmlformats.org/officeDocument/2006/relationships/image" Target="../media/image107.png"/><Relationship Id="rId262" Type="http://schemas.openxmlformats.org/officeDocument/2006/relationships/customXml" Target="../ink/ink205.xml"/><Relationship Id="rId283" Type="http://schemas.openxmlformats.org/officeDocument/2006/relationships/image" Target="../media/image220.png"/><Relationship Id="rId318" Type="http://schemas.openxmlformats.org/officeDocument/2006/relationships/customXml" Target="../ink/ink233.xml"/><Relationship Id="rId339" Type="http://schemas.openxmlformats.org/officeDocument/2006/relationships/image" Target="../media/image248.png"/><Relationship Id="rId78" Type="http://schemas.openxmlformats.org/officeDocument/2006/relationships/customXml" Target="../ink/ink113.xml"/><Relationship Id="rId99" Type="http://schemas.openxmlformats.org/officeDocument/2006/relationships/image" Target="../media/image128.png"/><Relationship Id="rId101" Type="http://schemas.openxmlformats.org/officeDocument/2006/relationships/image" Target="../media/image129.png"/><Relationship Id="rId122" Type="http://schemas.openxmlformats.org/officeDocument/2006/relationships/customXml" Target="../ink/ink135.xml"/><Relationship Id="rId143" Type="http://schemas.openxmlformats.org/officeDocument/2006/relationships/image" Target="../media/image150.png"/><Relationship Id="rId164" Type="http://schemas.openxmlformats.org/officeDocument/2006/relationships/customXml" Target="../ink/ink156.xml"/><Relationship Id="rId185" Type="http://schemas.openxmlformats.org/officeDocument/2006/relationships/image" Target="../media/image171.png"/><Relationship Id="rId350" Type="http://schemas.openxmlformats.org/officeDocument/2006/relationships/customXml" Target="../ink/ink249.xml"/><Relationship Id="rId9" Type="http://schemas.openxmlformats.org/officeDocument/2006/relationships/image" Target="../media/image83.png"/><Relationship Id="rId210" Type="http://schemas.openxmlformats.org/officeDocument/2006/relationships/customXml" Target="../ink/ink179.xml"/><Relationship Id="rId26" Type="http://schemas.openxmlformats.org/officeDocument/2006/relationships/customXml" Target="../ink/ink87.xml"/><Relationship Id="rId231" Type="http://schemas.openxmlformats.org/officeDocument/2006/relationships/image" Target="../media/image194.png"/><Relationship Id="rId252" Type="http://schemas.openxmlformats.org/officeDocument/2006/relationships/customXml" Target="../ink/ink200.xml"/><Relationship Id="rId273" Type="http://schemas.openxmlformats.org/officeDocument/2006/relationships/image" Target="../media/image215.png"/><Relationship Id="rId294" Type="http://schemas.openxmlformats.org/officeDocument/2006/relationships/customXml" Target="../ink/ink221.xml"/><Relationship Id="rId308" Type="http://schemas.openxmlformats.org/officeDocument/2006/relationships/customXml" Target="../ink/ink228.xml"/><Relationship Id="rId329" Type="http://schemas.openxmlformats.org/officeDocument/2006/relationships/image" Target="../media/image243.png"/><Relationship Id="rId47" Type="http://schemas.openxmlformats.org/officeDocument/2006/relationships/image" Target="../media/image102.png"/><Relationship Id="rId68" Type="http://schemas.openxmlformats.org/officeDocument/2006/relationships/customXml" Target="../ink/ink108.xml"/><Relationship Id="rId89" Type="http://schemas.openxmlformats.org/officeDocument/2006/relationships/image" Target="../media/image123.png"/><Relationship Id="rId112" Type="http://schemas.openxmlformats.org/officeDocument/2006/relationships/customXml" Target="../ink/ink130.xml"/><Relationship Id="rId133" Type="http://schemas.openxmlformats.org/officeDocument/2006/relationships/image" Target="../media/image145.png"/><Relationship Id="rId154" Type="http://schemas.openxmlformats.org/officeDocument/2006/relationships/customXml" Target="../ink/ink151.xml"/><Relationship Id="rId175" Type="http://schemas.openxmlformats.org/officeDocument/2006/relationships/image" Target="../media/image166.png"/><Relationship Id="rId340" Type="http://schemas.openxmlformats.org/officeDocument/2006/relationships/customXml" Target="../ink/ink244.xml"/><Relationship Id="rId196" Type="http://schemas.openxmlformats.org/officeDocument/2006/relationships/customXml" Target="../ink/ink172.xml"/><Relationship Id="rId200" Type="http://schemas.openxmlformats.org/officeDocument/2006/relationships/customXml" Target="../ink/ink174.xml"/><Relationship Id="rId16" Type="http://schemas.openxmlformats.org/officeDocument/2006/relationships/customXml" Target="../ink/ink82.xml"/><Relationship Id="rId221" Type="http://schemas.openxmlformats.org/officeDocument/2006/relationships/image" Target="../media/image189.png"/><Relationship Id="rId242" Type="http://schemas.openxmlformats.org/officeDocument/2006/relationships/customXml" Target="../ink/ink195.xml"/><Relationship Id="rId263" Type="http://schemas.openxmlformats.org/officeDocument/2006/relationships/image" Target="../media/image210.png"/><Relationship Id="rId284" Type="http://schemas.openxmlformats.org/officeDocument/2006/relationships/customXml" Target="../ink/ink216.xml"/><Relationship Id="rId319" Type="http://schemas.openxmlformats.org/officeDocument/2006/relationships/image" Target="../media/image238.png"/><Relationship Id="rId37" Type="http://schemas.openxmlformats.org/officeDocument/2006/relationships/image" Target="../media/image97.png"/><Relationship Id="rId58" Type="http://schemas.openxmlformats.org/officeDocument/2006/relationships/customXml" Target="../ink/ink103.xml"/><Relationship Id="rId79" Type="http://schemas.openxmlformats.org/officeDocument/2006/relationships/image" Target="../media/image118.png"/><Relationship Id="rId102" Type="http://schemas.openxmlformats.org/officeDocument/2006/relationships/customXml" Target="../ink/ink125.xml"/><Relationship Id="rId123" Type="http://schemas.openxmlformats.org/officeDocument/2006/relationships/image" Target="../media/image140.png"/><Relationship Id="rId144" Type="http://schemas.openxmlformats.org/officeDocument/2006/relationships/customXml" Target="../ink/ink146.xml"/><Relationship Id="rId330" Type="http://schemas.openxmlformats.org/officeDocument/2006/relationships/customXml" Target="../ink/ink239.xml"/><Relationship Id="rId90" Type="http://schemas.openxmlformats.org/officeDocument/2006/relationships/customXml" Target="../ink/ink119.xml"/><Relationship Id="rId165" Type="http://schemas.openxmlformats.org/officeDocument/2006/relationships/image" Target="../media/image161.png"/><Relationship Id="rId186" Type="http://schemas.openxmlformats.org/officeDocument/2006/relationships/customXml" Target="../ink/ink167.xml"/><Relationship Id="rId351" Type="http://schemas.openxmlformats.org/officeDocument/2006/relationships/image" Target="../media/image254.png"/><Relationship Id="rId211" Type="http://schemas.openxmlformats.org/officeDocument/2006/relationships/image" Target="../media/image184.png"/><Relationship Id="rId232" Type="http://schemas.openxmlformats.org/officeDocument/2006/relationships/customXml" Target="../ink/ink190.xml"/><Relationship Id="rId253" Type="http://schemas.openxmlformats.org/officeDocument/2006/relationships/image" Target="../media/image205.png"/><Relationship Id="rId274" Type="http://schemas.openxmlformats.org/officeDocument/2006/relationships/customXml" Target="../ink/ink211.xml"/><Relationship Id="rId295" Type="http://schemas.openxmlformats.org/officeDocument/2006/relationships/image" Target="../media/image226.png"/><Relationship Id="rId309" Type="http://schemas.openxmlformats.org/officeDocument/2006/relationships/image" Target="../media/image233.png"/><Relationship Id="rId27" Type="http://schemas.openxmlformats.org/officeDocument/2006/relationships/image" Target="../media/image92.png"/><Relationship Id="rId48" Type="http://schemas.openxmlformats.org/officeDocument/2006/relationships/customXml" Target="../ink/ink98.xml"/><Relationship Id="rId69" Type="http://schemas.openxmlformats.org/officeDocument/2006/relationships/image" Target="../media/image113.png"/><Relationship Id="rId113" Type="http://schemas.openxmlformats.org/officeDocument/2006/relationships/image" Target="../media/image135.png"/><Relationship Id="rId134" Type="http://schemas.openxmlformats.org/officeDocument/2006/relationships/customXml" Target="../ink/ink141.xml"/><Relationship Id="rId320" Type="http://schemas.openxmlformats.org/officeDocument/2006/relationships/customXml" Target="../ink/ink234.xml"/><Relationship Id="rId80" Type="http://schemas.openxmlformats.org/officeDocument/2006/relationships/customXml" Target="../ink/ink114.xml"/><Relationship Id="rId155" Type="http://schemas.openxmlformats.org/officeDocument/2006/relationships/image" Target="../media/image156.png"/><Relationship Id="rId176" Type="http://schemas.openxmlformats.org/officeDocument/2006/relationships/customXml" Target="../ink/ink162.xml"/><Relationship Id="rId197" Type="http://schemas.openxmlformats.org/officeDocument/2006/relationships/image" Target="../media/image177.png"/><Relationship Id="rId341" Type="http://schemas.openxmlformats.org/officeDocument/2006/relationships/image" Target="../media/image249.png"/><Relationship Id="rId201" Type="http://schemas.openxmlformats.org/officeDocument/2006/relationships/image" Target="../media/image179.png"/><Relationship Id="rId222" Type="http://schemas.openxmlformats.org/officeDocument/2006/relationships/customXml" Target="../ink/ink185.xml"/><Relationship Id="rId243" Type="http://schemas.openxmlformats.org/officeDocument/2006/relationships/image" Target="../media/image200.png"/><Relationship Id="rId264" Type="http://schemas.openxmlformats.org/officeDocument/2006/relationships/customXml" Target="../ink/ink206.xml"/><Relationship Id="rId285" Type="http://schemas.openxmlformats.org/officeDocument/2006/relationships/image" Target="../media/image221.png"/><Relationship Id="rId17" Type="http://schemas.openxmlformats.org/officeDocument/2006/relationships/image" Target="../media/image87.png"/><Relationship Id="rId38" Type="http://schemas.openxmlformats.org/officeDocument/2006/relationships/customXml" Target="../ink/ink93.xml"/><Relationship Id="rId59" Type="http://schemas.openxmlformats.org/officeDocument/2006/relationships/image" Target="../media/image108.png"/><Relationship Id="rId103" Type="http://schemas.openxmlformats.org/officeDocument/2006/relationships/image" Target="../media/image130.png"/><Relationship Id="rId124" Type="http://schemas.openxmlformats.org/officeDocument/2006/relationships/customXml" Target="../ink/ink136.xml"/><Relationship Id="rId310" Type="http://schemas.openxmlformats.org/officeDocument/2006/relationships/customXml" Target="../ink/ink229.xml"/><Relationship Id="rId70" Type="http://schemas.openxmlformats.org/officeDocument/2006/relationships/customXml" Target="../ink/ink109.xml"/><Relationship Id="rId91" Type="http://schemas.openxmlformats.org/officeDocument/2006/relationships/image" Target="../media/image124.png"/><Relationship Id="rId145" Type="http://schemas.openxmlformats.org/officeDocument/2006/relationships/image" Target="../media/image151.png"/><Relationship Id="rId166" Type="http://schemas.openxmlformats.org/officeDocument/2006/relationships/customXml" Target="../ink/ink157.xml"/><Relationship Id="rId187" Type="http://schemas.openxmlformats.org/officeDocument/2006/relationships/image" Target="../media/image172.png"/><Relationship Id="rId331" Type="http://schemas.openxmlformats.org/officeDocument/2006/relationships/image" Target="../media/image244.png"/><Relationship Id="rId352" Type="http://schemas.openxmlformats.org/officeDocument/2006/relationships/customXml" Target="../ink/ink250.xml"/><Relationship Id="rId1" Type="http://schemas.openxmlformats.org/officeDocument/2006/relationships/slideLayout" Target="../slideLayouts/slideLayout1.xml"/><Relationship Id="rId212" Type="http://schemas.openxmlformats.org/officeDocument/2006/relationships/customXml" Target="../ink/ink180.xml"/><Relationship Id="rId233" Type="http://schemas.openxmlformats.org/officeDocument/2006/relationships/image" Target="../media/image195.png"/><Relationship Id="rId254" Type="http://schemas.openxmlformats.org/officeDocument/2006/relationships/customXml" Target="../ink/ink201.xml"/><Relationship Id="rId28" Type="http://schemas.openxmlformats.org/officeDocument/2006/relationships/customXml" Target="../ink/ink88.xml"/><Relationship Id="rId49" Type="http://schemas.openxmlformats.org/officeDocument/2006/relationships/image" Target="../media/image103.png"/><Relationship Id="rId114" Type="http://schemas.openxmlformats.org/officeDocument/2006/relationships/customXml" Target="../ink/ink131.xml"/><Relationship Id="rId275" Type="http://schemas.openxmlformats.org/officeDocument/2006/relationships/image" Target="../media/image216.png"/><Relationship Id="rId296" Type="http://schemas.openxmlformats.org/officeDocument/2006/relationships/customXml" Target="../ink/ink222.xml"/><Relationship Id="rId300" Type="http://schemas.openxmlformats.org/officeDocument/2006/relationships/customXml" Target="../ink/ink224.xml"/><Relationship Id="rId60" Type="http://schemas.openxmlformats.org/officeDocument/2006/relationships/customXml" Target="../ink/ink104.xml"/><Relationship Id="rId81" Type="http://schemas.openxmlformats.org/officeDocument/2006/relationships/image" Target="../media/image119.png"/><Relationship Id="rId135" Type="http://schemas.openxmlformats.org/officeDocument/2006/relationships/image" Target="../media/image146.png"/><Relationship Id="rId156" Type="http://schemas.openxmlformats.org/officeDocument/2006/relationships/customXml" Target="../ink/ink152.xml"/><Relationship Id="rId177" Type="http://schemas.openxmlformats.org/officeDocument/2006/relationships/image" Target="../media/image167.png"/><Relationship Id="rId198" Type="http://schemas.openxmlformats.org/officeDocument/2006/relationships/customXml" Target="../ink/ink173.xml"/><Relationship Id="rId321" Type="http://schemas.openxmlformats.org/officeDocument/2006/relationships/image" Target="../media/image239.png"/><Relationship Id="rId342" Type="http://schemas.openxmlformats.org/officeDocument/2006/relationships/customXml" Target="../ink/ink245.xml"/><Relationship Id="rId202" Type="http://schemas.openxmlformats.org/officeDocument/2006/relationships/customXml" Target="../ink/ink175.xml"/><Relationship Id="rId223" Type="http://schemas.openxmlformats.org/officeDocument/2006/relationships/image" Target="../media/image190.png"/><Relationship Id="rId244" Type="http://schemas.openxmlformats.org/officeDocument/2006/relationships/customXml" Target="../ink/ink196.xml"/><Relationship Id="rId18" Type="http://schemas.openxmlformats.org/officeDocument/2006/relationships/customXml" Target="../ink/ink83.xml"/><Relationship Id="rId39" Type="http://schemas.openxmlformats.org/officeDocument/2006/relationships/image" Target="../media/image98.png"/><Relationship Id="rId265" Type="http://schemas.openxmlformats.org/officeDocument/2006/relationships/image" Target="../media/image211.png"/><Relationship Id="rId286" Type="http://schemas.openxmlformats.org/officeDocument/2006/relationships/customXml" Target="../ink/ink217.xml"/><Relationship Id="rId50" Type="http://schemas.openxmlformats.org/officeDocument/2006/relationships/customXml" Target="../ink/ink99.xml"/><Relationship Id="rId104" Type="http://schemas.openxmlformats.org/officeDocument/2006/relationships/customXml" Target="../ink/ink126.xml"/><Relationship Id="rId125" Type="http://schemas.openxmlformats.org/officeDocument/2006/relationships/image" Target="../media/image141.png"/><Relationship Id="rId146" Type="http://schemas.openxmlformats.org/officeDocument/2006/relationships/customXml" Target="../ink/ink147.xml"/><Relationship Id="rId167" Type="http://schemas.openxmlformats.org/officeDocument/2006/relationships/image" Target="../media/image162.png"/><Relationship Id="rId188" Type="http://schemas.openxmlformats.org/officeDocument/2006/relationships/customXml" Target="../ink/ink168.xml"/><Relationship Id="rId311" Type="http://schemas.openxmlformats.org/officeDocument/2006/relationships/image" Target="../media/image234.png"/><Relationship Id="rId332" Type="http://schemas.openxmlformats.org/officeDocument/2006/relationships/customXml" Target="../ink/ink240.xml"/><Relationship Id="rId353" Type="http://schemas.openxmlformats.org/officeDocument/2006/relationships/image" Target="../media/image255.png"/><Relationship Id="rId71" Type="http://schemas.openxmlformats.org/officeDocument/2006/relationships/image" Target="../media/image114.png"/><Relationship Id="rId92" Type="http://schemas.openxmlformats.org/officeDocument/2006/relationships/customXml" Target="../ink/ink120.xml"/><Relationship Id="rId213" Type="http://schemas.openxmlformats.org/officeDocument/2006/relationships/image" Target="../media/image185.png"/><Relationship Id="rId234" Type="http://schemas.openxmlformats.org/officeDocument/2006/relationships/customXml" Target="../ink/ink191.xml"/><Relationship Id="rId2" Type="http://schemas.openxmlformats.org/officeDocument/2006/relationships/notesSlide" Target="../notesSlides/notesSlide10.xml"/><Relationship Id="rId29" Type="http://schemas.openxmlformats.org/officeDocument/2006/relationships/image" Target="../media/image93.png"/><Relationship Id="rId255" Type="http://schemas.openxmlformats.org/officeDocument/2006/relationships/image" Target="../media/image206.png"/><Relationship Id="rId276" Type="http://schemas.openxmlformats.org/officeDocument/2006/relationships/customXml" Target="../ink/ink212.xml"/><Relationship Id="rId297" Type="http://schemas.openxmlformats.org/officeDocument/2006/relationships/image" Target="../media/image227.png"/><Relationship Id="rId40" Type="http://schemas.openxmlformats.org/officeDocument/2006/relationships/customXml" Target="../ink/ink94.xml"/><Relationship Id="rId115" Type="http://schemas.openxmlformats.org/officeDocument/2006/relationships/image" Target="../media/image136.png"/><Relationship Id="rId136" Type="http://schemas.openxmlformats.org/officeDocument/2006/relationships/customXml" Target="../ink/ink142.xml"/><Relationship Id="rId157" Type="http://schemas.openxmlformats.org/officeDocument/2006/relationships/image" Target="../media/image157.png"/><Relationship Id="rId178" Type="http://schemas.openxmlformats.org/officeDocument/2006/relationships/customXml" Target="../ink/ink163.xml"/><Relationship Id="rId301" Type="http://schemas.openxmlformats.org/officeDocument/2006/relationships/image" Target="../media/image229.png"/><Relationship Id="rId322" Type="http://schemas.openxmlformats.org/officeDocument/2006/relationships/customXml" Target="../ink/ink235.xml"/><Relationship Id="rId343" Type="http://schemas.openxmlformats.org/officeDocument/2006/relationships/image" Target="../media/image250.png"/><Relationship Id="rId61" Type="http://schemas.openxmlformats.org/officeDocument/2006/relationships/image" Target="../media/image109.png"/><Relationship Id="rId82" Type="http://schemas.openxmlformats.org/officeDocument/2006/relationships/customXml" Target="../ink/ink115.xml"/><Relationship Id="rId199" Type="http://schemas.openxmlformats.org/officeDocument/2006/relationships/image" Target="../media/image178.png"/><Relationship Id="rId203" Type="http://schemas.openxmlformats.org/officeDocument/2006/relationships/image" Target="../media/image180.png"/><Relationship Id="rId19" Type="http://schemas.openxmlformats.org/officeDocument/2006/relationships/image" Target="../media/image88.png"/><Relationship Id="rId224" Type="http://schemas.openxmlformats.org/officeDocument/2006/relationships/customXml" Target="../ink/ink186.xml"/><Relationship Id="rId245" Type="http://schemas.openxmlformats.org/officeDocument/2006/relationships/image" Target="../media/image201.png"/><Relationship Id="rId266" Type="http://schemas.openxmlformats.org/officeDocument/2006/relationships/customXml" Target="../ink/ink207.xml"/><Relationship Id="rId287" Type="http://schemas.openxmlformats.org/officeDocument/2006/relationships/image" Target="../media/image222.png"/><Relationship Id="rId30" Type="http://schemas.openxmlformats.org/officeDocument/2006/relationships/customXml" Target="../ink/ink89.xml"/><Relationship Id="rId105" Type="http://schemas.openxmlformats.org/officeDocument/2006/relationships/image" Target="../media/image131.png"/><Relationship Id="rId126" Type="http://schemas.openxmlformats.org/officeDocument/2006/relationships/customXml" Target="../ink/ink137.xml"/><Relationship Id="rId147" Type="http://schemas.openxmlformats.org/officeDocument/2006/relationships/image" Target="../media/image152.png"/><Relationship Id="rId168" Type="http://schemas.openxmlformats.org/officeDocument/2006/relationships/customXml" Target="../ink/ink158.xml"/><Relationship Id="rId312" Type="http://schemas.openxmlformats.org/officeDocument/2006/relationships/customXml" Target="../ink/ink230.xml"/><Relationship Id="rId333" Type="http://schemas.openxmlformats.org/officeDocument/2006/relationships/image" Target="../media/image245.png"/><Relationship Id="rId354" Type="http://schemas.openxmlformats.org/officeDocument/2006/relationships/customXml" Target="../ink/ink251.xml"/><Relationship Id="rId51" Type="http://schemas.openxmlformats.org/officeDocument/2006/relationships/image" Target="../media/image104.png"/><Relationship Id="rId72" Type="http://schemas.openxmlformats.org/officeDocument/2006/relationships/customXml" Target="../ink/ink110.xml"/><Relationship Id="rId93" Type="http://schemas.openxmlformats.org/officeDocument/2006/relationships/image" Target="../media/image125.png"/><Relationship Id="rId189" Type="http://schemas.openxmlformats.org/officeDocument/2006/relationships/image" Target="../media/image173.png"/><Relationship Id="rId3" Type="http://schemas.openxmlformats.org/officeDocument/2006/relationships/image" Target="../media/image3.png"/><Relationship Id="rId214" Type="http://schemas.openxmlformats.org/officeDocument/2006/relationships/customXml" Target="../ink/ink181.xml"/><Relationship Id="rId235" Type="http://schemas.openxmlformats.org/officeDocument/2006/relationships/image" Target="../media/image196.png"/><Relationship Id="rId256" Type="http://schemas.openxmlformats.org/officeDocument/2006/relationships/customXml" Target="../ink/ink202.xml"/><Relationship Id="rId277" Type="http://schemas.openxmlformats.org/officeDocument/2006/relationships/image" Target="../media/image217.png"/><Relationship Id="rId298" Type="http://schemas.openxmlformats.org/officeDocument/2006/relationships/customXml" Target="../ink/ink223.xml"/><Relationship Id="rId116" Type="http://schemas.openxmlformats.org/officeDocument/2006/relationships/customXml" Target="../ink/ink132.xml"/><Relationship Id="rId137" Type="http://schemas.openxmlformats.org/officeDocument/2006/relationships/image" Target="../media/image147.png"/><Relationship Id="rId158" Type="http://schemas.openxmlformats.org/officeDocument/2006/relationships/customXml" Target="../ink/ink153.xml"/><Relationship Id="rId302" Type="http://schemas.openxmlformats.org/officeDocument/2006/relationships/customXml" Target="../ink/ink225.xml"/><Relationship Id="rId323" Type="http://schemas.openxmlformats.org/officeDocument/2006/relationships/image" Target="../media/image240.png"/><Relationship Id="rId344" Type="http://schemas.openxmlformats.org/officeDocument/2006/relationships/customXml" Target="../ink/ink246.xml"/><Relationship Id="rId20" Type="http://schemas.openxmlformats.org/officeDocument/2006/relationships/customXml" Target="../ink/ink84.xml"/><Relationship Id="rId41" Type="http://schemas.openxmlformats.org/officeDocument/2006/relationships/image" Target="../media/image99.png"/><Relationship Id="rId62" Type="http://schemas.openxmlformats.org/officeDocument/2006/relationships/customXml" Target="../ink/ink105.xml"/><Relationship Id="rId83" Type="http://schemas.openxmlformats.org/officeDocument/2006/relationships/image" Target="../media/image120.png"/><Relationship Id="rId179" Type="http://schemas.openxmlformats.org/officeDocument/2006/relationships/image" Target="../media/image168.png"/><Relationship Id="rId190" Type="http://schemas.openxmlformats.org/officeDocument/2006/relationships/customXml" Target="../ink/ink169.xml"/><Relationship Id="rId204" Type="http://schemas.openxmlformats.org/officeDocument/2006/relationships/customXml" Target="../ink/ink176.xml"/><Relationship Id="rId225" Type="http://schemas.openxmlformats.org/officeDocument/2006/relationships/image" Target="../media/image191.png"/><Relationship Id="rId246" Type="http://schemas.openxmlformats.org/officeDocument/2006/relationships/customXml" Target="../ink/ink197.xml"/><Relationship Id="rId267" Type="http://schemas.openxmlformats.org/officeDocument/2006/relationships/image" Target="../media/image212.png"/><Relationship Id="rId288" Type="http://schemas.openxmlformats.org/officeDocument/2006/relationships/customXml" Target="../ink/ink218.xml"/><Relationship Id="rId106" Type="http://schemas.openxmlformats.org/officeDocument/2006/relationships/customXml" Target="../ink/ink127.xml"/><Relationship Id="rId127" Type="http://schemas.openxmlformats.org/officeDocument/2006/relationships/image" Target="../media/image142.png"/><Relationship Id="rId313" Type="http://schemas.openxmlformats.org/officeDocument/2006/relationships/image" Target="../media/image235.png"/><Relationship Id="rId10" Type="http://schemas.openxmlformats.org/officeDocument/2006/relationships/customXml" Target="../ink/ink79.xml"/><Relationship Id="rId31" Type="http://schemas.openxmlformats.org/officeDocument/2006/relationships/image" Target="../media/image94.png"/><Relationship Id="rId52" Type="http://schemas.openxmlformats.org/officeDocument/2006/relationships/customXml" Target="../ink/ink100.xml"/><Relationship Id="rId73" Type="http://schemas.openxmlformats.org/officeDocument/2006/relationships/image" Target="../media/image115.png"/><Relationship Id="rId94" Type="http://schemas.openxmlformats.org/officeDocument/2006/relationships/customXml" Target="../ink/ink121.xml"/><Relationship Id="rId148" Type="http://schemas.openxmlformats.org/officeDocument/2006/relationships/customXml" Target="../ink/ink148.xml"/><Relationship Id="rId169" Type="http://schemas.openxmlformats.org/officeDocument/2006/relationships/image" Target="../media/image163.png"/><Relationship Id="rId334" Type="http://schemas.openxmlformats.org/officeDocument/2006/relationships/customXml" Target="../ink/ink241.xml"/><Relationship Id="rId355" Type="http://schemas.openxmlformats.org/officeDocument/2006/relationships/image" Target="../media/image256.png"/><Relationship Id="rId4" Type="http://schemas.openxmlformats.org/officeDocument/2006/relationships/customXml" Target="../ink/ink76.xml"/><Relationship Id="rId180" Type="http://schemas.openxmlformats.org/officeDocument/2006/relationships/customXml" Target="../ink/ink164.xml"/><Relationship Id="rId215" Type="http://schemas.openxmlformats.org/officeDocument/2006/relationships/image" Target="../media/image186.png"/><Relationship Id="rId236" Type="http://schemas.openxmlformats.org/officeDocument/2006/relationships/customXml" Target="../ink/ink192.xml"/><Relationship Id="rId257" Type="http://schemas.openxmlformats.org/officeDocument/2006/relationships/image" Target="../media/image207.png"/><Relationship Id="rId278" Type="http://schemas.openxmlformats.org/officeDocument/2006/relationships/customXml" Target="../ink/ink213.xml"/><Relationship Id="rId303" Type="http://schemas.openxmlformats.org/officeDocument/2006/relationships/image" Target="../media/image230.png"/><Relationship Id="rId42" Type="http://schemas.openxmlformats.org/officeDocument/2006/relationships/customXml" Target="../ink/ink95.xml"/><Relationship Id="rId84" Type="http://schemas.openxmlformats.org/officeDocument/2006/relationships/customXml" Target="../ink/ink116.xml"/><Relationship Id="rId138" Type="http://schemas.openxmlformats.org/officeDocument/2006/relationships/customXml" Target="../ink/ink143.xml"/><Relationship Id="rId345" Type="http://schemas.openxmlformats.org/officeDocument/2006/relationships/image" Target="../media/image251.png"/><Relationship Id="rId191" Type="http://schemas.openxmlformats.org/officeDocument/2006/relationships/image" Target="../media/image174.png"/><Relationship Id="rId205" Type="http://schemas.openxmlformats.org/officeDocument/2006/relationships/image" Target="../media/image181.png"/><Relationship Id="rId247" Type="http://schemas.openxmlformats.org/officeDocument/2006/relationships/image" Target="../media/image202.png"/><Relationship Id="rId107" Type="http://schemas.openxmlformats.org/officeDocument/2006/relationships/image" Target="../media/image132.png"/><Relationship Id="rId289" Type="http://schemas.openxmlformats.org/officeDocument/2006/relationships/image" Target="../media/image223.png"/><Relationship Id="rId11" Type="http://schemas.openxmlformats.org/officeDocument/2006/relationships/image" Target="../media/image84.png"/><Relationship Id="rId53" Type="http://schemas.openxmlformats.org/officeDocument/2006/relationships/image" Target="../media/image105.png"/><Relationship Id="rId149" Type="http://schemas.openxmlformats.org/officeDocument/2006/relationships/image" Target="../media/image153.png"/><Relationship Id="rId314" Type="http://schemas.openxmlformats.org/officeDocument/2006/relationships/customXml" Target="../ink/ink231.xml"/><Relationship Id="rId356" Type="http://schemas.openxmlformats.org/officeDocument/2006/relationships/customXml" Target="../ink/ink252.xml"/><Relationship Id="rId95" Type="http://schemas.openxmlformats.org/officeDocument/2006/relationships/image" Target="../media/image126.png"/><Relationship Id="rId160" Type="http://schemas.openxmlformats.org/officeDocument/2006/relationships/customXml" Target="../ink/ink154.xml"/><Relationship Id="rId216" Type="http://schemas.openxmlformats.org/officeDocument/2006/relationships/customXml" Target="../ink/ink182.xml"/><Relationship Id="rId258" Type="http://schemas.openxmlformats.org/officeDocument/2006/relationships/customXml" Target="../ink/ink203.xml"/><Relationship Id="rId22" Type="http://schemas.openxmlformats.org/officeDocument/2006/relationships/customXml" Target="../ink/ink85.xml"/><Relationship Id="rId64" Type="http://schemas.openxmlformats.org/officeDocument/2006/relationships/customXml" Target="../ink/ink106.xml"/><Relationship Id="rId118" Type="http://schemas.openxmlformats.org/officeDocument/2006/relationships/customXml" Target="../ink/ink133.xml"/><Relationship Id="rId325" Type="http://schemas.openxmlformats.org/officeDocument/2006/relationships/image" Target="../media/image241.png"/><Relationship Id="rId171" Type="http://schemas.openxmlformats.org/officeDocument/2006/relationships/image" Target="../media/image164.png"/><Relationship Id="rId227" Type="http://schemas.openxmlformats.org/officeDocument/2006/relationships/image" Target="../media/image192.png"/><Relationship Id="rId269" Type="http://schemas.openxmlformats.org/officeDocument/2006/relationships/image" Target="../media/image213.png"/><Relationship Id="rId33" Type="http://schemas.openxmlformats.org/officeDocument/2006/relationships/image" Target="../media/image95.png"/><Relationship Id="rId129" Type="http://schemas.openxmlformats.org/officeDocument/2006/relationships/image" Target="../media/image143.png"/><Relationship Id="rId280" Type="http://schemas.openxmlformats.org/officeDocument/2006/relationships/customXml" Target="../ink/ink214.xml"/><Relationship Id="rId336" Type="http://schemas.openxmlformats.org/officeDocument/2006/relationships/customXml" Target="../ink/ink242.xml"/><Relationship Id="rId75" Type="http://schemas.openxmlformats.org/officeDocument/2006/relationships/image" Target="../media/image116.png"/><Relationship Id="rId140" Type="http://schemas.openxmlformats.org/officeDocument/2006/relationships/customXml" Target="../ink/ink144.xml"/><Relationship Id="rId182" Type="http://schemas.openxmlformats.org/officeDocument/2006/relationships/customXml" Target="../ink/ink165.xml"/><Relationship Id="rId6" Type="http://schemas.openxmlformats.org/officeDocument/2006/relationships/customXml" Target="../ink/ink77.xml"/><Relationship Id="rId238" Type="http://schemas.openxmlformats.org/officeDocument/2006/relationships/customXml" Target="../ink/ink193.xml"/><Relationship Id="rId291" Type="http://schemas.openxmlformats.org/officeDocument/2006/relationships/image" Target="../media/image224.png"/><Relationship Id="rId305" Type="http://schemas.openxmlformats.org/officeDocument/2006/relationships/image" Target="../media/image231.png"/><Relationship Id="rId347" Type="http://schemas.openxmlformats.org/officeDocument/2006/relationships/image" Target="../media/image252.png"/><Relationship Id="rId44" Type="http://schemas.openxmlformats.org/officeDocument/2006/relationships/customXml" Target="../ink/ink96.xml"/><Relationship Id="rId86" Type="http://schemas.openxmlformats.org/officeDocument/2006/relationships/customXml" Target="../ink/ink117.xml"/><Relationship Id="rId151" Type="http://schemas.openxmlformats.org/officeDocument/2006/relationships/image" Target="../media/image154.png"/><Relationship Id="rId193" Type="http://schemas.openxmlformats.org/officeDocument/2006/relationships/image" Target="../media/image175.png"/><Relationship Id="rId207" Type="http://schemas.openxmlformats.org/officeDocument/2006/relationships/image" Target="../media/image182.png"/><Relationship Id="rId249" Type="http://schemas.openxmlformats.org/officeDocument/2006/relationships/image" Target="../media/image203.png"/><Relationship Id="rId13" Type="http://schemas.openxmlformats.org/officeDocument/2006/relationships/image" Target="../media/image85.png"/><Relationship Id="rId109" Type="http://schemas.openxmlformats.org/officeDocument/2006/relationships/image" Target="../media/image133.png"/><Relationship Id="rId260" Type="http://schemas.openxmlformats.org/officeDocument/2006/relationships/customXml" Target="../ink/ink204.xml"/><Relationship Id="rId316" Type="http://schemas.openxmlformats.org/officeDocument/2006/relationships/customXml" Target="../ink/ink232.xml"/><Relationship Id="rId55" Type="http://schemas.openxmlformats.org/officeDocument/2006/relationships/image" Target="../media/image106.png"/><Relationship Id="rId97" Type="http://schemas.openxmlformats.org/officeDocument/2006/relationships/image" Target="../media/image127.png"/><Relationship Id="rId120" Type="http://schemas.openxmlformats.org/officeDocument/2006/relationships/customXml" Target="../ink/ink134.xml"/><Relationship Id="rId162" Type="http://schemas.openxmlformats.org/officeDocument/2006/relationships/customXml" Target="../ink/ink155.xml"/><Relationship Id="rId218" Type="http://schemas.openxmlformats.org/officeDocument/2006/relationships/customXml" Target="../ink/ink183.xml"/><Relationship Id="rId271" Type="http://schemas.openxmlformats.org/officeDocument/2006/relationships/image" Target="../media/image214.png"/><Relationship Id="rId24" Type="http://schemas.openxmlformats.org/officeDocument/2006/relationships/customXml" Target="../ink/ink86.xml"/><Relationship Id="rId66" Type="http://schemas.openxmlformats.org/officeDocument/2006/relationships/customXml" Target="../ink/ink107.xml"/><Relationship Id="rId131" Type="http://schemas.openxmlformats.org/officeDocument/2006/relationships/image" Target="../media/image144.png"/><Relationship Id="rId327" Type="http://schemas.openxmlformats.org/officeDocument/2006/relationships/image" Target="../media/image242.png"/><Relationship Id="rId173" Type="http://schemas.openxmlformats.org/officeDocument/2006/relationships/image" Target="../media/image165.png"/><Relationship Id="rId229" Type="http://schemas.openxmlformats.org/officeDocument/2006/relationships/image" Target="../media/image193.png"/><Relationship Id="rId240" Type="http://schemas.openxmlformats.org/officeDocument/2006/relationships/customXml" Target="../ink/ink194.xml"/><Relationship Id="rId35" Type="http://schemas.openxmlformats.org/officeDocument/2006/relationships/image" Target="../media/image96.png"/><Relationship Id="rId77" Type="http://schemas.openxmlformats.org/officeDocument/2006/relationships/image" Target="../media/image117.png"/><Relationship Id="rId100" Type="http://schemas.openxmlformats.org/officeDocument/2006/relationships/customXml" Target="../ink/ink124.xml"/><Relationship Id="rId282" Type="http://schemas.openxmlformats.org/officeDocument/2006/relationships/customXml" Target="../ink/ink215.xml"/><Relationship Id="rId338" Type="http://schemas.openxmlformats.org/officeDocument/2006/relationships/customXml" Target="../ink/ink243.xml"/><Relationship Id="rId8" Type="http://schemas.openxmlformats.org/officeDocument/2006/relationships/customXml" Target="../ink/ink78.xml"/><Relationship Id="rId142" Type="http://schemas.openxmlformats.org/officeDocument/2006/relationships/customXml" Target="../ink/ink145.xml"/><Relationship Id="rId184" Type="http://schemas.openxmlformats.org/officeDocument/2006/relationships/customXml" Target="../ink/ink166.xml"/><Relationship Id="rId251" Type="http://schemas.openxmlformats.org/officeDocument/2006/relationships/image" Target="../media/image204.png"/></Relationships>
</file>

<file path=ppt/slides/_rels/slide11.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customXml" Target="../ink/ink260.xml"/><Relationship Id="rId26" Type="http://schemas.openxmlformats.org/officeDocument/2006/relationships/customXml" Target="../ink/ink264.xml"/><Relationship Id="rId39" Type="http://schemas.openxmlformats.org/officeDocument/2006/relationships/image" Target="../media/image275.png"/><Relationship Id="rId21" Type="http://schemas.openxmlformats.org/officeDocument/2006/relationships/image" Target="../media/image266.png"/><Relationship Id="rId34" Type="http://schemas.openxmlformats.org/officeDocument/2006/relationships/customXml" Target="../ink/ink268.xml"/><Relationship Id="rId42" Type="http://schemas.openxmlformats.org/officeDocument/2006/relationships/customXml" Target="../ink/ink272.xml"/><Relationship Id="rId47" Type="http://schemas.openxmlformats.org/officeDocument/2006/relationships/image" Target="../media/image279.png"/><Relationship Id="rId50" Type="http://schemas.openxmlformats.org/officeDocument/2006/relationships/customXml" Target="../ink/ink276.xml"/><Relationship Id="rId55" Type="http://schemas.openxmlformats.org/officeDocument/2006/relationships/image" Target="../media/image283.png"/><Relationship Id="rId7" Type="http://schemas.openxmlformats.org/officeDocument/2006/relationships/image" Target="../media/image259.png"/><Relationship Id="rId2" Type="http://schemas.openxmlformats.org/officeDocument/2006/relationships/notesSlide" Target="../notesSlides/notesSlide11.xml"/><Relationship Id="rId16" Type="http://schemas.openxmlformats.org/officeDocument/2006/relationships/customXml" Target="../ink/ink259.xml"/><Relationship Id="rId29" Type="http://schemas.openxmlformats.org/officeDocument/2006/relationships/image" Target="../media/image270.png"/><Relationship Id="rId11" Type="http://schemas.openxmlformats.org/officeDocument/2006/relationships/image" Target="../media/image261.png"/><Relationship Id="rId24" Type="http://schemas.openxmlformats.org/officeDocument/2006/relationships/customXml" Target="../ink/ink263.xml"/><Relationship Id="rId32" Type="http://schemas.openxmlformats.org/officeDocument/2006/relationships/customXml" Target="../ink/ink267.xml"/><Relationship Id="rId37" Type="http://schemas.openxmlformats.org/officeDocument/2006/relationships/image" Target="../media/image274.png"/><Relationship Id="rId40" Type="http://schemas.openxmlformats.org/officeDocument/2006/relationships/customXml" Target="../ink/ink271.xml"/><Relationship Id="rId45" Type="http://schemas.openxmlformats.org/officeDocument/2006/relationships/image" Target="../media/image278.png"/><Relationship Id="rId53" Type="http://schemas.openxmlformats.org/officeDocument/2006/relationships/image" Target="../media/image282.png"/><Relationship Id="rId58" Type="http://schemas.openxmlformats.org/officeDocument/2006/relationships/customXml" Target="../ink/ink280.xml"/><Relationship Id="rId5" Type="http://schemas.openxmlformats.org/officeDocument/2006/relationships/image" Target="../media/image258.png"/><Relationship Id="rId61" Type="http://schemas.openxmlformats.org/officeDocument/2006/relationships/image" Target="../media/image286.png"/><Relationship Id="rId19" Type="http://schemas.openxmlformats.org/officeDocument/2006/relationships/image" Target="../media/image265.png"/><Relationship Id="rId14" Type="http://schemas.openxmlformats.org/officeDocument/2006/relationships/customXml" Target="../ink/ink258.xml"/><Relationship Id="rId22" Type="http://schemas.openxmlformats.org/officeDocument/2006/relationships/customXml" Target="../ink/ink262.xml"/><Relationship Id="rId27" Type="http://schemas.openxmlformats.org/officeDocument/2006/relationships/image" Target="../media/image269.png"/><Relationship Id="rId30" Type="http://schemas.openxmlformats.org/officeDocument/2006/relationships/customXml" Target="../ink/ink266.xml"/><Relationship Id="rId35" Type="http://schemas.openxmlformats.org/officeDocument/2006/relationships/image" Target="../media/image273.png"/><Relationship Id="rId43" Type="http://schemas.openxmlformats.org/officeDocument/2006/relationships/image" Target="../media/image277.png"/><Relationship Id="rId48" Type="http://schemas.openxmlformats.org/officeDocument/2006/relationships/customXml" Target="../ink/ink275.xml"/><Relationship Id="rId56" Type="http://schemas.openxmlformats.org/officeDocument/2006/relationships/customXml" Target="../ink/ink279.xml"/><Relationship Id="rId8" Type="http://schemas.openxmlformats.org/officeDocument/2006/relationships/customXml" Target="../ink/ink255.xml"/><Relationship Id="rId51" Type="http://schemas.openxmlformats.org/officeDocument/2006/relationships/image" Target="../media/image281.png"/><Relationship Id="rId3" Type="http://schemas.openxmlformats.org/officeDocument/2006/relationships/image" Target="../media/image3.png"/><Relationship Id="rId12" Type="http://schemas.openxmlformats.org/officeDocument/2006/relationships/customXml" Target="../ink/ink257.xml"/><Relationship Id="rId17" Type="http://schemas.openxmlformats.org/officeDocument/2006/relationships/image" Target="../media/image264.png"/><Relationship Id="rId25" Type="http://schemas.openxmlformats.org/officeDocument/2006/relationships/image" Target="../media/image268.png"/><Relationship Id="rId33" Type="http://schemas.openxmlformats.org/officeDocument/2006/relationships/image" Target="../media/image272.png"/><Relationship Id="rId38" Type="http://schemas.openxmlformats.org/officeDocument/2006/relationships/customXml" Target="../ink/ink270.xml"/><Relationship Id="rId46" Type="http://schemas.openxmlformats.org/officeDocument/2006/relationships/customXml" Target="../ink/ink274.xml"/><Relationship Id="rId59" Type="http://schemas.openxmlformats.org/officeDocument/2006/relationships/image" Target="../media/image285.png"/><Relationship Id="rId20" Type="http://schemas.openxmlformats.org/officeDocument/2006/relationships/customXml" Target="../ink/ink261.xml"/><Relationship Id="rId41" Type="http://schemas.openxmlformats.org/officeDocument/2006/relationships/image" Target="../media/image276.png"/><Relationship Id="rId54" Type="http://schemas.openxmlformats.org/officeDocument/2006/relationships/customXml" Target="../ink/ink278.xml"/><Relationship Id="rId1" Type="http://schemas.openxmlformats.org/officeDocument/2006/relationships/slideLayout" Target="../slideLayouts/slideLayout1.xml"/><Relationship Id="rId6" Type="http://schemas.openxmlformats.org/officeDocument/2006/relationships/customXml" Target="../ink/ink254.xml"/><Relationship Id="rId15" Type="http://schemas.openxmlformats.org/officeDocument/2006/relationships/image" Target="../media/image263.png"/><Relationship Id="rId23" Type="http://schemas.openxmlformats.org/officeDocument/2006/relationships/image" Target="../media/image267.png"/><Relationship Id="rId28" Type="http://schemas.openxmlformats.org/officeDocument/2006/relationships/customXml" Target="../ink/ink265.xml"/><Relationship Id="rId36" Type="http://schemas.openxmlformats.org/officeDocument/2006/relationships/customXml" Target="../ink/ink269.xml"/><Relationship Id="rId49" Type="http://schemas.openxmlformats.org/officeDocument/2006/relationships/image" Target="../media/image280.png"/><Relationship Id="rId57" Type="http://schemas.openxmlformats.org/officeDocument/2006/relationships/image" Target="../media/image284.png"/><Relationship Id="rId10" Type="http://schemas.openxmlformats.org/officeDocument/2006/relationships/customXml" Target="../ink/ink256.xml"/><Relationship Id="rId31" Type="http://schemas.openxmlformats.org/officeDocument/2006/relationships/image" Target="../media/image271.png"/><Relationship Id="rId44" Type="http://schemas.openxmlformats.org/officeDocument/2006/relationships/customXml" Target="../ink/ink273.xml"/><Relationship Id="rId52" Type="http://schemas.openxmlformats.org/officeDocument/2006/relationships/customXml" Target="../ink/ink277.xml"/><Relationship Id="rId60" Type="http://schemas.openxmlformats.org/officeDocument/2006/relationships/customXml" Target="../ink/ink281.xml"/><Relationship Id="rId4" Type="http://schemas.openxmlformats.org/officeDocument/2006/relationships/customXml" Target="../ink/ink253.xml"/><Relationship Id="rId9" Type="http://schemas.openxmlformats.org/officeDocument/2006/relationships/image" Target="../media/image260.png"/></Relationships>
</file>

<file path=ppt/slides/_rels/slide12.xml.rels><?xml version="1.0" encoding="UTF-8" standalone="yes"?>
<Relationships xmlns="http://schemas.openxmlformats.org/package/2006/relationships"><Relationship Id="rId8" Type="http://schemas.openxmlformats.org/officeDocument/2006/relationships/customXml" Target="../ink/ink284.xml"/><Relationship Id="rId3" Type="http://schemas.openxmlformats.org/officeDocument/2006/relationships/image" Target="../media/image3.png"/><Relationship Id="rId7" Type="http://schemas.openxmlformats.org/officeDocument/2006/relationships/image" Target="../media/image28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83.xml"/><Relationship Id="rId11" Type="http://schemas.openxmlformats.org/officeDocument/2006/relationships/image" Target="../media/image290.png"/><Relationship Id="rId5" Type="http://schemas.openxmlformats.org/officeDocument/2006/relationships/image" Target="../media/image287.png"/><Relationship Id="rId10" Type="http://schemas.openxmlformats.org/officeDocument/2006/relationships/customXml" Target="../ink/ink285.xml"/><Relationship Id="rId4" Type="http://schemas.openxmlformats.org/officeDocument/2006/relationships/customXml" Target="../ink/ink282.xml"/><Relationship Id="rId9" Type="http://schemas.openxmlformats.org/officeDocument/2006/relationships/image" Target="../media/image28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9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87.xml"/><Relationship Id="rId5" Type="http://schemas.openxmlformats.org/officeDocument/2006/relationships/image" Target="../media/image291.png"/><Relationship Id="rId4" Type="http://schemas.openxmlformats.org/officeDocument/2006/relationships/customXml" Target="../ink/ink286.xml"/></Relationships>
</file>

<file path=ppt/slides/_rels/slide15.xml.rels><?xml version="1.0" encoding="UTF-8" standalone="yes"?>
<Relationships xmlns="http://schemas.openxmlformats.org/package/2006/relationships"><Relationship Id="rId13" Type="http://schemas.openxmlformats.org/officeDocument/2006/relationships/image" Target="../media/image297.png"/><Relationship Id="rId18" Type="http://schemas.openxmlformats.org/officeDocument/2006/relationships/customXml" Target="../ink/ink295.xml"/><Relationship Id="rId26" Type="http://schemas.openxmlformats.org/officeDocument/2006/relationships/customXml" Target="../ink/ink299.xml"/><Relationship Id="rId21" Type="http://schemas.openxmlformats.org/officeDocument/2006/relationships/image" Target="../media/image301.png"/><Relationship Id="rId34" Type="http://schemas.openxmlformats.org/officeDocument/2006/relationships/customXml" Target="../ink/ink303.xml"/><Relationship Id="rId7" Type="http://schemas.openxmlformats.org/officeDocument/2006/relationships/image" Target="../media/image294.png"/><Relationship Id="rId12" Type="http://schemas.openxmlformats.org/officeDocument/2006/relationships/customXml" Target="../ink/ink292.xml"/><Relationship Id="rId17" Type="http://schemas.openxmlformats.org/officeDocument/2006/relationships/image" Target="../media/image299.png"/><Relationship Id="rId25" Type="http://schemas.openxmlformats.org/officeDocument/2006/relationships/image" Target="../media/image303.png"/><Relationship Id="rId33" Type="http://schemas.openxmlformats.org/officeDocument/2006/relationships/image" Target="../media/image307.png"/><Relationship Id="rId2" Type="http://schemas.openxmlformats.org/officeDocument/2006/relationships/notesSlide" Target="../notesSlides/notesSlide15.xml"/><Relationship Id="rId16" Type="http://schemas.openxmlformats.org/officeDocument/2006/relationships/customXml" Target="../ink/ink294.xml"/><Relationship Id="rId20" Type="http://schemas.openxmlformats.org/officeDocument/2006/relationships/customXml" Target="../ink/ink296.xml"/><Relationship Id="rId29" Type="http://schemas.openxmlformats.org/officeDocument/2006/relationships/image" Target="../media/image305.png"/><Relationship Id="rId1" Type="http://schemas.openxmlformats.org/officeDocument/2006/relationships/slideLayout" Target="../slideLayouts/slideLayout1.xml"/><Relationship Id="rId6" Type="http://schemas.openxmlformats.org/officeDocument/2006/relationships/customXml" Target="../ink/ink289.xml"/><Relationship Id="rId11" Type="http://schemas.openxmlformats.org/officeDocument/2006/relationships/image" Target="../media/image296.png"/><Relationship Id="rId24" Type="http://schemas.openxmlformats.org/officeDocument/2006/relationships/customXml" Target="../ink/ink298.xml"/><Relationship Id="rId32" Type="http://schemas.openxmlformats.org/officeDocument/2006/relationships/customXml" Target="../ink/ink302.xml"/><Relationship Id="rId37" Type="http://schemas.openxmlformats.org/officeDocument/2006/relationships/image" Target="../media/image309.png"/><Relationship Id="rId5" Type="http://schemas.openxmlformats.org/officeDocument/2006/relationships/image" Target="../media/image293.png"/><Relationship Id="rId15" Type="http://schemas.openxmlformats.org/officeDocument/2006/relationships/image" Target="../media/image298.png"/><Relationship Id="rId23" Type="http://schemas.openxmlformats.org/officeDocument/2006/relationships/image" Target="../media/image302.png"/><Relationship Id="rId28" Type="http://schemas.openxmlformats.org/officeDocument/2006/relationships/customXml" Target="../ink/ink300.xml"/><Relationship Id="rId36" Type="http://schemas.openxmlformats.org/officeDocument/2006/relationships/customXml" Target="../ink/ink304.xml"/><Relationship Id="rId10" Type="http://schemas.openxmlformats.org/officeDocument/2006/relationships/customXml" Target="../ink/ink291.xml"/><Relationship Id="rId19" Type="http://schemas.openxmlformats.org/officeDocument/2006/relationships/image" Target="../media/image300.png"/><Relationship Id="rId31" Type="http://schemas.openxmlformats.org/officeDocument/2006/relationships/image" Target="../media/image306.png"/><Relationship Id="rId4" Type="http://schemas.openxmlformats.org/officeDocument/2006/relationships/customXml" Target="../ink/ink288.xml"/><Relationship Id="rId9" Type="http://schemas.openxmlformats.org/officeDocument/2006/relationships/image" Target="../media/image295.png"/><Relationship Id="rId14" Type="http://schemas.openxmlformats.org/officeDocument/2006/relationships/customXml" Target="../ink/ink293.xml"/><Relationship Id="rId22" Type="http://schemas.openxmlformats.org/officeDocument/2006/relationships/customXml" Target="../ink/ink297.xml"/><Relationship Id="rId27" Type="http://schemas.openxmlformats.org/officeDocument/2006/relationships/image" Target="../media/image304.png"/><Relationship Id="rId30" Type="http://schemas.openxmlformats.org/officeDocument/2006/relationships/customXml" Target="../ink/ink301.xml"/><Relationship Id="rId35" Type="http://schemas.openxmlformats.org/officeDocument/2006/relationships/image" Target="../media/image308.png"/><Relationship Id="rId8" Type="http://schemas.openxmlformats.org/officeDocument/2006/relationships/customXml" Target="../ink/ink290.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3" Type="http://schemas.openxmlformats.org/officeDocument/2006/relationships/image" Target="../media/image314.png"/><Relationship Id="rId18" Type="http://schemas.openxmlformats.org/officeDocument/2006/relationships/customXml" Target="../ink/ink312.xml"/><Relationship Id="rId26" Type="http://schemas.openxmlformats.org/officeDocument/2006/relationships/customXml" Target="../ink/ink316.xml"/><Relationship Id="rId39" Type="http://schemas.openxmlformats.org/officeDocument/2006/relationships/image" Target="../media/image327.png"/><Relationship Id="rId21" Type="http://schemas.openxmlformats.org/officeDocument/2006/relationships/image" Target="../media/image318.png"/><Relationship Id="rId34" Type="http://schemas.openxmlformats.org/officeDocument/2006/relationships/customXml" Target="../ink/ink320.xml"/><Relationship Id="rId42" Type="http://schemas.openxmlformats.org/officeDocument/2006/relationships/customXml" Target="../ink/ink324.xml"/><Relationship Id="rId7" Type="http://schemas.openxmlformats.org/officeDocument/2006/relationships/image" Target="../media/image311.png"/><Relationship Id="rId2" Type="http://schemas.openxmlformats.org/officeDocument/2006/relationships/notesSlide" Target="../notesSlides/notesSlide16.xml"/><Relationship Id="rId16" Type="http://schemas.openxmlformats.org/officeDocument/2006/relationships/customXml" Target="../ink/ink311.xml"/><Relationship Id="rId29" Type="http://schemas.openxmlformats.org/officeDocument/2006/relationships/image" Target="../media/image322.png"/><Relationship Id="rId1" Type="http://schemas.openxmlformats.org/officeDocument/2006/relationships/slideLayout" Target="../slideLayouts/slideLayout1.xml"/><Relationship Id="rId6" Type="http://schemas.openxmlformats.org/officeDocument/2006/relationships/customXml" Target="../ink/ink306.xml"/><Relationship Id="rId11" Type="http://schemas.openxmlformats.org/officeDocument/2006/relationships/image" Target="../media/image313.png"/><Relationship Id="rId24" Type="http://schemas.openxmlformats.org/officeDocument/2006/relationships/customXml" Target="../ink/ink315.xml"/><Relationship Id="rId32" Type="http://schemas.openxmlformats.org/officeDocument/2006/relationships/customXml" Target="../ink/ink319.xml"/><Relationship Id="rId37" Type="http://schemas.openxmlformats.org/officeDocument/2006/relationships/image" Target="../media/image326.png"/><Relationship Id="rId40" Type="http://schemas.openxmlformats.org/officeDocument/2006/relationships/customXml" Target="../ink/ink323.xml"/><Relationship Id="rId45" Type="http://schemas.openxmlformats.org/officeDocument/2006/relationships/image" Target="../media/image330.png"/><Relationship Id="rId5" Type="http://schemas.openxmlformats.org/officeDocument/2006/relationships/image" Target="../media/image310.png"/><Relationship Id="rId15" Type="http://schemas.openxmlformats.org/officeDocument/2006/relationships/image" Target="../media/image315.png"/><Relationship Id="rId23" Type="http://schemas.openxmlformats.org/officeDocument/2006/relationships/image" Target="../media/image319.png"/><Relationship Id="rId28" Type="http://schemas.openxmlformats.org/officeDocument/2006/relationships/customXml" Target="../ink/ink317.xml"/><Relationship Id="rId36" Type="http://schemas.openxmlformats.org/officeDocument/2006/relationships/customXml" Target="../ink/ink321.xml"/><Relationship Id="rId10" Type="http://schemas.openxmlformats.org/officeDocument/2006/relationships/customXml" Target="../ink/ink308.xml"/><Relationship Id="rId19" Type="http://schemas.openxmlformats.org/officeDocument/2006/relationships/image" Target="../media/image317.png"/><Relationship Id="rId31" Type="http://schemas.openxmlformats.org/officeDocument/2006/relationships/image" Target="../media/image323.png"/><Relationship Id="rId44" Type="http://schemas.openxmlformats.org/officeDocument/2006/relationships/customXml" Target="../ink/ink325.xml"/><Relationship Id="rId4" Type="http://schemas.openxmlformats.org/officeDocument/2006/relationships/customXml" Target="../ink/ink305.xml"/><Relationship Id="rId9" Type="http://schemas.openxmlformats.org/officeDocument/2006/relationships/image" Target="../media/image312.png"/><Relationship Id="rId14" Type="http://schemas.openxmlformats.org/officeDocument/2006/relationships/customXml" Target="../ink/ink310.xml"/><Relationship Id="rId22" Type="http://schemas.openxmlformats.org/officeDocument/2006/relationships/customXml" Target="../ink/ink314.xml"/><Relationship Id="rId27" Type="http://schemas.openxmlformats.org/officeDocument/2006/relationships/image" Target="../media/image321.png"/><Relationship Id="rId30" Type="http://schemas.openxmlformats.org/officeDocument/2006/relationships/customXml" Target="../ink/ink318.xml"/><Relationship Id="rId35" Type="http://schemas.openxmlformats.org/officeDocument/2006/relationships/image" Target="../media/image325.png"/><Relationship Id="rId43" Type="http://schemas.openxmlformats.org/officeDocument/2006/relationships/image" Target="../media/image329.png"/><Relationship Id="rId8" Type="http://schemas.openxmlformats.org/officeDocument/2006/relationships/customXml" Target="../ink/ink307.xml"/><Relationship Id="rId3" Type="http://schemas.openxmlformats.org/officeDocument/2006/relationships/image" Target="../media/image3.png"/><Relationship Id="rId12" Type="http://schemas.openxmlformats.org/officeDocument/2006/relationships/customXml" Target="../ink/ink309.xml"/><Relationship Id="rId17" Type="http://schemas.openxmlformats.org/officeDocument/2006/relationships/image" Target="../media/image316.png"/><Relationship Id="rId25" Type="http://schemas.openxmlformats.org/officeDocument/2006/relationships/image" Target="../media/image320.png"/><Relationship Id="rId33" Type="http://schemas.openxmlformats.org/officeDocument/2006/relationships/image" Target="../media/image324.png"/><Relationship Id="rId38" Type="http://schemas.openxmlformats.org/officeDocument/2006/relationships/customXml" Target="../ink/ink322.xml"/><Relationship Id="rId20" Type="http://schemas.openxmlformats.org/officeDocument/2006/relationships/customXml" Target="../ink/ink313.xml"/><Relationship Id="rId41" Type="http://schemas.openxmlformats.org/officeDocument/2006/relationships/image" Target="../media/image328.png"/></Relationships>
</file>

<file path=ppt/slides/_rels/slide17.xml.rels><?xml version="1.0" encoding="UTF-8" standalone="yes"?>
<Relationships xmlns="http://schemas.openxmlformats.org/package/2006/relationships"><Relationship Id="rId8" Type="http://schemas.openxmlformats.org/officeDocument/2006/relationships/customXml" Target="../ink/ink328.xml"/><Relationship Id="rId13" Type="http://schemas.openxmlformats.org/officeDocument/2006/relationships/image" Target="../media/image335.png"/><Relationship Id="rId18" Type="http://schemas.openxmlformats.org/officeDocument/2006/relationships/customXml" Target="../ink/ink333.xml"/><Relationship Id="rId3" Type="http://schemas.openxmlformats.org/officeDocument/2006/relationships/image" Target="../media/image3.png"/><Relationship Id="rId7" Type="http://schemas.openxmlformats.org/officeDocument/2006/relationships/image" Target="../media/image332.png"/><Relationship Id="rId12" Type="http://schemas.openxmlformats.org/officeDocument/2006/relationships/customXml" Target="../ink/ink330.xml"/><Relationship Id="rId17" Type="http://schemas.openxmlformats.org/officeDocument/2006/relationships/image" Target="../media/image337.png"/><Relationship Id="rId2" Type="http://schemas.openxmlformats.org/officeDocument/2006/relationships/notesSlide" Target="../notesSlides/notesSlide17.xml"/><Relationship Id="rId16" Type="http://schemas.openxmlformats.org/officeDocument/2006/relationships/customXml" Target="../ink/ink332.xml"/><Relationship Id="rId1" Type="http://schemas.openxmlformats.org/officeDocument/2006/relationships/slideLayout" Target="../slideLayouts/slideLayout1.xml"/><Relationship Id="rId6" Type="http://schemas.openxmlformats.org/officeDocument/2006/relationships/customXml" Target="../ink/ink327.xml"/><Relationship Id="rId11" Type="http://schemas.openxmlformats.org/officeDocument/2006/relationships/image" Target="../media/image334.png"/><Relationship Id="rId5" Type="http://schemas.openxmlformats.org/officeDocument/2006/relationships/image" Target="../media/image331.png"/><Relationship Id="rId15" Type="http://schemas.openxmlformats.org/officeDocument/2006/relationships/image" Target="../media/image336.png"/><Relationship Id="rId10" Type="http://schemas.openxmlformats.org/officeDocument/2006/relationships/customXml" Target="../ink/ink329.xml"/><Relationship Id="rId19" Type="http://schemas.openxmlformats.org/officeDocument/2006/relationships/image" Target="../media/image338.png"/><Relationship Id="rId4" Type="http://schemas.openxmlformats.org/officeDocument/2006/relationships/customXml" Target="../ink/ink326.xml"/><Relationship Id="rId9" Type="http://schemas.openxmlformats.org/officeDocument/2006/relationships/image" Target="../media/image333.png"/><Relationship Id="rId14" Type="http://schemas.openxmlformats.org/officeDocument/2006/relationships/customXml" Target="../ink/ink3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customXml" Target="../ink/ink5.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customXml" Target="../ink/ink8.xml"/><Relationship Id="rId13" Type="http://schemas.openxmlformats.org/officeDocument/2006/relationships/image" Target="../media/image15.png"/><Relationship Id="rId18" Type="http://schemas.openxmlformats.org/officeDocument/2006/relationships/customXml" Target="../ink/ink13.xml"/><Relationship Id="rId26" Type="http://schemas.openxmlformats.org/officeDocument/2006/relationships/customXml" Target="../ink/ink17.xml"/><Relationship Id="rId3" Type="http://schemas.openxmlformats.org/officeDocument/2006/relationships/image" Target="../media/image3.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customXml" Target="../ink/ink10.xml"/><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customXml" Target="../ink/ink12.xml"/><Relationship Id="rId20" Type="http://schemas.openxmlformats.org/officeDocument/2006/relationships/customXml" Target="../ink/ink14.xml"/><Relationship Id="rId1" Type="http://schemas.openxmlformats.org/officeDocument/2006/relationships/slideLayout" Target="../slideLayouts/slideLayout1.xml"/><Relationship Id="rId6" Type="http://schemas.openxmlformats.org/officeDocument/2006/relationships/customXml" Target="../ink/ink7.xml"/><Relationship Id="rId11" Type="http://schemas.openxmlformats.org/officeDocument/2006/relationships/image" Target="../media/image14.png"/><Relationship Id="rId24" Type="http://schemas.openxmlformats.org/officeDocument/2006/relationships/customXml" Target="../ink/ink16.xml"/><Relationship Id="rId5" Type="http://schemas.openxmlformats.org/officeDocument/2006/relationships/image" Target="../media/image11.png"/><Relationship Id="rId15" Type="http://schemas.openxmlformats.org/officeDocument/2006/relationships/image" Target="../media/image16.png"/><Relationship Id="rId23" Type="http://schemas.openxmlformats.org/officeDocument/2006/relationships/image" Target="../media/image20.png"/><Relationship Id="rId10" Type="http://schemas.openxmlformats.org/officeDocument/2006/relationships/customXml" Target="../ink/ink9.xml"/><Relationship Id="rId19" Type="http://schemas.openxmlformats.org/officeDocument/2006/relationships/image" Target="../media/image18.png"/><Relationship Id="rId4" Type="http://schemas.openxmlformats.org/officeDocument/2006/relationships/customXml" Target="../ink/ink6.xml"/><Relationship Id="rId9" Type="http://schemas.openxmlformats.org/officeDocument/2006/relationships/image" Target="../media/image13.png"/><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22.png"/></Relationships>
</file>

<file path=ppt/slides/_rels/slide6.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customXml" Target="../ink/ink25.xml"/><Relationship Id="rId26" Type="http://schemas.openxmlformats.org/officeDocument/2006/relationships/customXml" Target="../ink/ink29.xml"/><Relationship Id="rId39" Type="http://schemas.openxmlformats.org/officeDocument/2006/relationships/image" Target="../media/image40.png"/><Relationship Id="rId21" Type="http://schemas.openxmlformats.org/officeDocument/2006/relationships/image" Target="../media/image31.png"/><Relationship Id="rId34" Type="http://schemas.openxmlformats.org/officeDocument/2006/relationships/customXml" Target="../ink/ink33.xml"/><Relationship Id="rId42" Type="http://schemas.openxmlformats.org/officeDocument/2006/relationships/customXml" Target="../ink/ink37.xml"/><Relationship Id="rId47" Type="http://schemas.openxmlformats.org/officeDocument/2006/relationships/image" Target="../media/image44.png"/><Relationship Id="rId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customXml" Target="../ink/ink24.xml"/><Relationship Id="rId29" Type="http://schemas.openxmlformats.org/officeDocument/2006/relationships/image" Target="../media/image35.png"/><Relationship Id="rId11" Type="http://schemas.openxmlformats.org/officeDocument/2006/relationships/image" Target="../media/image26.png"/><Relationship Id="rId24" Type="http://schemas.openxmlformats.org/officeDocument/2006/relationships/customXml" Target="../ink/ink28.xml"/><Relationship Id="rId32" Type="http://schemas.openxmlformats.org/officeDocument/2006/relationships/customXml" Target="../ink/ink32.xml"/><Relationship Id="rId37" Type="http://schemas.openxmlformats.org/officeDocument/2006/relationships/image" Target="../media/image39.png"/><Relationship Id="rId40" Type="http://schemas.openxmlformats.org/officeDocument/2006/relationships/customXml" Target="../ink/ink36.xml"/><Relationship Id="rId45" Type="http://schemas.openxmlformats.org/officeDocument/2006/relationships/image" Target="../media/image43.png"/><Relationship Id="rId5" Type="http://schemas.openxmlformats.org/officeDocument/2006/relationships/image" Target="../media/image23.png"/><Relationship Id="rId15" Type="http://schemas.openxmlformats.org/officeDocument/2006/relationships/image" Target="../media/image28.png"/><Relationship Id="rId23" Type="http://schemas.openxmlformats.org/officeDocument/2006/relationships/image" Target="../media/image32.png"/><Relationship Id="rId28" Type="http://schemas.openxmlformats.org/officeDocument/2006/relationships/customXml" Target="../ink/ink30.xml"/><Relationship Id="rId36" Type="http://schemas.openxmlformats.org/officeDocument/2006/relationships/customXml" Target="../ink/ink34.xml"/><Relationship Id="rId49" Type="http://schemas.openxmlformats.org/officeDocument/2006/relationships/image" Target="../media/image45.png"/><Relationship Id="rId10" Type="http://schemas.openxmlformats.org/officeDocument/2006/relationships/customXml" Target="../ink/ink21.xml"/><Relationship Id="rId19" Type="http://schemas.openxmlformats.org/officeDocument/2006/relationships/image" Target="../media/image30.png"/><Relationship Id="rId31" Type="http://schemas.openxmlformats.org/officeDocument/2006/relationships/image" Target="../media/image36.png"/><Relationship Id="rId44" Type="http://schemas.openxmlformats.org/officeDocument/2006/relationships/customXml" Target="../ink/ink38.xml"/><Relationship Id="rId4" Type="http://schemas.openxmlformats.org/officeDocument/2006/relationships/customXml" Target="../ink/ink18.xml"/><Relationship Id="rId9" Type="http://schemas.openxmlformats.org/officeDocument/2006/relationships/image" Target="../media/image25.png"/><Relationship Id="rId14" Type="http://schemas.openxmlformats.org/officeDocument/2006/relationships/customXml" Target="../ink/ink23.xml"/><Relationship Id="rId22" Type="http://schemas.openxmlformats.org/officeDocument/2006/relationships/customXml" Target="../ink/ink27.xml"/><Relationship Id="rId27" Type="http://schemas.openxmlformats.org/officeDocument/2006/relationships/image" Target="../media/image34.png"/><Relationship Id="rId30" Type="http://schemas.openxmlformats.org/officeDocument/2006/relationships/customXml" Target="../ink/ink31.xml"/><Relationship Id="rId35" Type="http://schemas.openxmlformats.org/officeDocument/2006/relationships/image" Target="../media/image38.png"/><Relationship Id="rId43" Type="http://schemas.openxmlformats.org/officeDocument/2006/relationships/image" Target="../media/image42.png"/><Relationship Id="rId48" Type="http://schemas.openxmlformats.org/officeDocument/2006/relationships/customXml" Target="../ink/ink40.xml"/><Relationship Id="rId8" Type="http://schemas.openxmlformats.org/officeDocument/2006/relationships/customXml" Target="../ink/ink20.xml"/><Relationship Id="rId3" Type="http://schemas.openxmlformats.org/officeDocument/2006/relationships/image" Target="../media/image3.png"/><Relationship Id="rId12" Type="http://schemas.openxmlformats.org/officeDocument/2006/relationships/customXml" Target="../ink/ink22.xml"/><Relationship Id="rId17" Type="http://schemas.openxmlformats.org/officeDocument/2006/relationships/image" Target="../media/image29.png"/><Relationship Id="rId25" Type="http://schemas.openxmlformats.org/officeDocument/2006/relationships/image" Target="../media/image33.png"/><Relationship Id="rId33" Type="http://schemas.openxmlformats.org/officeDocument/2006/relationships/image" Target="../media/image37.png"/><Relationship Id="rId38" Type="http://schemas.openxmlformats.org/officeDocument/2006/relationships/customXml" Target="../ink/ink35.xml"/><Relationship Id="rId46" Type="http://schemas.openxmlformats.org/officeDocument/2006/relationships/customXml" Target="../ink/ink39.xml"/><Relationship Id="rId20" Type="http://schemas.openxmlformats.org/officeDocument/2006/relationships/customXml" Target="../ink/ink26.xml"/><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customXml" Target="../ink/ink19.xml"/></Relationships>
</file>

<file path=ppt/slides/_rels/slide7.xml.rels><?xml version="1.0" encoding="UTF-8" standalone="yes"?>
<Relationships xmlns="http://schemas.openxmlformats.org/package/2006/relationships"><Relationship Id="rId26" Type="http://schemas.openxmlformats.org/officeDocument/2006/relationships/customXml" Target="../ink/ink52.xml"/><Relationship Id="rId21" Type="http://schemas.openxmlformats.org/officeDocument/2006/relationships/image" Target="../media/image54.png"/><Relationship Id="rId34" Type="http://schemas.openxmlformats.org/officeDocument/2006/relationships/customXml" Target="../ink/ink56.xml"/><Relationship Id="rId42" Type="http://schemas.openxmlformats.org/officeDocument/2006/relationships/customXml" Target="../ink/ink60.xml"/><Relationship Id="rId47" Type="http://schemas.openxmlformats.org/officeDocument/2006/relationships/image" Target="../media/image67.png"/><Relationship Id="rId50" Type="http://schemas.openxmlformats.org/officeDocument/2006/relationships/customXml" Target="../ink/ink64.xml"/><Relationship Id="rId55" Type="http://schemas.openxmlformats.org/officeDocument/2006/relationships/image" Target="../media/image71.png"/><Relationship Id="rId63" Type="http://schemas.openxmlformats.org/officeDocument/2006/relationships/image" Target="../media/image75.png"/><Relationship Id="rId7" Type="http://schemas.openxmlformats.org/officeDocument/2006/relationships/image" Target="../media/image47.png"/><Relationship Id="rId2" Type="http://schemas.openxmlformats.org/officeDocument/2006/relationships/notesSlide" Target="../notesSlides/notesSlide7.xml"/><Relationship Id="rId16" Type="http://schemas.openxmlformats.org/officeDocument/2006/relationships/customXml" Target="../ink/ink47.xml"/><Relationship Id="rId29" Type="http://schemas.openxmlformats.org/officeDocument/2006/relationships/image" Target="../media/image58.png"/><Relationship Id="rId11" Type="http://schemas.openxmlformats.org/officeDocument/2006/relationships/image" Target="../media/image49.png"/><Relationship Id="rId24" Type="http://schemas.openxmlformats.org/officeDocument/2006/relationships/customXml" Target="../ink/ink51.xml"/><Relationship Id="rId32" Type="http://schemas.openxmlformats.org/officeDocument/2006/relationships/customXml" Target="../ink/ink55.xml"/><Relationship Id="rId37" Type="http://schemas.openxmlformats.org/officeDocument/2006/relationships/image" Target="../media/image62.png"/><Relationship Id="rId40" Type="http://schemas.openxmlformats.org/officeDocument/2006/relationships/customXml" Target="../ink/ink59.xml"/><Relationship Id="rId45" Type="http://schemas.openxmlformats.org/officeDocument/2006/relationships/image" Target="../media/image66.png"/><Relationship Id="rId53" Type="http://schemas.openxmlformats.org/officeDocument/2006/relationships/image" Target="../media/image70.png"/><Relationship Id="rId58" Type="http://schemas.openxmlformats.org/officeDocument/2006/relationships/customXml" Target="../ink/ink68.xml"/><Relationship Id="rId5" Type="http://schemas.openxmlformats.org/officeDocument/2006/relationships/image" Target="../media/image46.png"/><Relationship Id="rId61" Type="http://schemas.openxmlformats.org/officeDocument/2006/relationships/image" Target="../media/image74.png"/><Relationship Id="rId19" Type="http://schemas.openxmlformats.org/officeDocument/2006/relationships/image" Target="../media/image53.png"/><Relationship Id="rId14" Type="http://schemas.openxmlformats.org/officeDocument/2006/relationships/customXml" Target="../ink/ink46.xml"/><Relationship Id="rId22" Type="http://schemas.openxmlformats.org/officeDocument/2006/relationships/customXml" Target="../ink/ink50.xml"/><Relationship Id="rId27" Type="http://schemas.openxmlformats.org/officeDocument/2006/relationships/image" Target="../media/image57.png"/><Relationship Id="rId30" Type="http://schemas.openxmlformats.org/officeDocument/2006/relationships/customXml" Target="../ink/ink54.xml"/><Relationship Id="rId35" Type="http://schemas.openxmlformats.org/officeDocument/2006/relationships/image" Target="../media/image61.png"/><Relationship Id="rId43" Type="http://schemas.openxmlformats.org/officeDocument/2006/relationships/image" Target="../media/image65.png"/><Relationship Id="rId48" Type="http://schemas.openxmlformats.org/officeDocument/2006/relationships/customXml" Target="../ink/ink63.xml"/><Relationship Id="rId56" Type="http://schemas.openxmlformats.org/officeDocument/2006/relationships/customXml" Target="../ink/ink67.xml"/><Relationship Id="rId64" Type="http://schemas.openxmlformats.org/officeDocument/2006/relationships/customXml" Target="../ink/ink71.xml"/><Relationship Id="rId8" Type="http://schemas.openxmlformats.org/officeDocument/2006/relationships/customXml" Target="../ink/ink43.xml"/><Relationship Id="rId51" Type="http://schemas.openxmlformats.org/officeDocument/2006/relationships/image" Target="../media/image69.png"/><Relationship Id="rId3" Type="http://schemas.openxmlformats.org/officeDocument/2006/relationships/image" Target="../media/image3.png"/><Relationship Id="rId12" Type="http://schemas.openxmlformats.org/officeDocument/2006/relationships/customXml" Target="../ink/ink45.xml"/><Relationship Id="rId17" Type="http://schemas.openxmlformats.org/officeDocument/2006/relationships/image" Target="../media/image52.png"/><Relationship Id="rId25" Type="http://schemas.openxmlformats.org/officeDocument/2006/relationships/image" Target="../media/image56.png"/><Relationship Id="rId33" Type="http://schemas.openxmlformats.org/officeDocument/2006/relationships/image" Target="../media/image60.png"/><Relationship Id="rId38" Type="http://schemas.openxmlformats.org/officeDocument/2006/relationships/customXml" Target="../ink/ink58.xml"/><Relationship Id="rId46" Type="http://schemas.openxmlformats.org/officeDocument/2006/relationships/customXml" Target="../ink/ink62.xml"/><Relationship Id="rId59" Type="http://schemas.openxmlformats.org/officeDocument/2006/relationships/image" Target="../media/image73.png"/><Relationship Id="rId20" Type="http://schemas.openxmlformats.org/officeDocument/2006/relationships/customXml" Target="../ink/ink49.xml"/><Relationship Id="rId41" Type="http://schemas.openxmlformats.org/officeDocument/2006/relationships/image" Target="../media/image64.png"/><Relationship Id="rId54" Type="http://schemas.openxmlformats.org/officeDocument/2006/relationships/customXml" Target="../ink/ink66.xml"/><Relationship Id="rId62" Type="http://schemas.openxmlformats.org/officeDocument/2006/relationships/customXml" Target="../ink/ink70.xml"/><Relationship Id="rId1" Type="http://schemas.openxmlformats.org/officeDocument/2006/relationships/slideLayout" Target="../slideLayouts/slideLayout1.xml"/><Relationship Id="rId6" Type="http://schemas.openxmlformats.org/officeDocument/2006/relationships/customXml" Target="../ink/ink42.xml"/><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customXml" Target="../ink/ink53.xml"/><Relationship Id="rId36" Type="http://schemas.openxmlformats.org/officeDocument/2006/relationships/customXml" Target="../ink/ink57.xml"/><Relationship Id="rId49" Type="http://schemas.openxmlformats.org/officeDocument/2006/relationships/image" Target="../media/image68.png"/><Relationship Id="rId57" Type="http://schemas.openxmlformats.org/officeDocument/2006/relationships/image" Target="../media/image72.png"/><Relationship Id="rId10" Type="http://schemas.openxmlformats.org/officeDocument/2006/relationships/customXml" Target="../ink/ink44.xml"/><Relationship Id="rId31" Type="http://schemas.openxmlformats.org/officeDocument/2006/relationships/image" Target="../media/image59.png"/><Relationship Id="rId44" Type="http://schemas.openxmlformats.org/officeDocument/2006/relationships/customXml" Target="../ink/ink61.xml"/><Relationship Id="rId52" Type="http://schemas.openxmlformats.org/officeDocument/2006/relationships/customXml" Target="../ink/ink65.xml"/><Relationship Id="rId60" Type="http://schemas.openxmlformats.org/officeDocument/2006/relationships/customXml" Target="../ink/ink69.xml"/><Relationship Id="rId65" Type="http://schemas.openxmlformats.org/officeDocument/2006/relationships/image" Target="../media/image76.png"/><Relationship Id="rId4" Type="http://schemas.openxmlformats.org/officeDocument/2006/relationships/customXml" Target="../ink/ink41.xml"/><Relationship Id="rId9" Type="http://schemas.openxmlformats.org/officeDocument/2006/relationships/image" Target="../media/image48.png"/><Relationship Id="rId13" Type="http://schemas.openxmlformats.org/officeDocument/2006/relationships/image" Target="../media/image50.png"/><Relationship Id="rId18" Type="http://schemas.openxmlformats.org/officeDocument/2006/relationships/customXml" Target="../ink/ink48.xml"/><Relationship Id="rId39"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customXml" Target="../ink/ink74.xml"/><Relationship Id="rId3" Type="http://schemas.openxmlformats.org/officeDocument/2006/relationships/image" Target="../media/image3.png"/><Relationship Id="rId7"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ustomXml" Target="../ink/ink73.xml"/><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customXml" Target="../ink/ink75.xml"/><Relationship Id="rId4" Type="http://schemas.openxmlformats.org/officeDocument/2006/relationships/customXml" Target="../ink/ink72.xml"/><Relationship Id="rId9" Type="http://schemas.openxmlformats.org/officeDocument/2006/relationships/image" Target="../media/image7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ס:יב-כב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60:12-22</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808063"/>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070893"/>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ס</a:t>
            </a:r>
          </a:p>
          <a:p>
            <a:pPr algn="r"/>
            <a:r>
              <a:rPr lang="he-IL" sz="2650">
                <a:solidFill>
                  <a:srgbClr val="FFFF00"/>
                </a:solidFill>
                <a:cs typeface="+mj-cs"/>
              </a:rPr>
              <a:t>﻿יב   כִּי-הַגּוֹי וְהַמַּמְלָכָה אֲשֶׁר לֹא-יַעַבְדוּךְ יֹאבֵדוּ וְהַגּוֹיִם חָרֹב יֶחֱרָבוּ: יג   כְּבוֹד הַלְּבָנוֹן אֵלַיִךְ יָבוֹא בְּרוֹשׁ תִּדְהָר וּתְאַשּׁוּר יַחְדָּו לְפָאֵר מְקוֹם מִקְדָּשִׁי וּמְקוֹם רַגְלַי אֲכַבֵּד: יד   וְהָלְכוּ אֵלַיִךְ שְׁחוֹחַ בְּנֵי מְעַנַּיִךְ וְהִשְׁתַּחֲווּ עַל-כַּפּוֹת רַגְלַיִךְ כָּל-מְנַאֲצָיִךְ וְקָרְאוּ לָךְ עִיר יְהֹוָה צִיּוֹן קְדוֹשׁ יִשְֹרָאֵל: טו   תַּחַת הֱיוֹתֵךְ עֲזוּבָה וּשְֹנוּאָה וְאֵין עוֹבֵר וְשַֹמְתִּיךְ לִגְאוֹן עוֹלָם מְשֹוֹשֹ דּוֹר וָדוֹר: טז   וְיָנַקְתְּ חֲלֵב גּוֹיִם וְשֹׁד מְלָכִים תִּינָקִי וְיָדַעַתְּ כִּי אֲנִי יְהֹוָה מוֹשִׁיעֵךְ וְגֹאֲלֵךְ אֲבִיר יַעֲקֹב: יז   תַּחַת הַנְּחֹשֶׁת אָבִיא זָהָב וְתַחַת הַבַּרְזֶל אָבִיא כֶסֶף וְתַחַת הָעֵצִים נְחֹשֶׁת וְתַחַת הָאֲבָנִים בַּרְזֶל וְשַֹמְתִּי פְקֻדָּתֵךְ שָׁלוֹם וְנֹגְשַֹיִךְ צְדָקָה: </a:t>
            </a:r>
            <a:r>
              <a:rPr lang="he-IL" sz="2650">
                <a:solidFill>
                  <a:srgbClr val="FFC000"/>
                </a:solidFill>
                <a:cs typeface="+mj-cs"/>
              </a:rPr>
              <a:t>יח   לֹא-יִשָּׁמַע עוֹד חָמָס בְּאַרְצֵךְ שֹׁד וָשֶׁבֶר בִּגְבוּלָיִךְ וְקָרָאת יְשׁוּעָה חוֹמֹתַיִךְ וּשְׁעָרַיִךְ תְּהִלָּה: יט   לֹא-יִהְיֶה-לָּךְ עוֹד הַשֶּׁמֶשׁ לְאוֹר יוֹמָם וּלְנֹגַהּ הַיָּרֵחַ לֹא-יָאִיר לָךְ וְהָיָה-לָךְ יְהֹוָה לְאוֹר עוֹלָם וֵאלֹהַיִךְ לְתִפְאַרְתֵּךְ: כ   לֹא-יָבוֹא עוֹד שִׁמְשֵׁךְ וִירֵחֵךְ לֹא יֵאָסֵף כִּי יְהֹוָה יִהְיֶה-לָּךְ לְאוֹר עוֹלָם וְשָׁלְמוּ יְמֵי אֶבְלֵךְ: כא   וְעַמֵּךְ כֻּלָּם צַדִּיקִים לְעוֹלָם יִירְשׁוּ אָרֶץ נֵצֶר מַטָּעַו [מַטָּעַי] מַעֲשֵֹה יָדַי לְהִתְפָּאֵר: כב   הַקָּטֹן יִהְיֶה לָאֶלֶף וְהַצָּעִיר לְגוֹי עָצוּם אֲנִי יְהֹוָה בְּעִתָּהּ אֲחִישֶׁנָּה: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01DA495-2FD9-F49E-EF97-7C76476E3451}"/>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0" name="Ink 39">
                <a:extLst>
                  <a:ext uri="{FF2B5EF4-FFF2-40B4-BE49-F238E27FC236}">
                    <a16:creationId xmlns:a16="http://schemas.microsoft.com/office/drawing/2014/main" id="{12D89EF6-BF5B-67BE-9BD4-3462FBA618CD}"/>
                  </a:ext>
                </a:extLst>
              </p14:cNvPr>
              <p14:cNvContentPartPr/>
              <p14:nvPr/>
            </p14:nvContentPartPr>
            <p14:xfrm>
              <a:off x="686916" y="1565588"/>
              <a:ext cx="569160" cy="38520"/>
            </p14:xfrm>
          </p:contentPart>
        </mc:Choice>
        <mc:Fallback>
          <p:pic>
            <p:nvPicPr>
              <p:cNvPr id="40" name="Ink 39">
                <a:extLst>
                  <a:ext uri="{FF2B5EF4-FFF2-40B4-BE49-F238E27FC236}">
                    <a16:creationId xmlns:a16="http://schemas.microsoft.com/office/drawing/2014/main" id="{12D89EF6-BF5B-67BE-9BD4-3462FBA618CD}"/>
                  </a:ext>
                </a:extLst>
              </p:cNvPr>
              <p:cNvPicPr/>
              <p:nvPr/>
            </p:nvPicPr>
            <p:blipFill>
              <a:blip r:embed="rId5"/>
              <a:stretch>
                <a:fillRect/>
              </a:stretch>
            </p:blipFill>
            <p:spPr>
              <a:xfrm>
                <a:off x="669276" y="1547948"/>
                <a:ext cx="604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1" name="Ink 40">
                <a:extLst>
                  <a:ext uri="{FF2B5EF4-FFF2-40B4-BE49-F238E27FC236}">
                    <a16:creationId xmlns:a16="http://schemas.microsoft.com/office/drawing/2014/main" id="{3FB11CBA-71E6-EA53-ABB2-1BC6353F61D0}"/>
                  </a:ext>
                </a:extLst>
              </p14:cNvPr>
              <p14:cNvContentPartPr/>
              <p14:nvPr/>
            </p14:nvContentPartPr>
            <p14:xfrm>
              <a:off x="8560476" y="1955468"/>
              <a:ext cx="627840" cy="34920"/>
            </p14:xfrm>
          </p:contentPart>
        </mc:Choice>
        <mc:Fallback>
          <p:pic>
            <p:nvPicPr>
              <p:cNvPr id="41" name="Ink 40">
                <a:extLst>
                  <a:ext uri="{FF2B5EF4-FFF2-40B4-BE49-F238E27FC236}">
                    <a16:creationId xmlns:a16="http://schemas.microsoft.com/office/drawing/2014/main" id="{3FB11CBA-71E6-EA53-ABB2-1BC6353F61D0}"/>
                  </a:ext>
                </a:extLst>
              </p:cNvPr>
              <p:cNvPicPr/>
              <p:nvPr/>
            </p:nvPicPr>
            <p:blipFill>
              <a:blip r:embed="rId7"/>
              <a:stretch>
                <a:fillRect/>
              </a:stretch>
            </p:blipFill>
            <p:spPr>
              <a:xfrm>
                <a:off x="8542476" y="1937468"/>
                <a:ext cx="6634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5" name="Ink 44">
                <a:extLst>
                  <a:ext uri="{FF2B5EF4-FFF2-40B4-BE49-F238E27FC236}">
                    <a16:creationId xmlns:a16="http://schemas.microsoft.com/office/drawing/2014/main" id="{0B1D7101-9B73-9554-F2F2-AA0C762269A5}"/>
                  </a:ext>
                </a:extLst>
              </p14:cNvPr>
              <p14:cNvContentPartPr/>
              <p14:nvPr/>
            </p14:nvContentPartPr>
            <p14:xfrm>
              <a:off x="4379436" y="1544708"/>
              <a:ext cx="522000" cy="85320"/>
            </p14:xfrm>
          </p:contentPart>
        </mc:Choice>
        <mc:Fallback>
          <p:pic>
            <p:nvPicPr>
              <p:cNvPr id="45" name="Ink 44">
                <a:extLst>
                  <a:ext uri="{FF2B5EF4-FFF2-40B4-BE49-F238E27FC236}">
                    <a16:creationId xmlns:a16="http://schemas.microsoft.com/office/drawing/2014/main" id="{0B1D7101-9B73-9554-F2F2-AA0C762269A5}"/>
                  </a:ext>
                </a:extLst>
              </p:cNvPr>
              <p:cNvPicPr/>
              <p:nvPr/>
            </p:nvPicPr>
            <p:blipFill>
              <a:blip r:embed="rId9"/>
              <a:stretch>
                <a:fillRect/>
              </a:stretch>
            </p:blipFill>
            <p:spPr>
              <a:xfrm>
                <a:off x="4361796" y="1526708"/>
                <a:ext cx="557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0B527F9A-D388-4637-7D23-2073950CC57D}"/>
                  </a:ext>
                </a:extLst>
              </p14:cNvPr>
              <p14:cNvContentPartPr/>
              <p14:nvPr/>
            </p14:nvContentPartPr>
            <p14:xfrm>
              <a:off x="6280596" y="1048268"/>
              <a:ext cx="433080" cy="106920"/>
            </p14:xfrm>
          </p:contentPart>
        </mc:Choice>
        <mc:Fallback>
          <p:pic>
            <p:nvPicPr>
              <p:cNvPr id="9" name="Ink 8">
                <a:extLst>
                  <a:ext uri="{FF2B5EF4-FFF2-40B4-BE49-F238E27FC236}">
                    <a16:creationId xmlns:a16="http://schemas.microsoft.com/office/drawing/2014/main" id="{0B527F9A-D388-4637-7D23-2073950CC57D}"/>
                  </a:ext>
                </a:extLst>
              </p:cNvPr>
              <p:cNvPicPr/>
              <p:nvPr/>
            </p:nvPicPr>
            <p:blipFill>
              <a:blip r:embed="rId11"/>
              <a:stretch>
                <a:fillRect/>
              </a:stretch>
            </p:blipFill>
            <p:spPr>
              <a:xfrm>
                <a:off x="6262956" y="1030268"/>
                <a:ext cx="468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EC44030-1997-6E37-8CFA-501ACF609309}"/>
                  </a:ext>
                </a:extLst>
              </p14:cNvPr>
              <p14:cNvContentPartPr/>
              <p14:nvPr/>
            </p14:nvContentPartPr>
            <p14:xfrm>
              <a:off x="5733756" y="1106948"/>
              <a:ext cx="391680" cy="36360"/>
            </p14:xfrm>
          </p:contentPart>
        </mc:Choice>
        <mc:Fallback>
          <p:pic>
            <p:nvPicPr>
              <p:cNvPr id="10" name="Ink 9">
                <a:extLst>
                  <a:ext uri="{FF2B5EF4-FFF2-40B4-BE49-F238E27FC236}">
                    <a16:creationId xmlns:a16="http://schemas.microsoft.com/office/drawing/2014/main" id="{8EC44030-1997-6E37-8CFA-501ACF609309}"/>
                  </a:ext>
                </a:extLst>
              </p:cNvPr>
              <p:cNvPicPr/>
              <p:nvPr/>
            </p:nvPicPr>
            <p:blipFill>
              <a:blip r:embed="rId13"/>
              <a:stretch>
                <a:fillRect/>
              </a:stretch>
            </p:blipFill>
            <p:spPr>
              <a:xfrm>
                <a:off x="5716116" y="1089308"/>
                <a:ext cx="427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5C1C0D5-09EE-5673-F918-765822366FAF}"/>
                  </a:ext>
                </a:extLst>
              </p14:cNvPr>
              <p14:cNvContentPartPr/>
              <p14:nvPr/>
            </p14:nvContentPartPr>
            <p14:xfrm>
              <a:off x="4950756" y="1182188"/>
              <a:ext cx="813600" cy="29160"/>
            </p14:xfrm>
          </p:contentPart>
        </mc:Choice>
        <mc:Fallback>
          <p:pic>
            <p:nvPicPr>
              <p:cNvPr id="11" name="Ink 10">
                <a:extLst>
                  <a:ext uri="{FF2B5EF4-FFF2-40B4-BE49-F238E27FC236}">
                    <a16:creationId xmlns:a16="http://schemas.microsoft.com/office/drawing/2014/main" id="{85C1C0D5-09EE-5673-F918-765822366FAF}"/>
                  </a:ext>
                </a:extLst>
              </p:cNvPr>
              <p:cNvPicPr/>
              <p:nvPr/>
            </p:nvPicPr>
            <p:blipFill>
              <a:blip r:embed="rId15"/>
              <a:stretch>
                <a:fillRect/>
              </a:stretch>
            </p:blipFill>
            <p:spPr>
              <a:xfrm>
                <a:off x="4932756" y="1164188"/>
                <a:ext cx="849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11475CD-3F3D-37E0-4F34-16AB88885E1B}"/>
                  </a:ext>
                </a:extLst>
              </p14:cNvPr>
              <p14:cNvContentPartPr/>
              <p14:nvPr/>
            </p14:nvContentPartPr>
            <p14:xfrm>
              <a:off x="4308516" y="1131428"/>
              <a:ext cx="512640" cy="38880"/>
            </p14:xfrm>
          </p:contentPart>
        </mc:Choice>
        <mc:Fallback>
          <p:pic>
            <p:nvPicPr>
              <p:cNvPr id="13" name="Ink 12">
                <a:extLst>
                  <a:ext uri="{FF2B5EF4-FFF2-40B4-BE49-F238E27FC236}">
                    <a16:creationId xmlns:a16="http://schemas.microsoft.com/office/drawing/2014/main" id="{D11475CD-3F3D-37E0-4F34-16AB88885E1B}"/>
                  </a:ext>
                </a:extLst>
              </p:cNvPr>
              <p:cNvPicPr/>
              <p:nvPr/>
            </p:nvPicPr>
            <p:blipFill>
              <a:blip r:embed="rId17"/>
              <a:stretch>
                <a:fillRect/>
              </a:stretch>
            </p:blipFill>
            <p:spPr>
              <a:xfrm>
                <a:off x="4290516" y="1113428"/>
                <a:ext cx="54828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C218744-465C-0454-B80E-C8F36DB817EC}"/>
                  </a:ext>
                </a:extLst>
              </p14:cNvPr>
              <p14:cNvContentPartPr/>
              <p14:nvPr/>
            </p14:nvContentPartPr>
            <p14:xfrm>
              <a:off x="3548196" y="1111628"/>
              <a:ext cx="541440" cy="36720"/>
            </p14:xfrm>
          </p:contentPart>
        </mc:Choice>
        <mc:Fallback>
          <p:pic>
            <p:nvPicPr>
              <p:cNvPr id="15" name="Ink 14">
                <a:extLst>
                  <a:ext uri="{FF2B5EF4-FFF2-40B4-BE49-F238E27FC236}">
                    <a16:creationId xmlns:a16="http://schemas.microsoft.com/office/drawing/2014/main" id="{7C218744-465C-0454-B80E-C8F36DB817EC}"/>
                  </a:ext>
                </a:extLst>
              </p:cNvPr>
              <p:cNvPicPr/>
              <p:nvPr/>
            </p:nvPicPr>
            <p:blipFill>
              <a:blip r:embed="rId19"/>
              <a:stretch>
                <a:fillRect/>
              </a:stretch>
            </p:blipFill>
            <p:spPr>
              <a:xfrm>
                <a:off x="3530196" y="1093988"/>
                <a:ext cx="577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BE0A3DA-8893-ADFF-19B5-ADAA2030D308}"/>
                  </a:ext>
                </a:extLst>
              </p14:cNvPr>
              <p14:cNvContentPartPr/>
              <p14:nvPr/>
            </p14:nvContentPartPr>
            <p14:xfrm>
              <a:off x="2858796" y="1159868"/>
              <a:ext cx="517680" cy="29160"/>
            </p14:xfrm>
          </p:contentPart>
        </mc:Choice>
        <mc:Fallback>
          <p:pic>
            <p:nvPicPr>
              <p:cNvPr id="16" name="Ink 15">
                <a:extLst>
                  <a:ext uri="{FF2B5EF4-FFF2-40B4-BE49-F238E27FC236}">
                    <a16:creationId xmlns:a16="http://schemas.microsoft.com/office/drawing/2014/main" id="{7BE0A3DA-8893-ADFF-19B5-ADAA2030D308}"/>
                  </a:ext>
                </a:extLst>
              </p:cNvPr>
              <p:cNvPicPr/>
              <p:nvPr/>
            </p:nvPicPr>
            <p:blipFill>
              <a:blip r:embed="rId21"/>
              <a:stretch>
                <a:fillRect/>
              </a:stretch>
            </p:blipFill>
            <p:spPr>
              <a:xfrm>
                <a:off x="2841156" y="1142228"/>
                <a:ext cx="553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43DA189-6205-2C02-542F-4C69315DD2DC}"/>
                  </a:ext>
                </a:extLst>
              </p14:cNvPr>
              <p14:cNvContentPartPr/>
              <p14:nvPr/>
            </p14:nvContentPartPr>
            <p14:xfrm>
              <a:off x="2099916" y="1131788"/>
              <a:ext cx="706320" cy="60480"/>
            </p14:xfrm>
          </p:contentPart>
        </mc:Choice>
        <mc:Fallback>
          <p:pic>
            <p:nvPicPr>
              <p:cNvPr id="18" name="Ink 17">
                <a:extLst>
                  <a:ext uri="{FF2B5EF4-FFF2-40B4-BE49-F238E27FC236}">
                    <a16:creationId xmlns:a16="http://schemas.microsoft.com/office/drawing/2014/main" id="{D43DA189-6205-2C02-542F-4C69315DD2DC}"/>
                  </a:ext>
                </a:extLst>
              </p:cNvPr>
              <p:cNvPicPr/>
              <p:nvPr/>
            </p:nvPicPr>
            <p:blipFill>
              <a:blip r:embed="rId23"/>
              <a:stretch>
                <a:fillRect/>
              </a:stretch>
            </p:blipFill>
            <p:spPr>
              <a:xfrm>
                <a:off x="2082276" y="1113788"/>
                <a:ext cx="741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95422543-4301-0556-FCA6-0CE6903C5CB9}"/>
                  </a:ext>
                </a:extLst>
              </p14:cNvPr>
              <p14:cNvContentPartPr/>
              <p14:nvPr/>
            </p14:nvContentPartPr>
            <p14:xfrm>
              <a:off x="2048076" y="1055468"/>
              <a:ext cx="1275120" cy="123840"/>
            </p14:xfrm>
          </p:contentPart>
        </mc:Choice>
        <mc:Fallback>
          <p:pic>
            <p:nvPicPr>
              <p:cNvPr id="20" name="Ink 19">
                <a:extLst>
                  <a:ext uri="{FF2B5EF4-FFF2-40B4-BE49-F238E27FC236}">
                    <a16:creationId xmlns:a16="http://schemas.microsoft.com/office/drawing/2014/main" id="{95422543-4301-0556-FCA6-0CE6903C5CB9}"/>
                  </a:ext>
                </a:extLst>
              </p:cNvPr>
              <p:cNvPicPr/>
              <p:nvPr/>
            </p:nvPicPr>
            <p:blipFill>
              <a:blip r:embed="rId25"/>
              <a:stretch>
                <a:fillRect/>
              </a:stretch>
            </p:blipFill>
            <p:spPr>
              <a:xfrm>
                <a:off x="2030076" y="1037828"/>
                <a:ext cx="1310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4CA716AF-D987-BE4F-8857-DCC0E87A82BF}"/>
                  </a:ext>
                </a:extLst>
              </p14:cNvPr>
              <p14:cNvContentPartPr/>
              <p14:nvPr/>
            </p14:nvContentPartPr>
            <p14:xfrm>
              <a:off x="970236" y="1093628"/>
              <a:ext cx="490320" cy="45360"/>
            </p14:xfrm>
          </p:contentPart>
        </mc:Choice>
        <mc:Fallback>
          <p:pic>
            <p:nvPicPr>
              <p:cNvPr id="22" name="Ink 21">
                <a:extLst>
                  <a:ext uri="{FF2B5EF4-FFF2-40B4-BE49-F238E27FC236}">
                    <a16:creationId xmlns:a16="http://schemas.microsoft.com/office/drawing/2014/main" id="{4CA716AF-D987-BE4F-8857-DCC0E87A82BF}"/>
                  </a:ext>
                </a:extLst>
              </p:cNvPr>
              <p:cNvPicPr/>
              <p:nvPr/>
            </p:nvPicPr>
            <p:blipFill>
              <a:blip r:embed="rId27"/>
              <a:stretch>
                <a:fillRect/>
              </a:stretch>
            </p:blipFill>
            <p:spPr>
              <a:xfrm>
                <a:off x="952596" y="1075988"/>
                <a:ext cx="525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9" name="Ink 48">
                <a:extLst>
                  <a:ext uri="{FF2B5EF4-FFF2-40B4-BE49-F238E27FC236}">
                    <a16:creationId xmlns:a16="http://schemas.microsoft.com/office/drawing/2014/main" id="{5CF503F5-C009-B69F-6B4C-8A104CD2D42B}"/>
                  </a:ext>
                </a:extLst>
              </p14:cNvPr>
              <p14:cNvContentPartPr/>
              <p14:nvPr/>
            </p14:nvContentPartPr>
            <p14:xfrm>
              <a:off x="2088036" y="1144748"/>
              <a:ext cx="1542960" cy="444960"/>
            </p14:xfrm>
          </p:contentPart>
        </mc:Choice>
        <mc:Fallback>
          <p:pic>
            <p:nvPicPr>
              <p:cNvPr id="49" name="Ink 48">
                <a:extLst>
                  <a:ext uri="{FF2B5EF4-FFF2-40B4-BE49-F238E27FC236}">
                    <a16:creationId xmlns:a16="http://schemas.microsoft.com/office/drawing/2014/main" id="{5CF503F5-C009-B69F-6B4C-8A104CD2D42B}"/>
                  </a:ext>
                </a:extLst>
              </p:cNvPr>
              <p:cNvPicPr/>
              <p:nvPr/>
            </p:nvPicPr>
            <p:blipFill>
              <a:blip r:embed="rId29"/>
              <a:stretch>
                <a:fillRect/>
              </a:stretch>
            </p:blipFill>
            <p:spPr>
              <a:xfrm>
                <a:off x="2070396" y="1127108"/>
                <a:ext cx="1578600" cy="480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Ink 50">
                <a:extLst>
                  <a:ext uri="{FF2B5EF4-FFF2-40B4-BE49-F238E27FC236}">
                    <a16:creationId xmlns:a16="http://schemas.microsoft.com/office/drawing/2014/main" id="{C81BB8F3-8317-E399-CF87-D7FF30ECF539}"/>
                  </a:ext>
                </a:extLst>
              </p14:cNvPr>
              <p14:cNvContentPartPr/>
              <p14:nvPr/>
            </p14:nvContentPartPr>
            <p14:xfrm>
              <a:off x="826596" y="1552988"/>
              <a:ext cx="1055520" cy="65160"/>
            </p14:xfrm>
          </p:contentPart>
        </mc:Choice>
        <mc:Fallback>
          <p:pic>
            <p:nvPicPr>
              <p:cNvPr id="51" name="Ink 50">
                <a:extLst>
                  <a:ext uri="{FF2B5EF4-FFF2-40B4-BE49-F238E27FC236}">
                    <a16:creationId xmlns:a16="http://schemas.microsoft.com/office/drawing/2014/main" id="{C81BB8F3-8317-E399-CF87-D7FF30ECF539}"/>
                  </a:ext>
                </a:extLst>
              </p:cNvPr>
              <p:cNvPicPr/>
              <p:nvPr/>
            </p:nvPicPr>
            <p:blipFill>
              <a:blip r:embed="rId31"/>
              <a:stretch>
                <a:fillRect/>
              </a:stretch>
            </p:blipFill>
            <p:spPr>
              <a:xfrm>
                <a:off x="808956" y="1535348"/>
                <a:ext cx="1091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3" name="Ink 52">
                <a:extLst>
                  <a:ext uri="{FF2B5EF4-FFF2-40B4-BE49-F238E27FC236}">
                    <a16:creationId xmlns:a16="http://schemas.microsoft.com/office/drawing/2014/main" id="{2AC1D3BF-5DB2-B484-02AC-08E1C4DDF8DA}"/>
                  </a:ext>
                </a:extLst>
              </p14:cNvPr>
              <p14:cNvContentPartPr/>
              <p14:nvPr/>
            </p14:nvContentPartPr>
            <p14:xfrm>
              <a:off x="8652996" y="1896428"/>
              <a:ext cx="453600" cy="76320"/>
            </p14:xfrm>
          </p:contentPart>
        </mc:Choice>
        <mc:Fallback>
          <p:pic>
            <p:nvPicPr>
              <p:cNvPr id="53" name="Ink 52">
                <a:extLst>
                  <a:ext uri="{FF2B5EF4-FFF2-40B4-BE49-F238E27FC236}">
                    <a16:creationId xmlns:a16="http://schemas.microsoft.com/office/drawing/2014/main" id="{2AC1D3BF-5DB2-B484-02AC-08E1C4DDF8DA}"/>
                  </a:ext>
                </a:extLst>
              </p:cNvPr>
              <p:cNvPicPr/>
              <p:nvPr/>
            </p:nvPicPr>
            <p:blipFill>
              <a:blip r:embed="rId33"/>
              <a:stretch>
                <a:fillRect/>
              </a:stretch>
            </p:blipFill>
            <p:spPr>
              <a:xfrm>
                <a:off x="8634996" y="1878788"/>
                <a:ext cx="489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4" name="Ink 53">
                <a:extLst>
                  <a:ext uri="{FF2B5EF4-FFF2-40B4-BE49-F238E27FC236}">
                    <a16:creationId xmlns:a16="http://schemas.microsoft.com/office/drawing/2014/main" id="{F38CC37D-E8B7-64E5-BC0E-9F5C8F68E38A}"/>
                  </a:ext>
                </a:extLst>
              </p14:cNvPr>
              <p14:cNvContentPartPr/>
              <p14:nvPr/>
            </p14:nvContentPartPr>
            <p14:xfrm>
              <a:off x="8563716" y="1926668"/>
              <a:ext cx="709920" cy="122400"/>
            </p14:xfrm>
          </p:contentPart>
        </mc:Choice>
        <mc:Fallback>
          <p:pic>
            <p:nvPicPr>
              <p:cNvPr id="54" name="Ink 53">
                <a:extLst>
                  <a:ext uri="{FF2B5EF4-FFF2-40B4-BE49-F238E27FC236}">
                    <a16:creationId xmlns:a16="http://schemas.microsoft.com/office/drawing/2014/main" id="{F38CC37D-E8B7-64E5-BC0E-9F5C8F68E38A}"/>
                  </a:ext>
                </a:extLst>
              </p:cNvPr>
              <p:cNvPicPr/>
              <p:nvPr/>
            </p:nvPicPr>
            <p:blipFill>
              <a:blip r:embed="rId35"/>
              <a:stretch>
                <a:fillRect/>
              </a:stretch>
            </p:blipFill>
            <p:spPr>
              <a:xfrm>
                <a:off x="8546076" y="1909028"/>
                <a:ext cx="745560" cy="158040"/>
              </a:xfrm>
              <a:prstGeom prst="rect">
                <a:avLst/>
              </a:prstGeom>
            </p:spPr>
          </p:pic>
        </mc:Fallback>
      </mc:AlternateContent>
      <p:grpSp>
        <p:nvGrpSpPr>
          <p:cNvPr id="80" name="Group 79">
            <a:extLst>
              <a:ext uri="{FF2B5EF4-FFF2-40B4-BE49-F238E27FC236}">
                <a16:creationId xmlns:a16="http://schemas.microsoft.com/office/drawing/2014/main" id="{A777EDDB-5587-D239-8617-4AF289682D09}"/>
              </a:ext>
            </a:extLst>
          </p:cNvPr>
          <p:cNvGrpSpPr/>
          <p:nvPr/>
        </p:nvGrpSpPr>
        <p:grpSpPr>
          <a:xfrm>
            <a:off x="5184036" y="2301788"/>
            <a:ext cx="4119480" cy="133200"/>
            <a:chOff x="5184036" y="2301788"/>
            <a:chExt cx="4119480" cy="133200"/>
          </a:xfrm>
        </p:grpSpPr>
        <mc:AlternateContent xmlns:mc="http://schemas.openxmlformats.org/markup-compatibility/2006">
          <mc:Choice xmlns:p14="http://schemas.microsoft.com/office/powerpoint/2010/main" Requires="p14">
            <p:contentPart p14:bwMode="auto" r:id="rId36">
              <p14:nvContentPartPr>
                <p14:cNvPr id="73" name="Ink 72">
                  <a:extLst>
                    <a:ext uri="{FF2B5EF4-FFF2-40B4-BE49-F238E27FC236}">
                      <a16:creationId xmlns:a16="http://schemas.microsoft.com/office/drawing/2014/main" id="{CACAC655-A33C-BB08-6D1A-28492BF90EC3}"/>
                    </a:ext>
                  </a:extLst>
                </p14:cNvPr>
                <p14:cNvContentPartPr/>
                <p14:nvPr/>
              </p14:nvContentPartPr>
              <p14:xfrm>
                <a:off x="8605836" y="2301788"/>
                <a:ext cx="697680" cy="87840"/>
              </p14:xfrm>
            </p:contentPart>
          </mc:Choice>
          <mc:Fallback>
            <p:pic>
              <p:nvPicPr>
                <p:cNvPr id="73" name="Ink 72">
                  <a:extLst>
                    <a:ext uri="{FF2B5EF4-FFF2-40B4-BE49-F238E27FC236}">
                      <a16:creationId xmlns:a16="http://schemas.microsoft.com/office/drawing/2014/main" id="{CACAC655-A33C-BB08-6D1A-28492BF90EC3}"/>
                    </a:ext>
                  </a:extLst>
                </p:cNvPr>
                <p:cNvPicPr/>
                <p:nvPr/>
              </p:nvPicPr>
              <p:blipFill>
                <a:blip r:embed="rId37"/>
                <a:stretch>
                  <a:fillRect/>
                </a:stretch>
              </p:blipFill>
              <p:spPr>
                <a:xfrm>
                  <a:off x="8588196" y="2284148"/>
                  <a:ext cx="733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4" name="Ink 73">
                  <a:extLst>
                    <a:ext uri="{FF2B5EF4-FFF2-40B4-BE49-F238E27FC236}">
                      <a16:creationId xmlns:a16="http://schemas.microsoft.com/office/drawing/2014/main" id="{85C19796-9F48-BA17-C8D6-25EE3939D91D}"/>
                    </a:ext>
                  </a:extLst>
                </p14:cNvPr>
                <p14:cNvContentPartPr/>
                <p14:nvPr/>
              </p14:nvContentPartPr>
              <p14:xfrm>
                <a:off x="8187516" y="2406188"/>
                <a:ext cx="241200" cy="28800"/>
              </p14:xfrm>
            </p:contentPart>
          </mc:Choice>
          <mc:Fallback>
            <p:pic>
              <p:nvPicPr>
                <p:cNvPr id="74" name="Ink 73">
                  <a:extLst>
                    <a:ext uri="{FF2B5EF4-FFF2-40B4-BE49-F238E27FC236}">
                      <a16:creationId xmlns:a16="http://schemas.microsoft.com/office/drawing/2014/main" id="{85C19796-9F48-BA17-C8D6-25EE3939D91D}"/>
                    </a:ext>
                  </a:extLst>
                </p:cNvPr>
                <p:cNvPicPr/>
                <p:nvPr/>
              </p:nvPicPr>
              <p:blipFill>
                <a:blip r:embed="rId39"/>
                <a:stretch>
                  <a:fillRect/>
                </a:stretch>
              </p:blipFill>
              <p:spPr>
                <a:xfrm>
                  <a:off x="8169876" y="2388548"/>
                  <a:ext cx="276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5" name="Ink 74">
                  <a:extLst>
                    <a:ext uri="{FF2B5EF4-FFF2-40B4-BE49-F238E27FC236}">
                      <a16:creationId xmlns:a16="http://schemas.microsoft.com/office/drawing/2014/main" id="{44B4E393-8F66-029D-273A-706642CE1AC0}"/>
                    </a:ext>
                  </a:extLst>
                </p14:cNvPr>
                <p14:cNvContentPartPr/>
                <p14:nvPr/>
              </p14:nvContentPartPr>
              <p14:xfrm>
                <a:off x="7769196" y="2379908"/>
                <a:ext cx="329040" cy="19800"/>
              </p14:xfrm>
            </p:contentPart>
          </mc:Choice>
          <mc:Fallback>
            <p:pic>
              <p:nvPicPr>
                <p:cNvPr id="75" name="Ink 74">
                  <a:extLst>
                    <a:ext uri="{FF2B5EF4-FFF2-40B4-BE49-F238E27FC236}">
                      <a16:creationId xmlns:a16="http://schemas.microsoft.com/office/drawing/2014/main" id="{44B4E393-8F66-029D-273A-706642CE1AC0}"/>
                    </a:ext>
                  </a:extLst>
                </p:cNvPr>
                <p:cNvPicPr/>
                <p:nvPr/>
              </p:nvPicPr>
              <p:blipFill>
                <a:blip r:embed="rId41"/>
                <a:stretch>
                  <a:fillRect/>
                </a:stretch>
              </p:blipFill>
              <p:spPr>
                <a:xfrm>
                  <a:off x="7751196" y="2362268"/>
                  <a:ext cx="3646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7" name="Ink 76">
                  <a:extLst>
                    <a:ext uri="{FF2B5EF4-FFF2-40B4-BE49-F238E27FC236}">
                      <a16:creationId xmlns:a16="http://schemas.microsoft.com/office/drawing/2014/main" id="{63D29B50-FFAD-9AB3-3B5E-C9967848425C}"/>
                    </a:ext>
                  </a:extLst>
                </p14:cNvPr>
                <p14:cNvContentPartPr/>
                <p14:nvPr/>
              </p14:nvContentPartPr>
              <p14:xfrm>
                <a:off x="6175836" y="2380268"/>
                <a:ext cx="1460160" cy="32400"/>
              </p14:xfrm>
            </p:contentPart>
          </mc:Choice>
          <mc:Fallback>
            <p:pic>
              <p:nvPicPr>
                <p:cNvPr id="77" name="Ink 76">
                  <a:extLst>
                    <a:ext uri="{FF2B5EF4-FFF2-40B4-BE49-F238E27FC236}">
                      <a16:creationId xmlns:a16="http://schemas.microsoft.com/office/drawing/2014/main" id="{63D29B50-FFAD-9AB3-3B5E-C9967848425C}"/>
                    </a:ext>
                  </a:extLst>
                </p:cNvPr>
                <p:cNvPicPr/>
                <p:nvPr/>
              </p:nvPicPr>
              <p:blipFill>
                <a:blip r:embed="rId43"/>
                <a:stretch>
                  <a:fillRect/>
                </a:stretch>
              </p:blipFill>
              <p:spPr>
                <a:xfrm>
                  <a:off x="6157836" y="2362628"/>
                  <a:ext cx="14958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9" name="Ink 78">
                  <a:extLst>
                    <a:ext uri="{FF2B5EF4-FFF2-40B4-BE49-F238E27FC236}">
                      <a16:creationId xmlns:a16="http://schemas.microsoft.com/office/drawing/2014/main" id="{C42890D2-AE26-20CB-039D-A50347DAE411}"/>
                    </a:ext>
                  </a:extLst>
                </p14:cNvPr>
                <p14:cNvContentPartPr/>
                <p14:nvPr/>
              </p14:nvContentPartPr>
              <p14:xfrm>
                <a:off x="5184036" y="2305028"/>
                <a:ext cx="722520" cy="74160"/>
              </p14:xfrm>
            </p:contentPart>
          </mc:Choice>
          <mc:Fallback>
            <p:pic>
              <p:nvPicPr>
                <p:cNvPr id="79" name="Ink 78">
                  <a:extLst>
                    <a:ext uri="{FF2B5EF4-FFF2-40B4-BE49-F238E27FC236}">
                      <a16:creationId xmlns:a16="http://schemas.microsoft.com/office/drawing/2014/main" id="{C42890D2-AE26-20CB-039D-A50347DAE411}"/>
                    </a:ext>
                  </a:extLst>
                </p:cNvPr>
                <p:cNvPicPr/>
                <p:nvPr/>
              </p:nvPicPr>
              <p:blipFill>
                <a:blip r:embed="rId45"/>
                <a:stretch>
                  <a:fillRect/>
                </a:stretch>
              </p:blipFill>
              <p:spPr>
                <a:xfrm>
                  <a:off x="5166396" y="2287388"/>
                  <a:ext cx="758160" cy="109800"/>
                </a:xfrm>
                <a:prstGeom prst="rect">
                  <a:avLst/>
                </a:prstGeom>
              </p:spPr>
            </p:pic>
          </mc:Fallback>
        </mc:AlternateContent>
      </p:grpSp>
      <p:grpSp>
        <p:nvGrpSpPr>
          <p:cNvPr id="82" name="Group 81">
            <a:extLst>
              <a:ext uri="{FF2B5EF4-FFF2-40B4-BE49-F238E27FC236}">
                <a16:creationId xmlns:a16="http://schemas.microsoft.com/office/drawing/2014/main" id="{A3F0CFE4-2274-2A6E-7E84-21FA6D753D47}"/>
              </a:ext>
            </a:extLst>
          </p:cNvPr>
          <p:cNvGrpSpPr/>
          <p:nvPr/>
        </p:nvGrpSpPr>
        <p:grpSpPr>
          <a:xfrm>
            <a:off x="558036" y="1867628"/>
            <a:ext cx="7414200" cy="203400"/>
            <a:chOff x="558036" y="1867628"/>
            <a:chExt cx="7414200" cy="203400"/>
          </a:xfrm>
        </p:grpSpPr>
        <mc:AlternateContent xmlns:mc="http://schemas.openxmlformats.org/markup-compatibility/2006">
          <mc:Choice xmlns:p14="http://schemas.microsoft.com/office/powerpoint/2010/main" Requires="p14">
            <p:contentPart p14:bwMode="auto" r:id="rId46">
              <p14:nvContentPartPr>
                <p14:cNvPr id="56" name="Ink 55">
                  <a:extLst>
                    <a:ext uri="{FF2B5EF4-FFF2-40B4-BE49-F238E27FC236}">
                      <a16:creationId xmlns:a16="http://schemas.microsoft.com/office/drawing/2014/main" id="{D480FE2C-52A1-ED7F-8D06-2BCAB5C51A34}"/>
                    </a:ext>
                  </a:extLst>
                </p14:cNvPr>
                <p14:cNvContentPartPr/>
                <p14:nvPr/>
              </p14:nvContentPartPr>
              <p14:xfrm>
                <a:off x="7355916" y="1951868"/>
                <a:ext cx="616320" cy="25920"/>
              </p14:xfrm>
            </p:contentPart>
          </mc:Choice>
          <mc:Fallback>
            <p:pic>
              <p:nvPicPr>
                <p:cNvPr id="56" name="Ink 55">
                  <a:extLst>
                    <a:ext uri="{FF2B5EF4-FFF2-40B4-BE49-F238E27FC236}">
                      <a16:creationId xmlns:a16="http://schemas.microsoft.com/office/drawing/2014/main" id="{D480FE2C-52A1-ED7F-8D06-2BCAB5C51A34}"/>
                    </a:ext>
                  </a:extLst>
                </p:cNvPr>
                <p:cNvPicPr/>
                <p:nvPr/>
              </p:nvPicPr>
              <p:blipFill>
                <a:blip r:embed="rId47"/>
                <a:stretch>
                  <a:fillRect/>
                </a:stretch>
              </p:blipFill>
              <p:spPr>
                <a:xfrm>
                  <a:off x="7338276" y="1933868"/>
                  <a:ext cx="651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Ink 56">
                  <a:extLst>
                    <a:ext uri="{FF2B5EF4-FFF2-40B4-BE49-F238E27FC236}">
                      <a16:creationId xmlns:a16="http://schemas.microsoft.com/office/drawing/2014/main" id="{1F0778E5-9D01-0E9C-A63C-7B0BC131670C}"/>
                    </a:ext>
                  </a:extLst>
                </p14:cNvPr>
                <p14:cNvContentPartPr/>
                <p14:nvPr/>
              </p14:nvContentPartPr>
              <p14:xfrm>
                <a:off x="6788556" y="1954028"/>
                <a:ext cx="480960" cy="43560"/>
              </p14:xfrm>
            </p:contentPart>
          </mc:Choice>
          <mc:Fallback>
            <p:pic>
              <p:nvPicPr>
                <p:cNvPr id="57" name="Ink 56">
                  <a:extLst>
                    <a:ext uri="{FF2B5EF4-FFF2-40B4-BE49-F238E27FC236}">
                      <a16:creationId xmlns:a16="http://schemas.microsoft.com/office/drawing/2014/main" id="{1F0778E5-9D01-0E9C-A63C-7B0BC131670C}"/>
                    </a:ext>
                  </a:extLst>
                </p:cNvPr>
                <p:cNvPicPr/>
                <p:nvPr/>
              </p:nvPicPr>
              <p:blipFill>
                <a:blip r:embed="rId49"/>
                <a:stretch>
                  <a:fillRect/>
                </a:stretch>
              </p:blipFill>
              <p:spPr>
                <a:xfrm>
                  <a:off x="6770916" y="1936028"/>
                  <a:ext cx="5166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Ink 57">
                  <a:extLst>
                    <a:ext uri="{FF2B5EF4-FFF2-40B4-BE49-F238E27FC236}">
                      <a16:creationId xmlns:a16="http://schemas.microsoft.com/office/drawing/2014/main" id="{7AB939B2-EAC3-1C88-1FC5-C295034F3A90}"/>
                    </a:ext>
                  </a:extLst>
                </p14:cNvPr>
                <p14:cNvContentPartPr/>
                <p14:nvPr/>
              </p14:nvContentPartPr>
              <p14:xfrm>
                <a:off x="6012756" y="1975628"/>
                <a:ext cx="559080" cy="45360"/>
              </p14:xfrm>
            </p:contentPart>
          </mc:Choice>
          <mc:Fallback>
            <p:pic>
              <p:nvPicPr>
                <p:cNvPr id="58" name="Ink 57">
                  <a:extLst>
                    <a:ext uri="{FF2B5EF4-FFF2-40B4-BE49-F238E27FC236}">
                      <a16:creationId xmlns:a16="http://schemas.microsoft.com/office/drawing/2014/main" id="{7AB939B2-EAC3-1C88-1FC5-C295034F3A90}"/>
                    </a:ext>
                  </a:extLst>
                </p:cNvPr>
                <p:cNvPicPr/>
                <p:nvPr/>
              </p:nvPicPr>
              <p:blipFill>
                <a:blip r:embed="rId51"/>
                <a:stretch>
                  <a:fillRect/>
                </a:stretch>
              </p:blipFill>
              <p:spPr>
                <a:xfrm>
                  <a:off x="5995116" y="1957988"/>
                  <a:ext cx="5947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60" name="Ink 59">
                  <a:extLst>
                    <a:ext uri="{FF2B5EF4-FFF2-40B4-BE49-F238E27FC236}">
                      <a16:creationId xmlns:a16="http://schemas.microsoft.com/office/drawing/2014/main" id="{AFB74853-9A29-4DB1-7039-B4E958412869}"/>
                    </a:ext>
                  </a:extLst>
                </p14:cNvPr>
                <p14:cNvContentPartPr/>
                <p14:nvPr/>
              </p14:nvContentPartPr>
              <p14:xfrm>
                <a:off x="5619996" y="1947548"/>
                <a:ext cx="282960" cy="30240"/>
              </p14:xfrm>
            </p:contentPart>
          </mc:Choice>
          <mc:Fallback>
            <p:pic>
              <p:nvPicPr>
                <p:cNvPr id="60" name="Ink 59">
                  <a:extLst>
                    <a:ext uri="{FF2B5EF4-FFF2-40B4-BE49-F238E27FC236}">
                      <a16:creationId xmlns:a16="http://schemas.microsoft.com/office/drawing/2014/main" id="{AFB74853-9A29-4DB1-7039-B4E958412869}"/>
                    </a:ext>
                  </a:extLst>
                </p:cNvPr>
                <p:cNvPicPr/>
                <p:nvPr/>
              </p:nvPicPr>
              <p:blipFill>
                <a:blip r:embed="rId53"/>
                <a:stretch>
                  <a:fillRect/>
                </a:stretch>
              </p:blipFill>
              <p:spPr>
                <a:xfrm>
                  <a:off x="5602356" y="1929548"/>
                  <a:ext cx="318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78387CB2-FC9D-D59A-29A8-CE3101CA9D67}"/>
                    </a:ext>
                  </a:extLst>
                </p14:cNvPr>
                <p14:cNvContentPartPr/>
                <p14:nvPr/>
              </p14:nvContentPartPr>
              <p14:xfrm>
                <a:off x="4759956" y="1945028"/>
                <a:ext cx="725400" cy="32040"/>
              </p14:xfrm>
            </p:contentPart>
          </mc:Choice>
          <mc:Fallback>
            <p:pic>
              <p:nvPicPr>
                <p:cNvPr id="61" name="Ink 60">
                  <a:extLst>
                    <a:ext uri="{FF2B5EF4-FFF2-40B4-BE49-F238E27FC236}">
                      <a16:creationId xmlns:a16="http://schemas.microsoft.com/office/drawing/2014/main" id="{78387CB2-FC9D-D59A-29A8-CE3101CA9D67}"/>
                    </a:ext>
                  </a:extLst>
                </p:cNvPr>
                <p:cNvPicPr/>
                <p:nvPr/>
              </p:nvPicPr>
              <p:blipFill>
                <a:blip r:embed="rId55"/>
                <a:stretch>
                  <a:fillRect/>
                </a:stretch>
              </p:blipFill>
              <p:spPr>
                <a:xfrm>
                  <a:off x="4741956" y="1927388"/>
                  <a:ext cx="761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E7AA23FA-7994-49A9-D18B-03227A0FD948}"/>
                    </a:ext>
                  </a:extLst>
                </p14:cNvPr>
                <p14:cNvContentPartPr/>
                <p14:nvPr/>
              </p14:nvContentPartPr>
              <p14:xfrm>
                <a:off x="3774996" y="1894988"/>
                <a:ext cx="939960" cy="48600"/>
              </p14:xfrm>
            </p:contentPart>
          </mc:Choice>
          <mc:Fallback>
            <p:pic>
              <p:nvPicPr>
                <p:cNvPr id="63" name="Ink 62">
                  <a:extLst>
                    <a:ext uri="{FF2B5EF4-FFF2-40B4-BE49-F238E27FC236}">
                      <a16:creationId xmlns:a16="http://schemas.microsoft.com/office/drawing/2014/main" id="{E7AA23FA-7994-49A9-D18B-03227A0FD948}"/>
                    </a:ext>
                  </a:extLst>
                </p:cNvPr>
                <p:cNvPicPr/>
                <p:nvPr/>
              </p:nvPicPr>
              <p:blipFill>
                <a:blip r:embed="rId57"/>
                <a:stretch>
                  <a:fillRect/>
                </a:stretch>
              </p:blipFill>
              <p:spPr>
                <a:xfrm>
                  <a:off x="3756996" y="1876988"/>
                  <a:ext cx="975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Ink 64">
                  <a:extLst>
                    <a:ext uri="{FF2B5EF4-FFF2-40B4-BE49-F238E27FC236}">
                      <a16:creationId xmlns:a16="http://schemas.microsoft.com/office/drawing/2014/main" id="{B8EB01F3-5231-DC92-9151-F9FECD32AB4E}"/>
                    </a:ext>
                  </a:extLst>
                </p14:cNvPr>
                <p14:cNvContentPartPr/>
                <p14:nvPr/>
              </p14:nvContentPartPr>
              <p14:xfrm>
                <a:off x="3342636" y="1879508"/>
                <a:ext cx="343080" cy="26640"/>
              </p14:xfrm>
            </p:contentPart>
          </mc:Choice>
          <mc:Fallback>
            <p:pic>
              <p:nvPicPr>
                <p:cNvPr id="65" name="Ink 64">
                  <a:extLst>
                    <a:ext uri="{FF2B5EF4-FFF2-40B4-BE49-F238E27FC236}">
                      <a16:creationId xmlns:a16="http://schemas.microsoft.com/office/drawing/2014/main" id="{B8EB01F3-5231-DC92-9151-F9FECD32AB4E}"/>
                    </a:ext>
                  </a:extLst>
                </p:cNvPr>
                <p:cNvPicPr/>
                <p:nvPr/>
              </p:nvPicPr>
              <p:blipFill>
                <a:blip r:embed="rId59"/>
                <a:stretch>
                  <a:fillRect/>
                </a:stretch>
              </p:blipFill>
              <p:spPr>
                <a:xfrm>
                  <a:off x="3324636" y="1861508"/>
                  <a:ext cx="3787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Ink 65">
                  <a:extLst>
                    <a:ext uri="{FF2B5EF4-FFF2-40B4-BE49-F238E27FC236}">
                      <a16:creationId xmlns:a16="http://schemas.microsoft.com/office/drawing/2014/main" id="{E6AF117B-A15D-DB0B-71E3-E73B504441A9}"/>
                    </a:ext>
                  </a:extLst>
                </p14:cNvPr>
                <p14:cNvContentPartPr/>
                <p14:nvPr/>
              </p14:nvContentPartPr>
              <p14:xfrm>
                <a:off x="2754036" y="1962668"/>
                <a:ext cx="499320" cy="40680"/>
              </p14:xfrm>
            </p:contentPart>
          </mc:Choice>
          <mc:Fallback>
            <p:pic>
              <p:nvPicPr>
                <p:cNvPr id="66" name="Ink 65">
                  <a:extLst>
                    <a:ext uri="{FF2B5EF4-FFF2-40B4-BE49-F238E27FC236}">
                      <a16:creationId xmlns:a16="http://schemas.microsoft.com/office/drawing/2014/main" id="{E6AF117B-A15D-DB0B-71E3-E73B504441A9}"/>
                    </a:ext>
                  </a:extLst>
                </p:cNvPr>
                <p:cNvPicPr/>
                <p:nvPr/>
              </p:nvPicPr>
              <p:blipFill>
                <a:blip r:embed="rId61"/>
                <a:stretch>
                  <a:fillRect/>
                </a:stretch>
              </p:blipFill>
              <p:spPr>
                <a:xfrm>
                  <a:off x="2736036" y="1945028"/>
                  <a:ext cx="534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8" name="Ink 67">
                  <a:extLst>
                    <a:ext uri="{FF2B5EF4-FFF2-40B4-BE49-F238E27FC236}">
                      <a16:creationId xmlns:a16="http://schemas.microsoft.com/office/drawing/2014/main" id="{B315732F-B3B1-93CF-509F-42F64BE151C1}"/>
                    </a:ext>
                  </a:extLst>
                </p14:cNvPr>
                <p14:cNvContentPartPr/>
                <p14:nvPr/>
              </p14:nvContentPartPr>
              <p14:xfrm>
                <a:off x="2026476" y="1919468"/>
                <a:ext cx="596520" cy="85680"/>
              </p14:xfrm>
            </p:contentPart>
          </mc:Choice>
          <mc:Fallback>
            <p:pic>
              <p:nvPicPr>
                <p:cNvPr id="68" name="Ink 67">
                  <a:extLst>
                    <a:ext uri="{FF2B5EF4-FFF2-40B4-BE49-F238E27FC236}">
                      <a16:creationId xmlns:a16="http://schemas.microsoft.com/office/drawing/2014/main" id="{B315732F-B3B1-93CF-509F-42F64BE151C1}"/>
                    </a:ext>
                  </a:extLst>
                </p:cNvPr>
                <p:cNvPicPr/>
                <p:nvPr/>
              </p:nvPicPr>
              <p:blipFill>
                <a:blip r:embed="rId63"/>
                <a:stretch>
                  <a:fillRect/>
                </a:stretch>
              </p:blipFill>
              <p:spPr>
                <a:xfrm>
                  <a:off x="2008836" y="1901828"/>
                  <a:ext cx="632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0" name="Ink 69">
                  <a:extLst>
                    <a:ext uri="{FF2B5EF4-FFF2-40B4-BE49-F238E27FC236}">
                      <a16:creationId xmlns:a16="http://schemas.microsoft.com/office/drawing/2014/main" id="{CCBB7805-2639-FE72-7FFE-A6CA2F02086A}"/>
                    </a:ext>
                  </a:extLst>
                </p14:cNvPr>
                <p14:cNvContentPartPr/>
                <p14:nvPr/>
              </p14:nvContentPartPr>
              <p14:xfrm>
                <a:off x="1489356" y="1867628"/>
                <a:ext cx="417600" cy="88920"/>
              </p14:xfrm>
            </p:contentPart>
          </mc:Choice>
          <mc:Fallback>
            <p:pic>
              <p:nvPicPr>
                <p:cNvPr id="70" name="Ink 69">
                  <a:extLst>
                    <a:ext uri="{FF2B5EF4-FFF2-40B4-BE49-F238E27FC236}">
                      <a16:creationId xmlns:a16="http://schemas.microsoft.com/office/drawing/2014/main" id="{CCBB7805-2639-FE72-7FFE-A6CA2F02086A}"/>
                    </a:ext>
                  </a:extLst>
                </p:cNvPr>
                <p:cNvPicPr/>
                <p:nvPr/>
              </p:nvPicPr>
              <p:blipFill>
                <a:blip r:embed="rId65"/>
                <a:stretch>
                  <a:fillRect/>
                </a:stretch>
              </p:blipFill>
              <p:spPr>
                <a:xfrm>
                  <a:off x="1471356" y="1849628"/>
                  <a:ext cx="453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1" name="Ink 70">
                  <a:extLst>
                    <a:ext uri="{FF2B5EF4-FFF2-40B4-BE49-F238E27FC236}">
                      <a16:creationId xmlns:a16="http://schemas.microsoft.com/office/drawing/2014/main" id="{6BB644CC-562C-32E9-8CB2-5260FDA6B46D}"/>
                    </a:ext>
                  </a:extLst>
                </p14:cNvPr>
                <p14:cNvContentPartPr/>
                <p14:nvPr/>
              </p14:nvContentPartPr>
              <p14:xfrm>
                <a:off x="558036" y="1938548"/>
                <a:ext cx="951480" cy="78480"/>
              </p14:xfrm>
            </p:contentPart>
          </mc:Choice>
          <mc:Fallback>
            <p:pic>
              <p:nvPicPr>
                <p:cNvPr id="71" name="Ink 70">
                  <a:extLst>
                    <a:ext uri="{FF2B5EF4-FFF2-40B4-BE49-F238E27FC236}">
                      <a16:creationId xmlns:a16="http://schemas.microsoft.com/office/drawing/2014/main" id="{6BB644CC-562C-32E9-8CB2-5260FDA6B46D}"/>
                    </a:ext>
                  </a:extLst>
                </p:cNvPr>
                <p:cNvPicPr/>
                <p:nvPr/>
              </p:nvPicPr>
              <p:blipFill>
                <a:blip r:embed="rId67"/>
                <a:stretch>
                  <a:fillRect/>
                </a:stretch>
              </p:blipFill>
              <p:spPr>
                <a:xfrm>
                  <a:off x="540036" y="1920548"/>
                  <a:ext cx="987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1" name="Ink 80">
                  <a:extLst>
                    <a:ext uri="{FF2B5EF4-FFF2-40B4-BE49-F238E27FC236}">
                      <a16:creationId xmlns:a16="http://schemas.microsoft.com/office/drawing/2014/main" id="{5872C34B-EA47-3948-6509-11D8DCFB0B56}"/>
                    </a:ext>
                  </a:extLst>
                </p14:cNvPr>
                <p14:cNvContentPartPr/>
                <p14:nvPr/>
              </p14:nvContentPartPr>
              <p14:xfrm>
                <a:off x="3773556" y="1902908"/>
                <a:ext cx="882000" cy="168120"/>
              </p14:xfrm>
            </p:contentPart>
          </mc:Choice>
          <mc:Fallback>
            <p:pic>
              <p:nvPicPr>
                <p:cNvPr id="81" name="Ink 80">
                  <a:extLst>
                    <a:ext uri="{FF2B5EF4-FFF2-40B4-BE49-F238E27FC236}">
                      <a16:creationId xmlns:a16="http://schemas.microsoft.com/office/drawing/2014/main" id="{5872C34B-EA47-3948-6509-11D8DCFB0B56}"/>
                    </a:ext>
                  </a:extLst>
                </p:cNvPr>
                <p:cNvPicPr/>
                <p:nvPr/>
              </p:nvPicPr>
              <p:blipFill>
                <a:blip r:embed="rId69"/>
                <a:stretch>
                  <a:fillRect/>
                </a:stretch>
              </p:blipFill>
              <p:spPr>
                <a:xfrm>
                  <a:off x="3755556" y="1884908"/>
                  <a:ext cx="917640" cy="20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83" name="Ink 82">
                <a:extLst>
                  <a:ext uri="{FF2B5EF4-FFF2-40B4-BE49-F238E27FC236}">
                    <a16:creationId xmlns:a16="http://schemas.microsoft.com/office/drawing/2014/main" id="{4ADDD001-4E07-1771-2124-855AC48F9546}"/>
                  </a:ext>
                </a:extLst>
              </p14:cNvPr>
              <p14:cNvContentPartPr/>
              <p14:nvPr/>
            </p14:nvContentPartPr>
            <p14:xfrm>
              <a:off x="4944276" y="2307188"/>
              <a:ext cx="1938600" cy="114840"/>
            </p14:xfrm>
          </p:contentPart>
        </mc:Choice>
        <mc:Fallback>
          <p:pic>
            <p:nvPicPr>
              <p:cNvPr id="83" name="Ink 82">
                <a:extLst>
                  <a:ext uri="{FF2B5EF4-FFF2-40B4-BE49-F238E27FC236}">
                    <a16:creationId xmlns:a16="http://schemas.microsoft.com/office/drawing/2014/main" id="{4ADDD001-4E07-1771-2124-855AC48F9546}"/>
                  </a:ext>
                </a:extLst>
              </p:cNvPr>
              <p:cNvPicPr/>
              <p:nvPr/>
            </p:nvPicPr>
            <p:blipFill>
              <a:blip r:embed="rId71"/>
              <a:stretch>
                <a:fillRect/>
              </a:stretch>
            </p:blipFill>
            <p:spPr>
              <a:xfrm>
                <a:off x="4926276" y="2289188"/>
                <a:ext cx="1974240" cy="150480"/>
              </a:xfrm>
              <a:prstGeom prst="rect">
                <a:avLst/>
              </a:prstGeom>
            </p:spPr>
          </p:pic>
        </mc:Fallback>
      </mc:AlternateContent>
      <p:grpSp>
        <p:nvGrpSpPr>
          <p:cNvPr id="92" name="Group 91">
            <a:extLst>
              <a:ext uri="{FF2B5EF4-FFF2-40B4-BE49-F238E27FC236}">
                <a16:creationId xmlns:a16="http://schemas.microsoft.com/office/drawing/2014/main" id="{749A5191-1CC9-23AD-1B6E-6BA65E05BDB1}"/>
              </a:ext>
            </a:extLst>
          </p:cNvPr>
          <p:cNvGrpSpPr/>
          <p:nvPr/>
        </p:nvGrpSpPr>
        <p:grpSpPr>
          <a:xfrm>
            <a:off x="763236" y="2312948"/>
            <a:ext cx="3628440" cy="135000"/>
            <a:chOff x="763236" y="2312948"/>
            <a:chExt cx="3628440" cy="135000"/>
          </a:xfrm>
        </p:grpSpPr>
        <mc:AlternateContent xmlns:mc="http://schemas.openxmlformats.org/markup-compatibility/2006">
          <mc:Choice xmlns:p14="http://schemas.microsoft.com/office/powerpoint/2010/main" Requires="p14">
            <p:contentPart p14:bwMode="auto" r:id="rId72">
              <p14:nvContentPartPr>
                <p14:cNvPr id="84" name="Ink 83">
                  <a:extLst>
                    <a:ext uri="{FF2B5EF4-FFF2-40B4-BE49-F238E27FC236}">
                      <a16:creationId xmlns:a16="http://schemas.microsoft.com/office/drawing/2014/main" id="{31AA410F-E686-E128-CB30-9FC0ADEB24B1}"/>
                    </a:ext>
                  </a:extLst>
                </p14:cNvPr>
                <p14:cNvContentPartPr/>
                <p14:nvPr/>
              </p14:nvContentPartPr>
              <p14:xfrm>
                <a:off x="3939876" y="2386028"/>
                <a:ext cx="451800" cy="33840"/>
              </p14:xfrm>
            </p:contentPart>
          </mc:Choice>
          <mc:Fallback>
            <p:pic>
              <p:nvPicPr>
                <p:cNvPr id="84" name="Ink 83">
                  <a:extLst>
                    <a:ext uri="{FF2B5EF4-FFF2-40B4-BE49-F238E27FC236}">
                      <a16:creationId xmlns:a16="http://schemas.microsoft.com/office/drawing/2014/main" id="{31AA410F-E686-E128-CB30-9FC0ADEB24B1}"/>
                    </a:ext>
                  </a:extLst>
                </p:cNvPr>
                <p:cNvPicPr/>
                <p:nvPr/>
              </p:nvPicPr>
              <p:blipFill>
                <a:blip r:embed="rId73"/>
                <a:stretch>
                  <a:fillRect/>
                </a:stretch>
              </p:blipFill>
              <p:spPr>
                <a:xfrm>
                  <a:off x="3922236" y="2368028"/>
                  <a:ext cx="487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5" name="Ink 84">
                  <a:extLst>
                    <a:ext uri="{FF2B5EF4-FFF2-40B4-BE49-F238E27FC236}">
                      <a16:creationId xmlns:a16="http://schemas.microsoft.com/office/drawing/2014/main" id="{16C98BA1-0A13-96F4-5A7E-558431A9DE39}"/>
                    </a:ext>
                  </a:extLst>
                </p14:cNvPr>
                <p14:cNvContentPartPr/>
                <p14:nvPr/>
              </p14:nvContentPartPr>
              <p14:xfrm>
                <a:off x="3168756" y="2312948"/>
                <a:ext cx="661680" cy="135000"/>
              </p14:xfrm>
            </p:contentPart>
          </mc:Choice>
          <mc:Fallback>
            <p:pic>
              <p:nvPicPr>
                <p:cNvPr id="85" name="Ink 84">
                  <a:extLst>
                    <a:ext uri="{FF2B5EF4-FFF2-40B4-BE49-F238E27FC236}">
                      <a16:creationId xmlns:a16="http://schemas.microsoft.com/office/drawing/2014/main" id="{16C98BA1-0A13-96F4-5A7E-558431A9DE39}"/>
                    </a:ext>
                  </a:extLst>
                </p:cNvPr>
                <p:cNvPicPr/>
                <p:nvPr/>
              </p:nvPicPr>
              <p:blipFill>
                <a:blip r:embed="rId75"/>
                <a:stretch>
                  <a:fillRect/>
                </a:stretch>
              </p:blipFill>
              <p:spPr>
                <a:xfrm>
                  <a:off x="3150756" y="2294948"/>
                  <a:ext cx="697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7" name="Ink 86">
                  <a:extLst>
                    <a:ext uri="{FF2B5EF4-FFF2-40B4-BE49-F238E27FC236}">
                      <a16:creationId xmlns:a16="http://schemas.microsoft.com/office/drawing/2014/main" id="{3DDD29C6-920E-6B35-624F-BC5803642F90}"/>
                    </a:ext>
                  </a:extLst>
                </p14:cNvPr>
                <p14:cNvContentPartPr/>
                <p14:nvPr/>
              </p14:nvContentPartPr>
              <p14:xfrm>
                <a:off x="2323116" y="2386028"/>
                <a:ext cx="788760" cy="45360"/>
              </p14:xfrm>
            </p:contentPart>
          </mc:Choice>
          <mc:Fallback>
            <p:pic>
              <p:nvPicPr>
                <p:cNvPr id="87" name="Ink 86">
                  <a:extLst>
                    <a:ext uri="{FF2B5EF4-FFF2-40B4-BE49-F238E27FC236}">
                      <a16:creationId xmlns:a16="http://schemas.microsoft.com/office/drawing/2014/main" id="{3DDD29C6-920E-6B35-624F-BC5803642F90}"/>
                    </a:ext>
                  </a:extLst>
                </p:cNvPr>
                <p:cNvPicPr/>
                <p:nvPr/>
              </p:nvPicPr>
              <p:blipFill>
                <a:blip r:embed="rId77"/>
                <a:stretch>
                  <a:fillRect/>
                </a:stretch>
              </p:blipFill>
              <p:spPr>
                <a:xfrm>
                  <a:off x="2305116" y="2368388"/>
                  <a:ext cx="824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9" name="Ink 88">
                  <a:extLst>
                    <a:ext uri="{FF2B5EF4-FFF2-40B4-BE49-F238E27FC236}">
                      <a16:creationId xmlns:a16="http://schemas.microsoft.com/office/drawing/2014/main" id="{F8A803A7-85D1-D1F9-8400-041B406A8C77}"/>
                    </a:ext>
                  </a:extLst>
                </p14:cNvPr>
                <p14:cNvContentPartPr/>
                <p14:nvPr/>
              </p14:nvContentPartPr>
              <p14:xfrm>
                <a:off x="1470276" y="2316908"/>
                <a:ext cx="839160" cy="79560"/>
              </p14:xfrm>
            </p:contentPart>
          </mc:Choice>
          <mc:Fallback>
            <p:pic>
              <p:nvPicPr>
                <p:cNvPr id="89" name="Ink 88">
                  <a:extLst>
                    <a:ext uri="{FF2B5EF4-FFF2-40B4-BE49-F238E27FC236}">
                      <a16:creationId xmlns:a16="http://schemas.microsoft.com/office/drawing/2014/main" id="{F8A803A7-85D1-D1F9-8400-041B406A8C77}"/>
                    </a:ext>
                  </a:extLst>
                </p:cNvPr>
                <p:cNvPicPr/>
                <p:nvPr/>
              </p:nvPicPr>
              <p:blipFill>
                <a:blip r:embed="rId79"/>
                <a:stretch>
                  <a:fillRect/>
                </a:stretch>
              </p:blipFill>
              <p:spPr>
                <a:xfrm>
                  <a:off x="1452276" y="2298908"/>
                  <a:ext cx="8748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1" name="Ink 90">
                  <a:extLst>
                    <a:ext uri="{FF2B5EF4-FFF2-40B4-BE49-F238E27FC236}">
                      <a16:creationId xmlns:a16="http://schemas.microsoft.com/office/drawing/2014/main" id="{5C77DE9A-A479-C533-B5DD-448B21FE3937}"/>
                    </a:ext>
                  </a:extLst>
                </p14:cNvPr>
                <p14:cNvContentPartPr/>
                <p14:nvPr/>
              </p14:nvContentPartPr>
              <p14:xfrm>
                <a:off x="763236" y="2364428"/>
                <a:ext cx="654480" cy="55080"/>
              </p14:xfrm>
            </p:contentPart>
          </mc:Choice>
          <mc:Fallback>
            <p:pic>
              <p:nvPicPr>
                <p:cNvPr id="91" name="Ink 90">
                  <a:extLst>
                    <a:ext uri="{FF2B5EF4-FFF2-40B4-BE49-F238E27FC236}">
                      <a16:creationId xmlns:a16="http://schemas.microsoft.com/office/drawing/2014/main" id="{5C77DE9A-A479-C533-B5DD-448B21FE3937}"/>
                    </a:ext>
                  </a:extLst>
                </p:cNvPr>
                <p:cNvPicPr/>
                <p:nvPr/>
              </p:nvPicPr>
              <p:blipFill>
                <a:blip r:embed="rId81"/>
                <a:stretch>
                  <a:fillRect/>
                </a:stretch>
              </p:blipFill>
              <p:spPr>
                <a:xfrm>
                  <a:off x="745596" y="2346788"/>
                  <a:ext cx="690120" cy="90720"/>
                </a:xfrm>
                <a:prstGeom prst="rect">
                  <a:avLst/>
                </a:prstGeom>
              </p:spPr>
            </p:pic>
          </mc:Fallback>
        </mc:AlternateContent>
      </p:grpSp>
      <p:grpSp>
        <p:nvGrpSpPr>
          <p:cNvPr id="95" name="Group 94">
            <a:extLst>
              <a:ext uri="{FF2B5EF4-FFF2-40B4-BE49-F238E27FC236}">
                <a16:creationId xmlns:a16="http://schemas.microsoft.com/office/drawing/2014/main" id="{2B61A53B-5107-B9B4-DA3D-2FBEBB621215}"/>
              </a:ext>
            </a:extLst>
          </p:cNvPr>
          <p:cNvGrpSpPr/>
          <p:nvPr/>
        </p:nvGrpSpPr>
        <p:grpSpPr>
          <a:xfrm>
            <a:off x="7802316" y="2730908"/>
            <a:ext cx="1458720" cy="65520"/>
            <a:chOff x="7802316" y="2730908"/>
            <a:chExt cx="1458720" cy="65520"/>
          </a:xfrm>
        </p:grpSpPr>
        <mc:AlternateContent xmlns:mc="http://schemas.openxmlformats.org/markup-compatibility/2006">
          <mc:Choice xmlns:p14="http://schemas.microsoft.com/office/powerpoint/2010/main" Requires="p14">
            <p:contentPart p14:bwMode="auto" r:id="rId82">
              <p14:nvContentPartPr>
                <p14:cNvPr id="93" name="Ink 92">
                  <a:extLst>
                    <a:ext uri="{FF2B5EF4-FFF2-40B4-BE49-F238E27FC236}">
                      <a16:creationId xmlns:a16="http://schemas.microsoft.com/office/drawing/2014/main" id="{05F5F70D-B2DC-D45A-E36F-A11AD002FC0B}"/>
                    </a:ext>
                  </a:extLst>
                </p14:cNvPr>
                <p14:cNvContentPartPr/>
                <p14:nvPr/>
              </p14:nvContentPartPr>
              <p14:xfrm>
                <a:off x="8844516" y="2730908"/>
                <a:ext cx="416520" cy="35280"/>
              </p14:xfrm>
            </p:contentPart>
          </mc:Choice>
          <mc:Fallback>
            <p:pic>
              <p:nvPicPr>
                <p:cNvPr id="93" name="Ink 92">
                  <a:extLst>
                    <a:ext uri="{FF2B5EF4-FFF2-40B4-BE49-F238E27FC236}">
                      <a16:creationId xmlns:a16="http://schemas.microsoft.com/office/drawing/2014/main" id="{05F5F70D-B2DC-D45A-E36F-A11AD002FC0B}"/>
                    </a:ext>
                  </a:extLst>
                </p:cNvPr>
                <p:cNvPicPr/>
                <p:nvPr/>
              </p:nvPicPr>
              <p:blipFill>
                <a:blip r:embed="rId83"/>
                <a:stretch>
                  <a:fillRect/>
                </a:stretch>
              </p:blipFill>
              <p:spPr>
                <a:xfrm>
                  <a:off x="8826516" y="2712908"/>
                  <a:ext cx="452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94" name="Ink 93">
                  <a:extLst>
                    <a:ext uri="{FF2B5EF4-FFF2-40B4-BE49-F238E27FC236}">
                      <a16:creationId xmlns:a16="http://schemas.microsoft.com/office/drawing/2014/main" id="{DAEDB585-30A5-F81F-FCCB-C97251CBA38C}"/>
                    </a:ext>
                  </a:extLst>
                </p14:cNvPr>
                <p14:cNvContentPartPr/>
                <p14:nvPr/>
              </p14:nvContentPartPr>
              <p14:xfrm>
                <a:off x="7802316" y="2759708"/>
                <a:ext cx="808560" cy="36720"/>
              </p14:xfrm>
            </p:contentPart>
          </mc:Choice>
          <mc:Fallback>
            <p:pic>
              <p:nvPicPr>
                <p:cNvPr id="94" name="Ink 93">
                  <a:extLst>
                    <a:ext uri="{FF2B5EF4-FFF2-40B4-BE49-F238E27FC236}">
                      <a16:creationId xmlns:a16="http://schemas.microsoft.com/office/drawing/2014/main" id="{DAEDB585-30A5-F81F-FCCB-C97251CBA38C}"/>
                    </a:ext>
                  </a:extLst>
                </p:cNvPr>
                <p:cNvPicPr/>
                <p:nvPr/>
              </p:nvPicPr>
              <p:blipFill>
                <a:blip r:embed="rId85"/>
                <a:stretch>
                  <a:fillRect/>
                </a:stretch>
              </p:blipFill>
              <p:spPr>
                <a:xfrm>
                  <a:off x="7784316" y="2741708"/>
                  <a:ext cx="84420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03" name="Ink 102">
                <a:extLst>
                  <a:ext uri="{FF2B5EF4-FFF2-40B4-BE49-F238E27FC236}">
                    <a16:creationId xmlns:a16="http://schemas.microsoft.com/office/drawing/2014/main" id="{041D73FD-7E77-FD53-3657-9AB3339CA3F3}"/>
                  </a:ext>
                </a:extLst>
              </p14:cNvPr>
              <p14:cNvContentPartPr/>
              <p14:nvPr/>
            </p14:nvContentPartPr>
            <p14:xfrm>
              <a:off x="6371316" y="2692028"/>
              <a:ext cx="522000" cy="100440"/>
            </p14:xfrm>
          </p:contentPart>
        </mc:Choice>
        <mc:Fallback>
          <p:pic>
            <p:nvPicPr>
              <p:cNvPr id="103" name="Ink 102">
                <a:extLst>
                  <a:ext uri="{FF2B5EF4-FFF2-40B4-BE49-F238E27FC236}">
                    <a16:creationId xmlns:a16="http://schemas.microsoft.com/office/drawing/2014/main" id="{041D73FD-7E77-FD53-3657-9AB3339CA3F3}"/>
                  </a:ext>
                </a:extLst>
              </p:cNvPr>
              <p:cNvPicPr/>
              <p:nvPr/>
            </p:nvPicPr>
            <p:blipFill>
              <a:blip r:embed="rId87"/>
              <a:stretch>
                <a:fillRect/>
              </a:stretch>
            </p:blipFill>
            <p:spPr>
              <a:xfrm>
                <a:off x="6353676" y="2674028"/>
                <a:ext cx="557640" cy="136080"/>
              </a:xfrm>
              <a:prstGeom prst="rect">
                <a:avLst/>
              </a:prstGeom>
            </p:spPr>
          </p:pic>
        </mc:Fallback>
      </mc:AlternateContent>
      <p:grpSp>
        <p:nvGrpSpPr>
          <p:cNvPr id="106" name="Group 105">
            <a:extLst>
              <a:ext uri="{FF2B5EF4-FFF2-40B4-BE49-F238E27FC236}">
                <a16:creationId xmlns:a16="http://schemas.microsoft.com/office/drawing/2014/main" id="{9736491E-79F2-F4AD-CE2C-A3673FE963DB}"/>
              </a:ext>
            </a:extLst>
          </p:cNvPr>
          <p:cNvGrpSpPr/>
          <p:nvPr/>
        </p:nvGrpSpPr>
        <p:grpSpPr>
          <a:xfrm>
            <a:off x="4583196" y="2693828"/>
            <a:ext cx="3074760" cy="155160"/>
            <a:chOff x="4583196" y="2693828"/>
            <a:chExt cx="3074760" cy="155160"/>
          </a:xfrm>
        </p:grpSpPr>
        <mc:AlternateContent xmlns:mc="http://schemas.openxmlformats.org/markup-compatibility/2006">
          <mc:Choice xmlns:p14="http://schemas.microsoft.com/office/powerpoint/2010/main" Requires="p14">
            <p:contentPart p14:bwMode="auto" r:id="rId88">
              <p14:nvContentPartPr>
                <p14:cNvPr id="96" name="Ink 95">
                  <a:extLst>
                    <a:ext uri="{FF2B5EF4-FFF2-40B4-BE49-F238E27FC236}">
                      <a16:creationId xmlns:a16="http://schemas.microsoft.com/office/drawing/2014/main" id="{4C067427-485F-1D14-2356-33767C5E0AD2}"/>
                    </a:ext>
                  </a:extLst>
                </p14:cNvPr>
                <p14:cNvContentPartPr/>
                <p14:nvPr/>
              </p14:nvContentPartPr>
              <p14:xfrm>
                <a:off x="7105716" y="2752868"/>
                <a:ext cx="552240" cy="33120"/>
              </p14:xfrm>
            </p:contentPart>
          </mc:Choice>
          <mc:Fallback>
            <p:pic>
              <p:nvPicPr>
                <p:cNvPr id="96" name="Ink 95">
                  <a:extLst>
                    <a:ext uri="{FF2B5EF4-FFF2-40B4-BE49-F238E27FC236}">
                      <a16:creationId xmlns:a16="http://schemas.microsoft.com/office/drawing/2014/main" id="{4C067427-485F-1D14-2356-33767C5E0AD2}"/>
                    </a:ext>
                  </a:extLst>
                </p:cNvPr>
                <p:cNvPicPr/>
                <p:nvPr/>
              </p:nvPicPr>
              <p:blipFill>
                <a:blip r:embed="rId89"/>
                <a:stretch>
                  <a:fillRect/>
                </a:stretch>
              </p:blipFill>
              <p:spPr>
                <a:xfrm>
                  <a:off x="7087716" y="2735228"/>
                  <a:ext cx="587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7" name="Ink 96">
                  <a:extLst>
                    <a:ext uri="{FF2B5EF4-FFF2-40B4-BE49-F238E27FC236}">
                      <a16:creationId xmlns:a16="http://schemas.microsoft.com/office/drawing/2014/main" id="{8A98E313-28F5-732E-13C2-46AA636B349E}"/>
                    </a:ext>
                  </a:extLst>
                </p14:cNvPr>
                <p14:cNvContentPartPr/>
                <p14:nvPr/>
              </p14:nvContentPartPr>
              <p14:xfrm>
                <a:off x="6495156" y="2744948"/>
                <a:ext cx="367920" cy="48240"/>
              </p14:xfrm>
            </p:contentPart>
          </mc:Choice>
          <mc:Fallback>
            <p:pic>
              <p:nvPicPr>
                <p:cNvPr id="97" name="Ink 96">
                  <a:extLst>
                    <a:ext uri="{FF2B5EF4-FFF2-40B4-BE49-F238E27FC236}">
                      <a16:creationId xmlns:a16="http://schemas.microsoft.com/office/drawing/2014/main" id="{8A98E313-28F5-732E-13C2-46AA636B349E}"/>
                    </a:ext>
                  </a:extLst>
                </p:cNvPr>
                <p:cNvPicPr/>
                <p:nvPr/>
              </p:nvPicPr>
              <p:blipFill>
                <a:blip r:embed="rId91"/>
                <a:stretch>
                  <a:fillRect/>
                </a:stretch>
              </p:blipFill>
              <p:spPr>
                <a:xfrm>
                  <a:off x="6477156" y="2727308"/>
                  <a:ext cx="403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8" name="Ink 97">
                  <a:extLst>
                    <a:ext uri="{FF2B5EF4-FFF2-40B4-BE49-F238E27FC236}">
                      <a16:creationId xmlns:a16="http://schemas.microsoft.com/office/drawing/2014/main" id="{67138852-03E3-6183-3CE2-55C3444815CE}"/>
                    </a:ext>
                  </a:extLst>
                </p14:cNvPr>
                <p14:cNvContentPartPr/>
                <p14:nvPr/>
              </p14:nvContentPartPr>
              <p14:xfrm>
                <a:off x="5637636" y="2782028"/>
                <a:ext cx="660960" cy="66960"/>
              </p14:xfrm>
            </p:contentPart>
          </mc:Choice>
          <mc:Fallback>
            <p:pic>
              <p:nvPicPr>
                <p:cNvPr id="98" name="Ink 97">
                  <a:extLst>
                    <a:ext uri="{FF2B5EF4-FFF2-40B4-BE49-F238E27FC236}">
                      <a16:creationId xmlns:a16="http://schemas.microsoft.com/office/drawing/2014/main" id="{67138852-03E3-6183-3CE2-55C3444815CE}"/>
                    </a:ext>
                  </a:extLst>
                </p:cNvPr>
                <p:cNvPicPr/>
                <p:nvPr/>
              </p:nvPicPr>
              <p:blipFill>
                <a:blip r:embed="rId93"/>
                <a:stretch>
                  <a:fillRect/>
                </a:stretch>
              </p:blipFill>
              <p:spPr>
                <a:xfrm>
                  <a:off x="5619996" y="2764388"/>
                  <a:ext cx="6966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0" name="Ink 99">
                  <a:extLst>
                    <a:ext uri="{FF2B5EF4-FFF2-40B4-BE49-F238E27FC236}">
                      <a16:creationId xmlns:a16="http://schemas.microsoft.com/office/drawing/2014/main" id="{D75BB179-802A-C0AC-4FE9-AD3FC904FA50}"/>
                    </a:ext>
                  </a:extLst>
                </p14:cNvPr>
                <p14:cNvContentPartPr/>
                <p14:nvPr/>
              </p14:nvContentPartPr>
              <p14:xfrm>
                <a:off x="5176836" y="2738468"/>
                <a:ext cx="394560" cy="37080"/>
              </p14:xfrm>
            </p:contentPart>
          </mc:Choice>
          <mc:Fallback>
            <p:pic>
              <p:nvPicPr>
                <p:cNvPr id="100" name="Ink 99">
                  <a:extLst>
                    <a:ext uri="{FF2B5EF4-FFF2-40B4-BE49-F238E27FC236}">
                      <a16:creationId xmlns:a16="http://schemas.microsoft.com/office/drawing/2014/main" id="{D75BB179-802A-C0AC-4FE9-AD3FC904FA50}"/>
                    </a:ext>
                  </a:extLst>
                </p:cNvPr>
                <p:cNvPicPr/>
                <p:nvPr/>
              </p:nvPicPr>
              <p:blipFill>
                <a:blip r:embed="rId95"/>
                <a:stretch>
                  <a:fillRect/>
                </a:stretch>
              </p:blipFill>
              <p:spPr>
                <a:xfrm>
                  <a:off x="5158836" y="2720468"/>
                  <a:ext cx="430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01" name="Ink 100">
                  <a:extLst>
                    <a:ext uri="{FF2B5EF4-FFF2-40B4-BE49-F238E27FC236}">
                      <a16:creationId xmlns:a16="http://schemas.microsoft.com/office/drawing/2014/main" id="{C5593352-9357-E045-3D3A-F09B8DB2772D}"/>
                    </a:ext>
                  </a:extLst>
                </p14:cNvPr>
                <p14:cNvContentPartPr/>
                <p14:nvPr/>
              </p14:nvContentPartPr>
              <p14:xfrm>
                <a:off x="4632156" y="2757188"/>
                <a:ext cx="478800" cy="29520"/>
              </p14:xfrm>
            </p:contentPart>
          </mc:Choice>
          <mc:Fallback>
            <p:pic>
              <p:nvPicPr>
                <p:cNvPr id="101" name="Ink 100">
                  <a:extLst>
                    <a:ext uri="{FF2B5EF4-FFF2-40B4-BE49-F238E27FC236}">
                      <a16:creationId xmlns:a16="http://schemas.microsoft.com/office/drawing/2014/main" id="{C5593352-9357-E045-3D3A-F09B8DB2772D}"/>
                    </a:ext>
                  </a:extLst>
                </p:cNvPr>
                <p:cNvPicPr/>
                <p:nvPr/>
              </p:nvPicPr>
              <p:blipFill>
                <a:blip r:embed="rId97"/>
                <a:stretch>
                  <a:fillRect/>
                </a:stretch>
              </p:blipFill>
              <p:spPr>
                <a:xfrm>
                  <a:off x="4614516" y="2739188"/>
                  <a:ext cx="514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05" name="Ink 104">
                  <a:extLst>
                    <a:ext uri="{FF2B5EF4-FFF2-40B4-BE49-F238E27FC236}">
                      <a16:creationId xmlns:a16="http://schemas.microsoft.com/office/drawing/2014/main" id="{0E7EF031-4DC3-4A44-EB97-CEFCB0477344}"/>
                    </a:ext>
                  </a:extLst>
                </p14:cNvPr>
                <p14:cNvContentPartPr/>
                <p14:nvPr/>
              </p14:nvContentPartPr>
              <p14:xfrm>
                <a:off x="4583196" y="2693828"/>
                <a:ext cx="1686960" cy="135360"/>
              </p14:xfrm>
            </p:contentPart>
          </mc:Choice>
          <mc:Fallback>
            <p:pic>
              <p:nvPicPr>
                <p:cNvPr id="105" name="Ink 104">
                  <a:extLst>
                    <a:ext uri="{FF2B5EF4-FFF2-40B4-BE49-F238E27FC236}">
                      <a16:creationId xmlns:a16="http://schemas.microsoft.com/office/drawing/2014/main" id="{0E7EF031-4DC3-4A44-EB97-CEFCB0477344}"/>
                    </a:ext>
                  </a:extLst>
                </p:cNvPr>
                <p:cNvPicPr/>
                <p:nvPr/>
              </p:nvPicPr>
              <p:blipFill>
                <a:blip r:embed="rId99"/>
                <a:stretch>
                  <a:fillRect/>
                </a:stretch>
              </p:blipFill>
              <p:spPr>
                <a:xfrm>
                  <a:off x="4565196" y="2675828"/>
                  <a:ext cx="1722600" cy="171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
            <p14:nvContentPartPr>
              <p14:cNvPr id="107" name="Ink 106">
                <a:extLst>
                  <a:ext uri="{FF2B5EF4-FFF2-40B4-BE49-F238E27FC236}">
                    <a16:creationId xmlns:a16="http://schemas.microsoft.com/office/drawing/2014/main" id="{8FC88BA1-FE5B-3EA5-E2DC-C77E427EEE95}"/>
                  </a:ext>
                </a:extLst>
              </p14:cNvPr>
              <p14:cNvContentPartPr/>
              <p14:nvPr/>
            </p14:nvContentPartPr>
            <p14:xfrm>
              <a:off x="3264156" y="2746388"/>
              <a:ext cx="625680" cy="66960"/>
            </p14:xfrm>
          </p:contentPart>
        </mc:Choice>
        <mc:Fallback>
          <p:pic>
            <p:nvPicPr>
              <p:cNvPr id="107" name="Ink 106">
                <a:extLst>
                  <a:ext uri="{FF2B5EF4-FFF2-40B4-BE49-F238E27FC236}">
                    <a16:creationId xmlns:a16="http://schemas.microsoft.com/office/drawing/2014/main" id="{8FC88BA1-FE5B-3EA5-E2DC-C77E427EEE95}"/>
                  </a:ext>
                </a:extLst>
              </p:cNvPr>
              <p:cNvPicPr/>
              <p:nvPr/>
            </p:nvPicPr>
            <p:blipFill>
              <a:blip r:embed="rId101"/>
              <a:stretch>
                <a:fillRect/>
              </a:stretch>
            </p:blipFill>
            <p:spPr>
              <a:xfrm>
                <a:off x="3246156" y="2728388"/>
                <a:ext cx="661320" cy="102600"/>
              </a:xfrm>
              <a:prstGeom prst="rect">
                <a:avLst/>
              </a:prstGeom>
            </p:spPr>
          </p:pic>
        </mc:Fallback>
      </mc:AlternateContent>
      <p:grpSp>
        <p:nvGrpSpPr>
          <p:cNvPr id="113" name="Group 112">
            <a:extLst>
              <a:ext uri="{FF2B5EF4-FFF2-40B4-BE49-F238E27FC236}">
                <a16:creationId xmlns:a16="http://schemas.microsoft.com/office/drawing/2014/main" id="{76E5D79C-39FE-519F-202C-E75CD67925C3}"/>
              </a:ext>
            </a:extLst>
          </p:cNvPr>
          <p:cNvGrpSpPr/>
          <p:nvPr/>
        </p:nvGrpSpPr>
        <p:grpSpPr>
          <a:xfrm>
            <a:off x="822276" y="2716148"/>
            <a:ext cx="2310840" cy="121680"/>
            <a:chOff x="822276" y="2716148"/>
            <a:chExt cx="2310840" cy="121680"/>
          </a:xfrm>
        </p:grpSpPr>
        <mc:AlternateContent xmlns:mc="http://schemas.openxmlformats.org/markup-compatibility/2006">
          <mc:Choice xmlns:p14="http://schemas.microsoft.com/office/powerpoint/2010/main" Requires="p14">
            <p:contentPart p14:bwMode="auto" r:id="rId102">
              <p14:nvContentPartPr>
                <p14:cNvPr id="108" name="Ink 107">
                  <a:extLst>
                    <a:ext uri="{FF2B5EF4-FFF2-40B4-BE49-F238E27FC236}">
                      <a16:creationId xmlns:a16="http://schemas.microsoft.com/office/drawing/2014/main" id="{3C13D922-2704-DE45-F24F-9A1ED8B551BD}"/>
                    </a:ext>
                  </a:extLst>
                </p14:cNvPr>
                <p14:cNvContentPartPr/>
                <p14:nvPr/>
              </p14:nvContentPartPr>
              <p14:xfrm>
                <a:off x="2775276" y="2787068"/>
                <a:ext cx="357840" cy="50760"/>
              </p14:xfrm>
            </p:contentPart>
          </mc:Choice>
          <mc:Fallback>
            <p:pic>
              <p:nvPicPr>
                <p:cNvPr id="108" name="Ink 107">
                  <a:extLst>
                    <a:ext uri="{FF2B5EF4-FFF2-40B4-BE49-F238E27FC236}">
                      <a16:creationId xmlns:a16="http://schemas.microsoft.com/office/drawing/2014/main" id="{3C13D922-2704-DE45-F24F-9A1ED8B551BD}"/>
                    </a:ext>
                  </a:extLst>
                </p:cNvPr>
                <p:cNvPicPr/>
                <p:nvPr/>
              </p:nvPicPr>
              <p:blipFill>
                <a:blip r:embed="rId103"/>
                <a:stretch>
                  <a:fillRect/>
                </a:stretch>
              </p:blipFill>
              <p:spPr>
                <a:xfrm>
                  <a:off x="2757276" y="2769428"/>
                  <a:ext cx="393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9" name="Ink 108">
                  <a:extLst>
                    <a:ext uri="{FF2B5EF4-FFF2-40B4-BE49-F238E27FC236}">
                      <a16:creationId xmlns:a16="http://schemas.microsoft.com/office/drawing/2014/main" id="{33D72D35-738C-D468-C5B9-BB2CACDF58A3}"/>
                    </a:ext>
                  </a:extLst>
                </p14:cNvPr>
                <p14:cNvContentPartPr/>
                <p14:nvPr/>
              </p14:nvContentPartPr>
              <p14:xfrm>
                <a:off x="2262996" y="2716148"/>
                <a:ext cx="376200" cy="22680"/>
              </p14:xfrm>
            </p:contentPart>
          </mc:Choice>
          <mc:Fallback>
            <p:pic>
              <p:nvPicPr>
                <p:cNvPr id="109" name="Ink 108">
                  <a:extLst>
                    <a:ext uri="{FF2B5EF4-FFF2-40B4-BE49-F238E27FC236}">
                      <a16:creationId xmlns:a16="http://schemas.microsoft.com/office/drawing/2014/main" id="{33D72D35-738C-D468-C5B9-BB2CACDF58A3}"/>
                    </a:ext>
                  </a:extLst>
                </p:cNvPr>
                <p:cNvPicPr/>
                <p:nvPr/>
              </p:nvPicPr>
              <p:blipFill>
                <a:blip r:embed="rId105"/>
                <a:stretch>
                  <a:fillRect/>
                </a:stretch>
              </p:blipFill>
              <p:spPr>
                <a:xfrm>
                  <a:off x="2244996" y="2698508"/>
                  <a:ext cx="411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0" name="Ink 109">
                  <a:extLst>
                    <a:ext uri="{FF2B5EF4-FFF2-40B4-BE49-F238E27FC236}">
                      <a16:creationId xmlns:a16="http://schemas.microsoft.com/office/drawing/2014/main" id="{F42017A4-B0B2-7C0D-1468-EF391D096685}"/>
                    </a:ext>
                  </a:extLst>
                </p14:cNvPr>
                <p14:cNvContentPartPr/>
                <p14:nvPr/>
              </p14:nvContentPartPr>
              <p14:xfrm>
                <a:off x="1727676" y="2751788"/>
                <a:ext cx="367920" cy="21960"/>
              </p14:xfrm>
            </p:contentPart>
          </mc:Choice>
          <mc:Fallback>
            <p:pic>
              <p:nvPicPr>
                <p:cNvPr id="110" name="Ink 109">
                  <a:extLst>
                    <a:ext uri="{FF2B5EF4-FFF2-40B4-BE49-F238E27FC236}">
                      <a16:creationId xmlns:a16="http://schemas.microsoft.com/office/drawing/2014/main" id="{F42017A4-B0B2-7C0D-1468-EF391D096685}"/>
                    </a:ext>
                  </a:extLst>
                </p:cNvPr>
                <p:cNvPicPr/>
                <p:nvPr/>
              </p:nvPicPr>
              <p:blipFill>
                <a:blip r:embed="rId107"/>
                <a:stretch>
                  <a:fillRect/>
                </a:stretch>
              </p:blipFill>
              <p:spPr>
                <a:xfrm>
                  <a:off x="1710036" y="2734148"/>
                  <a:ext cx="4035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2" name="Ink 111">
                  <a:extLst>
                    <a:ext uri="{FF2B5EF4-FFF2-40B4-BE49-F238E27FC236}">
                      <a16:creationId xmlns:a16="http://schemas.microsoft.com/office/drawing/2014/main" id="{9B3966F5-3A96-EBCE-C858-ABB709787A17}"/>
                    </a:ext>
                  </a:extLst>
                </p14:cNvPr>
                <p14:cNvContentPartPr/>
                <p14:nvPr/>
              </p14:nvContentPartPr>
              <p14:xfrm>
                <a:off x="822276" y="2732708"/>
                <a:ext cx="752760" cy="70560"/>
              </p14:xfrm>
            </p:contentPart>
          </mc:Choice>
          <mc:Fallback>
            <p:pic>
              <p:nvPicPr>
                <p:cNvPr id="112" name="Ink 111">
                  <a:extLst>
                    <a:ext uri="{FF2B5EF4-FFF2-40B4-BE49-F238E27FC236}">
                      <a16:creationId xmlns:a16="http://schemas.microsoft.com/office/drawing/2014/main" id="{9B3966F5-3A96-EBCE-C858-ABB709787A17}"/>
                    </a:ext>
                  </a:extLst>
                </p:cNvPr>
                <p:cNvPicPr/>
                <p:nvPr/>
              </p:nvPicPr>
              <p:blipFill>
                <a:blip r:embed="rId109"/>
                <a:stretch>
                  <a:fillRect/>
                </a:stretch>
              </p:blipFill>
              <p:spPr>
                <a:xfrm>
                  <a:off x="804276" y="2714708"/>
                  <a:ext cx="788400" cy="106200"/>
                </a:xfrm>
                <a:prstGeom prst="rect">
                  <a:avLst/>
                </a:prstGeom>
              </p:spPr>
            </p:pic>
          </mc:Fallback>
        </mc:AlternateContent>
      </p:grpSp>
      <p:grpSp>
        <p:nvGrpSpPr>
          <p:cNvPr id="133" name="Group 132">
            <a:extLst>
              <a:ext uri="{FF2B5EF4-FFF2-40B4-BE49-F238E27FC236}">
                <a16:creationId xmlns:a16="http://schemas.microsoft.com/office/drawing/2014/main" id="{89FA1516-13F5-11DB-C4ED-C30881FD51E4}"/>
              </a:ext>
            </a:extLst>
          </p:cNvPr>
          <p:cNvGrpSpPr/>
          <p:nvPr/>
        </p:nvGrpSpPr>
        <p:grpSpPr>
          <a:xfrm>
            <a:off x="3561876" y="3124748"/>
            <a:ext cx="5682960" cy="166320"/>
            <a:chOff x="3561876" y="3124748"/>
            <a:chExt cx="5682960" cy="166320"/>
          </a:xfrm>
        </p:grpSpPr>
        <mc:AlternateContent xmlns:mc="http://schemas.openxmlformats.org/markup-compatibility/2006">
          <mc:Choice xmlns:p14="http://schemas.microsoft.com/office/powerpoint/2010/main" Requires="p14">
            <p:contentPart p14:bwMode="auto" r:id="rId110">
              <p14:nvContentPartPr>
                <p14:cNvPr id="114" name="Ink 113">
                  <a:extLst>
                    <a:ext uri="{FF2B5EF4-FFF2-40B4-BE49-F238E27FC236}">
                      <a16:creationId xmlns:a16="http://schemas.microsoft.com/office/drawing/2014/main" id="{3D516A07-59AB-87D7-6C97-BACB4EE86413}"/>
                    </a:ext>
                  </a:extLst>
                </p14:cNvPr>
                <p14:cNvContentPartPr/>
                <p14:nvPr/>
              </p14:nvContentPartPr>
              <p14:xfrm>
                <a:off x="8810676" y="3136628"/>
                <a:ext cx="434160" cy="20520"/>
              </p14:xfrm>
            </p:contentPart>
          </mc:Choice>
          <mc:Fallback>
            <p:pic>
              <p:nvPicPr>
                <p:cNvPr id="114" name="Ink 113">
                  <a:extLst>
                    <a:ext uri="{FF2B5EF4-FFF2-40B4-BE49-F238E27FC236}">
                      <a16:creationId xmlns:a16="http://schemas.microsoft.com/office/drawing/2014/main" id="{3D516A07-59AB-87D7-6C97-BACB4EE86413}"/>
                    </a:ext>
                  </a:extLst>
                </p:cNvPr>
                <p:cNvPicPr/>
                <p:nvPr/>
              </p:nvPicPr>
              <p:blipFill>
                <a:blip r:embed="rId111"/>
                <a:stretch>
                  <a:fillRect/>
                </a:stretch>
              </p:blipFill>
              <p:spPr>
                <a:xfrm>
                  <a:off x="8793036" y="3118988"/>
                  <a:ext cx="4698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5" name="Ink 114">
                  <a:extLst>
                    <a:ext uri="{FF2B5EF4-FFF2-40B4-BE49-F238E27FC236}">
                      <a16:creationId xmlns:a16="http://schemas.microsoft.com/office/drawing/2014/main" id="{F8F393E9-6256-F2C0-58A0-2823ABEE12EB}"/>
                    </a:ext>
                  </a:extLst>
                </p14:cNvPr>
                <p14:cNvContentPartPr/>
                <p14:nvPr/>
              </p14:nvContentPartPr>
              <p14:xfrm>
                <a:off x="7853436" y="3198908"/>
                <a:ext cx="708480" cy="51120"/>
              </p14:xfrm>
            </p:contentPart>
          </mc:Choice>
          <mc:Fallback>
            <p:pic>
              <p:nvPicPr>
                <p:cNvPr id="115" name="Ink 114">
                  <a:extLst>
                    <a:ext uri="{FF2B5EF4-FFF2-40B4-BE49-F238E27FC236}">
                      <a16:creationId xmlns:a16="http://schemas.microsoft.com/office/drawing/2014/main" id="{F8F393E9-6256-F2C0-58A0-2823ABEE12EB}"/>
                    </a:ext>
                  </a:extLst>
                </p:cNvPr>
                <p:cNvPicPr/>
                <p:nvPr/>
              </p:nvPicPr>
              <p:blipFill>
                <a:blip r:embed="rId113"/>
                <a:stretch>
                  <a:fillRect/>
                </a:stretch>
              </p:blipFill>
              <p:spPr>
                <a:xfrm>
                  <a:off x="7835796" y="3180908"/>
                  <a:ext cx="7441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7" name="Ink 116">
                  <a:extLst>
                    <a:ext uri="{FF2B5EF4-FFF2-40B4-BE49-F238E27FC236}">
                      <a16:creationId xmlns:a16="http://schemas.microsoft.com/office/drawing/2014/main" id="{4AF06CDA-033E-054A-00EE-51ED38E94BAF}"/>
                    </a:ext>
                  </a:extLst>
                </p14:cNvPr>
                <p14:cNvContentPartPr/>
                <p14:nvPr/>
              </p14:nvContentPartPr>
              <p14:xfrm>
                <a:off x="7656876" y="3145268"/>
                <a:ext cx="141840" cy="21600"/>
              </p14:xfrm>
            </p:contentPart>
          </mc:Choice>
          <mc:Fallback>
            <p:pic>
              <p:nvPicPr>
                <p:cNvPr id="117" name="Ink 116">
                  <a:extLst>
                    <a:ext uri="{FF2B5EF4-FFF2-40B4-BE49-F238E27FC236}">
                      <a16:creationId xmlns:a16="http://schemas.microsoft.com/office/drawing/2014/main" id="{4AF06CDA-033E-054A-00EE-51ED38E94BAF}"/>
                    </a:ext>
                  </a:extLst>
                </p:cNvPr>
                <p:cNvPicPr/>
                <p:nvPr/>
              </p:nvPicPr>
              <p:blipFill>
                <a:blip r:embed="rId115"/>
                <a:stretch>
                  <a:fillRect/>
                </a:stretch>
              </p:blipFill>
              <p:spPr>
                <a:xfrm>
                  <a:off x="7639236" y="3127628"/>
                  <a:ext cx="177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8" name="Ink 117">
                  <a:extLst>
                    <a:ext uri="{FF2B5EF4-FFF2-40B4-BE49-F238E27FC236}">
                      <a16:creationId xmlns:a16="http://schemas.microsoft.com/office/drawing/2014/main" id="{43BA7C7F-D090-6067-D884-C71B0ED59293}"/>
                    </a:ext>
                  </a:extLst>
                </p14:cNvPr>
                <p14:cNvContentPartPr/>
                <p14:nvPr/>
              </p14:nvContentPartPr>
              <p14:xfrm>
                <a:off x="6587316" y="3131948"/>
                <a:ext cx="933840" cy="27000"/>
              </p14:xfrm>
            </p:contentPart>
          </mc:Choice>
          <mc:Fallback>
            <p:pic>
              <p:nvPicPr>
                <p:cNvPr id="118" name="Ink 117">
                  <a:extLst>
                    <a:ext uri="{FF2B5EF4-FFF2-40B4-BE49-F238E27FC236}">
                      <a16:creationId xmlns:a16="http://schemas.microsoft.com/office/drawing/2014/main" id="{43BA7C7F-D090-6067-D884-C71B0ED59293}"/>
                    </a:ext>
                  </a:extLst>
                </p:cNvPr>
                <p:cNvPicPr/>
                <p:nvPr/>
              </p:nvPicPr>
              <p:blipFill>
                <a:blip r:embed="rId117"/>
                <a:stretch>
                  <a:fillRect/>
                </a:stretch>
              </p:blipFill>
              <p:spPr>
                <a:xfrm>
                  <a:off x="6569676" y="3113948"/>
                  <a:ext cx="969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0" name="Ink 119">
                  <a:extLst>
                    <a:ext uri="{FF2B5EF4-FFF2-40B4-BE49-F238E27FC236}">
                      <a16:creationId xmlns:a16="http://schemas.microsoft.com/office/drawing/2014/main" id="{C4B12119-7180-EE53-9E1A-081A3BB24DB5}"/>
                    </a:ext>
                  </a:extLst>
                </p14:cNvPr>
                <p14:cNvContentPartPr/>
                <p14:nvPr/>
              </p14:nvContentPartPr>
              <p14:xfrm>
                <a:off x="5648076" y="3160028"/>
                <a:ext cx="807120" cy="33480"/>
              </p14:xfrm>
            </p:contentPart>
          </mc:Choice>
          <mc:Fallback>
            <p:pic>
              <p:nvPicPr>
                <p:cNvPr id="120" name="Ink 119">
                  <a:extLst>
                    <a:ext uri="{FF2B5EF4-FFF2-40B4-BE49-F238E27FC236}">
                      <a16:creationId xmlns:a16="http://schemas.microsoft.com/office/drawing/2014/main" id="{C4B12119-7180-EE53-9E1A-081A3BB24DB5}"/>
                    </a:ext>
                  </a:extLst>
                </p:cNvPr>
                <p:cNvPicPr/>
                <p:nvPr/>
              </p:nvPicPr>
              <p:blipFill>
                <a:blip r:embed="rId119"/>
                <a:stretch>
                  <a:fillRect/>
                </a:stretch>
              </p:blipFill>
              <p:spPr>
                <a:xfrm>
                  <a:off x="5630076" y="3142028"/>
                  <a:ext cx="8427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2" name="Ink 121">
                  <a:extLst>
                    <a:ext uri="{FF2B5EF4-FFF2-40B4-BE49-F238E27FC236}">
                      <a16:creationId xmlns:a16="http://schemas.microsoft.com/office/drawing/2014/main" id="{2959A34D-C11E-4CAD-542F-7BD092306FC6}"/>
                    </a:ext>
                  </a:extLst>
                </p14:cNvPr>
                <p14:cNvContentPartPr/>
                <p14:nvPr/>
              </p14:nvContentPartPr>
              <p14:xfrm>
                <a:off x="4945716" y="3244988"/>
                <a:ext cx="533880" cy="46080"/>
              </p14:xfrm>
            </p:contentPart>
          </mc:Choice>
          <mc:Fallback>
            <p:pic>
              <p:nvPicPr>
                <p:cNvPr id="122" name="Ink 121">
                  <a:extLst>
                    <a:ext uri="{FF2B5EF4-FFF2-40B4-BE49-F238E27FC236}">
                      <a16:creationId xmlns:a16="http://schemas.microsoft.com/office/drawing/2014/main" id="{2959A34D-C11E-4CAD-542F-7BD092306FC6}"/>
                    </a:ext>
                  </a:extLst>
                </p:cNvPr>
                <p:cNvPicPr/>
                <p:nvPr/>
              </p:nvPicPr>
              <p:blipFill>
                <a:blip r:embed="rId121"/>
                <a:stretch>
                  <a:fillRect/>
                </a:stretch>
              </p:blipFill>
              <p:spPr>
                <a:xfrm>
                  <a:off x="4927716" y="3227348"/>
                  <a:ext cx="569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4" name="Ink 123">
                  <a:extLst>
                    <a:ext uri="{FF2B5EF4-FFF2-40B4-BE49-F238E27FC236}">
                      <a16:creationId xmlns:a16="http://schemas.microsoft.com/office/drawing/2014/main" id="{E82C0BEC-654B-FFAB-CA93-22D9B3AD02C4}"/>
                    </a:ext>
                  </a:extLst>
                </p14:cNvPr>
                <p14:cNvContentPartPr/>
                <p14:nvPr/>
              </p14:nvContentPartPr>
              <p14:xfrm>
                <a:off x="4909716" y="3124748"/>
                <a:ext cx="506160" cy="78840"/>
              </p14:xfrm>
            </p:contentPart>
          </mc:Choice>
          <mc:Fallback>
            <p:pic>
              <p:nvPicPr>
                <p:cNvPr id="124" name="Ink 123">
                  <a:extLst>
                    <a:ext uri="{FF2B5EF4-FFF2-40B4-BE49-F238E27FC236}">
                      <a16:creationId xmlns:a16="http://schemas.microsoft.com/office/drawing/2014/main" id="{E82C0BEC-654B-FFAB-CA93-22D9B3AD02C4}"/>
                    </a:ext>
                  </a:extLst>
                </p:cNvPr>
                <p:cNvPicPr/>
                <p:nvPr/>
              </p:nvPicPr>
              <p:blipFill>
                <a:blip r:embed="rId123"/>
                <a:stretch>
                  <a:fillRect/>
                </a:stretch>
              </p:blipFill>
              <p:spPr>
                <a:xfrm>
                  <a:off x="4891716" y="3106748"/>
                  <a:ext cx="541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5" name="Ink 124">
                  <a:extLst>
                    <a:ext uri="{FF2B5EF4-FFF2-40B4-BE49-F238E27FC236}">
                      <a16:creationId xmlns:a16="http://schemas.microsoft.com/office/drawing/2014/main" id="{0B682315-8CE5-6A09-12C1-192DCD259351}"/>
                    </a:ext>
                  </a:extLst>
                </p14:cNvPr>
                <p14:cNvContentPartPr/>
                <p14:nvPr/>
              </p14:nvContentPartPr>
              <p14:xfrm>
                <a:off x="4275396" y="3135548"/>
                <a:ext cx="547200" cy="62280"/>
              </p14:xfrm>
            </p:contentPart>
          </mc:Choice>
          <mc:Fallback>
            <p:pic>
              <p:nvPicPr>
                <p:cNvPr id="125" name="Ink 124">
                  <a:extLst>
                    <a:ext uri="{FF2B5EF4-FFF2-40B4-BE49-F238E27FC236}">
                      <a16:creationId xmlns:a16="http://schemas.microsoft.com/office/drawing/2014/main" id="{0B682315-8CE5-6A09-12C1-192DCD259351}"/>
                    </a:ext>
                  </a:extLst>
                </p:cNvPr>
                <p:cNvPicPr/>
                <p:nvPr/>
              </p:nvPicPr>
              <p:blipFill>
                <a:blip r:embed="rId125"/>
                <a:stretch>
                  <a:fillRect/>
                </a:stretch>
              </p:blipFill>
              <p:spPr>
                <a:xfrm>
                  <a:off x="4257756" y="3117548"/>
                  <a:ext cx="582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26" name="Ink 125">
                  <a:extLst>
                    <a:ext uri="{FF2B5EF4-FFF2-40B4-BE49-F238E27FC236}">
                      <a16:creationId xmlns:a16="http://schemas.microsoft.com/office/drawing/2014/main" id="{D6FFE1A8-8547-99BA-54EA-2E84CDF7399F}"/>
                    </a:ext>
                  </a:extLst>
                </p14:cNvPr>
                <p14:cNvContentPartPr/>
                <p14:nvPr/>
              </p14:nvContentPartPr>
              <p14:xfrm>
                <a:off x="3561876" y="3131588"/>
                <a:ext cx="685440" cy="78840"/>
              </p14:xfrm>
            </p:contentPart>
          </mc:Choice>
          <mc:Fallback>
            <p:pic>
              <p:nvPicPr>
                <p:cNvPr id="126" name="Ink 125">
                  <a:extLst>
                    <a:ext uri="{FF2B5EF4-FFF2-40B4-BE49-F238E27FC236}">
                      <a16:creationId xmlns:a16="http://schemas.microsoft.com/office/drawing/2014/main" id="{D6FFE1A8-8547-99BA-54EA-2E84CDF7399F}"/>
                    </a:ext>
                  </a:extLst>
                </p:cNvPr>
                <p:cNvPicPr/>
                <p:nvPr/>
              </p:nvPicPr>
              <p:blipFill>
                <a:blip r:embed="rId127"/>
                <a:stretch>
                  <a:fillRect/>
                </a:stretch>
              </p:blipFill>
              <p:spPr>
                <a:xfrm>
                  <a:off x="3544236" y="3113948"/>
                  <a:ext cx="7210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8" name="Ink 127">
                  <a:extLst>
                    <a:ext uri="{FF2B5EF4-FFF2-40B4-BE49-F238E27FC236}">
                      <a16:creationId xmlns:a16="http://schemas.microsoft.com/office/drawing/2014/main" id="{A93EA80F-F6B5-37A7-7E72-261C047420DE}"/>
                    </a:ext>
                  </a:extLst>
                </p14:cNvPr>
                <p14:cNvContentPartPr/>
                <p14:nvPr/>
              </p14:nvContentPartPr>
              <p14:xfrm>
                <a:off x="5756796" y="3135188"/>
                <a:ext cx="564840" cy="90000"/>
              </p14:xfrm>
            </p:contentPart>
          </mc:Choice>
          <mc:Fallback>
            <p:pic>
              <p:nvPicPr>
                <p:cNvPr id="128" name="Ink 127">
                  <a:extLst>
                    <a:ext uri="{FF2B5EF4-FFF2-40B4-BE49-F238E27FC236}">
                      <a16:creationId xmlns:a16="http://schemas.microsoft.com/office/drawing/2014/main" id="{A93EA80F-F6B5-37A7-7E72-261C047420DE}"/>
                    </a:ext>
                  </a:extLst>
                </p:cNvPr>
                <p:cNvPicPr/>
                <p:nvPr/>
              </p:nvPicPr>
              <p:blipFill>
                <a:blip r:embed="rId129"/>
                <a:stretch>
                  <a:fillRect/>
                </a:stretch>
              </p:blipFill>
              <p:spPr>
                <a:xfrm>
                  <a:off x="5738796" y="3117188"/>
                  <a:ext cx="6004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9" name="Ink 128">
                  <a:extLst>
                    <a:ext uri="{FF2B5EF4-FFF2-40B4-BE49-F238E27FC236}">
                      <a16:creationId xmlns:a16="http://schemas.microsoft.com/office/drawing/2014/main" id="{0DB136C3-A4DE-BB8A-153B-B09AC5F7E111}"/>
                    </a:ext>
                  </a:extLst>
                </p14:cNvPr>
                <p14:cNvContentPartPr/>
                <p14:nvPr/>
              </p14:nvContentPartPr>
              <p14:xfrm>
                <a:off x="4941396" y="3196388"/>
                <a:ext cx="620280" cy="62280"/>
              </p14:xfrm>
            </p:contentPart>
          </mc:Choice>
          <mc:Fallback>
            <p:pic>
              <p:nvPicPr>
                <p:cNvPr id="129" name="Ink 128">
                  <a:extLst>
                    <a:ext uri="{FF2B5EF4-FFF2-40B4-BE49-F238E27FC236}">
                      <a16:creationId xmlns:a16="http://schemas.microsoft.com/office/drawing/2014/main" id="{0DB136C3-A4DE-BB8A-153B-B09AC5F7E111}"/>
                    </a:ext>
                  </a:extLst>
                </p:cNvPr>
                <p:cNvPicPr/>
                <p:nvPr/>
              </p:nvPicPr>
              <p:blipFill>
                <a:blip r:embed="rId131"/>
                <a:stretch>
                  <a:fillRect/>
                </a:stretch>
              </p:blipFill>
              <p:spPr>
                <a:xfrm>
                  <a:off x="4923396" y="3178748"/>
                  <a:ext cx="655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1" name="Ink 130">
                  <a:extLst>
                    <a:ext uri="{FF2B5EF4-FFF2-40B4-BE49-F238E27FC236}">
                      <a16:creationId xmlns:a16="http://schemas.microsoft.com/office/drawing/2014/main" id="{62F394F9-D714-F4DE-EB67-7EF7FDA7151F}"/>
                    </a:ext>
                  </a:extLst>
                </p14:cNvPr>
                <p14:cNvContentPartPr/>
                <p14:nvPr/>
              </p14:nvContentPartPr>
              <p14:xfrm>
                <a:off x="4779756" y="3220868"/>
                <a:ext cx="4680" cy="5400"/>
              </p14:xfrm>
            </p:contentPart>
          </mc:Choice>
          <mc:Fallback>
            <p:pic>
              <p:nvPicPr>
                <p:cNvPr id="131" name="Ink 130">
                  <a:extLst>
                    <a:ext uri="{FF2B5EF4-FFF2-40B4-BE49-F238E27FC236}">
                      <a16:creationId xmlns:a16="http://schemas.microsoft.com/office/drawing/2014/main" id="{62F394F9-D714-F4DE-EB67-7EF7FDA7151F}"/>
                    </a:ext>
                  </a:extLst>
                </p:cNvPr>
                <p:cNvPicPr/>
                <p:nvPr/>
              </p:nvPicPr>
              <p:blipFill>
                <a:blip r:embed="rId133"/>
                <a:stretch>
                  <a:fillRect/>
                </a:stretch>
              </p:blipFill>
              <p:spPr>
                <a:xfrm>
                  <a:off x="4761756" y="3202868"/>
                  <a:ext cx="403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2" name="Ink 131">
                  <a:extLst>
                    <a:ext uri="{FF2B5EF4-FFF2-40B4-BE49-F238E27FC236}">
                      <a16:creationId xmlns:a16="http://schemas.microsoft.com/office/drawing/2014/main" id="{918A69B9-61F1-AD4D-360B-E9F886AAA6CC}"/>
                    </a:ext>
                  </a:extLst>
                </p14:cNvPr>
                <p14:cNvContentPartPr/>
                <p14:nvPr/>
              </p14:nvContentPartPr>
              <p14:xfrm>
                <a:off x="3587076" y="3153188"/>
                <a:ext cx="1188000" cy="75600"/>
              </p14:xfrm>
            </p:contentPart>
          </mc:Choice>
          <mc:Fallback>
            <p:pic>
              <p:nvPicPr>
                <p:cNvPr id="132" name="Ink 131">
                  <a:extLst>
                    <a:ext uri="{FF2B5EF4-FFF2-40B4-BE49-F238E27FC236}">
                      <a16:creationId xmlns:a16="http://schemas.microsoft.com/office/drawing/2014/main" id="{918A69B9-61F1-AD4D-360B-E9F886AAA6CC}"/>
                    </a:ext>
                  </a:extLst>
                </p:cNvPr>
                <p:cNvPicPr/>
                <p:nvPr/>
              </p:nvPicPr>
              <p:blipFill>
                <a:blip r:embed="rId135"/>
                <a:stretch>
                  <a:fillRect/>
                </a:stretch>
              </p:blipFill>
              <p:spPr>
                <a:xfrm>
                  <a:off x="3569076" y="3135188"/>
                  <a:ext cx="1223640" cy="111240"/>
                </a:xfrm>
                <a:prstGeom prst="rect">
                  <a:avLst/>
                </a:prstGeom>
              </p:spPr>
            </p:pic>
          </mc:Fallback>
        </mc:AlternateContent>
      </p:grpSp>
      <p:grpSp>
        <p:nvGrpSpPr>
          <p:cNvPr id="151" name="Group 150">
            <a:extLst>
              <a:ext uri="{FF2B5EF4-FFF2-40B4-BE49-F238E27FC236}">
                <a16:creationId xmlns:a16="http://schemas.microsoft.com/office/drawing/2014/main" id="{54E2FF77-E091-3396-F216-D2CC180D9A52}"/>
              </a:ext>
            </a:extLst>
          </p:cNvPr>
          <p:cNvGrpSpPr/>
          <p:nvPr/>
        </p:nvGrpSpPr>
        <p:grpSpPr>
          <a:xfrm>
            <a:off x="325116" y="3092708"/>
            <a:ext cx="2705760" cy="102960"/>
            <a:chOff x="325116" y="3092708"/>
            <a:chExt cx="2705760" cy="102960"/>
          </a:xfrm>
        </p:grpSpPr>
        <mc:AlternateContent xmlns:mc="http://schemas.openxmlformats.org/markup-compatibility/2006">
          <mc:Choice xmlns:p14="http://schemas.microsoft.com/office/powerpoint/2010/main" Requires="p14">
            <p:contentPart p14:bwMode="auto" r:id="rId136">
              <p14:nvContentPartPr>
                <p14:cNvPr id="134" name="Ink 133">
                  <a:extLst>
                    <a:ext uri="{FF2B5EF4-FFF2-40B4-BE49-F238E27FC236}">
                      <a16:creationId xmlns:a16="http://schemas.microsoft.com/office/drawing/2014/main" id="{DBFAFEBE-296F-7FB9-9DE3-3CBC347D6105}"/>
                    </a:ext>
                  </a:extLst>
                </p14:cNvPr>
                <p14:cNvContentPartPr/>
                <p14:nvPr/>
              </p14:nvContentPartPr>
              <p14:xfrm>
                <a:off x="2952756" y="3151748"/>
                <a:ext cx="360" cy="13680"/>
              </p14:xfrm>
            </p:contentPart>
          </mc:Choice>
          <mc:Fallback>
            <p:pic>
              <p:nvPicPr>
                <p:cNvPr id="134" name="Ink 133">
                  <a:extLst>
                    <a:ext uri="{FF2B5EF4-FFF2-40B4-BE49-F238E27FC236}">
                      <a16:creationId xmlns:a16="http://schemas.microsoft.com/office/drawing/2014/main" id="{DBFAFEBE-296F-7FB9-9DE3-3CBC347D6105}"/>
                    </a:ext>
                  </a:extLst>
                </p:cNvPr>
                <p:cNvPicPr/>
                <p:nvPr/>
              </p:nvPicPr>
              <p:blipFill>
                <a:blip r:embed="rId137"/>
                <a:stretch>
                  <a:fillRect/>
                </a:stretch>
              </p:blipFill>
              <p:spPr>
                <a:xfrm>
                  <a:off x="2935116" y="3134108"/>
                  <a:ext cx="360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 name="Ink 134">
                  <a:extLst>
                    <a:ext uri="{FF2B5EF4-FFF2-40B4-BE49-F238E27FC236}">
                      <a16:creationId xmlns:a16="http://schemas.microsoft.com/office/drawing/2014/main" id="{B0397C4F-CF7A-8F00-CC8B-9CECA60CE97B}"/>
                    </a:ext>
                  </a:extLst>
                </p14:cNvPr>
                <p14:cNvContentPartPr/>
                <p14:nvPr/>
              </p14:nvContentPartPr>
              <p14:xfrm>
                <a:off x="2345076" y="3092708"/>
                <a:ext cx="685800" cy="79200"/>
              </p14:xfrm>
            </p:contentPart>
          </mc:Choice>
          <mc:Fallback>
            <p:pic>
              <p:nvPicPr>
                <p:cNvPr id="135" name="Ink 134">
                  <a:extLst>
                    <a:ext uri="{FF2B5EF4-FFF2-40B4-BE49-F238E27FC236}">
                      <a16:creationId xmlns:a16="http://schemas.microsoft.com/office/drawing/2014/main" id="{B0397C4F-CF7A-8F00-CC8B-9CECA60CE97B}"/>
                    </a:ext>
                  </a:extLst>
                </p:cNvPr>
                <p:cNvPicPr/>
                <p:nvPr/>
              </p:nvPicPr>
              <p:blipFill>
                <a:blip r:embed="rId139"/>
                <a:stretch>
                  <a:fillRect/>
                </a:stretch>
              </p:blipFill>
              <p:spPr>
                <a:xfrm>
                  <a:off x="2327436" y="3075068"/>
                  <a:ext cx="721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6" name="Ink 135">
                  <a:extLst>
                    <a:ext uri="{FF2B5EF4-FFF2-40B4-BE49-F238E27FC236}">
                      <a16:creationId xmlns:a16="http://schemas.microsoft.com/office/drawing/2014/main" id="{8D27815C-3127-0B2B-4962-A720A93D2B77}"/>
                    </a:ext>
                  </a:extLst>
                </p14:cNvPr>
                <p14:cNvContentPartPr/>
                <p14:nvPr/>
              </p14:nvContentPartPr>
              <p14:xfrm>
                <a:off x="1577196" y="3112148"/>
                <a:ext cx="743760" cy="47880"/>
              </p14:xfrm>
            </p:contentPart>
          </mc:Choice>
          <mc:Fallback>
            <p:pic>
              <p:nvPicPr>
                <p:cNvPr id="136" name="Ink 135">
                  <a:extLst>
                    <a:ext uri="{FF2B5EF4-FFF2-40B4-BE49-F238E27FC236}">
                      <a16:creationId xmlns:a16="http://schemas.microsoft.com/office/drawing/2014/main" id="{8D27815C-3127-0B2B-4962-A720A93D2B77}"/>
                    </a:ext>
                  </a:extLst>
                </p:cNvPr>
                <p:cNvPicPr/>
                <p:nvPr/>
              </p:nvPicPr>
              <p:blipFill>
                <a:blip r:embed="rId141"/>
                <a:stretch>
                  <a:fillRect/>
                </a:stretch>
              </p:blipFill>
              <p:spPr>
                <a:xfrm>
                  <a:off x="1559556" y="3094508"/>
                  <a:ext cx="779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7" name="Ink 136">
                  <a:extLst>
                    <a:ext uri="{FF2B5EF4-FFF2-40B4-BE49-F238E27FC236}">
                      <a16:creationId xmlns:a16="http://schemas.microsoft.com/office/drawing/2014/main" id="{3EBB8BDD-07AE-3CC8-0FC8-07CE7CA2FA88}"/>
                    </a:ext>
                  </a:extLst>
                </p14:cNvPr>
                <p14:cNvContentPartPr/>
                <p14:nvPr/>
              </p14:nvContentPartPr>
              <p14:xfrm>
                <a:off x="907236" y="3135908"/>
                <a:ext cx="589680" cy="59760"/>
              </p14:xfrm>
            </p:contentPart>
          </mc:Choice>
          <mc:Fallback>
            <p:pic>
              <p:nvPicPr>
                <p:cNvPr id="137" name="Ink 136">
                  <a:extLst>
                    <a:ext uri="{FF2B5EF4-FFF2-40B4-BE49-F238E27FC236}">
                      <a16:creationId xmlns:a16="http://schemas.microsoft.com/office/drawing/2014/main" id="{3EBB8BDD-07AE-3CC8-0FC8-07CE7CA2FA88}"/>
                    </a:ext>
                  </a:extLst>
                </p:cNvPr>
                <p:cNvPicPr/>
                <p:nvPr/>
              </p:nvPicPr>
              <p:blipFill>
                <a:blip r:embed="rId143"/>
                <a:stretch>
                  <a:fillRect/>
                </a:stretch>
              </p:blipFill>
              <p:spPr>
                <a:xfrm>
                  <a:off x="889596" y="3118268"/>
                  <a:ext cx="625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9" name="Ink 138">
                  <a:extLst>
                    <a:ext uri="{FF2B5EF4-FFF2-40B4-BE49-F238E27FC236}">
                      <a16:creationId xmlns:a16="http://schemas.microsoft.com/office/drawing/2014/main" id="{40E4A70F-5D92-EB4A-FE37-FAA0370931A8}"/>
                    </a:ext>
                  </a:extLst>
                </p14:cNvPr>
                <p14:cNvContentPartPr/>
                <p14:nvPr/>
              </p14:nvContentPartPr>
              <p14:xfrm>
                <a:off x="325116" y="3121148"/>
                <a:ext cx="500760" cy="71280"/>
              </p14:xfrm>
            </p:contentPart>
          </mc:Choice>
          <mc:Fallback>
            <p:pic>
              <p:nvPicPr>
                <p:cNvPr id="139" name="Ink 138">
                  <a:extLst>
                    <a:ext uri="{FF2B5EF4-FFF2-40B4-BE49-F238E27FC236}">
                      <a16:creationId xmlns:a16="http://schemas.microsoft.com/office/drawing/2014/main" id="{40E4A70F-5D92-EB4A-FE37-FAA0370931A8}"/>
                    </a:ext>
                  </a:extLst>
                </p:cNvPr>
                <p:cNvPicPr/>
                <p:nvPr/>
              </p:nvPicPr>
              <p:blipFill>
                <a:blip r:embed="rId145"/>
                <a:stretch>
                  <a:fillRect/>
                </a:stretch>
              </p:blipFill>
              <p:spPr>
                <a:xfrm>
                  <a:off x="307476" y="3103148"/>
                  <a:ext cx="536400" cy="106920"/>
                </a:xfrm>
                <a:prstGeom prst="rect">
                  <a:avLst/>
                </a:prstGeom>
              </p:spPr>
            </p:pic>
          </mc:Fallback>
        </mc:AlternateContent>
      </p:grpSp>
      <p:grpSp>
        <p:nvGrpSpPr>
          <p:cNvPr id="160" name="Group 159">
            <a:extLst>
              <a:ext uri="{FF2B5EF4-FFF2-40B4-BE49-F238E27FC236}">
                <a16:creationId xmlns:a16="http://schemas.microsoft.com/office/drawing/2014/main" id="{45571316-2F07-084A-362D-79A32D22DE2A}"/>
              </a:ext>
            </a:extLst>
          </p:cNvPr>
          <p:cNvGrpSpPr/>
          <p:nvPr/>
        </p:nvGrpSpPr>
        <p:grpSpPr>
          <a:xfrm>
            <a:off x="399996" y="3507788"/>
            <a:ext cx="8856360" cy="185400"/>
            <a:chOff x="399996" y="3507788"/>
            <a:chExt cx="8856360" cy="185400"/>
          </a:xfrm>
        </p:grpSpPr>
        <mc:AlternateContent xmlns:mc="http://schemas.openxmlformats.org/markup-compatibility/2006">
          <mc:Choice xmlns:p14="http://schemas.microsoft.com/office/powerpoint/2010/main" Requires="p14">
            <p:contentPart p14:bwMode="auto" r:id="rId146">
              <p14:nvContentPartPr>
                <p14:cNvPr id="140" name="Ink 139">
                  <a:extLst>
                    <a:ext uri="{FF2B5EF4-FFF2-40B4-BE49-F238E27FC236}">
                      <a16:creationId xmlns:a16="http://schemas.microsoft.com/office/drawing/2014/main" id="{AF746DCF-7304-8D69-0BFD-88D2DAB5E3E6}"/>
                    </a:ext>
                  </a:extLst>
                </p14:cNvPr>
                <p14:cNvContentPartPr/>
                <p14:nvPr/>
              </p14:nvContentPartPr>
              <p14:xfrm>
                <a:off x="8767476" y="3571148"/>
                <a:ext cx="488880" cy="52560"/>
              </p14:xfrm>
            </p:contentPart>
          </mc:Choice>
          <mc:Fallback>
            <p:pic>
              <p:nvPicPr>
                <p:cNvPr id="140" name="Ink 139">
                  <a:extLst>
                    <a:ext uri="{FF2B5EF4-FFF2-40B4-BE49-F238E27FC236}">
                      <a16:creationId xmlns:a16="http://schemas.microsoft.com/office/drawing/2014/main" id="{AF746DCF-7304-8D69-0BFD-88D2DAB5E3E6}"/>
                    </a:ext>
                  </a:extLst>
                </p:cNvPr>
                <p:cNvPicPr/>
                <p:nvPr/>
              </p:nvPicPr>
              <p:blipFill>
                <a:blip r:embed="rId147"/>
                <a:stretch>
                  <a:fillRect/>
                </a:stretch>
              </p:blipFill>
              <p:spPr>
                <a:xfrm>
                  <a:off x="8749476" y="3553148"/>
                  <a:ext cx="524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1" name="Ink 140">
                  <a:extLst>
                    <a:ext uri="{FF2B5EF4-FFF2-40B4-BE49-F238E27FC236}">
                      <a16:creationId xmlns:a16="http://schemas.microsoft.com/office/drawing/2014/main" id="{E97E6AA8-3D4E-C1D0-58BF-9EC82554E673}"/>
                    </a:ext>
                  </a:extLst>
                </p14:cNvPr>
                <p14:cNvContentPartPr/>
                <p14:nvPr/>
              </p14:nvContentPartPr>
              <p14:xfrm>
                <a:off x="7896996" y="3552068"/>
                <a:ext cx="646200" cy="51480"/>
              </p14:xfrm>
            </p:contentPart>
          </mc:Choice>
          <mc:Fallback>
            <p:pic>
              <p:nvPicPr>
                <p:cNvPr id="141" name="Ink 140">
                  <a:extLst>
                    <a:ext uri="{FF2B5EF4-FFF2-40B4-BE49-F238E27FC236}">
                      <a16:creationId xmlns:a16="http://schemas.microsoft.com/office/drawing/2014/main" id="{E97E6AA8-3D4E-C1D0-58BF-9EC82554E673}"/>
                    </a:ext>
                  </a:extLst>
                </p:cNvPr>
                <p:cNvPicPr/>
                <p:nvPr/>
              </p:nvPicPr>
              <p:blipFill>
                <a:blip r:embed="rId149"/>
                <a:stretch>
                  <a:fillRect/>
                </a:stretch>
              </p:blipFill>
              <p:spPr>
                <a:xfrm>
                  <a:off x="7878996" y="3534428"/>
                  <a:ext cx="681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2" name="Ink 141">
                  <a:extLst>
                    <a:ext uri="{FF2B5EF4-FFF2-40B4-BE49-F238E27FC236}">
                      <a16:creationId xmlns:a16="http://schemas.microsoft.com/office/drawing/2014/main" id="{AE550E99-A9AD-BC2C-9095-197680A99F41}"/>
                    </a:ext>
                  </a:extLst>
                </p14:cNvPr>
                <p14:cNvContentPartPr/>
                <p14:nvPr/>
              </p14:nvContentPartPr>
              <p14:xfrm>
                <a:off x="7186356" y="3564308"/>
                <a:ext cx="586440" cy="42840"/>
              </p14:xfrm>
            </p:contentPart>
          </mc:Choice>
          <mc:Fallback>
            <p:pic>
              <p:nvPicPr>
                <p:cNvPr id="142" name="Ink 141">
                  <a:extLst>
                    <a:ext uri="{FF2B5EF4-FFF2-40B4-BE49-F238E27FC236}">
                      <a16:creationId xmlns:a16="http://schemas.microsoft.com/office/drawing/2014/main" id="{AE550E99-A9AD-BC2C-9095-197680A99F41}"/>
                    </a:ext>
                  </a:extLst>
                </p:cNvPr>
                <p:cNvPicPr/>
                <p:nvPr/>
              </p:nvPicPr>
              <p:blipFill>
                <a:blip r:embed="rId151"/>
                <a:stretch>
                  <a:fillRect/>
                </a:stretch>
              </p:blipFill>
              <p:spPr>
                <a:xfrm>
                  <a:off x="7168716" y="3546668"/>
                  <a:ext cx="6220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3" name="Ink 142">
                  <a:extLst>
                    <a:ext uri="{FF2B5EF4-FFF2-40B4-BE49-F238E27FC236}">
                      <a16:creationId xmlns:a16="http://schemas.microsoft.com/office/drawing/2014/main" id="{A4713569-5BAD-0735-75D9-C50E6ABFFC5F}"/>
                    </a:ext>
                  </a:extLst>
                </p14:cNvPr>
                <p14:cNvContentPartPr/>
                <p14:nvPr/>
              </p14:nvContentPartPr>
              <p14:xfrm>
                <a:off x="6695316" y="3601748"/>
                <a:ext cx="397080" cy="32040"/>
              </p14:xfrm>
            </p:contentPart>
          </mc:Choice>
          <mc:Fallback>
            <p:pic>
              <p:nvPicPr>
                <p:cNvPr id="143" name="Ink 142">
                  <a:extLst>
                    <a:ext uri="{FF2B5EF4-FFF2-40B4-BE49-F238E27FC236}">
                      <a16:creationId xmlns:a16="http://schemas.microsoft.com/office/drawing/2014/main" id="{A4713569-5BAD-0735-75D9-C50E6ABFFC5F}"/>
                    </a:ext>
                  </a:extLst>
                </p:cNvPr>
                <p:cNvPicPr/>
                <p:nvPr/>
              </p:nvPicPr>
              <p:blipFill>
                <a:blip r:embed="rId153"/>
                <a:stretch>
                  <a:fillRect/>
                </a:stretch>
              </p:blipFill>
              <p:spPr>
                <a:xfrm>
                  <a:off x="6677676" y="3583748"/>
                  <a:ext cx="4327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4" name="Ink 143">
                  <a:extLst>
                    <a:ext uri="{FF2B5EF4-FFF2-40B4-BE49-F238E27FC236}">
                      <a16:creationId xmlns:a16="http://schemas.microsoft.com/office/drawing/2014/main" id="{31F946AB-C734-E126-FFF8-A46C5139459A}"/>
                    </a:ext>
                  </a:extLst>
                </p14:cNvPr>
                <p14:cNvContentPartPr/>
                <p14:nvPr/>
              </p14:nvContentPartPr>
              <p14:xfrm>
                <a:off x="6012756" y="3557108"/>
                <a:ext cx="552240" cy="48240"/>
              </p14:xfrm>
            </p:contentPart>
          </mc:Choice>
          <mc:Fallback>
            <p:pic>
              <p:nvPicPr>
                <p:cNvPr id="144" name="Ink 143">
                  <a:extLst>
                    <a:ext uri="{FF2B5EF4-FFF2-40B4-BE49-F238E27FC236}">
                      <a16:creationId xmlns:a16="http://schemas.microsoft.com/office/drawing/2014/main" id="{31F946AB-C734-E126-FFF8-A46C5139459A}"/>
                    </a:ext>
                  </a:extLst>
                </p:cNvPr>
                <p:cNvPicPr/>
                <p:nvPr/>
              </p:nvPicPr>
              <p:blipFill>
                <a:blip r:embed="rId155"/>
                <a:stretch>
                  <a:fillRect/>
                </a:stretch>
              </p:blipFill>
              <p:spPr>
                <a:xfrm>
                  <a:off x="5995116" y="3539468"/>
                  <a:ext cx="5878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5" name="Ink 144">
                  <a:extLst>
                    <a:ext uri="{FF2B5EF4-FFF2-40B4-BE49-F238E27FC236}">
                      <a16:creationId xmlns:a16="http://schemas.microsoft.com/office/drawing/2014/main" id="{C6BB2DF5-7272-EAA6-F3E4-2C98B5C50011}"/>
                    </a:ext>
                  </a:extLst>
                </p14:cNvPr>
                <p14:cNvContentPartPr/>
                <p14:nvPr/>
              </p14:nvContentPartPr>
              <p14:xfrm>
                <a:off x="5219316" y="3582308"/>
                <a:ext cx="681120" cy="46440"/>
              </p14:xfrm>
            </p:contentPart>
          </mc:Choice>
          <mc:Fallback>
            <p:pic>
              <p:nvPicPr>
                <p:cNvPr id="145" name="Ink 144">
                  <a:extLst>
                    <a:ext uri="{FF2B5EF4-FFF2-40B4-BE49-F238E27FC236}">
                      <a16:creationId xmlns:a16="http://schemas.microsoft.com/office/drawing/2014/main" id="{C6BB2DF5-7272-EAA6-F3E4-2C98B5C50011}"/>
                    </a:ext>
                  </a:extLst>
                </p:cNvPr>
                <p:cNvPicPr/>
                <p:nvPr/>
              </p:nvPicPr>
              <p:blipFill>
                <a:blip r:embed="rId157"/>
                <a:stretch>
                  <a:fillRect/>
                </a:stretch>
              </p:blipFill>
              <p:spPr>
                <a:xfrm>
                  <a:off x="5201676" y="3564308"/>
                  <a:ext cx="71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6" name="Ink 145">
                  <a:extLst>
                    <a:ext uri="{FF2B5EF4-FFF2-40B4-BE49-F238E27FC236}">
                      <a16:creationId xmlns:a16="http://schemas.microsoft.com/office/drawing/2014/main" id="{957B5FF3-E3CE-8BFE-E28B-3FB0E36DF7BA}"/>
                    </a:ext>
                  </a:extLst>
                </p14:cNvPr>
                <p14:cNvContentPartPr/>
                <p14:nvPr/>
              </p14:nvContentPartPr>
              <p14:xfrm>
                <a:off x="4524876" y="3631988"/>
                <a:ext cx="569160" cy="61200"/>
              </p14:xfrm>
            </p:contentPart>
          </mc:Choice>
          <mc:Fallback>
            <p:pic>
              <p:nvPicPr>
                <p:cNvPr id="146" name="Ink 145">
                  <a:extLst>
                    <a:ext uri="{FF2B5EF4-FFF2-40B4-BE49-F238E27FC236}">
                      <a16:creationId xmlns:a16="http://schemas.microsoft.com/office/drawing/2014/main" id="{957B5FF3-E3CE-8BFE-E28B-3FB0E36DF7BA}"/>
                    </a:ext>
                  </a:extLst>
                </p:cNvPr>
                <p:cNvPicPr/>
                <p:nvPr/>
              </p:nvPicPr>
              <p:blipFill>
                <a:blip r:embed="rId159"/>
                <a:stretch>
                  <a:fillRect/>
                </a:stretch>
              </p:blipFill>
              <p:spPr>
                <a:xfrm>
                  <a:off x="4507236" y="3613988"/>
                  <a:ext cx="6048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7" name="Ink 146">
                  <a:extLst>
                    <a:ext uri="{FF2B5EF4-FFF2-40B4-BE49-F238E27FC236}">
                      <a16:creationId xmlns:a16="http://schemas.microsoft.com/office/drawing/2014/main" id="{F4E320CE-1014-B0D3-8C80-36005ADC2CC1}"/>
                    </a:ext>
                  </a:extLst>
                </p14:cNvPr>
                <p14:cNvContentPartPr/>
                <p14:nvPr/>
              </p14:nvContentPartPr>
              <p14:xfrm>
                <a:off x="3847716" y="3589508"/>
                <a:ext cx="519120" cy="60480"/>
              </p14:xfrm>
            </p:contentPart>
          </mc:Choice>
          <mc:Fallback>
            <p:pic>
              <p:nvPicPr>
                <p:cNvPr id="147" name="Ink 146">
                  <a:extLst>
                    <a:ext uri="{FF2B5EF4-FFF2-40B4-BE49-F238E27FC236}">
                      <a16:creationId xmlns:a16="http://schemas.microsoft.com/office/drawing/2014/main" id="{F4E320CE-1014-B0D3-8C80-36005ADC2CC1}"/>
                    </a:ext>
                  </a:extLst>
                </p:cNvPr>
                <p:cNvPicPr/>
                <p:nvPr/>
              </p:nvPicPr>
              <p:blipFill>
                <a:blip r:embed="rId161"/>
                <a:stretch>
                  <a:fillRect/>
                </a:stretch>
              </p:blipFill>
              <p:spPr>
                <a:xfrm>
                  <a:off x="3829716" y="3571508"/>
                  <a:ext cx="554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8" name="Ink 147">
                  <a:extLst>
                    <a:ext uri="{FF2B5EF4-FFF2-40B4-BE49-F238E27FC236}">
                      <a16:creationId xmlns:a16="http://schemas.microsoft.com/office/drawing/2014/main" id="{3104E2A6-9ED6-A894-8B75-7D4BE9915366}"/>
                    </a:ext>
                  </a:extLst>
                </p14:cNvPr>
                <p14:cNvContentPartPr/>
                <p14:nvPr/>
              </p14:nvContentPartPr>
              <p14:xfrm>
                <a:off x="2846556" y="3593828"/>
                <a:ext cx="780840" cy="81720"/>
              </p14:xfrm>
            </p:contentPart>
          </mc:Choice>
          <mc:Fallback>
            <p:pic>
              <p:nvPicPr>
                <p:cNvPr id="148" name="Ink 147">
                  <a:extLst>
                    <a:ext uri="{FF2B5EF4-FFF2-40B4-BE49-F238E27FC236}">
                      <a16:creationId xmlns:a16="http://schemas.microsoft.com/office/drawing/2014/main" id="{3104E2A6-9ED6-A894-8B75-7D4BE9915366}"/>
                    </a:ext>
                  </a:extLst>
                </p:cNvPr>
                <p:cNvPicPr/>
                <p:nvPr/>
              </p:nvPicPr>
              <p:blipFill>
                <a:blip r:embed="rId163"/>
                <a:stretch>
                  <a:fillRect/>
                </a:stretch>
              </p:blipFill>
              <p:spPr>
                <a:xfrm>
                  <a:off x="2828556" y="3576188"/>
                  <a:ext cx="816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9" name="Ink 148">
                  <a:extLst>
                    <a:ext uri="{FF2B5EF4-FFF2-40B4-BE49-F238E27FC236}">
                      <a16:creationId xmlns:a16="http://schemas.microsoft.com/office/drawing/2014/main" id="{8EBAD988-FAA2-032E-AD41-1F43BF7D80C8}"/>
                    </a:ext>
                  </a:extLst>
                </p14:cNvPr>
                <p14:cNvContentPartPr/>
                <p14:nvPr/>
              </p14:nvContentPartPr>
              <p14:xfrm>
                <a:off x="2282076" y="3584828"/>
                <a:ext cx="523080" cy="45000"/>
              </p14:xfrm>
            </p:contentPart>
          </mc:Choice>
          <mc:Fallback>
            <p:pic>
              <p:nvPicPr>
                <p:cNvPr id="149" name="Ink 148">
                  <a:extLst>
                    <a:ext uri="{FF2B5EF4-FFF2-40B4-BE49-F238E27FC236}">
                      <a16:creationId xmlns:a16="http://schemas.microsoft.com/office/drawing/2014/main" id="{8EBAD988-FAA2-032E-AD41-1F43BF7D80C8}"/>
                    </a:ext>
                  </a:extLst>
                </p:cNvPr>
                <p:cNvPicPr/>
                <p:nvPr/>
              </p:nvPicPr>
              <p:blipFill>
                <a:blip r:embed="rId165"/>
                <a:stretch>
                  <a:fillRect/>
                </a:stretch>
              </p:blipFill>
              <p:spPr>
                <a:xfrm>
                  <a:off x="2264076" y="3567188"/>
                  <a:ext cx="558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2" name="Ink 151">
                  <a:extLst>
                    <a:ext uri="{FF2B5EF4-FFF2-40B4-BE49-F238E27FC236}">
                      <a16:creationId xmlns:a16="http://schemas.microsoft.com/office/drawing/2014/main" id="{85331ABC-C8F1-48FF-CF48-8B9D33DD2BA4}"/>
                    </a:ext>
                  </a:extLst>
                </p14:cNvPr>
                <p14:cNvContentPartPr/>
                <p14:nvPr/>
              </p14:nvContentPartPr>
              <p14:xfrm>
                <a:off x="1567836" y="3593108"/>
                <a:ext cx="509040" cy="33840"/>
              </p14:xfrm>
            </p:contentPart>
          </mc:Choice>
          <mc:Fallback>
            <p:pic>
              <p:nvPicPr>
                <p:cNvPr id="152" name="Ink 151">
                  <a:extLst>
                    <a:ext uri="{FF2B5EF4-FFF2-40B4-BE49-F238E27FC236}">
                      <a16:creationId xmlns:a16="http://schemas.microsoft.com/office/drawing/2014/main" id="{85331ABC-C8F1-48FF-CF48-8B9D33DD2BA4}"/>
                    </a:ext>
                  </a:extLst>
                </p:cNvPr>
                <p:cNvPicPr/>
                <p:nvPr/>
              </p:nvPicPr>
              <p:blipFill>
                <a:blip r:embed="rId167"/>
                <a:stretch>
                  <a:fillRect/>
                </a:stretch>
              </p:blipFill>
              <p:spPr>
                <a:xfrm>
                  <a:off x="1549836" y="3575468"/>
                  <a:ext cx="544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53" name="Ink 152">
                  <a:extLst>
                    <a:ext uri="{FF2B5EF4-FFF2-40B4-BE49-F238E27FC236}">
                      <a16:creationId xmlns:a16="http://schemas.microsoft.com/office/drawing/2014/main" id="{DE1A56F5-AF0C-50D7-5977-67CBBEA8A036}"/>
                    </a:ext>
                  </a:extLst>
                </p14:cNvPr>
                <p14:cNvContentPartPr/>
                <p14:nvPr/>
              </p14:nvContentPartPr>
              <p14:xfrm>
                <a:off x="399996" y="3584828"/>
                <a:ext cx="892080" cy="71640"/>
              </p14:xfrm>
            </p:contentPart>
          </mc:Choice>
          <mc:Fallback>
            <p:pic>
              <p:nvPicPr>
                <p:cNvPr id="153" name="Ink 152">
                  <a:extLst>
                    <a:ext uri="{FF2B5EF4-FFF2-40B4-BE49-F238E27FC236}">
                      <a16:creationId xmlns:a16="http://schemas.microsoft.com/office/drawing/2014/main" id="{DE1A56F5-AF0C-50D7-5977-67CBBEA8A036}"/>
                    </a:ext>
                  </a:extLst>
                </p:cNvPr>
                <p:cNvPicPr/>
                <p:nvPr/>
              </p:nvPicPr>
              <p:blipFill>
                <a:blip r:embed="rId169"/>
                <a:stretch>
                  <a:fillRect/>
                </a:stretch>
              </p:blipFill>
              <p:spPr>
                <a:xfrm>
                  <a:off x="382356" y="3566828"/>
                  <a:ext cx="92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59" name="Ink 158">
                  <a:extLst>
                    <a:ext uri="{FF2B5EF4-FFF2-40B4-BE49-F238E27FC236}">
                      <a16:creationId xmlns:a16="http://schemas.microsoft.com/office/drawing/2014/main" id="{EEFEEF29-938B-13D6-494C-DC2F53B441B7}"/>
                    </a:ext>
                  </a:extLst>
                </p14:cNvPr>
                <p14:cNvContentPartPr/>
                <p14:nvPr/>
              </p14:nvContentPartPr>
              <p14:xfrm>
                <a:off x="2298996" y="3507788"/>
                <a:ext cx="1319400" cy="133920"/>
              </p14:xfrm>
            </p:contentPart>
          </mc:Choice>
          <mc:Fallback>
            <p:pic>
              <p:nvPicPr>
                <p:cNvPr id="159" name="Ink 158">
                  <a:extLst>
                    <a:ext uri="{FF2B5EF4-FFF2-40B4-BE49-F238E27FC236}">
                      <a16:creationId xmlns:a16="http://schemas.microsoft.com/office/drawing/2014/main" id="{EEFEEF29-938B-13D6-494C-DC2F53B441B7}"/>
                    </a:ext>
                  </a:extLst>
                </p:cNvPr>
                <p:cNvPicPr/>
                <p:nvPr/>
              </p:nvPicPr>
              <p:blipFill>
                <a:blip r:embed="rId171"/>
                <a:stretch>
                  <a:fillRect/>
                </a:stretch>
              </p:blipFill>
              <p:spPr>
                <a:xfrm>
                  <a:off x="2280996" y="3489788"/>
                  <a:ext cx="1355040" cy="169560"/>
                </a:xfrm>
                <a:prstGeom prst="rect">
                  <a:avLst/>
                </a:prstGeom>
              </p:spPr>
            </p:pic>
          </mc:Fallback>
        </mc:AlternateContent>
      </p:grpSp>
      <p:grpSp>
        <p:nvGrpSpPr>
          <p:cNvPr id="162" name="Group 161">
            <a:extLst>
              <a:ext uri="{FF2B5EF4-FFF2-40B4-BE49-F238E27FC236}">
                <a16:creationId xmlns:a16="http://schemas.microsoft.com/office/drawing/2014/main" id="{E046AAEC-7F84-00D6-2AE1-DC65D4AE198B}"/>
              </a:ext>
            </a:extLst>
          </p:cNvPr>
          <p:cNvGrpSpPr/>
          <p:nvPr/>
        </p:nvGrpSpPr>
        <p:grpSpPr>
          <a:xfrm>
            <a:off x="7161516" y="3886508"/>
            <a:ext cx="2109240" cy="192240"/>
            <a:chOff x="7161516" y="3886508"/>
            <a:chExt cx="2109240" cy="192240"/>
          </a:xfrm>
        </p:grpSpPr>
        <mc:AlternateContent xmlns:mc="http://schemas.openxmlformats.org/markup-compatibility/2006">
          <mc:Choice xmlns:p14="http://schemas.microsoft.com/office/powerpoint/2010/main" Requires="p14">
            <p:contentPart p14:bwMode="auto" r:id="rId172">
              <p14:nvContentPartPr>
                <p14:cNvPr id="155" name="Ink 154">
                  <a:extLst>
                    <a:ext uri="{FF2B5EF4-FFF2-40B4-BE49-F238E27FC236}">
                      <a16:creationId xmlns:a16="http://schemas.microsoft.com/office/drawing/2014/main" id="{1014B509-72C1-E996-5862-60B17B6DB283}"/>
                    </a:ext>
                  </a:extLst>
                </p14:cNvPr>
                <p14:cNvContentPartPr/>
                <p14:nvPr/>
              </p14:nvContentPartPr>
              <p14:xfrm>
                <a:off x="8727156" y="3886508"/>
                <a:ext cx="543600" cy="59400"/>
              </p14:xfrm>
            </p:contentPart>
          </mc:Choice>
          <mc:Fallback>
            <p:pic>
              <p:nvPicPr>
                <p:cNvPr id="155" name="Ink 154">
                  <a:extLst>
                    <a:ext uri="{FF2B5EF4-FFF2-40B4-BE49-F238E27FC236}">
                      <a16:creationId xmlns:a16="http://schemas.microsoft.com/office/drawing/2014/main" id="{1014B509-72C1-E996-5862-60B17B6DB283}"/>
                    </a:ext>
                  </a:extLst>
                </p:cNvPr>
                <p:cNvPicPr/>
                <p:nvPr/>
              </p:nvPicPr>
              <p:blipFill>
                <a:blip r:embed="rId173"/>
                <a:stretch>
                  <a:fillRect/>
                </a:stretch>
              </p:blipFill>
              <p:spPr>
                <a:xfrm>
                  <a:off x="8709156" y="3868508"/>
                  <a:ext cx="5792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6" name="Ink 155">
                  <a:extLst>
                    <a:ext uri="{FF2B5EF4-FFF2-40B4-BE49-F238E27FC236}">
                      <a16:creationId xmlns:a16="http://schemas.microsoft.com/office/drawing/2014/main" id="{5ADC6A6E-3849-32E0-87A3-416E00A3AB18}"/>
                    </a:ext>
                  </a:extLst>
                </p14:cNvPr>
                <p14:cNvContentPartPr/>
                <p14:nvPr/>
              </p14:nvContentPartPr>
              <p14:xfrm>
                <a:off x="7921116" y="3951308"/>
                <a:ext cx="631440" cy="57600"/>
              </p14:xfrm>
            </p:contentPart>
          </mc:Choice>
          <mc:Fallback>
            <p:pic>
              <p:nvPicPr>
                <p:cNvPr id="156" name="Ink 155">
                  <a:extLst>
                    <a:ext uri="{FF2B5EF4-FFF2-40B4-BE49-F238E27FC236}">
                      <a16:creationId xmlns:a16="http://schemas.microsoft.com/office/drawing/2014/main" id="{5ADC6A6E-3849-32E0-87A3-416E00A3AB18}"/>
                    </a:ext>
                  </a:extLst>
                </p:cNvPr>
                <p:cNvPicPr/>
                <p:nvPr/>
              </p:nvPicPr>
              <p:blipFill>
                <a:blip r:embed="rId175"/>
                <a:stretch>
                  <a:fillRect/>
                </a:stretch>
              </p:blipFill>
              <p:spPr>
                <a:xfrm>
                  <a:off x="7903116" y="3933308"/>
                  <a:ext cx="6670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57" name="Ink 156">
                  <a:extLst>
                    <a:ext uri="{FF2B5EF4-FFF2-40B4-BE49-F238E27FC236}">
                      <a16:creationId xmlns:a16="http://schemas.microsoft.com/office/drawing/2014/main" id="{04550B1A-FE13-7156-6E26-110F14886058}"/>
                    </a:ext>
                  </a:extLst>
                </p14:cNvPr>
                <p14:cNvContentPartPr/>
                <p14:nvPr/>
              </p14:nvContentPartPr>
              <p14:xfrm>
                <a:off x="7161516" y="3990908"/>
                <a:ext cx="481680" cy="44640"/>
              </p14:xfrm>
            </p:contentPart>
          </mc:Choice>
          <mc:Fallback>
            <p:pic>
              <p:nvPicPr>
                <p:cNvPr id="157" name="Ink 156">
                  <a:extLst>
                    <a:ext uri="{FF2B5EF4-FFF2-40B4-BE49-F238E27FC236}">
                      <a16:creationId xmlns:a16="http://schemas.microsoft.com/office/drawing/2014/main" id="{04550B1A-FE13-7156-6E26-110F14886058}"/>
                    </a:ext>
                  </a:extLst>
                </p:cNvPr>
                <p:cNvPicPr/>
                <p:nvPr/>
              </p:nvPicPr>
              <p:blipFill>
                <a:blip r:embed="rId177"/>
                <a:stretch>
                  <a:fillRect/>
                </a:stretch>
              </p:blipFill>
              <p:spPr>
                <a:xfrm>
                  <a:off x="7143516" y="3973268"/>
                  <a:ext cx="517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61" name="Ink 160">
                  <a:extLst>
                    <a:ext uri="{FF2B5EF4-FFF2-40B4-BE49-F238E27FC236}">
                      <a16:creationId xmlns:a16="http://schemas.microsoft.com/office/drawing/2014/main" id="{C58262D9-331B-1E6D-D214-C13E74D9C3A7}"/>
                    </a:ext>
                  </a:extLst>
                </p14:cNvPr>
                <p14:cNvContentPartPr/>
                <p14:nvPr/>
              </p14:nvContentPartPr>
              <p14:xfrm>
                <a:off x="7195356" y="3956348"/>
                <a:ext cx="1300680" cy="122400"/>
              </p14:xfrm>
            </p:contentPart>
          </mc:Choice>
          <mc:Fallback>
            <p:pic>
              <p:nvPicPr>
                <p:cNvPr id="161" name="Ink 160">
                  <a:extLst>
                    <a:ext uri="{FF2B5EF4-FFF2-40B4-BE49-F238E27FC236}">
                      <a16:creationId xmlns:a16="http://schemas.microsoft.com/office/drawing/2014/main" id="{C58262D9-331B-1E6D-D214-C13E74D9C3A7}"/>
                    </a:ext>
                  </a:extLst>
                </p:cNvPr>
                <p:cNvPicPr/>
                <p:nvPr/>
              </p:nvPicPr>
              <p:blipFill>
                <a:blip r:embed="rId179"/>
                <a:stretch>
                  <a:fillRect/>
                </a:stretch>
              </p:blipFill>
              <p:spPr>
                <a:xfrm>
                  <a:off x="7177356" y="3938348"/>
                  <a:ext cx="1336320" cy="158040"/>
                </a:xfrm>
                <a:prstGeom prst="rect">
                  <a:avLst/>
                </a:prstGeom>
              </p:spPr>
            </p:pic>
          </mc:Fallback>
        </mc:AlternateContent>
      </p:grpSp>
      <p:grpSp>
        <p:nvGrpSpPr>
          <p:cNvPr id="165" name="Group 164">
            <a:extLst>
              <a:ext uri="{FF2B5EF4-FFF2-40B4-BE49-F238E27FC236}">
                <a16:creationId xmlns:a16="http://schemas.microsoft.com/office/drawing/2014/main" id="{EB64641E-B6FF-7EE9-ED33-3D96235DAA0A}"/>
              </a:ext>
            </a:extLst>
          </p:cNvPr>
          <p:cNvGrpSpPr/>
          <p:nvPr/>
        </p:nvGrpSpPr>
        <p:grpSpPr>
          <a:xfrm>
            <a:off x="6895836" y="718148"/>
            <a:ext cx="1810440" cy="522000"/>
            <a:chOff x="6895836" y="718148"/>
            <a:chExt cx="1810440" cy="522000"/>
          </a:xfrm>
        </p:grpSpPr>
        <mc:AlternateContent xmlns:mc="http://schemas.openxmlformats.org/markup-compatibility/2006">
          <mc:Choice xmlns:p14="http://schemas.microsoft.com/office/powerpoint/2010/main" Requires="p14">
            <p:contentPart p14:bwMode="auto" r:id="rId180">
              <p14:nvContentPartPr>
                <p14:cNvPr id="4" name="Ink 3">
                  <a:extLst>
                    <a:ext uri="{FF2B5EF4-FFF2-40B4-BE49-F238E27FC236}">
                      <a16:creationId xmlns:a16="http://schemas.microsoft.com/office/drawing/2014/main" id="{74935211-4956-3E8B-AEC5-2A2BA0FF0A8D}"/>
                    </a:ext>
                  </a:extLst>
                </p14:cNvPr>
                <p14:cNvContentPartPr/>
                <p14:nvPr/>
              </p14:nvContentPartPr>
              <p14:xfrm>
                <a:off x="8215596" y="1116668"/>
                <a:ext cx="490680" cy="52920"/>
              </p14:xfrm>
            </p:contentPart>
          </mc:Choice>
          <mc:Fallback>
            <p:pic>
              <p:nvPicPr>
                <p:cNvPr id="4" name="Ink 3">
                  <a:extLst>
                    <a:ext uri="{FF2B5EF4-FFF2-40B4-BE49-F238E27FC236}">
                      <a16:creationId xmlns:a16="http://schemas.microsoft.com/office/drawing/2014/main" id="{74935211-4956-3E8B-AEC5-2A2BA0FF0A8D}"/>
                    </a:ext>
                  </a:extLst>
                </p:cNvPr>
                <p:cNvPicPr/>
                <p:nvPr/>
              </p:nvPicPr>
              <p:blipFill>
                <a:blip r:embed="rId181"/>
                <a:stretch>
                  <a:fillRect/>
                </a:stretch>
              </p:blipFill>
              <p:spPr>
                <a:xfrm>
                  <a:off x="8197596" y="1098668"/>
                  <a:ext cx="526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 name="Ink 4">
                  <a:extLst>
                    <a:ext uri="{FF2B5EF4-FFF2-40B4-BE49-F238E27FC236}">
                      <a16:creationId xmlns:a16="http://schemas.microsoft.com/office/drawing/2014/main" id="{0E437FEF-0F72-4E81-460E-B365FD0B10E6}"/>
                    </a:ext>
                  </a:extLst>
                </p14:cNvPr>
                <p14:cNvContentPartPr/>
                <p14:nvPr/>
              </p14:nvContentPartPr>
              <p14:xfrm>
                <a:off x="6895836" y="1132868"/>
                <a:ext cx="984600" cy="99360"/>
              </p14:xfrm>
            </p:contentPart>
          </mc:Choice>
          <mc:Fallback>
            <p:pic>
              <p:nvPicPr>
                <p:cNvPr id="5" name="Ink 4">
                  <a:extLst>
                    <a:ext uri="{FF2B5EF4-FFF2-40B4-BE49-F238E27FC236}">
                      <a16:creationId xmlns:a16="http://schemas.microsoft.com/office/drawing/2014/main" id="{0E437FEF-0F72-4E81-460E-B365FD0B10E6}"/>
                    </a:ext>
                  </a:extLst>
                </p:cNvPr>
                <p:cNvPicPr/>
                <p:nvPr/>
              </p:nvPicPr>
              <p:blipFill>
                <a:blip r:embed="rId183"/>
                <a:stretch>
                  <a:fillRect/>
                </a:stretch>
              </p:blipFill>
              <p:spPr>
                <a:xfrm>
                  <a:off x="6877836" y="1114868"/>
                  <a:ext cx="102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63" name="Ink 162">
                  <a:extLst>
                    <a:ext uri="{FF2B5EF4-FFF2-40B4-BE49-F238E27FC236}">
                      <a16:creationId xmlns:a16="http://schemas.microsoft.com/office/drawing/2014/main" id="{BF0E8D52-C89A-A5DC-04FE-0A63FD5CF4CC}"/>
                    </a:ext>
                  </a:extLst>
                </p14:cNvPr>
                <p14:cNvContentPartPr/>
                <p14:nvPr/>
              </p14:nvContentPartPr>
              <p14:xfrm>
                <a:off x="8278596" y="1210628"/>
                <a:ext cx="18000" cy="29520"/>
              </p14:xfrm>
            </p:contentPart>
          </mc:Choice>
          <mc:Fallback>
            <p:pic>
              <p:nvPicPr>
                <p:cNvPr id="163" name="Ink 162">
                  <a:extLst>
                    <a:ext uri="{FF2B5EF4-FFF2-40B4-BE49-F238E27FC236}">
                      <a16:creationId xmlns:a16="http://schemas.microsoft.com/office/drawing/2014/main" id="{BF0E8D52-C89A-A5DC-04FE-0A63FD5CF4CC}"/>
                    </a:ext>
                  </a:extLst>
                </p:cNvPr>
                <p:cNvPicPr/>
                <p:nvPr/>
              </p:nvPicPr>
              <p:blipFill>
                <a:blip r:embed="rId185"/>
                <a:stretch>
                  <a:fillRect/>
                </a:stretch>
              </p:blipFill>
              <p:spPr>
                <a:xfrm>
                  <a:off x="8260596" y="1192628"/>
                  <a:ext cx="536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64" name="Ink 163">
                  <a:extLst>
                    <a:ext uri="{FF2B5EF4-FFF2-40B4-BE49-F238E27FC236}">
                      <a16:creationId xmlns:a16="http://schemas.microsoft.com/office/drawing/2014/main" id="{002880AE-964E-38CA-6CC8-349E69934BEE}"/>
                    </a:ext>
                  </a:extLst>
                </p14:cNvPr>
                <p14:cNvContentPartPr/>
                <p14:nvPr/>
              </p14:nvContentPartPr>
              <p14:xfrm>
                <a:off x="7850556" y="718148"/>
                <a:ext cx="574200" cy="474120"/>
              </p14:xfrm>
            </p:contentPart>
          </mc:Choice>
          <mc:Fallback>
            <p:pic>
              <p:nvPicPr>
                <p:cNvPr id="164" name="Ink 163">
                  <a:extLst>
                    <a:ext uri="{FF2B5EF4-FFF2-40B4-BE49-F238E27FC236}">
                      <a16:creationId xmlns:a16="http://schemas.microsoft.com/office/drawing/2014/main" id="{002880AE-964E-38CA-6CC8-349E69934BEE}"/>
                    </a:ext>
                  </a:extLst>
                </p:cNvPr>
                <p:cNvPicPr/>
                <p:nvPr/>
              </p:nvPicPr>
              <p:blipFill>
                <a:blip r:embed="rId187"/>
                <a:stretch>
                  <a:fillRect/>
                </a:stretch>
              </p:blipFill>
              <p:spPr>
                <a:xfrm>
                  <a:off x="7832916" y="700508"/>
                  <a:ext cx="609840" cy="509760"/>
                </a:xfrm>
                <a:prstGeom prst="rect">
                  <a:avLst/>
                </a:prstGeom>
              </p:spPr>
            </p:pic>
          </mc:Fallback>
        </mc:AlternateContent>
      </p:grpSp>
      <p:grpSp>
        <p:nvGrpSpPr>
          <p:cNvPr id="167" name="Group 166">
            <a:extLst>
              <a:ext uri="{FF2B5EF4-FFF2-40B4-BE49-F238E27FC236}">
                <a16:creationId xmlns:a16="http://schemas.microsoft.com/office/drawing/2014/main" id="{8472925A-432F-CB30-014B-AE21EE8380A8}"/>
              </a:ext>
            </a:extLst>
          </p:cNvPr>
          <p:cNvGrpSpPr/>
          <p:nvPr/>
        </p:nvGrpSpPr>
        <p:grpSpPr>
          <a:xfrm>
            <a:off x="1388556" y="1463348"/>
            <a:ext cx="7805520" cy="196560"/>
            <a:chOff x="1388556" y="1463348"/>
            <a:chExt cx="7805520" cy="196560"/>
          </a:xfrm>
        </p:grpSpPr>
        <mc:AlternateContent xmlns:mc="http://schemas.openxmlformats.org/markup-compatibility/2006">
          <mc:Choice xmlns:p14="http://schemas.microsoft.com/office/powerpoint/2010/main" Requires="p14">
            <p:contentPart p14:bwMode="auto" r:id="rId188">
              <p14:nvContentPartPr>
                <p14:cNvPr id="24" name="Ink 23">
                  <a:extLst>
                    <a:ext uri="{FF2B5EF4-FFF2-40B4-BE49-F238E27FC236}">
                      <a16:creationId xmlns:a16="http://schemas.microsoft.com/office/drawing/2014/main" id="{911C4BA8-291B-F49B-6A31-25DC00FD5AD8}"/>
                    </a:ext>
                  </a:extLst>
                </p14:cNvPr>
                <p14:cNvContentPartPr/>
                <p14:nvPr/>
              </p14:nvContentPartPr>
              <p14:xfrm>
                <a:off x="8534556" y="1595828"/>
                <a:ext cx="659520" cy="15480"/>
              </p14:xfrm>
            </p:contentPart>
          </mc:Choice>
          <mc:Fallback>
            <p:pic>
              <p:nvPicPr>
                <p:cNvPr id="24" name="Ink 23">
                  <a:extLst>
                    <a:ext uri="{FF2B5EF4-FFF2-40B4-BE49-F238E27FC236}">
                      <a16:creationId xmlns:a16="http://schemas.microsoft.com/office/drawing/2014/main" id="{911C4BA8-291B-F49B-6A31-25DC00FD5AD8}"/>
                    </a:ext>
                  </a:extLst>
                </p:cNvPr>
                <p:cNvPicPr/>
                <p:nvPr/>
              </p:nvPicPr>
              <p:blipFill>
                <a:blip r:embed="rId189"/>
                <a:stretch>
                  <a:fillRect/>
                </a:stretch>
              </p:blipFill>
              <p:spPr>
                <a:xfrm>
                  <a:off x="8516916" y="1578188"/>
                  <a:ext cx="695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5" name="Ink 24">
                  <a:extLst>
                    <a:ext uri="{FF2B5EF4-FFF2-40B4-BE49-F238E27FC236}">
                      <a16:creationId xmlns:a16="http://schemas.microsoft.com/office/drawing/2014/main" id="{87215F73-445D-DD72-28F5-3369C41A77F0}"/>
                    </a:ext>
                  </a:extLst>
                </p14:cNvPr>
                <p14:cNvContentPartPr/>
                <p14:nvPr/>
              </p14:nvContentPartPr>
              <p14:xfrm>
                <a:off x="7935156" y="1564508"/>
                <a:ext cx="459000" cy="32400"/>
              </p14:xfrm>
            </p:contentPart>
          </mc:Choice>
          <mc:Fallback>
            <p:pic>
              <p:nvPicPr>
                <p:cNvPr id="25" name="Ink 24">
                  <a:extLst>
                    <a:ext uri="{FF2B5EF4-FFF2-40B4-BE49-F238E27FC236}">
                      <a16:creationId xmlns:a16="http://schemas.microsoft.com/office/drawing/2014/main" id="{87215F73-445D-DD72-28F5-3369C41A77F0}"/>
                    </a:ext>
                  </a:extLst>
                </p:cNvPr>
                <p:cNvPicPr/>
                <p:nvPr/>
              </p:nvPicPr>
              <p:blipFill>
                <a:blip r:embed="rId191"/>
                <a:stretch>
                  <a:fillRect/>
                </a:stretch>
              </p:blipFill>
              <p:spPr>
                <a:xfrm>
                  <a:off x="7917156" y="1546868"/>
                  <a:ext cx="494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7" name="Ink 26">
                  <a:extLst>
                    <a:ext uri="{FF2B5EF4-FFF2-40B4-BE49-F238E27FC236}">
                      <a16:creationId xmlns:a16="http://schemas.microsoft.com/office/drawing/2014/main" id="{C88EF327-63A2-BDD9-2DD6-C7287B6D35F4}"/>
                    </a:ext>
                  </a:extLst>
                </p14:cNvPr>
                <p14:cNvContentPartPr/>
                <p14:nvPr/>
              </p14:nvContentPartPr>
              <p14:xfrm>
                <a:off x="7304436" y="1550828"/>
                <a:ext cx="422280" cy="27720"/>
              </p14:xfrm>
            </p:contentPart>
          </mc:Choice>
          <mc:Fallback>
            <p:pic>
              <p:nvPicPr>
                <p:cNvPr id="27" name="Ink 26">
                  <a:extLst>
                    <a:ext uri="{FF2B5EF4-FFF2-40B4-BE49-F238E27FC236}">
                      <a16:creationId xmlns:a16="http://schemas.microsoft.com/office/drawing/2014/main" id="{C88EF327-63A2-BDD9-2DD6-C7287B6D35F4}"/>
                    </a:ext>
                  </a:extLst>
                </p:cNvPr>
                <p:cNvPicPr/>
                <p:nvPr/>
              </p:nvPicPr>
              <p:blipFill>
                <a:blip r:embed="rId193"/>
                <a:stretch>
                  <a:fillRect/>
                </a:stretch>
              </p:blipFill>
              <p:spPr>
                <a:xfrm>
                  <a:off x="7286796" y="1532828"/>
                  <a:ext cx="4579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8" name="Ink 27">
                  <a:extLst>
                    <a:ext uri="{FF2B5EF4-FFF2-40B4-BE49-F238E27FC236}">
                      <a16:creationId xmlns:a16="http://schemas.microsoft.com/office/drawing/2014/main" id="{FF3F59AC-EE2A-3CEA-F2DD-AC3D74736B00}"/>
                    </a:ext>
                  </a:extLst>
                </p14:cNvPr>
                <p14:cNvContentPartPr/>
                <p14:nvPr/>
              </p14:nvContentPartPr>
              <p14:xfrm>
                <a:off x="6667596" y="1535708"/>
                <a:ext cx="532440" cy="60480"/>
              </p14:xfrm>
            </p:contentPart>
          </mc:Choice>
          <mc:Fallback>
            <p:pic>
              <p:nvPicPr>
                <p:cNvPr id="28" name="Ink 27">
                  <a:extLst>
                    <a:ext uri="{FF2B5EF4-FFF2-40B4-BE49-F238E27FC236}">
                      <a16:creationId xmlns:a16="http://schemas.microsoft.com/office/drawing/2014/main" id="{FF3F59AC-EE2A-3CEA-F2DD-AC3D74736B00}"/>
                    </a:ext>
                  </a:extLst>
                </p:cNvPr>
                <p:cNvPicPr/>
                <p:nvPr/>
              </p:nvPicPr>
              <p:blipFill>
                <a:blip r:embed="rId195"/>
                <a:stretch>
                  <a:fillRect/>
                </a:stretch>
              </p:blipFill>
              <p:spPr>
                <a:xfrm>
                  <a:off x="6649596" y="1517708"/>
                  <a:ext cx="5680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0" name="Ink 29">
                  <a:extLst>
                    <a:ext uri="{FF2B5EF4-FFF2-40B4-BE49-F238E27FC236}">
                      <a16:creationId xmlns:a16="http://schemas.microsoft.com/office/drawing/2014/main" id="{07495580-87F5-B1A6-B4CE-68E6D135CFA9}"/>
                    </a:ext>
                  </a:extLst>
                </p14:cNvPr>
                <p14:cNvContentPartPr/>
                <p14:nvPr/>
              </p14:nvContentPartPr>
              <p14:xfrm>
                <a:off x="4887756" y="1542188"/>
                <a:ext cx="1634760" cy="60120"/>
              </p14:xfrm>
            </p:contentPart>
          </mc:Choice>
          <mc:Fallback>
            <p:pic>
              <p:nvPicPr>
                <p:cNvPr id="30" name="Ink 29">
                  <a:extLst>
                    <a:ext uri="{FF2B5EF4-FFF2-40B4-BE49-F238E27FC236}">
                      <a16:creationId xmlns:a16="http://schemas.microsoft.com/office/drawing/2014/main" id="{07495580-87F5-B1A6-B4CE-68E6D135CFA9}"/>
                    </a:ext>
                  </a:extLst>
                </p:cNvPr>
                <p:cNvPicPr/>
                <p:nvPr/>
              </p:nvPicPr>
              <p:blipFill>
                <a:blip r:embed="rId197"/>
                <a:stretch>
                  <a:fillRect/>
                </a:stretch>
              </p:blipFill>
              <p:spPr>
                <a:xfrm>
                  <a:off x="4869756" y="1524188"/>
                  <a:ext cx="1670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2" name="Ink 31">
                  <a:extLst>
                    <a:ext uri="{FF2B5EF4-FFF2-40B4-BE49-F238E27FC236}">
                      <a16:creationId xmlns:a16="http://schemas.microsoft.com/office/drawing/2014/main" id="{3431BEE7-1823-AA05-7CD2-A6BD95A9E698}"/>
                    </a:ext>
                  </a:extLst>
                </p14:cNvPr>
                <p14:cNvContentPartPr/>
                <p14:nvPr/>
              </p14:nvContentPartPr>
              <p14:xfrm>
                <a:off x="4413996" y="1558028"/>
                <a:ext cx="430560" cy="101880"/>
              </p14:xfrm>
            </p:contentPart>
          </mc:Choice>
          <mc:Fallback>
            <p:pic>
              <p:nvPicPr>
                <p:cNvPr id="32" name="Ink 31">
                  <a:extLst>
                    <a:ext uri="{FF2B5EF4-FFF2-40B4-BE49-F238E27FC236}">
                      <a16:creationId xmlns:a16="http://schemas.microsoft.com/office/drawing/2014/main" id="{3431BEE7-1823-AA05-7CD2-A6BD95A9E698}"/>
                    </a:ext>
                  </a:extLst>
                </p:cNvPr>
                <p:cNvPicPr/>
                <p:nvPr/>
              </p:nvPicPr>
              <p:blipFill>
                <a:blip r:embed="rId199"/>
                <a:stretch>
                  <a:fillRect/>
                </a:stretch>
              </p:blipFill>
              <p:spPr>
                <a:xfrm>
                  <a:off x="4396356" y="1540388"/>
                  <a:ext cx="466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4" name="Ink 33">
                  <a:extLst>
                    <a:ext uri="{FF2B5EF4-FFF2-40B4-BE49-F238E27FC236}">
                      <a16:creationId xmlns:a16="http://schemas.microsoft.com/office/drawing/2014/main" id="{DD9C8950-94D1-53CA-065A-8A9E7FA5F6BE}"/>
                    </a:ext>
                  </a:extLst>
                </p14:cNvPr>
                <p14:cNvContentPartPr/>
                <p14:nvPr/>
              </p14:nvContentPartPr>
              <p14:xfrm>
                <a:off x="3700836" y="1588268"/>
                <a:ext cx="525600" cy="20520"/>
              </p14:xfrm>
            </p:contentPart>
          </mc:Choice>
          <mc:Fallback>
            <p:pic>
              <p:nvPicPr>
                <p:cNvPr id="34" name="Ink 33">
                  <a:extLst>
                    <a:ext uri="{FF2B5EF4-FFF2-40B4-BE49-F238E27FC236}">
                      <a16:creationId xmlns:a16="http://schemas.microsoft.com/office/drawing/2014/main" id="{DD9C8950-94D1-53CA-065A-8A9E7FA5F6BE}"/>
                    </a:ext>
                  </a:extLst>
                </p:cNvPr>
                <p:cNvPicPr/>
                <p:nvPr/>
              </p:nvPicPr>
              <p:blipFill>
                <a:blip r:embed="rId201"/>
                <a:stretch>
                  <a:fillRect/>
                </a:stretch>
              </p:blipFill>
              <p:spPr>
                <a:xfrm>
                  <a:off x="3682836" y="1570268"/>
                  <a:ext cx="5612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5" name="Ink 34">
                  <a:extLst>
                    <a:ext uri="{FF2B5EF4-FFF2-40B4-BE49-F238E27FC236}">
                      <a16:creationId xmlns:a16="http://schemas.microsoft.com/office/drawing/2014/main" id="{DF5355E9-D684-66A1-38BC-4E0DB8F2C53C}"/>
                    </a:ext>
                  </a:extLst>
                </p14:cNvPr>
                <p14:cNvContentPartPr/>
                <p14:nvPr/>
              </p14:nvContentPartPr>
              <p14:xfrm>
                <a:off x="3092436" y="1518428"/>
                <a:ext cx="414360" cy="76320"/>
              </p14:xfrm>
            </p:contentPart>
          </mc:Choice>
          <mc:Fallback>
            <p:pic>
              <p:nvPicPr>
                <p:cNvPr id="35" name="Ink 34">
                  <a:extLst>
                    <a:ext uri="{FF2B5EF4-FFF2-40B4-BE49-F238E27FC236}">
                      <a16:creationId xmlns:a16="http://schemas.microsoft.com/office/drawing/2014/main" id="{DF5355E9-D684-66A1-38BC-4E0DB8F2C53C}"/>
                    </a:ext>
                  </a:extLst>
                </p:cNvPr>
                <p:cNvPicPr/>
                <p:nvPr/>
              </p:nvPicPr>
              <p:blipFill>
                <a:blip r:embed="rId203"/>
                <a:stretch>
                  <a:fillRect/>
                </a:stretch>
              </p:blipFill>
              <p:spPr>
                <a:xfrm>
                  <a:off x="3074436" y="1500428"/>
                  <a:ext cx="450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6" name="Ink 35">
                  <a:extLst>
                    <a:ext uri="{FF2B5EF4-FFF2-40B4-BE49-F238E27FC236}">
                      <a16:creationId xmlns:a16="http://schemas.microsoft.com/office/drawing/2014/main" id="{9D90F887-B8CC-9B5C-A557-6A7488459711}"/>
                    </a:ext>
                  </a:extLst>
                </p14:cNvPr>
                <p14:cNvContentPartPr/>
                <p14:nvPr/>
              </p14:nvContentPartPr>
              <p14:xfrm>
                <a:off x="2181276" y="1512308"/>
                <a:ext cx="721440" cy="51120"/>
              </p14:xfrm>
            </p:contentPart>
          </mc:Choice>
          <mc:Fallback>
            <p:pic>
              <p:nvPicPr>
                <p:cNvPr id="36" name="Ink 35">
                  <a:extLst>
                    <a:ext uri="{FF2B5EF4-FFF2-40B4-BE49-F238E27FC236}">
                      <a16:creationId xmlns:a16="http://schemas.microsoft.com/office/drawing/2014/main" id="{9D90F887-B8CC-9B5C-A557-6A7488459711}"/>
                    </a:ext>
                  </a:extLst>
                </p:cNvPr>
                <p:cNvPicPr/>
                <p:nvPr/>
              </p:nvPicPr>
              <p:blipFill>
                <a:blip r:embed="rId205"/>
                <a:stretch>
                  <a:fillRect/>
                </a:stretch>
              </p:blipFill>
              <p:spPr>
                <a:xfrm>
                  <a:off x="2163636" y="1494308"/>
                  <a:ext cx="757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8" name="Ink 37">
                  <a:extLst>
                    <a:ext uri="{FF2B5EF4-FFF2-40B4-BE49-F238E27FC236}">
                      <a16:creationId xmlns:a16="http://schemas.microsoft.com/office/drawing/2014/main" id="{2D51D6AE-FB63-8971-EBC6-B2F6FDB42D0E}"/>
                    </a:ext>
                  </a:extLst>
                </p14:cNvPr>
                <p14:cNvContentPartPr/>
                <p14:nvPr/>
              </p14:nvContentPartPr>
              <p14:xfrm>
                <a:off x="1388556" y="1592228"/>
                <a:ext cx="582480" cy="27000"/>
              </p14:xfrm>
            </p:contentPart>
          </mc:Choice>
          <mc:Fallback>
            <p:pic>
              <p:nvPicPr>
                <p:cNvPr id="38" name="Ink 37">
                  <a:extLst>
                    <a:ext uri="{FF2B5EF4-FFF2-40B4-BE49-F238E27FC236}">
                      <a16:creationId xmlns:a16="http://schemas.microsoft.com/office/drawing/2014/main" id="{2D51D6AE-FB63-8971-EBC6-B2F6FDB42D0E}"/>
                    </a:ext>
                  </a:extLst>
                </p:cNvPr>
                <p:cNvPicPr/>
                <p:nvPr/>
              </p:nvPicPr>
              <p:blipFill>
                <a:blip r:embed="rId207"/>
                <a:stretch>
                  <a:fillRect/>
                </a:stretch>
              </p:blipFill>
              <p:spPr>
                <a:xfrm>
                  <a:off x="1370916" y="1574228"/>
                  <a:ext cx="6181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2" name="Ink 41">
                  <a:extLst>
                    <a:ext uri="{FF2B5EF4-FFF2-40B4-BE49-F238E27FC236}">
                      <a16:creationId xmlns:a16="http://schemas.microsoft.com/office/drawing/2014/main" id="{A8D57555-4182-8CDC-78EA-033977C41E96}"/>
                    </a:ext>
                  </a:extLst>
                </p14:cNvPr>
                <p14:cNvContentPartPr/>
                <p14:nvPr/>
              </p14:nvContentPartPr>
              <p14:xfrm>
                <a:off x="7944516" y="1563428"/>
                <a:ext cx="65520" cy="15120"/>
              </p14:xfrm>
            </p:contentPart>
          </mc:Choice>
          <mc:Fallback>
            <p:pic>
              <p:nvPicPr>
                <p:cNvPr id="42" name="Ink 41">
                  <a:extLst>
                    <a:ext uri="{FF2B5EF4-FFF2-40B4-BE49-F238E27FC236}">
                      <a16:creationId xmlns:a16="http://schemas.microsoft.com/office/drawing/2014/main" id="{A8D57555-4182-8CDC-78EA-033977C41E96}"/>
                    </a:ext>
                  </a:extLst>
                </p:cNvPr>
                <p:cNvPicPr/>
                <p:nvPr/>
              </p:nvPicPr>
              <p:blipFill>
                <a:blip r:embed="rId209"/>
                <a:stretch>
                  <a:fillRect/>
                </a:stretch>
              </p:blipFill>
              <p:spPr>
                <a:xfrm>
                  <a:off x="7926876" y="1545788"/>
                  <a:ext cx="101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3" name="Ink 42">
                  <a:extLst>
                    <a:ext uri="{FF2B5EF4-FFF2-40B4-BE49-F238E27FC236}">
                      <a16:creationId xmlns:a16="http://schemas.microsoft.com/office/drawing/2014/main" id="{C2180D27-CFD0-99CD-3BCC-5DE41E0E6CD9}"/>
                    </a:ext>
                  </a:extLst>
                </p14:cNvPr>
                <p14:cNvContentPartPr/>
                <p14:nvPr/>
              </p14:nvContentPartPr>
              <p14:xfrm>
                <a:off x="7584156" y="1518428"/>
                <a:ext cx="843840" cy="68400"/>
              </p14:xfrm>
            </p:contentPart>
          </mc:Choice>
          <mc:Fallback>
            <p:pic>
              <p:nvPicPr>
                <p:cNvPr id="43" name="Ink 42">
                  <a:extLst>
                    <a:ext uri="{FF2B5EF4-FFF2-40B4-BE49-F238E27FC236}">
                      <a16:creationId xmlns:a16="http://schemas.microsoft.com/office/drawing/2014/main" id="{C2180D27-CFD0-99CD-3BCC-5DE41E0E6CD9}"/>
                    </a:ext>
                  </a:extLst>
                </p:cNvPr>
                <p:cNvPicPr/>
                <p:nvPr/>
              </p:nvPicPr>
              <p:blipFill>
                <a:blip r:embed="rId211"/>
                <a:stretch>
                  <a:fillRect/>
                </a:stretch>
              </p:blipFill>
              <p:spPr>
                <a:xfrm>
                  <a:off x="7566516" y="1500428"/>
                  <a:ext cx="879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6" name="Ink 45">
                  <a:extLst>
                    <a:ext uri="{FF2B5EF4-FFF2-40B4-BE49-F238E27FC236}">
                      <a16:creationId xmlns:a16="http://schemas.microsoft.com/office/drawing/2014/main" id="{74ACE6EB-1906-2D81-937C-88E86C4E3351}"/>
                    </a:ext>
                  </a:extLst>
                </p14:cNvPr>
                <p14:cNvContentPartPr/>
                <p14:nvPr/>
              </p14:nvContentPartPr>
              <p14:xfrm>
                <a:off x="2089836" y="1536068"/>
                <a:ext cx="779040" cy="82080"/>
              </p14:xfrm>
            </p:contentPart>
          </mc:Choice>
          <mc:Fallback>
            <p:pic>
              <p:nvPicPr>
                <p:cNvPr id="46" name="Ink 45">
                  <a:extLst>
                    <a:ext uri="{FF2B5EF4-FFF2-40B4-BE49-F238E27FC236}">
                      <a16:creationId xmlns:a16="http://schemas.microsoft.com/office/drawing/2014/main" id="{74ACE6EB-1906-2D81-937C-88E86C4E3351}"/>
                    </a:ext>
                  </a:extLst>
                </p:cNvPr>
                <p:cNvPicPr/>
                <p:nvPr/>
              </p:nvPicPr>
              <p:blipFill>
                <a:blip r:embed="rId213"/>
                <a:stretch>
                  <a:fillRect/>
                </a:stretch>
              </p:blipFill>
              <p:spPr>
                <a:xfrm>
                  <a:off x="2071836" y="1518428"/>
                  <a:ext cx="814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7" name="Ink 46">
                  <a:extLst>
                    <a:ext uri="{FF2B5EF4-FFF2-40B4-BE49-F238E27FC236}">
                      <a16:creationId xmlns:a16="http://schemas.microsoft.com/office/drawing/2014/main" id="{C2AB8F63-02F5-BFBF-F1E8-FF55DC5D11F1}"/>
                    </a:ext>
                  </a:extLst>
                </p14:cNvPr>
                <p14:cNvContentPartPr/>
                <p14:nvPr/>
              </p14:nvContentPartPr>
              <p14:xfrm>
                <a:off x="2045556" y="1543988"/>
                <a:ext cx="1555920" cy="81360"/>
              </p14:xfrm>
            </p:contentPart>
          </mc:Choice>
          <mc:Fallback>
            <p:pic>
              <p:nvPicPr>
                <p:cNvPr id="47" name="Ink 46">
                  <a:extLst>
                    <a:ext uri="{FF2B5EF4-FFF2-40B4-BE49-F238E27FC236}">
                      <a16:creationId xmlns:a16="http://schemas.microsoft.com/office/drawing/2014/main" id="{C2AB8F63-02F5-BFBF-F1E8-FF55DC5D11F1}"/>
                    </a:ext>
                  </a:extLst>
                </p:cNvPr>
                <p:cNvPicPr/>
                <p:nvPr/>
              </p:nvPicPr>
              <p:blipFill>
                <a:blip r:embed="rId215"/>
                <a:stretch>
                  <a:fillRect/>
                </a:stretch>
              </p:blipFill>
              <p:spPr>
                <a:xfrm>
                  <a:off x="2027916" y="1526348"/>
                  <a:ext cx="1591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6" name="Ink 165">
                  <a:extLst>
                    <a:ext uri="{FF2B5EF4-FFF2-40B4-BE49-F238E27FC236}">
                      <a16:creationId xmlns:a16="http://schemas.microsoft.com/office/drawing/2014/main" id="{E9578D61-2DDA-A8BD-C23B-E5DF296FC121}"/>
                    </a:ext>
                  </a:extLst>
                </p14:cNvPr>
                <p14:cNvContentPartPr/>
                <p14:nvPr/>
              </p14:nvContentPartPr>
              <p14:xfrm>
                <a:off x="2259396" y="1463348"/>
                <a:ext cx="318240" cy="66960"/>
              </p14:xfrm>
            </p:contentPart>
          </mc:Choice>
          <mc:Fallback>
            <p:pic>
              <p:nvPicPr>
                <p:cNvPr id="166" name="Ink 165">
                  <a:extLst>
                    <a:ext uri="{FF2B5EF4-FFF2-40B4-BE49-F238E27FC236}">
                      <a16:creationId xmlns:a16="http://schemas.microsoft.com/office/drawing/2014/main" id="{E9578D61-2DDA-A8BD-C23B-E5DF296FC121}"/>
                    </a:ext>
                  </a:extLst>
                </p:cNvPr>
                <p:cNvPicPr/>
                <p:nvPr/>
              </p:nvPicPr>
              <p:blipFill>
                <a:blip r:embed="rId217"/>
                <a:stretch>
                  <a:fillRect/>
                </a:stretch>
              </p:blipFill>
              <p:spPr>
                <a:xfrm>
                  <a:off x="2241396" y="1445348"/>
                  <a:ext cx="3538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8">
            <p14:nvContentPartPr>
              <p14:cNvPr id="168" name="Ink 167">
                <a:extLst>
                  <a:ext uri="{FF2B5EF4-FFF2-40B4-BE49-F238E27FC236}">
                    <a16:creationId xmlns:a16="http://schemas.microsoft.com/office/drawing/2014/main" id="{9CDAB023-E676-B882-6527-71759EBA07FB}"/>
                  </a:ext>
                </a:extLst>
              </p14:cNvPr>
              <p14:cNvContentPartPr/>
              <p14:nvPr/>
            </p14:nvContentPartPr>
            <p14:xfrm>
              <a:off x="2040516" y="1127468"/>
              <a:ext cx="1631520" cy="462240"/>
            </p14:xfrm>
          </p:contentPart>
        </mc:Choice>
        <mc:Fallback>
          <p:pic>
            <p:nvPicPr>
              <p:cNvPr id="168" name="Ink 167">
                <a:extLst>
                  <a:ext uri="{FF2B5EF4-FFF2-40B4-BE49-F238E27FC236}">
                    <a16:creationId xmlns:a16="http://schemas.microsoft.com/office/drawing/2014/main" id="{9CDAB023-E676-B882-6527-71759EBA07FB}"/>
                  </a:ext>
                </a:extLst>
              </p:cNvPr>
              <p:cNvPicPr/>
              <p:nvPr/>
            </p:nvPicPr>
            <p:blipFill>
              <a:blip r:embed="rId219"/>
              <a:stretch>
                <a:fillRect/>
              </a:stretch>
            </p:blipFill>
            <p:spPr>
              <a:xfrm>
                <a:off x="2022876" y="1109468"/>
                <a:ext cx="1667160" cy="497880"/>
              </a:xfrm>
              <a:prstGeom prst="rect">
                <a:avLst/>
              </a:prstGeom>
            </p:spPr>
          </p:pic>
        </mc:Fallback>
      </mc:AlternateContent>
      <p:grpSp>
        <p:nvGrpSpPr>
          <p:cNvPr id="173" name="Group 172">
            <a:extLst>
              <a:ext uri="{FF2B5EF4-FFF2-40B4-BE49-F238E27FC236}">
                <a16:creationId xmlns:a16="http://schemas.microsoft.com/office/drawing/2014/main" id="{F73F0E06-FCC8-900D-4ACB-9045063CBDB5}"/>
              </a:ext>
            </a:extLst>
          </p:cNvPr>
          <p:cNvGrpSpPr/>
          <p:nvPr/>
        </p:nvGrpSpPr>
        <p:grpSpPr>
          <a:xfrm>
            <a:off x="3675636" y="1540748"/>
            <a:ext cx="2938680" cy="527400"/>
            <a:chOff x="3675636" y="1540748"/>
            <a:chExt cx="2938680" cy="527400"/>
          </a:xfrm>
        </p:grpSpPr>
        <mc:AlternateContent xmlns:mc="http://schemas.openxmlformats.org/markup-compatibility/2006">
          <mc:Choice xmlns:p14="http://schemas.microsoft.com/office/powerpoint/2010/main" Requires="p14">
            <p:contentPart p14:bwMode="auto" r:id="rId220">
              <p14:nvContentPartPr>
                <p14:cNvPr id="169" name="Ink 168">
                  <a:extLst>
                    <a:ext uri="{FF2B5EF4-FFF2-40B4-BE49-F238E27FC236}">
                      <a16:creationId xmlns:a16="http://schemas.microsoft.com/office/drawing/2014/main" id="{7E32BA17-C006-169C-921D-C80D6C3A5A58}"/>
                    </a:ext>
                  </a:extLst>
                </p14:cNvPr>
                <p14:cNvContentPartPr/>
                <p14:nvPr/>
              </p14:nvContentPartPr>
              <p14:xfrm>
                <a:off x="4621716" y="1969508"/>
                <a:ext cx="5760" cy="7560"/>
              </p14:xfrm>
            </p:contentPart>
          </mc:Choice>
          <mc:Fallback>
            <p:pic>
              <p:nvPicPr>
                <p:cNvPr id="169" name="Ink 168">
                  <a:extLst>
                    <a:ext uri="{FF2B5EF4-FFF2-40B4-BE49-F238E27FC236}">
                      <a16:creationId xmlns:a16="http://schemas.microsoft.com/office/drawing/2014/main" id="{7E32BA17-C006-169C-921D-C80D6C3A5A58}"/>
                    </a:ext>
                  </a:extLst>
                </p:cNvPr>
                <p:cNvPicPr/>
                <p:nvPr/>
              </p:nvPicPr>
              <p:blipFill>
                <a:blip r:embed="rId221"/>
                <a:stretch>
                  <a:fillRect/>
                </a:stretch>
              </p:blipFill>
              <p:spPr>
                <a:xfrm>
                  <a:off x="4604076" y="1951868"/>
                  <a:ext cx="4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0" name="Ink 169">
                  <a:extLst>
                    <a:ext uri="{FF2B5EF4-FFF2-40B4-BE49-F238E27FC236}">
                      <a16:creationId xmlns:a16="http://schemas.microsoft.com/office/drawing/2014/main" id="{101A342E-2E5F-17FC-8D3F-31C2A31F43F7}"/>
                    </a:ext>
                  </a:extLst>
                </p14:cNvPr>
                <p14:cNvContentPartPr/>
                <p14:nvPr/>
              </p14:nvContentPartPr>
              <p14:xfrm>
                <a:off x="3675636" y="1564148"/>
                <a:ext cx="1157760" cy="465840"/>
              </p14:xfrm>
            </p:contentPart>
          </mc:Choice>
          <mc:Fallback>
            <p:pic>
              <p:nvPicPr>
                <p:cNvPr id="170" name="Ink 169">
                  <a:extLst>
                    <a:ext uri="{FF2B5EF4-FFF2-40B4-BE49-F238E27FC236}">
                      <a16:creationId xmlns:a16="http://schemas.microsoft.com/office/drawing/2014/main" id="{101A342E-2E5F-17FC-8D3F-31C2A31F43F7}"/>
                    </a:ext>
                  </a:extLst>
                </p:cNvPr>
                <p:cNvPicPr/>
                <p:nvPr/>
              </p:nvPicPr>
              <p:blipFill>
                <a:blip r:embed="rId223"/>
                <a:stretch>
                  <a:fillRect/>
                </a:stretch>
              </p:blipFill>
              <p:spPr>
                <a:xfrm>
                  <a:off x="3657996" y="1546508"/>
                  <a:ext cx="1193400" cy="501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2" name="Ink 171">
                  <a:extLst>
                    <a:ext uri="{FF2B5EF4-FFF2-40B4-BE49-F238E27FC236}">
                      <a16:creationId xmlns:a16="http://schemas.microsoft.com/office/drawing/2014/main" id="{DF484986-07CA-8539-0973-25699DFD84DB}"/>
                    </a:ext>
                  </a:extLst>
                </p14:cNvPr>
                <p14:cNvContentPartPr/>
                <p14:nvPr/>
              </p14:nvContentPartPr>
              <p14:xfrm>
                <a:off x="4756356" y="1540748"/>
                <a:ext cx="1857960" cy="527400"/>
              </p14:xfrm>
            </p:contentPart>
          </mc:Choice>
          <mc:Fallback>
            <p:pic>
              <p:nvPicPr>
                <p:cNvPr id="172" name="Ink 171">
                  <a:extLst>
                    <a:ext uri="{FF2B5EF4-FFF2-40B4-BE49-F238E27FC236}">
                      <a16:creationId xmlns:a16="http://schemas.microsoft.com/office/drawing/2014/main" id="{DF484986-07CA-8539-0973-25699DFD84DB}"/>
                    </a:ext>
                  </a:extLst>
                </p:cNvPr>
                <p:cNvPicPr/>
                <p:nvPr/>
              </p:nvPicPr>
              <p:blipFill>
                <a:blip r:embed="rId225"/>
                <a:stretch>
                  <a:fillRect/>
                </a:stretch>
              </p:blipFill>
              <p:spPr>
                <a:xfrm>
                  <a:off x="4738356" y="1523108"/>
                  <a:ext cx="1893600" cy="56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6">
            <p14:nvContentPartPr>
              <p14:cNvPr id="174" name="Ink 173">
                <a:extLst>
                  <a:ext uri="{FF2B5EF4-FFF2-40B4-BE49-F238E27FC236}">
                    <a16:creationId xmlns:a16="http://schemas.microsoft.com/office/drawing/2014/main" id="{E4740798-BFF9-CC68-6646-20455107FDAE}"/>
                  </a:ext>
                </a:extLst>
              </p14:cNvPr>
              <p14:cNvContentPartPr/>
              <p14:nvPr/>
            </p14:nvContentPartPr>
            <p14:xfrm>
              <a:off x="2385756" y="1914428"/>
              <a:ext cx="816840" cy="468000"/>
            </p14:xfrm>
          </p:contentPart>
        </mc:Choice>
        <mc:Fallback>
          <p:pic>
            <p:nvPicPr>
              <p:cNvPr id="174" name="Ink 173">
                <a:extLst>
                  <a:ext uri="{FF2B5EF4-FFF2-40B4-BE49-F238E27FC236}">
                    <a16:creationId xmlns:a16="http://schemas.microsoft.com/office/drawing/2014/main" id="{E4740798-BFF9-CC68-6646-20455107FDAE}"/>
                  </a:ext>
                </a:extLst>
              </p:cNvPr>
              <p:cNvPicPr/>
              <p:nvPr/>
            </p:nvPicPr>
            <p:blipFill>
              <a:blip r:embed="rId227"/>
              <a:stretch>
                <a:fillRect/>
              </a:stretch>
            </p:blipFill>
            <p:spPr>
              <a:xfrm>
                <a:off x="2367756" y="1896428"/>
                <a:ext cx="852480" cy="503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5" name="Ink 174">
                <a:extLst>
                  <a:ext uri="{FF2B5EF4-FFF2-40B4-BE49-F238E27FC236}">
                    <a16:creationId xmlns:a16="http://schemas.microsoft.com/office/drawing/2014/main" id="{FEB6E45E-A87B-3EF2-ED09-96BCE581834A}"/>
                  </a:ext>
                </a:extLst>
              </p14:cNvPr>
              <p14:cNvContentPartPr/>
              <p14:nvPr/>
            </p14:nvContentPartPr>
            <p14:xfrm>
              <a:off x="6274476" y="2317628"/>
              <a:ext cx="1440000" cy="460440"/>
            </p14:xfrm>
          </p:contentPart>
        </mc:Choice>
        <mc:Fallback>
          <p:pic>
            <p:nvPicPr>
              <p:cNvPr id="175" name="Ink 174">
                <a:extLst>
                  <a:ext uri="{FF2B5EF4-FFF2-40B4-BE49-F238E27FC236}">
                    <a16:creationId xmlns:a16="http://schemas.microsoft.com/office/drawing/2014/main" id="{FEB6E45E-A87B-3EF2-ED09-96BCE581834A}"/>
                  </a:ext>
                </a:extLst>
              </p:cNvPr>
              <p:cNvPicPr/>
              <p:nvPr/>
            </p:nvPicPr>
            <p:blipFill>
              <a:blip r:embed="rId229"/>
              <a:stretch>
                <a:fillRect/>
              </a:stretch>
            </p:blipFill>
            <p:spPr>
              <a:xfrm>
                <a:off x="6256476" y="2299628"/>
                <a:ext cx="1475640" cy="496080"/>
              </a:xfrm>
              <a:prstGeom prst="rect">
                <a:avLst/>
              </a:prstGeom>
            </p:spPr>
          </p:pic>
        </mc:Fallback>
      </mc:AlternateContent>
      <p:grpSp>
        <p:nvGrpSpPr>
          <p:cNvPr id="183" name="Group 182">
            <a:extLst>
              <a:ext uri="{FF2B5EF4-FFF2-40B4-BE49-F238E27FC236}">
                <a16:creationId xmlns:a16="http://schemas.microsoft.com/office/drawing/2014/main" id="{68B343C7-5DCF-052E-34D4-685D30C98FA0}"/>
              </a:ext>
            </a:extLst>
          </p:cNvPr>
          <p:cNvGrpSpPr/>
          <p:nvPr/>
        </p:nvGrpSpPr>
        <p:grpSpPr>
          <a:xfrm>
            <a:off x="3522996" y="3525428"/>
            <a:ext cx="2970720" cy="550080"/>
            <a:chOff x="3522996" y="3525428"/>
            <a:chExt cx="2970720" cy="550080"/>
          </a:xfrm>
        </p:grpSpPr>
        <mc:AlternateContent xmlns:mc="http://schemas.openxmlformats.org/markup-compatibility/2006">
          <mc:Choice xmlns:p14="http://schemas.microsoft.com/office/powerpoint/2010/main" Requires="p14">
            <p:contentPart p14:bwMode="auto" r:id="rId230">
              <p14:nvContentPartPr>
                <p14:cNvPr id="176" name="Ink 175">
                  <a:extLst>
                    <a:ext uri="{FF2B5EF4-FFF2-40B4-BE49-F238E27FC236}">
                      <a16:creationId xmlns:a16="http://schemas.microsoft.com/office/drawing/2014/main" id="{E1EA6653-0D43-C45F-C500-188883580DF0}"/>
                    </a:ext>
                  </a:extLst>
                </p14:cNvPr>
                <p14:cNvContentPartPr/>
                <p14:nvPr/>
              </p14:nvContentPartPr>
              <p14:xfrm>
                <a:off x="5525316" y="3957068"/>
                <a:ext cx="894240" cy="87840"/>
              </p14:xfrm>
            </p:contentPart>
          </mc:Choice>
          <mc:Fallback>
            <p:pic>
              <p:nvPicPr>
                <p:cNvPr id="176" name="Ink 175">
                  <a:extLst>
                    <a:ext uri="{FF2B5EF4-FFF2-40B4-BE49-F238E27FC236}">
                      <a16:creationId xmlns:a16="http://schemas.microsoft.com/office/drawing/2014/main" id="{E1EA6653-0D43-C45F-C500-188883580DF0}"/>
                    </a:ext>
                  </a:extLst>
                </p:cNvPr>
                <p:cNvPicPr/>
                <p:nvPr/>
              </p:nvPicPr>
              <p:blipFill>
                <a:blip r:embed="rId231"/>
                <a:stretch>
                  <a:fillRect/>
                </a:stretch>
              </p:blipFill>
              <p:spPr>
                <a:xfrm>
                  <a:off x="5507676" y="3939068"/>
                  <a:ext cx="9298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7" name="Ink 176">
                  <a:extLst>
                    <a:ext uri="{FF2B5EF4-FFF2-40B4-BE49-F238E27FC236}">
                      <a16:creationId xmlns:a16="http://schemas.microsoft.com/office/drawing/2014/main" id="{65FBAD5C-E90F-5437-D713-964BCF2863E5}"/>
                    </a:ext>
                  </a:extLst>
                </p14:cNvPr>
                <p14:cNvContentPartPr/>
                <p14:nvPr/>
              </p14:nvContentPartPr>
              <p14:xfrm>
                <a:off x="4941036" y="3990188"/>
                <a:ext cx="268200" cy="29520"/>
              </p14:xfrm>
            </p:contentPart>
          </mc:Choice>
          <mc:Fallback>
            <p:pic>
              <p:nvPicPr>
                <p:cNvPr id="177" name="Ink 176">
                  <a:extLst>
                    <a:ext uri="{FF2B5EF4-FFF2-40B4-BE49-F238E27FC236}">
                      <a16:creationId xmlns:a16="http://schemas.microsoft.com/office/drawing/2014/main" id="{65FBAD5C-E90F-5437-D713-964BCF2863E5}"/>
                    </a:ext>
                  </a:extLst>
                </p:cNvPr>
                <p:cNvPicPr/>
                <p:nvPr/>
              </p:nvPicPr>
              <p:blipFill>
                <a:blip r:embed="rId233"/>
                <a:stretch>
                  <a:fillRect/>
                </a:stretch>
              </p:blipFill>
              <p:spPr>
                <a:xfrm>
                  <a:off x="4923396" y="3972188"/>
                  <a:ext cx="3038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8" name="Ink 177">
                  <a:extLst>
                    <a:ext uri="{FF2B5EF4-FFF2-40B4-BE49-F238E27FC236}">
                      <a16:creationId xmlns:a16="http://schemas.microsoft.com/office/drawing/2014/main" id="{48683FCE-90A9-5419-A0F3-69DB5456D458}"/>
                    </a:ext>
                  </a:extLst>
                </p14:cNvPr>
                <p14:cNvContentPartPr/>
                <p14:nvPr/>
              </p14:nvContentPartPr>
              <p14:xfrm>
                <a:off x="4302036" y="3954908"/>
                <a:ext cx="505440" cy="25560"/>
              </p14:xfrm>
            </p:contentPart>
          </mc:Choice>
          <mc:Fallback>
            <p:pic>
              <p:nvPicPr>
                <p:cNvPr id="178" name="Ink 177">
                  <a:extLst>
                    <a:ext uri="{FF2B5EF4-FFF2-40B4-BE49-F238E27FC236}">
                      <a16:creationId xmlns:a16="http://schemas.microsoft.com/office/drawing/2014/main" id="{48683FCE-90A9-5419-A0F3-69DB5456D458}"/>
                    </a:ext>
                  </a:extLst>
                </p:cNvPr>
                <p:cNvPicPr/>
                <p:nvPr/>
              </p:nvPicPr>
              <p:blipFill>
                <a:blip r:embed="rId235"/>
                <a:stretch>
                  <a:fillRect/>
                </a:stretch>
              </p:blipFill>
              <p:spPr>
                <a:xfrm>
                  <a:off x="4284036" y="3937268"/>
                  <a:ext cx="541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80" name="Ink 179">
                  <a:extLst>
                    <a:ext uri="{FF2B5EF4-FFF2-40B4-BE49-F238E27FC236}">
                      <a16:creationId xmlns:a16="http://schemas.microsoft.com/office/drawing/2014/main" id="{27350ACA-06D4-B897-9AB8-5E36D7690F81}"/>
                    </a:ext>
                  </a:extLst>
                </p14:cNvPr>
                <p14:cNvContentPartPr/>
                <p14:nvPr/>
              </p14:nvContentPartPr>
              <p14:xfrm>
                <a:off x="4363596" y="3525428"/>
                <a:ext cx="2130120" cy="450360"/>
              </p14:xfrm>
            </p:contentPart>
          </mc:Choice>
          <mc:Fallback>
            <p:pic>
              <p:nvPicPr>
                <p:cNvPr id="180" name="Ink 179">
                  <a:extLst>
                    <a:ext uri="{FF2B5EF4-FFF2-40B4-BE49-F238E27FC236}">
                      <a16:creationId xmlns:a16="http://schemas.microsoft.com/office/drawing/2014/main" id="{27350ACA-06D4-B897-9AB8-5E36D7690F81}"/>
                    </a:ext>
                  </a:extLst>
                </p:cNvPr>
                <p:cNvPicPr/>
                <p:nvPr/>
              </p:nvPicPr>
              <p:blipFill>
                <a:blip r:embed="rId237"/>
                <a:stretch>
                  <a:fillRect/>
                </a:stretch>
              </p:blipFill>
              <p:spPr>
                <a:xfrm>
                  <a:off x="4345596" y="3507788"/>
                  <a:ext cx="216576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2" name="Ink 181">
                  <a:extLst>
                    <a:ext uri="{FF2B5EF4-FFF2-40B4-BE49-F238E27FC236}">
                      <a16:creationId xmlns:a16="http://schemas.microsoft.com/office/drawing/2014/main" id="{AC954CBA-74A3-EC2C-DA8F-C6563AB1D9D6}"/>
                    </a:ext>
                  </a:extLst>
                </p14:cNvPr>
                <p14:cNvContentPartPr/>
                <p14:nvPr/>
              </p14:nvContentPartPr>
              <p14:xfrm>
                <a:off x="3522996" y="3943028"/>
                <a:ext cx="729360" cy="132480"/>
              </p14:xfrm>
            </p:contentPart>
          </mc:Choice>
          <mc:Fallback>
            <p:pic>
              <p:nvPicPr>
                <p:cNvPr id="182" name="Ink 181">
                  <a:extLst>
                    <a:ext uri="{FF2B5EF4-FFF2-40B4-BE49-F238E27FC236}">
                      <a16:creationId xmlns:a16="http://schemas.microsoft.com/office/drawing/2014/main" id="{AC954CBA-74A3-EC2C-DA8F-C6563AB1D9D6}"/>
                    </a:ext>
                  </a:extLst>
                </p:cNvPr>
                <p:cNvPicPr/>
                <p:nvPr/>
              </p:nvPicPr>
              <p:blipFill>
                <a:blip r:embed="rId239"/>
                <a:stretch>
                  <a:fillRect/>
                </a:stretch>
              </p:blipFill>
              <p:spPr>
                <a:xfrm>
                  <a:off x="3505356" y="3925388"/>
                  <a:ext cx="765000" cy="16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0">
            <p14:nvContentPartPr>
              <p14:cNvPr id="184" name="Ink 183">
                <a:extLst>
                  <a:ext uri="{FF2B5EF4-FFF2-40B4-BE49-F238E27FC236}">
                    <a16:creationId xmlns:a16="http://schemas.microsoft.com/office/drawing/2014/main" id="{695C997C-83C1-F909-F9DB-CAD0440DCD9C}"/>
                  </a:ext>
                </a:extLst>
              </p14:cNvPr>
              <p14:cNvContentPartPr/>
              <p14:nvPr/>
            </p14:nvContentPartPr>
            <p14:xfrm>
              <a:off x="1461276" y="3942668"/>
              <a:ext cx="2167200" cy="94680"/>
            </p14:xfrm>
          </p:contentPart>
        </mc:Choice>
        <mc:Fallback>
          <p:pic>
            <p:nvPicPr>
              <p:cNvPr id="184" name="Ink 183">
                <a:extLst>
                  <a:ext uri="{FF2B5EF4-FFF2-40B4-BE49-F238E27FC236}">
                    <a16:creationId xmlns:a16="http://schemas.microsoft.com/office/drawing/2014/main" id="{695C997C-83C1-F909-F9DB-CAD0440DCD9C}"/>
                  </a:ext>
                </a:extLst>
              </p:cNvPr>
              <p:cNvPicPr/>
              <p:nvPr/>
            </p:nvPicPr>
            <p:blipFill>
              <a:blip r:embed="rId241"/>
              <a:stretch>
                <a:fillRect/>
              </a:stretch>
            </p:blipFill>
            <p:spPr>
              <a:xfrm>
                <a:off x="1443636" y="3925028"/>
                <a:ext cx="2202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5" name="Ink 184">
                <a:extLst>
                  <a:ext uri="{FF2B5EF4-FFF2-40B4-BE49-F238E27FC236}">
                    <a16:creationId xmlns:a16="http://schemas.microsoft.com/office/drawing/2014/main" id="{940DCCE6-9D9A-D4FD-743E-C5884B921A55}"/>
                  </a:ext>
                </a:extLst>
              </p14:cNvPr>
              <p14:cNvContentPartPr/>
              <p14:nvPr/>
            </p14:nvContentPartPr>
            <p14:xfrm>
              <a:off x="483876" y="3994508"/>
              <a:ext cx="856800" cy="45000"/>
            </p14:xfrm>
          </p:contentPart>
        </mc:Choice>
        <mc:Fallback>
          <p:pic>
            <p:nvPicPr>
              <p:cNvPr id="185" name="Ink 184">
                <a:extLst>
                  <a:ext uri="{FF2B5EF4-FFF2-40B4-BE49-F238E27FC236}">
                    <a16:creationId xmlns:a16="http://schemas.microsoft.com/office/drawing/2014/main" id="{940DCCE6-9D9A-D4FD-743E-C5884B921A55}"/>
                  </a:ext>
                </a:extLst>
              </p:cNvPr>
              <p:cNvPicPr/>
              <p:nvPr/>
            </p:nvPicPr>
            <p:blipFill>
              <a:blip r:embed="rId243"/>
              <a:stretch>
                <a:fillRect/>
              </a:stretch>
            </p:blipFill>
            <p:spPr>
              <a:xfrm>
                <a:off x="465876" y="3976508"/>
                <a:ext cx="892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93" name="Ink 192">
                <a:extLst>
                  <a:ext uri="{FF2B5EF4-FFF2-40B4-BE49-F238E27FC236}">
                    <a16:creationId xmlns:a16="http://schemas.microsoft.com/office/drawing/2014/main" id="{0607E40E-E94F-765F-B9F9-C8C5723AFBA3}"/>
                  </a:ext>
                </a:extLst>
              </p14:cNvPr>
              <p14:cNvContentPartPr/>
              <p14:nvPr/>
            </p14:nvContentPartPr>
            <p14:xfrm>
              <a:off x="8481276" y="3940508"/>
              <a:ext cx="865440" cy="478800"/>
            </p14:xfrm>
          </p:contentPart>
        </mc:Choice>
        <mc:Fallback>
          <p:pic>
            <p:nvPicPr>
              <p:cNvPr id="193" name="Ink 192">
                <a:extLst>
                  <a:ext uri="{FF2B5EF4-FFF2-40B4-BE49-F238E27FC236}">
                    <a16:creationId xmlns:a16="http://schemas.microsoft.com/office/drawing/2014/main" id="{0607E40E-E94F-765F-B9F9-C8C5723AFBA3}"/>
                  </a:ext>
                </a:extLst>
              </p:cNvPr>
              <p:cNvPicPr/>
              <p:nvPr/>
            </p:nvPicPr>
            <p:blipFill>
              <a:blip r:embed="rId245"/>
              <a:stretch>
                <a:fillRect/>
              </a:stretch>
            </p:blipFill>
            <p:spPr>
              <a:xfrm>
                <a:off x="8463276" y="3922508"/>
                <a:ext cx="901080" cy="5144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16" name="Ink 215">
                <a:extLst>
                  <a:ext uri="{FF2B5EF4-FFF2-40B4-BE49-F238E27FC236}">
                    <a16:creationId xmlns:a16="http://schemas.microsoft.com/office/drawing/2014/main" id="{3B9E6827-E5FB-01B4-0EC8-3D6F338E5F09}"/>
                  </a:ext>
                </a:extLst>
              </p14:cNvPr>
              <p14:cNvContentPartPr/>
              <p14:nvPr/>
            </p14:nvContentPartPr>
            <p14:xfrm>
              <a:off x="4286556" y="4333628"/>
              <a:ext cx="1996200" cy="489960"/>
            </p14:xfrm>
          </p:contentPart>
        </mc:Choice>
        <mc:Fallback>
          <p:pic>
            <p:nvPicPr>
              <p:cNvPr id="216" name="Ink 215">
                <a:extLst>
                  <a:ext uri="{FF2B5EF4-FFF2-40B4-BE49-F238E27FC236}">
                    <a16:creationId xmlns:a16="http://schemas.microsoft.com/office/drawing/2014/main" id="{3B9E6827-E5FB-01B4-0EC8-3D6F338E5F09}"/>
                  </a:ext>
                </a:extLst>
              </p:cNvPr>
              <p:cNvPicPr/>
              <p:nvPr/>
            </p:nvPicPr>
            <p:blipFill>
              <a:blip r:embed="rId247"/>
              <a:stretch>
                <a:fillRect/>
              </a:stretch>
            </p:blipFill>
            <p:spPr>
              <a:xfrm>
                <a:off x="4268556" y="4315628"/>
                <a:ext cx="2031840" cy="525600"/>
              </a:xfrm>
              <a:prstGeom prst="rect">
                <a:avLst/>
              </a:prstGeom>
            </p:spPr>
          </p:pic>
        </mc:Fallback>
      </mc:AlternateContent>
      <p:grpSp>
        <p:nvGrpSpPr>
          <p:cNvPr id="226" name="Group 225">
            <a:extLst>
              <a:ext uri="{FF2B5EF4-FFF2-40B4-BE49-F238E27FC236}">
                <a16:creationId xmlns:a16="http://schemas.microsoft.com/office/drawing/2014/main" id="{40E66DB8-DDE5-07D8-953E-ABDB89BDE795}"/>
              </a:ext>
            </a:extLst>
          </p:cNvPr>
          <p:cNvGrpSpPr/>
          <p:nvPr/>
        </p:nvGrpSpPr>
        <p:grpSpPr>
          <a:xfrm>
            <a:off x="557316" y="4312388"/>
            <a:ext cx="8690400" cy="565920"/>
            <a:chOff x="557316" y="4312388"/>
            <a:chExt cx="8690400" cy="565920"/>
          </a:xfrm>
        </p:grpSpPr>
        <mc:AlternateContent xmlns:mc="http://schemas.openxmlformats.org/markup-compatibility/2006">
          <mc:Choice xmlns:p14="http://schemas.microsoft.com/office/powerpoint/2010/main" Requires="p14">
            <p:contentPart p14:bwMode="auto" r:id="rId248">
              <p14:nvContentPartPr>
                <p14:cNvPr id="186" name="Ink 185">
                  <a:extLst>
                    <a:ext uri="{FF2B5EF4-FFF2-40B4-BE49-F238E27FC236}">
                      <a16:creationId xmlns:a16="http://schemas.microsoft.com/office/drawing/2014/main" id="{CB92885B-7A49-7FB2-BFEE-C334D3023B99}"/>
                    </a:ext>
                  </a:extLst>
                </p14:cNvPr>
                <p14:cNvContentPartPr/>
                <p14:nvPr/>
              </p14:nvContentPartPr>
              <p14:xfrm>
                <a:off x="8636796" y="4341548"/>
                <a:ext cx="610920" cy="97560"/>
              </p14:xfrm>
            </p:contentPart>
          </mc:Choice>
          <mc:Fallback>
            <p:pic>
              <p:nvPicPr>
                <p:cNvPr id="186" name="Ink 185">
                  <a:extLst>
                    <a:ext uri="{FF2B5EF4-FFF2-40B4-BE49-F238E27FC236}">
                      <a16:creationId xmlns:a16="http://schemas.microsoft.com/office/drawing/2014/main" id="{CB92885B-7A49-7FB2-BFEE-C334D3023B99}"/>
                    </a:ext>
                  </a:extLst>
                </p:cNvPr>
                <p:cNvPicPr/>
                <p:nvPr/>
              </p:nvPicPr>
              <p:blipFill>
                <a:blip r:embed="rId249"/>
                <a:stretch>
                  <a:fillRect/>
                </a:stretch>
              </p:blipFill>
              <p:spPr>
                <a:xfrm>
                  <a:off x="8618796" y="4323548"/>
                  <a:ext cx="646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7" name="Ink 186">
                  <a:extLst>
                    <a:ext uri="{FF2B5EF4-FFF2-40B4-BE49-F238E27FC236}">
                      <a16:creationId xmlns:a16="http://schemas.microsoft.com/office/drawing/2014/main" id="{B6BDB60C-215D-0D87-361B-D4ECF8B5C17B}"/>
                    </a:ext>
                  </a:extLst>
                </p14:cNvPr>
                <p14:cNvContentPartPr/>
                <p14:nvPr/>
              </p14:nvContentPartPr>
              <p14:xfrm>
                <a:off x="7681716" y="4333988"/>
                <a:ext cx="829800" cy="52920"/>
              </p14:xfrm>
            </p:contentPart>
          </mc:Choice>
          <mc:Fallback>
            <p:pic>
              <p:nvPicPr>
                <p:cNvPr id="187" name="Ink 186">
                  <a:extLst>
                    <a:ext uri="{FF2B5EF4-FFF2-40B4-BE49-F238E27FC236}">
                      <a16:creationId xmlns:a16="http://schemas.microsoft.com/office/drawing/2014/main" id="{B6BDB60C-215D-0D87-361B-D4ECF8B5C17B}"/>
                    </a:ext>
                  </a:extLst>
                </p:cNvPr>
                <p:cNvPicPr/>
                <p:nvPr/>
              </p:nvPicPr>
              <p:blipFill>
                <a:blip r:embed="rId251"/>
                <a:stretch>
                  <a:fillRect/>
                </a:stretch>
              </p:blipFill>
              <p:spPr>
                <a:xfrm>
                  <a:off x="7664076" y="4315988"/>
                  <a:ext cx="86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9" name="Ink 188">
                  <a:extLst>
                    <a:ext uri="{FF2B5EF4-FFF2-40B4-BE49-F238E27FC236}">
                      <a16:creationId xmlns:a16="http://schemas.microsoft.com/office/drawing/2014/main" id="{F6F7BB64-1CEA-8103-0929-571DD86E8736}"/>
                    </a:ext>
                  </a:extLst>
                </p14:cNvPr>
                <p14:cNvContentPartPr/>
                <p14:nvPr/>
              </p14:nvContentPartPr>
              <p14:xfrm>
                <a:off x="6588036" y="4337948"/>
                <a:ext cx="997920" cy="49680"/>
              </p14:xfrm>
            </p:contentPart>
          </mc:Choice>
          <mc:Fallback>
            <p:pic>
              <p:nvPicPr>
                <p:cNvPr id="189" name="Ink 188">
                  <a:extLst>
                    <a:ext uri="{FF2B5EF4-FFF2-40B4-BE49-F238E27FC236}">
                      <a16:creationId xmlns:a16="http://schemas.microsoft.com/office/drawing/2014/main" id="{F6F7BB64-1CEA-8103-0929-571DD86E8736}"/>
                    </a:ext>
                  </a:extLst>
                </p:cNvPr>
                <p:cNvPicPr/>
                <p:nvPr/>
              </p:nvPicPr>
              <p:blipFill>
                <a:blip r:embed="rId253"/>
                <a:stretch>
                  <a:fillRect/>
                </a:stretch>
              </p:blipFill>
              <p:spPr>
                <a:xfrm>
                  <a:off x="6570396" y="4320308"/>
                  <a:ext cx="10335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1" name="Ink 190">
                  <a:extLst>
                    <a:ext uri="{FF2B5EF4-FFF2-40B4-BE49-F238E27FC236}">
                      <a16:creationId xmlns:a16="http://schemas.microsoft.com/office/drawing/2014/main" id="{51BF1EB3-9052-106B-20F6-8A7E9C841262}"/>
                    </a:ext>
                  </a:extLst>
                </p14:cNvPr>
                <p14:cNvContentPartPr/>
                <p14:nvPr/>
              </p14:nvContentPartPr>
              <p14:xfrm>
                <a:off x="5921676" y="4327868"/>
                <a:ext cx="690120" cy="42120"/>
              </p14:xfrm>
            </p:contentPart>
          </mc:Choice>
          <mc:Fallback>
            <p:pic>
              <p:nvPicPr>
                <p:cNvPr id="191" name="Ink 190">
                  <a:extLst>
                    <a:ext uri="{FF2B5EF4-FFF2-40B4-BE49-F238E27FC236}">
                      <a16:creationId xmlns:a16="http://schemas.microsoft.com/office/drawing/2014/main" id="{51BF1EB3-9052-106B-20F6-8A7E9C841262}"/>
                    </a:ext>
                  </a:extLst>
                </p:cNvPr>
                <p:cNvPicPr/>
                <p:nvPr/>
              </p:nvPicPr>
              <p:blipFill>
                <a:blip r:embed="rId255"/>
                <a:stretch>
                  <a:fillRect/>
                </a:stretch>
              </p:blipFill>
              <p:spPr>
                <a:xfrm>
                  <a:off x="5904036" y="4310228"/>
                  <a:ext cx="7257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5" name="Ink 194">
                  <a:extLst>
                    <a:ext uri="{FF2B5EF4-FFF2-40B4-BE49-F238E27FC236}">
                      <a16:creationId xmlns:a16="http://schemas.microsoft.com/office/drawing/2014/main" id="{129C35F9-D844-8B7B-F693-B792925FE720}"/>
                    </a:ext>
                  </a:extLst>
                </p14:cNvPr>
                <p14:cNvContentPartPr/>
                <p14:nvPr/>
              </p14:nvContentPartPr>
              <p14:xfrm>
                <a:off x="4461876" y="4312388"/>
                <a:ext cx="842040" cy="107280"/>
              </p14:xfrm>
            </p:contentPart>
          </mc:Choice>
          <mc:Fallback>
            <p:pic>
              <p:nvPicPr>
                <p:cNvPr id="195" name="Ink 194">
                  <a:extLst>
                    <a:ext uri="{FF2B5EF4-FFF2-40B4-BE49-F238E27FC236}">
                      <a16:creationId xmlns:a16="http://schemas.microsoft.com/office/drawing/2014/main" id="{129C35F9-D844-8B7B-F693-B792925FE720}"/>
                    </a:ext>
                  </a:extLst>
                </p:cNvPr>
                <p:cNvPicPr/>
                <p:nvPr/>
              </p:nvPicPr>
              <p:blipFill>
                <a:blip r:embed="rId257"/>
                <a:stretch>
                  <a:fillRect/>
                </a:stretch>
              </p:blipFill>
              <p:spPr>
                <a:xfrm>
                  <a:off x="4444236" y="4294748"/>
                  <a:ext cx="877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6" name="Ink 195">
                  <a:extLst>
                    <a:ext uri="{FF2B5EF4-FFF2-40B4-BE49-F238E27FC236}">
                      <a16:creationId xmlns:a16="http://schemas.microsoft.com/office/drawing/2014/main" id="{8CE6E44D-5868-B212-FAED-D70169A7B01E}"/>
                    </a:ext>
                  </a:extLst>
                </p14:cNvPr>
                <p14:cNvContentPartPr/>
                <p14:nvPr/>
              </p14:nvContentPartPr>
              <p14:xfrm>
                <a:off x="3969396" y="4382228"/>
                <a:ext cx="325440" cy="55080"/>
              </p14:xfrm>
            </p:contentPart>
          </mc:Choice>
          <mc:Fallback>
            <p:pic>
              <p:nvPicPr>
                <p:cNvPr id="196" name="Ink 195">
                  <a:extLst>
                    <a:ext uri="{FF2B5EF4-FFF2-40B4-BE49-F238E27FC236}">
                      <a16:creationId xmlns:a16="http://schemas.microsoft.com/office/drawing/2014/main" id="{8CE6E44D-5868-B212-FAED-D70169A7B01E}"/>
                    </a:ext>
                  </a:extLst>
                </p:cNvPr>
                <p:cNvPicPr/>
                <p:nvPr/>
              </p:nvPicPr>
              <p:blipFill>
                <a:blip r:embed="rId259"/>
                <a:stretch>
                  <a:fillRect/>
                </a:stretch>
              </p:blipFill>
              <p:spPr>
                <a:xfrm>
                  <a:off x="3951396" y="4364588"/>
                  <a:ext cx="361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7" name="Ink 196">
                  <a:extLst>
                    <a:ext uri="{FF2B5EF4-FFF2-40B4-BE49-F238E27FC236}">
                      <a16:creationId xmlns:a16="http://schemas.microsoft.com/office/drawing/2014/main" id="{96EC0C3B-2D7E-770F-592C-75978918FBED}"/>
                    </a:ext>
                  </a:extLst>
                </p14:cNvPr>
                <p14:cNvContentPartPr/>
                <p14:nvPr/>
              </p14:nvContentPartPr>
              <p14:xfrm>
                <a:off x="3531276" y="4361348"/>
                <a:ext cx="348120" cy="43200"/>
              </p14:xfrm>
            </p:contentPart>
          </mc:Choice>
          <mc:Fallback>
            <p:pic>
              <p:nvPicPr>
                <p:cNvPr id="197" name="Ink 196">
                  <a:extLst>
                    <a:ext uri="{FF2B5EF4-FFF2-40B4-BE49-F238E27FC236}">
                      <a16:creationId xmlns:a16="http://schemas.microsoft.com/office/drawing/2014/main" id="{96EC0C3B-2D7E-770F-592C-75978918FBED}"/>
                    </a:ext>
                  </a:extLst>
                </p:cNvPr>
                <p:cNvPicPr/>
                <p:nvPr/>
              </p:nvPicPr>
              <p:blipFill>
                <a:blip r:embed="rId261"/>
                <a:stretch>
                  <a:fillRect/>
                </a:stretch>
              </p:blipFill>
              <p:spPr>
                <a:xfrm>
                  <a:off x="3513276" y="4343348"/>
                  <a:ext cx="383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8" name="Ink 197">
                  <a:extLst>
                    <a:ext uri="{FF2B5EF4-FFF2-40B4-BE49-F238E27FC236}">
                      <a16:creationId xmlns:a16="http://schemas.microsoft.com/office/drawing/2014/main" id="{249100FC-A458-D660-6098-0BD59DDDA9F1}"/>
                    </a:ext>
                  </a:extLst>
                </p14:cNvPr>
                <p14:cNvContentPartPr/>
                <p14:nvPr/>
              </p14:nvContentPartPr>
              <p14:xfrm>
                <a:off x="2704716" y="4381148"/>
                <a:ext cx="697680" cy="51840"/>
              </p14:xfrm>
            </p:contentPart>
          </mc:Choice>
          <mc:Fallback>
            <p:pic>
              <p:nvPicPr>
                <p:cNvPr id="198" name="Ink 197">
                  <a:extLst>
                    <a:ext uri="{FF2B5EF4-FFF2-40B4-BE49-F238E27FC236}">
                      <a16:creationId xmlns:a16="http://schemas.microsoft.com/office/drawing/2014/main" id="{249100FC-A458-D660-6098-0BD59DDDA9F1}"/>
                    </a:ext>
                  </a:extLst>
                </p:cNvPr>
                <p:cNvPicPr/>
                <p:nvPr/>
              </p:nvPicPr>
              <p:blipFill>
                <a:blip r:embed="rId263"/>
                <a:stretch>
                  <a:fillRect/>
                </a:stretch>
              </p:blipFill>
              <p:spPr>
                <a:xfrm>
                  <a:off x="2687076" y="4363508"/>
                  <a:ext cx="733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00" name="Ink 199">
                  <a:extLst>
                    <a:ext uri="{FF2B5EF4-FFF2-40B4-BE49-F238E27FC236}">
                      <a16:creationId xmlns:a16="http://schemas.microsoft.com/office/drawing/2014/main" id="{7CF3CE09-9A4E-2F13-DE71-00A547AEBB41}"/>
                    </a:ext>
                  </a:extLst>
                </p14:cNvPr>
                <p14:cNvContentPartPr/>
                <p14:nvPr/>
              </p14:nvContentPartPr>
              <p14:xfrm>
                <a:off x="2087316" y="4347308"/>
                <a:ext cx="515520" cy="69480"/>
              </p14:xfrm>
            </p:contentPart>
          </mc:Choice>
          <mc:Fallback>
            <p:pic>
              <p:nvPicPr>
                <p:cNvPr id="200" name="Ink 199">
                  <a:extLst>
                    <a:ext uri="{FF2B5EF4-FFF2-40B4-BE49-F238E27FC236}">
                      <a16:creationId xmlns:a16="http://schemas.microsoft.com/office/drawing/2014/main" id="{7CF3CE09-9A4E-2F13-DE71-00A547AEBB41}"/>
                    </a:ext>
                  </a:extLst>
                </p:cNvPr>
                <p:cNvPicPr/>
                <p:nvPr/>
              </p:nvPicPr>
              <p:blipFill>
                <a:blip r:embed="rId265"/>
                <a:stretch>
                  <a:fillRect/>
                </a:stretch>
              </p:blipFill>
              <p:spPr>
                <a:xfrm>
                  <a:off x="2069676" y="4329668"/>
                  <a:ext cx="551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201" name="Ink 200">
                  <a:extLst>
                    <a:ext uri="{FF2B5EF4-FFF2-40B4-BE49-F238E27FC236}">
                      <a16:creationId xmlns:a16="http://schemas.microsoft.com/office/drawing/2014/main" id="{A136E7D4-9697-F6E0-318D-2FBC88DEFE8B}"/>
                    </a:ext>
                  </a:extLst>
                </p14:cNvPr>
                <p14:cNvContentPartPr/>
                <p14:nvPr/>
              </p14:nvContentPartPr>
              <p14:xfrm>
                <a:off x="1401876" y="4341188"/>
                <a:ext cx="508320" cy="70560"/>
              </p14:xfrm>
            </p:contentPart>
          </mc:Choice>
          <mc:Fallback>
            <p:pic>
              <p:nvPicPr>
                <p:cNvPr id="201" name="Ink 200">
                  <a:extLst>
                    <a:ext uri="{FF2B5EF4-FFF2-40B4-BE49-F238E27FC236}">
                      <a16:creationId xmlns:a16="http://schemas.microsoft.com/office/drawing/2014/main" id="{A136E7D4-9697-F6E0-318D-2FBC88DEFE8B}"/>
                    </a:ext>
                  </a:extLst>
                </p:cNvPr>
                <p:cNvPicPr/>
                <p:nvPr/>
              </p:nvPicPr>
              <p:blipFill>
                <a:blip r:embed="rId267"/>
                <a:stretch>
                  <a:fillRect/>
                </a:stretch>
              </p:blipFill>
              <p:spPr>
                <a:xfrm>
                  <a:off x="1384236" y="4323188"/>
                  <a:ext cx="54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3" name="Ink 202">
                  <a:extLst>
                    <a:ext uri="{FF2B5EF4-FFF2-40B4-BE49-F238E27FC236}">
                      <a16:creationId xmlns:a16="http://schemas.microsoft.com/office/drawing/2014/main" id="{0837C3C7-6DAD-A9A2-8BEA-EE4CDDA7AA7C}"/>
                    </a:ext>
                  </a:extLst>
                </p14:cNvPr>
                <p14:cNvContentPartPr/>
                <p14:nvPr/>
              </p14:nvContentPartPr>
              <p14:xfrm>
                <a:off x="557316" y="4355588"/>
                <a:ext cx="820800" cy="71280"/>
              </p14:xfrm>
            </p:contentPart>
          </mc:Choice>
          <mc:Fallback>
            <p:pic>
              <p:nvPicPr>
                <p:cNvPr id="203" name="Ink 202">
                  <a:extLst>
                    <a:ext uri="{FF2B5EF4-FFF2-40B4-BE49-F238E27FC236}">
                      <a16:creationId xmlns:a16="http://schemas.microsoft.com/office/drawing/2014/main" id="{0837C3C7-6DAD-A9A2-8BEA-EE4CDDA7AA7C}"/>
                    </a:ext>
                  </a:extLst>
                </p:cNvPr>
                <p:cNvPicPr/>
                <p:nvPr/>
              </p:nvPicPr>
              <p:blipFill>
                <a:blip r:embed="rId269"/>
                <a:stretch>
                  <a:fillRect/>
                </a:stretch>
              </p:blipFill>
              <p:spPr>
                <a:xfrm>
                  <a:off x="539316" y="4337948"/>
                  <a:ext cx="856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5" name="Ink 204">
                  <a:extLst>
                    <a:ext uri="{FF2B5EF4-FFF2-40B4-BE49-F238E27FC236}">
                      <a16:creationId xmlns:a16="http://schemas.microsoft.com/office/drawing/2014/main" id="{D4BD9C5A-A5A8-BF85-DD33-81A67D3E0938}"/>
                    </a:ext>
                  </a:extLst>
                </p14:cNvPr>
                <p14:cNvContentPartPr/>
                <p14:nvPr/>
              </p14:nvContentPartPr>
              <p14:xfrm>
                <a:off x="8635356" y="4773548"/>
                <a:ext cx="608040" cy="81360"/>
              </p14:xfrm>
            </p:contentPart>
          </mc:Choice>
          <mc:Fallback>
            <p:pic>
              <p:nvPicPr>
                <p:cNvPr id="205" name="Ink 204">
                  <a:extLst>
                    <a:ext uri="{FF2B5EF4-FFF2-40B4-BE49-F238E27FC236}">
                      <a16:creationId xmlns:a16="http://schemas.microsoft.com/office/drawing/2014/main" id="{D4BD9C5A-A5A8-BF85-DD33-81A67D3E0938}"/>
                    </a:ext>
                  </a:extLst>
                </p:cNvPr>
                <p:cNvPicPr/>
                <p:nvPr/>
              </p:nvPicPr>
              <p:blipFill>
                <a:blip r:embed="rId271"/>
                <a:stretch>
                  <a:fillRect/>
                </a:stretch>
              </p:blipFill>
              <p:spPr>
                <a:xfrm>
                  <a:off x="8617356" y="4755908"/>
                  <a:ext cx="6436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6" name="Ink 205">
                  <a:extLst>
                    <a:ext uri="{FF2B5EF4-FFF2-40B4-BE49-F238E27FC236}">
                      <a16:creationId xmlns:a16="http://schemas.microsoft.com/office/drawing/2014/main" id="{799661D7-6D16-4E74-D982-089B4FCBECEC}"/>
                    </a:ext>
                  </a:extLst>
                </p14:cNvPr>
                <p14:cNvContentPartPr/>
                <p14:nvPr/>
              </p14:nvContentPartPr>
              <p14:xfrm>
                <a:off x="7809516" y="4711268"/>
                <a:ext cx="769680" cy="54000"/>
              </p14:xfrm>
            </p:contentPart>
          </mc:Choice>
          <mc:Fallback>
            <p:pic>
              <p:nvPicPr>
                <p:cNvPr id="206" name="Ink 205">
                  <a:extLst>
                    <a:ext uri="{FF2B5EF4-FFF2-40B4-BE49-F238E27FC236}">
                      <a16:creationId xmlns:a16="http://schemas.microsoft.com/office/drawing/2014/main" id="{799661D7-6D16-4E74-D982-089B4FCBECEC}"/>
                    </a:ext>
                  </a:extLst>
                </p:cNvPr>
                <p:cNvPicPr/>
                <p:nvPr/>
              </p:nvPicPr>
              <p:blipFill>
                <a:blip r:embed="rId273"/>
                <a:stretch>
                  <a:fillRect/>
                </a:stretch>
              </p:blipFill>
              <p:spPr>
                <a:xfrm>
                  <a:off x="7791876" y="4693628"/>
                  <a:ext cx="805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8" name="Ink 207">
                  <a:extLst>
                    <a:ext uri="{FF2B5EF4-FFF2-40B4-BE49-F238E27FC236}">
                      <a16:creationId xmlns:a16="http://schemas.microsoft.com/office/drawing/2014/main" id="{7B16C9E2-6076-A76B-EB23-2EFC1E5E6600}"/>
                    </a:ext>
                  </a:extLst>
                </p14:cNvPr>
                <p14:cNvContentPartPr/>
                <p14:nvPr/>
              </p14:nvContentPartPr>
              <p14:xfrm>
                <a:off x="7333956" y="4772828"/>
                <a:ext cx="232200" cy="44280"/>
              </p14:xfrm>
            </p:contentPart>
          </mc:Choice>
          <mc:Fallback>
            <p:pic>
              <p:nvPicPr>
                <p:cNvPr id="208" name="Ink 207">
                  <a:extLst>
                    <a:ext uri="{FF2B5EF4-FFF2-40B4-BE49-F238E27FC236}">
                      <a16:creationId xmlns:a16="http://schemas.microsoft.com/office/drawing/2014/main" id="{7B16C9E2-6076-A76B-EB23-2EFC1E5E6600}"/>
                    </a:ext>
                  </a:extLst>
                </p:cNvPr>
                <p:cNvPicPr/>
                <p:nvPr/>
              </p:nvPicPr>
              <p:blipFill>
                <a:blip r:embed="rId275"/>
                <a:stretch>
                  <a:fillRect/>
                </a:stretch>
              </p:blipFill>
              <p:spPr>
                <a:xfrm>
                  <a:off x="7315956" y="4754828"/>
                  <a:ext cx="2678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9" name="Ink 208">
                  <a:extLst>
                    <a:ext uri="{FF2B5EF4-FFF2-40B4-BE49-F238E27FC236}">
                      <a16:creationId xmlns:a16="http://schemas.microsoft.com/office/drawing/2014/main" id="{9C4FF366-3F41-3152-3CFF-8E5AD5296A02}"/>
                    </a:ext>
                  </a:extLst>
                </p14:cNvPr>
                <p14:cNvContentPartPr/>
                <p14:nvPr/>
              </p14:nvContentPartPr>
              <p14:xfrm>
                <a:off x="6703596" y="4754108"/>
                <a:ext cx="561240" cy="41400"/>
              </p14:xfrm>
            </p:contentPart>
          </mc:Choice>
          <mc:Fallback>
            <p:pic>
              <p:nvPicPr>
                <p:cNvPr id="209" name="Ink 208">
                  <a:extLst>
                    <a:ext uri="{FF2B5EF4-FFF2-40B4-BE49-F238E27FC236}">
                      <a16:creationId xmlns:a16="http://schemas.microsoft.com/office/drawing/2014/main" id="{9C4FF366-3F41-3152-3CFF-8E5AD5296A02}"/>
                    </a:ext>
                  </a:extLst>
                </p:cNvPr>
                <p:cNvPicPr/>
                <p:nvPr/>
              </p:nvPicPr>
              <p:blipFill>
                <a:blip r:embed="rId277"/>
                <a:stretch>
                  <a:fillRect/>
                </a:stretch>
              </p:blipFill>
              <p:spPr>
                <a:xfrm>
                  <a:off x="6685596" y="4736468"/>
                  <a:ext cx="596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0" name="Ink 209">
                  <a:extLst>
                    <a:ext uri="{FF2B5EF4-FFF2-40B4-BE49-F238E27FC236}">
                      <a16:creationId xmlns:a16="http://schemas.microsoft.com/office/drawing/2014/main" id="{DB99CE1A-059D-892B-2088-8C91B5D05202}"/>
                    </a:ext>
                  </a:extLst>
                </p14:cNvPr>
                <p14:cNvContentPartPr/>
                <p14:nvPr/>
              </p14:nvContentPartPr>
              <p14:xfrm>
                <a:off x="5640516" y="4748348"/>
                <a:ext cx="959760" cy="47880"/>
              </p14:xfrm>
            </p:contentPart>
          </mc:Choice>
          <mc:Fallback>
            <p:pic>
              <p:nvPicPr>
                <p:cNvPr id="210" name="Ink 209">
                  <a:extLst>
                    <a:ext uri="{FF2B5EF4-FFF2-40B4-BE49-F238E27FC236}">
                      <a16:creationId xmlns:a16="http://schemas.microsoft.com/office/drawing/2014/main" id="{DB99CE1A-059D-892B-2088-8C91B5D05202}"/>
                    </a:ext>
                  </a:extLst>
                </p:cNvPr>
                <p:cNvPicPr/>
                <p:nvPr/>
              </p:nvPicPr>
              <p:blipFill>
                <a:blip r:embed="rId279"/>
                <a:stretch>
                  <a:fillRect/>
                </a:stretch>
              </p:blipFill>
              <p:spPr>
                <a:xfrm>
                  <a:off x="5622876" y="4730708"/>
                  <a:ext cx="9954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1" name="Ink 210">
                  <a:extLst>
                    <a:ext uri="{FF2B5EF4-FFF2-40B4-BE49-F238E27FC236}">
                      <a16:creationId xmlns:a16="http://schemas.microsoft.com/office/drawing/2014/main" id="{3D4CAD2B-F8A4-B8C6-AE2A-85F4501F67D0}"/>
                    </a:ext>
                  </a:extLst>
                </p14:cNvPr>
                <p14:cNvContentPartPr/>
                <p14:nvPr/>
              </p14:nvContentPartPr>
              <p14:xfrm>
                <a:off x="5024916" y="4768148"/>
                <a:ext cx="502560" cy="46440"/>
              </p14:xfrm>
            </p:contentPart>
          </mc:Choice>
          <mc:Fallback>
            <p:pic>
              <p:nvPicPr>
                <p:cNvPr id="211" name="Ink 210">
                  <a:extLst>
                    <a:ext uri="{FF2B5EF4-FFF2-40B4-BE49-F238E27FC236}">
                      <a16:creationId xmlns:a16="http://schemas.microsoft.com/office/drawing/2014/main" id="{3D4CAD2B-F8A4-B8C6-AE2A-85F4501F67D0}"/>
                    </a:ext>
                  </a:extLst>
                </p:cNvPr>
                <p:cNvPicPr/>
                <p:nvPr/>
              </p:nvPicPr>
              <p:blipFill>
                <a:blip r:embed="rId281"/>
                <a:stretch>
                  <a:fillRect/>
                </a:stretch>
              </p:blipFill>
              <p:spPr>
                <a:xfrm>
                  <a:off x="5006916" y="4750508"/>
                  <a:ext cx="5382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13" name="Ink 212">
                  <a:extLst>
                    <a:ext uri="{FF2B5EF4-FFF2-40B4-BE49-F238E27FC236}">
                      <a16:creationId xmlns:a16="http://schemas.microsoft.com/office/drawing/2014/main" id="{9B22D3C1-A5A6-8EF9-AF73-12B30D8019DC}"/>
                    </a:ext>
                  </a:extLst>
                </p14:cNvPr>
                <p14:cNvContentPartPr/>
                <p14:nvPr/>
              </p14:nvContentPartPr>
              <p14:xfrm>
                <a:off x="3482676" y="4751228"/>
                <a:ext cx="1364760" cy="90720"/>
              </p14:xfrm>
            </p:contentPart>
          </mc:Choice>
          <mc:Fallback>
            <p:pic>
              <p:nvPicPr>
                <p:cNvPr id="213" name="Ink 212">
                  <a:extLst>
                    <a:ext uri="{FF2B5EF4-FFF2-40B4-BE49-F238E27FC236}">
                      <a16:creationId xmlns:a16="http://schemas.microsoft.com/office/drawing/2014/main" id="{9B22D3C1-A5A6-8EF9-AF73-12B30D8019DC}"/>
                    </a:ext>
                  </a:extLst>
                </p:cNvPr>
                <p:cNvPicPr/>
                <p:nvPr/>
              </p:nvPicPr>
              <p:blipFill>
                <a:blip r:embed="rId283"/>
                <a:stretch>
                  <a:fillRect/>
                </a:stretch>
              </p:blipFill>
              <p:spPr>
                <a:xfrm>
                  <a:off x="3465036" y="4733228"/>
                  <a:ext cx="1400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14" name="Ink 213">
                  <a:extLst>
                    <a:ext uri="{FF2B5EF4-FFF2-40B4-BE49-F238E27FC236}">
                      <a16:creationId xmlns:a16="http://schemas.microsoft.com/office/drawing/2014/main" id="{49A6C949-0706-0AEE-0ABB-136E7C882CE9}"/>
                    </a:ext>
                  </a:extLst>
                </p14:cNvPr>
                <p14:cNvContentPartPr/>
                <p14:nvPr/>
              </p14:nvContentPartPr>
              <p14:xfrm>
                <a:off x="2151396" y="4774988"/>
                <a:ext cx="1246680" cy="103320"/>
              </p14:xfrm>
            </p:contentPart>
          </mc:Choice>
          <mc:Fallback>
            <p:pic>
              <p:nvPicPr>
                <p:cNvPr id="214" name="Ink 213">
                  <a:extLst>
                    <a:ext uri="{FF2B5EF4-FFF2-40B4-BE49-F238E27FC236}">
                      <a16:creationId xmlns:a16="http://schemas.microsoft.com/office/drawing/2014/main" id="{49A6C949-0706-0AEE-0ABB-136E7C882CE9}"/>
                    </a:ext>
                  </a:extLst>
                </p:cNvPr>
                <p:cNvPicPr/>
                <p:nvPr/>
              </p:nvPicPr>
              <p:blipFill>
                <a:blip r:embed="rId285"/>
                <a:stretch>
                  <a:fillRect/>
                </a:stretch>
              </p:blipFill>
              <p:spPr>
                <a:xfrm>
                  <a:off x="2133396" y="4757348"/>
                  <a:ext cx="1282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8" name="Ink 217">
                  <a:extLst>
                    <a:ext uri="{FF2B5EF4-FFF2-40B4-BE49-F238E27FC236}">
                      <a16:creationId xmlns:a16="http://schemas.microsoft.com/office/drawing/2014/main" id="{C63132F5-36D0-1AB4-4E6E-767CC3632471}"/>
                    </a:ext>
                  </a:extLst>
                </p14:cNvPr>
                <p14:cNvContentPartPr/>
                <p14:nvPr/>
              </p14:nvContentPartPr>
              <p14:xfrm>
                <a:off x="2299356" y="4348748"/>
                <a:ext cx="2070720" cy="489240"/>
              </p14:xfrm>
            </p:contentPart>
          </mc:Choice>
          <mc:Fallback>
            <p:pic>
              <p:nvPicPr>
                <p:cNvPr id="218" name="Ink 217">
                  <a:extLst>
                    <a:ext uri="{FF2B5EF4-FFF2-40B4-BE49-F238E27FC236}">
                      <a16:creationId xmlns:a16="http://schemas.microsoft.com/office/drawing/2014/main" id="{C63132F5-36D0-1AB4-4E6E-767CC3632471}"/>
                    </a:ext>
                  </a:extLst>
                </p:cNvPr>
                <p:cNvPicPr/>
                <p:nvPr/>
              </p:nvPicPr>
              <p:blipFill>
                <a:blip r:embed="rId287"/>
                <a:stretch>
                  <a:fillRect/>
                </a:stretch>
              </p:blipFill>
              <p:spPr>
                <a:xfrm>
                  <a:off x="2281716" y="4331108"/>
                  <a:ext cx="2106360" cy="5248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20" name="Ink 219">
                  <a:extLst>
                    <a:ext uri="{FF2B5EF4-FFF2-40B4-BE49-F238E27FC236}">
                      <a16:creationId xmlns:a16="http://schemas.microsoft.com/office/drawing/2014/main" id="{18409F35-39C7-0F4C-4E06-FF87879BC877}"/>
                    </a:ext>
                  </a:extLst>
                </p14:cNvPr>
                <p14:cNvContentPartPr/>
                <p14:nvPr/>
              </p14:nvContentPartPr>
              <p14:xfrm>
                <a:off x="1723356" y="4790828"/>
                <a:ext cx="15480" cy="32400"/>
              </p14:xfrm>
            </p:contentPart>
          </mc:Choice>
          <mc:Fallback>
            <p:pic>
              <p:nvPicPr>
                <p:cNvPr id="220" name="Ink 219">
                  <a:extLst>
                    <a:ext uri="{FF2B5EF4-FFF2-40B4-BE49-F238E27FC236}">
                      <a16:creationId xmlns:a16="http://schemas.microsoft.com/office/drawing/2014/main" id="{18409F35-39C7-0F4C-4E06-FF87879BC877}"/>
                    </a:ext>
                  </a:extLst>
                </p:cNvPr>
                <p:cNvPicPr/>
                <p:nvPr/>
              </p:nvPicPr>
              <p:blipFill>
                <a:blip r:embed="rId289"/>
                <a:stretch>
                  <a:fillRect/>
                </a:stretch>
              </p:blipFill>
              <p:spPr>
                <a:xfrm>
                  <a:off x="1705716" y="4773188"/>
                  <a:ext cx="51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21" name="Ink 220">
                  <a:extLst>
                    <a:ext uri="{FF2B5EF4-FFF2-40B4-BE49-F238E27FC236}">
                      <a16:creationId xmlns:a16="http://schemas.microsoft.com/office/drawing/2014/main" id="{29A875EA-630C-32D2-73F5-EAA0D733BB26}"/>
                    </a:ext>
                  </a:extLst>
                </p14:cNvPr>
                <p14:cNvContentPartPr/>
                <p14:nvPr/>
              </p14:nvContentPartPr>
              <p14:xfrm>
                <a:off x="826596" y="4746188"/>
                <a:ext cx="929520" cy="72720"/>
              </p14:xfrm>
            </p:contentPart>
          </mc:Choice>
          <mc:Fallback>
            <p:pic>
              <p:nvPicPr>
                <p:cNvPr id="221" name="Ink 220">
                  <a:extLst>
                    <a:ext uri="{FF2B5EF4-FFF2-40B4-BE49-F238E27FC236}">
                      <a16:creationId xmlns:a16="http://schemas.microsoft.com/office/drawing/2014/main" id="{29A875EA-630C-32D2-73F5-EAA0D733BB26}"/>
                    </a:ext>
                  </a:extLst>
                </p:cNvPr>
                <p:cNvPicPr/>
                <p:nvPr/>
              </p:nvPicPr>
              <p:blipFill>
                <a:blip r:embed="rId291"/>
                <a:stretch>
                  <a:fillRect/>
                </a:stretch>
              </p:blipFill>
              <p:spPr>
                <a:xfrm>
                  <a:off x="808596" y="4728548"/>
                  <a:ext cx="96516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2">
            <p14:nvContentPartPr>
              <p14:cNvPr id="249" name="Ink 248">
                <a:extLst>
                  <a:ext uri="{FF2B5EF4-FFF2-40B4-BE49-F238E27FC236}">
                    <a16:creationId xmlns:a16="http://schemas.microsoft.com/office/drawing/2014/main" id="{97E8BCD9-7F89-7CD4-D799-DB6FDAC2FBBA}"/>
                  </a:ext>
                </a:extLst>
              </p14:cNvPr>
              <p14:cNvContentPartPr/>
              <p14:nvPr/>
            </p14:nvContentPartPr>
            <p14:xfrm>
              <a:off x="1141956" y="5187548"/>
              <a:ext cx="594360" cy="61920"/>
            </p14:xfrm>
          </p:contentPart>
        </mc:Choice>
        <mc:Fallback>
          <p:pic>
            <p:nvPicPr>
              <p:cNvPr id="249" name="Ink 248">
                <a:extLst>
                  <a:ext uri="{FF2B5EF4-FFF2-40B4-BE49-F238E27FC236}">
                    <a16:creationId xmlns:a16="http://schemas.microsoft.com/office/drawing/2014/main" id="{97E8BCD9-7F89-7CD4-D799-DB6FDAC2FBBA}"/>
                  </a:ext>
                </a:extLst>
              </p:cNvPr>
              <p:cNvPicPr/>
              <p:nvPr/>
            </p:nvPicPr>
            <p:blipFill>
              <a:blip r:embed="rId293"/>
              <a:stretch>
                <a:fillRect/>
              </a:stretch>
            </p:blipFill>
            <p:spPr>
              <a:xfrm>
                <a:off x="1124316" y="5169548"/>
                <a:ext cx="630000" cy="97560"/>
              </a:xfrm>
              <a:prstGeom prst="rect">
                <a:avLst/>
              </a:prstGeom>
            </p:spPr>
          </p:pic>
        </mc:Fallback>
      </mc:AlternateContent>
      <p:grpSp>
        <p:nvGrpSpPr>
          <p:cNvPr id="252" name="Group 251">
            <a:extLst>
              <a:ext uri="{FF2B5EF4-FFF2-40B4-BE49-F238E27FC236}">
                <a16:creationId xmlns:a16="http://schemas.microsoft.com/office/drawing/2014/main" id="{0C9DC4D0-5C61-F044-652A-6EC1B50243F8}"/>
              </a:ext>
            </a:extLst>
          </p:cNvPr>
          <p:cNvGrpSpPr/>
          <p:nvPr/>
        </p:nvGrpSpPr>
        <p:grpSpPr>
          <a:xfrm>
            <a:off x="886716" y="5110868"/>
            <a:ext cx="8457840" cy="570600"/>
            <a:chOff x="886716" y="5110868"/>
            <a:chExt cx="8457840" cy="570600"/>
          </a:xfrm>
        </p:grpSpPr>
        <mc:AlternateContent xmlns:mc="http://schemas.openxmlformats.org/markup-compatibility/2006">
          <mc:Choice xmlns:p14="http://schemas.microsoft.com/office/powerpoint/2010/main" Requires="p14">
            <p:contentPart p14:bwMode="auto" r:id="rId294">
              <p14:nvContentPartPr>
                <p14:cNvPr id="237" name="Ink 236">
                  <a:extLst>
                    <a:ext uri="{FF2B5EF4-FFF2-40B4-BE49-F238E27FC236}">
                      <a16:creationId xmlns:a16="http://schemas.microsoft.com/office/drawing/2014/main" id="{E685A182-B46F-B5D1-395C-589290AAE51B}"/>
                    </a:ext>
                  </a:extLst>
                </p14:cNvPr>
                <p14:cNvContentPartPr/>
                <p14:nvPr/>
              </p14:nvContentPartPr>
              <p14:xfrm>
                <a:off x="8700516" y="5545388"/>
                <a:ext cx="544320" cy="32760"/>
              </p14:xfrm>
            </p:contentPart>
          </mc:Choice>
          <mc:Fallback>
            <p:pic>
              <p:nvPicPr>
                <p:cNvPr id="237" name="Ink 236">
                  <a:extLst>
                    <a:ext uri="{FF2B5EF4-FFF2-40B4-BE49-F238E27FC236}">
                      <a16:creationId xmlns:a16="http://schemas.microsoft.com/office/drawing/2014/main" id="{E685A182-B46F-B5D1-395C-589290AAE51B}"/>
                    </a:ext>
                  </a:extLst>
                </p:cNvPr>
                <p:cNvPicPr/>
                <p:nvPr/>
              </p:nvPicPr>
              <p:blipFill>
                <a:blip r:embed="rId295"/>
                <a:stretch>
                  <a:fillRect/>
                </a:stretch>
              </p:blipFill>
              <p:spPr>
                <a:xfrm>
                  <a:off x="8682876" y="5527388"/>
                  <a:ext cx="579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8" name="Ink 237">
                  <a:extLst>
                    <a:ext uri="{FF2B5EF4-FFF2-40B4-BE49-F238E27FC236}">
                      <a16:creationId xmlns:a16="http://schemas.microsoft.com/office/drawing/2014/main" id="{9F2269DD-CFB4-6DC0-A9C5-F40251AA0FDD}"/>
                    </a:ext>
                  </a:extLst>
                </p14:cNvPr>
                <p14:cNvContentPartPr/>
                <p14:nvPr/>
              </p14:nvContentPartPr>
              <p14:xfrm>
                <a:off x="8080956" y="5585708"/>
                <a:ext cx="543600" cy="36360"/>
              </p14:xfrm>
            </p:contentPart>
          </mc:Choice>
          <mc:Fallback>
            <p:pic>
              <p:nvPicPr>
                <p:cNvPr id="238" name="Ink 237">
                  <a:extLst>
                    <a:ext uri="{FF2B5EF4-FFF2-40B4-BE49-F238E27FC236}">
                      <a16:creationId xmlns:a16="http://schemas.microsoft.com/office/drawing/2014/main" id="{9F2269DD-CFB4-6DC0-A9C5-F40251AA0FDD}"/>
                    </a:ext>
                  </a:extLst>
                </p:cNvPr>
                <p:cNvPicPr/>
                <p:nvPr/>
              </p:nvPicPr>
              <p:blipFill>
                <a:blip r:embed="rId297"/>
                <a:stretch>
                  <a:fillRect/>
                </a:stretch>
              </p:blipFill>
              <p:spPr>
                <a:xfrm>
                  <a:off x="8063316" y="5568068"/>
                  <a:ext cx="5792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9" name="Ink 238">
                  <a:extLst>
                    <a:ext uri="{FF2B5EF4-FFF2-40B4-BE49-F238E27FC236}">
                      <a16:creationId xmlns:a16="http://schemas.microsoft.com/office/drawing/2014/main" id="{3DF5BE97-5FB3-5635-0122-4282AF292B28}"/>
                    </a:ext>
                  </a:extLst>
                </p14:cNvPr>
                <p14:cNvContentPartPr/>
                <p14:nvPr/>
              </p14:nvContentPartPr>
              <p14:xfrm>
                <a:off x="7294356" y="5585708"/>
                <a:ext cx="810720" cy="33120"/>
              </p14:xfrm>
            </p:contentPart>
          </mc:Choice>
          <mc:Fallback>
            <p:pic>
              <p:nvPicPr>
                <p:cNvPr id="239" name="Ink 238">
                  <a:extLst>
                    <a:ext uri="{FF2B5EF4-FFF2-40B4-BE49-F238E27FC236}">
                      <a16:creationId xmlns:a16="http://schemas.microsoft.com/office/drawing/2014/main" id="{3DF5BE97-5FB3-5635-0122-4282AF292B28}"/>
                    </a:ext>
                  </a:extLst>
                </p:cNvPr>
                <p:cNvPicPr/>
                <p:nvPr/>
              </p:nvPicPr>
              <p:blipFill>
                <a:blip r:embed="rId299"/>
                <a:stretch>
                  <a:fillRect/>
                </a:stretch>
              </p:blipFill>
              <p:spPr>
                <a:xfrm>
                  <a:off x="7276356" y="5568068"/>
                  <a:ext cx="846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40" name="Ink 239">
                  <a:extLst>
                    <a:ext uri="{FF2B5EF4-FFF2-40B4-BE49-F238E27FC236}">
                      <a16:creationId xmlns:a16="http://schemas.microsoft.com/office/drawing/2014/main" id="{EFA2FB0C-715F-2B04-0A4F-E3CF0BD17F06}"/>
                    </a:ext>
                  </a:extLst>
                </p14:cNvPr>
                <p14:cNvContentPartPr/>
                <p14:nvPr/>
              </p14:nvContentPartPr>
              <p14:xfrm>
                <a:off x="6474276" y="5596868"/>
                <a:ext cx="628560" cy="25200"/>
              </p14:xfrm>
            </p:contentPart>
          </mc:Choice>
          <mc:Fallback>
            <p:pic>
              <p:nvPicPr>
                <p:cNvPr id="240" name="Ink 239">
                  <a:extLst>
                    <a:ext uri="{FF2B5EF4-FFF2-40B4-BE49-F238E27FC236}">
                      <a16:creationId xmlns:a16="http://schemas.microsoft.com/office/drawing/2014/main" id="{EFA2FB0C-715F-2B04-0A4F-E3CF0BD17F06}"/>
                    </a:ext>
                  </a:extLst>
                </p:cNvPr>
                <p:cNvPicPr/>
                <p:nvPr/>
              </p:nvPicPr>
              <p:blipFill>
                <a:blip r:embed="rId301"/>
                <a:stretch>
                  <a:fillRect/>
                </a:stretch>
              </p:blipFill>
              <p:spPr>
                <a:xfrm>
                  <a:off x="6456636" y="5578868"/>
                  <a:ext cx="664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1" name="Ink 240">
                  <a:extLst>
                    <a:ext uri="{FF2B5EF4-FFF2-40B4-BE49-F238E27FC236}">
                      <a16:creationId xmlns:a16="http://schemas.microsoft.com/office/drawing/2014/main" id="{D13A861C-24D7-1B65-1513-D64EB774607D}"/>
                    </a:ext>
                  </a:extLst>
                </p14:cNvPr>
                <p14:cNvContentPartPr/>
                <p14:nvPr/>
              </p14:nvContentPartPr>
              <p14:xfrm>
                <a:off x="5773356" y="5571308"/>
                <a:ext cx="678600" cy="38520"/>
              </p14:xfrm>
            </p:contentPart>
          </mc:Choice>
          <mc:Fallback>
            <p:pic>
              <p:nvPicPr>
                <p:cNvPr id="241" name="Ink 240">
                  <a:extLst>
                    <a:ext uri="{FF2B5EF4-FFF2-40B4-BE49-F238E27FC236}">
                      <a16:creationId xmlns:a16="http://schemas.microsoft.com/office/drawing/2014/main" id="{D13A861C-24D7-1B65-1513-D64EB774607D}"/>
                    </a:ext>
                  </a:extLst>
                </p:cNvPr>
                <p:cNvPicPr/>
                <p:nvPr/>
              </p:nvPicPr>
              <p:blipFill>
                <a:blip r:embed="rId303"/>
                <a:stretch>
                  <a:fillRect/>
                </a:stretch>
              </p:blipFill>
              <p:spPr>
                <a:xfrm>
                  <a:off x="5755716" y="5553668"/>
                  <a:ext cx="714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2" name="Ink 241">
                  <a:extLst>
                    <a:ext uri="{FF2B5EF4-FFF2-40B4-BE49-F238E27FC236}">
                      <a16:creationId xmlns:a16="http://schemas.microsoft.com/office/drawing/2014/main" id="{46ED9355-F595-0833-8581-88DA8BA43D44}"/>
                    </a:ext>
                  </a:extLst>
                </p14:cNvPr>
                <p14:cNvContentPartPr/>
                <p14:nvPr/>
              </p14:nvContentPartPr>
              <p14:xfrm>
                <a:off x="4679316" y="5533868"/>
                <a:ext cx="959760" cy="113400"/>
              </p14:xfrm>
            </p:contentPart>
          </mc:Choice>
          <mc:Fallback>
            <p:pic>
              <p:nvPicPr>
                <p:cNvPr id="242" name="Ink 241">
                  <a:extLst>
                    <a:ext uri="{FF2B5EF4-FFF2-40B4-BE49-F238E27FC236}">
                      <a16:creationId xmlns:a16="http://schemas.microsoft.com/office/drawing/2014/main" id="{46ED9355-F595-0833-8581-88DA8BA43D44}"/>
                    </a:ext>
                  </a:extLst>
                </p:cNvPr>
                <p:cNvPicPr/>
                <p:nvPr/>
              </p:nvPicPr>
              <p:blipFill>
                <a:blip r:embed="rId305"/>
                <a:stretch>
                  <a:fillRect/>
                </a:stretch>
              </p:blipFill>
              <p:spPr>
                <a:xfrm>
                  <a:off x="4661316" y="5515868"/>
                  <a:ext cx="995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3" name="Ink 242">
                  <a:extLst>
                    <a:ext uri="{FF2B5EF4-FFF2-40B4-BE49-F238E27FC236}">
                      <a16:creationId xmlns:a16="http://schemas.microsoft.com/office/drawing/2014/main" id="{97E1C377-FAF9-B479-7381-14A9D67B4CE5}"/>
                    </a:ext>
                  </a:extLst>
                </p14:cNvPr>
                <p14:cNvContentPartPr/>
                <p14:nvPr/>
              </p14:nvContentPartPr>
              <p14:xfrm>
                <a:off x="3913596" y="5583188"/>
                <a:ext cx="656280" cy="96840"/>
              </p14:xfrm>
            </p:contentPart>
          </mc:Choice>
          <mc:Fallback>
            <p:pic>
              <p:nvPicPr>
                <p:cNvPr id="243" name="Ink 242">
                  <a:extLst>
                    <a:ext uri="{FF2B5EF4-FFF2-40B4-BE49-F238E27FC236}">
                      <a16:creationId xmlns:a16="http://schemas.microsoft.com/office/drawing/2014/main" id="{97E1C377-FAF9-B479-7381-14A9D67B4CE5}"/>
                    </a:ext>
                  </a:extLst>
                </p:cNvPr>
                <p:cNvPicPr/>
                <p:nvPr/>
              </p:nvPicPr>
              <p:blipFill>
                <a:blip r:embed="rId307"/>
                <a:stretch>
                  <a:fillRect/>
                </a:stretch>
              </p:blipFill>
              <p:spPr>
                <a:xfrm>
                  <a:off x="3895956" y="5565548"/>
                  <a:ext cx="691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4" name="Ink 243">
                  <a:extLst>
                    <a:ext uri="{FF2B5EF4-FFF2-40B4-BE49-F238E27FC236}">
                      <a16:creationId xmlns:a16="http://schemas.microsoft.com/office/drawing/2014/main" id="{0E6A8A44-9BAE-EBE3-50D6-436EB2EF4CD4}"/>
                    </a:ext>
                  </a:extLst>
                </p14:cNvPr>
                <p14:cNvContentPartPr/>
                <p14:nvPr/>
              </p14:nvContentPartPr>
              <p14:xfrm>
                <a:off x="3170196" y="5597228"/>
                <a:ext cx="605160" cy="56880"/>
              </p14:xfrm>
            </p:contentPart>
          </mc:Choice>
          <mc:Fallback>
            <p:pic>
              <p:nvPicPr>
                <p:cNvPr id="244" name="Ink 243">
                  <a:extLst>
                    <a:ext uri="{FF2B5EF4-FFF2-40B4-BE49-F238E27FC236}">
                      <a16:creationId xmlns:a16="http://schemas.microsoft.com/office/drawing/2014/main" id="{0E6A8A44-9BAE-EBE3-50D6-436EB2EF4CD4}"/>
                    </a:ext>
                  </a:extLst>
                </p:cNvPr>
                <p:cNvPicPr/>
                <p:nvPr/>
              </p:nvPicPr>
              <p:blipFill>
                <a:blip r:embed="rId309"/>
                <a:stretch>
                  <a:fillRect/>
                </a:stretch>
              </p:blipFill>
              <p:spPr>
                <a:xfrm>
                  <a:off x="3152196" y="5579588"/>
                  <a:ext cx="6408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45" name="Ink 244">
                  <a:extLst>
                    <a:ext uri="{FF2B5EF4-FFF2-40B4-BE49-F238E27FC236}">
                      <a16:creationId xmlns:a16="http://schemas.microsoft.com/office/drawing/2014/main" id="{3B9244AB-C6AA-4F2D-5C32-69B29C9FB733}"/>
                    </a:ext>
                  </a:extLst>
                </p14:cNvPr>
                <p14:cNvContentPartPr/>
                <p14:nvPr/>
              </p14:nvContentPartPr>
              <p14:xfrm>
                <a:off x="2258316" y="5592548"/>
                <a:ext cx="707400" cy="88920"/>
              </p14:xfrm>
            </p:contentPart>
          </mc:Choice>
          <mc:Fallback>
            <p:pic>
              <p:nvPicPr>
                <p:cNvPr id="245" name="Ink 244">
                  <a:extLst>
                    <a:ext uri="{FF2B5EF4-FFF2-40B4-BE49-F238E27FC236}">
                      <a16:creationId xmlns:a16="http://schemas.microsoft.com/office/drawing/2014/main" id="{3B9244AB-C6AA-4F2D-5C32-69B29C9FB733}"/>
                    </a:ext>
                  </a:extLst>
                </p:cNvPr>
                <p:cNvPicPr/>
                <p:nvPr/>
              </p:nvPicPr>
              <p:blipFill>
                <a:blip r:embed="rId311"/>
                <a:stretch>
                  <a:fillRect/>
                </a:stretch>
              </p:blipFill>
              <p:spPr>
                <a:xfrm>
                  <a:off x="2240676" y="5574908"/>
                  <a:ext cx="743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46" name="Ink 245">
                  <a:extLst>
                    <a:ext uri="{FF2B5EF4-FFF2-40B4-BE49-F238E27FC236}">
                      <a16:creationId xmlns:a16="http://schemas.microsoft.com/office/drawing/2014/main" id="{2B0F1C99-332A-BC92-BCD8-310CA210D00A}"/>
                    </a:ext>
                  </a:extLst>
                </p14:cNvPr>
                <p14:cNvContentPartPr/>
                <p14:nvPr/>
              </p14:nvContentPartPr>
              <p14:xfrm>
                <a:off x="1936836" y="5568428"/>
                <a:ext cx="406080" cy="41040"/>
              </p14:xfrm>
            </p:contentPart>
          </mc:Choice>
          <mc:Fallback>
            <p:pic>
              <p:nvPicPr>
                <p:cNvPr id="246" name="Ink 245">
                  <a:extLst>
                    <a:ext uri="{FF2B5EF4-FFF2-40B4-BE49-F238E27FC236}">
                      <a16:creationId xmlns:a16="http://schemas.microsoft.com/office/drawing/2014/main" id="{2B0F1C99-332A-BC92-BCD8-310CA210D00A}"/>
                    </a:ext>
                  </a:extLst>
                </p:cNvPr>
                <p:cNvPicPr/>
                <p:nvPr/>
              </p:nvPicPr>
              <p:blipFill>
                <a:blip r:embed="rId313"/>
                <a:stretch>
                  <a:fillRect/>
                </a:stretch>
              </p:blipFill>
              <p:spPr>
                <a:xfrm>
                  <a:off x="1919196" y="5550428"/>
                  <a:ext cx="4417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7" name="Ink 246">
                  <a:extLst>
                    <a:ext uri="{FF2B5EF4-FFF2-40B4-BE49-F238E27FC236}">
                      <a16:creationId xmlns:a16="http://schemas.microsoft.com/office/drawing/2014/main" id="{CA08F978-A1B2-2764-C24F-A1DCA421EF1B}"/>
                    </a:ext>
                  </a:extLst>
                </p14:cNvPr>
                <p14:cNvContentPartPr/>
                <p14:nvPr/>
              </p14:nvContentPartPr>
              <p14:xfrm>
                <a:off x="896076" y="5545388"/>
                <a:ext cx="945720" cy="122040"/>
              </p14:xfrm>
            </p:contentPart>
          </mc:Choice>
          <mc:Fallback>
            <p:pic>
              <p:nvPicPr>
                <p:cNvPr id="247" name="Ink 246">
                  <a:extLst>
                    <a:ext uri="{FF2B5EF4-FFF2-40B4-BE49-F238E27FC236}">
                      <a16:creationId xmlns:a16="http://schemas.microsoft.com/office/drawing/2014/main" id="{CA08F978-A1B2-2764-C24F-A1DCA421EF1B}"/>
                    </a:ext>
                  </a:extLst>
                </p:cNvPr>
                <p:cNvPicPr/>
                <p:nvPr/>
              </p:nvPicPr>
              <p:blipFill>
                <a:blip r:embed="rId315"/>
                <a:stretch>
                  <a:fillRect/>
                </a:stretch>
              </p:blipFill>
              <p:spPr>
                <a:xfrm>
                  <a:off x="878436" y="5527748"/>
                  <a:ext cx="9813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22" name="Ink 221">
                  <a:extLst>
                    <a:ext uri="{FF2B5EF4-FFF2-40B4-BE49-F238E27FC236}">
                      <a16:creationId xmlns:a16="http://schemas.microsoft.com/office/drawing/2014/main" id="{ED413740-2995-5AAD-ACF3-C6F3918923EE}"/>
                    </a:ext>
                  </a:extLst>
                </p14:cNvPr>
                <p14:cNvContentPartPr/>
                <p14:nvPr/>
              </p14:nvContentPartPr>
              <p14:xfrm>
                <a:off x="8817156" y="5133188"/>
                <a:ext cx="527400" cy="60120"/>
              </p14:xfrm>
            </p:contentPart>
          </mc:Choice>
          <mc:Fallback>
            <p:pic>
              <p:nvPicPr>
                <p:cNvPr id="222" name="Ink 221">
                  <a:extLst>
                    <a:ext uri="{FF2B5EF4-FFF2-40B4-BE49-F238E27FC236}">
                      <a16:creationId xmlns:a16="http://schemas.microsoft.com/office/drawing/2014/main" id="{ED413740-2995-5AAD-ACF3-C6F3918923EE}"/>
                    </a:ext>
                  </a:extLst>
                </p:cNvPr>
                <p:cNvPicPr/>
                <p:nvPr/>
              </p:nvPicPr>
              <p:blipFill>
                <a:blip r:embed="rId317"/>
                <a:stretch>
                  <a:fillRect/>
                </a:stretch>
              </p:blipFill>
              <p:spPr>
                <a:xfrm>
                  <a:off x="8799516" y="5115548"/>
                  <a:ext cx="5630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23" name="Ink 222">
                  <a:extLst>
                    <a:ext uri="{FF2B5EF4-FFF2-40B4-BE49-F238E27FC236}">
                      <a16:creationId xmlns:a16="http://schemas.microsoft.com/office/drawing/2014/main" id="{3971ECE2-2578-EF95-6E00-60FCCF744A2D}"/>
                    </a:ext>
                  </a:extLst>
                </p14:cNvPr>
                <p14:cNvContentPartPr/>
                <p14:nvPr/>
              </p14:nvContentPartPr>
              <p14:xfrm>
                <a:off x="8110476" y="5212748"/>
                <a:ext cx="719640" cy="44280"/>
              </p14:xfrm>
            </p:contentPart>
          </mc:Choice>
          <mc:Fallback>
            <p:pic>
              <p:nvPicPr>
                <p:cNvPr id="223" name="Ink 222">
                  <a:extLst>
                    <a:ext uri="{FF2B5EF4-FFF2-40B4-BE49-F238E27FC236}">
                      <a16:creationId xmlns:a16="http://schemas.microsoft.com/office/drawing/2014/main" id="{3971ECE2-2578-EF95-6E00-60FCCF744A2D}"/>
                    </a:ext>
                  </a:extLst>
                </p:cNvPr>
                <p:cNvPicPr/>
                <p:nvPr/>
              </p:nvPicPr>
              <p:blipFill>
                <a:blip r:embed="rId319"/>
                <a:stretch>
                  <a:fillRect/>
                </a:stretch>
              </p:blipFill>
              <p:spPr>
                <a:xfrm>
                  <a:off x="8092476" y="5195108"/>
                  <a:ext cx="755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24" name="Ink 223">
                  <a:extLst>
                    <a:ext uri="{FF2B5EF4-FFF2-40B4-BE49-F238E27FC236}">
                      <a16:creationId xmlns:a16="http://schemas.microsoft.com/office/drawing/2014/main" id="{E0A59455-EFD2-DD6B-1F1E-57DF8165DB43}"/>
                    </a:ext>
                  </a:extLst>
                </p14:cNvPr>
                <p14:cNvContentPartPr/>
                <p14:nvPr/>
              </p14:nvContentPartPr>
              <p14:xfrm>
                <a:off x="7285356" y="5171708"/>
                <a:ext cx="699840" cy="61920"/>
              </p14:xfrm>
            </p:contentPart>
          </mc:Choice>
          <mc:Fallback>
            <p:pic>
              <p:nvPicPr>
                <p:cNvPr id="224" name="Ink 223">
                  <a:extLst>
                    <a:ext uri="{FF2B5EF4-FFF2-40B4-BE49-F238E27FC236}">
                      <a16:creationId xmlns:a16="http://schemas.microsoft.com/office/drawing/2014/main" id="{E0A59455-EFD2-DD6B-1F1E-57DF8165DB43}"/>
                    </a:ext>
                  </a:extLst>
                </p:cNvPr>
                <p:cNvPicPr/>
                <p:nvPr/>
              </p:nvPicPr>
              <p:blipFill>
                <a:blip r:embed="rId321"/>
                <a:stretch>
                  <a:fillRect/>
                </a:stretch>
              </p:blipFill>
              <p:spPr>
                <a:xfrm>
                  <a:off x="7267716" y="5154068"/>
                  <a:ext cx="7354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27" name="Ink 226">
                  <a:extLst>
                    <a:ext uri="{FF2B5EF4-FFF2-40B4-BE49-F238E27FC236}">
                      <a16:creationId xmlns:a16="http://schemas.microsoft.com/office/drawing/2014/main" id="{C7EEA505-8010-961B-2FFD-7D022B59E617}"/>
                    </a:ext>
                  </a:extLst>
                </p14:cNvPr>
                <p14:cNvContentPartPr/>
                <p14:nvPr/>
              </p14:nvContentPartPr>
              <p14:xfrm>
                <a:off x="7004196" y="5110868"/>
                <a:ext cx="250560" cy="64800"/>
              </p14:xfrm>
            </p:contentPart>
          </mc:Choice>
          <mc:Fallback>
            <p:pic>
              <p:nvPicPr>
                <p:cNvPr id="227" name="Ink 226">
                  <a:extLst>
                    <a:ext uri="{FF2B5EF4-FFF2-40B4-BE49-F238E27FC236}">
                      <a16:creationId xmlns:a16="http://schemas.microsoft.com/office/drawing/2014/main" id="{C7EEA505-8010-961B-2FFD-7D022B59E617}"/>
                    </a:ext>
                  </a:extLst>
                </p:cNvPr>
                <p:cNvPicPr/>
                <p:nvPr/>
              </p:nvPicPr>
              <p:blipFill>
                <a:blip r:embed="rId323"/>
                <a:stretch>
                  <a:fillRect/>
                </a:stretch>
              </p:blipFill>
              <p:spPr>
                <a:xfrm>
                  <a:off x="6986556" y="5093228"/>
                  <a:ext cx="2862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28" name="Ink 227">
                  <a:extLst>
                    <a:ext uri="{FF2B5EF4-FFF2-40B4-BE49-F238E27FC236}">
                      <a16:creationId xmlns:a16="http://schemas.microsoft.com/office/drawing/2014/main" id="{31BB3D6D-CA05-73F5-1534-791929012892}"/>
                    </a:ext>
                  </a:extLst>
                </p14:cNvPr>
                <p14:cNvContentPartPr/>
                <p14:nvPr/>
              </p14:nvContentPartPr>
              <p14:xfrm>
                <a:off x="6113196" y="5160548"/>
                <a:ext cx="730080" cy="70200"/>
              </p14:xfrm>
            </p:contentPart>
          </mc:Choice>
          <mc:Fallback>
            <p:pic>
              <p:nvPicPr>
                <p:cNvPr id="228" name="Ink 227">
                  <a:extLst>
                    <a:ext uri="{FF2B5EF4-FFF2-40B4-BE49-F238E27FC236}">
                      <a16:creationId xmlns:a16="http://schemas.microsoft.com/office/drawing/2014/main" id="{31BB3D6D-CA05-73F5-1534-791929012892}"/>
                    </a:ext>
                  </a:extLst>
                </p:cNvPr>
                <p:cNvPicPr/>
                <p:nvPr/>
              </p:nvPicPr>
              <p:blipFill>
                <a:blip r:embed="rId325"/>
                <a:stretch>
                  <a:fillRect/>
                </a:stretch>
              </p:blipFill>
              <p:spPr>
                <a:xfrm>
                  <a:off x="6095556" y="5142908"/>
                  <a:ext cx="765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29" name="Ink 228">
                  <a:extLst>
                    <a:ext uri="{FF2B5EF4-FFF2-40B4-BE49-F238E27FC236}">
                      <a16:creationId xmlns:a16="http://schemas.microsoft.com/office/drawing/2014/main" id="{AB319CA3-D987-ECC6-B7E9-B28EF34945B7}"/>
                    </a:ext>
                  </a:extLst>
                </p14:cNvPr>
                <p14:cNvContentPartPr/>
                <p14:nvPr/>
              </p14:nvContentPartPr>
              <p14:xfrm>
                <a:off x="5408676" y="5132828"/>
                <a:ext cx="812880" cy="59040"/>
              </p14:xfrm>
            </p:contentPart>
          </mc:Choice>
          <mc:Fallback>
            <p:pic>
              <p:nvPicPr>
                <p:cNvPr id="229" name="Ink 228">
                  <a:extLst>
                    <a:ext uri="{FF2B5EF4-FFF2-40B4-BE49-F238E27FC236}">
                      <a16:creationId xmlns:a16="http://schemas.microsoft.com/office/drawing/2014/main" id="{AB319CA3-D987-ECC6-B7E9-B28EF34945B7}"/>
                    </a:ext>
                  </a:extLst>
                </p:cNvPr>
                <p:cNvPicPr/>
                <p:nvPr/>
              </p:nvPicPr>
              <p:blipFill>
                <a:blip r:embed="rId327"/>
                <a:stretch>
                  <a:fillRect/>
                </a:stretch>
              </p:blipFill>
              <p:spPr>
                <a:xfrm>
                  <a:off x="5391036" y="5115188"/>
                  <a:ext cx="848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30" name="Ink 229">
                  <a:extLst>
                    <a:ext uri="{FF2B5EF4-FFF2-40B4-BE49-F238E27FC236}">
                      <a16:creationId xmlns:a16="http://schemas.microsoft.com/office/drawing/2014/main" id="{7985FDB9-B90B-6539-8F69-AC6288B92A0A}"/>
                    </a:ext>
                  </a:extLst>
                </p14:cNvPr>
                <p14:cNvContentPartPr/>
                <p14:nvPr/>
              </p14:nvContentPartPr>
              <p14:xfrm>
                <a:off x="4767156" y="5161628"/>
                <a:ext cx="506880" cy="47880"/>
              </p14:xfrm>
            </p:contentPart>
          </mc:Choice>
          <mc:Fallback>
            <p:pic>
              <p:nvPicPr>
                <p:cNvPr id="230" name="Ink 229">
                  <a:extLst>
                    <a:ext uri="{FF2B5EF4-FFF2-40B4-BE49-F238E27FC236}">
                      <a16:creationId xmlns:a16="http://schemas.microsoft.com/office/drawing/2014/main" id="{7985FDB9-B90B-6539-8F69-AC6288B92A0A}"/>
                    </a:ext>
                  </a:extLst>
                </p:cNvPr>
                <p:cNvPicPr/>
                <p:nvPr/>
              </p:nvPicPr>
              <p:blipFill>
                <a:blip r:embed="rId329"/>
                <a:stretch>
                  <a:fillRect/>
                </a:stretch>
              </p:blipFill>
              <p:spPr>
                <a:xfrm>
                  <a:off x="4749516" y="5143988"/>
                  <a:ext cx="542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31" name="Ink 230">
                  <a:extLst>
                    <a:ext uri="{FF2B5EF4-FFF2-40B4-BE49-F238E27FC236}">
                      <a16:creationId xmlns:a16="http://schemas.microsoft.com/office/drawing/2014/main" id="{DB4AB363-9404-380C-1977-642B4A7AF8E2}"/>
                    </a:ext>
                  </a:extLst>
                </p14:cNvPr>
                <p14:cNvContentPartPr/>
                <p14:nvPr/>
              </p14:nvContentPartPr>
              <p14:xfrm>
                <a:off x="3887316" y="5156588"/>
                <a:ext cx="806400" cy="74880"/>
              </p14:xfrm>
            </p:contentPart>
          </mc:Choice>
          <mc:Fallback>
            <p:pic>
              <p:nvPicPr>
                <p:cNvPr id="231" name="Ink 230">
                  <a:extLst>
                    <a:ext uri="{FF2B5EF4-FFF2-40B4-BE49-F238E27FC236}">
                      <a16:creationId xmlns:a16="http://schemas.microsoft.com/office/drawing/2014/main" id="{DB4AB363-9404-380C-1977-642B4A7AF8E2}"/>
                    </a:ext>
                  </a:extLst>
                </p:cNvPr>
                <p:cNvPicPr/>
                <p:nvPr/>
              </p:nvPicPr>
              <p:blipFill>
                <a:blip r:embed="rId331"/>
                <a:stretch>
                  <a:fillRect/>
                </a:stretch>
              </p:blipFill>
              <p:spPr>
                <a:xfrm>
                  <a:off x="3869316" y="5138948"/>
                  <a:ext cx="842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32" name="Ink 231">
                  <a:extLst>
                    <a:ext uri="{FF2B5EF4-FFF2-40B4-BE49-F238E27FC236}">
                      <a16:creationId xmlns:a16="http://schemas.microsoft.com/office/drawing/2014/main" id="{1A48872F-6F05-9319-EF6C-49F7C4B207B9}"/>
                    </a:ext>
                  </a:extLst>
                </p14:cNvPr>
                <p14:cNvContentPartPr/>
                <p14:nvPr/>
              </p14:nvContentPartPr>
              <p14:xfrm>
                <a:off x="3173796" y="5116268"/>
                <a:ext cx="523080" cy="69840"/>
              </p14:xfrm>
            </p:contentPart>
          </mc:Choice>
          <mc:Fallback>
            <p:pic>
              <p:nvPicPr>
                <p:cNvPr id="232" name="Ink 231">
                  <a:extLst>
                    <a:ext uri="{FF2B5EF4-FFF2-40B4-BE49-F238E27FC236}">
                      <a16:creationId xmlns:a16="http://schemas.microsoft.com/office/drawing/2014/main" id="{1A48872F-6F05-9319-EF6C-49F7C4B207B9}"/>
                    </a:ext>
                  </a:extLst>
                </p:cNvPr>
                <p:cNvPicPr/>
                <p:nvPr/>
              </p:nvPicPr>
              <p:blipFill>
                <a:blip r:embed="rId333"/>
                <a:stretch>
                  <a:fillRect/>
                </a:stretch>
              </p:blipFill>
              <p:spPr>
                <a:xfrm>
                  <a:off x="3155796" y="5098268"/>
                  <a:ext cx="5587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33" name="Ink 232">
                  <a:extLst>
                    <a:ext uri="{FF2B5EF4-FFF2-40B4-BE49-F238E27FC236}">
                      <a16:creationId xmlns:a16="http://schemas.microsoft.com/office/drawing/2014/main" id="{4BC308CC-2E8D-B4B7-2A35-C9B064CB608A}"/>
                    </a:ext>
                  </a:extLst>
                </p14:cNvPr>
                <p14:cNvContentPartPr/>
                <p14:nvPr/>
              </p14:nvContentPartPr>
              <p14:xfrm>
                <a:off x="2294316" y="5226788"/>
                <a:ext cx="635400" cy="39240"/>
              </p14:xfrm>
            </p:contentPart>
          </mc:Choice>
          <mc:Fallback>
            <p:pic>
              <p:nvPicPr>
                <p:cNvPr id="233" name="Ink 232">
                  <a:extLst>
                    <a:ext uri="{FF2B5EF4-FFF2-40B4-BE49-F238E27FC236}">
                      <a16:creationId xmlns:a16="http://schemas.microsoft.com/office/drawing/2014/main" id="{4BC308CC-2E8D-B4B7-2A35-C9B064CB608A}"/>
                    </a:ext>
                  </a:extLst>
                </p:cNvPr>
                <p:cNvPicPr/>
                <p:nvPr/>
              </p:nvPicPr>
              <p:blipFill>
                <a:blip r:embed="rId335"/>
                <a:stretch>
                  <a:fillRect/>
                </a:stretch>
              </p:blipFill>
              <p:spPr>
                <a:xfrm>
                  <a:off x="2276676" y="5209148"/>
                  <a:ext cx="6710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34" name="Ink 233">
                  <a:extLst>
                    <a:ext uri="{FF2B5EF4-FFF2-40B4-BE49-F238E27FC236}">
                      <a16:creationId xmlns:a16="http://schemas.microsoft.com/office/drawing/2014/main" id="{E43AD458-1832-9F39-87EB-A488CE92CD90}"/>
                    </a:ext>
                  </a:extLst>
                </p14:cNvPr>
                <p14:cNvContentPartPr/>
                <p14:nvPr/>
              </p14:nvContentPartPr>
              <p14:xfrm>
                <a:off x="1826316" y="5167028"/>
                <a:ext cx="411480" cy="53280"/>
              </p14:xfrm>
            </p:contentPart>
          </mc:Choice>
          <mc:Fallback>
            <p:pic>
              <p:nvPicPr>
                <p:cNvPr id="234" name="Ink 233">
                  <a:extLst>
                    <a:ext uri="{FF2B5EF4-FFF2-40B4-BE49-F238E27FC236}">
                      <a16:creationId xmlns:a16="http://schemas.microsoft.com/office/drawing/2014/main" id="{E43AD458-1832-9F39-87EB-A488CE92CD90}"/>
                    </a:ext>
                  </a:extLst>
                </p:cNvPr>
                <p:cNvPicPr/>
                <p:nvPr/>
              </p:nvPicPr>
              <p:blipFill>
                <a:blip r:embed="rId337"/>
                <a:stretch>
                  <a:fillRect/>
                </a:stretch>
              </p:blipFill>
              <p:spPr>
                <a:xfrm>
                  <a:off x="1808316" y="5149388"/>
                  <a:ext cx="447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35" name="Ink 234">
                  <a:extLst>
                    <a:ext uri="{FF2B5EF4-FFF2-40B4-BE49-F238E27FC236}">
                      <a16:creationId xmlns:a16="http://schemas.microsoft.com/office/drawing/2014/main" id="{F07178F2-3A4C-8C2A-54E3-F13E0DBEE0E9}"/>
                    </a:ext>
                  </a:extLst>
                </p14:cNvPr>
                <p14:cNvContentPartPr/>
                <p14:nvPr/>
              </p14:nvContentPartPr>
              <p14:xfrm>
                <a:off x="985716" y="5173148"/>
                <a:ext cx="786600" cy="101160"/>
              </p14:xfrm>
            </p:contentPart>
          </mc:Choice>
          <mc:Fallback>
            <p:pic>
              <p:nvPicPr>
                <p:cNvPr id="235" name="Ink 234">
                  <a:extLst>
                    <a:ext uri="{FF2B5EF4-FFF2-40B4-BE49-F238E27FC236}">
                      <a16:creationId xmlns:a16="http://schemas.microsoft.com/office/drawing/2014/main" id="{F07178F2-3A4C-8C2A-54E3-F13E0DBEE0E9}"/>
                    </a:ext>
                  </a:extLst>
                </p:cNvPr>
                <p:cNvPicPr/>
                <p:nvPr/>
              </p:nvPicPr>
              <p:blipFill>
                <a:blip r:embed="rId339"/>
                <a:stretch>
                  <a:fillRect/>
                </a:stretch>
              </p:blipFill>
              <p:spPr>
                <a:xfrm>
                  <a:off x="968076" y="5155148"/>
                  <a:ext cx="822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51" name="Ink 250">
                  <a:extLst>
                    <a:ext uri="{FF2B5EF4-FFF2-40B4-BE49-F238E27FC236}">
                      <a16:creationId xmlns:a16="http://schemas.microsoft.com/office/drawing/2014/main" id="{00417823-4AD7-750E-531A-0AB620E23983}"/>
                    </a:ext>
                  </a:extLst>
                </p14:cNvPr>
                <p14:cNvContentPartPr/>
                <p14:nvPr/>
              </p14:nvContentPartPr>
              <p14:xfrm>
                <a:off x="886716" y="5156228"/>
                <a:ext cx="1059840" cy="496800"/>
              </p14:xfrm>
            </p:contentPart>
          </mc:Choice>
          <mc:Fallback>
            <p:pic>
              <p:nvPicPr>
                <p:cNvPr id="251" name="Ink 250">
                  <a:extLst>
                    <a:ext uri="{FF2B5EF4-FFF2-40B4-BE49-F238E27FC236}">
                      <a16:creationId xmlns:a16="http://schemas.microsoft.com/office/drawing/2014/main" id="{00417823-4AD7-750E-531A-0AB620E23983}"/>
                    </a:ext>
                  </a:extLst>
                </p:cNvPr>
                <p:cNvPicPr/>
                <p:nvPr/>
              </p:nvPicPr>
              <p:blipFill>
                <a:blip r:embed="rId341"/>
                <a:stretch>
                  <a:fillRect/>
                </a:stretch>
              </p:blipFill>
              <p:spPr>
                <a:xfrm>
                  <a:off x="868716" y="5138588"/>
                  <a:ext cx="1095480" cy="532440"/>
                </a:xfrm>
                <a:prstGeom prst="rect">
                  <a:avLst/>
                </a:prstGeom>
              </p:spPr>
            </p:pic>
          </mc:Fallback>
        </mc:AlternateContent>
      </p:grpSp>
      <p:grpSp>
        <p:nvGrpSpPr>
          <p:cNvPr id="260" name="Group 259">
            <a:extLst>
              <a:ext uri="{FF2B5EF4-FFF2-40B4-BE49-F238E27FC236}">
                <a16:creationId xmlns:a16="http://schemas.microsoft.com/office/drawing/2014/main" id="{21EA5A44-CFDD-4777-498A-AE9DB86D80B5}"/>
              </a:ext>
            </a:extLst>
          </p:cNvPr>
          <p:cNvGrpSpPr/>
          <p:nvPr/>
        </p:nvGrpSpPr>
        <p:grpSpPr>
          <a:xfrm>
            <a:off x="2499876" y="5956148"/>
            <a:ext cx="6679080" cy="111960"/>
            <a:chOff x="2499876" y="5956148"/>
            <a:chExt cx="6679080" cy="111960"/>
          </a:xfrm>
        </p:grpSpPr>
        <mc:AlternateContent xmlns:mc="http://schemas.openxmlformats.org/markup-compatibility/2006">
          <mc:Choice xmlns:p14="http://schemas.microsoft.com/office/powerpoint/2010/main" Requires="p14">
            <p:contentPart p14:bwMode="auto" r:id="rId342">
              <p14:nvContentPartPr>
                <p14:cNvPr id="253" name="Ink 252">
                  <a:extLst>
                    <a:ext uri="{FF2B5EF4-FFF2-40B4-BE49-F238E27FC236}">
                      <a16:creationId xmlns:a16="http://schemas.microsoft.com/office/drawing/2014/main" id="{8E1A9421-396C-8F3D-7BF8-7E6E10846226}"/>
                    </a:ext>
                  </a:extLst>
                </p14:cNvPr>
                <p14:cNvContentPartPr/>
                <p14:nvPr/>
              </p14:nvContentPartPr>
              <p14:xfrm>
                <a:off x="8766036" y="5980268"/>
                <a:ext cx="412920" cy="44280"/>
              </p14:xfrm>
            </p:contentPart>
          </mc:Choice>
          <mc:Fallback>
            <p:pic>
              <p:nvPicPr>
                <p:cNvPr id="253" name="Ink 252">
                  <a:extLst>
                    <a:ext uri="{FF2B5EF4-FFF2-40B4-BE49-F238E27FC236}">
                      <a16:creationId xmlns:a16="http://schemas.microsoft.com/office/drawing/2014/main" id="{8E1A9421-396C-8F3D-7BF8-7E6E10846226}"/>
                    </a:ext>
                  </a:extLst>
                </p:cNvPr>
                <p:cNvPicPr/>
                <p:nvPr/>
              </p:nvPicPr>
              <p:blipFill>
                <a:blip r:embed="rId343"/>
                <a:stretch>
                  <a:fillRect/>
                </a:stretch>
              </p:blipFill>
              <p:spPr>
                <a:xfrm>
                  <a:off x="8748036" y="5962268"/>
                  <a:ext cx="448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54" name="Ink 253">
                  <a:extLst>
                    <a:ext uri="{FF2B5EF4-FFF2-40B4-BE49-F238E27FC236}">
                      <a16:creationId xmlns:a16="http://schemas.microsoft.com/office/drawing/2014/main" id="{E397EED4-6D55-74E3-9C52-8FB8BB1A2C8E}"/>
                    </a:ext>
                  </a:extLst>
                </p14:cNvPr>
                <p14:cNvContentPartPr/>
                <p14:nvPr/>
              </p14:nvContentPartPr>
              <p14:xfrm>
                <a:off x="7474716" y="5956148"/>
                <a:ext cx="1063800" cy="61560"/>
              </p14:xfrm>
            </p:contentPart>
          </mc:Choice>
          <mc:Fallback>
            <p:pic>
              <p:nvPicPr>
                <p:cNvPr id="254" name="Ink 253">
                  <a:extLst>
                    <a:ext uri="{FF2B5EF4-FFF2-40B4-BE49-F238E27FC236}">
                      <a16:creationId xmlns:a16="http://schemas.microsoft.com/office/drawing/2014/main" id="{E397EED4-6D55-74E3-9C52-8FB8BB1A2C8E}"/>
                    </a:ext>
                  </a:extLst>
                </p:cNvPr>
                <p:cNvPicPr/>
                <p:nvPr/>
              </p:nvPicPr>
              <p:blipFill>
                <a:blip r:embed="rId345"/>
                <a:stretch>
                  <a:fillRect/>
                </a:stretch>
              </p:blipFill>
              <p:spPr>
                <a:xfrm>
                  <a:off x="7457076" y="5938508"/>
                  <a:ext cx="10994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55" name="Ink 254">
                  <a:extLst>
                    <a:ext uri="{FF2B5EF4-FFF2-40B4-BE49-F238E27FC236}">
                      <a16:creationId xmlns:a16="http://schemas.microsoft.com/office/drawing/2014/main" id="{11B36036-D73D-9D12-582C-9C3F30D9BAA9}"/>
                    </a:ext>
                  </a:extLst>
                </p14:cNvPr>
                <p14:cNvContentPartPr/>
                <p14:nvPr/>
              </p14:nvContentPartPr>
              <p14:xfrm>
                <a:off x="6487596" y="5957948"/>
                <a:ext cx="800280" cy="46080"/>
              </p14:xfrm>
            </p:contentPart>
          </mc:Choice>
          <mc:Fallback>
            <p:pic>
              <p:nvPicPr>
                <p:cNvPr id="255" name="Ink 254">
                  <a:extLst>
                    <a:ext uri="{FF2B5EF4-FFF2-40B4-BE49-F238E27FC236}">
                      <a16:creationId xmlns:a16="http://schemas.microsoft.com/office/drawing/2014/main" id="{11B36036-D73D-9D12-582C-9C3F30D9BAA9}"/>
                    </a:ext>
                  </a:extLst>
                </p:cNvPr>
                <p:cNvPicPr/>
                <p:nvPr/>
              </p:nvPicPr>
              <p:blipFill>
                <a:blip r:embed="rId347"/>
                <a:stretch>
                  <a:fillRect/>
                </a:stretch>
              </p:blipFill>
              <p:spPr>
                <a:xfrm>
                  <a:off x="6469956" y="5939948"/>
                  <a:ext cx="835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56" name="Ink 255">
                  <a:extLst>
                    <a:ext uri="{FF2B5EF4-FFF2-40B4-BE49-F238E27FC236}">
                      <a16:creationId xmlns:a16="http://schemas.microsoft.com/office/drawing/2014/main" id="{FAC29653-E2EE-BC8C-51A6-E6BA1C3AC1BE}"/>
                    </a:ext>
                  </a:extLst>
                </p14:cNvPr>
                <p14:cNvContentPartPr/>
                <p14:nvPr/>
              </p14:nvContentPartPr>
              <p14:xfrm>
                <a:off x="5918076" y="5989268"/>
                <a:ext cx="448200" cy="36720"/>
              </p14:xfrm>
            </p:contentPart>
          </mc:Choice>
          <mc:Fallback>
            <p:pic>
              <p:nvPicPr>
                <p:cNvPr id="256" name="Ink 255">
                  <a:extLst>
                    <a:ext uri="{FF2B5EF4-FFF2-40B4-BE49-F238E27FC236}">
                      <a16:creationId xmlns:a16="http://schemas.microsoft.com/office/drawing/2014/main" id="{FAC29653-E2EE-BC8C-51A6-E6BA1C3AC1BE}"/>
                    </a:ext>
                  </a:extLst>
                </p:cNvPr>
                <p:cNvPicPr/>
                <p:nvPr/>
              </p:nvPicPr>
              <p:blipFill>
                <a:blip r:embed="rId349"/>
                <a:stretch>
                  <a:fillRect/>
                </a:stretch>
              </p:blipFill>
              <p:spPr>
                <a:xfrm>
                  <a:off x="5900436" y="5971268"/>
                  <a:ext cx="483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57" name="Ink 256">
                  <a:extLst>
                    <a:ext uri="{FF2B5EF4-FFF2-40B4-BE49-F238E27FC236}">
                      <a16:creationId xmlns:a16="http://schemas.microsoft.com/office/drawing/2014/main" id="{F74CEE54-5173-09FC-0774-F6A53E86D6C7}"/>
                    </a:ext>
                  </a:extLst>
                </p14:cNvPr>
                <p14:cNvContentPartPr/>
                <p14:nvPr/>
              </p14:nvContentPartPr>
              <p14:xfrm>
                <a:off x="4926636" y="5975588"/>
                <a:ext cx="925200" cy="61920"/>
              </p14:xfrm>
            </p:contentPart>
          </mc:Choice>
          <mc:Fallback>
            <p:pic>
              <p:nvPicPr>
                <p:cNvPr id="257" name="Ink 256">
                  <a:extLst>
                    <a:ext uri="{FF2B5EF4-FFF2-40B4-BE49-F238E27FC236}">
                      <a16:creationId xmlns:a16="http://schemas.microsoft.com/office/drawing/2014/main" id="{F74CEE54-5173-09FC-0774-F6A53E86D6C7}"/>
                    </a:ext>
                  </a:extLst>
                </p:cNvPr>
                <p:cNvPicPr/>
                <p:nvPr/>
              </p:nvPicPr>
              <p:blipFill>
                <a:blip r:embed="rId351"/>
                <a:stretch>
                  <a:fillRect/>
                </a:stretch>
              </p:blipFill>
              <p:spPr>
                <a:xfrm>
                  <a:off x="4908636" y="5957948"/>
                  <a:ext cx="9608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58" name="Ink 257">
                  <a:extLst>
                    <a:ext uri="{FF2B5EF4-FFF2-40B4-BE49-F238E27FC236}">
                      <a16:creationId xmlns:a16="http://schemas.microsoft.com/office/drawing/2014/main" id="{320127A7-DE68-D1A8-0FE9-12E2F10DE436}"/>
                    </a:ext>
                  </a:extLst>
                </p14:cNvPr>
                <p14:cNvContentPartPr/>
                <p14:nvPr/>
              </p14:nvContentPartPr>
              <p14:xfrm>
                <a:off x="3616236" y="5982788"/>
                <a:ext cx="1195200" cy="85320"/>
              </p14:xfrm>
            </p:contentPart>
          </mc:Choice>
          <mc:Fallback>
            <p:pic>
              <p:nvPicPr>
                <p:cNvPr id="258" name="Ink 257">
                  <a:extLst>
                    <a:ext uri="{FF2B5EF4-FFF2-40B4-BE49-F238E27FC236}">
                      <a16:creationId xmlns:a16="http://schemas.microsoft.com/office/drawing/2014/main" id="{320127A7-DE68-D1A8-0FE9-12E2F10DE436}"/>
                    </a:ext>
                  </a:extLst>
                </p:cNvPr>
                <p:cNvPicPr/>
                <p:nvPr/>
              </p:nvPicPr>
              <p:blipFill>
                <a:blip r:embed="rId353"/>
                <a:stretch>
                  <a:fillRect/>
                </a:stretch>
              </p:blipFill>
              <p:spPr>
                <a:xfrm>
                  <a:off x="3598596" y="5965148"/>
                  <a:ext cx="1230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9" name="Ink 258">
                  <a:extLst>
                    <a:ext uri="{FF2B5EF4-FFF2-40B4-BE49-F238E27FC236}">
                      <a16:creationId xmlns:a16="http://schemas.microsoft.com/office/drawing/2014/main" id="{2A3D379A-98EB-C629-5B08-38E840E4C478}"/>
                    </a:ext>
                  </a:extLst>
                </p14:cNvPr>
                <p14:cNvContentPartPr/>
                <p14:nvPr/>
              </p14:nvContentPartPr>
              <p14:xfrm>
                <a:off x="2499876" y="6031028"/>
                <a:ext cx="885600" cy="32040"/>
              </p14:xfrm>
            </p:contentPart>
          </mc:Choice>
          <mc:Fallback>
            <p:pic>
              <p:nvPicPr>
                <p:cNvPr id="259" name="Ink 258">
                  <a:extLst>
                    <a:ext uri="{FF2B5EF4-FFF2-40B4-BE49-F238E27FC236}">
                      <a16:creationId xmlns:a16="http://schemas.microsoft.com/office/drawing/2014/main" id="{2A3D379A-98EB-C629-5B08-38E840E4C478}"/>
                    </a:ext>
                  </a:extLst>
                </p:cNvPr>
                <p:cNvPicPr/>
                <p:nvPr/>
              </p:nvPicPr>
              <p:blipFill>
                <a:blip r:embed="rId355"/>
                <a:stretch>
                  <a:fillRect/>
                </a:stretch>
              </p:blipFill>
              <p:spPr>
                <a:xfrm>
                  <a:off x="2482236" y="6013388"/>
                  <a:ext cx="921240" cy="6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6">
            <p14:nvContentPartPr>
              <p14:cNvPr id="261" name="Ink 260">
                <a:extLst>
                  <a:ext uri="{FF2B5EF4-FFF2-40B4-BE49-F238E27FC236}">
                    <a16:creationId xmlns:a16="http://schemas.microsoft.com/office/drawing/2014/main" id="{63592AB1-7C33-7D55-65CC-ADE70816009D}"/>
                  </a:ext>
                </a:extLst>
              </p14:cNvPr>
              <p14:cNvContentPartPr/>
              <p14:nvPr/>
            </p14:nvContentPartPr>
            <p14:xfrm>
              <a:off x="2264796" y="3521468"/>
              <a:ext cx="1122480" cy="474840"/>
            </p14:xfrm>
          </p:contentPart>
        </mc:Choice>
        <mc:Fallback>
          <p:pic>
            <p:nvPicPr>
              <p:cNvPr id="261" name="Ink 260">
                <a:extLst>
                  <a:ext uri="{FF2B5EF4-FFF2-40B4-BE49-F238E27FC236}">
                    <a16:creationId xmlns:a16="http://schemas.microsoft.com/office/drawing/2014/main" id="{63592AB1-7C33-7D55-65CC-ADE70816009D}"/>
                  </a:ext>
                </a:extLst>
              </p:cNvPr>
              <p:cNvPicPr/>
              <p:nvPr/>
            </p:nvPicPr>
            <p:blipFill>
              <a:blip r:embed="rId357"/>
              <a:stretch>
                <a:fillRect/>
              </a:stretch>
            </p:blipFill>
            <p:spPr>
              <a:xfrm>
                <a:off x="2246796" y="3503828"/>
                <a:ext cx="1158120" cy="510480"/>
              </a:xfrm>
              <a:prstGeom prst="rect">
                <a:avLst/>
              </a:prstGeom>
            </p:spPr>
          </p:pic>
        </mc:Fallback>
      </mc:AlternateContent>
    </p:spTree>
    <p:extLst>
      <p:ext uri="{BB962C8B-B14F-4D97-AF65-F5344CB8AC3E}">
        <p14:creationId xmlns:p14="http://schemas.microsoft.com/office/powerpoint/2010/main" val="4081184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2853423-7D96-75E9-227E-80267C2E6EE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164181-5337-83C2-B473-24BBA2022574}"/>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578D69-A757-C0C0-7743-020638B591A9}"/>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4D4C348C-DF0B-A4A1-E2A4-3F2B07064672}"/>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05476B85-EE09-9188-8D71-83A36671DF64}"/>
              </a:ext>
            </a:extLst>
          </p:cNvPr>
          <p:cNvSpPr txBox="1"/>
          <p:nvPr/>
        </p:nvSpPr>
        <p:spPr>
          <a:xfrm>
            <a:off x="546100" y="291401"/>
            <a:ext cx="8623300" cy="5770811"/>
          </a:xfrm>
          <a:prstGeom prst="rect">
            <a:avLst/>
          </a:prstGeom>
          <a:noFill/>
        </p:spPr>
        <p:txBody>
          <a:bodyPr wrap="square">
            <a:spAutoFit/>
          </a:bodyPr>
          <a:lstStyle/>
          <a:p>
            <a:pPr algn="r" rtl="0"/>
            <a:r>
              <a:rPr lang="he-IL" sz="2400" b="1" i="0" u="none" strike="noStrike">
                <a:solidFill>
                  <a:srgbClr val="FFFF00"/>
                </a:solidFill>
                <a:effectLst/>
                <a:latin typeface="Arial" panose="020B0604020202020204" pitchFamily="34" charset="0"/>
                <a:cs typeface="+mj-cs"/>
              </a:rPr>
              <a:t>ספר שמות פרק יט</a:t>
            </a:r>
            <a:endParaRPr lang="he-IL" sz="2400" b="0">
              <a:solidFill>
                <a:srgbClr val="FFFF00"/>
              </a:solidFill>
              <a:effectLst/>
              <a:cs typeface="+mj-cs"/>
            </a:endParaRPr>
          </a:p>
          <a:p>
            <a:pPr algn="r" rtl="0"/>
            <a:r>
              <a:rPr lang="he-IL" sz="2400" b="0" i="0" u="none" strike="noStrike">
                <a:solidFill>
                  <a:srgbClr val="FFFF00"/>
                </a:solidFill>
                <a:effectLst/>
                <a:latin typeface="Arial" panose="020B0604020202020204" pitchFamily="34" charset="0"/>
                <a:cs typeface="+mj-cs"/>
              </a:rPr>
              <a:t>ה   וְעַתָּה אִם-שָׁמוֹעַ תִּשְׁמְעוּ בְּקֹלִי וּשְׁמַרְתֶּם אֶת-בְּרִיתִי וִהְיִיתֶם לִי סְגֻלָּה מִכָּל-הָעַמִּים כִּי-לִי כָּל-הָאָרֶץ: ו   וְאַתֶּם תִּהְיוּ-לִי מַמְלֶכֶת כֹּהֲנִים וְגוֹי קָדוֹשׁ אֵלֶּה הַדְּבָרִים אֲשֶׁר תְּדַבֵּר אֶל-בְּנֵי יִשְֹרָאֵל: </a:t>
            </a:r>
            <a:endParaRPr lang="he-IL" sz="2400" b="0">
              <a:solidFill>
                <a:srgbClr val="FFFF00"/>
              </a:solidFill>
              <a:effectLst/>
              <a:cs typeface="+mj-cs"/>
            </a:endParaRPr>
          </a:p>
          <a:p>
            <a:pPr rtl="0"/>
            <a:br>
              <a:rPr lang="he-IL" sz="1050" b="0">
                <a:solidFill>
                  <a:srgbClr val="FFC000"/>
                </a:solidFill>
                <a:effectLst/>
              </a:rPr>
            </a:br>
            <a:r>
              <a:rPr lang="en-US" sz="1800" b="1" i="0" u="none" strike="noStrike">
                <a:solidFill>
                  <a:srgbClr val="FFC000"/>
                </a:solidFill>
                <a:effectLst/>
                <a:latin typeface="Arial" panose="020B0604020202020204" pitchFamily="34" charset="0"/>
              </a:rPr>
              <a:t>Exodus 19:5–6  </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19:5 ‘Now then, if you will indeed obey My voice and keep My covenant, then you shall be My own possession among all the peoples, for all the earth is Mine; 19:6 and you shall be to Me a kingdom of priests and a holy nation.’ These are the words that you shall speak to the sons of Israel.” (NASB)</a:t>
            </a:r>
            <a:endParaRPr lang="en-US" b="0">
              <a:solidFill>
                <a:srgbClr val="FFC000"/>
              </a:solidFill>
              <a:effectLst/>
            </a:endParaRPr>
          </a:p>
          <a:p>
            <a:pPr algn="r" rtl="0"/>
            <a:br>
              <a:rPr lang="en-US" sz="1050" b="0">
                <a:solidFill>
                  <a:srgbClr val="FFC000"/>
                </a:solidFill>
                <a:effectLst/>
              </a:rPr>
            </a:br>
            <a:r>
              <a:rPr lang="en-US" sz="1800" b="1" i="0" u="none" strike="noStrike">
                <a:solidFill>
                  <a:srgbClr val="FFC000"/>
                </a:solidFill>
                <a:effectLst/>
                <a:latin typeface="Arial" panose="020B0604020202020204" pitchFamily="34" charset="0"/>
              </a:rPr>
              <a:t>﻿</a:t>
            </a:r>
            <a:r>
              <a:rPr lang="he-IL" sz="2400" b="1" i="0" u="none" strike="noStrike">
                <a:solidFill>
                  <a:srgbClr val="FFFF00"/>
                </a:solidFill>
                <a:effectLst/>
                <a:latin typeface="Arial" panose="020B0604020202020204" pitchFamily="34" charset="0"/>
                <a:cs typeface="+mj-cs"/>
              </a:rPr>
              <a:t>ספר דברים פרק ז</a:t>
            </a:r>
            <a:endParaRPr lang="he-IL" sz="2400" b="0">
              <a:solidFill>
                <a:srgbClr val="FFFF00"/>
              </a:solidFill>
              <a:effectLst/>
              <a:cs typeface="+mj-cs"/>
            </a:endParaRPr>
          </a:p>
          <a:p>
            <a:pPr algn="r" rtl="0"/>
            <a:r>
              <a:rPr lang="he-IL" sz="2400" b="0" i="0" u="none" strike="noStrike">
                <a:solidFill>
                  <a:srgbClr val="FFFF00"/>
                </a:solidFill>
                <a:effectLst/>
                <a:latin typeface="Arial" panose="020B0604020202020204" pitchFamily="34" charset="0"/>
                <a:cs typeface="+mj-cs"/>
              </a:rPr>
              <a:t>ו   כִּי עַם קָדוֹשׁ אַתָּה לַיהוָֹה אֱלֹהֶיךָ בְּךָ בָּחַר | יְהֹוָה אֱלֹהֶיךָ לִהְיוֹת לוֹ לְעַם סְגֻלָּה מִכֹּל הָעַמִּים אֲשֶׁר עַל-פְּנֵי הָאֲדָמָה:</a:t>
            </a:r>
            <a:endParaRPr lang="he-IL" sz="2400" b="0">
              <a:solidFill>
                <a:srgbClr val="FFFF00"/>
              </a:solidFill>
              <a:effectLst/>
              <a:cs typeface="+mj-cs"/>
            </a:endParaRPr>
          </a:p>
          <a:p>
            <a:pPr rtl="0"/>
            <a:br>
              <a:rPr lang="he-IL" sz="1050" b="0">
                <a:solidFill>
                  <a:srgbClr val="FFC000"/>
                </a:solidFill>
                <a:effectLst/>
              </a:rPr>
            </a:br>
            <a:r>
              <a:rPr lang="en-US" sz="1800" b="1" i="0" u="none" strike="noStrike">
                <a:solidFill>
                  <a:srgbClr val="FFC000"/>
                </a:solidFill>
                <a:effectLst/>
                <a:latin typeface="Arial" panose="020B0604020202020204" pitchFamily="34" charset="0"/>
              </a:rPr>
              <a:t>Deuteronomy 7:6  </a:t>
            </a:r>
            <a:endParaRPr lang="en-US" b="0">
              <a:solidFill>
                <a:srgbClr val="FFC000"/>
              </a:solidFill>
              <a:effectLst/>
            </a:endParaRPr>
          </a:p>
          <a:p>
            <a:pPr rtl="0"/>
            <a:r>
              <a:rPr lang="en-US" sz="1800" b="0" i="0" u="none" strike="noStrike">
                <a:solidFill>
                  <a:srgbClr val="FFC000"/>
                </a:solidFill>
                <a:effectLst/>
                <a:latin typeface="Arial" panose="020B0604020202020204" pitchFamily="34" charset="0"/>
              </a:rPr>
              <a:t>7:6 “For you are a holy people to the LORD your God; the LORD your God has chosen you to be a people for His own possession out of all the peoples who are on the face of the earth. (NASB)</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C1ADD4D3-DFF3-6E4D-BCDF-07C7C2A46EAA}"/>
                  </a:ext>
                </a:extLst>
              </p14:cNvPr>
              <p14:cNvContentPartPr/>
              <p14:nvPr/>
            </p14:nvContentPartPr>
            <p14:xfrm>
              <a:off x="5824836" y="1058348"/>
              <a:ext cx="2873160" cy="101880"/>
            </p14:xfrm>
          </p:contentPart>
        </mc:Choice>
        <mc:Fallback>
          <p:pic>
            <p:nvPicPr>
              <p:cNvPr id="3" name="Ink 2">
                <a:extLst>
                  <a:ext uri="{FF2B5EF4-FFF2-40B4-BE49-F238E27FC236}">
                    <a16:creationId xmlns:a16="http://schemas.microsoft.com/office/drawing/2014/main" id="{C1ADD4D3-DFF3-6E4D-BCDF-07C7C2A46EAA}"/>
                  </a:ext>
                </a:extLst>
              </p:cNvPr>
              <p:cNvPicPr/>
              <p:nvPr/>
            </p:nvPicPr>
            <p:blipFill>
              <a:blip r:embed="rId5"/>
              <a:stretch>
                <a:fillRect/>
              </a:stretch>
            </p:blipFill>
            <p:spPr>
              <a:xfrm>
                <a:off x="5807196" y="1040348"/>
                <a:ext cx="2908800" cy="137520"/>
              </a:xfrm>
              <a:prstGeom prst="rect">
                <a:avLst/>
              </a:prstGeom>
            </p:spPr>
          </p:pic>
        </mc:Fallback>
      </mc:AlternateContent>
      <p:grpSp>
        <p:nvGrpSpPr>
          <p:cNvPr id="14" name="Group 13">
            <a:extLst>
              <a:ext uri="{FF2B5EF4-FFF2-40B4-BE49-F238E27FC236}">
                <a16:creationId xmlns:a16="http://schemas.microsoft.com/office/drawing/2014/main" id="{CB718E85-F56C-FE2E-DA9D-C1A64C1C7639}"/>
              </a:ext>
            </a:extLst>
          </p:cNvPr>
          <p:cNvGrpSpPr/>
          <p:nvPr/>
        </p:nvGrpSpPr>
        <p:grpSpPr>
          <a:xfrm>
            <a:off x="7502076" y="1451108"/>
            <a:ext cx="1567440" cy="57240"/>
            <a:chOff x="7502076" y="1451108"/>
            <a:chExt cx="1567440" cy="57240"/>
          </a:xfrm>
        </p:grpSpPr>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5DEACE83-8E5E-1B02-A16B-85CCDF8944B4}"/>
                    </a:ext>
                  </a:extLst>
                </p14:cNvPr>
                <p14:cNvContentPartPr/>
                <p14:nvPr/>
              </p14:nvContentPartPr>
              <p14:xfrm>
                <a:off x="8501076" y="1473068"/>
                <a:ext cx="568440" cy="35280"/>
              </p14:xfrm>
            </p:contentPart>
          </mc:Choice>
          <mc:Fallback>
            <p:pic>
              <p:nvPicPr>
                <p:cNvPr id="12" name="Ink 11">
                  <a:extLst>
                    <a:ext uri="{FF2B5EF4-FFF2-40B4-BE49-F238E27FC236}">
                      <a16:creationId xmlns:a16="http://schemas.microsoft.com/office/drawing/2014/main" id="{5DEACE83-8E5E-1B02-A16B-85CCDF8944B4}"/>
                    </a:ext>
                  </a:extLst>
                </p:cNvPr>
                <p:cNvPicPr/>
                <p:nvPr/>
              </p:nvPicPr>
              <p:blipFill>
                <a:blip r:embed="rId7"/>
                <a:stretch>
                  <a:fillRect/>
                </a:stretch>
              </p:blipFill>
              <p:spPr>
                <a:xfrm>
                  <a:off x="8483076" y="1455068"/>
                  <a:ext cx="604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AE277537-EB5E-42CA-AD8E-0D5E25F9C6E7}"/>
                    </a:ext>
                  </a:extLst>
                </p14:cNvPr>
                <p14:cNvContentPartPr/>
                <p14:nvPr/>
              </p14:nvContentPartPr>
              <p14:xfrm>
                <a:off x="7502076" y="1451108"/>
                <a:ext cx="990000" cy="45720"/>
              </p14:xfrm>
            </p:contentPart>
          </mc:Choice>
          <mc:Fallback>
            <p:pic>
              <p:nvPicPr>
                <p:cNvPr id="13" name="Ink 12">
                  <a:extLst>
                    <a:ext uri="{FF2B5EF4-FFF2-40B4-BE49-F238E27FC236}">
                      <a16:creationId xmlns:a16="http://schemas.microsoft.com/office/drawing/2014/main" id="{AE277537-EB5E-42CA-AD8E-0D5E25F9C6E7}"/>
                    </a:ext>
                  </a:extLst>
                </p:cNvPr>
                <p:cNvPicPr/>
                <p:nvPr/>
              </p:nvPicPr>
              <p:blipFill>
                <a:blip r:embed="rId9"/>
                <a:stretch>
                  <a:fillRect/>
                </a:stretch>
              </p:blipFill>
              <p:spPr>
                <a:xfrm>
                  <a:off x="7484076" y="1433468"/>
                  <a:ext cx="1025640" cy="8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7F05C520-AA11-F8E4-718A-C59466DCD05D}"/>
                  </a:ext>
                </a:extLst>
              </p14:cNvPr>
              <p14:cNvContentPartPr/>
              <p14:nvPr/>
            </p14:nvContentPartPr>
            <p14:xfrm>
              <a:off x="5963436" y="2786708"/>
              <a:ext cx="2211840" cy="81000"/>
            </p14:xfrm>
          </p:contentPart>
        </mc:Choice>
        <mc:Fallback>
          <p:pic>
            <p:nvPicPr>
              <p:cNvPr id="15" name="Ink 14">
                <a:extLst>
                  <a:ext uri="{FF2B5EF4-FFF2-40B4-BE49-F238E27FC236}">
                    <a16:creationId xmlns:a16="http://schemas.microsoft.com/office/drawing/2014/main" id="{7F05C520-AA11-F8E4-718A-C59466DCD05D}"/>
                  </a:ext>
                </a:extLst>
              </p:cNvPr>
              <p:cNvPicPr/>
              <p:nvPr/>
            </p:nvPicPr>
            <p:blipFill>
              <a:blip r:embed="rId11"/>
              <a:stretch>
                <a:fillRect/>
              </a:stretch>
            </p:blipFill>
            <p:spPr>
              <a:xfrm>
                <a:off x="5945796" y="2768708"/>
                <a:ext cx="2247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5" name="Ink 24">
                <a:extLst>
                  <a:ext uri="{FF2B5EF4-FFF2-40B4-BE49-F238E27FC236}">
                    <a16:creationId xmlns:a16="http://schemas.microsoft.com/office/drawing/2014/main" id="{30174E44-1E83-D37A-0FE6-7EF1C2D9757C}"/>
                  </a:ext>
                </a:extLst>
              </p14:cNvPr>
              <p14:cNvContentPartPr/>
              <p14:nvPr/>
            </p14:nvContentPartPr>
            <p14:xfrm>
              <a:off x="7087356" y="1827668"/>
              <a:ext cx="2049120" cy="82440"/>
            </p14:xfrm>
          </p:contentPart>
        </mc:Choice>
        <mc:Fallback>
          <p:pic>
            <p:nvPicPr>
              <p:cNvPr id="25" name="Ink 24">
                <a:extLst>
                  <a:ext uri="{FF2B5EF4-FFF2-40B4-BE49-F238E27FC236}">
                    <a16:creationId xmlns:a16="http://schemas.microsoft.com/office/drawing/2014/main" id="{30174E44-1E83-D37A-0FE6-7EF1C2D9757C}"/>
                  </a:ext>
                </a:extLst>
              </p:cNvPr>
              <p:cNvPicPr/>
              <p:nvPr/>
            </p:nvPicPr>
            <p:blipFill>
              <a:blip r:embed="rId13"/>
              <a:stretch>
                <a:fillRect/>
              </a:stretch>
            </p:blipFill>
            <p:spPr>
              <a:xfrm>
                <a:off x="7069356" y="1810028"/>
                <a:ext cx="2084760" cy="118080"/>
              </a:xfrm>
              <a:prstGeom prst="rect">
                <a:avLst/>
              </a:prstGeom>
            </p:spPr>
          </p:pic>
        </mc:Fallback>
      </mc:AlternateContent>
      <p:grpSp>
        <p:nvGrpSpPr>
          <p:cNvPr id="33" name="Group 32">
            <a:extLst>
              <a:ext uri="{FF2B5EF4-FFF2-40B4-BE49-F238E27FC236}">
                <a16:creationId xmlns:a16="http://schemas.microsoft.com/office/drawing/2014/main" id="{EA87E4F2-4829-CA9B-B97C-05A86A928CA1}"/>
              </a:ext>
            </a:extLst>
          </p:cNvPr>
          <p:cNvGrpSpPr/>
          <p:nvPr/>
        </p:nvGrpSpPr>
        <p:grpSpPr>
          <a:xfrm>
            <a:off x="781596" y="568028"/>
            <a:ext cx="6243120" cy="1042920"/>
            <a:chOff x="781596" y="568028"/>
            <a:chExt cx="6243120" cy="1042920"/>
          </a:xfrm>
        </p:grpSpPr>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ED056CCC-BE9C-1F63-E469-729FC21CC549}"/>
                    </a:ext>
                  </a:extLst>
                </p14:cNvPr>
                <p14:cNvContentPartPr/>
                <p14:nvPr/>
              </p14:nvContentPartPr>
              <p14:xfrm>
                <a:off x="6469236" y="1428068"/>
                <a:ext cx="555480" cy="47880"/>
              </p14:xfrm>
            </p:contentPart>
          </mc:Choice>
          <mc:Fallback>
            <p:pic>
              <p:nvPicPr>
                <p:cNvPr id="16" name="Ink 15">
                  <a:extLst>
                    <a:ext uri="{FF2B5EF4-FFF2-40B4-BE49-F238E27FC236}">
                      <a16:creationId xmlns:a16="http://schemas.microsoft.com/office/drawing/2014/main" id="{ED056CCC-BE9C-1F63-E469-729FC21CC549}"/>
                    </a:ext>
                  </a:extLst>
                </p:cNvPr>
                <p:cNvPicPr/>
                <p:nvPr/>
              </p:nvPicPr>
              <p:blipFill>
                <a:blip r:embed="rId15"/>
                <a:stretch>
                  <a:fillRect/>
                </a:stretch>
              </p:blipFill>
              <p:spPr>
                <a:xfrm>
                  <a:off x="6451596" y="1410068"/>
                  <a:ext cx="591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F944583C-591F-3F74-EBFF-A194458DC4E0}"/>
                    </a:ext>
                  </a:extLst>
                </p14:cNvPr>
                <p14:cNvContentPartPr/>
                <p14:nvPr/>
              </p14:nvContentPartPr>
              <p14:xfrm>
                <a:off x="5980356" y="1464428"/>
                <a:ext cx="456480" cy="47880"/>
              </p14:xfrm>
            </p:contentPart>
          </mc:Choice>
          <mc:Fallback>
            <p:pic>
              <p:nvPicPr>
                <p:cNvPr id="17" name="Ink 16">
                  <a:extLst>
                    <a:ext uri="{FF2B5EF4-FFF2-40B4-BE49-F238E27FC236}">
                      <a16:creationId xmlns:a16="http://schemas.microsoft.com/office/drawing/2014/main" id="{F944583C-591F-3F74-EBFF-A194458DC4E0}"/>
                    </a:ext>
                  </a:extLst>
                </p:cNvPr>
                <p:cNvPicPr/>
                <p:nvPr/>
              </p:nvPicPr>
              <p:blipFill>
                <a:blip r:embed="rId17"/>
                <a:stretch>
                  <a:fillRect/>
                </a:stretch>
              </p:blipFill>
              <p:spPr>
                <a:xfrm>
                  <a:off x="5962716" y="1446788"/>
                  <a:ext cx="492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B9543C9B-BD5E-5A9C-A851-A2E5D4365033}"/>
                    </a:ext>
                  </a:extLst>
                </p14:cNvPr>
                <p14:cNvContentPartPr/>
                <p14:nvPr/>
              </p14:nvContentPartPr>
              <p14:xfrm>
                <a:off x="5631876" y="1455788"/>
                <a:ext cx="246240" cy="21240"/>
              </p14:xfrm>
            </p:contentPart>
          </mc:Choice>
          <mc:Fallback>
            <p:pic>
              <p:nvPicPr>
                <p:cNvPr id="18" name="Ink 17">
                  <a:extLst>
                    <a:ext uri="{FF2B5EF4-FFF2-40B4-BE49-F238E27FC236}">
                      <a16:creationId xmlns:a16="http://schemas.microsoft.com/office/drawing/2014/main" id="{B9543C9B-BD5E-5A9C-A851-A2E5D4365033}"/>
                    </a:ext>
                  </a:extLst>
                </p:cNvPr>
                <p:cNvPicPr/>
                <p:nvPr/>
              </p:nvPicPr>
              <p:blipFill>
                <a:blip r:embed="rId19"/>
                <a:stretch>
                  <a:fillRect/>
                </a:stretch>
              </p:blipFill>
              <p:spPr>
                <a:xfrm>
                  <a:off x="5613876" y="1438148"/>
                  <a:ext cx="281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2B657820-E2A3-84C1-76AF-B5B599C9B36F}"/>
                    </a:ext>
                  </a:extLst>
                </p14:cNvPr>
                <p14:cNvContentPartPr/>
                <p14:nvPr/>
              </p14:nvContentPartPr>
              <p14:xfrm>
                <a:off x="4124916" y="1454708"/>
                <a:ext cx="1411920" cy="70200"/>
              </p14:xfrm>
            </p:contentPart>
          </mc:Choice>
          <mc:Fallback>
            <p:pic>
              <p:nvPicPr>
                <p:cNvPr id="19" name="Ink 18">
                  <a:extLst>
                    <a:ext uri="{FF2B5EF4-FFF2-40B4-BE49-F238E27FC236}">
                      <a16:creationId xmlns:a16="http://schemas.microsoft.com/office/drawing/2014/main" id="{2B657820-E2A3-84C1-76AF-B5B599C9B36F}"/>
                    </a:ext>
                  </a:extLst>
                </p:cNvPr>
                <p:cNvPicPr/>
                <p:nvPr/>
              </p:nvPicPr>
              <p:blipFill>
                <a:blip r:embed="rId21"/>
                <a:stretch>
                  <a:fillRect/>
                </a:stretch>
              </p:blipFill>
              <p:spPr>
                <a:xfrm>
                  <a:off x="4107276" y="1437068"/>
                  <a:ext cx="1447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799C170C-7F3B-A6A8-A8B7-9ED4B8534BDB}"/>
                    </a:ext>
                  </a:extLst>
                </p14:cNvPr>
                <p14:cNvContentPartPr/>
                <p14:nvPr/>
              </p14:nvContentPartPr>
              <p14:xfrm>
                <a:off x="4110876" y="1496108"/>
                <a:ext cx="3960" cy="1800"/>
              </p14:xfrm>
            </p:contentPart>
          </mc:Choice>
          <mc:Fallback>
            <p:pic>
              <p:nvPicPr>
                <p:cNvPr id="21" name="Ink 20">
                  <a:extLst>
                    <a:ext uri="{FF2B5EF4-FFF2-40B4-BE49-F238E27FC236}">
                      <a16:creationId xmlns:a16="http://schemas.microsoft.com/office/drawing/2014/main" id="{799C170C-7F3B-A6A8-A8B7-9ED4B8534BDB}"/>
                    </a:ext>
                  </a:extLst>
                </p:cNvPr>
                <p:cNvPicPr/>
                <p:nvPr/>
              </p:nvPicPr>
              <p:blipFill>
                <a:blip r:embed="rId23"/>
                <a:stretch>
                  <a:fillRect/>
                </a:stretch>
              </p:blipFill>
              <p:spPr>
                <a:xfrm>
                  <a:off x="4093236" y="1478108"/>
                  <a:ext cx="396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4705C78C-D8C0-65F6-08F5-B5FD9C93E619}"/>
                    </a:ext>
                  </a:extLst>
                </p14:cNvPr>
                <p14:cNvContentPartPr/>
                <p14:nvPr/>
              </p14:nvContentPartPr>
              <p14:xfrm>
                <a:off x="3111516" y="1460108"/>
                <a:ext cx="943920" cy="123480"/>
              </p14:xfrm>
            </p:contentPart>
          </mc:Choice>
          <mc:Fallback>
            <p:pic>
              <p:nvPicPr>
                <p:cNvPr id="22" name="Ink 21">
                  <a:extLst>
                    <a:ext uri="{FF2B5EF4-FFF2-40B4-BE49-F238E27FC236}">
                      <a16:creationId xmlns:a16="http://schemas.microsoft.com/office/drawing/2014/main" id="{4705C78C-D8C0-65F6-08F5-B5FD9C93E619}"/>
                    </a:ext>
                  </a:extLst>
                </p:cNvPr>
                <p:cNvPicPr/>
                <p:nvPr/>
              </p:nvPicPr>
              <p:blipFill>
                <a:blip r:embed="rId25"/>
                <a:stretch>
                  <a:fillRect/>
                </a:stretch>
              </p:blipFill>
              <p:spPr>
                <a:xfrm>
                  <a:off x="3093516" y="1442468"/>
                  <a:ext cx="9795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Ink 23">
                  <a:extLst>
                    <a:ext uri="{FF2B5EF4-FFF2-40B4-BE49-F238E27FC236}">
                      <a16:creationId xmlns:a16="http://schemas.microsoft.com/office/drawing/2014/main" id="{ED09FA41-FD6E-5D58-8416-43C12C9FC6FB}"/>
                    </a:ext>
                  </a:extLst>
                </p14:cNvPr>
                <p14:cNvContentPartPr/>
                <p14:nvPr/>
              </p14:nvContentPartPr>
              <p14:xfrm>
                <a:off x="1324116" y="1492868"/>
                <a:ext cx="1639440" cy="99000"/>
              </p14:xfrm>
            </p:contentPart>
          </mc:Choice>
          <mc:Fallback>
            <p:pic>
              <p:nvPicPr>
                <p:cNvPr id="24" name="Ink 23">
                  <a:extLst>
                    <a:ext uri="{FF2B5EF4-FFF2-40B4-BE49-F238E27FC236}">
                      <a16:creationId xmlns:a16="http://schemas.microsoft.com/office/drawing/2014/main" id="{ED09FA41-FD6E-5D58-8416-43C12C9FC6FB}"/>
                    </a:ext>
                  </a:extLst>
                </p:cNvPr>
                <p:cNvPicPr/>
                <p:nvPr/>
              </p:nvPicPr>
              <p:blipFill>
                <a:blip r:embed="rId27"/>
                <a:stretch>
                  <a:fillRect/>
                </a:stretch>
              </p:blipFill>
              <p:spPr>
                <a:xfrm>
                  <a:off x="1306476" y="1475228"/>
                  <a:ext cx="1675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7" name="Ink 26">
                  <a:extLst>
                    <a:ext uri="{FF2B5EF4-FFF2-40B4-BE49-F238E27FC236}">
                      <a16:creationId xmlns:a16="http://schemas.microsoft.com/office/drawing/2014/main" id="{34ED9545-4B24-9263-417B-0B652C1B2E0C}"/>
                    </a:ext>
                  </a:extLst>
                </p14:cNvPr>
                <p14:cNvContentPartPr/>
                <p14:nvPr/>
              </p14:nvContentPartPr>
              <p14:xfrm>
                <a:off x="5406876" y="1429868"/>
                <a:ext cx="232560" cy="91440"/>
              </p14:xfrm>
            </p:contentPart>
          </mc:Choice>
          <mc:Fallback>
            <p:pic>
              <p:nvPicPr>
                <p:cNvPr id="27" name="Ink 26">
                  <a:extLst>
                    <a:ext uri="{FF2B5EF4-FFF2-40B4-BE49-F238E27FC236}">
                      <a16:creationId xmlns:a16="http://schemas.microsoft.com/office/drawing/2014/main" id="{34ED9545-4B24-9263-417B-0B652C1B2E0C}"/>
                    </a:ext>
                  </a:extLst>
                </p:cNvPr>
                <p:cNvPicPr/>
                <p:nvPr/>
              </p:nvPicPr>
              <p:blipFill>
                <a:blip r:embed="rId29"/>
                <a:stretch>
                  <a:fillRect/>
                </a:stretch>
              </p:blipFill>
              <p:spPr>
                <a:xfrm>
                  <a:off x="5388876" y="1412228"/>
                  <a:ext cx="268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 name="Ink 4">
                  <a:extLst>
                    <a:ext uri="{FF2B5EF4-FFF2-40B4-BE49-F238E27FC236}">
                      <a16:creationId xmlns:a16="http://schemas.microsoft.com/office/drawing/2014/main" id="{5A94B8E3-3A7A-46FE-ACFC-4AF4B52A2867}"/>
                    </a:ext>
                  </a:extLst>
                </p14:cNvPr>
                <p14:cNvContentPartPr/>
                <p14:nvPr/>
              </p14:nvContentPartPr>
              <p14:xfrm>
                <a:off x="3897396" y="1001828"/>
                <a:ext cx="1737720" cy="129600"/>
              </p14:xfrm>
            </p:contentPart>
          </mc:Choice>
          <mc:Fallback>
            <p:pic>
              <p:nvPicPr>
                <p:cNvPr id="5" name="Ink 4">
                  <a:extLst>
                    <a:ext uri="{FF2B5EF4-FFF2-40B4-BE49-F238E27FC236}">
                      <a16:creationId xmlns:a16="http://schemas.microsoft.com/office/drawing/2014/main" id="{5A94B8E3-3A7A-46FE-ACFC-4AF4B52A2867}"/>
                    </a:ext>
                  </a:extLst>
                </p:cNvPr>
                <p:cNvPicPr/>
                <p:nvPr/>
              </p:nvPicPr>
              <p:blipFill>
                <a:blip r:embed="rId31"/>
                <a:stretch>
                  <a:fillRect/>
                </a:stretch>
              </p:blipFill>
              <p:spPr>
                <a:xfrm>
                  <a:off x="3879756" y="984188"/>
                  <a:ext cx="1773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 name="Ink 6">
                  <a:extLst>
                    <a:ext uri="{FF2B5EF4-FFF2-40B4-BE49-F238E27FC236}">
                      <a16:creationId xmlns:a16="http://schemas.microsoft.com/office/drawing/2014/main" id="{BA2C8488-3444-AE3B-8F15-E038004B7F71}"/>
                    </a:ext>
                  </a:extLst>
                </p14:cNvPr>
                <p14:cNvContentPartPr/>
                <p14:nvPr/>
              </p14:nvContentPartPr>
              <p14:xfrm>
                <a:off x="2743596" y="1009748"/>
                <a:ext cx="960480" cy="131400"/>
              </p14:xfrm>
            </p:contentPart>
          </mc:Choice>
          <mc:Fallback>
            <p:pic>
              <p:nvPicPr>
                <p:cNvPr id="7" name="Ink 6">
                  <a:extLst>
                    <a:ext uri="{FF2B5EF4-FFF2-40B4-BE49-F238E27FC236}">
                      <a16:creationId xmlns:a16="http://schemas.microsoft.com/office/drawing/2014/main" id="{BA2C8488-3444-AE3B-8F15-E038004B7F71}"/>
                    </a:ext>
                  </a:extLst>
                </p:cNvPr>
                <p:cNvPicPr/>
                <p:nvPr/>
              </p:nvPicPr>
              <p:blipFill>
                <a:blip r:embed="rId33"/>
                <a:stretch>
                  <a:fillRect/>
                </a:stretch>
              </p:blipFill>
              <p:spPr>
                <a:xfrm>
                  <a:off x="2725956" y="991748"/>
                  <a:ext cx="9961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 name="Ink 8">
                  <a:extLst>
                    <a:ext uri="{FF2B5EF4-FFF2-40B4-BE49-F238E27FC236}">
                      <a16:creationId xmlns:a16="http://schemas.microsoft.com/office/drawing/2014/main" id="{3EC0AAAC-4F7A-8D65-0FB8-4BC7BA257635}"/>
                    </a:ext>
                  </a:extLst>
                </p14:cNvPr>
                <p14:cNvContentPartPr/>
                <p14:nvPr/>
              </p14:nvContentPartPr>
              <p14:xfrm>
                <a:off x="2068236" y="1056548"/>
                <a:ext cx="572400" cy="70200"/>
              </p14:xfrm>
            </p:contentPart>
          </mc:Choice>
          <mc:Fallback>
            <p:pic>
              <p:nvPicPr>
                <p:cNvPr id="9" name="Ink 8">
                  <a:extLst>
                    <a:ext uri="{FF2B5EF4-FFF2-40B4-BE49-F238E27FC236}">
                      <a16:creationId xmlns:a16="http://schemas.microsoft.com/office/drawing/2014/main" id="{3EC0AAAC-4F7A-8D65-0FB8-4BC7BA257635}"/>
                    </a:ext>
                  </a:extLst>
                </p:cNvPr>
                <p:cNvPicPr/>
                <p:nvPr/>
              </p:nvPicPr>
              <p:blipFill>
                <a:blip r:embed="rId35"/>
                <a:stretch>
                  <a:fillRect/>
                </a:stretch>
              </p:blipFill>
              <p:spPr>
                <a:xfrm>
                  <a:off x="2050596" y="1038908"/>
                  <a:ext cx="6080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 name="Ink 9">
                  <a:extLst>
                    <a:ext uri="{FF2B5EF4-FFF2-40B4-BE49-F238E27FC236}">
                      <a16:creationId xmlns:a16="http://schemas.microsoft.com/office/drawing/2014/main" id="{72A94AB0-E360-3FBF-ABFF-51C7D4C1BCED}"/>
                    </a:ext>
                  </a:extLst>
                </p14:cNvPr>
                <p14:cNvContentPartPr/>
                <p14:nvPr/>
              </p14:nvContentPartPr>
              <p14:xfrm>
                <a:off x="781596" y="1061948"/>
                <a:ext cx="1227240" cy="101160"/>
              </p14:xfrm>
            </p:contentPart>
          </mc:Choice>
          <mc:Fallback>
            <p:pic>
              <p:nvPicPr>
                <p:cNvPr id="10" name="Ink 9">
                  <a:extLst>
                    <a:ext uri="{FF2B5EF4-FFF2-40B4-BE49-F238E27FC236}">
                      <a16:creationId xmlns:a16="http://schemas.microsoft.com/office/drawing/2014/main" id="{72A94AB0-E360-3FBF-ABFF-51C7D4C1BCED}"/>
                    </a:ext>
                  </a:extLst>
                </p:cNvPr>
                <p:cNvPicPr/>
                <p:nvPr/>
              </p:nvPicPr>
              <p:blipFill>
                <a:blip r:embed="rId37"/>
                <a:stretch>
                  <a:fillRect/>
                </a:stretch>
              </p:blipFill>
              <p:spPr>
                <a:xfrm>
                  <a:off x="763956" y="1044308"/>
                  <a:ext cx="1262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50FBD86A-72DD-1944-82B6-8BD8D32A7A2A}"/>
                    </a:ext>
                  </a:extLst>
                </p14:cNvPr>
                <p14:cNvContentPartPr/>
                <p14:nvPr/>
              </p14:nvContentPartPr>
              <p14:xfrm>
                <a:off x="2022516" y="568028"/>
                <a:ext cx="632880" cy="581040"/>
              </p14:xfrm>
            </p:contentPart>
          </mc:Choice>
          <mc:Fallback>
            <p:pic>
              <p:nvPicPr>
                <p:cNvPr id="29" name="Ink 28">
                  <a:extLst>
                    <a:ext uri="{FF2B5EF4-FFF2-40B4-BE49-F238E27FC236}">
                      <a16:creationId xmlns:a16="http://schemas.microsoft.com/office/drawing/2014/main" id="{50FBD86A-72DD-1944-82B6-8BD8D32A7A2A}"/>
                    </a:ext>
                  </a:extLst>
                </p:cNvPr>
                <p:cNvPicPr/>
                <p:nvPr/>
              </p:nvPicPr>
              <p:blipFill>
                <a:blip r:embed="rId39"/>
                <a:stretch>
                  <a:fillRect/>
                </a:stretch>
              </p:blipFill>
              <p:spPr>
                <a:xfrm>
                  <a:off x="2004516" y="550388"/>
                  <a:ext cx="66852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1BCC6CFD-ECC3-271C-0F24-753C98F9D28E}"/>
                    </a:ext>
                  </a:extLst>
                </p14:cNvPr>
                <p14:cNvContentPartPr/>
                <p14:nvPr/>
              </p14:nvContentPartPr>
              <p14:xfrm>
                <a:off x="4191516" y="946388"/>
                <a:ext cx="1445760" cy="664560"/>
              </p14:xfrm>
            </p:contentPart>
          </mc:Choice>
          <mc:Fallback>
            <p:pic>
              <p:nvPicPr>
                <p:cNvPr id="31" name="Ink 30">
                  <a:extLst>
                    <a:ext uri="{FF2B5EF4-FFF2-40B4-BE49-F238E27FC236}">
                      <a16:creationId xmlns:a16="http://schemas.microsoft.com/office/drawing/2014/main" id="{1BCC6CFD-ECC3-271C-0F24-753C98F9D28E}"/>
                    </a:ext>
                  </a:extLst>
                </p:cNvPr>
                <p:cNvPicPr/>
                <p:nvPr/>
              </p:nvPicPr>
              <p:blipFill>
                <a:blip r:embed="rId41"/>
                <a:stretch>
                  <a:fillRect/>
                </a:stretch>
              </p:blipFill>
              <p:spPr>
                <a:xfrm>
                  <a:off x="4173876" y="928748"/>
                  <a:ext cx="1481400" cy="700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D7A5777E-4756-0873-7E43-601948CAE9C0}"/>
                    </a:ext>
                  </a:extLst>
                </p14:cNvPr>
                <p14:cNvContentPartPr/>
                <p14:nvPr/>
              </p14:nvContentPartPr>
              <p14:xfrm>
                <a:off x="3017916" y="1021988"/>
                <a:ext cx="1113840" cy="588960"/>
              </p14:xfrm>
            </p:contentPart>
          </mc:Choice>
          <mc:Fallback>
            <p:pic>
              <p:nvPicPr>
                <p:cNvPr id="32" name="Ink 31">
                  <a:extLst>
                    <a:ext uri="{FF2B5EF4-FFF2-40B4-BE49-F238E27FC236}">
                      <a16:creationId xmlns:a16="http://schemas.microsoft.com/office/drawing/2014/main" id="{D7A5777E-4756-0873-7E43-601948CAE9C0}"/>
                    </a:ext>
                  </a:extLst>
                </p:cNvPr>
                <p:cNvPicPr/>
                <p:nvPr/>
              </p:nvPicPr>
              <p:blipFill>
                <a:blip r:embed="rId43"/>
                <a:stretch>
                  <a:fillRect/>
                </a:stretch>
              </p:blipFill>
              <p:spPr>
                <a:xfrm>
                  <a:off x="2999916" y="1003988"/>
                  <a:ext cx="1149480" cy="624600"/>
                </a:xfrm>
                <a:prstGeom prst="rect">
                  <a:avLst/>
                </a:prstGeom>
              </p:spPr>
            </p:pic>
          </mc:Fallback>
        </mc:AlternateContent>
      </p:grpSp>
      <p:grpSp>
        <p:nvGrpSpPr>
          <p:cNvPr id="36" name="Group 35">
            <a:extLst>
              <a:ext uri="{FF2B5EF4-FFF2-40B4-BE49-F238E27FC236}">
                <a16:creationId xmlns:a16="http://schemas.microsoft.com/office/drawing/2014/main" id="{CBCD2103-AADB-AF1F-61B6-22F2B3AACA1D}"/>
              </a:ext>
            </a:extLst>
          </p:cNvPr>
          <p:cNvGrpSpPr/>
          <p:nvPr/>
        </p:nvGrpSpPr>
        <p:grpSpPr>
          <a:xfrm>
            <a:off x="5653116" y="4218428"/>
            <a:ext cx="3112560" cy="70560"/>
            <a:chOff x="5653116" y="4218428"/>
            <a:chExt cx="3112560" cy="70560"/>
          </a:xfrm>
        </p:grpSpPr>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A3DF0EEE-620D-3A53-DF6A-08F470997AE1}"/>
                    </a:ext>
                  </a:extLst>
                </p14:cNvPr>
                <p14:cNvContentPartPr/>
                <p14:nvPr/>
              </p14:nvContentPartPr>
              <p14:xfrm>
                <a:off x="7067556" y="4218428"/>
                <a:ext cx="1698120" cy="70560"/>
              </p14:xfrm>
            </p:contentPart>
          </mc:Choice>
          <mc:Fallback>
            <p:pic>
              <p:nvPicPr>
                <p:cNvPr id="34" name="Ink 33">
                  <a:extLst>
                    <a:ext uri="{FF2B5EF4-FFF2-40B4-BE49-F238E27FC236}">
                      <a16:creationId xmlns:a16="http://schemas.microsoft.com/office/drawing/2014/main" id="{A3DF0EEE-620D-3A53-DF6A-08F470997AE1}"/>
                    </a:ext>
                  </a:extLst>
                </p:cNvPr>
                <p:cNvPicPr/>
                <p:nvPr/>
              </p:nvPicPr>
              <p:blipFill>
                <a:blip r:embed="rId45"/>
                <a:stretch>
                  <a:fillRect/>
                </a:stretch>
              </p:blipFill>
              <p:spPr>
                <a:xfrm>
                  <a:off x="7049556" y="4200788"/>
                  <a:ext cx="1733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7323F5A6-726F-6001-8989-05CB30AF51CA}"/>
                    </a:ext>
                  </a:extLst>
                </p14:cNvPr>
                <p14:cNvContentPartPr/>
                <p14:nvPr/>
              </p14:nvContentPartPr>
              <p14:xfrm>
                <a:off x="5653116" y="4226708"/>
                <a:ext cx="1249560" cy="54360"/>
              </p14:xfrm>
            </p:contentPart>
          </mc:Choice>
          <mc:Fallback>
            <p:pic>
              <p:nvPicPr>
                <p:cNvPr id="35" name="Ink 34">
                  <a:extLst>
                    <a:ext uri="{FF2B5EF4-FFF2-40B4-BE49-F238E27FC236}">
                      <a16:creationId xmlns:a16="http://schemas.microsoft.com/office/drawing/2014/main" id="{7323F5A6-726F-6001-8989-05CB30AF51CA}"/>
                    </a:ext>
                  </a:extLst>
                </p:cNvPr>
                <p:cNvPicPr/>
                <p:nvPr/>
              </p:nvPicPr>
              <p:blipFill>
                <a:blip r:embed="rId47"/>
                <a:stretch>
                  <a:fillRect/>
                </a:stretch>
              </p:blipFill>
              <p:spPr>
                <a:xfrm>
                  <a:off x="5635476" y="4208708"/>
                  <a:ext cx="1285200" cy="90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9DCF53B8-AFC5-6581-F2AF-24CC84043D3B}"/>
                  </a:ext>
                </a:extLst>
              </p14:cNvPr>
              <p14:cNvContentPartPr/>
              <p14:nvPr/>
            </p14:nvContentPartPr>
            <p14:xfrm>
              <a:off x="4741596" y="4232468"/>
              <a:ext cx="800280" cy="57960"/>
            </p14:xfrm>
          </p:contentPart>
        </mc:Choice>
        <mc:Fallback>
          <p:pic>
            <p:nvPicPr>
              <p:cNvPr id="37" name="Ink 36">
                <a:extLst>
                  <a:ext uri="{FF2B5EF4-FFF2-40B4-BE49-F238E27FC236}">
                    <a16:creationId xmlns:a16="http://schemas.microsoft.com/office/drawing/2014/main" id="{9DCF53B8-AFC5-6581-F2AF-24CC84043D3B}"/>
                  </a:ext>
                </a:extLst>
              </p:cNvPr>
              <p:cNvPicPr/>
              <p:nvPr/>
            </p:nvPicPr>
            <p:blipFill>
              <a:blip r:embed="rId49"/>
              <a:stretch>
                <a:fillRect/>
              </a:stretch>
            </p:blipFill>
            <p:spPr>
              <a:xfrm>
                <a:off x="4723596" y="4214828"/>
                <a:ext cx="835920" cy="93600"/>
              </a:xfrm>
              <a:prstGeom prst="rect">
                <a:avLst/>
              </a:prstGeom>
            </p:spPr>
          </p:pic>
        </mc:Fallback>
      </mc:AlternateContent>
      <p:grpSp>
        <p:nvGrpSpPr>
          <p:cNvPr id="43" name="Group 42">
            <a:extLst>
              <a:ext uri="{FF2B5EF4-FFF2-40B4-BE49-F238E27FC236}">
                <a16:creationId xmlns:a16="http://schemas.microsoft.com/office/drawing/2014/main" id="{BC893E73-9094-705B-F254-CC383C16A927}"/>
              </a:ext>
            </a:extLst>
          </p:cNvPr>
          <p:cNvGrpSpPr/>
          <p:nvPr/>
        </p:nvGrpSpPr>
        <p:grpSpPr>
          <a:xfrm>
            <a:off x="1237716" y="3756548"/>
            <a:ext cx="3256200" cy="565560"/>
            <a:chOff x="1237716" y="3756548"/>
            <a:chExt cx="3256200" cy="565560"/>
          </a:xfrm>
        </p:grpSpPr>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7B249EB3-51BB-D814-EAEE-47FD1018FBC9}"/>
                    </a:ext>
                  </a:extLst>
                </p14:cNvPr>
                <p14:cNvContentPartPr/>
                <p14:nvPr/>
              </p14:nvContentPartPr>
              <p14:xfrm>
                <a:off x="3413916" y="4204748"/>
                <a:ext cx="1080000" cy="86040"/>
              </p14:xfrm>
            </p:contentPart>
          </mc:Choice>
          <mc:Fallback>
            <p:pic>
              <p:nvPicPr>
                <p:cNvPr id="38" name="Ink 37">
                  <a:extLst>
                    <a:ext uri="{FF2B5EF4-FFF2-40B4-BE49-F238E27FC236}">
                      <a16:creationId xmlns:a16="http://schemas.microsoft.com/office/drawing/2014/main" id="{7B249EB3-51BB-D814-EAEE-47FD1018FBC9}"/>
                    </a:ext>
                  </a:extLst>
                </p:cNvPr>
                <p:cNvPicPr/>
                <p:nvPr/>
              </p:nvPicPr>
              <p:blipFill>
                <a:blip r:embed="rId51"/>
                <a:stretch>
                  <a:fillRect/>
                </a:stretch>
              </p:blipFill>
              <p:spPr>
                <a:xfrm>
                  <a:off x="3395916" y="4186748"/>
                  <a:ext cx="1115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DA42E123-8CFA-B8A4-4F01-ABE855B88FE5}"/>
                    </a:ext>
                  </a:extLst>
                </p14:cNvPr>
                <p14:cNvContentPartPr/>
                <p14:nvPr/>
              </p14:nvContentPartPr>
              <p14:xfrm>
                <a:off x="2783196" y="4234268"/>
                <a:ext cx="570600" cy="87840"/>
              </p14:xfrm>
            </p:contentPart>
          </mc:Choice>
          <mc:Fallback>
            <p:pic>
              <p:nvPicPr>
                <p:cNvPr id="39" name="Ink 38">
                  <a:extLst>
                    <a:ext uri="{FF2B5EF4-FFF2-40B4-BE49-F238E27FC236}">
                      <a16:creationId xmlns:a16="http://schemas.microsoft.com/office/drawing/2014/main" id="{DA42E123-8CFA-B8A4-4F01-ABE855B88FE5}"/>
                    </a:ext>
                  </a:extLst>
                </p:cNvPr>
                <p:cNvPicPr/>
                <p:nvPr/>
              </p:nvPicPr>
              <p:blipFill>
                <a:blip r:embed="rId53"/>
                <a:stretch>
                  <a:fillRect/>
                </a:stretch>
              </p:blipFill>
              <p:spPr>
                <a:xfrm>
                  <a:off x="2765556" y="4216628"/>
                  <a:ext cx="606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A5D110AA-75CA-5A45-3EEE-40FD88836CE1}"/>
                    </a:ext>
                  </a:extLst>
                </p14:cNvPr>
                <p14:cNvContentPartPr/>
                <p14:nvPr/>
              </p14:nvContentPartPr>
              <p14:xfrm>
                <a:off x="2386116" y="4242188"/>
                <a:ext cx="263880" cy="41040"/>
              </p14:xfrm>
            </p:contentPart>
          </mc:Choice>
          <mc:Fallback>
            <p:pic>
              <p:nvPicPr>
                <p:cNvPr id="40" name="Ink 39">
                  <a:extLst>
                    <a:ext uri="{FF2B5EF4-FFF2-40B4-BE49-F238E27FC236}">
                      <a16:creationId xmlns:a16="http://schemas.microsoft.com/office/drawing/2014/main" id="{A5D110AA-75CA-5A45-3EEE-40FD88836CE1}"/>
                    </a:ext>
                  </a:extLst>
                </p:cNvPr>
                <p:cNvPicPr/>
                <p:nvPr/>
              </p:nvPicPr>
              <p:blipFill>
                <a:blip r:embed="rId55"/>
                <a:stretch>
                  <a:fillRect/>
                </a:stretch>
              </p:blipFill>
              <p:spPr>
                <a:xfrm>
                  <a:off x="2368476" y="4224188"/>
                  <a:ext cx="299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E06FD7F5-7C46-23FA-475D-BEEAF923FFC2}"/>
                    </a:ext>
                  </a:extLst>
                </p14:cNvPr>
                <p14:cNvContentPartPr/>
                <p14:nvPr/>
              </p14:nvContentPartPr>
              <p14:xfrm>
                <a:off x="2185236" y="4242908"/>
                <a:ext cx="72720" cy="49680"/>
              </p14:xfrm>
            </p:contentPart>
          </mc:Choice>
          <mc:Fallback>
            <p:pic>
              <p:nvPicPr>
                <p:cNvPr id="41" name="Ink 40">
                  <a:extLst>
                    <a:ext uri="{FF2B5EF4-FFF2-40B4-BE49-F238E27FC236}">
                      <a16:creationId xmlns:a16="http://schemas.microsoft.com/office/drawing/2014/main" id="{E06FD7F5-7C46-23FA-475D-BEEAF923FFC2}"/>
                    </a:ext>
                  </a:extLst>
                </p:cNvPr>
                <p:cNvPicPr/>
                <p:nvPr/>
              </p:nvPicPr>
              <p:blipFill>
                <a:blip r:embed="rId57"/>
                <a:stretch>
                  <a:fillRect/>
                </a:stretch>
              </p:blipFill>
              <p:spPr>
                <a:xfrm>
                  <a:off x="2167236" y="4225268"/>
                  <a:ext cx="1083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12CE1BB6-0248-4514-1C00-5A5C72CFA6BB}"/>
                    </a:ext>
                  </a:extLst>
                </p14:cNvPr>
                <p14:cNvContentPartPr/>
                <p14:nvPr/>
              </p14:nvContentPartPr>
              <p14:xfrm>
                <a:off x="1237716" y="3756548"/>
                <a:ext cx="1102320" cy="562320"/>
              </p14:xfrm>
            </p:contentPart>
          </mc:Choice>
          <mc:Fallback>
            <p:pic>
              <p:nvPicPr>
                <p:cNvPr id="42" name="Ink 41">
                  <a:extLst>
                    <a:ext uri="{FF2B5EF4-FFF2-40B4-BE49-F238E27FC236}">
                      <a16:creationId xmlns:a16="http://schemas.microsoft.com/office/drawing/2014/main" id="{12CE1BB6-0248-4514-1C00-5A5C72CFA6BB}"/>
                    </a:ext>
                  </a:extLst>
                </p:cNvPr>
                <p:cNvPicPr/>
                <p:nvPr/>
              </p:nvPicPr>
              <p:blipFill>
                <a:blip r:embed="rId59"/>
                <a:stretch>
                  <a:fillRect/>
                </a:stretch>
              </p:blipFill>
              <p:spPr>
                <a:xfrm>
                  <a:off x="1220076" y="3738548"/>
                  <a:ext cx="1137960" cy="59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F3D8428B-96B7-CE63-43FA-AC9C967868C8}"/>
                  </a:ext>
                </a:extLst>
              </p14:cNvPr>
              <p14:cNvContentPartPr/>
              <p14:nvPr/>
            </p14:nvContentPartPr>
            <p14:xfrm>
              <a:off x="6213276" y="4669148"/>
              <a:ext cx="2889360" cy="67680"/>
            </p14:xfrm>
          </p:contentPart>
        </mc:Choice>
        <mc:Fallback>
          <p:pic>
            <p:nvPicPr>
              <p:cNvPr id="44" name="Ink 43">
                <a:extLst>
                  <a:ext uri="{FF2B5EF4-FFF2-40B4-BE49-F238E27FC236}">
                    <a16:creationId xmlns:a16="http://schemas.microsoft.com/office/drawing/2014/main" id="{F3D8428B-96B7-CE63-43FA-AC9C967868C8}"/>
                  </a:ext>
                </a:extLst>
              </p:cNvPr>
              <p:cNvPicPr/>
              <p:nvPr/>
            </p:nvPicPr>
            <p:blipFill>
              <a:blip r:embed="rId61"/>
              <a:stretch>
                <a:fillRect/>
              </a:stretch>
            </p:blipFill>
            <p:spPr>
              <a:xfrm>
                <a:off x="6195276" y="4651148"/>
                <a:ext cx="2925000" cy="103320"/>
              </a:xfrm>
              <a:prstGeom prst="rect">
                <a:avLst/>
              </a:prstGeom>
            </p:spPr>
          </p:pic>
        </mc:Fallback>
      </mc:AlternateContent>
    </p:spTree>
    <p:extLst>
      <p:ext uri="{BB962C8B-B14F-4D97-AF65-F5344CB8AC3E}">
        <p14:creationId xmlns:p14="http://schemas.microsoft.com/office/powerpoint/2010/main" val="1548774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0520BF4-2639-1CCB-6FEF-17E1A45D8FC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2F5DD6A-1764-659D-FCD1-D4400DE7D17E}"/>
              </a:ext>
            </a:extLst>
          </p:cNvPr>
          <p:cNvSpPr/>
          <p:nvPr/>
        </p:nvSpPr>
        <p:spPr>
          <a:xfrm>
            <a:off x="0" y="1"/>
            <a:ext cx="9715500" cy="5678803"/>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591652-8EDB-9AA5-89E5-40BC9739C8C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4F19C0B-EB8B-77F5-98DB-2E8D44B6E7FA}"/>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81B3549C-98CC-87C8-7FF3-7B4942AA342C}"/>
              </a:ext>
            </a:extLst>
          </p:cNvPr>
          <p:cNvSpPr txBox="1"/>
          <p:nvPr/>
        </p:nvSpPr>
        <p:spPr>
          <a:xfrm>
            <a:off x="558800" y="673944"/>
            <a:ext cx="8585200" cy="4431983"/>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Key Themes &amp; Outcomes of these verses?</a:t>
            </a:r>
          </a:p>
          <a:p>
            <a:pPr algn="ctr" rtl="0"/>
            <a:endParaRPr lang="en-US" sz="2400" b="0">
              <a:solidFill>
                <a:srgbClr val="FFC000"/>
              </a:solidFill>
              <a:effectLst/>
            </a:endParaRP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Holiness and Obedience</a:t>
            </a:r>
            <a:r>
              <a:rPr lang="en-US" sz="1800" b="0" i="0" u="none" strike="noStrike">
                <a:solidFill>
                  <a:srgbClr val="FFC000"/>
                </a:solidFill>
                <a:effectLst/>
                <a:latin typeface="Arial" panose="020B0604020202020204" pitchFamily="34" charset="0"/>
              </a:rPr>
              <a:t>: The call to be a "holy nation" and "treasured possession" suggests living in a way that is set apart and in accordance with God's commandments. This means striving to live a life of integrity, morality, and righteousness.</a:t>
            </a:r>
          </a:p>
          <a:p>
            <a:pPr marL="342900" indent="-342900" rtl="0" fontAlgn="base">
              <a:buFont typeface="+mj-lt"/>
              <a:buAutoNum type="arabicPeriod"/>
            </a:pPr>
            <a:r>
              <a:rPr lang="en-US" sz="1800" b="0" i="0" u="sng" strike="noStrike">
                <a:solidFill>
                  <a:srgbClr val="92D050"/>
                </a:solidFill>
                <a:effectLst/>
                <a:latin typeface="Arial" panose="020B0604020202020204" pitchFamily="34" charset="0"/>
              </a:rPr>
              <a:t>Covenantal Relationship</a:t>
            </a:r>
            <a:r>
              <a:rPr lang="en-US" sz="1800" b="0" i="0" u="none" strike="noStrike">
                <a:solidFill>
                  <a:srgbClr val="92D050"/>
                </a:solidFill>
                <a:effectLst/>
                <a:latin typeface="Arial" panose="020B0604020202020204" pitchFamily="34" charset="0"/>
              </a:rPr>
              <a:t>: Maintaining a close and faithful relationship with God, as these verses highlight the importance of the covenant. This involves regular prayer, worship, and adherence to God's will.</a:t>
            </a:r>
          </a:p>
          <a:p>
            <a:pPr marL="342900" indent="-342900" rtl="0" fontAlgn="base">
              <a:buFont typeface="+mj-lt"/>
              <a:buAutoNum type="arabicPeriod"/>
            </a:pPr>
            <a:r>
              <a:rPr lang="en-US" sz="1800" b="0" i="0" u="sng" strike="noStrike">
                <a:solidFill>
                  <a:srgbClr val="00B0F0"/>
                </a:solidFill>
                <a:effectLst/>
                <a:latin typeface="Arial" panose="020B0604020202020204" pitchFamily="34" charset="0"/>
              </a:rPr>
              <a:t>Witness and Service</a:t>
            </a:r>
            <a:r>
              <a:rPr lang="en-US" sz="1800" b="0" i="0" u="none" strike="noStrike">
                <a:solidFill>
                  <a:srgbClr val="00B0F0"/>
                </a:solidFill>
                <a:effectLst/>
                <a:latin typeface="Arial" panose="020B0604020202020204" pitchFamily="34" charset="0"/>
              </a:rPr>
              <a:t>: Being a "kingdom of priests" implies serving others and acting as a conduit for God's love and justice. This can be through acts of kindness, compassion, and social justice.</a:t>
            </a:r>
          </a:p>
          <a:p>
            <a:pPr marL="342900" indent="-342900" rtl="0" fontAlgn="base">
              <a:buFont typeface="+mj-lt"/>
              <a:buAutoNum type="arabicPeriod"/>
            </a:pPr>
            <a:r>
              <a:rPr lang="en-US" sz="1800" b="0" i="0" u="sng" strike="noStrike">
                <a:solidFill>
                  <a:srgbClr val="FFC000"/>
                </a:solidFill>
                <a:effectLst/>
                <a:latin typeface="Arial" panose="020B0604020202020204" pitchFamily="34" charset="0"/>
              </a:rPr>
              <a:t>Humility and Gratitude</a:t>
            </a:r>
            <a:r>
              <a:rPr lang="en-US" sz="1800" b="0" i="0" u="none" strike="noStrike">
                <a:solidFill>
                  <a:srgbClr val="FFC000"/>
                </a:solidFill>
                <a:effectLst/>
                <a:latin typeface="Arial" panose="020B0604020202020204" pitchFamily="34" charset="0"/>
              </a:rPr>
              <a:t>: Recognizing the special status bestowed by God should lead to humility rather than pride. It means being grateful and using one's blessings to bless others.</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07AAE71-7028-5A9F-6CAB-5DA4815521B7}"/>
                  </a:ext>
                </a:extLst>
              </p14:cNvPr>
              <p14:cNvContentPartPr/>
              <p14:nvPr/>
            </p14:nvContentPartPr>
            <p14:xfrm>
              <a:off x="405756" y="1364348"/>
              <a:ext cx="464040" cy="465120"/>
            </p14:xfrm>
          </p:contentPart>
        </mc:Choice>
        <mc:Fallback>
          <p:pic>
            <p:nvPicPr>
              <p:cNvPr id="3" name="Ink 2">
                <a:extLst>
                  <a:ext uri="{FF2B5EF4-FFF2-40B4-BE49-F238E27FC236}">
                    <a16:creationId xmlns:a16="http://schemas.microsoft.com/office/drawing/2014/main" id="{F07AAE71-7028-5A9F-6CAB-5DA4815521B7}"/>
                  </a:ext>
                </a:extLst>
              </p:cNvPr>
              <p:cNvPicPr/>
              <p:nvPr/>
            </p:nvPicPr>
            <p:blipFill>
              <a:blip r:embed="rId5"/>
              <a:stretch>
                <a:fillRect/>
              </a:stretch>
            </p:blipFill>
            <p:spPr>
              <a:xfrm>
                <a:off x="387756" y="1346708"/>
                <a:ext cx="499680" cy="50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D86049C-DF43-252E-27E1-2A58900D0B5A}"/>
                  </a:ext>
                </a:extLst>
              </p14:cNvPr>
              <p14:cNvContentPartPr/>
              <p14:nvPr/>
            </p14:nvContentPartPr>
            <p14:xfrm>
              <a:off x="525636" y="2420588"/>
              <a:ext cx="389880" cy="531360"/>
            </p14:xfrm>
          </p:contentPart>
        </mc:Choice>
        <mc:Fallback>
          <p:pic>
            <p:nvPicPr>
              <p:cNvPr id="4" name="Ink 3">
                <a:extLst>
                  <a:ext uri="{FF2B5EF4-FFF2-40B4-BE49-F238E27FC236}">
                    <a16:creationId xmlns:a16="http://schemas.microsoft.com/office/drawing/2014/main" id="{1D86049C-DF43-252E-27E1-2A58900D0B5A}"/>
                  </a:ext>
                </a:extLst>
              </p:cNvPr>
              <p:cNvPicPr/>
              <p:nvPr/>
            </p:nvPicPr>
            <p:blipFill>
              <a:blip r:embed="rId7"/>
              <a:stretch>
                <a:fillRect/>
              </a:stretch>
            </p:blipFill>
            <p:spPr>
              <a:xfrm>
                <a:off x="507996" y="2402588"/>
                <a:ext cx="42552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4777F15-52F1-1003-C6A1-B27AA3845314}"/>
                  </a:ext>
                </a:extLst>
              </p14:cNvPr>
              <p14:cNvContentPartPr/>
              <p14:nvPr/>
            </p14:nvContentPartPr>
            <p14:xfrm>
              <a:off x="414396" y="3263348"/>
              <a:ext cx="554400" cy="578160"/>
            </p14:xfrm>
          </p:contentPart>
        </mc:Choice>
        <mc:Fallback>
          <p:pic>
            <p:nvPicPr>
              <p:cNvPr id="7" name="Ink 6">
                <a:extLst>
                  <a:ext uri="{FF2B5EF4-FFF2-40B4-BE49-F238E27FC236}">
                    <a16:creationId xmlns:a16="http://schemas.microsoft.com/office/drawing/2014/main" id="{14777F15-52F1-1003-C6A1-B27AA3845314}"/>
                  </a:ext>
                </a:extLst>
              </p:cNvPr>
              <p:cNvPicPr/>
              <p:nvPr/>
            </p:nvPicPr>
            <p:blipFill>
              <a:blip r:embed="rId9"/>
              <a:stretch>
                <a:fillRect/>
              </a:stretch>
            </p:blipFill>
            <p:spPr>
              <a:xfrm>
                <a:off x="396396" y="3245708"/>
                <a:ext cx="590040" cy="613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7B58FCC-303A-DC7D-05EF-AD31007C7C18}"/>
                  </a:ext>
                </a:extLst>
              </p14:cNvPr>
              <p14:cNvContentPartPr/>
              <p14:nvPr/>
            </p14:nvContentPartPr>
            <p14:xfrm>
              <a:off x="551196" y="4096028"/>
              <a:ext cx="383040" cy="450720"/>
            </p14:xfrm>
          </p:contentPart>
        </mc:Choice>
        <mc:Fallback>
          <p:pic>
            <p:nvPicPr>
              <p:cNvPr id="9" name="Ink 8">
                <a:extLst>
                  <a:ext uri="{FF2B5EF4-FFF2-40B4-BE49-F238E27FC236}">
                    <a16:creationId xmlns:a16="http://schemas.microsoft.com/office/drawing/2014/main" id="{C7B58FCC-303A-DC7D-05EF-AD31007C7C18}"/>
                  </a:ext>
                </a:extLst>
              </p:cNvPr>
              <p:cNvPicPr/>
              <p:nvPr/>
            </p:nvPicPr>
            <p:blipFill>
              <a:blip r:embed="rId11"/>
              <a:stretch>
                <a:fillRect/>
              </a:stretch>
            </p:blipFill>
            <p:spPr>
              <a:xfrm>
                <a:off x="533196" y="4078388"/>
                <a:ext cx="418680" cy="486360"/>
              </a:xfrm>
              <a:prstGeom prst="rect">
                <a:avLst/>
              </a:prstGeom>
            </p:spPr>
          </p:pic>
        </mc:Fallback>
      </mc:AlternateContent>
    </p:spTree>
    <p:extLst>
      <p:ext uri="{BB962C8B-B14F-4D97-AF65-F5344CB8AC3E}">
        <p14:creationId xmlns:p14="http://schemas.microsoft.com/office/powerpoint/2010/main" val="25787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5D3C9AB-7751-5FD2-75D7-94F018B0D91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B231F67-2AE7-5A65-D2E6-9C0E4EF1E736}"/>
              </a:ext>
            </a:extLst>
          </p:cNvPr>
          <p:cNvSpPr/>
          <p:nvPr/>
        </p:nvSpPr>
        <p:spPr>
          <a:xfrm>
            <a:off x="0" y="1"/>
            <a:ext cx="121920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24A8FB-6E30-7730-C0C8-8B0D8523DFE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0D4120B1-EAF4-E402-FDA4-25E2F5525D9F}"/>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274F3A49-6B4F-E71A-339A-28F23539C6BA}"/>
              </a:ext>
            </a:extLst>
          </p:cNvPr>
          <p:cNvSpPr txBox="1"/>
          <p:nvPr/>
        </p:nvSpPr>
        <p:spPr>
          <a:xfrm>
            <a:off x="349250" y="327444"/>
            <a:ext cx="11760200" cy="5632311"/>
          </a:xfrm>
          <a:prstGeom prst="rect">
            <a:avLst/>
          </a:prstGeom>
          <a:noFill/>
        </p:spPr>
        <p:txBody>
          <a:bodyPr wrap="square">
            <a:spAutoFit/>
          </a:bodyPr>
          <a:lstStyle/>
          <a:p>
            <a:pPr rtl="0"/>
            <a:r>
              <a:rPr lang="en-US" sz="2000" b="1" i="0" u="none" strike="noStrike">
                <a:solidFill>
                  <a:srgbClr val="FFC000"/>
                </a:solidFill>
                <a:effectLst/>
                <a:latin typeface="Arial" panose="020B0604020202020204" pitchFamily="34" charset="0"/>
              </a:rPr>
              <a:t>Targum Jonathan son of Uziel Isaiah 60:12-22</a:t>
            </a:r>
            <a:endParaRPr lang="en-US" sz="2000" b="0">
              <a:solidFill>
                <a:srgbClr val="FFC000"/>
              </a:solidFill>
              <a:effectLst/>
            </a:endParaRPr>
          </a:p>
          <a:p>
            <a:pPr rtl="0"/>
            <a:r>
              <a:rPr lang="en-US" sz="1800" b="0" i="0" u="none" strike="noStrike">
                <a:solidFill>
                  <a:srgbClr val="FFC000"/>
                </a:solidFill>
                <a:effectLst/>
                <a:latin typeface="Arial" panose="020B0604020202020204" pitchFamily="34" charset="0"/>
              </a:rPr>
              <a:t>60:12 For the nation and kingdom that will not serve thee, O Jerusalem, shall perish; yea, those nations shall be utterly destroyed. 60:13 The glory of Lebanon shall be brought unto thee, the fir-tree, the elm, and the box together, to beautify the place of the house of my sanctuary; and I will make the place of the dwelling of my Shekinah glorious. 60:14 The sons of them that enslaved thee shall come and bow down to thee, and all that provoked thee to anger shall prostrate themselves at the soles of thy feet to make supplication unto thee; and they shall call thee, The city of the Lord, The Zion in which the Holy One of Israel delights. 60:15 Whereas thou hast been forsaken, and an outcast, so that none went through thee, I will make thee an eternal glory, the house of joy for generation and generation. 60:16 And thou shalt be satisfied with the riches of the nations, and in the spoil of their kings thou shalt delight thyself; and thou shalt know that I am the Lord, thy Saviour and thy Redeemer, the mighty One of Jacob. 60:17 For the brass which they spoiled thee of, O Jerusalem, I will bring gold, and for the iron I will bring silver, and for the wood brass, and for the stones iron: I will also make thy pastors peace, and thy rulers righteousness. </a:t>
            </a:r>
            <a:r>
              <a:rPr lang="en-US" sz="1800" b="0" i="0" u="none" strike="noStrike">
                <a:solidFill>
                  <a:srgbClr val="92D050"/>
                </a:solidFill>
                <a:effectLst/>
                <a:latin typeface="Arial" panose="020B0604020202020204" pitchFamily="34" charset="0"/>
              </a:rPr>
              <a:t>60:18 Violence shall no more be heard in thy land, spoil nor destruction within thy borders; but they shall proclaim salvation on thy walls, and on thy gates there shall be those that praise. 60:19 Thou shalt need no more the sun for a light by day, neither for brightness the moon by night: but the Lord shall be unto thee an everlasting light, and thy God thy glory. 60:20 Thy kingdom shall cease no more, and thy glory shall not be removed: for the Lord shall be thine everlasting light, and the days of thy mourning shall be ended. 60:21 Thy people shall be all righteous: for ever shall they inherit the land, the plant of my delight, the work of my might, that I may assuredly be glorified. 60:22 He that is little amongst them shall become a thousand, and he that is weak shall become a strong nation: I the Lord will bring it to pass in its time. (TgJ)</a:t>
            </a:r>
            <a:endParaRPr lang="en-US" b="0">
              <a:solidFill>
                <a:srgbClr val="92D050"/>
              </a:solidFill>
              <a:effectLst/>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5EDEF80-5B05-7B30-C88C-235955DC816D}"/>
                  </a:ext>
                </a:extLst>
              </p14:cNvPr>
              <p14:cNvContentPartPr/>
              <p14:nvPr/>
            </p14:nvContentPartPr>
            <p14:xfrm>
              <a:off x="3237516" y="3939068"/>
              <a:ext cx="1195920" cy="97200"/>
            </p14:xfrm>
          </p:contentPart>
        </mc:Choice>
        <mc:Fallback>
          <p:pic>
            <p:nvPicPr>
              <p:cNvPr id="4" name="Ink 3">
                <a:extLst>
                  <a:ext uri="{FF2B5EF4-FFF2-40B4-BE49-F238E27FC236}">
                    <a16:creationId xmlns:a16="http://schemas.microsoft.com/office/drawing/2014/main" id="{D5EDEF80-5B05-7B30-C88C-235955DC816D}"/>
                  </a:ext>
                </a:extLst>
              </p:cNvPr>
              <p:cNvPicPr/>
              <p:nvPr/>
            </p:nvPicPr>
            <p:blipFill>
              <a:blip r:embed="rId5"/>
              <a:stretch>
                <a:fillRect/>
              </a:stretch>
            </p:blipFill>
            <p:spPr>
              <a:xfrm>
                <a:off x="3219876" y="3921068"/>
                <a:ext cx="12315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283200DE-F167-5B98-A128-09A10DB06A39}"/>
                  </a:ext>
                </a:extLst>
              </p14:cNvPr>
              <p14:cNvContentPartPr/>
              <p14:nvPr/>
            </p14:nvContentPartPr>
            <p14:xfrm>
              <a:off x="334836" y="3659348"/>
              <a:ext cx="11491200" cy="665640"/>
            </p14:xfrm>
          </p:contentPart>
        </mc:Choice>
        <mc:Fallback>
          <p:pic>
            <p:nvPicPr>
              <p:cNvPr id="7" name="Ink 6">
                <a:extLst>
                  <a:ext uri="{FF2B5EF4-FFF2-40B4-BE49-F238E27FC236}">
                    <a16:creationId xmlns:a16="http://schemas.microsoft.com/office/drawing/2014/main" id="{283200DE-F167-5B98-A128-09A10DB06A39}"/>
                  </a:ext>
                </a:extLst>
              </p:cNvPr>
              <p:cNvPicPr/>
              <p:nvPr/>
            </p:nvPicPr>
            <p:blipFill>
              <a:blip r:embed="rId7"/>
              <a:stretch>
                <a:fillRect/>
              </a:stretch>
            </p:blipFill>
            <p:spPr>
              <a:xfrm>
                <a:off x="316836" y="3641708"/>
                <a:ext cx="11526840" cy="701280"/>
              </a:xfrm>
              <a:prstGeom prst="rect">
                <a:avLst/>
              </a:prstGeom>
            </p:spPr>
          </p:pic>
        </mc:Fallback>
      </mc:AlternateContent>
    </p:spTree>
    <p:extLst>
      <p:ext uri="{BB962C8B-B14F-4D97-AF65-F5344CB8AC3E}">
        <p14:creationId xmlns:p14="http://schemas.microsoft.com/office/powerpoint/2010/main" val="369801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73FCF90-8A37-6D95-C456-3DA1CC501C56}"/>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1FE4BE8-A05A-6887-9A9B-86381FEC4C84}"/>
              </a:ext>
            </a:extLst>
          </p:cNvPr>
          <p:cNvSpPr/>
          <p:nvPr/>
        </p:nvSpPr>
        <p:spPr>
          <a:xfrm>
            <a:off x="0" y="1"/>
            <a:ext cx="12192000" cy="65665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F0F6A6-28E1-48BD-17AC-B1C1429D8ACB}"/>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277CC694-29D6-CE6D-9CA2-E5E092ED470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28243892-8287-7485-4936-D2A33CE50412}"/>
              </a:ext>
            </a:extLst>
          </p:cNvPr>
          <p:cNvGraphicFramePr>
            <a:graphicFrameLocks noGrp="1"/>
          </p:cNvGraphicFramePr>
          <p:nvPr>
            <p:extLst>
              <p:ext uri="{D42A27DB-BD31-4B8C-83A1-F6EECF244321}">
                <p14:modId xmlns:p14="http://schemas.microsoft.com/office/powerpoint/2010/main" val="1294956541"/>
              </p:ext>
            </p:extLst>
          </p:nvPr>
        </p:nvGraphicFramePr>
        <p:xfrm>
          <a:off x="512816" y="291401"/>
          <a:ext cx="11234685" cy="5918200"/>
        </p:xfrm>
        <a:graphic>
          <a:graphicData uri="http://schemas.openxmlformats.org/drawingml/2006/table">
            <a:tbl>
              <a:tblPr/>
              <a:tblGrid>
                <a:gridCol w="3744895">
                  <a:extLst>
                    <a:ext uri="{9D8B030D-6E8A-4147-A177-3AD203B41FA5}">
                      <a16:colId xmlns:a16="http://schemas.microsoft.com/office/drawing/2014/main" val="2180635665"/>
                    </a:ext>
                  </a:extLst>
                </a:gridCol>
                <a:gridCol w="3744895">
                  <a:extLst>
                    <a:ext uri="{9D8B030D-6E8A-4147-A177-3AD203B41FA5}">
                      <a16:colId xmlns:a16="http://schemas.microsoft.com/office/drawing/2014/main" val="2354664632"/>
                    </a:ext>
                  </a:extLst>
                </a:gridCol>
                <a:gridCol w="3744895">
                  <a:extLst>
                    <a:ext uri="{9D8B030D-6E8A-4147-A177-3AD203B41FA5}">
                      <a16:colId xmlns:a16="http://schemas.microsoft.com/office/drawing/2014/main" val="1418145472"/>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ס</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כִּי-הַגּוֹי וְהַמַּמְלָכָה אֲשֶׁר לֹא-יַעַבְדוּךְ יֹאבֵדוּ וְהַגּוֹיִם חָרֹב יֶחֱרָבוּ: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כְּבוֹד הַלְּבָנוֹן אֵלַיִךְ יָבוֹא בְּרוֹשׁ תִּדְהָר וּתְאַשּׁוּר יַחְדָּו לְפָאֵר מְקוֹם מִקְדָּשִׁי וּמְקוֹם רַגְלַי אֲכַבֵּד: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וְהָלְכוּ אֵלַיִךְ שְׁחוֹחַ בְּנֵי מְעַנַּיִךְ וְהִשְׁתַּחֲווּ עַל-כַּפּוֹת רַגְלַיִךְ כָּל-מְנַאֲצָיִךְ וְקָרְאוּ לָךְ עִיר יְהֹוָה צִיּוֹן קְדוֹשׁ יִשְֹרָאֵל: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תַּחַת הֱיוֹתֵךְ עֲזוּבָה וּשְֹנוּאָה וְאֵין עוֹבֵר וְשַֹמְתִּיךְ לִגְאוֹן עוֹלָם מְשֹוֹשֹ דּוֹר וָדוֹר: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וְיָנַקְתְּ חֲלֵב גּוֹיִם וְשֹׁד מְלָכִים תִּינָקִי וְיָדַעַתְּ כִּי אֲנִי יְהֹוָה מוֹשִׁיעֵךְ וְגֹאֲלֵךְ אֲבִיר יַעֲקֹב: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תַּחַת הַנְּחֹשֶׁת אָבִיא זָהָב וְתַחַת הַבַּרְזֶל אָבִיא כֶסֶף וְתַחַת הָעֵצִים נְחֹשֶׁת וְתַחַת הָאֲבָנִים בַּרְזֶל וְשַֹמְתִּי פְקֻדָּתֵךְ שָׁלוֹם וְנֹגְשַֹיִךְ צְדָקָה:       </a:t>
                      </a:r>
                      <a:endParaRPr lang="he-IL" sz="36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אְרֵי </a:t>
                      </a:r>
                      <a:r>
                        <a:rPr lang="he-IL" sz="2000" b="0" i="0" u="none" strike="noStrike">
                          <a:solidFill>
                            <a:srgbClr val="FFFF00"/>
                          </a:solidFill>
                          <a:effectLst/>
                          <a:latin typeface="Arial" panose="020B0604020202020204" pitchFamily="34" charset="0"/>
                          <a:cs typeface="+mj-cs"/>
                        </a:rPr>
                        <a:t>עַם וּמַלכוּ </a:t>
                      </a:r>
                      <a:r>
                        <a:rPr lang="he-IL" sz="2000" b="0" i="0" u="none" strike="noStrike">
                          <a:solidFill>
                            <a:srgbClr val="92D050"/>
                          </a:solidFill>
                          <a:effectLst/>
                          <a:latin typeface="Arial" panose="020B0604020202020204" pitchFamily="34" charset="0"/>
                          <a:cs typeface="+mj-cs"/>
                        </a:rPr>
                        <a:t>דְלָא יִפלְחוּנִיך </a:t>
                      </a:r>
                      <a:r>
                        <a:rPr lang="he-IL" sz="2000" b="0" i="0" u="none" strike="noStrike">
                          <a:solidFill>
                            <a:schemeClr val="bg1"/>
                          </a:solidFill>
                          <a:effectLst/>
                          <a:latin typeface="Arial" panose="020B0604020202020204" pitchFamily="34" charset="0"/>
                          <a:cs typeface="+mj-cs"/>
                        </a:rPr>
                        <a:t>יְרוּשלַם יֵיבְדוּן וְעַמְמַיָא אִשתֵיצָאָה יִשתֵיצֹון׃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C000"/>
                          </a:solidFill>
                          <a:effectLst/>
                          <a:latin typeface="Arial" panose="020B0604020202020204" pitchFamily="34" charset="0"/>
                          <a:cs typeface="+mj-cs"/>
                        </a:rPr>
                        <a:t>יְקָר לִבנָן </a:t>
                      </a:r>
                      <a:r>
                        <a:rPr lang="he-IL" sz="2000" b="0" i="0" u="none" strike="noStrike">
                          <a:solidFill>
                            <a:schemeClr val="bg1"/>
                          </a:solidFill>
                          <a:effectLst/>
                          <a:latin typeface="Arial" panose="020B0604020202020204" pitchFamily="34" charset="0"/>
                          <a:cs typeface="+mj-cs"/>
                        </a:rPr>
                        <a:t>לְגַוִיך יִתָעַל בֵירָוָן מֹורָניָן וְאַשכְרָעִין כַחדָא לְשַבָחָא </a:t>
                      </a:r>
                      <a:r>
                        <a:rPr lang="he-IL" sz="2000" b="0" i="0" u="none" strike="noStrike">
                          <a:solidFill>
                            <a:srgbClr val="FF0000"/>
                          </a:solidFill>
                          <a:effectLst/>
                          <a:latin typeface="Arial" panose="020B0604020202020204" pitchFamily="34" charset="0"/>
                          <a:cs typeface="+mj-cs"/>
                        </a:rPr>
                        <a:t>אְתַר בֵית מַקדְשִי</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FF00"/>
                          </a:solidFill>
                          <a:effectLst/>
                          <a:latin typeface="Arial" panose="020B0604020202020204" pitchFamily="34" charset="0"/>
                          <a:cs typeface="+mj-cs"/>
                        </a:rPr>
                        <a:t>וַאְתַר בֵית אַשרָיוּת שְכִינְתִי </a:t>
                      </a:r>
                      <a:r>
                        <a:rPr lang="he-IL" sz="2000" b="0" i="0" u="none" strike="noStrike">
                          <a:solidFill>
                            <a:schemeClr val="bg1"/>
                          </a:solidFill>
                          <a:effectLst/>
                          <a:latin typeface="Arial" panose="020B0604020202020204" pitchFamily="34" charset="0"/>
                          <a:cs typeface="+mj-cs"/>
                        </a:rPr>
                        <a:t>אְיַקַר׃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וִיהָכוּן לְגַוִיך כְפִיפִין </a:t>
                      </a:r>
                      <a:r>
                        <a:rPr lang="he-IL" sz="2000" b="0" i="0" u="none" strike="noStrike">
                          <a:solidFill>
                            <a:srgbClr val="92D050"/>
                          </a:solidFill>
                          <a:effectLst/>
                          <a:latin typeface="Arial" panose="020B0604020202020204" pitchFamily="34" charset="0"/>
                          <a:cs typeface="+mj-cs"/>
                        </a:rPr>
                        <a:t>בְנֵי מְשַעבְדַך </a:t>
                      </a:r>
                      <a:r>
                        <a:rPr lang="he-IL" sz="2000" b="0" i="0" u="none" strike="noStrike">
                          <a:solidFill>
                            <a:schemeClr val="bg1"/>
                          </a:solidFill>
                          <a:effectLst/>
                          <a:latin typeface="Arial" panose="020B0604020202020204" pitchFamily="34" charset="0"/>
                          <a:cs typeface="+mj-cs"/>
                        </a:rPr>
                        <a:t>וְיִשתַטחוּן לְמִבעֵי מִנִיך עַל פַרסַת רַגלַך כָל דַהְוֹו מַרגְזִין לִיך וְיִקרֹון לִיך </a:t>
                      </a:r>
                      <a:r>
                        <a:rPr lang="he-IL" sz="2000" b="0" i="0" u="none" strike="noStrike">
                          <a:solidFill>
                            <a:srgbClr val="92D050"/>
                          </a:solidFill>
                          <a:effectLst/>
                          <a:latin typeface="Arial" panose="020B0604020202020204" pitchFamily="34" charset="0"/>
                          <a:cs typeface="+mj-cs"/>
                        </a:rPr>
                        <a:t>קַרתָא דַיוי צִיֹון </a:t>
                      </a:r>
                      <a:r>
                        <a:rPr lang="he-IL" sz="2000" b="0" i="0" u="none" strike="noStrike">
                          <a:solidFill>
                            <a:schemeClr val="bg1"/>
                          </a:solidFill>
                          <a:effectLst/>
                          <a:latin typeface="Arial" panose="020B0604020202020204" pitchFamily="34" charset="0"/>
                          <a:cs typeface="+mj-cs"/>
                        </a:rPr>
                        <a:t>דְאִתרְעִי בַה </a:t>
                      </a:r>
                      <a:r>
                        <a:rPr lang="he-IL" sz="2000" b="0" i="0" u="none" strike="noStrike">
                          <a:solidFill>
                            <a:srgbClr val="92D050"/>
                          </a:solidFill>
                          <a:effectLst/>
                          <a:latin typeface="Arial" panose="020B0604020202020204" pitchFamily="34" charset="0"/>
                          <a:cs typeface="+mj-cs"/>
                        </a:rPr>
                        <a:t>קַדִישָא דְיִשרָאֵל</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חְלָף דַהֲוֵית שְבִיקָא וּמטֻלטְלָא וְלֵית דְעָדֵי וַאְשַוֵינִיך </a:t>
                      </a:r>
                      <a:r>
                        <a:rPr lang="he-IL" sz="2000" b="0" i="0" u="none" strike="noStrike">
                          <a:solidFill>
                            <a:srgbClr val="FFFF00"/>
                          </a:solidFill>
                          <a:effectLst/>
                          <a:latin typeface="Arial" panose="020B0604020202020204" pitchFamily="34" charset="0"/>
                          <a:cs typeface="+mj-cs"/>
                        </a:rPr>
                        <a:t>לִיקָר עָלַם </a:t>
                      </a:r>
                      <a:r>
                        <a:rPr lang="he-IL" sz="2000" b="0" i="0" u="none" strike="noStrike">
                          <a:solidFill>
                            <a:srgbClr val="FFC000"/>
                          </a:solidFill>
                          <a:effectLst/>
                          <a:latin typeface="Arial" panose="020B0604020202020204" pitchFamily="34" charset="0"/>
                          <a:cs typeface="+mj-cs"/>
                        </a:rPr>
                        <a:t>בֵית דְיָץ דָר וְדָר</a:t>
                      </a:r>
                      <a:r>
                        <a:rPr lang="he-IL" sz="2000" b="0" i="0" u="none" strike="noStrike">
                          <a:solidFill>
                            <a:schemeClr val="bg1"/>
                          </a:solidFill>
                          <a:effectLst/>
                          <a:latin typeface="Arial" panose="020B0604020202020204" pitchFamily="34" charset="0"/>
                          <a:cs typeface="+mj-cs"/>
                        </a:rPr>
                        <a:t>׃ </a:t>
                      </a:r>
                      <a:r>
                        <a:rPr lang="he-IL" sz="2000" b="0" i="0" u="none" strike="noStrike" kern="1200">
                          <a:solidFill>
                            <a:srgbClr val="00B0F0"/>
                          </a:solidFill>
                          <a:effectLst/>
                          <a:latin typeface="Arial" panose="020B0604020202020204" pitchFamily="34" charset="0"/>
                          <a:ea typeface="+mn-ea"/>
                          <a:cs typeface="+mn-cs"/>
                        </a:rPr>
                        <a:t>טז</a:t>
                      </a:r>
                      <a:r>
                        <a:rPr lang="he-IL" sz="2000" b="0" i="0" u="none" strike="noStrike">
                          <a:solidFill>
                            <a:schemeClr val="bg1"/>
                          </a:solidFill>
                          <a:effectLst/>
                          <a:latin typeface="Arial" panose="020B0604020202020204" pitchFamily="34" charset="0"/>
                          <a:cs typeface="+mj-cs"/>
                        </a:rPr>
                        <a:t>     וְתִסבְעִין </a:t>
                      </a:r>
                      <a:r>
                        <a:rPr lang="he-IL" sz="2000" b="0" i="0" u="none" strike="noStrike">
                          <a:solidFill>
                            <a:srgbClr val="FF0000"/>
                          </a:solidFill>
                          <a:effectLst/>
                          <a:latin typeface="Arial" panose="020B0604020202020204" pitchFamily="34" charset="0"/>
                          <a:cs typeface="+mj-cs"/>
                        </a:rPr>
                        <a:t>נִכסֵי עַמְמַיָא </a:t>
                      </a:r>
                      <a:r>
                        <a:rPr lang="he-IL" sz="2000" b="0" i="0" u="none" strike="noStrike">
                          <a:solidFill>
                            <a:schemeClr val="bg1"/>
                          </a:solidFill>
                          <a:effectLst/>
                          <a:latin typeface="Arial" panose="020B0604020202020204" pitchFamily="34" charset="0"/>
                          <a:cs typeface="+mj-cs"/>
                        </a:rPr>
                        <a:t>וּבבִיזַת מַלכֵיהֹון תִתפַנְקִין וְתִידְעִין אְרֵי אְנָא יוי פָרְקִיך וּמשֵיזְבִיך תַקִיפָא דְיַעְקֹב׃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חְלָף נְחָשָא דְבַזוּ מִנִיך יְרוּשלַם אַיתִי דַהבָא וּחלָף בַרזְלָא אַיתִי כַספָא וּחלָף אָעַיָא נְחָשָא וּחלָף אַבנַיָא בַרזְלָא וַאְשַוֵי פַרנָסַך </a:t>
                      </a:r>
                      <a:r>
                        <a:rPr lang="he-IL" sz="2000" b="0" i="0" u="none" strike="noStrike">
                          <a:solidFill>
                            <a:srgbClr val="92D050"/>
                          </a:solidFill>
                          <a:effectLst/>
                          <a:latin typeface="Arial" panose="020B0604020202020204" pitchFamily="34" charset="0"/>
                          <a:cs typeface="+mj-cs"/>
                        </a:rPr>
                        <a:t>שְלָם וְשִלטֹונַך בְזָכו</a:t>
                      </a:r>
                      <a:r>
                        <a:rPr lang="he-IL" sz="2000" b="0"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יב</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FF00"/>
                          </a:solidFill>
                          <a:effectLst/>
                          <a:latin typeface="Arial" panose="020B0604020202020204" pitchFamily="34" charset="0"/>
                          <a:cs typeface="+mj-cs"/>
                        </a:rPr>
                        <a:t>אְרֵי עַם וּמַלכוּ </a:t>
                      </a:r>
                      <a:r>
                        <a:rPr lang="he-IL" sz="2000" b="0" i="0" u="none" strike="noStrike">
                          <a:solidFill>
                            <a:srgbClr val="92D050"/>
                          </a:solidFill>
                          <a:effectLst/>
                          <a:latin typeface="Arial" panose="020B0604020202020204" pitchFamily="34" charset="0"/>
                          <a:cs typeface="+mj-cs"/>
                        </a:rPr>
                        <a:t>דְלָא יִפלְחוּנִיך </a:t>
                      </a:r>
                      <a:r>
                        <a:rPr lang="he-IL" sz="2000" b="0" i="0" u="none" strike="noStrike">
                          <a:solidFill>
                            <a:schemeClr val="bg1"/>
                          </a:solidFill>
                          <a:effectLst/>
                          <a:latin typeface="Arial" panose="020B0604020202020204" pitchFamily="34" charset="0"/>
                          <a:cs typeface="+mj-cs"/>
                        </a:rPr>
                        <a:t>יְרוּשלַם יֵיבְדוּן וְעַמְמַיָא אִשתֵיצָאָה יִשתֵיצֹון׃ </a:t>
                      </a:r>
                      <a:r>
                        <a:rPr lang="he-IL" sz="2000" b="0" i="0" u="none" strike="noStrike">
                          <a:solidFill>
                            <a:srgbClr val="00B0F0"/>
                          </a:solidFill>
                          <a:effectLst/>
                          <a:latin typeface="Arial" panose="020B0604020202020204" pitchFamily="34" charset="0"/>
                          <a:cs typeface="+mj-cs"/>
                        </a:rPr>
                        <a:t>יג</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C000"/>
                          </a:solidFill>
                          <a:effectLst/>
                          <a:latin typeface="Arial" panose="020B0604020202020204" pitchFamily="34" charset="0"/>
                          <a:cs typeface="+mj-cs"/>
                        </a:rPr>
                        <a:t>יְקָר לִבנָן </a:t>
                      </a:r>
                      <a:r>
                        <a:rPr lang="he-IL" sz="2000" b="0" i="0" u="none" strike="noStrike">
                          <a:solidFill>
                            <a:schemeClr val="bg1"/>
                          </a:solidFill>
                          <a:effectLst/>
                          <a:latin typeface="Arial" panose="020B0604020202020204" pitchFamily="34" charset="0"/>
                          <a:cs typeface="+mj-cs"/>
                        </a:rPr>
                        <a:t>לְגַוִיך יִתָעַל בֵירָוָן מֹורָניָן וְאַשכְרָעִין כַחדָא לְשַבָחָא</a:t>
                      </a:r>
                      <a:r>
                        <a:rPr lang="he-IL" sz="2000" b="0" i="0" u="none" strike="noStrike">
                          <a:solidFill>
                            <a:srgbClr val="FF0000"/>
                          </a:solidFill>
                          <a:effectLst/>
                          <a:latin typeface="Arial" panose="020B0604020202020204" pitchFamily="34" charset="0"/>
                          <a:cs typeface="+mj-cs"/>
                        </a:rPr>
                        <a:t> אְתַר בֵית מַקדְשִי </a:t>
                      </a:r>
                      <a:r>
                        <a:rPr lang="he-IL" sz="2000" b="0" i="0" u="none" strike="noStrike">
                          <a:solidFill>
                            <a:srgbClr val="FFFF00"/>
                          </a:solidFill>
                          <a:effectLst/>
                          <a:latin typeface="Arial" panose="020B0604020202020204" pitchFamily="34" charset="0"/>
                          <a:cs typeface="+mj-cs"/>
                        </a:rPr>
                        <a:t>וַאְתַר בֵית אַשרָיוּת שְכִינְתִי </a:t>
                      </a:r>
                      <a:r>
                        <a:rPr lang="he-IL" sz="2000" b="0" i="0" u="none" strike="noStrike">
                          <a:solidFill>
                            <a:schemeClr val="bg1"/>
                          </a:solidFill>
                          <a:effectLst/>
                          <a:latin typeface="Arial" panose="020B0604020202020204" pitchFamily="34" charset="0"/>
                          <a:cs typeface="+mj-cs"/>
                        </a:rPr>
                        <a:t>אְיַקַר׃ </a:t>
                      </a:r>
                      <a:r>
                        <a:rPr lang="he-IL" sz="2000" b="0" i="0" u="none" strike="noStrike">
                          <a:solidFill>
                            <a:srgbClr val="00B0F0"/>
                          </a:solidFill>
                          <a:effectLst/>
                          <a:latin typeface="Arial" panose="020B0604020202020204" pitchFamily="34" charset="0"/>
                          <a:cs typeface="+mj-cs"/>
                        </a:rPr>
                        <a:t>יד</a:t>
                      </a:r>
                      <a:r>
                        <a:rPr lang="he-IL" sz="2000" b="0" i="0" u="none" strike="noStrike">
                          <a:solidFill>
                            <a:schemeClr val="bg1"/>
                          </a:solidFill>
                          <a:effectLst/>
                          <a:latin typeface="Arial" panose="020B0604020202020204" pitchFamily="34" charset="0"/>
                          <a:cs typeface="+mj-cs"/>
                        </a:rPr>
                        <a:t>     וִיהָכוּן לְגַוִיך כְפִיפִין </a:t>
                      </a:r>
                      <a:r>
                        <a:rPr lang="he-IL" sz="2000" b="0" i="0" u="none" strike="noStrike">
                          <a:solidFill>
                            <a:srgbClr val="92D050"/>
                          </a:solidFill>
                          <a:effectLst/>
                          <a:latin typeface="Arial" panose="020B0604020202020204" pitchFamily="34" charset="0"/>
                          <a:cs typeface="+mj-cs"/>
                        </a:rPr>
                        <a:t>בְנֵי מְשַעבְדַך </a:t>
                      </a:r>
                      <a:r>
                        <a:rPr lang="he-IL" sz="2000" b="0" i="0" u="none" strike="noStrike">
                          <a:solidFill>
                            <a:schemeClr val="bg1"/>
                          </a:solidFill>
                          <a:effectLst/>
                          <a:latin typeface="Arial" panose="020B0604020202020204" pitchFamily="34" charset="0"/>
                          <a:cs typeface="+mj-cs"/>
                        </a:rPr>
                        <a:t>וְיִשתַטחוּן לְמִבעֵי מִנִיך עַל פַרסַת רַגלַך כָל דַהְוֹו מַרגְזִין לִיך וְיִקרֹון </a:t>
                      </a:r>
                      <a:r>
                        <a:rPr lang="he-IL" sz="2000" b="0" i="0" u="none" strike="noStrike">
                          <a:solidFill>
                            <a:srgbClr val="92D050"/>
                          </a:solidFill>
                          <a:effectLst/>
                          <a:latin typeface="Arial" panose="020B0604020202020204" pitchFamily="34" charset="0"/>
                          <a:cs typeface="+mj-cs"/>
                        </a:rPr>
                        <a:t>לִיך קַרתָא דַיוי צִיֹון </a:t>
                      </a:r>
                      <a:r>
                        <a:rPr lang="he-IL" sz="2000" b="0" i="0" u="none" strike="noStrike">
                          <a:solidFill>
                            <a:schemeClr val="bg1"/>
                          </a:solidFill>
                          <a:effectLst/>
                          <a:latin typeface="Arial" panose="020B0604020202020204" pitchFamily="34" charset="0"/>
                          <a:cs typeface="+mj-cs"/>
                        </a:rPr>
                        <a:t>דְאִתרְעִי בַה </a:t>
                      </a:r>
                      <a:r>
                        <a:rPr lang="he-IL" sz="2000" b="0" i="0" u="none" strike="noStrike">
                          <a:solidFill>
                            <a:srgbClr val="92D050"/>
                          </a:solidFill>
                          <a:effectLst/>
                          <a:latin typeface="Arial" panose="020B0604020202020204" pitchFamily="34" charset="0"/>
                          <a:cs typeface="+mj-cs"/>
                        </a:rPr>
                        <a:t>קַדִישָא דְיִשרָאֵל</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טו</a:t>
                      </a:r>
                      <a:r>
                        <a:rPr lang="he-IL" sz="2000" b="0" i="0" u="none" strike="noStrike">
                          <a:solidFill>
                            <a:schemeClr val="bg1"/>
                          </a:solidFill>
                          <a:effectLst/>
                          <a:latin typeface="Arial" panose="020B0604020202020204" pitchFamily="34" charset="0"/>
                          <a:cs typeface="+mj-cs"/>
                        </a:rPr>
                        <a:t>     חְלָף דַהֲוֵית שְבִיקָא וּמטֻלטְלָא וְלֵית דְעָדֵי וַאְשַוֵינִיך </a:t>
                      </a:r>
                      <a:r>
                        <a:rPr lang="he-IL" sz="2000" b="0" i="0" u="none" strike="noStrike">
                          <a:solidFill>
                            <a:srgbClr val="FFFF00"/>
                          </a:solidFill>
                          <a:effectLst/>
                          <a:latin typeface="Arial" panose="020B0604020202020204" pitchFamily="34" charset="0"/>
                          <a:cs typeface="+mj-cs"/>
                        </a:rPr>
                        <a:t>לִיקָר עָלַם </a:t>
                      </a:r>
                      <a:r>
                        <a:rPr lang="he-IL" sz="2000" b="0" i="0" u="none" strike="noStrike">
                          <a:solidFill>
                            <a:srgbClr val="FFC000"/>
                          </a:solidFill>
                          <a:effectLst/>
                          <a:latin typeface="Arial" panose="020B0604020202020204" pitchFamily="34" charset="0"/>
                          <a:cs typeface="+mj-cs"/>
                        </a:rPr>
                        <a:t>בֵית דְיָץ דָר וְדָר</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טז</a:t>
                      </a:r>
                      <a:r>
                        <a:rPr lang="he-IL" sz="2000" b="0" i="0" u="none" strike="noStrike">
                          <a:solidFill>
                            <a:schemeClr val="bg1"/>
                          </a:solidFill>
                          <a:effectLst/>
                          <a:latin typeface="Arial" panose="020B0604020202020204" pitchFamily="34" charset="0"/>
                          <a:cs typeface="+mj-cs"/>
                        </a:rPr>
                        <a:t>     וְתִסבְעִין </a:t>
                      </a:r>
                      <a:r>
                        <a:rPr lang="he-IL" sz="2000" b="0" i="0" u="none" strike="noStrike">
                          <a:solidFill>
                            <a:srgbClr val="FF0000"/>
                          </a:solidFill>
                          <a:effectLst/>
                          <a:latin typeface="Arial" panose="020B0604020202020204" pitchFamily="34" charset="0"/>
                          <a:cs typeface="+mj-cs"/>
                        </a:rPr>
                        <a:t>נִכסֵי עַמְמַיָא </a:t>
                      </a:r>
                      <a:r>
                        <a:rPr lang="he-IL" sz="2000" b="0" i="0" u="none" strike="noStrike">
                          <a:solidFill>
                            <a:schemeClr val="bg1"/>
                          </a:solidFill>
                          <a:effectLst/>
                          <a:latin typeface="Arial" panose="020B0604020202020204" pitchFamily="34" charset="0"/>
                          <a:cs typeface="+mj-cs"/>
                        </a:rPr>
                        <a:t>וּבבִיזַת מַלכֵיהֹון תִתפַנְקִין וְתִידְעִין אְרֵי אְנָא יוי פָרְקִיך וּמשֵיזְבִיך תַקִיפָא דְיַעְקֹב׃ </a:t>
                      </a:r>
                      <a:r>
                        <a:rPr lang="he-IL" sz="2000" b="0" i="0" u="none" strike="noStrike">
                          <a:solidFill>
                            <a:srgbClr val="00B0F0"/>
                          </a:solidFill>
                          <a:effectLst/>
                          <a:latin typeface="Arial" panose="020B0604020202020204" pitchFamily="34" charset="0"/>
                          <a:cs typeface="+mj-cs"/>
                        </a:rPr>
                        <a:t>יז</a:t>
                      </a:r>
                      <a:r>
                        <a:rPr lang="he-IL" sz="2000" b="0" i="0" u="none" strike="noStrike">
                          <a:solidFill>
                            <a:schemeClr val="bg1"/>
                          </a:solidFill>
                          <a:effectLst/>
                          <a:latin typeface="Arial" panose="020B0604020202020204" pitchFamily="34" charset="0"/>
                          <a:cs typeface="+mj-cs"/>
                        </a:rPr>
                        <a:t>     חְלָף נְחָשָא דְבַזוּ מִנִיך יְרוּשלַם אַיתִי דַהבָא וּחלָף בַרזְלָא אַיתִי כַספָא וּחלָף אָעַיָא נְחָשָא וּחלָף אַבנַיָא בַרזְלָא וַאְשַוֵי פַרנָסַך </a:t>
                      </a:r>
                      <a:r>
                        <a:rPr lang="he-IL" sz="2000" b="0" i="0" u="none" strike="noStrike">
                          <a:solidFill>
                            <a:srgbClr val="92D050"/>
                          </a:solidFill>
                          <a:effectLst/>
                          <a:latin typeface="Arial" panose="020B0604020202020204" pitchFamily="34" charset="0"/>
                          <a:cs typeface="+mj-cs"/>
                        </a:rPr>
                        <a:t>שְלָם וְשִלטֹונַך בְזָכוּ</a:t>
                      </a:r>
                      <a:r>
                        <a:rPr lang="he-IL" sz="2000" b="0" i="0" u="none" strike="noStrike">
                          <a:solidFill>
                            <a:schemeClr val="bg1"/>
                          </a:solidFill>
                          <a:effectLst/>
                          <a:latin typeface="Arial" panose="020B0604020202020204" pitchFamily="34" charset="0"/>
                          <a:cs typeface="+mj-cs"/>
                        </a:rPr>
                        <a:t>׃ </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110639"/>
                  </a:ext>
                </a:extLst>
              </a:tr>
            </a:tbl>
          </a:graphicData>
        </a:graphic>
      </p:graphicFrame>
      <p:grpSp>
        <p:nvGrpSpPr>
          <p:cNvPr id="7" name="Group 6">
            <a:extLst>
              <a:ext uri="{FF2B5EF4-FFF2-40B4-BE49-F238E27FC236}">
                <a16:creationId xmlns:a16="http://schemas.microsoft.com/office/drawing/2014/main" id="{CA79E317-C145-7D8F-D39B-3E91D829E855}"/>
              </a:ext>
            </a:extLst>
          </p:cNvPr>
          <p:cNvGrpSpPr/>
          <p:nvPr/>
        </p:nvGrpSpPr>
        <p:grpSpPr>
          <a:xfrm>
            <a:off x="5010156" y="876908"/>
            <a:ext cx="6161400" cy="125280"/>
            <a:chOff x="5010156" y="876908"/>
            <a:chExt cx="6161400" cy="12528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6081340-2A3A-3CA5-343F-DA0932F0EB98}"/>
                    </a:ext>
                  </a:extLst>
                </p14:cNvPr>
                <p14:cNvContentPartPr/>
                <p14:nvPr/>
              </p14:nvContentPartPr>
              <p14:xfrm>
                <a:off x="8719596" y="887348"/>
                <a:ext cx="2451960" cy="114840"/>
              </p14:xfrm>
            </p:contentPart>
          </mc:Choice>
          <mc:Fallback>
            <p:pic>
              <p:nvPicPr>
                <p:cNvPr id="4" name="Ink 3">
                  <a:extLst>
                    <a:ext uri="{FF2B5EF4-FFF2-40B4-BE49-F238E27FC236}">
                      <a16:creationId xmlns:a16="http://schemas.microsoft.com/office/drawing/2014/main" id="{E6081340-2A3A-3CA5-343F-DA0932F0EB98}"/>
                    </a:ext>
                  </a:extLst>
                </p:cNvPr>
                <p:cNvPicPr/>
                <p:nvPr/>
              </p:nvPicPr>
              <p:blipFill>
                <a:blip r:embed="rId5"/>
                <a:stretch>
                  <a:fillRect/>
                </a:stretch>
              </p:blipFill>
              <p:spPr>
                <a:xfrm>
                  <a:off x="8701596" y="869708"/>
                  <a:ext cx="24876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7E016F0-693B-8A52-6E5A-092FB6C172C7}"/>
                    </a:ext>
                  </a:extLst>
                </p14:cNvPr>
                <p14:cNvContentPartPr/>
                <p14:nvPr/>
              </p14:nvContentPartPr>
              <p14:xfrm>
                <a:off x="5010156" y="876908"/>
                <a:ext cx="1904040" cy="118800"/>
              </p14:xfrm>
            </p:contentPart>
          </mc:Choice>
          <mc:Fallback>
            <p:pic>
              <p:nvPicPr>
                <p:cNvPr id="5" name="Ink 4">
                  <a:extLst>
                    <a:ext uri="{FF2B5EF4-FFF2-40B4-BE49-F238E27FC236}">
                      <a16:creationId xmlns:a16="http://schemas.microsoft.com/office/drawing/2014/main" id="{07E016F0-693B-8A52-6E5A-092FB6C172C7}"/>
                    </a:ext>
                  </a:extLst>
                </p:cNvPr>
                <p:cNvPicPr/>
                <p:nvPr/>
              </p:nvPicPr>
              <p:blipFill>
                <a:blip r:embed="rId7"/>
                <a:stretch>
                  <a:fillRect/>
                </a:stretch>
              </p:blipFill>
              <p:spPr>
                <a:xfrm>
                  <a:off x="4992156" y="858908"/>
                  <a:ext cx="1939680" cy="154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7CA19B0-79C1-C221-7026-556992558614}"/>
                  </a:ext>
                </a:extLst>
              </p14:cNvPr>
              <p14:cNvContentPartPr/>
              <p14:nvPr/>
            </p14:nvContentPartPr>
            <p14:xfrm>
              <a:off x="6585876" y="1550468"/>
              <a:ext cx="883800" cy="87480"/>
            </p14:xfrm>
          </p:contentPart>
        </mc:Choice>
        <mc:Fallback>
          <p:pic>
            <p:nvPicPr>
              <p:cNvPr id="9" name="Ink 8">
                <a:extLst>
                  <a:ext uri="{FF2B5EF4-FFF2-40B4-BE49-F238E27FC236}">
                    <a16:creationId xmlns:a16="http://schemas.microsoft.com/office/drawing/2014/main" id="{07CA19B0-79C1-C221-7026-556992558614}"/>
                  </a:ext>
                </a:extLst>
              </p:cNvPr>
              <p:cNvPicPr/>
              <p:nvPr/>
            </p:nvPicPr>
            <p:blipFill>
              <a:blip r:embed="rId9"/>
              <a:stretch>
                <a:fillRect/>
              </a:stretch>
            </p:blipFill>
            <p:spPr>
              <a:xfrm>
                <a:off x="6568236" y="1532828"/>
                <a:ext cx="919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E27947A-D908-2684-B2DF-4CF243351E38}"/>
                  </a:ext>
                </a:extLst>
              </p14:cNvPr>
              <p14:cNvContentPartPr/>
              <p14:nvPr/>
            </p14:nvContentPartPr>
            <p14:xfrm>
              <a:off x="8272116" y="1855388"/>
              <a:ext cx="1290600" cy="47880"/>
            </p14:xfrm>
          </p:contentPart>
        </mc:Choice>
        <mc:Fallback>
          <p:pic>
            <p:nvPicPr>
              <p:cNvPr id="10" name="Ink 9">
                <a:extLst>
                  <a:ext uri="{FF2B5EF4-FFF2-40B4-BE49-F238E27FC236}">
                    <a16:creationId xmlns:a16="http://schemas.microsoft.com/office/drawing/2014/main" id="{8E27947A-D908-2684-B2DF-4CF243351E38}"/>
                  </a:ext>
                </a:extLst>
              </p:cNvPr>
              <p:cNvPicPr/>
              <p:nvPr/>
            </p:nvPicPr>
            <p:blipFill>
              <a:blip r:embed="rId11"/>
              <a:stretch>
                <a:fillRect/>
              </a:stretch>
            </p:blipFill>
            <p:spPr>
              <a:xfrm>
                <a:off x="8254116" y="1837388"/>
                <a:ext cx="1326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CAD8959-0D74-94E2-A21B-8DF7ACBD0726}"/>
                  </a:ext>
                </a:extLst>
              </p14:cNvPr>
              <p14:cNvContentPartPr/>
              <p14:nvPr/>
            </p14:nvContentPartPr>
            <p14:xfrm>
              <a:off x="9431676" y="2156348"/>
              <a:ext cx="2194920" cy="53280"/>
            </p14:xfrm>
          </p:contentPart>
        </mc:Choice>
        <mc:Fallback>
          <p:pic>
            <p:nvPicPr>
              <p:cNvPr id="11" name="Ink 10">
                <a:extLst>
                  <a:ext uri="{FF2B5EF4-FFF2-40B4-BE49-F238E27FC236}">
                    <a16:creationId xmlns:a16="http://schemas.microsoft.com/office/drawing/2014/main" id="{0CAD8959-0D74-94E2-A21B-8DF7ACBD0726}"/>
                  </a:ext>
                </a:extLst>
              </p:cNvPr>
              <p:cNvPicPr/>
              <p:nvPr/>
            </p:nvPicPr>
            <p:blipFill>
              <a:blip r:embed="rId13"/>
              <a:stretch>
                <a:fillRect/>
              </a:stretch>
            </p:blipFill>
            <p:spPr>
              <a:xfrm>
                <a:off x="9413676" y="2138348"/>
                <a:ext cx="2230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4F865598-11BB-0E04-9662-E62A4850D96E}"/>
                  </a:ext>
                </a:extLst>
              </p14:cNvPr>
              <p14:cNvContentPartPr/>
              <p14:nvPr/>
            </p14:nvContentPartPr>
            <p14:xfrm>
              <a:off x="4613076" y="1874108"/>
              <a:ext cx="1199520" cy="41400"/>
            </p14:xfrm>
          </p:contentPart>
        </mc:Choice>
        <mc:Fallback>
          <p:pic>
            <p:nvPicPr>
              <p:cNvPr id="12" name="Ink 11">
                <a:extLst>
                  <a:ext uri="{FF2B5EF4-FFF2-40B4-BE49-F238E27FC236}">
                    <a16:creationId xmlns:a16="http://schemas.microsoft.com/office/drawing/2014/main" id="{4F865598-11BB-0E04-9662-E62A4850D96E}"/>
                  </a:ext>
                </a:extLst>
              </p:cNvPr>
              <p:cNvPicPr/>
              <p:nvPr/>
            </p:nvPicPr>
            <p:blipFill>
              <a:blip r:embed="rId15"/>
              <a:stretch>
                <a:fillRect/>
              </a:stretch>
            </p:blipFill>
            <p:spPr>
              <a:xfrm>
                <a:off x="4595436" y="1856108"/>
                <a:ext cx="1235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B87BEA3-17F7-2E8A-DD94-107AB0C7F132}"/>
                  </a:ext>
                </a:extLst>
              </p14:cNvPr>
              <p14:cNvContentPartPr/>
              <p14:nvPr/>
            </p14:nvContentPartPr>
            <p14:xfrm>
              <a:off x="5838876" y="2147708"/>
              <a:ext cx="1967040" cy="77760"/>
            </p14:xfrm>
          </p:contentPart>
        </mc:Choice>
        <mc:Fallback>
          <p:pic>
            <p:nvPicPr>
              <p:cNvPr id="13" name="Ink 12">
                <a:extLst>
                  <a:ext uri="{FF2B5EF4-FFF2-40B4-BE49-F238E27FC236}">
                    <a16:creationId xmlns:a16="http://schemas.microsoft.com/office/drawing/2014/main" id="{1B87BEA3-17F7-2E8A-DD94-107AB0C7F132}"/>
                  </a:ext>
                </a:extLst>
              </p:cNvPr>
              <p:cNvPicPr/>
              <p:nvPr/>
            </p:nvPicPr>
            <p:blipFill>
              <a:blip r:embed="rId17"/>
              <a:stretch>
                <a:fillRect/>
              </a:stretch>
            </p:blipFill>
            <p:spPr>
              <a:xfrm>
                <a:off x="5820876" y="2129708"/>
                <a:ext cx="2002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80DFAD3-CDDB-AA8F-802C-3C84063F74A1}"/>
                  </a:ext>
                </a:extLst>
              </p14:cNvPr>
              <p14:cNvContentPartPr/>
              <p14:nvPr/>
            </p14:nvContentPartPr>
            <p14:xfrm>
              <a:off x="3017196" y="1521668"/>
              <a:ext cx="1134720" cy="431280"/>
            </p14:xfrm>
          </p:contentPart>
        </mc:Choice>
        <mc:Fallback>
          <p:pic>
            <p:nvPicPr>
              <p:cNvPr id="14" name="Ink 13">
                <a:extLst>
                  <a:ext uri="{FF2B5EF4-FFF2-40B4-BE49-F238E27FC236}">
                    <a16:creationId xmlns:a16="http://schemas.microsoft.com/office/drawing/2014/main" id="{680DFAD3-CDDB-AA8F-802C-3C84063F74A1}"/>
                  </a:ext>
                </a:extLst>
              </p:cNvPr>
              <p:cNvPicPr/>
              <p:nvPr/>
            </p:nvPicPr>
            <p:blipFill>
              <a:blip r:embed="rId19"/>
              <a:stretch>
                <a:fillRect/>
              </a:stretch>
            </p:blipFill>
            <p:spPr>
              <a:xfrm>
                <a:off x="2999196" y="1503668"/>
                <a:ext cx="117036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8F68C9F9-5915-3747-80D6-89A9C21F54AC}"/>
                  </a:ext>
                </a:extLst>
              </p14:cNvPr>
              <p14:cNvContentPartPr/>
              <p14:nvPr/>
            </p14:nvContentPartPr>
            <p14:xfrm>
              <a:off x="4698396" y="2499068"/>
              <a:ext cx="1027080" cy="70920"/>
            </p14:xfrm>
          </p:contentPart>
        </mc:Choice>
        <mc:Fallback>
          <p:pic>
            <p:nvPicPr>
              <p:cNvPr id="15" name="Ink 14">
                <a:extLst>
                  <a:ext uri="{FF2B5EF4-FFF2-40B4-BE49-F238E27FC236}">
                    <a16:creationId xmlns:a16="http://schemas.microsoft.com/office/drawing/2014/main" id="{8F68C9F9-5915-3747-80D6-89A9C21F54AC}"/>
                  </a:ext>
                </a:extLst>
              </p:cNvPr>
              <p:cNvPicPr/>
              <p:nvPr/>
            </p:nvPicPr>
            <p:blipFill>
              <a:blip r:embed="rId21"/>
              <a:stretch>
                <a:fillRect/>
              </a:stretch>
            </p:blipFill>
            <p:spPr>
              <a:xfrm>
                <a:off x="4680396" y="2481428"/>
                <a:ext cx="1062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E39D4742-C669-2760-BFBC-2F7983D72247}"/>
                  </a:ext>
                </a:extLst>
              </p14:cNvPr>
              <p14:cNvContentPartPr/>
              <p14:nvPr/>
            </p14:nvContentPartPr>
            <p14:xfrm>
              <a:off x="4318596" y="3051668"/>
              <a:ext cx="1274400" cy="79920"/>
            </p14:xfrm>
          </p:contentPart>
        </mc:Choice>
        <mc:Fallback>
          <p:pic>
            <p:nvPicPr>
              <p:cNvPr id="16" name="Ink 15">
                <a:extLst>
                  <a:ext uri="{FF2B5EF4-FFF2-40B4-BE49-F238E27FC236}">
                    <a16:creationId xmlns:a16="http://schemas.microsoft.com/office/drawing/2014/main" id="{E39D4742-C669-2760-BFBC-2F7983D72247}"/>
                  </a:ext>
                </a:extLst>
              </p:cNvPr>
              <p:cNvPicPr/>
              <p:nvPr/>
            </p:nvPicPr>
            <p:blipFill>
              <a:blip r:embed="rId23"/>
              <a:stretch>
                <a:fillRect/>
              </a:stretch>
            </p:blipFill>
            <p:spPr>
              <a:xfrm>
                <a:off x="4300956" y="3034028"/>
                <a:ext cx="1310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8AFD7538-AC47-A9FE-7E82-0AFB348F09B8}"/>
                  </a:ext>
                </a:extLst>
              </p14:cNvPr>
              <p14:cNvContentPartPr/>
              <p14:nvPr/>
            </p14:nvContentPartPr>
            <p14:xfrm>
              <a:off x="538956" y="2450108"/>
              <a:ext cx="1239120" cy="102960"/>
            </p14:xfrm>
          </p:contentPart>
        </mc:Choice>
        <mc:Fallback>
          <p:pic>
            <p:nvPicPr>
              <p:cNvPr id="17" name="Ink 16">
                <a:extLst>
                  <a:ext uri="{FF2B5EF4-FFF2-40B4-BE49-F238E27FC236}">
                    <a16:creationId xmlns:a16="http://schemas.microsoft.com/office/drawing/2014/main" id="{8AFD7538-AC47-A9FE-7E82-0AFB348F09B8}"/>
                  </a:ext>
                </a:extLst>
              </p:cNvPr>
              <p:cNvPicPr/>
              <p:nvPr/>
            </p:nvPicPr>
            <p:blipFill>
              <a:blip r:embed="rId25"/>
              <a:stretch>
                <a:fillRect/>
              </a:stretch>
            </p:blipFill>
            <p:spPr>
              <a:xfrm>
                <a:off x="520956" y="2432468"/>
                <a:ext cx="127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FBEC883-179F-BFDB-373F-35B59502D53C}"/>
                  </a:ext>
                </a:extLst>
              </p14:cNvPr>
              <p14:cNvContentPartPr/>
              <p14:nvPr/>
            </p14:nvContentPartPr>
            <p14:xfrm>
              <a:off x="5719356" y="3331028"/>
              <a:ext cx="1254240" cy="110880"/>
            </p14:xfrm>
          </p:contentPart>
        </mc:Choice>
        <mc:Fallback>
          <p:pic>
            <p:nvPicPr>
              <p:cNvPr id="18" name="Ink 17">
                <a:extLst>
                  <a:ext uri="{FF2B5EF4-FFF2-40B4-BE49-F238E27FC236}">
                    <a16:creationId xmlns:a16="http://schemas.microsoft.com/office/drawing/2014/main" id="{2FBEC883-179F-BFDB-373F-35B59502D53C}"/>
                  </a:ext>
                </a:extLst>
              </p:cNvPr>
              <p:cNvPicPr/>
              <p:nvPr/>
            </p:nvPicPr>
            <p:blipFill>
              <a:blip r:embed="rId27"/>
              <a:stretch>
                <a:fillRect/>
              </a:stretch>
            </p:blipFill>
            <p:spPr>
              <a:xfrm>
                <a:off x="5701356" y="3313388"/>
                <a:ext cx="1289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1F0A02B-5A66-6ABC-BD93-A227946F76F7}"/>
                  </a:ext>
                </a:extLst>
              </p14:cNvPr>
              <p14:cNvContentPartPr/>
              <p14:nvPr/>
            </p14:nvContentPartPr>
            <p14:xfrm>
              <a:off x="3174156" y="2764388"/>
              <a:ext cx="1042560" cy="83880"/>
            </p14:xfrm>
          </p:contentPart>
        </mc:Choice>
        <mc:Fallback>
          <p:pic>
            <p:nvPicPr>
              <p:cNvPr id="19" name="Ink 18">
                <a:extLst>
                  <a:ext uri="{FF2B5EF4-FFF2-40B4-BE49-F238E27FC236}">
                    <a16:creationId xmlns:a16="http://schemas.microsoft.com/office/drawing/2014/main" id="{01F0A02B-5A66-6ABC-BD93-A227946F76F7}"/>
                  </a:ext>
                </a:extLst>
              </p:cNvPr>
              <p:cNvPicPr/>
              <p:nvPr/>
            </p:nvPicPr>
            <p:blipFill>
              <a:blip r:embed="rId29"/>
              <a:stretch>
                <a:fillRect/>
              </a:stretch>
            </p:blipFill>
            <p:spPr>
              <a:xfrm>
                <a:off x="3156156" y="2746388"/>
                <a:ext cx="1078200" cy="119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0" name="Ink 19">
                <a:extLst>
                  <a:ext uri="{FF2B5EF4-FFF2-40B4-BE49-F238E27FC236}">
                    <a16:creationId xmlns:a16="http://schemas.microsoft.com/office/drawing/2014/main" id="{D04D7F40-5CE1-39B2-F09C-81BEE302E1C7}"/>
                  </a:ext>
                </a:extLst>
              </p14:cNvPr>
              <p14:cNvContentPartPr/>
              <p14:nvPr/>
            </p14:nvContentPartPr>
            <p14:xfrm>
              <a:off x="6303636" y="3973268"/>
              <a:ext cx="827280" cy="115560"/>
            </p14:xfrm>
          </p:contentPart>
        </mc:Choice>
        <mc:Fallback>
          <p:pic>
            <p:nvPicPr>
              <p:cNvPr id="20" name="Ink 19">
                <a:extLst>
                  <a:ext uri="{FF2B5EF4-FFF2-40B4-BE49-F238E27FC236}">
                    <a16:creationId xmlns:a16="http://schemas.microsoft.com/office/drawing/2014/main" id="{D04D7F40-5CE1-39B2-F09C-81BEE302E1C7}"/>
                  </a:ext>
                </a:extLst>
              </p:cNvPr>
              <p:cNvPicPr/>
              <p:nvPr/>
            </p:nvPicPr>
            <p:blipFill>
              <a:blip r:embed="rId31"/>
              <a:stretch>
                <a:fillRect/>
              </a:stretch>
            </p:blipFill>
            <p:spPr>
              <a:xfrm>
                <a:off x="6272316" y="3941948"/>
                <a:ext cx="889920" cy="178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1" name="Ink 20">
                <a:extLst>
                  <a:ext uri="{FF2B5EF4-FFF2-40B4-BE49-F238E27FC236}">
                    <a16:creationId xmlns:a16="http://schemas.microsoft.com/office/drawing/2014/main" id="{4E7FC47A-D78D-FA4C-B054-8B00972F348B}"/>
                  </a:ext>
                </a:extLst>
              </p14:cNvPr>
              <p14:cNvContentPartPr/>
              <p14:nvPr/>
            </p14:nvContentPartPr>
            <p14:xfrm>
              <a:off x="4868316" y="3972548"/>
              <a:ext cx="1421280" cy="92160"/>
            </p14:xfrm>
          </p:contentPart>
        </mc:Choice>
        <mc:Fallback>
          <p:pic>
            <p:nvPicPr>
              <p:cNvPr id="21" name="Ink 20">
                <a:extLst>
                  <a:ext uri="{FF2B5EF4-FFF2-40B4-BE49-F238E27FC236}">
                    <a16:creationId xmlns:a16="http://schemas.microsoft.com/office/drawing/2014/main" id="{4E7FC47A-D78D-FA4C-B054-8B00972F348B}"/>
                  </a:ext>
                </a:extLst>
              </p:cNvPr>
              <p:cNvPicPr/>
              <p:nvPr/>
            </p:nvPicPr>
            <p:blipFill>
              <a:blip r:embed="rId33"/>
              <a:stretch>
                <a:fillRect/>
              </a:stretch>
            </p:blipFill>
            <p:spPr>
              <a:xfrm>
                <a:off x="4836996" y="3941228"/>
                <a:ext cx="1483920" cy="154800"/>
              </a:xfrm>
              <a:prstGeom prst="rect">
                <a:avLst/>
              </a:prstGeom>
            </p:spPr>
          </p:pic>
        </mc:Fallback>
      </mc:AlternateContent>
      <p:grpSp>
        <p:nvGrpSpPr>
          <p:cNvPr id="24" name="Group 23">
            <a:extLst>
              <a:ext uri="{FF2B5EF4-FFF2-40B4-BE49-F238E27FC236}">
                <a16:creationId xmlns:a16="http://schemas.microsoft.com/office/drawing/2014/main" id="{83ADB6BF-9929-FD04-DD49-12922E235A07}"/>
              </a:ext>
            </a:extLst>
          </p:cNvPr>
          <p:cNvGrpSpPr/>
          <p:nvPr/>
        </p:nvGrpSpPr>
        <p:grpSpPr>
          <a:xfrm>
            <a:off x="5368716" y="4263428"/>
            <a:ext cx="1234080" cy="60840"/>
            <a:chOff x="5368716" y="4263428"/>
            <a:chExt cx="1234080" cy="60840"/>
          </a:xfrm>
        </p:grpSpPr>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2" name="Ink 21">
                  <a:extLst>
                    <a:ext uri="{FF2B5EF4-FFF2-40B4-BE49-F238E27FC236}">
                      <a16:creationId xmlns:a16="http://schemas.microsoft.com/office/drawing/2014/main" id="{7999ED06-1C4F-72F1-2C7C-AA115C162415}"/>
                    </a:ext>
                  </a:extLst>
                </p14:cNvPr>
                <p14:cNvContentPartPr/>
                <p14:nvPr/>
              </p14:nvContentPartPr>
              <p14:xfrm>
                <a:off x="6532596" y="4263428"/>
                <a:ext cx="30240" cy="43560"/>
              </p14:xfrm>
            </p:contentPart>
          </mc:Choice>
          <mc:Fallback>
            <p:pic>
              <p:nvPicPr>
                <p:cNvPr id="22" name="Ink 21">
                  <a:extLst>
                    <a:ext uri="{FF2B5EF4-FFF2-40B4-BE49-F238E27FC236}">
                      <a16:creationId xmlns:a16="http://schemas.microsoft.com/office/drawing/2014/main" id="{7999ED06-1C4F-72F1-2C7C-AA115C162415}"/>
                    </a:ext>
                  </a:extLst>
                </p:cNvPr>
                <p:cNvPicPr/>
                <p:nvPr/>
              </p:nvPicPr>
              <p:blipFill>
                <a:blip r:embed="rId35"/>
                <a:stretch>
                  <a:fillRect/>
                </a:stretch>
              </p:blipFill>
              <p:spPr>
                <a:xfrm>
                  <a:off x="6501276" y="4232108"/>
                  <a:ext cx="92880" cy="106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23" name="Ink 22">
                  <a:extLst>
                    <a:ext uri="{FF2B5EF4-FFF2-40B4-BE49-F238E27FC236}">
                      <a16:creationId xmlns:a16="http://schemas.microsoft.com/office/drawing/2014/main" id="{13226053-89A5-750F-60AB-FB74BD84D16B}"/>
                    </a:ext>
                  </a:extLst>
                </p14:cNvPr>
                <p14:cNvContentPartPr/>
                <p14:nvPr/>
              </p14:nvContentPartPr>
              <p14:xfrm>
                <a:off x="5368716" y="4278188"/>
                <a:ext cx="1234080" cy="46080"/>
              </p14:xfrm>
            </p:contentPart>
          </mc:Choice>
          <mc:Fallback>
            <p:pic>
              <p:nvPicPr>
                <p:cNvPr id="23" name="Ink 22">
                  <a:extLst>
                    <a:ext uri="{FF2B5EF4-FFF2-40B4-BE49-F238E27FC236}">
                      <a16:creationId xmlns:a16="http://schemas.microsoft.com/office/drawing/2014/main" id="{13226053-89A5-750F-60AB-FB74BD84D16B}"/>
                    </a:ext>
                  </a:extLst>
                </p:cNvPr>
                <p:cNvPicPr/>
                <p:nvPr/>
              </p:nvPicPr>
              <p:blipFill>
                <a:blip r:embed="rId37"/>
                <a:stretch>
                  <a:fillRect/>
                </a:stretch>
              </p:blipFill>
              <p:spPr>
                <a:xfrm>
                  <a:off x="5337396" y="4246868"/>
                  <a:ext cx="1296720" cy="108720"/>
                </a:xfrm>
                <a:prstGeom prst="rect">
                  <a:avLst/>
                </a:prstGeom>
              </p:spPr>
            </p:pic>
          </mc:Fallback>
        </mc:AlternateContent>
      </p:grpSp>
    </p:spTree>
    <p:extLst>
      <p:ext uri="{BB962C8B-B14F-4D97-AF65-F5344CB8AC3E}">
        <p14:creationId xmlns:p14="http://schemas.microsoft.com/office/powerpoint/2010/main" val="1405566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A09F1BC-FD9F-B934-0F9B-20E30DF2BFE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48CAC66-A674-1639-552A-0058FE544443}"/>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ABCF0A-9539-45D5-8DAA-A0CB782533D6}"/>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EB9E1DF-508F-0444-7B25-8695615B3377}"/>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1D83D42A-D3D6-646D-7DFA-3FC895EC9D7D}"/>
              </a:ext>
            </a:extLst>
          </p:cNvPr>
          <p:cNvGraphicFramePr>
            <a:graphicFrameLocks noGrp="1"/>
          </p:cNvGraphicFramePr>
          <p:nvPr>
            <p:extLst>
              <p:ext uri="{D42A27DB-BD31-4B8C-83A1-F6EECF244321}">
                <p14:modId xmlns:p14="http://schemas.microsoft.com/office/powerpoint/2010/main" val="3142329435"/>
              </p:ext>
            </p:extLst>
          </p:nvPr>
        </p:nvGraphicFramePr>
        <p:xfrm>
          <a:off x="425449" y="291401"/>
          <a:ext cx="8864601" cy="5308600"/>
        </p:xfrm>
        <a:graphic>
          <a:graphicData uri="http://schemas.openxmlformats.org/drawingml/2006/table">
            <a:tbl>
              <a:tblPr/>
              <a:tblGrid>
                <a:gridCol w="2954867">
                  <a:extLst>
                    <a:ext uri="{9D8B030D-6E8A-4147-A177-3AD203B41FA5}">
                      <a16:colId xmlns:a16="http://schemas.microsoft.com/office/drawing/2014/main" val="68837685"/>
                    </a:ext>
                  </a:extLst>
                </a:gridCol>
                <a:gridCol w="2954867">
                  <a:extLst>
                    <a:ext uri="{9D8B030D-6E8A-4147-A177-3AD203B41FA5}">
                      <a16:colId xmlns:a16="http://schemas.microsoft.com/office/drawing/2014/main" val="3048075011"/>
                    </a:ext>
                  </a:extLst>
                </a:gridCol>
                <a:gridCol w="2954867">
                  <a:extLst>
                    <a:ext uri="{9D8B030D-6E8A-4147-A177-3AD203B41FA5}">
                      <a16:colId xmlns:a16="http://schemas.microsoft.com/office/drawing/2014/main" val="2940954660"/>
                    </a:ext>
                  </a:extLst>
                </a:gridCol>
              </a:tblGrid>
              <a:tr h="0">
                <a:tc>
                  <a:txBody>
                    <a:bodyPr/>
                    <a:lstStyle/>
                    <a:p>
                      <a:pPr algn="r" rtl="0" fontAlgn="t"/>
                      <a:r>
                        <a:rPr lang="he-IL" sz="2000" b="1" i="0" u="none" strike="noStrike">
                          <a:solidFill>
                            <a:srgbClr val="00B0F0"/>
                          </a:solidFill>
                          <a:effectLst/>
                          <a:latin typeface="Arial" panose="020B0604020202020204" pitchFamily="34" charset="0"/>
                          <a:cs typeface="+mj-cs"/>
                        </a:rPr>
                        <a:t>﻿ספר ישעיה פרק ס</a:t>
                      </a:r>
                      <a:endParaRPr lang="he-IL" sz="3600">
                        <a:solidFill>
                          <a:srgbClr val="00B0F0"/>
                        </a:solidFill>
                        <a:effectLst/>
                        <a:cs typeface="+mj-cs"/>
                      </a:endParaRPr>
                    </a:p>
                    <a:p>
                      <a:pPr algn="r" rtl="0" fontAlgn="t"/>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לֹא-יִשָּׁמַע עוֹד חָמָס בְּאַרְצֵךְ שֹׁד וָשֶׁבֶר בִּגְבוּלָיִךְ וְקָרָאת יְשׁוּעָה חוֹמֹתַיִךְ וּשְׁעָרַיִךְ תְּהִלָּה: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לֹא-יִהְיֶה-לָּךְ עוֹד הַשֶּׁמֶשׁ לְאוֹר יוֹמָם וּלְנֹגַהּ הַיָּרֵחַ לֹא-יָאִיר לָךְ וְהָיָה-לָךְ יְהֹוָה לְאוֹר עוֹלָם וֵאלֹהַיִךְ לְתִפְאַרְתֵּךְ: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לֹא-יָבוֹא עוֹד שִׁמְשֵׁךְ וִירֵחֵךְ לֹא יֵאָסֵף כִּי יְהֹוָה יִהְיֶה-לָּךְ לְאוֹר עוֹלָם וְשָׁלְמוּ יְמֵי אֶבְלֵךְ: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וְעַמֵּךְ כֻּלָּם צַדִּיקִים לְעוֹלָם יִירְשׁוּ אָרֶץ נֵצֶר מַטָּעַו [מַטָּעַי] מַעֲשֵֹה יָדַי לְהִתְפָּאֵר: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הַקָּטֹן יִהְיֶה לָאֶלֶף וְהַצָּעִיר לְגוֹי עָצוּם אֲנִי יְהֹוָה בְּעִתָּהּ אֲחִישֶׁנָּה:       </a:t>
                      </a:r>
                      <a:endParaRPr lang="he-IL" sz="3600">
                        <a:solidFill>
                          <a:schemeClr val="bg1"/>
                        </a:solidFill>
                        <a:effectLst/>
                        <a:cs typeface="+mj-cs"/>
                      </a:endParaRPr>
                    </a:p>
                  </a:txBody>
                  <a:tcPr marL="63500" marR="63500" marT="63500" marB="6350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לוגוס</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לָא יִשתְמַע עֹוד </a:t>
                      </a:r>
                      <a:r>
                        <a:rPr lang="he-IL" sz="2000" b="0" i="0" u="none" strike="noStrike">
                          <a:solidFill>
                            <a:srgbClr val="92D050"/>
                          </a:solidFill>
                          <a:effectLst/>
                          <a:latin typeface="Arial" panose="020B0604020202020204" pitchFamily="34" charset="0"/>
                          <a:cs typeface="+mj-cs"/>
                        </a:rPr>
                        <a:t>חִטפָא</a:t>
                      </a:r>
                      <a:r>
                        <a:rPr lang="he-IL" sz="2000" b="0" i="0" u="none" strike="noStrike">
                          <a:solidFill>
                            <a:schemeClr val="bg1"/>
                          </a:solidFill>
                          <a:effectLst/>
                          <a:latin typeface="Arial" panose="020B0604020202020204" pitchFamily="34" charset="0"/>
                          <a:cs typeface="+mj-cs"/>
                        </a:rPr>
                        <a:t> בְאַרעִיך בִזָא וּתבָרָא בִתחוּמַך וִיעָרְעוּן </a:t>
                      </a:r>
                      <a:r>
                        <a:rPr lang="he-IL" sz="2000" b="0" i="0" u="none" strike="noStrike">
                          <a:solidFill>
                            <a:srgbClr val="FFFF00"/>
                          </a:solidFill>
                          <a:effectLst/>
                          <a:latin typeface="Arial" panose="020B0604020202020204" pitchFamily="34" charset="0"/>
                          <a:cs typeface="+mj-cs"/>
                        </a:rPr>
                        <a:t>פֻרקַן</a:t>
                      </a:r>
                      <a:r>
                        <a:rPr lang="he-IL" sz="2000" b="0" i="0" u="none" strike="noStrike">
                          <a:solidFill>
                            <a:schemeClr val="bg1"/>
                          </a:solidFill>
                          <a:effectLst/>
                          <a:latin typeface="Arial" panose="020B0604020202020204" pitchFamily="34" charset="0"/>
                          <a:cs typeface="+mj-cs"/>
                        </a:rPr>
                        <a:t> עַל שוּרַך וְעַל תַרעַך יְהֹון </a:t>
                      </a:r>
                      <a:r>
                        <a:rPr lang="he-IL" sz="2000" b="0" i="0" u="none" strike="noStrike">
                          <a:solidFill>
                            <a:srgbClr val="FFC000"/>
                          </a:solidFill>
                          <a:effectLst/>
                          <a:latin typeface="Arial" panose="020B0604020202020204" pitchFamily="34" charset="0"/>
                          <a:cs typeface="+mj-cs"/>
                        </a:rPr>
                        <a:t>מְשַבְחִין</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לָא תִצטַרכִין עֹוד לְנֵיהֹור שִמשָא בֵימָמָא וְאַף לָא לְזֵיהֹור סֵיהְרָא בְלֵיליָא וִיהֵי לִיך יוי </a:t>
                      </a:r>
                      <a:r>
                        <a:rPr lang="he-IL" sz="2000" b="0" i="0" u="none" strike="noStrike">
                          <a:solidFill>
                            <a:srgbClr val="FF0000"/>
                          </a:solidFill>
                          <a:effectLst/>
                          <a:latin typeface="Arial" panose="020B0604020202020204" pitchFamily="34" charset="0"/>
                          <a:cs typeface="+mj-cs"/>
                        </a:rPr>
                        <a:t>לְנֵיהֹור עָלַם </a:t>
                      </a:r>
                      <a:r>
                        <a:rPr lang="he-IL" sz="2000" b="0" i="0" u="none" strike="noStrike">
                          <a:solidFill>
                            <a:schemeClr val="bg1"/>
                          </a:solidFill>
                          <a:effectLst/>
                          <a:latin typeface="Arial" panose="020B0604020202020204" pitchFamily="34" charset="0"/>
                          <a:cs typeface="+mj-cs"/>
                        </a:rPr>
                        <a:t>וַאֲלָהֵיך </a:t>
                      </a:r>
                      <a:r>
                        <a:rPr lang="he-IL" sz="2000" b="0" i="0" u="none" strike="noStrike">
                          <a:solidFill>
                            <a:srgbClr val="92D050"/>
                          </a:solidFill>
                          <a:effectLst/>
                          <a:latin typeface="Arial" panose="020B0604020202020204" pitchFamily="34" charset="0"/>
                          <a:cs typeface="+mj-cs"/>
                        </a:rPr>
                        <a:t>לְתֻשבַחתִיך</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כ</a:t>
                      </a:r>
                      <a:r>
                        <a:rPr lang="he-IL" sz="2000" b="0" i="0" u="none" strike="noStrike">
                          <a:solidFill>
                            <a:schemeClr val="bg1"/>
                          </a:solidFill>
                          <a:effectLst/>
                          <a:latin typeface="Arial" panose="020B0604020202020204" pitchFamily="34" charset="0"/>
                          <a:cs typeface="+mj-cs"/>
                        </a:rPr>
                        <a:t>     לָא תִבטַל עֹוד </a:t>
                      </a:r>
                      <a:r>
                        <a:rPr lang="he-IL" sz="2000" b="0" i="0" u="none" strike="noStrike">
                          <a:solidFill>
                            <a:srgbClr val="FFFF00"/>
                          </a:solidFill>
                          <a:effectLst/>
                          <a:latin typeface="Arial" panose="020B0604020202020204" pitchFamily="34" charset="0"/>
                          <a:cs typeface="+mj-cs"/>
                        </a:rPr>
                        <a:t>מַלכוּתִיך</a:t>
                      </a:r>
                      <a:r>
                        <a:rPr lang="he-IL" sz="2000" b="0" i="0" u="none" strike="noStrike">
                          <a:solidFill>
                            <a:schemeClr val="bg1"/>
                          </a:solidFill>
                          <a:effectLst/>
                          <a:latin typeface="Arial" panose="020B0604020202020204" pitchFamily="34" charset="0"/>
                          <a:cs typeface="+mj-cs"/>
                        </a:rPr>
                        <a:t> וִיקָרִיך לָא יִעדֵי אְרֵי יוי יְהֵי לִיך לְנֵיהֹור עָלַם וְיִשלְמוּן יֹומֵי אַבלִיך׃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וְעַמִיך כוּלְהֹון </a:t>
                      </a:r>
                      <a:r>
                        <a:rPr lang="he-IL" sz="2000" b="0" i="0" u="none" strike="noStrike">
                          <a:solidFill>
                            <a:srgbClr val="FFC000"/>
                          </a:solidFill>
                          <a:effectLst/>
                          <a:latin typeface="Arial" panose="020B0604020202020204" pitchFamily="34" charset="0"/>
                          <a:cs typeface="+mj-cs"/>
                        </a:rPr>
                        <a:t>זַכָאִין</a:t>
                      </a:r>
                      <a:r>
                        <a:rPr lang="he-IL" sz="2000" b="0" i="0" u="none" strike="noStrike">
                          <a:solidFill>
                            <a:schemeClr val="bg1"/>
                          </a:solidFill>
                          <a:effectLst/>
                          <a:latin typeface="Arial" panose="020B0604020202020204" pitchFamily="34" charset="0"/>
                          <a:cs typeface="+mj-cs"/>
                        </a:rPr>
                        <a:t> לְעָלַם יַחסְנוּן </a:t>
                      </a:r>
                      <a:r>
                        <a:rPr lang="he-IL" sz="2000" b="0" i="0" u="none" strike="noStrike">
                          <a:solidFill>
                            <a:srgbClr val="FF0000"/>
                          </a:solidFill>
                          <a:effectLst/>
                          <a:latin typeface="Arial" panose="020B0604020202020204" pitchFamily="34" charset="0"/>
                          <a:cs typeface="+mj-cs"/>
                        </a:rPr>
                        <a:t>אַרעָא נִצבָא דְחַדוְתִי </a:t>
                      </a:r>
                      <a:r>
                        <a:rPr lang="he-IL" sz="2000" b="0" i="0" u="none" strike="noStrike">
                          <a:solidFill>
                            <a:srgbClr val="92D050"/>
                          </a:solidFill>
                          <a:effectLst/>
                          <a:latin typeface="Arial" panose="020B0604020202020204" pitchFamily="34" charset="0"/>
                          <a:cs typeface="+mj-cs"/>
                        </a:rPr>
                        <a:t>עֹובָד גְבוּרְתִי</a:t>
                      </a:r>
                      <a:r>
                        <a:rPr lang="he-IL" sz="2000" b="0" i="0" u="none" strike="noStrike">
                          <a:solidFill>
                            <a:schemeClr val="bg1"/>
                          </a:solidFill>
                          <a:effectLst/>
                          <a:latin typeface="Arial" panose="020B0604020202020204" pitchFamily="34" charset="0"/>
                          <a:cs typeface="+mj-cs"/>
                        </a:rPr>
                        <a:t> לְאִשתַבָחָא׃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דִזעֵיר בְהֹון יְהֵי לְאַלפָא וּ</a:t>
                      </a:r>
                      <a:r>
                        <a:rPr lang="he-IL" sz="2000" b="0" i="0" u="none" strike="noStrike">
                          <a:solidFill>
                            <a:srgbClr val="92D050"/>
                          </a:solidFill>
                          <a:effectLst/>
                          <a:latin typeface="Arial" panose="020B0604020202020204" pitchFamily="34" charset="0"/>
                          <a:cs typeface="+mj-cs"/>
                        </a:rPr>
                        <a:t>דחַלָש</a:t>
                      </a:r>
                      <a:r>
                        <a:rPr lang="he-IL" sz="2000" b="0" i="0" u="none" strike="noStrike">
                          <a:solidFill>
                            <a:schemeClr val="bg1"/>
                          </a:solidFill>
                          <a:effectLst/>
                          <a:latin typeface="Arial" panose="020B0604020202020204" pitchFamily="34" charset="0"/>
                          <a:cs typeface="+mj-cs"/>
                        </a:rPr>
                        <a:t> לְ</a:t>
                      </a:r>
                      <a:r>
                        <a:rPr lang="he-IL" sz="2000" b="0" i="0" u="none" strike="noStrike">
                          <a:solidFill>
                            <a:srgbClr val="FFC000"/>
                          </a:solidFill>
                          <a:effectLst/>
                          <a:latin typeface="Arial" panose="020B0604020202020204" pitchFamily="34" charset="0"/>
                          <a:cs typeface="+mj-cs"/>
                        </a:rPr>
                        <a:t>עַם</a:t>
                      </a:r>
                      <a:r>
                        <a:rPr lang="he-IL" sz="2000" b="0" i="0" u="none" strike="noStrike">
                          <a:solidFill>
                            <a:schemeClr val="bg1"/>
                          </a:solidFill>
                          <a:effectLst/>
                          <a:latin typeface="Arial" panose="020B0604020202020204" pitchFamily="34" charset="0"/>
                          <a:cs typeface="+mj-cs"/>
                        </a:rPr>
                        <a:t> ת</a:t>
                      </a:r>
                      <a:r>
                        <a:rPr lang="he-IL" sz="2000" b="0" i="0" u="none" strike="noStrike">
                          <a:solidFill>
                            <a:srgbClr val="FFC000"/>
                          </a:solidFill>
                          <a:effectLst/>
                          <a:latin typeface="Arial" panose="020B0604020202020204" pitchFamily="34" charset="0"/>
                          <a:cs typeface="+mj-cs"/>
                        </a:rPr>
                        <a:t>ַקִיף</a:t>
                      </a:r>
                      <a:r>
                        <a:rPr lang="he-IL" sz="2000" b="0" i="0" u="none" strike="noStrike">
                          <a:solidFill>
                            <a:schemeClr val="bg1"/>
                          </a:solidFill>
                          <a:effectLst/>
                          <a:latin typeface="Arial" panose="020B0604020202020204" pitchFamily="34" charset="0"/>
                          <a:cs typeface="+mj-cs"/>
                        </a:rPr>
                        <a:t> אְנָא </a:t>
                      </a:r>
                      <a:r>
                        <a:rPr lang="he-IL" sz="2000" b="0" i="0" u="none" strike="noStrike">
                          <a:solidFill>
                            <a:srgbClr val="FFFF00"/>
                          </a:solidFill>
                          <a:effectLst/>
                          <a:latin typeface="Arial" panose="020B0604020202020204" pitchFamily="34" charset="0"/>
                          <a:cs typeface="+mj-cs"/>
                        </a:rPr>
                        <a:t>יוי בְזִמנַה אַיתֵינַה</a:t>
                      </a:r>
                      <a:r>
                        <a:rPr lang="he-IL" sz="2000" b="0" i="0" u="none" strike="noStrike">
                          <a:solidFill>
                            <a:schemeClr val="bg1"/>
                          </a:solidFill>
                          <a:effectLst/>
                          <a:latin typeface="Arial" panose="020B0604020202020204" pitchFamily="34" charset="0"/>
                          <a:cs typeface="+mj-cs"/>
                        </a:rPr>
                        <a:t>׃</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r>
                        <a:rPr lang="he-IL" sz="2000" b="1" i="0" u="none" strike="noStrike">
                          <a:solidFill>
                            <a:srgbClr val="00B0F0"/>
                          </a:solidFill>
                          <a:effectLst/>
                          <a:latin typeface="Arial" panose="020B0604020202020204" pitchFamily="34" charset="0"/>
                          <a:cs typeface="+mj-cs"/>
                        </a:rPr>
                        <a:t>ספריה</a:t>
                      </a:r>
                      <a:endParaRPr lang="he-IL" sz="3600">
                        <a:solidFill>
                          <a:srgbClr val="00B0F0"/>
                        </a:solidFill>
                        <a:effectLst/>
                        <a:cs typeface="+mj-cs"/>
                      </a:endParaRPr>
                    </a:p>
                    <a:p>
                      <a:pPr algn="r" rtl="1" fontAlgn="t"/>
                      <a:r>
                        <a:rPr lang="he-IL" sz="2000" b="0" i="0" u="none" strike="noStrike">
                          <a:solidFill>
                            <a:srgbClr val="00B0F0"/>
                          </a:solidFill>
                          <a:effectLst/>
                          <a:latin typeface="Arial" panose="020B0604020202020204" pitchFamily="34" charset="0"/>
                          <a:cs typeface="+mj-cs"/>
                        </a:rPr>
                        <a:t>יח</a:t>
                      </a:r>
                      <a:r>
                        <a:rPr lang="he-IL" sz="2000" b="0" i="0" u="none" strike="noStrike">
                          <a:solidFill>
                            <a:schemeClr val="bg1"/>
                          </a:solidFill>
                          <a:effectLst/>
                          <a:latin typeface="Arial" panose="020B0604020202020204" pitchFamily="34" charset="0"/>
                          <a:cs typeface="+mj-cs"/>
                        </a:rPr>
                        <a:t>     לָא יִשתְמַע עֹוד </a:t>
                      </a:r>
                      <a:r>
                        <a:rPr lang="he-IL" sz="2000" b="0" i="0" u="none" strike="noStrike">
                          <a:solidFill>
                            <a:srgbClr val="92D050"/>
                          </a:solidFill>
                          <a:effectLst/>
                          <a:latin typeface="Arial" panose="020B0604020202020204" pitchFamily="34" charset="0"/>
                          <a:cs typeface="+mj-cs"/>
                        </a:rPr>
                        <a:t>חִטפָא</a:t>
                      </a:r>
                      <a:r>
                        <a:rPr lang="he-IL" sz="2000" b="0" i="0" u="none" strike="noStrike">
                          <a:solidFill>
                            <a:schemeClr val="bg1"/>
                          </a:solidFill>
                          <a:effectLst/>
                          <a:latin typeface="Arial" panose="020B0604020202020204" pitchFamily="34" charset="0"/>
                          <a:cs typeface="+mj-cs"/>
                        </a:rPr>
                        <a:t> בְאַרעִיך בִזָא וּתבָרָא בִתחוּמַך וִיעָרְעוּן </a:t>
                      </a:r>
                      <a:r>
                        <a:rPr lang="he-IL" sz="2000" b="0" i="0" u="none" strike="noStrike">
                          <a:solidFill>
                            <a:srgbClr val="FFFF00"/>
                          </a:solidFill>
                          <a:effectLst/>
                          <a:latin typeface="Arial" panose="020B0604020202020204" pitchFamily="34" charset="0"/>
                          <a:cs typeface="+mj-cs"/>
                        </a:rPr>
                        <a:t>פֻרקַן</a:t>
                      </a:r>
                      <a:r>
                        <a:rPr lang="he-IL" sz="2000" b="0" i="0" u="none" strike="noStrike">
                          <a:solidFill>
                            <a:schemeClr val="bg1"/>
                          </a:solidFill>
                          <a:effectLst/>
                          <a:latin typeface="Arial" panose="020B0604020202020204" pitchFamily="34" charset="0"/>
                          <a:cs typeface="+mj-cs"/>
                        </a:rPr>
                        <a:t> עַל שוּרַך וְעַל תַרעַך יְהֹון </a:t>
                      </a:r>
                      <a:r>
                        <a:rPr lang="he-IL" sz="2000" b="0" i="0" u="none" strike="noStrike">
                          <a:solidFill>
                            <a:srgbClr val="FFC000"/>
                          </a:solidFill>
                          <a:effectLst/>
                          <a:latin typeface="Arial" panose="020B0604020202020204" pitchFamily="34" charset="0"/>
                          <a:cs typeface="+mj-cs"/>
                        </a:rPr>
                        <a:t>מְשַבְחִין</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יט</a:t>
                      </a:r>
                      <a:r>
                        <a:rPr lang="he-IL" sz="2000" b="0" i="0" u="none" strike="noStrike">
                          <a:solidFill>
                            <a:schemeClr val="bg1"/>
                          </a:solidFill>
                          <a:effectLst/>
                          <a:latin typeface="Arial" panose="020B0604020202020204" pitchFamily="34" charset="0"/>
                          <a:cs typeface="+mj-cs"/>
                        </a:rPr>
                        <a:t>     לָא תִצטַרכִין עֹוד לְנֵיהֹור שִמשָא בֵימָמָא וְאַף לָא לְזֵיהֹור סֵיהְרָא בְלֵיליָא וִיהֵי לִיך יוי </a:t>
                      </a:r>
                      <a:r>
                        <a:rPr lang="he-IL" sz="2000" b="0" i="0" u="none" strike="noStrike">
                          <a:solidFill>
                            <a:srgbClr val="FF0000"/>
                          </a:solidFill>
                          <a:effectLst/>
                          <a:latin typeface="Arial" panose="020B0604020202020204" pitchFamily="34" charset="0"/>
                          <a:cs typeface="+mj-cs"/>
                        </a:rPr>
                        <a:t>לְנֵיהֹור עָלַם </a:t>
                      </a:r>
                      <a:r>
                        <a:rPr lang="he-IL" sz="2000" b="0" i="0" u="none" strike="noStrike">
                          <a:solidFill>
                            <a:schemeClr val="bg1"/>
                          </a:solidFill>
                          <a:effectLst/>
                          <a:latin typeface="Arial" panose="020B0604020202020204" pitchFamily="34" charset="0"/>
                          <a:cs typeface="+mj-cs"/>
                        </a:rPr>
                        <a:t>וַאֲלָהֵיך </a:t>
                      </a:r>
                      <a:r>
                        <a:rPr lang="he-IL" sz="2000" b="0" i="0" u="none" strike="noStrike">
                          <a:solidFill>
                            <a:srgbClr val="92D050"/>
                          </a:solidFill>
                          <a:effectLst/>
                          <a:latin typeface="Arial" panose="020B0604020202020204" pitchFamily="34" charset="0"/>
                          <a:cs typeface="+mj-cs"/>
                        </a:rPr>
                        <a:t>לְתֻשבַחתִיך</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00B0F0"/>
                          </a:solidFill>
                          <a:effectLst/>
                          <a:latin typeface="Arial" panose="020B0604020202020204" pitchFamily="34" charset="0"/>
                          <a:cs typeface="+mj-cs"/>
                        </a:rPr>
                        <a:t>כ </a:t>
                      </a:r>
                      <a:r>
                        <a:rPr lang="he-IL" sz="2000" b="0" i="0" u="none" strike="noStrike">
                          <a:solidFill>
                            <a:schemeClr val="bg1"/>
                          </a:solidFill>
                          <a:effectLst/>
                          <a:latin typeface="Arial" panose="020B0604020202020204" pitchFamily="34" charset="0"/>
                          <a:cs typeface="+mj-cs"/>
                        </a:rPr>
                        <a:t>    לָא תִבטַל עֹוד </a:t>
                      </a:r>
                      <a:r>
                        <a:rPr lang="he-IL" sz="2000" b="0" i="0" u="none" strike="noStrike">
                          <a:solidFill>
                            <a:srgbClr val="FFFF00"/>
                          </a:solidFill>
                          <a:effectLst/>
                          <a:latin typeface="Arial" panose="020B0604020202020204" pitchFamily="34" charset="0"/>
                          <a:cs typeface="+mj-cs"/>
                        </a:rPr>
                        <a:t>מַלכוּתִיך</a:t>
                      </a:r>
                      <a:r>
                        <a:rPr lang="he-IL" sz="2000" b="0" i="0" u="none" strike="noStrike">
                          <a:solidFill>
                            <a:schemeClr val="bg1"/>
                          </a:solidFill>
                          <a:effectLst/>
                          <a:latin typeface="Arial" panose="020B0604020202020204" pitchFamily="34" charset="0"/>
                          <a:cs typeface="+mj-cs"/>
                        </a:rPr>
                        <a:t> וִיקָרִיך לָא יִעדֵי אְרֵי יוי יְהֵי לִיך לְנֵיהֹור עָלַם וְיִשלְמוּן יֹומֵי אַבלִיך׃ </a:t>
                      </a:r>
                      <a:r>
                        <a:rPr lang="he-IL" sz="2000" b="0" i="0" u="none" strike="noStrike">
                          <a:solidFill>
                            <a:srgbClr val="00B0F0"/>
                          </a:solidFill>
                          <a:effectLst/>
                          <a:latin typeface="Arial" panose="020B0604020202020204" pitchFamily="34" charset="0"/>
                          <a:cs typeface="+mj-cs"/>
                        </a:rPr>
                        <a:t>כא</a:t>
                      </a:r>
                      <a:r>
                        <a:rPr lang="he-IL" sz="2000" b="0" i="0" u="none" strike="noStrike">
                          <a:solidFill>
                            <a:schemeClr val="bg1"/>
                          </a:solidFill>
                          <a:effectLst/>
                          <a:latin typeface="Arial" panose="020B0604020202020204" pitchFamily="34" charset="0"/>
                          <a:cs typeface="+mj-cs"/>
                        </a:rPr>
                        <a:t>     וְעַמִיך כוּלְהֹון </a:t>
                      </a:r>
                      <a:r>
                        <a:rPr lang="he-IL" sz="2000" b="0" i="0" u="none" strike="noStrike">
                          <a:solidFill>
                            <a:srgbClr val="FFC000"/>
                          </a:solidFill>
                          <a:effectLst/>
                          <a:latin typeface="Arial" panose="020B0604020202020204" pitchFamily="34" charset="0"/>
                          <a:cs typeface="+mj-cs"/>
                        </a:rPr>
                        <a:t>זַכָאִין</a:t>
                      </a:r>
                      <a:r>
                        <a:rPr lang="he-IL" sz="2000" b="0" i="0" u="none" strike="noStrike">
                          <a:solidFill>
                            <a:schemeClr val="bg1"/>
                          </a:solidFill>
                          <a:effectLst/>
                          <a:latin typeface="Arial" panose="020B0604020202020204" pitchFamily="34" charset="0"/>
                          <a:cs typeface="+mj-cs"/>
                        </a:rPr>
                        <a:t> לְעָלַם יַחסְנוּן </a:t>
                      </a:r>
                      <a:r>
                        <a:rPr lang="he-IL" sz="2000" b="0" i="0" u="none" strike="noStrike">
                          <a:solidFill>
                            <a:srgbClr val="FF0000"/>
                          </a:solidFill>
                          <a:effectLst/>
                          <a:latin typeface="Arial" panose="020B0604020202020204" pitchFamily="34" charset="0"/>
                          <a:cs typeface="+mj-cs"/>
                        </a:rPr>
                        <a:t>אַרעָא נִצבָא דְחַדוְתִי </a:t>
                      </a:r>
                      <a:r>
                        <a:rPr lang="he-IL" sz="2000" b="0" i="0" u="none" strike="noStrike">
                          <a:solidFill>
                            <a:srgbClr val="92D050"/>
                          </a:solidFill>
                          <a:effectLst/>
                          <a:latin typeface="Arial" panose="020B0604020202020204" pitchFamily="34" charset="0"/>
                          <a:cs typeface="+mj-cs"/>
                        </a:rPr>
                        <a:t>עֹובָד גְבוּרְתִי </a:t>
                      </a:r>
                      <a:r>
                        <a:rPr lang="he-IL" sz="2000" b="0" i="0" u="none" strike="noStrike">
                          <a:solidFill>
                            <a:schemeClr val="bg1"/>
                          </a:solidFill>
                          <a:effectLst/>
                          <a:latin typeface="Arial" panose="020B0604020202020204" pitchFamily="34" charset="0"/>
                          <a:cs typeface="+mj-cs"/>
                        </a:rPr>
                        <a:t>לְאִשתַבָחָא׃ </a:t>
                      </a:r>
                      <a:r>
                        <a:rPr lang="he-IL" sz="2000" b="0" i="0" u="none" strike="noStrike">
                          <a:solidFill>
                            <a:srgbClr val="00B0F0"/>
                          </a:solidFill>
                          <a:effectLst/>
                          <a:latin typeface="Arial" panose="020B0604020202020204" pitchFamily="34" charset="0"/>
                          <a:cs typeface="+mj-cs"/>
                        </a:rPr>
                        <a:t>כב</a:t>
                      </a:r>
                      <a:r>
                        <a:rPr lang="he-IL" sz="2000" b="0" i="0" u="none" strike="noStrike">
                          <a:solidFill>
                            <a:schemeClr val="bg1"/>
                          </a:solidFill>
                          <a:effectLst/>
                          <a:latin typeface="Arial" panose="020B0604020202020204" pitchFamily="34" charset="0"/>
                          <a:cs typeface="+mj-cs"/>
                        </a:rPr>
                        <a:t>     דִזעֵיר בְהֹון יְהֵי לְאַלפָא וּ</a:t>
                      </a:r>
                      <a:r>
                        <a:rPr lang="he-IL" sz="2000" b="0" i="0" u="none" strike="noStrike">
                          <a:solidFill>
                            <a:srgbClr val="92D050"/>
                          </a:solidFill>
                          <a:effectLst/>
                          <a:latin typeface="Arial" panose="020B0604020202020204" pitchFamily="34" charset="0"/>
                          <a:cs typeface="+mj-cs"/>
                        </a:rPr>
                        <a:t>דחַלָש</a:t>
                      </a:r>
                      <a:r>
                        <a:rPr lang="he-IL" sz="2000" b="0" i="0" u="none" strike="noStrike">
                          <a:solidFill>
                            <a:schemeClr val="bg1"/>
                          </a:solidFill>
                          <a:effectLst/>
                          <a:latin typeface="Arial" panose="020B0604020202020204" pitchFamily="34" charset="0"/>
                          <a:cs typeface="+mj-cs"/>
                        </a:rPr>
                        <a:t> לְע</a:t>
                      </a:r>
                      <a:r>
                        <a:rPr lang="he-IL" sz="2000" b="0" i="0" u="none" strike="noStrike">
                          <a:solidFill>
                            <a:srgbClr val="FFC000"/>
                          </a:solidFill>
                          <a:effectLst/>
                          <a:latin typeface="Arial" panose="020B0604020202020204" pitchFamily="34" charset="0"/>
                          <a:cs typeface="+mj-cs"/>
                        </a:rPr>
                        <a:t>ַם</a:t>
                      </a:r>
                      <a:r>
                        <a:rPr lang="he-IL" sz="2000" b="0" i="0" u="none" strike="noStrike">
                          <a:solidFill>
                            <a:schemeClr val="bg1"/>
                          </a:solidFill>
                          <a:effectLst/>
                          <a:latin typeface="Arial" panose="020B0604020202020204" pitchFamily="34" charset="0"/>
                          <a:cs typeface="+mj-cs"/>
                        </a:rPr>
                        <a:t> </a:t>
                      </a:r>
                      <a:r>
                        <a:rPr lang="he-IL" sz="2000" b="0" i="0" u="none" strike="noStrike">
                          <a:solidFill>
                            <a:srgbClr val="FFC000"/>
                          </a:solidFill>
                          <a:effectLst/>
                          <a:latin typeface="Arial" panose="020B0604020202020204" pitchFamily="34" charset="0"/>
                          <a:cs typeface="+mj-cs"/>
                        </a:rPr>
                        <a:t>תַקִיף</a:t>
                      </a:r>
                      <a:r>
                        <a:rPr lang="he-IL" sz="2000" b="0" i="0" u="none" strike="noStrike">
                          <a:solidFill>
                            <a:schemeClr val="bg1"/>
                          </a:solidFill>
                          <a:effectLst/>
                          <a:latin typeface="Arial" panose="020B0604020202020204" pitchFamily="34" charset="0"/>
                          <a:cs typeface="+mj-cs"/>
                        </a:rPr>
                        <a:t> אְנָא יוי </a:t>
                      </a:r>
                      <a:r>
                        <a:rPr lang="he-IL" sz="2000" b="0" i="0" u="none" strike="noStrike">
                          <a:solidFill>
                            <a:srgbClr val="FFFF00"/>
                          </a:solidFill>
                          <a:effectLst/>
                          <a:latin typeface="Arial" panose="020B0604020202020204" pitchFamily="34" charset="0"/>
                          <a:cs typeface="+mj-cs"/>
                        </a:rPr>
                        <a:t>בְזִמנַה אַיתֵינַה</a:t>
                      </a:r>
                      <a:r>
                        <a:rPr lang="he-IL" sz="2000" b="0" i="0" u="none" strike="noStrike">
                          <a:solidFill>
                            <a:schemeClr val="bg1"/>
                          </a:solidFill>
                          <a:effectLst/>
                          <a:latin typeface="Arial" panose="020B0604020202020204" pitchFamily="34" charset="0"/>
                          <a:cs typeface="+mj-cs"/>
                        </a:rPr>
                        <a:t>׃</a:t>
                      </a:r>
                      <a:endParaRPr lang="he-IL" sz="3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069308"/>
                  </a:ext>
                </a:extLst>
              </a:tr>
            </a:tbl>
          </a:graphicData>
        </a:graphic>
      </p:graphicFrame>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 name="Ink 2">
                <a:extLst>
                  <a:ext uri="{FF2B5EF4-FFF2-40B4-BE49-F238E27FC236}">
                    <a16:creationId xmlns:a16="http://schemas.microsoft.com/office/drawing/2014/main" id="{25EF7014-516B-8EFD-8E75-4F8AE396810C}"/>
                  </a:ext>
                </a:extLst>
              </p14:cNvPr>
              <p14:cNvContentPartPr/>
              <p14:nvPr/>
            </p14:nvContentPartPr>
            <p14:xfrm>
              <a:off x="3691476" y="953588"/>
              <a:ext cx="822960" cy="110520"/>
            </p14:xfrm>
          </p:contentPart>
        </mc:Choice>
        <mc:Fallback>
          <p:pic>
            <p:nvPicPr>
              <p:cNvPr id="3" name="Ink 2">
                <a:extLst>
                  <a:ext uri="{FF2B5EF4-FFF2-40B4-BE49-F238E27FC236}">
                    <a16:creationId xmlns:a16="http://schemas.microsoft.com/office/drawing/2014/main" id="{25EF7014-516B-8EFD-8E75-4F8AE396810C}"/>
                  </a:ext>
                </a:extLst>
              </p:cNvPr>
              <p:cNvPicPr/>
              <p:nvPr/>
            </p:nvPicPr>
            <p:blipFill>
              <a:blip r:embed="rId5"/>
              <a:stretch>
                <a:fillRect/>
              </a:stretch>
            </p:blipFill>
            <p:spPr>
              <a:xfrm>
                <a:off x="3660156" y="922268"/>
                <a:ext cx="885600" cy="173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5" name="Ink 4">
                <a:extLst>
                  <a:ext uri="{FF2B5EF4-FFF2-40B4-BE49-F238E27FC236}">
                    <a16:creationId xmlns:a16="http://schemas.microsoft.com/office/drawing/2014/main" id="{E0047777-91EF-6E55-88E5-ED150D9D145A}"/>
                  </a:ext>
                </a:extLst>
              </p14:cNvPr>
              <p14:cNvContentPartPr/>
              <p14:nvPr/>
            </p14:nvContentPartPr>
            <p14:xfrm>
              <a:off x="1235556" y="940268"/>
              <a:ext cx="541080" cy="90720"/>
            </p14:xfrm>
          </p:contentPart>
        </mc:Choice>
        <mc:Fallback>
          <p:pic>
            <p:nvPicPr>
              <p:cNvPr id="5" name="Ink 4">
                <a:extLst>
                  <a:ext uri="{FF2B5EF4-FFF2-40B4-BE49-F238E27FC236}">
                    <a16:creationId xmlns:a16="http://schemas.microsoft.com/office/drawing/2014/main" id="{E0047777-91EF-6E55-88E5-ED150D9D145A}"/>
                  </a:ext>
                </a:extLst>
              </p:cNvPr>
              <p:cNvPicPr/>
              <p:nvPr/>
            </p:nvPicPr>
            <p:blipFill>
              <a:blip r:embed="rId7"/>
              <a:stretch>
                <a:fillRect/>
              </a:stretch>
            </p:blipFill>
            <p:spPr>
              <a:xfrm>
                <a:off x="1204236" y="908948"/>
                <a:ext cx="603720" cy="15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7" name="Ink 6">
                <a:extLst>
                  <a:ext uri="{FF2B5EF4-FFF2-40B4-BE49-F238E27FC236}">
                    <a16:creationId xmlns:a16="http://schemas.microsoft.com/office/drawing/2014/main" id="{15DE7466-2E68-FECE-EA8E-A2EF5E191545}"/>
                  </a:ext>
                </a:extLst>
              </p14:cNvPr>
              <p14:cNvContentPartPr/>
              <p14:nvPr/>
            </p14:nvContentPartPr>
            <p14:xfrm>
              <a:off x="8175636" y="1551548"/>
              <a:ext cx="392760" cy="40680"/>
            </p14:xfrm>
          </p:contentPart>
        </mc:Choice>
        <mc:Fallback>
          <p:pic>
            <p:nvPicPr>
              <p:cNvPr id="7" name="Ink 6">
                <a:extLst>
                  <a:ext uri="{FF2B5EF4-FFF2-40B4-BE49-F238E27FC236}">
                    <a16:creationId xmlns:a16="http://schemas.microsoft.com/office/drawing/2014/main" id="{15DE7466-2E68-FECE-EA8E-A2EF5E191545}"/>
                  </a:ext>
                </a:extLst>
              </p:cNvPr>
              <p:cNvPicPr/>
              <p:nvPr/>
            </p:nvPicPr>
            <p:blipFill>
              <a:blip r:embed="rId9"/>
              <a:stretch>
                <a:fillRect/>
              </a:stretch>
            </p:blipFill>
            <p:spPr>
              <a:xfrm>
                <a:off x="8144316" y="1520228"/>
                <a:ext cx="455400" cy="103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9" name="Ink 8">
                <a:extLst>
                  <a:ext uri="{FF2B5EF4-FFF2-40B4-BE49-F238E27FC236}">
                    <a16:creationId xmlns:a16="http://schemas.microsoft.com/office/drawing/2014/main" id="{E43472EE-F0B3-44A9-71DA-638FB7965A18}"/>
                  </a:ext>
                </a:extLst>
              </p14:cNvPr>
              <p14:cNvContentPartPr/>
              <p14:nvPr/>
            </p14:nvContentPartPr>
            <p14:xfrm>
              <a:off x="5148756" y="1525988"/>
              <a:ext cx="454320" cy="68040"/>
            </p14:xfrm>
          </p:contentPart>
        </mc:Choice>
        <mc:Fallback>
          <p:pic>
            <p:nvPicPr>
              <p:cNvPr id="9" name="Ink 8">
                <a:extLst>
                  <a:ext uri="{FF2B5EF4-FFF2-40B4-BE49-F238E27FC236}">
                    <a16:creationId xmlns:a16="http://schemas.microsoft.com/office/drawing/2014/main" id="{E43472EE-F0B3-44A9-71DA-638FB7965A18}"/>
                  </a:ext>
                </a:extLst>
              </p:cNvPr>
              <p:cNvPicPr/>
              <p:nvPr/>
            </p:nvPicPr>
            <p:blipFill>
              <a:blip r:embed="rId11"/>
              <a:stretch>
                <a:fillRect/>
              </a:stretch>
            </p:blipFill>
            <p:spPr>
              <a:xfrm>
                <a:off x="5117436" y="1494668"/>
                <a:ext cx="516960" cy="130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0" name="Ink 9">
                <a:extLst>
                  <a:ext uri="{FF2B5EF4-FFF2-40B4-BE49-F238E27FC236}">
                    <a16:creationId xmlns:a16="http://schemas.microsoft.com/office/drawing/2014/main" id="{84428D8D-41D5-CDDD-066C-68CFF363B74E}"/>
                  </a:ext>
                </a:extLst>
              </p14:cNvPr>
              <p14:cNvContentPartPr/>
              <p14:nvPr/>
            </p14:nvContentPartPr>
            <p14:xfrm>
              <a:off x="4676796" y="1836308"/>
              <a:ext cx="689760" cy="121320"/>
            </p14:xfrm>
          </p:contentPart>
        </mc:Choice>
        <mc:Fallback>
          <p:pic>
            <p:nvPicPr>
              <p:cNvPr id="10" name="Ink 9">
                <a:extLst>
                  <a:ext uri="{FF2B5EF4-FFF2-40B4-BE49-F238E27FC236}">
                    <a16:creationId xmlns:a16="http://schemas.microsoft.com/office/drawing/2014/main" id="{84428D8D-41D5-CDDD-066C-68CFF363B74E}"/>
                  </a:ext>
                </a:extLst>
              </p:cNvPr>
              <p:cNvPicPr/>
              <p:nvPr/>
            </p:nvPicPr>
            <p:blipFill>
              <a:blip r:embed="rId13"/>
              <a:stretch>
                <a:fillRect/>
              </a:stretch>
            </p:blipFill>
            <p:spPr>
              <a:xfrm>
                <a:off x="4645476" y="1804988"/>
                <a:ext cx="752400" cy="183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1" name="Ink 10">
                <a:extLst>
                  <a:ext uri="{FF2B5EF4-FFF2-40B4-BE49-F238E27FC236}">
                    <a16:creationId xmlns:a16="http://schemas.microsoft.com/office/drawing/2014/main" id="{755261D2-77C9-4731-0D6D-8F8DE52207DF}"/>
                  </a:ext>
                </a:extLst>
              </p14:cNvPr>
              <p14:cNvContentPartPr/>
              <p14:nvPr/>
            </p14:nvContentPartPr>
            <p14:xfrm>
              <a:off x="1467036" y="1594028"/>
              <a:ext cx="512280" cy="73080"/>
            </p14:xfrm>
          </p:contentPart>
        </mc:Choice>
        <mc:Fallback>
          <p:pic>
            <p:nvPicPr>
              <p:cNvPr id="11" name="Ink 10">
                <a:extLst>
                  <a:ext uri="{FF2B5EF4-FFF2-40B4-BE49-F238E27FC236}">
                    <a16:creationId xmlns:a16="http://schemas.microsoft.com/office/drawing/2014/main" id="{755261D2-77C9-4731-0D6D-8F8DE52207DF}"/>
                  </a:ext>
                </a:extLst>
              </p:cNvPr>
              <p:cNvPicPr/>
              <p:nvPr/>
            </p:nvPicPr>
            <p:blipFill>
              <a:blip r:embed="rId15"/>
              <a:stretch>
                <a:fillRect/>
              </a:stretch>
            </p:blipFill>
            <p:spPr>
              <a:xfrm>
                <a:off x="1435716" y="1562708"/>
                <a:ext cx="574920" cy="135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2" name="Ink 11">
                <a:extLst>
                  <a:ext uri="{FF2B5EF4-FFF2-40B4-BE49-F238E27FC236}">
                    <a16:creationId xmlns:a16="http://schemas.microsoft.com/office/drawing/2014/main" id="{B3A26BB6-1E3D-33B6-F0F3-D182F257E53E}"/>
                  </a:ext>
                </a:extLst>
              </p14:cNvPr>
              <p14:cNvContentPartPr/>
              <p14:nvPr/>
            </p14:nvContentPartPr>
            <p14:xfrm>
              <a:off x="399996" y="1220708"/>
              <a:ext cx="775440" cy="197640"/>
            </p14:xfrm>
          </p:contentPart>
        </mc:Choice>
        <mc:Fallback>
          <p:pic>
            <p:nvPicPr>
              <p:cNvPr id="12" name="Ink 11">
                <a:extLst>
                  <a:ext uri="{FF2B5EF4-FFF2-40B4-BE49-F238E27FC236}">
                    <a16:creationId xmlns:a16="http://schemas.microsoft.com/office/drawing/2014/main" id="{B3A26BB6-1E3D-33B6-F0F3-D182F257E53E}"/>
                  </a:ext>
                </a:extLst>
              </p:cNvPr>
              <p:cNvPicPr/>
              <p:nvPr/>
            </p:nvPicPr>
            <p:blipFill>
              <a:blip r:embed="rId17"/>
              <a:stretch>
                <a:fillRect/>
              </a:stretch>
            </p:blipFill>
            <p:spPr>
              <a:xfrm>
                <a:off x="368676" y="1189388"/>
                <a:ext cx="838080" cy="260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3" name="Ink 12">
                <a:extLst>
                  <a:ext uri="{FF2B5EF4-FFF2-40B4-BE49-F238E27FC236}">
                    <a16:creationId xmlns:a16="http://schemas.microsoft.com/office/drawing/2014/main" id="{82BBC9A5-77D3-6350-8151-911D196F6CE6}"/>
                  </a:ext>
                </a:extLst>
              </p14:cNvPr>
              <p14:cNvContentPartPr/>
              <p14:nvPr/>
            </p14:nvContentPartPr>
            <p14:xfrm>
              <a:off x="3595356" y="2757188"/>
              <a:ext cx="1056960" cy="130320"/>
            </p14:xfrm>
          </p:contentPart>
        </mc:Choice>
        <mc:Fallback>
          <p:pic>
            <p:nvPicPr>
              <p:cNvPr id="13" name="Ink 12">
                <a:extLst>
                  <a:ext uri="{FF2B5EF4-FFF2-40B4-BE49-F238E27FC236}">
                    <a16:creationId xmlns:a16="http://schemas.microsoft.com/office/drawing/2014/main" id="{82BBC9A5-77D3-6350-8151-911D196F6CE6}"/>
                  </a:ext>
                </a:extLst>
              </p:cNvPr>
              <p:cNvPicPr/>
              <p:nvPr/>
            </p:nvPicPr>
            <p:blipFill>
              <a:blip r:embed="rId19"/>
              <a:stretch>
                <a:fillRect/>
              </a:stretch>
            </p:blipFill>
            <p:spPr>
              <a:xfrm>
                <a:off x="3564036" y="2725868"/>
                <a:ext cx="1119600" cy="192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4" name="Ink 13">
                <a:extLst>
                  <a:ext uri="{FF2B5EF4-FFF2-40B4-BE49-F238E27FC236}">
                    <a16:creationId xmlns:a16="http://schemas.microsoft.com/office/drawing/2014/main" id="{41C5050A-47D7-8EAE-4FB3-B8B95F2EFEF8}"/>
                  </a:ext>
                </a:extLst>
              </p14:cNvPr>
              <p14:cNvContentPartPr/>
              <p14:nvPr/>
            </p14:nvContentPartPr>
            <p14:xfrm>
              <a:off x="5657076" y="3065708"/>
              <a:ext cx="637200" cy="87840"/>
            </p14:xfrm>
          </p:contentPart>
        </mc:Choice>
        <mc:Fallback>
          <p:pic>
            <p:nvPicPr>
              <p:cNvPr id="14" name="Ink 13">
                <a:extLst>
                  <a:ext uri="{FF2B5EF4-FFF2-40B4-BE49-F238E27FC236}">
                    <a16:creationId xmlns:a16="http://schemas.microsoft.com/office/drawing/2014/main" id="{41C5050A-47D7-8EAE-4FB3-B8B95F2EFEF8}"/>
                  </a:ext>
                </a:extLst>
              </p:cNvPr>
              <p:cNvPicPr/>
              <p:nvPr/>
            </p:nvPicPr>
            <p:blipFill>
              <a:blip r:embed="rId21"/>
              <a:stretch>
                <a:fillRect/>
              </a:stretch>
            </p:blipFill>
            <p:spPr>
              <a:xfrm>
                <a:off x="5625756" y="3034388"/>
                <a:ext cx="699840" cy="150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5" name="Ink 14">
                <a:extLst>
                  <a:ext uri="{FF2B5EF4-FFF2-40B4-BE49-F238E27FC236}">
                    <a16:creationId xmlns:a16="http://schemas.microsoft.com/office/drawing/2014/main" id="{F309FCBD-51BF-975B-4A17-66C828B7B979}"/>
                  </a:ext>
                </a:extLst>
              </p14:cNvPr>
              <p14:cNvContentPartPr/>
              <p14:nvPr/>
            </p14:nvContentPartPr>
            <p14:xfrm>
              <a:off x="4629996" y="2742788"/>
              <a:ext cx="249840" cy="48960"/>
            </p14:xfrm>
          </p:contentPart>
        </mc:Choice>
        <mc:Fallback>
          <p:pic>
            <p:nvPicPr>
              <p:cNvPr id="15" name="Ink 14">
                <a:extLst>
                  <a:ext uri="{FF2B5EF4-FFF2-40B4-BE49-F238E27FC236}">
                    <a16:creationId xmlns:a16="http://schemas.microsoft.com/office/drawing/2014/main" id="{F309FCBD-51BF-975B-4A17-66C828B7B979}"/>
                  </a:ext>
                </a:extLst>
              </p:cNvPr>
              <p:cNvPicPr/>
              <p:nvPr/>
            </p:nvPicPr>
            <p:blipFill>
              <a:blip r:embed="rId23"/>
              <a:stretch>
                <a:fillRect/>
              </a:stretch>
            </p:blipFill>
            <p:spPr>
              <a:xfrm>
                <a:off x="4598676" y="2711468"/>
                <a:ext cx="312480" cy="111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6" name="Ink 15">
                <a:extLst>
                  <a:ext uri="{FF2B5EF4-FFF2-40B4-BE49-F238E27FC236}">
                    <a16:creationId xmlns:a16="http://schemas.microsoft.com/office/drawing/2014/main" id="{EF9FAF07-98C8-FBCD-ED2B-827504F88484}"/>
                  </a:ext>
                </a:extLst>
              </p14:cNvPr>
              <p14:cNvContentPartPr/>
              <p14:nvPr/>
            </p14:nvContentPartPr>
            <p14:xfrm>
              <a:off x="4645836" y="3056348"/>
              <a:ext cx="923760" cy="83160"/>
            </p14:xfrm>
          </p:contentPart>
        </mc:Choice>
        <mc:Fallback>
          <p:pic>
            <p:nvPicPr>
              <p:cNvPr id="16" name="Ink 15">
                <a:extLst>
                  <a:ext uri="{FF2B5EF4-FFF2-40B4-BE49-F238E27FC236}">
                    <a16:creationId xmlns:a16="http://schemas.microsoft.com/office/drawing/2014/main" id="{EF9FAF07-98C8-FBCD-ED2B-827504F88484}"/>
                  </a:ext>
                </a:extLst>
              </p:cNvPr>
              <p:cNvPicPr/>
              <p:nvPr/>
            </p:nvPicPr>
            <p:blipFill>
              <a:blip r:embed="rId25"/>
              <a:stretch>
                <a:fillRect/>
              </a:stretch>
            </p:blipFill>
            <p:spPr>
              <a:xfrm>
                <a:off x="4614516" y="3025028"/>
                <a:ext cx="986400" cy="145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17" name="Ink 16">
                <a:extLst>
                  <a:ext uri="{FF2B5EF4-FFF2-40B4-BE49-F238E27FC236}">
                    <a16:creationId xmlns:a16="http://schemas.microsoft.com/office/drawing/2014/main" id="{1FDD772E-9534-5252-43E4-2BBCF54152AE}"/>
                  </a:ext>
                </a:extLst>
              </p14:cNvPr>
              <p14:cNvContentPartPr/>
              <p14:nvPr/>
            </p14:nvContentPartPr>
            <p14:xfrm>
              <a:off x="4144716" y="4291148"/>
              <a:ext cx="468360" cy="92520"/>
            </p14:xfrm>
          </p:contentPart>
        </mc:Choice>
        <mc:Fallback>
          <p:pic>
            <p:nvPicPr>
              <p:cNvPr id="17" name="Ink 16">
                <a:extLst>
                  <a:ext uri="{FF2B5EF4-FFF2-40B4-BE49-F238E27FC236}">
                    <a16:creationId xmlns:a16="http://schemas.microsoft.com/office/drawing/2014/main" id="{1FDD772E-9534-5252-43E4-2BBCF54152AE}"/>
                  </a:ext>
                </a:extLst>
              </p:cNvPr>
              <p:cNvPicPr/>
              <p:nvPr/>
            </p:nvPicPr>
            <p:blipFill>
              <a:blip r:embed="rId27"/>
              <a:stretch>
                <a:fillRect/>
              </a:stretch>
            </p:blipFill>
            <p:spPr>
              <a:xfrm>
                <a:off x="4113396" y="4259828"/>
                <a:ext cx="531000" cy="155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18" name="Ink 17">
                <a:extLst>
                  <a:ext uri="{FF2B5EF4-FFF2-40B4-BE49-F238E27FC236}">
                    <a16:creationId xmlns:a16="http://schemas.microsoft.com/office/drawing/2014/main" id="{42957032-24C8-E88D-8050-F0C26FB36451}"/>
                  </a:ext>
                </a:extLst>
              </p14:cNvPr>
              <p14:cNvContentPartPr/>
              <p14:nvPr/>
            </p14:nvContentPartPr>
            <p14:xfrm>
              <a:off x="4113396" y="4619828"/>
              <a:ext cx="1630080" cy="95040"/>
            </p14:xfrm>
          </p:contentPart>
        </mc:Choice>
        <mc:Fallback>
          <p:pic>
            <p:nvPicPr>
              <p:cNvPr id="18" name="Ink 17">
                <a:extLst>
                  <a:ext uri="{FF2B5EF4-FFF2-40B4-BE49-F238E27FC236}">
                    <a16:creationId xmlns:a16="http://schemas.microsoft.com/office/drawing/2014/main" id="{42957032-24C8-E88D-8050-F0C26FB36451}"/>
                  </a:ext>
                </a:extLst>
              </p:cNvPr>
              <p:cNvPicPr/>
              <p:nvPr/>
            </p:nvPicPr>
            <p:blipFill>
              <a:blip r:embed="rId29"/>
              <a:stretch>
                <a:fillRect/>
              </a:stretch>
            </p:blipFill>
            <p:spPr>
              <a:xfrm>
                <a:off x="4082076" y="4588508"/>
                <a:ext cx="1692720" cy="157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19" name="Ink 18">
                <a:extLst>
                  <a:ext uri="{FF2B5EF4-FFF2-40B4-BE49-F238E27FC236}">
                    <a16:creationId xmlns:a16="http://schemas.microsoft.com/office/drawing/2014/main" id="{081EB794-4AC8-1CC7-94DA-4E8770001091}"/>
                  </a:ext>
                </a:extLst>
              </p14:cNvPr>
              <p14:cNvContentPartPr/>
              <p14:nvPr/>
            </p14:nvContentPartPr>
            <p14:xfrm>
              <a:off x="3605436" y="4569068"/>
              <a:ext cx="347400" cy="59400"/>
            </p14:xfrm>
          </p:contentPart>
        </mc:Choice>
        <mc:Fallback>
          <p:pic>
            <p:nvPicPr>
              <p:cNvPr id="19" name="Ink 18">
                <a:extLst>
                  <a:ext uri="{FF2B5EF4-FFF2-40B4-BE49-F238E27FC236}">
                    <a16:creationId xmlns:a16="http://schemas.microsoft.com/office/drawing/2014/main" id="{081EB794-4AC8-1CC7-94DA-4E8770001091}"/>
                  </a:ext>
                </a:extLst>
              </p:cNvPr>
              <p:cNvPicPr/>
              <p:nvPr/>
            </p:nvPicPr>
            <p:blipFill>
              <a:blip r:embed="rId31"/>
              <a:stretch>
                <a:fillRect/>
              </a:stretch>
            </p:blipFill>
            <p:spPr>
              <a:xfrm>
                <a:off x="3574116" y="4537748"/>
                <a:ext cx="410040" cy="122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0" name="Ink 19">
                <a:extLst>
                  <a:ext uri="{FF2B5EF4-FFF2-40B4-BE49-F238E27FC236}">
                    <a16:creationId xmlns:a16="http://schemas.microsoft.com/office/drawing/2014/main" id="{647BA3C0-3EF4-651D-C5BC-25D107413E89}"/>
                  </a:ext>
                </a:extLst>
              </p14:cNvPr>
              <p14:cNvContentPartPr/>
              <p14:nvPr/>
            </p14:nvContentPartPr>
            <p14:xfrm>
              <a:off x="5774436" y="4907468"/>
              <a:ext cx="514080" cy="68400"/>
            </p14:xfrm>
          </p:contentPart>
        </mc:Choice>
        <mc:Fallback>
          <p:pic>
            <p:nvPicPr>
              <p:cNvPr id="20" name="Ink 19">
                <a:extLst>
                  <a:ext uri="{FF2B5EF4-FFF2-40B4-BE49-F238E27FC236}">
                    <a16:creationId xmlns:a16="http://schemas.microsoft.com/office/drawing/2014/main" id="{647BA3C0-3EF4-651D-C5BC-25D107413E89}"/>
                  </a:ext>
                </a:extLst>
              </p:cNvPr>
              <p:cNvPicPr/>
              <p:nvPr/>
            </p:nvPicPr>
            <p:blipFill>
              <a:blip r:embed="rId33"/>
              <a:stretch>
                <a:fillRect/>
              </a:stretch>
            </p:blipFill>
            <p:spPr>
              <a:xfrm>
                <a:off x="5743116" y="4876148"/>
                <a:ext cx="576720" cy="131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1" name="Ink 20">
                <a:extLst>
                  <a:ext uri="{FF2B5EF4-FFF2-40B4-BE49-F238E27FC236}">
                    <a16:creationId xmlns:a16="http://schemas.microsoft.com/office/drawing/2014/main" id="{8E922F14-8838-BA33-C540-AD517A23CED1}"/>
                  </a:ext>
                </a:extLst>
              </p14:cNvPr>
              <p14:cNvContentPartPr/>
              <p14:nvPr/>
            </p14:nvContentPartPr>
            <p14:xfrm>
              <a:off x="4020876" y="5571308"/>
              <a:ext cx="1320840" cy="127440"/>
            </p14:xfrm>
          </p:contentPart>
        </mc:Choice>
        <mc:Fallback>
          <p:pic>
            <p:nvPicPr>
              <p:cNvPr id="21" name="Ink 20">
                <a:extLst>
                  <a:ext uri="{FF2B5EF4-FFF2-40B4-BE49-F238E27FC236}">
                    <a16:creationId xmlns:a16="http://schemas.microsoft.com/office/drawing/2014/main" id="{8E922F14-8838-BA33-C540-AD517A23CED1}"/>
                  </a:ext>
                </a:extLst>
              </p:cNvPr>
              <p:cNvPicPr/>
              <p:nvPr/>
            </p:nvPicPr>
            <p:blipFill>
              <a:blip r:embed="rId35"/>
              <a:stretch>
                <a:fillRect/>
              </a:stretch>
            </p:blipFill>
            <p:spPr>
              <a:xfrm>
                <a:off x="3989556" y="5539988"/>
                <a:ext cx="1383480" cy="190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22" name="Ink 21">
                <a:extLst>
                  <a:ext uri="{FF2B5EF4-FFF2-40B4-BE49-F238E27FC236}">
                    <a16:creationId xmlns:a16="http://schemas.microsoft.com/office/drawing/2014/main" id="{A96DD40F-3E7F-76F2-94BE-AEBE8C56EF59}"/>
                  </a:ext>
                </a:extLst>
              </p14:cNvPr>
              <p14:cNvContentPartPr/>
              <p14:nvPr/>
            </p14:nvContentPartPr>
            <p14:xfrm>
              <a:off x="1209276" y="4904588"/>
              <a:ext cx="863640" cy="105840"/>
            </p14:xfrm>
          </p:contentPart>
        </mc:Choice>
        <mc:Fallback>
          <p:pic>
            <p:nvPicPr>
              <p:cNvPr id="22" name="Ink 21">
                <a:extLst>
                  <a:ext uri="{FF2B5EF4-FFF2-40B4-BE49-F238E27FC236}">
                    <a16:creationId xmlns:a16="http://schemas.microsoft.com/office/drawing/2014/main" id="{A96DD40F-3E7F-76F2-94BE-AEBE8C56EF59}"/>
                  </a:ext>
                </a:extLst>
              </p:cNvPr>
              <p:cNvPicPr/>
              <p:nvPr/>
            </p:nvPicPr>
            <p:blipFill>
              <a:blip r:embed="rId37"/>
              <a:stretch>
                <a:fillRect/>
              </a:stretch>
            </p:blipFill>
            <p:spPr>
              <a:xfrm>
                <a:off x="1177956" y="4873268"/>
                <a:ext cx="926280" cy="16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23" name="Ink 22">
                <a:extLst>
                  <a:ext uri="{FF2B5EF4-FFF2-40B4-BE49-F238E27FC236}">
                    <a16:creationId xmlns:a16="http://schemas.microsoft.com/office/drawing/2014/main" id="{CA9E639E-D37A-9C53-EE44-53A0BF42A62C}"/>
                  </a:ext>
                </a:extLst>
              </p14:cNvPr>
              <p14:cNvContentPartPr/>
              <p14:nvPr/>
            </p14:nvContentPartPr>
            <p14:xfrm>
              <a:off x="2675556" y="5255588"/>
              <a:ext cx="766440" cy="108720"/>
            </p14:xfrm>
          </p:contentPart>
        </mc:Choice>
        <mc:Fallback>
          <p:pic>
            <p:nvPicPr>
              <p:cNvPr id="23" name="Ink 22">
                <a:extLst>
                  <a:ext uri="{FF2B5EF4-FFF2-40B4-BE49-F238E27FC236}">
                    <a16:creationId xmlns:a16="http://schemas.microsoft.com/office/drawing/2014/main" id="{CA9E639E-D37A-9C53-EE44-53A0BF42A62C}"/>
                  </a:ext>
                </a:extLst>
              </p:cNvPr>
              <p:cNvPicPr/>
              <p:nvPr/>
            </p:nvPicPr>
            <p:blipFill>
              <a:blip r:embed="rId39"/>
              <a:stretch>
                <a:fillRect/>
              </a:stretch>
            </p:blipFill>
            <p:spPr>
              <a:xfrm>
                <a:off x="2644236" y="5224268"/>
                <a:ext cx="829080" cy="171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24" name="Ink 23">
                <a:extLst>
                  <a:ext uri="{FF2B5EF4-FFF2-40B4-BE49-F238E27FC236}">
                    <a16:creationId xmlns:a16="http://schemas.microsoft.com/office/drawing/2014/main" id="{21E8D611-1E3A-15D9-9FAB-1DC7AE4319F7}"/>
                  </a:ext>
                </a:extLst>
              </p14:cNvPr>
              <p14:cNvContentPartPr/>
              <p14:nvPr/>
            </p14:nvContentPartPr>
            <p14:xfrm>
              <a:off x="4352796" y="5210588"/>
              <a:ext cx="438120" cy="91440"/>
            </p14:xfrm>
          </p:contentPart>
        </mc:Choice>
        <mc:Fallback>
          <p:pic>
            <p:nvPicPr>
              <p:cNvPr id="24" name="Ink 23">
                <a:extLst>
                  <a:ext uri="{FF2B5EF4-FFF2-40B4-BE49-F238E27FC236}">
                    <a16:creationId xmlns:a16="http://schemas.microsoft.com/office/drawing/2014/main" id="{21E8D611-1E3A-15D9-9FAB-1DC7AE4319F7}"/>
                  </a:ext>
                </a:extLst>
              </p:cNvPr>
              <p:cNvPicPr/>
              <p:nvPr/>
            </p:nvPicPr>
            <p:blipFill>
              <a:blip r:embed="rId41"/>
              <a:stretch>
                <a:fillRect/>
              </a:stretch>
            </p:blipFill>
            <p:spPr>
              <a:xfrm>
                <a:off x="4321476" y="5179268"/>
                <a:ext cx="500760" cy="154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25" name="Ink 24">
                <a:extLst>
                  <a:ext uri="{FF2B5EF4-FFF2-40B4-BE49-F238E27FC236}">
                    <a16:creationId xmlns:a16="http://schemas.microsoft.com/office/drawing/2014/main" id="{19A03537-A788-ECEF-1722-26D57008CD8D}"/>
                  </a:ext>
                </a:extLst>
              </p14:cNvPr>
              <p14:cNvContentPartPr/>
              <p14:nvPr/>
            </p14:nvContentPartPr>
            <p14:xfrm>
              <a:off x="3851316" y="5200868"/>
              <a:ext cx="303480" cy="46080"/>
            </p14:xfrm>
          </p:contentPart>
        </mc:Choice>
        <mc:Fallback>
          <p:pic>
            <p:nvPicPr>
              <p:cNvPr id="25" name="Ink 24">
                <a:extLst>
                  <a:ext uri="{FF2B5EF4-FFF2-40B4-BE49-F238E27FC236}">
                    <a16:creationId xmlns:a16="http://schemas.microsoft.com/office/drawing/2014/main" id="{19A03537-A788-ECEF-1722-26D57008CD8D}"/>
                  </a:ext>
                </a:extLst>
              </p:cNvPr>
              <p:cNvPicPr/>
              <p:nvPr/>
            </p:nvPicPr>
            <p:blipFill>
              <a:blip r:embed="rId43"/>
              <a:stretch>
                <a:fillRect/>
              </a:stretch>
            </p:blipFill>
            <p:spPr>
              <a:xfrm>
                <a:off x="3819996" y="5169548"/>
                <a:ext cx="366120" cy="108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26" name="Ink 25">
                <a:extLst>
                  <a:ext uri="{FF2B5EF4-FFF2-40B4-BE49-F238E27FC236}">
                    <a16:creationId xmlns:a16="http://schemas.microsoft.com/office/drawing/2014/main" id="{26DF5884-FE7D-E414-6E9F-00AA0F80C1B1}"/>
                  </a:ext>
                </a:extLst>
              </p14:cNvPr>
              <p14:cNvContentPartPr/>
              <p14:nvPr/>
            </p14:nvContentPartPr>
            <p14:xfrm>
              <a:off x="5749236" y="5579228"/>
              <a:ext cx="468360" cy="62640"/>
            </p14:xfrm>
          </p:contentPart>
        </mc:Choice>
        <mc:Fallback>
          <p:pic>
            <p:nvPicPr>
              <p:cNvPr id="26" name="Ink 25">
                <a:extLst>
                  <a:ext uri="{FF2B5EF4-FFF2-40B4-BE49-F238E27FC236}">
                    <a16:creationId xmlns:a16="http://schemas.microsoft.com/office/drawing/2014/main" id="{26DF5884-FE7D-E414-6E9F-00AA0F80C1B1}"/>
                  </a:ext>
                </a:extLst>
              </p:cNvPr>
              <p:cNvPicPr/>
              <p:nvPr/>
            </p:nvPicPr>
            <p:blipFill>
              <a:blip r:embed="rId45"/>
              <a:stretch>
                <a:fillRect/>
              </a:stretch>
            </p:blipFill>
            <p:spPr>
              <a:xfrm>
                <a:off x="5717916" y="5547908"/>
                <a:ext cx="531000" cy="125280"/>
              </a:xfrm>
              <a:prstGeom prst="rect">
                <a:avLst/>
              </a:prstGeom>
            </p:spPr>
          </p:pic>
        </mc:Fallback>
      </mc:AlternateContent>
    </p:spTree>
    <p:extLst>
      <p:ext uri="{BB962C8B-B14F-4D97-AF65-F5344CB8AC3E}">
        <p14:creationId xmlns:p14="http://schemas.microsoft.com/office/powerpoint/2010/main" val="525295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526C26F-4E54-897D-F1AF-9870E917F455}"/>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C7A61A-BFED-387C-D5A3-1BE7765112DA}"/>
              </a:ext>
            </a:extLst>
          </p:cNvPr>
          <p:cNvSpPr/>
          <p:nvPr/>
        </p:nvSpPr>
        <p:spPr>
          <a:xfrm>
            <a:off x="0" y="1"/>
            <a:ext cx="9715500" cy="422909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1B14EC-1AD1-FC0F-2422-D8607EBD2763}"/>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1ADEE6BC-A0DA-6978-7519-FA171BF49A7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19135059-88AF-76A3-6CFA-9087A5071076}"/>
              </a:ext>
            </a:extLst>
          </p:cNvPr>
          <p:cNvSpPr txBox="1"/>
          <p:nvPr/>
        </p:nvSpPr>
        <p:spPr>
          <a:xfrm>
            <a:off x="763022" y="697977"/>
            <a:ext cx="8038077" cy="2677656"/>
          </a:xfrm>
          <a:prstGeom prst="rect">
            <a:avLst/>
          </a:prstGeom>
          <a:noFill/>
        </p:spPr>
        <p:txBody>
          <a:bodyPr wrap="square">
            <a:spAutoFit/>
          </a:bodyPr>
          <a:lstStyle/>
          <a:p>
            <a:pPr rtl="0"/>
            <a:r>
              <a:rPr lang="en-US" sz="2400" b="1" i="0" u="none" strike="noStrike">
                <a:solidFill>
                  <a:srgbClr val="FFC000"/>
                </a:solidFill>
                <a:effectLst/>
                <a:latin typeface="Arial" panose="020B0604020202020204" pitchFamily="34" charset="0"/>
              </a:rPr>
              <a:t>Revelation 3:12  </a:t>
            </a:r>
            <a:endParaRPr lang="en-US" sz="2400" b="0">
              <a:solidFill>
                <a:srgbClr val="FFC000"/>
              </a:solidFill>
              <a:effectLst/>
            </a:endParaRPr>
          </a:p>
          <a:p>
            <a:pPr rtl="0"/>
            <a:r>
              <a:rPr lang="en-US" sz="2400" b="0" i="0" u="none" strike="noStrike">
                <a:solidFill>
                  <a:srgbClr val="FFC000"/>
                </a:solidFill>
                <a:effectLst/>
                <a:latin typeface="Arial" panose="020B0604020202020204" pitchFamily="34" charset="0"/>
              </a:rPr>
              <a:t>3:12 ‘He who overcomes, I will make him a pillar in the temple of My God, and he will not go out from it anymore; and I will write on him the name of My God, and the name of the city of My God, the new Jerusalem, which comes down out of heaven from My God, and My new name. (NASB)</a:t>
            </a:r>
            <a:endParaRPr lang="en-US" sz="2400" b="0">
              <a:solidFill>
                <a:srgbClr val="FFC000"/>
              </a:solidFill>
              <a:effectLst/>
            </a:endParaRP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 name="Ink 2">
                <a:extLst>
                  <a:ext uri="{FF2B5EF4-FFF2-40B4-BE49-F238E27FC236}">
                    <a16:creationId xmlns:a16="http://schemas.microsoft.com/office/drawing/2014/main" id="{6CEB86AE-A23B-8C66-D9FC-DE35C48FEE2A}"/>
                  </a:ext>
                </a:extLst>
              </p14:cNvPr>
              <p14:cNvContentPartPr/>
              <p14:nvPr/>
            </p14:nvContentPartPr>
            <p14:xfrm>
              <a:off x="1549476" y="1522388"/>
              <a:ext cx="358560" cy="51120"/>
            </p14:xfrm>
          </p:contentPart>
        </mc:Choice>
        <mc:Fallback>
          <p:pic>
            <p:nvPicPr>
              <p:cNvPr id="3" name="Ink 2">
                <a:extLst>
                  <a:ext uri="{FF2B5EF4-FFF2-40B4-BE49-F238E27FC236}">
                    <a16:creationId xmlns:a16="http://schemas.microsoft.com/office/drawing/2014/main" id="{6CEB86AE-A23B-8C66-D9FC-DE35C48FEE2A}"/>
                  </a:ext>
                </a:extLst>
              </p:cNvPr>
              <p:cNvPicPr/>
              <p:nvPr/>
            </p:nvPicPr>
            <p:blipFill>
              <a:blip r:embed="rId5"/>
              <a:stretch>
                <a:fillRect/>
              </a:stretch>
            </p:blipFill>
            <p:spPr>
              <a:xfrm>
                <a:off x="1518156" y="1491068"/>
                <a:ext cx="421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410C6AC-1D19-3EA0-D4DD-275571EAF073}"/>
                  </a:ext>
                </a:extLst>
              </p14:cNvPr>
              <p14:cNvContentPartPr/>
              <p14:nvPr/>
            </p14:nvContentPartPr>
            <p14:xfrm>
              <a:off x="1590516" y="1443548"/>
              <a:ext cx="2595240" cy="114480"/>
            </p14:xfrm>
          </p:contentPart>
        </mc:Choice>
        <mc:Fallback>
          <p:pic>
            <p:nvPicPr>
              <p:cNvPr id="4" name="Ink 3">
                <a:extLst>
                  <a:ext uri="{FF2B5EF4-FFF2-40B4-BE49-F238E27FC236}">
                    <a16:creationId xmlns:a16="http://schemas.microsoft.com/office/drawing/2014/main" id="{D410C6AC-1D19-3EA0-D4DD-275571EAF073}"/>
                  </a:ext>
                </a:extLst>
              </p:cNvPr>
              <p:cNvPicPr/>
              <p:nvPr/>
            </p:nvPicPr>
            <p:blipFill>
              <a:blip r:embed="rId7"/>
              <a:stretch>
                <a:fillRect/>
              </a:stretch>
            </p:blipFill>
            <p:spPr>
              <a:xfrm>
                <a:off x="1572516" y="1425548"/>
                <a:ext cx="2630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DBD82CA-C63D-5175-5868-ED6EBEE2B343}"/>
                  </a:ext>
                </a:extLst>
              </p14:cNvPr>
              <p14:cNvContentPartPr/>
              <p14:nvPr/>
            </p14:nvContentPartPr>
            <p14:xfrm>
              <a:off x="8249076" y="2040428"/>
              <a:ext cx="15120" cy="31320"/>
            </p14:xfrm>
          </p:contentPart>
        </mc:Choice>
        <mc:Fallback>
          <p:pic>
            <p:nvPicPr>
              <p:cNvPr id="7" name="Ink 6">
                <a:extLst>
                  <a:ext uri="{FF2B5EF4-FFF2-40B4-BE49-F238E27FC236}">
                    <a16:creationId xmlns:a16="http://schemas.microsoft.com/office/drawing/2014/main" id="{6DBD82CA-C63D-5175-5868-ED6EBEE2B343}"/>
                  </a:ext>
                </a:extLst>
              </p:cNvPr>
              <p:cNvPicPr/>
              <p:nvPr/>
            </p:nvPicPr>
            <p:blipFill>
              <a:blip r:embed="rId9"/>
              <a:stretch>
                <a:fillRect/>
              </a:stretch>
            </p:blipFill>
            <p:spPr>
              <a:xfrm>
                <a:off x="8231436" y="2022788"/>
                <a:ext cx="50760" cy="66960"/>
              </a:xfrm>
              <a:prstGeom prst="rect">
                <a:avLst/>
              </a:prstGeom>
            </p:spPr>
          </p:pic>
        </mc:Fallback>
      </mc:AlternateContent>
      <p:grpSp>
        <p:nvGrpSpPr>
          <p:cNvPr id="12" name="Group 11">
            <a:extLst>
              <a:ext uri="{FF2B5EF4-FFF2-40B4-BE49-F238E27FC236}">
                <a16:creationId xmlns:a16="http://schemas.microsoft.com/office/drawing/2014/main" id="{EBBCC932-CC4C-0CF8-2BE0-96DEF6AF3AFA}"/>
              </a:ext>
            </a:extLst>
          </p:cNvPr>
          <p:cNvGrpSpPr/>
          <p:nvPr/>
        </p:nvGrpSpPr>
        <p:grpSpPr>
          <a:xfrm>
            <a:off x="3142116" y="2552348"/>
            <a:ext cx="58320" cy="26640"/>
            <a:chOff x="3142116" y="2552348"/>
            <a:chExt cx="58320" cy="2664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D6F6199-02CA-52B2-B3B8-97807FD42877}"/>
                    </a:ext>
                  </a:extLst>
                </p14:cNvPr>
                <p14:cNvContentPartPr/>
                <p14:nvPr/>
              </p14:nvContentPartPr>
              <p14:xfrm>
                <a:off x="3142116" y="2552348"/>
                <a:ext cx="48960" cy="15840"/>
              </p14:xfrm>
            </p:contentPart>
          </mc:Choice>
          <mc:Fallback>
            <p:pic>
              <p:nvPicPr>
                <p:cNvPr id="9" name="Ink 8">
                  <a:extLst>
                    <a:ext uri="{FF2B5EF4-FFF2-40B4-BE49-F238E27FC236}">
                      <a16:creationId xmlns:a16="http://schemas.microsoft.com/office/drawing/2014/main" id="{BD6F6199-02CA-52B2-B3B8-97807FD42877}"/>
                    </a:ext>
                  </a:extLst>
                </p:cNvPr>
                <p:cNvPicPr/>
                <p:nvPr/>
              </p:nvPicPr>
              <p:blipFill>
                <a:blip r:embed="rId11"/>
                <a:stretch>
                  <a:fillRect/>
                </a:stretch>
              </p:blipFill>
              <p:spPr>
                <a:xfrm>
                  <a:off x="3124476" y="2534348"/>
                  <a:ext cx="846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70A05DF9-FED9-270B-C48D-B89BA51CFEC1}"/>
                    </a:ext>
                  </a:extLst>
                </p14:cNvPr>
                <p14:cNvContentPartPr/>
                <p14:nvPr/>
              </p14:nvContentPartPr>
              <p14:xfrm>
                <a:off x="3192516" y="2567108"/>
                <a:ext cx="7920" cy="11880"/>
              </p14:xfrm>
            </p:contentPart>
          </mc:Choice>
          <mc:Fallback>
            <p:pic>
              <p:nvPicPr>
                <p:cNvPr id="10" name="Ink 9">
                  <a:extLst>
                    <a:ext uri="{FF2B5EF4-FFF2-40B4-BE49-F238E27FC236}">
                      <a16:creationId xmlns:a16="http://schemas.microsoft.com/office/drawing/2014/main" id="{70A05DF9-FED9-270B-C48D-B89BA51CFEC1}"/>
                    </a:ext>
                  </a:extLst>
                </p:cNvPr>
                <p:cNvPicPr/>
                <p:nvPr/>
              </p:nvPicPr>
              <p:blipFill>
                <a:blip r:embed="rId13"/>
                <a:stretch>
                  <a:fillRect/>
                </a:stretch>
              </p:blipFill>
              <p:spPr>
                <a:xfrm>
                  <a:off x="3174516" y="2549108"/>
                  <a:ext cx="43560" cy="47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B92DDE2-FF8F-F59A-C2C6-545088DFDA69}"/>
                  </a:ext>
                </a:extLst>
              </p14:cNvPr>
              <p14:cNvContentPartPr/>
              <p14:nvPr/>
            </p14:nvContentPartPr>
            <p14:xfrm>
              <a:off x="7824996" y="2686628"/>
              <a:ext cx="36360" cy="37080"/>
            </p14:xfrm>
          </p:contentPart>
        </mc:Choice>
        <mc:Fallback>
          <p:pic>
            <p:nvPicPr>
              <p:cNvPr id="11" name="Ink 10">
                <a:extLst>
                  <a:ext uri="{FF2B5EF4-FFF2-40B4-BE49-F238E27FC236}">
                    <a16:creationId xmlns:a16="http://schemas.microsoft.com/office/drawing/2014/main" id="{7B92DDE2-FF8F-F59A-C2C6-545088DFDA69}"/>
                  </a:ext>
                </a:extLst>
              </p:cNvPr>
              <p:cNvPicPr/>
              <p:nvPr/>
            </p:nvPicPr>
            <p:blipFill>
              <a:blip r:embed="rId15"/>
              <a:stretch>
                <a:fillRect/>
              </a:stretch>
            </p:blipFill>
            <p:spPr>
              <a:xfrm>
                <a:off x="7806996" y="2668628"/>
                <a:ext cx="72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BD4D1C17-C32A-DE6F-963B-444E7CE3EFE5}"/>
                  </a:ext>
                </a:extLst>
              </p14:cNvPr>
              <p14:cNvContentPartPr/>
              <p14:nvPr/>
            </p14:nvContentPartPr>
            <p14:xfrm>
              <a:off x="5386716" y="3049868"/>
              <a:ext cx="23760" cy="12240"/>
            </p14:xfrm>
          </p:contentPart>
        </mc:Choice>
        <mc:Fallback>
          <p:pic>
            <p:nvPicPr>
              <p:cNvPr id="13" name="Ink 12">
                <a:extLst>
                  <a:ext uri="{FF2B5EF4-FFF2-40B4-BE49-F238E27FC236}">
                    <a16:creationId xmlns:a16="http://schemas.microsoft.com/office/drawing/2014/main" id="{BD4D1C17-C32A-DE6F-963B-444E7CE3EFE5}"/>
                  </a:ext>
                </a:extLst>
              </p:cNvPr>
              <p:cNvPicPr/>
              <p:nvPr/>
            </p:nvPicPr>
            <p:blipFill>
              <a:blip r:embed="rId17"/>
              <a:stretch>
                <a:fillRect/>
              </a:stretch>
            </p:blipFill>
            <p:spPr>
              <a:xfrm>
                <a:off x="5368716" y="3031868"/>
                <a:ext cx="594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64D9691-FEE5-5EC2-CFD6-F8D496DCA274}"/>
                  </a:ext>
                </a:extLst>
              </p14:cNvPr>
              <p14:cNvContentPartPr/>
              <p14:nvPr/>
            </p14:nvContentPartPr>
            <p14:xfrm>
              <a:off x="6058116" y="3033668"/>
              <a:ext cx="2520" cy="19440"/>
            </p14:xfrm>
          </p:contentPart>
        </mc:Choice>
        <mc:Fallback>
          <p:pic>
            <p:nvPicPr>
              <p:cNvPr id="14" name="Ink 13">
                <a:extLst>
                  <a:ext uri="{FF2B5EF4-FFF2-40B4-BE49-F238E27FC236}">
                    <a16:creationId xmlns:a16="http://schemas.microsoft.com/office/drawing/2014/main" id="{764D9691-FEE5-5EC2-CFD6-F8D496DCA274}"/>
                  </a:ext>
                </a:extLst>
              </p:cNvPr>
              <p:cNvPicPr/>
              <p:nvPr/>
            </p:nvPicPr>
            <p:blipFill>
              <a:blip r:embed="rId19"/>
              <a:stretch>
                <a:fillRect/>
              </a:stretch>
            </p:blipFill>
            <p:spPr>
              <a:xfrm>
                <a:off x="6040476" y="3016028"/>
                <a:ext cx="38160" cy="55080"/>
              </a:xfrm>
              <a:prstGeom prst="rect">
                <a:avLst/>
              </a:prstGeom>
            </p:spPr>
          </p:pic>
        </mc:Fallback>
      </mc:AlternateContent>
    </p:spTree>
    <p:extLst>
      <p:ext uri="{BB962C8B-B14F-4D97-AF65-F5344CB8AC3E}">
        <p14:creationId xmlns:p14="http://schemas.microsoft.com/office/powerpoint/2010/main" val="321915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795784"/>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60:12-22</a:t>
            </a:r>
          </a:p>
          <a:p>
            <a:pPr algn="ctr"/>
            <a:r>
              <a:rPr lang="he-IL" sz="8800" b="1">
                <a:ln w="15875">
                  <a:solidFill>
                    <a:schemeClr val="tx1"/>
                  </a:solidFill>
                  <a:prstDash val="solid"/>
                </a:ln>
                <a:solidFill>
                  <a:srgbClr val="FFFF00"/>
                </a:solidFill>
                <a:cs typeface="+mj-cs"/>
              </a:rPr>
              <a:t>ישעיהו ס:יב-כב</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804603" y="4400483"/>
            <a:ext cx="8942192" cy="1200329"/>
          </a:xfrm>
          <a:prstGeom prst="rect">
            <a:avLst/>
          </a:prstGeom>
          <a:noFill/>
          <a:ln>
            <a:noFill/>
          </a:ln>
        </p:spPr>
        <p:txBody>
          <a:bodyPr wrap="none" rtlCol="0">
            <a:spAutoFit/>
          </a:bodyPr>
          <a:lstStyle/>
          <a:p>
            <a:pPr algn="ctr"/>
            <a:r>
              <a:rPr lang="en-US" sz="3600">
                <a:ln>
                  <a:solidFill>
                    <a:schemeClr val="tx1"/>
                  </a:solidFill>
                </a:ln>
                <a:solidFill>
                  <a:srgbClr val="FFFF00"/>
                </a:solidFill>
              </a:rPr>
              <a:t>The Glorification and Restoration of Jerusalem </a:t>
            </a:r>
          </a:p>
          <a:p>
            <a:pPr algn="ctr"/>
            <a:r>
              <a:rPr lang="en-US" sz="3600">
                <a:ln>
                  <a:solidFill>
                    <a:schemeClr val="tx1"/>
                  </a:solidFill>
                </a:ln>
                <a:solidFill>
                  <a:srgbClr val="FFFF00"/>
                </a:solidFill>
              </a:rPr>
              <a:t>and What that Means for Us?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18A649-57C5-7D5D-9D78-6AF5B6E362F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651CA0F-6419-A5B0-8F55-573E6D060032}"/>
              </a:ext>
            </a:extLst>
          </p:cNvPr>
          <p:cNvSpPr/>
          <p:nvPr/>
        </p:nvSpPr>
        <p:spPr>
          <a:xfrm>
            <a:off x="0" y="1"/>
            <a:ext cx="9715500" cy="592026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FC1A05-8DB6-CF98-A474-47E96463CD20}"/>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A898724B-2D7A-84F1-16C5-B5A29BB98788}"/>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9B54FE1B-ABAC-CC9C-3878-C370823F5ABD}"/>
              </a:ext>
            </a:extLst>
          </p:cNvPr>
          <p:cNvSpPr txBox="1"/>
          <p:nvPr/>
        </p:nvSpPr>
        <p:spPr>
          <a:xfrm>
            <a:off x="349250" y="283407"/>
            <a:ext cx="8547100" cy="5262979"/>
          </a:xfrm>
          <a:prstGeom prst="rect">
            <a:avLst/>
          </a:prstGeom>
          <a:noFill/>
        </p:spPr>
        <p:txBody>
          <a:bodyPr wrap="square">
            <a:spAutoFit/>
          </a:bodyPr>
          <a:lstStyle/>
          <a:p>
            <a:pPr algn="ctr" rtl="0"/>
            <a:r>
              <a:rPr lang="en-US" sz="2400" b="1" i="0" u="none" strike="noStrike">
                <a:solidFill>
                  <a:srgbClr val="FFC000"/>
                </a:solidFill>
                <a:effectLst/>
                <a:latin typeface="Arial" panose="020B0604020202020204" pitchFamily="34" charset="0"/>
              </a:rPr>
              <a:t>Context of Isaiah 60:12-22</a:t>
            </a:r>
          </a:p>
          <a:p>
            <a:pPr algn="ctr" rtl="0"/>
            <a:endParaRPr lang="en-US" sz="2400" b="0">
              <a:solidFill>
                <a:srgbClr val="FFC000"/>
              </a:solidFill>
              <a:effectLst/>
            </a:endParaRPr>
          </a:p>
          <a:p>
            <a:pPr marL="2857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Verses 12-14</a:t>
            </a:r>
            <a:r>
              <a:rPr lang="en-US" sz="1800" b="0" i="0" u="none" strike="noStrike">
                <a:solidFill>
                  <a:srgbClr val="FFC000"/>
                </a:solidFill>
                <a:effectLst/>
                <a:latin typeface="Arial" panose="020B0604020202020204" pitchFamily="34" charset="0"/>
              </a:rPr>
              <a:t>: These verses highlight the subjugation of nations that do not serve Israel and the exaltation of Jerusalem. Foreign nations will bring their wealth and honor to the city, and their leaders will acknowledge and honor Jerusalem.</a:t>
            </a:r>
          </a:p>
          <a:p>
            <a:pPr marL="285750" indent="-285750" rtl="0" fontAlgn="base">
              <a:buFont typeface="Arial" panose="020B0604020202020204" pitchFamily="34" charset="0"/>
              <a:buChar char="•"/>
            </a:pPr>
            <a:r>
              <a:rPr lang="en-US" sz="1800" b="0" i="0" u="sng" strike="noStrike">
                <a:solidFill>
                  <a:srgbClr val="92D050"/>
                </a:solidFill>
                <a:effectLst/>
                <a:latin typeface="Arial" panose="020B0604020202020204" pitchFamily="34" charset="0"/>
              </a:rPr>
              <a:t>Verses 15-16</a:t>
            </a:r>
            <a:r>
              <a:rPr lang="en-US" sz="1800" b="0" i="0" u="none" strike="noStrike">
                <a:solidFill>
                  <a:srgbClr val="92D050"/>
                </a:solidFill>
                <a:effectLst/>
                <a:latin typeface="Arial" panose="020B0604020202020204" pitchFamily="34" charset="0"/>
              </a:rPr>
              <a:t>: God promises to transform Jerusalem from being abandoned and hated to becoming a place of eternal pride and joy. The nations will provide for Jerusalem, symbolizing its newfound prosperity and favor.</a:t>
            </a:r>
          </a:p>
          <a:p>
            <a:pPr marL="285750" indent="-285750" rtl="0" fontAlgn="base">
              <a:buFont typeface="Arial" panose="020B0604020202020204" pitchFamily="34" charset="0"/>
              <a:buChar char="•"/>
            </a:pPr>
            <a:r>
              <a:rPr lang="en-US" sz="1800" b="0" i="0" u="sng" strike="noStrike">
                <a:solidFill>
                  <a:srgbClr val="00B0F0"/>
                </a:solidFill>
                <a:effectLst/>
                <a:latin typeface="Arial" panose="020B0604020202020204" pitchFamily="34" charset="0"/>
              </a:rPr>
              <a:t>Verses 17-18</a:t>
            </a:r>
            <a:r>
              <a:rPr lang="en-US" sz="1800" b="0" i="0" u="none" strike="noStrike">
                <a:solidFill>
                  <a:srgbClr val="00B0F0"/>
                </a:solidFill>
                <a:effectLst/>
                <a:latin typeface="Arial" panose="020B0604020202020204" pitchFamily="34" charset="0"/>
              </a:rPr>
              <a:t>: The materials used for rebuilding the city will be of the highest quality, signifying the wealth and glory of the restored Jerusalem. Peace and righteousness will prevail, replacing violence and destruction.</a:t>
            </a:r>
          </a:p>
          <a:p>
            <a:pPr marL="2857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Verses 19-20</a:t>
            </a:r>
            <a:r>
              <a:rPr lang="en-US" sz="1800" b="0" i="0" u="none" strike="noStrike">
                <a:solidFill>
                  <a:srgbClr val="FFC000"/>
                </a:solidFill>
                <a:effectLst/>
                <a:latin typeface="Arial" panose="020B0604020202020204" pitchFamily="34" charset="0"/>
              </a:rPr>
              <a:t>: These verses describe a time when the presence of God will provide perpetual light, eliminating the need for the sun and moon. This symbolizes the eternal and divine presence of God with His people.</a:t>
            </a:r>
          </a:p>
          <a:p>
            <a:pPr marL="285750" indent="-285750" rtl="0" fontAlgn="base">
              <a:buFont typeface="Arial" panose="020B0604020202020204" pitchFamily="34" charset="0"/>
              <a:buChar char="•"/>
            </a:pPr>
            <a:r>
              <a:rPr lang="en-US" sz="1800" b="0" i="0" u="sng" strike="noStrike">
                <a:solidFill>
                  <a:srgbClr val="92D050"/>
                </a:solidFill>
                <a:effectLst/>
                <a:latin typeface="Arial" panose="020B0604020202020204" pitchFamily="34" charset="0"/>
              </a:rPr>
              <a:t>Verses 21-22</a:t>
            </a:r>
            <a:r>
              <a:rPr lang="en-US" sz="1800" b="0" i="0" u="none" strike="noStrike">
                <a:solidFill>
                  <a:srgbClr val="92D050"/>
                </a:solidFill>
                <a:effectLst/>
                <a:latin typeface="Arial" panose="020B0604020202020204" pitchFamily="34" charset="0"/>
              </a:rPr>
              <a:t>: The people of Jerusalem will be righteous and will inherit the land forever. The population will grow and prosper, and God will accomplish this swiftly in His time.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C8D2224-2376-4543-9264-303D4BF8E6F2}"/>
                  </a:ext>
                </a:extLst>
              </p14:cNvPr>
              <p14:cNvContentPartPr/>
              <p14:nvPr/>
            </p14:nvContentPartPr>
            <p14:xfrm>
              <a:off x="389556" y="1118828"/>
              <a:ext cx="231840" cy="212760"/>
            </p14:xfrm>
          </p:contentPart>
        </mc:Choice>
        <mc:Fallback>
          <p:pic>
            <p:nvPicPr>
              <p:cNvPr id="3" name="Ink 2">
                <a:extLst>
                  <a:ext uri="{FF2B5EF4-FFF2-40B4-BE49-F238E27FC236}">
                    <a16:creationId xmlns:a16="http://schemas.microsoft.com/office/drawing/2014/main" id="{5C8D2224-2376-4543-9264-303D4BF8E6F2}"/>
                  </a:ext>
                </a:extLst>
              </p:cNvPr>
              <p:cNvPicPr/>
              <p:nvPr/>
            </p:nvPicPr>
            <p:blipFill>
              <a:blip r:embed="rId5"/>
              <a:stretch>
                <a:fillRect/>
              </a:stretch>
            </p:blipFill>
            <p:spPr>
              <a:xfrm>
                <a:off x="371556" y="1100828"/>
                <a:ext cx="26748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C426B2-E510-524D-550B-EA0BA10D70B5}"/>
                  </a:ext>
                </a:extLst>
              </p14:cNvPr>
              <p14:cNvContentPartPr/>
              <p14:nvPr/>
            </p14:nvContentPartPr>
            <p14:xfrm>
              <a:off x="396396" y="2251388"/>
              <a:ext cx="160560" cy="189360"/>
            </p14:xfrm>
          </p:contentPart>
        </mc:Choice>
        <mc:Fallback>
          <p:pic>
            <p:nvPicPr>
              <p:cNvPr id="4" name="Ink 3">
                <a:extLst>
                  <a:ext uri="{FF2B5EF4-FFF2-40B4-BE49-F238E27FC236}">
                    <a16:creationId xmlns:a16="http://schemas.microsoft.com/office/drawing/2014/main" id="{C4C426B2-E510-524D-550B-EA0BA10D70B5}"/>
                  </a:ext>
                </a:extLst>
              </p:cNvPr>
              <p:cNvPicPr/>
              <p:nvPr/>
            </p:nvPicPr>
            <p:blipFill>
              <a:blip r:embed="rId7"/>
              <a:stretch>
                <a:fillRect/>
              </a:stretch>
            </p:blipFill>
            <p:spPr>
              <a:xfrm>
                <a:off x="378756" y="2233748"/>
                <a:ext cx="1962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BD30BEA-728F-CB15-3712-F74940DD1076}"/>
                  </a:ext>
                </a:extLst>
              </p14:cNvPr>
              <p14:cNvContentPartPr/>
              <p14:nvPr/>
            </p14:nvContentPartPr>
            <p14:xfrm>
              <a:off x="374796" y="3067868"/>
              <a:ext cx="218520" cy="158760"/>
            </p14:xfrm>
          </p:contentPart>
        </mc:Choice>
        <mc:Fallback>
          <p:pic>
            <p:nvPicPr>
              <p:cNvPr id="7" name="Ink 6">
                <a:extLst>
                  <a:ext uri="{FF2B5EF4-FFF2-40B4-BE49-F238E27FC236}">
                    <a16:creationId xmlns:a16="http://schemas.microsoft.com/office/drawing/2014/main" id="{6BD30BEA-728F-CB15-3712-F74940DD1076}"/>
                  </a:ext>
                </a:extLst>
              </p:cNvPr>
              <p:cNvPicPr/>
              <p:nvPr/>
            </p:nvPicPr>
            <p:blipFill>
              <a:blip r:embed="rId9"/>
              <a:stretch>
                <a:fillRect/>
              </a:stretch>
            </p:blipFill>
            <p:spPr>
              <a:xfrm>
                <a:off x="357156" y="3050228"/>
                <a:ext cx="254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4FE1F59-4C61-D48C-2B29-8D97F2C5628B}"/>
                  </a:ext>
                </a:extLst>
              </p14:cNvPr>
              <p14:cNvContentPartPr/>
              <p14:nvPr/>
            </p14:nvContentPartPr>
            <p14:xfrm>
              <a:off x="366876" y="3855548"/>
              <a:ext cx="154440" cy="142920"/>
            </p14:xfrm>
          </p:contentPart>
        </mc:Choice>
        <mc:Fallback>
          <p:pic>
            <p:nvPicPr>
              <p:cNvPr id="9" name="Ink 8">
                <a:extLst>
                  <a:ext uri="{FF2B5EF4-FFF2-40B4-BE49-F238E27FC236}">
                    <a16:creationId xmlns:a16="http://schemas.microsoft.com/office/drawing/2014/main" id="{24FE1F59-4C61-D48C-2B29-8D97F2C5628B}"/>
                  </a:ext>
                </a:extLst>
              </p:cNvPr>
              <p:cNvPicPr/>
              <p:nvPr/>
            </p:nvPicPr>
            <p:blipFill>
              <a:blip r:embed="rId11"/>
              <a:stretch>
                <a:fillRect/>
              </a:stretch>
            </p:blipFill>
            <p:spPr>
              <a:xfrm>
                <a:off x="348876" y="3837548"/>
                <a:ext cx="190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524AA28-9238-01E8-8B09-D812EFD45E02}"/>
                  </a:ext>
                </a:extLst>
              </p14:cNvPr>
              <p14:cNvContentPartPr/>
              <p14:nvPr/>
            </p14:nvContentPartPr>
            <p14:xfrm>
              <a:off x="388116" y="4669868"/>
              <a:ext cx="166680" cy="154800"/>
            </p14:xfrm>
          </p:contentPart>
        </mc:Choice>
        <mc:Fallback>
          <p:pic>
            <p:nvPicPr>
              <p:cNvPr id="10" name="Ink 9">
                <a:extLst>
                  <a:ext uri="{FF2B5EF4-FFF2-40B4-BE49-F238E27FC236}">
                    <a16:creationId xmlns:a16="http://schemas.microsoft.com/office/drawing/2014/main" id="{E524AA28-9238-01E8-8B09-D812EFD45E02}"/>
                  </a:ext>
                </a:extLst>
              </p:cNvPr>
              <p:cNvPicPr/>
              <p:nvPr/>
            </p:nvPicPr>
            <p:blipFill>
              <a:blip r:embed="rId13"/>
              <a:stretch>
                <a:fillRect/>
              </a:stretch>
            </p:blipFill>
            <p:spPr>
              <a:xfrm>
                <a:off x="370116" y="4652228"/>
                <a:ext cx="202320" cy="190440"/>
              </a:xfrm>
              <a:prstGeom prst="rect">
                <a:avLst/>
              </a:prstGeom>
            </p:spPr>
          </p:pic>
        </mc:Fallback>
      </mc:AlternateContent>
    </p:spTree>
    <p:extLst>
      <p:ext uri="{BB962C8B-B14F-4D97-AF65-F5344CB8AC3E}">
        <p14:creationId xmlns:p14="http://schemas.microsoft.com/office/powerpoint/2010/main" val="360869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C6D4942-87D1-1312-7809-E7158BD6553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EC5A7F8D-4841-E3B0-011E-5AC5043D3632}"/>
              </a:ext>
            </a:extLst>
          </p:cNvPr>
          <p:cNvSpPr/>
          <p:nvPr/>
        </p:nvSpPr>
        <p:spPr>
          <a:xfrm>
            <a:off x="0" y="1"/>
            <a:ext cx="9715500" cy="44576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043548E-31FD-F924-F18A-7F6C7F9CBD6A}"/>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D8CCF8F-1C96-A47B-506C-CB69DD8A21AC}"/>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27E8A70-F617-7A27-103E-D1DE232774B4}"/>
              </a:ext>
            </a:extLst>
          </p:cNvPr>
          <p:cNvSpPr txBox="1"/>
          <p:nvPr/>
        </p:nvSpPr>
        <p:spPr>
          <a:xfrm>
            <a:off x="482600" y="382012"/>
            <a:ext cx="8496300" cy="3200876"/>
          </a:xfrm>
          <a:prstGeom prst="rect">
            <a:avLst/>
          </a:prstGeom>
          <a:noFill/>
        </p:spPr>
        <p:txBody>
          <a:bodyPr wrap="square">
            <a:spAutoFit/>
          </a:bodyPr>
          <a:lstStyle/>
          <a:p>
            <a:pPr algn="r" rtl="0"/>
            <a:r>
              <a:rPr lang="he-IL" sz="2800" b="1" i="0" u="none" strike="noStrike">
                <a:solidFill>
                  <a:srgbClr val="FFFF00"/>
                </a:solidFill>
                <a:effectLst/>
                <a:latin typeface="Arial" panose="020B0604020202020204" pitchFamily="34" charset="0"/>
                <a:cs typeface="+mj-cs"/>
              </a:rPr>
              <a:t>ספר בראשית פרק יב</a:t>
            </a:r>
            <a:endParaRPr lang="he-IL" sz="2800" b="0">
              <a:solidFill>
                <a:srgbClr val="FFFF00"/>
              </a:solidFill>
              <a:effectLst/>
              <a:cs typeface="+mj-cs"/>
            </a:endParaRPr>
          </a:p>
          <a:p>
            <a:pPr algn="r" rtl="0"/>
            <a:r>
              <a:rPr lang="he-IL" sz="2800" b="0" i="0" u="none" strike="noStrike">
                <a:solidFill>
                  <a:srgbClr val="FFFF00"/>
                </a:solidFill>
                <a:effectLst/>
                <a:latin typeface="Arial" panose="020B0604020202020204" pitchFamily="34" charset="0"/>
                <a:cs typeface="+mj-cs"/>
              </a:rPr>
              <a:t>ב   וְאֶעֶשְֹךָ לְגוֹי גָּדוֹל וַאֲבָרֶכְךָ וַאֲגַדְּלָה שְׁמֶךָ וֶהְיֵה בְּרָכָה: ג   וַאֲבָרְכָה מְבָרֲכֶיךָ וּמְקַלֶּלְךָ אָאֹר וְנִבְרְכוּ בְךָ כֹּל מִשְׁפְּחֹת הָאֲדָמָה: </a:t>
            </a:r>
            <a:endParaRPr lang="he-IL" b="0">
              <a:solidFill>
                <a:srgbClr val="FFFF00"/>
              </a:solidFill>
              <a:effectLst/>
              <a:cs typeface="+mj-cs"/>
            </a:endParaRPr>
          </a:p>
          <a:p>
            <a:pPr rtl="0"/>
            <a:br>
              <a:rPr lang="he-IL" b="0">
                <a:solidFill>
                  <a:srgbClr val="FFC000"/>
                </a:solidFill>
                <a:effectLst/>
              </a:rPr>
            </a:br>
            <a:r>
              <a:rPr lang="en-US" sz="2000" b="1" i="0" u="none" strike="noStrike">
                <a:solidFill>
                  <a:srgbClr val="FFC000"/>
                </a:solidFill>
                <a:effectLst/>
                <a:latin typeface="Arial" panose="020B0604020202020204" pitchFamily="34" charset="0"/>
              </a:rPr>
              <a:t>Genesis 12:2–3  </a:t>
            </a:r>
            <a:endParaRPr lang="en-US" sz="2000" b="0">
              <a:solidFill>
                <a:srgbClr val="FFC000"/>
              </a:solidFill>
              <a:effectLst/>
            </a:endParaRPr>
          </a:p>
          <a:p>
            <a:pPr rtl="0"/>
            <a:r>
              <a:rPr lang="en-US" sz="2000" b="0" i="0" u="none" strike="noStrike">
                <a:solidFill>
                  <a:srgbClr val="FFC000"/>
                </a:solidFill>
                <a:effectLst/>
                <a:latin typeface="Arial" panose="020B0604020202020204" pitchFamily="34" charset="0"/>
              </a:rPr>
              <a:t>12:2 And I will make you a great nation, And I will bless you, And make your name great; And so you shall be a blessing; 12:3 And I will bless those who bless you, And the one who curses you I will curse. And in you all the families of the earth will be blessed.” (NASB)</a:t>
            </a:r>
            <a:endParaRPr lang="en-US" sz="20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D0DCB85-3D91-3755-5A18-C4C62AD61585}"/>
                  </a:ext>
                </a:extLst>
              </p14:cNvPr>
              <p14:cNvContentPartPr/>
              <p14:nvPr/>
            </p14:nvContentPartPr>
            <p14:xfrm>
              <a:off x="6451956" y="1249868"/>
              <a:ext cx="2022120" cy="91800"/>
            </p14:xfrm>
          </p:contentPart>
        </mc:Choice>
        <mc:Fallback>
          <p:pic>
            <p:nvPicPr>
              <p:cNvPr id="3" name="Ink 2">
                <a:extLst>
                  <a:ext uri="{FF2B5EF4-FFF2-40B4-BE49-F238E27FC236}">
                    <a16:creationId xmlns:a16="http://schemas.microsoft.com/office/drawing/2014/main" id="{5D0DCB85-3D91-3755-5A18-C4C62AD61585}"/>
                  </a:ext>
                </a:extLst>
              </p:cNvPr>
              <p:cNvPicPr/>
              <p:nvPr/>
            </p:nvPicPr>
            <p:blipFill>
              <a:blip r:embed="rId5"/>
              <a:stretch>
                <a:fillRect/>
              </a:stretch>
            </p:blipFill>
            <p:spPr>
              <a:xfrm>
                <a:off x="6433956" y="1231868"/>
                <a:ext cx="20577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4A6DC06-40E1-88E5-6FE6-4EE9C6653614}"/>
                  </a:ext>
                </a:extLst>
              </p14:cNvPr>
              <p14:cNvContentPartPr/>
              <p14:nvPr/>
            </p14:nvContentPartPr>
            <p14:xfrm>
              <a:off x="5452596" y="1326908"/>
              <a:ext cx="859680" cy="39240"/>
            </p14:xfrm>
          </p:contentPart>
        </mc:Choice>
        <mc:Fallback>
          <p:pic>
            <p:nvPicPr>
              <p:cNvPr id="5" name="Ink 4">
                <a:extLst>
                  <a:ext uri="{FF2B5EF4-FFF2-40B4-BE49-F238E27FC236}">
                    <a16:creationId xmlns:a16="http://schemas.microsoft.com/office/drawing/2014/main" id="{84A6DC06-40E1-88E5-6FE6-4EE9C6653614}"/>
                  </a:ext>
                </a:extLst>
              </p:cNvPr>
              <p:cNvPicPr/>
              <p:nvPr/>
            </p:nvPicPr>
            <p:blipFill>
              <a:blip r:embed="rId7"/>
              <a:stretch>
                <a:fillRect/>
              </a:stretch>
            </p:blipFill>
            <p:spPr>
              <a:xfrm>
                <a:off x="5434956" y="1309268"/>
                <a:ext cx="895320" cy="74880"/>
              </a:xfrm>
              <a:prstGeom prst="rect">
                <a:avLst/>
              </a:prstGeom>
            </p:spPr>
          </p:pic>
        </mc:Fallback>
      </mc:AlternateContent>
      <p:grpSp>
        <p:nvGrpSpPr>
          <p:cNvPr id="10" name="Group 9">
            <a:extLst>
              <a:ext uri="{FF2B5EF4-FFF2-40B4-BE49-F238E27FC236}">
                <a16:creationId xmlns:a16="http://schemas.microsoft.com/office/drawing/2014/main" id="{F524BB52-A23B-FEC2-8F28-09E309EFE1F4}"/>
              </a:ext>
            </a:extLst>
          </p:cNvPr>
          <p:cNvGrpSpPr/>
          <p:nvPr/>
        </p:nvGrpSpPr>
        <p:grpSpPr>
          <a:xfrm>
            <a:off x="2594556" y="1294868"/>
            <a:ext cx="2855880" cy="71640"/>
            <a:chOff x="2594556" y="1294868"/>
            <a:chExt cx="2855880" cy="716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29470131-FD58-2069-59DE-DC0AA64513BB}"/>
                    </a:ext>
                  </a:extLst>
                </p14:cNvPr>
                <p14:cNvContentPartPr/>
                <p14:nvPr/>
              </p14:nvContentPartPr>
              <p14:xfrm>
                <a:off x="3716316" y="1294868"/>
                <a:ext cx="1734120" cy="71640"/>
              </p14:xfrm>
            </p:contentPart>
          </mc:Choice>
          <mc:Fallback>
            <p:pic>
              <p:nvPicPr>
                <p:cNvPr id="7" name="Ink 6">
                  <a:extLst>
                    <a:ext uri="{FF2B5EF4-FFF2-40B4-BE49-F238E27FC236}">
                      <a16:creationId xmlns:a16="http://schemas.microsoft.com/office/drawing/2014/main" id="{29470131-FD58-2069-59DE-DC0AA64513BB}"/>
                    </a:ext>
                  </a:extLst>
                </p:cNvPr>
                <p:cNvPicPr/>
                <p:nvPr/>
              </p:nvPicPr>
              <p:blipFill>
                <a:blip r:embed="rId9"/>
                <a:stretch>
                  <a:fillRect/>
                </a:stretch>
              </p:blipFill>
              <p:spPr>
                <a:xfrm>
                  <a:off x="3698316" y="1276868"/>
                  <a:ext cx="17697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7632F57-5BC9-5F1B-4DC8-D07B2D3CA67F}"/>
                    </a:ext>
                  </a:extLst>
                </p14:cNvPr>
                <p14:cNvContentPartPr/>
                <p14:nvPr/>
              </p14:nvContentPartPr>
              <p14:xfrm>
                <a:off x="2594556" y="1295588"/>
                <a:ext cx="1166760" cy="62640"/>
              </p14:xfrm>
            </p:contentPart>
          </mc:Choice>
          <mc:Fallback>
            <p:pic>
              <p:nvPicPr>
                <p:cNvPr id="9" name="Ink 8">
                  <a:extLst>
                    <a:ext uri="{FF2B5EF4-FFF2-40B4-BE49-F238E27FC236}">
                      <a16:creationId xmlns:a16="http://schemas.microsoft.com/office/drawing/2014/main" id="{27632F57-5BC9-5F1B-4DC8-D07B2D3CA67F}"/>
                    </a:ext>
                  </a:extLst>
                </p:cNvPr>
                <p:cNvPicPr/>
                <p:nvPr/>
              </p:nvPicPr>
              <p:blipFill>
                <a:blip r:embed="rId11"/>
                <a:stretch>
                  <a:fillRect/>
                </a:stretch>
              </p:blipFill>
              <p:spPr>
                <a:xfrm>
                  <a:off x="2576916" y="1277948"/>
                  <a:ext cx="120240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CABEDE7-6B55-BEB4-32E2-C8725ABAF79E}"/>
                  </a:ext>
                </a:extLst>
              </p14:cNvPr>
              <p14:cNvContentPartPr/>
              <p14:nvPr/>
            </p14:nvContentPartPr>
            <p14:xfrm>
              <a:off x="1113516" y="1354988"/>
              <a:ext cx="861480" cy="56160"/>
            </p14:xfrm>
          </p:contentPart>
        </mc:Choice>
        <mc:Fallback>
          <p:pic>
            <p:nvPicPr>
              <p:cNvPr id="11" name="Ink 10">
                <a:extLst>
                  <a:ext uri="{FF2B5EF4-FFF2-40B4-BE49-F238E27FC236}">
                    <a16:creationId xmlns:a16="http://schemas.microsoft.com/office/drawing/2014/main" id="{ACABEDE7-6B55-BEB4-32E2-C8725ABAF79E}"/>
                  </a:ext>
                </a:extLst>
              </p:cNvPr>
              <p:cNvPicPr/>
              <p:nvPr/>
            </p:nvPicPr>
            <p:blipFill>
              <a:blip r:embed="rId13"/>
              <a:stretch>
                <a:fillRect/>
              </a:stretch>
            </p:blipFill>
            <p:spPr>
              <a:xfrm>
                <a:off x="1095516" y="1336988"/>
                <a:ext cx="897120" cy="91800"/>
              </a:xfrm>
              <a:prstGeom prst="rect">
                <a:avLst/>
              </a:prstGeom>
            </p:spPr>
          </p:pic>
        </mc:Fallback>
      </mc:AlternateContent>
      <p:grpSp>
        <p:nvGrpSpPr>
          <p:cNvPr id="20" name="Group 19">
            <a:extLst>
              <a:ext uri="{FF2B5EF4-FFF2-40B4-BE49-F238E27FC236}">
                <a16:creationId xmlns:a16="http://schemas.microsoft.com/office/drawing/2014/main" id="{EC57E8D4-D35F-5F1F-8461-DDE56380B37C}"/>
              </a:ext>
            </a:extLst>
          </p:cNvPr>
          <p:cNvGrpSpPr/>
          <p:nvPr/>
        </p:nvGrpSpPr>
        <p:grpSpPr>
          <a:xfrm>
            <a:off x="2774556" y="1714628"/>
            <a:ext cx="6129720" cy="137520"/>
            <a:chOff x="2774556" y="1714628"/>
            <a:chExt cx="6129720" cy="13752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5CE7005-A5F3-E817-9E90-1064A6D52A5C}"/>
                    </a:ext>
                  </a:extLst>
                </p14:cNvPr>
                <p14:cNvContentPartPr/>
                <p14:nvPr/>
              </p14:nvContentPartPr>
              <p14:xfrm>
                <a:off x="8083476" y="1755668"/>
                <a:ext cx="820800" cy="48600"/>
              </p14:xfrm>
            </p:contentPart>
          </mc:Choice>
          <mc:Fallback>
            <p:pic>
              <p:nvPicPr>
                <p:cNvPr id="12" name="Ink 11">
                  <a:extLst>
                    <a:ext uri="{FF2B5EF4-FFF2-40B4-BE49-F238E27FC236}">
                      <a16:creationId xmlns:a16="http://schemas.microsoft.com/office/drawing/2014/main" id="{B5CE7005-A5F3-E817-9E90-1064A6D52A5C}"/>
                    </a:ext>
                  </a:extLst>
                </p:cNvPr>
                <p:cNvPicPr/>
                <p:nvPr/>
              </p:nvPicPr>
              <p:blipFill>
                <a:blip r:embed="rId15"/>
                <a:stretch>
                  <a:fillRect/>
                </a:stretch>
              </p:blipFill>
              <p:spPr>
                <a:xfrm>
                  <a:off x="8065476" y="1737668"/>
                  <a:ext cx="856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141BA41-A4A4-1CA9-4963-87C0D714B63F}"/>
                    </a:ext>
                  </a:extLst>
                </p14:cNvPr>
                <p14:cNvContentPartPr/>
                <p14:nvPr/>
              </p14:nvContentPartPr>
              <p14:xfrm>
                <a:off x="7137396" y="1744868"/>
                <a:ext cx="774720" cy="45360"/>
              </p14:xfrm>
            </p:contentPart>
          </mc:Choice>
          <mc:Fallback>
            <p:pic>
              <p:nvPicPr>
                <p:cNvPr id="13" name="Ink 12">
                  <a:extLst>
                    <a:ext uri="{FF2B5EF4-FFF2-40B4-BE49-F238E27FC236}">
                      <a16:creationId xmlns:a16="http://schemas.microsoft.com/office/drawing/2014/main" id="{9141BA41-A4A4-1CA9-4963-87C0D714B63F}"/>
                    </a:ext>
                  </a:extLst>
                </p:cNvPr>
                <p:cNvPicPr/>
                <p:nvPr/>
              </p:nvPicPr>
              <p:blipFill>
                <a:blip r:embed="rId17"/>
                <a:stretch>
                  <a:fillRect/>
                </a:stretch>
              </p:blipFill>
              <p:spPr>
                <a:xfrm>
                  <a:off x="7119396" y="1727228"/>
                  <a:ext cx="810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7FF1C5EC-8912-947A-AEFF-16776D345A57}"/>
                    </a:ext>
                  </a:extLst>
                </p14:cNvPr>
                <p14:cNvContentPartPr/>
                <p14:nvPr/>
              </p14:nvContentPartPr>
              <p14:xfrm>
                <a:off x="6621876" y="1721828"/>
                <a:ext cx="241920" cy="30600"/>
              </p14:xfrm>
            </p:contentPart>
          </mc:Choice>
          <mc:Fallback>
            <p:pic>
              <p:nvPicPr>
                <p:cNvPr id="14" name="Ink 13">
                  <a:extLst>
                    <a:ext uri="{FF2B5EF4-FFF2-40B4-BE49-F238E27FC236}">
                      <a16:creationId xmlns:a16="http://schemas.microsoft.com/office/drawing/2014/main" id="{7FF1C5EC-8912-947A-AEFF-16776D345A57}"/>
                    </a:ext>
                  </a:extLst>
                </p:cNvPr>
                <p:cNvPicPr/>
                <p:nvPr/>
              </p:nvPicPr>
              <p:blipFill>
                <a:blip r:embed="rId19"/>
                <a:stretch>
                  <a:fillRect/>
                </a:stretch>
              </p:blipFill>
              <p:spPr>
                <a:xfrm>
                  <a:off x="6604236" y="1703828"/>
                  <a:ext cx="2775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FAFCF76-104E-8929-84A0-4E1CD990A7AB}"/>
                    </a:ext>
                  </a:extLst>
                </p14:cNvPr>
                <p14:cNvContentPartPr/>
                <p14:nvPr/>
              </p14:nvContentPartPr>
              <p14:xfrm>
                <a:off x="5083596" y="1739468"/>
                <a:ext cx="350640" cy="75600"/>
              </p14:xfrm>
            </p:contentPart>
          </mc:Choice>
          <mc:Fallback>
            <p:pic>
              <p:nvPicPr>
                <p:cNvPr id="16" name="Ink 15">
                  <a:extLst>
                    <a:ext uri="{FF2B5EF4-FFF2-40B4-BE49-F238E27FC236}">
                      <a16:creationId xmlns:a16="http://schemas.microsoft.com/office/drawing/2014/main" id="{FFAFCF76-104E-8929-84A0-4E1CD990A7AB}"/>
                    </a:ext>
                  </a:extLst>
                </p:cNvPr>
                <p:cNvPicPr/>
                <p:nvPr/>
              </p:nvPicPr>
              <p:blipFill>
                <a:blip r:embed="rId21"/>
                <a:stretch>
                  <a:fillRect/>
                </a:stretch>
              </p:blipFill>
              <p:spPr>
                <a:xfrm>
                  <a:off x="5065596" y="1721468"/>
                  <a:ext cx="386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6165FED-237F-4CC2-2ADC-DA2AFE3C5A4A}"/>
                    </a:ext>
                  </a:extLst>
                </p14:cNvPr>
                <p14:cNvContentPartPr/>
                <p14:nvPr/>
              </p14:nvContentPartPr>
              <p14:xfrm>
                <a:off x="4552236" y="1714628"/>
                <a:ext cx="394560" cy="29520"/>
              </p14:xfrm>
            </p:contentPart>
          </mc:Choice>
          <mc:Fallback>
            <p:pic>
              <p:nvPicPr>
                <p:cNvPr id="17" name="Ink 16">
                  <a:extLst>
                    <a:ext uri="{FF2B5EF4-FFF2-40B4-BE49-F238E27FC236}">
                      <a16:creationId xmlns:a16="http://schemas.microsoft.com/office/drawing/2014/main" id="{46165FED-237F-4CC2-2ADC-DA2AFE3C5A4A}"/>
                    </a:ext>
                  </a:extLst>
                </p:cNvPr>
                <p:cNvPicPr/>
                <p:nvPr/>
              </p:nvPicPr>
              <p:blipFill>
                <a:blip r:embed="rId23"/>
                <a:stretch>
                  <a:fillRect/>
                </a:stretch>
              </p:blipFill>
              <p:spPr>
                <a:xfrm>
                  <a:off x="4534236" y="1696628"/>
                  <a:ext cx="430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37A8A04-D863-F87D-2A9A-DFDB3F33823D}"/>
                    </a:ext>
                  </a:extLst>
                </p14:cNvPr>
                <p14:cNvContentPartPr/>
                <p14:nvPr/>
              </p14:nvContentPartPr>
              <p14:xfrm>
                <a:off x="3902436" y="1737308"/>
                <a:ext cx="627120" cy="39960"/>
              </p14:xfrm>
            </p:contentPart>
          </mc:Choice>
          <mc:Fallback>
            <p:pic>
              <p:nvPicPr>
                <p:cNvPr id="18" name="Ink 17">
                  <a:extLst>
                    <a:ext uri="{FF2B5EF4-FFF2-40B4-BE49-F238E27FC236}">
                      <a16:creationId xmlns:a16="http://schemas.microsoft.com/office/drawing/2014/main" id="{E37A8A04-D863-F87D-2A9A-DFDB3F33823D}"/>
                    </a:ext>
                  </a:extLst>
                </p:cNvPr>
                <p:cNvPicPr/>
                <p:nvPr/>
              </p:nvPicPr>
              <p:blipFill>
                <a:blip r:embed="rId25"/>
                <a:stretch>
                  <a:fillRect/>
                </a:stretch>
              </p:blipFill>
              <p:spPr>
                <a:xfrm>
                  <a:off x="3884796" y="1719668"/>
                  <a:ext cx="6627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04A78AEA-AD0C-B15C-3C39-1491F4A44D17}"/>
                    </a:ext>
                  </a:extLst>
                </p14:cNvPr>
                <p14:cNvContentPartPr/>
                <p14:nvPr/>
              </p14:nvContentPartPr>
              <p14:xfrm>
                <a:off x="2774556" y="1740908"/>
                <a:ext cx="3477240" cy="111240"/>
              </p14:xfrm>
            </p:contentPart>
          </mc:Choice>
          <mc:Fallback>
            <p:pic>
              <p:nvPicPr>
                <p:cNvPr id="19" name="Ink 18">
                  <a:extLst>
                    <a:ext uri="{FF2B5EF4-FFF2-40B4-BE49-F238E27FC236}">
                      <a16:creationId xmlns:a16="http://schemas.microsoft.com/office/drawing/2014/main" id="{04A78AEA-AD0C-B15C-3C39-1491F4A44D17}"/>
                    </a:ext>
                  </a:extLst>
                </p:cNvPr>
                <p:cNvPicPr/>
                <p:nvPr/>
              </p:nvPicPr>
              <p:blipFill>
                <a:blip r:embed="rId27"/>
                <a:stretch>
                  <a:fillRect/>
                </a:stretch>
              </p:blipFill>
              <p:spPr>
                <a:xfrm>
                  <a:off x="2756556" y="1723268"/>
                  <a:ext cx="3512880" cy="146880"/>
                </a:xfrm>
                <a:prstGeom prst="rect">
                  <a:avLst/>
                </a:prstGeom>
              </p:spPr>
            </p:pic>
          </mc:Fallback>
        </mc:AlternateContent>
      </p:grpSp>
    </p:spTree>
    <p:extLst>
      <p:ext uri="{BB962C8B-B14F-4D97-AF65-F5344CB8AC3E}">
        <p14:creationId xmlns:p14="http://schemas.microsoft.com/office/powerpoint/2010/main" val="112234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2DE736D-3001-8811-DAE1-27B8F465B7FB}"/>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ECAA5F8-DAF2-B944-14D5-033013B0427A}"/>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3800DF-FCE6-52E2-7ED4-C11870F8AF88}"/>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F6325F61-50F1-8E3C-549B-6F30D38B2C86}"/>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1173A34F-C1B9-3848-88AD-1C521DC2B2A2}"/>
              </a:ext>
            </a:extLst>
          </p:cNvPr>
          <p:cNvSpPr txBox="1"/>
          <p:nvPr/>
        </p:nvSpPr>
        <p:spPr>
          <a:xfrm>
            <a:off x="498370" y="49937"/>
            <a:ext cx="8496300" cy="6032421"/>
          </a:xfrm>
          <a:prstGeom prst="rect">
            <a:avLst/>
          </a:prstGeom>
          <a:noFill/>
        </p:spPr>
        <p:txBody>
          <a:bodyPr wrap="square">
            <a:spAutoFit/>
          </a:bodyPr>
          <a:lstStyle/>
          <a:p>
            <a:pPr algn="r" rtl="0"/>
            <a:r>
              <a:rPr lang="he-IL" sz="2800" b="1" i="0" u="none" strike="noStrike">
                <a:solidFill>
                  <a:srgbClr val="FFFF00"/>
                </a:solidFill>
                <a:effectLst/>
                <a:latin typeface="Arial" panose="020B0604020202020204" pitchFamily="34" charset="0"/>
                <a:cs typeface="+mj-cs"/>
              </a:rPr>
              <a:t>ספר בראשית פרק יב</a:t>
            </a:r>
            <a:endParaRPr lang="he-IL" sz="2800" b="0">
              <a:solidFill>
                <a:srgbClr val="FFFF00"/>
              </a:solidFill>
              <a:effectLst/>
              <a:cs typeface="+mj-cs"/>
            </a:endParaRPr>
          </a:p>
          <a:p>
            <a:pPr algn="r" rtl="0"/>
            <a:r>
              <a:rPr lang="he-IL" sz="2800" b="0" i="0" u="none" strike="noStrike">
                <a:solidFill>
                  <a:srgbClr val="FFFF00"/>
                </a:solidFill>
                <a:effectLst/>
                <a:latin typeface="Arial" panose="020B0604020202020204" pitchFamily="34" charset="0"/>
                <a:cs typeface="+mj-cs"/>
              </a:rPr>
              <a:t>ב   וְאֶעֶשְֹךָ לְגוֹי גָּדוֹל וַאֲבָרֶכְךָ וַאֲגַדְּלָה שְׁמֶךָ וֶהְיֵה בְּרָכָה: ג   וַאֲבָרְכָה מְבָרֲכֶיךָ וּמְקַלֶּלְךָ אָאֹר וְנִבְרְכוּ בְךָ כֹּל מִשְׁפְּחֹת הָאֲדָמָה: </a:t>
            </a:r>
            <a:endParaRPr lang="he-IL" b="0">
              <a:solidFill>
                <a:srgbClr val="FFFF00"/>
              </a:solidFill>
              <a:effectLst/>
              <a:cs typeface="+mj-cs"/>
            </a:endParaRPr>
          </a:p>
          <a:p>
            <a:pPr rtl="0"/>
            <a:br>
              <a:rPr lang="he-IL" sz="1000" b="0">
                <a:solidFill>
                  <a:srgbClr val="FFC000"/>
                </a:solidFill>
                <a:effectLst/>
              </a:rPr>
            </a:br>
            <a:r>
              <a:rPr lang="en-US" b="1" i="0" u="none" strike="noStrike">
                <a:solidFill>
                  <a:srgbClr val="FFC000"/>
                </a:solidFill>
                <a:effectLst/>
                <a:latin typeface="Arial" panose="020B0604020202020204" pitchFamily="34" charset="0"/>
              </a:rPr>
              <a:t>Genesis 12:2–3  </a:t>
            </a:r>
            <a:endParaRPr lang="en-US" b="0">
              <a:solidFill>
                <a:srgbClr val="FFC000"/>
              </a:solidFill>
              <a:effectLst/>
            </a:endParaRPr>
          </a:p>
          <a:p>
            <a:pPr rtl="0"/>
            <a:r>
              <a:rPr lang="en-US" b="0" i="0" u="none" strike="noStrike">
                <a:solidFill>
                  <a:srgbClr val="FFC000"/>
                </a:solidFill>
                <a:effectLst/>
                <a:latin typeface="Arial" panose="020B0604020202020204" pitchFamily="34" charset="0"/>
              </a:rPr>
              <a:t>12:2 And I will make you a great nation, And I will bless you, And make your name great; And so you shall be a blessing; 12:3 And I will bless those who bless you, And the one who curses you I will curse. And in you all the families of the earth will be blessed.” (NASB)</a:t>
            </a:r>
          </a:p>
          <a:p>
            <a:pPr algn="r" rtl="0"/>
            <a:r>
              <a:rPr lang="he-IL" sz="2800" b="1" i="0" u="none" strike="noStrike">
                <a:solidFill>
                  <a:srgbClr val="FFFF00"/>
                </a:solidFill>
                <a:effectLst/>
                <a:latin typeface="Arial" panose="020B0604020202020204" pitchFamily="34" charset="0"/>
                <a:cs typeface="+mj-cs"/>
              </a:rPr>
              <a:t>ספר שמות פרק יט</a:t>
            </a:r>
            <a:endParaRPr lang="he-IL" sz="3200" b="0">
              <a:solidFill>
                <a:srgbClr val="FFFF00"/>
              </a:solidFill>
              <a:effectLst/>
              <a:cs typeface="+mj-cs"/>
            </a:endParaRPr>
          </a:p>
          <a:p>
            <a:pPr algn="r" rtl="0"/>
            <a:r>
              <a:rPr lang="he-IL" sz="2800" b="0" i="0" u="none" strike="noStrike">
                <a:solidFill>
                  <a:srgbClr val="FFFF00"/>
                </a:solidFill>
                <a:effectLst/>
                <a:latin typeface="Arial" panose="020B0604020202020204" pitchFamily="34" charset="0"/>
                <a:cs typeface="+mj-cs"/>
              </a:rPr>
              <a:t>ה   וְעַתָּה אִם-שָׁמוֹעַ תִּשְׁמְעוּ בְּקֹלִי וּשְׁמַרְתֶּם אֶת-בְּרִיתִי וִהְיִיתֶם לִי סְגֻלָּה מִכָּל-הָעַמִּים כִּי-לִי כָּל-הָאָרֶץ: ו   וְאַתֶּם תִּהְיוּ-לִי מַמְלֶכֶת כֹּהֲנִים וְגוֹי קָדוֹשׁ אֵלֶּה הַדְּבָרִים אֲשֶׁר תְּדַבֵּר אֶל-בְּנֵי יִשְֹרָאֵל:</a:t>
            </a:r>
            <a:endParaRPr lang="he-IL" sz="3200" b="0">
              <a:solidFill>
                <a:srgbClr val="FFFF00"/>
              </a:solidFill>
              <a:effectLst/>
              <a:cs typeface="+mj-cs"/>
            </a:endParaRPr>
          </a:p>
          <a:p>
            <a:pPr rtl="0"/>
            <a:br>
              <a:rPr lang="he-IL" sz="1000" b="0">
                <a:solidFill>
                  <a:srgbClr val="FFC000"/>
                </a:solidFill>
                <a:effectLst/>
              </a:rPr>
            </a:br>
            <a:r>
              <a:rPr lang="en-US" sz="1600" b="1" i="0" u="none" strike="noStrike">
                <a:solidFill>
                  <a:srgbClr val="FFC000"/>
                </a:solidFill>
                <a:effectLst/>
                <a:latin typeface="Arial" panose="020B0604020202020204" pitchFamily="34" charset="0"/>
              </a:rPr>
              <a:t>Exodus 19:5–6  </a:t>
            </a:r>
            <a:endParaRPr lang="en-US" b="0">
              <a:solidFill>
                <a:srgbClr val="FFC000"/>
              </a:solidFill>
              <a:effectLst/>
            </a:endParaRPr>
          </a:p>
          <a:p>
            <a:pPr rtl="0"/>
            <a:r>
              <a:rPr lang="en-US" sz="1600" b="0" i="0" u="none" strike="noStrike">
                <a:solidFill>
                  <a:srgbClr val="FFC000"/>
                </a:solidFill>
                <a:effectLst/>
                <a:latin typeface="Arial" panose="020B0604020202020204" pitchFamily="34" charset="0"/>
              </a:rPr>
              <a:t>19:5 ‘Now then, if you will indeed obey My voice and keep My covenant, then you shall be My own possession among all the peoples, for all the earth is Mine; 19:6 and you shall be to Me a kingdom of priests and a holy nation.’ These are the words that you shall speak to the sons of Israel.” (NASB)</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9B3FE8E-7CAC-A765-1468-6EAF8A41CCCC}"/>
                  </a:ext>
                </a:extLst>
              </p14:cNvPr>
              <p14:cNvContentPartPr/>
              <p14:nvPr/>
            </p14:nvContentPartPr>
            <p14:xfrm>
              <a:off x="555156" y="2711828"/>
              <a:ext cx="8892360" cy="297360"/>
            </p14:xfrm>
          </p:contentPart>
        </mc:Choice>
        <mc:Fallback>
          <p:pic>
            <p:nvPicPr>
              <p:cNvPr id="3" name="Ink 2">
                <a:extLst>
                  <a:ext uri="{FF2B5EF4-FFF2-40B4-BE49-F238E27FC236}">
                    <a16:creationId xmlns:a16="http://schemas.microsoft.com/office/drawing/2014/main" id="{B9B3FE8E-7CAC-A765-1468-6EAF8A41CCCC}"/>
                  </a:ext>
                </a:extLst>
              </p:cNvPr>
              <p:cNvPicPr/>
              <p:nvPr/>
            </p:nvPicPr>
            <p:blipFill>
              <a:blip r:embed="rId5"/>
              <a:stretch>
                <a:fillRect/>
              </a:stretch>
            </p:blipFill>
            <p:spPr>
              <a:xfrm>
                <a:off x="537516" y="2693828"/>
                <a:ext cx="892800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8" name="Ink 27">
                <a:extLst>
                  <a:ext uri="{FF2B5EF4-FFF2-40B4-BE49-F238E27FC236}">
                    <a16:creationId xmlns:a16="http://schemas.microsoft.com/office/drawing/2014/main" id="{C1E2C25A-B4B3-868E-DF3B-015C9DF3FF37}"/>
                  </a:ext>
                </a:extLst>
              </p14:cNvPr>
              <p14:cNvContentPartPr/>
              <p14:nvPr/>
            </p14:nvContentPartPr>
            <p14:xfrm>
              <a:off x="520596" y="3262628"/>
              <a:ext cx="925920" cy="617760"/>
            </p14:xfrm>
          </p:contentPart>
        </mc:Choice>
        <mc:Fallback>
          <p:pic>
            <p:nvPicPr>
              <p:cNvPr id="28" name="Ink 27">
                <a:extLst>
                  <a:ext uri="{FF2B5EF4-FFF2-40B4-BE49-F238E27FC236}">
                    <a16:creationId xmlns:a16="http://schemas.microsoft.com/office/drawing/2014/main" id="{C1E2C25A-B4B3-868E-DF3B-015C9DF3FF37}"/>
                  </a:ext>
                </a:extLst>
              </p:cNvPr>
              <p:cNvPicPr/>
              <p:nvPr/>
            </p:nvPicPr>
            <p:blipFill>
              <a:blip r:embed="rId7"/>
              <a:stretch>
                <a:fillRect/>
              </a:stretch>
            </p:blipFill>
            <p:spPr>
              <a:xfrm>
                <a:off x="502956" y="3244628"/>
                <a:ext cx="96156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0" name="Ink 29">
                <a:extLst>
                  <a:ext uri="{FF2B5EF4-FFF2-40B4-BE49-F238E27FC236}">
                    <a16:creationId xmlns:a16="http://schemas.microsoft.com/office/drawing/2014/main" id="{22476789-CE6F-B26F-8E29-3C768D79CEE8}"/>
                  </a:ext>
                </a:extLst>
              </p14:cNvPr>
              <p14:cNvContentPartPr/>
              <p14:nvPr/>
            </p14:nvContentPartPr>
            <p14:xfrm>
              <a:off x="9179676" y="686468"/>
              <a:ext cx="181800" cy="217080"/>
            </p14:xfrm>
          </p:contentPart>
        </mc:Choice>
        <mc:Fallback>
          <p:pic>
            <p:nvPicPr>
              <p:cNvPr id="30" name="Ink 29">
                <a:extLst>
                  <a:ext uri="{FF2B5EF4-FFF2-40B4-BE49-F238E27FC236}">
                    <a16:creationId xmlns:a16="http://schemas.microsoft.com/office/drawing/2014/main" id="{22476789-CE6F-B26F-8E29-3C768D79CEE8}"/>
                  </a:ext>
                </a:extLst>
              </p:cNvPr>
              <p:cNvPicPr/>
              <p:nvPr/>
            </p:nvPicPr>
            <p:blipFill>
              <a:blip r:embed="rId9"/>
              <a:stretch>
                <a:fillRect/>
              </a:stretch>
            </p:blipFill>
            <p:spPr>
              <a:xfrm>
                <a:off x="9161676" y="668828"/>
                <a:ext cx="217440" cy="252720"/>
              </a:xfrm>
              <a:prstGeom prst="rect">
                <a:avLst/>
              </a:prstGeom>
            </p:spPr>
          </p:pic>
        </mc:Fallback>
      </mc:AlternateContent>
      <p:grpSp>
        <p:nvGrpSpPr>
          <p:cNvPr id="35" name="Group 34">
            <a:extLst>
              <a:ext uri="{FF2B5EF4-FFF2-40B4-BE49-F238E27FC236}">
                <a16:creationId xmlns:a16="http://schemas.microsoft.com/office/drawing/2014/main" id="{E826D719-69DA-5359-8278-11A448EBA494}"/>
              </a:ext>
            </a:extLst>
          </p:cNvPr>
          <p:cNvGrpSpPr/>
          <p:nvPr/>
        </p:nvGrpSpPr>
        <p:grpSpPr>
          <a:xfrm>
            <a:off x="751716" y="3645308"/>
            <a:ext cx="8349120" cy="1197720"/>
            <a:chOff x="751716" y="3645308"/>
            <a:chExt cx="8349120" cy="1197720"/>
          </a:xfrm>
        </p:grpSpPr>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BFB17F89-3154-99F5-0178-F47C33F2BDA2}"/>
                    </a:ext>
                  </a:extLst>
                </p14:cNvPr>
                <p14:cNvContentPartPr/>
                <p14:nvPr/>
              </p14:nvContentPartPr>
              <p14:xfrm>
                <a:off x="8295516" y="4572668"/>
                <a:ext cx="687960" cy="104760"/>
              </p14:xfrm>
            </p:contentPart>
          </mc:Choice>
          <mc:Fallback>
            <p:pic>
              <p:nvPicPr>
                <p:cNvPr id="21" name="Ink 20">
                  <a:extLst>
                    <a:ext uri="{FF2B5EF4-FFF2-40B4-BE49-F238E27FC236}">
                      <a16:creationId xmlns:a16="http://schemas.microsoft.com/office/drawing/2014/main" id="{BFB17F89-3154-99F5-0178-F47C33F2BDA2}"/>
                    </a:ext>
                  </a:extLst>
                </p:cNvPr>
                <p:cNvPicPr/>
                <p:nvPr/>
              </p:nvPicPr>
              <p:blipFill>
                <a:blip r:embed="rId11"/>
                <a:stretch>
                  <a:fillRect/>
                </a:stretch>
              </p:blipFill>
              <p:spPr>
                <a:xfrm>
                  <a:off x="8277516" y="4555028"/>
                  <a:ext cx="723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2" name="Ink 21">
                  <a:extLst>
                    <a:ext uri="{FF2B5EF4-FFF2-40B4-BE49-F238E27FC236}">
                      <a16:creationId xmlns:a16="http://schemas.microsoft.com/office/drawing/2014/main" id="{1680B3E6-3FF9-BED6-2F6C-43B7BFDDDC3A}"/>
                    </a:ext>
                  </a:extLst>
                </p14:cNvPr>
                <p14:cNvContentPartPr/>
                <p14:nvPr/>
              </p14:nvContentPartPr>
              <p14:xfrm>
                <a:off x="5634036" y="4581308"/>
                <a:ext cx="2545920" cy="85680"/>
              </p14:xfrm>
            </p:contentPart>
          </mc:Choice>
          <mc:Fallback>
            <p:pic>
              <p:nvPicPr>
                <p:cNvPr id="22" name="Ink 21">
                  <a:extLst>
                    <a:ext uri="{FF2B5EF4-FFF2-40B4-BE49-F238E27FC236}">
                      <a16:creationId xmlns:a16="http://schemas.microsoft.com/office/drawing/2014/main" id="{1680B3E6-3FF9-BED6-2F6C-43B7BFDDDC3A}"/>
                    </a:ext>
                  </a:extLst>
                </p:cNvPr>
                <p:cNvPicPr/>
                <p:nvPr/>
              </p:nvPicPr>
              <p:blipFill>
                <a:blip r:embed="rId13"/>
                <a:stretch>
                  <a:fillRect/>
                </a:stretch>
              </p:blipFill>
              <p:spPr>
                <a:xfrm>
                  <a:off x="5616396" y="4563668"/>
                  <a:ext cx="2581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EA2797A6-5300-2785-DF38-A3E23F05979D}"/>
                    </a:ext>
                  </a:extLst>
                </p14:cNvPr>
                <p14:cNvContentPartPr/>
                <p14:nvPr/>
              </p14:nvContentPartPr>
              <p14:xfrm>
                <a:off x="5521716" y="4647908"/>
                <a:ext cx="337320" cy="33840"/>
              </p14:xfrm>
            </p:contentPart>
          </mc:Choice>
          <mc:Fallback>
            <p:pic>
              <p:nvPicPr>
                <p:cNvPr id="23" name="Ink 22">
                  <a:extLst>
                    <a:ext uri="{FF2B5EF4-FFF2-40B4-BE49-F238E27FC236}">
                      <a16:creationId xmlns:a16="http://schemas.microsoft.com/office/drawing/2014/main" id="{EA2797A6-5300-2785-DF38-A3E23F05979D}"/>
                    </a:ext>
                  </a:extLst>
                </p:cNvPr>
                <p:cNvPicPr/>
                <p:nvPr/>
              </p:nvPicPr>
              <p:blipFill>
                <a:blip r:embed="rId15"/>
                <a:stretch>
                  <a:fillRect/>
                </a:stretch>
              </p:blipFill>
              <p:spPr>
                <a:xfrm>
                  <a:off x="5504076" y="4629908"/>
                  <a:ext cx="372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78721D49-5D8B-B442-8D7A-49431AA62E12}"/>
                    </a:ext>
                  </a:extLst>
                </p14:cNvPr>
                <p14:cNvContentPartPr/>
                <p14:nvPr/>
              </p14:nvContentPartPr>
              <p14:xfrm>
                <a:off x="4757796" y="4618028"/>
                <a:ext cx="433440" cy="51480"/>
              </p14:xfrm>
            </p:contentPart>
          </mc:Choice>
          <mc:Fallback>
            <p:pic>
              <p:nvPicPr>
                <p:cNvPr id="24" name="Ink 23">
                  <a:extLst>
                    <a:ext uri="{FF2B5EF4-FFF2-40B4-BE49-F238E27FC236}">
                      <a16:creationId xmlns:a16="http://schemas.microsoft.com/office/drawing/2014/main" id="{78721D49-5D8B-B442-8D7A-49431AA62E12}"/>
                    </a:ext>
                  </a:extLst>
                </p:cNvPr>
                <p:cNvPicPr/>
                <p:nvPr/>
              </p:nvPicPr>
              <p:blipFill>
                <a:blip r:embed="rId17"/>
                <a:stretch>
                  <a:fillRect/>
                </a:stretch>
              </p:blipFill>
              <p:spPr>
                <a:xfrm>
                  <a:off x="4739796" y="4600028"/>
                  <a:ext cx="469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BECA0E7A-40A8-F34D-5988-3EC2AFC8D466}"/>
                    </a:ext>
                  </a:extLst>
                </p14:cNvPr>
                <p14:cNvContentPartPr/>
                <p14:nvPr/>
              </p14:nvContentPartPr>
              <p14:xfrm>
                <a:off x="3419676" y="4647548"/>
                <a:ext cx="1306800" cy="88560"/>
              </p14:xfrm>
            </p:contentPart>
          </mc:Choice>
          <mc:Fallback>
            <p:pic>
              <p:nvPicPr>
                <p:cNvPr id="25" name="Ink 24">
                  <a:extLst>
                    <a:ext uri="{FF2B5EF4-FFF2-40B4-BE49-F238E27FC236}">
                      <a16:creationId xmlns:a16="http://schemas.microsoft.com/office/drawing/2014/main" id="{BECA0E7A-40A8-F34D-5988-3EC2AFC8D466}"/>
                    </a:ext>
                  </a:extLst>
                </p:cNvPr>
                <p:cNvPicPr/>
                <p:nvPr/>
              </p:nvPicPr>
              <p:blipFill>
                <a:blip r:embed="rId19"/>
                <a:stretch>
                  <a:fillRect/>
                </a:stretch>
              </p:blipFill>
              <p:spPr>
                <a:xfrm>
                  <a:off x="3401676" y="4629908"/>
                  <a:ext cx="1342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42993FA-F46E-3BF8-880B-0655677A6223}"/>
                    </a:ext>
                  </a:extLst>
                </p14:cNvPr>
                <p14:cNvContentPartPr/>
                <p14:nvPr/>
              </p14:nvContentPartPr>
              <p14:xfrm>
                <a:off x="7612236" y="4173068"/>
                <a:ext cx="1251000" cy="58320"/>
              </p14:xfrm>
            </p:contentPart>
          </mc:Choice>
          <mc:Fallback>
            <p:pic>
              <p:nvPicPr>
                <p:cNvPr id="14" name="Ink 13">
                  <a:extLst>
                    <a:ext uri="{FF2B5EF4-FFF2-40B4-BE49-F238E27FC236}">
                      <a16:creationId xmlns:a16="http://schemas.microsoft.com/office/drawing/2014/main" id="{342993FA-F46E-3BF8-880B-0655677A6223}"/>
                    </a:ext>
                  </a:extLst>
                </p:cNvPr>
                <p:cNvPicPr/>
                <p:nvPr/>
              </p:nvPicPr>
              <p:blipFill>
                <a:blip r:embed="rId21"/>
                <a:stretch>
                  <a:fillRect/>
                </a:stretch>
              </p:blipFill>
              <p:spPr>
                <a:xfrm>
                  <a:off x="7594236" y="4155068"/>
                  <a:ext cx="1286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0A7CD10-1341-8DAB-7766-C11E023ECF4C}"/>
                    </a:ext>
                  </a:extLst>
                </p14:cNvPr>
                <p14:cNvContentPartPr/>
                <p14:nvPr/>
              </p14:nvContentPartPr>
              <p14:xfrm>
                <a:off x="5591556" y="4150748"/>
                <a:ext cx="1083600" cy="55440"/>
              </p14:xfrm>
            </p:contentPart>
          </mc:Choice>
          <mc:Fallback>
            <p:pic>
              <p:nvPicPr>
                <p:cNvPr id="15" name="Ink 14">
                  <a:extLst>
                    <a:ext uri="{FF2B5EF4-FFF2-40B4-BE49-F238E27FC236}">
                      <a16:creationId xmlns:a16="http://schemas.microsoft.com/office/drawing/2014/main" id="{00A7CD10-1341-8DAB-7766-C11E023ECF4C}"/>
                    </a:ext>
                  </a:extLst>
                </p:cNvPr>
                <p:cNvPicPr/>
                <p:nvPr/>
              </p:nvPicPr>
              <p:blipFill>
                <a:blip r:embed="rId23"/>
                <a:stretch>
                  <a:fillRect/>
                </a:stretch>
              </p:blipFill>
              <p:spPr>
                <a:xfrm>
                  <a:off x="5573556" y="4133108"/>
                  <a:ext cx="1119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B3C7468C-11E4-3437-E945-77B2B316D313}"/>
                    </a:ext>
                  </a:extLst>
                </p14:cNvPr>
                <p14:cNvContentPartPr/>
                <p14:nvPr/>
              </p14:nvContentPartPr>
              <p14:xfrm>
                <a:off x="6787836" y="4133468"/>
                <a:ext cx="683640" cy="95760"/>
              </p14:xfrm>
            </p:contentPart>
          </mc:Choice>
          <mc:Fallback>
            <p:pic>
              <p:nvPicPr>
                <p:cNvPr id="16" name="Ink 15">
                  <a:extLst>
                    <a:ext uri="{FF2B5EF4-FFF2-40B4-BE49-F238E27FC236}">
                      <a16:creationId xmlns:a16="http://schemas.microsoft.com/office/drawing/2014/main" id="{B3C7468C-11E4-3437-E945-77B2B316D313}"/>
                    </a:ext>
                  </a:extLst>
                </p:cNvPr>
                <p:cNvPicPr/>
                <p:nvPr/>
              </p:nvPicPr>
              <p:blipFill>
                <a:blip r:embed="rId25"/>
                <a:stretch>
                  <a:fillRect/>
                </a:stretch>
              </p:blipFill>
              <p:spPr>
                <a:xfrm>
                  <a:off x="6770196" y="4115468"/>
                  <a:ext cx="719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92CDCF2-F1DC-0C56-38FF-A00065E72BD4}"/>
                    </a:ext>
                  </a:extLst>
                </p14:cNvPr>
                <p14:cNvContentPartPr/>
                <p14:nvPr/>
              </p14:nvContentPartPr>
              <p14:xfrm>
                <a:off x="3449556" y="4143188"/>
                <a:ext cx="1665360" cy="59400"/>
              </p14:xfrm>
            </p:contentPart>
          </mc:Choice>
          <mc:Fallback>
            <p:pic>
              <p:nvPicPr>
                <p:cNvPr id="18" name="Ink 17">
                  <a:extLst>
                    <a:ext uri="{FF2B5EF4-FFF2-40B4-BE49-F238E27FC236}">
                      <a16:creationId xmlns:a16="http://schemas.microsoft.com/office/drawing/2014/main" id="{292CDCF2-F1DC-0C56-38FF-A00065E72BD4}"/>
                    </a:ext>
                  </a:extLst>
                </p:cNvPr>
                <p:cNvPicPr/>
                <p:nvPr/>
              </p:nvPicPr>
              <p:blipFill>
                <a:blip r:embed="rId27"/>
                <a:stretch>
                  <a:fillRect/>
                </a:stretch>
              </p:blipFill>
              <p:spPr>
                <a:xfrm>
                  <a:off x="3431916" y="4125188"/>
                  <a:ext cx="17010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209D532-A6DF-97F2-84CB-A2625242F32B}"/>
                    </a:ext>
                  </a:extLst>
                </p14:cNvPr>
                <p14:cNvContentPartPr/>
                <p14:nvPr/>
              </p14:nvContentPartPr>
              <p14:xfrm>
                <a:off x="1799676" y="4137788"/>
                <a:ext cx="1465920" cy="104400"/>
              </p14:xfrm>
            </p:contentPart>
          </mc:Choice>
          <mc:Fallback>
            <p:pic>
              <p:nvPicPr>
                <p:cNvPr id="19" name="Ink 18">
                  <a:extLst>
                    <a:ext uri="{FF2B5EF4-FFF2-40B4-BE49-F238E27FC236}">
                      <a16:creationId xmlns:a16="http://schemas.microsoft.com/office/drawing/2014/main" id="{F209D532-A6DF-97F2-84CB-A2625242F32B}"/>
                    </a:ext>
                  </a:extLst>
                </p:cNvPr>
                <p:cNvPicPr/>
                <p:nvPr/>
              </p:nvPicPr>
              <p:blipFill>
                <a:blip r:embed="rId29"/>
                <a:stretch>
                  <a:fillRect/>
                </a:stretch>
              </p:blipFill>
              <p:spPr>
                <a:xfrm>
                  <a:off x="1782036" y="4120148"/>
                  <a:ext cx="1501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154272D8-3B77-9F73-E179-D8812DBD4617}"/>
                    </a:ext>
                  </a:extLst>
                </p14:cNvPr>
                <p14:cNvContentPartPr/>
                <p14:nvPr/>
              </p14:nvContentPartPr>
              <p14:xfrm>
                <a:off x="1089396" y="4251548"/>
                <a:ext cx="457200" cy="54000"/>
              </p14:xfrm>
            </p:contentPart>
          </mc:Choice>
          <mc:Fallback>
            <p:pic>
              <p:nvPicPr>
                <p:cNvPr id="20" name="Ink 19">
                  <a:extLst>
                    <a:ext uri="{FF2B5EF4-FFF2-40B4-BE49-F238E27FC236}">
                      <a16:creationId xmlns:a16="http://schemas.microsoft.com/office/drawing/2014/main" id="{154272D8-3B77-9F73-E179-D8812DBD4617}"/>
                    </a:ext>
                  </a:extLst>
                </p:cNvPr>
                <p:cNvPicPr/>
                <p:nvPr/>
              </p:nvPicPr>
              <p:blipFill>
                <a:blip r:embed="rId31"/>
                <a:stretch>
                  <a:fillRect/>
                </a:stretch>
              </p:blipFill>
              <p:spPr>
                <a:xfrm>
                  <a:off x="1071396" y="4233548"/>
                  <a:ext cx="4928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 name="Ink 4">
                  <a:extLst>
                    <a:ext uri="{FF2B5EF4-FFF2-40B4-BE49-F238E27FC236}">
                      <a16:creationId xmlns:a16="http://schemas.microsoft.com/office/drawing/2014/main" id="{45E48FA4-C26F-7A0E-9B2A-C1A4762B31B2}"/>
                    </a:ext>
                  </a:extLst>
                </p14:cNvPr>
                <p14:cNvContentPartPr/>
                <p14:nvPr/>
              </p14:nvContentPartPr>
              <p14:xfrm>
                <a:off x="5667876" y="3726668"/>
                <a:ext cx="2748600" cy="126360"/>
              </p14:xfrm>
            </p:contentPart>
          </mc:Choice>
          <mc:Fallback>
            <p:pic>
              <p:nvPicPr>
                <p:cNvPr id="5" name="Ink 4">
                  <a:extLst>
                    <a:ext uri="{FF2B5EF4-FFF2-40B4-BE49-F238E27FC236}">
                      <a16:creationId xmlns:a16="http://schemas.microsoft.com/office/drawing/2014/main" id="{45E48FA4-C26F-7A0E-9B2A-C1A4762B31B2}"/>
                    </a:ext>
                  </a:extLst>
                </p:cNvPr>
                <p:cNvPicPr/>
                <p:nvPr/>
              </p:nvPicPr>
              <p:blipFill>
                <a:blip r:embed="rId33"/>
                <a:stretch>
                  <a:fillRect/>
                </a:stretch>
              </p:blipFill>
              <p:spPr>
                <a:xfrm>
                  <a:off x="5649876" y="3709028"/>
                  <a:ext cx="2784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 name="Ink 6">
                  <a:extLst>
                    <a:ext uri="{FF2B5EF4-FFF2-40B4-BE49-F238E27FC236}">
                      <a16:creationId xmlns:a16="http://schemas.microsoft.com/office/drawing/2014/main" id="{B238996B-62A7-8DE1-930B-C4B5E6EF4C54}"/>
                    </a:ext>
                  </a:extLst>
                </p14:cNvPr>
                <p14:cNvContentPartPr/>
                <p14:nvPr/>
              </p14:nvContentPartPr>
              <p14:xfrm>
                <a:off x="5282316" y="3740708"/>
                <a:ext cx="330480" cy="66960"/>
              </p14:xfrm>
            </p:contentPart>
          </mc:Choice>
          <mc:Fallback>
            <p:pic>
              <p:nvPicPr>
                <p:cNvPr id="7" name="Ink 6">
                  <a:extLst>
                    <a:ext uri="{FF2B5EF4-FFF2-40B4-BE49-F238E27FC236}">
                      <a16:creationId xmlns:a16="http://schemas.microsoft.com/office/drawing/2014/main" id="{B238996B-62A7-8DE1-930B-C4B5E6EF4C54}"/>
                    </a:ext>
                  </a:extLst>
                </p:cNvPr>
                <p:cNvPicPr/>
                <p:nvPr/>
              </p:nvPicPr>
              <p:blipFill>
                <a:blip r:embed="rId35"/>
                <a:stretch>
                  <a:fillRect/>
                </a:stretch>
              </p:blipFill>
              <p:spPr>
                <a:xfrm>
                  <a:off x="5264676" y="3722708"/>
                  <a:ext cx="3661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Ink 8">
                  <a:extLst>
                    <a:ext uri="{FF2B5EF4-FFF2-40B4-BE49-F238E27FC236}">
                      <a16:creationId xmlns:a16="http://schemas.microsoft.com/office/drawing/2014/main" id="{5AAEF578-9CBA-7B72-D5FF-C6A7D14DE71B}"/>
                    </a:ext>
                  </a:extLst>
                </p14:cNvPr>
                <p14:cNvContentPartPr/>
                <p14:nvPr/>
              </p14:nvContentPartPr>
              <p14:xfrm>
                <a:off x="2706156" y="3655388"/>
                <a:ext cx="2234880" cy="103680"/>
              </p14:xfrm>
            </p:contentPart>
          </mc:Choice>
          <mc:Fallback>
            <p:pic>
              <p:nvPicPr>
                <p:cNvPr id="9" name="Ink 8">
                  <a:extLst>
                    <a:ext uri="{FF2B5EF4-FFF2-40B4-BE49-F238E27FC236}">
                      <a16:creationId xmlns:a16="http://schemas.microsoft.com/office/drawing/2014/main" id="{5AAEF578-9CBA-7B72-D5FF-C6A7D14DE71B}"/>
                    </a:ext>
                  </a:extLst>
                </p:cNvPr>
                <p:cNvPicPr/>
                <p:nvPr/>
              </p:nvPicPr>
              <p:blipFill>
                <a:blip r:embed="rId37"/>
                <a:stretch>
                  <a:fillRect/>
                </a:stretch>
              </p:blipFill>
              <p:spPr>
                <a:xfrm>
                  <a:off x="2688516" y="3637388"/>
                  <a:ext cx="2270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 name="Ink 9">
                  <a:extLst>
                    <a:ext uri="{FF2B5EF4-FFF2-40B4-BE49-F238E27FC236}">
                      <a16:creationId xmlns:a16="http://schemas.microsoft.com/office/drawing/2014/main" id="{AD13CA71-5E98-998C-D648-91C315F7420D}"/>
                    </a:ext>
                  </a:extLst>
                </p14:cNvPr>
                <p14:cNvContentPartPr/>
                <p14:nvPr/>
              </p14:nvContentPartPr>
              <p14:xfrm>
                <a:off x="1736676" y="3715868"/>
                <a:ext cx="850320" cy="60840"/>
              </p14:xfrm>
            </p:contentPart>
          </mc:Choice>
          <mc:Fallback>
            <p:pic>
              <p:nvPicPr>
                <p:cNvPr id="10" name="Ink 9">
                  <a:extLst>
                    <a:ext uri="{FF2B5EF4-FFF2-40B4-BE49-F238E27FC236}">
                      <a16:creationId xmlns:a16="http://schemas.microsoft.com/office/drawing/2014/main" id="{AD13CA71-5E98-998C-D648-91C315F7420D}"/>
                    </a:ext>
                  </a:extLst>
                </p:cNvPr>
                <p:cNvPicPr/>
                <p:nvPr/>
              </p:nvPicPr>
              <p:blipFill>
                <a:blip r:embed="rId39"/>
                <a:stretch>
                  <a:fillRect/>
                </a:stretch>
              </p:blipFill>
              <p:spPr>
                <a:xfrm>
                  <a:off x="1718676" y="3698228"/>
                  <a:ext cx="885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 name="Ink 10">
                  <a:extLst>
                    <a:ext uri="{FF2B5EF4-FFF2-40B4-BE49-F238E27FC236}">
                      <a16:creationId xmlns:a16="http://schemas.microsoft.com/office/drawing/2014/main" id="{9644AF12-C590-29AE-379C-EC9B9BB1312D}"/>
                    </a:ext>
                  </a:extLst>
                </p14:cNvPr>
                <p14:cNvContentPartPr/>
                <p14:nvPr/>
              </p14:nvContentPartPr>
              <p14:xfrm>
                <a:off x="1497276" y="3764828"/>
                <a:ext cx="235800" cy="15840"/>
              </p14:xfrm>
            </p:contentPart>
          </mc:Choice>
          <mc:Fallback>
            <p:pic>
              <p:nvPicPr>
                <p:cNvPr id="11" name="Ink 10">
                  <a:extLst>
                    <a:ext uri="{FF2B5EF4-FFF2-40B4-BE49-F238E27FC236}">
                      <a16:creationId xmlns:a16="http://schemas.microsoft.com/office/drawing/2014/main" id="{9644AF12-C590-29AE-379C-EC9B9BB1312D}"/>
                    </a:ext>
                  </a:extLst>
                </p:cNvPr>
                <p:cNvPicPr/>
                <p:nvPr/>
              </p:nvPicPr>
              <p:blipFill>
                <a:blip r:embed="rId41"/>
                <a:stretch>
                  <a:fillRect/>
                </a:stretch>
              </p:blipFill>
              <p:spPr>
                <a:xfrm>
                  <a:off x="1479636" y="3746828"/>
                  <a:ext cx="2714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 name="Ink 11">
                  <a:extLst>
                    <a:ext uri="{FF2B5EF4-FFF2-40B4-BE49-F238E27FC236}">
                      <a16:creationId xmlns:a16="http://schemas.microsoft.com/office/drawing/2014/main" id="{5C0DE0EF-58FF-73F3-D678-238345287280}"/>
                    </a:ext>
                  </a:extLst>
                </p14:cNvPr>
                <p14:cNvContentPartPr/>
                <p14:nvPr/>
              </p14:nvContentPartPr>
              <p14:xfrm>
                <a:off x="751716" y="3810908"/>
                <a:ext cx="656640" cy="44280"/>
              </p14:xfrm>
            </p:contentPart>
          </mc:Choice>
          <mc:Fallback>
            <p:pic>
              <p:nvPicPr>
                <p:cNvPr id="12" name="Ink 11">
                  <a:extLst>
                    <a:ext uri="{FF2B5EF4-FFF2-40B4-BE49-F238E27FC236}">
                      <a16:creationId xmlns:a16="http://schemas.microsoft.com/office/drawing/2014/main" id="{5C0DE0EF-58FF-73F3-D678-238345287280}"/>
                    </a:ext>
                  </a:extLst>
                </p:cNvPr>
                <p:cNvPicPr/>
                <p:nvPr/>
              </p:nvPicPr>
              <p:blipFill>
                <a:blip r:embed="rId43"/>
                <a:stretch>
                  <a:fillRect/>
                </a:stretch>
              </p:blipFill>
              <p:spPr>
                <a:xfrm>
                  <a:off x="733716" y="3793268"/>
                  <a:ext cx="6922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C42A90AB-3C44-9775-4CBE-9574242E4440}"/>
                    </a:ext>
                  </a:extLst>
                </p14:cNvPr>
                <p14:cNvContentPartPr/>
                <p14:nvPr/>
              </p14:nvContentPartPr>
              <p14:xfrm>
                <a:off x="1696356" y="3681308"/>
                <a:ext cx="1743480" cy="610200"/>
              </p14:xfrm>
            </p:contentPart>
          </mc:Choice>
          <mc:Fallback>
            <p:pic>
              <p:nvPicPr>
                <p:cNvPr id="31" name="Ink 30">
                  <a:extLst>
                    <a:ext uri="{FF2B5EF4-FFF2-40B4-BE49-F238E27FC236}">
                      <a16:creationId xmlns:a16="http://schemas.microsoft.com/office/drawing/2014/main" id="{C42A90AB-3C44-9775-4CBE-9574242E4440}"/>
                    </a:ext>
                  </a:extLst>
                </p:cNvPr>
                <p:cNvPicPr/>
                <p:nvPr/>
              </p:nvPicPr>
              <p:blipFill>
                <a:blip r:embed="rId45"/>
                <a:stretch>
                  <a:fillRect/>
                </a:stretch>
              </p:blipFill>
              <p:spPr>
                <a:xfrm>
                  <a:off x="1678356" y="3663308"/>
                  <a:ext cx="177912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12840B2A-C2B0-6893-B5F8-CCF15D3808D4}"/>
                    </a:ext>
                  </a:extLst>
                </p14:cNvPr>
                <p14:cNvContentPartPr/>
                <p14:nvPr/>
              </p14:nvContentPartPr>
              <p14:xfrm>
                <a:off x="1074996" y="3645308"/>
                <a:ext cx="684000" cy="600120"/>
              </p14:xfrm>
            </p:contentPart>
          </mc:Choice>
          <mc:Fallback>
            <p:pic>
              <p:nvPicPr>
                <p:cNvPr id="32" name="Ink 31">
                  <a:extLst>
                    <a:ext uri="{FF2B5EF4-FFF2-40B4-BE49-F238E27FC236}">
                      <a16:creationId xmlns:a16="http://schemas.microsoft.com/office/drawing/2014/main" id="{12840B2A-C2B0-6893-B5F8-CCF15D3808D4}"/>
                    </a:ext>
                  </a:extLst>
                </p:cNvPr>
                <p:cNvPicPr/>
                <p:nvPr/>
              </p:nvPicPr>
              <p:blipFill>
                <a:blip r:embed="rId47"/>
                <a:stretch>
                  <a:fillRect/>
                </a:stretch>
              </p:blipFill>
              <p:spPr>
                <a:xfrm>
                  <a:off x="1057356" y="3627668"/>
                  <a:ext cx="719640" cy="635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1AFD9B1D-A2F8-B6A6-4822-053FFBDD8B23}"/>
                    </a:ext>
                  </a:extLst>
                </p14:cNvPr>
                <p14:cNvContentPartPr/>
                <p14:nvPr/>
              </p14:nvContentPartPr>
              <p14:xfrm>
                <a:off x="8173836" y="4156508"/>
                <a:ext cx="927000" cy="686520"/>
              </p14:xfrm>
            </p:contentPart>
          </mc:Choice>
          <mc:Fallback>
            <p:pic>
              <p:nvPicPr>
                <p:cNvPr id="34" name="Ink 33">
                  <a:extLst>
                    <a:ext uri="{FF2B5EF4-FFF2-40B4-BE49-F238E27FC236}">
                      <a16:creationId xmlns:a16="http://schemas.microsoft.com/office/drawing/2014/main" id="{1AFD9B1D-A2F8-B6A6-4822-053FFBDD8B23}"/>
                    </a:ext>
                  </a:extLst>
                </p:cNvPr>
                <p:cNvPicPr/>
                <p:nvPr/>
              </p:nvPicPr>
              <p:blipFill>
                <a:blip r:embed="rId49"/>
                <a:stretch>
                  <a:fillRect/>
                </a:stretch>
              </p:blipFill>
              <p:spPr>
                <a:xfrm>
                  <a:off x="8156196" y="4138868"/>
                  <a:ext cx="962640" cy="722160"/>
                </a:xfrm>
                <a:prstGeom prst="rect">
                  <a:avLst/>
                </a:prstGeom>
              </p:spPr>
            </p:pic>
          </mc:Fallback>
        </mc:AlternateContent>
      </p:grpSp>
    </p:spTree>
    <p:extLst>
      <p:ext uri="{BB962C8B-B14F-4D97-AF65-F5344CB8AC3E}">
        <p14:creationId xmlns:p14="http://schemas.microsoft.com/office/powerpoint/2010/main" val="3571423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3DD7510-1DD2-575E-880B-CEEE1A2D0B69}"/>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8D001E5-C572-3ED3-3C5D-A6533BF6CA47}"/>
              </a:ext>
            </a:extLst>
          </p:cNvPr>
          <p:cNvSpPr/>
          <p:nvPr/>
        </p:nvSpPr>
        <p:spPr>
          <a:xfrm>
            <a:off x="0" y="1"/>
            <a:ext cx="9715500" cy="65665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927E52F-DA32-4894-9BC0-46F6A2B54C7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8DCB3A06-78D4-3FE7-44A8-0B76967E6465}"/>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1774D93-D88C-9A7F-66A8-4B8F18BA9D51}"/>
              </a:ext>
            </a:extLst>
          </p:cNvPr>
          <p:cNvSpPr txBox="1"/>
          <p:nvPr/>
        </p:nvSpPr>
        <p:spPr>
          <a:xfrm>
            <a:off x="498370" y="144700"/>
            <a:ext cx="8496300" cy="6370975"/>
          </a:xfrm>
          <a:prstGeom prst="rect">
            <a:avLst/>
          </a:prstGeom>
          <a:noFill/>
        </p:spPr>
        <p:txBody>
          <a:bodyPr wrap="square">
            <a:spAutoFit/>
          </a:bodyPr>
          <a:lstStyle/>
          <a:p>
            <a:pPr algn="r" rtl="0"/>
            <a:r>
              <a:rPr lang="en-US" sz="2400" b="1" i="0" u="none" strike="noStrike">
                <a:solidFill>
                  <a:srgbClr val="FFFF00"/>
                </a:solidFill>
                <a:effectLst/>
                <a:latin typeface="Times New Roman" panose="02020603050405020304" pitchFamily="18" charset="0"/>
                <a:cs typeface="Times New Roman" panose="02020603050405020304" pitchFamily="18" charset="0"/>
              </a:rPr>
              <a:t>ספר במדבר פרק כד</a:t>
            </a:r>
            <a:endParaRPr lang="en-US" sz="3200" b="0">
              <a:solidFill>
                <a:srgbClr val="FFFF00"/>
              </a:solidFill>
              <a:effectLst/>
              <a:latin typeface="Times New Roman" panose="02020603050405020304" pitchFamily="18" charset="0"/>
              <a:cs typeface="Times New Roman" panose="02020603050405020304" pitchFamily="18" charset="0"/>
            </a:endParaRPr>
          </a:p>
          <a:p>
            <a:pPr algn="r" rtl="0"/>
            <a:r>
              <a:rPr lang="en-US" sz="2400" b="0" i="0" u="none" strike="noStrike">
                <a:solidFill>
                  <a:srgbClr val="FFFF00"/>
                </a:solidFill>
                <a:effectLst/>
                <a:latin typeface="Times New Roman" panose="02020603050405020304" pitchFamily="18" charset="0"/>
                <a:cs typeface="Times New Roman" panose="02020603050405020304" pitchFamily="18" charset="0"/>
              </a:rPr>
              <a:t>יז   אֶרְאֶנּוּ וְלֹא עַתָּה אֲשׁוּרֶנּוּ וְלֹא קָרוֹב דָּרַךְ כּוֹכָב מִיַּעֲקֹב וְקָם שֵׁבֶט מִיִּשְֹרָאֵל וּמָחַץ פַּאֲתֵי מוֹאָב וְקַרְקַר כָּל-בְּנֵי-שֵׁת:</a:t>
            </a:r>
            <a:r>
              <a:rPr lang="en-US" b="0" i="0" u="none" strike="noStrike">
                <a:solidFill>
                  <a:srgbClr val="FFC000"/>
                </a:solidFill>
                <a:effectLst/>
                <a:latin typeface="Arial" panose="020B0604020202020204" pitchFamily="34" charset="0"/>
              </a:rPr>
              <a:t> </a:t>
            </a:r>
            <a:endParaRPr lang="en-US" sz="2000" b="0">
              <a:solidFill>
                <a:srgbClr val="FFC000"/>
              </a:solidFill>
              <a:effectLst/>
            </a:endParaRPr>
          </a:p>
          <a:p>
            <a:pPr rtl="0"/>
            <a:br>
              <a:rPr lang="en-US" sz="600" b="0">
                <a:solidFill>
                  <a:srgbClr val="FFC000"/>
                </a:solidFill>
                <a:effectLst/>
              </a:rPr>
            </a:br>
            <a:r>
              <a:rPr lang="en-US" sz="1600" b="1" i="0" u="none" strike="noStrike">
                <a:solidFill>
                  <a:srgbClr val="FFC000"/>
                </a:solidFill>
                <a:effectLst/>
                <a:latin typeface="Arial" panose="020B0604020202020204" pitchFamily="34" charset="0"/>
              </a:rPr>
              <a:t>Numbers 24:17  </a:t>
            </a:r>
            <a:endParaRPr lang="en-US" sz="1600" b="0">
              <a:solidFill>
                <a:srgbClr val="FFC000"/>
              </a:solidFill>
              <a:effectLst/>
            </a:endParaRPr>
          </a:p>
          <a:p>
            <a:pPr rtl="0"/>
            <a:r>
              <a:rPr lang="en-US" sz="1600" b="0" i="0" u="none" strike="noStrike">
                <a:solidFill>
                  <a:srgbClr val="FFC000"/>
                </a:solidFill>
                <a:effectLst/>
                <a:latin typeface="Arial" panose="020B0604020202020204" pitchFamily="34" charset="0"/>
              </a:rPr>
              <a:t>24:17 “I see him, but not now; I behold him, but not near; A star shall come forth from Jacob, A scepter shall rise from Israel, And shall crush through the forehead of Moab, And tear down all the sons of Sheth. (NASB)</a:t>
            </a:r>
            <a:endParaRPr lang="en-US" sz="1600" b="0">
              <a:solidFill>
                <a:srgbClr val="FFC000"/>
              </a:solidFill>
              <a:effectLst/>
            </a:endParaRPr>
          </a:p>
          <a:p>
            <a:pPr algn="r" rtl="0"/>
            <a:br>
              <a:rPr lang="en-US" sz="1000" b="0">
                <a:solidFill>
                  <a:srgbClr val="FFC000"/>
                </a:solidFill>
                <a:effectLst/>
              </a:rPr>
            </a:br>
            <a:r>
              <a:rPr lang="en-US" sz="1800" b="1" i="0" u="none" strike="noStrike">
                <a:solidFill>
                  <a:srgbClr val="FFC000"/>
                </a:solidFill>
                <a:effectLst/>
                <a:latin typeface="Arial" panose="020B0604020202020204" pitchFamily="34" charset="0"/>
              </a:rPr>
              <a:t>﻿</a:t>
            </a:r>
            <a:r>
              <a:rPr lang="en-US" sz="2400" b="1" i="0" u="none" strike="noStrike">
                <a:solidFill>
                  <a:srgbClr val="FFFF00"/>
                </a:solidFill>
                <a:effectLst/>
                <a:latin typeface="Times New Roman" panose="02020603050405020304" pitchFamily="18" charset="0"/>
                <a:cs typeface="Times New Roman" panose="02020603050405020304" pitchFamily="18" charset="0"/>
              </a:rPr>
              <a:t>ספר דברים פרק ד</a:t>
            </a:r>
            <a:endParaRPr lang="en-US" sz="3200" b="0">
              <a:solidFill>
                <a:srgbClr val="FFFF00"/>
              </a:solidFill>
              <a:effectLst/>
              <a:latin typeface="Times New Roman" panose="02020603050405020304" pitchFamily="18" charset="0"/>
              <a:cs typeface="Times New Roman" panose="02020603050405020304" pitchFamily="18" charset="0"/>
            </a:endParaRPr>
          </a:p>
          <a:p>
            <a:pPr algn="r" rtl="0"/>
            <a:r>
              <a:rPr lang="he-IL" sz="2400" b="0">
                <a:solidFill>
                  <a:srgbClr val="FFFF00"/>
                </a:solidFill>
                <a:effectLst/>
                <a:cs typeface="+mj-cs"/>
              </a:rPr>
              <a:t>﻿ו   וּשְׁמַרְתֶּם וַעֲשִֹיתֶם כִּי הִוא חָכְמַתְכֶם וּבִינַתְכֶם לְעֵינֵי הָעַמִּים אֲשֶׁר יִשְׁמְעוּן אֵת כָּל-הַחֻקִּים הָאֵלֶּה וְאָמְרוּ רַק עַם-חָכָם וְנָבוֹן הַגּוֹי הַגָּדוֹל הַזֶּה: ז   כִּי מִי-גוֹי גָּדוֹל אֲשֶׁר-לוֹ אֱלֹהִים קְרֹבִים אֵלָיו כַּיהוָֹה אֱלֹהֵינוּ בְּכָל-קָרְאֵנוּ אֵלָיו: ח   וּמִי גּוֹי גָּדוֹל אֲשֶׁר-לוֹ חֻקִּים וּמִשְׁפָּטִים צַדִּיקִם כְּכֹל הַתּוֹרָה הַזֹּאת אֲשֶׁר אָנֹכִי נֹתֵן לִפְנֵיכֶם הַיּוֹם: </a:t>
            </a:r>
            <a:br>
              <a:rPr lang="en-US" sz="2400" b="0">
                <a:solidFill>
                  <a:srgbClr val="FFFF00"/>
                </a:solidFill>
                <a:effectLst/>
                <a:cs typeface="+mj-cs"/>
              </a:rPr>
            </a:br>
            <a:endParaRPr lang="en-US" sz="900" b="0">
              <a:solidFill>
                <a:srgbClr val="FFFF00"/>
              </a:solidFill>
              <a:effectLst/>
              <a:cs typeface="+mj-cs"/>
            </a:endParaRPr>
          </a:p>
          <a:p>
            <a:pPr rtl="0"/>
            <a:r>
              <a:rPr lang="en-US" sz="1600" b="1" i="0" u="none" strike="noStrike">
                <a:solidFill>
                  <a:srgbClr val="FFC000"/>
                </a:solidFill>
                <a:effectLst/>
                <a:latin typeface="Arial" panose="020B0604020202020204" pitchFamily="34" charset="0"/>
              </a:rPr>
              <a:t>Deuteronomy 4:6–8  </a:t>
            </a:r>
            <a:endParaRPr lang="en-US" sz="2000" b="0">
              <a:solidFill>
                <a:srgbClr val="FFC000"/>
              </a:solidFill>
              <a:effectLst/>
            </a:endParaRPr>
          </a:p>
          <a:p>
            <a:pPr rtl="0"/>
            <a:r>
              <a:rPr lang="en-US" sz="1600" b="0" i="0" u="none" strike="noStrike">
                <a:solidFill>
                  <a:srgbClr val="FFC000"/>
                </a:solidFill>
                <a:effectLst/>
                <a:latin typeface="Arial" panose="020B0604020202020204" pitchFamily="34" charset="0"/>
              </a:rPr>
              <a:t>4:6 “So keep and do them, for that is your wisdom and your understanding in the sight of the peoples who will hear all these statutes and say, ‘Surely this great nation is a wise and understanding people.’ 4:7 “For what great nation is there that has a god so near to it as is the LORD our God whenever we call on Him? 4:8 “Or what great nation is there that has statutes and judgments as righteous as this whole law which I am setting before you today? (NASB)</a:t>
            </a:r>
            <a:endParaRPr lang="en-US"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0AA8BF4-04A1-AC73-BEF5-DCBF3982EE49}"/>
                  </a:ext>
                </a:extLst>
              </p14:cNvPr>
              <p14:cNvContentPartPr/>
              <p14:nvPr/>
            </p14:nvContentPartPr>
            <p14:xfrm>
              <a:off x="7948836" y="911108"/>
              <a:ext cx="644760" cy="63720"/>
            </p14:xfrm>
          </p:contentPart>
        </mc:Choice>
        <mc:Fallback>
          <p:pic>
            <p:nvPicPr>
              <p:cNvPr id="3" name="Ink 2">
                <a:extLst>
                  <a:ext uri="{FF2B5EF4-FFF2-40B4-BE49-F238E27FC236}">
                    <a16:creationId xmlns:a16="http://schemas.microsoft.com/office/drawing/2014/main" id="{30AA8BF4-04A1-AC73-BEF5-DCBF3982EE49}"/>
                  </a:ext>
                </a:extLst>
              </p:cNvPr>
              <p:cNvPicPr/>
              <p:nvPr/>
            </p:nvPicPr>
            <p:blipFill>
              <a:blip r:embed="rId5"/>
              <a:stretch>
                <a:fillRect/>
              </a:stretch>
            </p:blipFill>
            <p:spPr>
              <a:xfrm>
                <a:off x="7930836" y="893108"/>
                <a:ext cx="680400" cy="99360"/>
              </a:xfrm>
              <a:prstGeom prst="rect">
                <a:avLst/>
              </a:prstGeom>
            </p:spPr>
          </p:pic>
        </mc:Fallback>
      </mc:AlternateContent>
      <p:grpSp>
        <p:nvGrpSpPr>
          <p:cNvPr id="16" name="Group 15">
            <a:extLst>
              <a:ext uri="{FF2B5EF4-FFF2-40B4-BE49-F238E27FC236}">
                <a16:creationId xmlns:a16="http://schemas.microsoft.com/office/drawing/2014/main" id="{0DD29153-A846-6711-820B-FC227CCCC590}"/>
              </a:ext>
            </a:extLst>
          </p:cNvPr>
          <p:cNvGrpSpPr/>
          <p:nvPr/>
        </p:nvGrpSpPr>
        <p:grpSpPr>
          <a:xfrm>
            <a:off x="3403476" y="908228"/>
            <a:ext cx="4353840" cy="122040"/>
            <a:chOff x="3403476" y="908228"/>
            <a:chExt cx="4353840" cy="12204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9B41FE3-C984-9DE3-6FF6-C277C97140E9}"/>
                    </a:ext>
                  </a:extLst>
                </p14:cNvPr>
                <p14:cNvContentPartPr/>
                <p14:nvPr/>
              </p14:nvContentPartPr>
              <p14:xfrm>
                <a:off x="6024636" y="908228"/>
                <a:ext cx="1732680" cy="122040"/>
              </p14:xfrm>
            </p:contentPart>
          </mc:Choice>
          <mc:Fallback>
            <p:pic>
              <p:nvPicPr>
                <p:cNvPr id="5" name="Ink 4">
                  <a:extLst>
                    <a:ext uri="{FF2B5EF4-FFF2-40B4-BE49-F238E27FC236}">
                      <a16:creationId xmlns:a16="http://schemas.microsoft.com/office/drawing/2014/main" id="{E9B41FE3-C984-9DE3-6FF6-C277C97140E9}"/>
                    </a:ext>
                  </a:extLst>
                </p:cNvPr>
                <p:cNvPicPr/>
                <p:nvPr/>
              </p:nvPicPr>
              <p:blipFill>
                <a:blip r:embed="rId7"/>
                <a:stretch>
                  <a:fillRect/>
                </a:stretch>
              </p:blipFill>
              <p:spPr>
                <a:xfrm>
                  <a:off x="6006636" y="890588"/>
                  <a:ext cx="1768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0A16DC8-6119-3EAE-1CDC-4FCED00FF33A}"/>
                    </a:ext>
                  </a:extLst>
                </p14:cNvPr>
                <p14:cNvContentPartPr/>
                <p14:nvPr/>
              </p14:nvContentPartPr>
              <p14:xfrm>
                <a:off x="5029236" y="919028"/>
                <a:ext cx="989640" cy="73080"/>
              </p14:xfrm>
            </p:contentPart>
          </mc:Choice>
          <mc:Fallback>
            <p:pic>
              <p:nvPicPr>
                <p:cNvPr id="7" name="Ink 6">
                  <a:extLst>
                    <a:ext uri="{FF2B5EF4-FFF2-40B4-BE49-F238E27FC236}">
                      <a16:creationId xmlns:a16="http://schemas.microsoft.com/office/drawing/2014/main" id="{70A16DC8-6119-3EAE-1CDC-4FCED00FF33A}"/>
                    </a:ext>
                  </a:extLst>
                </p:cNvPr>
                <p:cNvPicPr/>
                <p:nvPr/>
              </p:nvPicPr>
              <p:blipFill>
                <a:blip r:embed="rId9"/>
                <a:stretch>
                  <a:fillRect/>
                </a:stretch>
              </p:blipFill>
              <p:spPr>
                <a:xfrm>
                  <a:off x="5011596" y="901388"/>
                  <a:ext cx="1025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34200E38-EEC7-E398-A018-3F27127B53CF}"/>
                    </a:ext>
                  </a:extLst>
                </p14:cNvPr>
                <p14:cNvContentPartPr/>
                <p14:nvPr/>
              </p14:nvContentPartPr>
              <p14:xfrm>
                <a:off x="4097196" y="944228"/>
                <a:ext cx="721080" cy="28440"/>
              </p14:xfrm>
            </p:contentPart>
          </mc:Choice>
          <mc:Fallback>
            <p:pic>
              <p:nvPicPr>
                <p:cNvPr id="10" name="Ink 9">
                  <a:extLst>
                    <a:ext uri="{FF2B5EF4-FFF2-40B4-BE49-F238E27FC236}">
                      <a16:creationId xmlns:a16="http://schemas.microsoft.com/office/drawing/2014/main" id="{34200E38-EEC7-E398-A018-3F27127B53CF}"/>
                    </a:ext>
                  </a:extLst>
                </p:cNvPr>
                <p:cNvPicPr/>
                <p:nvPr/>
              </p:nvPicPr>
              <p:blipFill>
                <a:blip r:embed="rId11"/>
                <a:stretch>
                  <a:fillRect/>
                </a:stretch>
              </p:blipFill>
              <p:spPr>
                <a:xfrm>
                  <a:off x="4079196" y="926588"/>
                  <a:ext cx="7567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4AF632A-300C-47A0-67FE-177A6EA7F9CF}"/>
                    </a:ext>
                  </a:extLst>
                </p14:cNvPr>
                <p14:cNvContentPartPr/>
                <p14:nvPr/>
              </p14:nvContentPartPr>
              <p14:xfrm>
                <a:off x="3403476" y="960068"/>
                <a:ext cx="798120" cy="22320"/>
              </p14:xfrm>
            </p:contentPart>
          </mc:Choice>
          <mc:Fallback>
            <p:pic>
              <p:nvPicPr>
                <p:cNvPr id="12" name="Ink 11">
                  <a:extLst>
                    <a:ext uri="{FF2B5EF4-FFF2-40B4-BE49-F238E27FC236}">
                      <a16:creationId xmlns:a16="http://schemas.microsoft.com/office/drawing/2014/main" id="{B4AF632A-300C-47A0-67FE-177A6EA7F9CF}"/>
                    </a:ext>
                  </a:extLst>
                </p:cNvPr>
                <p:cNvPicPr/>
                <p:nvPr/>
              </p:nvPicPr>
              <p:blipFill>
                <a:blip r:embed="rId13"/>
                <a:stretch>
                  <a:fillRect/>
                </a:stretch>
              </p:blipFill>
              <p:spPr>
                <a:xfrm>
                  <a:off x="3385836" y="942428"/>
                  <a:ext cx="8337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A12F16FE-2AF1-F6AB-60B4-DCE4AC81521F}"/>
                    </a:ext>
                  </a:extLst>
                </p14:cNvPr>
                <p14:cNvContentPartPr/>
                <p14:nvPr/>
              </p14:nvContentPartPr>
              <p14:xfrm>
                <a:off x="4044996" y="978428"/>
                <a:ext cx="2520" cy="3240"/>
              </p14:xfrm>
            </p:contentPart>
          </mc:Choice>
          <mc:Fallback>
            <p:pic>
              <p:nvPicPr>
                <p:cNvPr id="14" name="Ink 13">
                  <a:extLst>
                    <a:ext uri="{FF2B5EF4-FFF2-40B4-BE49-F238E27FC236}">
                      <a16:creationId xmlns:a16="http://schemas.microsoft.com/office/drawing/2014/main" id="{A12F16FE-2AF1-F6AB-60B4-DCE4AC81521F}"/>
                    </a:ext>
                  </a:extLst>
                </p:cNvPr>
                <p:cNvPicPr/>
                <p:nvPr/>
              </p:nvPicPr>
              <p:blipFill>
                <a:blip r:embed="rId15"/>
                <a:stretch>
                  <a:fillRect/>
                </a:stretch>
              </p:blipFill>
              <p:spPr>
                <a:xfrm>
                  <a:off x="4026996" y="960788"/>
                  <a:ext cx="3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26278CD1-62EE-FEE0-1370-F4088F999837}"/>
                    </a:ext>
                  </a:extLst>
                </p14:cNvPr>
                <p14:cNvContentPartPr/>
                <p14:nvPr/>
              </p14:nvContentPartPr>
              <p14:xfrm>
                <a:off x="3493116" y="977708"/>
                <a:ext cx="92160" cy="14400"/>
              </p14:xfrm>
            </p:contentPart>
          </mc:Choice>
          <mc:Fallback>
            <p:pic>
              <p:nvPicPr>
                <p:cNvPr id="15" name="Ink 14">
                  <a:extLst>
                    <a:ext uri="{FF2B5EF4-FFF2-40B4-BE49-F238E27FC236}">
                      <a16:creationId xmlns:a16="http://schemas.microsoft.com/office/drawing/2014/main" id="{26278CD1-62EE-FEE0-1370-F4088F999837}"/>
                    </a:ext>
                  </a:extLst>
                </p:cNvPr>
                <p:cNvPicPr/>
                <p:nvPr/>
              </p:nvPicPr>
              <p:blipFill>
                <a:blip r:embed="rId17"/>
                <a:stretch>
                  <a:fillRect/>
                </a:stretch>
              </p:blipFill>
              <p:spPr>
                <a:xfrm>
                  <a:off x="3475116" y="960068"/>
                  <a:ext cx="127800" cy="5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646456A9-AE2A-122F-762A-95DB77A56488}"/>
                  </a:ext>
                </a:extLst>
              </p14:cNvPr>
              <p14:cNvContentPartPr/>
              <p14:nvPr/>
            </p14:nvContentPartPr>
            <p14:xfrm>
              <a:off x="2298996" y="957908"/>
              <a:ext cx="950760" cy="54720"/>
            </p14:xfrm>
          </p:contentPart>
        </mc:Choice>
        <mc:Fallback>
          <p:pic>
            <p:nvPicPr>
              <p:cNvPr id="17" name="Ink 16">
                <a:extLst>
                  <a:ext uri="{FF2B5EF4-FFF2-40B4-BE49-F238E27FC236}">
                    <a16:creationId xmlns:a16="http://schemas.microsoft.com/office/drawing/2014/main" id="{646456A9-AE2A-122F-762A-95DB77A56488}"/>
                  </a:ext>
                </a:extLst>
              </p:cNvPr>
              <p:cNvPicPr/>
              <p:nvPr/>
            </p:nvPicPr>
            <p:blipFill>
              <a:blip r:embed="rId19"/>
              <a:stretch>
                <a:fillRect/>
              </a:stretch>
            </p:blipFill>
            <p:spPr>
              <a:xfrm>
                <a:off x="2280996" y="940268"/>
                <a:ext cx="986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453017FA-050F-3C0B-12CB-902DE7A5EF8E}"/>
                  </a:ext>
                </a:extLst>
              </p14:cNvPr>
              <p14:cNvContentPartPr/>
              <p14:nvPr/>
            </p14:nvContentPartPr>
            <p14:xfrm>
              <a:off x="1491516" y="992828"/>
              <a:ext cx="645480" cy="19080"/>
            </p14:xfrm>
          </p:contentPart>
        </mc:Choice>
        <mc:Fallback>
          <p:pic>
            <p:nvPicPr>
              <p:cNvPr id="18" name="Ink 17">
                <a:extLst>
                  <a:ext uri="{FF2B5EF4-FFF2-40B4-BE49-F238E27FC236}">
                    <a16:creationId xmlns:a16="http://schemas.microsoft.com/office/drawing/2014/main" id="{453017FA-050F-3C0B-12CB-902DE7A5EF8E}"/>
                  </a:ext>
                </a:extLst>
              </p:cNvPr>
              <p:cNvPicPr/>
              <p:nvPr/>
            </p:nvPicPr>
            <p:blipFill>
              <a:blip r:embed="rId21"/>
              <a:stretch>
                <a:fillRect/>
              </a:stretch>
            </p:blipFill>
            <p:spPr>
              <a:xfrm>
                <a:off x="1473516" y="975188"/>
                <a:ext cx="6811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AA1E7A05-1A47-5131-6F55-CFC9F974F27E}"/>
                  </a:ext>
                </a:extLst>
              </p14:cNvPr>
              <p14:cNvContentPartPr/>
              <p14:nvPr/>
            </p14:nvContentPartPr>
            <p14:xfrm>
              <a:off x="671796" y="964748"/>
              <a:ext cx="653040" cy="88920"/>
            </p14:xfrm>
          </p:contentPart>
        </mc:Choice>
        <mc:Fallback>
          <p:pic>
            <p:nvPicPr>
              <p:cNvPr id="19" name="Ink 18">
                <a:extLst>
                  <a:ext uri="{FF2B5EF4-FFF2-40B4-BE49-F238E27FC236}">
                    <a16:creationId xmlns:a16="http://schemas.microsoft.com/office/drawing/2014/main" id="{AA1E7A05-1A47-5131-6F55-CFC9F974F27E}"/>
                  </a:ext>
                </a:extLst>
              </p:cNvPr>
              <p:cNvPicPr/>
              <p:nvPr/>
            </p:nvPicPr>
            <p:blipFill>
              <a:blip r:embed="rId23"/>
              <a:stretch>
                <a:fillRect/>
              </a:stretch>
            </p:blipFill>
            <p:spPr>
              <a:xfrm>
                <a:off x="653796" y="947108"/>
                <a:ext cx="6886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827EC670-C00F-55E0-C937-26A27AB04E3D}"/>
                  </a:ext>
                </a:extLst>
              </p14:cNvPr>
              <p14:cNvContentPartPr/>
              <p14:nvPr/>
            </p14:nvContentPartPr>
            <p14:xfrm>
              <a:off x="5850396" y="1306388"/>
              <a:ext cx="2854080" cy="134640"/>
            </p14:xfrm>
          </p:contentPart>
        </mc:Choice>
        <mc:Fallback>
          <p:pic>
            <p:nvPicPr>
              <p:cNvPr id="20" name="Ink 19">
                <a:extLst>
                  <a:ext uri="{FF2B5EF4-FFF2-40B4-BE49-F238E27FC236}">
                    <a16:creationId xmlns:a16="http://schemas.microsoft.com/office/drawing/2014/main" id="{827EC670-C00F-55E0-C937-26A27AB04E3D}"/>
                  </a:ext>
                </a:extLst>
              </p:cNvPr>
              <p:cNvPicPr/>
              <p:nvPr/>
            </p:nvPicPr>
            <p:blipFill>
              <a:blip r:embed="rId25"/>
              <a:stretch>
                <a:fillRect/>
              </a:stretch>
            </p:blipFill>
            <p:spPr>
              <a:xfrm>
                <a:off x="5832756" y="1288748"/>
                <a:ext cx="2889720" cy="170280"/>
              </a:xfrm>
              <a:prstGeom prst="rect">
                <a:avLst/>
              </a:prstGeom>
            </p:spPr>
          </p:pic>
        </mc:Fallback>
      </mc:AlternateContent>
      <p:grpSp>
        <p:nvGrpSpPr>
          <p:cNvPr id="23" name="Group 22">
            <a:extLst>
              <a:ext uri="{FF2B5EF4-FFF2-40B4-BE49-F238E27FC236}">
                <a16:creationId xmlns:a16="http://schemas.microsoft.com/office/drawing/2014/main" id="{9FA8E687-964F-C1FA-F878-A1E28B6343A5}"/>
              </a:ext>
            </a:extLst>
          </p:cNvPr>
          <p:cNvGrpSpPr/>
          <p:nvPr/>
        </p:nvGrpSpPr>
        <p:grpSpPr>
          <a:xfrm>
            <a:off x="6986196" y="3226628"/>
            <a:ext cx="1544760" cy="63720"/>
            <a:chOff x="6986196" y="3226628"/>
            <a:chExt cx="1544760" cy="63720"/>
          </a:xfrm>
        </p:grpSpPr>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47B62754-67EC-66A9-B08E-3135CAECD62D}"/>
                    </a:ext>
                  </a:extLst>
                </p14:cNvPr>
                <p14:cNvContentPartPr/>
                <p14:nvPr/>
              </p14:nvContentPartPr>
              <p14:xfrm>
                <a:off x="7783236" y="3247148"/>
                <a:ext cx="747720" cy="43200"/>
              </p14:xfrm>
            </p:contentPart>
          </mc:Choice>
          <mc:Fallback>
            <p:pic>
              <p:nvPicPr>
                <p:cNvPr id="21" name="Ink 20">
                  <a:extLst>
                    <a:ext uri="{FF2B5EF4-FFF2-40B4-BE49-F238E27FC236}">
                      <a16:creationId xmlns:a16="http://schemas.microsoft.com/office/drawing/2014/main" id="{47B62754-67EC-66A9-B08E-3135CAECD62D}"/>
                    </a:ext>
                  </a:extLst>
                </p:cNvPr>
                <p:cNvPicPr/>
                <p:nvPr/>
              </p:nvPicPr>
              <p:blipFill>
                <a:blip r:embed="rId27"/>
                <a:stretch>
                  <a:fillRect/>
                </a:stretch>
              </p:blipFill>
              <p:spPr>
                <a:xfrm>
                  <a:off x="7765236" y="3229148"/>
                  <a:ext cx="783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B5D25F6A-E16F-B70B-F53D-FD158D57E75A}"/>
                    </a:ext>
                  </a:extLst>
                </p14:cNvPr>
                <p14:cNvContentPartPr/>
                <p14:nvPr/>
              </p14:nvContentPartPr>
              <p14:xfrm>
                <a:off x="6986196" y="3226628"/>
                <a:ext cx="680040" cy="42120"/>
              </p14:xfrm>
            </p:contentPart>
          </mc:Choice>
          <mc:Fallback>
            <p:pic>
              <p:nvPicPr>
                <p:cNvPr id="22" name="Ink 21">
                  <a:extLst>
                    <a:ext uri="{FF2B5EF4-FFF2-40B4-BE49-F238E27FC236}">
                      <a16:creationId xmlns:a16="http://schemas.microsoft.com/office/drawing/2014/main" id="{B5D25F6A-E16F-B70B-F53D-FD158D57E75A}"/>
                    </a:ext>
                  </a:extLst>
                </p:cNvPr>
                <p:cNvPicPr/>
                <p:nvPr/>
              </p:nvPicPr>
              <p:blipFill>
                <a:blip r:embed="rId29"/>
                <a:stretch>
                  <a:fillRect/>
                </a:stretch>
              </p:blipFill>
              <p:spPr>
                <a:xfrm>
                  <a:off x="6968196" y="3208628"/>
                  <a:ext cx="715680" cy="77760"/>
                </a:xfrm>
                <a:prstGeom prst="rect">
                  <a:avLst/>
                </a:prstGeom>
              </p:spPr>
            </p:pic>
          </mc:Fallback>
        </mc:AlternateContent>
      </p:grpSp>
      <p:grpSp>
        <p:nvGrpSpPr>
          <p:cNvPr id="26" name="Group 25">
            <a:extLst>
              <a:ext uri="{FF2B5EF4-FFF2-40B4-BE49-F238E27FC236}">
                <a16:creationId xmlns:a16="http://schemas.microsoft.com/office/drawing/2014/main" id="{8DB2E16B-BA32-217B-A1C4-F919F319CD48}"/>
              </a:ext>
            </a:extLst>
          </p:cNvPr>
          <p:cNvGrpSpPr/>
          <p:nvPr/>
        </p:nvGrpSpPr>
        <p:grpSpPr>
          <a:xfrm>
            <a:off x="4273956" y="3238508"/>
            <a:ext cx="2532960" cy="81360"/>
            <a:chOff x="4273956" y="3238508"/>
            <a:chExt cx="2532960" cy="81360"/>
          </a:xfrm>
        </p:grpSpPr>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BC5AD837-4B88-B26E-ED85-742B0C61F525}"/>
                    </a:ext>
                  </a:extLst>
                </p14:cNvPr>
                <p14:cNvContentPartPr/>
                <p14:nvPr/>
              </p14:nvContentPartPr>
              <p14:xfrm>
                <a:off x="5294556" y="3238508"/>
                <a:ext cx="1512360" cy="47160"/>
              </p14:xfrm>
            </p:contentPart>
          </mc:Choice>
          <mc:Fallback>
            <p:pic>
              <p:nvPicPr>
                <p:cNvPr id="24" name="Ink 23">
                  <a:extLst>
                    <a:ext uri="{FF2B5EF4-FFF2-40B4-BE49-F238E27FC236}">
                      <a16:creationId xmlns:a16="http://schemas.microsoft.com/office/drawing/2014/main" id="{BC5AD837-4B88-B26E-ED85-742B0C61F525}"/>
                    </a:ext>
                  </a:extLst>
                </p:cNvPr>
                <p:cNvPicPr/>
                <p:nvPr/>
              </p:nvPicPr>
              <p:blipFill>
                <a:blip r:embed="rId31"/>
                <a:stretch>
                  <a:fillRect/>
                </a:stretch>
              </p:blipFill>
              <p:spPr>
                <a:xfrm>
                  <a:off x="5276916" y="3220868"/>
                  <a:ext cx="15480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D775EFD3-D36F-90E0-A2C3-531618A50FB9}"/>
                    </a:ext>
                  </a:extLst>
                </p14:cNvPr>
                <p14:cNvContentPartPr/>
                <p14:nvPr/>
              </p14:nvContentPartPr>
              <p14:xfrm>
                <a:off x="4273956" y="3277388"/>
                <a:ext cx="831240" cy="42480"/>
              </p14:xfrm>
            </p:contentPart>
          </mc:Choice>
          <mc:Fallback>
            <p:pic>
              <p:nvPicPr>
                <p:cNvPr id="25" name="Ink 24">
                  <a:extLst>
                    <a:ext uri="{FF2B5EF4-FFF2-40B4-BE49-F238E27FC236}">
                      <a16:creationId xmlns:a16="http://schemas.microsoft.com/office/drawing/2014/main" id="{D775EFD3-D36F-90E0-A2C3-531618A50FB9}"/>
                    </a:ext>
                  </a:extLst>
                </p:cNvPr>
                <p:cNvPicPr/>
                <p:nvPr/>
              </p:nvPicPr>
              <p:blipFill>
                <a:blip r:embed="rId33"/>
                <a:stretch>
                  <a:fillRect/>
                </a:stretch>
              </p:blipFill>
              <p:spPr>
                <a:xfrm>
                  <a:off x="4256316" y="3259388"/>
                  <a:ext cx="86688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01A89BCA-4CA1-483D-DDDD-E114342F3727}"/>
                  </a:ext>
                </a:extLst>
              </p14:cNvPr>
              <p14:cNvContentPartPr/>
              <p14:nvPr/>
            </p14:nvContentPartPr>
            <p14:xfrm>
              <a:off x="607716" y="3232748"/>
              <a:ext cx="3484440" cy="97920"/>
            </p14:xfrm>
          </p:contentPart>
        </mc:Choice>
        <mc:Fallback>
          <p:pic>
            <p:nvPicPr>
              <p:cNvPr id="27" name="Ink 26">
                <a:extLst>
                  <a:ext uri="{FF2B5EF4-FFF2-40B4-BE49-F238E27FC236}">
                    <a16:creationId xmlns:a16="http://schemas.microsoft.com/office/drawing/2014/main" id="{01A89BCA-4CA1-483D-DDDD-E114342F3727}"/>
                  </a:ext>
                </a:extLst>
              </p:cNvPr>
              <p:cNvPicPr/>
              <p:nvPr/>
            </p:nvPicPr>
            <p:blipFill>
              <a:blip r:embed="rId35"/>
              <a:stretch>
                <a:fillRect/>
              </a:stretch>
            </p:blipFill>
            <p:spPr>
              <a:xfrm>
                <a:off x="590076" y="3215108"/>
                <a:ext cx="3520080" cy="133560"/>
              </a:xfrm>
              <a:prstGeom prst="rect">
                <a:avLst/>
              </a:prstGeom>
            </p:spPr>
          </p:pic>
        </mc:Fallback>
      </mc:AlternateContent>
      <p:grpSp>
        <p:nvGrpSpPr>
          <p:cNvPr id="32" name="Group 31">
            <a:extLst>
              <a:ext uri="{FF2B5EF4-FFF2-40B4-BE49-F238E27FC236}">
                <a16:creationId xmlns:a16="http://schemas.microsoft.com/office/drawing/2014/main" id="{68D35982-2D5A-0D86-C4BD-96E059C9E3BC}"/>
              </a:ext>
            </a:extLst>
          </p:cNvPr>
          <p:cNvGrpSpPr/>
          <p:nvPr/>
        </p:nvGrpSpPr>
        <p:grpSpPr>
          <a:xfrm>
            <a:off x="6935796" y="3587708"/>
            <a:ext cx="1982520" cy="89280"/>
            <a:chOff x="6935796" y="3587708"/>
            <a:chExt cx="1982520" cy="89280"/>
          </a:xfrm>
        </p:grpSpPr>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5AEF7725-B0AC-322A-963B-07600EFE9A77}"/>
                    </a:ext>
                  </a:extLst>
                </p14:cNvPr>
                <p14:cNvContentPartPr/>
                <p14:nvPr/>
              </p14:nvContentPartPr>
              <p14:xfrm>
                <a:off x="8264556" y="3587708"/>
                <a:ext cx="653760" cy="28440"/>
              </p14:xfrm>
            </p:contentPart>
          </mc:Choice>
          <mc:Fallback>
            <p:pic>
              <p:nvPicPr>
                <p:cNvPr id="28" name="Ink 27">
                  <a:extLst>
                    <a:ext uri="{FF2B5EF4-FFF2-40B4-BE49-F238E27FC236}">
                      <a16:creationId xmlns:a16="http://schemas.microsoft.com/office/drawing/2014/main" id="{5AEF7725-B0AC-322A-963B-07600EFE9A77}"/>
                    </a:ext>
                  </a:extLst>
                </p:cNvPr>
                <p:cNvPicPr/>
                <p:nvPr/>
              </p:nvPicPr>
              <p:blipFill>
                <a:blip r:embed="rId37"/>
                <a:stretch>
                  <a:fillRect/>
                </a:stretch>
              </p:blipFill>
              <p:spPr>
                <a:xfrm>
                  <a:off x="8246916" y="3570068"/>
                  <a:ext cx="689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B188C397-4A13-292C-F476-0E2D91B1CA29}"/>
                    </a:ext>
                  </a:extLst>
                </p14:cNvPr>
                <p14:cNvContentPartPr/>
                <p14:nvPr/>
              </p14:nvContentPartPr>
              <p14:xfrm>
                <a:off x="7593156" y="3595268"/>
                <a:ext cx="792360" cy="42840"/>
              </p14:xfrm>
            </p:contentPart>
          </mc:Choice>
          <mc:Fallback>
            <p:pic>
              <p:nvPicPr>
                <p:cNvPr id="29" name="Ink 28">
                  <a:extLst>
                    <a:ext uri="{FF2B5EF4-FFF2-40B4-BE49-F238E27FC236}">
                      <a16:creationId xmlns:a16="http://schemas.microsoft.com/office/drawing/2014/main" id="{B188C397-4A13-292C-F476-0E2D91B1CA29}"/>
                    </a:ext>
                  </a:extLst>
                </p:cNvPr>
                <p:cNvPicPr/>
                <p:nvPr/>
              </p:nvPicPr>
              <p:blipFill>
                <a:blip r:embed="rId39"/>
                <a:stretch>
                  <a:fillRect/>
                </a:stretch>
              </p:blipFill>
              <p:spPr>
                <a:xfrm>
                  <a:off x="7575156" y="3577628"/>
                  <a:ext cx="828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CE69477D-3FF8-D12C-8690-A4F45967C185}"/>
                    </a:ext>
                  </a:extLst>
                </p14:cNvPr>
                <p14:cNvContentPartPr/>
                <p14:nvPr/>
              </p14:nvContentPartPr>
              <p14:xfrm>
                <a:off x="6935796" y="3596348"/>
                <a:ext cx="603360" cy="80640"/>
              </p14:xfrm>
            </p:contentPart>
          </mc:Choice>
          <mc:Fallback>
            <p:pic>
              <p:nvPicPr>
                <p:cNvPr id="31" name="Ink 30">
                  <a:extLst>
                    <a:ext uri="{FF2B5EF4-FFF2-40B4-BE49-F238E27FC236}">
                      <a16:creationId xmlns:a16="http://schemas.microsoft.com/office/drawing/2014/main" id="{CE69477D-3FF8-D12C-8690-A4F45967C185}"/>
                    </a:ext>
                  </a:extLst>
                </p:cNvPr>
                <p:cNvPicPr/>
                <p:nvPr/>
              </p:nvPicPr>
              <p:blipFill>
                <a:blip r:embed="rId41"/>
                <a:stretch>
                  <a:fillRect/>
                </a:stretch>
              </p:blipFill>
              <p:spPr>
                <a:xfrm>
                  <a:off x="6917796" y="3578708"/>
                  <a:ext cx="639000" cy="11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4F2B0C1E-FE5E-5847-0441-D887A7ECBE70}"/>
                  </a:ext>
                </a:extLst>
              </p14:cNvPr>
              <p14:cNvContentPartPr/>
              <p14:nvPr/>
            </p14:nvContentPartPr>
            <p14:xfrm>
              <a:off x="3385836" y="3574748"/>
              <a:ext cx="3419280" cy="104400"/>
            </p14:xfrm>
          </p:contentPart>
        </mc:Choice>
        <mc:Fallback>
          <p:pic>
            <p:nvPicPr>
              <p:cNvPr id="33" name="Ink 32">
                <a:extLst>
                  <a:ext uri="{FF2B5EF4-FFF2-40B4-BE49-F238E27FC236}">
                    <a16:creationId xmlns:a16="http://schemas.microsoft.com/office/drawing/2014/main" id="{4F2B0C1E-FE5E-5847-0441-D887A7ECBE70}"/>
                  </a:ext>
                </a:extLst>
              </p:cNvPr>
              <p:cNvPicPr/>
              <p:nvPr/>
            </p:nvPicPr>
            <p:blipFill>
              <a:blip r:embed="rId43"/>
              <a:stretch>
                <a:fillRect/>
              </a:stretch>
            </p:blipFill>
            <p:spPr>
              <a:xfrm>
                <a:off x="3368196" y="3556748"/>
                <a:ext cx="3454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84639774-AC2D-8F33-1AA3-C3D53C49281F}"/>
                  </a:ext>
                </a:extLst>
              </p14:cNvPr>
              <p14:cNvContentPartPr/>
              <p14:nvPr/>
            </p14:nvContentPartPr>
            <p14:xfrm>
              <a:off x="5148036" y="3565388"/>
              <a:ext cx="406800" cy="87840"/>
            </p14:xfrm>
          </p:contentPart>
        </mc:Choice>
        <mc:Fallback>
          <p:pic>
            <p:nvPicPr>
              <p:cNvPr id="34" name="Ink 33">
                <a:extLst>
                  <a:ext uri="{FF2B5EF4-FFF2-40B4-BE49-F238E27FC236}">
                    <a16:creationId xmlns:a16="http://schemas.microsoft.com/office/drawing/2014/main" id="{84639774-AC2D-8F33-1AA3-C3D53C49281F}"/>
                  </a:ext>
                </a:extLst>
              </p:cNvPr>
              <p:cNvPicPr/>
              <p:nvPr/>
            </p:nvPicPr>
            <p:blipFill>
              <a:blip r:embed="rId45"/>
              <a:stretch>
                <a:fillRect/>
              </a:stretch>
            </p:blipFill>
            <p:spPr>
              <a:xfrm>
                <a:off x="5130396" y="3547748"/>
                <a:ext cx="442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F0BC40CF-52EB-5C76-62F5-FD0FFEE2FE92}"/>
                  </a:ext>
                </a:extLst>
              </p14:cNvPr>
              <p14:cNvContentPartPr/>
              <p14:nvPr/>
            </p14:nvContentPartPr>
            <p14:xfrm>
              <a:off x="2471436" y="3590588"/>
              <a:ext cx="522360" cy="47520"/>
            </p14:xfrm>
          </p:contentPart>
        </mc:Choice>
        <mc:Fallback>
          <p:pic>
            <p:nvPicPr>
              <p:cNvPr id="35" name="Ink 34">
                <a:extLst>
                  <a:ext uri="{FF2B5EF4-FFF2-40B4-BE49-F238E27FC236}">
                    <a16:creationId xmlns:a16="http://schemas.microsoft.com/office/drawing/2014/main" id="{F0BC40CF-52EB-5C76-62F5-FD0FFEE2FE92}"/>
                  </a:ext>
                </a:extLst>
              </p:cNvPr>
              <p:cNvPicPr/>
              <p:nvPr/>
            </p:nvPicPr>
            <p:blipFill>
              <a:blip r:embed="rId47"/>
              <a:stretch>
                <a:fillRect/>
              </a:stretch>
            </p:blipFill>
            <p:spPr>
              <a:xfrm>
                <a:off x="2453436" y="3572588"/>
                <a:ext cx="558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942D025C-E457-3198-4A4E-7FC93B7C6597}"/>
                  </a:ext>
                </a:extLst>
              </p14:cNvPr>
              <p14:cNvContentPartPr/>
              <p14:nvPr/>
            </p14:nvContentPartPr>
            <p14:xfrm>
              <a:off x="560916" y="3547748"/>
              <a:ext cx="1850760" cy="110520"/>
            </p14:xfrm>
          </p:contentPart>
        </mc:Choice>
        <mc:Fallback>
          <p:pic>
            <p:nvPicPr>
              <p:cNvPr id="36" name="Ink 35">
                <a:extLst>
                  <a:ext uri="{FF2B5EF4-FFF2-40B4-BE49-F238E27FC236}">
                    <a16:creationId xmlns:a16="http://schemas.microsoft.com/office/drawing/2014/main" id="{942D025C-E457-3198-4A4E-7FC93B7C6597}"/>
                  </a:ext>
                </a:extLst>
              </p:cNvPr>
              <p:cNvPicPr/>
              <p:nvPr/>
            </p:nvPicPr>
            <p:blipFill>
              <a:blip r:embed="rId49"/>
              <a:stretch>
                <a:fillRect/>
              </a:stretch>
            </p:blipFill>
            <p:spPr>
              <a:xfrm>
                <a:off x="542916" y="3529748"/>
                <a:ext cx="1886400" cy="146160"/>
              </a:xfrm>
              <a:prstGeom prst="rect">
                <a:avLst/>
              </a:prstGeom>
            </p:spPr>
          </p:pic>
        </mc:Fallback>
      </mc:AlternateContent>
      <p:grpSp>
        <p:nvGrpSpPr>
          <p:cNvPr id="41" name="Group 40">
            <a:extLst>
              <a:ext uri="{FF2B5EF4-FFF2-40B4-BE49-F238E27FC236}">
                <a16:creationId xmlns:a16="http://schemas.microsoft.com/office/drawing/2014/main" id="{AD38744F-7DEE-524E-CEA9-61E7A1BE46B7}"/>
              </a:ext>
            </a:extLst>
          </p:cNvPr>
          <p:cNvGrpSpPr/>
          <p:nvPr/>
        </p:nvGrpSpPr>
        <p:grpSpPr>
          <a:xfrm>
            <a:off x="5610636" y="3916028"/>
            <a:ext cx="3277440" cy="105840"/>
            <a:chOff x="5610636" y="3916028"/>
            <a:chExt cx="3277440" cy="105840"/>
          </a:xfrm>
        </p:grpSpPr>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93BE11BB-B0DE-5FC8-4E5D-9AC2C7332B09}"/>
                    </a:ext>
                  </a:extLst>
                </p14:cNvPr>
                <p14:cNvContentPartPr/>
                <p14:nvPr/>
              </p14:nvContentPartPr>
              <p14:xfrm>
                <a:off x="7539876" y="3946628"/>
                <a:ext cx="1348200" cy="74160"/>
              </p14:xfrm>
            </p:contentPart>
          </mc:Choice>
          <mc:Fallback>
            <p:pic>
              <p:nvPicPr>
                <p:cNvPr id="37" name="Ink 36">
                  <a:extLst>
                    <a:ext uri="{FF2B5EF4-FFF2-40B4-BE49-F238E27FC236}">
                      <a16:creationId xmlns:a16="http://schemas.microsoft.com/office/drawing/2014/main" id="{93BE11BB-B0DE-5FC8-4E5D-9AC2C7332B09}"/>
                    </a:ext>
                  </a:extLst>
                </p:cNvPr>
                <p:cNvPicPr/>
                <p:nvPr/>
              </p:nvPicPr>
              <p:blipFill>
                <a:blip r:embed="rId51"/>
                <a:stretch>
                  <a:fillRect/>
                </a:stretch>
              </p:blipFill>
              <p:spPr>
                <a:xfrm>
                  <a:off x="7521876" y="3928988"/>
                  <a:ext cx="13838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45DF978E-BB65-FBC3-4A30-37622F741647}"/>
                    </a:ext>
                  </a:extLst>
                </p14:cNvPr>
                <p14:cNvContentPartPr/>
                <p14:nvPr/>
              </p14:nvContentPartPr>
              <p14:xfrm>
                <a:off x="6936876" y="3957068"/>
                <a:ext cx="538920" cy="64800"/>
              </p14:xfrm>
            </p:contentPart>
          </mc:Choice>
          <mc:Fallback>
            <p:pic>
              <p:nvPicPr>
                <p:cNvPr id="38" name="Ink 37">
                  <a:extLst>
                    <a:ext uri="{FF2B5EF4-FFF2-40B4-BE49-F238E27FC236}">
                      <a16:creationId xmlns:a16="http://schemas.microsoft.com/office/drawing/2014/main" id="{45DF978E-BB65-FBC3-4A30-37622F741647}"/>
                    </a:ext>
                  </a:extLst>
                </p:cNvPr>
                <p:cNvPicPr/>
                <p:nvPr/>
              </p:nvPicPr>
              <p:blipFill>
                <a:blip r:embed="rId53"/>
                <a:stretch>
                  <a:fillRect/>
                </a:stretch>
              </p:blipFill>
              <p:spPr>
                <a:xfrm>
                  <a:off x="6918876" y="3939068"/>
                  <a:ext cx="574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230CDC46-4C47-1882-C0DB-30B10A00392B}"/>
                    </a:ext>
                  </a:extLst>
                </p14:cNvPr>
                <p14:cNvContentPartPr/>
                <p14:nvPr/>
              </p14:nvContentPartPr>
              <p14:xfrm>
                <a:off x="5610636" y="3916028"/>
                <a:ext cx="1252440" cy="65880"/>
              </p14:xfrm>
            </p:contentPart>
          </mc:Choice>
          <mc:Fallback>
            <p:pic>
              <p:nvPicPr>
                <p:cNvPr id="40" name="Ink 39">
                  <a:extLst>
                    <a:ext uri="{FF2B5EF4-FFF2-40B4-BE49-F238E27FC236}">
                      <a16:creationId xmlns:a16="http://schemas.microsoft.com/office/drawing/2014/main" id="{230CDC46-4C47-1882-C0DB-30B10A00392B}"/>
                    </a:ext>
                  </a:extLst>
                </p:cNvPr>
                <p:cNvPicPr/>
                <p:nvPr/>
              </p:nvPicPr>
              <p:blipFill>
                <a:blip r:embed="rId55"/>
                <a:stretch>
                  <a:fillRect/>
                </a:stretch>
              </p:blipFill>
              <p:spPr>
                <a:xfrm>
                  <a:off x="5592636" y="3898028"/>
                  <a:ext cx="128808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2" name="Ink 41">
                <a:extLst>
                  <a:ext uri="{FF2B5EF4-FFF2-40B4-BE49-F238E27FC236}">
                    <a16:creationId xmlns:a16="http://schemas.microsoft.com/office/drawing/2014/main" id="{8942F1AD-F293-45B7-9425-314DD13A2E2C}"/>
                  </a:ext>
                </a:extLst>
              </p14:cNvPr>
              <p14:cNvContentPartPr/>
              <p14:nvPr/>
            </p14:nvContentPartPr>
            <p14:xfrm>
              <a:off x="3857076" y="3936548"/>
              <a:ext cx="1595520" cy="86040"/>
            </p14:xfrm>
          </p:contentPart>
        </mc:Choice>
        <mc:Fallback>
          <p:pic>
            <p:nvPicPr>
              <p:cNvPr id="42" name="Ink 41">
                <a:extLst>
                  <a:ext uri="{FF2B5EF4-FFF2-40B4-BE49-F238E27FC236}">
                    <a16:creationId xmlns:a16="http://schemas.microsoft.com/office/drawing/2014/main" id="{8942F1AD-F293-45B7-9425-314DD13A2E2C}"/>
                  </a:ext>
                </a:extLst>
              </p:cNvPr>
              <p:cNvPicPr/>
              <p:nvPr/>
            </p:nvPicPr>
            <p:blipFill>
              <a:blip r:embed="rId57"/>
              <a:stretch>
                <a:fillRect/>
              </a:stretch>
            </p:blipFill>
            <p:spPr>
              <a:xfrm>
                <a:off x="3839076" y="3918908"/>
                <a:ext cx="16311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C9BF0366-205E-18FC-23EA-C758F5A78E4B}"/>
                  </a:ext>
                </a:extLst>
              </p14:cNvPr>
              <p14:cNvContentPartPr/>
              <p14:nvPr/>
            </p14:nvContentPartPr>
            <p14:xfrm>
              <a:off x="454356" y="3843668"/>
              <a:ext cx="2922480" cy="291960"/>
            </p14:xfrm>
          </p:contentPart>
        </mc:Choice>
        <mc:Fallback>
          <p:pic>
            <p:nvPicPr>
              <p:cNvPr id="43" name="Ink 42">
                <a:extLst>
                  <a:ext uri="{FF2B5EF4-FFF2-40B4-BE49-F238E27FC236}">
                    <a16:creationId xmlns:a16="http://schemas.microsoft.com/office/drawing/2014/main" id="{C9BF0366-205E-18FC-23EA-C758F5A78E4B}"/>
                  </a:ext>
                </a:extLst>
              </p:cNvPr>
              <p:cNvPicPr/>
              <p:nvPr/>
            </p:nvPicPr>
            <p:blipFill>
              <a:blip r:embed="rId59"/>
              <a:stretch>
                <a:fillRect/>
              </a:stretch>
            </p:blipFill>
            <p:spPr>
              <a:xfrm>
                <a:off x="436716" y="3826028"/>
                <a:ext cx="295812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CA93190A-5CA6-79A2-950D-52C146536EE0}"/>
                  </a:ext>
                </a:extLst>
              </p14:cNvPr>
              <p14:cNvContentPartPr/>
              <p14:nvPr/>
            </p14:nvContentPartPr>
            <p14:xfrm>
              <a:off x="7444476" y="4307708"/>
              <a:ext cx="1595880" cy="133560"/>
            </p14:xfrm>
          </p:contentPart>
        </mc:Choice>
        <mc:Fallback>
          <p:pic>
            <p:nvPicPr>
              <p:cNvPr id="44" name="Ink 43">
                <a:extLst>
                  <a:ext uri="{FF2B5EF4-FFF2-40B4-BE49-F238E27FC236}">
                    <a16:creationId xmlns:a16="http://schemas.microsoft.com/office/drawing/2014/main" id="{CA93190A-5CA6-79A2-950D-52C146536EE0}"/>
                  </a:ext>
                </a:extLst>
              </p:cNvPr>
              <p:cNvPicPr/>
              <p:nvPr/>
            </p:nvPicPr>
            <p:blipFill>
              <a:blip r:embed="rId61"/>
              <a:stretch>
                <a:fillRect/>
              </a:stretch>
            </p:blipFill>
            <p:spPr>
              <a:xfrm>
                <a:off x="7426836" y="4290068"/>
                <a:ext cx="1631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F4A969BA-C097-973D-6CC4-D27F1DF64804}"/>
                  </a:ext>
                </a:extLst>
              </p14:cNvPr>
              <p14:cNvContentPartPr/>
              <p14:nvPr/>
            </p14:nvContentPartPr>
            <p14:xfrm>
              <a:off x="5473476" y="4354148"/>
              <a:ext cx="1618200" cy="65520"/>
            </p14:xfrm>
          </p:contentPart>
        </mc:Choice>
        <mc:Fallback>
          <p:pic>
            <p:nvPicPr>
              <p:cNvPr id="45" name="Ink 44">
                <a:extLst>
                  <a:ext uri="{FF2B5EF4-FFF2-40B4-BE49-F238E27FC236}">
                    <a16:creationId xmlns:a16="http://schemas.microsoft.com/office/drawing/2014/main" id="{F4A969BA-C097-973D-6CC4-D27F1DF64804}"/>
                  </a:ext>
                </a:extLst>
              </p:cNvPr>
              <p:cNvPicPr/>
              <p:nvPr/>
            </p:nvPicPr>
            <p:blipFill>
              <a:blip r:embed="rId63"/>
              <a:stretch>
                <a:fillRect/>
              </a:stretch>
            </p:blipFill>
            <p:spPr>
              <a:xfrm>
                <a:off x="5455476" y="4336148"/>
                <a:ext cx="1653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Ink 45">
                <a:extLst>
                  <a:ext uri="{FF2B5EF4-FFF2-40B4-BE49-F238E27FC236}">
                    <a16:creationId xmlns:a16="http://schemas.microsoft.com/office/drawing/2014/main" id="{DA8288AB-C172-0372-0584-0CA6480DE934}"/>
                  </a:ext>
                </a:extLst>
              </p14:cNvPr>
              <p14:cNvContentPartPr/>
              <p14:nvPr/>
            </p14:nvContentPartPr>
            <p14:xfrm>
              <a:off x="2532276" y="4341908"/>
              <a:ext cx="2708640" cy="64080"/>
            </p14:xfrm>
          </p:contentPart>
        </mc:Choice>
        <mc:Fallback>
          <p:pic>
            <p:nvPicPr>
              <p:cNvPr id="46" name="Ink 45">
                <a:extLst>
                  <a:ext uri="{FF2B5EF4-FFF2-40B4-BE49-F238E27FC236}">
                    <a16:creationId xmlns:a16="http://schemas.microsoft.com/office/drawing/2014/main" id="{DA8288AB-C172-0372-0584-0CA6480DE934}"/>
                  </a:ext>
                </a:extLst>
              </p:cNvPr>
              <p:cNvPicPr/>
              <p:nvPr/>
            </p:nvPicPr>
            <p:blipFill>
              <a:blip r:embed="rId65"/>
              <a:stretch>
                <a:fillRect/>
              </a:stretch>
            </p:blipFill>
            <p:spPr>
              <a:xfrm>
                <a:off x="2514276" y="4323908"/>
                <a:ext cx="2744280" cy="99720"/>
              </a:xfrm>
              <a:prstGeom prst="rect">
                <a:avLst/>
              </a:prstGeom>
            </p:spPr>
          </p:pic>
        </mc:Fallback>
      </mc:AlternateContent>
    </p:spTree>
    <p:extLst>
      <p:ext uri="{BB962C8B-B14F-4D97-AF65-F5344CB8AC3E}">
        <p14:creationId xmlns:p14="http://schemas.microsoft.com/office/powerpoint/2010/main" val="1862086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1144C43-D4E9-C4C4-0370-91DFD97E88F0}"/>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B448FCC-D5B4-0505-0221-5DE8DD70690F}"/>
              </a:ext>
            </a:extLst>
          </p:cNvPr>
          <p:cNvSpPr/>
          <p:nvPr/>
        </p:nvSpPr>
        <p:spPr>
          <a:xfrm>
            <a:off x="0" y="1"/>
            <a:ext cx="9715500" cy="65665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690E93E-31D1-5028-10F1-412B450A56C4}"/>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BB8B260F-941F-3093-AAA4-C38DF4D2E5F9}"/>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3A443D91-5849-B27D-B6E1-E26E455C318F}"/>
              </a:ext>
            </a:extLst>
          </p:cNvPr>
          <p:cNvSpPr txBox="1"/>
          <p:nvPr/>
        </p:nvSpPr>
        <p:spPr>
          <a:xfrm>
            <a:off x="460375" y="218864"/>
            <a:ext cx="8794750" cy="5693866"/>
          </a:xfrm>
          <a:prstGeom prst="rect">
            <a:avLst/>
          </a:prstGeom>
          <a:noFill/>
        </p:spPr>
        <p:txBody>
          <a:bodyPr wrap="square">
            <a:spAutoFit/>
          </a:bodyPr>
          <a:lstStyle/>
          <a:p>
            <a:pPr algn="ctr" rtl="0"/>
            <a:r>
              <a:rPr lang="en-US" sz="2000" b="1" i="0" u="none" strike="noStrike">
                <a:solidFill>
                  <a:srgbClr val="FFC000"/>
                </a:solidFill>
                <a:effectLst/>
                <a:latin typeface="Arial" panose="020B0604020202020204" pitchFamily="34" charset="0"/>
              </a:rPr>
              <a:t>The Greater Context of Surrounding Chapters</a:t>
            </a:r>
          </a:p>
          <a:p>
            <a:pPr algn="ctr" rtl="0"/>
            <a:endParaRPr lang="en-US" sz="2000" b="0">
              <a:solidFill>
                <a:srgbClr val="FFC000"/>
              </a:solidFill>
              <a:effectLst/>
            </a:endParaRPr>
          </a:p>
          <a:p>
            <a:pPr marL="2857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Isaiah 59</a:t>
            </a:r>
            <a:r>
              <a:rPr lang="en-US" sz="1800" b="0" i="0" u="none" strike="noStrike">
                <a:solidFill>
                  <a:srgbClr val="FFC000"/>
                </a:solidFill>
                <a:effectLst/>
                <a:latin typeface="Arial" panose="020B0604020202020204" pitchFamily="34" charset="0"/>
              </a:rPr>
              <a:t>: The chapter prior to Isaiah 60 speaks of the separation caused by sin and the promise of redemption. It highlights the need for God's intervention to bring about justice and salvation. This chapter addresses the problem of sin and separation from God, explaining that the people's iniquities have created a barrier between them and God. However, chapter 59 ends with a promise of redemption and a covenant that God's Spirit and words will remain with His people.</a:t>
            </a:r>
          </a:p>
          <a:p>
            <a:pPr marL="285750" indent="-285750" rtl="0" fontAlgn="base">
              <a:buFont typeface="Arial" panose="020B0604020202020204" pitchFamily="34" charset="0"/>
              <a:buChar char="•"/>
            </a:pPr>
            <a:r>
              <a:rPr lang="en-US" sz="1800" b="0" i="0" u="sng" strike="noStrike">
                <a:solidFill>
                  <a:srgbClr val="92D050"/>
                </a:solidFill>
                <a:effectLst/>
                <a:latin typeface="Arial" panose="020B0604020202020204" pitchFamily="34" charset="0"/>
              </a:rPr>
              <a:t>Isaiah 60</a:t>
            </a:r>
            <a:r>
              <a:rPr lang="en-US" sz="1800" b="0" i="0" u="none" strike="noStrike">
                <a:solidFill>
                  <a:srgbClr val="92D050"/>
                </a:solidFill>
                <a:effectLst/>
                <a:latin typeface="Arial" panose="020B0604020202020204" pitchFamily="34" charset="0"/>
              </a:rPr>
              <a:t>: The entire chapter focuses on the future glory of Jerusalem, depicting a time when the city will be a beacon of light and a center of prosperity and worship for all nations. </a:t>
            </a:r>
          </a:p>
          <a:p>
            <a:pPr marL="285750" indent="-285750" rtl="0" fontAlgn="base">
              <a:buFont typeface="Arial" panose="020B0604020202020204" pitchFamily="34" charset="0"/>
              <a:buChar char="•"/>
            </a:pPr>
            <a:r>
              <a:rPr lang="en-US" sz="1800" b="0" i="0" u="sng" strike="noStrike">
                <a:solidFill>
                  <a:srgbClr val="00B0F0"/>
                </a:solidFill>
                <a:effectLst/>
                <a:latin typeface="Arial" panose="020B0604020202020204" pitchFamily="34" charset="0"/>
              </a:rPr>
              <a:t>Isaiah 61</a:t>
            </a:r>
            <a:r>
              <a:rPr lang="en-US" sz="1800" b="0" i="0" u="none" strike="noStrike">
                <a:solidFill>
                  <a:srgbClr val="00B0F0"/>
                </a:solidFill>
                <a:effectLst/>
                <a:latin typeface="Arial" panose="020B0604020202020204" pitchFamily="34" charset="0"/>
              </a:rPr>
              <a:t>: This chapter continues the theme of restoration and salvation, describing the Messiah's mission to bring good news, heal the brokenhearted, and proclaim liberty to captives. It includes the famous passage about the Anointed One who brings good news to the poor, binds up the brokenhearted, and proclaims liberty to captives. This chapter further develops the promises of transformation and blessing.</a:t>
            </a:r>
          </a:p>
          <a:p>
            <a:pPr marL="285750" indent="-285750" rtl="0" fontAlgn="base">
              <a:buFont typeface="Arial" panose="020B0604020202020204" pitchFamily="34" charset="0"/>
              <a:buChar char="•"/>
            </a:pPr>
            <a:r>
              <a:rPr lang="en-US" sz="1800" b="0" i="0" u="sng" strike="noStrike">
                <a:solidFill>
                  <a:srgbClr val="FFC000"/>
                </a:solidFill>
                <a:effectLst/>
                <a:latin typeface="Arial" panose="020B0604020202020204" pitchFamily="34" charset="0"/>
              </a:rPr>
              <a:t>Isaiah 62</a:t>
            </a:r>
            <a:r>
              <a:rPr lang="en-US" sz="1800" b="0" i="0" u="none" strike="noStrike">
                <a:solidFill>
                  <a:srgbClr val="FFC000"/>
                </a:solidFill>
                <a:effectLst/>
                <a:latin typeface="Arial" panose="020B0604020202020204" pitchFamily="34" charset="0"/>
              </a:rPr>
              <a:t>: The following chapter emphasizes Jerusalem's new name and identity as a city beloved by God. It speaks of God's delight in His people and their role as a royal diadem in His hand.</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D9708C-88BF-5B72-9148-7BE90D361E0A}"/>
                  </a:ext>
                </a:extLst>
              </p14:cNvPr>
              <p14:cNvContentPartPr/>
              <p14:nvPr/>
            </p14:nvContentPartPr>
            <p14:xfrm>
              <a:off x="400716" y="956108"/>
              <a:ext cx="254160" cy="195840"/>
            </p14:xfrm>
          </p:contentPart>
        </mc:Choice>
        <mc:Fallback>
          <p:pic>
            <p:nvPicPr>
              <p:cNvPr id="3" name="Ink 2">
                <a:extLst>
                  <a:ext uri="{FF2B5EF4-FFF2-40B4-BE49-F238E27FC236}">
                    <a16:creationId xmlns:a16="http://schemas.microsoft.com/office/drawing/2014/main" id="{6FD9708C-88BF-5B72-9148-7BE90D361E0A}"/>
                  </a:ext>
                </a:extLst>
              </p:cNvPr>
              <p:cNvPicPr/>
              <p:nvPr/>
            </p:nvPicPr>
            <p:blipFill>
              <a:blip r:embed="rId5"/>
              <a:stretch>
                <a:fillRect/>
              </a:stretch>
            </p:blipFill>
            <p:spPr>
              <a:xfrm>
                <a:off x="383076" y="938468"/>
                <a:ext cx="2898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8ADEB77-EDB0-6EDF-5418-398F192EEE80}"/>
                  </a:ext>
                </a:extLst>
              </p14:cNvPr>
              <p14:cNvContentPartPr/>
              <p14:nvPr/>
            </p14:nvContentPartPr>
            <p14:xfrm>
              <a:off x="471276" y="2608148"/>
              <a:ext cx="211680" cy="215280"/>
            </p14:xfrm>
          </p:contentPart>
        </mc:Choice>
        <mc:Fallback>
          <p:pic>
            <p:nvPicPr>
              <p:cNvPr id="4" name="Ink 3">
                <a:extLst>
                  <a:ext uri="{FF2B5EF4-FFF2-40B4-BE49-F238E27FC236}">
                    <a16:creationId xmlns:a16="http://schemas.microsoft.com/office/drawing/2014/main" id="{18ADEB77-EDB0-6EDF-5418-398F192EEE80}"/>
                  </a:ext>
                </a:extLst>
              </p:cNvPr>
              <p:cNvPicPr/>
              <p:nvPr/>
            </p:nvPicPr>
            <p:blipFill>
              <a:blip r:embed="rId7"/>
              <a:stretch>
                <a:fillRect/>
              </a:stretch>
            </p:blipFill>
            <p:spPr>
              <a:xfrm>
                <a:off x="453276" y="2590148"/>
                <a:ext cx="247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E33AECB-2497-0D71-4F69-414680C40083}"/>
                  </a:ext>
                </a:extLst>
              </p14:cNvPr>
              <p14:cNvContentPartPr/>
              <p14:nvPr/>
            </p14:nvContentPartPr>
            <p14:xfrm>
              <a:off x="405756" y="3406628"/>
              <a:ext cx="240120" cy="228240"/>
            </p14:xfrm>
          </p:contentPart>
        </mc:Choice>
        <mc:Fallback>
          <p:pic>
            <p:nvPicPr>
              <p:cNvPr id="7" name="Ink 6">
                <a:extLst>
                  <a:ext uri="{FF2B5EF4-FFF2-40B4-BE49-F238E27FC236}">
                    <a16:creationId xmlns:a16="http://schemas.microsoft.com/office/drawing/2014/main" id="{FE33AECB-2497-0D71-4F69-414680C40083}"/>
                  </a:ext>
                </a:extLst>
              </p:cNvPr>
              <p:cNvPicPr/>
              <p:nvPr/>
            </p:nvPicPr>
            <p:blipFill>
              <a:blip r:embed="rId9"/>
              <a:stretch>
                <a:fillRect/>
              </a:stretch>
            </p:blipFill>
            <p:spPr>
              <a:xfrm>
                <a:off x="387756" y="3388628"/>
                <a:ext cx="27576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0BAD972-5E74-8455-4FFB-EAF68E090B40}"/>
                  </a:ext>
                </a:extLst>
              </p14:cNvPr>
              <p14:cNvContentPartPr/>
              <p14:nvPr/>
            </p14:nvContentPartPr>
            <p14:xfrm>
              <a:off x="462636" y="4999988"/>
              <a:ext cx="269280" cy="186120"/>
            </p14:xfrm>
          </p:contentPart>
        </mc:Choice>
        <mc:Fallback>
          <p:pic>
            <p:nvPicPr>
              <p:cNvPr id="9" name="Ink 8">
                <a:extLst>
                  <a:ext uri="{FF2B5EF4-FFF2-40B4-BE49-F238E27FC236}">
                    <a16:creationId xmlns:a16="http://schemas.microsoft.com/office/drawing/2014/main" id="{E0BAD972-5E74-8455-4FFB-EAF68E090B40}"/>
                  </a:ext>
                </a:extLst>
              </p:cNvPr>
              <p:cNvPicPr/>
              <p:nvPr/>
            </p:nvPicPr>
            <p:blipFill>
              <a:blip r:embed="rId11"/>
              <a:stretch>
                <a:fillRect/>
              </a:stretch>
            </p:blipFill>
            <p:spPr>
              <a:xfrm>
                <a:off x="444996" y="4982348"/>
                <a:ext cx="304920" cy="221760"/>
              </a:xfrm>
              <a:prstGeom prst="rect">
                <a:avLst/>
              </a:prstGeom>
            </p:spPr>
          </p:pic>
        </mc:Fallback>
      </mc:AlternateContent>
    </p:spTree>
    <p:extLst>
      <p:ext uri="{BB962C8B-B14F-4D97-AF65-F5344CB8AC3E}">
        <p14:creationId xmlns:p14="http://schemas.microsoft.com/office/powerpoint/2010/main" val="184766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25104</TotalTime>
  <Words>2899</Words>
  <Application>Microsoft Office PowerPoint</Application>
  <PresentationFormat>Widescreen</PresentationFormat>
  <Paragraphs>140</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Futura Condensed Extra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149</cp:revision>
  <dcterms:created xsi:type="dcterms:W3CDTF">2021-02-18T19:11:41Z</dcterms:created>
  <dcterms:modified xsi:type="dcterms:W3CDTF">2025-02-13T13:59:21Z</dcterms:modified>
</cp:coreProperties>
</file>