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8.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9.xml" ContentType="application/vnd.openxmlformats-officedocument.presentationml.notesSlide+xml"/>
  <Override PartName="/ppt/ink/ink18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notesSlides/notesSlide12.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13.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4.xml" ContentType="application/vnd.openxmlformats-officedocument.presentationml.notesSlide+xml"/>
  <Override PartName="/ppt/ink/ink205.xml" ContentType="application/inkml+xml"/>
  <Override PartName="/ppt/ink/ink206.xml" ContentType="application/inkml+xml"/>
  <Override PartName="/ppt/notesSlides/notesSlide15.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65" r:id="rId3"/>
    <p:sldId id="268" r:id="rId4"/>
    <p:sldId id="283" r:id="rId5"/>
    <p:sldId id="284" r:id="rId6"/>
    <p:sldId id="272" r:id="rId7"/>
    <p:sldId id="282" r:id="rId8"/>
    <p:sldId id="285" r:id="rId9"/>
    <p:sldId id="286" r:id="rId10"/>
    <p:sldId id="271" r:id="rId11"/>
    <p:sldId id="287" r:id="rId12"/>
    <p:sldId id="288" r:id="rId13"/>
    <p:sldId id="289" r:id="rId14"/>
    <p:sldId id="290"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1C137-4558-4B1E-BE5B-74743FB91611}" v="3" dt="2024-12-19T13:28:23.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9081C137-4558-4B1E-BE5B-74743FB91611}"/>
    <pc:docChg chg="modSld">
      <pc:chgData name="Duane Miller" userId="086b8d4e5ca37aec" providerId="LiveId" clId="{9081C137-4558-4B1E-BE5B-74743FB91611}" dt="2024-12-19T13:30:42.189" v="190" actId="6549"/>
      <pc:docMkLst>
        <pc:docMk/>
      </pc:docMkLst>
      <pc:sldChg chg="modSp mod setBg">
        <pc:chgData name="Duane Miller" userId="086b8d4e5ca37aec" providerId="LiveId" clId="{9081C137-4558-4B1E-BE5B-74743FB91611}" dt="2024-12-19T13:28:42.908" v="18" actId="207"/>
        <pc:sldMkLst>
          <pc:docMk/>
          <pc:sldMk cId="2832398454" sldId="265"/>
        </pc:sldMkLst>
        <pc:spChg chg="mod">
          <ac:chgData name="Duane Miller" userId="086b8d4e5ca37aec" providerId="LiveId" clId="{9081C137-4558-4B1E-BE5B-74743FB91611}" dt="2024-12-19T13:28:42.908" v="18" actId="207"/>
          <ac:spMkLst>
            <pc:docMk/>
            <pc:sldMk cId="2832398454" sldId="265"/>
            <ac:spMk id="4" creationId="{C69D15CC-F0E8-9C03-93EB-DEE5EB77A94D}"/>
          </ac:spMkLst>
        </pc:spChg>
      </pc:sldChg>
      <pc:sldChg chg="modSp mod setBg">
        <pc:chgData name="Duane Miller" userId="086b8d4e5ca37aec" providerId="LiveId" clId="{9081C137-4558-4B1E-BE5B-74743FB91611}" dt="2024-12-19T13:28:36.428" v="14" actId="207"/>
        <pc:sldMkLst>
          <pc:docMk/>
          <pc:sldMk cId="2153912712" sldId="268"/>
        </pc:sldMkLst>
        <pc:spChg chg="mod">
          <ac:chgData name="Duane Miller" userId="086b8d4e5ca37aec" providerId="LiveId" clId="{9081C137-4558-4B1E-BE5B-74743FB91611}" dt="2024-12-19T13:28:36.428" v="14" actId="207"/>
          <ac:spMkLst>
            <pc:docMk/>
            <pc:sldMk cId="2153912712" sldId="268"/>
            <ac:spMk id="7" creationId="{4426F626-7A1A-43A8-B380-D11D76D34155}"/>
          </ac:spMkLst>
        </pc:spChg>
      </pc:sldChg>
      <pc:sldChg chg="modSp mod setBg">
        <pc:chgData name="Duane Miller" userId="086b8d4e5ca37aec" providerId="LiveId" clId="{9081C137-4558-4B1E-BE5B-74743FB91611}" dt="2024-12-19T13:29:33.533" v="115" actId="207"/>
        <pc:sldMkLst>
          <pc:docMk/>
          <pc:sldMk cId="1512310284" sldId="271"/>
        </pc:sldMkLst>
        <pc:spChg chg="mod">
          <ac:chgData name="Duane Miller" userId="086b8d4e5ca37aec" providerId="LiveId" clId="{9081C137-4558-4B1E-BE5B-74743FB91611}" dt="2024-12-19T13:29:33.533" v="115" actId="207"/>
          <ac:spMkLst>
            <pc:docMk/>
            <pc:sldMk cId="1512310284" sldId="271"/>
            <ac:spMk id="7" creationId="{4426F626-7A1A-43A8-B380-D11D76D34155}"/>
          </ac:spMkLst>
        </pc:spChg>
      </pc:sldChg>
      <pc:sldChg chg="modSp mod setBg">
        <pc:chgData name="Duane Miller" userId="086b8d4e5ca37aec" providerId="LiveId" clId="{9081C137-4558-4B1E-BE5B-74743FB91611}" dt="2024-12-19T13:29:03.106" v="57" actId="207"/>
        <pc:sldMkLst>
          <pc:docMk/>
          <pc:sldMk cId="2799131102" sldId="272"/>
        </pc:sldMkLst>
        <pc:spChg chg="mod">
          <ac:chgData name="Duane Miller" userId="086b8d4e5ca37aec" providerId="LiveId" clId="{9081C137-4558-4B1E-BE5B-74743FB91611}" dt="2024-12-19T13:29:03.106" v="57" actId="207"/>
          <ac:spMkLst>
            <pc:docMk/>
            <pc:sldMk cId="2799131102" sldId="272"/>
            <ac:spMk id="7" creationId="{4426F626-7A1A-43A8-B380-D11D76D34155}"/>
          </ac:spMkLst>
        </pc:spChg>
      </pc:sldChg>
      <pc:sldChg chg="modSp mod setBg modNotesTx">
        <pc:chgData name="Duane Miller" userId="086b8d4e5ca37aec" providerId="LiveId" clId="{9081C137-4558-4B1E-BE5B-74743FB91611}" dt="2024-12-19T13:30:42.189" v="190" actId="6549"/>
        <pc:sldMkLst>
          <pc:docMk/>
          <pc:sldMk cId="4081184703" sldId="282"/>
        </pc:sldMkLst>
        <pc:spChg chg="mod">
          <ac:chgData name="Duane Miller" userId="086b8d4e5ca37aec" providerId="LiveId" clId="{9081C137-4558-4B1E-BE5B-74743FB91611}" dt="2024-12-19T13:29:12.107" v="75" actId="207"/>
          <ac:spMkLst>
            <pc:docMk/>
            <pc:sldMk cId="4081184703" sldId="282"/>
            <ac:spMk id="6" creationId="{B2FD387F-92CC-4779-81C3-06BBC90B104F}"/>
          </ac:spMkLst>
        </pc:spChg>
      </pc:sldChg>
      <pc:sldChg chg="modSp mod setBg">
        <pc:chgData name="Duane Miller" userId="086b8d4e5ca37aec" providerId="LiveId" clId="{9081C137-4558-4B1E-BE5B-74743FB91611}" dt="2024-12-19T13:28:49.403" v="29" actId="207"/>
        <pc:sldMkLst>
          <pc:docMk/>
          <pc:sldMk cId="346849744" sldId="283"/>
        </pc:sldMkLst>
        <pc:spChg chg="mod">
          <ac:chgData name="Duane Miller" userId="086b8d4e5ca37aec" providerId="LiveId" clId="{9081C137-4558-4B1E-BE5B-74743FB91611}" dt="2024-12-19T13:28:49.403" v="29" actId="207"/>
          <ac:spMkLst>
            <pc:docMk/>
            <pc:sldMk cId="346849744" sldId="283"/>
            <ac:spMk id="6" creationId="{A38238BE-3BF7-EEE9-957A-204080D1BBB6}"/>
          </ac:spMkLst>
        </pc:spChg>
      </pc:sldChg>
      <pc:sldChg chg="modSp mod setBg">
        <pc:chgData name="Duane Miller" userId="086b8d4e5ca37aec" providerId="LiveId" clId="{9081C137-4558-4B1E-BE5B-74743FB91611}" dt="2024-12-19T13:28:55.149" v="41" actId="207"/>
        <pc:sldMkLst>
          <pc:docMk/>
          <pc:sldMk cId="337510589" sldId="284"/>
        </pc:sldMkLst>
        <pc:spChg chg="mod">
          <ac:chgData name="Duane Miller" userId="086b8d4e5ca37aec" providerId="LiveId" clId="{9081C137-4558-4B1E-BE5B-74743FB91611}" dt="2024-12-19T13:28:55.149" v="41" actId="207"/>
          <ac:spMkLst>
            <pc:docMk/>
            <pc:sldMk cId="337510589" sldId="284"/>
            <ac:spMk id="6" creationId="{5CBA3315-6B8F-6318-851F-4E93335AAC02}"/>
          </ac:spMkLst>
        </pc:spChg>
      </pc:sldChg>
      <pc:sldChg chg="modSp mod setBg">
        <pc:chgData name="Duane Miller" userId="086b8d4e5ca37aec" providerId="LiveId" clId="{9081C137-4558-4B1E-BE5B-74743FB91611}" dt="2024-12-19T13:29:20.024" v="86" actId="207"/>
        <pc:sldMkLst>
          <pc:docMk/>
          <pc:sldMk cId="1914692724" sldId="285"/>
        </pc:sldMkLst>
        <pc:spChg chg="mod">
          <ac:chgData name="Duane Miller" userId="086b8d4e5ca37aec" providerId="LiveId" clId="{9081C137-4558-4B1E-BE5B-74743FB91611}" dt="2024-12-19T13:29:20.024" v="86" actId="207"/>
          <ac:spMkLst>
            <pc:docMk/>
            <pc:sldMk cId="1914692724" sldId="285"/>
            <ac:spMk id="6" creationId="{8E3E4EC5-6BBD-C168-5B6D-D49FF6BB1293}"/>
          </ac:spMkLst>
        </pc:spChg>
      </pc:sldChg>
      <pc:sldChg chg="modSp mod setBg">
        <pc:chgData name="Duane Miller" userId="086b8d4e5ca37aec" providerId="LiveId" clId="{9081C137-4558-4B1E-BE5B-74743FB91611}" dt="2024-12-19T13:29:26.184" v="97" actId="207"/>
        <pc:sldMkLst>
          <pc:docMk/>
          <pc:sldMk cId="1632843165" sldId="286"/>
        </pc:sldMkLst>
        <pc:spChg chg="mod">
          <ac:chgData name="Duane Miller" userId="086b8d4e5ca37aec" providerId="LiveId" clId="{9081C137-4558-4B1E-BE5B-74743FB91611}" dt="2024-12-19T13:29:26.184" v="97" actId="207"/>
          <ac:spMkLst>
            <pc:docMk/>
            <pc:sldMk cId="1632843165" sldId="286"/>
            <ac:spMk id="6" creationId="{F53057DD-EE35-F4C6-55DB-429BD32EA108}"/>
          </ac:spMkLst>
        </pc:spChg>
      </pc:sldChg>
      <pc:sldChg chg="modSp mod setBg">
        <pc:chgData name="Duane Miller" userId="086b8d4e5ca37aec" providerId="LiveId" clId="{9081C137-4558-4B1E-BE5B-74743FB91611}" dt="2024-12-19T13:29:42.440" v="126" actId="207"/>
        <pc:sldMkLst>
          <pc:docMk/>
          <pc:sldMk cId="2023265157" sldId="287"/>
        </pc:sldMkLst>
        <pc:spChg chg="mod">
          <ac:chgData name="Duane Miller" userId="086b8d4e5ca37aec" providerId="LiveId" clId="{9081C137-4558-4B1E-BE5B-74743FB91611}" dt="2024-12-19T13:29:42.440" v="126" actId="207"/>
          <ac:spMkLst>
            <pc:docMk/>
            <pc:sldMk cId="2023265157" sldId="287"/>
            <ac:spMk id="6" creationId="{927A68AB-C11B-D71C-AE18-EEB3D08C04DE}"/>
          </ac:spMkLst>
        </pc:spChg>
      </pc:sldChg>
      <pc:sldChg chg="modSp mod setBg">
        <pc:chgData name="Duane Miller" userId="086b8d4e5ca37aec" providerId="LiveId" clId="{9081C137-4558-4B1E-BE5B-74743FB91611}" dt="2024-12-19T13:29:53.513" v="146" actId="207"/>
        <pc:sldMkLst>
          <pc:docMk/>
          <pc:sldMk cId="398204489" sldId="288"/>
        </pc:sldMkLst>
        <pc:spChg chg="mod">
          <ac:chgData name="Duane Miller" userId="086b8d4e5ca37aec" providerId="LiveId" clId="{9081C137-4558-4B1E-BE5B-74743FB91611}" dt="2024-12-19T13:29:53.513" v="146" actId="207"/>
          <ac:spMkLst>
            <pc:docMk/>
            <pc:sldMk cId="398204489" sldId="288"/>
            <ac:spMk id="6" creationId="{76DB4E77-6A43-54F3-EE20-9758C1066C37}"/>
          </ac:spMkLst>
        </pc:spChg>
      </pc:sldChg>
      <pc:sldChg chg="modSp mod setBg">
        <pc:chgData name="Duane Miller" userId="086b8d4e5ca37aec" providerId="LiveId" clId="{9081C137-4558-4B1E-BE5B-74743FB91611}" dt="2024-12-19T13:30:00.639" v="159" actId="207"/>
        <pc:sldMkLst>
          <pc:docMk/>
          <pc:sldMk cId="1739290847" sldId="289"/>
        </pc:sldMkLst>
        <pc:spChg chg="mod">
          <ac:chgData name="Duane Miller" userId="086b8d4e5ca37aec" providerId="LiveId" clId="{9081C137-4558-4B1E-BE5B-74743FB91611}" dt="2024-12-19T13:30:00.639" v="159" actId="207"/>
          <ac:spMkLst>
            <pc:docMk/>
            <pc:sldMk cId="1739290847" sldId="289"/>
            <ac:spMk id="6" creationId="{A76D495B-30A7-3BE6-0615-CA1E189345EE}"/>
          </ac:spMkLst>
        </pc:spChg>
      </pc:sldChg>
      <pc:sldChg chg="modSp mod setBg">
        <pc:chgData name="Duane Miller" userId="086b8d4e5ca37aec" providerId="LiveId" clId="{9081C137-4558-4B1E-BE5B-74743FB91611}" dt="2024-12-19T13:30:12.281" v="177" actId="207"/>
        <pc:sldMkLst>
          <pc:docMk/>
          <pc:sldMk cId="2496388456" sldId="290"/>
        </pc:sldMkLst>
        <pc:spChg chg="mod">
          <ac:chgData name="Duane Miller" userId="086b8d4e5ca37aec" providerId="LiveId" clId="{9081C137-4558-4B1E-BE5B-74743FB91611}" dt="2024-12-19T13:30:12.281" v="177" actId="207"/>
          <ac:spMkLst>
            <pc:docMk/>
            <pc:sldMk cId="2496388456" sldId="290"/>
            <ac:spMk id="6" creationId="{02ECFE4B-239D-AFDF-ED5D-9D287E55156D}"/>
          </ac:spMkLst>
        </pc:spChg>
      </pc:sldChg>
      <pc:sldChg chg="modSp mod setBg">
        <pc:chgData name="Duane Miller" userId="086b8d4e5ca37aec" providerId="LiveId" clId="{9081C137-4558-4B1E-BE5B-74743FB91611}" dt="2024-12-19T13:30:18.515" v="189" actId="207"/>
        <pc:sldMkLst>
          <pc:docMk/>
          <pc:sldMk cId="3264318885" sldId="291"/>
        </pc:sldMkLst>
        <pc:spChg chg="mod">
          <ac:chgData name="Duane Miller" userId="086b8d4e5ca37aec" providerId="LiveId" clId="{9081C137-4558-4B1E-BE5B-74743FB91611}" dt="2024-12-19T13:30:18.515" v="189" actId="207"/>
          <ac:spMkLst>
            <pc:docMk/>
            <pc:sldMk cId="3264318885" sldId="291"/>
            <ac:spMk id="6" creationId="{B919619D-E9E8-0B34-2018-0759EE7BDC3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01.280"/>
    </inkml:context>
    <inkml:brush xml:id="br0">
      <inkml:brushProperty name="width" value="0.1" units="cm"/>
      <inkml:brushProperty name="height" value="0.1" units="cm"/>
      <inkml:brushProperty name="color" value="#E71224"/>
    </inkml:brush>
  </inkml:definitions>
  <inkml:trace contextRef="#ctx0" brushRef="#br0">9339 278 455 0 0,'28'4'3414'0'0,"-29"-2"-3256"0"0,0-1 1 0 0,0 1-1 0 0,1-1 0 0 0,-1 1 1 0 0,0-1-1 0 0,0 1 0 0 0,-1-1 1 0 0,1 1-1 0 0,0-1 0 0 0,0 0 1 0 0,-1 0-1 0 0,1 1 1 0 0,-1-1-1 0 0,1 0 0 0 0,-1 0 1 0 0,1-1-1 0 0,-3 2 0 0 0,0-2 77 0 0,1 0-1 0 0,-1 0 0 0 0,1 0 1 0 0,0-1-1 0 0,0 1 0 0 0,-1-1 0 0 0,1 0 1 0 0,0 0-1 0 0,0 0 0 0 0,0 0 1 0 0,0-1-1 0 0,0 1 0 0 0,-5-4 0 0 0,3 2-148 0 0,-1 1 0 0 0,1 0 0 0 0,-1 0-1 0 0,0 1 1 0 0,1-1 0 0 0,-1 1 0 0 0,0 1 0 0 0,0-1-1 0 0,-8 1 1 0 0,-20-3 104 0 0,-7-2 138 0 0,-80 0-1 0 0,115 5-310 0 0,-174 8 455 0 0,47 0-134 0 0,89-7-170 0 0,6 1-20 0 0,1-1 0 0 0,0-2 0 0 0,-41-7 0 0 0,8-6 140 0 0,30 5-25 0 0,-60-5 0 0 0,-138 14 318 0 0,95 4-346 0 0,8-16-165 0 0,14 0-12 0 0,82 11-65 0 0,-5-1 49 0 0,0 2-1 0 0,-56 7 1 0 0,60 0-19 0 0,0-2 0 0 0,-1-2 0 0 0,1-2 0 0 0,0-1 0 0 0,-47-7 0 0 0,2-6 59 0 0,0 5 0 0 0,-166 3 0 0 0,220 7-75 0 0,-261 6 60 0 0,178-17-37 0 0,56 3-6 0 0,-84-3 125 0 0,-176 11 0 0 0,274-2-119 0 0,1-2-1 0 0,0-3 0 0 0,-46-10 1 0 0,-117-13 267 0 0,164 23-260 0 0,-224-30 535 0 0,30-1-508 0 0,186 31-42 0 0,0 2-1 0 0,-89 7 0 0 0,98 1-21 0 0,-18 0 0 0 0,-30 1 0 0 0,57-2 0 0 0,-40-2 0 0 0,-16-4 28 0 0,-115-10 72 0 0,146 7-102 0 0,-1 3 1 0 0,-58 5-1 0 0,-38-1 125 0 0,90-5 29 0 0,0-2 1 0 0,-74-17 0 0 0,-20-8 123 0 0,106 25-214 0 0,-1 2-1 0 0,-76 6 1 0 0,-62-2-43 0 0,136-5 99 0 0,-1 3-1 0 0,-111 11 0 0 0,-3 8-30 0 0,66-8-46 0 0,-141 13 127 0 0,172-13-37 0 0,38-3-128 0 0,-2-3 0 0 0,1 0 1 0 0,-58-4-1 0 0,-124-2 61 0 0,156 4-16 0 0,-19 0 51 0 0,-90 15 0 0 0,121-11-69 0 0,-73-1 0 0 0,-19 2 44 0 0,-126 21 184 0 0,234-25-240 0 0,-1-2 1 0 0,0-1 0 0 0,-61-9-1 0 0,49 3 168 0 0,-54 1 0 0 0,79 6-719 0 0,-30 5 1 0 0,36-3-1248 0 0,0 1 0 0 0,-24 8 0 0 0,6 2-4179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07.524"/>
    </inkml:context>
    <inkml:brush xml:id="br0">
      <inkml:brushProperty name="width" value="0.1" units="cm"/>
      <inkml:brushProperty name="height" value="0.1" units="cm"/>
      <inkml:brushProperty name="color" value="#E71224"/>
    </inkml:brush>
  </inkml:definitions>
  <inkml:trace contextRef="#ctx0" brushRef="#br0">2196 45 863 0 0,'-10'-5'292'0'0,"-1"2"0"0"0,0-1 0 0 0,0 2 0 0 0,-13-3 0 0 0,-9-2 586 0 0,19 5-380 0 0,-1 0 0 0 0,-22-1 1 0 0,-14-1 220 0 0,39 3-588 0 0,0 0 0 0 0,0 1 0 0 0,-19 3 0 0 0,-18-1 31 0 0,24-3-92 0 0,-177-4 424 0 0,138 7-190 0 0,-74 10 0 0 0,-36 9 486 0 0,126-18-517 0 0,0-2-1 0 0,0-2 1 0 0,-62-9-1 0 0,6 0 125 0 0,-11 0-3 0 0,37 2 29 0 0,-86 3 0 0 0,57 7-180 0 0,-52 3-58 0 0,124-2-177 0 0,0 1 0 0 0,-51 14 0 0 0,4 3-939 0 0,41-7-2773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30.550"/>
    </inkml:context>
    <inkml:brush xml:id="br0">
      <inkml:brushProperty name="width" value="0.1" units="cm"/>
      <inkml:brushProperty name="height" value="0.1" units="cm"/>
      <inkml:brushProperty name="color" value="#F4F91B"/>
    </inkml:brush>
  </inkml:definitions>
  <inkml:trace contextRef="#ctx0" brushRef="#br0">1569 161 1839 0 0,'-10'-1'127'0'0,"0"0"-1"0"0,-1 1 1 0 0,1 0-1 0 0,-1 1 0 0 0,-15 2 1 0 0,15-1 39 0 0,0 0 1 0 0,0-2 0 0 0,-1 1 0 0 0,-13-2-1 0 0,2-4 461 0 0,0-1 0 0 0,0-1 0 0 0,-35-15 0 0 0,-25-9 1167 0 0,45 20-1048 0 0,-178-46 1356 0 0,168 47-1936 0 0,-1 3 0 0 0,-75-4 0 0 0,-155 15-3 0 0,66-1-123 0 0,178-2-317 0 0,1 1-1 0 0,0 2 1 0 0,-62 14 0 0 0,51-5-3393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32.059"/>
    </inkml:context>
    <inkml:brush xml:id="br0">
      <inkml:brushProperty name="width" value="0.1" units="cm"/>
      <inkml:brushProperty name="height" value="0.1" units="cm"/>
      <inkml:brushProperty name="color" value="#F4F91B"/>
    </inkml:brush>
  </inkml:definitions>
  <inkml:trace contextRef="#ctx0" brushRef="#br0">2147 49 2959 0 0,'-1'0'46'0'0,"0"-1"0"0"0,1 1 0 0 0,-1-1 0 0 0,1 1 0 0 0,-1-1 0 0 0,1 1 0 0 0,-1-1 0 0 0,1 1 0 0 0,-1-1 0 0 0,1 1 0 0 0,0-1 0 0 0,-1 0 0 0 0,1 1 0 0 0,0-1-1 0 0,0 0 1 0 0,-1 1 0 0 0,1-1 0 0 0,0 0 0 0 0,0 1 0 0 0,0-1 0 0 0,0 0 0 0 0,0 1 0 0 0,0-1 0 0 0,0 0 0 0 0,0 0 0 0 0,0 1 0 0 0,0-1 0 0 0,0 0 0 0 0,0 1-1 0 0,1-1 1 0 0,-1 0 0 0 0,0 1 0 0 0,1-2 0 0 0,-1 2-10 0 0,0-1 0 0 0,1 1 0 0 0,-1-1 0 0 0,0 1 0 0 0,0-1 0 0 0,0 1 0 0 0,1-1 0 0 0,-1 1 0 0 0,0-1 0 0 0,0 1 0 0 0,0-1 0 0 0,0 1 0 0 0,0-1 0 0 0,0 1 0 0 0,0 0 0 0 0,0-1 0 0 0,0 1 0 0 0,0-1 0 0 0,0 1 0 0 0,-1-1 0 0 0,1 1 0 0 0,0-1 0 0 0,0 1 0 0 0,0-1 0 0 0,-1 0 0 0 0,0 0 97 0 0,-1 0 0 0 0,1-1 0 0 0,0 1 0 0 0,-1 0 0 0 0,1 0 0 0 0,-1 0 0 0 0,1 0 0 0 0,-1 0 0 0 0,0 1 0 0 0,1-1 0 0 0,-1 0 0 0 0,0 1 0 0 0,1-1 0 0 0,-1 1 0 0 0,0 0 0 0 0,0-1 0 0 0,-2 1 0 0 0,-38 0 345 0 0,26 1-264 0 0,-106 8 562 0 0,1 6-392 0 0,-4 2 200 0 0,-129-1 0 0 0,185-16-373 0 0,-281 8 490 0 0,-292 1 14 0 0,343-1-1343 0 0,230-3 205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33.636"/>
    </inkml:context>
    <inkml:brush xml:id="br0">
      <inkml:brushProperty name="width" value="0.1" units="cm"/>
      <inkml:brushProperty name="height" value="0.1" units="cm"/>
      <inkml:brushProperty name="color" value="#F4F91B"/>
    </inkml:brush>
  </inkml:definitions>
  <inkml:trace contextRef="#ctx0" brushRef="#br0">2356 187 2303 0 0,'-5'-4'675'0'0,"0"1"0"0"0,0-1 0 0 0,-1 1 0 0 0,-10-5 0 0 0,-4-1-260 0 0,3 0-220 0 0,-1 0 1 0 0,0 2 0 0 0,0 1-1 0 0,-1 0 1 0 0,1 1 0 0 0,-1 1-1 0 0,-35-3 1 0 0,15 5 270 0 0,-1 1 0 0 0,-71 10-1 0 0,-25 4 605 0 0,100-9-848 0 0,1-2 0 0 0,-1-1 0 0 0,0-2 0 0 0,0-1 0 0 0,1-2 0 0 0,-46-11 0 0 0,34 3-15 0 0,-53-14 362 0 0,-183-22-1 0 0,24 35-271 0 0,148 8-215 0 0,46 3-80 0 0,1 2 0 0 0,-1 3 1 0 0,1 3-1 0 0,0 2 0 0 0,-116 32 0 0 0,52-2-755 0 0,62-19 314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35.583"/>
    </inkml:context>
    <inkml:brush xml:id="br0">
      <inkml:brushProperty name="width" value="0.1" units="cm"/>
      <inkml:brushProperty name="height" value="0.1" units="cm"/>
      <inkml:brushProperty name="color" value="#F4F91B"/>
    </inkml:brush>
  </inkml:definitions>
  <inkml:trace contextRef="#ctx0" brushRef="#br0">1165 197 455 0 0,'-2'-3'225'0'0,"0"0"0"0"0,0 0 0 0 0,0 0 0 0 0,0 1 0 0 0,0-1-1 0 0,-1 0 1 0 0,0 1 0 0 0,1 0 0 0 0,-1 0 0 0 0,0 0 0 0 0,0 0-1 0 0,-4-2 1 0 0,-5-2 2416 0 0,-25-8-1 0 0,7 3-3172 0 0,-210-78 3269 0 0,200 77-2427 0 0,-1 2 0 0 0,0 3 0 0 0,-1 0 0 0 0,-45 1 0 0 0,36 6-221 0 0,1 3 0 0 0,-71 12-1 0 0,-96 35-259 0 0,202-46-205 0 0,0 1 0 0 0,1 1 0 0 0,-1 0 0 0 0,-20 12 0 0 0,9-1-3510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36.351"/>
    </inkml:context>
    <inkml:brush xml:id="br0">
      <inkml:brushProperty name="width" value="0.1" units="cm"/>
      <inkml:brushProperty name="height" value="0.1" units="cm"/>
      <inkml:brushProperty name="color" value="#F4F91B"/>
    </inkml:brush>
  </inkml:definitions>
  <inkml:trace contextRef="#ctx0" brushRef="#br0">2252 22 3567 0 0,'-4'-3'58'0'0,"1"1"0"0"0,-1 0 0 0 0,0 0 0 0 0,0 0 0 0 0,-1 1 0 0 0,1-1-1 0 0,0 1 1 0 0,-1 0 0 0 0,-4-1 0 0 0,-42-1 236 0 0,34 2-277 0 0,-116 6 594 0 0,28 1 306 0 0,-307 9 1720 0 0,290-3-2385 0 0,-214 11 145 0 0,134-31-166 0 0,-53 0-14 0 0,-243 21-699 0 0,424-10-2812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01.218"/>
    </inkml:context>
    <inkml:brush xml:id="br0">
      <inkml:brushProperty name="width" value="0.1" units="cm"/>
      <inkml:brushProperty name="height" value="0.1" units="cm"/>
      <inkml:brushProperty name="color" value="#F4F91B"/>
    </inkml:brush>
  </inkml:definitions>
  <inkml:trace contextRef="#ctx0" brushRef="#br0">2024 172 1983 0 0,'-1'0'13'0'0,"1"-1"-1"0"0,-1 0 0 0 0,0 0 0 0 0,1 0 1 0 0,-1 0-1 0 0,1 0 0 0 0,-1 0 0 0 0,1 0 0 0 0,0 0 1 0 0,-1 0-1 0 0,1-3 0 0 0,0 3 36 0 0,-1 0 1 0 0,1 0-1 0 0,0 0 0 0 0,0 0 1 0 0,-1 0-1 0 0,1 0 0 0 0,0 0 1 0 0,-1 1-1 0 0,1-1 0 0 0,-1 0 1 0 0,0 0-1 0 0,1 0 0 0 0,-1 0 1 0 0,1 1-1 0 0,-1-1 0 0 0,-1-1 0 0 0,-16-14 1165 0 0,16 13-1164 0 0,-1 1 1 0 0,1-1-1 0 0,-1 1 1 0 0,0-1-1 0 0,0 1 1 0 0,0 0 0 0 0,0 0-1 0 0,0 1 1 0 0,-1-1-1 0 0,-4-2 1 0 0,-12-1 242 0 0,0 1 1 0 0,0 1-1 0 0,0 0 0 0 0,-38 1 1 0 0,-81 12 1577 0 0,106-7-1800 0 0,-81 2 960 0 0,29-2-144 0 0,-1-2-406 0 0,0-4-1 0 0,-90-15 1 0 0,156 16-427 0 0,-149-25 339 0 0,-14-2-136 0 0,-247 3-77 0 0,389 28-424 0 0,-1 2-1 0 0,1 1 1 0 0,-72 19 0 0 0,56-7-489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02.827"/>
    </inkml:context>
    <inkml:brush xml:id="br0">
      <inkml:brushProperty name="width" value="0.1" units="cm"/>
      <inkml:brushProperty name="height" value="0.1" units="cm"/>
      <inkml:brushProperty name="color" value="#F4F91B"/>
    </inkml:brush>
  </inkml:definitions>
  <inkml:trace contextRef="#ctx0" brushRef="#br0">2126 28 1839 0 0,'1'-1'85'0'0,"0"0"0"0"0,0 0 0 0 0,0 0 0 0 0,0 0-1 0 0,0 0 1 0 0,0 0 0 0 0,0 0 0 0 0,1 0 0 0 0,-1 1-1 0 0,0-1 1 0 0,0 0 0 0 0,1 1 0 0 0,-1-1-1 0 0,0 1 1 0 0,1 0 0 0 0,-1-1 0 0 0,1 1 0 0 0,-1 0-1 0 0,0 0 1 0 0,1 0 0 0 0,2 0 0 0 0,-16-4 303 0 0,-1 1 1 0 0,1 1 0 0 0,-1 0-1 0 0,1 1 1 0 0,-22 0-1 0 0,11 0 47 0 0,-15 1-123 0 0,1 2-1 0 0,0 2 0 0 0,-1 1 1 0 0,-52 15-1 0 0,4-1-65 0 0,19-6 183 0 0,0-3 0 0 0,-1-3 0 0 0,-109-3 0 0 0,-227-19 895 0 0,291 12-1103 0 0,-89-9-45 0 0,-80-2-104 0 0,224 17-363 0 0,-74 13 0 0 0,51-2-2765 0 0,22-4-450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05.418"/>
    </inkml:context>
    <inkml:brush xml:id="br0">
      <inkml:brushProperty name="width" value="0.1" units="cm"/>
      <inkml:brushProperty name="height" value="0.1" units="cm"/>
      <inkml:brushProperty name="color" value="#F4F91B"/>
    </inkml:brush>
  </inkml:definitions>
  <inkml:trace contextRef="#ctx0" brushRef="#br0">4065 151 2959 0 0,'0'-4'169'0'0,"0"1"-1"0"0,-1-1 1 0 0,1 0-1 0 0,0 1 1 0 0,-1-1-1 0 0,0 1 1 0 0,0 0-1 0 0,0-1 1 0 0,0 1-1 0 0,-3-5 1 0 0,3 6-94 0 0,0 1 1 0 0,0 0 0 0 0,0 0 0 0 0,0 0-1 0 0,0 0 1 0 0,0 0 0 0 0,0 0 0 0 0,0 0 0 0 0,0 0-1 0 0,-1 0 1 0 0,1 0 0 0 0,0 1 0 0 0,-1-1-1 0 0,1 1 1 0 0,0-1 0 0 0,-1 1 0 0 0,1-1 0 0 0,-1 1-1 0 0,1 0 1 0 0,-1-1 0 0 0,1 1 0 0 0,-3 0-1 0 0,-30-11 2033 0 0,3 5-1442 0 0,20 3-393 0 0,0 1 0 0 0,0 0 0 0 0,0 1 0 0 0,-19 0 0 0 0,-244 16 1656 0 0,52-17-1183 0 0,-16 0-269 0 0,-59 41-289 0 0,137-16-108 0 0,83-14-462 0 0,-87 23 0 0 0,108-16-73 0 0</inkml:trace>
  <inkml:trace contextRef="#ctx0" brushRef="#br0" timeOffset="1">2249 143 1639 0 0,'0'0'9'0'0,"-1"-1"-1"0"0,1 1 0 0 0,0-1 0 0 0,-1 1 0 0 0,1-1 0 0 0,0 1 0 0 0,-1-1 0 0 0,1 1 1 0 0,0-1-1 0 0,-1 1 0 0 0,1-1 0 0 0,-1 1 0 0 0,1 0 0 0 0,-1-1 0 0 0,1 1 0 0 0,-1 0 0 0 0,1 0 1 0 0,-1-1-1 0 0,1 1 0 0 0,-1 0 0 0 0,0 0 0 0 0,1 0 0 0 0,-2-1 0 0 0,-18-3 724 0 0,12 2-287 0 0,-15-5 409 0 0,1-1 0 0 0,-26-13 0 0 0,26 11-184 0 0,1 1 0 0 0,-35-10 0 0 0,-189-25 1474 0 0,177 39-1733 0 0,-1 3 0 0 0,-85 9 0 0 0,-39 0 150 0 0,-42-17 127 0 0,-207 4 49 0 0,440 6-744 0 0,-235 21 295 0 0,176-13-1635 0 0,-111 31 0 0 0,100-15-1347 0 0,6-2-138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06.816"/>
    </inkml:context>
    <inkml:brush xml:id="br0">
      <inkml:brushProperty name="width" value="0.1" units="cm"/>
      <inkml:brushProperty name="height" value="0.1" units="cm"/>
      <inkml:brushProperty name="color" value="#F4F91B"/>
    </inkml:brush>
  </inkml:definitions>
  <inkml:trace contextRef="#ctx0" brushRef="#br0">1796 40 4175 0 0,'-3'0'58'0'0,"0"-1"-1"0"0,0 1 0 0 0,1-1 0 0 0,-1 0 1 0 0,0 0-1 0 0,1 0 0 0 0,-3-2 0 0 0,-12-4 211 0 0,7 5-107 0 0,-1 1 0 0 0,1-1 1 0 0,0 2-1 0 0,0-1 1 0 0,-1 1-1 0 0,1 1 0 0 0,-13 2 1 0 0,-72 19 68 0 0,83-19-202 0 0,5-1-13 0 0,-24 6 96 0 0,0 0 0 0 0,-32 2 0 0 0,-11-4 334 0 0,-92-5-1 0 0,-13-13 388 0 0,-13 1-208 0 0,-18-1-112 0 0,-27-21-224 0 0,195 26-447 0 0,0 3-1 0 0,0 2 1 0 0,-1 1-1 0 0,1 2 1 0 0,-71 11-1 0 0,74-4-3091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07.911"/>
    </inkml:context>
    <inkml:brush xml:id="br0">
      <inkml:brushProperty name="width" value="0.1" units="cm"/>
      <inkml:brushProperty name="height" value="0.1" units="cm"/>
      <inkml:brushProperty name="color" value="#F4F91B"/>
    </inkml:brush>
  </inkml:definitions>
  <inkml:trace contextRef="#ctx0" brushRef="#br0">1115 27 2271 0 0,'-7'-2'130'0'0,"0"0"0"0"0,0 0 0 0 0,0 0 0 0 0,0 1 0 0 0,0 0-1 0 0,0 0 1 0 0,-13 1 0 0 0,-24-4 757 0 0,16 0-264 0 0,1 0-1 0 0,-1 2 1 0 0,1 0 0 0 0,-1 3 0 0 0,1 0 0 0 0,-46 8 0 0 0,-377 48 854 0 0,387-50-1402 0 0,-64 14-1 0 0,48 2-2895 0 0,34-5-342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08.189"/>
    </inkml:context>
    <inkml:brush xml:id="br0">
      <inkml:brushProperty name="width" value="0.1" units="cm"/>
      <inkml:brushProperty name="height" value="0.1" units="cm"/>
      <inkml:brushProperty name="color" value="#E71224"/>
    </inkml:brush>
  </inkml:definitions>
  <inkml:trace contextRef="#ctx0" brushRef="#br0">874 97 4431 0 0,'-5'-5'160'0'0,"0"0"-1"0"0,-1 0 0 0 0,0 1 0 0 0,0 0 0 0 0,0 0 1 0 0,-1 0-1 0 0,1 1 0 0 0,-1 0 0 0 0,-10-3 0 0 0,-24-7 27 0 0,0 2 0 0 0,-1 1-1 0 0,-1 2 1 0 0,1 2-1 0 0,-1 2 1 0 0,0 2-1 0 0,0 2 1 0 0,0 2-1 0 0,0 1 1 0 0,1 3-1 0 0,-72 17 1 0 0,-34 34-1766 0 0,134-51 937 0 0,-46 20-1937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13.649"/>
    </inkml:context>
    <inkml:brush xml:id="br0">
      <inkml:brushProperty name="width" value="0.1" units="cm"/>
      <inkml:brushProperty name="height" value="0.1" units="cm"/>
      <inkml:brushProperty name="color" value="#F4F91B"/>
    </inkml:brush>
  </inkml:definitions>
  <inkml:trace contextRef="#ctx0" brushRef="#br0">1670 64 3623 0 0,'-4'-3'122'0'0,"0"0"-1"0"0,0 0 1 0 0,-1 0-1 0 0,1 0 0 0 0,-1 1 1 0 0,1 0-1 0 0,-1 0 0 0 0,0 0 1 0 0,0 0-1 0 0,0 1 0 0 0,0 0 1 0 0,0 0-1 0 0,0 0 0 0 0,-10 0 1 0 0,-7 1 58 0 0,0 2 0 0 0,-27 3 0 0 0,29-2-26 0 0,-14 0 301 0 0,0-1 0 0 0,0-1 0 0 0,-51-7 0 0 0,71 4-340 0 0,-13-1 201 0 0,-1 0-1 0 0,0 2 1 0 0,-55 4-1 0 0,64 0-261 0 0,-98 15 327 0 0,-168 4 0 0 0,109-15 52 0 0,0-1 126 0 0,112-5-16 0 0,-108 15 0 0 0,171-16-521 0 0,0 0 0 0 0,0 0 1 0 0,0 0-1 0 0,0 0 1 0 0,1 1-1 0 0,-1-1 0 0 0,0 0 1 0 0,0 0-1 0 0,0 1 0 0 0,0-1 1 0 0,0 1-1 0 0,1-1 1 0 0,-1 1-1 0 0,0-1 0 0 0,0 1 1 0 0,1-1-1 0 0,-1 1 0 0 0,0 0 1 0 0,1-1-1 0 0,-1 1 1 0 0,1 0-1 0 0,-2 1 0 0 0,21-3 596 0 0,8-1-373 0 0,0-1 0 0 0,1-2 1 0 0,-2 0-1 0 0,34-12 0 0 0,30-6 7 0 0,-56 16-115 0 0,1 2 0 0 0,0 1-1 0 0,56 1 1 0 0,75 11 128 0 0,-92-7-196 0 0,-39-2-51 0 0,66-1 158 0 0,46 0 81 0 0,-19 4-56 0 0,57 3-11 0 0,-74 3-126 0 0,-73-4-11 0 0,-36-4-53 0 0,-3 1 0 0 0,-2 0 30 0 0,0 0 0 0 0,0-1-1 0 0,0 0 1 0 0,1 1 0 0 0,-1-1-1 0 0,0 0 1 0 0,0-1 0 0 0,-6 0-1 0 0,4 0 16 0 0,-126-21 276 0 0,6 0-58 0 0,49 11-229 0 0,36 4 8 0 0,-40-1 0 0 0,37 8-40 0 0,0 2 1 0 0,0 1 0 0 0,-48 11-1 0 0,30-2-2 0 0,-131 19 0 0 0,151-26 87 0 0,1 2 1 0 0,0 1-1 0 0,1 2 0 0 0,-43 17 0 0 0,-157 75-475 0 0,229-99 388 0 0,-1 0 0 0 0,-16 2 0 0 0,-13 4 0 0 0,39-9 0 0 0,1 0 0 0 0,0 0-1 0 0,-1 0 1 0 0,1 0-1 0 0,0 0 1 0 0,-1 1 0 0 0,1-1-1 0 0,0 0 1 0 0,-1 0 0 0 0,1 0-1 0 0,0 0 1 0 0,-1 0 0 0 0,1 0-1 0 0,0 1 1 0 0,0-1-1 0 0,-1 0 1 0 0,1 0 0 0 0,0 0-1 0 0,0 1 1 0 0,-1-1 0 0 0,1 0-1 0 0,0 0 1 0 0,0 1 0 0 0,-1-1-1 0 0,1 0 1 0 0,0 1-1 0 0,0-1 1 0 0,0 0 0 0 0,0 0-1 0 0,-1 1 1 0 0,11 3-25 0 0,16-3-11 0 0,53-10 36 0 0,82-20 0 0 0,-93 15 0 0 0,-1 3 0 0 0,76-3 0 0 0,-134 14-47 0 0,213 4 236 0 0,-197-2-594 0 0,0 2 0 0 0,0 0-1 0 0,-1 2 1 0 0,1 1 0 0 0,-1 1 0 0 0,40 18 0 0 0,-38-11-5045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22.059"/>
    </inkml:context>
    <inkml:brush xml:id="br0">
      <inkml:brushProperty name="width" value="0.1" units="cm"/>
      <inkml:brushProperty name="height" value="0.1" units="cm"/>
      <inkml:brushProperty name="color" value="#F4F91B"/>
    </inkml:brush>
  </inkml:definitions>
  <inkml:trace contextRef="#ctx0" brushRef="#br0">1416 0 3023 0 0,'-30'5'221'0'0,"19"-3"-144"0"0,-1 0 0 0 0,1 0 0 0 0,-15 6-1 0 0,-16 9 161 0 0,12-5-226 0 0,-39 11 0 0 0,59-21 44 0 0,-1 0-1 0 0,1 0 1 0 0,-1-1 0 0 0,1 0-1 0 0,-1-1 1 0 0,1 0 0 0 0,-22-3-1 0 0,3-3 291 0 0,4 1 1 0 0,0 0 1 0 0,0 2 0 0 0,-1 1-1 0 0,-42 1 1 0 0,-288 38 870 0 0,186-12 56 0 0,60-12-833 0 0,106-12-376 0 0,-1-1 0 0 0,0 0 0 0 0,1 0 0 0 0,-1 0 0 0 0,0-1 0 0 0,1 0 0 0 0,-7-1 0 0 0,11 2-50 0 0,0 0 0 0 0,1 0 0 0 0,-1 0 0 0 0,0 0 0 0 0,0 0 0 0 0,0 0-1 0 0,0 0 1 0 0,1 0 0 0 0,-1 0 0 0 0,0 0 0 0 0,0 0 0 0 0,0 0 0 0 0,0 0 0 0 0,1 0-1 0 0,-1-1 1 0 0,0 1 0 0 0,0 0 0 0 0,0 0 0 0 0,0 0 0 0 0,0 0 0 0 0,1 0-1 0 0,-1 0 1 0 0,0 0 0 0 0,0-1 0 0 0,0 1 0 0 0,0 0 0 0 0,0 0 0 0 0,0 0 0 0 0,0 0-1 0 0,0-1 1 0 0,0 1 0 0 0,1 0 0 0 0,-1 0 0 0 0,0 0 0 0 0,0 0 0 0 0,0-1-1 0 0,0 1 1 0 0,0 0 0 0 0,0 0 0 0 0,0 0 0 0 0,0 0 0 0 0,0-1 0 0 0,0 1 0 0 0,0 0-1 0 0,0 0 1 0 0,-1 0 0 0 0,1 0 0 0 0,0-1 0 0 0,0 1 0 0 0,0 0 0 0 0,0 0-1 0 0,0 0 1 0 0,0 0 0 0 0,0-1 0 0 0,0 1 0 0 0,0 0 0 0 0,-1 0 0 0 0,1 0 0 0 0,0 0-1 0 0,0 0 1 0 0,0 0 0 0 0,0-1 0 0 0,0 1 0 0 0,-1 0 0 0 0,1 0 0 0 0,15-3 356 0 0,59-4-61 0 0,-45 5-208 0 0,0-1 1 0 0,30-8-1 0 0,-16 0-37 0 0,0 2 0 0 0,0 2 0 0 0,0 2 0 0 0,1 2 0 0 0,84 4 0 0 0,-42 9 36 0 0,-1 4-1 0 0,99 30 1 0 0,-160-39-16 0 0,1 0 1 0 0,-1-2-1 0 0,1-1 1 0 0,48-2-1 0 0,-38 0 248 0 0,-35 0-320 0 0,0 0 0 0 0,0 0-1 0 0,1 1 1 0 0,-1-1 0 0 0,0 0-1 0 0,0 0 1 0 0,1 0 0 0 0,-1 0-1 0 0,0 0 1 0 0,0 0 0 0 0,0 0-1 0 0,1 0 1 0 0,-1 0 0 0 0,0 0 0 0 0,0 0-1 0 0,1 0 1 0 0,-1 0 0 0 0,0 0-1 0 0,0 0 1 0 0,0 0 0 0 0,1-1-1 0 0,-1 1 1 0 0,0 0 0 0 0,0 0-1 0 0,1 0 1 0 0,-1 0 0 0 0,0 0-1 0 0,0 0 1 0 0,0-1 0 0 0,0 1-1 0 0,1 0 1 0 0,-1 0 0 0 0,0 0-1 0 0,0 0 1 0 0,0-1 0 0 0,0 1-1 0 0,0 0 1 0 0,0 0 0 0 0,1 0 0 0 0,-1-1-1 0 0,0 1 1 0 0,0 0 0 0 0,0 0-1 0 0,0-1 1 0 0,0 1 0 0 0,0 0-1 0 0,0 0 1 0 0,0 0 0 0 0,0-1-1 0 0,0 1 1 0 0,0 0 0 0 0,0 0-1 0 0,0-1 1 0 0,0 1 0 0 0,0 0-1 0 0,0 0 1 0 0,-1-1 0 0 0,1 1-1 0 0,0 0 1 0 0,0 0 0 0 0,0 0-1 0 0,0-1 1 0 0,0 1 0 0 0,0 0 0 0 0,-1 0-1 0 0,1 0 1 0 0,0 0 0 0 0,0-1-1 0 0,-1 1 1 0 0,-12-11 730 0 0,-5 3-529 0 0,0 2-1 0 0,0 0 0 0 0,0 1 0 0 0,-35-4 0 0 0,-31-9-54 0 0,9-2-81 0 0,-2 3 1 0 0,-94-8-1 0 0,98 20-60 0 0,0 4 0 0 0,-116 13 0 0 0,60-3-15 0 0,-4 5-2 0 0,113-10 0 0 0,0 1 0 0 0,0 0 0 0 0,1 1 0 0 0,-29 14 0 0 0,17-2 0 0 0,29-17 0 0 0,1-1 0 0 0,-1 1 0 0 0,1 0 0 0 0,0 0 0 0 0,-1 0 0 0 0,1 1 0 0 0,0-1 0 0 0,0 0 0 0 0,0 0 0 0 0,0 1 0 0 0,0-1 0 0 0,0 0 0 0 0,0 1 0 0 0,0-1 0 0 0,1 1 0 0 0,-1 0 0 0 0,0 2 0 0 0,1-3 0 0 0,1 0 0 0 0,-1 0 0 0 0,1 0 0 0 0,-1 0 0 0 0,1 0 0 0 0,0 0 0 0 0,-1-1 0 0 0,1 1 0 0 0,0 0 0 0 0,0 0 0 0 0,0 0 0 0 0,-1-1 0 0 0,1 1 0 0 0,0 0 0 0 0,0-1 0 0 0,0 1 0 0 0,0-1 0 0 0,0 1 0 0 0,0-1 0 0 0,1 1 0 0 0,-1-1 0 0 0,0 0 0 0 0,0 0 0 0 0,0 1 0 0 0,2-1 0 0 0,30 5 0 0 0,-32-5 0 0 0,249 8 27 0 0,0-18 245 0 0,-89 3-11 0 0,-60 8-100 0 0,0 4 0 0 0,192 35 0 0 0,-277-37-162 0 0,0 1-1 0 0,-1 0 1 0 0,0 1 0 0 0,1 0-1 0 0,-2 1 1 0 0,1 1 0 0 0,-1 1-1 0 0,0 0 1 0 0,0 0-1 0 0,-1 2 1 0 0,13 11 0 0 0,-15-10-984 0 0,-1-1 0 0 0,0 2 0 0 0,0-1 0 0 0,8 16 0 0 0,5 12-4285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37.908"/>
    </inkml:context>
    <inkml:brush xml:id="br0">
      <inkml:brushProperty name="width" value="0.1" units="cm"/>
      <inkml:brushProperty name="height" value="0.1" units="cm"/>
      <inkml:brushProperty name="color" value="#F4F91B"/>
    </inkml:brush>
  </inkml:definitions>
  <inkml:trace contextRef="#ctx0" brushRef="#br0">3054 130 2959 0 0,'8'-10'434'0'0,"-8"4"693"0"0,-1 6-1068 0 0,-1-1 0 0 0,1 1 0 0 0,0 0 0 0 0,0 0 0 0 0,-1-1 0 0 0,1 1 0 0 0,0 0 0 0 0,0 0 0 0 0,0 0 0 0 0,-1 0 0 0 0,1 1 0 0 0,0-1 0 0 0,-2 1 0 0 0,-7-1 103 0 0,0 1-1 0 0,0-1 1 0 0,0-1 0 0 0,0 1-1 0 0,-15-4 1 0 0,13 1 170 0 0,0 2 0 0 0,-1 0 0 0 0,-12 0 1 0 0,-9 5 166 0 0,-48 11 1 0 0,-15 3-203 0 0,-136-12 1822 0 0,156-6-1780 0 0,42-2-171 0 0,0-2-1 0 0,-66-15 1 0 0,70 12 2 0 0,-1 1 1 0 0,0 1-1 0 0,-55-1 0 0 0,-79 19 44 0 0,1 1-140 0 0,132-14 30 0 0,0-1 0 0 0,0-2 0 0 0,0-1 0 0 0,-33-9 0 0 0,-26-3 276 0 0,-129-7 0 0 0,156 18-310 0 0,-107-23-1 0 0,124 18 154 0 0,1 3 1 0 0,-58-2-1 0 0,-97 8 134 0 0,24 0-379 0 0,81-2 22 0 0,65 2 24 0 0,0 2 1 0 0,-53 9-1 0 0,41-4-33 0 0,-32 8 156 0 0,76-14-144 0 0,0 0-1 0 0,0 0 1 0 0,-1 0 0 0 0,1 0-1 0 0,0 0 1 0 0,0 0-1 0 0,0 0 1 0 0,0 0 0 0 0,0 0-1 0 0,-1 0 1 0 0,1 0 0 0 0,0 0-1 0 0,0 0 1 0 0,0 1 0 0 0,0-1-1 0 0,0 0 1 0 0,-1 0 0 0 0,1 0-1 0 0,0 0 1 0 0,0 0 0 0 0,0 0-1 0 0,0 0 1 0 0,0 0 0 0 0,0 0-1 0 0,0 1 1 0 0,-1-1 0 0 0,1 0-1 0 0,0 0 1 0 0,0 0-1 0 0,0 0 1 0 0,0 0 0 0 0,0 0-1 0 0,0 1 1 0 0,0-1 0 0 0,0 0-1 0 0,0 0 1 0 0,0 0 0 0 0,0 0-1 0 0,0 0 1 0 0,0 1 0 0 0,0-1-1 0 0,0 0 1 0 0,0 0 0 0 0,0 0-1 0 0,0 0 1 0 0,0 1 0 0 0,7 5 42 0 0,15 2 20 0 0,304 51 209 0 0,-192-48-233 0 0,-50-5-7 0 0,244 7 115 0 0,1-22 212 0 0,26 0-111 0 0,211 12-122 0 0,-333-2-70 0 0,116 3-63 0 0,3 32 68 0 0,-316-31-62 0 0,-1-3 22 0 0,-28-3-16 0 0,0 1 0 0 0,-1 1 0 0 0,1-1 0 0 0,0 1-1 0 0,10 3 1 0 0,-28-7 4 0 0,0 0-1 0 0,0 2 1 0 0,-1-1-1 0 0,-11 1 1 0 0,-55 1 59 0 0,59 0-65 0 0,-117 4-144 0 0,2 6 0 0 0,-135 27 0 0 0,139-11-1186 0 0,-17-1-4285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43.376"/>
    </inkml:context>
    <inkml:brush xml:id="br0">
      <inkml:brushProperty name="width" value="0.1" units="cm"/>
      <inkml:brushProperty name="height" value="0.1" units="cm"/>
      <inkml:brushProperty name="color" value="#F4F91B"/>
    </inkml:brush>
  </inkml:definitions>
  <inkml:trace contextRef="#ctx0" brushRef="#br0">1995 38 3623 0 0,'-1'-1'95'0'0,"1"0"0"0"0,0-1-1 0 0,0 1 1 0 0,-1 0 0 0 0,1 0-1 0 0,-1-1 1 0 0,1 1 0 0 0,-1 0-1 0 0,0 0 1 0 0,1 0 0 0 0,-1 0-1 0 0,0 0 1 0 0,0 0 0 0 0,1 0-1 0 0,-1 0 1 0 0,0 0 0 0 0,0 0-1 0 0,0 0 1 0 0,0 0 0 0 0,0 1-1 0 0,-1-1 1 0 0,1 0 0 0 0,0 1-1 0 0,-1-1 1 0 0,-2-1 189 0 0,1 1 0 0 0,-1 0 0 0 0,1 0 1 0 0,-1 0-1 0 0,1 0 0 0 0,-1 1 0 0 0,-5-1 0 0 0,-8 2 78 0 0,1 1-1 0 0,0 0 0 0 0,0 2 0 0 0,0 0 0 0 0,0 0 0 0 0,-17 8 0 0 0,6-1-142 0 0,11-5 48 0 0,0 0-1 0 0,0-1 1 0 0,0-1 0 0 0,-23 4-1 0 0,-19 3 278 0 0,-1 7-128 0 0,52-17-359 0 0,0-1-1 0 0,0 0 1 0 0,0-1-1 0 0,0 1 1 0 0,0-1-1 0 0,-8-3 1 0 0,-21-2 283 0 0,17 6-110 0 0,-35 2-1 0 0,5 0-130 0 0,-31 0-89 0 0,63-2 10 0 0,1 0-1 0 0,-1 2 1 0 0,1 0-1 0 0,-27 7 0 0 0,19-4-3 0 0,-26 3-1 0 0,19-6-7 0 0,-61 4 118 0 0,-123-15 548 0 0,193 5-559 0 0,1 0-1 0 0,-1-2 0 0 0,1 0 0 0 0,0-2 1 0 0,0 0-1 0 0,-29-17 0 0 0,-52-19 302 0 0,87 40-391 0 0,-1 0-1 0 0,0 0 1 0 0,0 2-1 0 0,0 0 1 0 0,0 1-1 0 0,0 1 1 0 0,0 0-1 0 0,0 1 0 0 0,0 1 1 0 0,0 0-1 0 0,-29 9 1 0 0,10 1-507 0 0,1 1 0 0 0,0 1 0 0 0,2 2 0 0 0,-36 23 0 0 0,24-12-690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7:10.800"/>
    </inkml:context>
    <inkml:brush xml:id="br0">
      <inkml:brushProperty name="width" value="0.1" units="cm"/>
      <inkml:brushProperty name="height" value="0.1" units="cm"/>
      <inkml:brushProperty name="color" value="#F4F91B"/>
    </inkml:brush>
  </inkml:definitions>
  <inkml:trace contextRef="#ctx0" brushRef="#br0">853 4 511 0 0,'-235'35'331'0'0,"73"-12"1268"0"0,126-19-1000 0 0,-1-1 1 0 0,1-2 0 0 0,-64-6-1 0 0,66 4-91 0 0,-53 3-1 0 0,14 1-271 0 0,21-8 25 0 0,76 7 283 0 0,167-13 691 0 0,106-12-574 0 0,-102 2-71 0 0,-148 17-476 0 0,82 0 141 0 0,-28 1-163 0 0,333 6-8 0 0,-160 4-51 0 0,-19-1-33 0 0,-203-2 31 0 0,91 20-1 0 0,-113-17-27 0 0,-16-2-3 0 0,-14-5 0 0 0,1 0 0 0 0,-1 0 0 0 0,0 0 0 0 0,0 0 0 0 0,1 0 0 0 0,-1 0 0 0 0,0 0 0 0 0,0 0 0 0 0,1 0 0 0 0,-1 0 0 0 0,0 0 0 0 0,0 0 0 0 0,1 0 0 0 0,-1 0 0 0 0,0 0 0 0 0,0 1 0 0 0,1-1 0 0 0,-1 0 0 0 0,0 0 0 0 0,0 0 0 0 0,0 0 0 0 0,1 1 0 0 0,-1-1 0 0 0,0 0 0 0 0,0 0 0 0 0,0 0 0 0 0,0 1 0 0 0,0-1 0 0 0,1 0 0 0 0,-1 0 0 0 0,0 1 0 0 0,0-1 0 0 0,0 0 0 0 0,0 0 0 0 0,0 1 0 0 0,0-1 0 0 0,-4 1 7 0 0,1-1 0 0 0,-1 0 0 0 0,1 0-1 0 0,-1 0 1 0 0,0 0 0 0 0,-6-2-1 0 0,-5 0 22 0 0,-56 0 134 0 0,-80 8-1 0 0,-5 1-143 0 0,112-7-16 0 0,-336-9 60 0 0,295 4 18 0 0,0 3 0 0 0,0 4 0 0 0,-89 14 0 0 0,-52 12-24 0 0,-72 11-6 0 0,255-30-544 0 0,-55 19 0 0 0,72-21-40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7:14.357"/>
    </inkml:context>
    <inkml:brush xml:id="br0">
      <inkml:brushProperty name="width" value="0.1" units="cm"/>
      <inkml:brushProperty name="height" value="0.1" units="cm"/>
      <inkml:brushProperty name="color" value="#F4F91B"/>
    </inkml:brush>
  </inkml:definitions>
  <inkml:trace contextRef="#ctx0" brushRef="#br0">1392 79 1839 0 0,'0'-1'77'0'0,"0"0"-1"0"0,0 0 0 0 0,1 0 0 0 0,-1 0 0 0 0,0-1 0 0 0,1 1 1 0 0,-1 0-1 0 0,1 0 0 0 0,-1 0 0 0 0,1 0 0 0 0,-1 0 0 0 0,1 0 1 0 0,0 0-1 0 0,0 1 0 0 0,-1-1 0 0 0,1 0 0 0 0,0 0 0 0 0,0 0 1 0 0,0 1-1 0 0,1-2 0 0 0,-1 2-19 0 0,0-1-1 0 0,0 0 1 0 0,0 1 0 0 0,0-1 0 0 0,-1 0 0 0 0,1 0-1 0 0,0 1 1 0 0,0-1 0 0 0,-1 0 0 0 0,1 0 0 0 0,-1 0-1 0 0,1 0 1 0 0,-1 0 0 0 0,1 0 0 0 0,-1 0-1 0 0,1 0 1 0 0,-1 0 0 0 0,0 0 0 0 0,1 0 0 0 0,-1-2-1 0 0,0 3-26 0 0,0 0 0 0 0,0 0-1 0 0,0-1 1 0 0,0 1-1 0 0,0 0 1 0 0,1 0-1 0 0,-1-1 1 0 0,0 1-1 0 0,0 0 1 0 0,0-1 0 0 0,0 1-1 0 0,0 0 1 0 0,0 0-1 0 0,0-1 1 0 0,0 1-1 0 0,-1 0 1 0 0,1 0 0 0 0,0-1-1 0 0,0 1 1 0 0,0 0-1 0 0,0 0 1 0 0,0-1-1 0 0,0 1 1 0 0,0 0-1 0 0,-1 0 1 0 0,1-1 0 0 0,0 1-1 0 0,0 0 1 0 0,0 0-1 0 0,0 0 1 0 0,-1-1-1 0 0,1 1 1 0 0,0 0 0 0 0,0 0-1 0 0,-1 0 1 0 0,1 0-1 0 0,0-1 1 0 0,0 1-1 0 0,-1 0 1 0 0,1 0-1 0 0,0 0 1 0 0,0 0 0 0 0,-1 0-1 0 0,1 0 1 0 0,0 0-1 0 0,-1 0 1 0 0,1 0-1 0 0,0 0 1 0 0,0 0 0 0 0,-1 0-1 0 0,1 0 1 0 0,0 0-1 0 0,0 0 1 0 0,-1 0-1 0 0,1 0 1 0 0,0 0-1 0 0,0 1 1 0 0,-1-1 0 0 0,1 0-1 0 0,0 0 1 0 0,0 0-1 0 0,-1 0 1 0 0,1 0-1 0 0,0 1 1 0 0,-20 16 556 0 0,11-8-459 0 0,-3 1 130 0 0,9-8-185 0 0,1 1 1 0 0,-1-1-1 0 0,0 0 1 0 0,0 0-1 0 0,0 0 1 0 0,-1 0-1 0 0,1-1 1 0 0,0 1-1 0 0,-1-1 0 0 0,1 0 1 0 0,-1 0-1 0 0,-5 1 1 0 0,-9-1 478 0 0,1-1 1 0 0,0-1-1 0 0,0 0 1 0 0,-28-7 0 0 0,22 4 64 0 0,-43-2 0 0 0,52 5-423 0 0,0 0 0 0 0,0-2-1 0 0,0 0 1 0 0,-20-6 0 0 0,19 4 32 0 0,0 1 0 0 0,-1 1 0 0 0,-20-2 0 0 0,-107 8 606 0 0,101 0-752 0 0,-1-2-1 0 0,-69-7 1 0 0,-60-25 105 0 0,153 28-130 0 0,-1 1-1 0 0,0 1 1 0 0,1 0 0 0 0,-1 1 0 0 0,1 2-1 0 0,-1 0 1 0 0,1 1 0 0 0,-30 7 0 0 0,19 0-460 0 0,-35 14 1 0 0,-30 21-3864 0 0,58-25-450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7:24.454"/>
    </inkml:context>
    <inkml:brush xml:id="br0">
      <inkml:brushProperty name="width" value="0.1" units="cm"/>
      <inkml:brushProperty name="height" value="0.1" units="cm"/>
      <inkml:brushProperty name="color" value="#F4F91B"/>
    </inkml:brush>
  </inkml:definitions>
  <inkml:trace contextRef="#ctx0" brushRef="#br0">2328 262 1839 0 0,'-23'-5'4026'0'0,"-14"-10"-2259"0"0,12 3-984 0 0,-4 3-7 0 0,-41-7-1 0 0,35 8-523 0 0,11 4 76 0 0,-39-3 1 0 0,-8 0 51 0 0,-78-8 199 0 0,42 7-214 0 0,54 2-13 0 0,-51-14 0 0 0,-62-12 262 0 0,98 20-460 0 0,34 8-111 0 0,-50-1-1 0 0,-19-2 55 0 0,-14-7-19 0 0,-77-12-18 0 0,125 14-28 0 0,-1 3 0 0 0,-1 3 0 0 0,-105 4 0 0 0,144 4-358 0 0,-1 2 0 0 0,1 2-1 0 0,-48 14 1 0 0,-90 41-2931 0 0,131-45-861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8:08.850"/>
    </inkml:context>
    <inkml:brush xml:id="br0">
      <inkml:brushProperty name="width" value="0.1" units="cm"/>
      <inkml:brushProperty name="height" value="0.1" units="cm"/>
      <inkml:brushProperty name="color" value="#F4F91B"/>
    </inkml:brush>
  </inkml:definitions>
  <inkml:trace contextRef="#ctx0" brushRef="#br0">6785 1422 655 0 0,'0'-1'83'0'0,"-1"-1"0"0"0,1 1 0 0 0,-1 0 0 0 0,1 0 0 0 0,-1 0 0 0 0,0 0 0 0 0,1 0 0 0 0,-1 0 0 0 0,0 0-1 0 0,0 0 1 0 0,0 1 0 0 0,0-1 0 0 0,0 0 0 0 0,0 0 0 0 0,0 1 0 0 0,0-1 0 0 0,0 1 0 0 0,0-1-1 0 0,0 1 1 0 0,-1-1 0 0 0,1 1 0 0 0,0-1 0 0 0,0 1 0 0 0,0 0 0 0 0,-1 0 0 0 0,1 0 0 0 0,0 0 0 0 0,-2 0-1 0 0,-12 5 498 0 0,14-5-414 0 0,0 0 1 0 0,0 0-1 0 0,0 1 1 0 0,0-1-1 0 0,0 0 1 0 0,0 1-1 0 0,0-1 1 0 0,0 1-1 0 0,0-1 0 0 0,0 1 1 0 0,0-1-1 0 0,0 1 1 0 0,0 0-1 0 0,0-1 1 0 0,1 1-1 0 0,-1 0 1 0 0,0 0-1 0 0,0 0 1 0 0,1 0-1 0 0,-1-1 1 0 0,1 1-1 0 0,-1 0 1 0 0,0 2-1 0 0,1-3-119 0 0,0 0 0 0 0,0 1 0 0 0,-1-1 0 0 0,1 0 0 0 0,0 1 0 0 0,0-1 0 0 0,-1 0-1 0 0,1 1 1 0 0,0-1 0 0 0,-1 0 0 0 0,1 1 0 0 0,0-1 0 0 0,-1 0 0 0 0,1 0 0 0 0,0 1 0 0 0,-1-1 0 0 0,1 0 0 0 0,0 0 0 0 0,-1 0 0 0 0,1 0 0 0 0,-1 1-1 0 0,1-1 1 0 0,0 0 0 0 0,-1 0 0 0 0,1 0 0 0 0,-1 0 0 0 0,1 0 0 0 0,-1 0 0 0 0,1 0 0 0 0,0 0 0 0 0,-1 0 0 0 0,1-1 0 0 0,-1 1 0 0 0,1 0 0 0 0,0 0-1 0 0,-1 0 1 0 0,1 0 0 0 0,-1 0 0 0 0,1-1 0 0 0,0 1 0 0 0,-1 0 0 0 0,1 0 0 0 0,0-1 0 0 0,-1 1 0 0 0,1 0 0 0 0,-1-1 0 0 0,1 1 46 0 0,-1-1 1 0 0,0 0-1 0 0,0 1 1 0 0,0-1-1 0 0,0 1 0 0 0,0 0 1 0 0,0-1-1 0 0,0 1 1 0 0,0 0-1 0 0,0 0 1 0 0,0 0-1 0 0,0-1 1 0 0,0 1-1 0 0,0 0 1 0 0,0 0-1 0 0,0 1 1 0 0,-2-1-1 0 0,-46 4 683 0 0,48-4-719 0 0,0 0-1 0 0,-1 0 1 0 0,1 0-1 0 0,0 0 1 0 0,0 0 0 0 0,-1 0-1 0 0,1 0 1 0 0,0 0-1 0 0,-1 0 1 0 0,1-1 0 0 0,0 1-1 0 0,0-1 1 0 0,0 1-1 0 0,-1-1 1 0 0,1 1 0 0 0,0-1-1 0 0,0 1 1 0 0,-2-2-1 0 0,-13-19 1025 0 0,2 3-126 0 0,12 15-852 0 0,0 2-36 0 0,1 0 0 0 0,0-1 1 0 0,-1 1-1 0 0,1 0 1 0 0,-1 0-1 0 0,1 0 0 0 0,-1 0 1 0 0,1 0-1 0 0,-1 0 1 0 0,0 0-1 0 0,0 0 0 0 0,1 1 1 0 0,-4-1-1 0 0,1-1 158 0 0,0 0 0 0 0,1 0 0 0 0,-1 0-1 0 0,1 0 1 0 0,-1-1 0 0 0,1 0 0 0 0,0 1 0 0 0,0-1 0 0 0,0 0-1 0 0,0-1 1 0 0,-4-5 0 0 0,4 5-301 0 0,0 0 1 0 0,-1 0-1 0 0,1 1 0 0 0,0-1 1 0 0,-1 1-1 0 0,0 0 0 0 0,0 0 1 0 0,0 0-1 0 0,-7-3 1 0 0,-13-7 509 0 0,21 11-371 0 0,0-1 0 0 0,0 1 0 0 0,-1 1 0 0 0,1-1 0 0 0,-1 0 0 0 0,0 1 0 0 0,0 0 0 0 0,1 0 0 0 0,-5-1 0 0 0,-14 0 69 0 0,0 2 0 0 0,-36 2 1 0 0,33 0 25 0 0,3-1 92 0 0,-1 2 1 0 0,-38 8-1 0 0,45-7-167 0 0,0-2 0 0 0,-20 2 0 0 0,7-1-8 0 0,-91 4 283 0 0,77-5 3 0 0,-70 9-1 0 0,-27 22-125 0 0,-10 1 23 0 0,99-26-82 0 0,-1-2 0 0 0,-1-2 0 0 0,-60-4 0 0 0,64 1 45 0 0,-80 10-1 0 0,42-2-34 0 0,12-3-79 0 0,-178 12 324 0 0,187-14-321 0 0,32-1-17 0 0,-68-2 0 0 0,-100-14 1726 0 0,121 10-2449 0 0,-87 10-1 0 0,83-2 831 0 0,33-4-110 0 0,-91-8 1 0 0,103 5-33 0 0,0 2 0 0 0,0 1 0 0 0,-49 8 0 0 0,-21 0 30 0 0,32-4-32 0 0,-10 0 183 0 0,-130-8-1 0 0,135-8-112 0 0,-25-2 98 0 0,29 11-159 0 0,-111 10 0 0 0,-108 12 138 0 0,12 16-150 0 0,269-33-32 0 0,-30 6 93 0 0,1-1 0 0 0,-61 1 0 0 0,43-13 34 0 0,46 2-100 0 0,-1 1 1 0 0,1 0-1 0 0,-30 4 0 0 0,-2 2-28 0 0,-99-2 0 0 0,85-4 90 0 0,36 3-91 0 0,0 1 0 0 0,1 1 0 0 0,-42 12-1 0 0,35-8 3 0 0,-52 7 0 0 0,48-15-21 0 0,27 1 16 0 0,1-1-1 0 0,-1 0 1 0 0,0-1-1 0 0,-13-3 1 0 0,-26-1 34 0 0,-133 0 78 0 0,165 3-129 0 0,0 0 0 0 0,1 0 0 0 0,-25-8 0 0 0,-8-1 69 0 0,17 4-68 0 0,21 4 0 0 0,-1 1 0 0 0,1 0 0 0 0,-15 0 0 0 0,23 1 7 0 0,-1 1 0 0 0,1-1 0 0 0,0 0 0 0 0,-1 0 0 0 0,1-1 0 0 0,-8-3 0 0 0,-1 0 8 0 0,9 4-15 0 0,1 0 0 0 0,0 0 0 0 0,-1 0 0 0 0,1 1 0 0 0,-1 0 0 0 0,1 0 0 0 0,-1 0 0 0 0,1 0 0 0 0,0 0 0 0 0,-1 1 0 0 0,1 0 0 0 0,-1-1 0 0 0,1 1 0 0 0,-6 3 0 0 0,3-3 0 0 0,1 0 0 0 0,-1 0 0 0 0,0-1 0 0 0,0 1 0 0 0,0-1 0 0 0,0 0 0 0 0,0-1 0 0 0,0 0 0 0 0,-6-1 0 0 0,-24-2 0 0 0,33 4 0 0 0,1 0 0 0 0,-1-1 0 0 0,1 0 0 0 0,-1 1 0 0 0,1-1 0 0 0,0 0 0 0 0,-1 0 0 0 0,1 0 0 0 0,0 0 0 0 0,0-1 0 0 0,-3-1 0 0 0,3 2 0 0 0,0-1 0 0 0,0 1 0 0 0,0 0 0 0 0,0 0 0 0 0,-1 0 0 0 0,1 0 0 0 0,0 0 0 0 0,-1 0 0 0 0,1 0 0 0 0,-1 1 0 0 0,-2-1 0 0 0,-1 1 0 0 0,1 0 0 0 0,0 0 0 0 0,0-1 0 0 0,0 0 0 0 0,-10-3 0 0 0,-26-16 64 0 0,40 19-59 0 0,-1 0-1 0 0,1 1 1 0 0,0-1 0 0 0,0 0-1 0 0,-1 0 1 0 0,1 0 0 0 0,0 0-1 0 0,0 0 1 0 0,0 0-1 0 0,0-1 1 0 0,0 1 0 0 0,0 0-1 0 0,0 0 1 0 0,1-1 0 0 0,-1 1-1 0 0,0 0 1 0 0,1-1 0 0 0,-1-2-1 0 0,-7-33 138 0 0,5 20-108 0 0,-11-35 94 0 0,8 8-92 0 0,5 29-13 0 0,-1 0 1 0 0,-1 0-1 0 0,0 0 1 0 0,-1 1-1 0 0,0-1 1 0 0,-7-13-1 0 0,5 13-5 0 0,0 1 1 0 0,1-1-1 0 0,0 0 0 0 0,2-1 0 0 0,0 1 1 0 0,-2-30-1 0 0,3 5 46 0 0,6-59 0 0 0,21-87-64 0 0,-21 110 29 0 0,-4 48-9 0 0,1 0-1 0 0,2 0 1 0 0,1 1 0 0 0,8-32 0 0 0,-6 35-20 0 0,0 0 0 0 0,-3-1 0 0 0,2-28 0 0 0,-4 45 0 0 0,0-7 0 0 0,1-1 0 0 0,1 2 0 0 0,0-1 0 0 0,1 0 0 0 0,7-17 0 0 0,-6 23 0 0 0,-1-1 0 0 0,1 1 0 0 0,1 0 0 0 0,0 0 0 0 0,0 1 0 0 0,0 0 0 0 0,1 0 0 0 0,11-10 0 0 0,1 3 0 0 0,0 1 0 0 0,1 1 0 0 0,1 0 0 0 0,0 2 0 0 0,0 0 0 0 0,42-14 0 0 0,-43 19 0 0 0,0 0 0 0 0,0 2 0 0 0,0 0 0 0 0,1 1 0 0 0,-1 1 0 0 0,23 1 0 0 0,-7 2 0 0 0,0 2 0 0 0,58 13 0 0 0,56 15 0 0 0,-116-25 0 0 0,1-2 0 0 0,60 0 0 0 0,70-13 0 0 0,-27 1 0 0 0,291-14 0 0 0,-363 16 0 0 0,41-5 0 0 0,141 6 0 0 0,-147 9 0 0 0,72 4 0 0 0,314 28 0 0 0,15-25 0 0 0,-379-11 0 0 0,218 7 0 0 0,-130-13 0 0 0,60 0 0 0 0,-183 12 0 0 0,37 0 0 0 0,6-3 0 0 0,16-2 0 0 0,-47-5 0 0 0,162 13 0 0 0,-9 2 0 0 0,-143-9 0 0 0,-17-1 0 0 0,65 4 0 0 0,-9 5 0 0 0,-55-5 0 0 0,35-2 0 0 0,-37-2 0 0 0,35-5 0 0 0,1 1 0 0 0,49 2 0 0 0,-77-1 0 0 0,67 1 0 0 0,-37 21 0 0 0,-84-11 0 0 0,-38-7-1 0 0,-1 0 0 0 0,1 1 1 0 0,-1-1-1 0 0,0 2 0 0 0,0-1 0 0 0,0 1 0 0 0,0 0 0 0 0,0 0 1 0 0,-1 0-1 0 0,0 1 0 0 0,0 0 0 0 0,9 11 0 0 0,-4-6-8 0 0,-1-1-1 0 0,1 0 1 0 0,1 0-1 0 0,15 9 1 0 0,-1-1 3 0 0,9 4 6 0 0,-28-17 0 0 0,-1-1 0 0 0,1 1 0 0 0,-1 0 0 0 0,0 1 0 0 0,0-1 0 0 0,0 1 0 0 0,0 0 0 0 0,-1 1 0 0 0,0-1 0 0 0,0 1 0 0 0,4 8 0 0 0,2 5 0 0 0,1-1 0 0 0,0 0 0 0 0,1-1 0 0 0,27 28 0 0 0,-36-41 0 0 0,1 0 0 0 0,-1 0 0 0 0,0 1 0 0 0,-1-1 0 0 0,1 1 0 0 0,-1 0 0 0 0,0 0 0 0 0,0 0 0 0 0,-1 1 0 0 0,1-1 0 0 0,-1 1 0 0 0,0 0 0 0 0,-1-1 0 0 0,1 1 0 0 0,-1 0 0 0 0,1 11 0 0 0,-3 0-9 0 0,0 1-1 0 0,-2-1 1 0 0,0 1-1 0 0,-6 19 1 0 0,-26 67-62 0 0,29-89 65 0 0,-55 140-81 0 0,53-138 84 0 0,0-2 0 0 0,-1 1 0 0 0,0-1 1 0 0,-1-1-1 0 0,-1 0 0 0 0,0 0 0 0 0,-1-1 0 0 0,-1-1 0 0 0,0 0 0 0 0,0 0 0 0 0,-1-1 0 0 0,-1-1 0 0 0,1 0 0 0 0,-2-2 0 0 0,1 1 0 0 0,-1-2 0 0 0,-33 11 0 0 0,-10-2 4 0 0,-95 12-1 0 0,95-19-858 0 0,-100 28-1 0 0,137-29-88 0 0,0 1 1 0 0,1 1-1 0 0,0 1 0 0 0,-37 25 1 0 0,25-13-1149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8:14.916"/>
    </inkml:context>
    <inkml:brush xml:id="br0">
      <inkml:brushProperty name="width" value="0.1" units="cm"/>
      <inkml:brushProperty name="height" value="0.1" units="cm"/>
      <inkml:brushProperty name="color" value="#F4F91B"/>
    </inkml:brush>
  </inkml:definitions>
  <inkml:trace contextRef="#ctx0" brushRef="#br0">1283 1308 2615 0 0,'14'-19'1451'0'0,"-14"18"-1234"0"0,10-37 2633 0 0,-9 36-2652 0 0,-1-1 0 0 0,0 1 0 0 0,0-1 0 0 0,0 1 0 0 0,0 0 0 0 0,0-1 0 0 0,0 1 0 0 0,0-1 0 0 0,-1 1 0 0 0,0 0 0 0 0,1-1 0 0 0,-1 1 0 0 0,0 0 0 0 0,-2-3 0 0 0,3 4-135 0 0,0 0-1 0 0,-1 1 0 0 0,1 0 0 0 0,-1-1 0 0 0,1 1 1 0 0,-1-1-1 0 0,0 1 0 0 0,1 0 0 0 0,-1-1 0 0 0,1 1 1 0 0,-1 0-1 0 0,0-1 0 0 0,1 1 0 0 0,-1 0 0 0 0,1 0 1 0 0,-1 0-1 0 0,0 0 0 0 0,1 0 0 0 0,-1 0 0 0 0,0-1 1 0 0,1 1-1 0 0,-1 1 0 0 0,0-1 0 0 0,1 0 0 0 0,-2 0 1 0 0,2 0 6 0 0,-1 0 1 0 0,1 0 0 0 0,0 1-1 0 0,-1-1 1 0 0,1 0-1 0 0,-1 0 1 0 0,1 0 0 0 0,0 0-1 0 0,-1 0 1 0 0,1 0-1 0 0,-1 0 1 0 0,1 0 0 0 0,-1 0-1 0 0,1 0 1 0 0,0-1 0 0 0,-1 1-1 0 0,1 0 1 0 0,-1 0-1 0 0,1 0 1 0 0,0 0 0 0 0,-1-1-1 0 0,1 1 1 0 0,0 0 0 0 0,-1 0-1 0 0,1-1 1 0 0,0 1-1 0 0,-1 0 1 0 0,1-1 0 0 0,0 1-1 0 0,0 0 1 0 0,-1-1-1 0 0,1 1 1 0 0,0 0 0 0 0,0-1-1 0 0,0 1 1 0 0,0 0 0 0 0,-1-1-1 0 0,1 1 1 0 0,0-1-1 0 0,0 1 1 0 0,0 0 0 0 0,0-1-1 0 0,0 1 1 0 0,0-1 0 0 0,0 1-1 0 0,0 0 1 0 0,0-1-1 0 0,0 1 1 0 0,0-1 0 0 0,0 1-1 0 0,0-3 241 0 0,0 1 0 0 0,0 0 0 0 0,0 0-1 0 0,0 0 1 0 0,0 0 0 0 0,-1 0 0 0 0,1 0 0 0 0,-1 0-1 0 0,0 0 1 0 0,1 0 0 0 0,-1 0 0 0 0,-2-3 0 0 0,-1-3-859 0 0,4 7 569 0 0,-1 0 0 0 0,0 0 1 0 0,1 0-1 0 0,0-1 0 0 0,-1 1 1 0 0,1 0-1 0 0,0-1 0 0 0,-1 1 1 0 0,1 0-1 0 0,0-1 0 0 0,0 1 0 0 0,0 0 1 0 0,0-1-1 0 0,1 1 0 0 0,-1 0 1 0 0,0 0-1 0 0,0-1 0 0 0,1 1 1 0 0,-1 0-1 0 0,1 0 0 0 0,0-3 0 0 0,2 1 103 0 0,-1-1 0 0 0,1 0-1 0 0,0 1 1 0 0,0 0-1 0 0,4-3 1 0 0,-4 3-34 0 0,0 0 0 0 0,0 1 0 0 0,-1-1 1 0 0,1 0-1 0 0,3-6 0 0 0,-5 7-9 0 0,-1-1 1 0 0,1 0-1 0 0,-1 1 0 0 0,1-1 1 0 0,-1 0-1 0 0,0 0 0 0 0,0-4 0 0 0,3-18 458 0 0,18-20 158 0 0,-17 39-644 0 0,-1-1 0 0 0,1 1 0 0 0,-1-1 0 0 0,0 0 0 0 0,-1 0 0 0 0,0 0 0 0 0,0 0 0 0 0,-1 0 0 0 0,2-10 0 0 0,8-233 3556 0 0,-11 244-3598 0 0,-1 1 0 0 0,0 0 0 0 0,0 0 0 0 0,0 0-1 0 0,0 0 1 0 0,-1 0 0 0 0,0 1 0 0 0,0-1 0 0 0,0 0 0 0 0,-1 1-1 0 0,-4-7 1 0 0,-7-14-55 0 0,11 18-6 0 0,0-1 0 0 0,0 0-1 0 0,1 1 1 0 0,0-1 0 0 0,0 0-1 0 0,1 0 1 0 0,0 0-1 0 0,0-12 1 0 0,2-7-131 0 0,5-32 1 0 0,1-19-491 0 0,-6 64 723 0 0,0-1-1 0 0,7-24 1 0 0,-6 30-31 0 0,0 0 0 0 0,0-1-1 0 0,-1 1 1 0 0,0-1 0 0 0,-1 1 0 0 0,0-1 0 0 0,0 1 0 0 0,-3-17 0 0 0,-3-2 34 0 0,3 14 0 0 0,0 0 1 0 0,-6-15 0 0 0,7 25-46 0 0,0 0 0 0 0,0 0-1 0 0,0 0 1 0 0,0 0 0 0 0,-1 1 0 0 0,1-1 0 0 0,-1 1 0 0 0,0-1 0 0 0,0 1 0 0 0,0 0 0 0 0,-5-3 0 0 0,1 3-3 0 0,0 0 0 0 0,0 0 1 0 0,0 1-1 0 0,0 0 0 0 0,0 0 0 0 0,-1 1 0 0 0,1 0 1 0 0,-1 0-1 0 0,-7 1 0 0 0,4-1-4 0 0,-36 0-2 0 0,-84 8 0 0 0,71-2 0 0 0,18 0-3 0 0,-70 18 1 0 0,19-2 71 0 0,61-14-69 0 0,-51 18 0 0 0,6-1 0 0 0,36-14 0 0 0,-75 6 0 0 0,95-14 0 0 0,1-2 0 0 0,-39-3 0 0 0,55 3 0 0 0,1-1 0 0 0,-1 1 0 0 0,1 0 0 0 0,-1 0 0 0 0,0 0 0 0 0,1 0 0 0 0,-1 1 0 0 0,1-1 0 0 0,-1 1 0 0 0,1 0 0 0 0,-1 0 0 0 0,1 0 0 0 0,0 1 0 0 0,-1-1 0 0 0,1 1 0 0 0,0 0 0 0 0,0 0 0 0 0,0 0 0 0 0,0 0 0 0 0,1 0 0 0 0,-1 1 0 0 0,0-1 0 0 0,-3 6 0 0 0,-6 5 0 0 0,0 0 0 0 0,2 1 0 0 0,-1 1 0 0 0,2-1 0 0 0,0 2 0 0 0,0-1 0 0 0,2 1 0 0 0,-10 28 0 0 0,-11 43 0 0 0,-7 31 0 0 0,32-98 0 0 0,1 0 0 0 0,0 0 0 0 0,4 36 0 0 0,-1-35 0 0 0,-1 0 0 0 0,-1 0 0 0 0,-4 31 0 0 0,1-25 0 0 0,1 1 0 0 0,2 0 0 0 0,1-1 0 0 0,1 1 0 0 0,1 0 0 0 0,8 40 0 0 0,-8-61 0 0 0,0 8 0 0 0,0 0 0 0 0,1 0 0 0 0,1 0 0 0 0,1 0 0 0 0,0 0 0 0 0,1-1 0 0 0,14 26 0 0 0,6 7 0 0 0,-22-38 0 0 0,0 0 0 0 0,0-1 0 0 0,1 1 0 0 0,0-1 0 0 0,1 0 0 0 0,0-1 0 0 0,0 1 0 0 0,0-1 0 0 0,13 10 0 0 0,-16-15 0 0 0,0-1 0 0 0,1 1 0 0 0,-1-1 0 0 0,1 0 0 0 0,6 1 0 0 0,9 4 0 0 0,-9-3 0 0 0,0 0 0 0 0,1-1 0 0 0,-1 0 0 0 0,13 0 0 0 0,3 1 0 0 0,-6-1 0 0 0,1-1 0 0 0,38-4 0 0 0,-2 1 0 0 0,-29 4 0 0 0,-21-1 0 0 0,-1-1 0 0 0,1 1 0 0 0,0-1 0 0 0,0-1 0 0 0,7 0 0 0 0,-13 0 1 0 0,0 1 1 0 0,1 0-1 0 0,-1 0 0 0 0,0-1 1 0 0,0 1-1 0 0,0 0 1 0 0,0 0-1 0 0,0 0 0 0 0,0 0 1 0 0,1 0-1 0 0,-1 0 0 0 0,0 1 1 0 0,0-1-1 0 0,0 0 0 0 0,0 1 1 0 0,0-1-1 0 0,0 0 0 0 0,0 1 1 0 0,0-1-1 0 0,0 1 0 0 0,1 1 1 0 0,-1-1 0 0 0,0-1 0 0 0,-1 1 0 0 0,1 0 0 0 0,-1 0 0 0 0,0 0 0 0 0,1 0 0 0 0,-1 0 0 0 0,0 0 0 0 0,0 0 1 0 0,1 0-1 0 0,-1 0 0 0 0,0 0 0 0 0,0 1 0 0 0,0-1 0 0 0,0 0 0 0 0,0 0 0 0 0,-1 0 0 0 0,1 1 0 0 0,-3 7 71 0 0,0 0-1 0 0,0 0 1 0 0,0 0-1 0 0,-6 8 1 0 0,5-9 98 0 0,-61 130-3475 0 0,43-91 1077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8:23.957"/>
    </inkml:context>
    <inkml:brush xml:id="br0">
      <inkml:brushProperty name="width" value="0.1" units="cm"/>
      <inkml:brushProperty name="height" value="0.1" units="cm"/>
      <inkml:brushProperty name="color" value="#F4F91B"/>
    </inkml:brush>
  </inkml:definitions>
  <inkml:trace contextRef="#ctx0" brushRef="#br0">1920 1452 1839 0 0,'17'-15'2948'0'0,"20"-16"0"0"0,-36 31-2846 0 0,0-1 0 0 0,1 0 1 0 0,-1 0-1 0 0,0 0 0 0 0,0 0 0 0 0,0 0 0 0 0,0 0 0 0 0,0 0 0 0 0,-1 0 0 0 0,1 0 0 0 0,0 0 0 0 0,0-1 0 0 0,-1 1 0 0 0,1 0 0 0 0,-1-1 0 0 0,1 1 0 0 0,-1 0 0 0 0,1-1 0 0 0,-1 1 0 0 0,0 0 0 0 0,0-1 0 0 0,1 1 0 0 0,-1-1 0 0 0,0 1 1 0 0,-1-1-1 0 0,1 1 0 0 0,0-2 0 0 0,-1 2-47 0 0,1 1 1 0 0,-1 0-1 0 0,1-1 1 0 0,-1 1 0 0 0,1 0-1 0 0,-1-1 1 0 0,1 1-1 0 0,-1 0 1 0 0,0-1 0 0 0,1 1-1 0 0,-1 0 1 0 0,0 0-1 0 0,1 0 1 0 0,-1 0 0 0 0,0 0-1 0 0,1 0 1 0 0,-1 0-1 0 0,1 0 1 0 0,-1 0 0 0 0,0 0-1 0 0,1 0 1 0 0,-1 0-1 0 0,-1 0 1 0 0,-20 6 555 0 0,15-4-398 0 0,-53 8 454 0 0,38-7-161 0 0,0 1-1 0 0,-39 12 1 0 0,56-15-401 0 0,0 1 0 0 0,-1-1 0 0 0,0 0-1 0 0,1-1 1 0 0,-1 1 0 0 0,1-1 0 0 0,-1 0-1 0 0,0-1 1 0 0,1 1 0 0 0,-1-1 0 0 0,-9-3 0 0 0,9 2 233 0 0,0 0 0 0 0,1 0 1 0 0,-1-1-1 0 0,-10-6 1 0 0,-19-8 630 0 0,3 7-722 0 0,11 4-22 0 0,-21-10 0 0 0,33 13-126 0 0,0 0-1 0 0,-1 0 1 0 0,1 1-1 0 0,-14-1 1 0 0,-19-5 174 0 0,34 7-250 0 0,0 0 0 0 0,0 0 0 0 0,-1 0 1 0 0,1 1-1 0 0,-10 1 0 0 0,8 0 26 0 0,0-1 0 0 0,-19-1 0 0 0,18 0-6 0 0,1 0 0 0 0,0 1 0 0 0,-1 1 0 0 0,1 0 0 0 0,0 0 1 0 0,0 1-1 0 0,-17 5 0 0 0,17-4-16 0 0,-1 0 1 0 0,0-1-1 0 0,0 0 1 0 0,0-1-1 0 0,0 0 1 0 0,-11-1 0 0 0,-35 0 137 0 0,23 1 24 0 0,1 1-91 0 0,-18-1 52 0 0,-12 1-22 0 0,-88-13 227 0 0,119 8-286 0 0,10 1 8 0 0,0 0 1 0 0,-42 4-1 0 0,48-1-38 0 0,-1-1 1 0 0,0 0-1 0 0,1-2 0 0 0,-1 0 0 0 0,0 0 1 0 0,-22-8-1 0 0,-74-12 310 0 0,56 14-315 0 0,38 6 2 0 0,0 0 0 0 0,-32-10-1 0 0,44 10 33 0 0,1-1-1 0 0,0 0 0 0 0,0 0 1 0 0,1 0-1 0 0,-1 0 0 0 0,1-1 0 0 0,-1 0 1 0 0,1 0-1 0 0,0 0 0 0 0,0-1 0 0 0,1 0 1 0 0,0 0-1 0 0,-1 0 0 0 0,2 0 0 0 0,-1-1 1 0 0,1 1-1 0 0,-4-7 0 0 0,-3-8 67 0 0,8 17-115 0 0,0 0 0 0 0,0 0 0 0 0,1 0 0 0 0,-1 0-1 0 0,1 0 1 0 0,0-1 0 0 0,0 1 0 0 0,-1-5 0 0 0,0-4 72 0 0,-1 0-1 0 0,-6-15 1 0 0,5 16-47 0 0,1-1 0 0 0,0 1 0 0 0,-2-13 0 0 0,4-27 7 0 0,2 40-32 0 0,-1 0 1 0 0,0 0-1 0 0,-4-22 0 0 0,-3 2-15 0 0,-1-1 11 0 0,1-1 0 0 0,2-1 0 0 0,-1-42 0 0 0,4 51-15 0 0,0 1 0 0 0,-2-1 0 0 0,0 1 0 0 0,-10-30 0 0 0,13 49 0 0 0,0 1 0 0 0,0-1 0 0 0,1 1 0 0 0,-1-1 0 0 0,1 1 0 0 0,0-1 0 0 0,1 1 0 0 0,-1-1 0 0 0,1 1 0 0 0,0-1 0 0 0,0 1 0 0 0,0-1 0 0 0,1 1 0 0 0,-1 0 0 0 0,5-8 0 0 0,-2 5 0 0 0,1 0 0 0 0,0 1 0 0 0,0-1 0 0 0,0 1 0 0 0,1 0 0 0 0,0 0 0 0 0,13-10 0 0 0,28-18 0 0 0,-39 27 0 0 0,0 1 0 0 0,-1-1 0 0 0,0 0 0 0 0,-1-1 0 0 0,12-15 0 0 0,-12 14 0 0 0,18-25 0 0 0,-16 21 0 0 0,1 0 0 0 0,1 1 0 0 0,0 0 0 0 0,15-13 0 0 0,-8 11 0 0 0,1 2 0 0 0,21-12 0 0 0,26-17 0 0 0,-50 31-9 0 0,1 0 0 0 0,1 2 0 0 0,-1 0 0 0 0,1 0 0 0 0,0 2 0 0 0,1 0 0 0 0,29-5 0 0 0,5-2 9 0 0,0 2 0 0 0,77-6 0 0 0,-84 18-17 0 0,0 1-1 0 0,50 9 1 0 0,-26-3 5 0 0,132 20-116 0 0,-184-25 122 0 0,-1 0 0 0 0,1 2 1 0 0,-1-1-1 0 0,0 2 0 0 0,20 10 0 0 0,74 46-52 0 0,-54-29-45 0 0,4 4-182 0 0,-58-35 251 0 0,1 0 0 0 0,-1 0-1 0 0,-1 0 1 0 0,1 0 0 0 0,0 1 0 0 0,0-1 0 0 0,-1 0 0 0 0,1 1 0 0 0,-1-1-1 0 0,0 1 1 0 0,0-1 0 0 0,0 1 0 0 0,0 0 0 0 0,0-1 0 0 0,0 1 0 0 0,-1 0 0 0 0,0 0-1 0 0,1 0 1 0 0,-1-1 0 0 0,0 1 0 0 0,0 3 0 0 0,-1 7-299 0 0,-1 1 0 0 0,0-1 0 0 0,-5 15 0 0 0,4-15-235 0 0,-14 45-3126 0 0,8-29-3128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33.168"/>
    </inkml:context>
    <inkml:brush xml:id="br0">
      <inkml:brushProperty name="width" value="0.1" units="cm"/>
      <inkml:brushProperty name="height" value="0.1" units="cm"/>
      <inkml:brushProperty name="color" value="#E71224"/>
    </inkml:brush>
  </inkml:definitions>
  <inkml:trace contextRef="#ctx0" brushRef="#br0">1194 1891 919 0 0,'-10'-10'354'0'0,"-1"0"0"0"0,-1 1-1 0 0,1 0 1 0 0,-1 1-1 0 0,-22-11 1 0 0,-46-28 1766 0 0,61 34-1817 0 0,0 2 1 0 0,-1 0 0 0 0,-1 1-1 0 0,0 0 1 0 0,0 2-1 0 0,-24-6 1 0 0,-23-4 168 0 0,38 10-191 0 0,-45-8 1 0 0,30 10-94 0 0,-81-8 583 0 0,100 12-463 0 0,1 2 0 0 0,0 1 0 0 0,-28 4-1 0 0,11 2 68 0 0,14-4-143 0 0,0 2 1 0 0,-1 1-1 0 0,-33 12 0 0 0,39-9 83 0 0,-1-2 0 0 0,0 0 0 0 0,0-1 0 0 0,-36 3 0 0 0,52-9-253 0 0,5 0 35 0 0,0 0 1 0 0,1 1 0 0 0,-1-1 0 0 0,0 0-1 0 0,1 1 1 0 0,-1 0 0 0 0,1-1 0 0 0,-4 2 0 0 0,6-1-73 0 0,-1 0 0 0 0,1-1 0 0 0,-1 1 0 0 0,1-1 0 0 0,-1 1 0 0 0,1 0 0 0 0,-1-1 0 0 0,1 1 0 0 0,0 0 0 0 0,-1-1 0 0 0,1 1 0 0 0,0 0 0 0 0,0-1 0 0 0,-1 1 0 0 0,1 0 0 0 0,0 0 0 0 0,0-1 0 0 0,0 1 0 0 0,0 0 0 0 0,0 0 0 0 0,0 0 0 0 0,0-1 1 0 0,0 1-1 0 0,1 0 0 0 0,-1 0 0 0 0,0-1 0 0 0,0 1 0 0 0,1 0 0 0 0,-1-1 0 0 0,0 1 0 0 0,1 0 0 0 0,-1 0 0 0 0,2 3 19 0 0,0 0-1 0 0,0 0 1 0 0,1 0 0 0 0,-1 0 0 0 0,1-1-1 0 0,0 1 1 0 0,0-1 0 0 0,0 0-1 0 0,0 0 1 0 0,0 0 0 0 0,1 0 0 0 0,-1 0-1 0 0,1-1 1 0 0,0 0 0 0 0,0 0 0 0 0,0 0-1 0 0,0 0 1 0 0,0 0 0 0 0,0-1-1 0 0,7 2 1 0 0,1 0 135 0 0,0-1 1 0 0,1-1-1 0 0,0 0 0 0 0,-1 0 0 0 0,26-3 0 0 0,59-10 592 0 0,26-2-182 0 0,-75 10-401 0 0,114-3 71 0 0,-129 8-214 0 0,0-2 1 0 0,0-2 0 0 0,0 0-1 0 0,43-12 1 0 0,4-4 237 0 0,1 3-1 0 0,149-9 1 0 0,-188 26-172 0 0,0 2 0 0 0,65 12 0 0 0,-50-5-108 0 0,-12-4 32 0 0,0-1 1 0 0,53-2 0 0 0,-94-3-35 0 0,296-14 392 0 0,-107 6 55 0 0,59-6 16 0 0,-199 7-355 0 0,98-16 73 0 0,-48 3-81 0 0,130-32 275 0 0,-220 47-336 0 0,-1 1 0 0 0,0-2 0 0 0,1 0 0 0 0,15-10 0 0 0,45-36 184 0 0,-41 28-88 0 0,-20 15-88 0 0,-1-1-1 0 0,0 0 0 0 0,-1-1 1 0 0,0 0-1 0 0,-1 0 1 0 0,13-20-1 0 0,39-82 255 0 0,-30 51-136 0 0,-24 49-124 0 0,-1-1 0 0 0,0-1 0 0 0,-1 1 0 0 0,0-1 0 0 0,-1 0 1 0 0,-1 0-1 0 0,0-1 0 0 0,-1 1 0 0 0,0-18 0 0 0,-2 22-24 0 0,0 1 0 0 0,-1 0 0 0 0,-1-1 1 0 0,1 1-1 0 0,-2 0 0 0 0,1 0 0 0 0,-1 0 0 0 0,-1 1 0 0 0,0-1 1 0 0,0 1-1 0 0,-1-1 0 0 0,0 2 0 0 0,-1-1 0 0 0,-10-13 0 0 0,-50-55 106 0 0,-37-43 103 0 0,53 65-164 0 0,-58-57 34 0 0,36 41 16 0 0,-17-14 99 0 0,58 58-154 0 0,15 13-38 0 0,0 1 1 0 0,0 0-1 0 0,-1 1 0 0 0,-32-16 0 0 0,-93-26 42 0 0,39 17-7 0 0,-23-7-17 0 0,-157-32-1 0 0,222 63-37 0 0,-82-7 0 0 0,-63 8 0 0 0,50 3 0 0 0,74 4 0 0 0,0 4 0 0 0,0 3 0 0 0,0 4 0 0 0,-82 17 0 0 0,-98 33 0 0 0,204-40 0 0 0,0 3 0 0 0,-77 35 0 0 0,112-41-1 0 0,1 1 0 0 0,1 0 0 0 0,0 2 0 0 0,1 0 0 0 0,0 1 0 0 0,2 1 0 0 0,0 1 0 0 0,1 1 0 0 0,-22 33-1 0 0,26-33-7 0 0,2 0-1 0 0,0 0 0 0 0,2 1 0 0 0,0 1 1 0 0,-10 37-1 0 0,-17 117 18 0 0,32-153-11 0 0,-55 363 3 0 0,55-354 0 0 0,1 1 0 0 0,2 0 0 0 0,3 34 0 0 0,0-51 0 0 0,0-1 0 0 0,1 1 0 0 0,0-1 0 0 0,2 1 0 0 0,0-1 0 0 0,0-1 0 0 0,1 1 0 0 0,12 19 0 0 0,-3-10 0 0 0,0 0 0 0 0,36 39 0 0 0,-40-52 0 0 0,0-1 0 0 0,1 1 0 0 0,0-2 0 0 0,1 0 0 0 0,0 0 0 0 0,25 12 0 0 0,-11-9 0 0 0,0-1 0 0 0,1-1 0 0 0,32 8 0 0 0,-54-17 0 0 0,13 3 26 0 0,29 10 0 0 0,-44-12-25 0 0,1-1 0 0 0,-1 1 0 0 0,0 0 0 0 0,0 0 0 0 0,-1 1 0 0 0,1-1 0 0 0,0 1-1 0 0,-1 0 1 0 0,1 0 0 0 0,-1 0 0 0 0,0 0 0 0 0,5 7 0 0 0,-6-7-35 0 0,-1 0 0 0 0,0 1 1 0 0,0-1-1 0 0,0 1 0 0 0,0-1 0 0 0,0 1 0 0 0,-1-1 0 0 0,1 1 1 0 0,-1 0-1 0 0,0-1 0 0 0,0 1 0 0 0,0-1 0 0 0,-1 1 1 0 0,1 0-1 0 0,-2 4 0 0 0,-3 7-926 0 0,0 0 0 0 0,-8 18 0 0 0,10-25 234 0 0,-12 25-4751 0 0,1 2-1507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8:44.174"/>
    </inkml:context>
    <inkml:brush xml:id="br0">
      <inkml:brushProperty name="width" value="0.1" units="cm"/>
      <inkml:brushProperty name="height" value="0.1" units="cm"/>
      <inkml:brushProperty name="color" value="#F4F91B"/>
    </inkml:brush>
  </inkml:definitions>
  <inkml:trace contextRef="#ctx0" brushRef="#br0">4323 1385 455 0 0,'0'0'20'0'0,"0"0"-1"0"0,0 0 0 0 0,0 0 1 0 0,1 0-1 0 0,-1-1 0 0 0,0 1 0 0 0,0 0 1 0 0,0 0-1 0 0,0 0 0 0 0,1 0 0 0 0,-1 0 1 0 0,0-1-1 0 0,0 1 0 0 0,0 0 0 0 0,0 0 1 0 0,0 0-1 0 0,0 0 0 0 0,0-1 0 0 0,0 1 1 0 0,0 0-1 0 0,1 0 0 0 0,-1 0 0 0 0,0-1 1 0 0,0 1-1 0 0,0 0 0 0 0,0 0 0 0 0,0 0 1 0 0,0-1-1 0 0,0 1 0 0 0,0 0 0 0 0,0 0 1 0 0,-1 0-1 0 0,1-1 0 0 0,0 1 1 0 0,0 0-1 0 0,0 0 0 0 0,0 0 0 0 0,0-1 1 0 0,0 1-1 0 0,0 0 0 0 0,-4-10 3173 0 0,1 5-2609 0 0,0-1-1 0 0,1 1 1 0 0,0-1 0 0 0,-2-8 0 0 0,-1-1 1201 0 0,5 14-1696 0 0,-1 0-1 0 0,0 0 0 0 0,1-1 0 0 0,-1 2 0 0 0,0-1 0 0 0,0 0 1 0 0,1 0-1 0 0,-1 0 0 0 0,0 0 0 0 0,0 0 0 0 0,0 1 0 0 0,0-1 1 0 0,0 0-1 0 0,0 1 0 0 0,0-1 0 0 0,0 1 0 0 0,0-1 1 0 0,0 1-1 0 0,-1-1 0 0 0,1 1 0 0 0,0 0 0 0 0,0 0 0 0 0,-2-1 1 0 0,-31 0 643 0 0,23 2-424 0 0,3-1-83 0 0,1 1 1 0 0,-1 1-1 0 0,-15 3 0 0 0,-15 4 448 0 0,4-5-143 0 0,-20 1 320 0 0,10-2-194 0 0,0 1 1 0 0,-52 12 0 0 0,-59 5 11 0 0,133-19-562 0 0,-195 15 1404 0 0,175-10-1287 0 0,26-4-124 0 0,1 0-1 0 0,-27 0 0 0 0,-60-1 367 0 0,-115-11 318 0 0,135 2-550 0 0,-64-3 338 0 0,108 9-451 0 0,-21 1 71 0 0,27 1-37 0 0,-31-4 0 0 0,-26 1 53 0 0,-46 9 50 0 0,50-8-176 0 0,3 0-21 0 0,-13 4-16 0 0,-92 9 95 0 0,90 2-53 0 0,-164 20 180 0 0,220-32-58 0 0,0-3-1 0 0,-56-6 1 0 0,94 6-206 0 0,-55-3 136 0 0,-109 6 1 0 0,145 1-118 0 0,-26 6 1 0 0,4 0-9 0 0,6-4-13 0 0,15-3 5 0 0,0 2 0 0 0,-32 9 0 0 0,38-7 26 0 0,9-3-8 0 0,1-1 0 0 0,-1 1-1 0 0,-15 1 1 0 0,6-2 23 0 0,0-1 1 0 0,-1 0-1 0 0,-29-5 0 0 0,23 3 29 0 0,-29 0 0 0 0,28 1-83 0 0,-71 4 73 0 0,83-7-40 0 0,12 3-22 0 0,0-1 0 0 0,0 1 1 0 0,1 0-1 0 0,-1-1 1 0 0,0 1-1 0 0,0 0 0 0 0,0 0 1 0 0,0 0-1 0 0,0 0 0 0 0,0 0 1 0 0,0 0-1 0 0,0 0 1 0 0,0 0-1 0 0,0 0 0 0 0,0 0 1 0 0,-1 1-1 0 0,1-1 6 0 0,-1 0 0 0 0,1 0 0 0 0,0 0 0 0 0,-1 0 0 0 0,1 0 0 0 0,-1-1 0 0 0,1 1-1 0 0,0 0 1 0 0,-1-1 0 0 0,1 1 0 0 0,0-1 0 0 0,-3-1 0 0 0,-11-2 70 0 0,-24-4 61 0 0,-11-8 113 0 0,9 1 117 0 0,20 9-229 0 0,0 0-1 0 0,0-1 0 0 0,-34-19 1 0 0,38 16-41 0 0,-24-13 215 0 0,39 22-300 0 0,0 0 0 0 0,0-1 0 0 0,0 1 0 0 0,0-1-1 0 0,0 1 1 0 0,0-1 0 0 0,1 1 0 0 0,-1-1 0 0 0,0 0 0 0 0,1 0 0 0 0,-1 0 0 0 0,1 0-1 0 0,0 0 1 0 0,0 0 0 0 0,-1-3 0 0 0,-12-38 353 0 0,7 18-263 0 0,-45-179 498 0 0,35 131-468 0 0,2-16 21 0 0,10 56-58 0 0,-14-52 1 0 0,14 68-68 0 0,1 0 0 0 0,0 0 0 0 0,1-1 1 0 0,1 1-1 0 0,0-25 0 0 0,2 16 10 0 0,0 0 0 0 0,-2-1 0 0 0,-1 1 0 0 0,-10-45 0 0 0,10 60-33 0 0,0 1 0 0 0,1-1 0 0 0,0 0 0 0 0,1 1 1 0 0,0-1-1 0 0,1 0 0 0 0,0 0 0 0 0,3-18 0 0 0,-1 21-2 0 0,0 0 0 0 0,0 0 0 0 0,0 1 0 0 0,1-1 0 0 0,1 1 0 0 0,-1-1 0 0 0,1 1-1 0 0,0 0 1 0 0,1 1 0 0 0,0-1 0 0 0,0 1 0 0 0,6-7 0 0 0,74-74-5 0 0,-77 80 0 0 0,1 0 0 0 0,0 1 0 0 0,1 0 0 0 0,0 1 0 0 0,-1 0 0 0 0,17-6 0 0 0,0 0 0 0 0,-6 3 0 0 0,2 1 0 0 0,32-7 0 0 0,-29 8 0 0 0,13-1 0 0 0,0 2 0 0 0,72-1 0 0 0,-52 3 0 0 0,-19 3 0 0 0,55 7 0 0 0,-19-1 0 0 0,-56-5 0 0 0,16 2 0 0 0,56-5 0 0 0,99-13 0 0 0,-38 11 0 0 0,-53 2 0 0 0,-36 1 0 0 0,-12 0 0 0 0,80-11 0 0 0,14-6 0 0 0,-13 2 0 0 0,-88 10 0 0 0,1 1 0 0 0,0 3 0 0 0,0 1 0 0 0,74 9 0 0 0,-70-3 0 0 0,52-4 0 0 0,-73-1 0 0 0,74-2 0 0 0,57 2 0 0 0,-124 1 0 0 0,0 3 0 0 0,51 10 0 0 0,126 28 0 0 0,-163-37 0 0 0,90-3 0 0 0,-75-3 0 0 0,-6 0 0 0 0,51 2 0 0 0,-15-2 0 0 0,5 1 0 0 0,-10 11 0 0 0,-57-9 0 0 0,23 3 0 0 0,75-5 0 0 0,-60 1 0 0 0,-61 0 0 0 0,-1 0 0 0 0,1 1 0 0 0,-1 0 0 0 0,0 1 0 0 0,1 0 0 0 0,-1 0 0 0 0,7 5 0 0 0,-4-3-4 0 0,-1 0 0 0 0,-1 1 0 0 0,1 0 0 0 0,-1 0 0 0 0,0 1 0 0 0,-1 0 0 0 0,0 0 0 0 0,0 1 0 0 0,0 0 0 0 0,-1 1 0 0 0,0 0 0 0 0,-1 0 0 0 0,0 0 0 0 0,0 1 0 0 0,4 11 0 0 0,0 0 4 0 0,21 36 0 0 0,-24-44 0 0 0,-3-5 0 0 0,0 1 0 0 0,-1 0 0 0 0,0 0 0 0 0,4 17 0 0 0,-5-15 0 0 0,1 0 0 0 0,7 17 0 0 0,6 5 0 0 0,-9-20 0 0 0,0 1 0 0 0,-1 0 0 0 0,-1 0 0 0 0,0 0 0 0 0,-1 0 0 0 0,0 1 0 0 0,1 15 0 0 0,10 77 0 0 0,-9-80 0 0 0,-2-1 0 0 0,-1 1 0 0 0,-1 0 0 0 0,-1 0 0 0 0,-4 35 0 0 0,-4 9 0 0 0,6-49 0 0 0,-1-1 0 0 0,0 1 0 0 0,-12 40 0 0 0,12-56 0 0 0,-1-1 1 0 0,1 1-1 0 0,-1-1 1 0 0,-1 0-1 0 0,1 0 0 0 0,-1 0 1 0 0,1 0-1 0 0,-1 0 0 0 0,-1-1 1 0 0,1 0-1 0 0,-8 6 0 0 0,-5 3-30 0 0,-39 19 0 0 0,-1 2-235 0 0,28-12-223 0 0,1 1 0 0 0,1 1 0 0 0,-29 34 0 0 0,-24 40-3892 0 0,39-46-4055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9:04.404"/>
    </inkml:context>
    <inkml:brush xml:id="br0">
      <inkml:brushProperty name="width" value="0.1" units="cm"/>
      <inkml:brushProperty name="height" value="0.1" units="cm"/>
      <inkml:brushProperty name="color" value="#F4F91B"/>
    </inkml:brush>
  </inkml:definitions>
  <inkml:trace contextRef="#ctx0" brushRef="#br0">2242 1275 1839 0 0,'6'-14'224'0'0,"2"-2"120"0"0,2 5 3106 0 0,10-6-2851 0 0,-17 13-205 0 0,0 1 0 0 0,0 0-1 0 0,0 0 1 0 0,1 0 0 0 0,-1 0 0 0 0,1 0-1 0 0,0 1 1 0 0,0 0 0 0 0,0-1 0 0 0,0 2 0 0 0,0-1-1 0 0,0 0 1 0 0,1 1 0 0 0,-1 0 0 0 0,7-1 0 0 0,-4 3 981 0 0,-7-1-1333 0 0,0 0 0 0 0,-1 0-1 0 0,1-1 1 0 0,0 1 0 0 0,-1 0-1 0 0,1-1 1 0 0,0 1 0 0 0,-1 0-1 0 0,1-1 1 0 0,0 1 0 0 0,0 0-1 0 0,-1-1 1 0 0,1 1 0 0 0,0-1-1 0 0,0 1 1 0 0,0-1 0 0 0,0 1-1 0 0,0 0 1 0 0,-1-1 0 0 0,1 1-1 0 0,0-1 1 0 0,0 1 0 0 0,0-1-1 0 0,0 1 1 0 0,0-1 0 0 0,0 1 0 0 0,1-1-1 0 0,-1 1 1 0 0,0 0 0 0 0,0-1-1 0 0,0 1 1 0 0,0-1 0 0 0,0 1-1 0 0,1-1 1 0 0,-1 1 0 0 0,4-14 775 0 0,-2 6-545 0 0,0-1 0 0 0,0 0 1 0 0,0 0-1 0 0,-1 0 0 0 0,0 0 0 0 0,-1 0 0 0 0,-1-14 0 0 0,-6-15 436 0 0,4 29-536 0 0,1 0 0 0 0,1 0 0 0 0,0 0 0 0 0,0-1 0 0 0,1-13 0 0 0,1 13-34 0 0,0-1 0 0 0,-1 1 0 0 0,1 0 0 0 0,-2 0 0 0 0,0 0 0 0 0,0 0 0 0 0,-1 0 0 0 0,-5-19 0 0 0,3 17 22 0 0,1-1 1 0 0,-3-21 0 0 0,5 25-91 0 0,-1 1 0 0 0,1-1 0 0 0,-1 0 1 0 0,-1 1-1 0 0,0-1 0 0 0,0 1 0 0 0,-8-16 0 0 0,8 20-50 0 0,0 0-1 0 0,1-1 0 0 0,-1 1 0 0 0,1-1 0 0 0,0 0 0 0 0,1 0 0 0 0,-1 0 0 0 0,1 0 0 0 0,0 0 0 0 0,0 0 0 0 0,1 0 0 0 0,-1 0 0 0 0,1-1 0 0 0,1-9 0 0 0,3-35 280 0 0,-2 1 1 0 0,-4-58-1 0 0,0 95-266 0 0,-1 0 0 0 0,0 0-1 0 0,-5-15 1 0 0,4 18 0 0 0,1-1 1 0 0,0 0-1 0 0,1 0 0 0 0,0 0 1 0 0,-1-17-1 0 0,3 20-18 0 0,0 1 1 0 0,-1 0-1 0 0,1-1 0 0 0,-1 1 0 0 0,-1 0 0 0 0,1-1 1 0 0,-5-11-1 0 0,3 14-14 0 0,1 0 0 0 0,-1-1 0 0 0,0 1 1 0 0,1 1-1 0 0,-2-1 0 0 0,1 0 0 0 0,0 1 0 0 0,-1-1 1 0 0,0 1-1 0 0,0 0 0 0 0,-4-2 0 0 0,-4-3-1 0 0,0 2 0 0 0,0-1 0 0 0,-1 2 0 0 0,0 0 0 0 0,0 0 0 0 0,-1 1 0 0 0,1 1 0 0 0,-15-2 0 0 0,-282-53 64 0 0,142 44-69 0 0,4 0 74 0 0,5-4-69 0 0,66 9 0 0 0,58 4 0 0 0,-1 2 0 0 0,0 2 0 0 0,1 2 0 0 0,-54 6 0 0 0,26 4 0 0 0,-88 28 0 0 0,-22 5 0 0 0,114-30 0 0 0,1-4 0 0 0,-19 6 0 0 0,67-13 0 0 0,1 1 0 0 0,-1-1 0 0 0,1 2 0 0 0,0-1 0 0 0,-16 12 0 0 0,-7 7 0 0 0,7-6 0 0 0,-44 39 0 0 0,55-39 0 0 0,0-1 0 0 0,1 1 0 0 0,-17 31 0 0 0,-17 23 0 0 0,39-61 0 0 0,1 0 0 0 0,0 1 0 0 0,-8 16 0 0 0,13-21 0 0 0,0-1 0 0 0,0 1 0 0 0,0 0 0 0 0,0 0 0 0 0,1 0 0 0 0,0 0 0 0 0,0 0 0 0 0,1 0 0 0 0,0 8 0 0 0,4 28-13 0 0,2 0 1 0 0,1 0-1 0 0,3 0 0 0 0,15 43 0 0 0,-5-21 13 0 0,16 45 0 0 0,-32-101 1 0 0,1 0 0 0 0,-1 0 0 0 0,2-1 0 0 0,5 9 0 0 0,-5-10-12 0 0,-1 1-1 0 0,0 0 1 0 0,0 1-1 0 0,-1-1 1 0 0,4 10-1 0 0,-1 4-580 0 0,-2 0 1 0 0,0 0-1 0 0,2 26 0 0 0,-3-7-649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20.309"/>
    </inkml:context>
    <inkml:brush xml:id="br0">
      <inkml:brushProperty name="width" value="0.1" units="cm"/>
      <inkml:brushProperty name="height" value="0.1" units="cm"/>
      <inkml:brushProperty name="color" value="#F4F91B"/>
    </inkml:brush>
  </inkml:definitions>
  <inkml:trace contextRef="#ctx0" brushRef="#br0">1379 158 3511 0 0,'-106'7'389'0'0,"66"-4"-275"0"0,-54 0-1 0 0,53-7 289 0 0,0-1-1 0 0,-50-13 1 0 0,-78-30 1416 0 0,88 23-826 0 0,-85-14 0 0 0,-83 10 19 0 0,200 27-1252 0 0,0 2 0 0 0,0 2 0 0 0,-56 10 0 0 0,57-3-3061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21.317"/>
    </inkml:context>
    <inkml:brush xml:id="br0">
      <inkml:brushProperty name="width" value="0.1" units="cm"/>
      <inkml:brushProperty name="height" value="0.1" units="cm"/>
      <inkml:brushProperty name="color" value="#F4F91B"/>
    </inkml:brush>
  </inkml:definitions>
  <inkml:trace contextRef="#ctx0" brushRef="#br0">1689 132 455 0 0,'-4'-4'378'0'0,"1"1"0"0"0,0 0 0 0 0,-1 0 0 0 0,0 0-1 0 0,0 1 1 0 0,0-1 0 0 0,0 1 0 0 0,0 0-1 0 0,0 0 1 0 0,-1 0 0 0 0,1 0 0 0 0,-1 1 0 0 0,1 0-1 0 0,-8-1 1 0 0,-14-6-730 0 0,-10-3 924 0 0,-1 1 0 0 0,0 1 0 0 0,-52-4-1 0 0,-117 1 982 0 0,43 4-1106 0 0,68-1-217 0 0,-28-2 43 0 0,-192 5 1 0 0,-115 45-1258 0 0,367-32-2563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23.222"/>
    </inkml:context>
    <inkml:brush xml:id="br0">
      <inkml:brushProperty name="width" value="0.1" units="cm"/>
      <inkml:brushProperty name="height" value="0.1" units="cm"/>
      <inkml:brushProperty name="color" value="#F4F91B"/>
    </inkml:brush>
  </inkml:definitions>
  <inkml:trace contextRef="#ctx0" brushRef="#br0">1664 130 455 0 0,'-63'-37'1438'0'0,"54"31"-1178"0"0,1 0-1 0 0,-1 0 1 0 0,0 1 0 0 0,0 0 0 0 0,0 1 0 0 0,-1 0-1 0 0,0 0 1 0 0,0 1 0 0 0,0 1 0 0 0,0 0 0 0 0,0 0-1 0 0,-15-1 1 0 0,-105 3 245 0 0,-25-2 687 0 0,7 0-50 0 0,-283-13 620 0 0,351 13-1617 0 0,-204-11 6 0 0,105 7-2967 0 0,123 7-352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24.212"/>
    </inkml:context>
    <inkml:brush xml:id="br0">
      <inkml:brushProperty name="width" value="0.1" units="cm"/>
      <inkml:brushProperty name="height" value="0.1" units="cm"/>
      <inkml:brushProperty name="color" value="#F4F91B"/>
    </inkml:brush>
  </inkml:definitions>
  <inkml:trace contextRef="#ctx0" brushRef="#br0">1603 87 3079 0 0,'0'0'65'0'0,"0"-1"-1"0"0,0 1 1 0 0,0-1-1 0 0,0 1 0 0 0,0 0 1 0 0,0-1-1 0 0,0 1 0 0 0,0 0 1 0 0,0-1-1 0 0,0 1 1 0 0,0-1-1 0 0,0 1 0 0 0,-1 0 1 0 0,1-1-1 0 0,0 1 0 0 0,0 0 1 0 0,0-1-1 0 0,-1 1 1 0 0,1 0-1 0 0,0-1 0 0 0,0 1 1 0 0,-1 0-1 0 0,1 0 0 0 0,0-1 1 0 0,-1 1-1 0 0,1 0 0 0 0,0 0 1 0 0,-1-1-1 0 0,-15 0 769 0 0,11 1-917 0 0,-353 6 2542 0 0,246-5-1748 0 0,26 1-162 0 0,-115-11 0 0 0,11-24-32 0 0,8 1-232 0 0,122 26-241 0 0,1 2 0 0 0,-65 4-1 0 0,-10 3-3036 0 0,64-3-396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26.337"/>
    </inkml:context>
    <inkml:brush xml:id="br0">
      <inkml:brushProperty name="width" value="0.1" units="cm"/>
      <inkml:brushProperty name="height" value="0.1" units="cm"/>
      <inkml:brushProperty name="color" value="#F4F91B"/>
    </inkml:brush>
  </inkml:definitions>
  <inkml:trace contextRef="#ctx0" brushRef="#br0">2832 118 1375 0 0,'0'-3'68'0'0,"-1"1"-1"0"0,1 0 1 0 0,-1-1-1 0 0,0 1 0 0 0,0 0 1 0 0,0 0-1 0 0,0-1 1 0 0,-1 1-1 0 0,1 0 1 0 0,0 0-1 0 0,-1 0 0 0 0,0 1 1 0 0,1-1-1 0 0,-1 0 1 0 0,0 0-1 0 0,0 1 0 0 0,0 0 1 0 0,0-1-1 0 0,0 1 1 0 0,0 0-1 0 0,-4-2 0 0 0,-4-2 275 0 0,0 1-1 0 0,0 0 0 0 0,-18-5 0 0 0,6 4 310 0 0,0 2 0 0 0,0 0-1 0 0,0 1 1 0 0,-29 2-1 0 0,-91 13 569 0 0,72-5-955 0 0,-332 29 203 0 0,279-17-591 0 0,87-11 13 0 0</inkml:trace>
  <inkml:trace contextRef="#ctx0" brushRef="#br0" timeOffset="1">1306 18 1375 0 0,'-11'-1'117'0'0,"-8"1"1090"0"0,10 2-715 0 0,-1-1-1 0 0,1 0 0 0 0,-1-1 1 0 0,-10-1-1 0 0,0 0-78 0 0,-213 13 2918 0 0,145-5-2520 0 0,7-6-228 0 0,1-4 1 0 0,-87-13-1 0 0,-12-1-109 0 0,130 15-465 0 0,-80 6 0 0 0,36 4-402 0 0,32-6-2881 0 0,23-1-293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27.992"/>
    </inkml:context>
    <inkml:brush xml:id="br0">
      <inkml:brushProperty name="width" value="0.1" units="cm"/>
      <inkml:brushProperty name="height" value="0.1" units="cm"/>
      <inkml:brushProperty name="color" value="#F4F91B"/>
    </inkml:brush>
  </inkml:definitions>
  <inkml:trace contextRef="#ctx0" brushRef="#br0">1161 31 2759 0 0,'-18'-7'525'0'0,"0"1"0"0"0,0 1 0 0 0,0 1 0 0 0,-1 1 0 0 0,0 0 0 0 0,0 2 0 0 0,0 0 0 0 0,-29 2-1 0 0,-2 8-400 0 0,38-7-9 0 0,0 0 0 0 0,-24 2-1 0 0,-118 7 1297 0 0,111-6-1167 0 0,-1-1 0 0 0,-86-5 0 0 0,-98-11 51 0 0,124 9-293 0 0,5 2-2856 0 0,46 2-380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29.739"/>
    </inkml:context>
    <inkml:brush xml:id="br0">
      <inkml:brushProperty name="width" value="0.1" units="cm"/>
      <inkml:brushProperty name="height" value="0.1" units="cm"/>
      <inkml:brushProperty name="color" value="#F4F91B"/>
    </inkml:brush>
  </inkml:definitions>
  <inkml:trace contextRef="#ctx0" brushRef="#br0">4281 69 2759 0 0,'-1'-2'120'0'0,"-1"0"-1"0"0,1 0 1 0 0,-1 0-1 0 0,1 1 1 0 0,-1-1-1 0 0,0 0 1 0 0,1 1-1 0 0,-1-1 1 0 0,0 1-1 0 0,0-1 0 0 0,-1 1 1 0 0,1 0-1 0 0,-3-2 1 0 0,-33-9 2212 0 0,35 11-2349 0 0,-26-4 432 0 0,0 1-1 0 0,0 1 0 0 0,-1 1 0 0 0,-34 3 1 0 0,-33-1 61 0 0,-5-7-21 0 0,-228-4 426 0 0,266 14-1089 0 0,-1 3-1 0 0,-122 28 1 0 0,143-22-183 0 0</inkml:trace>
  <inkml:trace contextRef="#ctx0" brushRef="#br0" timeOffset="1">2649 112 2303 0 0,'-1'-3'401'0'0,"0"0"-1"0"0,0 0 0 0 0,-1 1 1 0 0,1-1-1 0 0,-1 0 0 0 0,0 1 1 0 0,1-1-1 0 0,-1 1 0 0 0,0 0 1 0 0,-1 0-1 0 0,-2-3 0 0 0,2 3-342 0 0,1 0 0 0 0,-1 0-1 0 0,0 1 1 0 0,0-1 0 0 0,0 1-1 0 0,0 0 1 0 0,0 0 0 0 0,0 0-1 0 0,-1 0 1 0 0,1 0 0 0 0,0 1-1 0 0,0 0 1 0 0,-1-1-1 0 0,1 1 1 0 0,0 0 0 0 0,-5 1-1 0 0,-18 2 110 0 0,-1 2-1 0 0,1 0 1 0 0,0 2-1 0 0,-25 10 0 0 0,17-5 51 0 0,-1-1 0 0 0,-68 13 0 0 0,-73-4 196 0 0,-424 6 1325 0 0,477-36-1088 0 0,-171-36 1 0 0,86 9 10 0 0,-164-9-95 0 0,261 38-998 0 0,-154 9 1 0 0,173 5-44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32.767"/>
    </inkml:context>
    <inkml:brush xml:id="br0">
      <inkml:brushProperty name="width" value="0.1" units="cm"/>
      <inkml:brushProperty name="height" value="0.1" units="cm"/>
      <inkml:brushProperty name="color" value="#F4F91B"/>
    </inkml:brush>
  </inkml:definitions>
  <inkml:trace contextRef="#ctx0" brushRef="#br0">1320 17 4175 0 0,'-8'-4'411'0'0,"8"3"-407"0"0,-1 1-1 0 0,1 0 1 0 0,0 0-1 0 0,-1-1 1 0 0,1 1-1 0 0,0 0 1 0 0,-1 0-1 0 0,1-1 1 0 0,-1 1-1 0 0,1 0 0 0 0,0 0 1 0 0,-1 0-1 0 0,1-1 1 0 0,-1 1-1 0 0,1 0 1 0 0,-1 0-1 0 0,1 0 1 0 0,0 0-1 0 0,-1 0 1 0 0,1 0-1 0 0,-1 0 1 0 0,1 0-1 0 0,-1 0 1 0 0,1 0-1 0 0,-1 1 1 0 0,-10 1 34 0 0,0 0 1 0 0,0 0-1 0 0,0-1 1 0 0,-1-1-1 0 0,1 0 1 0 0,0 0-1 0 0,0-1 1 0 0,0 0-1 0 0,-19-5 0 0 0,-12-1 268 0 0,22 6-44 0 0,0 1-1 0 0,1 0 0 0 0,-1 2 0 0 0,-29 6 0 0 0,6-2 33 0 0,19-2-18 0 0,-34 11-1 0 0,-1 1 302 0 0,-270 39 2074 0 0,167-30-1734 0 0,-41 22-511 0 0,119-20-3860 0 0,46-14-250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6:20.975"/>
    </inkml:context>
    <inkml:brush xml:id="br0">
      <inkml:brushProperty name="width" value="0.1" units="cm"/>
      <inkml:brushProperty name="height" value="0.1" units="cm"/>
      <inkml:brushProperty name="color" value="#E71224"/>
    </inkml:brush>
  </inkml:definitions>
  <inkml:trace contextRef="#ctx0" brushRef="#br0">340 96 2759 0 0,'-4'-9'195'0'0,"-1"-6"357"0"0,0 1-1 0 0,-2 0 0 0 0,-15-26 0 0 0,22 40-452 0 0,-1-1 1 0 0,1 1-1 0 0,-1-1 0 0 0,0 1 0 0 0,1 0 0 0 0,-1-1 0 0 0,1 1 0 0 0,-1 0 0 0 0,0 0 0 0 0,1 0 0 0 0,-1 0 0 0 0,0-1 0 0 0,1 1 0 0 0,-1 0 1 0 0,0 0-1 0 0,1 0 0 0 0,-1 0 0 0 0,0 0 0 0 0,0 0 0 0 0,1 1 0 0 0,-1-1 0 0 0,0 0 0 0 0,1 0 0 0 0,-1 0 0 0 0,1 1 0 0 0,-1-1 0 0 0,0 0 1 0 0,0 1-1 0 0,-17 11-22 0 0,4 1-42 0 0,1 1 0 0 0,1 1 0 0 0,-18 27 0 0 0,-26 54 172 0 0,38-65-41 0 0,9-14 103 0 0,0 0-1 0 0,-12 35 1 0 0,19-45-139 0 0,0 0 1 0 0,0 1-1 0 0,1-1 0 0 0,0 0 1 0 0,0 0-1 0 0,1 1 1 0 0,0-1-1 0 0,0 1 1 0 0,1-1-1 0 0,2 14 0 0 0,-3-19-99 0 0,1 0 0 0 0,0 0 0 0 0,0 0 0 0 0,0 0 1 0 0,0 0-1 0 0,0 0 0 0 0,0 0 0 0 0,0 0 0 0 0,1-1 0 0 0,-1 1 0 0 0,0 0 0 0 0,1-1 0 0 0,0 1 0 0 0,-1-1 0 0 0,1 1 0 0 0,0-1 0 0 0,0 0 0 0 0,0 0 0 0 0,0 0 0 0 0,0 0 0 0 0,0 0 0 0 0,0 0 0 0 0,0-1 0 0 0,0 1 0 0 0,0 0 0 0 0,0-1 0 0 0,1 0 0 0 0,-1 0 0 0 0,0 1 1 0 0,0-1-1 0 0,4-1 0 0 0,6 0 94 0 0,0-1 1 0 0,0 0-1 0 0,0-1 1 0 0,17-6-1 0 0,-14 5-34 0 0,-6 0-47 0 0,0 1 0 0 0,-1-1 0 0 0,1 0 0 0 0,-1-1-1 0 0,0 0 1 0 0,8-7 0 0 0,43-39 89 0 0,-51 44-106 0 0,-1-1-9 0 0,0 1 0 0 0,-1-1 0 0 0,1 0 0 0 0,-1 0-1 0 0,-1-1 1 0 0,0 0 0 0 0,0 0 0 0 0,4-11 0 0 0,-7 16-14 0 0,-1 0 0 0 0,0 0-1 0 0,1 0 1 0 0,-1-1 0 0 0,0 1 0 0 0,-1 0 0 0 0,1 0 0 0 0,-1-1-1 0 0,0 1 1 0 0,0-1 0 0 0,0 1 0 0 0,-1 0 0 0 0,0-1 0 0 0,1 1-1 0 0,-2 0 1 0 0,1 0 0 0 0,0 0 0 0 0,-1 0 0 0 0,0 0 0 0 0,0 0-1 0 0,-3-5 1 0 0,1 5 1 0 0,0 0 0 0 0,0 0 1 0 0,0 1-1 0 0,-1-1 0 0 0,1 1 0 0 0,-1 0 0 0 0,0 1 0 0 0,0-1 0 0 0,0 1 0 0 0,-1 0 0 0 0,1 0 0 0 0,0 0 0 0 0,-1 1 1 0 0,1 0-1 0 0,-11-1 0 0 0,11 1 21 0 0,0 1 1 0 0,1 0-1 0 0,-1-1 1 0 0,0 2-1 0 0,0-1 0 0 0,1 0 1 0 0,-1 1-1 0 0,0 0 1 0 0,1 0-1 0 0,-1 1 1 0 0,0-1-1 0 0,1 1 1 0 0,0 0-1 0 0,-1 0 0 0 0,1 0 1 0 0,0 1-1 0 0,0-1 1 0 0,-7 7-1 0 0,10-7-8 0 0,-1 0 0 0 0,1 0 0 0 0,0 1 0 0 0,0-1 0 0 0,0 1-1 0 0,0-1 1 0 0,0 1 0 0 0,0-1 0 0 0,0 1 0 0 0,1-1 0 0 0,-1 1 0 0 0,1 0-1 0 0,0-1 1 0 0,0 1 0 0 0,0 0 0 0 0,0-1 0 0 0,0 1 0 0 0,1-1 0 0 0,-1 1-1 0 0,2 4 1 0 0,2 5 53 0 0,0 0 0 0 0,12 22 0 0 0,-12-26-35 0 0,3 6 3 0 0,1-1-1 0 0,0-1 0 0 0,1 1 0 0 0,1-2 1 0 0,0 1-1 0 0,0-1 0 0 0,1-1 1 0 0,1 0-1 0 0,-1 0 0 0 0,21 11 1 0 0,-18-13 40 0 0,0-1 1 0 0,22 6-1 0 0,-17-6-11 0 0,-12-4-37 0 0,0-1 0 0 0,0 0-1 0 0,1 0 1 0 0,-1-1 0 0 0,1 0-1 0 0,0 0 1 0 0,-1 0 0 0 0,1-1-1 0 0,-1-1 1 0 0,1 1 0 0 0,0-1 0 0 0,-1-1-1 0 0,14-3 1 0 0,-15 3-5 0 0,-1 0 1 0 0,0 0-1 0 0,0-1 0 0 0,0 1 1 0 0,0-1-1 0 0,0-1 1 0 0,-1 1-1 0 0,1-1 0 0 0,-1 1 1 0 0,0-1-1 0 0,0 0 1 0 0,0-1-1 0 0,-1 1 0 0 0,0-1 1 0 0,1 0-1 0 0,-1 1 0 0 0,-1-1 1 0 0,1 0-1 0 0,1-7 1 0 0,-2 5-15 0 0,0 0 0 0 0,-1 0 0 0 0,1-1 0 0 0,-2 1 0 0 0,1 0 0 0 0,-1-1 0 0 0,0 1 0 0 0,-1-1 0 0 0,0 1 0 0 0,0 0 0 0 0,-1 0 0 0 0,1 0 0 0 0,-1 0 0 0 0,-1 0 0 0 0,0 0 0 0 0,0 0 0 0 0,0 0 0 0 0,-1 1 0 0 0,1 0 0 0 0,-2 0 0 0 0,1 0 0 0 0,-1 0 0 0 0,0 1 0 0 0,0-1 0 0 0,0 1 0 0 0,-1 0 0 0 0,-5-4 0 0 0,3 4-13 0 0,0 0 0 0 0,-1 0 0 0 0,1 1 0 0 0,-1 0 0 0 0,0 0 0 0 0,0 1 0 0 0,0 0 1 0 0,0 1-1 0 0,-1-1 0 0 0,1 2 0 0 0,-18-2 0 0 0,13 4-5 0 0,0-1 1 0 0,1 2-1 0 0,-1 0 1 0 0,0 0-1 0 0,1 2 1 0 0,0-1-1 0 0,-19 9 1 0 0,-1 4-7 0 0,1 1 0 0 0,0 1 1 0 0,1 2-1 0 0,1 2 0 0 0,-34 31 0 0 0,46-38 98 0 0,1 1 0 0 0,-17 22 0 0 0,28-31-49 0 0,0 0 1 0 0,1 1-1 0 0,1-1 0 0 0,-1 1 0 0 0,1 0 1 0 0,1 0-1 0 0,-1 1 0 0 0,-3 15 1 0 0,6-22-19 0 0,1-1 1 0 0,-1 1 0 0 0,1 0 0 0 0,0-1 0 0 0,0 1-1 0 0,0 0 1 0 0,0-1 0 0 0,0 1 0 0 0,0 0 0 0 0,0-1-1 0 0,1 1 1 0 0,-1-1 0 0 0,0 1 0 0 0,1 0 0 0 0,-1-1 0 0 0,1 1-1 0 0,0-1 1 0 0,-1 1 0 0 0,1-1 0 0 0,0 0 0 0 0,0 1-1 0 0,0-1 1 0 0,0 0 0 0 0,2 2 0 0 0,0-1 12 0 0,0 0-1 0 0,0 0 1 0 0,0-1 0 0 0,1 1 0 0 0,-1-1 0 0 0,1 0 0 0 0,-1 0-1 0 0,1 0 1 0 0,-1-1 0 0 0,6 1 0 0 0,9 0 33 0 0,-1-1-1 0 0,0-1 1 0 0,0-1 0 0 0,24-4-1 0 0,15-2-538 0 0,41-1-6116 0 0,-53 9 2588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34.217"/>
    </inkml:context>
    <inkml:brush xml:id="br0">
      <inkml:brushProperty name="width" value="0.1" units="cm"/>
      <inkml:brushProperty name="height" value="0.1" units="cm"/>
      <inkml:brushProperty name="color" value="#F4F91B"/>
    </inkml:brush>
  </inkml:definitions>
  <inkml:trace contextRef="#ctx0" brushRef="#br0">2640 152 4631 0 0,'18'-36'378'0'0,"-14"29"-201"0"0,0 0-1 0 0,0 0 0 0 0,-1 0 1 0 0,1 0-1 0 0,-2 0 0 0 0,1-1 1 0 0,-1 0-1 0 0,-1 1 0 0 0,2-12 1 0 0,-3 17-152 0 0,0 1 0 0 0,-1-1 1 0 0,1 1-1 0 0,0 0 0 0 0,-1-1 0 0 0,1 1 1 0 0,-1 0-1 0 0,1 0 0 0 0,-1-1 0 0 0,0 1 1 0 0,0 0-1 0 0,0 0 0 0 0,1 0 0 0 0,-1 0 1 0 0,0 0-1 0 0,0 0 0 0 0,0 0 0 0 0,-1 0 1 0 0,1 0-1 0 0,0 1 0 0 0,0-1 0 0 0,0 0 1 0 0,-1 1-1 0 0,1-1 0 0 0,0 1 0 0 0,0-1 1 0 0,-1 1-1 0 0,1-1 0 0 0,-1 1 0 0 0,1 0 1 0 0,-2 0-1 0 0,-5-1 75 0 0,1 0-1 0 0,-1 1 1 0 0,1-1 0 0 0,-12 3-1 0 0,-62 6 420 0 0,-5 0 417 0 0,-104 24 0 0 0,20 23-513 0 0,115-35-327 0 0,-105 25 0 0 0,-57-20 1 0 0,19-3 123 0 0,167-17-171 0 0,-172 25 234 0 0,144-24-169 0 0,-88-3 0 0 0,1-11-95 0 0,-194 0 114 0 0,92 8-113 0 0,40 0-829 0 0,140 1 107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13.849"/>
    </inkml:context>
    <inkml:brush xml:id="br0">
      <inkml:brushProperty name="width" value="0.1" units="cm"/>
      <inkml:brushProperty name="height" value="0.1" units="cm"/>
      <inkml:brushProperty name="color" value="#F4F91B"/>
    </inkml:brush>
  </inkml:definitions>
  <inkml:trace contextRef="#ctx0" brushRef="#br0">698 1 455 0 0,'-1'1'152'0'0,"1"0"-1"0"0,0 0 0 0 0,-1 0 1 0 0,0 0-1 0 0,1 0 0 0 0,-1 0 1 0 0,1 0-1 0 0,-1 0 0 0 0,0 0 1 0 0,0 0-1 0 0,0 0 0 0 0,0 0 0 0 0,1-1 1 0 0,-1 1-1 0 0,0 0 0 0 0,0-1 1 0 0,0 1-1 0 0,-1 0 0 0 0,0 0 1 0 0,-23 10 1259 0 0,24-10-1406 0 0,-9 2 506 0 0,-1-1 0 0 0,0 0-1 0 0,0 0 1 0 0,0-1 0 0 0,0-1 0 0 0,-16 0-1 0 0,-12 0 627 0 0,-156 0 1034 0 0,141-3-2117 0 0,0 2-1 0 0,-1 3 1 0 0,-66 10-1 0 0,97-6-2947 0 0,3-1-1016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15.002"/>
    </inkml:context>
    <inkml:brush xml:id="br0">
      <inkml:brushProperty name="width" value="0.1" units="cm"/>
      <inkml:brushProperty name="height" value="0.1" units="cm"/>
      <inkml:brushProperty name="color" value="#F4F91B"/>
    </inkml:brush>
  </inkml:definitions>
  <inkml:trace contextRef="#ctx0" brushRef="#br0">3627 40 2303 0 0,'2'-9'-550'0'0,"0"-6"4147"0"0,-2 15-3553 0 0,0 0 0 0 0,-1 0 0 0 0,1-1-1 0 0,0 1 1 0 0,0 0 0 0 0,0 0 0 0 0,0-1 0 0 0,0 1 0 0 0,-1 0 0 0 0,1 0-1 0 0,0 0 1 0 0,0 0 0 0 0,0-1 0 0 0,0 1 0 0 0,-1 0 0 0 0,1 0 0 0 0,0 0 0 0 0,0 0-1 0 0,-1 0 1 0 0,1 0 0 0 0,0 0 0 0 0,0-1 0 0 0,-1 1 0 0 0,1 0 0 0 0,0 0 0 0 0,0 0-1 0 0,-1 0 1 0 0,1 0 0 0 0,0 0 0 0 0,0 0 0 0 0,-1 0 0 0 0,1 0 0 0 0,0 0-1 0 0,0 1 1 0 0,-1-1 0 0 0,1 0 0 0 0,0 0 0 0 0,0 0 0 0 0,0 0 0 0 0,-1 0 0 0 0,1 0-1 0 0,0 0 1 0 0,0 1 0 0 0,0-1 0 0 0,-1 0 0 0 0,1 0 0 0 0,0 0 0 0 0,0 0 0 0 0,-1 1-1 0 0,-12 5 12 0 0,0-1 0 0 0,0 0 0 0 0,-1-1 1 0 0,0-1-1 0 0,0 0 0 0 0,0-1 0 0 0,-29 1 0 0 0,-103-12 1907 0 0,84 3-989 0 0,8 4-442 0 0,1 1 0 0 0,-1 3-1 0 0,0 3 1 0 0,-77 15 0 0 0,90-11-580 0 0,-282 69-1420 0 0,284-67 5 0 0</inkml:trace>
  <inkml:trace contextRef="#ctx0" brushRef="#br0" timeOffset="1">2185 139 4607 0 0,'-2'-8'180'0'0,"-2"0"0"0"0,1 0 0 0 0,-8-11 0 0 0,9 17 81 0 0,0-1 0 0 0,0 1 0 0 0,0-1 1 0 0,0 1-1 0 0,0 0 0 0 0,-1 0 1 0 0,1 0-1 0 0,-1 0 0 0 0,0 1 1 0 0,0-1-1 0 0,1 1 0 0 0,-1-1 0 0 0,-4 0 1 0 0,-6-2-21 0 0,1 1 1 0 0,-1 1-1 0 0,0 0 0 0 0,-26-1 1 0 0,-55 7-131 0 0,-1 0-79 0 0,-1-9-35 0 0,47 1 37 0 0,-88 5-1 0 0,73 8-280 0 0,-97 27-1 0 0,155-34 158 0 0,-28 6-533 0 0</inkml:trace>
  <inkml:trace contextRef="#ctx0" brushRef="#br0" timeOffset="2">961 44 5095 0 0,'0'-1'24'0'0,"0"1"0"0"0,0-1 0 0 0,0 0-1 0 0,0 1 1 0 0,0-1 0 0 0,-1 0-1 0 0,1 0 1 0 0,0 1 0 0 0,-1-1 0 0 0,1 1-1 0 0,0-1 1 0 0,-1 0 0 0 0,1 1-1 0 0,-1-1 1 0 0,1 1 0 0 0,0-1 0 0 0,-1 1-1 0 0,0-1 1 0 0,1 1 0 0 0,-1-1-1 0 0,1 1 1 0 0,-1 0 0 0 0,1-1 0 0 0,-1 1-1 0 0,0 0 1 0 0,1-1 0 0 0,-1 1 0 0 0,0 0-1 0 0,1 0 1 0 0,-1 0 0 0 0,0 0-1 0 0,-1-1 1 0 0,-28 0 590 0 0,18 2-449 0 0,-132-1 537 0 0,-31-1 316 0 0,55-10-540 0 0,-88-4 707 0 0,170 14-1897 0 0,-1 3 0 0 0,0 1 0 0 0,-53 10 1 0 0,45-2-2379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16.155"/>
    </inkml:context>
    <inkml:brush xml:id="br0">
      <inkml:brushProperty name="width" value="0.1" units="cm"/>
      <inkml:brushProperty name="height" value="0.1" units="cm"/>
      <inkml:brushProperty name="color" value="#F4F91B"/>
    </inkml:brush>
  </inkml:definitions>
  <inkml:trace contextRef="#ctx0" brushRef="#br0">1530 14 4143 0 0,'0'-1'60'0'0,"-1"0"-1"0"0,1 0 0 0 0,-1 0 1 0 0,1 0-1 0 0,-1 0 0 0 0,0 1 1 0 0,0-1-1 0 0,1 0 0 0 0,-1 0 1 0 0,0 1-1 0 0,0-1 0 0 0,0 0 1 0 0,0 1-1 0 0,0-1 0 0 0,0 1 1 0 0,0-1-1 0 0,-1 1 0 0 0,-20 3 1804 0 0,19-2-1815 0 0,-76 28 269 0 0,62-22-306 0 0,0 0 1 0 0,-1 0-1 0 0,0-2 1 0 0,0 0-1 0 0,0-2 1 0 0,-37 4-1 0 0,22-9 292 0 0,0-1 0 0 0,-47-11 0 0 0,-6-2 636 0 0,8 9-497 0 0,-1 3-1 0 0,1 4 0 0 0,-92 10 1 0 0,-26 4-285 0 0,86-8-724 0 0,-153 28-1 0 0,219-26-3100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17.139"/>
    </inkml:context>
    <inkml:brush xml:id="br0">
      <inkml:brushProperty name="width" value="0.1" units="cm"/>
      <inkml:brushProperty name="height" value="0.1" units="cm"/>
      <inkml:brushProperty name="color" value="#F4F91B"/>
    </inkml:brush>
  </inkml:definitions>
  <inkml:trace contextRef="#ctx0" brushRef="#br0">870 23 2303 0 0,'-7'-2'312'0'0,"-1"1"0"0"0,0 0 0 0 0,1 0 0 0 0,-1 1 0 0 0,0 0 0 0 0,0 0 0 0 0,-12 2 0 0 0,11 0-285 0 0,-1-1 0 0 0,1-1 1 0 0,-1 0-1 0 0,-13-2 0 0 0,-9-4 510 0 0,10 1 281 0 0,0 1 0 0 0,-1 1 1 0 0,0 1-1 0 0,-39 2 0 0 0,-265 10 701 0 0,279-10-1418 0 0,-87 9-2393 0 0,128-8 1563 0 0,-27 3-2778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18.210"/>
    </inkml:context>
    <inkml:brush xml:id="br0">
      <inkml:brushProperty name="width" value="0.1" units="cm"/>
      <inkml:brushProperty name="height" value="0.1" units="cm"/>
      <inkml:brushProperty name="color" value="#F4F91B"/>
    </inkml:brush>
  </inkml:definitions>
  <inkml:trace contextRef="#ctx0" brushRef="#br0">698 0 4487 0 0,'-40'4'754'0'0,"-27"9"111"0"0,0-2 1 0 0,-1-4 0 0 0,-112-1-1 0 0,-72-6-802 0 0,229 2-358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19.260"/>
    </inkml:context>
    <inkml:brush xml:id="br0">
      <inkml:brushProperty name="width" value="0.1" units="cm"/>
      <inkml:brushProperty name="height" value="0.1" units="cm"/>
      <inkml:brushProperty name="color" value="#F4F91B"/>
    </inkml:brush>
  </inkml:definitions>
  <inkml:trace contextRef="#ctx0" brushRef="#br0">1614 37 3823 0 0,'-1'-1'73'0'0,"0"0"-1"0"0,0 0 0 0 0,0-1 1 0 0,0 1-1 0 0,0 0 1 0 0,-1 0-1 0 0,1 1 0 0 0,0-1 1 0 0,-1 0-1 0 0,1 0 0 0 0,-1 1 1 0 0,1-1-1 0 0,-1 0 0 0 0,1 1 1 0 0,-1 0-1 0 0,1-1 0 0 0,-1 1 1 0 0,0 0-1 0 0,-2 0 0 0 0,-4-2 25 0 0,-28-4 646 0 0,-1 2 0 0 0,1 2 0 0 0,-52 2 0 0 0,-38-2 125 0 0,33-5 48 0 0,-174 9-1 0 0,-117 13-138 0 0,291-18-695 0 0,-251 4-561 0 0,273 4-44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9:27.256"/>
    </inkml:context>
    <inkml:brush xml:id="br0">
      <inkml:brushProperty name="width" value="0.1" units="cm"/>
      <inkml:brushProperty name="height" value="0.1" units="cm"/>
      <inkml:brushProperty name="color" value="#F4F91B"/>
    </inkml:brush>
  </inkml:definitions>
  <inkml:trace contextRef="#ctx0" brushRef="#br0">5348 1294 1375 0 0,'4'-4'159'0'0,"0"1"-1"0"0,0 0 0 0 0,0 0 0 0 0,1 1 1 0 0,6-4-1 0 0,-6 4 117 0 0,-1-1 0 0 0,1 1-1 0 0,0-1 1 0 0,-1-1 0 0 0,6-4 0 0 0,-7 5 124 0 0,0-1-1 0 0,0 1 1 0 0,-1-1-1 0 0,1 0 1 0 0,-1 1-1 0 0,2-6 1 0 0,-4 8-340 0 0,0 1-15 0 0,0 0 0 0 0,0-1-1 0 0,0 1 1 0 0,0 0 0 0 0,1 0-1 0 0,-1-1 1 0 0,0 1 0 0 0,0 0 0 0 0,0 0-1 0 0,0-1 1 0 0,0 1 0 0 0,0 0-1 0 0,0 0 1 0 0,1-1 0 0 0,-1 1-1 0 0,0 0 1 0 0,0 0 0 0 0,0 0-1 0 0,0 0 1 0 0,1-1 0 0 0,-1 1-1 0 0,0 0 1 0 0,0 0 0 0 0,0 0-1 0 0,1 0 1 0 0,-1-1 0 0 0,0 1-1 0 0,0 0 1 0 0,1 0 0 0 0,-1 0-1 0 0,0 0 1 0 0,0 0 0 0 0,1 0 0 0 0,-1 0-1 0 0,0 0 1 0 0,1 0 0 0 0,2 10 648 0 0,-4 15-193 0 0,1-21-389 0 0,-1 0 0 0 0,1-1 0 0 0,0 1 0 0 0,0 0-1 0 0,0 0 1 0 0,1-1 0 0 0,-1 1 0 0 0,2 5 0 0 0,-1-7-34 0 0,0-1 1 0 0,-1 1 0 0 0,1 0-1 0 0,0-1 1 0 0,0 1 0 0 0,0-1-1 0 0,1 0 1 0 0,-1 1 0 0 0,0-1-1 0 0,0 0 1 0 0,1 1 0 0 0,-1-1 0 0 0,1 0-1 0 0,-1 0 1 0 0,1 0 0 0 0,-1 0-1 0 0,1-1 1 0 0,2 2 0 0 0,43 18 1941 0 0,-38-16-1884 0 0,0-1 0 0 0,1-1 0 0 0,0 1 0 0 0,-1-1 0 0 0,1-1 0 0 0,17 1 0 0 0,30 5 264 0 0,-37-4-242 0 0,0-1-1 0 0,0 0 0 0 0,1-2 1 0 0,-1 0-1 0 0,1-2 0 0 0,35-6 0 0 0,-49 7-68 0 0,69-2 467 0 0,-13 5-180 0 0,-41-3-299 0 0,-17 1 10 0 0,1-1 0 0 0,0 1 0 0 0,0-1 0 0 0,7-2 0 0 0,-6 2 28 0 0,-1 0 0 0 0,0 0-1 0 0,1 1 1 0 0,7 0 0 0 0,13-1 184 0 0,-14 1-216 0 0,0 0 0 0 0,21 3 0 0 0,10 0 17 0 0,-18-3 61 0 0,192 7 794 0 0,-198-7-764 0 0,0 0 1 0 0,36-5-1 0 0,-22 1-73 0 0,85-11 436 0 0,-112 15-517 0 0,1 0 1 0 0,-1 0-1 0 0,0 1 0 0 0,0 0 1 0 0,1 1-1 0 0,-1-1 0 0 0,0 1 0 0 0,11 5 1 0 0,-9-4 43 0 0,12 7 257 0 0,-21-9-317 0 0,0-1 0 0 0,0 0 0 0 0,0 0 0 0 0,0 0 0 0 0,1 0 0 0 0,-1 0 0 0 0,0 0 0 0 0,0 0-1 0 0,0 0 1 0 0,1 0 0 0 0,-1 0 0 0 0,0 0 0 0 0,0 0 0 0 0,0 0 0 0 0,1 0 0 0 0,-1 0-1 0 0,0 0 1 0 0,0 0 0 0 0,0 0 0 0 0,1 0 0 0 0,-1 0 0 0 0,0 0 0 0 0,0 0 0 0 0,0 0-1 0 0,1 0 1 0 0,-1 0 0 0 0,0 0 0 0 0,0 0 0 0 0,0-1 0 0 0,0 1 0 0 0,1 0 0 0 0,-1 0-1 0 0,0 0 1 0 0,0 0 0 0 0,0 0 0 0 0,0-1 0 0 0,0 1 0 0 0,0 0 0 0 0,1 0 0 0 0,-1 0 0 0 0,0 0-1 0 0,0-1 1 0 0,0 1 0 0 0,0 0 0 0 0,0-1 0 0 0,0 1-2 0 0,0 0 0 0 0,-1-1-1 0 0,1 1 1 0 0,0-1 0 0 0,0 1 0 0 0,-1 0-1 0 0,1-1 1 0 0,0 1 0 0 0,-1 0 0 0 0,1-1 0 0 0,0 1-1 0 0,-1 0 1 0 0,1 0 0 0 0,0-1 0 0 0,-1 1 0 0 0,1 0-1 0 0,-1 0 1 0 0,1 0 0 0 0,0-1 0 0 0,-1 1 0 0 0,1 0-1 0 0,-1 0 1 0 0,1 0 0 0 0,-1 0 0 0 0,1 0 0 0 0,-1 0-1 0 0,1 0 1 0 0,-1 0 0 0 0,1 0 0 0 0,0 0 0 0 0,-1 0-1 0 0,0 0 1 0 0,0 0-3 0 0,0 0-8 0 0,1-1-1 0 0,0 1 1 0 0,0 0-1 0 0,-1 0 1 0 0,1 0 0 0 0,0-1-1 0 0,-1 1 1 0 0,1 0-1 0 0,0 0 1 0 0,-1 0-1 0 0,1 0 1 0 0,0 0 0 0 0,-1 0-1 0 0,1 0 1 0 0,0 0-1 0 0,-1 0 1 0 0,1 0-1 0 0,0 0 1 0 0,-1 0 0 0 0,1 0-1 0 0,0 0 1 0 0,-1 0-1 0 0,1 0 1 0 0,0 0-1 0 0,-1 0 1 0 0,1 0 0 0 0,0 0-1 0 0,-1 0 1 0 0,1 1-1 0 0,0-1 1 0 0,-1 0-1 0 0,1 0 1 0 0,0 0 0 0 0,0 1-1 0 0,-1-1 1 0 0,1 0 36 0 0,1 0-31 0 0,-2 0-11 0 0,0 0 12 0 0,19 0 248 0 0,-17 1-260 0 0,2 4 0 0 0,-3-4 0 0 0,1-1 0 0 0,-1 0 0 0 0,0 1 0 0 0,0-1 0 0 0,0 1 0 0 0,1-1 0 0 0,-1 0 0 0 0,0 1 0 0 0,0-1 0 0 0,1 0 0 0 0,-1 1 0 0 0,0-1 0 0 0,1 0 0 0 0,-1 1 0 0 0,0-1 0 0 0,1 0 0 0 0,-1 0 0 0 0,0 1 0 0 0,1-1 0 0 0,-1 0 0 0 0,1 0 0 0 0,-1 0 0 0 0,0 0 0 0 0,2 1 0 0 0,-2-1 0 0 0,1 1 0 0 0,-1-1 0 0 0,0 1 0 0 0,1 0 0 0 0,-1-1 0 0 0,0 1 0 0 0,0 0 0 0 0,1-1 0 0 0,-1 1-1 0 0,0 0 1 0 0,0-1 0 0 0,0 1 0 0 0,0 0 0 0 0,0 0 0 0 0,0-1 0 0 0,0 1 0 0 0,0 0 0 0 0,0 0 0 0 0,-1 4 14 0 0,1-10 37 0 0,-1 5-17 0 0,1-1-28 0 0,0 1 0 0 0,0 0 0 0 0,-1-1 0 0 0,1 1-1 0 0,0 0 1 0 0,0-1 0 0 0,0 1 0 0 0,-1 0 0 0 0,1-1 0 0 0,0 1 0 0 0,0 0 0 0 0,-1 0-1 0 0,1-1 1 0 0,0 1 0 0 0,0 0 0 0 0,-1 0 0 0 0,1 0 0 0 0,0-1 0 0 0,-1 1-1 0 0,1 0 1 0 0,0 0 0 0 0,-1 0 0 0 0,1 0 0 0 0,0 0 0 0 0,-1 0 0 0 0,1 0 0 0 0,-1 0-1 0 0,1 0 1 0 0,0 0 0 0 0,-1 0 0 0 0,1 0 0 0 0,0 0 0 0 0,-1 0 0 0 0,1 0 0 0 0,0 0-1 0 0,-1 0 1 0 0,1 0 0 0 0,0 0 0 0 0,-1 0 0 0 0,1 1 0 0 0,0-1 0 0 0,-1 0-1 0 0,1 0 1 0 0,0 0 0 0 0,-1 1 0 0 0,-23-9 250 0 0,22 7-256 0 0,2 1 0 0 0,0 0 0 0 0,0 0 0 0 0,0-1 0 0 0,0 1 0 0 0,0 0 0 0 0,0 0 0 0 0,0 0 0 0 0,0 0 0 0 0,0 0 0 0 0,-1-1 0 0 0,1 1 0 0 0,0 0 0 0 0,0 0 0 0 0,0 0 0 0 0,0 0 0 0 0,0 0 0 0 0,0 0 0 0 0,-1-1 0 0 0,1 1 0 0 0,0 0 0 0 0,0 0 0 0 0,0 0 0 0 0,0 0 0 0 0,0 0 0 0 0,-1 0 0 0 0,1 0 0 0 0,0 0 0 0 0,0 0 0 0 0,0 0 0 0 0,0 0 0 0 0,-1 0 0 0 0,1 0 0 0 0,0 0 0 0 0,0 0 0 0 0,0 0 0 0 0,0 0 0 0 0,0 0 0 0 0,-1 0 0 0 0,1 0 0 0 0,0 0 0 0 0,0 0 0 0 0,0 0 0 0 0,0 0 0 0 0,-1 1 0 0 0,1-1 2 0 0,0 0 1 0 0,-1 0-1 0 0,1 0 0 0 0,0 0 0 0 0,-1 0 1 0 0,1 1-1 0 0,0-1 0 0 0,-1 0 0 0 0,1 0 1 0 0,0 1-1 0 0,0-1 0 0 0,-1 0 0 0 0,1 0 1 0 0,0 1-1 0 0,0-1 0 0 0,0 0 0 0 0,-1 1 0 0 0,1-1 1 0 0,0 0-1 0 0,0 1 0 0 0,0-1 0 0 0,0 0 1 0 0,0 1-1 0 0,0-1 0 0 0,0 0 0 0 0,0 1 1 0 0,0-1-1 0 0,0 0 0 0 0,0 1 0 0 0,0 0 1 0 0,0 7-9 0 0,0-10 6 0 0,1 3 0 0 0,-4 2 0 0 0,-4 1 0 0 0,6-4 0 0 0,0 1 0 0 0,0 0 0 0 0,-2 3 0 0 0,-1 0 0 0 0,0-1 0 0 0,0 1 0 0 0,-1-1 0 0 0,-8 5 0 0 0,12-7 0 0 0,1-1 0 0 0,-1 1 0 0 0,0-1 0 0 0,0 1 0 0 0,1-1 0 0 0,-1 1 0 0 0,1 0 0 0 0,-1-1 0 0 0,0 1 0 0 0,1 0 0 0 0,0 0 0 0 0,-1-1 0 0 0,1 1 0 0 0,-1 0 0 0 0,1 1 0 0 0,-1 1 0 0 0,-1-1 0 0 0,1 0 0 0 0,0 0 0 0 0,0 0 0 0 0,-1 1 0 0 0,0-1 0 0 0,-1 2 0 0 0,3-4 0 0 0,-1 0 0 0 0,1 0 0 0 0,0 0 0 0 0,0 0 0 0 0,0 0 0 0 0,0 0 0 0 0,0 0 0 0 0,0 0 0 0 0,0 0 0 0 0,0 0 0 0 0,0 0 0 0 0,-1 0 0 0 0,1 0 0 0 0,0 0 0 0 0,0 0 0 0 0,0 0 0 0 0,0 0 0 0 0,0 0 0 0 0,0 0 0 0 0,0 0 0 0 0,0 0 0 0 0,-1 0 0 0 0,1 0 0 0 0,0 0 0 0 0,0 0 0 0 0,0 0 0 0 0,0 0 0 0 0,0 0 0 0 0,0 0 0 0 0,0 0 0 0 0,0 0 0 0 0,0 0 0 0 0,-1 0 0 0 0,1 0 0 0 0,0 0 0 0 0,0 0 0 0 0,0 0 0 0 0,0 0 0 0 0,0 0 0 0 0,0-1 0 0 0,0 1 0 0 0,0 0 0 0 0,0 0 0 0 0,0 0 0 0 0,0 0 0 0 0,0 0 0 0 0,0 0 0 0 0,0 0 0 0 0,0 0 0 0 0,0-1 0 0 0,0 1 0 0 0,0 0 0 0 0,0 0 0 0 0,0 0 0 0 0,0 0 0 0 0,0 0 0 0 0,0 0 0 0 0,0 0 0 0 0,0 0 0 0 0,0-1 0 0 0,0 1 0 0 0,-1 0 0 0 0,1 0 0 0 0,0 0 0 0 0,0 0 0 0 0,0 0 0 0 0,0 0 0 0 0,0 0 0 0 0,0 0 0 0 0,0 0 0 0 0,0 0 0 0 0,0 0 0 0 0,0-1 0 0 0,0 1 0 0 0,0 0 0 0 0,0 0 0 0 0,0 0 0 0 0,0 0 0 0 0,0 0 0 0 0,0 0 0 0 0,-1 0 0 0 0,1 0 0 0 0,0 0 0 0 0,0 0 0 0 0,0 0 0 0 0,0 0 0 0 0,0 0 0 0 0,0 0 0 0 0,0 0 0 0 0,0 0 0 0 0,0 0 0 0 0,0 0 0 0 0,-1 0 0 0 0,1 0 0 0 0,0 0 0 0 0,0 0 0 0 0,0 0 0 0 0,0 0 0 0 0,0 0 0 0 0,0 0 0 0 0,0 0 0 0 0,0 0 0 0 0,0 0 0 0 0,0 0 0 0 0,-1 0 0 0 0,0 2 11 0 0,-5-1 36 0 0,-3 2-8 0 0,9-3-36 0 0,0 0 0 0 0,0 0-1 0 0,0 0 1 0 0,-1 0 0 0 0,1 0 0 0 0,0 0 0 0 0,0 0-1 0 0,0 0 1 0 0,0-1 0 0 0,-1 1 0 0 0,1 0-1 0 0,0 0 1 0 0,0 0 0 0 0,0 0 0 0 0,0 0-1 0 0,-1 0 1 0 0,1 0 0 0 0,0-1 0 0 0,0 1 0 0 0,0 0-1 0 0,0 0 1 0 0,0 0 0 0 0,0 0 0 0 0,-1 0-1 0 0,1-1 1 0 0,0 1 0 0 0,0 0 0 0 0,0 0-1 0 0,0 0 1 0 0,0-1 0 0 0,0 1 0 0 0,0 0 0 0 0,0 0-1 0 0,0 0 1 0 0,0 0 0 0 0,0-1 0 0 0,0 1-1 0 0,0 0 1 0 0,0 0 0 0 0,0-1 0 0 0,-1 0 43 0 0,0 3-41 0 0,1-2-4 0 0,0 0 0 0 0,0 0 1 0 0,0 1-1 0 0,0-1 0 0 0,0 0 0 0 0,0 0 0 0 0,0 0 0 0 0,0 0 0 0 0,-1 0 0 0 0,1 1 0 0 0,0-1 0 0 0,0 0 0 0 0,0 0 0 0 0,0 0 1 0 0,0 0-1 0 0,0 0 0 0 0,0 0 0 0 0,0 1 0 0 0,0-1 0 0 0,0 0 0 0 0,-1 0 0 0 0,1 0 0 0 0,0 0 0 0 0,0 0 0 0 0,0 0 0 0 0,0 0 0 0 0,0 0 1 0 0,0 0-1 0 0,-1 0 0 0 0,1 1 0 0 0,0-1 0 0 0,0 0 0 0 0,0 0 0 0 0,0 0 0 0 0,0 0 0 0 0,-1 0 0 0 0,1 0 0 0 0,0 0 0 0 0,0 0 1 0 0,0 0-1 0 0,0 0 0 0 0,0 0 0 0 0,-1 0 0 0 0,1 0 0 0 0,0-1 0 0 0,0 1 0 0 0,0 0 0 0 0,0 0 0 0 0,0 0 0 0 0,-1 0 0 0 0,1 0 8 0 0,-3-1-4 0 0,1 8-8 0 0,3-6 3 0 0,-1 0 0 0 0,1 0 0 0 0,0 0 0 0 0,0 0 0 0 0,-1 1 0 0 0,1-1 0 0 0,0 0 0 0 0,0-1 0 0 0,0 1 0 0 0,0 0 0 0 0,0 0 0 0 0,1 0 0 0 0,-1 0 0 0 0,0-1 0 0 0,0 1 0 0 0,0-1 0 0 0,1 1 0 0 0,-1-1 0 0 0,2 1 0 0 0,3 2 0 0 0,-1 0 0 0 0,1-1 0 0 0,-1-1 0 0 0,0 1 0 0 0,1-1 0 0 0,-1 0 0 0 0,1 0 0 0 0,-1 0 0 0 0,10-1 0 0 0,13 2 0 0 0,-20-1 9 0 0,1-1 1 0 0,-1 0-1 0 0,1-1 0 0 0,11-2 1 0 0,8 0 7 0 0,7 0-6 0 0,-8 1 16 0 0,40 1-1 0 0,41 2-26 0 0,-76-1 0 0 0,0-1 0 0 0,38-7 0 0 0,14-1 0 0 0,194-13 192 0 0,-118 13 12 0 0,-135 10-146 0 0,-20 0-48 0 0,-1-1 0 0 0,1 1 1 0 0,-1-1-1 0 0,1-1 1 0 0,6 0-1 0 0,66-8 89 0 0,-49 6-33 0 0,33-6 0 0 0,25-13 73 0 0,97-18 247 0 0,-122 29-333 0 0,57-6 86 0 0,-82 13-116 0 0,-20 2-2 0 0,0 0 0 0 0,0 1 0 0 0,1 1 0 0 0,18 2 0 0 0,-24-1-21 0 0,1-1 0 0 0,22-1 0 0 0,12 0 0 0 0,-26 2 0 0 0,-12 0 0 0 0,1-1 0 0 0,0 1 0 0 0,8 2 0 0 0,-9-2 7 0 0,0 0 1 0 0,-1-1-1 0 0,1 0 0 0 0,0-1 1 0 0,-1 1-1 0 0,14-4 0 0 0,5 0 6 0 0,23-4 30 0 0,-37 5-20 0 0,-1 1 0 0 0,0 0 0 0 0,1 1 0 0 0,-1 0 0 0 0,16 1 0 0 0,-11 1-20 0 0,0-1 0 0 0,-1-1 0 0 0,21-2 0 0 0,-22 1-4 0 0,33-2 1 0 0,-27 2 0 0 0,0 1 0 0 0,0 0 0 0 0,34 5 0 0 0,-13-4 64 0 0,-38 0-55 0 0,-1-1 1 0 0,1 1-1 0 0,-1-1 0 0 0,1 1 0 0 0,-1-1 1 0 0,0 0-1 0 0,0 0 0 0 0,1 0 1 0 0,-1 0-1 0 0,0 0 0 0 0,0-1 0 0 0,0 1 1 0 0,0-1-1 0 0,2-2 0 0 0,28-29 229 0 0,-14 12-156 0 0,1 3 25 0 0,-14 14-86 0 0,1-1 0 0 0,-1 0-1 0 0,0 0 1 0 0,0-1 0 0 0,-1 1 0 0 0,8-13 0 0 0,-4 4 14 0 0,0 1 0 0 0,1 0 0 0 0,10-13 0 0 0,-14 20-17 0 0,-2 0 0 0 0,1 0 0 0 0,-1-1 0 0 0,0 0-1 0 0,0 0 1 0 0,0 0 0 0 0,-1 0 0 0 0,2-12 0 0 0,5-60 136 0 0,-8 75-153 0 0,2-24 61 0 0,11-39 1 0 0,-9 48-21 0 0,-1 0 0 0 0,-1-1 1 0 0,0 0-1 0 0,-1-37 0 0 0,-3 46-30 0 0,-2 0-1 0 0,1 0 1 0 0,-1-1 0 0 0,-1 2-1 0 0,0-1 1 0 0,0 0 0 0 0,-1 1-1 0 0,-1 0 1 0 0,0 0-1 0 0,-13-17 1 0 0,12 16-12 0 0,0-1 0 0 0,1 0 0 0 0,0 0 0 0 0,0-1 0 0 0,1 0 0 0 0,1 0 0 0 0,1 0 0 0 0,-1 0 0 0 0,0-16 0 0 0,2 18 7 0 0,0 0 0 0 0,0 1 0 0 0,-2-1 1 0 0,1 0-1 0 0,-1 1 0 0 0,0 0 0 0 0,-1 0 0 0 0,-10-15 0 0 0,-5-5-7 0 0,-1 0 0 0 0,-1 2 0 0 0,-2 0 0 0 0,-1 2 0 0 0,-31-26 0 0 0,36 39 0 0 0,0 0 0 0 0,-1 2 0 0 0,-39-15 0 0 0,48 21 0 0 0,0 1 0 0 0,-1 1 0 0 0,1 0 0 0 0,-1 0 0 0 0,-23 0 0 0 0,-66 5 0 0 0,59 0 0 0 0,-47 4 0 0 0,-30 1 0 0 0,53-5 0 0 0,1 4 0 0 0,-87 19 0 0 0,-154 19 0 0 0,154-40 0 0 0,56-2 0 0 0,-272 0 52 0 0,227-2-40 0 0,33-5-12 0 0,-30 1 0 0 0,49 2 0 0 0,-19 2 0 0 0,-287 42 0 0 0,350-38 0 0 0,-65-4 0 0 0,0 0 0 0 0,2 7 0 0 0,-136 1 0 0 0,34-33 0 0 0,83 3 0 0 0,-93-11 0 0 0,-150 7 0 0 0,-37 11 0 0 0,338 14 32 0 0,-110-16 0 0 0,53 1-32 0 0,75 6 0 0 0,-1 3 0 0 0,0 2 0 0 0,0 2 0 0 0,-1 3 0 0 0,1 2 0 0 0,-54 9 0 0 0,42-1 0 0 0,-2-3 0 0 0,-119-3 0 0 0,145-7 0 0 0,-108 0 0 0 0,-27 26 0 0 0,28-2 0 0 0,7-7 0 0 0,-109 8 0 0 0,203-18 0 0 0,-87 17 0 0 0,-43 25 0 0 0,169-44 0 0 0,-30 8 0 0 0,-1-2 0 0 0,1-1 0 0 0,-1-2 0 0 0,0-2 0 0 0,-66-3 0 0 0,-85-10 0 0 0,143 8 0 0 0,0 2 0 0 0,-1 1 0 0 0,-48 9 0 0 0,66-6 0 0 0,1-1 0 0 0,-1-2 0 0 0,0-1 0 0 0,1-1 0 0 0,-1-2 0 0 0,-38-8 0 0 0,41 7 0 0 0,0 1 0 0 0,-33 0 0 0 0,-8 0 0 0 0,-46-16 0 0 0,77 12 0 0 0,1 1 0 0 0,-50-1 0 0 0,-18-1 0 0 0,44 3 0 0 0,-5-2 0 0 0,31 3 0 0 0,-1 2 0 0 0,-42 2 0 0 0,26 1 0 0 0,40-2 0 0 0,0 1 0 0 0,0 1 0 0 0,0-1 0 0 0,0 2 0 0 0,1-1 0 0 0,-1 2 0 0 0,0-1 0 0 0,0 2 0 0 0,-9 3 0 0 0,14-2 0 0 0,1-1 0 0 0,0 1 0 0 0,0 0 0 0 0,0 1 0 0 0,1-1 0 0 0,0 1 0 0 0,0 0 0 0 0,0 0 0 0 0,-4 11 0 0 0,3-6 0 0 0,2-1 0 0 0,-1 1 0 0 0,2-1 0 0 0,-4 18 0 0 0,-1 8 0 0 0,-1 0 0 0 0,0 1 0 0 0,3 0 0 0 0,1 1 0 0 0,2-1 0 0 0,1 1 0 0 0,7 62 0 0 0,-3-88 0 0 0,0 1 0 0 0,1 0 0 0 0,5 12 0 0 0,-4-12 0 0 0,-1 0 0 0 0,5 24 0 0 0,-4-14 0 0 0,8 25 0 0 0,5 21 0 0 0,-13-14 0 0 0,-5-44 0 0 0,0 0 0 0 0,1 0 0 0 0,1 0 0 0 0,0-1 0 0 0,0 1 0 0 0,1-1 0 0 0,0 1 0 0 0,9 16 0 0 0,-11-24 0 0 0,5 7 0 0 0,-1 0 0 0 0,2 0 0 0 0,8 10 0 0 0,-11-16 0 0 0,-1-1 0 0 0,1 0 0 0 0,-1 0 0 0 0,1 0 0 0 0,0 0 0 0 0,0-1 0 0 0,0 1 0 0 0,1-1 0 0 0,-1 0 0 0 0,10 2 0 0 0,18 4 0 0 0,1-2 0 0 0,0-1 0 0 0,48 0 0 0 0,30 4 0 0 0,67 3 0 0 0,-115-10 0 0 0,73 12 0 0 0,269 33 0 0 0,-129-38 0 0 0,-217-6 0 0 0,88 7 0 0 0,-57 3 0 0 0,-4 0 0 0 0,126 4 0 0 0,-115-17 0 0 0,0 5 0 0 0,111 19 0 0 0,-38 4 0 0 0,-126-24 0 0 0,84 0 0 0 0,-7-9 0 0 0,152 15 0 0 0,-190-4 0 0 0,0-3 0 0 0,150-16 0 0 0,98 2 0 0 0,-111 8 0 0 0,-50-10 0 0 0,-75 4 0 0 0,153 6 0 0 0,215 13 0 0 0,-55-7 0 0 0,-128-1 0 0 0,-38-1 0 0 0,-225-1 0 0 0,61 4 0 0 0,-68-3 0 0 0,-1 1 0 0 0,1 0 0 0 0,-1 0 0 0 0,1 1 0 0 0,15 7 0 0 0,-22-9-35 0 0,0 1 0 0 0,0 0 1 0 0,0 0-1 0 0,-1 0 0 0 0,1 0 0 0 0,0 1 1 0 0,-1-1-1 0 0,0 1 0 0 0,1-1 0 0 0,-1 1 0 0 0,0 0 1 0 0,0 0-1 0 0,-1 0 0 0 0,1 0 0 0 0,0 0 0 0 0,-1 0 1 0 0,0 1-1 0 0,0-1 0 0 0,0 0 0 0 0,0 1 0 0 0,-1-1 1 0 0,1 1-1 0 0,-1-1 0 0 0,0 1 0 0 0,0-1 0 0 0,0 1 1 0 0,0-1-1 0 0,0 1 0 0 0,-1-1 0 0 0,0 1 1 0 0,-2 5-1 0 0,-4 16-1358 0 0,-12 24 0 0 0,-3 0-5101 0 0,-3 0-1601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2:44.497"/>
    </inkml:context>
    <inkml:brush xml:id="br0">
      <inkml:brushProperty name="width" value="0.1" units="cm"/>
      <inkml:brushProperty name="height" value="0.1" units="cm"/>
      <inkml:brushProperty name="color" value="#F4F91B"/>
    </inkml:brush>
  </inkml:definitions>
  <inkml:trace contextRef="#ctx0" brushRef="#br0">7703 1444 1783 0 0,'-1'-3'173'0'0,"1"0"0"0"0,-1 0-1 0 0,1 0 1 0 0,-1 0 0 0 0,0 0-1 0 0,0 0 1 0 0,-1 0-1 0 0,-1-3 1 0 0,1 3 77 0 0,1 0 0 0 0,-1 0 0 0 0,1 0 0 0 0,0 0 0 0 0,0 0-1 0 0,0 0 1 0 0,1-1 0 0 0,-2-4 0 0 0,6-14 605 0 0,1-10 406 0 0,-5 31-1131 0 0,0 0 1 0 0,0 0-1 0 0,0 0 0 0 0,0 0 0 0 0,0 0 1 0 0,0 0-1 0 0,0 0 0 0 0,-1 0 0 0 0,1 0 0 0 0,0 0 1 0 0,-1 0-1 0 0,1 0 0 0 0,0 0 0 0 0,-1 0 1 0 0,1 0-1 0 0,-1 0 0 0 0,0 0 0 0 0,1 0 1 0 0,-1 0-1 0 0,0 0 0 0 0,0 0 0 0 0,-3-1 146 0 0,0 1-1 0 0,0 0 1 0 0,0 0-1 0 0,0 0 1 0 0,0 0 0 0 0,0 0-1 0 0,0 1 1 0 0,0 0-1 0 0,0 0 1 0 0,0 0-1 0 0,0 0 1 0 0,0 1-1 0 0,0-1 1 0 0,0 1-1 0 0,-6 2 1 0 0,4-1-116 0 0,-1-1 0 0 0,1 0 0 0 0,-1 0-1 0 0,-9-1 1 0 0,-12-1 259 0 0,-1 1 0 0 0,1 1 0 0 0,-1 1 0 0 0,1 1 0 0 0,0 2 0 0 0,0 1 0 0 0,-46 17 0 0 0,-56 32 454 0 0,91-37-532 0 0,0-1 1 0 0,-1-2 0 0 0,-49 11 0 0 0,-62 10 647 0 0,63-22-634 0 0,0-4 0 0 0,-139-1-1 0 0,162-8-170 0 0,10 0-56 0 0,-62-7-1 0 0,81 4 38 0 0,1 2 0 0 0,-1 1 0 0 0,-67 10 0 0 0,94-9-165 0 0,-17 1 25 0 0,0 0 0 0 0,-1-2 0 0 0,1 0-1 0 0,-38-5 1 0 0,48 2 66 0 0,-26 1 0 0 0,-13 0 39 0 0,-1-5-21 0 0,-25-3 62 0 0,51 4-20 0 0,-1 2 0 0 0,-50 2 0 0 0,-9-1-8 0 0,18 2 46 0 0,40 0-125 0 0,15 1-18 0 0,0-1 1 0 0,0 0 0 0 0,1-2-1 0 0,-1 0 1 0 0,-21-5-1 0 0,2-2 68 0 0,-42-6 0 0 0,34 9-50 0 0,-1 1 0 0 0,-82 3 0 0 0,96 2-33 0 0,-33-3 0 0 0,-8-1 24 0 0,28 3-18 0 0,8 0 72 0 0,-37 5 0 0 0,5 0 7 0 0,-122-8 0 0 0,40-2-24 0 0,53 0-3 0 0,67 3-47 0 0,1 1-1 0 0,-1 1 1 0 0,-30 4 0 0 0,19 2 3 0 0,1-2-1 0 0,-1-2 0 0 0,0-1 1 0 0,0-3-1 0 0,-41-7 1 0 0,59 8-26 0 0,-1 0 0 0 0,1 1 0 0 0,-44 4 1 0 0,37 0 0 0 0,-46-4 0 0 0,11-6 48 0 0,33 2 2 0 0,-39 0 0 0 0,38 5-25 0 0,1-2 1 0 0,0-2-1 0 0,-52-11 0 0 0,66 11-34 0 0,-1 1 1 0 0,-19 0-1 0 0,19 2 20 0 0,1-1 1 0 0,-26-6-1 0 0,16 2-25 0 0,-29-3 0 0 0,6 2 57 0 0,25 3-52 0 0,1 2 0 0 0,-1 0 0 0 0,-28 3 0 0 0,-78 12 12 0 0,13-1-26 0 0,102-11 3 0 0,-228 19 64 0 0,186-14-32 0 0,-108-4 0 0 0,-59-20 32 0 0,-21-1-11 0 0,199 17-40 0 0,-199-3 49 0 0,44 0-8 0 0,135 1-44 0 0,-65 3-10 0 0,64 2 0 0 0,-23-3 0 0 0,75 4 4 0 0,0-1 16 0 0,0 0 0 0 0,-35-3 0 0 0,18 3-20 0 0,28 0 0 0 0,0-1 0 0 0,0 0 0 0 0,-13-1 0 0 0,17 1 9 0 0,-1 0 0 0 0,0-1 1 0 0,0 1-1 0 0,0-1 0 0 0,0 0 0 0 0,0 0 1 0 0,0 0-1 0 0,1-1 0 0 0,-1 1 0 0 0,1-1 0 0 0,-1 1 1 0 0,1-1-1 0 0,-1 0 0 0 0,1 0 0 0 0,0 0 1 0 0,0 0-1 0 0,0 0 0 0 0,0 0 0 0 0,0-1 0 0 0,0 1 1 0 0,1-1-1 0 0,-3-4 0 0 0,-5-16 68 0 0,-4-16 50 0 0,9 21-106 0 0,1 0 1 0 0,0-1-1 0 0,2 1 0 0 0,0-1 1 0 0,1 1-1 0 0,1-1 0 0 0,1 1 1 0 0,7-35-1 0 0,-7 44-13 0 0,-1-1 0 0 0,0 0 0 0 0,0-1 0 0 0,-1 1 0 0 0,-1-17 0 0 0,-12-52 62 0 0,7 48-60 0 0,-4-34-10 0 0,9 58 5 0 0,-1-1 0 0 0,0 1 0 0 0,0-1 0 0 0,-1 1 1 0 0,0 0-1 0 0,0 0 0 0 0,-6-9 0 0 0,3 7 3 0 0,1-1-1 0 0,-5-14 1 0 0,-54-211 56 0 0,60 217-64 0 0,1 0 0 0 0,1-1 0 0 0,1 1 0 0 0,2-22 0 0 0,-1 20 0 0 0,0 3 0 0 0,1-1 0 0 0,0 1 0 0 0,2 0 0 0 0,0 0 0 0 0,0 0 0 0 0,2 1 0 0 0,0-1 0 0 0,1 1 0 0 0,1 0 0 0 0,14-24 0 0 0,-15 31 0 0 0,2 0 0 0 0,14-13 0 0 0,10-14 0 0 0,-29 33 0 0 0,0-1 0 0 0,0 1 0 0 0,0 0 0 0 0,1 0 0 0 0,-1 0 0 0 0,1 0 0 0 0,0 0 0 0 0,0 1 0 0 0,0 0 0 0 0,0 0 0 0 0,0 0 0 0 0,1 0 0 0 0,-1 1 0 0 0,0 0 0 0 0,1-1 0 0 0,-1 2 0 0 0,10-2 0 0 0,5 1 0 0 0,0 1 0 0 0,1 1 0 0 0,19 3 0 0 0,-1 0 0 0 0,92 9 0 0 0,-72-6 0 0 0,0-2 0 0 0,91-5 0 0 0,-48-5 0 0 0,176 12 0 0 0,-228-6 0 0 0,92-9 0 0 0,-140 8 0 0 0,51-8 0 0 0,-33 5 0 0 0,1 0 0 0 0,19 0 0 0 0,86-3 0 0 0,0-1 0 0 0,-57 8 0 0 0,131-6 0 0 0,-82 3 0 0 0,-35 1 0 0 0,332-3 0 0 0,-343 6 0 0 0,398 2 0 0 0,-373-5 0 0 0,107 13 0 0 0,29 1 0 0 0,-125-15 0 0 0,-14 1 0 0 0,112 11 0 0 0,-39 16 0 0 0,-99-13 0 0 0,0-3 0 0 0,124 2 0 0 0,-78-12 0 0 0,139 19 0 0 0,-220-15 0 0 0,215 14 0 0 0,-128-19 0 0 0,111 2 0 0 0,57 8 0 0 0,-50-7 0 0 0,-198-4 0 0 0,162-3 0 0 0,-134 9 0 0 0,281 10 0 0 0,-280-14 0 0 0,121 3 0 0 0,-51 17 0 0 0,-72-9 0 0 0,66 17 0 0 0,-94-18 0 0 0,-1 1 0 0 0,38 18 0 0 0,-71-27 0 0 0,34 13 0 0 0,0 1 0 0 0,67 42 0 0 0,-86-44 0 0 0,-1 0 0 0 0,-1 1 0 0 0,0 1 0 0 0,16 19 0 0 0,-19-17-7 0 0,0 1 0 0 0,-1 1 0 0 0,-1 0 0 0 0,0 0-1 0 0,-2 1 1 0 0,-1 1 0 0 0,0-1 0 0 0,5 24 0 0 0,-12-37 7 0 0,0 0 0 0 0,-1 0 0 0 0,0 0 0 0 0,0 0 0 0 0,-1 0 0 0 0,0 0 0 0 0,0 0 0 0 0,-1 0 0 0 0,0 0 0 0 0,-1 0 0 0 0,1 0 0 0 0,-1 0 0 0 0,-1 0 0 0 0,0-1 0 0 0,0 1 0 0 0,0-1 0 0 0,-1 0 0 0 0,0 0 0 0 0,-10 12 0 0 0,-73 85-42 0 0,52-64-278 0 0,1 1-1 0 0,-31 50 0 0 0,34-34-854 0 0,3 0 0 0 0,2 2 0 0 0,3 1 0 0 0,-16 64 0 0 0,16-41-730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51.770"/>
    </inkml:context>
    <inkml:brush xml:id="br0">
      <inkml:brushProperty name="width" value="0.1" units="cm"/>
      <inkml:brushProperty name="height" value="0.1" units="cm"/>
      <inkml:brushProperty name="color" value="#F4F91B"/>
    </inkml:brush>
  </inkml:definitions>
  <inkml:trace contextRef="#ctx0" brushRef="#br0">1471 49 2327 0 0,'-109'-6'4504'0'0,"89"5"-3796"0"0,-35 1-1 0 0,18 1-287 0 0,30-2-353 0 0,0 0 0 0 0,0-1 1 0 0,0 0-1 0 0,0 0 0 0 0,0-1 0 0 0,-9-4 0 0 0,-15-4 342 0 0,18 7-252 0 0,0 1 1 0 0,0 1-1 0 0,0 0 1 0 0,-1 0-1 0 0,1 2 1 0 0,-25 1-1 0 0,-44 3 330 0 0,28-1 54 0 0,-68 11 1 0 0,41-3-127 0 0,0-4 1 0 0,-91-2-1 0 0,78-4-271 0 0,52 1-216 0 0,0 3 0 0 0,1 1 0 0 0,-1 2-1 0 0,1 1 1 0 0,-60 24 0 0 0,52-15-247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6:22.145"/>
    </inkml:context>
    <inkml:brush xml:id="br0">
      <inkml:brushProperty name="width" value="0.1" units="cm"/>
      <inkml:brushProperty name="height" value="0.1" units="cm"/>
      <inkml:brushProperty name="color" value="#E71224"/>
    </inkml:brush>
  </inkml:definitions>
  <inkml:trace contextRef="#ctx0" brushRef="#br0">372 131 5095 0 0,'1'-4'89'0'0,"-1"-2"24"0"0,0 0 0 0 0,1 0 1 0 0,0 0-1 0 0,0 0 0 0 0,0 0 1 0 0,1 0-1 0 0,0 0 0 0 0,0 0 1 0 0,1 0-1 0 0,-1 1 0 0 0,7-9 0 0 0,-2 1 201 0 0,-5 10-279 0 0,0 0 0 0 0,0 0 1 0 0,0 0-1 0 0,0 0 0 0 0,0 0 0 0 0,1 0 0 0 0,-1 0 0 0 0,1 1 0 0 0,0-1 0 0 0,5-3 0 0 0,-19 34 859 0 0,-17 24-11 0 0,2 1 0 0 0,3 1 1 0 0,-20 67-1 0 0,-16 91 6 0 0,53-197-760 0 0,5-12-33 0 0,-1 1 0 0 0,1 0 0 0 0,0-1 0 0 0,0 1 0 0 0,-1 6 1 0 0,3-14 70 0 0,0-1 1 0 0,0 0 0 0 0,0 0 0 0 0,0 1 0 0 0,1-1 0 0 0,0 1-1 0 0,0-1 1 0 0,3-5 0 0 0,25-37-70 0 0,-23 36-2 0 0,15-23 5 0 0,34-72 1 0 0,-50 92-94 0 0,0 0 1 0 0,-2-1 0 0 0,1 0 0 0 0,-2 0-1 0 0,0 0 1 0 0,0-1 0 0 0,-2 1-1 0 0,0-21 1 0 0,-1 32-7 0 0,0 0 1 0 0,-1 0-1 0 0,0-1 0 0 0,1 1 0 0 0,-2 0 1 0 0,1 0-1 0 0,0 0 0 0 0,-1 0 1 0 0,0 0-1 0 0,0 0 0 0 0,0 1 1 0 0,0-1-1 0 0,-1 1 0 0 0,-4-6 1 0 0,5 7-3 0 0,0 0 1 0 0,-1 0 0 0 0,1 0 0 0 0,0 0 0 0 0,-1 1 0 0 0,1-1 0 0 0,-1 1-1 0 0,0 0 1 0 0,1 0 0 0 0,-1 0 0 0 0,0 0 0 0 0,0 0 0 0 0,0 0-1 0 0,0 1 1 0 0,0 0 0 0 0,0-1 0 0 0,0 1 0 0 0,0 0 0 0 0,0 0 0 0 0,0 1-1 0 0,-4 0 1 0 0,-3 2-11 0 0,1 0-1 0 0,0 0 0 0 0,-1 1 0 0 0,1 0 1 0 0,1 1-1 0 0,-1 0 0 0 0,1 0 0 0 0,-1 1 1 0 0,2 0-1 0 0,-1 1 0 0 0,1 0 0 0 0,0 0 1 0 0,0 0-1 0 0,1 1 0 0 0,-9 13 0 0 0,8-10-3 0 0,0 0 0 0 0,1 0-1 0 0,0 1 1 0 0,0 0 0 0 0,2 1-1 0 0,-1-1 1 0 0,2 1 0 0 0,0 0-1 0 0,0 0 1 0 0,1 0 0 0 0,0 16-1 0 0,2-18 48 0 0,0-1 0 0 0,2 0 0 0 0,-1 0 0 0 0,1 0 0 0 0,1 0 0 0 0,4 13 0 0 0,-5-19-18 0 0,-1-1-1 0 0,1 1 0 0 0,-1-1 0 0 0,1 1 1 0 0,0-1-1 0 0,0 0 0 0 0,0 0 0 0 0,1 0 1 0 0,-1 0-1 0 0,1 0 0 0 0,0 0 0 0 0,0-1 1 0 0,0 1-1 0 0,0-1 0 0 0,0 0 0 0 0,0 0 1 0 0,1 0-1 0 0,-1 0 0 0 0,6 1 0 0 0,-5-2 39 0 0,0-1 0 0 0,0 1 0 0 0,0-1 0 0 0,0 0-1 0 0,0-1 1 0 0,-1 1 0 0 0,1-1 0 0 0,0 0 0 0 0,0 0-1 0 0,0 0 1 0 0,6-3 0 0 0,41-22 380 0 0,-39 19-322 0 0,-5 3-90 0 0,-1 0 1 0 0,0-1-1 0 0,0 0 1 0 0,0 0-1 0 0,-1 0 0 0 0,0-1 1 0 0,0 1-1 0 0,0-1 1 0 0,-1-1-1 0 0,0 1 1 0 0,0 0-1 0 0,0-1 1 0 0,-1 0-1 0 0,0 0 1 0 0,-1 0-1 0 0,1 0 1 0 0,-1 0-1 0 0,1-10 1 0 0,-2 12-20 0 0,0 0 0 0 0,-1 0 1 0 0,0 0-1 0 0,0 0 0 0 0,0 0 1 0 0,0 0-1 0 0,-1 0 0 0 0,0 1 0 0 0,0-1 1 0 0,0 0-1 0 0,0 0 0 0 0,-1 1 1 0 0,0-1-1 0 0,0 1 0 0 0,0-1 0 0 0,-1 1 1 0 0,1 0-1 0 0,-1 0 0 0 0,0 0 1 0 0,0 0-1 0 0,0 0 0 0 0,-1 1 1 0 0,1-1-1 0 0,-1 1 0 0 0,0 0 0 0 0,0 0 1 0 0,0 1-1 0 0,-7-4 0 0 0,0 1-2 0 0,0 0 0 0 0,0 1 0 0 0,0 1 0 0 0,0-1 0 0 0,0 2 0 0 0,-19-3 0 0 0,23 5 0 0 0,-1 0 0 0 0,0 0 0 0 0,1 1 0 0 0,-1-1 0 0 0,1 2 0 0 0,-1-1 0 0 0,1 1 0 0 0,-1 0 0 0 0,1 1 0 0 0,0-1 0 0 0,-7 5 0 0 0,4-2 96 0 0,0 1-1 0 0,1 0 1 0 0,-1 1 0 0 0,1 0-1 0 0,1 0 1 0 0,0 1-1 0 0,0 0 1 0 0,0 1 0 0 0,-8 11-1 0 0,12-14-31 0 0,0 1 0 0 0,0 0-1 0 0,1 0 1 0 0,0 1 0 0 0,0-1 0 0 0,0 0-1 0 0,1 1 1 0 0,0 0 0 0 0,1-1 0 0 0,0 1-1 0 0,0 0 1 0 0,1 0 0 0 0,0 0-1 0 0,0 9 1 0 0,1-9-104 0 0,0 0 0 0 0,1 0 0 0 0,-1-1 0 0 0,1 1 0 0 0,1-1 0 0 0,-1 1 0 0 0,2-1 0 0 0,3 8 0 0 0,-5-11-50 0 0,0-1 1 0 0,1 0 0 0 0,-1 0-1 0 0,1 0 1 0 0,0 0-1 0 0,0 0 1 0 0,0-1 0 0 0,0 1-1 0 0,0-1 1 0 0,0 0 0 0 0,1 1-1 0 0,-1-2 1 0 0,1 1-1 0 0,0 0 1 0 0,-1-1 0 0 0,1 0-1 0 0,7 2 1 0 0,-2-2 96 0 0,1 0 0 0 0,-1-1 0 0 0,1 0 0 0 0,0 0 0 0 0,-1-1 1 0 0,1 0-1 0 0,-1-1 0 0 0,0 0 0 0 0,1-1 0 0 0,-1 0 0 0 0,0 0 0 0 0,0-1 0 0 0,-1 0 0 0 0,1 0 0 0 0,10-8 1 0 0,-2 1 11 0 0,-1-1 0 0 0,0-1 1 0 0,-1-1-1 0 0,0 0 0 0 0,-1-1 1 0 0,14-18-1 0 0,-23 26-9 0 0,1-1-1 0 0,-1 1 1 0 0,-1-1 0 0 0,0 0-1 0 0,0 0 1 0 0,0-1-1 0 0,-1 1 1 0 0,-1-1 0 0 0,3-9-1 0 0,-4 14-4 0 0,-1 0-1 0 0,0 0 0 0 0,1 0 1 0 0,-2 0-1 0 0,1-1 0 0 0,0 1 1 0 0,-1 0-1 0 0,0 0 0 0 0,0 0 1 0 0,0 0-1 0 0,0 1 1 0 0,0-1-1 0 0,-1 0 0 0 0,0 0 1 0 0,0 1-1 0 0,0-1 0 0 0,0 1 1 0 0,0 0-1 0 0,-1-1 0 0 0,0 1 1 0 0,-5-5-1 0 0,2 3 2 0 0,0 0 0 0 0,0 1 0 0 0,0 0-1 0 0,0 0 1 0 0,-1 0 0 0 0,1 1 0 0 0,-1 0-1 0 0,0 0 1 0 0,0 1 0 0 0,0 0 0 0 0,0 0-1 0 0,-1 1 1 0 0,1 0 0 0 0,0 0 0 0 0,-1 0-1 0 0,1 1 1 0 0,-1 0 0 0 0,1 1 0 0 0,0-1-1 0 0,-1 2 1 0 0,1-1 0 0 0,-9 3 0 0 0,8-1-19 0 0,0 0 1 0 0,-1 1-1 0 0,2 0 1 0 0,-1 0-1 0 0,0 1 1 0 0,1 0 0 0 0,0 0-1 0 0,0 0 1 0 0,0 1-1 0 0,1 0 1 0 0,0 1-1 0 0,0-1 1 0 0,1 1-1 0 0,0 0 1 0 0,0 1 0 0 0,0-1-1 0 0,1 1 1 0 0,-5 13-1 0 0,-1 7-749 0 0,-6 29 0 0 0,4-4-858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53.377"/>
    </inkml:context>
    <inkml:brush xml:id="br0">
      <inkml:brushProperty name="width" value="0.1" units="cm"/>
      <inkml:brushProperty name="height" value="0.1" units="cm"/>
      <inkml:brushProperty name="color" value="#F4F91B"/>
    </inkml:brush>
  </inkml:definitions>
  <inkml:trace contextRef="#ctx0" brushRef="#br0">0 15 919 0 0,'10'-2'0'0'0,"-1"-2"80"0"0,0 1-80 0 0,0-3 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55.044"/>
    </inkml:context>
    <inkml:brush xml:id="br0">
      <inkml:brushProperty name="width" value="0.1" units="cm"/>
      <inkml:brushProperty name="height" value="0.1" units="cm"/>
      <inkml:brushProperty name="color" value="#F4F91B"/>
    </inkml:brush>
  </inkml:definitions>
  <inkml:trace contextRef="#ctx0" brushRef="#br0">1616 37 3023 0 0,'0'0'138'0'0,"-1"0"-57"0"0,0 1-76 0 0,-1-1 0 0 0,0 1 0 0 0,0-1 0 0 0,1 1 1 0 0,-1 0-1 0 0,0 0 0 0 0,1 0 0 0 0,-1 0 0 0 0,1 0 0 0 0,-1 0 0 0 0,1 0 0 0 0,-3 2 0 0 0,4-2 17 0 0,-1 0 0 0 0,0 0 0 0 0,1 0 0 0 0,-1 0-1 0 0,0-1 1 0 0,0 1 0 0 0,0 0 0 0 0,0-1 0 0 0,1 1-1 0 0,-1-1 1 0 0,0 1 0 0 0,0-1 0 0 0,0 1 0 0 0,0-1 0 0 0,-1 0-1 0 0,1 1 1 0 0,0-1 0 0 0,0 0 0 0 0,0 0 0 0 0,0 0-1 0 0,0 0 1 0 0,-2 0 0 0 0,-5-5 1562 0 0,8 5-1554 0 0,0 0 0 0 0,0 0 0 0 0,0 0 0 0 0,0 0 0 0 0,-1 0 0 0 0,1 0 0 0 0,0 0 1 0 0,0 0-1 0 0,0 0 0 0 0,0 0 0 0 0,0 0 0 0 0,-1 0 0 0 0,1 0 0 0 0,0-1 0 0 0,0 1 0 0 0,0 0 0 0 0,0 0 0 0 0,0 0 0 0 0,-1 0 0 0 0,1 0 0 0 0,0 0 0 0 0,0 0 0 0 0,0-1 0 0 0,0 1 0 0 0,0 0 0 0 0,0 0 1 0 0,0 0-1 0 0,0 0 0 0 0,0 0 0 0 0,0-1 0 0 0,0 1 0 0 0,0 0 0 0 0,0 0 0 0 0,-1 0 0 0 0,1 0 0 0 0,0-1 0 0 0,0 1 0 0 0,0 0 0 0 0,1 0 0 0 0,-1 0 0 0 0,0 0 0 0 0,0-1 0 0 0,0 1 0 0 0,0 0 0 0 0,0 0 1 0 0,0 0-1 0 0,0 0 0 0 0,0 0 0 0 0,0-1 0 0 0,0 1-15 0 0,0 0-1 0 0,0 0 1 0 0,-1 0 0 0 0,1 0 0 0 0,0 0 0 0 0,0 0 0 0 0,0 0-1 0 0,-1 0 1 0 0,1 0 0 0 0,0 0 0 0 0,0 0 0 0 0,0 0-1 0 0,-1 0 1 0 0,1 0 0 0 0,0 0 0 0 0,0 0 0 0 0,0 0 0 0 0,-1 0-1 0 0,1 0 1 0 0,0 0 0 0 0,0-1 0 0 0,0 1 0 0 0,0 0 0 0 0,-1 0-1 0 0,1 0 1 0 0,0 0 0 0 0,0 0 0 0 0,0-1 0 0 0,0 1-1 0 0,0 0 1 0 0,0 0 0 0 0,-1-1 0 0 0,1 1-9 0 0,0 0 1 0 0,0 0-1 0 0,0 0 0 0 0,0 0 0 0 0,0 0 1 0 0,0-1-1 0 0,0 1 0 0 0,0 0 0 0 0,0 0 1 0 0,0 0-1 0 0,0 0 0 0 0,0 0 1 0 0,-1 0-1 0 0,1 0 0 0 0,0-1 0 0 0,0 1 1 0 0,0 0-1 0 0,0 0 0 0 0,0 0 1 0 0,0 0-1 0 0,-1 0 0 0 0,1 0 0 0 0,0 0 1 0 0,0 0-1 0 0,0 0 0 0 0,0 0 1 0 0,0 0-1 0 0,-1 0 0 0 0,1 0 0 0 0,0 0 1 0 0,0 0-1 0 0,0 0 0 0 0,0 0 0 0 0,0 0 1 0 0,-1 0-1 0 0,1 0 0 0 0,0 0 1 0 0,0 0-1 0 0,0 0 0 0 0,0 0 0 0 0,0 0 1 0 0,-1 0-1 0 0,1 0 0 0 0,0 0 1 0 0,0 1-1 0 0,0-1 0 0 0,0 0 0 0 0,-4 1 142 0 0,1-1 0 0 0,0 1-1 0 0,-1-1 1 0 0,1 0-1 0 0,-1 0 1 0 0,1 0-1 0 0,0 0 1 0 0,-1-1 0 0 0,1 1-1 0 0,-1-1 1 0 0,1 0-1 0 0,-6-3 1 0 0,-8 0 117 0 0,-180-13 1414 0 0,97 10-1086 0 0,67 5-414 0 0,-172-8 618 0 0,27 23-543 0 0,83-5-161 0 0,-70 7 12 0 0,-86 5-31 0 0,128-6-333 0 0,42 5-3497 0 0,29-5-387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56.614"/>
    </inkml:context>
    <inkml:brush xml:id="br0">
      <inkml:brushProperty name="width" value="0.1" units="cm"/>
      <inkml:brushProperty name="height" value="0.1" units="cm"/>
      <inkml:brushProperty name="color" value="#F4F91B"/>
    </inkml:brush>
  </inkml:definitions>
  <inkml:trace contextRef="#ctx0" brushRef="#br0">2241 10 3567 0 0,'-89'-7'2752'0'0,"-91"5"-808"0"0,20 4-1352 0 0,-77 11 457 0 0,195-9-807 0 0,14-2-60 0 0,-219 9 1129 0 0,-393-17 857 0 0,544 7-2183 0 0,-107 4 628 0 0,146 0-2027 0 0,-87 16 0 0 0,83-5-1541 0 0,4 1-156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57.996"/>
    </inkml:context>
    <inkml:brush xml:id="br0">
      <inkml:brushProperty name="width" value="0.1" units="cm"/>
      <inkml:brushProperty name="height" value="0.1" units="cm"/>
      <inkml:brushProperty name="color" value="#F4F91B"/>
    </inkml:brush>
  </inkml:definitions>
  <inkml:trace contextRef="#ctx0" brushRef="#br0">2384 126 455 0 0,'-4'-2'387'0'0,"0"1"-1"0"0,0 0 0 0 0,0 0 1 0 0,0 0-1 0 0,0 1 0 0 0,0-1 1 0 0,0 1-1 0 0,-1 0 0 0 0,-6 1 0 0 0,3-1-507 0 0,-98 9 2034 0 0,-20-8-771 0 0,65-1-500 0 0,-87 0 999 0 0,65 6-1174 0 0,-33 1-34 0 0,-220-14 547 0 0,269 3-663 0 0,-405-36 886 0 0,284-2-1072 0 0,20 2 38 0 0,142 36-152 0 0,1 1 0 0 0,-1 1-1 0 0,1 2 1 0 0,-45 3 0 0 0,-102 34-2122 0 0,121-24 514 0 0,-10 1-2553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3:07.335"/>
    </inkml:context>
    <inkml:brush xml:id="br0">
      <inkml:brushProperty name="width" value="0.1" units="cm"/>
      <inkml:brushProperty name="height" value="0.1" units="cm"/>
      <inkml:brushProperty name="color" value="#F4F91B"/>
    </inkml:brush>
  </inkml:definitions>
  <inkml:trace contextRef="#ctx0" brushRef="#br0">598 1155 1495 0 0,'-11'-17'1073'0'0,"11"15"-931"0"0,-1 0 0 0 0,0 1 0 0 0,1-1-1 0 0,-1 1 1 0 0,0-1 0 0 0,0 0 0 0 0,0 1 0 0 0,0 0-1 0 0,-1-1 1 0 0,1 1 0 0 0,0 0 0 0 0,-3-3-1 0 0,3 4-120 0 0,1 0 0 0 0,-1 0 0 0 0,1 0 0 0 0,0 0-1 0 0,-1 0 1 0 0,1 0 0 0 0,-1 0 0 0 0,1 0 0 0 0,-1 0-1 0 0,1 0 1 0 0,0 0 0 0 0,-1 0 0 0 0,1 0-1 0 0,-1 0 1 0 0,1 0 0 0 0,0 0 0 0 0,-1 1 0 0 0,1-1-1 0 0,-1 0 1 0 0,0 1 0 0 0,1-1-3 0 0,0 0 0 0 0,-1 0-1 0 0,1 1 1 0 0,-1-1 0 0 0,1 0 0 0 0,-1 0 0 0 0,1 0 0 0 0,-1 0-1 0 0,1 1 1 0 0,-1-1 0 0 0,1 0 0 0 0,-1 0 0 0 0,1 0 0 0 0,-1 0-1 0 0,1 0 1 0 0,-1 0 0 0 0,1 0 0 0 0,-1 0 0 0 0,1-1-1 0 0,-1 1 1 0 0,1 0 0 0 0,-1 0 0 0 0,1 0 0 0 0,-1 0 0 0 0,0-1-1 0 0,-6-4 206 0 0,0 1-1 0 0,-1 1 1 0 0,0-1 0 0 0,1 1-1 0 0,-1 0 1 0 0,0 1-1 0 0,-9-2 1 0 0,12 3-102 0 0,0 1 1 0 0,1-1 0 0 0,-1 1 0 0 0,0 0-1 0 0,1 0 1 0 0,-1 0 0 0 0,0 0 0 0 0,1 1 0 0 0,-1 0-1 0 0,0 0 1 0 0,1 0 0 0 0,-1 1 0 0 0,1-1-1 0 0,-5 4 1 0 0,4-2-70 0 0,1 1 0 0 0,-1 0 0 0 0,1 0 0 0 0,0 1 0 0 0,0-1 0 0 0,0 1 0 0 0,1 0 0 0 0,-5 8 0 0 0,3-5 54 0 0,1-1 0 0 0,-13 13 1 0 0,13-15-68 0 0,-3 1 536 0 0,7-6-517 0 0,0 0 0 0 0,0-1 0 0 0,0 1 0 0 0,-1 0 0 0 0,1 0 0 0 0,0 0 0 0 0,0-1 0 0 0,0 1 0 0 0,-1 0 0 0 0,1 0 0 0 0,0-1 0 0 0,0 1 0 0 0,0 0 0 0 0,0 0 0 0 0,0-1 0 0 0,-1 1 0 0 0,1 0 0 0 0,0-1 0 0 0,0 1 0 0 0,0 0 0 0 0,0 0 0 0 0,0-1 0 0 0,0 1 0 0 0,0 0 0 0 0,0-1 0 0 0,0 1 0 0 0,0 0 0 0 0,0-1 0 0 0,1 1 0 0 0,-1 0 0 0 0,0-1 0 0 0,-1 1 14 0 0,0-1-1 0 0,0 1 1 0 0,0-1 0 0 0,0 1-1 0 0,0 0 1 0 0,0 0-1 0 0,0-1 1 0 0,0 1 0 0 0,0 0-1 0 0,0 0 1 0 0,0 0-1 0 0,0 0 1 0 0,0 0 0 0 0,0 0-1 0 0,-1 0 1 0 0,0 1-1 0 0,-1-1 123 0 0,0 1 0 0 0,0-1-1 0 0,0 0 1 0 0,0-1 0 0 0,0 1-1 0 0,0 0 1 0 0,0-1 0 0 0,-5-1-1 0 0,4 0-16 0 0,0 1-1 0 0,0 0 0 0 0,-1-1 1 0 0,1 2-1 0 0,-1-1 1 0 0,1 0-1 0 0,-1 1 0 0 0,1 0 1 0 0,-1 0-1 0 0,1 0 1 0 0,-1 1-1 0 0,1-1 0 0 0,-1 1 1 0 0,1 0-1 0 0,-1 1 1 0 0,1-1-1 0 0,0 1 0 0 0,0-1 1 0 0,-5 4-1 0 0,9-5-159 0 0,0 0 1 0 0,0 0-1 0 0,-1 0 0 0 0,1 0 1 0 0,0 0-1 0 0,0 0 0 0 0,0 0 0 0 0,-1 0 1 0 0,1 0-1 0 0,0 0 0 0 0,0 0 0 0 0,0 0 1 0 0,-1 0-1 0 0,1 1 0 0 0,0-1 0 0 0,0 0 1 0 0,0 0-1 0 0,0 0 0 0 0,-1 0 0 0 0,1 0 1 0 0,0 1-1 0 0,0-1 0 0 0,0 0 0 0 0,0 0 1 0 0,0 0-1 0 0,0 1 0 0 0,0-1 0 0 0,-1 0 1 0 0,1 0-1 0 0,0 0 0 0 0,0 1 0 0 0,0-1 1 0 0,0 0-1 0 0,0 0 0 0 0,0 1 0 0 0,0-1 1 0 0,0 0-1 0 0,0 0 0 0 0,0 0 1 0 0,0 1-1 0 0,0-1 0 0 0,0 0 0 0 0,0 0 1 0 0,1 0-1 0 0,-1 1 0 0 0,0-1 0 0 0,0 0 1 0 0,0 0-1 0 0,0 0 0 0 0,0 1 0 0 0,0-1 1 0 0,0 0-1 0 0,1 0 0 0 0,-1 0 0 0 0,0 0 1 0 0,0 1-1 0 0,0-1 0 0 0,0 0 0 0 0,1 0 1 0 0,-1 0-1 0 0,0 0 0 0 0,1 1 21 0 0,0-1-1 0 0,0 0 1 0 0,0 0 0 0 0,0 0-1 0 0,-1 0 1 0 0,1 0 0 0 0,0 0-1 0 0,0 0 1 0 0,0 0-1 0 0,0 0 1 0 0,0 0 0 0 0,-1 0-1 0 0,1 0 1 0 0,0 0 0 0 0,1-1-1 0 0,0 0 44 0 0,1-1 0 0 0,-1 1-1 0 0,1 0 1 0 0,-1 0 0 0 0,1 1-1 0 0,-1-1 1 0 0,1 0 0 0 0,0 1-1 0 0,-1 0 1 0 0,1-1 0 0 0,0 1-1 0 0,0 0 1 0 0,-1 0 0 0 0,1 1-1 0 0,0-1 1 0 0,-1 1 0 0 0,6 1-1 0 0,-3-1-29 0 0,0 0 0 0 0,0-1 0 0 0,1 1 0 0 0,-1-1 0 0 0,0 0 0 0 0,0 0 0 0 0,1-1 0 0 0,-1 0 0 0 0,0 0 0 0 0,0 0 0 0 0,0 0 0 0 0,0-1-1 0 0,0 0 1 0 0,0 0 0 0 0,0 0 0 0 0,-1 0 0 0 0,1-1 0 0 0,6-5 0 0 0,4-1 44 0 0,0 1 0 0 0,0 0 0 0 0,1 0 0 0 0,0 2 0 0 0,31-8-1 0 0,-38 12 0 0 0,1 2 0 0 0,0-1 0 0 0,-1 1 0 0 0,16 2 0 0 0,8 0 2 0 0,-15-2 7 0 0,-7-1-49 0 0,0 1 0 0 0,1 1-1 0 0,-1-1 1 0 0,0 2 0 0 0,1 0 0 0 0,-1 0-1 0 0,14 5 1 0 0,26 9 46 0 0,-35-11-48 0 0,0 0 0 0 0,21 10 0 0 0,-37-15-52 0 0,10 5 0 0 0,0 0 0 0 0,0 0 0 0 0,1-1 0 0 0,-1 0 0 0 0,1-1 0 0 0,18 3 0 0 0,76 10 128 0 0,83-7 11 0 0,-78-7-11 0 0,-9 4 125 0 0,-92-6-232 0 0,0 0-1 0 0,1-1 1 0 0,-1 1-1 0 0,0-2 0 0 0,18-4 1 0 0,-18 4-2 0 0,-1 0 0 0 0,1 0 0 0 0,0 1 0 0 0,0 0 0 0 0,0 1 0 0 0,16 0 0 0 0,-1 5-19 0 0,-12-3 0 0 0,-1 0 0 0 0,17 0 0 0 0,-20-1 8 0 0,-1 0-1 0 0,0 0 1 0 0,0 1-1 0 0,0 0 1 0 0,-1 0-1 0 0,10 4 1 0 0,4 2 3 0 0,-9-6-11 0 0,0 0 0 0 0,-1-1 0 0 0,1 0 0 0 0,11-1 0 0 0,34 4 0 0 0,22 1 114 0 0,-55-5-107 0 0,37 5 0 0 0,-18-2-7 0 0,-33-2 10 0 0,1-1 1 0 0,-1 1 0 0 0,0 0 0 0 0,0 1-1 0 0,15 5 1 0 0,-17-5-2 0 0,0 0 1 0 0,0-1-1 0 0,0 0 0 0 0,0 0 1 0 0,8 0-1 0 0,25 4-1 0 0,-4 2-8 0 0,16 4 0 0 0,-44-9 10 0 0,0-1 0 0 0,0 1 0 0 0,0-2-1 0 0,1 1 1 0 0,-1-1 0 0 0,0-1 0 0 0,0 1 0 0 0,0-2 0 0 0,1 1 0 0 0,-1-1-1 0 0,0 0 1 0 0,11-5 0 0 0,-4 4-10 0 0,-13 3 0 0 0,0 0 0 0 0,-1 0 0 0 0,1-1 0 0 0,0 1 0 0 0,0-1 0 0 0,0 1 0 0 0,0-1 0 0 0,0 0 0 0 0,-1 0 0 0 0,1 0 0 0 0,1-1 0 0 0,1 1 0 0 0,0-1 0 0 0,1 1 0 0 0,-1 0 0 0 0,0 0 0 0 0,0 0 0 0 0,0 1 0 0 0,1-1 0 0 0,-1 1 0 0 0,7 0 0 0 0,-8 0 0 0 0,11 1 0 0 0,-11 0 0 0 0,0-1 0 0 0,0 0 0 0 0,0 0 0 0 0,0 0 0 0 0,0-1 0 0 0,4 0 0 0 0,1 0 0 0 0,-1 0 0 0 0,0 0 0 0 0,0 1 0 0 0,9 0 0 0 0,-7 0 0 0 0,15-3 22 0 0,-21 2-17 0 0,0 0-1 0 0,0 1 1 0 0,1-1 0 0 0,-1 1-1 0 0,0 0 1 0 0,1 0 0 0 0,-1 0-1 0 0,6 2 1 0 0,-5-2-2 0 0,1 1 1 0 0,-1-1-1 0 0,0 0 1 0 0,0 0-1 0 0,0-1 0 0 0,0 1 1 0 0,0-1-1 0 0,0 0 1 0 0,0 0-1 0 0,0 0 0 0 0,5-3 1 0 0,-5 3 0 0 0,1-1 0 0 0,-1 1-1 0 0,1 0 1 0 0,0 0 0 0 0,6 0 0 0 0,-9-1 0 0 0,0 1 1 0 0,0 0-1 0 0,0-1 0 0 0,0 0 0 0 0,0 1 1 0 0,0-1-1 0 0,0 0 0 0 0,-1 0 0 0 0,1 0 1 0 0,-1 0-1 0 0,1 0 0 0 0,-1 0 0 0 0,2-4 1 0 0,0 2-1 0 0,0-6 18 0 0,-3 9-19 0 0,0 0-1 0 0,1 0 0 0 0,-1 0 1 0 0,0 1-1 0 0,0-1 0 0 0,1 0 1 0 0,-1 0-1 0 0,0 0 0 0 0,1 1 1 0 0,-1-1-1 0 0,1 0 0 0 0,-1 0 0 0 0,1 1 1 0 0,-1-1-1 0 0,1 1 0 0 0,0-1 1 0 0,0-1-1 0 0,4-2 3 0 0,0 0-1 0 0,-1 0 1 0 0,0-1-1 0 0,0 0 1 0 0,-1 0-1 0 0,1 0 1 0 0,-1 0-1 0 0,4-10 1 0 0,18-49 91 0 0,-25 64-94 0 0,15-51 104 0 0,8-24-31 0 0,-17 57-50 0 0,-1 0-1 0 0,-2-1 1 0 0,0 1 0 0 0,0-1-1 0 0,-2 0 1 0 0,-1-25-1 0 0,3-31 136 0 0,-2 66-144 0 0,0 1-1 0 0,-1-1 1 0 0,0 0 0 0 0,0 1-1 0 0,-1-1 1 0 0,0 1 0 0 0,-1-1-1 0 0,0 1 1 0 0,0-1 0 0 0,-1 1-1 0 0,-4-10 1 0 0,0 2-2 0 0,0-1 1 0 0,1 0-1 0 0,1 0 0 0 0,0-1 0 0 0,1 1 0 0 0,1-1 1 0 0,1 0-1 0 0,0-27 0 0 0,2 29-14 0 0,1 11 0 0 0,-1-1 0 0 0,1 0 0 0 0,-2 1 0 0 0,1-1 0 0 0,-1 0 0 0 0,1 1 0 0 0,-1-1 0 0 0,-1 1 0 0 0,1-1 0 0 0,-1 1 0 0 0,-3-7 0 0 0,2 8 0 0 0,0 0 0 0 0,1 0 0 0 0,-1-1 0 0 0,1 1 0 0 0,0-1 0 0 0,0 0 0 0 0,-2-9 0 0 0,2 6-1 0 0,-1 0 1 0 0,0 0-1 0 0,0 0 0 0 0,-1 0 0 0 0,-8-12 1 0 0,-7-16 57 0 0,17 32-51 0 0,0 0 0 0 0,-1 1 0 0 0,1-1-1 0 0,-1 0 1 0 0,0 1 0 0 0,0 0-1 0 0,0 0 1 0 0,-1 0 0 0 0,1 0 0 0 0,0 0-1 0 0,-1 0 1 0 0,-4-1 0 0 0,-7-4 26 0 0,-27-11 0 0 0,38 17-32 0 0,-8-1 0 0 0,-1-1 0 0 0,0 2 0 0 0,0-1 0 0 0,0 2 0 0 0,0 0 0 0 0,-1 0 0 0 0,1 1 0 0 0,-23 4 0 0 0,-20-2 0 0 0,-106-11 64 0 0,110 8-43 0 0,0-3 1 0 0,-100-19-1 0 0,130 19-14 0 0,0 1 0 0 0,0 0 0 0 0,-1 2 1 0 0,1 0-1 0 0,-1 2 0 0 0,1 0 0 0 0,0 2 0 0 0,-33 7 0 0 0,45-8-7 0 0,1-1 0 0 0,-1 0 0 0 0,0-1 0 0 0,1 0 0 0 0,-13-2 0 0 0,-10 1 0 0 0,9 1 21 0 0,0-2 1 0 0,-33-5-1 0 0,0 2-21 0 0,34 4 0 0 0,-156-9 64 0 0,111 5-47 0 0,15 0 33 0 0,-81 2 0 0 0,8 4-39 0 0,105-3 0 0 0,0 0-1 0 0,0-1 1 0 0,1-1-1 0 0,-1-1 1 0 0,-30-12-1 0 0,28 9-9 0 0,4 4-1 0 0,0 0 0 0 0,0 1 0 0 0,0 1 0 0 0,-1 1 0 0 0,-20 1 0 0 0,-21-1 0 0 0,33-1 0 0 0,1 1 0 0 0,0 2 0 0 0,-35 5 0 0 0,33-2 0 0 0,0-1 0 0 0,1 2 0 0 0,-28 9 0 0 0,48-12 0 0 0,-1 1 0 0 0,1-1 0 0 0,0 2 0 0 0,0-1 0 0 0,1 1 0 0 0,-1 0 0 0 0,1 0 0 0 0,0 1 0 0 0,0 0 0 0 0,0 0 0 0 0,0 1 0 0 0,-5 6 0 0 0,-9 15 0 0 0,2 0 0 0 0,-17 32 0 0 0,28-46 0 0 0,2 0 0 0 0,-1 1 0 0 0,2 0 0 0 0,0-1 0 0 0,0 2 0 0 0,2-1 0 0 0,-2 18 0 0 0,3-15 0 0 0,-1 0 0 0 0,0 0 0 0 0,-1 0 0 0 0,-1-1 0 0 0,-8 22 0 0 0,2-10 0 0 0,2 0 0 0 0,1 0 0 0 0,-6 42 0 0 0,6-28 0 0 0,5-29 0 0 0,-13 84 0 0 0,-7 40-202 0 0,0 2-1181 0 0,18 90-3809 0 0,6-164 3185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7:15.677"/>
    </inkml:context>
    <inkml:brush xml:id="br0">
      <inkml:brushProperty name="width" value="0.1" units="cm"/>
      <inkml:brushProperty name="height" value="0.1" units="cm"/>
      <inkml:brushProperty name="color" value="#F4F91B"/>
    </inkml:brush>
  </inkml:definitions>
  <inkml:trace contextRef="#ctx0" brushRef="#br0">1284 56 2815 0 0,'-1'0'130'0'0,"-1"0"-126"0"0,0 1-1 0 0,0-1 1 0 0,0 1 0 0 0,0-1 0 0 0,0 0 0 0 0,0 0-1 0 0,0 0 1 0 0,-1 0 0 0 0,1-1 0 0 0,0 1 0 0 0,0 0-1 0 0,-2-2 1 0 0,-19-10 1132 0 0,20 10-978 0 0,0 0 1 0 0,0 0 0 0 0,0 1-1 0 0,0-1 1 0 0,0 1 0 0 0,-1 0 0 0 0,1 0-1 0 0,0 0 1 0 0,-1 0 0 0 0,1 0-1 0 0,0 1 1 0 0,-1 0 0 0 0,1-1-1 0 0,-6 2 1 0 0,-109 1 1447 0 0,27-3-244 0 0,36 5-754 0 0,3-1-170 0 0,-1-2 0 0 0,-64-6 1 0 0,35-7 76 0 0,29 4 75 0 0,-82-3-1 0 0,95 13-561 0 0,0 2 0 0 0,0 2 0 0 0,0 1 0 0 0,1 2-1 0 0,0 2 1 0 0,-41 18 0 0 0,4 6-1241 0 0,50-20-41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7:17.318"/>
    </inkml:context>
    <inkml:brush xml:id="br0">
      <inkml:brushProperty name="width" value="0.1" units="cm"/>
      <inkml:brushProperty name="height" value="0.1" units="cm"/>
      <inkml:brushProperty name="color" value="#F4F91B"/>
    </inkml:brush>
  </inkml:definitions>
  <inkml:trace contextRef="#ctx0" brushRef="#br0">2358 108 919 0 0,'-8'-20'133'0'0,"7"18"358"0"0,-1 0-1 0 0,0 0 1 0 0,0 0 0 0 0,0 0-1 0 0,-1 0 1 0 0,1 0 0 0 0,0 0-1 0 0,-1 1 1 0 0,0-1 0 0 0,1 1-1 0 0,-6-3 1 0 0,2 1-762 0 0,4 2 383 0 0,0 0 1 0 0,0 0 0 0 0,0-1-1 0 0,0 1 1 0 0,0-1-1 0 0,1 1 1 0 0,-1-1-1 0 0,0 1 1 0 0,1-1 0 0 0,0 0-1 0 0,-1 0 1 0 0,1 0-1 0 0,0 0 1 0 0,0 0 0 0 0,-1-3-1 0 0,-7-12 1233 0 0,7 16-1268 0 0,0 0 0 0 0,1-1 1 0 0,-1 1-1 0 0,0 0 0 0 0,1 0 0 0 0,-1 0 0 0 0,0 0 0 0 0,0 0 0 0 0,0 0 0 0 0,0 0 0 0 0,0 1 0 0 0,0-1 0 0 0,0 1 0 0 0,0-1 0 0 0,-1 1 0 0 0,1 0 0 0 0,-3 0 0 0 0,-2 0 9 0 0,0 0 0 0 0,1 0 0 0 0,-1 1 0 0 0,-8 1-1 0 0,-60 9 179 0 0,-8 10 120 0 0,57-13-149 0 0,0-1 0 0 0,-37 4-1 0 0,-128 17 598 0 0,123-15-720 0 0,0-4 0 0 0,-73 2 0 0 0,106-12 91 0 0,1-2 0 0 0,-61-12-1 0 0,-449-63 1142 0 0,486 74-1322 0 0,1 1-1 0 0,-99 10 0 0 0,107 0-125 0 0,1 1-1 0 0,0 3 0 0 0,-74 26 1 0 0,-34 26-1787 0 0,103-42 344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7:19.843"/>
    </inkml:context>
    <inkml:brush xml:id="br0">
      <inkml:brushProperty name="width" value="0.1" units="cm"/>
      <inkml:brushProperty name="height" value="0.1" units="cm"/>
      <inkml:brushProperty name="color" value="#F4F91B"/>
    </inkml:brush>
  </inkml:definitions>
  <inkml:trace contextRef="#ctx0" brushRef="#br0">1445 11 3967 0 0,'-1'-1'41'0'0,"0"0"0"0"0,-1 0 0 0 0,1 0 0 0 0,-1 0-1 0 0,1 0 1 0 0,-1 0 0 0 0,1 0 0 0 0,-1 1 0 0 0,1-1-1 0 0,-1 1 1 0 0,0-1 0 0 0,1 1 0 0 0,-1 0 0 0 0,0-1-1 0 0,1 1 1 0 0,-1 0 0 0 0,0 0 0 0 0,0 0 0 0 0,-2 1-1 0 0,-4 0 157 0 0,0 1-1 0 0,1 0 0 0 0,-10 4 0 0 0,0 1-231 0 0,-11 2 121 0 0,13-4-27 0 0,0 0 0 0 0,-29 5 1 0 0,-18-3 602 0 0,32-5-106 0 0,1 2 0 0 0,-58 14 0 0 0,65-10-489 0 0,-1-2-1 0 0,0-1 0 0 0,0-1 0 0 0,-1-1 0 0 0,1-1 0 0 0,-1-1 1 0 0,1-1-1 0 0,-1-1 0 0 0,0-1 0 0 0,-23-5 0 0 0,-52-9 917 0 0,-145-4-1 0 0,112 12-799 0 0,95 5-261 0 0,-1 2 0 0 0,1 1 0 0 0,0 2 0 0 0,-70 13 0 0 0,74-6-232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7:20.906"/>
    </inkml:context>
    <inkml:brush xml:id="br0">
      <inkml:brushProperty name="width" value="0.1" units="cm"/>
      <inkml:brushProperty name="height" value="0.1" units="cm"/>
      <inkml:brushProperty name="color" value="#F4F91B"/>
    </inkml:brush>
  </inkml:definitions>
  <inkml:trace contextRef="#ctx0" brushRef="#br0">1614 164 1295 0 0,'-17'-9'1216'0'0,"12"6"-880"0"0,0 1-1 0 0,0 0 0 0 0,0 0 0 0 0,0 0 0 0 0,0 1 0 0 0,0 0 0 0 0,-1 0 0 0 0,1 0 0 0 0,-1 1 0 0 0,-10 0 0 0 0,-4 1 365 0 0,-33 7 0 0 0,17-2-378 0 0,-2-1 230 0 0,-1-1 0 0 0,1-2 0 0 0,-57-5 0 0 0,27-3-69 0 0,-85-13 586 0 0,-51-39 169 0 0,144 38-920 0 0,-1 2 0 0 0,-63-9 0 0 0,74 20-215 0 0,-96 0-1 0 0,114 8-110 0 0,1 2-1 0 0,0 1 0 0 0,0 1 0 0 0,-39 12 1 0 0,37-6-868 0 0,-55 26 0 0 0,61-22-598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7:22.636"/>
    </inkml:context>
    <inkml:brush xml:id="br0">
      <inkml:brushProperty name="width" value="0.1" units="cm"/>
      <inkml:brushProperty name="height" value="0.1" units="cm"/>
      <inkml:brushProperty name="color" value="#F4F91B"/>
    </inkml:brush>
  </inkml:definitions>
  <inkml:trace contextRef="#ctx0" brushRef="#br0">2840 109 5671 0 0,'-13'-51'682'0'0,"12"50"-563"0"0,0 0 1 0 0,1 0-1 0 0,-1 0 1 0 0,0 0 0 0 0,0 0-1 0 0,1 0 1 0 0,-1 0-1 0 0,0 1 1 0 0,0-1-1 0 0,0 0 1 0 0,0 1 0 0 0,0-1-1 0 0,0 0 1 0 0,0 1-1 0 0,0-1 1 0 0,0 1 0 0 0,-1-1-1 0 0,1 1 1 0 0,-2-1-1 0 0,-28-4 18 0 0,18 4 91 0 0,-35-7 700 0 0,-55-3 1 0 0,79 12-773 0 0,-1 1 0 0 0,0 1-1 0 0,1 1 1 0 0,-34 10 0 0 0,-2 0-14 0 0,-45 7-98 0 0,-185 35 128 0 0,288-55-171 0 0,-328 43 329 0 0,236-41-136 0 0,0-3 0 0 0,-98-14-1 0 0,89 2 28 0 0,-219-35 390 0 0,155 3-358 0 0,117 28-172 0 0,-1 2 0 0 0,-96-13 0 0 0,118 24-76 0 0,-1 1 0 0 0,0 1-1 0 0,0 2 1 0 0,0 0 0 0 0,-58 13-1 0 0,60-6-300 0 0,-48 22-1 0 0,9 2-3635 0 0,27-12-307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6:24.468"/>
    </inkml:context>
    <inkml:brush xml:id="br0">
      <inkml:brushProperty name="width" value="0.1" units="cm"/>
      <inkml:brushProperty name="height" value="0.1" units="cm"/>
      <inkml:brushProperty name="color" value="#E71224"/>
    </inkml:brush>
  </inkml:definitions>
  <inkml:trace contextRef="#ctx0" brushRef="#br0">403 337 2415 0 0,'-30'-69'259'0'0,"29"65"-133"0"0,-1 0 0 0 0,1 0 0 0 0,0 0 0 0 0,0-1 0 0 0,1 1 0 0 0,-1-8 0 0 0,1 8 75 0 0,0 0-1 0 0,-1 0 1 0 0,1 0 0 0 0,-1 0-1 0 0,0 0 1 0 0,-2-5-1 0 0,2 8-151 0 0,1 0-1 0 0,-1 0 0 0 0,0 0 1 0 0,1 0-1 0 0,-1 0 0 0 0,0 0 0 0 0,0 0 1 0 0,0 0-1 0 0,0 1 0 0 0,0-1 0 0 0,0 0 1 0 0,0 0-1 0 0,0 1 0 0 0,0-1 0 0 0,0 1 1 0 0,0-1-1 0 0,0 1 0 0 0,-1 0 1 0 0,1-1-1 0 0,0 1 0 0 0,0 0 0 0 0,0 0 1 0 0,-1 0-1 0 0,1 0 0 0 0,-2 0 0 0 0,-6 1 51 0 0,-1 0-1 0 0,1 0 0 0 0,0 1 0 0 0,0 1 0 0 0,0-1 0 0 0,1 1 0 0 0,-1 1 0 0 0,1 0 1 0 0,0 0-1 0 0,-10 6 0 0 0,-8 8 26 0 0,-39 32 0 0 0,58-43-94 0 0,-8 5 110 0 0,0 1 0 0 0,1 1 0 0 0,-19 24-1 0 0,30-34-71 0 0,0 0 0 0 0,0 0 0 0 0,1 0 0 0 0,0 0 0 0 0,-1 0-1 0 0,2 0 1 0 0,-1 1 0 0 0,0-1 0 0 0,1 1 0 0 0,0 0-1 0 0,0-1 1 0 0,0 1 0 0 0,1 0 0 0 0,0-1 0 0 0,0 1 0 0 0,0 0-1 0 0,0 0 1 0 0,1-1 0 0 0,-1 1 0 0 0,3 7 0 0 0,-2-10-35 0 0,0 0 0 0 0,1 0 1 0 0,-1 0-1 0 0,0 0 0 0 0,1 0 1 0 0,0 0-1 0 0,-1 0 0 0 0,1 0 1 0 0,0 0-1 0 0,0-1 0 0 0,0 1 1 0 0,0-1-1 0 0,0 0 1 0 0,0 1-1 0 0,0-1 0 0 0,1 0 1 0 0,-1 0-1 0 0,0 0 0 0 0,1-1 1 0 0,-1 1-1 0 0,1-1 0 0 0,4 1 1 0 0,4 1 95 0 0,-1-1-1 0 0,1-1 1 0 0,21-1 0 0 0,2-3 50 0 0,0 0 0 0 0,0-2-1 0 0,-1-2 1 0 0,0-1 0 0 0,56-23-1 0 0,-80 27-162 0 0,0 0 0 0 0,-1 0 0 0 0,0-1 0 0 0,0 0-1 0 0,-1 0 1 0 0,1 0 0 0 0,-1-1 0 0 0,-1 0 0 0 0,1-1-1 0 0,-1 0 1 0 0,-1 0 0 0 0,1 0 0 0 0,6-15 0 0 0,-10 19-8 0 0,0 0-1 0 0,0-1 1 0 0,-1 1 0 0 0,0-1 0 0 0,0 0 0 0 0,0 1 0 0 0,0-1 0 0 0,-1 0 0 0 0,1 0 0 0 0,-1 1 0 0 0,0-1 0 0 0,-1 0-1 0 0,1 0 1 0 0,-1 0 0 0 0,0 1 0 0 0,0-1 0 0 0,-1 1 0 0 0,1-1 0 0 0,-1 1 0 0 0,0-1 0 0 0,0 1 0 0 0,-1 0 0 0 0,1 0 0 0 0,-1 0-1 0 0,0 0 1 0 0,0 0 0 0 0,0 1 0 0 0,0-1 0 0 0,-6-3 0 0 0,-5-4 22 0 0,0 1 0 0 0,-1 0 0 0 0,-1 1-1 0 0,1 1 1 0 0,-1 0 0 0 0,-1 2 0 0 0,1-1 0 0 0,-1 2 0 0 0,-33-6 0 0 0,36 10-21 0 0,1 0 0 0 0,-1 1 0 0 0,0 1 1 0 0,1 0-1 0 0,-1 1 0 0 0,1 1 0 0 0,0 0 1 0 0,0 0-1 0 0,0 2 0 0 0,0-1 0 0 0,1 2 1 0 0,-1 0-1 0 0,1 0 0 0 0,-12 9 0 0 0,17-10-9 0 0,1 1 0 0 0,0 0 0 0 0,0 0 0 0 0,0 1 0 0 0,0-1 0 0 0,1 1 0 0 0,0 1 0 0 0,1-1 0 0 0,-5 9 0 0 0,6-10 0 0 0,0 0 0 0 0,1 0 0 0 0,0 1 0 0 0,0-1 0 0 0,0 0 0 0 0,1 1 0 0 0,0-1 0 0 0,0 1 0 0 0,1 0 0 0 0,-1-1 0 0 0,1 1 0 0 0,2 9 0 0 0,-1-10 15 0 0,0 0-1 0 0,1-1 0 0 0,0 1 1 0 0,0-1-1 0 0,0 1 0 0 0,1-1 1 0 0,0 0-1 0 0,0 0 0 0 0,0 0 1 0 0,0 0-1 0 0,1-1 0 0 0,0 1 1 0 0,0-1-1 0 0,6 5 0 0 0,-4-4 30 0 0,0-1-1 0 0,0-1 1 0 0,1 1-1 0 0,-1-1 1 0 0,1 0 0 0 0,0 0-1 0 0,0-1 1 0 0,0 0-1 0 0,0 0 1 0 0,10 1-1 0 0,-3-2 15 0 0,-1 0 0 0 0,0-1 0 0 0,1-1 0 0 0,-1 0 0 0 0,0-1 0 0 0,1 0 0 0 0,-1-1 0 0 0,0 0 0 0 0,-1-1 0 0 0,1-1 0 0 0,-1 0 0 0 0,13-7 0 0 0,-2-1 80 0 0,0-1 0 0 0,-1-2-1 0 0,39-35 1 0 0,-52 43-117 0 0,-1-1 0 0 0,1-1-1 0 0,-2 0 1 0 0,1 0 0 0 0,-1 0-1 0 0,-1-1 1 0 0,0 0 0 0 0,-1 0 0 0 0,0 0-1 0 0,7-23 1 0 0,-11 28-16 0 0,0 1 0 0 0,0-1-1 0 0,0 0 1 0 0,-1 0 0 0 0,0 0 0 0 0,0 0 0 0 0,-1 0 0 0 0,1 1-1 0 0,-1-1 1 0 0,0 0 0 0 0,-1 0 0 0 0,0 1 0 0 0,1-1 0 0 0,-2 1 0 0 0,1-1-1 0 0,-1 1 1 0 0,0 0 0 0 0,0 0 0 0 0,0 0 0 0 0,0 0 0 0 0,-1 1-1 0 0,0-1 1 0 0,0 1 0 0 0,0 0 0 0 0,-1 0 0 0 0,-9-6 0 0 0,6 5 1 0 0,0 0 1 0 0,0 1 0 0 0,-1 0 0 0 0,0 0-1 0 0,1 1 1 0 0,-1 0 0 0 0,0 1 0 0 0,-1 0-1 0 0,1 0 1 0 0,0 1 0 0 0,0 0 0 0 0,-1 1-1 0 0,1 0 1 0 0,-1 0 0 0 0,1 1 0 0 0,-11 2-1 0 0,-6 2-22 0 0,1 2 0 0 0,0 0 0 0 0,-45 21 0 0 0,62-24 12 0 0,0 0 0 0 0,0 1-1 0 0,1 0 1 0 0,-1 1 0 0 0,1 0 0 0 0,0 0-1 0 0,1 0 1 0 0,-1 1 0 0 0,1 0 0 0 0,1 0-1 0 0,-1 1 1 0 0,1 0 0 0 0,1 0 0 0 0,-7 12-1 0 0,8-12 3 0 0,0 1 0 0 0,1 0-1 0 0,0-1 1 0 0,0 1 0 0 0,0 0 0 0 0,1 0-1 0 0,1 0 1 0 0,0 0 0 0 0,0 0-1 0 0,0 0 1 0 0,1 0 0 0 0,1 0 0 0 0,2 12-1 0 0,-2-15 1 0 0,1 1 1 0 0,-1 0-1 0 0,1-1 0 0 0,0 1 0 0 0,1-1 1 0 0,-1 0-1 0 0,1 0 0 0 0,1-1 0 0 0,-1 1 0 0 0,1-1 1 0 0,0 0-1 0 0,0 0 0 0 0,0 0 0 0 0,1-1 1 0 0,-1 0-1 0 0,1 0 0 0 0,10 5 0 0 0,-5-4 13 0 0,0 0 0 0 0,0 0 0 0 0,1-1 1 0 0,-1-1-1 0 0,1 0 0 0 0,0 0 0 0 0,0-1 0 0 0,0-1 0 0 0,0 0 0 0 0,0-1 0 0 0,0 0 0 0 0,0-1 0 0 0,0 0 0 0 0,0-1 0 0 0,0 0 0 0 0,15-5 0 0 0,-5 0 18 0 0,-1-1 0 0 0,0-1 0 0 0,0-1 0 0 0,20-12 0 0 0,-35 18-17 0 0,0 0-1 0 0,0 0 0 0 0,-1-1 1 0 0,1 1-1 0 0,-1-1 0 0 0,0-1 1 0 0,0 1-1 0 0,0-1 0 0 0,-1 1 0 0 0,0-1 1 0 0,0-1-1 0 0,-1 1 0 0 0,1 0 1 0 0,-1-1-1 0 0,-1 0 0 0 0,4-11 1 0 0,-5 14-10 0 0,-1 1-1 0 0,1-1 1 0 0,-1 1 0 0 0,0-1 0 0 0,0 1 0 0 0,0-1 0 0 0,-1 1 0 0 0,1-1 0 0 0,-1 1 0 0 0,0 0 0 0 0,0-1 0 0 0,0 1 0 0 0,0 0-1 0 0,-1 0 1 0 0,-2-5 0 0 0,1 4 3 0 0,0 0 0 0 0,0 0-1 0 0,-1 0 1 0 0,0 0 0 0 0,0 0-1 0 0,0 1 1 0 0,0-1 0 0 0,0 1-1 0 0,-6-3 1 0 0,-2 0 3 0 0,0 0-1 0 0,-1 1 1 0 0,1 0 0 0 0,-1 1-1 0 0,0 1 1 0 0,0 0 0 0 0,-16-2-1 0 0,13 4-164 0 0,-1 0 0 0 0,0 0 0 0 0,0 2 0 0 0,1 0 0 0 0,-1 1-1 0 0,-24 6 1 0 0,32-5-103 0 0,-1 0-1 0 0,1 0 0 0 0,-1 1 1 0 0,1 0-1 0 0,0 1 1 0 0,1 0-1 0 0,-1 0 0 0 0,1 1 1 0 0,0 0-1 0 0,1 1 1 0 0,-1 0-1 0 0,-7 8 0 0 0,-9 16-4587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46.518"/>
    </inkml:context>
    <inkml:brush xml:id="br0">
      <inkml:brushProperty name="width" value="0.1" units="cm"/>
      <inkml:brushProperty name="height" value="0.1" units="cm"/>
      <inkml:brushProperty name="color" value="#F4F91B"/>
    </inkml:brush>
  </inkml:definitions>
  <inkml:trace contextRef="#ctx0" brushRef="#br0">1729 184 455 0 0,'-10'24'424'0'0,"10"-22"-345"0"0,-1-1 0 0 0,0 1 0 0 0,1-1 0 0 0,-1 1 0 0 0,0-1 0 0 0,0 0 0 0 0,0 1 0 0 0,0-1 0 0 0,0 0 0 0 0,0 0 0 0 0,-1 0 0 0 0,1 0 0 0 0,0 0 0 0 0,0 0 0 0 0,-1 0 0 0 0,1 0 0 0 0,-1 0 0 0 0,1-1 0 0 0,-1 1 0 0 0,1 0 0 0 0,-1-1 0 0 0,1 1 0 0 0,-1-1 0 0 0,1 0 0 0 0,-1 0 0 0 0,0 0 0 0 0,1 1 0 0 0,-1-1 0 0 0,-2-1 0 0 0,3 1 14 0 0,0 1 0 0 0,0-1 0 0 0,1 0-1 0 0,-1 1 1 0 0,0-1 0 0 0,0 1 0 0 0,1-1 0 0 0,-1 1 0 0 0,0-1 0 0 0,1 1 0 0 0,-1-1 0 0 0,1 1 0 0 0,-1 0 0 0 0,0-1-1 0 0,1 1 1 0 0,0 0 0 0 0,-1 0 0 0 0,1-1 0 0 0,-1 1 0 0 0,1 0 0 0 0,0 0 0 0 0,-1 0 0 0 0,1-1 0 0 0,0 1 0 0 0,0 0-1 0 0,0 0 1 0 0,0 1 0 0 0,-3 25-64 0 0,0-44 2462 0 0,2 16-2425 0 0,1 0-1 0 0,0 0 1 0 0,-1 0-1 0 0,1 0 1 0 0,-1 0 0 0 0,1 0-1 0 0,-1 0 1 0 0,1 0 0 0 0,-1 0-1 0 0,0 0 1 0 0,1 0-1 0 0,-1 1 1 0 0,0-1 0 0 0,0 0-1 0 0,0 0 1 0 0,0 1 0 0 0,0-1-1 0 0,1 1 1 0 0,-1-1-1 0 0,0 1 1 0 0,0-1 0 0 0,-2 0-1 0 0,-10-2 365 0 0,0-1-1 0 0,-21-11 0 0 0,4 2-85 0 0,-174-55 1240 0 0,161 58-1476 0 0,-1 3 0 0 0,-65-4-1 0 0,58 7 52 0 0,-70-14-1 0 0,-269-45 790 0 0,324 55-845 0 0,-121-10 130 0 0,164 17-220 0 0,0 2 1 0 0,0 0-1 0 0,0 2 0 0 0,0 0 0 0 0,1 2 0 0 0,-25 7 0 0 0,28-3-228 0 0,0 0 0 0 0,1 0 0 0 0,-26 20-1 0 0,27-18-533 0 0,-18 11-4121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47.817"/>
    </inkml:context>
    <inkml:brush xml:id="br0">
      <inkml:brushProperty name="width" value="0.1" units="cm"/>
      <inkml:brushProperty name="height" value="0.1" units="cm"/>
      <inkml:brushProperty name="color" value="#F4F91B"/>
    </inkml:brush>
  </inkml:definitions>
  <inkml:trace contextRef="#ctx0" brushRef="#br0">3511 106 455 0 0,'-2'-2'403'0'0,"0"-1"-1"0"0,0 1 1 0 0,1-1-1 0 0,-1 0 1 0 0,1 1-1 0 0,-3-6 1 0 0,-6-10 427 0 0,9 16-723 0 0,0 1 0 0 0,0 0-1 0 0,0-1 1 0 0,-1 1 0 0 0,1 0-1 0 0,0 0 1 0 0,-1 0 0 0 0,1 0 0 0 0,-1 0-1 0 0,1 0 1 0 0,-1 0 0 0 0,0 0-1 0 0,1 1 1 0 0,-1-1 0 0 0,0 1-1 0 0,1-1 1 0 0,-4 0 0 0 0,1 1 54 0 0,0 1 0 0 0,0-1-1 0 0,0 1 1 0 0,0-1 0 0 0,0 1 0 0 0,0 1 0 0 0,-4 0 0 0 0,-100 33 1457 0 0,100-34-1428 0 0,-1 0-1 0 0,0-1 1 0 0,0 0 0 0 0,1 0 0 0 0,-12-2 0 0 0,0 0 125 0 0,-13 2 58 0 0,0 1-1 0 0,-35 5 0 0 0,-19 2 63 0 0,-37-10-69 0 0,-3 0 44 0 0,-269 2 742 0 0,290-8-941 0 0,-158-33 1 0 0,233 35-171 0 0,-241-24 319 0 0,-2 22-208 0 0,255 7-157 0 0,-213 4 33 0 0,-108-4-3 0 0,248-4-29 0 0,-94 6-1 0 0,146 2-11 0 0,0 2-1 0 0,1 1 0 0 0,0 3 1 0 0,-75 25-1 0 0,-89 55-1560 0 0,131-62 118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50.058"/>
    </inkml:context>
    <inkml:brush xml:id="br0">
      <inkml:brushProperty name="width" value="0.1" units="cm"/>
      <inkml:brushProperty name="height" value="0.1" units="cm"/>
      <inkml:brushProperty name="color" value="#F4F91B"/>
    </inkml:brush>
  </inkml:definitions>
  <inkml:trace contextRef="#ctx0" brushRef="#br0">2367 140 3423 0 0,'-3'-10'303'0'0,"0"-1"-1"0"0,-1 1 0 0 0,0-1 1 0 0,0 1-1 0 0,-1 0 0 0 0,-1 0 1 0 0,-12-16-1 0 0,15 22-214 0 0,0 1-1 0 0,0 0 1 0 0,0-1-1 0 0,0 1 1 0 0,0 1-1 0 0,-1-1 1 0 0,1 0-1 0 0,-1 1 1 0 0,0 0-1 0 0,0 0 1 0 0,0 0 0 0 0,0 0-1 0 0,0 1 1 0 0,0-1-1 0 0,-1 1 1 0 0,1 0-1 0 0,0 1 1 0 0,0-1-1 0 0,-1 1 1 0 0,1-1-1 0 0,-1 1 1 0 0,-6 1-1 0 0,-123 27 720 0 0,22-3-454 0 0,-51-3 130 0 0,16-1-88 0 0,32 1-188 0 0,-76 11-92 0 0,14-20 361 0 0,-324-19 0 0 0,403 0-256 0 0,-175 10 0 0 0,219 3-1028 0 0,1 3 0 0 0,0 1 0 0 0,-58 21 0 0 0,68-16-2808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51.317"/>
    </inkml:context>
    <inkml:brush xml:id="br0">
      <inkml:brushProperty name="width" value="0.1" units="cm"/>
      <inkml:brushProperty name="height" value="0.1" units="cm"/>
      <inkml:brushProperty name="color" value="#F4F91B"/>
    </inkml:brush>
  </inkml:definitions>
  <inkml:trace contextRef="#ctx0" brushRef="#br0">2822 16 2303 0 0,'-2'-1'80'0'0,"0"0"-1"0"0,0 0 0 0 0,0 0 1 0 0,0 1-1 0 0,0-1 0 0 0,0 0 1 0 0,0 1-1 0 0,0 0 0 0 0,0 0 1 0 0,0-1-1 0 0,-1 1 0 0 0,1 0 0 0 0,0 1 1 0 0,0-1-1 0 0,0 0 0 0 0,0 1 1 0 0,-4 0-1 0 0,-4 3 446 0 0,0-1-1 0 0,-13 9 1 0 0,8-5-783 0 0,6-3 294 0 0,-75 31 85 0 0,73-31-69 0 0,-1-1 1 0 0,1 0 0 0 0,-1 0-1 0 0,0-2 1 0 0,-18 2-1 0 0,-134-13 1964 0 0,125 8-1450 0 0,-56 5 0 0 0,-12 0-282 0 0,-149-20 756 0 0,-315-29 1163 0 0,304 28-1694 0 0,146 12-384 0 0,0 5 0 0 0,0 6-1 0 0,-190 32 1 0 0,249-25-276 0 0,-96 33-1 0 0,68-11-3364 0 0,31-10-516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3:31.764"/>
    </inkml:context>
    <inkml:brush xml:id="br0">
      <inkml:brushProperty name="width" value="0.1" units="cm"/>
      <inkml:brushProperty name="height" value="0.1" units="cm"/>
      <inkml:brushProperty name="color" value="#F4F91B"/>
    </inkml:brush>
  </inkml:definitions>
  <inkml:trace contextRef="#ctx0" brushRef="#br0">0 0 919 0 0,'22'8'1300'0'0,"-1"-2"0"0"0,1 0 0 0 0,29 3 0 0 0,-38-8-1134 0 0,14 1 44 0 0,-13-2-15 0 0,-1 0 1 0 0,1 1-1 0 0,0 0 0 0 0,20 6 0 0 0,20 1 128 0 0,78 3 890 0 0,-49 0-843 0 0,-45-4-15 0 0,63 1 0 0 0,-85-9-314 0 0,-8 1 22 0 0,-1 0-1 0 0,1 0 1 0 0,0 1-1 0 0,0 0 1 0 0,14 3-1 0 0,-17-3 13 0 0,0 0 0 0 0,1 0-1 0 0,-1 0 1 0 0,8 0 0 0 0,-8-1-9 0 0,0 0 1 0 0,-1 0 0 0 0,1 1-1 0 0,0 0 1 0 0,0 0 0 0 0,6 2-1 0 0,15 2 521 0 0,-22-5-506 0 0,-1 1 1 0 0,0-1-1 0 0,0 1 1 0 0,1-1 0 0 0,-1 1-1 0 0,6 2 1 0 0,-6-1-3 0 0,1-1 0 0 0,0 1 1 0 0,-1-1-1 0 0,1 0 0 0 0,0-1 1 0 0,-1 1-1 0 0,1 0 0 0 0,0-1 1 0 0,0 0-1 0 0,-1 0 0 0 0,1 0 1 0 0,0 0-1 0 0,0-1 0 0 0,-1 0 1 0 0,1 0-1 0 0,0 1 0 0 0,-1-2 1 0 0,1 1-1 0 0,6-4 0 0 0,3 4 161 0 0,-9 0-190 0 0,0-1-1 0 0,1 1 1 0 0,-1 0 0 0 0,0 0-1 0 0,1 0 1 0 0,4 1-1 0 0,-4-1-6 0 0,-1 1-1 0 0,1-1 1 0 0,0 0-1 0 0,-1 0 0 0 0,1 0 1 0 0,4-2-1 0 0,-8 2-19 0 0,0 0 0 0 0,0 0 0 0 0,0 0 0 0 0,0 0 0 0 0,0 0 0 0 0,-1 0 0 0 0,1 0 0 0 0,0 0 0 0 0,0 0-1 0 0,-1 0 1 0 0,1-3 0 0 0,6-7 408 0 0,-7 11-451 0 0,0 0 0 0 0,0 0-1 0 0,0 0 1 0 0,0 1 0 0 0,0-1 0 0 0,0 0 0 0 0,0 0 0 0 0,0 0 0 0 0,0 0 0 0 0,0 1 0 0 0,0-1 0 0 0,0 0 0 0 0,0 0 0 0 0,0 0 0 0 0,0 1 0 0 0,0-1 0 0 0,0 0 0 0 0,0 0 0 0 0,0 0 0 0 0,0 0 0 0 0,0 1 0 0 0,0-1 0 0 0,0 0 0 0 0,0 0 0 0 0,0 0 0 0 0,1 0 0 0 0,-1 0 0 0 0,0 1-1 0 0,0-1 1 0 0,0 0 0 0 0,0 0 0 0 0,0 0 0 0 0,1 0 0 0 0,-1 0 0 0 0,0 0 0 0 0,0 0 0 0 0,0 0 0 0 0,0 0 0 0 0,0 1 0 0 0,1-1 0 0 0,-1 0 0 0 0,0 0 0 0 0,0 0 0 0 0,0 0 0 0 0,1 0 0 0 0,-1 0 0 0 0,0 0 0 0 0,0 0 0 0 0,0 0 0 0 0,0 0 0 0 0,1 0 0 0 0,-1 0 0 0 0,0 0 0 0 0,0-1-1 0 0,0 1 1 0 0,0 0 0 0 0,1 0 0 0 0,-1 0 0 0 0,0 0 0 0 0,0 0 0 0 0,0 0 0 0 0,0 0 0 0 0,0 0 0 0 0,1 0 0 0 0,-1-1 0 0 0,0 1 0 0 0,0 0 0 0 0,0 0 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3:32.090"/>
    </inkml:context>
    <inkml:brush xml:id="br0">
      <inkml:brushProperty name="width" value="0.1" units="cm"/>
      <inkml:brushProperty name="height" value="0.1" units="cm"/>
      <inkml:brushProperty name="color" value="#F4F91B"/>
    </inkml:brush>
  </inkml:definitions>
  <inkml:trace contextRef="#ctx0" brushRef="#br0">2 3 1087 0 0,'0'-2'0'0'0,"0"5"72"0"0,-2-3-72 0 0,2 2 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3:36.387"/>
    </inkml:context>
    <inkml:brush xml:id="br0">
      <inkml:brushProperty name="width" value="0.1" units="cm"/>
      <inkml:brushProperty name="height" value="0.1" units="cm"/>
      <inkml:brushProperty name="color" value="#F4F91B"/>
    </inkml:brush>
  </inkml:definitions>
  <inkml:trace contextRef="#ctx0" brushRef="#br0">7590 1334 1375 0 0,'-1'-1'300'0'0,"-1"1"-1"0"0,1-1 1 0 0,0 0-1 0 0,0 0 1 0 0,-1 1-1 0 0,1-1 0 0 0,0 1 1 0 0,-1-1-1 0 0,1 1 1 0 0,-1-1-1 0 0,1 1 1 0 0,-1 0-1 0 0,1 0 0 0 0,0 0 1 0 0,-1 0-1 0 0,1 0 1 0 0,-1 0-1 0 0,1 0 1 0 0,-1 0-1 0 0,-1 1 0 0 0,-31 10 106 0 0,22-7 168 0 0,1-1-219 0 0,0 0-1 0 0,-1-1 1 0 0,1-1 0 0 0,-1 0 0 0 0,-15-1 0 0 0,-18 2 863 0 0,42-2-1144 0 0,-91 6 1592 0 0,38-1-1273 0 0,26-1-248 0 0,-33 3 228 0 0,-73 4 840 0 0,82-9-439 0 0,-60 11-1 0 0,43-4-331 0 0,-10-3 514 0 0,-152-8 0 0 0,74 4-443 0 0,113-2-300 0 0,-87 11 0 0 0,24 0-1 0 0,59-6-140 0 0,-77 18 1 0 0,-28 3 30 0 0,-134-8 109 0 0,226-18-68 0 0,-66-8 0 0 0,48 2-72 0 0,36 2-30 0 0,10 1 34 0 0,-39 2 1 0 0,36 1-12 0 0,-49-6 0 0 0,50 3-32 0 0,-55 1 0 0 0,7 12-33 0 0,38-3 13 0 0,-93-2 113 0 0,8 0 6 0 0,3 5-14 0 0,-67 9-41 0 0,42-5-24 0 0,-187 5 204 0 0,294-20-132 0 0,0-3 0 0 0,1-2 0 0 0,-59-14 0 0 0,80 15-46 0 0,1 2 0 0 0,-1 0 0 0 0,-29 1 0 0 0,-74 7 50 0 0,109-3-110 0 0,-36 1 75 0 0,-91 18-1 0 0,119-17-58 0 0,0 0 1 0 0,-29-1-1 0 0,23-1-20 0 0,-11-2 73 0 0,-1-1 1 0 0,-79-14-1 0 0,38 3-21 0 0,-164-3 251 0 0,106 7-226 0 0,86 3-35 0 0,-65 3 0 0 0,68 3 4 0 0,-25 2-56 0 0,52 0 28 0 0,0-1 0 0 0,0-1 0 0 0,-55-7 0 0 0,33-2 2 0 0,-153-19 215 0 0,77 22-132 0 0,90 4-119 0 0,-13 0 57 0 0,29-3-26 0 0,1 0-1 0 0,-20-7 1 0 0,3 0 61 0 0,-63-13 1 0 0,63 21-83 0 0,1 1-1 0 0,-1 2 1 0 0,-60 7-1 0 0,64-3 0 0 0,-1-1 0 0 0,1-2 0 0 0,-1-2-1 0 0,-55-7 1 0 0,67 3 19 0 0,0-2 1 0 0,0 0-1 0 0,-30-16 0 0 0,11 4-3 0 0,28 13-1 0 0,1 0 1 0 0,0-1-1 0 0,1-1 0 0 0,0 0 0 0 0,0 0 0 0 0,1-1 1 0 0,0 0-1 0 0,0-1 0 0 0,1 1 0 0 0,0-2 1 0 0,-9-17-1 0 0,-21-48 207 0 0,33 65-196 0 0,1-1-1 0 0,1 0 0 0 0,0-1 1 0 0,0 1-1 0 0,1 0 1 0 0,1-1-1 0 0,0 1 1 0 0,1-16-1 0 0,2 5-8 0 0,0-1 0 0 0,2 1-1 0 0,8-30 1 0 0,1-12 5 0 0,21-85 3 0 0,-1 0 0 0 0,-31 139-32 0 0,0 1 0 0 0,0 0 0 0 0,1-1 0 0 0,0 1 0 0 0,1 0 0 0 0,0 1 0 0 0,1-1 0 0 0,0 1 0 0 0,0 0 0 0 0,1 0 0 0 0,0 0 0 0 0,0 1 0 0 0,1 0 0 0 0,15-13 0 0 0,4 2 0 0 0,0 3 0 0 0,39-20 0 0 0,-57 33 0 0 0,1 0 0 0 0,-1 0 0 0 0,1 0 0 0 0,14-1 0 0 0,-13 2 0 0 0,-1 0 0 0 0,1 0 0 0 0,17-8 0 0 0,21-10-24 0 0,0 1 0 0 0,84-19 0 0 0,-68 23 29 0 0,0 4 1 0 0,90-4-1 0 0,60-10-5 0 0,-3-18 0 0 0,-178 37 0 0 0,50-1 0 0 0,-23 3 0 0 0,451-26 0 0 0,-288 38 0 0 0,-2 1 0 0 0,-44-7 0 0 0,207-6 0 0 0,-324 0 0 0 0,118-10 0 0 0,168-26 0 0 0,-304 36 0 0 0,47-3 0 0 0,31 4 0 0 0,-53 0 0 0 0,106 9 0 0 0,-115-2 0 0 0,67-3 0 0 0,13 0 0 0 0,66 16 0 0 0,-11-7 0 0 0,-99-6 0 0 0,70 4 0 0 0,31 16 0 0 0,-38-7 0 0 0,-64-8 0 0 0,21-2 0 0 0,-35-3 0 0 0,10-2 0 0 0,91-9 0 0 0,-138 4 0 0 0,231-16 0 0 0,-173 16 0 0 0,124 14 0 0 0,145-10 0 0 0,-101-22 0 0 0,-224 19 0 0 0,0 2 0 0 0,0 2 0 0 0,63 10 0 0 0,-89-10 0 0 0,0-1 0 0 0,0-1 0 0 0,32-4 0 0 0,13 0 0 0 0,-33 4 0 0 0,-15-1 0 0 0,-1 1 0 0 0,1 0 0 0 0,19 4 0 0 0,-26-2 0 0 0,0 1 0 0 0,0 1 0 0 0,-1-1 0 0 0,1 1 0 0 0,-1 1 0 0 0,1-1 0 0 0,-1 1 0 0 0,-1 0 0 0 0,8 8 0 0 0,-13-11 0 0 0,1 0 0 0 0,-1 0 0 0 0,0 0 0 0 0,0 1 0 0 0,0-1 0 0 0,0 0 0 0 0,0 1 0 0 0,-1-1 0 0 0,1 1 0 0 0,-1-1 0 0 0,1 4 0 0 0,0 29 0 0 0,-2-14 0 0 0,-1 0 0 0 0,-5 21 0 0 0,4-22 0 0 0,0 1 0 0 0,0 21 0 0 0,-5 105 0 0 0,1 2 0 0 0,7-107 0 0 0,-1 1 0 0 0,-2 0 0 0 0,-2-1 0 0 0,-10 45 0 0 0,11-72 0 0 0,-1-1 0 0 0,0 0 0 0 0,-1-1 0 0 0,-1 1 0 0 0,0-1 0 0 0,0 0 0 0 0,-1-1 0 0 0,-1 0 0 0 0,-18 20 0 0 0,-18 24 0 0 0,34-40 0 0 0,-1 0 0 0 0,-25 24 0 0 0,28-31 0 0 0,-56 53 0 0 0,36-25-1007 0 0,1 1 0 0 0,2 2 0 0 0,2 0-1 0 0,-23 51 1 0 0,25-46-7069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52.978"/>
    </inkml:context>
    <inkml:brush xml:id="br0">
      <inkml:brushProperty name="width" value="0.1" units="cm"/>
      <inkml:brushProperty name="height" value="0.1" units="cm"/>
      <inkml:brushProperty name="color" value="#F4F91B"/>
    </inkml:brush>
  </inkml:definitions>
  <inkml:trace contextRef="#ctx0" brushRef="#br0">1670 99 2303 0 0,'-2'-2'-56'0'0,"-3"0"329"0"0,0-1 0 0 0,0 0-1 0 0,-1 1 1 0 0,1 0 0 0 0,0 1 0 0 0,-1-1-1 0 0,1 1 1 0 0,-1 0 0 0 0,1 0 0 0 0,-9 0-1 0 0,-2 0 3 0 0,0-1-1 0 0,1-1 0 0 0,-1 0 0 0 0,1-1 0 0 0,-1-1 0 0 0,1 0 1 0 0,-19-11-1 0 0,-41-12 1088 0 0,65 25-1227 0 0,0 1 1 0 0,0 0-1 0 0,0 0 1 0 0,-1 1-1 0 0,-19 1 0 0 0,-30 6-24 0 0,36-3-54 0 0,0-1 1 0 0,-27 0-1 0 0,-18-3 336 0 0,-89 13 0 0 0,125-9-371 0 0,-363 17 607 0 0,268-29-298 0 0,113 8-358 0 0,-143-1 295 0 0,123 3-734 0 0,0 2 0 0 0,-52 11 0 0 0,59-8-796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54.902"/>
    </inkml:context>
    <inkml:brush xml:id="br0">
      <inkml:brushProperty name="width" value="0.1" units="cm"/>
      <inkml:brushProperty name="height" value="0.1" units="cm"/>
      <inkml:brushProperty name="color" value="#F4F91B"/>
    </inkml:brush>
  </inkml:definitions>
  <inkml:trace contextRef="#ctx0" brushRef="#br0">792 45 2303 0 0,'-7'-5'414'0'0,"0"1"-1"0"0,-1 0 0 0 0,0 1 1 0 0,1-1-1 0 0,-1 1 0 0 0,-1 1 0 0 0,1 0 1 0 0,-10-2-1 0 0,-67-5 627 0 0,84 8-1032 0 0,-102-2 861 0 0,0 4 0 0 0,-174 23 0 0 0,252-20-901 0 0,-1 0 0 0 0,-45 15 0 0 0,50-10-183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6:56.281"/>
    </inkml:context>
    <inkml:brush xml:id="br0">
      <inkml:brushProperty name="width" value="0.1" units="cm"/>
      <inkml:brushProperty name="height" value="0.1" units="cm"/>
      <inkml:brushProperty name="color" value="#F4F91B"/>
    </inkml:brush>
  </inkml:definitions>
  <inkml:trace contextRef="#ctx0" brushRef="#br0">2764 223 3079 0 0,'-77'-16'907'0'0,"38"9"254"0"0,-42-14-1 0 0,50 10-840 0 0,0 2 0 0 0,-1 2 0 0 0,0 0 0 0 0,0 2 0 0 0,-1 2 0 0 0,-45 0 0 0 0,45 4-127 0 0,-45-5 1 0 0,11 0-41 0 0,-200-17 681 0 0,175 12-557 0 0,-110-19 277 0 0,55 6-219 0 0,139 21-320 0 0,-359-38 392 0 0,266 33-361 0 0,-167 12 1 0 0,-333 94-1783 0 0,534-86-1867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45.930"/>
    </inkml:context>
    <inkml:brush xml:id="br0">
      <inkml:brushProperty name="width" value="0.1" units="cm"/>
      <inkml:brushProperty name="height" value="0.1" units="cm"/>
      <inkml:brushProperty name="color" value="#E71224"/>
    </inkml:brush>
  </inkml:definitions>
  <inkml:trace contextRef="#ctx0" brushRef="#br0">581 31 1375 0 0,'-4'-8'123'0'0,"-5"-8"326"0"0,-7 14 1570 0 0,2 0-1747 0 0,-1 1 0 0 0,1 0 1 0 0,0 0-1 0 0,-1 2 0 0 0,1 0 0 0 0,-21 4 0 0 0,-9 0 152 0 0,-142 19 687 0 0,148-17-1255 0 0,1 2 1 0 0,-68 26-1 0 0,84-26-2336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7:28.848"/>
    </inkml:context>
    <inkml:brush xml:id="br0">
      <inkml:brushProperty name="width" value="0.1" units="cm"/>
      <inkml:brushProperty name="height" value="0.1" units="cm"/>
      <inkml:brushProperty name="color" value="#F4F91B"/>
    </inkml:brush>
  </inkml:definitions>
  <inkml:trace contextRef="#ctx0" brushRef="#br0">932 65 455 0 0,'-15'-5'699'0'0,"1"0"-1"0"0,-18-4 0 0 0,8 2 105 0 0,18 6-578 0 0,-9-4 298 0 0,0 0 1 0 0,0 2-1 0 0,0-1 0 0 0,0 2 0 0 0,-1 0 1 0 0,1 1-1 0 0,0 1 0 0 0,-18 1 0 0 0,7 2-337 0 0,1-1-1 0 0,-1-1 0 0 0,0-1 1 0 0,-34-5-1 0 0,30 3 288 0 0,0 1 0 0 0,-46 5 0 0 0,44-2-30 0 0,-62-2 0 0 0,-61-20 67 0 0,147 19-587 0 0,0 1 1 0 0,0 0-1 0 0,1 1 1 0 0,-1 0 0 0 0,0 0-1 0 0,1 1 1 0 0,-1 0-1 0 0,1 0 1 0 0,-13 6 0 0 0,3 0-886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7:29.731"/>
    </inkml:context>
    <inkml:brush xml:id="br0">
      <inkml:brushProperty name="width" value="0.1" units="cm"/>
      <inkml:brushProperty name="height" value="0.1" units="cm"/>
      <inkml:brushProperty name="color" value="#F4F91B"/>
    </inkml:brush>
  </inkml:definitions>
  <inkml:trace contextRef="#ctx0" brushRef="#br0">1147 88 1375 0 0,'-2'-3'286'0'0,"0"0"0"0"0,0 0-1 0 0,-1 0 1 0 0,0 1 0 0 0,1-1-1 0 0,-1 1 1 0 0,0-1-1 0 0,-4-1 1 0 0,-1-2 83 0 0,-1 0 0 0 0,-15-8 0 0 0,19 12-196 0 0,0 0-1 0 0,1 0 1 0 0,-1 0 0 0 0,0 1 0 0 0,0 0-1 0 0,0 0 1 0 0,0 1 0 0 0,0-1 0 0 0,0 1-1 0 0,1 0 1 0 0,-1 0 0 0 0,0 1 0 0 0,-7 0-1 0 0,-1 1 1 0 0,-1-1 0 0 0,0-1-1 0 0,-17-1 1 0 0,-12 0 99 0 0,-141 2 1182 0 0,108-1-895 0 0,-98-12 369 0 0,73 2-577 0 0,86 9-313 0 0,-18-2 18 0 0,1 1-1 0 0,-1 2 1 0 0,-65 8-1 0 0,-18 20-1331 0 0,90-21-2595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7:31.366"/>
    </inkml:context>
    <inkml:brush xml:id="br0">
      <inkml:brushProperty name="width" value="0.1" units="cm"/>
      <inkml:brushProperty name="height" value="0.1" units="cm"/>
      <inkml:brushProperty name="color" value="#F4F91B"/>
    </inkml:brush>
  </inkml:definitions>
  <inkml:trace contextRef="#ctx0" brushRef="#br0">3165 54 455 0 0,'0'-1'119'0'0,"-1"0"-1"0"0,1 0 0 0 0,0 1 0 0 0,-1-1 0 0 0,1 0 0 0 0,0 1 0 0 0,-1-1 0 0 0,1 0 0 0 0,-1 1 0 0 0,1-1 0 0 0,-1 1 0 0 0,1-1 0 0 0,-1 0 0 0 0,0 1 0 0 0,1-1 0 0 0,-1 1 0 0 0,0 0 0 0 0,1-1 0 0 0,-1 1 0 0 0,0 0 0 0 0,0-1 0 0 0,1 1 0 0 0,-1 0 0 0 0,0 0 1 0 0,0-1-1 0 0,1 1 0 0 0,-1 0 0 0 0,0 0 0 0 0,0 0 0 0 0,0 0 0 0 0,-1 0 0 0 0,-1 0-3 0 0,-1 0 0 0 0,1 0 1 0 0,-1 0-1 0 0,1 1 0 0 0,-7 1 1 0 0,-9 6-105 0 0,15-6-8 0 0,-1 0 0 0 0,1-1-1 0 0,0 1 1 0 0,-1-1 0 0 0,-4 1 0 0 0,-1 0 235 0 0,1-2 0 0 0,-1 1 0 0 0,0-2 0 0 0,0 1 0 0 0,1-1 0 0 0,-1 0 0 0 0,1-1 0 0 0,-11-3 0 0 0,16 4-186 0 0,0 0-1 0 0,1 1 0 0 0,-1-1 0 0 0,0 1 1 0 0,0 0-1 0 0,0 1 0 0 0,0-1 0 0 0,1 0 1 0 0,-6 2-1 0 0,-35 12 200 0 0,21-6-188 0 0,-43 11 722 0 0,-110 16 1 0 0,164-34-743 0 0,-5 2 42 0 0,0-1 0 0 0,0 0-1 0 0,0-2 1 0 0,-19-1-1 0 0,-362-19 1500 0 0,198 18-1232 0 0,-54-4-231 0 0,51-1 110 0 0,181 7-194 0 0,-78 1 369 0 0,-195-25 1 0 0,153-3-46 0 0,-51-7 80 0 0,135 26-309 0 0,-80 0-1 0 0,52 7-170 0 0,-98 2 305 0 0,141 2-853 0 0,-1 1 0 0 0,-51 13 1 0 0,49-6-3988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3:39.798"/>
    </inkml:context>
    <inkml:brush xml:id="br0">
      <inkml:brushProperty name="width" value="0.1" units="cm"/>
      <inkml:brushProperty name="height" value="0.1" units="cm"/>
      <inkml:brushProperty name="color" value="#F4F91B"/>
    </inkml:brush>
  </inkml:definitions>
  <inkml:trace contextRef="#ctx0" brushRef="#br0">2271 1283 3279 0 0,'1'-3'39'0'0,"0"-1"-1"0"0,0 0 0 0 0,0 0 1 0 0,1 1-1 0 0,-1-1 0 0 0,3-3 0 0 0,-3 6-23 0 0,0-1 0 0 0,0 1 0 0 0,1 0 0 0 0,-1 0 0 0 0,0 0 0 0 0,0 0 0 0 0,1 0 0 0 0,-1 0-1 0 0,0 0 1 0 0,1 0 0 0 0,-1 1 0 0 0,1-1 0 0 0,-1 0 0 0 0,1 1 0 0 0,-1-1 0 0 0,1 1 0 0 0,2 0-1 0 0,8-3-52 0 0,1 0-1 0 0,-1-1 0 0 0,0-1 0 0 0,0 1 0 0 0,0-2 0 0 0,17-10 0 0 0,-12 5-37 0 0,0-1 0 0 0,-1-1 0 0 0,20-19 0 0 0,-32 28 78 0 0,1 1-1 0 0,-1 0 1 0 0,1 0-1 0 0,-1 0 1 0 0,1 1-1 0 0,0 0 0 0 0,0 0 1 0 0,0 0-1 0 0,0 0 1 0 0,1 1-1 0 0,-1 0 0 0 0,0 0 1 0 0,1 0-1 0 0,-1 1 1 0 0,1 0-1 0 0,5 0 0 0 0,-9 1 40 0 0,0 0 0 0 0,0 0 0 0 0,0 0 0 0 0,0 0 0 0 0,0 0 0 0 0,0 0 0 0 0,0 1 0 0 0,-1-1 0 0 0,1 1 0 0 0,-1-1 0 0 0,3 3 0 0 0,15 20 227 0 0,-11-15-254 0 0,0-1 0 0 0,1 0 1 0 0,0 0-1 0 0,0 0 0 0 0,12 7 0 0 0,-11-9-9 0 0,-1 0 0 0 0,-1 1 1 0 0,1 0-1 0 0,-1 0 0 0 0,0 1 0 0 0,9 13 1 0 0,-9-7-111 0 0,-8-13 71 0 0,1 0 0 0 0,-1 0 0 0 0,1 1 0 0 0,-1-1 0 0 0,1 0 0 0 0,-1 0 0 0 0,1 0 0 0 0,0 0 0 0 0,0 0 0 0 0,-1 0 0 0 0,1 0 0 0 0,0 0 0 0 0,0 0 0 0 0,0 0 0 0 0,0 0 0 0 0,0-1 0 0 0,0 1 0 0 0,0 0 0 0 0,0-1 0 0 0,1 1 0 0 0,-1-1 0 0 0,0 1 0 0 0,0-1-1 0 0,5 3 2339 0 0,-11 0-1475 0 0,4-3-777 0 0,0 1-1 0 0,0-1 1 0 0,0 1 0 0 0,0-1-1 0 0,-1 0 1 0 0,1 0 0 0 0,0 0-1 0 0,0 1 1 0 0,0-1 0 0 0,0 0-1 0 0,-1-1 1 0 0,1 1 0 0 0,-1 0-1 0 0,-15-4 701 0 0,0 0-1 0 0,1 1 0 0 0,-1 1 0 0 0,0 1 0 0 0,-19 0 1 0 0,-20-1 482 0 0,26 1-274 0 0,-44 4 0 0 0,-21-1-23 0 0,13-12 88 0 0,-20 0-97 0 0,44 7-602 0 0,0 2 1 0 0,-76 10-1 0 0,-63 7-145 0 0,133-10 17 0 0,-69 16 0 0 0,18-3 25 0 0,50-9-130 0 0,-88 8 113 0 0,122-17-134 0 0,1-2 1 0 0,-1-1 0 0 0,1-2 0 0 0,-43-10 0 0 0,37 5 77 0 0,-105-19 245 0 0,73 18-209 0 0,27 4 1 0 0,-55-1 0 0 0,82 6-113 0 0,0 0 0 0 0,1-1 0 0 0,-1 0 1 0 0,-20-7-1 0 0,-5-2 208 0 0,15 5-208 0 0,14 4-22 0 0,0-1-1 0 0,0 1 1 0 0,0 1 0 0 0,0 0-1 0 0,-16 0 1 0 0,0 1 22 0 0,0 0-1 0 0,0-2 1 0 0,1-1 0 0 0,-39-9-1 0 0,54 10-33 0 0,-1 1 1 0 0,0 1-1 0 0,1-1 0 0 0,-18 3 0 0 0,20-1 4 0 0,-1 0-1 0 0,0-1 0 0 0,1 0 1 0 0,-1 0-1 0 0,1-1 0 0 0,-1 0 1 0 0,-15-5-1 0 0,20 5 37 0 0,0-1 0 0 0,0 0 0 0 0,1 0 0 0 0,-1 0 0 0 0,0-1 0 0 0,1 1 0 0 0,0-1 0 0 0,0 0 0 0 0,0 0 0 0 0,0 0 0 0 0,0 0 0 0 0,0 0 0 0 0,1-1 0 0 0,-1 1 0 0 0,1-1 0 0 0,0 1 0 0 0,0-1 0 0 0,1 0 0 0 0,-2-4 0 0 0,-8-20 126 0 0,1 0 0 0 0,-11-54-1 0 0,19 67-142 0 0,0 0-1 0 0,1-1 0 0 0,0 1 1 0 0,1-1-1 0 0,1 1 0 0 0,1-1 1 0 0,4-19-1 0 0,-2 21-38 0 0,20-109 156 0 0,-21 104-127 0 0,-2 1 0 0 0,0-1-1 0 0,-1 1 1 0 0,-5-35 0 0 0,-3-4 169 0 0,1-104 0 0 0,7 152-222 0 0,-1 1 0 0 0,0-1 0 0 0,0 0 0 0 0,-1 1 0 0 0,0-1 0 0 0,0 1 0 0 0,-1 0 0 0 0,0 0 0 0 0,-6-13 0 0 0,8 20 0 0 0,0-1 0 0 0,1 1 0 0 0,-1-1 0 0 0,1 1 0 0 0,-1-1 0 0 0,1 1 0 0 0,0-1 0 0 0,-1 1 0 0 0,1-1 0 0 0,0 1 0 0 0,0-1 0 0 0,0 1 0 0 0,0-1 0 0 0,1 1 0 0 0,-1-1 0 0 0,0 0 0 0 0,1 1 0 0 0,-1-1 0 0 0,1 1 0 0 0,-1 0 0 0 0,1-1 0 0 0,0 1 0 0 0,-1-1 0 0 0,1 1 0 0 0,0 0 0 0 0,0 0 0 0 0,2-3 0 0 0,3-1 0 0 0,-1 0 0 0 0,2 0 0 0 0,-1 0 0 0 0,11-5 0 0 0,4-4 0 0 0,-11 8 0 0 0,0 1 0 0 0,0-1 0 0 0,1 2 0 0 0,0 0 0 0 0,0 0 0 0 0,14-3 0 0 0,14-5 0 0 0,-14 5 0 0 0,1 1 0 0 0,42-5 0 0 0,-7 2 0 0 0,-40 5 0 0 0,161-26 0 0 0,-17 3 0 0 0,-101 14 0 0 0,1 4 0 0 0,81-3 0 0 0,-78 12 0 0 0,319-13 0 0 0,-256 0 0 0 0,0 6 0 0 0,148 11 0 0 0,-65 6 0 0 0,-81-5 0 0 0,-126-4 0 0 0,0 1 0 0 0,0-1 0 0 0,1 1 0 0 0,-1 0 0 0 0,-1 1 0 0 0,1 0 0 0 0,0 0 0 0 0,-1 0 0 0 0,1 1 0 0 0,-1 0 0 0 0,0 0 0 0 0,0 1 0 0 0,0 0 0 0 0,-1 0 0 0 0,0 0 0 0 0,0 0 0 0 0,0 1 0 0 0,-1 0 0 0 0,7 10 0 0 0,6 12-6 0 0,0 1-1 0 0,-2 1 1 0 0,-2 0-1 0 0,12 36 1 0 0,27 131-26 0 0,-45-165 32 0 0,-1-11 0 0 0,-2 0 0 0 0,3 30 0 0 0,10 155 0 0 0,-12-149 0 0 0,-2-26 0 0 0,-3 51 0 0 0,-1-69 0 0 0,0-1 0 0 0,-1 0 0 0 0,-1 1 0 0 0,0-1 0 0 0,0 0 0 0 0,-1 0 0 0 0,-6 11 0 0 0,9-21 0 0 0,0 0 0 0 0,1 0 0 0 0,-1 0 0 0 0,0 0 0 0 0,0 0 0 0 0,-1-1 0 0 0,1 1 0 0 0,0 0 0 0 0,0-1 0 0 0,-1 1 0 0 0,1-1 0 0 0,-1 1 0 0 0,0-1 0 0 0,1 1 0 0 0,-1-1 0 0 0,0 0 0 0 0,-2 1 0 0 0,1 0-24 0 0,-1 1-1 0 0,1-1 1 0 0,0 1 0 0 0,0-1-1 0 0,1 1 1 0 0,-1 0-1 0 0,0 0 1 0 0,1 1 0 0 0,0-1-1 0 0,0 0 1 0 0,-3 5-1 0 0,-19 47-646 0 0,18-39 419 0 0,-6 14-1300 0 0,2 0 0 0 0,-7 37 0 0 0,10-28-272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03.738"/>
    </inkml:context>
    <inkml:brush xml:id="br0">
      <inkml:brushProperty name="width" value="0.1" units="cm"/>
      <inkml:brushProperty name="height" value="0.1" units="cm"/>
      <inkml:brushProperty name="color" value="#F4F91B"/>
    </inkml:brush>
  </inkml:definitions>
  <inkml:trace contextRef="#ctx0" brushRef="#br0">1781 97 1727 0 0,'-1'-1'4'0'0,"0"0"-1"0"0,0 0 0 0 0,0 0 0 0 0,0 0 0 0 0,0 0 1 0 0,0 0-1 0 0,0 0 0 0 0,-1 1 0 0 0,1-1 0 0 0,0 0 0 0 0,-1 1 1 0 0,1-1-1 0 0,0 1 0 0 0,-1-1 0 0 0,1 1 0 0 0,0 0 1 0 0,-1 0-1 0 0,1 0 0 0 0,-1 0 0 0 0,-1 0 0 0 0,-34 0 90 0 0,28 1-85 0 0,-11 0 500 0 0,1-1-1 0 0,-1-2 1 0 0,1 1-1 0 0,-1-2 1 0 0,1-1-1 0 0,-37-11 0 0 0,-34-7 1189 0 0,59 12-1147 0 0,-1 2 1 0 0,1 0-1 0 0,-1 3 0 0 0,-55-4 0 0 0,61 11-259 0 0,1 0 0 0 0,-26 7 0 0 0,35-6-172 0 0,-58 13 364 0 0,32-11-253 0 0,-2 1 168 0 0,-44 0 1 0 0,48-5-168 0 0,23 0-97 0 0,-32-1-1 0 0,-24-6 1045 0 0,-109 8-1 0 0,33-4-38 0 0,15 0-744 0 0,-50 7-2354 0 0,148-6-3404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04.693"/>
    </inkml:context>
    <inkml:brush xml:id="br0">
      <inkml:brushProperty name="width" value="0.1" units="cm"/>
      <inkml:brushProperty name="height" value="0.1" units="cm"/>
      <inkml:brushProperty name="color" value="#F4F91B"/>
    </inkml:brush>
  </inkml:definitions>
  <inkml:trace contextRef="#ctx0" brushRef="#br0">1223 36 2303 0 0,'-1'0'105'0'0,"0"0"0"0"0,1 0-1 0 0,-1 0 1 0 0,1 0-1 0 0,-1 0 1 0 0,1 0 0 0 0,-1 0-1 0 0,0 0 1 0 0,1 0-1 0 0,-1 0 1 0 0,1-1 0 0 0,-1 1-1 0 0,1 0 1 0 0,-1 0-1 0 0,1-1 1 0 0,-1 1 0 0 0,1 0-1 0 0,-1-1 1 0 0,1 1-1 0 0,0-1 1 0 0,-1 1 0 0 0,1 0-1 0 0,-1-1 1 0 0,1 1-1 0 0,0-1 1 0 0,-1 0 0 0 0,-8-8 1445 0 0,-1 2-581 0 0,9 6-914 0 0,0 1-1 0 0,0-1 0 0 0,0 1 1 0 0,0-1-1 0 0,0 1 0 0 0,0 0 1 0 0,0 0-1 0 0,0-1 0 0 0,0 1 0 0 0,0 0 1 0 0,0 0-1 0 0,0 0 0 0 0,0 0 1 0 0,0 0-1 0 0,0 0 0 0 0,0 0 1 0 0,0 1-1 0 0,0-1 0 0 0,0 0 1 0 0,0 1-1 0 0,-1-1 0 0 0,-21 11 758 0 0,11-5-599 0 0,0 1 0 0 0,-1-2 1 0 0,0 0-1 0 0,0 0 0 0 0,-1-1 0 0 0,1-1 1 0 0,-1 0-1 0 0,0-1 0 0 0,0 0 0 0 0,0-1 1 0 0,0-1-1 0 0,0 0 0 0 0,-19-3 0 0 0,-109-21 248 0 0,-48-6 604 0 0,149 25-867 0 0,0 3 0 0 0,-69 4 0 0 0,54 3-274 0 0,-102 12-763 0 0,131-12 535 0 0,0 1 0 0 0,1 1 0 0 0,-48 20 1 0 0,29-7-1143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05.941"/>
    </inkml:context>
    <inkml:brush xml:id="br0">
      <inkml:brushProperty name="width" value="0.1" units="cm"/>
      <inkml:brushProperty name="height" value="0.1" units="cm"/>
      <inkml:brushProperty name="color" value="#F4F91B"/>
    </inkml:brush>
  </inkml:definitions>
  <inkml:trace contextRef="#ctx0" brushRef="#br0">1759 58 1375 0 0,'1'-2'269'0'0,"1"-1"0"0"0,0 1 0 0 0,0 0 0 0 0,-1-1 0 0 0,0 1 0 0 0,1-1 0 0 0,-1 1 0 0 0,0-1 0 0 0,0 0 0 0 0,0 1-1 0 0,-1-1 1 0 0,2-5 0 0 0,1-2 194 0 0,-3 7-221 0 0,2-3 973 0 0,1 11-196 0 0,-3-2-990 0 0,0 0 0 0 0,0-1 0 0 0,0 1 0 0 0,0-1 0 0 0,-1 1 0 0 0,1-1 0 0 0,-1 1 0 0 0,0-1 0 0 0,0 1 0 0 0,0-1 0 0 0,0 1 0 0 0,0-1 0 0 0,0 0 0 0 0,-1 0 0 0 0,1 0 0 0 0,-1 1 0 0 0,1-1 0 0 0,-1-1 0 0 0,0 1 0 0 0,0 0 0 0 0,0 0-1 0 0,0-1 1 0 0,0 1 0 0 0,0-1 0 0 0,-3 2 0 0 0,-5 0 251 0 0,-1-1 0 0 0,1 0 0 0 0,-1-1-1 0 0,-14 0 1 0 0,13-1-78 0 0,-1 1 0 0 0,-23 5-1 0 0,3 2 44 0 0,0-2-1 0 0,-65 3 1 0 0,-71-10 425 0 0,65-1 24 0 0,-183 11 1042 0 0,70-16-983 0 0,92 0-558 0 0,-10 6-1097 0 0,-220 28 1 0 0,288-18-150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07.143"/>
    </inkml:context>
    <inkml:brush xml:id="br0">
      <inkml:brushProperty name="width" value="0.1" units="cm"/>
      <inkml:brushProperty name="height" value="0.1" units="cm"/>
      <inkml:brushProperty name="color" value="#F4F91B"/>
    </inkml:brush>
  </inkml:definitions>
  <inkml:trace contextRef="#ctx0" brushRef="#br0">426 59 919 0 0,'-2'-1'-98'0'0,"2"0"249"0"0,-1 0-1 0 0,0 0 0 0 0,0 0 0 0 0,0 0 0 0 0,0 1 0 0 0,0-1 0 0 0,0 0 1 0 0,0 0-1 0 0,0 1 0 0 0,0-1 0 0 0,0 1 0 0 0,0-1 0 0 0,0 1 1 0 0,-1-1-1 0 0,1 1 0 0 0,0 0 0 0 0,0-1 0 0 0,0 1 0 0 0,-1 0 0 0 0,1 0 1 0 0,-2 0-1 0 0,3 0-101 0 0,-19-3 1416 0 0,0-1-1 0 0,-23-8 0 0 0,21 5-848 0 0,0 1 0 0 0,-35-5 0 0 0,44 10-386 0 0,1 0 0 0 0,-1 1-1 0 0,0 0 1 0 0,1 1 0 0 0,-1 0 0 0 0,-20 6-1 0 0,9 0-1880 0 0,-38 17 0 0 0,27-7-2095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07.732"/>
    </inkml:context>
    <inkml:brush xml:id="br0">
      <inkml:brushProperty name="width" value="0.1" units="cm"/>
      <inkml:brushProperty name="height" value="0.1" units="cm"/>
      <inkml:brushProperty name="color" value="#F4F91B"/>
    </inkml:brush>
  </inkml:definitions>
  <inkml:trace contextRef="#ctx0" brushRef="#br0">2026 187 2759 0 0,'12'-33'1696'0'0,"-11"33"-1659"0"0,-1-1 0 0 0,0 1 0 0 0,-1-1-1 0 0,1 1 1 0 0,0-1 0 0 0,0 1-1 0 0,0 0 1 0 0,0-1 0 0 0,0 1-1 0 0,0-1 1 0 0,0 1 0 0 0,-1 0-1 0 0,1-1 1 0 0,0 1 0 0 0,0 0 0 0 0,0-1-1 0 0,-1 1 1 0 0,1 0 0 0 0,0-1-1 0 0,-1 1 1 0 0,1 0 0 0 0,0 0-1 0 0,-1-1 1 0 0,1 1 0 0 0,0 0-1 0 0,-1 0 1 0 0,1-1 0 0 0,0 1 0 0 0,-1 0-1 0 0,1 0 1 0 0,0 0 0 0 0,-1 0-1 0 0,1 0 1 0 0,-1 0 0 0 0,-15-5 388 0 0,-265-46 3823 0 0,-147 19-2548 0 0,123 5-857 0 0,27 2-232 0 0,161 22-595 0 0,1 5-1 0 0,-153 22 1 0 0,122 5-3897 0 0,74-11-309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09.531"/>
    </inkml:context>
    <inkml:brush xml:id="br0">
      <inkml:brushProperty name="width" value="0.1" units="cm"/>
      <inkml:brushProperty name="height" value="0.1" units="cm"/>
      <inkml:brushProperty name="color" value="#F4F91B"/>
    </inkml:brush>
  </inkml:definitions>
  <inkml:trace contextRef="#ctx0" brushRef="#br0">498 164 3223 0 0,'3'-6'-113'0'0,"12"-18"892"0"0,0 0 0 0 0,22-25 0 0 0,-36 48-759 0 0,0-1 0 0 0,1 1-1 0 0,-1 0 1 0 0,0-1-1 0 0,0 1 1 0 0,0-1 0 0 0,0 1-1 0 0,-1-1 1 0 0,1 0-1 0 0,0 1 1 0 0,-1-1-1 0 0,1 0 1 0 0,-1 0 0 0 0,1 1-1 0 0,-1-1 1 0 0,0 0-1 0 0,0 0 1 0 0,1 1 0 0 0,-1-1-1 0 0,-1-3 1 0 0,1 4 68 0 0,-1-1 1 0 0,0 1-1 0 0,0 0 0 0 0,0-1 1 0 0,0 1-1 0 0,0 0 1 0 0,0-1-1 0 0,0 1 1 0 0,0 0-1 0 0,0 0 0 0 0,-1 0 1 0 0,1 0-1 0 0,0 0 1 0 0,-1 0-1 0 0,1 0 1 0 0,-1 1-1 0 0,1-1 1 0 0,-1 0-1 0 0,1 1 0 0 0,-1-1 1 0 0,1 1-1 0 0,-3-1 1 0 0,-2 1 104 0 0,0-1 1 0 0,-1 1 0 0 0,1 0 0 0 0,0 1 0 0 0,0 0-1 0 0,0 0 1 0 0,0 0 0 0 0,-1 0 0 0 0,2 1-1 0 0,-1 0 1 0 0,-7 4 0 0 0,-18 4 299 0 0,-110 32 490 0 0,82-23-1278 0 0,-114 22 1 0 0,140-37-2424 0 0,0-1-894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54.597"/>
    </inkml:context>
    <inkml:brush xml:id="br0">
      <inkml:brushProperty name="width" value="0.1" units="cm"/>
      <inkml:brushProperty name="height" value="0.1" units="cm"/>
      <inkml:brushProperty name="color" value="#E71224"/>
    </inkml:brush>
  </inkml:definitions>
  <inkml:trace contextRef="#ctx0" brushRef="#br0">481 218 455 0 0,'-4'2'225'0'0,"0"0"0"0"0,0-1 0 0 0,0 1 0 0 0,-1-1-1 0 0,1 1 1 0 0,0-1 0 0 0,-1-1 0 0 0,1 1 0 0 0,0 0-1 0 0,-6-1 1 0 0,5 0 10 0 0,1 0 0 0 0,-1 1 0 0 0,0-1 1 0 0,1 1-1 0 0,-1 0 0 0 0,0 1 0 0 0,1-1 0 0 0,0 1 0 0 0,-7 3 0 0 0,4 0-32 0 0,1-1 0 0 0,0 2 0 0 0,1-1 0 0 0,-1 1 0 0 0,1 0 0 0 0,0 0 0 0 0,-7 11 0 0 0,10-14 58 0 0,0-1 0 0 0,0 1 0 0 0,1 0 0 0 0,-1 0 0 0 0,1 0-1 0 0,0 1 1 0 0,-1 3 0 0 0,2-7-211 0 0,0 1 0 0 0,0 0 0 0 0,0-1 0 0 0,0 1 0 0 0,0-1 0 0 0,0 1 0 0 0,0 0 0 0 0,0-1 0 0 0,0 1-1 0 0,0-1 1 0 0,1 1 0 0 0,-1-1 0 0 0,0 1 0 0 0,0 0 0 0 0,1-1 0 0 0,-1 1 0 0 0,0-1 0 0 0,1 1 0 0 0,-1-1 0 0 0,1 0 0 0 0,-1 1 0 0 0,0-1 0 0 0,1 1 0 0 0,-1-1 0 0 0,1 0 0 0 0,-1 1-1 0 0,1-1 1 0 0,0 0 0 0 0,-1 1 0 0 0,1-1 0 0 0,-1 0 0 0 0,1 0 0 0 0,-1 0 0 0 0,1 0 0 0 0,0 1 0 0 0,-1-1 0 0 0,1 0 0 0 0,-1 0 0 0 0,1 0 0 0 0,0 0 0 0 0,-1 0 0 0 0,1 0 0 0 0,-1-1-1 0 0,1 1 1 0 0,0 0 0 0 0,8 0 429 0 0,1 1-1 0 0,-1 1 1 0 0,10 2-1 0 0,-13-3-362 0 0,-1 0 1 0 0,1 1-1 0 0,0-2 0 0 0,-1 1 0 0 0,1-1 0 0 0,0 0 0 0 0,-1 0 1 0 0,1 0-1 0 0,0-1 0 0 0,5-1 0 0 0,20-8 857 0 0,-23 7-827 0 0,-1 0 0 0 0,1 0 0 0 0,0 1 0 0 0,1 1 0 0 0,-1-1 0 0 0,12 0 0 0 0,0 1-51 0 0,-1-1 0 0 0,29-6 0 0 0,2-1 52 0 0,52-10 258 0 0,-38 15-143 0 0,-22 3-200 0 0,-1 0 56 0 0,-26 1-70 0 0,0-1-1 0 0,-1 0 1 0 0,19-4-1 0 0,37-8 289 0 0,-1 3 0 0 0,80-2 0 0 0,18-4-46 0 0,-117 16-177 0 0,1 2 0 0 0,0 3 0 0 0,56 12 0 0 0,-43-6 1 0 0,127 5 1 0 0,79-12 358 0 0,-250-5-410 0 0,0-1-1 0 0,0-1 0 0 0,33-9 1 0 0,25-3 158 0 0,-50 13-93 0 0,-128-8 357 0 0,-6 7-421 0 0,-161 15 0 0 0,225-11-48 0 0,0-2 0 0 0,0-1 0 0 0,-50-10 0 0 0,84 10-16 0 0,-114-5 0 0 0,5 0 0 0 0,13-10 0 0 0,-38-5 0 0 0,101 25 0 0 0,59 5 0 0 0,56-6 0 0 0,-11-1 0 0 0,3 2 0 0 0,0-4 0 0 0,0-2 0 0 0,-1-3 0 0 0,80-18 0 0 0,-71 9 0 0 0,95-8 0 0 0,152 6 0 0 0,-181 4 0 0 0,-87 6 0 0 0,-17 3 0 0 0,-7 0 0 0 0,-1 1 0 0 0,34 1 0 0 0,74 14 54 0 0,-91-8-44 0 0,-3-1 4 0 0,1-3 0 0 0,43-5 0 0 0,26-1 8 0 0,-45 7-22 0 0,111-6 0 0 0,-16-5 37 0 0,-33 2-10 0 0,-59 4-27 0 0,-32 3 0 0 0,49-9 0 0 0,25-7 0 0 0,-73 9 0 0 0,1 3 0 0 0,-1 0 0 0 0,69 3 0 0 0,-51 5 0 0 0,81 8 0 0 0,-103-4 0 0 0,-7-2 0 0 0,1-1 0 0 0,34 1 0 0 0,-30-4 0 0 0,55 11 0 0 0,-32 1 0 0 0,-35-11 5 0 0,10 1 11 0 0,0 0 0 0 0,39-3 0 0 0,-50-1 101 0 0,0 1 0 0 0,0 2-1 0 0,30 4 1 0 0,-25-2-337 0 0,35 1 0 0 0,-7-5 220 0 0,95 13 0 0 0,-117-7 0 0 0,19 3 0 0 0,116-8 0 0 0,-80-2 0 0 0,-68 0 5 0 0,1 2 1 0 0,-1 0-1 0 0,0 1 0 0 0,0 1 1 0 0,19 5-1 0 0,-33-6-5 0 0,42 14 0 0 0,-43-15 0 0 0,0 1 0 0 0,0-1 0 0 0,0 1 0 0 0,-1 0 0 0 0,1 0 0 0 0,-1 0 0 0 0,1 0 0 0 0,-1 0 0 0 0,0 0 0 0 0,0 1 0 0 0,0-1 0 0 0,3 6 0 0 0,-5-8 0 0 0,0 1 0 0 0,0-1 0 0 0,0 1 0 0 0,0-1 0 0 0,0 1 0 0 0,0-1 0 0 0,0 1 0 0 0,0-1 0 0 0,0 0 0 0 0,0 1 0 0 0,0-1 0 0 0,-1 1 0 0 0,1-1 0 0 0,0 1 0 0 0,0-1 0 0 0,-1 0 0 0 0,1 1 0 0 0,0-1 0 0 0,-1 0 0 0 0,1 1 0 0 0,0-1 0 0 0,-1 0 0 0 0,1 1 0 0 0,0-1 0 0 0,-1 0 0 0 0,1 0 0 0 0,0 1 0 0 0,-1-1 0 0 0,1 0 0 0 0,-1 0 0 0 0,1 0 0 0 0,-1 0 0 0 0,0 1 0 0 0,-15 4 0 0 0,2-4 23 0 0,0 0 0 0 0,-21-1 0 0 0,-23 1-28 0 0,-47 9 75 0 0,-61 10-76 0 0,106-12 27 0 0,-1-2-1 0 0,-88-4 1 0 0,-26 2-19 0 0,-75 8-2 0 0,207-11 0 0 0,-7-2-1 0 0,1-2 1 0 0,-69-14-1 0 0,8 2 67 0 0,-62 8-66 0 0,72 5 0 0 0,-125 2-5 0 0,1 0 63 0 0,-50 0-47 0 0,63 24 41 0 0,127-12-40 0 0,-154 6 29 0 0,77-8-18 0 0,-14-4 34 0 0,-17 1 25 0 0,-3 2-29 0 0,109-14-43 0 0,59 3 44 0 0,2 0-41 0 0,1 2 0 0 0,-1 0 0 0 0,0 2-1 0 0,-48 9 1 0 0,10-2-13 0 0,43-7 0 0 0,-27 6 0 0 0,9 2 0 0 0,-38 15 0 0 0,64-20 0 0 0,10-3 0 0 0,0-1 0 0 0,0 0 0 0 0,0 0 0 0 0,0 0 0 0 0,0 0 0 0 0,0-1 0 0 0,0 1 0 0 0,-1 0 0 0 0,1-1 0 0 0,0 0 0 0 0,-1 1 0 0 0,1-1 0 0 0,0 0 0 0 0,-4-1 0 0 0,-2 1 0 0 0,0 0 0 0 0,1 0 0 0 0,-1 1 0 0 0,0-1 0 0 0,1 2 0 0 0,-1-1 0 0 0,-10 4 0 0 0,1-1 0 0 0,4 0 0 0 0,0 1 0 0 0,0 0 0 0 0,-17 9 0 0 0,20-9 0 0 0,0 0 0 0 0,-1-1 0 0 0,1 0 0 0 0,-1 0 0 0 0,0-1 0 0 0,-13 2 0 0 0,2-2 0 0 0,0 1 0 0 0,0 0 0 0 0,-38 15 0 0 0,38-10 14 0 0,12-5-2 0 0,0 0 1 0 0,1 0 0 0 0,-18 2-1 0 0,-64 4 28 0 0,73-8-16 0 0,-26 1 19 0 0,0-2-1 0 0,-46-5 1 0 0,69 3-30 0 0,0 1 1 0 0,-25 4-1 0 0,-16 0 11 0 0,56-4-23 0 0,-74 3 62 0 0,72-2-40 0 0,0-2 0 0 0,0 1 0 0 0,1-1 0 0 0,-1 0 0 0 0,0-1 0 0 0,1 0 0 0 0,-12-4 0 0 0,-24-5 65 0 0,17 6-20 0 0,17 3-48 0 0,-1 0 0 0 0,-16-1 0 0 0,-35 0-9 0 0,44 5 42 0 0,16-2-53 0 0,0 1 0 0 0,1-2 0 0 0,0 1 1 0 0,0 0 0 0 0,-1 0 0 0 0,1 0 1 0 0,0 0-1 0 0,0 0 0 0 0,0-1 0 0 0,-1 1 0 0 0,1 0 0 0 0,0 0 0 0 0,0 0 0 0 0,0 0 0 0 0,0 0 0 0 0,0-1 1 0 0,-1 1-1 0 0,1 0 0 0 0,0 0 0 0 0,0 0 0 0 0,0-1 0 0 0,0 1 0 0 0,0 0 0 0 0,0 0 0 0 0,0 0 1 0 0,0-1-1 0 0,0 1 0 0 0,0 0 0 0 0,0 0 0 0 0,0 0 0 0 0,0-1 0 0 0,0 1 0 0 0,0 0 0 0 0,0 0 0 0 0,0 0 1 0 0,0-1-1 0 0,0 1 0 0 0,0 0 0 0 0,0 0 0 0 0,0 0 0 0 0,0-1 0 0 0,0 1 0 0 0,1 0 0 0 0,5-10 82 0 0,-6 10-80 0 0,0-1 0 0 0,0 0-1 0 0,0 1 1 0 0,0-1 0 0 0,0 0-1 0 0,0 1 1 0 0,0-1 0 0 0,0 1-1 0 0,-1-1 1 0 0,1 0 0 0 0,0 1-1 0 0,0-1 1 0 0,-1 1 0 0 0,1-1-1 0 0,0 1 1 0 0,-1-1 0 0 0,1 0 0 0 0,0 1-1 0 0,-1 0 1 0 0,1-1 0 0 0,-1 1-1 0 0,1-1 1 0 0,-1 1 0 0 0,0-1-1 0 0,-14-13 70 0 0,-35 1 155 0 0,32 9-182 0 0,1 0 0 0 0,-17-8 0 0 0,28 9-34 0 0,0 1-1 0 0,-1 0 1 0 0,1 0-1 0 0,0 0 0 0 0,-1 1 1 0 0,1 0-1 0 0,-7 0 1 0 0,10 1-13 0 0,0 0 0 0 0,1 0 1 0 0,-1 0-1 0 0,0 1 1 0 0,0-1-1 0 0,1 1 1 0 0,-1 0-1 0 0,1 0 1 0 0,-1 0-1 0 0,0 0 0 0 0,1 0 1 0 0,0 1-1 0 0,-1-1 1 0 0,1 1-1 0 0,0-1 1 0 0,0 1-1 0 0,0 0 1 0 0,0 0-1 0 0,-2 3 0 0 0,-6 10-656 0 0,0 0 0 0 0,1 1 0 0 0,1 0 0 0 0,1 1 0 0 0,0 0 0 0 0,-7 27 0 0 0,3-7-6585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10.333"/>
    </inkml:context>
    <inkml:brush xml:id="br0">
      <inkml:brushProperty name="width" value="0.1" units="cm"/>
      <inkml:brushProperty name="height" value="0.1" units="cm"/>
      <inkml:brushProperty name="color" value="#F4F91B"/>
    </inkml:brush>
  </inkml:definitions>
  <inkml:trace contextRef="#ctx0" brushRef="#br0">1870 106 1839 0 0,'-3'-3'147'0'0,"0"1"0"0"0,0 0-1 0 0,0 0 1 0 0,0 0 0 0 0,0 0-1 0 0,-1 0 1 0 0,1 1 0 0 0,-1-1-1 0 0,1 1 1 0 0,-7-1 0 0 0,-41-5 2373 0 0,18 3-2375 0 0,-157-17 2328 0 0,20 3-921 0 0,21 0-847 0 0,1 7 0 0 0,-2 6-1 0 0,-213 20 1 0 0,318-10-696 0 0,0 2-1 0 0,1 2 1 0 0,-56 20-1 0 0,37-7-350 0 0,-95 50-1 0 0,99-42-691 0 0,0-3-308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11.961"/>
    </inkml:context>
    <inkml:brush xml:id="br0">
      <inkml:brushProperty name="width" value="0.1" units="cm"/>
      <inkml:brushProperty name="height" value="0.1" units="cm"/>
      <inkml:brushProperty name="color" value="#F4F91B"/>
    </inkml:brush>
  </inkml:definitions>
  <inkml:trace contextRef="#ctx0" brushRef="#br0">1969 7 3023 0 0,'-9'-3'281'0'0,"9"2"-256"0"0,-1 1-1 0 0,1 0 1 0 0,-1 0-1 0 0,1-1 1 0 0,0 1 0 0 0,-1 0-1 0 0,1 0 1 0 0,-1-1 0 0 0,1 1-1 0 0,-1 0 1 0 0,1 0-1 0 0,-1 0 1 0 0,1 0 0 0 0,-1 0-1 0 0,1 0 1 0 0,-1 0 0 0 0,1 0-1 0 0,-1 0 1 0 0,1 0-1 0 0,-1 0 1 0 0,1 0 0 0 0,-1 0-1 0 0,1 0 1 0 0,-1 0-1 0 0,-51 8 1158 0 0,-5 6-1017 0 0,32-7 24 0 0,0-1-1 0 0,-46 4 0 0 0,-28-7 762 0 0,-63 5 220 0 0,73 0-727 0 0,0-3 0 0 0,-177-14-1 0 0,-207-26 501 0 0,434 34-893 0 0,-173 4 159 0 0,179 0-195 0 0,0 1 0 0 0,0 1 0 0 0,1 2 0 0 0,-43 15 0 0 0,33-6-778 0 0,2-1-2752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14.875"/>
    </inkml:context>
    <inkml:brush xml:id="br0">
      <inkml:brushProperty name="width" value="0.1" units="cm"/>
      <inkml:brushProperty name="height" value="0.1" units="cm"/>
      <inkml:brushProperty name="color" value="#F4F91B"/>
    </inkml:brush>
  </inkml:definitions>
  <inkml:trace contextRef="#ctx0" brushRef="#br0">1287 18 1839 0 0,'-5'0'165'0'0,"-1"1"0"0"0,0 0 0 0 0,1 0 1 0 0,-7 3-1 0 0,7-3 122 0 0,1 0 1 0 0,0 1-1 0 0,0-2 1 0 0,0 1 0 0 0,-1 0-1 0 0,1-1 1 0 0,0 0 0 0 0,0 0-1 0 0,-9-1 1 0 0,-3 2 977 0 0,15 0-1137 0 0,0-1 0 0 0,0 0-1 0 0,0 1 1 0 0,0-1 0 0 0,-1 0-1 0 0,1 0 1 0 0,0 0-1 0 0,0 0 1 0 0,0 0 0 0 0,0 0-1 0 0,0 0 1 0 0,0 0 0 0 0,-1-1-1 0 0,1 1 1 0 0,-1-1 0 0 0,-3 0 14 0 0,0-1 1 0 0,0 1 0 0 0,0 0-1 0 0,-1 1 1 0 0,1-1 0 0 0,0 1 0 0 0,0 0-1 0 0,-7 1 1 0 0,-4 0 163 0 0,-287-5 2110 0 0,149-7-1434 0 0,-1-1-301 0 0,72 14-941 0 0,0 4-1 0 0,0 3 1 0 0,-107 27 0 0 0,143-25-1010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16.436"/>
    </inkml:context>
    <inkml:brush xml:id="br0">
      <inkml:brushProperty name="width" value="0.1" units="cm"/>
      <inkml:brushProperty name="height" value="0.1" units="cm"/>
      <inkml:brushProperty name="color" value="#F4F91B"/>
    </inkml:brush>
  </inkml:definitions>
  <inkml:trace contextRef="#ctx0" brushRef="#br0">1264 157 1839 0 0,'-2'-5'220'0'0,"0"0"0"0"0,-1 0 0 0 0,0 0 0 0 0,0 1-1 0 0,0-1 1 0 0,0 1 0 0 0,-1 0 0 0 0,0 0 0 0 0,1 0-1 0 0,-2 0 1 0 0,1 1 0 0 0,0-1 0 0 0,-1 1-1 0 0,1 0 1 0 0,-1 1 0 0 0,0-1 0 0 0,0 1 0 0 0,-10-3-1 0 0,-3 0-8 0 0,12 3-98 0 0,1 1 1 0 0,0 0-1 0 0,-1 0 0 0 0,-10-1 1 0 0,-103 8 1482 0 0,-27-1-34 0 0,-449-54 1106 0 0,373 22-3177 0 0,179 22 150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18.478"/>
    </inkml:context>
    <inkml:brush xml:id="br0">
      <inkml:brushProperty name="width" value="0.1" units="cm"/>
      <inkml:brushProperty name="height" value="0.1" units="cm"/>
      <inkml:brushProperty name="color" value="#F4F91B"/>
    </inkml:brush>
  </inkml:definitions>
  <inkml:trace contextRef="#ctx0" brushRef="#br0">1412 115 1375 0 0,'-27'-1'488'0'0,"1"0"-1"0"0,-45-10 0 0 0,36 5 594 0 0,0 1 1 0 0,1 2 0 0 0,-1 2-1 0 0,-66 5 1 0 0,65-2-494 0 0,0-2 0 0 0,-63-7 0 0 0,-70-22 394 0 0,24 4-438 0 0,-105-3-38 0 0,174 24-820 0 0,-101 8 0 0 0,117 1-76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30.925"/>
    </inkml:context>
    <inkml:brush xml:id="br0">
      <inkml:brushProperty name="width" value="0.1" units="cm"/>
      <inkml:brushProperty name="height" value="0.1" units="cm"/>
      <inkml:brushProperty name="color" value="#F4F91B"/>
    </inkml:brush>
  </inkml:definitions>
  <inkml:trace contextRef="#ctx0" brushRef="#br0">2445 328 2303 0 0,'-5'-4'191'0'0,"0"0"0"0"0,1 1 0 0 0,-2-1 0 0 0,1 1 0 0 0,0 1 0 0 0,-1-1 0 0 0,1 1 0 0 0,-1 0 0 0 0,0 0 0 0 0,1 0 0 0 0,-1 1-1 0 0,0 0 1 0 0,0 0 0 0 0,0 1 0 0 0,-10 0 0 0 0,-38-9 2558 0 0,54 9-2726 0 0,0 0 0 0 0,0 0 0 0 0,-1 0 0 0 0,1 0 0 0 0,0 0 0 0 0,0 0 0 0 0,0 0 0 0 0,-1 0 0 0 0,1 0 0 0 0,0 0 0 0 0,0 0 0 0 0,0 0 0 0 0,-1 0 0 0 0,1 0 0 0 0,0 0 0 0 0,0 0 0 0 0,0 0 0 0 0,0 0 0 0 0,-1 0 0 0 0,1 1 0 0 0,0-1 0 0 0,0 0 0 0 0,0 0 0 0 0,0 0 0 0 0,-1 0-1 0 0,1 0 1 0 0,0 1 0 0 0,0-1 0 0 0,0 0 0 0 0,0 0 0 0 0,0 0 0 0 0,0 0 0 0 0,0 1 0 0 0,0-1 0 0 0,0 0 0 0 0,-1 0 0 0 0,1 0 0 0 0,0 0 0 0 0,0 1 0 0 0,0-1 0 0 0,0 0 0 0 0,0 0 0 0 0,0 0 0 0 0,0 1 0 0 0,0-1 0 0 0,0 0 0 0 0,0 0 0 0 0,0 0 0 0 0,1 1 0 0 0,-1-1 0 0 0,0 0 0 0 0,0 0 0 0 0,0 0-1 0 0,0 0 1 0 0,0 1 0 0 0,0-1 0 0 0,0 0 0 0 0,1 0 0 0 0,7 10 210 0 0,1-8-209 0 0,-1 0-1 0 0,1 0 1 0 0,0 0-1 0 0,0-1 0 0 0,0-1 1 0 0,0 0-1 0 0,0 0 1 0 0,12-2-1 0 0,-10 2 30 0 0,86-12 401 0 0,-21 1-44 0 0,20 5-26 0 0,104 7 0 0 0,-185 0-383 0 0,148 0 98 0 0,-145-2-84 0 0,0-1 0 0 0,0-1-1 0 0,0-1 1 0 0,-1 0 0 0 0,0-1-1 0 0,33-15 1 0 0,-23 4 49 0 0,-25 15-33 0 0,0 0 1 0 0,0 0 0 0 0,0-1 0 0 0,0 1 0 0 0,0-1-1 0 0,-1 1 1 0 0,1-1 0 0 0,-1 0 0 0 0,1 0 0 0 0,-1 0-1 0 0,1-2 1 0 0,-2 4-21 0 0,0-1 0 0 0,0 1 0 0 0,0 0 0 0 0,0-1-1 0 0,0 1 1 0 0,0-1 0 0 0,0 1 0 0 0,0 0 0 0 0,0-1 0 0 0,0 1-1 0 0,0-1 1 0 0,0 1 0 0 0,-1 0 0 0 0,1-1 0 0 0,0 1 0 0 0,0-1-1 0 0,0 1 1 0 0,-1 0 0 0 0,1-1 0 0 0,0 1 0 0 0,-1 0 0 0 0,1 0-1 0 0,0-1 1 0 0,-1 1 0 0 0,1 0 0 0 0,0 0 0 0 0,-1-1 0 0 0,1 1-1 0 0,0 0 1 0 0,-1 0 0 0 0,1 0 0 0 0,-1 0 0 0 0,1-1 0 0 0,0 1-1 0 0,-1 0 1 0 0,0 0 0 0 0,-17-4 136 0 0,15 4-128 0 0,-35-3 106 0 0,-50 1 0 0 0,32 2-50 0 0,-8-5 203 0 0,1-3-1 0 0,-108-27 0 0 0,15 1 422 0 0,117 28-391 0 0,-80-3 0 0 0,104 9-296 0 0,-14 0 46 0 0,1 1 0 0 0,-41 6-1 0 0,67-7-55 0 0,0 0-1 0 0,0 1 1 0 0,1-1-1 0 0,-1 1 1 0 0,0-1-1 0 0,0 1 1 0 0,1 0-1 0 0,-1 0 1 0 0,0 0-1 0 0,1 0 1 0 0,-1 0 0 0 0,1 0-1 0 0,-1 0 1 0 0,1 0-1 0 0,0 1 1 0 0,-1-1-1 0 0,1 0 1 0 0,0 1-1 0 0,0-1 1 0 0,-1 3-1 0 0,1-3 0 0 0,1 0 0 0 0,0 0 0 0 0,0 1 0 0 0,0-1 0 0 0,0 0 0 0 0,0 0 0 0 0,0 0 0 0 0,0 1 0 0 0,0-1 0 0 0,0 0 0 0 0,0 0 0 0 0,1 0 0 0 0,-1 0 0 0 0,1 1 0 0 0,-1-1 0 0 0,1 0 0 0 0,-1 0 0 0 0,1 0 0 0 0,-1 0 0 0 0,1 0 0 0 0,0 0 0 0 0,0 0 0 0 0,-1-1 0 0 0,1 1 0 0 0,0 0 0 0 0,0 0 0 0 0,0 0 0 0 0,0-1 0 0 0,0 1 0 0 0,0 0 0 0 0,2 0 0 0 0,4 3 3 0 0,1-1-1 0 0,-1 1 0 0 0,1-1 1 0 0,0-1-1 0 0,0 1 1 0 0,0-2-1 0 0,0 1 0 0 0,8 0 1 0 0,68 1 29 0 0,-79-3-33 0 0,168-8 0 0 0,-41 1 0 0 0,-101 6 0 0 0,0 2 0 0 0,0 1 0 0 0,0 2 0 0 0,-1 1 0 0 0,31 9 0 0 0,-22-5 0 0 0,-71-8 0 0 0,-171-16-260 0 0,119 11-498 0 0,0 4 0 0 0,-1 4-1 0 0,-92 16 1 0 0,108-12-1517 0 0,-111-2 0 0 0,-69-21-2622 0 0,187 9 3881 0 0,-27 0 2306 0 0,1-5 0 0 0,-99-24 0 0 0,177 32-1075 0 0,-49-13 1119 0 0,-1 2 0 0 0,-114-12 0 0 0,59 20-738 0 0,-236-20 16 0 0,69-17 57 0 0,242 38-480 0 0,0 1 0 0 0,-1 2 0 0 0,1 2 0 0 0,-44 4-1 0 0,61 1-124 0 0,-45 14 0 0 0,68-19-64 0 0,-1 0 0 0 0,0 0 0 0 0,0 1 0 0 0,0-1 0 0 0,0 0 0 0 0,0 1 0 0 0,0-1 0 0 0,1 1 0 0 0,-1-1 0 0 0,0 1 0 0 0,0-1 0 0 0,1 1 0 0 0,-1-1 0 0 0,0 1 0 0 0,1 0 0 0 0,-1-1 0 0 0,0 1 0 0 0,1 0 0 0 0,-1 0 0 0 0,1-1 0 0 0,-1 1 0 0 0,1 0 0 0 0,-1 0 0 0 0,1 0 0 0 0,0 0 0 0 0,0-1 0 0 0,-1 1 0 0 0,1 0 0 0 0,0 0 0 0 0,0 0 0 0 0,0 1 0 0 0,0-1 0 0 0,1 1 0 0 0,-1-1 0 0 0,1 0 0 0 0,-1 0 0 0 0,1 0 0 0 0,-1 0 0 0 0,1 0 0 0 0,0 0 0 0 0,0 0 0 0 0,0 0 0 0 0,-1 0 0 0 0,1-1 0 0 0,0 1 0 0 0,0 0 0 0 0,0 0 0 0 0,0-1 0 0 0,0 1 0 0 0,0-1 0 0 0,1 1 0 0 0,-1-1 0 0 0,0 1 0 0 0,0-1 0 0 0,2 1 0 0 0,40 7 116 0 0,-1-1-1 0 0,72 2 1 0 0,-55-5-52 0 0,299 16 125 0 0,1-24-63 0 0,210 7-54 0 0,-461 1-59 0 0,-32-1-2 0 0,335 23 31 0 0,-114-7 6 0 0,-267-17-42 0 0,-21-2-31 0 0,23 1 69 0 0,32 6 0 0 0,-55-5-108 0 0,0-1 0 0 0,-1 1 0 0 0,0 1 0 0 0,1 0 0 0 0,-1 0 0 0 0,0 0 0 0 0,0 1 1 0 0,13 9-1 0 0,-2 3-278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33.413"/>
    </inkml:context>
    <inkml:brush xml:id="br0">
      <inkml:brushProperty name="width" value="0.1" units="cm"/>
      <inkml:brushProperty name="height" value="0.1" units="cm"/>
      <inkml:brushProperty name="color" value="#F4F91B"/>
    </inkml:brush>
  </inkml:definitions>
  <inkml:trace contextRef="#ctx0" brushRef="#br0">3446 105 919 0 0,'2'0'438'0'0,"-3"-3"-553"0"0,-1 0-1 0 0,0 0 1 0 0,0 0 0 0 0,0 0 0 0 0,0 0 0 0 0,-4-4-1 0 0,2 3 165 0 0,0-2 568 0 0,-1 0 0 0 0,0 0 0 0 0,0 1 0 0 0,-1 0 0 0 0,0 0 0 0 0,0 0 0 0 0,0 1 0 0 0,-13-8-1 0 0,10 10-426 0 0,0 0 0 0 0,0 1-1 0 0,0 0 1 0 0,0 0-1 0 0,0 1 1 0 0,-16 2-1 0 0,-2-1-97 0 0,-203 11 1386 0 0,137-6-1029 0 0,24 1-18 0 0,42-3-173 0 0,-1-2 0 0 0,0-1-1 0 0,-45-3 1 0 0,-120-19 766 0 0,-73 7-576 0 0,166 12-413 0 0,-31 4 59 0 0,32 1 89 0 0,16-1 119 0 0,34 0-91 0 0,-82-8-1 0 0,41-2-16 0 0,0 3 0 0 0,-144 11-1 0 0,163-1 14 0 0,-77 18 0 0 0,-1 0 11 0 0,68-11-90 0 0,21-7 87 0 0,-1-1 0 0 0,1-4 0 0 0,-73-7 0 0 0,11 0 133 0 0,100 6-309 0 0,0 2-1 0 0,0 1 0 0 0,0 1 0 0 0,0 0 1 0 0,-38 12-1 0 0,27-3-510 0 0,1 0 0 0 0,-60 35 0 0 0,59-29-214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34.915"/>
    </inkml:context>
    <inkml:brush xml:id="br0">
      <inkml:brushProperty name="width" value="0.1" units="cm"/>
      <inkml:brushProperty name="height" value="0.1" units="cm"/>
      <inkml:brushProperty name="color" value="#F4F91B"/>
    </inkml:brush>
  </inkml:definitions>
  <inkml:trace contextRef="#ctx0" brushRef="#br0">1006 127 2759 0 0,'-11'-4'602'0'0,"0"1"0"0"0,0 0 0 0 0,-1 0 0 0 0,1 1 0 0 0,-1 1 0 0 0,0 0 0 0 0,-21 1 0 0 0,-6-1-123 0 0,-42-7 425 0 0,0-4-1 0 0,-94-26 1 0 0,-44-7 17 0 0,203 42-937 0 0,-1 2 0 0 0,1-1 0 0 0,-1 2 0 0 0,0 1 0 0 0,1 0-1 0 0,-1 1 1 0 0,1 0 0 0 0,-1 2 0 0 0,1 0 0 0 0,0 0 0 0 0,1 2 0 0 0,-1 0 0 0 0,1 1 0 0 0,0 0 0 0 0,-14 10 0 0 0,3 1-302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28:36.369"/>
    </inkml:context>
    <inkml:brush xml:id="br0">
      <inkml:brushProperty name="width" value="0.1" units="cm"/>
      <inkml:brushProperty name="height" value="0.1" units="cm"/>
      <inkml:brushProperty name="color" value="#F4F91B"/>
    </inkml:brush>
  </inkml:definitions>
  <inkml:trace contextRef="#ctx0" brushRef="#br0">4758 215 455 0 0,'-18'1'1302'0'0,"0"1"-1"0"0,0 0 1 0 0,-21 7-1 0 0,-17 2-572 0 0,33-7-443 0 0,-1 0 432 0 0,-44 2 1 0 0,61-6-521 0 0,0 1 0 0 0,0 0 0 0 0,-13 4 1 0 0,-18 2 246 0 0,4-6-79 0 0,0-1-1 0 0,-66-10 1 0 0,-65-28 739 0 0,95 19-694 0 0,-99-12 0 0 0,122 25-364 0 0,0 3 0 0 0,0 2-1 0 0,-56 5 1 0 0,84-2-59 0 0,0 1 0 0 0,0 1-1 0 0,0 1 1 0 0,0 0 0 0 0,-33 16 0 0 0,34-12-1706 0 0,-21 14 0 0 0,3 1-2176 0 0</inkml:trace>
  <inkml:trace contextRef="#ctx0" brushRef="#br0" timeOffset="1">2955 194 1839 0 0,'-3'-3'221'0'0,"-1"1"0"0"0,0-1 0 0 0,1 1-1 0 0,-1 0 1 0 0,-7-3 0 0 0,7 3-100 0 0,-1 0-1 0 0,1 0 1 0 0,0-1-1 0 0,0 1 1 0 0,-7-6-1 0 0,1-1 680 0 0,-1 0 0 0 0,0 1 0 0 0,-16-9 0 0 0,23 15-578 0 0,0 0-1 0 0,0 0 0 0 0,-1 1 1 0 0,1 0-1 0 0,0 0 0 0 0,-1 0 1 0 0,1 0-1 0 0,-5 0 0 0 0,3 1-71 0 0,1-1-1 0 0,-1 0 1 0 0,0 0 0 0 0,1-1-1 0 0,-6-2 1 0 0,-3-1 115 0 0,0 0 0 0 0,-1 1 1 0 0,1 0-1 0 0,-22-2 0 0 0,-62-2 363 0 0,71 7-568 0 0,-14 0 134 0 0,0 2 0 0 0,-51 7 0 0 0,-78 22 248 0 0,125-22-217 0 0,0-2 0 0 0,0-2 0 0 0,0-1-1 0 0,-76-7 1 0 0,31-9 261 0 0,-35-3 64 0 0,97 16-487 0 0,1 2 0 0 0,-1 0-1 0 0,-46 11 1 0 0,40-6-56 0 0,-55 4-1 0 0,-399-18 616 0 0,447 1-534 0 0,0-1 0 0 0,0-2 1 0 0,-73-27-1 0 0,75 22-22 0 0,0 2 1 0 0,-2 2-1 0 0,-78-11 0 0 0,105 21-69 0 0,1 1 0 0 0,-1 0 0 0 0,0 0 0 0 0,0 2 0 0 0,1-1 0 0 0,0 2 0 0 0,-1 0-1 0 0,-13 6 1 0 0,-100 54-285 0 0,125-63 279 0 0,-106 64-1102 0 0,49-25 451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6:10.181"/>
    </inkml:context>
    <inkml:brush xml:id="br0">
      <inkml:brushProperty name="width" value="0.1" units="cm"/>
      <inkml:brushProperty name="height" value="0.1" units="cm"/>
      <inkml:brushProperty name="color" value="#66CC00"/>
    </inkml:brush>
  </inkml:definitions>
  <inkml:trace contextRef="#ctx0" brushRef="#br0">471 1082 1495 0 0,'-8'37'3528'0'0,"9"-41"-3172"0"0,1-1 0 0 0,0 1 0 0 0,0-1 1 0 0,0 1-1 0 0,0 0 0 0 0,1 0 0 0 0,-1 0 0 0 0,1 0 1 0 0,4-5-1 0 0,-4 8-117 0 0,-1-1 0 0 0,1 0 1 0 0,-1 0-1 0 0,0-1 0 0 0,0 1 1 0 0,0 0-1 0 0,0-1 0 0 0,0 1 1 0 0,0-1-1 0 0,-1 0 0 0 0,1 1 1 0 0,1-5-1 0 0,-1 3-73 0 0,-1 0 1 0 0,1 1-1 0 0,1-1 1 0 0,-1 1-1 0 0,0 0 0 0 0,1-1 1 0 0,4-3-1 0 0,13-17 332 0 0,-5 5-192 0 0,-11 16-200 0 0,1-1-1 0 0,-1 1 0 0 0,0 0 1 0 0,1 1-1 0 0,8-5 1 0 0,12-7 405 0 0,10-2-87 0 0,-1 1-130 0 0,-22 10-223 0 0,1 0-1 0 0,-1-2 1 0 0,11-7-1 0 0,2-1 145 0 0,-19 13-155 0 0,-1-1 0 0 0,-1 0 0 0 0,1 0-1 0 0,0-1 1 0 0,-1 1 0 0 0,0-1 0 0 0,7-7 0 0 0,-4 4-23 0 0,-1 0 0 0 0,1 1 0 0 0,1 0 0 0 0,-1 0 0 0 0,1 0 0 0 0,0 1 0 0 0,14-6 0 0 0,-6 2-16 0 0,-13 7-7 0 0,0-1 0 0 0,0 1 0 0 0,0 0 0 0 0,0-1-1 0 0,0 0 1 0 0,0 1 0 0 0,-1-1 0 0 0,0 0 0 0 0,1-1 0 0 0,-1 1 0 0 0,0 0 0 0 0,-1 0 0 0 0,1-1 0 0 0,-1 1 0 0 0,3-7 0 0 0,-1-5 122 0 0,0 1 0 0 0,2-28 0 0 0,-4 28-29 0 0,1-1 0 0 0,4-14 0 0 0,-5 21-86 0 0,0-1 1 0 0,-1 1-1 0 0,0 0 0 0 0,0 0 1 0 0,-1-1-1 0 0,1 1 0 0 0,-4-8 1 0 0,3 11-4 0 0,-1 0 0 0 0,0 0 1 0 0,0 0-1 0 0,0 1 1 0 0,-1-1-1 0 0,0 1 1 0 0,0-1-1 0 0,0 1 1 0 0,0 0-1 0 0,-6-5 0 0 0,4 4 12 0 0,0-1 0 0 0,0 0-1 0 0,1 0 1 0 0,-6-11-1 0 0,-4-28 30 0 0,12 37-49 0 0,0 1 0 0 0,0 0 1 0 0,0 0-1 0 0,-1 0 0 0 0,0 0 0 0 0,0 1 0 0 0,-7-11 0 0 0,-12-10 104 0 0,-44-40 1 0 0,35 37-58 0 0,10 11-11 0 0,-1 2 1 0 0,0 1 0 0 0,-2 0 0 0 0,0 2 0 0 0,-27-12 0 0 0,6 2-38 0 0,32 18 0 0 0,0 1-1 0 0,0 0 0 0 0,0 1 1 0 0,0 0-1 0 0,-1 1 1 0 0,0 1-1 0 0,0 0 0 0 0,-25 0 1 0 0,21 1-21 0 0,-7-1 12 0 0,-44 3 0 0 0,61 0 0 0 0,1 0 0 0 0,0 0 0 0 0,0 0 0 0 0,0 1 0 0 0,0 0 0 0 0,0 1 0 0 0,1-1 0 0 0,-1 1 0 0 0,0 1 0 0 0,-11 7 0 0 0,11-5 0 0 0,0 1 0 0 0,-11 14 0 0 0,12-14 0 0 0,0-1 0 0 0,-1 1 0 0 0,-12 9 0 0 0,10-8 0 0 0,0-1 0 0 0,0 1 0 0 0,1 0 0 0 0,0 1 0 0 0,0 0 0 0 0,1 0 0 0 0,-11 19 0 0 0,13-16 0 0 0,1 0 0 0 0,0 1 0 0 0,-4 23 0 0 0,-2 6 0 0 0,4-22 0 0 0,1 0 0 0 0,1 0 0 0 0,0 0 0 0 0,2 0 0 0 0,0 1 0 0 0,2-1 0 0 0,0 1 0 0 0,6 39 0 0 0,3-27 0 0 0,1 0 0 0 0,1-1 0 0 0,24 45 0 0 0,-29-67 0 0 0,1 1 0 0 0,-1-1 0 0 0,2-1 0 0 0,14 16 0 0 0,40 32 0 0 0,-58-53 0 0 0,5 2 0 0 0,1 0 0 0 0,-1-1 0 0 0,1 1 0 0 0,1-2 0 0 0,-1 0 0 0 0,18 5 0 0 0,-4-1 0 0 0,-24-8 0 0 0,15 6 0 0 0,-1-1 0 0 0,1 0 0 0 0,-1-1 0 0 0,1-1 0 0 0,0 0 0 0 0,1-1 0 0 0,-1 0 0 0 0,16-2 0 0 0,-14-1 3 0 0,107-13 124 0 0,-109 11-78 0 0,0-1-1 0 0,0 0 1 0 0,-1-1-1 0 0,0-1 1 0 0,0 0-1 0 0,16-10 1 0 0,-13 6 5 0 0,24-16 48 0 0,-39 25-92 0 0,1-1 0 0 0,0-1 0 0 0,-1 1-1 0 0,0 0 1 0 0,0 0 0 0 0,1-1 0 0 0,-1 0 0 0 0,-1 1 0 0 0,1-1-1 0 0,0 0 1 0 0,1-4 0 0 0,-7 8-69 0 0,-2 4-198 0 0,-14 21-1696 0 0,8-12-4458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58.527"/>
    </inkml:context>
    <inkml:brush xml:id="br0">
      <inkml:brushProperty name="width" value="0.1" units="cm"/>
      <inkml:brushProperty name="height" value="0.1" units="cm"/>
      <inkml:brushProperty name="color" value="#E71224"/>
    </inkml:brush>
  </inkml:definitions>
  <inkml:trace contextRef="#ctx0" brushRef="#br0">365 1505 2815 0 0,'0'-1'13'0'0,"0"1"-1"0"0,0 0 1 0 0,0-1-1 0 0,-1 1 1 0 0,1 0-1 0 0,0 0 1 0 0,0-1-1 0 0,0 1 1 0 0,-1 0-1 0 0,1-1 1 0 0,0 1-1 0 0,0 0 1 0 0,-1 0-1 0 0,1-1 0 0 0,0 1 1 0 0,-1 0-1 0 0,1 0 1 0 0,0 0-1 0 0,0 0 1 0 0,-1-1-1 0 0,1 1 1 0 0,-1 0-1 0 0,1 0 1 0 0,0 0-1 0 0,-1 0 1 0 0,1 0-1 0 0,0 0 1 0 0,-1 0-1 0 0,1 0 1 0 0,0 0-1 0 0,-1 0 0 0 0,1 0 1 0 0,0 0-1 0 0,-1 0 1 0 0,1 0-1 0 0,-1 0 1 0 0,1 1-1 0 0,-20 3 325 0 0,15-3-278 0 0,-16 2 839 0 0,0 0 1 0 0,0-2 0 0 0,0 0-1 0 0,-1-1 1 0 0,1-1 0 0 0,-22-5-1 0 0,15 2 1437 0 0,14 3-1606 0 0,0-2-1 0 0,0 1 1 0 0,1-2-1 0 0,-17-5 1 0 0,28 8-613 0 0,0-1 0 0 0,0 1-1 0 0,0 0 1 0 0,0-1 0 0 0,0 1 0 0 0,1-1 0 0 0,-1 0 0 0 0,0 0 0 0 0,1 1 0 0 0,-1-1 0 0 0,1 0 0 0 0,0 0 0 0 0,0-1 0 0 0,0 1 0 0 0,0 0 0 0 0,0 0 0 0 0,0 0 0 0 0,-1-5 0 0 0,-1-6 239 0 0,1 1-1 0 0,-1-21 1 0 0,-1-2 264 0 0,2 25-413 0 0,1 0 0 0 0,0 1 0 0 0,0-1 0 0 0,1 0 1 0 0,1-11-1 0 0,0 15-146 0 0,0 1 0 0 0,0 0 0 0 0,0 0 1 0 0,1 0-1 0 0,-1 0 0 0 0,1 0 1 0 0,0 0-1 0 0,1 1 0 0 0,-1-1 1 0 0,1 1-1 0 0,4-6 0 0 0,6-7-2 0 0,-11 13-37 0 0,1 1 0 0 0,0-1 0 0 0,0 1 0 0 0,0-1 0 0 0,0 1 0 0 0,0 0 0 0 0,1 0 0 0 0,-1 1-1 0 0,1-1 1 0 0,5-2 0 0 0,3-2 24 0 0,1 0 1 0 0,13-10-1 0 0,-24 15-14 0 0,0 0 1 0 0,0 0-1 0 0,0 0 0 0 0,-1-1 0 0 0,1 1 1 0 0,-1-1-1 0 0,1 1 0 0 0,-1-1 0 0 0,0 1 1 0 0,0-1-1 0 0,0 0 0 0 0,-1 1 0 0 0,2-5 1 0 0,3-43 659 0 0,-2 16-412 0 0,-1 26-233 0 0,1-1-1 0 0,0 1 1 0 0,0 0 0 0 0,5-9-1 0 0,-5 13-34 0 0,-1-1-1 0 0,1 1 0 0 0,-1-1 1 0 0,0 0-1 0 0,0 0 0 0 0,-1 0 1 0 0,0 0-1 0 0,0 0 1 0 0,0 0-1 0 0,0 0 0 0 0,-1 0 1 0 0,0-1-1 0 0,-1-9 0 0 0,-1-6 53 0 0,0 1 0 0 0,1-1 0 0 0,1 0 0 0 0,1 0 0 0 0,4-23 0 0 0,-3 28-38 0 0,8-35 46 0 0,-7 42-62 0 0,-1 0-1 0 0,0 0 1 0 0,0 1 0 0 0,-1-1-1 0 0,0 0 1 0 0,0-1-1 0 0,-2-8 1 0 0,-17-38 176 0 0,14 40-157 0 0,-1-1-1 0 0,-7-16 1 0 0,10 29-36 0 0,-8-19 100 0 0,-25-42 1 0 0,22 43-22 0 0,-19-44 1 0 0,30 60-60 0 0,0 1-1 0 0,1 0 1 0 0,0 0-1 0 0,0-1 1 0 0,-1-7 0 0 0,2 12-13 0 0,0 0 1 0 0,0 0 0 0 0,0-1 0 0 0,0 1 0 0 0,0 0 0 0 0,0 0-1 0 0,0 0 1 0 0,0 0 0 0 0,1 0 0 0 0,-1 0 0 0 0,0 0 0 0 0,1 0-1 0 0,-1 0 1 0 0,1 0 0 0 0,-1 0 0 0 0,1 0 0 0 0,-1 0 0 0 0,1 0 0 0 0,0 0-1 0 0,0 1 1 0 0,-1-1 0 0 0,1 0 0 0 0,0 0 0 0 0,0 1 0 0 0,0-1-1 0 0,0 0 1 0 0,-1 1 0 0 0,1-1 0 0 0,0 1 0 0 0,0-1 0 0 0,0 1-1 0 0,0 0 1 0 0,2-1 0 0 0,22-2 0 0 0,0 1 0 0 0,0 0 0 0 0,34 4 0 0 0,-5-1 0 0 0,238 5 0 0 0,-246-8 0 0 0,61-11 0 0 0,-61 6 0 0 0,62-1 0 0 0,220 2 0 0 0,-262 3 0 0 0,0 4 0 0 0,104 12 0 0 0,-106-4 0 0 0,87-1 0 0 0,66-8 1533 0 0,-66 3-2311 0 0,216-24-1 0 0,-290 12 779 0 0,268-21 0 0 0,-222 24-3 0 0,0-5 1 0 0,125-28-1 0 0,-176 29 3 0 0,143-4 0 0 0,212-12 340 0 0,-338 19 712 0 0,252 6-2460 0 0,-273 0 1877 0 0,0-3 1 0 0,84-16-1 0 0,-104 15-607 0 0,1 2 1 0 0,84 6-1 0 0,-119-2-257 0 0,132-4-244 0 0,-39-1 670 0 0,-16 6 957 0 0,96 14 0 0 0,-52 8-2964 0 0,-112-19 1976 0 0,43 15 0 0 0,-1-1 0 0 0,-51-15 0 0 0,-2-2 0 0 0,0 0 0 0 0,-1 1 0 0 0,1 0 0 0 0,-1 1 0 0 0,0 1 0 0 0,0 0 0 0 0,-1 0 0 0 0,20 13 0 0 0,-27-15-6 0 0,-1-1 0 0 0,1 1 0 0 0,-1 0 1 0 0,1 0-1 0 0,-1 0 0 0 0,0 1 0 0 0,0-1 0 0 0,0 0 0 0 0,-1 1 0 0 0,3 6 0 0 0,7 42 4 0 0,-10-43 3 0 0,0 0-1 0 0,1 0 1 0 0,0-1-1 0 0,1 1 1 0 0,6 15-1 0 0,2-4-9 0 0,-1 0 0 0 0,-1 1 0 0 0,-1 0 0 0 0,-1 1 0 0 0,0 0 0 0 0,-2 0 0 0 0,3 28 0 0 0,-5-1 9 0 0,6 50 0 0 0,-7-81 0 0 0,0 0 0 0 0,-1 0 0 0 0,0 0 0 0 0,-2 0 0 0 0,0 0 0 0 0,-1 1 0 0 0,-1-1 0 0 0,0-1 0 0 0,-2 1 0 0 0,0 0 0 0 0,-1-1 0 0 0,-8 17 0 0 0,4-13-28 0 0,1 1 0 0 0,0-1 1 0 0,2 1-1 0 0,1 1 0 0 0,-4 23 0 0 0,3-1-1205 0 0,-1 74 0 0 0,14-10-1204 0 0,2-47 763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6:25.807"/>
    </inkml:context>
    <inkml:brush xml:id="br0">
      <inkml:brushProperty name="width" value="0.1" units="cm"/>
      <inkml:brushProperty name="height" value="0.1" units="cm"/>
      <inkml:brushProperty name="color" value="#66CC00"/>
    </inkml:brush>
  </inkml:definitions>
  <inkml:trace contextRef="#ctx0" brushRef="#br0">52 13 2471 0 0,'-10'-6'206'0'0,"9"5"-161"0"0,0 1-1 0 0,0-1 1 0 0,0 0 0 0 0,1 1 0 0 0,-1-1-1 0 0,0 1 1 0 0,0 0 0 0 0,0-1-1 0 0,0 1 1 0 0,0 0 0 0 0,0-1 0 0 0,0 1-1 0 0,0 0 1 0 0,0 0 0 0 0,1 0 0 0 0,-1 0-1 0 0,0 0 1 0 0,0 0 0 0 0,-2 0-1 0 0,2 1-30 0 0,0-1 0 0 0,-1 1 0 0 0,1-1 0 0 0,0 1 0 0 0,0 0 0 0 0,0 0 0 0 0,0 0 0 0 0,-1-1 0 0 0,1 1 0 0 0,0 0 0 0 0,1 0 0 0 0,-1 0 0 0 0,0 1 0 0 0,0-1 0 0 0,0 0 0 0 0,1 0 0 0 0,-1 0 0 0 0,0 1 0 0 0,1-1 0 0 0,-1 0 0 0 0,1 1 0 0 0,0-1 0 0 0,-1 0 0 0 0,1 1 0 0 0,0-1 0 0 0,0 0 0 0 0,0 1 0 0 0,0-1 0 0 0,0 1 0 0 0,0-1 0 0 0,0 0 0 0 0,0 1 0 0 0,1-1 0 0 0,-1 2 0 0 0,1-1 29 0 0,0-1 0 0 0,0 1 1 0 0,0 0-1 0 0,0-1 0 0 0,0 0 0 0 0,1 1 1 0 0,-1-1-1 0 0,0 0 0 0 0,1 1 0 0 0,-1-1 1 0 0,0 0-1 0 0,1 0 0 0 0,0 0 1 0 0,-1 0-1 0 0,1-1 0 0 0,-1 1 0 0 0,1 0 1 0 0,0-1-1 0 0,0 1 0 0 0,-1-1 0 0 0,1 1 1 0 0,0-1-1 0 0,2 0 0 0 0,3 2 66 0 0,1-2 0 0 0,-1 1 1 0 0,1-1-1 0 0,9 0 0 0 0,48-9 277 0 0,-34 4-15 0 0,-1 2 0 0 0,51 0-1 0 0,31 9-87 0 0,122 9 602 0 0,-219-13-882 0 0,186 11 210 0 0,-71-17-194 0 0,-70 1 14 0 0,0 2 0 0 0,106 13 0 0 0,-158-11-31 0 0,45 8 34 0 0,97 5 0 0 0,-82-14-4 0 0,81 11 0 0 0,-126-7-32 0 0,27 9 0 0 0,-35-8 0 0 0,1-1 0 0 0,0 0 0 0 0,0-1 0 0 0,24 1 0 0 0,-23-3 23 0 0,27 4 0 0 0,-28-2-8 0 0,28 1-1 0 0,-44-4-12 0 0,1 0 0 0 0,-1 0 1 0 0,0 0-1 0 0,0 0 0 0 0,1-1 0 0 0,-1 1 1 0 0,0 0-1 0 0,1 0 0 0 0,-1 0 0 0 0,0 0 1 0 0,0 0-1 0 0,1 0 0 0 0,-1 1 0 0 0,0-1 0 0 0,1 0 1 0 0,-1 0-1 0 0,0 0 0 0 0,0 0 0 0 0,1 0 1 0 0,-1 0-1 0 0,0 0 0 0 0,0 0 0 0 0,1 1 0 0 0,-1-1 1 0 0,0 0-1 0 0,0 0 0 0 0,0 0 0 0 0,1 1 1 0 0,-1-1-1 0 0,0 0 0 0 0,0 0 0 0 0,0 1 0 0 0,0-1 1 0 0,1 0-1 0 0,-1 0 0 0 0,0 1 0 0 0,0-1 1 0 0,0 0-1 0 0,0 0 0 0 0,0 1 0 0 0,0-1 0 0 0,0 0 1 0 0,0 0-1 0 0,0 1 0 0 0,0-1 0 0 0,0 0 1 0 0,0 1-1 0 0,0-1 0 0 0,0 1-31 0 0,-1 1 1 0 0,0-1-1 0 0,1 0 0 0 0,-1 0 0 0 0,0 0 1 0 0,0 0-1 0 0,1 0 0 0 0,-1 0 0 0 0,0 0 1 0 0,0-1-1 0 0,-2 3 0 0 0,-4 2-202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6:27.684"/>
    </inkml:context>
    <inkml:brush xml:id="br0">
      <inkml:brushProperty name="width" value="0.1" units="cm"/>
      <inkml:brushProperty name="height" value="0.1" units="cm"/>
      <inkml:brushProperty name="color" value="#66CC00"/>
    </inkml:brush>
  </inkml:definitions>
  <inkml:trace contextRef="#ctx0" brushRef="#br0">23 76 1727 0 0,'-9'9'87'0'0,"-1"0"-6"0"0,6 11 1726 0 0,7-14-529 0 0,6-12-621 0 0,13-25 513 0 0,-5 19-987 0 0,-1 0-1 0 0,2 0 1 0 0,0 2-1 0 0,36-16 0 0 0,-47 23-172 0 0,0 1 0 0 0,0 1 0 0 0,0-1 0 0 0,0 1 0 0 0,1 0 0 0 0,13 1 0 0 0,47 5-19 0 0,-26-1 12 0 0,-1-2-3 0 0,-28-2 0 0 0,1 0 0 0 0,-1 1 0 0 0,0 0 0 0 0,1 2 0 0 0,-1-1 0 0 0,0 2 0 0 0,13 4 0 0 0,-4 0 0 0 0,1 0 0 0 0,0-2 0 0 0,47 7 0 0 0,72-2 0 0 0,-131-10 0 0 0,10 0 0 0 0,33 2 0 0 0,76-6 0 0 0,76-25 0 0 0,-59 7 0 0 0,-86 15 0 0 0,72 2 0 0 0,62 13 0 0 0,-121-5 0 0 0,-10 0 0 0 0,112 22 0 0 0,-129-18 0 0 0,69 3 0 0 0,-3 0 0 0 0,-52-2 0 0 0,-34-3 0 0 0,0-2 0 0 0,1 0 0 0 0,-1-2 0 0 0,1-2 0 0 0,44-3 0 0 0,-40-1 48 0 0,0 1 0 0 0,1 1 0 0 0,32 3 0 0 0,-10 7-2 0 0,-38-5-23 0 0,0-1-1 0 0,0-1 1 0 0,19 0-1 0 0,8-2 16 0 0,65 6-1 0 0,-87-3-109 0 0,-1 1-1 0 0,0 1 0 0 0,0 1 1 0 0,32 12-1 0 0,-35-9-311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6:39.875"/>
    </inkml:context>
    <inkml:brush xml:id="br0">
      <inkml:brushProperty name="width" value="0.1" units="cm"/>
      <inkml:brushProperty name="height" value="0.1" units="cm"/>
      <inkml:brushProperty name="color" value="#66CC00"/>
    </inkml:brush>
  </inkml:definitions>
  <inkml:trace contextRef="#ctx0" brushRef="#br0">639 1011 2327 0 0,'0'-1'145'0'0,"0"0"-1"0"0,0 0 1 0 0,0 0-1 0 0,0-1 1 0 0,1 1-1 0 0,-1 0 1 0 0,1 0-1 0 0,-1 0 1 0 0,1 0-1 0 0,-1 0 1 0 0,1 1-1 0 0,0-3 1 0 0,5-10 1608 0 0,-6 13-1703 0 0,0 0 0 0 0,1-1-1 0 0,-1 1 1 0 0,0 0-1 0 0,1-1 1 0 0,-1 1 0 0 0,1 0-1 0 0,-1-1 1 0 0,1 1-1 0 0,-1 0 1 0 0,0 0 0 0 0,1-1-1 0 0,-1 1 1 0 0,1 0 0 0 0,-1 0-1 0 0,1 0 1 0 0,-1 0-1 0 0,1 0 1 0 0,-1 0 0 0 0,1 0-1 0 0,-1 0 1 0 0,1 0-1 0 0,-1 0 1 0 0,1 0 0 0 0,-1 0-1 0 0,1 0 1 0 0,0 0-1 0 0,16 3 442 0 0,-14-3-401 0 0,1 1 0 0 0,0 0 0 0 0,0 0 0 0 0,-1 0 0 0 0,1 1 0 0 0,-1 0 0 0 0,1-1 0 0 0,-1 1 0 0 0,0 0 0 0 0,0 0 0 0 0,0 1 0 0 0,4 2 0 0 0,-6-4-5 0 0,0-1-1 0 0,0 0 1 0 0,0 0 0 0 0,0 1 0 0 0,0-1 0 0 0,1 0-1 0 0,-1 0 1 0 0,0 0 0 0 0,0 0 0 0 0,0-1 0 0 0,0 1-1 0 0,0 0 1 0 0,1 0 0 0 0,-1-1 0 0 0,0 1 0 0 0,0 0-1 0 0,0-1 1 0 0,0 1 0 0 0,0-1 0 0 0,0 0 0 0 0,0 1-1 0 0,0-1 1 0 0,0 0 0 0 0,0 0 0 0 0,1 0 24 0 0,-1 0-1 0 0,1 0 1 0 0,-1 0 0 0 0,1 0 0 0 0,-1 0 0 0 0,1 1-1 0 0,-1-1 1 0 0,1 1 0 0 0,0-1 0 0 0,-1 1 0 0 0,1 0-1 0 0,2-1 1 0 0,-3 2-84 0 0,0-1 0 0 0,0 0 0 0 0,1 0 0 0 0,-1 0 0 0 0,0 0 0 0 0,1 0 0 0 0,-1 0 0 0 0,0 0 0 0 0,0 0 0 0 0,1-1 0 0 0,-1 1 0 0 0,0 0 0 0 0,0-1 0 0 0,0 1 0 0 0,1-1 0 0 0,-1 1 0 0 0,0-1 0 0 0,2-1 0 0 0,16-18 398 0 0,-9 9-97 0 0,-3 7-198 0 0,-6 4-122 0 0,-1-1-1 0 0,1 1 1 0 0,-1 0-1 0 0,1 0 1 0 0,-1 0-1 0 0,1-1 1 0 0,-1 1-1 0 0,1 0 0 0 0,-1-1 1 0 0,1 1-1 0 0,-1 0 1 0 0,1-1-1 0 0,-1 1 1 0 0,0-1-1 0 0,1 1 1 0 0,-1 0-1 0 0,0-1 1 0 0,1 1-1 0 0,-1-2 1 0 0,1 1 15 0 0,0 0 0 0 0,0 0 0 0 0,1 0 0 0 0,-1 0 0 0 0,0 0 0 0 0,0 0 0 0 0,0 0 0 0 0,1 0 0 0 0,-1 0 0 0 0,2 0 0 0 0,12-10 140 0 0,33-35 564 0 0,-47 45-717 0 0,-1 0 0 0 0,1 0 0 0 0,0 0-1 0 0,-1 0 1 0 0,1 0 0 0 0,0 1 0 0 0,0-1 0 0 0,0 0 0 0 0,0 0 0 0 0,0 1 0 0 0,0-1 0 0 0,0 1-1 0 0,0-1 1 0 0,0 1 0 0 0,0-1 0 0 0,0 1 0 0 0,0 0 0 0 0,0-1 0 0 0,1 1 0 0 0,-1 0-1 0 0,0 0 1 0 0,2 0 0 0 0,0-4-8 0 0,-1-1 0 0 0,1 1 0 0 0,-1 0 0 0 0,0-1 0 0 0,2-8 0 0 0,-3 12 0 0 0,15-37 63 0 0,3 0 0 0 0,1 1-1 0 0,40-57 1 0 0,-47 75-58 0 0,-10 13 6 0 0,1-1 0 0 0,-2 1-1 0 0,1-1 1 0 0,-1 0 0 0 0,3-12-1 0 0,7-20 44 0 0,-4 22-46 0 0,-2 5 43 0 0,0-1 1 0 0,-1 0 0 0 0,-1 0-1 0 0,3-15 1 0 0,-6 24-36 0 0,0 0-1 0 0,-1 0 0 0 0,0 0 1 0 0,0 0-1 0 0,0 0 1 0 0,0 0-1 0 0,-1 1 1 0 0,1-1-1 0 0,-1 0 1 0 0,0 0-1 0 0,0 0 1 0 0,-1 1-1 0 0,1-1 1 0 0,-1 0-1 0 0,0 1 1 0 0,0-1-1 0 0,0 1 1 0 0,0 0-1 0 0,-3-4 1 0 0,-11-8 61 0 0,0 0 0 0 0,-1 1 0 0 0,0 1 0 0 0,-26-15 0 0 0,-21-17 84 0 0,31 23-125 0 0,-1 0-1 0 0,0 3 0 0 0,-42-18 1 0 0,18 9 14 0 0,29 16-29 0 0,-1 0-1 0 0,-50-10 0 0 0,59 16-17 0 0,-3 0-3 0 0,1 0 0 0 0,-1 2 0 0 0,-1 0 0 0 0,-30 1 0 0 0,25 4 0 0 0,0 1 0 0 0,0 2 0 0 0,0 1 0 0 0,0 2 0 0 0,-51 18 0 0 0,61-17 0 0 0,2 1 0 0 0,-1 1 0 0 0,1 1 0 0 0,1 0 0 0 0,-29 25 0 0 0,41-31 0 0 0,1 0 0 0 0,-1 1 0 0 0,1-1 0 0 0,0 1 0 0 0,0 0-1 0 0,0 0 1 0 0,1 0 0 0 0,0 1 0 0 0,0-1 0 0 0,1 1 0 0 0,0 0 0 0 0,0-1 0 0 0,-1 9-1 0 0,1-2-7 0 0,0 0-1 0 0,1-1 0 0 0,0 1 0 0 0,1 0 0 0 0,1 0 0 0 0,2 17 0 0 0,1-16 9 0 0,0 0 0 0 0,1 0 0 0 0,1-1 0 0 0,0 1 0 0 0,12 17 0 0 0,-7-14 0 0 0,16 18 0 0 0,9 13 0 0 0,-32-42 0 0 0,6 12 0 0 0,1-1 0 0 0,0-1 0 0 0,2 0 0 0 0,16 17 0 0 0,11-2 26 0 0,-31-26-19 0 0,0 2 1 0 0,0-1 0 0 0,-1 2 0 0 0,0-1-1 0 0,7 9 1 0 0,72 88-8 0 0,-81-99 0 0 0,0 1 0 0 0,1-1 0 0 0,-1 0 0 0 0,1-1 0 0 0,0 1 0 0 0,9 3 0 0 0,46 18 0 0 0,-60-25 0 0 0,12 4 43 0 0,0-2 0 0 0,1 1-1 0 0,26 1 1 0 0,-25-3 11 0 0,0 0 0 0 0,28 8 1 0 0,-5 0-43 0 0,-30-8-12 0 0,-1-1 0 0 0,1 2-1 0 0,-1-1 1 0 0,0 1 0 0 0,15 7-1 0 0,-9-2 16 0 0,0-2 0 0 0,24 9 0 0 0,2 0 4 0 0,8-3 120 0 0,-48-12-137 0 0,0 0 0 0 0,0 0 0 0 0,0 0 0 0 0,0 0 0 0 0,0 0 1 0 0,0 0-1 0 0,0 0 0 0 0,0 0 0 0 0,0 0 0 0 0,0 0 0 0 0,0 0 0 0 0,0 0 0 0 0,0 0 1 0 0,0 0-1 0 0,0 0 0 0 0,0 0 0 0 0,0 0 0 0 0,0 0 0 0 0,1 0 0 0 0,-1 0 0 0 0,0 0 1 0 0,0 0-1 0 0,0 0 0 0 0,0 0 0 0 0,0 0 0 0 0,0 0 0 0 0,0 0 0 0 0,0 0 0 0 0,0 0 0 0 0,0 0 1 0 0,0 0-1 0 0,0 0 0 0 0,0 0 0 0 0,0 0 0 0 0,0 0 0 0 0,0 0 0 0 0,0 0 0 0 0,0-1 1 0 0,0 1-1 0 0,0 0 0 0 0,0 0 0 0 0,0 0 0 0 0,0 0 0 0 0,0 0 0 0 0,0 0 0 0 0,0 0 0 0 0,0 0 1 0 0,0 0-1 0 0,0 0 0 0 0,0 0 0 0 0,0 0 0 0 0,0 0 0 0 0,0 0 0 0 0,0 0 0 0 0,0 0 1 0 0,4 3 99 0 0,5 25-2588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7:08.760"/>
    </inkml:context>
    <inkml:brush xml:id="br0">
      <inkml:brushProperty name="width" value="0.1" units="cm"/>
      <inkml:brushProperty name="height" value="0.1" units="cm"/>
      <inkml:brushProperty name="color" value="#66CC00"/>
    </inkml:brush>
  </inkml:definitions>
  <inkml:trace contextRef="#ctx0" brushRef="#br0">582 769 919 0 0,'-2'0'134'0'0,"0"0"0"0"0,-1 0 0 0 0,1 1 0 0 0,0-1 0 0 0,0 0 0 0 0,-1 1 0 0 0,1-1 0 0 0,0 1 0 0 0,0 0 0 0 0,0 0 0 0 0,0 0 0 0 0,0 0 0 0 0,0 0 0 0 0,0 0 0 0 0,0 0 0 0 0,0 1 0 0 0,0-1 0 0 0,1 1 0 0 0,-1-1 0 0 0,1 1 0 0 0,-1 0 0 0 0,1 0 0 0 0,0-1 0 0 0,-1 1 0 0 0,1 0 0 0 0,0 0 0 0 0,0 0 0 0 0,0 0 0 0 0,0 1-1 0 0,1-1 1 0 0,-1 0 0 0 0,1 0 0 0 0,-1 0 0 0 0,1 1 0 0 0,0-1 0 0 0,0 0 0 0 0,0 0 0 0 0,0 1 0 0 0,0-1 0 0 0,0 0 0 0 0,2 5 0 0 0,-1-2 95 0 0,1 0 1 0 0,0-1-1 0 0,1 1 0 0 0,-1 0 0 0 0,1-1 0 0 0,0 1 1 0 0,0-1-1 0 0,0 0 0 0 0,0 0 0 0 0,1 0 0 0 0,5 4 1 0 0,9 7 423 0 0,-12-10-403 0 0,1 0 1 0 0,-1 0-1 0 0,13 7 0 0 0,21 10 402 0 0,-28-15-402 0 0,0 0 1 0 0,27 11 0 0 0,-34-17-163 0 0,1 1-1 0 0,0-1 1 0 0,-1 0 0 0 0,1 0 0 0 0,0-1 0 0 0,0 0 0 0 0,-1 0 0 0 0,1 0 0 0 0,0 0 0 0 0,11-3 0 0 0,-11 1-37 0 0,1 1 0 0 0,0-1 0 0 0,-1 0 0 0 0,1-1 0 0 0,-1 0 0 0 0,1 0-1 0 0,-1 0 1 0 0,0-1 0 0 0,0 1 0 0 0,-1-2 0 0 0,1 1 0 0 0,-1 0 0 0 0,0-1 0 0 0,0 0 0 0 0,-1-1 0 0 0,1 1 0 0 0,-1-1 0 0 0,0 1 0 0 0,3-7 0 0 0,4-12 192 0 0,0 0 0 0 0,-2-1 0 0 0,-1 1 0 0 0,-1-2 0 0 0,-1 1 0 0 0,5-49 0 0 0,-8 18 44 0 0,-4 41-192 0 0,2 0 0 0 0,0 0 0 0 0,5-22 0 0 0,-4 29-77 0 0,-1 1 1 0 0,0-1 0 0 0,0 1 0 0 0,0-1 0 0 0,-1 0 0 0 0,0 1-1 0 0,0-1 1 0 0,-1 0 0 0 0,0 1 0 0 0,0-1 0 0 0,-1 1 0 0 0,0-1-1 0 0,0 1 1 0 0,-1 0 0 0 0,-6-14 0 0 0,-27-54 215 0 0,23 45-102 0 0,-18-31-1 0 0,24 51-115 0 0,-1 0-1 0 0,0 1 0 0 0,-15-15 1 0 0,-1-1-2 0 0,13 15-4 0 0,0 1 1 0 0,0 0-1 0 0,-1 1 0 0 0,0 1 1 0 0,0 0-1 0 0,-1 0 0 0 0,-23-8 0 0 0,-17-10 26 0 0,23 8-10 0 0,22 11-15 0 0,0 1-1 0 0,1 1 0 0 0,-2 0 0 0 0,1 0 0 0 0,0 0 0 0 0,-1 1 1 0 0,0 0-1 0 0,1 1 0 0 0,-1 0 0 0 0,-17-2 0 0 0,-23 3 22 0 0,-60-11 0 0 0,103 11-32 0 0,0 1 0 0 0,0-1 0 0 0,0 1 0 0 0,-1 0 0 0 0,1 0 0 0 0,0 1 0 0 0,0 0 0 0 0,0 0 0 0 0,0 0 0 0 0,0 1 0 0 0,0-1 0 0 0,0 2 0 0 0,0-1 0 0 0,1 1 0 0 0,-1 0 0 0 0,1 0 0 0 0,0 0 0 0 0,0 1 0 0 0,0-1 0 0 0,-8 10 0 0 0,-8 7 0 0 0,7-8 0 0 0,1 2 0 0 0,1-1 0 0 0,0 1 0 0 0,-17 27 0 0 0,20-26 0 0 0,1 0 0 0 0,0 1 0 0 0,1 0 0 0 0,1 0 0 0 0,-6 25 0 0 0,-14 66 0 0 0,6-49 0 0 0,12-39 0 0 0,-7 29 0 0 0,14-41 0 0 0,-1 0 0 0 0,1-1 0 0 0,1 1 0 0 0,-1 0 0 0 0,1 0 0 0 0,1-1 0 0 0,-1 1 0 0 0,3 10 0 0 0,0-5 0 0 0,4 23 0 0 0,3 0 0 0 0,20 51 0 0 0,-14-55 0 0 0,2 0 0 0 0,34 45 0 0 0,-43-64 0 0 0,12 14 0 0 0,2 0 0 0 0,0-2 0 0 0,44 35 0 0 0,-57-51 10 0 0,0-1-1 0 0,1 0 1 0 0,0-1-1 0 0,0 0 1 0 0,0-1-1 0 0,0 0 1 0 0,17 4-1 0 0,29 13 99 0 0,-43-16-88 0 0,0 0 0 0 0,1-1 0 0 0,18 4 0 0 0,-17-6 8 0 0,-8-1-10 0 0,0 0 0 0 0,1-1 0 0 0,-1 0 0 0 0,16-1 0 0 0,14 2 70 0 0,-31-1-53 0 0,1 0 0 0 0,0 0 1 0 0,14-2-1 0 0,-2-2 32 0 0,-1 0-1 0 0,22-8 1 0 0,-33 9-53 0 0,0-1 0 0 0,0-1 0 0 0,-1 1 1 0 0,0-1-1 0 0,1 0 0 0 0,-1-1 0 0 0,10-9 0 0 0,-8 6 17 0 0,0 1 0 0 0,1-1 0 0 0,14-7 0 0 0,-24 15-39 0 0,1 0-1 0 0,-1-1 1 0 0,0 1-1 0 0,0 0 1 0 0,1 0-1 0 0,-1 0 1 0 0,0 0-1 0 0,1 0 1 0 0,-1 0-1 0 0,0 0 1 0 0,1 0 0 0 0,-1 0-1 0 0,0 0 1 0 0,0 0-1 0 0,1 0 1 0 0,-1 0-1 0 0,0 0 1 0 0,1 0-1 0 0,-1 0 1 0 0,0 0-1 0 0,1 0 1 0 0,-1 0-1 0 0,0 0 1 0 0,0 0-1 0 0,1 1 1 0 0,-1-1-1 0 0,0 0 1 0 0,0 0-1 0 0,1 0 1 0 0,-1 0 0 0 0,0 1-1 0 0,0-1 1 0 0,1 0-1 0 0,-1 1 1 0 0,5 11-827 0 0,-3-6-110 0 0,2 3-723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7:38.576"/>
    </inkml:context>
    <inkml:brush xml:id="br0">
      <inkml:brushProperty name="width" value="0.1" units="cm"/>
      <inkml:brushProperty name="height" value="0.1" units="cm"/>
      <inkml:brushProperty name="color" value="#66CC00"/>
    </inkml:brush>
  </inkml:definitions>
  <inkml:trace contextRef="#ctx0" brushRef="#br0">541 916 919 0 0,'-1'0'224'0'0,"0"0"0"0"0,-1 1 0 0 0,1-1 0 0 0,0 1 0 0 0,0-1 0 0 0,-1 1 0 0 0,1 0 0 0 0,0-1 0 0 0,0 1 0 0 0,0 0 0 0 0,0 0 0 0 0,0 0 0 0 0,-2 1 0 0 0,-16 20 577 0 0,8-10 118 0 0,11-12-825 0 0,-1 1-1 0 0,1-1 1 0 0,0 0-1 0 0,0 1 1 0 0,-1-1-1 0 0,1 0 1 0 0,0 1-1 0 0,-1-1 1 0 0,1 0-1 0 0,0 1 1 0 0,0-1-1 0 0,0 1 1 0 0,-1-1-1 0 0,1 1 1 0 0,0-1-1 0 0,0 0 1 0 0,0 1-1 0 0,0-1 1 0 0,0 1-1 0 0,0-1 1 0 0,0 1-1 0 0,0-1 1 0 0,0 0-1 0 0,0 1 0 0 0,0-1 1 0 0,0 1-1 0 0,0-1 1 0 0,1 1-1 0 0,9 12 768 0 0,-9-12-862 0 0,1 2 146 0 0,1-1 1 0 0,-1 1-1 0 0,1-1 1 0 0,0 0-1 0 0,0 0 0 0 0,0 1 1 0 0,0-2-1 0 0,0 1 1 0 0,0 0-1 0 0,0-1 0 0 0,1 1 1 0 0,-1-1-1 0 0,0 0 1 0 0,1 0-1 0 0,-1-1 0 0 0,1 1 1 0 0,-1-1-1 0 0,5 1 1 0 0,-4-1-29 0 0,1 1 0 0 0,0 0 1 0 0,-1 0-1 0 0,1 0 0 0 0,7 4 1 0 0,-8-4-50 0 0,0 1 1 0 0,0-1 0 0 0,0 0-1 0 0,0 0 1 0 0,7 1 0 0 0,-6-3 35 0 0,-1 0 0 0 0,0 0-1 0 0,1 0 1 0 0,-1-1 0 0 0,0 0 0 0 0,0 1 0 0 0,6-5 0 0 0,11-3 367 0 0,16 2-61 0 0,-31 6-388 0 0,0 0 0 0 0,1 0 0 0 0,-1 0 0 0 0,11-5 0 0 0,7-6 249 0 0,-1-2 0 0 0,37-27 1 0 0,-49 33-258 0 0,46-37 225 0 0,-52 40-216 0 0,0 0-1 0 0,0 0 1 0 0,0-1 0 0 0,-1 0-1 0 0,0 0 1 0 0,0 0 0 0 0,5-11-1 0 0,16-41 122 0 0,-9 23 110 0 0,-1 0-1 0 0,17-67 0 0 0,-29 87-248 0 0,1 1 24 0 0,-1 0-1 0 0,0-1 1 0 0,-1 1-1 0 0,-1-1 1 0 0,0 0-1 0 0,-1 1 1 0 0,0-1-1 0 0,-4-18 1 0 0,1 19-22 0 0,1 4 27 0 0,0-1 0 0 0,-1 1 0 0 0,0 0-1 0 0,-1 0 1 0 0,-5-12 0 0 0,-47-82 113 0 0,44 83-125 0 0,7 10-3 0 0,-2 0 0 0 0,0 1 0 0 0,0 0 0 0 0,-14-16 0 0 0,7 11-5 0 0,-1 1 1 0 0,-1 0-1 0 0,0 1 0 0 0,-1 1 0 0 0,0 0 1 0 0,-1 1-1 0 0,0 2 0 0 0,-27-12 0 0 0,32 17-5 0 0,1 0 1 0 0,0 0-1 0 0,-1 1 0 0 0,0 1 0 0 0,1 0 0 0 0,-1 1 0 0 0,0 0 0 0 0,0 1 1 0 0,0 1-1 0 0,0 0 0 0 0,0 0 0 0 0,0 2 0 0 0,-20 5 0 0 0,7 0-9 0 0,0 2 0 0 0,0 1 0 0 0,1 0 0 0 0,1 2 0 0 0,-38 27 0 0 0,40-25-8 0 0,1 2 0 0 0,1 1 0 0 0,1 0 0 0 0,1 2 0 0 0,0 0 0 0 0,1 1 0 0 0,-17 28 0 0 0,-37 60 8 0 0,34-53 0 0 0,13-21 0 0 0,-24 42 0 0 0,43-67 0 0 0,1-1 0 0 0,0 1 0 0 0,0 0 0 0 0,1 1 0 0 0,0-1 0 0 0,-2 17 0 0 0,3-3 0 0 0,0 1 0 0 0,2 1 0 0 0,1-1 0 0 0,4 32 0 0 0,-2-40 0 0 0,1 1 0 0 0,1-1 0 0 0,1 0 0 0 0,0 0 0 0 0,1 0 0 0 0,16 27 0 0 0,-8-20 0 0 0,1-1 0 0 0,1-1 0 0 0,1-1 0 0 0,1 0 0 0 0,39 33 0 0 0,-27-25 0 0 0,-24-21 0 0 0,1-1 0 0 0,-1 0 0 0 0,1-1 0 0 0,1 0 0 0 0,14 9 0 0 0,-16-12 7 0 0,0 0-1 0 0,0 0 1 0 0,1-1 0 0 0,-1 0-1 0 0,1 0 1 0 0,-1-1-1 0 0,1 1 1 0 0,13-1 0 0 0,-5-2 12 0 0,-1 0 1 0 0,1-1 0 0 0,19-6 0 0 0,-31 8-7 0 0,5-2 26 0 0,-1 0 0 0 0,18-1 1 0 0,-25 3-40 0 0,0 0 0 0 0,0 0 1 0 0,0 1-1 0 0,-1-1 0 0 0,1 1 1 0 0,0-1-1 0 0,0 0 1 0 0,-1 1-1 0 0,1-1 0 0 0,0 1 1 0 0,-1-1-1 0 0,1 1 1 0 0,-1 0-1 0 0,1-1 0 0 0,-1 1 1 0 0,1 0-1 0 0,-1-1 0 0 0,1 1 1 0 0,-1 0-1 0 0,1 0 1 0 0,-1-1-1 0 0,0 1 0 0 0,0 0 1 0 0,1 0-1 0 0,-1 0 1 0 0,0-1-1 0 0,0 1 0 0 0,0 0 1 0 0,0 0-1 0 0,0 1 0 0 0,2 30-203 0 0,-2-28 111 0 0,-4 67-2642 0 0,3-49-46 0 0,-2 18-2644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8:08.949"/>
    </inkml:context>
    <inkml:brush xml:id="br0">
      <inkml:brushProperty name="width" value="0.1" units="cm"/>
      <inkml:brushProperty name="height" value="0.1" units="cm"/>
      <inkml:brushProperty name="color" value="#66CC00"/>
    </inkml:brush>
  </inkml:definitions>
  <inkml:trace contextRef="#ctx0" brushRef="#br0">949 1141 3423 0 0,'-6'2'-169'0'0,"-20"5"1480"0"0,25-7-1162 0 0,0 0 0 0 0,-1 1-1 0 0,1-1 1 0 0,0 1-1 0 0,-1 0 1 0 0,1-1 0 0 0,0 1-1 0 0,0 0 1 0 0,-1 0 0 0 0,1 0-1 0 0,0 0 1 0 0,0 0-1 0 0,-1 2 1 0 0,-1 2 235 0 0,4-6-327 0 0,-1 1 1 0 0,0-1 0 0 0,1 0 0 0 0,-1 1 0 0 0,1-1-1 0 0,-1 1 1 0 0,1-1 0 0 0,-1 1 0 0 0,1-1 0 0 0,-1 1 0 0 0,1-1-1 0 0,0 1 1 0 0,-1 0 0 0 0,1-1 0 0 0,0 1 0 0 0,-1 0-1 0 0,1-1 1 0 0,0 1 0 0 0,-1 0 0 0 0,1 0 0 0 0,0 0 0 0 0,1 0-1 0 0,3 0 401 0 0,2 2 168 0 0,0 4 104 0 0,-6-6-683 0 0,-1 0 1 0 0,1 1-1 0 0,-1-1 0 0 0,1 0 1 0 0,0 1-1 0 0,-1-1 0 0 0,1 1 1 0 0,-1 0-1 0 0,1-1 0 0 0,-1 1 1 0 0,0-1-1 0 0,1 1 0 0 0,-1-1 1 0 0,0 1-1 0 0,1 0 1 0 0,-1-1-1 0 0,0 1 0 0 0,0 0 1 0 0,1-1-1 0 0,-1 2 0 0 0,7 11 571 0 0,-7-13-591 0 0,1 0 1 0 0,-1 1-1 0 0,0-1 1 0 0,0 0-1 0 0,0 0 1 0 0,0 0 0 0 0,1 1-1 0 0,-1-1 1 0 0,0 0-1 0 0,0 0 1 0 0,0 0 0 0 0,1 0-1 0 0,-1 0 1 0 0,0 1-1 0 0,0-1 1 0 0,1 0 0 0 0,-1 0-1 0 0,0 0 1 0 0,0 0-1 0 0,1 0 1 0 0,-1 0 0 0 0,0 0-1 0 0,0 0 1 0 0,1 0-1 0 0,-1 0 1 0 0,0 0 0 0 0,1 0-1 0 0,-1 0 1 0 0,0 0-1 0 0,0 0 1 0 0,1 0 0 0 0,-1 0-1 0 0,0 0 1 0 0,0-1-1 0 0,1 1 1 0 0,-1 0 0 0 0,0 0-1 0 0,0 0 1 0 0,0 0-1 0 0,1 0 1 0 0,-1-1 0 0 0,0 1-1 0 0,0 0 1 0 0,0 0-1 0 0,0 0 1 0 0,1-1 0 0 0,-1 1-1 0 0,0 0 1 0 0,0 0-1 0 0,0-1 1 0 0,0 1 0 0 0,0-1-1 0 0,3-4 280 0 0,7-10 285 0 0,-9 14-536 0 0,0 0-50 0 0,-1 1 0 0 0,0 0 0 0 0,1 0 0 0 0,-1-1 0 0 0,0 1 1 0 0,1 0-1 0 0,-1 0 0 0 0,0-1 0 0 0,1 1 0 0 0,-1 0 0 0 0,0 0 0 0 0,1 0 0 0 0,-1 0 0 0 0,0 0 0 0 0,1-1 0 0 0,-1 1 0 0 0,1 0 1 0 0,-1 0-1 0 0,0 0 0 0 0,1 0 0 0 0,-1 0 0 0 0,1 0 0 0 0,-1 0 0 0 0,0 0 0 0 0,1 1 0 0 0,-1-1 0 0 0,1 0 0 0 0,-1 0 0 0 0,0 0 0 0 0,1 0 1 0 0,-1 1-1 0 0,5-1 22 0 0,-1 1 0 0 0,1-1 0 0 0,-1 0 0 0 0,0-1 0 0 0,1 1 0 0 0,-1-1 0 0 0,0 0 0 0 0,1 0 0 0 0,6-2 0 0 0,38-19 286 0 0,-44 20-270 0 0,3-3 8 0 0,-1 1-1 0 0,1-1 0 0 0,-1 0 0 0 0,0-1 1 0 0,0 0-1 0 0,-1 0 0 0 0,1 0 0 0 0,-1-1 1 0 0,5-8-1 0 0,1-2 117 0 0,-2-1 0 0 0,16-34 1 0 0,-21 42-120 0 0,1 0 0 0 0,1 1 0 0 0,-1-1 0 0 0,2 1 0 0 0,11-11 0 0 0,-9 8-16 0 0,1 0-1 0 0,8-14 1 0 0,-7 8-7 0 0,-1-1 1 0 0,0 0 0 0 0,-2-1-1 0 0,0 0 1 0 0,-2-1 0 0 0,0 0-1 0 0,-1 0 1 0 0,-1 0 0 0 0,4-35-1 0 0,-5 10-4 0 0,-1 35-12 0 0,-2 0 1 0 0,0 0 0 0 0,0 0-1 0 0,-1 0 1 0 0,0-1 0 0 0,-1 1-1 0 0,0 0 1 0 0,-1 0 0 0 0,-5-16-1 0 0,-4 3 30 0 0,-1 2-1 0 0,-1-1 1 0 0,-1 1 0 0 0,0 1-1 0 0,-27-28 1 0 0,12 14-14 0 0,-3-2 9 0 0,-1 2-1 0 0,-48-38 0 0 0,20 19-9 0 0,54 49-25 0 0,0-1 0 0 0,-1 1 0 0 0,0 0 0 0 0,0 0 0 0 0,0 1 0 0 0,0 0 0 0 0,-1 1 0 0 0,0 0 0 0 0,0 0 0 0 0,-13-2 0 0 0,-10 0 0 0 0,-53-2 0 0 0,57 6 0 0 0,4 1 0 0 0,1 1 0 0 0,-1 2 0 0 0,-33 7 0 0 0,31-6 0 0 0,-12 3 0 0 0,1 1 0 0 0,0 2 0 0 0,0 2 0 0 0,1 1 0 0 0,1 1 0 0 0,0 2 0 0 0,-37 24 0 0 0,26-11 0 0 0,-32 22 0 0 0,52-31-16 0 0,-46 47 0 0 0,64-58 13 0 0,-1 1-1 0 0,2 0 1 0 0,-1 1-1 0 0,1 0 0 0 0,1 0 1 0 0,0 1-1 0 0,1 0 1 0 0,-5 12-1 0 0,3-1-5 0 0,1 0 0 0 0,1 1 0 0 0,1-1 0 0 0,1 1 0 0 0,1 0-1 0 0,1 36 1 0 0,12 56-23 0 0,-8-99 26 0 0,1 1-1 0 0,1 0 1 0 0,1-1 0 0 0,10 25-1 0 0,81 139-57 0 0,-90-173 64 0 0,-1 0 0 0 0,1 0 0 0 0,1 0 0 0 0,-1-1 0 0 0,1 0 0 0 0,0-1 0 0 0,17 10 0 0 0,14 13 0 0 0,-27-20 4 0 0,1 0 1 0 0,0-1-1 0 0,0-1 0 0 0,1 0 0 0 0,0 0 1 0 0,1-2-1 0 0,-1 0 0 0 0,1 0 0 0 0,0-1 1 0 0,0-1-1 0 0,1-1 0 0 0,-1 0 0 0 0,0-1 1 0 0,1 0-1 0 0,-1-1 0 0 0,16-3 0 0 0,-2 0 23 0 0,0-1 0 0 0,37-12-1 0 0,-54 12-14 0 0,0-1 0 0 0,0 0 0 0 0,14-9-1 0 0,1-1 17 0 0,-24 13-41 0 0,-1 1 0 0 0,0 0-1 0 0,0 1 1 0 0,0-1 0 0 0,0 0 0 0 0,0 1 0 0 0,1-1 0 0 0,-1 1 0 0 0,0-1-1 0 0,1 1 1 0 0,-1 0 0 0 0,0 0 0 0 0,1 0 0 0 0,-1 1 0 0 0,0-1 0 0 0,0 0-1 0 0,1 1 1 0 0,-1-1 0 0 0,0 1 0 0 0,0 0 0 0 0,0 0 0 0 0,0 0 0 0 0,0 0-1 0 0,0 0 1 0 0,0 0 0 0 0,4 4 0 0 0,-4-3-515 0 0,-1 0 0 0 0,1 0-1 0 0,0 0 1 0 0,-1 0 0 0 0,1 0 0 0 0,-1 1-1 0 0,0-1 1 0 0,0 1 0 0 0,2 3 0 0 0,2 10-4462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8:19.778"/>
    </inkml:context>
    <inkml:brush xml:id="br0">
      <inkml:brushProperty name="width" value="0.1" units="cm"/>
      <inkml:brushProperty name="height" value="0.1" units="cm"/>
      <inkml:brushProperty name="color" value="#66CC00"/>
    </inkml:brush>
  </inkml:definitions>
  <inkml:trace contextRef="#ctx0" brushRef="#br0">1 104 4031 0 0,'0'0'183'0'0,"3"2"126"0"0,-1-1-1 0 0,1 1 1 0 0,-1 0 0 0 0,1-1-1 0 0,-1 1 1 0 0,0 0-1 0 0,1 1 1 0 0,-1-1 0 0 0,0 0-1 0 0,0 0 1 0 0,-1 1-1 0 0,3 3 1 0 0,-3-4-182 0 0,1 0 0 0 0,-1 0-1 0 0,0 0 1 0 0,1-1 0 0 0,-1 1 0 0 0,1 0-1 0 0,-1-1 1 0 0,1 1 0 0 0,0-1 0 0 0,0 0-1 0 0,0 0 1 0 0,0 0 0 0 0,0 0 0 0 0,0 0-1 0 0,3 1 1 0 0,0 0-20 0 0,0-1-1 0 0,1 0 1 0 0,-1 0-1 0 0,1-1 1 0 0,-1 0-1 0 0,1 0 1 0 0,9-1-1 0 0,6 0 171 0 0,61-4 777 0 0,-2-4-627 0 0,-45 3-80 0 0,44 1 1 0 0,33-3 127 0 0,-62 10-6 0 0,-27-1-358 0 0,1-1-1 0 0,40-4 1 0 0,89-29 240 0 0,12-1 230 0 0,-140 30-485 0 0,114-14 198 0 0,-106 17-142 0 0,42 4 0 0 0,-42 0-55 0 0,41-3 0 0 0,144-25 317 0 0,-172 19-344 0 0,-6 0 40 0 0,0 2 0 0 0,60 3 0 0 0,141 8 28 0 0,-151-11-124 0 0,41 2 494 0 0,-110 3-439 0 0,0 0-133 0 0,0 0 0 0 0,-1 1 0 0 0,1 2 1 0 0,-1 0-1 0 0,0 0 0 0 0,31 13 0 0 0,-27-6 64 0 0,-7-2 0 0 0,1-1 0 0 0,0-1 0 0 0,1 0 0 0 0,33 6 0 0 0,55 7 0 0 0,-89-17 0 0 0,-1 1 0 0 0,0 0 0 0 0,30 13 0 0 0,-14-6 0 0 0,-14-6 0 0 0,-1-1 0 0 0,0-1 0 0 0,1-1 0 0 0,21 0 0 0 0,9 1 0 0 0,46 3 64 0 0,-82-7-54 0 0,-1 0 0 0 0,1-1-1 0 0,15-4 1 0 0,19-3-49 0 0,-36 8 39 0 0,2-1 0 0 0,0 1 0 0 0,0 0 0 0 0,22 2 0 0 0,-22 0 0 0 0,-1-1 0 0 0,15-1 0 0 0,21 1 0 0 0,1-3 0 0 0,0 3 0 0 0,-26 0 0 0 0,8-2 19 0 0,49-8 1 0 0,3-1 5 0 0,-47 7-25 0 0,-26 2 0 0 0,-1 1 0 0 0,1 0 0 0 0,18 1 0 0 0,77 5 0 0 0,-67-1 3 0 0,26 2 29 0 0,67 15 0 0 0,-104-16-14 0 0,0-2 0 0 0,0-1 0 0 0,46-2-1 0 0,-30 0-11 0 0,173-2-6 0 0,-188 2 22 0 0,0-1-1 0 0,47-7 0 0 0,-63 6-21 0 0,0 0 0 0 0,0 2 0 0 0,-1-1 0 0 0,23 3 0 0 0,-33-2-1 0 0,1 0 0 0 0,-1 0-1 0 0,0 1 1 0 0,1-1 0 0 0,-1 0 0 0 0,0 0-1 0 0,1 1 1 0 0,-1-1 0 0 0,0 1-1 0 0,1-1 1 0 0,-1 1 0 0 0,0-1 0 0 0,0 1-1 0 0,1 0 1 0 0,-1 0 0 0 0,0-1 0 0 0,0 1-1 0 0,0 0 1 0 0,0 0 0 0 0,0 0-1 0 0,0 0 1 0 0,0 0 0 0 0,-1 1 0 0 0,1-1-1 0 0,0 0 1 0 0,-1 0 0 0 0,1 0 0 0 0,0 3-1 0 0,-1-1-17 0 0,0 0-1 0 0,0-1 0 0 0,0 1 1 0 0,-1 0-1 0 0,0 0 0 0 0,1-1 1 0 0,-1 1-1 0 0,0-1 0 0 0,0 1 1 0 0,0-1-1 0 0,-1 1 0 0 0,1-1 1 0 0,0 1-1 0 0,-3 1 0 0 0,-22 35-1941 0 0,10-19 790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8:26.850"/>
    </inkml:context>
    <inkml:brush xml:id="br0">
      <inkml:brushProperty name="width" value="0.1" units="cm"/>
      <inkml:brushProperty name="height" value="0.1" units="cm"/>
      <inkml:brushProperty name="color" value="#66CC00"/>
    </inkml:brush>
  </inkml:definitions>
  <inkml:trace contextRef="#ctx0" brushRef="#br0">0 142 575 0 0,'6'-3'43'0'0,"0"1"0"0"0,0 0 0 0 0,1 0 0 0 0,-1 1-1 0 0,0 0 1 0 0,13-1 0 0 0,42 2 479 0 0,-29 1-342 0 0,-4 0 386 0 0,-20 0-335 0 0,0 0 0 0 0,1-1 0 0 0,12-1 0 0 0,-11 0-66 0 0,1 0 0 0 0,0 1-1 0 0,0 1 1 0 0,17 2 0 0 0,19 1 165 0 0,-27-3-199 0 0,0 1 0 0 0,30 7 0 0 0,-30-4-57 0 0,-1-2 1 0 0,33 1-1 0 0,100-5 622 0 0,-108-1-615 0 0,0-2 0 0 0,1-2 0 0 0,-2-1 0 0 0,57-18 0 0 0,-93 23-72 0 0,0 1-1 0 0,1 0 1 0 0,-1 1 0 0 0,1 0-1 0 0,12 1 1 0 0,5 0 4 0 0,-18-1-1 0 0,1 1-1 0 0,-1 0 1 0 0,13 4-1 0 0,8 2 3 0 0,33 6-14 0 0,12 2 0 0 0,-16-5 18 0 0,-34-6 1 0 0,1 0 0 0 0,29 0 0 0 0,4-5 110 0 0,1-3 0 0 0,76-15 0 0 0,-77 12-40 0 0,1 2 0 0 0,71 2-1 0 0,-103 4-40 0 0,37 7-1 0 0,7 0-14 0 0,15 1 67 0 0,-54-5-40 0 0,0-1 1 0 0,1-1-1 0 0,35-3 1 0 0,252-25 725 0 0,-294 24-772 0 0,-1 2 0 0 0,34 3 1 0 0,11 1 17 0 0,5-2 61 0 0,73-4 363 0 0,151-35 144 0 0,-134 19-102 0 0,-68 9-244 0 0,-53 6-154 0 0,-29 3-90 0 0,0-1 0 0 0,0-1-1 0 0,16-3 1 0 0,71-16 106 0 0,-33 8-43 0 0,-14 1-37 0 0,-20 3 34 0 0,1 1-1 0 0,0 2 1 0 0,-1 2 0 0 0,63 0-1 0 0,-76 5-69 0 0,101 10 0 0 0,12 18 0 0 0,-49-9 0 0 0,-3-2 0 0 0,156 13 0 0 0,107-23 0 0 0,-259-8 21 0 0,90-13 0 0 0,-2-1 1 0 0,-117 15-22 0 0,105 15 0 0 0,-75-6 0 0 0,-38-4 0 0 0,-13-1 0 0 0,36 0 0 0 0,9-6 0 0 0,403 18 11 0 0,-394-11 73 0 0,144-10 1 0 0,-138 0-79 0 0,111 8 0 0 0,94 9 112 0 0,29-18 31 0 0,-181 6-57 0 0,47-2-13 0 0,39-18 59 0 0,95-3-10 0 0,-256 17-128 0 0,-33 4 0 0 0,60-11 0 0 0,-80 9 0 0 0,0 1 0 0 0,0 1 0 0 0,37 4 0 0 0,1-1 0 0 0,83-6 0 0 0,-60 2 0 0 0,44 1 0 0 0,4 9 0 0 0,-73-3 0 0 0,-34-2 0 0 0,43 0 0 0 0,-33-3 0 0 0,-1 1 0 0 0,44 9 0 0 0,21 0 0 0 0,-3 0 0 0 0,-82-8 0 0 0,-1 0 0 0 0,1 1 0 0 0,-1 1 0 0 0,0 0 0 0 0,0 0 0 0 0,10 7 0 0 0,-16-8-64 0 0,-1 0 0 0 0,0 0 0 0 0,0 1 0 0 0,0-1 0 0 0,-1 1 0 0 0,1 0 0 0 0,-1 0 0 0 0,3 5 0 0 0,0 4-576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8:29.699"/>
    </inkml:context>
    <inkml:brush xml:id="br0">
      <inkml:brushProperty name="width" value="0.1" units="cm"/>
      <inkml:brushProperty name="height" value="0.1" units="cm"/>
      <inkml:brushProperty name="color" value="#66CC00"/>
    </inkml:brush>
  </inkml:definitions>
  <inkml:trace contextRef="#ctx0" brushRef="#br0">1 199 1375 0 0,'2'0'114'0'0,"0"-1"-1"0"0,1 1 0 0 0,-1 0 0 0 0,0 0 0 0 0,1 0 0 0 0,-1 0 0 0 0,1 0 0 0 0,-1 0 1 0 0,0 0-1 0 0,4 2 0 0 0,6-1 421 0 0,27 4 162 0 0,63 16 1 0 0,26 3-471 0 0,-57-16 78 0 0,163 10 394 0 0,-126-15-312 0 0,-50-1-193 0 0,1-2-1 0 0,69-9 0 0 0,164-26-75 0 0,-241 29-25 0 0,1 1 0 0 0,0 3 0 0 0,0 2-1 0 0,59 8 1 0 0,-81-4-79 0 0,3 2-2 0 0,0-2-1 0 0,0-1 1 0 0,0-2 0 0 0,42-3 0 0 0,-11-7 121 0 0,1 4 0 0 0,-1 2 1 0 0,70 6-1 0 0,-13 11 106 0 0,50 4-112 0 0,-134-16-38 0 0,0-2 0 0 0,61-7 0 0 0,31-7 117 0 0,28-5-77 0 0,-124 16-103 0 0,0 1-1 0 0,0 1 0 0 0,47 6 1 0 0,16 0 13 0 0,51-8-38 0 0,-53 2 0 0 0,31-2 0 0 0,-90 2 0 0 0,48 4 0 0 0,-7 0 0 0 0,100 1 24 0 0,72-1 16 0 0,-178-6-40 0 0,1 4 0 0 0,-1 2 0 0 0,119 22 0 0 0,-137-13 0 0 0,1-3 0 0 0,0-2 0 0 0,0-3 0 0 0,81-2 0 0 0,38-16 31 0 0,160-6 314 0 0,-112 4-166 0 0,-123 6-166 0 0,280-1-13 0 0,-274 15 0 0 0,31 0 0 0 0,63-27 0 0 0,-8 1 0 0 0,66 9 0 0 0,-44-6 64 0 0,-31 0 0 0 0,-56 4-53 0 0,45 9 58 0 0,5-2 43 0 0,197-33 16 0 0,-229 37-24 0 0,-8 0-8 0 0,-34-1-73 0 0,29-3 82 0 0,-92 5-105 0 0,50 3 0 0 0,-36 0 0 0 0,226-2 64 0 0,-54-10-64 0 0,-57 2 107 0 0,-52 5-32 0 0,318-10-65 0 0,-262 19-10 0 0,118 28 44 0 0,-115-9-24 0 0,-16-14-20 0 0,-16-1 0 0 0,-33-4 0 0 0,-20-1 0 0 0,23 2 0 0 0,20 1 0 0 0,-41-3 0 0 0,-37-2 0 0 0,115-7 29 0 0,-109 1-11 0 0,75 5-1 0 0,-120 1-91 0 0,0 1 1 0 0,0 0-1 0 0,0 1 0 0 0,25 8 0 0 0,-18-2-149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31:25.525"/>
    </inkml:context>
    <inkml:brush xml:id="br0">
      <inkml:brushProperty name="width" value="0.1" units="cm"/>
      <inkml:brushProperty name="height" value="0.1" units="cm"/>
      <inkml:brushProperty name="color" value="#F4F91B"/>
    </inkml:brush>
  </inkml:definitions>
  <inkml:trace contextRef="#ctx0" brushRef="#br0">0 1 919 0 0,'105'8'815'0'0,"-46"-1"-598"0"0,46-3 739 0 0,119-11 0 0 0,-125 3-740 0 0,48 4 183 0 0,-11 1 28 0 0,-36 2-70 0 0,85-3 167 0 0,-150 0-443 0 0,14 0 47 0 0,63 7 0 0 0,-35 7 102 0 0,124 40 0 0 0,-163-44-209 0 0,-1-1 0 0 0,2-2-1 0 0,-1-2 1 0 0,0-1-1 0 0,1-2 1 0 0,68-6-1 0 0,-63 1-7 0 0,0 1 0 0 0,0 2 0 0 0,0 3 0 0 0,55 9-1 0 0,-6 4-12 0 0,1-3 0 0 0,106 0 0 0 0,36-4 116 0 0,-131-2-80 0 0,194-13 0 0 0,132-22-23 0 0,-51 6-14 0 0,-240 6 1 0 0,197-9 0 0 0,-6 8 118 0 0,-256 9-72 0 0,-1 3 0 0 0,110 7 0 0 0,-50 13-46 0 0,-70-7 0 0 0,0-2 0 0 0,72-4 0 0 0,-2-9 158 0 0,146 11 0 0 0,44 33 414 0 0,-70-14-444 0 0,-20 0-53 0 0,-168-19-5 0 0,91 7 191 0 0,-145-9-301 0 0,0 1 0 0 0,1 0 1 0 0,15 6-1 0 0,-6 0-231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41.337"/>
    </inkml:context>
    <inkml:brush xml:id="br0">
      <inkml:brushProperty name="width" value="0.1" units="cm"/>
      <inkml:brushProperty name="height" value="0.1" units="cm"/>
      <inkml:brushProperty name="color" value="#E71224"/>
    </inkml:brush>
  </inkml:definitions>
  <inkml:trace contextRef="#ctx0" brushRef="#br0">2017 71 455 0 0,'-3'-5'409'0'0,"-1"-1"0"0"0,0 1 0 0 0,1 0 0 0 0,-2 0 0 0 0,1 0-1 0 0,-1 1 1 0 0,-8-7 0 0 0,10 8-216 0 0,-1 0 1 0 0,1 1-1 0 0,-1-1 0 0 0,0 1 1 0 0,0 0-1 0 0,0 0 0 0 0,0 1 1 0 0,0-1-1 0 0,0 1 0 0 0,0 0 1 0 0,-1 0-1 0 0,-5 0 0 0 0,-476 21 2909 0 0,443-17-3038 0 0,-147 8 245 0 0,138-9-206 0 0,-58 11 0 0 0,63-7 45 0 0,-90 2-1 0 0,51-12 227 0 0,0-5-1 0 0,-94-21 0 0 0,139 23-322 0 0,1 1 0 0 0,-1 1 0 0 0,0 3-1 0 0,0 1 1 0 0,-67 8 0 0 0,-26 17-3376 0 0,79-10-255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37:40.040"/>
    </inkml:context>
    <inkml:brush xml:id="br0">
      <inkml:brushProperty name="width" value="0.1" units="cm"/>
      <inkml:brushProperty name="height" value="0.1" units="cm"/>
      <inkml:brushProperty name="color" value="#F4F91B"/>
    </inkml:brush>
  </inkml:definitions>
  <inkml:trace contextRef="#ctx0" brushRef="#br0">1 36 455 0 0,'36'2'289'0'0,"17"0"-186"0"0,-26-5 97 0 0,50-13 0 0 0,-60 13-102 0 0,0 1-1 0 0,1 1 0 0 0,-1 0 0 0 0,18 2 0 0 0,-11-1-96 0 0,34-3 0 0 0,52-8-1 0 0,-77 10 66 0 0,0 2 0 0 0,0 1-1 0 0,34 6 1 0 0,-34-3-65 0 0,24 3-1 0 0,-14-2 0 0 0,61 2 0 0 0,-49-5 215 0 0,108 19-1 0 0,-75-8-139 0 0,-55-11-51 0 0,1-1-1 0 0,34-4 0 0 0,-32 1-26 0 0,53 5 0 0 0,-67-2 5 0 0,51 7 33 0 0,144 0 0 0 0,-98-9-35 0 0,-44 2 0 0 0,159 9 0 0 0,-99-5 0 0 0,-68-3 0 0 0,-38-2 0 0 0,1 0 0 0 0,32-4 0 0 0,-62 3 0 0 0,6 0 5 0 0,-1-1-1 0 0,0 1 0 0 0,0-1 1 0 0,0 0-1 0 0,0 0 0 0 0,0-1 0 0 0,0 1 1 0 0,0-1-1 0 0,0 0 0 0 0,-1-1 0 0 0,1 1 1 0 0,-1-1-1 0 0,0 0 0 0 0,7-5 0 0 0,-8 5-4 0 0,0 1 0 0 0,1-1 0 0 0,-1 1 0 0 0,0 0 0 0 0,1 0 0 0 0,-1 0 0 0 0,1 1 0 0 0,0-1 0 0 0,0 1 0 0 0,-1 0 0 0 0,1 0 0 0 0,6-1 0 0 0,5 0 0 0 0,30 2 0 0 0,-29 0 0 0 0,-11 0-25 0 0,0 1 0 0 0,0-1-1 0 0,-1 1 1 0 0,1 0 0 0 0,0 1-1 0 0,7 2 1 0 0,-8-2-862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38:02.270"/>
    </inkml:context>
    <inkml:brush xml:id="br0">
      <inkml:brushProperty name="width" value="0.1" units="cm"/>
      <inkml:brushProperty name="height" value="0.1" units="cm"/>
      <inkml:brushProperty name="color" value="#F4F91B"/>
    </inkml:brush>
  </inkml:definitions>
  <inkml:trace contextRef="#ctx0" brushRef="#br0">79 9 1007 0 0,'-2'-1'4'0'0,"1"0"-1"0"0,-1 0 0 0 0,1 0 1 0 0,-1 1-1 0 0,1-1 0 0 0,-1 0 1 0 0,0 1-1 0 0,1-1 0 0 0,-1 1 0 0 0,0-1 1 0 0,0 1-1 0 0,1 0 0 0 0,-1 0 1 0 0,0 0-1 0 0,0 0 0 0 0,1 0 1 0 0,-1 0-1 0 0,0 0 0 0 0,0 1 0 0 0,1-1 1 0 0,-1 0-1 0 0,0 1 0 0 0,0 0 1 0 0,1-1-1 0 0,-1 1 0 0 0,1 0 1 0 0,-1 0-1 0 0,-2 2 0 0 0,2-1-3 0 0,-1 0-1 0 0,1 1 1 0 0,0-1-1 0 0,-1 1 0 0 0,1 0 1 0 0,0 0-1 0 0,1 0 1 0 0,-1 0-1 0 0,0 0 1 0 0,1 0-1 0 0,0 0 1 0 0,0 0-1 0 0,-2 7 0 0 0,3-10 3 0 0,0 1 0 0 0,0 0 0 0 0,0-1 0 0 0,0 1 0 0 0,0-1-1 0 0,0 1 1 0 0,0-1 0 0 0,0 1 0 0 0,0-1 0 0 0,0 1 0 0 0,0 0-1 0 0,0-1 1 0 0,1 1 0 0 0,-1-1 0 0 0,0 1 0 0 0,0-1-1 0 0,1 1 1 0 0,-1-1 0 0 0,0 1 0 0 0,0-1 0 0 0,1 0 0 0 0,-1 1-1 0 0,1-1 1 0 0,0 1 0 0 0,15 6 452 0 0,27-7 720 0 0,-33 0-960 0 0,66 4 394 0 0,-49-2-539 0 0,-1-1-1 0 0,41-3 1 0 0,266-49 267 0 0,-279 45-294 0 0,1 2 0 0 0,0 2 0 0 0,72 8-1 0 0,-55-3 2 0 0,-45-3 27 0 0,0-1 0 0 0,31-7 0 0 0,-37 5-18 0 0,-1 0 0 0 0,1 2-1 0 0,-1 0 1 0 0,1 1 0 0 0,22 3-1 0 0,1 4-19 0 0,73 4 0 0 0,-43-13 11 0 0,-39 0 14 0 0,0 2 0 0 0,61 7 0 0 0,-61-3-6 0 0,42-1 1 0 0,-4 0-9 0 0,-33-1-27 0 0,-1-3 0 0 0,1-1 0 0 0,73-15 0 0 0,-112 17-11 0 0,0 0 0 0 0,0-1 0 0 0,0 1-1 0 0,0 0 1 0 0,0 0 0 0 0,1 0-1 0 0,-1 0 1 0 0,0 0 0 0 0,0 0 0 0 0,0 0-1 0 0,0 1 1 0 0,0-1 0 0 0,0 0-1 0 0,0 1 1 0 0,0-1 0 0 0,0 0 0 0 0,0 1-1 0 0,0-1 1 0 0,0 1 0 0 0,0 0-1 0 0,0-1 1 0 0,0 1 0 0 0,-1 0 0 0 0,1-1-1 0 0,1 2 1 0 0,-1 0-40 0 0,0 0 0 0 0,0 0 0 0 0,0 0 0 0 0,-1 0 0 0 0,1 0-1 0 0,-1 0 1 0 0,1 1 0 0 0,-1-1 0 0 0,0 0 0 0 0,1 0 0 0 0,-2 4 0 0 0,1 3-1779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38:26.620"/>
    </inkml:context>
    <inkml:brush xml:id="br0">
      <inkml:brushProperty name="width" value="0.1" units="cm"/>
      <inkml:brushProperty name="height" value="0.1" units="cm"/>
      <inkml:brushProperty name="color" value="#F4F91B"/>
    </inkml:brush>
  </inkml:definitions>
  <inkml:trace contextRef="#ctx0" brushRef="#br0">0 13 1439 0 0,'88'-1'136'0'0,"-7"1"176"0"0,-22 1-160 0 0,31 0-44 0 0,112 15 0 0 0,-110-10-108 0 0,126-9 0 0 0,-169 2 0 0 0,121-15 192 0 0,-111 9-73 0 0,1 2 0 0 0,68 3-1 0 0,-105 3-76 0 0,1 0-1 0 0,28-4 0 0 0,-30 4-41 0 0,-14-3 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0:04.250"/>
    </inkml:context>
    <inkml:brush xml:id="br0">
      <inkml:brushProperty name="width" value="0.1" units="cm"/>
      <inkml:brushProperty name="height" value="0.1" units="cm"/>
      <inkml:brushProperty name="color" value="#F4F91B"/>
    </inkml:brush>
  </inkml:definitions>
  <inkml:trace contextRef="#ctx0" brushRef="#br0">5 86 2471 0 0,'1'-3'241'0'0,"-1"0"-1"0"0,1 0 0 0 0,-1 0 0 0 0,1 0 0 0 0,-1-1 0 0 0,0 1 0 0 0,0 0 0 0 0,-1 0 0 0 0,1 0 0 0 0,-1-1 1 0 0,0-2-1 0 0,-1-8 521 0 0,-1-3-243 0 0,3 17-494 0 0,0 0 0 0 0,0 0-1 0 0,1 0 1 0 0,-1 0 0 0 0,0 0 0 0 0,0 1-1 0 0,0-1 1 0 0,0 0 0 0 0,0 0-1 0 0,0 0 1 0 0,0 0 0 0 0,0 0-1 0 0,0 0 1 0 0,1 0 0 0 0,-1 0-1 0 0,0 0 1 0 0,0 0 0 0 0,0 0-1 0 0,0 0 1 0 0,0 0 0 0 0,0 0 0 0 0,0 0-1 0 0,0 0 1 0 0,1 0 0 0 0,-1 0-1 0 0,0 0 1 0 0,0 0 0 0 0,0 0-1 0 0,0 0 1 0 0,0 0 0 0 0,0-1-1 0 0,0 1 1 0 0,0 0 0 0 0,0 0-1 0 0,0 0 1 0 0,1 0 0 0 0,-1 0 0 0 0,0 0-1 0 0,0 0 1 0 0,0 0 0 0 0,0 0-1 0 0,0 0 1 0 0,0 0 0 0 0,0 0-1 0 0,0-1 1 0 0,0 1 0 0 0,0 0-1 0 0,0 0 1 0 0,0 0 0 0 0,0 0 0 0 0,0 0-1 0 0,0 0 1 0 0,0 0 0 0 0,0 0-1 0 0,0 0 1 0 0,0-1 0 0 0,0 1-1 0 0,0 0 1 0 0,0 0 0 0 0,0 0-1 0 0,0 0 1 0 0,0 0 0 0 0,0 0-1 0 0,0 0 1 0 0,12 0 479 0 0,-7 1-307 0 0,-1-1-1 0 0,0 1 0 0 0,0 0 0 0 0,8 4 0 0 0,5 0 377 0 0,34 9 145 0 0,54 11 1148 0 0,-89-23-1636 0 0,0-1 0 0 0,0-1 0 0 0,0 0 0 0 0,0-1 0 0 0,0-1 0 0 0,24-5 1 0 0,-22 3-122 0 0,28 0 0 0 0,-1 0 80 0 0,-11 1 39 0 0,0 1 1 0 0,0 2 0 0 0,55 7-1 0 0,-76-6-134 0 0,1-1 0 0 0,22-3 0 0 0,-22 1 33 0 0,0 1 0 0 0,21 1 1 0 0,13 3 16 0 0,-1-1 0 0 0,64-7 0 0 0,-58 5-55 0 0,-42 1-60 0 0,-1-1-1 0 0,1 0 1 0 0,-1-1 0 0 0,1 0 0 0 0,17-4 0 0 0,-21 4 6 0 0,0 0 0 0 0,1 1 1 0 0,-1-1-1 0 0,13 2 1 0 0,-5-1 34 0 0,-3 0-32 0 0,-1-2 0 0 0,0 1 0 0 0,12-4 0 0 0,-12 2-5 0 0,0 1 1 0 0,1 0-1 0 0,11 1 0 0 0,-1-1 16 0 0,35-5 0 0 0,-34 4 0 0 0,34-2 0 0 0,39 6 16 0 0,-18 3-64 0 0,-28 1 0 0 0,-26-4 0 0 0,45 10 0 0 0,-36-5 32 0 0,0-1 0 0 0,0-2 0 0 0,53-2 0 0 0,-78-1-32 0 0,7 1 27 0 0,0 0 1 0 0,18 5-1 0 0,10 1 19 0 0,53 7 9 0 0,21 1 18 0 0,85-7 63 0 0,-96-6-8 0 0,-75 0-91 0 0,8 0-19 0 0,0 1 0 0 0,0 2 1 0 0,-1 1-1 0 0,38 13 0 0 0,-6-2 22 0 0,-20-5-16 0 0,-20-4-24 0 0,8 3 0 0 0,51 8 0 0 0,-28-13 22 0 0,1-2-1 0 0,94-7 0 0 0,-12-4 43 0 0,-27 5-64 0 0,-34-8 22 0 0,-56 5 4 0 0,0 2 1 0 0,0 1 0 0 0,50 2-1 0 0,-63 1-26 0 0,1-1 0 0 0,-1 0 0 0 0,0-1 0 0 0,0-1 0 0 0,0 0 0 0 0,14-4 0 0 0,-11 4 35 0 0,-1 0-1 0 0,24 0 0 0 0,12-1 2 0 0,43-5 17 0 0,86 3-53 0 0,23 1 64 0 0,-130 0-64 0 0,-56 2 0 0 0,-15 1 1 0 0,-1 1 0 0 0,0-1 1 0 0,1 1-1 0 0,-1 0 1 0 0,1 0-1 0 0,-1 0 0 0 0,4 0 1 0 0,0 0 25 0 0,0 0 0 0 0,-1-1 0 0 0,1 0 0 0 0,0-1 0 0 0,-1 1 0 0 0,9-4 0 0 0,-12 4-26 0 0,3-1 41 0 0,0 0-1 0 0,0 0 0 0 0,0 1 1 0 0,10-3-1 0 0,-14 4-43 0 0,-1 0 1 0 0,0 0-1 0 0,0 0 0 0 0,0 0 1 0 0,0 0-1 0 0,0 1 0 0 0,1-1 1 0 0,-1 0-1 0 0,0 0 0 0 0,0 0 0 0 0,0 0 1 0 0,0 0-1 0 0,0 0 0 0 0,0 0 1 0 0,1 0-1 0 0,-1 0 0 0 0,0 0 0 0 0,0 0 1 0 0,0 0-1 0 0,0 1 0 0 0,0-1 1 0 0,0 0-1 0 0,0 0 0 0 0,0 0 0 0 0,1 0 1 0 0,-1 0-1 0 0,0 0 0 0 0,0 0 1 0 0,0 1-1 0 0,0-1 0 0 0,0 0 0 0 0,0 0 1 0 0,0 0-1 0 0,0 0 0 0 0,0 0 1 0 0,0 1-1 0 0,0-1 0 0 0,0 0 0 0 0,0 0 1 0 0,0 0-1 0 0,0 0 0 0 0,0 0 1 0 0,0 1-1 0 0,0-1 0 0 0,0 0 1 0 0,0 0-1 0 0,0 0 0 0 0,0 0 0 0 0,0 0 1 0 0,-1 1-1 0 0,1-1 0 0 0,0 0 1 0 0,0 0-1 0 0,0 0 0 0 0,0 0 0 0 0,0 0 1 0 0,0 0-1 0 0,0 0 0 0 0,0 0 1 0 0,-1 1-1 0 0,1-1 0 0 0,0 0 0 0 0,0 0 1 0 0,0 0-1 0 0,0 0 0 0 0,0 0 1 0 0,0 0-1 0 0,-1 0 0 0 0,1 0 0 0 0,-10 10-400 0 0,8-9 314 0 0,-7 7-246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0:26.241"/>
    </inkml:context>
    <inkml:brush xml:id="br0">
      <inkml:brushProperty name="width" value="0.1" units="cm"/>
      <inkml:brushProperty name="height" value="0.1" units="cm"/>
      <inkml:brushProperty name="color" value="#F4F91B"/>
    </inkml:brush>
  </inkml:definitions>
  <inkml:trace contextRef="#ctx0" brushRef="#br0">3692 21 455 0 0,'0'0'564'0'0,"5"13"1971"0"0,-6-13-2453 0 0,1 1 0 0 0,0-1-1 0 0,0 0 1 0 0,-1 0 0 0 0,1 0 0 0 0,-1 1-1 0 0,1-1 1 0 0,0 0 0 0 0,-1 0 0 0 0,1 0-1 0 0,0 0 1 0 0,-1 1 0 0 0,1-1 0 0 0,-1 0-1 0 0,1 0 1 0 0,-1 0 0 0 0,1 0 0 0 0,0 0-1 0 0,-1 0 1 0 0,1 0 0 0 0,-1 0 0 0 0,1 0-1 0 0,0 0 1 0 0,-1-1 0 0 0,1 1 0 0 0,-1 0-1 0 0,1 0 1 0 0,0 0 0 0 0,-1 0 0 0 0,1-1-1 0 0,0 1 1 0 0,-1 0 0 0 0,1 0 0 0 0,0-1-1 0 0,-1 1 1 0 0,1 0 0 0 0,0 0 0 0 0,-1-1 0 0 0,1 1-1 0 0,0 0 1 0 0,0-1 0 0 0,0 1 0 0 0,-1-1-1 0 0,1 1 1 0 0,0-1 0 0 0,-1 0 13 0 0,0 0 1 0 0,0 0-1 0 0,0 0 1 0 0,0 0-1 0 0,0 0 1 0 0,0 1 0 0 0,0-1-1 0 0,0 0 1 0 0,0 0-1 0 0,0 1 1 0 0,0-1-1 0 0,0 1 1 0 0,-1-1-1 0 0,1 1 1 0 0,0-1-1 0 0,0 1 1 0 0,-1 0-1 0 0,-1 0 1 0 0,-3-1 137 0 0,0 0 0 0 0,0 0 1 0 0,1 0-1 0 0,-12-4 0 0 0,11 3-91 0 0,0 1 0 0 0,0-1 1 0 0,0 1-1 0 0,-11-1 0 0 0,-2 3 283 0 0,0 1 0 0 0,-37 9-1 0 0,1-1 358 0 0,45-9-639 0 0,-1 0-1 0 0,0-1 0 0 0,1 0 0 0 0,-1-1 0 0 0,1-1 1 0 0,-1 1-1 0 0,1-2 0 0 0,-13-3 0 0 0,15 4-75 0 0,0 1 0 0 0,0 0-1 0 0,0 0 1 0 0,0 1 0 0 0,-13 1-1 0 0,-20-1 126 0 0,26 0-95 0 0,0 0 0 0 0,-15 2 0 0 0,-11 0 60 0 0,-31-1 171 0 0,-67-2-82 0 0,113 1-158 0 0,1 1 1 0 0,0 1-1 0 0,-1 1 1 0 0,-37 10 0 0 0,-28 3 9 0 0,-25 1 50 0 0,-68 5-51 0 0,136-18-18 0 0,-43 1 34 0 0,54-6-45 0 0,-36-7-1 0 0,43 4-48 0 0,1 1 0 0 0,-47 1 0 0 0,46 2 24 0 0,1-1 1 0 0,-1-1-1 0 0,-29-6 0 0 0,-29-3 51 0 0,65 9-78 0 0,-178-8 85 0 0,171 10-87 0 0,-183 4 164 0 0,49-5-93 0 0,61-2-42 0 0,-119 13 149 0 0,0-1 0 0 0,100-11-244 0 0,-61 0-168 0 0,141 4 124 0 0,1 2-1 0 0,-58 12 1 0 0,54-1-5085 0 0,25-5-189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0:27.939"/>
    </inkml:context>
    <inkml:brush xml:id="br0">
      <inkml:brushProperty name="width" value="0.1" units="cm"/>
      <inkml:brushProperty name="height" value="0.1" units="cm"/>
      <inkml:brushProperty name="color" value="#F4F91B"/>
    </inkml:brush>
  </inkml:definitions>
  <inkml:trace contextRef="#ctx0" brushRef="#br0">277 21 1839 0 0,'-63'-3'2117'0'0,"-24"2"-926"0"0,79 1-1074 0 0,0-1 0 0 0,0 0-1 0 0,0 0 1 0 0,0 0 0 0 0,-10-3 0 0 0,-10-3 898 0 0,25 7-724 0 0,-1-1-1 0 0,1 1 1 0 0,-1 0 0 0 0,1-1-1 0 0,-7 2 1 0 0,10-1-244 0 0,-1 0 1 0 0,0 0-1 0 0,1 1 1 0 0,-1-1-1 0 0,0 0 1 0 0,1 0-1 0 0,-1 1 1 0 0,1-1-1 0 0,-1 0 1 0 0,0 1-1 0 0,1-1 1 0 0,-1 0-1 0 0,1 1 1 0 0,-1-1-1 0 0,1 1 1 0 0,-1-1-1 0 0,1 1 1 0 0,0-1-1 0 0,-1 1 1 0 0,1-1-1 0 0,-1 1 1 0 0,1 0-1 0 0,0-1 1 0 0,0 1-1 0 0,-1-1 1 0 0,1 1-1 0 0,0 0 1 0 0,0-1-1 0 0,0 1 1 0 0,0 0-1 0 0,0-1 1 0 0,-1 1 0 0 0,2 1-1 0 0,-2 1 16 0 0,2 0 0 0 0,-1 0 0 0 0,0 0 1 0 0,0 0-1 0 0,1 0 0 0 0,0 0 0 0 0,0 0 0 0 0,0 0 0 0 0,0 0 0 0 0,0 0 1 0 0,0 0-1 0 0,1-1 0 0 0,-1 1 0 0 0,1 0 0 0 0,0-1 0 0 0,0 1 0 0 0,0-1 1 0 0,0 0-1 0 0,0 0 0 0 0,0 0 0 0 0,1 0 0 0 0,-1 0 0 0 0,1 0 0 0 0,-1-1 1 0 0,1 1-1 0 0,0-1 0 0 0,4 2 0 0 0,6 1 285 0 0,1 0 0 0 0,0-1 0 0 0,-1 0 0 0 0,28 1 0 0 0,4 1-207 0 0,-23-2 174 0 0,0-1 0 0 0,31-2 1 0 0,-2 1 141 0 0,-3 0-124 0 0,59 6 151 0 0,11 2-240 0 0,6 2 184 0 0,-122-11-425 0 0,32 5 62 0 0,0-1 1 0 0,1-2 0 0 0,39-1 0 0 0,198-24 432 0 0,-104 20 335 0 0,-95 4-787 0 0,-21 1-290 0 0,59 11 1 0 0,-61-6 211 0 0,-25-4 38 0 0,68 9 218 0 0,166 1 0 0 0,-74-20-58 0 0,66 22 166 0 0,-88 3-184 0 0,37 7-88 0 0,-96-7 4 0 0,-67-13-64 0 0,23 4 11 0 0,-60-9-2 0 0,1 1 0 0 0,0-1 1 0 0,-1 0-1 0 0,1 0 0 0 0,0 0 0 0 0,-1 0 0 0 0,1 0 1 0 0,0 0-1 0 0,0 0 0 0 0,-1 0 0 0 0,1 0 0 0 0,0 0 1 0 0,-1 0-1 0 0,1 0 0 0 0,0 0 0 0 0,0-1 1 0 0,-1 1-1 0 0,1 0 0 0 0,0-1 0 0 0,0 1 18 0 0,-1-1-1 0 0,0 1 1 0 0,1 0-1 0 0,-1-1 1 0 0,0 1 0 0 0,0-1-1 0 0,0 1 1 0 0,1-1-1 0 0,-1 1 1 0 0,0-1-1 0 0,0 1 1 0 0,0-1-1 0 0,0 1 1 0 0,0-1 0 0 0,0 1-1 0 0,0-1 1 0 0,0 1-1 0 0,0-1 1 0 0,0 1-1 0 0,0-2 1 0 0,-1-2 158 0 0,-1-1 1 0 0,1 0-1 0 0,-1 1 1 0 0,-4-7-1 0 0,6 10-181 0 0,-3-2 36 0 0,4 7 23 0 0,-1-3-58 0 0,0 0-1 0 0,1-1 1 0 0,-1 1-1 0 0,0 0 1 0 0,1 0-1 0 0,-1-1 1 0 0,1 1-1 0 0,-1 0 0 0 0,0-1 1 0 0,1 1-1 0 0,0-1 1 0 0,-1 1-1 0 0,1-1 1 0 0,-1 1-1 0 0,1-1 1 0 0,0 1-1 0 0,-1-1 1 0 0,2 1-1 0 0,-1-1-44 0 0,0 1-1 0 0,0-1 0 0 0,0 1 1 0 0,0 0-1 0 0,-1-1 1 0 0,1 1-1 0 0,0 0 1 0 0,0-1-1 0 0,0 1 1 0 0,-1 0-1 0 0,1 0 0 0 0,0 0 1 0 0,-1-1-1 0 0,1 1 1 0 0,-1 0-1 0 0,1 0 1 0 0,-1 0-1 0 0,1 0 0 0 0,-1 0 1 0 0,0 0-1 0 0,0 0 1 0 0,1 0-1 0 0,-1 0 1 0 0,0 0-1 0 0,0 0 1 0 0,0 0-1 0 0,0 1 0 0 0,0 0 1 0 0,0 2-500 0 0,-1 1 0 0 0,1-1 1 0 0,-1 0-1 0 0,0 0 0 0 0,-3 8 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0:47.659"/>
    </inkml:context>
    <inkml:brush xml:id="br0">
      <inkml:brushProperty name="width" value="0.1" units="cm"/>
      <inkml:brushProperty name="height" value="0.1" units="cm"/>
      <inkml:brushProperty name="color" value="#66CC00"/>
    </inkml:brush>
  </inkml:definitions>
  <inkml:trace contextRef="#ctx0" brushRef="#br0">1754 26 2671 0 0,'-9'-9'571'0'0,"9"7"-387"0"0,-1 1-1 0 0,-1-1 1 0 0,1 1 0 0 0,0 0 0 0 0,0-1 0 0 0,0 1-1 0 0,-1 0 1 0 0,1 0 0 0 0,-1 0 0 0 0,1 0 0 0 0,-3-1-1 0 0,1 3 23 0 0,0 0-1 0 0,-1 0 1 0 0,1 0 0 0 0,0 1-1 0 0,0-1 1 0 0,-5 4-1 0 0,5-3-68 0 0,-21 12 301 0 0,0-1 0 0 0,-1-2 0 0 0,0 0 0 0 0,-1-2 0 0 0,0 0 0 0 0,-28 4 0 0 0,41-11-270 0 0,-12 3 366 0 0,-44 1 0 0 0,62-6-447 0 0,-1 0-1 0 0,0-1 1 0 0,0 0 0 0 0,0 0-1 0 0,0-1 1 0 0,0 1-1 0 0,1-2 1 0 0,-1 1 0 0 0,-12-7-1 0 0,4 1 81 0 0,1 1 0 0 0,-2 1 0 0 0,1 0-1 0 0,-1 1 1 0 0,-27-4 0 0 0,9 4 33 0 0,-63 1-1 0 0,-82 18 399 0 0,134-8-453 0 0,1-2 0 0 0,-1-2 1 0 0,-86-6-1 0 0,88-2-122 0 0,0 3 1 0 0,-1 2-1 0 0,1 1 1 0 0,-67 10-1 0 0,58 0-322 0 0,1 3 0 0 0,-73 26 1 0 0,75-21 58 0 0,29-11-336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0:49.954"/>
    </inkml:context>
    <inkml:brush xml:id="br0">
      <inkml:brushProperty name="width" value="0.1" units="cm"/>
      <inkml:brushProperty name="height" value="0.1" units="cm"/>
      <inkml:brushProperty name="color" value="#66CC00"/>
    </inkml:brush>
  </inkml:definitions>
  <inkml:trace contextRef="#ctx0" brushRef="#br0">96 5 919 0 0,'-8'2'300'0'0,"0"1"-1"0"0,0-1 0 0 0,0 2 1 0 0,0-1-1 0 0,-7 5 0 0 0,11-5-149 0 0,1-1-1 0 0,0 0 1 0 0,-1 1 0 0 0,1 0-1 0 0,0-1 1 0 0,1 1 0 0 0,-1 0-1 0 0,0 1 1 0 0,1-1 0 0 0,0 0-1 0 0,-1 1 1 0 0,-1 5 0 0 0,3-8-118 0 0,1 0 1 0 0,0-1-1 0 0,0 1 1 0 0,0-1-1 0 0,0 1 1 0 0,0-1-1 0 0,0 1 1 0 0,0-1-1 0 0,0 1 1 0 0,0 0 0 0 0,0-1-1 0 0,0 1 1 0 0,0-1-1 0 0,0 1 1 0 0,1-1-1 0 0,-1 1 1 0 0,0-1-1 0 0,0 1 1 0 0,0-1-1 0 0,1 1 1 0 0,-1-1-1 0 0,0 1 1 0 0,1-1-1 0 0,-1 1 1 0 0,1-1-1 0 0,-1 0 1 0 0,0 1-1 0 0,1-1 1 0 0,-1 1 0 0 0,1-1-1 0 0,-1 0 1 0 0,1 0-1 0 0,-1 1 1 0 0,1-1-1 0 0,-1 0 1 0 0,1 0-1 0 0,-1 0 1 0 0,1 1-1 0 0,-1-1 1 0 0,1 0-1 0 0,0 0 1 0 0,-1 0-1 0 0,1 0 1 0 0,-1 0-1 0 0,1 0 1 0 0,33 1 1006 0 0,-27-1-846 0 0,11-1 310 0 0,0-1 1 0 0,0-2-1 0 0,0 1 1 0 0,29-11-1 0 0,11-3 437 0 0,-15 8-566 0 0,0 1 1 0 0,0 2-1 0 0,53 0 0 0 0,-54 4-143 0 0,-29 1-130 0 0,-1 0-1 0 0,1 1 0 0 0,-1 0 0 0 0,1 1 0 0 0,15 4 0 0 0,12 2 27 0 0,-1-1 0 0 0,1-2 0 0 0,58-1 0 0 0,71-12 1081 0 0,-93 4-860 0 0,69 3-73 0 0,-18 2-189 0 0,28-1 9 0 0,116-13 225 0 0,-24 14-37 0 0,-112 5-160 0 0,65-3 71 0 0,-166-4-178 0 0,0 2 0 0 0,1 1 0 0 0,37 6 0 0 0,284 48 48 0 0,-322-51-60 0 0,-1-2 0 0 0,1-1 1 0 0,40-4-1 0 0,50 1 183 0 0,-39 1 1366 0 0,-34 0-2842 0 0,235 5 1481 0 0,8-16 12 0 0,-135-4-140 0 0,-136 12-42 0 0,1 2-1 0 0,-1 0 0 0 0,1 2 1 0 0,0 0-1 0 0,45 8 0 0 0,-46-5 3 0 0,0-1 1 0 0,0-1-1 0 0,27-2 0 0 0,68-12 169 0 0,-67 6-114 0 0,56 0 0 0 0,-89 5-21 0 0,-1 0-1 0 0,0-1 0 0 0,0 0 1 0 0,0-2-1 0 0,17-6 0 0 0,-26 7-34 0 0,-2 1 91 0 0,-11 8-212 0 0,-23 23-1395 0 0,14-13 51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1:00.993"/>
    </inkml:context>
    <inkml:brush xml:id="br0">
      <inkml:brushProperty name="width" value="0.1" units="cm"/>
      <inkml:brushProperty name="height" value="0.1" units="cm"/>
      <inkml:brushProperty name="color" value="#66CC00"/>
    </inkml:brush>
  </inkml:definitions>
  <inkml:trace contextRef="#ctx0" brushRef="#br0">4656 96 1983 0 0,'-5'-12'428'0'0,"1"5"49"0"0,1 0 1 0 0,-1-1-1 0 0,-7-8 1 0 0,9 14-379 0 0,0 0 0 0 0,1 0 0 0 0,-1 0 0 0 0,0 1 0 0 0,0-1 0 0 0,0 0 0 0 0,0 1 0 0 0,-1 0 0 0 0,1-1 1 0 0,0 1-1 0 0,0 0 0 0 0,-1 0 0 0 0,1 0 0 0 0,-1 1 0 0 0,-3-2 0 0 0,6 2-87 0 0,-14-2 433 0 0,-1-1 0 0 0,1 2 0 0 0,-1 0 0 0 0,-21 2 0 0 0,-46 2 774 0 0,57-3-768 0 0,-44 6-1 0 0,41-2-151 0 0,-53 2-1 0 0,68-6-194 0 0,-1-1 0 0 0,1 0 0 0 0,0-1 0 0 0,-1-1 1 0 0,1 0-1 0 0,-13-5 0 0 0,7 3-8 0 0,-1 1 0 0 0,1 0 0 0 0,-1 2 0 0 0,0 0 0 0 0,0 1 0 0 0,-22 2 0 0 0,14-1-51 0 0,-21 3 84 0 0,-64 11 0 0 0,88-10-88 0 0,-351 38 343 0 0,308-39-278 0 0,-85-7 0 0 0,145 4-105 0 0,-279 5 161 0 0,280-4-153 0 0,-266 22 65 0 0,-6-10-74 0 0,177-13 44 0 0,39-2-24 0 0,-28 1-20 0 0,-57 0 0 0 0,41 5 14 0 0,-149 11 36 0 0,9-6-50 0 0,213-9 0 0 0,-77-7 48 0 0,-3 0-21 0 0,-67 14 43 0 0,-5 0 41 0 0,45-10-98 0 0,57-1 71 0 0,-123 12 1 0 0,176-4-161 0 0,0 2 0 0 0,-45 13 0 0 0,65-14-782 0 0,1-1 1 0 0,-14 9-1 0 0,17-9-792 0 0,-10 5-2465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1:02.449"/>
    </inkml:context>
    <inkml:brush xml:id="br0">
      <inkml:brushProperty name="width" value="0.1" units="cm"/>
      <inkml:brushProperty name="height" value="0.1" units="cm"/>
      <inkml:brushProperty name="color" value="#66CC00"/>
    </inkml:brush>
  </inkml:definitions>
  <inkml:trace contextRef="#ctx0" brushRef="#br0">0 103 455 0 0,'5'-4'177'0'0,"0"1"-1"0"0,0 0 0 0 0,0 0 0 0 0,0 1 0 0 0,0-1 0 0 0,0 1 0 0 0,1 0 0 0 0,-1 1 0 0 0,8-2 0 0 0,8 0 1438 0 0,25-2 0 0 0,-20 4-2036 0 0,200-7 3930 0 0,-19 3-1791 0 0,64-3-603 0 0,38-3-53 0 0,-192-5-893 0 0,-63 8-27 0 0,81-3-1 0 0,-74 10-26 0 0,86 3 76 0 0,192 4 390 0 0,-23-2-197 0 0,-226 3-318 0 0,143 3 169 0 0,176-1 248 0 0,-227 10-482 0 0,159-7 161 0 0,-272-12-140 0 0,155 13 138 0 0,-122-5-116 0 0,-86-7-40 0 0,209 7 218 0 0,51-2 89 0 0,64 34-32 0 0,-127-15-34 0 0,-185-23-236 0 0,28-1 174 0 0,-56-1-181 0 0,0 0 1 0 0,0 0 0 0 0,0 1 0 0 0,0-1 0 0 0,0 0 0 0 0,0 0 0 0 0,0 0 0 0 0,0 0-1 0 0,-1 0 1 0 0,1 0 0 0 0,0 0 0 0 0,0 0 0 0 0,0 0 0 0 0,0 0 0 0 0,0 0 0 0 0,0 0-1 0 0,0 0 1 0 0,0 0 0 0 0,0 0 0 0 0,0 0 0 0 0,0 0 0 0 0,0 0 0 0 0,0 0 0 0 0,0 0-1 0 0,0 0 1 0 0,0 1 0 0 0,0-1 0 0 0,0 0 0 0 0,0 0 0 0 0,0 0 0 0 0,0 0 0 0 0,0 0-1 0 0,0 0 1 0 0,0 0 0 0 0,0 0 0 0 0,0 0 0 0 0,0 0 0 0 0,0 0 0 0 0,-7 2 10 0 0,0-1-19 0 0,0 1 0 0 0,0-1 0 0 0,0 1-1 0 0,0 1 1 0 0,-10 3 0 0 0,-55 34-1774 0 0,48-28 282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02.024"/>
    </inkml:context>
    <inkml:brush xml:id="br0">
      <inkml:brushProperty name="width" value="0.1" units="cm"/>
      <inkml:brushProperty name="height" value="0.1" units="cm"/>
      <inkml:brushProperty name="color" value="#E71224"/>
    </inkml:brush>
  </inkml:definitions>
  <inkml:trace contextRef="#ctx0" brushRef="#br0">1527 189 2759 0 0,'0'-1'122'0'0,"0"0"0"0"0,0 1 0 0 0,-1-1 0 0 0,1 1 0 0 0,0-1 0 0 0,-1 0 0 0 0,1 1 0 0 0,-1-1 0 0 0,1 1 0 0 0,-1-1 0 0 0,1 1 0 0 0,-1-1 0 0 0,1 1 0 0 0,-1 0 0 0 0,1-1 0 0 0,-1 1 0 0 0,1-1 0 0 0,-1 1 0 0 0,0 0 0 0 0,1 0 0 0 0,-1-1 0 0 0,0 1 0 0 0,1 0 0 0 0,-1 0-1 0 0,-1 0 1 0 0,-25-6-282 0 0,11 4 397 0 0,-4-4 191 0 0,3 0 753 0 0,-29-4 1 0 0,40 10-1010 0 0,0-1-1 0 0,0 1 1 0 0,0 0 0 0 0,0 0 0 0 0,0 0-1 0 0,0 1 1 0 0,0 0 0 0 0,-10 3-1 0 0,6-2-52 0 0,1 0-1 0 0,0-1 0 0 0,-1-1 1 0 0,1 1-1 0 0,0-1 0 0 0,-1-1 0 0 0,1 0 1 0 0,0 0-1 0 0,-1-1 0 0 0,-11-4 1 0 0,-8-3 179 0 0,0 2-1 0 0,-1 1 1 0 0,-56-4 0 0 0,33 5-7 0 0,-34 2 47 0 0,0 0-68 0 0,0-9 390 0 0,-141-38 0 0 0,181 37-603 0 0,0 3 0 0 0,0 2 0 0 0,-1 1 0 0 0,0 3 0 0 0,-71 3 0 0 0,105 2-321 0 0,0 1 0 0 0,0 1 0 0 0,1 0 0 0 0,-1 1 0 0 0,-18 7 0 0 0,-2 3-4726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42.630"/>
    </inkml:context>
    <inkml:brush xml:id="br0">
      <inkml:brushProperty name="width" value="0.1" units="cm"/>
      <inkml:brushProperty name="height" value="0.1" units="cm"/>
      <inkml:brushProperty name="color" value="#E71224"/>
    </inkml:brush>
  </inkml:definitions>
  <inkml:trace contextRef="#ctx0" brushRef="#br0">1177 103 3767 0 0,'-16'-16'340'0'0,"8"7"295"0"0,-1 0-1 0 0,0 0 1 0 0,-1 1-1 0 0,-18-12 0 0 0,21 16-438 0 0,1 0-1 0 0,-2 0 0 0 0,1 1 0 0 0,0 0 0 0 0,-1 0 1 0 0,1 0-1 0 0,-1 1 0 0 0,0 0 0 0 0,-14-1 0 0 0,-27 3 325 0 0,-1 2 0 0 0,-57 9 0 0 0,26-2-210 0 0,-175 21-31 0 0,189-18-165 0 0,-117 35-1 0 0,22 7-3395 0 0,110-37-300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6:10.315"/>
    </inkml:context>
    <inkml:brush xml:id="br0">
      <inkml:brushProperty name="width" value="0.1" units="cm"/>
      <inkml:brushProperty name="height" value="0.1" units="cm"/>
      <inkml:brushProperty name="color" value="#66CC00"/>
    </inkml:brush>
  </inkml:definitions>
  <inkml:trace contextRef="#ctx0" brushRef="#br0">1 1 431 0 0,'43'2'31'0'0,"-25"-1"119"0"0,34-1 0 0 0,77-3 189 0 0,-81 3-273 0 0,-38 0-66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6:14.728"/>
    </inkml:context>
    <inkml:brush xml:id="br0">
      <inkml:brushProperty name="width" value="0.1" units="cm"/>
      <inkml:brushProperty name="height" value="0.1" units="cm"/>
      <inkml:brushProperty name="color" value="#66CC00"/>
    </inkml:brush>
  </inkml:definitions>
  <inkml:trace contextRef="#ctx0" brushRef="#br0">5 188 1983 0 0,'-2'0'174'0'0,"0"-5"291"0"0,2 5-456 0 0,0 0 0 0 0,0 0 0 0 0,0-1 0 0 0,0 1 0 0 0,0 0 0 0 0,0 0 0 0 0,-1-1 0 0 0,1 1 0 0 0,0 0 0 0 0,0 0 0 0 0,0-1 0 0 0,0 1 1 0 0,0 0-1 0 0,0 0 0 0 0,1-1 0 0 0,-1 1 0 0 0,0 0 0 0 0,0 0 0 0 0,0-1 0 0 0,0 1 0 0 0,0 0 0 0 0,0 0 0 0 0,0-1 0 0 0,0 1 0 0 0,1 0 0 0 0,-1 0 0 0 0,0 0 0 0 0,0-1 0 0 0,0 1 0 0 0,0 0 1 0 0,1 0-1 0 0,-1 0 0 0 0,0 0 0 0 0,0-1 0 0 0,0 1 0 0 0,1 0 0 0 0,-1 0 0 0 0,0 0 0 0 0,0 0 0 0 0,1 0 0 0 0,-1 0 0 0 0,0 0 0 0 0,0 0 0 0 0,1 0 0 0 0,-1 0 0 0 0,1 0 0 0 0,2-2-9 0 0,-1-2 11 0 0,39-5 664 0 0,-20 1-490 0 0,-18 8-144 0 0,0-1 0 0 0,0 0 1 0 0,0 0-1 0 0,0 0 0 0 0,0-1 0 0 0,0 1 0 0 0,5-4 0 0 0,24-13 313 0 0,-15 9-260 0 0,0 1 110 0 0,1 0 0 0 0,32-9 0 0 0,-20 8 64 0 0,-20 7-145 0 0,0-1 0 0 0,0 2 0 0 0,20-1-1 0 0,4-1 177 0 0,-25 1-295 0 0,-7 2 6 0 0,0-1 1 0 0,0 1-1 0 0,0-1 1 0 0,0 1-1 0 0,1 0 1 0 0,-1 0-1 0 0,0 0 0 0 0,0 0 1 0 0,0 0-1 0 0,0 0 1 0 0,0 1-1 0 0,1-1 1 0 0,-1 1-1 0 0,0-1 0 0 0,0 1 1 0 0,0 0-1 0 0,3 2 1 0 0,4 2-10 0 0,-1-1 0 0 0,1 0 0 0 0,0 0 1 0 0,0-1-1 0 0,0 0 0 0 0,1-1 0 0 0,10 2 1 0 0,-14-2-2 0 0,107 17 64 0 0,-76-17 88 0 0,0-1-1 0 0,1-2 0 0 0,38-6 0 0 0,3 0 34 0 0,-59 5-147 0 0,33-8 1 0 0,6-1-31 0 0,15 1 179 0 0,73-6 42 0 0,-33 9-163 0 0,115-3 121 0 0,29-10-46 0 0,-175 11-90 0 0,-49 5-35 0 0,1 3 0 0 0,0 0 0 0 0,63 8 0 0 0,-17 1-16 0 0,28 5 0 0 0,-36-3 59 0 0,140 2 0 0 0,-79-8 157 0 0,81-2-144 0 0,10 1-6 0 0,-190-2-66 0 0,40-5 0 0 0,16 6 54 0 0,16 4 20 0 0,-55-4-74 0 0,81-7 0 0 0,90-1 38 0 0,-49 3-12 0 0,-122 0-26 0 0,0 3 0 0 0,0 2 0 0 0,56 10 0 0 0,-75-9 18 0 0,0 0-1 0 0,51-4 0 0 0,-25 0 113 0 0,-42 1-106 0 0,-4-1-4 0 0,-1 1 1 0 0,20 3-1 0 0,-29-2 15 0 0,17 2-15 0 0,-20-3-19 0 0,1 0-1 0 0,-1 0 0 0 0,1 0 1 0 0,0 1-1 0 0,-1-1 0 0 0,1 0 1 0 0,-1 0-1 0 0,1 0 0 0 0,0 1 1 0 0,-1-1-1 0 0,1 0 0 0 0,-1 1 1 0 0,1-1-1 0 0,-1 1 0 0 0,1-1 1 0 0,-1 0-1 0 0,1 1 0 0 0,-1-1 1 0 0,0 1-1 0 0,1-1 0 0 0,-1 1 1 0 0,0 0-1 0 0,1-1 0 0 0,-1 1 1 0 0,1 0-1 0 0,-4 76-2683 0 0,2-53-221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6:40.069"/>
    </inkml:context>
    <inkml:brush xml:id="br0">
      <inkml:brushProperty name="width" value="0.1" units="cm"/>
      <inkml:brushProperty name="height" value="0.1" units="cm"/>
      <inkml:brushProperty name="color" value="#66CC00"/>
    </inkml:brush>
  </inkml:definitions>
  <inkml:trace contextRef="#ctx0" brushRef="#br0">2 51 943 0 0,'-2'-11'0'0'0,"2"-2"88"0"0,0 1-88 0 0,0 5 0 0 0,2 1 0 0 0,-2 5 0 0 0,0 2 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6:43.768"/>
    </inkml:context>
    <inkml:brush xml:id="br0">
      <inkml:brushProperty name="width" value="0.1" units="cm"/>
      <inkml:brushProperty name="height" value="0.1" units="cm"/>
      <inkml:brushProperty name="color" value="#66CC00"/>
    </inkml:brush>
  </inkml:definitions>
  <inkml:trace contextRef="#ctx0" brushRef="#br0">0 25 943 0 0,'8'-7'0'0'0,"1"-1"88"0"0,2 5-88 0 0,-1-1 0 0 0,-3 2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47:46.953"/>
    </inkml:context>
    <inkml:brush xml:id="br0">
      <inkml:brushProperty name="width" value="0.1" units="cm"/>
      <inkml:brushProperty name="height" value="0.1" units="cm"/>
      <inkml:brushProperty name="color" value="#66CC00"/>
    </inkml:brush>
  </inkml:definitions>
  <inkml:trace contextRef="#ctx0" brushRef="#br0">1317 1064 919 0 0,'14'-9'181'0'0,"-10"5"284"0"0,1 0 1 0 0,0 1-1 0 0,0 0 1 0 0,0 0 0 0 0,1 0-1 0 0,-1 0 1 0 0,1 1 0 0 0,-1 0-1 0 0,1 0 1 0 0,0 1-1 0 0,0-1 1 0 0,7 0 0 0 0,-13 2-434 0 0,1 0 0 0 0,-1 1 1 0 0,1-1-1 0 0,-1 0 0 0 0,0 0 0 0 0,1 0 1 0 0,-1 0-1 0 0,0 0 0 0 0,1 0 1 0 0,-1 0-1 0 0,0 1 0 0 0,1-1 0 0 0,-1 0 1 0 0,0 0-1 0 0,1 0 0 0 0,-1 1 1 0 0,0-1-1 0 0,0 0 0 0 0,1 1 0 0 0,-1-1 1 0 0,0 0-1 0 0,0 0 0 0 0,0 1 1 0 0,1-1-1 0 0,-1 0 0 0 0,0 1 1 0 0,0-1-1 0 0,0 0 0 0 0,0 1 0 0 0,0-1 1 0 0,0 1-1 0 0,0-1 0 0 0,0 0 1 0 0,1 1-1 0 0,-1-1 0 0 0,0 0 0 0 0,-1 1 1 0 0,1-1-1 0 0,0 0 0 0 0,0 1 1 0 0,0-1-1 0 0,0 1 0 0 0,0-1 0 0 0,0 0 1 0 0,0 1-1 0 0,0-1 0 0 0,-1 0 1 0 0,1 1-1 0 0,0-1 0 0 0,0 0 0 0 0,-1 0 1 0 0,1 1-1 0 0,0-1 0 0 0,-12 19 637 0 0,9-16-563 0 0,0 0 1 0 0,-1 0-1 0 0,0 0 1 0 0,1 0 0 0 0,-1 0-1 0 0,0-1 1 0 0,0 0-1 0 0,0 0 1 0 0,-8 3 0 0 0,-43 10 1058 0 0,37-11-840 0 0,9-2-229 0 0,0-1 1 0 0,0-1 0 0 0,0 0 0 0 0,0 0 0 0 0,0 0 0 0 0,1-1 0 0 0,-1-1-1 0 0,0 0 1 0 0,-11-3 0 0 0,11 2 50 0 0,-1 1 0 0 0,0 0 0 0 0,0 0 0 0 0,0 1 0 0 0,0 1 0 0 0,-18 0 0 0 0,-58 13 494 0 0,78-11-583 0 0,0 0-1 0 0,0-1 0 0 0,0 0 0 0 0,0-1 0 0 0,-1 1 1 0 0,1-1-1 0 0,0-1 0 0 0,0 0 0 0 0,0 0 1 0 0,0-1-1 0 0,0 0 0 0 0,-10-3 0 0 0,-28-18 457 0 0,18 9-80 0 0,1 2 0 0 0,-54-17 0 0 0,37 15-274 0 0,27 9-64 0 0,-33-8 0 0 0,40 12-108 0 0,-4-2 94 0 0,0 0 0 0 0,-1 2-1 0 0,0-1 1 0 0,1 2-1 0 0,-1 0 1 0 0,0 1 0 0 0,1 0-1 0 0,-21 5 1 0 0,-30 9 57 0 0,42-11-100 0 0,-34 11-1 0 0,24-4 24 0 0,14-5 19 0 0,1 1 1 0 0,-27 13 0 0 0,25-10-2 0 0,0-1 0 0 0,-22 7 0 0 0,37-14-39 0 0,0-1 0 0 0,0 0 0 0 0,1 0 1 0 0,-2 0-1 0 0,1 0 0 0 0,0-1 1 0 0,0 0-1 0 0,0 0 0 0 0,0-1 1 0 0,-9-1-1 0 0,12 2-9 0 0,0-1-1 0 0,0 0 1 0 0,0 1-1 0 0,0-1 1 0 0,1 0-1 0 0,-1 0 1 0 0,0 0 0 0 0,0 0-1 0 0,1-1 1 0 0,-1 1-1 0 0,1 0 1 0 0,-1-1-1 0 0,1 1 1 0 0,0 0 0 0 0,-1-1-1 0 0,1 0 1 0 0,0 1-1 0 0,0-1 1 0 0,0 0-1 0 0,0 0 1 0 0,0 0 0 0 0,1 1-1 0 0,-1-1 1 0 0,1 0-1 0 0,-1 0 1 0 0,1 0 0 0 0,-1 0-1 0 0,1 0 1 0 0,0 0-1 0 0,0-4 1 0 0,0-14 90 0 0,1-1 1 0 0,1 1-1 0 0,9-40 0 0 0,3 6-41 0 0,-6 30 4 0 0,-2 0 0 0 0,0-1 1 0 0,-2 1-1 0 0,2-35 0 0 0,-5 35-7 0 0,2 0 1 0 0,0 0 0 0 0,9-29-1 0 0,-5 23 4 0 0,4-35-1 0 0,-11 3-13 0 0,0 41-38 0 0,2-25 0 0 0,2 22-17 0 0,1 1 0 0 0,1-1 0 0 0,13-32 0 0 0,-7 20-1 0 0,0-8-10 0 0,-11 36 3 0 0,1-1-1 0 0,0 1 1 0 0,1 0 0 0 0,0 0-1 0 0,0 0 1 0 0,1 0 0 0 0,0 0-1 0 0,0 1 1 0 0,1-1 0 0 0,6-7-1 0 0,-7 11-3 0 0,0 0 0 0 0,0 0 0 0 0,1 0 0 0 0,0 1 0 0 0,0-1 0 0 0,0 1 0 0 0,0 0-1 0 0,0 1 1 0 0,1-1 0 0 0,-1 1 0 0 0,1 0 0 0 0,-1 1 0 0 0,1-1 0 0 0,6 0-1 0 0,8 0 0 0 0,-1 1 0 0 0,38 3-1 0 0,-9 0 0 0 0,-5 0 1 0 0,66 12 0 0 0,17 1 0 0 0,-101-14 0 0 0,1-2 0 0 0,48-6 0 0 0,102-16 0 0 0,86-1 0 0 0,-210 22 0 0 0,-1 2 0 0 0,1 2 0 0 0,0 2 0 0 0,58 13 0 0 0,-14-1 0 0 0,-66-12 0 0 0,1 1 0 0 0,56 18 0 0 0,-79-19 0 0 0,0 0 0 0 0,-1 1 0 0 0,1 0 0 0 0,-1 0 0 0 0,-1 0 0 0 0,8 7 0 0 0,23 18 0 0 0,-32-26 0 0 0,0 0 0 0 0,-1 0 0 0 0,1 1 0 0 0,-1-1 0 0 0,0 1 0 0 0,3 6 0 0 0,5 4 0 0 0,-9-11 0 0 0,-1 0 0 0 0,1 0 0 0 0,-1 1 0 0 0,0-1 0 0 0,0 1 0 0 0,-1-1 0 0 0,1 1 0 0 0,0 7 0 0 0,0 0 0 0 0,0-1 0 0 0,-1 18 0 0 0,4 43 0 0 0,-3-53 0 0 0,0 0 0 0 0,-2 0 0 0 0,0 0 0 0 0,-5 35 0 0 0,-26 135-32 0 0,-1 0 0 0 0,27-168 32 0 0,-2-1 0 0 0,0-1 0 0 0,-1 1 0 0 0,0-1 0 0 0,-21 31 0 0 0,19-36 0 0 0,0-1 0 0 0,-1 0 0 0 0,-1-1 0 0 0,-25 21 0 0 0,22-20 0 0 0,-67 63 0 0 0,53-47-8 0 0,-84 91-87 0 0,10 1-8667 0 0,64-67 3931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51:09.332"/>
    </inkml:context>
    <inkml:brush xml:id="br0">
      <inkml:brushProperty name="width" value="0.1" units="cm"/>
      <inkml:brushProperty name="height" value="0.1" units="cm"/>
      <inkml:brushProperty name="color" value="#66CC00"/>
    </inkml:brush>
  </inkml:definitions>
  <inkml:trace contextRef="#ctx0" brushRef="#br0">864 27 455 0 0,'-4'-1'420'0'0,"0"0"-1"0"0,0 0 1 0 0,0 1-1 0 0,-1 0 0 0 0,1 0 1 0 0,0 0-1 0 0,0 0 1 0 0,-7 1-1 0 0,-59 7 2397 0 0,69-8-2783 0 0,1-1 1 0 0,0 1-1 0 0,-1 0 0 0 0,1 0 1 0 0,0 0-1 0 0,0 0 0 0 0,-1 0 0 0 0,1 0 1 0 0,0 0-1 0 0,-1-1 0 0 0,1 1 1 0 0,0 0-1 0 0,0 0 0 0 0,-1 0 1 0 0,1-1-1 0 0,0 1 0 0 0,0 0 0 0 0,-1 0 1 0 0,1-1-1 0 0,0 1 0 0 0,0 0 1 0 0,0 0-1 0 0,-1-1 0 0 0,1 1 0 0 0,0 0 1 0 0,0-1-1 0 0,0 1 0 0 0,0 0 1 0 0,0-1-1 0 0,0 1 0 0 0,0 0 1 0 0,0-1-1 0 0,0 1 0 0 0,0 0 0 0 0,0-1 1 0 0,0 1-1 0 0,0 0 0 0 0,0-1 1 0 0,0 1-1 0 0,0 0 0 0 0,0-1 1 0 0,0 1-1 0 0,0 0 0 0 0,0 0 0 0 0,1-1 1 0 0,-1 1-1 0 0,0 0 0 0 0,0-1 1 0 0,1 1-1 0 0,-1-1 32 0 0,1-1-1 0 0,-1 1 1 0 0,1 0 0 0 0,-1 0-1 0 0,1-1 1 0 0,0 1 0 0 0,0 0 0 0 0,0 0-1 0 0,0 0 1 0 0,0 0 0 0 0,1-1-1 0 0,-1 1-52 0 0,1 1-1 0 0,-1-1 1 0 0,0 1-1 0 0,0-1 1 0 0,1 1-1 0 0,-1 0 1 0 0,1-1-1 0 0,-1 1 1 0 0,0 0-1 0 0,1 0 1 0 0,-1 0-1 0 0,1 0 1 0 0,-1 0-1 0 0,0 0 1 0 0,1 1-1 0 0,-1-1 1 0 0,0 0-1 0 0,1 1 1 0 0,-1-1-1 0 0,0 1 1 0 0,1-1-1 0 0,-1 1 1 0 0,0 0-1 0 0,0-1 1 0 0,0 1-1 0 0,0 0 1 0 0,0 0-1 0 0,0 0 1 0 0,0 0-1 0 0,0 0 1 0 0,0 0-1 0 0,0 0 1 0 0,0 0-1 0 0,0 1 1 0 0,-1-1-1 0 0,1 0 1 0 0,-1 0-1 0 0,1 1 1 0 0,-1-1-1 0 0,1 0 1 0 0,0 3-1 0 0,1 12 158 0 0,2 0 0 0 0,0 0 0 0 0,0-1 1 0 0,1 0-1 0 0,1 0 0 0 0,13 23 0 0 0,-4-7-110 0 0,-1 1-1 0 0,-2 0 1 0 0,14 55 0 0 0,-20-63-44 0 0,25 105 348 0 0,-12 82 339 0 0,-12-110-374 0 0,26 175-74 0 0,-27-233-242 0 0,18 109 63 0 0,-17-108-42 0 0,1 4 66 0 0,-2 1 0 0 0,-1 76 1 0 0,-5 31 242 0 0,-2 30 62 0 0,-1-91-278 0 0,3-50-66 0 0,-10 70 0 0 0,4-65 35 0 0,2 1-1 0 0,3 0 1 0 0,1 0 0 0 0,11 72 0 0 0,22 230 209 0 0,-18 41-209 0 0,-13-262-66 0 0,5-16 150 0 0,1 24 20 0 0,7 363 3 0 0,-17-246-160 0 0,-2-89-20 0 0,8-47-22 0 0,0 42 0 0 0,-11-41 33 0 0,1 149 98 0 0,0 54 62 0 0,0-1 48 0 0,29 178-103 0 0,-16-411-138 0 0,-2-42 0 0 0,-2 60 0 0 0,-34 476 128 0 0,24-484-128 0 0,3-49 0 0 0,1 0 0 0 0,9 101 0 0 0,-6-151 0 0 0,26 246 0 0 0,-19-77-9 0 0,9 285 82 0 0,-32-76 19 0 0,3-192 16 0 0,9-103-95 0 0,-9 122 38 0 0,12-189-50 0 0,-22 248 62 0 0,18-186-63 0 0,-14 367 0 0 0,10-217 0 0 0,0 2 0 0 0,29 299 128 0 0,-20-529-128 0 0,57 507 64 0 0,-33-253-64 0 0,-12-88 0 0 0,8 260 53 0 0,-17-277-42 0 0,11 211-11 0 0,-15-220 0 0 0,-24 181 0 0 0,1 121 0 0 0,14-177 0 0 0,6-3 0 0 0,5-185 0 0 0,1 50 0 0 0,0 55 0 0 0,-10 260 64 0 0,8-415-64 0 0,-1 0 0 0 0,-2 1 0 0 0,-11 51 0 0 0,14-81 0 0 0,-7 28 32 0 0,-1 0 0 0 0,-1-1 0 0 0,-14 31 0 0 0,-17 28 19 0 0,-15 28 26 0 0,50-105-70 0 0,-1 0-1 0 0,0 0 1 0 0,-1-1 0 0 0,0 0-1 0 0,-11 10 1 0 0,-46 34 72 0 0,-4 5-16 0 0,-210 181 799 0 0,242-210-762 0 0,-75 69 151 0 0,-204 191-1031 0 0,292-268-151 0 0,1-2-41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55:24.982"/>
    </inkml:context>
    <inkml:brush xml:id="br0">
      <inkml:brushProperty name="width" value="0.1" units="cm"/>
      <inkml:brushProperty name="height" value="0.1" units="cm"/>
      <inkml:brushProperty name="color" value="#66CC00"/>
    </inkml:brush>
  </inkml:definitions>
  <inkml:trace contextRef="#ctx0" brushRef="#br0">5545 82 919 0 0,'-7'-1'104'0'0,"-1"0"-1"0"0,1 0 1 0 0,-1-1-1 0 0,-9-3 1 0 0,-11-7 5004 0 0,-32-29-3988 0 0,53 38-981 0 0,1 0 0 0 0,0 1 1 0 0,-1-1-1 0 0,0 1 0 0 0,1 1 1 0 0,-1-1-1 0 0,0 1 0 0 0,0 0 1 0 0,0 1-1 0 0,0 0 0 0 0,0 0 1 0 0,0 0-1 0 0,0 1 0 0 0,-13 3 1 0 0,-5 3 994 0 0,1 1 1 0 0,-43 19-1 0 0,-10 5-413 0 0,39-22-507 0 0,0-1 0 0 0,0-1 0 0 0,-72 3 0 0 0,-118-15 562 0 0,187 4-582 0 0,1 1 0 0 0,-1 2 0 0 0,-39 8 0 0 0,-36 4 126 0 0,79-13-240 0 0,-90 7 241 0 0,-160 33 1 0 0,162-19-71 0 0,-245 14-1 0 0,245-22 70 0 0,-2 1-144 0 0,1-7-25 0 0,-62 2-51 0 0,1-16 65 0 0,81 0 12 0 0,-158 14 1 0 0,-435 31-165 0 0,391-29-2 0 0,245-7 196 0 0,0 2-1 0 0,-87 21 1 0 0,136-23-188 0 0,0 1 1 0 0,1 0 0 0 0,-1 1-1 0 0,1 0 1 0 0,-13 10-1 0 0,-58 44 129 0 0,9-5-84 0 0,59-45-65 0 0,-70 41 14 0 0,62-38 83 0 0,1 1-1 0 0,-40 31 1 0 0,42-28 5 0 0,-33 34 0 0 0,46-42-81 0 0,0 0 0 0 0,1 1 0 0 0,1-1 0 0 0,-1 1 0 0 0,1 1-1 0 0,-7 17 1 0 0,-5 24-2 0 0,2 1 0 0 0,2 0 0 0 0,-12 95 0 0 0,6 234-18 0 0,16-248 0 0 0,25 1063 0 0 0,-5-865 0 0 0,-35 472 0 0 0,-24-112 0 0 0,1-19 0 0 0,-19 63-152 0 0,27-83 152 0 0,27-481 0 0 0,4 864-357 0 0,7-805 322 0 0,1 52 35 0 0,0 282 0 0 0,-65 356 64 0 0,-3-295-64 0 0,59-581 25 0 0,2 0-1 0 0,7 68 1 0 0,-4-99 3 0 0,1 0 0 0 0,1 0 0 0 0,1 0 1 0 0,0-1-1 0 0,0 1 0 0 0,1-1 0 0 0,1 0 0 0 0,1 0 1 0 0,-1 0-1 0 0,2-1 0 0 0,0 0 0 0 0,11 12 0 0 0,0-2 13 0 0,2-2 0 0 0,1 0 1 0 0,0-1-1 0 0,2-1 0 0 0,0-1 0 0 0,44 24 0 0 0,-54-35-41 0 0,-1-1 0 0 0,29 8 0 0 0,105 19 0 0 0,-25-22 11 0 0,-122-10-11 0 0,45 1 43 0 0,66 0-33 0 0,26 0 12 0 0,-11-1 83 0 0,-71 0 15 0 0,65 0-7 0 0,-58-1-1 0 0,222-4 224 0 0,-132 2-243 0 0,28 2-74 0 0,-3 2-8 0 0,-17 5 31 0 0,-24 2-31 0 0,-11 4-11 0 0,-28 2 11 0 0,-52-7 31 0 0,58 12-19 0 0,-54-11 25 0 0,40 5-25 0 0,-49-7 19 0 0,30 2-20 0 0,-36-2 20 0 0,52 10-31 0 0,9 6-11 0 0,-35-4-1328 0 0,-34-8 63 0 0,-11-5-198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56:50.434"/>
    </inkml:context>
    <inkml:brush xml:id="br0">
      <inkml:brushProperty name="width" value="0.1" units="cm"/>
      <inkml:brushProperty name="height" value="0.1" units="cm"/>
      <inkml:brushProperty name="color" value="#66CC00"/>
    </inkml:brush>
  </inkml:definitions>
  <inkml:trace contextRef="#ctx0" brushRef="#br0">1 235 3023 0 0,'9'-10'506'0'0,"10"10"476"0"0,6 1-706 0 0,-2-1 450 0 0,32-3-1 0 0,-28-1-341 0 0,-5 0-162 0 0,39-1 0 0 0,11 0 407 0 0,-33 7-294 0 0,49 8 0 0 0,-74-8-295 0 0,47 2 106 0 0,-17 0 142 0 0,78-3 0 0 0,-58-2-128 0 0,66-7 268 0 0,2-1-130 0 0,-30 11-224 0 0,-60-2 12 0 0,0-3-1 0 0,64-10 1 0 0,-81 9-60 0 0,208-46 357 0 0,-121 24-238 0 0,-57 13-71 0 0,177-30 87 0 0,-123 29-117 0 0,-39 4 3 0 0,85-1 0 0 0,-151 11-46 0 0,-1 0 0 0 0,1 0 0 0 0,-1 1 0 0 0,1-1 0 0 0,-1 1 0 0 0,0 0 0 0 0,1 0-1 0 0,-1 0 1 0 0,0 0 0 0 0,1 1 0 0 0,4 3 0 0 0,-7-5 6 0 0,0 0-1 0 0,-1 0 1 0 0,1 0-1 0 0,0-1 1 0 0,0 1-1 0 0,-1 0 1 0 0,1 0-1 0 0,0 0 1 0 0,-1 0 0 0 0,1-1-1 0 0,0 1 1 0 0,-1 0-1 0 0,1-1 1 0 0,0 1-1 0 0,-1-1 1 0 0,1 1-1 0 0,-1 0 1 0 0,1-1 0 0 0,0 0-1 0 0,12-10 55 0 0,-12 10-53 0 0,0 0 0 0 0,0 0 1 0 0,0 0-1 0 0,-1-1 0 0 0,1 1 0 0 0,0 0 1 0 0,0-1-1 0 0,-1 1 0 0 0,1 0 0 0 0,-1-1 0 0 0,1-1 1 0 0,-3 0 48 0 0,-7 9-32 0 0,5-3-488 0 0,0 1-1 0 0,1 0 0 0 0,0 0 0 0 0,0 0 0 0 0,0 0 1 0 0,-4 8-1 0 0,-3 8-3162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56:55.108"/>
    </inkml:context>
    <inkml:brush xml:id="br0">
      <inkml:brushProperty name="width" value="0.1" units="cm"/>
      <inkml:brushProperty name="height" value="0.1" units="cm"/>
      <inkml:brushProperty name="color" value="#66CC00"/>
    </inkml:brush>
  </inkml:definitions>
  <inkml:trace contextRef="#ctx0" brushRef="#br0">0 170 2271 0 0,'45'7'1264'0'0,"-41"-7"-1137"0"0,0 0 0 0 0,0 0 0 0 0,1 0 0 0 0,-1-1 0 0 0,0 0 0 0 0,0 1-1 0 0,0-1 1 0 0,0-1 0 0 0,0 1 0 0 0,0-1 0 0 0,4-2 0 0 0,13-4 374 0 0,-11 5-196 0 0,-1 0-70 0 0,0-1-1 0 0,15-6 0 0 0,22-5 126 0 0,-42 13-330 0 0,-1 1-1 0 0,1 0 1 0 0,-1 0-1 0 0,1 0 1 0 0,0 1-1 0 0,5-1 1 0 0,16-4 57 0 0,-15 3 50 0 0,0 0 0 0 0,0 1 1 0 0,0 0-1 0 0,11 0 0 0 0,47 12 337 0 0,-30-8-293 0 0,-26-2-117 0 0,-1 0 0 0 0,15-1 0 0 0,-18 0-36 0 0,-1 1 1 0 0,0-1-1 0 0,11 3 1 0 0,-13-2-7 0 0,1 0-1 0 0,-1-1 1 0 0,1 1 0 0 0,-1-1 0 0 0,1 0-1 0 0,0-1 1 0 0,5 0 0 0 0,35-6 104 0 0,-35 6-67 0 0,0 0 0 0 0,1-1 0 0 0,13-4 1 0 0,-15 4-25 0 0,-1 0 0 0 0,1 0-1 0 0,-1 1 1 0 0,16 0 0 0 0,7 0-28 0 0,72-2 254 0 0,1 4 91 0 0,-95-1-330 0 0,4 0 35 0 0,0 0 0 0 0,0-1 1 0 0,27-5-1 0 0,-3-3-5 0 0,-1 1 0 0 0,1 3-1 0 0,1 1 1 0 0,-1 2 0 0 0,0 1 0 0 0,74 9 0 0 0,-56-1-49 0 0,0-2 1 0 0,73-3-1 0 0,17-16 61 0 0,-53 10-64 0 0,-33 3 0 0 0,134-12 0 0 0,-103 16 64 0 0,-36 1-64 0 0,-37-2 0 0 0,25 0 0 0 0,115-7 75 0 0,-52 5-22 0 0,-41 0-45 0 0,169 6 48 0 0,-136-3-56 0 0,-37-2 0 0 0,142 10 0 0 0,-152-10 0 0 0,52-6 0 0 0,119-8 118 0 0,-97 10-108 0 0,-78 4-10 0 0,46-2 0 0 0,-62-1 19 0 0,46 5-1 0 0,13-1 9 0 0,-76-3-25 0 0,40 0 61 0 0,83-15 0 0 0,-48 5-63 0 0,-33 6 0 0 0,55-1 101 0 0,-9 2 1 0 0,99-8 143 0 0,-131 9-191 0 0,-20 3-17 0 0,98 11 0 0 0,-49 4-37 0 0,63 7 0 0 0,-123-19 0 0 0,0-1 0 0 0,45-5 0 0 0,-46 1 8 0 0,0 1 0 0 0,1 1 0 0 0,-1 3 0 0 0,0 1 0 0 0,0 2 0 0 0,-1 1 0 0 0,46 15 0 0 0,-15 1-8 0 0,-18-5 0 0 0,58 11 0 0 0,-71-21 0 0 0,0-2 0 0 0,1-1 0 0 0,59-1 0 0 0,117-6 112 0 0,-153 2-96 0 0,148 18 36 0 0,-127-9-40 0 0,-46-7 12 0 0,0-2-1 0 0,0-2 0 0 0,-1-1 1 0 0,61-13-1 0 0,-44 7-12 0 0,-22 5 21 0 0,46 2 0 0 0,-16 2-32 0 0,83 12 0 0 0,-139-11 0 0 0,78 11 32 0 0,110 3 0 0 0,-52-26 83 0 0,0 0 16 0 0,-51 9-61 0 0,69 2 62 0 0,-101 3-73 0 0,57-5 0 0 0,-41-2 26 0 0,50-4-32 0 0,170-12 11 0 0,-187 23-64 0 0,2-1 0 0 0,-67-5 69 0 0,67-15-1 0 0,7-2 41 0 0,-95 18-78 0 0,114-7 87 0 0,-6 9-65 0 0,-81 2-47 0 0,156 10 52 0 0,-177-9-58 0 0,-17-1 0 0 0,-1-1 0 0 0,1 0 0 0 0,-1-1 0 0 0,14-1 0 0 0,178-28 128 0 0,-67 21-128 0 0,-36 3 0 0 0,-57 3 24 0 0,79 8 0 0 0,14 0-8 0 0,-51-11-16 0 0,71 0 0 0 0,-73 4 0 0 0,18 2 0 0 0,-84 0 1 0 0,183 11 32 0 0,-147-11-18 0 0,97-11 0 0 0,-109 6 26 0 0,0 2 0 0 0,63 5 0 0 0,21 0 28 0 0,-93-4-77 0 0,112-2 155 0 0,33 7-30 0 0,-168-4-170 0 0,-1 1-1 0 0,1 0 0 0 0,-1 0 0 0 0,0 0 1 0 0,0 1-1 0 0,1-1 0 0 0,-1 1 0 0 0,7 4 1 0 0,-10-5 4 0 0,0 1 0 0 0,0-1 0 0 0,-1 0 0 0 0,1 1 0 0 0,0-1 0 0 0,-1 1 0 0 0,1-1 0 0 0,-1 1 0 0 0,1 0 0 0 0,-1-1 0 0 0,0 1 0 0 0,0 0 0 0 0,0 0 0 0 0,0 0 1 0 0,0 0-1 0 0,0 0 0 0 0,0 0 0 0 0,-1 1 0 0 0,1-1 0 0 0,-1 0 0 0 0,0 0 0 0 0,1 5 0 0 0,-2 6-1302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57:06.582"/>
    </inkml:context>
    <inkml:brush xml:id="br0">
      <inkml:brushProperty name="width" value="0.1" units="cm"/>
      <inkml:brushProperty name="height" value="0.1" units="cm"/>
      <inkml:brushProperty name="color" value="#66CC00"/>
    </inkml:brush>
  </inkml:definitions>
  <inkml:trace contextRef="#ctx0" brushRef="#br0">8 1 1351 0 0,'-2'-1'79'0'0,"-2"2"16"0"0,3 0-95 0 0,1 0 1 0 0,0-1 0 0 0,0 1-1 0 0,0-1 1 0 0,0 1-1 0 0,0-1 1 0 0,0 1 0 0 0,0 0-1 0 0,0-1 1 0 0,0 1-1 0 0,0-1 1 0 0,0 1 0 0 0,0 0-1 0 0,0-1 1 0 0,0 1-1 0 0,0-1 1 0 0,1 2-1 0 0,-1-1 2 0 0,0 0 0 0 0,0 0 0 0 0,0 0 0 0 0,0 0 0 0 0,0 0 0 0 0,0 0 0 0 0,0 0 0 0 0,0 0 0 0 0,0 0 0 0 0,1 0 0 0 0,-1 0 0 0 0,0 0 0 0 0,1 0 0 0 0,-1 0 0 0 0,1 0 0 0 0,-1 0-1 0 0,1 0 1 0 0,0 0 0 0 0,-1-1 0 0 0,1 1 0 0 0,0 0 0 0 0,0 0 0 0 0,-1-1 0 0 0,1 1 0 0 0,0 0 0 0 0,0-1 0 0 0,0 1 0 0 0,0-1 0 0 0,0 1 0 0 0,0-1 0 0 0,0 1 0 0 0,1-1-1 0 0,26 10 282 0 0,-2-3 178 0 0,-25-7-461 0 0,1 0 0 0 0,-1 0 0 0 0,0 0 0 0 0,0 1 0 0 0,0-1 0 0 0,0 0 0 0 0,0 1 0 0 0,1-1 0 0 0,-1 1 0 0 0,0-1 0 0 0,0 1 0 0 0,0-1 0 0 0,0 1 0 0 0,0 0 0 0 0,0-1 0 0 0,-1 1 0 0 0,1 0 0 0 0,0 0 0 0 0,0 0 0 0 0,0 0 0 0 0,0 1 0 0 0,1 1 0 0 0,0-1 0 0 0,0 1 0 0 0,1-1 0 0 0,-1 0 0 0 0,0 0 0 0 0,1 0 0 0 0,-1 0 0 0 0,6 2 0 0 0,2-2 0 0 0,0-3 0 0 0,-8 2 0 0 0,9 23 0 0 0,41 24 0 0 0,-47-42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43.597"/>
    </inkml:context>
    <inkml:brush xml:id="br0">
      <inkml:brushProperty name="width" value="0.1" units="cm"/>
      <inkml:brushProperty name="height" value="0.1" units="cm"/>
      <inkml:brushProperty name="color" value="#E71224"/>
    </inkml:brush>
  </inkml:definitions>
  <inkml:trace contextRef="#ctx0" brushRef="#br0">2368 168 455 0 0,'2'-17'1817'0'0,"1"10"395"0"0,-2 7-2188 0 0,-1 0 0 0 0,1 1 0 0 0,-1-1 0 0 0,0 0 0 0 0,1 0 0 0 0,-1 0 1 0 0,0 0-1 0 0,1 1 0 0 0,-1-1 0 0 0,0 0 0 0 0,1 0 0 0 0,-1 1 1 0 0,0-1-1 0 0,0 0 0 0 0,1 1 0 0 0,-1-1 0 0 0,0 0 0 0 0,0 1 0 0 0,1-1 1 0 0,-1 0-1 0 0,0 1 0 0 0,0-1 0 0 0,0 1 0 0 0,0-1 0 0 0,0 1-9 0 0,0-1-1 0 0,0 0 0 0 0,0 1 1 0 0,0-1-1 0 0,0 0 0 0 0,0 1 1 0 0,0-1-1 0 0,0 0 0 0 0,0 1 1 0 0,0-1-1 0 0,0 0 0 0 0,0 1 1 0 0,0-1-1 0 0,0 0 0 0 0,-1 1 1 0 0,1-1-1 0 0,0 0 0 0 0,0 0 1 0 0,0 1-1 0 0,-1-1 0 0 0,1 0 1 0 0,0 0-1 0 0,0 1 1 0 0,0-1-1 0 0,-1 0 0 0 0,1 0 1 0 0,0 0-1 0 0,-1 0 0 0 0,1 1 1 0 0,0-1-1 0 0,0 0 0 0 0,-1 0 1 0 0,1 0-1 0 0,0 0 0 0 0,-1 0 1 0 0,1 0-1 0 0,0 0 0 0 0,-1 0 1 0 0,1 0-1 0 0,0 0 0 0 0,-1 0 1 0 0,1 0-1 0 0,0 0 0 0 0,-1 0 1 0 0,1 0-1 0 0,0 0 0 0 0,-1 0 1 0 0,-16-1 676 0 0,0-2 43 0 0,3 0-415 0 0,1 1 0 0 0,-1 0 0 0 0,0 1 0 0 0,0 0 0 0 0,1 1 0 0 0,-1 1-1 0 0,0 0 1 0 0,-16 3 0 0 0,-1 3-51 0 0,-1-2 0 0 0,0-1 0 0 0,0-1 0 0 0,-51-3 0 0 0,-130-23 847 0 0,35 3-346 0 0,-355-56 487 0 0,413 55-1097 0 0,-174-8 0 0 0,207 27-178 0 0,0 3 0 0 0,-154 24 1 0 0,85 13-868 0 0,80-15 374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57:11.737"/>
    </inkml:context>
    <inkml:brush xml:id="br0">
      <inkml:brushProperty name="width" value="0.1" units="cm"/>
      <inkml:brushProperty name="height" value="0.1" units="cm"/>
      <inkml:brushProperty name="color" value="#66CC00"/>
    </inkml:brush>
  </inkml:definitions>
  <inkml:trace contextRef="#ctx0" brushRef="#br0">0 45 919 0 0,'13'-9'0'0'0,"-4"-2"80"0"0,2 2-80 0 0,-1-1 0 0 0,-1 5 0 0 0,-3 5 0 0 0,-3 0 192 0 0,1 0 32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57:14.640"/>
    </inkml:context>
    <inkml:brush xml:id="br0">
      <inkml:brushProperty name="width" value="0.1" units="cm"/>
      <inkml:brushProperty name="height" value="0.1" units="cm"/>
      <inkml:brushProperty name="color" value="#66CC00"/>
    </inkml:brush>
  </inkml:definitions>
  <inkml:trace contextRef="#ctx0" brushRef="#br0">4 36 1927 0 0,'-2'-15'80'0'0,"1"6"24"0"0,1 3-104 0 0,0 1 0 0 0,1 5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57:16.518"/>
    </inkml:context>
    <inkml:brush xml:id="br0">
      <inkml:brushProperty name="width" value="0.1" units="cm"/>
      <inkml:brushProperty name="height" value="0.1" units="cm"/>
      <inkml:brushProperty name="color" value="#66CC00"/>
    </inkml:brush>
  </inkml:definitions>
  <inkml:trace contextRef="#ctx0" brushRef="#br0">0 50 2759 0 0,'11'-15'248'0'0,"4"2"-248"0"0,-2 4 0 0 0,4 4 0 0 0,5-1-96 0 0,-4 4-64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07.125"/>
    </inkml:context>
    <inkml:brush xml:id="br0">
      <inkml:brushProperty name="width" value="0.1" units="cm"/>
      <inkml:brushProperty name="height" value="0.1" units="cm"/>
      <inkml:brushProperty name="color" value="#E71224"/>
    </inkml:brush>
  </inkml:definitions>
  <inkml:trace contextRef="#ctx0" brushRef="#br0">757 117 3767 0 0,'0'-1'30'0'0,"0"-1"0"0"0,0 1 0 0 0,-1-1-1 0 0,1 1 1 0 0,0 0 0 0 0,-1-1 0 0 0,1 1-1 0 0,-1-1 1 0 0,1 1 0 0 0,-1 0 0 0 0,0 0-1 0 0,1-1 1 0 0,-1 1 0 0 0,0 0-1 0 0,0 0 1 0 0,0 0 0 0 0,0 0 0 0 0,0 0-1 0 0,-2-2 1 0 0,-27-13 480 0 0,13 7-263 0 0,-1-1 130 0 0,0 1 0 0 0,-1 1 0 0 0,0 0-1 0 0,0 2 1 0 0,0 0 0 0 0,-1 1 0 0 0,0 0-1 0 0,-25-1 1 0 0,-6 4-99 0 0,-94 9 0 0 0,-50 19-506 0 0,131-16-155 0 0,20-4-2617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08.005"/>
    </inkml:context>
    <inkml:brush xml:id="br0">
      <inkml:brushProperty name="width" value="0.1" units="cm"/>
      <inkml:brushProperty name="height" value="0.1" units="cm"/>
      <inkml:brushProperty name="color" value="#E71224"/>
    </inkml:brush>
  </inkml:definitions>
  <inkml:trace contextRef="#ctx0" brushRef="#br0">3285 104 3223 0 0,'2'-7'408'0'0,"-1"0"0"0"0,0 0 0 0 0,-1 0 0 0 0,1-1 0 0 0,-1 1 0 0 0,-2-11 0 0 0,2 16-318 0 0,0 0 1 0 0,-1 0 0 0 0,1 0 0 0 0,-1 0-1 0 0,0 0 1 0 0,0 0 0 0 0,0 0 0 0 0,0 0 0 0 0,0 1-1 0 0,0-1 1 0 0,0 0 0 0 0,0 1 0 0 0,-1-1 0 0 0,1 1-1 0 0,-1-1 1 0 0,1 1 0 0 0,-1 0 0 0 0,1 0-1 0 0,-1-1 1 0 0,0 1 0 0 0,0 0 0 0 0,1 1 0 0 0,-1-1-1 0 0,0 0 1 0 0,0 0 0 0 0,0 1 0 0 0,0-1 0 0 0,-2 1-1 0 0,-6-2-66 0 0,0 2-1 0 0,1-1 0 0 0,-1 1 1 0 0,0 1-1 0 0,0 0 0 0 0,-17 3 1 0 0,-58 22-34 0 0,33-10 16 0 0,-163 46-2591 0 0,173-51-118 0 0</inkml:trace>
  <inkml:trace contextRef="#ctx0" brushRef="#br0" timeOffset="1">2122 123 1839 0 0,'-4'-3'303'0'0,"0"1"-1"0"0,0 0 0 0 0,-1 1 0 0 0,1-1 0 0 0,0 1 0 0 0,-1 0 0 0 0,1 0 0 0 0,-1 0 0 0 0,-4 0 0 0 0,-12-3-75 0 0,-3-1-35 0 0,0 1-1 0 0,-1 1 0 0 0,-44 0 1 0 0,-402 34 618 0 0,342-19-378 0 0,-216-11 642 0 0,117-5-316 0 0,-181 11 128 0 0,362-5-1028 0 0,-1 2 0 0 0,1 2 0 0 0,-90 23 0 0 0,87-15-3192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10.661"/>
    </inkml:context>
    <inkml:brush xml:id="br0">
      <inkml:brushProperty name="width" value="0.1" units="cm"/>
      <inkml:brushProperty name="height" value="0.1" units="cm"/>
      <inkml:brushProperty name="color" value="#E71224"/>
    </inkml:brush>
  </inkml:definitions>
  <inkml:trace contextRef="#ctx0" brushRef="#br0">2533 73 1375 0 0,'0'-5'133'0'0,"0"5"-94"0"0,0-1 0 0 0,0 1 0 0 0,0-1 0 0 0,0 1 0 0 0,0 0 0 0 0,0-1-1 0 0,0 1 1 0 0,0-1 0 0 0,0 1 0 0 0,0 0 0 0 0,0-1 0 0 0,0 1 0 0 0,0-1 0 0 0,0 1 0 0 0,0 0 0 0 0,0-1-1 0 0,0 1 1 0 0,0-1 0 0 0,-1 1 0 0 0,1 0 0 0 0,0-1 0 0 0,0 1 0 0 0,0 0 0 0 0,-1-1 0 0 0,1 1-1 0 0,-3-1-52 0 0,1 0 0 0 0,0-1-1 0 0,0 1 1 0 0,0 0 0 0 0,0-1-1 0 0,0 0 1 0 0,0 1 0 0 0,0-1-1 0 0,-2-3 1 0 0,-10-7 511 0 0,5 7-360 0 0,1 1 0 0 0,-1 0 1 0 0,0 1-1 0 0,-1 0 0 0 0,1 1 1 0 0,0 0-1 0 0,-1 0 0 0 0,1 1 1 0 0,-1 0-1 0 0,-18 1 0 0 0,-8 2 819 0 0,-57 12 0 0 0,59-8-812 0 0,-105 24-120 0 0,-44 6 27 0 0,-520 5 1056 0 0,276-52-217 0 0,201 2-483 0 0,-246 30-311 0 0,412-16-343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12.513"/>
    </inkml:context>
    <inkml:brush xml:id="br0">
      <inkml:brushProperty name="width" value="0.1" units="cm"/>
      <inkml:brushProperty name="height" value="0.1" units="cm"/>
      <inkml:brushProperty name="color" value="#E71224"/>
    </inkml:brush>
  </inkml:definitions>
  <inkml:trace contextRef="#ctx0" brushRef="#br0">1005 0 919 0 0,'-34'2'1667'0'0,"24"-1"-1348"0"0,0 0 0 0 0,0-1-1 0 0,0 0 1 0 0,-10-2-1 0 0,7 1 57 0 0,1 1 0 0 0,0 0 0 0 0,-1 0 0 0 0,1 1 0 0 0,-16 4-1 0 0,-23 1 44 0 0,-18-3-107 0 0,-224 7 238 0 0,-68-14-437 0 0,314 4-195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14.064"/>
    </inkml:context>
    <inkml:brush xml:id="br0">
      <inkml:brushProperty name="width" value="0.1" units="cm"/>
      <inkml:brushProperty name="height" value="0.1" units="cm"/>
      <inkml:brushProperty name="color" value="#E71224"/>
    </inkml:brush>
  </inkml:definitions>
  <inkml:trace contextRef="#ctx0" brushRef="#br0">598 137 919 0 0,'-7'-5'776'0'0,"0"1"-1"0"0,0 0 0 0 0,-1 0 0 0 0,-10-4 0 0 0,-77-29 53 0 0,46 17-120 0 0,-71-20 0 0 0,104 35-628 0 0,-1 2 0 0 0,0 0 0 0 0,0 1 0 0 0,-1 1 0 0 0,1 1 0 0 0,0 0 0 0 0,0 1 0 0 0,-24 5 0 0 0,-32 12-101 0 0,37-7-102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14.947"/>
    </inkml:context>
    <inkml:brush xml:id="br0">
      <inkml:brushProperty name="width" value="0.1" units="cm"/>
      <inkml:brushProperty name="height" value="0.1" units="cm"/>
      <inkml:brushProperty name="color" value="#E71224"/>
    </inkml:brush>
  </inkml:definitions>
  <inkml:trace contextRef="#ctx0" brushRef="#br0">1874 21 919 0 0,'0'-2'-300'0'0,"2"-13"1609"0"0,-3 15-1233 0 0,1-1 0 0 0,0 1-1 0 0,-1 0 1 0 0,1 0 0 0 0,0-1 0 0 0,-1 1-1 0 0,1 0 1 0 0,-1 0 0 0 0,1 0-1 0 0,0-1 1 0 0,-1 1 0 0 0,1 0 0 0 0,-1 0-1 0 0,1 0 1 0 0,-1 0 0 0 0,1 0-1 0 0,0 0 1 0 0,-1 0 0 0 0,1 0 0 0 0,-1 0-1 0 0,1 0 1 0 0,-1 0 0 0 0,1 0-1 0 0,-1 0 1 0 0,1 0 0 0 0,0 1 0 0 0,-1-1-1 0 0,1 0 1 0 0,-1 0 0 0 0,0 1-1 0 0,-55 16 12 0 0,32-8-28 0 0,0-2 0 0 0,-1 0 0 0 0,-50 5 0 0 0,-278-5 1917 0 0,318-7-1872 0 0,-9 2 32 0 0,-75 14 1 0 0,88-11-86 0 0,-62 9 57 0 0,-115 1 0 0 0,-108-22 755 0 0,259 6-630 0 0,1 2 0 0 0,-107 16 0 0 0,47 5-2615 0 0,50-6-369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32.959"/>
    </inkml:context>
    <inkml:brush xml:id="br0">
      <inkml:brushProperty name="width" value="0.1" units="cm"/>
      <inkml:brushProperty name="height" value="0.1" units="cm"/>
      <inkml:brushProperty name="color" value="#E71224"/>
    </inkml:brush>
  </inkml:definitions>
  <inkml:trace contextRef="#ctx0" brushRef="#br0">65 1 1375 0 0,'1'4'92'0'0,"-2"8"-161"0"0,1-11 115 0 0,-1-1 0 0 0,1 1 1 0 0,-1-1-1 0 0,1 0 0 0 0,-1 1 0 0 0,1-1 0 0 0,-1 0 0 0 0,1 0 1 0 0,-1 1-1 0 0,1-1 0 0 0,-1 0 0 0 0,0 0 0 0 0,1 0 0 0 0,-1 0 1 0 0,1 0-1 0 0,-1 0 0 0 0,0 0 0 0 0,1 0 0 0 0,-1 0 0 0 0,-1 0 264 0 0,2 2-300 0 0,-1-1 1 0 0,1 1-1 0 0,-1-1 0 0 0,1 1 0 0 0,-1-1 0 0 0,0 1 0 0 0,0-1 0 0 0,0 1 0 0 0,0-1 0 0 0,-1 2 0 0 0,-8 12-17 0 0,10-15 8 0 0,0 1 0 0 0,0 0 0 0 0,-1-1-1 0 0,1 1 1 0 0,0-1 0 0 0,-1 1-1 0 0,1-1 1 0 0,0 0-1 0 0,-1 1 1 0 0,1-1 0 0 0,-1 1-1 0 0,1-1 1 0 0,-1 0-1 0 0,1 1 1 0 0,-1-1 0 0 0,1 0-1 0 0,-1 0 1 0 0,0 1-1 0 0,0-1 24 0 0,1 0-1 0 0,-1 0 1 0 0,0 0-1 0 0,1-1 1 0 0,-1 1-1 0 0,1 0 0 0 0,-1 0 1 0 0,1-1-1 0 0,-1 1 1 0 0,1 0-1 0 0,-1-1 1 0 0,1 1-1 0 0,-1 0 0 0 0,1-1 1 0 0,-1 1-1 0 0,1-1 1 0 0,0 1-1 0 0,-1-1 1 0 0,1 1-1 0 0,0-1 0 0 0,-1 1 1 0 0,1-1-1 0 0,0 1 1 0 0,0-1-1 0 0,-1 1 1 0 0,1-1-1 0 0,0 1 0 0 0,0-1 1 0 0,0 0-1 0 0,0 1 1 0 0,0-1-1 0 0,0 1 1 0 0,0-2-1 0 0,0 1 9 0 0,0 0 1 0 0,0 0-1 0 0,-1 1 1 0 0,1-1-1 0 0,0 0 0 0 0,0 0 1 0 0,-1 0-1 0 0,1 0 1 0 0,0 0-1 0 0,-1 1 0 0 0,1-1 1 0 0,-1 0-1 0 0,1 0 0 0 0,-1 0 1 0 0,0 1-1 0 0,1-1 1 0 0,-1 0-1 0 0,-1 0 0 0 0,2 1-37 0 0,0 0-1 0 0,0 0 0 0 0,0 0 0 0 0,-1 0 0 0 0,1 0 0 0 0,0 0 0 0 0,0 0 0 0 0,0 0 1 0 0,0 0-1 0 0,0 0 0 0 0,0 0 0 0 0,-1 0 0 0 0,1 0 0 0 0,0 0 0 0 0,0 0 0 0 0,0 0 1 0 0,0 0-1 0 0,0 0 0 0 0,0 0 0 0 0,-1 0 0 0 0,1 0 0 0 0,0 0 0 0 0,0 0 1 0 0,0 0-1 0 0,0 1 0 0 0,0-1 0 0 0,0 0 0 0 0,0 0 0 0 0,0 0 0 0 0,0 0 0 0 0,0 0 1 0 0,-1 0-1 0 0,1 0 0 0 0,0 0 0 0 0,0 1 0 0 0,0-1 0 0 0,0 0 0 0 0,0 0 0 0 0,0 0 1 0 0,0 0-1 0 0,0 0 0 0 0,0 0 0 0 0,0 1 0 0 0,0-1 0 0 0,0 0 0 0 0,0 0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04.101"/>
    </inkml:context>
    <inkml:brush xml:id="br0">
      <inkml:brushProperty name="width" value="0.1" units="cm"/>
      <inkml:brushProperty name="height" value="0.1" units="cm"/>
      <inkml:brushProperty name="color" value="#E71224"/>
    </inkml:brush>
  </inkml:definitions>
  <inkml:trace contextRef="#ctx0" brushRef="#br0">2257 1526 1927 0 0,'4'-15'374'0'0,"-3"14"-348"0"0,-1 0 1 0 0,0 1-1 0 0,1-1 1 0 0,-1 1-1 0 0,0-1 0 0 0,0 0 1 0 0,1 0-1 0 0,-1 1 1 0 0,0-1-1 0 0,0 0 0 0 0,0 1 1 0 0,0-1-1 0 0,0 0 1 0 0,0 1-1 0 0,0-1 0 0 0,0 0 1 0 0,0 0-1 0 0,0 1 1 0 0,0-1-1 0 0,-1 0 0 0 0,1 1 1 0 0,0-1-1 0 0,0 0 1 0 0,-1 1-1 0 0,1-1 0 0 0,0 0 1 0 0,-1 1-1 0 0,1-1 1 0 0,-1 1-1 0 0,1-1 0 0 0,0 1 1 0 0,-1-1-1 0 0,0 1 1 0 0,1-1-1 0 0,-1 0 0 0 0,-11-9 572 0 0,9 7-324 0 0,-1 0 0 0 0,0-1 1 0 0,1 1-1 0 0,0-1 0 0 0,-3-5 1 0 0,5 8-199 0 0,0-1 0 0 0,0 1 1 0 0,1 0-1 0 0,-1-1 0 0 0,1 0 0 0 0,-1 1 1 0 0,1-1-1 0 0,0 1 0 0 0,0-1 1 0 0,-1 0-1 0 0,1 1 0 0 0,0-1 0 0 0,1 1 1 0 0,-1-1-1 0 0,0 0 0 0 0,0 1 1 0 0,1-1-1 0 0,-1 1 0 0 0,0-1 0 0 0,2-1 1 0 0,0-3 216 0 0,0 1 0 0 0,-1-1 0 0 0,0 0 0 0 0,0 0 0 0 0,0 1 0 0 0,0-1 0 0 0,-1-6 0 0 0,-23 13 809 0 0,-27 15-307 0 0,26-8-322 0 0,0-1 1 0 0,0-1-1 0 0,-46 6 0 0 0,29-10-13 0 0,-141 3 1368 0 0,166-8-1715 0 0,0 1-1 0 0,0-2 1 0 0,0 0-1 0 0,1-1 1 0 0,-24-11 0 0 0,20 8 213 0 0,0 1 0 0 0,-36-9 0 0 0,26 12 99 0 0,-40 0 0 0 0,10 1-953 0 0,33 3 638 0 0,0 0-1 0 0,-29 5 1 0 0,28-2-71 0 0,-84 6 476 0 0,91-7-407 0 0,13 0-44 0 0,-1-1 0 0 0,0 0 0 0 0,0-1 0 0 0,0 1 0 0 0,0-2 1 0 0,0 1-1 0 0,0-1 0 0 0,0 0 0 0 0,-15-5 0 0 0,4 0 81 0 0,-1 1 0 0 0,0 1 0 0 0,-30-3 0 0 0,28 4-91 0 0,0 0 0 0 0,-34-10 0 0 0,49 10-20 0 0,-1 0 0 0 0,-1 0 1 0 0,0 0-1 0 0,0 0 1 0 0,0 1-1 0 0,0 1 1 0 0,-1-1-1 0 0,1 1 1 0 0,0 1-1 0 0,-1 0 1 0 0,1 0-1 0 0,-10 2 1 0 0,4 1-13 0 0,0 0 1 0 0,1-2 0 0 0,-1 1 0 0 0,0-2 0 0 0,1 0 0 0 0,-30-5 0 0 0,39 5 3 0 0,-1-1 1 0 0,0 1 0 0 0,0 0-1 0 0,1 1 1 0 0,-1-1 0 0 0,1 1-1 0 0,-1 0 1 0 0,0 1 0 0 0,1-1-1 0 0,0 1 1 0 0,-1 0 0 0 0,-5 3 0 0 0,-15 5 28 0 0,-70 35 9 0 0,74-36-52 0 0,18-7-7 0 0,1 0-1 0 0,0-1 1 0 0,0 0-1 0 0,0 1 1 0 0,-1-1-1 0 0,1 0 1 0 0,-1-1-1 0 0,1 1 1 0 0,-1 0-1 0 0,1-1 0 0 0,-1 0 1 0 0,1 0-1 0 0,-6-1 1 0 0,1 0 34 0 0,4 0 30 0 0,0 1 0 0 0,0-1 0 0 0,0 0 0 0 0,1 0 0 0 0,-1 0 0 0 0,1 0 0 0 0,-1-1 0 0 0,1 1 0 0 0,-1-1 0 0 0,1 0 0 0 0,0 0 0 0 0,0 0 0 0 0,-4-4 0 0 0,4 3-4 0 0,-2 0-1 0 0,1 0 1 0 0,0 0-1 0 0,-10-5 0 0 0,11 7-49 0 0,0-1 1 0 0,0 1-1 0 0,0-1 0 0 0,0 0 0 0 0,0 0 0 0 0,1 0 0 0 0,-1 0 0 0 0,1-1 0 0 0,-1 1 0 0 0,1-1 0 0 0,0 0 0 0 0,0 1 0 0 0,-2-5 0 0 0,0 1 29 0 0,-1 1 0 0 0,1-1-1 0 0,-1 1 1 0 0,1-1 0 0 0,-2 1-1 0 0,-8-7 1 0 0,-15-15 64 0 0,28 26-100 0 0,-3-3 35 0 0,0 0 0 0 0,0 0 0 0 0,1 0-1 0 0,0-1 1 0 0,0 1 0 0 0,0-1 0 0 0,1 1 0 0 0,-1-1 0 0 0,1 0 0 0 0,0 0 0 0 0,0 0 0 0 0,1-1 0 0 0,0 1 0 0 0,-1-7 0 0 0,0-4 25 0 0,0 0-1 0 0,-1 0 1 0 0,0 1 0 0 0,-2-1 0 0 0,-6-18-1 0 0,-31-80 296 0 0,40 106-343 0 0,0-1 1 0 0,0 1-1 0 0,1-1 0 0 0,0 1 1 0 0,0-18-1 0 0,-2-15 103 0 0,2 23-29 0 0,0-1-1 0 0,4-36 0 0 0,0 1 121 0 0,-1 28-141 0 0,1 0-1 0 0,1 1 1 0 0,1-1 0 0 0,2 1 0 0 0,0 0-1 0 0,16-34 1 0 0,-17 41-62 0 0,-1 0 0 0 0,3-23 0 0 0,-5 22-1 0 0,2 1 1 0 0,6-20-1 0 0,0 6-23 0 0,-4 12 28 0 0,0 0 1 0 0,1 1-1 0 0,1 0 1 0 0,22-34-1 0 0,-13 25-15 0 0,4-7 0 0 0,-20 33 0 0 0,0 0 0 0 0,0 1 0 0 0,0-1 0 0 0,0 0 0 0 0,1 0 0 0 0,-1 1 0 0 0,0-1 0 0 0,1 1 0 0 0,-1 0 0 0 0,1 0 0 0 0,-1 0 0 0 0,6-1 0 0 0,26-4 0 0 0,0 2 0 0 0,35-1 0 0 0,33-2 0 0 0,-70 4 0 0 0,59 2 0 0 0,-40 2 0 0 0,101 2 0 0 0,10 11 0 0 0,-34-1 0 0 0,-54-10 0 0 0,104-10 0 0 0,-97 4 0 0 0,-48 2 0 0 0,44-6 0 0 0,95-6 0 0 0,-53 6 0 0 0,9-10 0 0 0,52-4 0 0 0,-145 19 0 0 0,-20 0 0 0 0,-1 1 0 0 0,1 0 0 0 0,29 4 0 0 0,-3 3 0 0 0,71 14 0 0 0,-21 10 0 0 0,-73-25 0 0 0,-8-2 0 0 0,-1 0 0 0 0,1 0 0 0 0,-1 1 0 0 0,1 0 0 0 0,-1 1 0 0 0,0 0 0 0 0,-1 0 0 0 0,1 1 0 0 0,11 10 0 0 0,-19-14 0 0 0,10 7 0 0 0,-1 1 0 0 0,-1 0 0 0 0,0 0 0 0 0,0 1 0 0 0,-1 1 0 0 0,-1-1 0 0 0,0 1 0 0 0,7 16 0 0 0,35 74-64 0 0,-40-79 64 0 0,-3-8 0 0 0,0-1 0 0 0,15 25 0 0 0,-13-24 0 0 0,0 0 0 0 0,-1 1 0 0 0,-1 0 0 0 0,-1 0 0 0 0,0 0 0 0 0,-1 1 0 0 0,-1-1 0 0 0,0 1 0 0 0,-1 0 0 0 0,-1 22 0 0 0,-2-24 0 0 0,0-1 0 0 0,-1 0 0 0 0,0 0 0 0 0,-1 0 0 0 0,-5 13 0 0 0,-29 69 0 0 0,15-43 0 0 0,-1 6 0 0 0,-4-1 0 0 0,-36 60 0 0 0,57-109 0 0 0,0-1 0 0 0,0 0 0 0 0,-1 0 0 0 0,0 0 0 0 0,0-1 0 0 0,0 0 0 0 0,-17 11 0 0 0,8-8 0 0 0,0-2 0 0 0,0 1 0 0 0,-28 8 0 0 0,18-6-174 0 0,0 1 1 0 0,0 1-1 0 0,2 2 0 0 0,-32 22 1 0 0,-85 78-2802 0 0,130-106 2618 0 0,-31 29-1312 0 0,1 4-54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02.884"/>
    </inkml:context>
    <inkml:brush xml:id="br0">
      <inkml:brushProperty name="width" value="0.1" units="cm"/>
      <inkml:brushProperty name="height" value="0.1" units="cm"/>
      <inkml:brushProperty name="color" value="#E71224"/>
    </inkml:brush>
  </inkml:definitions>
  <inkml:trace contextRef="#ctx0" brushRef="#br0">1532 29 455 0 0,'-2'-12'-1061'0'0,"-5"-1"4171"0"0,7 12-2944 0 0,-1 1 0 0 0,0-1 1 0 0,0 1-1 0 0,0 0 0 0 0,1-1 0 0 0,-1 1 1 0 0,0 0-1 0 0,0 0 0 0 0,0 0 1 0 0,0-1-1 0 0,0 1 0 0 0,0 0 0 0 0,1 0 1 0 0,-1 0-1 0 0,0 0 0 0 0,0 0 0 0 0,0 1 1 0 0,0-1-1 0 0,0 0 0 0 0,1 0 1 0 0,-1 1-1 0 0,0-1 0 0 0,0 0 0 0 0,0 1 1 0 0,1-1-1 0 0,-1 1 0 0 0,-1 0 0 0 0,-6 2-7 0 0,1-1 0 0 0,-1 0 0 0 0,1-1 0 0 0,-1 0 0 0 0,0 0-1 0 0,0 0 1 0 0,1-1 0 0 0,-13-1 0 0 0,-12 1 586 0 0,-110 15 1382 0 0,132-14-2027 0 0,0 1 1 0 0,0 0 0 0 0,0 1 0 0 0,-16 6 0 0 0,-13 5 37 0 0,15-7-78 0 0,0-1-1 0 0,0-1 1 0 0,-1-1-1 0 0,1-2 0 0 0,-1 0 1 0 0,-42-3-1 0 0,37-2 40 0 0,-33-5 424 0 0,0 3 1 0 0,-101 3 0 0 0,52 15-395 0 0,-43 2-88 0 0,84-15-598 0 0,0-3 1 0 0,-85-16-1 0 0,115 15-4037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13.634"/>
    </inkml:context>
    <inkml:brush xml:id="br0">
      <inkml:brushProperty name="width" value="0.1" units="cm"/>
      <inkml:brushProperty name="height" value="0.1" units="cm"/>
      <inkml:brushProperty name="color" value="#E71224"/>
    </inkml:brush>
  </inkml:definitions>
  <inkml:trace contextRef="#ctx0" brushRef="#br0">1918 24 1375 0 0,'-5'-8'3562'0'0,"-1"5"-2913"0"0,6 3-632 0 0,0-1 0 0 0,0 1 0 0 0,0 0 0 0 0,-1 0-1 0 0,1 0 1 0 0,0-1 0 0 0,0 1 0 0 0,0 0 0 0 0,0 0 0 0 0,-1 0 0 0 0,1 0 0 0 0,0 0 0 0 0,0-1 0 0 0,-1 1 0 0 0,1 0 0 0 0,0 0 0 0 0,0 0 0 0 0,-1 0 0 0 0,1 0 0 0 0,0 0 0 0 0,0 0-1 0 0,-1 0 1 0 0,1 0 0 0 0,0 0 0 0 0,0 0 0 0 0,-1 0 0 0 0,1 0 0 0 0,0 0 0 0 0,0 0 0 0 0,-1 0 0 0 0,1 0 0 0 0,0 0 0 0 0,0 0 0 0 0,-1 0 0 0 0,1 0 0 0 0,0 1 0 0 0,0-1 0 0 0,0 0-1 0 0,-1 0 1 0 0,0 0 39 0 0,1 1 0 0 0,-1-1-1 0 0,0 0 1 0 0,1 0 0 0 0,-1 0 0 0 0,0 0-1 0 0,1 0 1 0 0,-1 0 0 0 0,0 0-1 0 0,1 0 1 0 0,-1 0 0 0 0,0 0-1 0 0,1 0 1 0 0,-1 0 0 0 0,0-1-1 0 0,1 1 1 0 0,-1 0 0 0 0,0-1-1 0 0,1 1 1 0 0,-1 0 0 0 0,1-1 0 0 0,-1 1-1 0 0,1 0 1 0 0,-1-1 0 0 0,0 0-1 0 0,0 0 27 0 0,0 0-1 0 0,0 1 0 0 0,1-1 0 0 0,-1 1 0 0 0,0-1 0 0 0,0 1 1 0 0,0-1-1 0 0,0 1 0 0 0,0-1 0 0 0,0 1 0 0 0,0 0 1 0 0,0 0-1 0 0,0-1 0 0 0,0 1 0 0 0,0 0 0 0 0,0 0 1 0 0,-2 0-1 0 0,-8 1 348 0 0,-1 0-1 0 0,-20-2 1 0 0,-16 1-129 0 0,23 3-143 0 0,7-2 44 0 0,-1 1 0 0 0,1 1 0 0 0,-28 8 1 0 0,9-1 176 0 0,1-2 0 0 0,-47 5 0 0 0,58-11-210 0 0,0-1 0 0 0,0-2 0 0 0,-1 0 0 0 0,1-1 0 0 0,-30-8 0 0 0,15 5 239 0 0,-64-1 0 0 0,40 4-299 0 0,-87-7 176 0 0,103 8-160 0 0,-91 12-1 0 0,89-5-22 0 0,-76-1-1 0 0,19-14 82 0 0,45 3 97 0 0,27 2-99 0 0,1 2 1 0 0,-1 1-1 0 0,-37 5 0 0 0,52 0-150 0 0,1 0 0 0 0,0 2 0 0 0,-27 10 0 0 0,-52 30-1575 0 0,72-33 142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16.344"/>
    </inkml:context>
    <inkml:brush xml:id="br0">
      <inkml:brushProperty name="width" value="0.1" units="cm"/>
      <inkml:brushProperty name="height" value="0.1" units="cm"/>
      <inkml:brushProperty name="color" value="#E71224"/>
    </inkml:brush>
  </inkml:definitions>
  <inkml:trace contextRef="#ctx0" brushRef="#br0">1807 114 2183 0 0,'11'-16'1006'0'0,"-10"12"417"0"0,-9 10-374 0 0,1 1-605 0 0,6-6-407 0 0,1 0 1 0 0,-1 0-1 0 0,1 0 1 0 0,-1 0-1 0 0,0-1 1 0 0,0 1-1 0 0,1 0 1 0 0,-1-1-1 0 0,0 1 1 0 0,0 0-1 0 0,0-1 1 0 0,1 1-1 0 0,-1-1 1 0 0,0 0-1 0 0,0 1 1 0 0,0-1 0 0 0,0 0-1 0 0,0 1 1 0 0,0-1-1 0 0,0 0 1 0 0,0 0-1 0 0,0 0 1 0 0,0 0-1 0 0,0 0 1 0 0,0 0-1 0 0,0 0 1 0 0,0 0-1 0 0,0 0 1 0 0,0 0-1 0 0,0-1 1 0 0,0 1-1 0 0,0 0 1 0 0,0-1 0 0 0,-1 0-1 0 0,-8-1 229 0 0,0-1 0 0 0,1 2-1 0 0,-1-1 1 0 0,0 2 0 0 0,0-1 0 0 0,-20 2-1 0 0,-61 13 1000 0 0,69-10-1138 0 0,3-2-5 0 0,1 0 0 0 0,-1-1 0 0 0,-33-2 0 0 0,-56-13 408 0 0,40 3-171 0 0,-164 2 876 0 0,39 4-295 0 0,-70-40-120 0 0,45 4-476 0 0,186 38-242 0 0,-1 1-1 0 0,0 2 1 0 0,-33 4-1 0 0,-98 19-4837 0 0,163-23 4659 0 0,-49 9-4647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17.855"/>
    </inkml:context>
    <inkml:brush xml:id="br0">
      <inkml:brushProperty name="width" value="0.1" units="cm"/>
      <inkml:brushProperty name="height" value="0.1" units="cm"/>
      <inkml:brushProperty name="color" value="#E71224"/>
    </inkml:brush>
  </inkml:definitions>
  <inkml:trace contextRef="#ctx0" brushRef="#br0">2082 31 2303 0 0,'0'0'22'0'0,"0"-1"-1"0"0,0 1 0 0 0,0 0 0 0 0,0-1 0 0 0,-1 1 0 0 0,1 0 0 0 0,0-1 0 0 0,0 1 1 0 0,0 0-1 0 0,0-1 0 0 0,0 1 0 0 0,1-1 0 0 0,-1 1 0 0 0,0 0 0 0 0,0-1 0 0 0,0 1 1 0 0,0 0-1 0 0,0-1 0 0 0,0 1 0 0 0,1 0 0 0 0,-1 0 0 0 0,0-1 0 0 0,0 1 1 0 0,0 0-1 0 0,1-1 0 0 0,-1 1 0 0 0,0 0 0 0 0,0 0 0 0 0,1-1 0 0 0,-1 1 0 0 0,0 0 1 0 0,1 0-1 0 0,-1 0 0 0 0,0 0 0 0 0,1-1 0 0 0,-1 1 0 0 0,0 0 0 0 0,1 0 0 0 0,-1 0 1 0 0,0 0-1 0 0,1 0 0 0 0,-1 0 0 0 0,0 0 0 0 0,1 0 0 0 0,-1 0 0 0 0,1 0 0 0 0,12 8-68 0 0,-15-11 174 0 0,0 1 0 0 0,0 0 0 0 0,0 0 1 0 0,0 0-1 0 0,-1 0 0 0 0,1 0 0 0 0,-1 0 1 0 0,1 1-1 0 0,-1-1 0 0 0,0 1 0 0 0,1 0 0 0 0,-1 0 1 0 0,0 0-1 0 0,0 0 0 0 0,0 0 0 0 0,0 1 1 0 0,0-1-1 0 0,0 1 0 0 0,0 0 0 0 0,0 0 0 0 0,0 0 1 0 0,0 0-1 0 0,0 0 0 0 0,0 1 0 0 0,0-1 1 0 0,0 1-1 0 0,1 0 0 0 0,-1 0 0 0 0,0 0 0 0 0,-3 2 1 0 0,0-2-39 0 0,-1 1 0 0 0,1-1 0 0 0,0 0 0 0 0,-1 0 0 0 0,1-1 0 0 0,-1 0 0 0 0,1 0 0 0 0,0-1 0 0 0,-10-1 0 0 0,7 1 175 0 0,0 0 1 0 0,0 1-1 0 0,0-1 0 0 0,-10 3 1 0 0,-42 8 433 0 0,31-4-538 0 0,-2-1 0 0 0,1-1 0 0 0,-47-1 0 0 0,42-5 88 0 0,-21-2 229 0 0,0 2 1 0 0,-105 12-1 0 0,39 0-227 0 0,54-6-46 0 0,-4-3 212 0 0,-1-2 0 0 0,-117-18-1 0 0,-6-1 44 0 0,43 16-913 0 0,-257 25-1 0 0,359-16-4452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19.754"/>
    </inkml:context>
    <inkml:brush xml:id="br0">
      <inkml:brushProperty name="width" value="0.1" units="cm"/>
      <inkml:brushProperty name="height" value="0.1" units="cm"/>
      <inkml:brushProperty name="color" value="#E71224"/>
    </inkml:brush>
  </inkml:definitions>
  <inkml:trace contextRef="#ctx0" brushRef="#br0">1112 123 1351 0 0,'-1'0'8'0'0,"0"1"0"0"0,1-1 0 0 0,-1 0-1 0 0,0 0 1 0 0,0 0 0 0 0,0 0 0 0 0,1 0-1 0 0,-1-1 1 0 0,0 1 0 0 0,0 0 0 0 0,1 0-1 0 0,-1 0 1 0 0,0-1 0 0 0,0 1-1 0 0,1 0 1 0 0,-1-1 0 0 0,0 1 0 0 0,1-1-1 0 0,-1 1 1 0 0,0-1 0 0 0,-14-9 197 0 0,14 9-189 0 0,-8-6 489 0 0,0 0 0 0 0,-1 1-1 0 0,0 0 1 0 0,0 0-1 0 0,-1 1 1 0 0,0 0-1 0 0,0 1 1 0 0,0 0-1 0 0,0 1 1 0 0,0 0-1 0 0,-16-2 1 0 0,-58-4 1108 0 0,-42-4-121 0 0,-163-4 250 0 0,224 14-1517 0 0,-11-2-244 0 0,-142 12 1 0 0,181-2-660 0 0,2 1-38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21.243"/>
    </inkml:context>
    <inkml:brush xml:id="br0">
      <inkml:brushProperty name="width" value="0.1" units="cm"/>
      <inkml:brushProperty name="height" value="0.1" units="cm"/>
      <inkml:brushProperty name="color" value="#E71224"/>
    </inkml:brush>
  </inkml:definitions>
  <inkml:trace contextRef="#ctx0" brushRef="#br0">1057 189 3223 0 0,'1'0'71'0'0,"-1"-1"-1"0"0,0 0 0 0 0,0 0 0 0 0,1 0 0 0 0,-1 0 0 0 0,0 0 0 0 0,1 1 0 0 0,-1-1 1 0 0,1 0-1 0 0,-1 0 0 0 0,1 1 0 0 0,-1-1 0 0 0,1 0 0 0 0,0 1 0 0 0,-1-1 0 0 0,1 1 1 0 0,0-1-1 0 0,-1 1 0 0 0,1-1 0 0 0,0 1 0 0 0,0-1 0 0 0,0 1 0 0 0,-1 0 0 0 0,1-1 1 0 0,0 1-1 0 0,0 0 0 0 0,0 0 0 0 0,0-1 0 0 0,0 1 0 0 0,-1 0 0 0 0,1 0 0 0 0,0 0 1 0 0,0 0-1 0 0,0 0 0 0 0,0 1 0 0 0,1-1 0 0 0,-25-5-111 0 0,17 4 60 0 0,-1 0-1 0 0,1 0 1 0 0,-11-5-1 0 0,-14-5 1315 0 0,-2 0 0 0 0,1 2 0 0 0,-66-9 0 0 0,-107-3 849 0 0,137 15-1853 0 0,0-3 1 0 0,-130-37 0 0 0,164 38-301 0 0,-1 1 1 0 0,0 2-1 0 0,-38-2 0 0 0,62 7-303 0 0,0-1 0 0 0,0 2 1 0 0,0 0-1 0 0,0 0 0 0 0,0 1 0 0 0,-18 5 0 0 0,10 3-777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21.869"/>
    </inkml:context>
    <inkml:brush xml:id="br0">
      <inkml:brushProperty name="width" value="0.1" units="cm"/>
      <inkml:brushProperty name="height" value="0.1" units="cm"/>
      <inkml:brushProperty name="color" value="#E71224"/>
    </inkml:brush>
  </inkml:definitions>
  <inkml:trace contextRef="#ctx0" brushRef="#br0">1208 37 2879 0 0,'-2'-1'45'0'0,"1"0"-1"0"0,-1 1 0 0 0,0-1 0 0 0,1 0 0 0 0,-1 1 0 0 0,0-1 0 0 0,0 1 0 0 0,0-1 0 0 0,1 1 1 0 0,-1 0-1 0 0,0 0 0 0 0,0 0 0 0 0,0 0 0 0 0,0 0 0 0 0,0 0 0 0 0,1 0 0 0 0,-1 0 0 0 0,0 1 1 0 0,0-1-1 0 0,-2 2 0 0 0,-14 1 156 0 0,-65 1 1953 0 0,-137-13 1 0 0,-268-23 1812 0 0,457 33-3943 0 0,0 1 0 0 0,0 1 0 0 0,0 1-1 0 0,1 2 1 0 0,-42 14 0 0 0,-20 17-3610 0 0,52-17-211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23.366"/>
    </inkml:context>
    <inkml:brush xml:id="br0">
      <inkml:brushProperty name="width" value="0.1" units="cm"/>
      <inkml:brushProperty name="height" value="0.1" units="cm"/>
      <inkml:brushProperty name="color" value="#E71224"/>
    </inkml:brush>
  </inkml:definitions>
  <inkml:trace contextRef="#ctx0" brushRef="#br0">2920 72 3423 0 0,'1'-2'61'0'0,"-1"1"0"0"0,0-1 0 0 0,0 1 0 0 0,0-1-1 0 0,0 1 1 0 0,0-1 0 0 0,0 0 0 0 0,-1 1 0 0 0,1-1 0 0 0,0 1-1 0 0,-1 0 1 0 0,1-1 0 0 0,-1 1 0 0 0,1-1 0 0 0,-1 1-1 0 0,0 0 1 0 0,0-1 0 0 0,1 1 0 0 0,-1 0 0 0 0,0 0-1 0 0,0 0 1 0 0,0-1 0 0 0,0 1 0 0 0,-1 0 0 0 0,1 0-1 0 0,0 1 1 0 0,0-1 0 0 0,-1 0 0 0 0,1 0 0 0 0,0 1-1 0 0,-1-1 1 0 0,-1 0 0 0 0,-4-2 105 0 0,0 1 0 0 0,0-1 0 0 0,0 2 0 0 0,0-1 0 0 0,-1 1 0 0 0,1 0-1 0 0,-15 0 1 0 0,-56 6 940 0 0,65-4-930 0 0,10 0-136 0 0,-204 14 2016 0 0,69-14-1355 0 0,-137 8-359 0 0,149 3-3614 0 0,89-5-131 0 0</inkml:trace>
  <inkml:trace contextRef="#ctx0" brushRef="#br0" timeOffset="1">1709 62 3223 0 0,'-1'-2'160'0'0,"0"-1"0"0"0,0 0 0 0 0,0 1 0 0 0,-1-1 0 0 0,1 1 0 0 0,-1 0 0 0 0,0-1 0 0 0,0 1 0 0 0,0 0 0 0 0,0 0 0 0 0,0 0 0 0 0,0 0 0 0 0,0 0 0 0 0,-1 1 0 0 0,1-1 0 0 0,-1 1 0 0 0,1-1 0 0 0,-1 1 0 0 0,1 0 0 0 0,-1 0 0 0 0,0 0 0 0 0,0 0 0 0 0,1 1 0 0 0,-5-1 0 0 0,-7-1-121 0 0,1 2 1 0 0,-1-1-1 0 0,0 2 0 0 0,-14 1 0 0 0,-12 1 477 0 0,-221-6 1756 0 0,-131-6-382 0 0,94 1-966 0 0,47 14-746 0 0,210-2-270 0 0,1 1 1 0 0,0 3-1 0 0,0 1 0 0 0,-44 16 1 0 0,43-9-380 0 0,0 0-16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25.690"/>
    </inkml:context>
    <inkml:brush xml:id="br0">
      <inkml:brushProperty name="width" value="0.1" units="cm"/>
      <inkml:brushProperty name="height" value="0.1" units="cm"/>
      <inkml:brushProperty name="color" value="#E71224"/>
    </inkml:brush>
  </inkml:definitions>
  <inkml:trace contextRef="#ctx0" brushRef="#br0">1188 37 2303 0 0,'-1'0'-35'0'0,"-7"-3"586"0"0,-1 0 0 0 0,1 1 1 0 0,0 0-1 0 0,-1 0 0 0 0,-15 0 0 0 0,-30 6-332 0 0,38-2-137 0 0,0 0-1 0 0,-18-2 0 0 0,-78-6 1319 0 0,-216-15 1336 0 0,266 18-2753 0 0,-1 2 0 0 0,1 4 0 0 0,0 2 0 0 0,0 2 0 0 0,1 4 0 0 0,-77 22 0 0 0,88-19-911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26.917"/>
    </inkml:context>
    <inkml:brush xml:id="br0">
      <inkml:brushProperty name="width" value="0.1" units="cm"/>
      <inkml:brushProperty name="height" value="0.1" units="cm"/>
      <inkml:brushProperty name="color" value="#E71224"/>
    </inkml:brush>
  </inkml:definitions>
  <inkml:trace contextRef="#ctx0" brushRef="#br0">1870 25 1375 0 0,'3'-1'59'0'0,"-2"0"-35"0"0,-1 1 1 0 0,1-1-1 0 0,0 1 1 0 0,0-1-1 0 0,0 1 1 0 0,0-1-1 0 0,0 0 1 0 0,-1 0-1 0 0,1 1 0 0 0,0-1 1 0 0,0 0-1 0 0,-1 0 1 0 0,1 0-1 0 0,-1 0 1 0 0,1 1-1 0 0,-1-1 1 0 0,1 0-1 0 0,-1 0 1 0 0,1 0-1 0 0,-1-1 0 0 0,-2 1 169 0 0,1 0 0 0 0,-1 0 0 0 0,0 0 0 0 0,0 1 0 0 0,1-1 0 0 0,-1 1 0 0 0,0-1 0 0 0,0 1 0 0 0,0 0 0 0 0,0 0 0 0 0,0 0 0 0 0,-2 0-1 0 0,-13 1 219 0 0,0 1-1 0 0,1 1 1 0 0,-1 0-1 0 0,1 1 0 0 0,-18 7 1 0 0,14-4-99 0 0,0-1 1 0 0,-36 5-1 0 0,-146-7 1423 0 0,127-4-1287 0 0,-725-22 1062 0 0,597 14-1328 0 0,-92 13-315 0 0,223 3-161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30.821"/>
    </inkml:context>
    <inkml:brush xml:id="br0">
      <inkml:brushProperty name="width" value="0.1" units="cm"/>
      <inkml:brushProperty name="height" value="0.1" units="cm"/>
      <inkml:brushProperty name="color" value="#E71224"/>
    </inkml:brush>
  </inkml:definitions>
  <inkml:trace contextRef="#ctx0" brushRef="#br0">898 100 1839 0 0,'1'-2'145'0'0,"-1"-1"0"0"0,0 1 0 0 0,0 0 0 0 0,0-1 0 0 0,-1 1 0 0 0,1-1 0 0 0,0 1 0 0 0,-1 0-1 0 0,0-1 1 0 0,1 1 0 0 0,-1 0 0 0 0,0-1 0 0 0,0 1 0 0 0,0 0 0 0 0,-1 0 0 0 0,1 0 0 0 0,0 0-1 0 0,-1 0 1 0 0,1 0 0 0 0,-1 1 0 0 0,0-1 0 0 0,1 0 0 0 0,-1 1 0 0 0,0-1 0 0 0,0 1 0 0 0,0 0-1 0 0,0-1 1 0 0,-1 1 0 0 0,1 0 0 0 0,0 0 0 0 0,0 1 0 0 0,-1-1 0 0 0,1 0 0 0 0,0 1 0 0 0,-4-1-1 0 0,-101-11 1577 0 0,38 6-850 0 0,-43-6 753 0 0,-147 5-1 0 0,225 9-1667 0 0,1 1 1 0 0,0 1-1 0 0,-1 2 0 0 0,2 2 1 0 0,-1 0-1 0 0,-37 17 1 0 0,39-12-307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09.091"/>
    </inkml:context>
    <inkml:brush xml:id="br0">
      <inkml:brushProperty name="width" value="0.1" units="cm"/>
      <inkml:brushProperty name="height" value="0.1" units="cm"/>
      <inkml:brushProperty name="color" value="#E71224"/>
    </inkml:brush>
  </inkml:definitions>
  <inkml:trace contextRef="#ctx0" brushRef="#br0">1243 28 919 0 0,'-18'-6'-8'0'0,"13"3"365"0"0,0 1 0 0 0,-1 1 0 0 0,1-1 0 0 0,0 1 0 0 0,-1 0 0 0 0,1 0 0 0 0,-9 0 0 0 0,-77 2 612 0 0,-124-4 241 0 0,-191-5 409 0 0,-1 20-3734 0 0,406-12 2098 0 0,-52 2-2313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31.695"/>
    </inkml:context>
    <inkml:brush xml:id="br0">
      <inkml:brushProperty name="width" value="0.1" units="cm"/>
      <inkml:brushProperty name="height" value="0.1" units="cm"/>
      <inkml:brushProperty name="color" value="#E71224"/>
    </inkml:brush>
  </inkml:definitions>
  <inkml:trace contextRef="#ctx0" brushRef="#br0">2198 13 3223 0 0,'-9'-12'363'0'0,"-8"17"957"0"0,2-2-1306 0 0,4 0-4 0 0,-1 0 0 0 0,0-2 1 0 0,-18 2-1 0 0,-69-5 1459 0 0,37-1-409 0 0,-75 8 0 0 0,-56 18-160 0 0,-183 13 513 0 0,-110-32 129 0 0,149-2-730 0 0,2 30-4662 0 0,268-20-182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33.797"/>
    </inkml:context>
    <inkml:brush xml:id="br0">
      <inkml:brushProperty name="width" value="0.1" units="cm"/>
      <inkml:brushProperty name="height" value="0.1" units="cm"/>
      <inkml:brushProperty name="color" value="#E71224"/>
    </inkml:brush>
  </inkml:definitions>
  <inkml:trace contextRef="#ctx0" brushRef="#br0">1497 106 4175 0 0,'-6'-4'92'0'0,"0"1"1"0"0,0-1-1 0 0,-1 1 0 0 0,1 1 0 0 0,-1-1 0 0 0,0 1 0 0 0,1 0 0 0 0,-1 0 0 0 0,0 1 0 0 0,0 0 0 0 0,-11 0 0 0 0,-27-6 227 0 0,-40-14-25 0 0,-100-21 884 0 0,142 38-613 0 0,0 1-1 0 0,-80 6 1 0 0,-87 21-147 0 0,126-13-375 0 0,15-2 10 0 0,-333 40 446 0 0,322-36-655 0 0,42-6-91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34.705"/>
    </inkml:context>
    <inkml:brush xml:id="br0">
      <inkml:brushProperty name="width" value="0.1" units="cm"/>
      <inkml:brushProperty name="height" value="0.1" units="cm"/>
      <inkml:brushProperty name="color" value="#E71224"/>
    </inkml:brush>
  </inkml:definitions>
  <inkml:trace contextRef="#ctx0" brushRef="#br0">2273 18 1839 0 0,'0'0'110'0'0,"0"-1"0"0"0,0 0 0 0 0,0 0 0 0 0,-1 0 0 0 0,1 0 0 0 0,0 1-1 0 0,0-1 1 0 0,-1 0 0 0 0,1 0 0 0 0,0 1 0 0 0,-1-1 0 0 0,1 0 0 0 0,-1 0-1 0 0,1 1 1 0 0,-1-1 0 0 0,1 0 0 0 0,-1 1 0 0 0,1-1 0 0 0,-1 1 0 0 0,0-1-1 0 0,1 1 1 0 0,-1-1 0 0 0,0 1 0 0 0,1-1 0 0 0,-1 1 0 0 0,-1-1-1 0 0,0 1 187 0 0,0 1-1 0 0,0-1 1 0 0,0 0-1 0 0,1 1 1 0 0,-1-1-1 0 0,0 1 0 0 0,0 0 1 0 0,0 0-1 0 0,-2 2 1 0 0,-3 0-1094 0 0,2-1 816 0 0,0 0-1 0 0,0 0 1 0 0,-1-1 0 0 0,1 1-1 0 0,0-1 1 0 0,-1-1 0 0 0,1 1-1 0 0,-1-1 1 0 0,-5 0 0 0 0,-53-7 625 0 0,23 1 150 0 0,-15 4-288 0 0,0 3-1 0 0,1 2 0 0 0,-57 11 0 0 0,-32 2-185 0 0,-182-12 242 0 0,-1-22 179 0 0,-275 0 263 0 0,313 41-1245 0 0,189-12 36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35.623"/>
    </inkml:context>
    <inkml:brush xml:id="br0">
      <inkml:brushProperty name="width" value="0.1" units="cm"/>
      <inkml:brushProperty name="height" value="0.1" units="cm"/>
      <inkml:brushProperty name="color" value="#E71224"/>
    </inkml:brush>
  </inkml:definitions>
  <inkml:trace contextRef="#ctx0" brushRef="#br0">954 142 1839 0 0,'-36'-26'1349'0'0,"21"15"-476"0"0,-1 0 0 0 0,1 1-1 0 0,-2 1 1 0 0,-31-13-1 0 0,0 8-289 0 0,-1 2-1 0 0,-1 2 1 0 0,0 3-1 0 0,-66-2 0 0 0,66 8-444 0 0,0 2 1 0 0,0 3-1 0 0,0 1 0 0 0,-60 16 0 0 0,54-9-103 0 0,-42 9-3359 0 0,69-15-62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36.578"/>
    </inkml:context>
    <inkml:brush xml:id="br0">
      <inkml:brushProperty name="width" value="0.1" units="cm"/>
      <inkml:brushProperty name="height" value="0.1" units="cm"/>
      <inkml:brushProperty name="color" value="#E71224"/>
    </inkml:brush>
  </inkml:definitions>
  <inkml:trace contextRef="#ctx0" brushRef="#br0">2040 65 3223 0 0,'-30'-7'1142'0'0,"-1"0"0"0"0,-63-3-1 0 0,-64 9-503 0 0,-16 15-396 0 0,14-1 239 0 0,-109-20 974 0 0,2-24 160 0 0,103 14-661 0 0,-244 6-1 0 0,249 25-1401 0 0,90-3-2827 0 0,12-1-709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58.315"/>
    </inkml:context>
    <inkml:brush xml:id="br0">
      <inkml:brushProperty name="width" value="0.1" units="cm"/>
      <inkml:brushProperty name="height" value="0.1" units="cm"/>
      <inkml:brushProperty name="color" value="#E71224"/>
    </inkml:brush>
  </inkml:definitions>
  <inkml:trace contextRef="#ctx0" brushRef="#br0">1009 58 575 0 0,'7'-11'137'0'0,"-6"9"-57"0"0,0 0 1 0 0,0 1-1 0 0,0-1 1 0 0,0 0-1 0 0,0 0 1 0 0,0 0-1 0 0,0 0 1 0 0,0-4-1 0 0,-1 5-59 0 0,0 0 1 0 0,0 1-1 0 0,0-1 0 0 0,-1 0 0 0 0,1 0 1 0 0,0 0-1 0 0,0 0 0 0 0,-1 1 0 0 0,1-1 0 0 0,-1 0 1 0 0,1 0-1 0 0,-1 1 0 0 0,1-1 0 0 0,-1 0 0 0 0,1 0 1 0 0,-1 1-1 0 0,1-1 0 0 0,-1 1 0 0 0,0-1 0 0 0,1 1 1 0 0,-1-1-1 0 0,0 1 0 0 0,0-1 0 0 0,0 1 0 0 0,1 0 1 0 0,-3-1-1 0 0,0-1 87 0 0,-1 1-1 0 0,1 0 1 0 0,-1 0 0 0 0,0 0 0 0 0,0 0-1 0 0,1 1 1 0 0,-1 0 0 0 0,0 0 0 0 0,0 0-1 0 0,0 0 1 0 0,-7 1 0 0 0,-46 14 421 0 0,13-4-351 0 0,-244 32 1604 0 0,265-41-1551 0 0,-1-1-1 0 0,0 0 0 0 0,-30-5 0 0 0,-70-15 767 0 0,29 4-276 0 0,69 13-757 0 0,1 1-1 0 0,0 1 1 0 0,-1 2-1 0 0,1 0 1 0 0,-34 9-1 0 0,20-4-2903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7:59.562"/>
    </inkml:context>
    <inkml:brush xml:id="br0">
      <inkml:brushProperty name="width" value="0.1" units="cm"/>
      <inkml:brushProperty name="height" value="0.1" units="cm"/>
      <inkml:brushProperty name="color" value="#E71224"/>
    </inkml:brush>
  </inkml:definitions>
  <inkml:trace contextRef="#ctx0" brushRef="#br0">848 185 455 0 0,'-13'-3'742'0'0,"-1"-1"0"0"0,1 2 0 0 0,-1-1 0 0 0,1 2 0 0 0,-1 0 0 0 0,0 1 0 0 0,-17 1 0 0 0,-11 4-360 0 0,29-4-293 0 0,-1 1 0 0 0,-14 3 1 0 0,8 0 130 0 0,0-2 0 0 0,0 0 1 0 0,0-1-1 0 0,0-1 1 0 0,0-1-1 0 0,-21-3 0 0 0,22 1 36 0 0,1-1 0 0 0,0-1 0 0 0,0 0 0 0 0,1-1 0 0 0,-1-1 0 0 0,1-1 0 0 0,1-1 0 0 0,-1 0 0 0 0,1-1 0 0 0,0 0 0 0 0,1-2 0 0 0,-20-16 0 0 0,-30-25 320 0 0,59 46-549 0 0,0 1 0 0 0,-1 0 0 0 0,1 0 0 0 0,-1 1 0 0 0,-9-5 0 0 0,15 8-24 0 0,-1 0 0 0 0,0 0 0 0 0,0 0 0 0 0,0 1 0 0 0,0-1 0 0 0,-1 0 1 0 0,1 1-1 0 0,0 0 0 0 0,0-1 0 0 0,0 1 0 0 0,0 0 0 0 0,0 0 1 0 0,-1 0-1 0 0,1 1 0 0 0,0-1 0 0 0,0 0 0 0 0,0 1 0 0 0,0-1 0 0 0,0 1 1 0 0,0 0-1 0 0,0 0 0 0 0,0 0 0 0 0,0 0 0 0 0,-3 2 0 0 0,-3 4-239 0 0,-1 1-1 0 0,1 0 0 0 0,1 1 0 0 0,-8 10 0 0 0,5-2-339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8:01.166"/>
    </inkml:context>
    <inkml:brush xml:id="br0">
      <inkml:brushProperty name="width" value="0.1" units="cm"/>
      <inkml:brushProperty name="height" value="0.1" units="cm"/>
      <inkml:brushProperty name="color" value="#E71224"/>
    </inkml:brush>
  </inkml:definitions>
  <inkml:trace contextRef="#ctx0" brushRef="#br0">2300 233 1375 0 0,'-15'-14'1241'0'0,"0"1"0"0"0,-28-19 0 0 0,23 21-733 0 0,0 0-1 0 0,-1 1 1 0 0,0 1 0 0 0,-1 1-1 0 0,0 2 1 0 0,0 0 0 0 0,-39-6-1 0 0,-16 2-128 0 0,-146-28 604 0 0,69 2-196 0 0,118 29-612 0 0,0 2 1 0 0,-48 0-1 0 0,73 6-171 0 0,0 0-1 0 0,0 0 1 0 0,0 1 0 0 0,0 0-1 0 0,1 1 1 0 0,-1 0 0 0 0,1 1-1 0 0,-15 8 1 0 0,-7 5-312 0 0,-36 27 0 0 0,43-27-162 0 0,1-2-272 0 0</inkml:trace>
  <inkml:trace contextRef="#ctx0" brushRef="#br0" timeOffset="1">729 185 1375 0 0,'-2'1'86'0'0,"1"0"-1"0"0,0-1 0 0 0,-1 1 0 0 0,1 0 0 0 0,-1 0 0 0 0,1 1 0 0 0,0-1 0 0 0,0 0 0 0 0,0 0 0 0 0,0 1 0 0 0,0-1 0 0 0,-1 2 0 0 0,-7 7-47 0 0,7-8-42 0 0,0 0 0 0 0,0 0 0 0 0,-1 0 0 0 0,1 0 0 0 0,-1-1 0 0 0,-5 3 0 0 0,7-4 23 0 0,-1 1-1 0 0,0-1 1 0 0,0 0-1 0 0,0 0 0 0 0,0 0 1 0 0,0 0-1 0 0,0 0 1 0 0,0-1-1 0 0,0 1 1 0 0,0-1-1 0 0,-3 0 1 0 0,-27-11 1181 0 0,25 9-838 0 0,0 1-1 0 0,0-1 1 0 0,0 1-1 0 0,0 0 1 0 0,-1 1 0 0 0,1 0-1 0 0,-1 0 1 0 0,-12 0-1 0 0,1 4-181 0 0,-30 6 0 0 0,33-5-104 0 0,0-1 0 0 0,0-1 0 0 0,-18 1 0 0 0,-185-8 106 0 0,199 5-544 0 0,-1 1 0 0 0,1 1 0 0 0,0 1 0 0 0,0 0 0 0 0,-34 12 0 0 0,33-8-2136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8:01.706"/>
    </inkml:context>
    <inkml:brush xml:id="br0">
      <inkml:brushProperty name="width" value="0.1" units="cm"/>
      <inkml:brushProperty name="height" value="0.1" units="cm"/>
      <inkml:brushProperty name="color" value="#E71224"/>
    </inkml:brush>
  </inkml:definitions>
  <inkml:trace contextRef="#ctx0" brushRef="#br0">1713 140 3023 0 0,'-1'-1'14'0'0,"0"0"-1"0"0,0 0 1 0 0,0 0-1 0 0,0 0 1 0 0,0 0-1 0 0,0 0 1 0 0,0 1-1 0 0,0-1 1 0 0,0 0-1 0 0,0 1 1 0 0,0-1-1 0 0,0 0 1 0 0,-1 1-1 0 0,1 0 1 0 0,0-1-1 0 0,0 1 1 0 0,-1 0-1 0 0,1-1 1 0 0,0 1-1 0 0,-2 0 0 0 0,-28 4 16 0 0,22-2-33 0 0,0-1 0 0 0,-1 0 0 0 0,1-1 0 0 0,0 0 0 0 0,0 0 0 0 0,0-1 0 0 0,-14-3 0 0 0,-66-21 527 0 0,18 5 712 0 0,37 14-691 0 0,-1 2 0 0 0,0 1 0 0 0,1 2 1 0 0,-1 1-1 0 0,-45 6 0 0 0,17-2-379 0 0,0-3-1 0 0,0-3 1 0 0,0-3-1 0 0,-111-23 1 0 0,84 10-87 0 0,-111-7 1 0 0,148 22-84 0 0,0 2 0 0 0,1 3 0 0 0,-82 12 0 0 0,33 7-763 0 0,55-7 321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8:03.618"/>
    </inkml:context>
    <inkml:brush xml:id="br0">
      <inkml:brushProperty name="width" value="0.1" units="cm"/>
      <inkml:brushProperty name="height" value="0.1" units="cm"/>
      <inkml:brushProperty name="color" value="#E71224"/>
    </inkml:brush>
  </inkml:definitions>
  <inkml:trace contextRef="#ctx0" brushRef="#br0">1796 26 1839 0 0,'-7'1'47'0'0,"-1"0"0"0"0,1 0 0 0 0,0 1 0 0 0,1 0-1 0 0,-1 0 1 0 0,-7 3 0 0 0,-18 6 185 0 0,26-9-238 0 0,-88 18 174 0 0,80-18 148 0 0,0-1 1 0 0,0 0-1 0 0,0-1 1 0 0,-26-4-1 0 0,-103-13 1178 0 0,93 14-1316 0 0,2-2 238 0 0,0 2 1 0 0,1 3-1 0 0,-73 8 1 0 0,-46 4-285 0 0,122-13 94 0 0,0-2 1 0 0,-73-14-1 0 0,2-1 641 0 0,48 11-755 0 0,-13-3 296 0 0,-161 1 0 0 0,219 10-876 0 0,0 1 0 0 0,1 1 0 0 0,-1 1-1 0 0,1 0 1 0 0,-25 9 0 0 0,18 1-2667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09.879"/>
    </inkml:context>
    <inkml:brush xml:id="br0">
      <inkml:brushProperty name="width" value="0.1" units="cm"/>
      <inkml:brushProperty name="height" value="0.1" units="cm"/>
      <inkml:brushProperty name="color" value="#E71224"/>
    </inkml:brush>
  </inkml:definitions>
  <inkml:trace contextRef="#ctx0" brushRef="#br0">3500 178 2303 0 0,'-234'9'3266'0'0,"-57"-1"-2188"0"0,49-21-149 0 0,2-1-242 0 0,44 22-496 0 0,60 0-107 0 0,-10-4-131 0 0,81-2 35 0 0</inkml:trace>
  <inkml:trace contextRef="#ctx0" brushRef="#br0" timeOffset="1">1006 114 2303 0 0,'-5'-8'104'0'0,"4"5"-60"0"0,0 0 1 0 0,-1 0-1 0 0,0 1 0 0 0,1-1 1 0 0,-1 0-1 0 0,0 0 0 0 0,-1 1 1 0 0,1-1-1 0 0,0 1 1 0 0,-1 0-1 0 0,1 0 0 0 0,-1 0 1 0 0,0 0-1 0 0,0 0 1 0 0,0 0-1 0 0,0 1 0 0 0,0-1 1 0 0,-4 0-1 0 0,-43-6 518 0 0,1 2 1 0 0,-1 3-1 0 0,-56 2 0 0 0,-48-2 290 0 0,-27-14-671 0 0,-135-6-498 0 0,269 22-1883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8:04.953"/>
    </inkml:context>
    <inkml:brush xml:id="br0">
      <inkml:brushProperty name="width" value="0.1" units="cm"/>
      <inkml:brushProperty name="height" value="0.1" units="cm"/>
      <inkml:brushProperty name="color" value="#E71224"/>
    </inkml:brush>
  </inkml:definitions>
  <inkml:trace contextRef="#ctx0" brushRef="#br0">1965 96 4111 0 0,'-2'-2'82'0'0,"0"0"-1"0"0,0 0 0 0 0,0 0 0 0 0,0 0 0 0 0,0 1 0 0 0,0-1 0 0 0,-1 0 0 0 0,1 1 0 0 0,0 0 0 0 0,-1-1 0 0 0,1 1 0 0 0,-1 0 0 0 0,0 0 0 0 0,1 0 1 0 0,-1 1-1 0 0,0-1 0 0 0,1 1 0 0 0,-1 0 0 0 0,-5-1 0 0 0,-3 2-19 0 0,0 0 1 0 0,-1 0-1 0 0,-17 6 0 0 0,-15 1-53 0 0,-53-7 582 0 0,-16 2 201 0 0,70 1-537 0 0,10 1-68 0 0,-1-2 0 0 0,0-1 0 0 0,-63-5 0 0 0,76 0-103 0 0,-360-44 1606 0 0,309 39-1449 0 0,-75-5 86 0 0,-6-3-177 0 0,103 8-127 0 0,-1 3 1 0 0,1 2-1 0 0,-68 4 0 0 0,50 8-450 0 0,-105 27-1 0 0,103-18-3200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8:06.587"/>
    </inkml:context>
    <inkml:brush xml:id="br0">
      <inkml:brushProperty name="width" value="0.1" units="cm"/>
      <inkml:brushProperty name="height" value="0.1" units="cm"/>
      <inkml:brushProperty name="color" value="#E71224"/>
    </inkml:brush>
  </inkml:definitions>
  <inkml:trace contextRef="#ctx0" brushRef="#br0">1312 6 919 0 0,'-45'1'3711'0'0,"-24"8"-3222"0"0,38-4-160 0 0,-1-2 0 0 0,-53-2-1 0 0,-11 1 332 0 0,59 0-295 0 0,-50-6 1 0 0,-27 1-7 0 0,20 5-155 0 0,-107-14-1 0 0,-54 0-127 0 0,231 14-133 0 0,1 0 1 0 0,0 2-1 0 0,-28 7 0 0 0,7 2-103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8:07.002"/>
    </inkml:context>
    <inkml:brush xml:id="br0">
      <inkml:brushProperty name="width" value="0.1" units="cm"/>
      <inkml:brushProperty name="height" value="0.1" units="cm"/>
      <inkml:brushProperty name="color" value="#E71224"/>
    </inkml:brush>
  </inkml:definitions>
  <inkml:trace contextRef="#ctx0" brushRef="#br0">1054 80 4175 0 0,'-25'-24'408'0'0,"-1"18"104"0"0,7 2-336 0 0,-1 0 0 0 0,1 1-1 0 0,-35 0 1 0 0,-12-1 433 0 0,-180-22 1934 0 0,198 22-2039 0 0,-76 2-1 0 0,101 4-474 0 0,0 1 1 0 0,-1 0-1 0 0,1 2 0 0 0,1 1 0 0 0,-30 11 1 0 0,-129 63-2010 0 0,167-73 1060 0 0,-30 13-2194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8:20.009"/>
    </inkml:context>
    <inkml:brush xml:id="br0">
      <inkml:brushProperty name="width" value="0.1" units="cm"/>
      <inkml:brushProperty name="height" value="0.1" units="cm"/>
      <inkml:brushProperty name="color" value="#E71224"/>
    </inkml:brush>
  </inkml:definitions>
  <inkml:trace contextRef="#ctx0" brushRef="#br0">3107 216 1839 0 0,'3'13'1109'0'0,"-2"-19"-111"0"0,-1 5-963 0 0,0 0 0 0 0,0 1 1 0 0,0-1-1 0 0,0 0 0 0 0,-1 1 0 0 0,1-1 0 0 0,0 0 1 0 0,0 1-1 0 0,0-1 0 0 0,-1 0 0 0 0,1 1 0 0 0,0-1 0 0 0,-1 0 1 0 0,1 1-1 0 0,0-1 0 0 0,-1 1 0 0 0,1-1 0 0 0,-1 1 1 0 0,1-1-1 0 0,-1 1 0 0 0,1-1 0 0 0,-1 1 0 0 0,1 0 0 0 0,-1-1 1 0 0,0 1-1 0 0,1-1 0 0 0,-1 1 0 0 0,0 0 0 0 0,1 0 1 0 0,-1 0-1 0 0,0-1 0 0 0,1 1 0 0 0,-1 0 0 0 0,0 0 0 0 0,1 0 1 0 0,-1 0-1 0 0,0 0 0 0 0,-31 4 405 0 0,22-2-380 0 0,6-2 36 0 0,1 0 0 0 0,0 0 0 0 0,-1 0 0 0 0,1-1 0 0 0,-1 1-1 0 0,1-1 1 0 0,0 0 0 0 0,-1 0 0 0 0,1 0 0 0 0,0 0 0 0 0,0 0-1 0 0,0-1 1 0 0,0 0 0 0 0,0 1 0 0 0,-3-3 0 0 0,0 0 47 0 0,-1 1 0 0 0,-1 0 0 0 0,-8-2 0 0 0,-8-3 415 0 0,-1-1-154 0 0,-1 1-1 0 0,0 1 0 0 0,-29-4 0 0 0,-82-4 22 0 0,2 13 108 0 0,20-3 376 0 0,93 5-784 0 0,-45-2 44 0 0,27-2-77 0 0,-1 1 1 0 0,-56 4-1 0 0,73 0-48 0 0,-38-3-1 0 0,7-1 210 0 0,30 2-111 0 0,0-2 0 0 0,0 0 0 0 0,-35-11 1 0 0,34 8-7 0 0,6 3-11 0 0,0 0 0 0 0,-1 2-1 0 0,-31 1 1 0 0,-12-1 64 0 0,-167-12 339 0 0,116-1-113 0 0,35 2-254 0 0,-16-1-90 0 0,63 7-13 0 0,-1 1 1 0 0,1 2-1 0 0,0 1 0 0 0,-66 5 1 0 0,61 5 0 0 0,-53 16 0 0 0,10-2-60 0 0,51-14 1 0 0,0-1 0 0 0,0-1 0 0 0,-31 3 0 0 0,-40-5 26 0 0,41-3-7 0 0,-59 10 0 0 0,51 3-19 0 0,-21 2 0 0 0,73-15 11 0 0,-1 0 0 0 0,1-1-1 0 0,-1-1 1 0 0,-21-4 0 0 0,24 4 83 0 0,21 5-13 0 0,24 4-54 0 0,62 2 37 0 0,171 2 45 0 0,-139-10-79 0 0,-77-3 0 0 0,1-2 1 0 0,-1-2-1 0 0,63-15 1 0 0,-92 16-25 0 0,58-7 21 0 0,128-3-1 0 0,-39 14 1 0 0,42-1 10 0 0,-132-3-37 0 0,0 4 0 0 0,0 3 0 0 0,80 13 0 0 0,149 25 0 0 0,-254-35 0 0 0,76 0 0 0 0,1-1 0 0 0,161 19 64 0 0,-258-22-64 0 0,13 2 0 0 0,-37-3 6 0 0,1 1 0 0 0,0 0 0 0 0,-1 0-1 0 0,0 0 1 0 0,1 1 0 0 0,-1 1 0 0 0,10 6-1 0 0,-14-8-35 0 0,0 0 0 0 0,-1 0 0 0 0,0 0 0 0 0,1 1 0 0 0,-1-1 0 0 0,0 1-1 0 0,0-1 1 0 0,0 1 0 0 0,-1 0 0 0 0,1 0 0 0 0,-1 0 0 0 0,0 0 0 0 0,1 0 0 0 0,-1 0-1 0 0,0 0 1 0 0,-1 0 0 0 0,1 1 0 0 0,-1-1 0 0 0,1 0 0 0 0,-1 7 0 0 0,-2 15-1316 0 0,-3 3-3986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8:43.216"/>
    </inkml:context>
    <inkml:brush xml:id="br0">
      <inkml:brushProperty name="width" value="0.1" units="cm"/>
      <inkml:brushProperty name="height" value="0.1" units="cm"/>
      <inkml:brushProperty name="color" value="#E71224"/>
    </inkml:brush>
  </inkml:definitions>
  <inkml:trace contextRef="#ctx0" brushRef="#br0">5335 1175 455 0 0,'-1'2'420'0'0,"0"1"-1"0"0,0-1 0 0 0,1 0 0 0 0,-1 1 0 0 0,1-1 0 0 0,0 1 0 0 0,0-1 0 0 0,0 0 0 0 0,0 1 0 0 0,0-1 0 0 0,1 1 0 0 0,0 3 0 0 0,-1-5-286 0 0,1 0-1 0 0,-1 0 0 0 0,1 0 0 0 0,-1 0 1 0 0,1 0-1 0 0,0 0 0 0 0,-1 0 0 0 0,1-1 1 0 0,0 1-1 0 0,0 0 0 0 0,-1-1 0 0 0,1 1 1 0 0,0 0-1 0 0,0-1 0 0 0,0 1 0 0 0,0-1 1 0 0,0 1-1 0 0,0-1 0 0 0,0 1 0 0 0,0-1 1 0 0,0 0-1 0 0,0 0 0 0 0,1 1 1 0 0,-2-1-124 0 0,9 3 405 0 0,-1 0-1 0 0,0 1 1 0 0,0 0-1 0 0,0 0 1 0 0,0 1-1 0 0,10 8 1 0 0,-13-10-254 0 0,1 0 0 0 0,0-1 1 0 0,0 0-1 0 0,0 1 0 0 0,0-2 0 0 0,0 1 1 0 0,0-1-1 0 0,1 0 0 0 0,-1 0 0 0 0,0-1 0 0 0,11 0 1 0 0,4 1 244 0 0,-9 0-184 0 0,11 1 204 0 0,25 5 0 0 0,-24-3-114 0 0,32 1 0 0 0,-33-3-148 0 0,-9-2-12 0 0,0-1-1 0 0,0 0 1 0 0,0-1 0 0 0,22-5-1 0 0,-20 3 98 0 0,0 1 0 0 0,31-1 0 0 0,-32 4-194 0 0,-1 0 1 0 0,1-1-1 0 0,-1 0 0 0 0,1-1 0 0 0,-1-1 1 0 0,0 0-1 0 0,0-1 0 0 0,20-8 0 0 0,-31 11-24 0 0,0 0 0 0 0,0 0-1 0 0,0 0 1 0 0,1 1 0 0 0,-1-1-1 0 0,0 1 1 0 0,0 0 0 0 0,0 0-1 0 0,1 0 1 0 0,4 0 0 0 0,6 1 27 0 0,-12-1-9 0 0,-1 0-1 0 0,1-1 0 0 0,0 1 1 0 0,-1-1-1 0 0,1 1 1 0 0,0-1-1 0 0,-1 0 1 0 0,1 0-1 0 0,-1 1 0 0 0,1-1 1 0 0,-1 0-1 0 0,1 0 1 0 0,2-3-1 0 0,-3 3 6 0 0,1-1-1 0 0,-1 1 0 0 0,1 0 1 0 0,0 0-1 0 0,0-1 1 0 0,-1 1-1 0 0,1 1 1 0 0,0-1-1 0 0,0 0 1 0 0,0 0-1 0 0,0 1 1 0 0,0-1-1 0 0,0 1 0 0 0,3-1 1 0 0,-3 0 51 0 0,0-1 0 0 0,-1 1 0 0 0,1-1 0 0 0,-1 1 0 0 0,1-1 0 0 0,-1 0-1 0 0,0 0 1 0 0,0 1 0 0 0,0-1 0 0 0,0 0 0 0 0,0 0 0 0 0,1-3 0 0 0,-1 2 58 0 0,0 2-115 0 0,-1-1 0 0 0,1 1 0 0 0,-1-1 0 0 0,0 0 0 0 0,1 1-1 0 0,-1-1 1 0 0,0 1 0 0 0,0-1 0 0 0,0-2 0 0 0,-1 2 0 0 0,1 0 0 0 0,0 0 0 0 0,0 0 0 0 0,0 0 0 0 0,1 0 1 0 0,-1 0-1 0 0,0 0 0 0 0,1 0 0 0 0,1-3 0 0 0,-1 1 62 0 0,1-1-1 0 0,-1 1 1 0 0,0 0-1 0 0,0-1 1 0 0,-1 1-1 0 0,1-1 1 0 0,-1 1-1 0 0,0-1 1 0 0,0 1-1 0 0,-2-9 0 0 0,2-26 363 0 0,1 31-242 0 0,0-1-1 0 0,0 1 1 0 0,-1-1-1 0 0,0 1 1 0 0,0 0-1 0 0,-1-1 1 0 0,0 1-1 0 0,0-1 1 0 0,-1 1-1 0 0,0 0 1 0 0,-1 0-1 0 0,-6-15 1 0 0,5 18-481 0 0,1-1 0 0 0,0 0 0 0 0,0 0 0 0 0,1 0 0 0 0,-3-11 0 0 0,5 14 246 0 0,-1 1 1 0 0,1 0-1 0 0,0-1 1 0 0,0 1-1 0 0,0-1 1 0 0,0 1-1 0 0,1 0 1 0 0,-1-1-1 0 0,0 1 1 0 0,1 0-1 0 0,0-1 1 0 0,0 1 0 0 0,-1 0-1 0 0,1 0 1 0 0,0 0-1 0 0,1 0 1 0 0,-1-1-1 0 0,2-1 1 0 0,1-2 32 0 0,-1 0 0 0 0,0 1 0 0 0,-1-1 0 0 0,1 0 0 0 0,2-11 0 0 0,-2 5-8 0 0,1 3-6 0 0,1 0 0 0 0,-1 0 0 0 0,1 0 0 0 0,1 0 0 0 0,9-11 0 0 0,-7 9 4 0 0,0 0-1 0 0,8-15 1 0 0,-14 21-15 0 0,0-1 1 0 0,0 1-1 0 0,-1-1 0 0 0,1 0 0 0 0,-1 1 0 0 0,0-1 1 0 0,-1 0-1 0 0,0 0 0 0 0,0-11 0 0 0,-2-5 23 0 0,-7-28-1 0 0,3 20-31 0 0,2 10 23 0 0,0 0 0 0 0,-2 0 0 0 0,-11-28 0 0 0,10 29 5 0 0,1-1 0 0 0,1 1 0 0 0,-3-25-1 0 0,-7-24 25 0 0,12 59-45 0 0,0 0 0 0 0,0 1 0 0 0,-1-1 0 0 0,0 1 0 0 0,0 0 0 0 0,-1 0 0 0 0,0 0 0 0 0,-1 1 0 0 0,0 0 0 0 0,0 0 0 0 0,-8-7 0 0 0,-16-7 0 0 0,15 11 0 0 0,13 9 0 0 0,0 1 0 0 0,0-1 0 0 0,0 0 0 0 0,1 0 0 0 0,-1-1 0 0 0,0 1 0 0 0,1 0 0 0 0,-3-3 0 0 0,2 2 0 0 0,0 0 0 0 0,0 0 0 0 0,0 0 0 0 0,-1 1 0 0 0,1-1 0 0 0,0 0 0 0 0,-1 1 0 0 0,1 0 0 0 0,-1 0 0 0 0,1-1 0 0 0,-1 1 0 0 0,0 1 0 0 0,1-1 0 0 0,-1 0 0 0 0,-4 0 0 0 0,-5 0 0 0 0,0 1 0 0 0,-18 1 0 0 0,-9-1 0 0 0,16-1 0 0 0,-31 2 0 0 0,9 0 0 0 0,-10-6 0 0 0,15 1 0 0 0,3 3 0 0 0,21 0 0 0 0,1 1 0 0 0,-24-5 0 0 0,10 0 0 0 0,-43-1 0 0 0,52 5 0 0 0,-19 0 0 0 0,-75 6 0 0 0,-5 2 0 0 0,-15 3 0 0 0,38-6 0 0 0,14-1 0 0 0,33-1 0 0 0,-65-4 0 0 0,57 0 0 0 0,0 3 0 0 0,-61 8 0 0 0,-276 24 0 0 0,136-43 0 0 0,228 7 0 0 0,18 2 0 0 0,-181-9 11 0 0,142 8 2 0 0,-1-2 0 0 0,2-2 1 0 0,-64-17-1 0 0,55 11-13 0 0,-1 2 0 0 0,-77-3 0 0 0,-44 18 0 0 0,40 0 0 0 0,67-8 0 0 0,-25 1 0 0 0,-25-3 0 0 0,82 2 0 0 0,-48 2 0 0 0,28 2 0 0 0,-26 2 0 0 0,-90 13 0 0 0,3-16 0 0 0,77-2 0 0 0,1-1 0 0 0,50 1 0 0 0,-85 6 0 0 0,-61 13 0 0 0,155-14 0 0 0,-54 2 0 0 0,61-6 0 0 0,-30-6 0 0 0,39 4 0 0 0,0 1 0 0 0,0 0 0 0 0,-35 3 0 0 0,32 2 0 0 0,-7 0 0 0 0,-39 9 0 0 0,34-8 0 0 0,7-2 0 0 0,-15 0 0 0 0,6-1 0 0 0,20 0 0 0 0,0 0 0 0 0,0-2 0 0 0,-27-4 0 0 0,-20-10 39 0 0,17 3-14 0 0,8 3-29 0 0,14 3-13 0 0,-38-4 1 0 0,55 9 11 0 0,0 1-1 0 0,1 0 1 0 0,-1 0 0 0 0,0 1-1 0 0,0 1 1 0 0,1 0-1 0 0,-17 5 1 0 0,-4 5-1584 0 0,1 2-1 0 0,-49 30 1 0 0,41-20-6259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8:46.333"/>
    </inkml:context>
    <inkml:brush xml:id="br0">
      <inkml:brushProperty name="width" value="0.1" units="cm"/>
      <inkml:brushProperty name="height" value="0.1" units="cm"/>
      <inkml:brushProperty name="color" value="#E71224"/>
    </inkml:brush>
  </inkml:definitions>
  <inkml:trace contextRef="#ctx0" brushRef="#br0">157 72 4895 0 0,'-2'-23'763'0'0,"2"20"-332"0"0,-1 0-1 0 0,1 1 1 0 0,0-1-1 0 0,0 0 1 0 0,0 0-1 0 0,0 0 1 0 0,0 0-1 0 0,1 0 1 0 0,-1 0-1 0 0,2-4 1 0 0,-13-2 2185 0 0,10 9-2522 0 0,0-1-1 0 0,0 1 1 0 0,0-1 0 0 0,0 1 0 0 0,0 0 0 0 0,0-1-1 0 0,0 1 1 0 0,0 0 0 0 0,0 0 0 0 0,0 0-1 0 0,0 0 1 0 0,0 0 0 0 0,0 0 0 0 0,0 0-1 0 0,1 0 1 0 0,-1 0 0 0 0,0 0 0 0 0,0 0-1 0 0,0 1 1 0 0,0-1 0 0 0,0 0 0 0 0,0 1 0 0 0,0-1-1 0 0,0 1 1 0 0,0-1 0 0 0,1 1 0 0 0,-1-1-1 0 0,0 1 1 0 0,0 0 0 0 0,1-1 0 0 0,-1 1-1 0 0,0 0 1 0 0,1-1 0 0 0,-1 1 0 0 0,1 0-1 0 0,-1 0 1 0 0,0 1 0 0 0,-4 7-48 0 0,0 0-1 0 0,0 0 1 0 0,-3 11 0 0 0,-4 4 365 0 0,5-12-304 0 0,2-5 136 0 0,0 1 0 0 0,1-1 0 0 0,0 1 0 0 0,0 0 0 0 0,0 0 0 0 0,1 0 0 0 0,0 0 0 0 0,1 1 0 0 0,0-1 0 0 0,0 1 0 0 0,0 15 0 0 0,-5 63 516 0 0,1-1-101 0 0,3 1-41 0 0,1-41-127 0 0,5 62 0 0 0,-5-69-201 0 0,2-34-220 0 0,-1 0 0 0 0,1 0 0 0 0,-1 0 0 0 0,1 0 0 0 0,1 0 0 0 0,-1 0 0 0 0,1 0-1 0 0,0 0 1 0 0,0-1 0 0 0,3 9 0 0 0,-3-9-48 0 0,1 0 1 0 0,-1-1-1 0 0,0 1 0 0 0,0 0 1 0 0,-1-1-1 0 0,1 1 0 0 0,-1 0 1 0 0,0 0-1 0 0,0 0 0 0 0,0 0 1 0 0,0 0-1 0 0,-1 4 0 0 0,-2 6 60 0 0,-9 27 0 0 0,2-11 175 0 0,10-27-238 0 0,0 0 1 0 0,0 0 0 0 0,0 0 0 0 0,0 0-1 0 0,1 0 1 0 0,-1 0 0 0 0,1-1-1 0 0,-1 1 1 0 0,1 0 0 0 0,2 4-1 0 0,12 27 178 0 0,-14-31-192 0 0,1-1 6 0 0,0 1 0 0 0,0-1 0 0 0,0 0 0 0 0,0 0-1 0 0,0 0 1 0 0,0 0 0 0 0,0 0 0 0 0,0-1 0 0 0,1 1 0 0 0,-1-1 0 0 0,1 1 0 0 0,0-1-1 0 0,-1 0 1 0 0,1 0 0 0 0,0 0 0 0 0,-1 0 0 0 0,1-1 0 0 0,5 2 0 0 0,7 0 57 0 0,-1-1 1 0 0,20 0 0 0 0,-31-1-67 0 0,135 1 109 0 0,254-8 89 0 0,-324 2-196 0 0,163-7 135 0 0,-185 12-99 0 0,1 2-1 0 0,90 17 0 0 0,81 36-27 0 0,-206-53-11 0 0,-1 0 0 0 0,19 1 0 0 0,9 1 0 0 0,173 29 64 0 0,-163-24-64 0 0,134 33 0 0 0,111 39 143 0 0,-149-43-94 0 0,-104-30-18 0 0,72 7-1 0 0,-92-12-27 0 0,86 7 27 0 0,122 15 68 0 0,-145-16-66 0 0,0-3 0 0 0,0-4 0 0 0,95-10 0 0 0,-75-5 11 0 0,0-4-1 0 0,115-34 1 0 0,-85 21-18 0 0,48-14 14 0 0,-150 37-39 0 0,1 1 0 0 0,-1 2 0 0 0,1 1 0 0 0,51 2 0 0 0,6-1 0 0 0,-59 2 0 0 0,-19 0 0 0 0,-1 0 0 0 0,20-3 0 0 0,-31 3-1 0 0,1 0 1 0 0,-1 0-1 0 0,0-1 1 0 0,0 1-1 0 0,1 0 0 0 0,-1 0 1 0 0,0 0-1 0 0,0 0 0 0 0,0 0 1 0 0,1 0-1 0 0,-1 0 0 0 0,0 0 1 0 0,0 0-1 0 0,1 0 0 0 0,-1 0 1 0 0,0 0-1 0 0,0 0 0 0 0,1 0 1 0 0,-1 0-1 0 0,0 0 1 0 0,0 0-1 0 0,0 0 0 0 0,1 0 1 0 0,-1 1-1 0 0,0-1 0 0 0,0 0 1 0 0,0 0-1 0 0,1 0 0 0 0,-1 0 1 0 0,0 0-1 0 0,0 1 0 0 0,0-1 1 0 0,1 0-1 0 0,-1 0 0 0 0,0 0 1 0 0,0 1-1 0 0,0-1 1 0 0,0 0-1 0 0,0 0 0 0 0,0 0 1 0 0,0 1-1 0 0,1-1 0 0 0,-1 0 1 0 0,0 0-1 0 0,0 0 0 0 0,0 1 1 0 0,0-1-1 0 0,0 0 0 0 0,0 0 1 0 0,0 1-1 0 0,0-1 0 0 0,0 0 1 0 0,0 0-1 0 0,0 1 1 0 0,0-1-1 0 0,-1 0 0 0 0,1 0 1 0 0,0 0-1 0 0,0 1 0 0 0,0-1 1 0 0,0 0-1 0 0,0 0 0 0 0,0 1 1 0 0,0-1-1 0 0,-1 0 0 0 0,1 0 1 0 0,0 1-1 0 0,-10 14-202 0 0,9-14 193 0 0,-92 104-5051 0 0,90-101 4665 0 0,-28 29-7514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38.101"/>
    </inkml:context>
    <inkml:brush xml:id="br0">
      <inkml:brushProperty name="width" value="0.1" units="cm"/>
      <inkml:brushProperty name="height" value="0.1" units="cm"/>
      <inkml:brushProperty name="color" value="#E71224"/>
    </inkml:brush>
  </inkml:definitions>
  <inkml:trace contextRef="#ctx0" brushRef="#br0">1253 26 2071 0 0,'-34'-7'216'0'0,"-24"-2"570"0"0,-1 3-1 0 0,0 2 0 0 0,-69 5 1 0 0,-34 14-276 0 0,104-7 156 0 0,-97 0 0 0 0,59-10-81 0 0,0 5 0 0 0,-130 20 0 0 0,146-4-3024 0 0,39-8-389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38.968"/>
    </inkml:context>
    <inkml:brush xml:id="br0">
      <inkml:brushProperty name="width" value="0.1" units="cm"/>
      <inkml:brushProperty name="height" value="0.1" units="cm"/>
      <inkml:brushProperty name="color" value="#E71224"/>
    </inkml:brush>
  </inkml:definitions>
  <inkml:trace contextRef="#ctx0" brushRef="#br0">2388 40 2879 0 0,'0'-1'27'0'0,"0"0"-1"0"0,0 1 0 0 0,0-1 1 0 0,0 0-1 0 0,1 0 0 0 0,-1 1 1 0 0,0-1-1 0 0,-1 0 0 0 0,1 0 0 0 0,0 1 1 0 0,0-1-1 0 0,0 0 0 0 0,0 0 1 0 0,0 1-1 0 0,-1-1 0 0 0,1 0 1 0 0,0 1-1 0 0,-1-1 0 0 0,1 0 0 0 0,-1 1 1 0 0,1-1-1 0 0,0 1 0 0 0,-1-1 1 0 0,1 1-1 0 0,-1-1 0 0 0,0 1 1 0 0,1-1-1 0 0,-1 1 0 0 0,1-1 0 0 0,-1 1 1 0 0,0 0-1 0 0,1-1 0 0 0,-1 1 1 0 0,0 0-1 0 0,-1-1 0 0 0,-24-9 1149 0 0,13 8-884 0 0,1-1 0 0 0,-1 2 0 0 0,1 0 1 0 0,-21 1-1 0 0,-52 7 329 0 0,65-5-482 0 0,-164 26 497 0 0,3-1-467 0 0,113-19-112 0 0,-106 9 91 0 0,-427-15 1481 0 0,556-3-1487 0 0,-314-17 923 0 0,-121 0-3996 0 0,412 19-551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39.514"/>
    </inkml:context>
    <inkml:brush xml:id="br0">
      <inkml:brushProperty name="width" value="0.1" units="cm"/>
      <inkml:brushProperty name="height" value="0.1" units="cm"/>
      <inkml:brushProperty name="color" value="#E71224"/>
    </inkml:brush>
  </inkml:definitions>
  <inkml:trace contextRef="#ctx0" brushRef="#br0">1352 52 4031 0 0,'-137'4'1038'0'0,"-21"-1"-41"0"0,-225-32-121 0 0,32 0-204 0 0,93 33-681 0 0,193 0-205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40.442"/>
    </inkml:context>
    <inkml:brush xml:id="br0">
      <inkml:brushProperty name="width" value="0.1" units="cm"/>
      <inkml:brushProperty name="height" value="0.1" units="cm"/>
      <inkml:brushProperty name="color" value="#E71224"/>
    </inkml:brush>
  </inkml:definitions>
  <inkml:trace contextRef="#ctx0" brushRef="#br0">1178 27 3079 0 0,'-11'-2'124'0'0,"0"1"-1"0"0,0 0 0 0 0,0 0 0 0 0,0 1 1 0 0,0 0-1 0 0,0 1 0 0 0,0 0 0 0 0,-13 4 1 0 0,-5-1-12 0 0,-31 3 569 0 0,0-3 0 0 0,-1-2 1 0 0,-98-10-1 0 0,71-3 313 0 0,-173-14 915 0 0,228 24-1820 0 0,1 2-1 0 0,-1 1 1 0 0,0 1-1 0 0,1 2 1 0 0,-62 18 0 0 0,49-7-580 0 0,-1 1-192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10.855"/>
    </inkml:context>
    <inkml:brush xml:id="br0">
      <inkml:brushProperty name="width" value="0.1" units="cm"/>
      <inkml:brushProperty name="height" value="0.1" units="cm"/>
      <inkml:brushProperty name="color" value="#E71224"/>
    </inkml:brush>
  </inkml:definitions>
  <inkml:trace contextRef="#ctx0" brushRef="#br0">3682 26 1439 0 0,'-69'9'285'0'0,"0"-2"0"0"0,-125-4 0 0 0,116-4 70 0 0,-166 3 739 0 0,-192-2-256 0 0,374-2-876 0 0</inkml:trace>
  <inkml:trace contextRef="#ctx0" brushRef="#br0" timeOffset="1">1382 14 2127 0 0,'-36'-4'170'0'0,"0"0"-1"0"0,0 3 0 0 0,0 1 0 0 0,-38 5 1 0 0,-34-1 23 0 0,-117-10 826 0 0,-36 0 200 0 0,123 6-1110 0 0,37-1-753 0 0,-167 19-1 0 0,206-8-1173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53.176"/>
    </inkml:context>
    <inkml:brush xml:id="br0">
      <inkml:brushProperty name="width" value="0.1" units="cm"/>
      <inkml:brushProperty name="height" value="0.1" units="cm"/>
      <inkml:brushProperty name="color" value="#E71224"/>
    </inkml:brush>
  </inkml:definitions>
  <inkml:trace contextRef="#ctx0" brushRef="#br0">932 186 455 0 0,'-7'-22'613'0'0,"5"18"22"0"0,0 1 0 0 0,0 0 0 0 0,0 0 0 0 0,0-1 0 0 0,0 1 0 0 0,-1 0 0 0 0,1 1 0 0 0,-1-1 0 0 0,0 0 0 0 0,-3-2 0 0 0,-10-6-1021 0 0,-3 2 624 0 0,0 0 0 0 0,-1 1 0 0 0,0 0 0 0 0,0 2 0 0 0,-41-8 0 0 0,19 5 42 0 0,-32-8 198 0 0,-1 2 0 0 0,-96-4 0 0 0,133 17-512 0 0,0 2 1 0 0,0 2-1 0 0,0 1 1 0 0,1 2-1 0 0,-1 1 1 0 0,-57 18-1 0 0,59-11-253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53.809"/>
    </inkml:context>
    <inkml:brush xml:id="br0">
      <inkml:brushProperty name="width" value="0.1" units="cm"/>
      <inkml:brushProperty name="height" value="0.1" units="cm"/>
      <inkml:brushProperty name="color" value="#E71224"/>
    </inkml:brush>
  </inkml:definitions>
  <inkml:trace contextRef="#ctx0" brushRef="#br0">911 93 4607 0 0,'1'-2'106'0'0,"-1"0"0"0"0,0 0 0 0 0,1 0 0 0 0,-1-1 0 0 0,0 1 0 0 0,0 0 0 0 0,0 0 0 0 0,-1 0-1 0 0,1-1 1 0 0,-1-2 0 0 0,0 4-55 0 0,1 1-1 0 0,-1-1 1 0 0,1 0-1 0 0,-1 1 0 0 0,1-1 1 0 0,-1 1-1 0 0,0-1 1 0 0,1 1-1 0 0,-1 0 1 0 0,0-1-1 0 0,1 1 1 0 0,-1-1-1 0 0,0 1 0 0 0,1 0 1 0 0,-1 0-1 0 0,0-1 1 0 0,0 1-1 0 0,1 0 1 0 0,-1 0-1 0 0,0 0 0 0 0,0 0 1 0 0,0 0-1 0 0,1 0 1 0 0,-1 0-1 0 0,0 0 1 0 0,0 0-1 0 0,1 0 1 0 0,-1 0-1 0 0,0 1 0 0 0,0-1 1 0 0,1 0-1 0 0,-2 1 1 0 0,-35 0-41 0 0,21 0 95 0 0,1-1 0 0 0,0-1 0 0 0,0 0 0 0 0,0-1 0 0 0,0 0 1 0 0,-22-8-1 0 0,1 2 311 0 0,-37-6 523 0 0,-115-8 0 0 0,149 20-863 0 0,-1 3 1 0 0,1 1-1 0 0,-1 1 1 0 0,-64 15-1 0 0,-19 10-1068 0 0,83-22-2556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54.610"/>
    </inkml:context>
    <inkml:brush xml:id="br0">
      <inkml:brushProperty name="width" value="0.1" units="cm"/>
      <inkml:brushProperty name="height" value="0.1" units="cm"/>
      <inkml:brushProperty name="color" value="#E71224"/>
    </inkml:brush>
  </inkml:definitions>
  <inkml:trace contextRef="#ctx0" brushRef="#br0">1939 8 367 0 0,'-24'9'239'0'0,"-1"-1"0"0"0,0-1 0 0 0,0-2 0 0 0,-41 5 0 0 0,43-9 586 0 0,1-2-1 0 0,0 0 0 0 0,0-2 1 0 0,-28-6-1 0 0,-19-2 619 0 0,-54 7-666 0 0,13 1-384 0 0,-55-6 944 0 0,-166 13 0 0 0,212 0-1117 0 0,-104-11 440 0 0,3 0-152 0 0,176 9-693 0 0,0 2-1 0 0,0 2 0 0 0,-58 17 1 0 0,62-14-809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55.534"/>
    </inkml:context>
    <inkml:brush xml:id="br0">
      <inkml:brushProperty name="width" value="0.1" units="cm"/>
      <inkml:brushProperty name="height" value="0.1" units="cm"/>
      <inkml:brushProperty name="color" value="#E71224"/>
    </inkml:brush>
  </inkml:definitions>
  <inkml:trace contextRef="#ctx0" brushRef="#br0">1779 108 2327 0 0,'1'-2'80'0'0,"-2"1"0"0"0,1-1 0 0 0,0 0 0 0 0,0 0 0 0 0,-1 0 0 0 0,1 1 0 0 0,-1-1 0 0 0,1 0 0 0 0,-1 1 0 0 0,1-1 0 0 0,-1 0 0 0 0,0 1 0 0 0,0-1 0 0 0,0 1 0 0 0,0-1 0 0 0,0 1 0 0 0,-1 0 0 0 0,1-1 0 0 0,0 1 0 0 0,0 0 0 0 0,-1 0 0 0 0,1 0 0 0 0,-1 0 0 0 0,1 0 0 0 0,-1 0 0 0 0,0 0 0 0 0,1 1 0 0 0,-1-1 0 0 0,0 0 0 0 0,1 1 0 0 0,-1-1 0 0 0,0 1 0 0 0,0 0 0 0 0,-3 0 0 0 0,-102-19 1528 0 0,-87 3-224 0 0,25 3-504 0 0,-60 1-51 0 0,120 9-512 0 0,-421 1 1105 0 0,470 8-1381 0 0,0 2 0 0 0,-66 19 1 0 0,22 2-3394 0 0,55-14-228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56.504"/>
    </inkml:context>
    <inkml:brush xml:id="br0">
      <inkml:brushProperty name="width" value="0.1" units="cm"/>
      <inkml:brushProperty name="height" value="0.1" units="cm"/>
      <inkml:brushProperty name="color" value="#E71224"/>
    </inkml:brush>
  </inkml:definitions>
  <inkml:trace contextRef="#ctx0" brushRef="#br0">926 55 4831 0 0,'-1'-4'46'0'0,"-1"0"0"0"0,1 0 0 0 0,-1 0 0 0 0,0 1 0 0 0,0-1 0 0 0,0 0 0 0 0,-1 1 0 0 0,1 0 0 0 0,-1-1 0 0 0,0 1 0 0 0,-3-3 0 0 0,1 5 304 0 0,0-1 0 0 0,0 1 0 0 0,0 0 0 0 0,0 0 0 0 0,-8 0 0 0 0,1 0-211 0 0,-11 0-11 0 0,0 1 1 0 0,-1 2-1 0 0,1 0 0 0 0,-46 10 1 0 0,-9 1-90 0 0,-137-5 78 0 0,148-8-45 0 0,-131 16 1 0 0,114-1-752 0 0,42-10-2160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57.585"/>
    </inkml:context>
    <inkml:brush xml:id="br0">
      <inkml:brushProperty name="width" value="0.1" units="cm"/>
      <inkml:brushProperty name="height" value="0.1" units="cm"/>
      <inkml:brushProperty name="color" value="#E71224"/>
    </inkml:brush>
  </inkml:definitions>
  <inkml:trace contextRef="#ctx0" brushRef="#br0">1947 85 2303 0 0,'-20'-1'406'0'0,"1"1"-1"0"0,-1 0 0 0 0,1 2 0 0 0,0 0 0 0 0,-23 6 0 0 0,30-6-400 0 0,-36 6 275 0 0,0-2-1 0 0,0-2 0 0 0,-1-2 1 0 0,1-3-1 0 0,-82-10 0 0 0,-63-3 922 0 0,62 7-300 0 0,17-2-314 0 0,-197-23 636 0 0,10-7-83 0 0,239 35-1048 0 0,-1 3-1 0 0,-116 12 1 0 0,109 0-299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5:59.976"/>
    </inkml:context>
    <inkml:brush xml:id="br0">
      <inkml:brushProperty name="width" value="0.1" units="cm"/>
      <inkml:brushProperty name="height" value="0.1" units="cm"/>
      <inkml:brushProperty name="color" value="#E71224"/>
    </inkml:brush>
  </inkml:definitions>
  <inkml:trace contextRef="#ctx0" brushRef="#br0">1753 119 919 0 0,'-24'-47'4087'0'0,"22"43"-4006"0"0,0 0-1 0 0,-1 0 1 0 0,1 0-1 0 0,-1 0 1 0 0,0 0-1 0 0,0 1 1 0 0,0-1-1 0 0,0 1 1 0 0,-1 0-1 0 0,0 0 1 0 0,1 0-1 0 0,-1 0 1 0 0,0 0-1 0 0,0 1 1 0 0,0 0-1 0 0,-1 0 1 0 0,1 0-1 0 0,-1 1 1 0 0,1-1-1 0 0,-9-1 1 0 0,-7 0 195 0 0,0 0 0 0 0,-1 1 1 0 0,-30 2-1 0 0,39 0-191 0 0,-49 2 442 0 0,-77 12-1 0 0,-59 20 7 0 0,83-13-327 0 0,-103 21-40 0 0,50-8-82 0 0,-174 11 0 0 0,98-30-235 0 0,198-13-112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01.775"/>
    </inkml:context>
    <inkml:brush xml:id="br0">
      <inkml:brushProperty name="width" value="0.1" units="cm"/>
      <inkml:brushProperty name="height" value="0.1" units="cm"/>
      <inkml:brushProperty name="color" value="#E71224"/>
    </inkml:brush>
  </inkml:definitions>
  <inkml:trace contextRef="#ctx0" brushRef="#br0">2696 150 4631 0 0,'-9'-9'188'0'0,"-1"1"1"0"0,0 0-1 0 0,-1 1 0 0 0,1 0 0 0 0,-1 1 0 0 0,0 0 0 0 0,-1 0 0 0 0,-15-4 0 0 0,-13-2 211 0 0,-50-8 0 0 0,-16-5 132 0 0,81 18-279 0 0,0 1 1 0 0,0 1-1 0 0,-1 1 0 0 0,1 2 1 0 0,-40 0-1 0 0,28 4-875 0 0,1 2 0 0 0,0 1-1 0 0,-45 13 1 0 0,47-9-2244 0 0</inkml:trace>
  <inkml:trace contextRef="#ctx0" brushRef="#br0" timeOffset="1">1757 250 1375 0 0,'-9'-22'425'0'0,"7"17"211"0"0,0 0 0 0 0,0 1 0 0 0,-1-1 0 0 0,1 1 0 0 0,-7-9 0 0 0,8 12-601 0 0,-1-1-1 0 0,0 1 1 0 0,0-1-1 0 0,0 1 1 0 0,0-1-1 0 0,0 1 1 0 0,0 0-1 0 0,-1 0 0 0 0,1 0 1 0 0,0 0-1 0 0,-1 0 1 0 0,1 1-1 0 0,0-1 1 0 0,-1 1-1 0 0,1 0 1 0 0,-4-1-1 0 0,-276-4 398 0 0,195 5 85 0 0,-387 18 1385 0 0,474-18-1901 0 0,-220 4 535 0 0,57-2-245 0 0,38 0-271 0 0,-48 3 99 0 0,58 5-2837 0 0,67-3-409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02.905"/>
    </inkml:context>
    <inkml:brush xml:id="br0">
      <inkml:brushProperty name="width" value="0.1" units="cm"/>
      <inkml:brushProperty name="height" value="0.1" units="cm"/>
      <inkml:brushProperty name="color" value="#E71224"/>
    </inkml:brush>
  </inkml:definitions>
  <inkml:trace contextRef="#ctx0" brushRef="#br0">819 1 3623 0 0,'-171'0'2184'0'0,"-170"4"-49"0"0,151 7-1430 0 0,109 2-3079 0 0,46-6-316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03.483"/>
    </inkml:context>
    <inkml:brush xml:id="br0">
      <inkml:brushProperty name="width" value="0.1" units="cm"/>
      <inkml:brushProperty name="height" value="0.1" units="cm"/>
      <inkml:brushProperty name="color" value="#E71224"/>
    </inkml:brush>
  </inkml:definitions>
  <inkml:trace contextRef="#ctx0" brushRef="#br0">1343 80 3679 0 0,'-3'-4'133'0'0,"1"0"-1"0"0,-1 1 1 0 0,0-1-1 0 0,0 1 1 0 0,-1-1-1 0 0,1 1 1 0 0,-1 0-1 0 0,1 0 1 0 0,-1 1-1 0 0,0-1 1 0 0,0 1-1 0 0,0 0 1 0 0,0 0-1 0 0,-1 0 1 0 0,1 1-1 0 0,0-1 1 0 0,-1 1-1 0 0,1 0 1 0 0,-9 0-1 0 0,-7-2 40 0 0,-1 2-1 0 0,-41 1 0 0 0,-135 25 1158 0 0,38-2-517 0 0,128-21-662 0 0,-1-1 0 0 0,1-1 0 0 0,-35-5-1 0 0,-110-26 308 0 0,-5-1-327 0 0,145 27-119 0 0,0 3 0 0 0,0 1 1 0 0,-41 4-1 0 0,29 2-697 0 0,-3 1-2748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11.851"/>
    </inkml:context>
    <inkml:brush xml:id="br0">
      <inkml:brushProperty name="width" value="0.1" units="cm"/>
      <inkml:brushProperty name="height" value="0.1" units="cm"/>
      <inkml:brushProperty name="color" value="#E71224"/>
    </inkml:brush>
  </inkml:definitions>
  <inkml:trace contextRef="#ctx0" brushRef="#br0">1521 222 919 0 0,'-11'-1'468'0'0,"0"0"0"0"0,1 0 0 0 0,-1-1 0 0 0,0-1 0 0 0,1 0 0 0 0,-18-7 0 0 0,-59-33 763 0 0,75 36-994 0 0,-28-13 294 0 0,-2 1 0 0 0,0 2-1 0 0,-1 2 1 0 0,0 1 0 0 0,-86-13-1 0 0,6 9-210 0 0,0 6-1 0 0,-1 5 0 0 0,0 6 0 0 0,-219 25 0 0 0,267-12-445 0 0,-2 2-24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04.770"/>
    </inkml:context>
    <inkml:brush xml:id="br0">
      <inkml:brushProperty name="width" value="0.1" units="cm"/>
      <inkml:brushProperty name="height" value="0.1" units="cm"/>
      <inkml:brushProperty name="color" value="#E71224"/>
    </inkml:brush>
  </inkml:definitions>
  <inkml:trace contextRef="#ctx0" brushRef="#br0">871 156 4775 0 0,'0'-4'68'0'0,"0"0"-1"0"0,0-1 0 0 0,0 1 0 0 0,-1 0 0 0 0,1 0 1 0 0,-1-1-1 0 0,0 1 0 0 0,0 0 0 0 0,0 0 0 0 0,-1 0 1 0 0,0 0-1 0 0,0 0 0 0 0,0 1 0 0 0,0-1 0 0 0,0 0 1 0 0,-1 1-1 0 0,1 0 0 0 0,-1-1 0 0 0,0 1 0 0 0,0 0 1 0 0,0 1-1 0 0,0-1 0 0 0,-1 0 0 0 0,1 1 0 0 0,-1 0 1 0 0,0 0-1 0 0,0 0 0 0 0,1 0 0 0 0,-7-1 0 0 0,-124-28 474 0 0,91 23-310 0 0,8 2-30 0 0,-1 2-1 0 0,1 1 0 0 0,-1 2 1 0 0,-42 4-1 0 0,8 4-88 0 0,-81 20 0 0 0,119-19-135 0 0,0 2 1 0 0,-40 18 0 0 0,25-6-45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05.936"/>
    </inkml:context>
    <inkml:brush xml:id="br0">
      <inkml:brushProperty name="width" value="0.1" units="cm"/>
      <inkml:brushProperty name="height" value="0.1" units="cm"/>
      <inkml:brushProperty name="color" value="#E71224"/>
    </inkml:brush>
  </inkml:definitions>
  <inkml:trace contextRef="#ctx0" brushRef="#br0">1109 91 3623 0 0,'-10'-26'415'0'0,"8"19"-95"0"0,0 1-1 0 0,0 0 0 0 0,-1 0 1 0 0,-5-9-1 0 0,7 14-256 0 0,0 0 0 0 0,0-1 1 0 0,0 1-1 0 0,0 0 0 0 0,0-1 0 0 0,-1 1 0 0 0,1 0 1 0 0,-1 0-1 0 0,1 0 0 0 0,0 0 0 0 0,-1 0 1 0 0,0 1-1 0 0,1-1 0 0 0,-1 0 0 0 0,1 1 1 0 0,-1-1-1 0 0,0 1 0 0 0,0 0 0 0 0,1-1 1 0 0,-1 1-1 0 0,-2 0 0 0 0,-52 1 567 0 0,-33 0 373 0 0,-203-7 790 0 0,134 5-1598 0 0,110-1-167 0 0,0 3-1 0 0,0 2 1 0 0,0 2 0 0 0,1 2-1 0 0,-54 15 1 0 0,46-5-354 0 0,-3 0-138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9:53.025"/>
    </inkml:context>
    <inkml:brush xml:id="br0">
      <inkml:brushProperty name="width" value="0.1" units="cm"/>
      <inkml:brushProperty name="height" value="0.1" units="cm"/>
      <inkml:brushProperty name="color" value="#E71224"/>
    </inkml:brush>
  </inkml:definitions>
  <inkml:trace contextRef="#ctx0" brushRef="#br0">1826 1271 1783 0 0,'-1'0'34'0'0,"0"0"0"0"0,0 0-1 0 0,0 0 1 0 0,0 0 0 0 0,0 1 0 0 0,0-1-1 0 0,0 0 1 0 0,0 1 0 0 0,1-1-1 0 0,-1 0 1 0 0,0 1 0 0 0,0 0-1 0 0,0-1 1 0 0,1 1 0 0 0,-1-1-1 0 0,0 1 1 0 0,-4 3 2001 0 0,4-16 1216 0 0,1 10-2794 0 0,0-1 0 0 0,-1 1 0 0 0,1 0 0 0 0,-1-1 0 0 0,1 1 0 0 0,-1 0 1 0 0,-1-4-1 0 0,-4-15 1635 0 0,6 20-1922 0 0,0 1 0 0 0,0-1 0 0 0,-1 0-1 0 0,1 0 1 0 0,0 0 0 0 0,-1 0 0 0 0,1 0 0 0 0,0 1-1 0 0,-1-1 1 0 0,1 0 0 0 0,-1 0 0 0 0,1 1 0 0 0,-1-1-1 0 0,0 0 1 0 0,-1 0 0 0 0,2 0-91 0 0,-1 1 1 0 0,1 0-1 0 0,0-1 0 0 0,-1 1 1 0 0,1-1-1 0 0,-1 1 0 0 0,1 0 0 0 0,0-1 1 0 0,-1 1-1 0 0,1-1 0 0 0,0 1 1 0 0,-1-1-1 0 0,1 1 0 0 0,0-1 1 0 0,0 0-1 0 0,0 1 0 0 0,-1-1 1 0 0,1 1-1 0 0,0-1 0 0 0,0 1 0 0 0,0-1 1 0 0,0 0-1 0 0,0 1 0 0 0,0-1 1 0 0,0 1-1 0 0,0-1 0 0 0,0 1 1 0 0,0-1-1 0 0,1-1 0 0 0,0-2 244 0 0,0-1 0 0 0,-1 1 0 0 0,1-1-1 0 0,-1 0 1 0 0,0 1 0 0 0,0-1 0 0 0,-1 1 0 0 0,-1-10 0 0 0,-3 3 227 0 0,5 10-525 0 0,-1 1 0 0 0,1 0 0 0 0,0-1 0 0 0,0 1 0 0 0,-1-1 0 0 0,1 1 0 0 0,0 0 0 0 0,0-1 0 0 0,0 1 0 0 0,0-1 0 0 0,0 1 0 0 0,0 0 0 0 0,-1-1 0 0 0,1 1 0 0 0,0-1 0 0 0,0 1 0 0 0,0-1 0 0 0,0 1 0 0 0,0-1 0 0 0,1 1 0 0 0,-1 0 0 0 0,0-1 0 0 0,0 1 0 0 0,0-1 0 0 0,0 1 0 0 0,0 0 0 0 0,1-1 0 0 0,-1 1 0 0 0,0-1 0 0 0,0 1 0 0 0,0 0 0 0 0,1-1 0 0 0,-1 1 0 0 0,0 0 0 0 0,1-1 0 0 0,-1 1 0 0 0,0 0 0 0 0,1 0 0 0 0,-1-1 0 0 0,0 1 0 0 0,1 0 0 0 0,-1 0 0 0 0,1-1 0 0 0,-1 1 0 0 0,0 0 0 0 0,1 0 0 0 0,0-1-16 0 0,0 1 1 0 0,0-1 0 0 0,0 1-1 0 0,1-1 1 0 0,-1 1-1 0 0,0-1 1 0 0,0 1-1 0 0,0 0 1 0 0,0 0 0 0 0,0 0-1 0 0,0-1 1 0 0,0 1-1 0 0,1 0 1 0 0,-1 0 0 0 0,0 0-1 0 0,2 1 1 0 0,11 0 55 0 0,2-9 385 0 0,-10 5-319 0 0,-4 2-106 0 0,1 0 42 0 0,1 0 0 0 0,-1 0 0 0 0,0-1 1 0 0,0 0-1 0 0,1 1 0 0 0,-1-1 1 0 0,0 0-1 0 0,0 0 0 0 0,-1-1 1 0 0,1 1-1 0 0,4-6 0 0 0,7-13 358 0 0,-1 0 1 0 0,-1-1-1 0 0,11-29 0 0 0,-15 29-289 0 0,-4 13-99 0 0,0 1-1 0 0,-1-1 0 0 0,0 0 0 0 0,0 0 1 0 0,-1-1-1 0 0,0 1 0 0 0,-1 0 0 0 0,0-1 1 0 0,-1 1-1 0 0,0-10 0 0 0,-1 5 38 0 0,1-1-1 0 0,0 1 1 0 0,1 0-1 0 0,5-23 1 0 0,-5 30-51 0 0,1-2-4 0 0,0 0 0 0 0,-1 0 0 0 0,0 0 0 0 0,-1 0 0 0 0,0 0 0 0 0,0 0 0 0 0,-1 0 0 0 0,0 1 0 0 0,0-1 0 0 0,-1 0 0 0 0,-1 0 0 0 0,1 1 0 0 0,-1-1 0 0 0,-6-11 0 0 0,-1 1 19 0 0,1-1 1 0 0,2 0-1 0 0,0 0 1 0 0,-6-27-1 0 0,-15-90 154 0 0,26 129-181 0 0,-1 0-1 0 0,1 0 1 0 0,-1 1 0 0 0,0-1-1 0 0,-1 1 1 0 0,0 0 0 0 0,0 0-1 0 0,-1 0 1 0 0,1 0 0 0 0,-1 1-1 0 0,-7-7 1 0 0,-3 0 21 0 0,0 0 0 0 0,-1 1 0 0 0,-25-15 0 0 0,21 16-32 0 0,-1 1 0 0 0,-1 2 0 0 0,1 0 0 0 0,-1 1 0 0 0,-36-7 0 0 0,45 11 0 0 0,-113-18 34 0 0,12 3-4 0 0,85 12-29 0 0,-177-35 33 0 0,154 34-24 0 0,1 2-1 0 0,-56 1 1 0 0,14 7-103 0 0,-116 17 1 0 0,174-15 17 0 0,1 3 1 0 0,0 1-1 0 0,0 1 1 0 0,1 2-1 0 0,0 1 1 0 0,-48 28-1 0 0,48-20-655 0 0,1 0 0 0 0,2 2-1 0 0,0 2 1 0 0,-47 50-1 0 0,26-20-810 0 0,0-3-39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34.707"/>
    </inkml:context>
    <inkml:brush xml:id="br0">
      <inkml:brushProperty name="width" value="0.1" units="cm"/>
      <inkml:brushProperty name="height" value="0.1" units="cm"/>
      <inkml:brushProperty name="color" value="#E71224"/>
    </inkml:brush>
  </inkml:definitions>
  <inkml:trace contextRef="#ctx0" brushRef="#br0">588 128 1839 0 0,'-27'-14'977'0'0,"-1"1"-1"0"0,-1 1 0 0 0,-43-11 1 0 0,37 13-980 0 0,-27-8 472 0 0,-116-18-1 0 0,161 35-591 0 0,1 1 0 0 0,0 0 0 0 0,0 1 0 0 0,0 1 0 0 0,0 0 0 0 0,-23 7 0 0 0,18-4-1984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36.280"/>
    </inkml:context>
    <inkml:brush xml:id="br0">
      <inkml:brushProperty name="width" value="0.1" units="cm"/>
      <inkml:brushProperty name="height" value="0.1" units="cm"/>
      <inkml:brushProperty name="color" value="#E71224"/>
    </inkml:brush>
  </inkml:definitions>
  <inkml:trace contextRef="#ctx0" brushRef="#br0">1131 117 3911 0 0,'-1'-1'46'0'0,"0"1"-1"0"0,0-1 0 0 0,0 0 0 0 0,-1 1 1 0 0,1-1-1 0 0,0 0 0 0 0,0 1 0 0 0,0 0 0 0 0,0-1 1 0 0,-1 1-1 0 0,0-1 0 0 0,-10-3 1092 0 0,16-14-289 0 0,-4 16-796 0 0,0 1 1 0 0,-1-1-1 0 0,1 1 0 0 0,-1-1 0 0 0,1 1 0 0 0,-1-1 0 0 0,0 1 0 0 0,0 0 0 0 0,1 0 0 0 0,-1-1 0 0 0,0 1 0 0 0,0 0 0 0 0,0 0 0 0 0,-1 0 0 0 0,1 0 1 0 0,0 0-1 0 0,0 0 0 0 0,0 0 0 0 0,-1 0 0 0 0,1 0 0 0 0,0 1 0 0 0,-1-1 0 0 0,-2 0 0 0 0,-3-2 138 0 0,0 0-1 0 0,0 1 1 0 0,-12-2-1 0 0,-12 1 329 0 0,0 1-1 0 0,-1 2 0 0 0,-33 4 0 0 0,31-2-166 0 0,-82 9 675 0 0,77-5-577 0 0,-1-2-1 0 0,0-2 1 0 0,-47-4-1 0 0,-168-42 1156 0 0,181 29-1329 0 0,56 12-232 0 0,0 0 0 0 0,-27-1 0 0 0,39 4-142 0 0,0 0 1 0 0,-1 0-1 0 0,1 1 1 0 0,0 0-1 0 0,0 0 1 0 0,0 1-1 0 0,0 0 1 0 0,0 0-1 0 0,0 0 1 0 0,0 1-1 0 0,-5 3 1 0 0,-9 7-3457 0 0,1 1-1164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37.061"/>
    </inkml:context>
    <inkml:brush xml:id="br0">
      <inkml:brushProperty name="width" value="0.1" units="cm"/>
      <inkml:brushProperty name="height" value="0.1" units="cm"/>
      <inkml:brushProperty name="color" value="#E71224"/>
    </inkml:brush>
  </inkml:definitions>
  <inkml:trace contextRef="#ctx0" brushRef="#br0">982 251 2527 0 0,'-1'-1'19'0'0,"1"0"0"0"0,-1 0 0 0 0,0 0 0 0 0,1 0 0 0 0,-1 0 0 0 0,0 0 0 0 0,0 0 0 0 0,0 0-1 0 0,0 1 1 0 0,0-1 0 0 0,0 0 0 0 0,0 0 0 0 0,0 1 0 0 0,0-1 0 0 0,0 1 0 0 0,0-1-1 0 0,-1 1 1 0 0,1-1 0 0 0,-2 1 0 0 0,-29-6 700 0 0,16 4-194 0 0,-24-7 1094 0 0,1-2 1 0 0,-77-31-1 0 0,85 25-811 0 0,21 11-525 0 0,0 1 0 0 0,-14-6-1 0 0,-101-29 987 0 0,-25-9-362 0 0,129 41-819 0 0,1 1-1 0 0,-2 1 1 0 0,1 0-1 0 0,-38-3 1 0 0,50 8-104 0 0,1 1-1 0 0,-1 0 1 0 0,0 0-1 0 0,0 1 1 0 0,0 0 0 0 0,0 1-1 0 0,1 0 1 0 0,-1 0 0 0 0,1 1-1 0 0,-1 0 1 0 0,1 0-1 0 0,0 1 1 0 0,0 0 0 0 0,-11 8-1 0 0,-37 36-1037 0 0,49-42 840 0 0,-15 14-422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38.081"/>
    </inkml:context>
    <inkml:brush xml:id="br0">
      <inkml:brushProperty name="width" value="0.1" units="cm"/>
      <inkml:brushProperty name="height" value="0.1" units="cm"/>
      <inkml:brushProperty name="color" value="#E71224"/>
    </inkml:brush>
  </inkml:definitions>
  <inkml:trace contextRef="#ctx0" brushRef="#br0">2301 96 2671 0 0,'-1'0'35'0'0,"0"1"-1"0"0,1-1 0 0 0,-1 0 0 0 0,0 1 0 0 0,0-1 0 0 0,0 0 0 0 0,1 0 0 0 0,-1 0 0 0 0,0 0 0 0 0,0 1 0 0 0,0-1 1 0 0,1-1-1 0 0,-1 1 0 0 0,0 0 0 0 0,-1 0 0 0 0,-12 1 516 0 0,9 0-356 0 0,-1 0 0 0 0,1 0 0 0 0,0 0 0 0 0,-1 0 0 0 0,1-1 0 0 0,-1 0 0 0 0,1 0 0 0 0,0 0 0 0 0,-1-1 0 0 0,1 1 0 0 0,-6-3 0 0 0,6 2-84 0 0,1 0-1 0 0,0 1 1 0 0,-1-1-1 0 0,1 1 0 0 0,-7 0 1 0 0,6 0 11 0 0,0 0-1 0 0,0 0 1 0 0,0-1 0 0 0,-8-1-1 0 0,-59-18 1556 0 0,62 17-1454 0 0,-2 0 1 0 0,1 1-1 0 0,0 0 0 0 0,0 1 0 0 0,-23 0 0 0 0,-55 10 76 0 0,68-5-232 0 0,0-2 0 0 0,-1 0 1 0 0,1-1-1 0 0,-37-4 0 0 0,5-3 233 0 0,1 2 0 0 0,-1 2-1 0 0,0 2 1 0 0,-90 13 0 0 0,96-5-282 0 0,0 0 151 0 0,-54 2-1 0 0,52-9 35 0 0,0-2 0 0 0,-1-2 0 0 0,-73-14 0 0 0,-116-38 418 0 0,195 46-582 0 0,-1 1-1 0 0,0 2 1 0 0,-47 1-1 0 0,-136 15-91 0 0,200-7-216 0 0,1 1 0 0 0,-1 2 0 0 0,1 1 0 0 0,-48 18 0 0 0,30-5-376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56:39.495"/>
    </inkml:context>
    <inkml:brush xml:id="br0">
      <inkml:brushProperty name="width" value="0.1" units="cm"/>
      <inkml:brushProperty name="height" value="0.1" units="cm"/>
      <inkml:brushProperty name="color" value="#E71224"/>
    </inkml:brush>
  </inkml:definitions>
  <inkml:trace contextRef="#ctx0" brushRef="#br0">1112 137 2327 0 0,'-72'-12'1133'0'0,"-38"-9"824"0"0,98 18-1670 0 0,-1 0 1 0 0,0 2 0 0 0,0-1-1 0 0,1 2 1 0 0,-1 0 0 0 0,0 0-1 0 0,0 1 1 0 0,1 1-1 0 0,-1 0 1 0 0,-16 5 0 0 0,11-2-85 0 0,-10 2 318 0 0,-44 6 0 0 0,61-12-396 0 0,0-1 0 0 0,0 0-1 0 0,0 0 1 0 0,0-1 0 0 0,0-1 0 0 0,1 0 0 0 0,-17-4 0 0 0,-75-31 807 0 0,-26-7-260 0 0,123 42-677 0 0,-38-10 171 0 0,-56-10 0 0 0,86 20-280 0 0,0 1-1 0 0,-1 0 0 0 0,1 1 1 0 0,-1 0-1 0 0,1 1 0 0 0,-1 1 1 0 0,1 0-1 0 0,-24 7 1 0 0,6 3-948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0:18.182"/>
    </inkml:context>
    <inkml:brush xml:id="br0">
      <inkml:brushProperty name="width" value="0.1" units="cm"/>
      <inkml:brushProperty name="height" value="0.1" units="cm"/>
      <inkml:brushProperty name="color" value="#E71224"/>
    </inkml:brush>
  </inkml:definitions>
  <inkml:trace contextRef="#ctx0" brushRef="#br0">221 233 4951 0 0,'1'-1'102'0'0,"0"1"-1"0"0,-1-1 0 0 0,1 1 0 0 0,0-1 1 0 0,-1 0-1 0 0,1 0 0 0 0,-1 1 0 0 0,1-1 1 0 0,-1 0-1 0 0,0 0 0 0 0,1 0 0 0 0,-1 1 1 0 0,0-1-1 0 0,1 0 0 0 0,-1 0 0 0 0,0 0 1 0 0,0 0-1 0 0,0 0 0 0 0,0 0 0 0 0,0 1 1 0 0,0-3-1 0 0,3-23 4345 0 0,-3-24 928 0 0,14 45-3431 0 0,-14 4-1879 0 0,1 0 0 0 0,-1-1 0 0 0,1 1 0 0 0,0 0 0 0 0,-1 0 0 0 0,1 0 0 0 0,0 0 0 0 0,0 0 0 0 0,0 0 0 0 0,0 1 0 0 0,0-1 0 0 0,0 0-1 0 0,0 0 1 0 0,0 1 0 0 0,0-1 0 0 0,0 0 0 0 0,0 1 0 0 0,0-1 0 0 0,0 1 0 0 0,1 0 0 0 0,-1-1 0 0 0,0 1 0 0 0,0 0 0 0 0,1 0 0 0 0,-1-1 0 0 0,0 1 0 0 0,0 0 0 0 0,1 0 0 0 0,-1 1 0 0 0,0-1 0 0 0,0 0 0 0 0,1 0 0 0 0,-1 1 0 0 0,0-1 0 0 0,0 0 0 0 0,0 1 0 0 0,1-1 0 0 0,-1 1 0 0 0,0 0 0 0 0,0-1 0 0 0,0 1 0 0 0,0 0 0 0 0,2 1-1 0 0,0 0 10 0 0,1 0-1 0 0,0-1 0 0 0,0 1 0 0 0,0-1 0 0 0,0 0 0 0 0,0 0 0 0 0,0 0 0 0 0,6 0 0 0 0,13 2 242 0 0,18 8 163 0 0,-24-9-251 0 0,-1-1 0 0 0,0-1-1 0 0,1-1 1 0 0,26-4-1 0 0,-20 3-139 0 0,5-3 20 0 0,27-7 0 0 0,-29 6 28 0 0,34-5 0 0 0,174-20 247 0 0,-219 29-355 0 0,1 1-1 0 0,0 0 1 0 0,16 2 0 0 0,0 0-1 0 0,10-2-13 0 0,-23 0 1 0 0,1 1 0 0 0,-1 1 0 0 0,29 4 0 0 0,39 6 87 0 0,-50-8-72 0 0,47 0-28 0 0,66 9 64 0 0,-118-10-37 0 0,25 2 74 0 0,-41-2-88 0 0,0-1 0 0 0,0 0 0 0 0,0-2-1 0 0,26-2 1 0 0,-28 1 37 0 0,1-1 1 0 0,-1 0-1 0 0,0-1 0 0 0,0 0 1 0 0,-1-1-1 0 0,18-9 0 0 0,-31 14-48 0 0,0 0-1 0 0,1 0 1 0 0,-1 0-1 0 0,0-1 1 0 0,1 1-1 0 0,-1 0 1 0 0,0 0-1 0 0,0 0 1 0 0,1-1-1 0 0,-1 1 1 0 0,0 0-1 0 0,1 0 1 0 0,-1 0 0 0 0,0-1-1 0 0,0 1 1 0 0,0 0-1 0 0,1-1 1 0 0,-1 1-1 0 0,0 0 1 0 0,0 0-1 0 0,0-1 1 0 0,0 1-1 0 0,1 0 1 0 0,-1-1-1 0 0,0 1 1 0 0,0 0-1 0 0,0-1 1 0 0,0 1 0 0 0,0 0-1 0 0,0-1 1 0 0,0 1-1 0 0,0-1 1 0 0,0 1-1 0 0,0 0 1 0 0,0-1-1 0 0,0 1 1 0 0,0 0-1 0 0,0-1 1 0 0,-1 1-1 0 0,1 0 1 0 0,0-1-1 0 0,0 1 1 0 0,0 0-1 0 0,0 0 1 0 0,-1-1 0 0 0,1 1-1 0 0,0 0 1 0 0,0-1-1 0 0,-1 1 1 0 0,1 0-1 0 0,0 0 1 0 0,-1-1-1 0 0,-15-6 104 0 0,15 6-99 0 0,-15-7 5 0 0,6 3 3 0 0,0 0-1 0 0,0 0 0 0 0,-14-3 0 0 0,5 2-13 0 0,11 4 0 0 0,0-1 0 0 0,-1 1 0 0 0,-14-1 0 0 0,-23-2 0 0 0,26 2 0 0 0,1 2 0 0 0,-27 0 0 0 0,27 2 1 0 0,-96 9 9 0 0,82-5 0 0 0,-148 14 33 0 0,149-19-32 0 0,0-2 0 0 0,-33-5 0 0 0,32 2 4 0 0,-61 1 1 0 0,44 7-16 0 0,-75 15 0 0 0,-49 21 0 0 0,18-3 0 0 0,87-23 0 0 0,1-4 0 0 0,-105 2 0 0 0,156-11 0 0 0,1 1 0 0 0,-1 1 0 0 0,1 1 0 0 0,-1 0 0 0 0,1 1 0 0 0,-30 12 0 0 0,45-16 0 0 0,0 0 0 0 0,1 0 0 0 0,-1 0 0 0 0,0 0 0 0 0,1 1 0 0 0,-1-1 0 0 0,1 0 0 0 0,-1 1 0 0 0,0-1 0 0 0,1 0 0 0 0,-1 1 0 0 0,1-1 0 0 0,-1 1 0 0 0,1-1 0 0 0,-1 1 0 0 0,1-1 0 0 0,-1 1 0 0 0,1-1 0 0 0,0 1 0 0 0,-1 0 0 0 0,1-1 0 0 0,0 1 0 0 0,-1 0 0 0 0,1 0 0 0 0,1 0 0 0 0,-1 0 0 0 0,0 0 0 0 0,1 0 0 0 0,-1-1 0 0 0,1 1 0 0 0,-1 0 0 0 0,1 0 0 0 0,0-1 0 0 0,-1 1 0 0 0,1 0 0 0 0,-1-1 0 0 0,1 1 0 0 0,0-1 0 0 0,0 1 0 0 0,0-1 0 0 0,-1 1 0 0 0,1-1 0 0 0,1 1 0 0 0,17 13 0 0 0,-15-11 0 0 0,1 1 0 0 0,0-1 0 0 0,0 0 0 0 0,5 3 0 0 0,5 1 0 0 0,-5-2 0 0 0,1-1 0 0 0,-1 0 0 0 0,1 0 0 0 0,19 4 0 0 0,-23-8-43 0 0,0 1-1 0 0,0 1 0 0 0,-1 0 1 0 0,1 0-1 0 0,-1 0 1 0 0,1 0-1 0 0,11 8 1 0 0,-16-9-3 0 0,1 1 1 0 0,-1 0 0 0 0,0 1 0 0 0,1-1-1 0 0,-1 0 1 0 0,0 1 0 0 0,0-1-1 0 0,-1 1 1 0 0,1 0 0 0 0,0-1-1 0 0,-1 1 1 0 0,0 0 0 0 0,0 0-1 0 0,0 0 1 0 0,0 0 0 0 0,0 0-1 0 0,0 0 1 0 0,-1 0 0 0 0,1 5-1 0 0,-1 41-3719 0 0,-1-22-4183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0:20.271"/>
    </inkml:context>
    <inkml:brush xml:id="br0">
      <inkml:brushProperty name="width" value="0.1" units="cm"/>
      <inkml:brushProperty name="height" value="0.1" units="cm"/>
      <inkml:brushProperty name="color" value="#66CC00"/>
    </inkml:brush>
  </inkml:definitions>
  <inkml:trace contextRef="#ctx0" brushRef="#br0">406 1564 5063 0 0,'0'-3'35'0'0,"-1"1"0"0"0,1-1 0 0 0,0 0 0 0 0,1 1 0 0 0,-1-1-1 0 0,0 0 1 0 0,1 1 0 0 0,-1-1 0 0 0,1 1 0 0 0,0-1-1 0 0,0 1 1 0 0,0-1 0 0 0,0 1 0 0 0,0 0 0 0 0,1 0 0 0 0,2-5-1 0 0,46-43 2606 0 0,-45 44-2432 0 0,-1 0-1 0 0,0 0 1 0 0,0-1-1 0 0,-1 1 0 0 0,0-1 1 0 0,0 0-1 0 0,0 0 0 0 0,-1 0 1 0 0,0-1-1 0 0,-1 1 1 0 0,1 0-1 0 0,-1-9 0 0 0,-4-16 784 0 0,2 26-813 0 0,0 0-1 0 0,1 1 0 0 0,0-1 0 0 0,0 0 0 0 0,0 0 0 0 0,0 1 0 0 0,1-1 1 0 0,0 0-1 0 0,2-6 0 0 0,-2 10-99 0 0,0-2 192 0 0,0 0 0 0 0,0 1 0 0 0,0-1 0 0 0,1 1 0 0 0,0-1 0 0 0,0 1 0 0 0,3-5 0 0 0,-4 7-207 0 0,0 0 0 0 0,0 0 0 0 0,1 1 0 0 0,-1-1 0 0 0,0 0 0 0 0,0 1 0 0 0,0-1 0 0 0,1 1 0 0 0,-1-1 0 0 0,0 1 0 0 0,1-1 0 0 0,-1 1 0 0 0,0 0 0 0 0,1 0 0 0 0,-1 0 0 0 0,0 0 0 0 0,1 0 0 0 0,-1 0 0 0 0,1 0 0 0 0,-1 0 0 0 0,0 1 0 0 0,1-1 0 0 0,-1 0 0 0 0,2 2 0 0 0,12 0 188 0 0,-1 0 0 0 0,1 0 0 0 0,0-1 1 0 0,-1-1-1 0 0,27-3 0 0 0,10 0 490 0 0,-38 4-535 0 0,-1-1 0 0 0,1 1 0 0 0,16 4 0 0 0,-9-1-38 0 0,34 0 1 0 0,2 1 126 0 0,-37-3-117 0 0,1-1 1 0 0,23-1-1 0 0,-21-1 58 0 0,32 4 1 0 0,35 10 93 0 0,-54-6-185 0 0,1-2 1 0 0,0-1 0 0 0,1-2 0 0 0,60-4 0 0 0,37-5 144 0 0,-46 5-180 0 0,-6-7 7 0 0,-71 8-89 0 0,-1 0-1 0 0,1-1 1 0 0,11-3-1 0 0,14-3 51 0 0,2 1-29 0 0,-27 4-42 0 0,0 1-1 0 0,0 0 1 0 0,13 1 0 0 0,81-10 201 0 0,-77 11-176 0 0,42-7 0 0 0,-28 7-21 0 0,-8 0 42 0 0,15-3 32 0 0,0-3 1 0 0,49-11-1 0 0,-83 13-52 0 0,-1 2 1 0 0,1-1-1 0 0,0 2 0 0 0,0 0 1 0 0,21 1-1 0 0,-19 3-20 0 0,-14-2-4 0 0,1 0 0 0 0,0-1 0 0 0,0 1 0 0 0,0-1-1 0 0,-1 1 1 0 0,1-1 0 0 0,0 0 0 0 0,0-1 0 0 0,0 1 0 0 0,0-1-1 0 0,0 0 1 0 0,5-1 0 0 0,-6 1-9 0 0,-1 0 0 0 0,1 0 0 0 0,0 1 0 0 0,0-1 0 0 0,-1 1 0 0 0,1 0 0 0 0,0 0 0 0 0,0 0 0 0 0,-1 0 0 0 0,1 0 0 0 0,4 1 0 0 0,19 0 0 0 0,-21-2 8 0 0,0 1 1 0 0,0 0-1 0 0,-1 0 1 0 0,1 0-1 0 0,0 0 0 0 0,0 1 1 0 0,0 0-1 0 0,0 0 0 0 0,5 3 1 0 0,-5-3-3 0 0,0 1 0 0 0,0-1 0 0 0,0 0 0 0 0,0 0 0 0 0,0-1 0 0 0,0 1 1 0 0,0-1-1 0 0,8-1 0 0 0,50-8 122 0 0,-43 6-84 0 0,14-1 29 0 0,-29 4-55 0 0,0-1 0 0 0,-1 1 1 0 0,1-1-1 0 0,-1 0 0 0 0,1 0 0 0 0,-1-1 0 0 0,1 1 0 0 0,-1-1 0 0 0,6-3 0 0 0,-9 5-13 0 0,0-1-1 0 0,0 1 1 0 0,0-1-1 0 0,-1 1 0 0 0,1-1 1 0 0,0 0-1 0 0,0 1 1 0 0,0-1-1 0 0,0 0 0 0 0,-1 0 1 0 0,1 0-1 0 0,0 0 0 0 0,-1 1 1 0 0,1-1-1 0 0,-1 0 1 0 0,1 0-1 0 0,-1 0 0 0 0,1 0 1 0 0,-1 0-1 0 0,0 0 1 0 0,1-1-1 0 0,-1 1 0 0 0,0 0 1 0 0,0 0-1 0 0,0 0 0 0 0,0 0 1 0 0,0 0-1 0 0,0 0 1 0 0,0 0-1 0 0,0 0 0 0 0,0 0 1 0 0,-1 0-1 0 0,1-1 1 0 0,0 1-1 0 0,-1 0 0 0 0,1 0 1 0 0,-1 0-1 0 0,1 0 0 0 0,-1 1 1 0 0,1-1-1 0 0,-1 0 1 0 0,0 0-1 0 0,0 0 0 0 0,0 0 1 0 0,-10-13 73 0 0,1 0-1 0 0,0-1 1 0 0,1 0 0 0 0,1 0 0 0 0,-7-19-1 0 0,-6-6 114 0 0,-15-79 137 0 0,33 108-300 0 0,0 0 0 0 0,1 0-1 0 0,1 0 1 0 0,0 0 0 0 0,1 0-1 0 0,0 0 1 0 0,2-16 0 0 0,3-4 112 0 0,11-39-1 0 0,-8 39-116 0 0,-6 21-16 0 0,-1 0-1 0 0,0-1 1 0 0,-1 1 0 0 0,0-1-1 0 0,-1-11 1 0 0,0-32 17 0 0,3-42 215 0 0,-2 71-206 0 0,-1 15-27 0 0,0 1 0 0 0,0 0 1 0 0,-2 0-1 0 0,1 0 0 0 0,-1 0 0 0 0,-7-15 1 0 0,-6-23 13 0 0,5 9-5 0 0,5 18 15 0 0,-6-36 0 0 0,9 42-20 0 0,0 0 0 0 0,-1 1 1 0 0,-1 0-1 0 0,-7-17 0 0 0,10 27-8 0 0,1 0-2 0 0,0 0 0 0 0,-1 0 0 0 0,1 0 0 0 0,-1 1 0 0 0,0-1 0 0 0,0 0 0 0 0,0 1 0 0 0,0 0 0 0 0,-1-1 0 0 0,1 1 0 0 0,-1 0 0 0 0,1 0 0 0 0,-1 0 0 0 0,0 1 0 0 0,1-1 0 0 0,-1 1 0 0 0,0-1 0 0 0,0 1 0 0 0,0 0 0 0 0,0 0 0 0 0,-1 0 0 0 0,1 1 0 0 0,0-1 0 0 0,-5 0 0 0 0,-7 1 0 0 0,1 1 0 0 0,-1 0 0 0 0,1 1 0 0 0,-21 5 0 0 0,-11 1 0 0 0,-147 20 64 0 0,51-4-54 0 0,-28 3 44 0 0,65-17-54 0 0,-59 8 0 0 0,125-14 0 0 0,27-4 0 0 0,1 1 0 0 0,-17 4 0 0 0,2-1 34 0 0,-48 4 0 0 0,66-8-38 0 0,-142-2 23 0 0,7-1 26 0 0,-50 5-45 0 0,166 0 10 0 0,3 0 17 0 0,-29-2 0 0 0,9-1-27 0 0,29 1 0 0 0,0 0 0 0 0,1-1 0 0 0,-26-5 0 0 0,26 3 16 0 0,0 0 0 0 0,0 1 0 0 0,-21 0 0 0 0,-39-4-16 0 0,56 3 0 0 0,-17 0 0 0 0,-18-3 0 0 0,47 5 5 0 0,0-1 0 0 0,1 0 1 0 0,-1-1-1 0 0,1 1 0 0 0,0-1 0 0 0,0 0 0 0 0,0 0 1 0 0,0-1-1 0 0,0 1 0 0 0,-7-9 0 0 0,-3-1 2 0 0,12 11-7 0 0,0 0 0 0 0,0 0 0 0 0,0 0 0 0 0,0 0 0 0 0,0 1 0 0 0,0-1 0 0 0,0 1 0 0 0,0 0 0 0 0,-1 0 0 0 0,1 0 0 0 0,0 1 0 0 0,-1-1 0 0 0,1 1 0 0 0,-1 0 0 0 0,1 0 0 0 0,0 0 0 0 0,-1 0 0 0 0,1 0 0 0 0,-1 1 0 0 0,-4 1 0 0 0,-5 2 0 0 0,1 1 0 0 0,-1 0 0 0 0,-22 13 0 0 0,12-6 0 0 0,15-7 0 0 0,1 0 0 0 0,0 1 0 0 0,0 0 0 0 0,1 0 0 0 0,0 1 0 0 0,0 0 0 0 0,0 0 0 0 0,-8 13 0 0 0,-5 5 0 0 0,16-20 0 0 0,0-1 0 0 0,0 1 0 0 0,0-1 0 0 0,0 1 0 0 0,0 0 0 0 0,1 0 0 0 0,0 0 0 0 0,0 1 0 0 0,1-1 0 0 0,-1 0 0 0 0,1 1 0 0 0,-1 7 0 0 0,-2 26 0 0 0,0-8 0 0 0,2 0 0 0 0,1 53 0 0 0,2-57 0 0 0,-3 40 0 0 0,-15 46 0 0 0,0-2 0 0 0,16-82 0 0 0,5 49 0 0 0,1 0 0 0 0,-4-30 0 0 0,1-32 0 0 0,-2 0 0 0 0,0 0 0 0 0,0 0 0 0 0,-2 0 0 0 0,-5 25 0 0 0,7-39 0 0 0,-2 4 0 0 0,0 0 0 0 0,0 1 0 0 0,0-1 0 0 0,-6 9 0 0 0,6-12 0 0 0,1-1 0 0 0,-1 1 0 0 0,-1-1 0 0 0,1 0 0 0 0,0 0 0 0 0,0 0 0 0 0,-1 0 0 0 0,1 0 0 0 0,-1-1 0 0 0,0 1 0 0 0,1-1 0 0 0,-5 2 0 0 0,-2 2-765 0 0,0 0 0 0 0,0 1 0 0 0,1 0 0 0 0,0 1 0 0 0,0 0 0 0 0,-11 12 0 0 0,-7 7-3540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13.782"/>
    </inkml:context>
    <inkml:brush xml:id="br0">
      <inkml:brushProperty name="width" value="0.1" units="cm"/>
      <inkml:brushProperty name="height" value="0.1" units="cm"/>
      <inkml:brushProperty name="color" value="#E71224"/>
    </inkml:brush>
  </inkml:definitions>
  <inkml:trace contextRef="#ctx0" brushRef="#br0">3470 92 1375 0 0,'-10'-1'363'0'0,"-1"0"-1"0"0,0-1 1 0 0,1 0-1 0 0,-13-5 1 0 0,-5-1 138 0 0,-75-13 998 0 0,-2 4 0 0 0,-108-3 0 0 0,196 19-1383 0 0,-308-11 1500 0 0,247 13-1519 0 0,-1 4 1 0 0,-104 18-1 0 0,131-12-356 0 0</inkml:trace>
  <inkml:trace contextRef="#ctx0" brushRef="#br0" timeOffset="1">1719 213 2303 0 0,'0'-1'69'0'0,"0"0"0"0"0,0 1 0 0 0,-1-1 0 0 0,1 0 0 0 0,0 0 0 0 0,-1 1 0 0 0,1-1 0 0 0,0 1 0 0 0,-1-1 0 0 0,1 0 0 0 0,-1 1 0 0 0,1-1 0 0 0,-1 1 0 0 0,1-1 0 0 0,-1 1 0 0 0,0-1 0 0 0,1 1 0 0 0,-1-1 0 0 0,0 1 0 0 0,1 0 0 0 0,-1-1 0 0 0,0 1 0 0 0,1 0 0 0 0,-1 0-1 0 0,0 0 1 0 0,0-1 0 0 0,1 1 0 0 0,-1 0 0 0 0,0 0 0 0 0,0 0 0 0 0,-1 0 0 0 0,-7-1 610 0 0,-12-2-502 0 0,1 1-1 0 0,0 1 1 0 0,-1 0 0 0 0,1 2 0 0 0,-1 1 0 0 0,-26 5 0 0 0,-43 2-34 0 0,-138-15 206 0 0,15 0-21 0 0,-336 19-26 0 0,461-8-362 0 0,-168 33 1 0 0,159-18-60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0:25.820"/>
    </inkml:context>
    <inkml:brush xml:id="br0">
      <inkml:brushProperty name="width" value="0.1" units="cm"/>
      <inkml:brushProperty name="height" value="0.1" units="cm"/>
      <inkml:brushProperty name="color" value="#66CC00"/>
    </inkml:brush>
  </inkml:definitions>
  <inkml:trace contextRef="#ctx0" brushRef="#br0">866 1258 2471 0 0,'-6'1'48'0'0,"0"0"-1"0"0,1 1 0 0 0,-1-1 1 0 0,1 1-1 0 0,0 0 0 0 0,-1 0 0 0 0,1 1 1 0 0,-9 5-1 0 0,-10 5 63 0 0,12-9 124 0 0,1-1 0 0 0,-1 0 0 0 0,0 0 0 0 0,-1-1 0 0 0,1-1 0 0 0,-20 0 0 0 0,15-1 167 0 0,0 1 0 0 0,-25 5-1 0 0,-79 32 1576 0 0,112-36-1740 0 0,0 0-1 0 0,0 0 1 0 0,0-1-1 0 0,0 0 1 0 0,-1 0-1 0 0,-9-1 1 0 0,-5-1 1395 0 0,-28-6 1 0 0,52 7-1566 0 0,-1 0 0 0 0,1 0 0 0 0,0 0 1 0 0,-1 0-1 0 0,1 0 0 0 0,-1 0 0 0 0,1 0 0 0 0,-1-1 0 0 0,1 1 0 0 0,-1 0 0 0 0,1 0 0 0 0,-1-1 0 0 0,1 1 0 0 0,0 0 0 0 0,-1 0 0 0 0,1-1 0 0 0,0 1 0 0 0,-1 0 0 0 0,1-1 0 0 0,0 1 0 0 0,-1 0 1 0 0,1-1-1 0 0,-1 0 0 0 0,1 1-11 0 0,0-1 0 0 0,1 1 0 0 0,-1 0 0 0 0,0 0 0 0 0,0-1 0 0 0,0 1 0 0 0,0 0 1 0 0,0 0-1 0 0,0 0 0 0 0,0-1 0 0 0,1 1 0 0 0,-1 0 0 0 0,0 0 0 0 0,0 0 0 0 0,0-1 0 0 0,1 1 1 0 0,-1 0-1 0 0,0 0 0 0 0,0 0 0 0 0,0 0 0 0 0,1 0 0 0 0,-1-1 0 0 0,0 1 0 0 0,0 0 0 0 0,1 0 0 0 0,-1 0 1 0 0,0 0-1 0 0,0 0 0 0 0,1 0 0 0 0,-1 0 0 0 0,0 0 0 0 0,0 0 0 0 0,1 0 0 0 0,-1 0 0 0 0,0 0 1 0 0,0 0-1 0 0,1 0 0 0 0,-1 0 0 0 0,25-1 1045 0 0,25-4 0 0 0,6-1-156 0 0,57-6 265 0 0,-75 8-819 0 0,52-12-1 0 0,4-1 168 0 0,309 0 345 0 0,-376 17-855 0 0,84 1 171 0 0,176-4 290 0 0,-234 2-374 0 0,99 12 1 0 0,45 17-71 0 0,-20-21 54 0 0,-161-7-96 0 0,132-11 435 0 0,-114 10-391 0 0,-20 0-45 0 0,1 1 1 0 0,14 1-1 0 0,-23 0-20 0 0,-1 0 0 0 0,1 1 0 0 0,-1-1 0 0 0,0 1 0 0 0,1 0 0 0 0,-1 0 0 0 0,0 0 0 0 0,8 6 0 0 0,-7-3-1 0 0,0-1 0 0 0,1 0 0 0 0,-1-1 0 0 0,0 0 0 0 0,1 0 0 0 0,0 0 0 0 0,0 0 0 0 0,0-1 0 0 0,0-1 0 0 0,0 1 0 0 0,12 0 0 0 0,4 1 9 0 0,-6-1 5 0 0,1-1-1 0 0,0 0 1 0 0,19-2 0 0 0,-34 0-5 0 0,0 1 0 0 0,0-1 0 0 0,1 0 0 0 0,-1 0 0 0 0,0 0 0 0 0,0-1 0 0 0,0 1 1 0 0,0-1-1 0 0,0 0 0 0 0,0 0 0 0 0,4-3 0 0 0,24-30 386 0 0,-29 33-371 0 0,2-3 16 0 0,-1-1-1 0 0,1 0 1 0 0,-1 0-1 0 0,0-1 1 0 0,0 1-1 0 0,-1-1 1 0 0,0 1-1 0 0,2-13 1 0 0,5-59 364 0 0,-5 41-351 0 0,3-40 234 0 0,-4 32-136 0 0,2 1 0 0 0,13-49-1 0 0,15-52-14 0 0,-30 125-125 0 0,-1 0 0 0 0,-1 0 0 0 0,-1 0 1 0 0,-1 0-1 0 0,-3-21 0 0 0,2 19 1 0 0,0 1 0 0 0,1-1 1 0 0,2 1-1 0 0,3-27 0 0 0,7-6-12 0 0,-6 32 0 0 0,0-1 0 0 0,-2 1 0 0 0,0-1 0 0 0,-1-40 0 0 0,-2 60 0 0 0,-1 0 0 0 0,1 0 0 0 0,0 0 0 0 0,-1 0 0 0 0,0 0 0 0 0,0 0 0 0 0,0 0 0 0 0,0 1 0 0 0,0-1 0 0 0,0 0 0 0 0,-1 1 0 0 0,1-1 0 0 0,-1 1 0 0 0,1-1 0 0 0,-1 1 0 0 0,0 0 0 0 0,0 0 0 0 0,0 0 0 0 0,-1 0 0 0 0,1 0 0 0 0,0 0 0 0 0,-1 1 0 0 0,1-1 0 0 0,-1 1 0 0 0,0-1 0 0 0,1 1 0 0 0,-1 0 0 0 0,-4-1 0 0 0,-5 0 0 0 0,0 0 0 0 0,0 1 0 0 0,0 0 0 0 0,0 1 0 0 0,-20 3 0 0 0,-4-1 0 0 0,-133-13 0 0 0,127 7 0 0 0,-4 2 0 0 0,-71 6 0 0 0,-17 0 0 0 0,91-5 0 0 0,23 1 0 0 0,-36-3 0 0 0,7-5 10 0 0,-98-18 44 0 0,78 10-54 0 0,-1 4 0 0 0,-119-8 0 0 0,128 20 0 0 0,-25-2 0 0 0,-8-3 0 0 0,-57-6 0 0 0,-59-25 0 0 0,168 32-2 0 0,-12-3 15 0 0,29 3-1 0 0,1 2-1 0 0,-1 0 1 0 0,-38 3 0 0 0,14 0-6 0 0,-60 6-6 0 0,-3-1 0 0 0,71-4 0 0 0,-45 8 0 0 0,-9 1 0 0 0,69-7 0 0 0,-1 1 0 0 0,1 1 0 0 0,0 1 0 0 0,1 1 0 0 0,-29 14 0 0 0,53-22 0 0 0,-45 22 0 0 0,43-20 0 0 0,-1 0 0 0 0,1 0 0 0 0,0 0 0 0 0,0 1 0 0 0,1 0 0 0 0,-1-1 0 0 0,0 1 0 0 0,1 0 0 0 0,-1 0 0 0 0,-2 7 0 0 0,3-7-3 0 0,1 0 0 0 0,0 0-1 0 0,0-1 1 0 0,0 1 0 0 0,0 0 0 0 0,1 0 0 0 0,-1 0-1 0 0,1 1 1 0 0,0-1 0 0 0,0 0 0 0 0,0 0 0 0 0,0 0-1 0 0,0 0 1 0 0,1 0 0 0 0,-1 0 0 0 0,1 0 0 0 0,0 0-1 0 0,0 0 1 0 0,3 5 0 0 0,14 35 3 0 0,41 68 0 0 0,-55-103 0 0 0,6 13 0 0 0,-1-1 0 0 0,-2 2 0 0 0,0-1 0 0 0,-1 1 0 0 0,4 28 0 0 0,12 43 0 0 0,-14-64 0 0 0,6 51 0 0 0,2 10 0 0 0,-8-60 0 0 0,-2 0 0 0 0,-1 0 0 0 0,1 55 0 0 0,-12 106 0 0 0,5-188 0 0 0,0 0 0 0 0,0 1 0 0 0,0-1 0 0 0,0 0 0 0 0,0 1 0 0 0,-1-1 0 0 0,0 0 0 0 0,1 0 0 0 0,-1 0 0 0 0,0 0 0 0 0,0-1 0 0 0,-1 1 0 0 0,1 0 0 0 0,-3 1 0 0 0,-7 10-27 0 0,-2 5-1008 0 0,2 0-1 0 0,0 0 0 0 0,1 1 1 0 0,-12 31-1 0 0,6-10-7143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4:25.959"/>
    </inkml:context>
    <inkml:brush xml:id="br0">
      <inkml:brushProperty name="width" value="0.1" units="cm"/>
      <inkml:brushProperty name="height" value="0.1" units="cm"/>
      <inkml:brushProperty name="color" value="#66CC00"/>
    </inkml:brush>
  </inkml:definitions>
  <inkml:trace contextRef="#ctx0" brushRef="#br0">2430 1204 1087 0 0,'-1'-3'109'0'0,"0"0"-1"0"0,0 0 1 0 0,0 0-1 0 0,1 0 1 0 0,-1 0-1 0 0,1 0 1 0 0,-1-6-1 0 0,1 8-63 0 0,0 1 0 0 0,0-1 0 0 0,0 0 0 0 0,0 0 0 0 0,0 1-1 0 0,0-1 1 0 0,0 0 0 0 0,0 1 0 0 0,0-1 0 0 0,1 0 0 0 0,-1 0 0 0 0,0 1 0 0 0,0-1-1 0 0,1 0 1 0 0,-1 1 0 0 0,0-1 0 0 0,1 0 0 0 0,-1 1 0 0 0,1-1 0 0 0,-1 0 0 0 0,1 1-1 0 0,-1-1 1 0 0,1 1 0 0 0,-1-1 0 0 0,1 1 0 0 0,0-1 0 0 0,-1 1 0 0 0,1 0-1 0 0,-1-1 1 0 0,1 1 0 0 0,0 0 0 0 0,0-1 0 0 0,-1 1 0 0 0,1 0 0 0 0,0 0 0 0 0,0 0-1 0 0,0 0-20 0 0,-1 0 0 0 0,1 0 0 0 0,-1 0-1 0 0,1 0 1 0 0,-1 1 0 0 0,1-1-1 0 0,-1 0 1 0 0,1 0 0 0 0,-1 1-1 0 0,1-1 1 0 0,-1 0 0 0 0,0 1-1 0 0,1-1 1 0 0,-1 1 0 0 0,0-1 0 0 0,1 0-1 0 0,-1 1 1 0 0,0-1 0 0 0,1 1-1 0 0,-1-1 1 0 0,0 1 0 0 0,0-1-1 0 0,1 1 1 0 0,5 17 19 0 0,-1-3-47 0 0,-3-12 4 0 0,-3-3 0 0 0,1 1 0 0 0,0 0 0 0 0,0-1 0 0 0,0 1 0 0 0,0-1 0 0 0,-1 1 0 0 0,1-1 0 0 0,0 1 0 0 0,0-1 0 0 0,-1 1 0 0 0,1-1 0 0 0,0 1 0 0 0,-1-1 0 0 0,1 1 0 0 0,-1-1 0 0 0,1 0 0 0 0,-1 1 0 0 0,1-1 0 0 0,-1 1 0 0 0,-5 6 0 0 0,2 2 74 0 0,2-4-431 0 0,1 1 0 0 0,-2-1 0 0 0,1 0 0 0 0,-1 0-1 0 0,-5 7 1 0 0,4-8 1763 0 0,4-4-1331 0 0,-1 0-1 0 0,1 0 1 0 0,0 1-1 0 0,-1-1 1 0 0,1 0-1 0 0,0 0 1 0 0,0 1-1 0 0,0-1 0 0 0,-1 0 1 0 0,1 1-1 0 0,0-1 1 0 0,0 0-1 0 0,0 1 1 0 0,0-1-1 0 0,0 0 1 0 0,-1 1-1 0 0,1-1 1 0 0,0 0-1 0 0,0 1 1 0 0,0-1-1 0 0,0 0 1 0 0,0 1-1 0 0,0-1 0 0 0,0 0 1 0 0,0 1-1 0 0,0-1 1 0 0,0 0-1 0 0,1 1 1 0 0,-1-1-1 0 0,0 1 1 0 0,-1 13 1200 0 0,-2-10-786 0 0,-2-9-247 0 0,3 4-131 0 0,1-1 0 0 0,0 0 0 0 0,0 1-1 0 0,-1-1 1 0 0,1 1 0 0 0,-1-1 0 0 0,1 1-1 0 0,-1 0 1 0 0,0 0 0 0 0,1 0 0 0 0,-1 0-1 0 0,0 0 1 0 0,0 0 0 0 0,0 0 0 0 0,0 0-1 0 0,0 1 1 0 0,0-1 0 0 0,0 1 0 0 0,0 0-1 0 0,0-1 1 0 0,0 1 0 0 0,0 0 0 0 0,0 0-1 0 0,0 0 1 0 0,0 0 0 0 0,0 1 0 0 0,0-1-1 0 0,0 1 1 0 0,0-1 0 0 0,-2 1 0 0 0,-11 4-55 0 0,-1-1 0 0 0,0 0 0 0 0,-16 0 0 0 0,20-2 168 0 0,0 1 0 0 0,1 0 1 0 0,-13 4-1 0 0,-1 2 140 0 0,18-8-310 0 0,1 0-1 0 0,-1-1 1 0 0,1 1 0 0 0,0-1 0 0 0,-1 0-1 0 0,-7-2 1 0 0,6 2 41 0 0,0-1 1 0 0,0 1-1 0 0,-10 1 0 0 0,-2 1 269 0 0,-38-2-1 0 0,25-1-156 0 0,-95-3 1043 0 0,114 5-1111 0 0,1-2 0 0 0,0 1-1 0 0,0-2 1 0 0,0 0 0 0 0,0 0-1 0 0,-17-7 1 0 0,21 7-44 0 0,1-1-1 0 0,0 1 1 0 0,-1 1 0 0 0,1 0-1 0 0,-1 0 1 0 0,1 0 0 0 0,-1 1 0 0 0,-13 2-1 0 0,-7 2 8 0 0,-34 10 0 0 0,0 0-43 0 0,26-7-40 0 0,13-2 60 0 0,0-1 1 0 0,-35 0 0 0 0,40-2 38 0 0,0 0-1 0 0,0 1 0 0 0,1 1 0 0 0,-35 11 1 0 0,13-3-45 0 0,27-10 17 0 0,0 0-1 0 0,-14 1 0 0 0,-16 2 433 0 0,32-4-336 0 0,-1 0 0 0 0,1-1 0 0 0,0-1 0 0 0,-15-2 0 0 0,12 2-151 0 0,-29-6 215 0 0,32 5-149 0 0,0 0-1 0 0,-1 0 1 0 0,1 1 0 0 0,-18 1-1 0 0,-69 3 415 0 0,38-1 39 0 0,-90-8 1 0 0,42 2 132 0 0,82 4-512 0 0,1 1 0 0 0,-1 2 0 0 0,1 0 1 0 0,-32 9-1 0 0,51-12-118 0 0,0 1-1 0 0,0-1 1 0 0,0 0 0 0 0,0 0 0 0 0,0 0-1 0 0,0-1 1 0 0,0 0 0 0 0,0 0 0 0 0,1-1 0 0 0,-12-4-1 0 0,-19-3 337 0 0,27 7-312 0 0,1-1-1 0 0,-1 1 1 0 0,1-1-1 0 0,-1-1 1 0 0,1 0-1 0 0,0 0 1 0 0,-10-7-1 0 0,12 6 12 0 0,0-1 1 0 0,1 0-1 0 0,0 0 1 0 0,0 0-1 0 0,0 0 0 0 0,1 0 1 0 0,-6-14-1 0 0,-20-53 363 0 0,16 36-254 0 0,7 16-78 0 0,1 1-1 0 0,0-1 1 0 0,-4-41 0 0 0,3-67 84 0 0,19-38 129 0 0,-3 70-192 0 0,5 5 45 0 0,0 6-31 0 0,-13 59-125 0 0,-2 1 1 0 0,-1 0-1 0 0,-6-34 1 0 0,-2-16 37 0 0,10 69-60 0 0,0 1-1 0 0,0 0 1 0 0,1-1-1 0 0,-1 1 1 0 0,1 0-1 0 0,1 0 1 0 0,-1 0-1 0 0,1 0 1 0 0,0 0-1 0 0,1 0 1 0 0,-1 0-1 0 0,1 1 1 0 0,0-1 0 0 0,0 1-1 0 0,1-1 1 0 0,0 1-1 0 0,5-6 1 0 0,-3 5-11 0 0,0 1 0 0 0,1-1 1 0 0,-1 1-1 0 0,1 1 1 0 0,0-1-1 0 0,0 1 1 0 0,1 0-1 0 0,-1 1 0 0 0,1-1 1 0 0,0 2-1 0 0,0-1 1 0 0,11-2-1 0 0,28 0 129 0 0,0 2 0 0 0,-1 2 0 0 0,74 7 1 0 0,-54-2-631 0 0,-13-1 501 0 0,97 1 0 0 0,-50-5 0 0 0,32-2 0 0 0,169-30 0 0 0,-100 18 0 0 0,-55 7 0 0 0,165-16 0 0 0,-265 20 0 0 0,1 2 0 0 0,-1 2 0 0 0,0 1 0 0 0,0 3 0 0 0,58 13 0 0 0,-79-10 0 0 0,0 2 0 0 0,-1 1 0 0 0,0 2 0 0 0,41 25 0 0 0,-11-6 0 0 0,-33-20 0 0 0,-1 1 0 0 0,-1 0 0 0 0,0 1 0 0 0,27 25 0 0 0,4 5 0 0 0,-39-35 0 0 0,0 0 0 0 0,-1 1 0 0 0,0 1 0 0 0,-1-1 0 0 0,0 2 0 0 0,13 17 0 0 0,-15-12-7 0 0,1 0 0 0 0,-2 1 0 0 0,0 0 1 0 0,-1 0-1 0 0,5 33 0 0 0,-5-24-5 0 0,13 39 1 0 0,-13-47 11 0 0,0-1 0 0 0,-2 1 0 0 0,1 0 0 0 0,0 26 0 0 0,-5 73 0 0 0,-1-93 0 0 0,-1 28 0 0 0,-2 0 0 0 0,-17 76 0 0 0,20-121-1 0 0,-1 0 0 0 0,0 0-1 0 0,0 0 1 0 0,0-1 0 0 0,-1 1 0 0 0,0-1 0 0 0,0 0 0 0 0,-1 0-1 0 0,1 0 1 0 0,-1-1 0 0 0,0 0 0 0 0,-1 0 0 0 0,-8 6-1 0 0,-7 4-14 0 0,-1-2-1 0 0,-36 18 1 0 0,7-5-22 0 0,-46 34-1993 0 0,-142 117-1 0 0,134-96-630 0 0,38-29 899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4:38.018"/>
    </inkml:context>
    <inkml:brush xml:id="br0">
      <inkml:brushProperty name="width" value="0.1" units="cm"/>
      <inkml:brushProperty name="height" value="0.1" units="cm"/>
      <inkml:brushProperty name="color" value="#66CC00"/>
    </inkml:brush>
  </inkml:definitions>
  <inkml:trace contextRef="#ctx0" brushRef="#br0">1816 989 1375 0 0,'0'-2'378'0'0,"0"0"-1"0"0,0-1 1 0 0,0 1-1 0 0,0 0 0 0 0,-1-1 1 0 0,1 1-1 0 0,-1 0 1 0 0,0-1-1 0 0,0 1 1 0 0,0 0-1 0 0,0 0 0 0 0,0 0 1 0 0,-2-3-1 0 0,2 4-281 0 0,0 0 0 0 0,0 0 0 0 0,0 0 1 0 0,0 0-1 0 0,0 0 0 0 0,-1 0 0 0 0,1 1 0 0 0,0-1 0 0 0,0 0 0 0 0,0 1 0 0 0,-1-1 1 0 0,1 1-1 0 0,0 0 0 0 0,-1-1 0 0 0,1 1 0 0 0,0 0 0 0 0,-1 0 0 0 0,1 0 0 0 0,0-1 1 0 0,-1 2-1 0 0,1-1 0 0 0,0 0 0 0 0,-3 1 0 0 0,-9 1 263 0 0,0 1 0 0 0,0 1 0 0 0,0 0 0 0 0,1 1 0 0 0,-1 0 0 0 0,-16 10 0 0 0,-12 6 462 0 0,30-16-372 0 0,0 0 0 0 0,-15 11 0 0 0,18-11-205 0 0,-1-1 0 0 0,1 0 0 0 0,-1 0 0 0 0,0-1 0 0 0,0 0 0 0 0,0 0 0 0 0,-1-1 0 0 0,1 0 0 0 0,-1-1 0 0 0,-15 0 0 0 0,-29 6 408 0 0,40-5-323 0 0,-26 1 1 0 0,26-3-112 0 0,-28 4 1 0 0,6 1 15 0 0,25-4-164 0 0,0 0-1 0 0,0 1 1 0 0,-12 4-1 0 0,-13 4 141 0 0,-15 6 20 0 0,11-1 71 0 0,-69 16-1 0 0,-6 1 185 0 0,-66 36-107 0 0,168-63-303 0 0,0-1 1 0 0,-1-1-1 0 0,0 0 0 0 0,1-1 0 0 0,-21 1 1 0 0,-67-7 560 0 0,84 3-489 0 0,2 0 14 0 0,-1-1 0 0 0,-18-4-1 0 0,-18-5 39 0 0,23 5 105 0 0,-42-14-1 0 0,58 14-197 0 0,0-1 0 0 0,0 0 0 0 0,-21-16 0 0 0,21 13 51 0 0,-22-24 1 0 0,2 2 119 0 0,30 30-253 0 0,0-1 0 0 0,0 0 0 0 0,1-1 0 0 0,-1 1 0 0 0,1-1 1 0 0,-1 1-1 0 0,1-1 0 0 0,1 1 0 0 0,-1-1 0 0 0,-2-7 0 0 0,0-3 41 0 0,-3-26 1 0 0,0-1-1 0 0,2 15 25 0 0,1-1-1 0 0,1-1 1 0 0,2-40-1 0 0,1 34 15 0 0,-6-52-1 0 0,2 64-48 0 0,-12-112 202 0 0,16 118-229 0 0,0 0 1 0 0,1-1-1 0 0,1 1 1 0 0,0 0-1 0 0,1 0 1 0 0,7-21-1 0 0,72-188 48 0 0,-77 215-62 0 0,1 0 0 0 0,0 0 0 0 0,0 1 1 0 0,1 0-1 0 0,14-15 0 0 0,2-3 29 0 0,-17 20-43 0 0,0 0 0 0 0,0 1 0 0 0,1 0 0 0 0,0 1 0 0 0,0 0 0 0 0,1 0 0 0 0,0 0 0 0 0,-1 1 0 0 0,1 0 0 0 0,1 0 0 0 0,-1 1 0 0 0,15-4 0 0 0,9 0 0 0 0,1 1 0 0 0,32-2 0 0 0,-51 7 0 0 0,32-1-16 0 0,1 1 1 0 0,0 4-1 0 0,78 12 0 0 0,0 0 15 0 0,-33-11 1 0 0,-60-4 0 0 0,0 1 0 0 0,55 10 0 0 0,10 8 0 0 0,112 29 0 0 0,-198-44 0 0 0,1 0 0 0 0,-1 1 0 0 0,0 1 0 0 0,-1 0 0 0 0,1 0 0 0 0,-1 1 0 0 0,12 10 0 0 0,61 64 0 0 0,-16-14-64 0 0,-59-59 62 0 0,0 1 1 0 0,-1-1-1 0 0,1 1 0 0 0,-2 0 0 0 0,1 1 0 0 0,-2 0 1 0 0,1 0-1 0 0,-1 0 0 0 0,0 1 0 0 0,-1-1 1 0 0,-1 1-1 0 0,0 0 0 0 0,0 0 0 0 0,-1 1 0 0 0,0-1 1 0 0,-1 0-1 0 0,0 14 0 0 0,-1 0-2 0 0,-2-1 0 0 0,0 1 0 0 0,-2-1 0 0 0,0 0 0 0 0,-2 0 0 0 0,-1-1 0 0 0,-10 24 0 0 0,11-32 6 0 0,-1 0 0 0 0,-1-1 0 0 0,-1 0 0 0 0,0-1-1 0 0,-1 1 1 0 0,0-2 0 0 0,-1 0 0 0 0,0 0 0 0 0,-1-1 0 0 0,-20 16 0 0 0,-13 4 15 0 0,-89 46 0 0 0,21-12-8 0 0,80-43-470 0 0,1 2-1 0 0,0 1 0 0 0,-45 48 1 0 0,35-26-1463 0 0,-59 85 1 0 0,55-61 328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4:48.762"/>
    </inkml:context>
    <inkml:brush xml:id="br0">
      <inkml:brushProperty name="width" value="0.1" units="cm"/>
      <inkml:brushProperty name="height" value="0.1" units="cm"/>
      <inkml:brushProperty name="color" value="#66CC00"/>
    </inkml:brush>
  </inkml:definitions>
  <inkml:trace contextRef="#ctx0" brushRef="#br0">0 2 919 0 0,'2'-1'80'0'0,"0"1"-80"0"0,2 0 0 0 0,-3 0 0 0 0,3 0 256 0 0,0 0 32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4:51.862"/>
    </inkml:context>
    <inkml:brush xml:id="br0">
      <inkml:brushProperty name="width" value="0.1" units="cm"/>
      <inkml:brushProperty name="height" value="0.1" units="cm"/>
      <inkml:brushProperty name="color" value="#66CC00"/>
    </inkml:brush>
  </inkml:definitions>
  <inkml:trace contextRef="#ctx0" brushRef="#br0">3849 1320 5039 0 0,'0'0'64'0'0,"0"0"1"0"0,0 0-1 0 0,0-1 0 0 0,0 1 0 0 0,0 0 0 0 0,0 0 0 0 0,0-1 0 0 0,0 1 0 0 0,0 0 0 0 0,0 0 0 0 0,0 0 0 0 0,0-1 0 0 0,0 1 0 0 0,0 0 0 0 0,0 0 0 0 0,-1 0 1 0 0,1-1-1 0 0,0 1 0 0 0,0 0 0 0 0,0 0 0 0 0,0 0 0 0 0,0 0 0 0 0,0-1 0 0 0,0 1 0 0 0,-1 0 0 0 0,1 0 0 0 0,0 0 0 0 0,0 0 0 0 0,0 0 0 0 0,0 0 0 0 0,-1-1 1 0 0,1 1-1 0 0,0 0 0 0 0,0 0 0 0 0,0 0 0 0 0,-1 0 0 0 0,1 0 0 0 0,0 0 0 0 0,0 0 0 0 0,0 0 0 0 0,-1 0 0 0 0,1 0 0 0 0,0 0 0 0 0,0 0 0 0 0,0 0 1 0 0,-1 0-1 0 0,1 0 0 0 0,0 0 0 0 0,0 0 0 0 0,0 0 0 0 0,-1 0 0 0 0,1 0 0 0 0,0 0 0 0 0,0 0 0 0 0,0 0 0 0 0,-1 1 0 0 0,1-1 0 0 0,0 0 0 0 0,0 0 0 0 0,0 0 65 0 0,0 0-65 0 0,-1 1 0 0 0,1-1 4 0 0,0 0 1 0 0,-1 0-1 0 0,1 1 0 0 0,0-1 1 0 0,-1 0-1 0 0,1 0 1 0 0,-1 0-1 0 0,1 0 1 0 0,0 0-1 0 0,-1 1 1 0 0,1-1-1 0 0,0 0 1 0 0,-1 0-1 0 0,1 0 0 0 0,-1 0 1 0 0,1 0-1 0 0,0 0 1 0 0,-1 0-1 0 0,1 0 1 0 0,-1-1-1 0 0,1 1 1 0 0,0 0-1 0 0,-1 0 0 0 0,1 0 1 0 0,-1-1-1 0 0,0 1 31 0 0,1-1 0 0 0,-1 0 0 0 0,0 1 1 0 0,0-1-1 0 0,0 1 0 0 0,0-1 0 0 0,0 1 0 0 0,1-1 0 0 0,-1 1 0 0 0,0 0 0 0 0,0-1 0 0 0,0 1 0 0 0,0 0 0 0 0,0 0 0 0 0,0-1 0 0 0,0 1 0 0 0,0 0 0 0 0,0 0 0 0 0,0 0 0 0 0,0 1 0 0 0,0-1 0 0 0,-2 0 0 0 0,-21 10 703 0 0,8-2-410 0 0,14-7-322 0 0,-24 5 2073 0 0,25-6-2030 0 0,-1 0-1 0 0,1 0 1 0 0,0 0-1 0 0,0 0 1 0 0,0-1 0 0 0,-1 1-1 0 0,1 0 1 0 0,0-1-1 0 0,0 1 1 0 0,0 0-1 0 0,0-1 1 0 0,-1 0 0 0 0,1 1-1 0 0,0-1 1 0 0,0 0-1 0 0,0 1 1 0 0,0-1 0 0 0,0-1-1 0 0,-1 1-46 0 0,1 1-1 0 0,0-1 1 0 0,0 1 0 0 0,0-1-1 0 0,-1 1 1 0 0,1-1 0 0 0,0 1-1 0 0,-1 0 1 0 0,1-1-1 0 0,0 1 1 0 0,-1 0 0 0 0,1 0-1 0 0,0 0 1 0 0,-1 0 0 0 0,1 1-1 0 0,-3-1 1 0 0,-27 7 464 0 0,20-4-280 0 0,3-2-77 0 0,-33 5 328 0 0,40-6-473 0 0,-1 1 0 0 0,1-1 1 0 0,-1 0-1 0 0,0-1 0 0 0,1 1 0 0 0,-1 0 0 0 0,1 0 0 0 0,-1-1 1 0 0,1 1-1 0 0,-1-1 0 0 0,1 1 0 0 0,-1-1 0 0 0,1 0 0 0 0,-1 0 0 0 0,1 1 1 0 0,0-1-1 0 0,-1 0 0 0 0,1 0 0 0 0,0 0 0 0 0,0-1 0 0 0,-2 0 1 0 0,2 0 30 0 0,-1 0 0 0 0,0 0 1 0 0,1 0-1 0 0,-1 0 1 0 0,0 0-1 0 0,0 1 1 0 0,-1-1-1 0 0,1 0 1 0 0,0 1-1 0 0,0 0 1 0 0,-1 0-1 0 0,-4-2 1 0 0,-33-6 177 0 0,2 0-114 0 0,23 5-33 0 0,0 0 0 0 0,0 1 0 0 0,-1 1 0 0 0,1 0 0 0 0,-1 1-1 0 0,0 1 1 0 0,1 1 0 0 0,-1 0 0 0 0,1 1 0 0 0,-18 4 0 0 0,22-5-20 0 0,0 0 1 0 0,1 0-1 0 0,-13-2 1 0 0,-26 3 231 0 0,-7 11-72 0 0,43-9-170 0 0,-1-1 0 0 0,0 0 0 0 0,0-1 1 0 0,-16 1-1 0 0,-29-3 233 0 0,33 2-165 0 0,0 0-1 0 0,-32 8 0 0 0,28-4-38 0 0,-33 2 0 0 0,-159 6 487 0 0,193-12-566 0 0,-13 0 54 0 0,-43 7 1 0 0,-41 20 120 0 0,100-24-157 0 0,3 0 79 0 0,-34 3-1 0 0,-47 2 167 0 0,51-4-176 0 0,1-2 1 0 0,-67-4 0 0 0,47-6 66 0 0,-107 6 0 0 0,39 21-111 0 0,32-7-5 0 0,56-6-32 0 0,43-6-15 0 0,-26 3 44 0 0,0-1 0 0 0,0-1 0 0 0,-53-3 0 0 0,-11-4 119 0 0,68 4-139 0 0,1-1 1 0 0,-1-2 0 0 0,-58-12 0 0 0,45 2-13 0 0,-1 2 0 0 0,0 2-1 0 0,0 2 1 0 0,-64-1 0 0 0,100 8-10 0 0,-8 0 27 0 0,-31-4 1 0 0,27 2-31 0 0,16 2 0 0 0,-1-1 0 0 0,1 0 0 0 0,0 1 0 0 0,-1-2 0 0 0,1 1 0 0 0,0-1 0 0 0,-10-4 0 0 0,5 1 28 0 0,0 1 0 0 0,-1 0 0 0 0,1 1-1 0 0,-19-4 1 0 0,17 4 3 0 0,1 0-1 0 0,0 0 1 0 0,0-1 0 0 0,-14-6-1 0 0,22 8-11 0 0,0-1 0 0 0,0 1 0 0 0,0 0 0 0 0,0-1 0 0 0,0 1 0 0 0,1-1 0 0 0,-1 0 0 0 0,1 0 0 0 0,0 0 0 0 0,0 0 0 0 0,-3-6-1 0 0,-1-4 46 0 0,-8-26 0 0 0,11 29-42 0 0,0-1 1 0 0,-2 0-1 0 0,-6-11 0 0 0,-41-77 104 0 0,38 69-49 0 0,6 12-40 0 0,0-1 0 0 0,-5-24 0 0 0,-9-23 33 0 0,16 51-54 0 0,2 1 1 0 0,0-1-1 0 0,0 0 1 0 0,1 0-1 0 0,1 0 0 0 0,-1-26 1 0 0,4 1 48 0 0,7-54 0 0 0,-3 58-46 0 0,1 0 0 0 0,2 0-1 0 0,16-43 1 0 0,-20 68-25 0 0,40-101 32 0 0,-35 92-15 0 0,2 0 0 0 0,0 0 0 0 0,20-24 0 0 0,67-89-11 0 0,-91 120 0 0 0,11-24 0 0 0,-12 24 0 0 0,15-24 0 0 0,-20 36 0 0 0,0-1 0 0 0,0 1 0 0 0,0-1 0 0 0,1 1 0 0 0,-1 0 0 0 0,1 0 0 0 0,-1 0 0 0 0,1 0 0 0 0,-1 0 0 0 0,1 0 0 0 0,0 0 0 0 0,-1 0 0 0 0,1 1 0 0 0,0-1 0 0 0,0 1 0 0 0,-1-1 0 0 0,1 1 0 0 0,0 0 0 0 0,0-1 0 0 0,2 1 0 0 0,4 0 0 0 0,1 1 0 0 0,0 0 0 0 0,10 2 0 0 0,11 1 0 0 0,151 1 0 0 0,-122-1 0 0 0,1 2 0 0 0,-1 3 0 0 0,61 17 0 0 0,3 0 0 0 0,-25-13 0 0 0,189 1 0 0 0,-170-12 0 0 0,22 5 0 0 0,114-1 0 0 0,-36-25 0 0 0,-91 5 0 0 0,106 6 0 0 0,10-1 0 0 0,276-22 0 0 0,-493 32 0 0 0,0 1 0 0 0,47 9 0 0 0,48 22 0 0 0,13 14-64 0 0,-126-44 62 0 0,14 4 5 0 0,38 18-1 0 0,-54-23-7 0 0,0 1 0 0 0,0 0 0 0 0,0 0 0 0 0,-1 0-1 0 0,0 1 1 0 0,1-1 0 0 0,-1 1 0 0 0,0 0 0 0 0,-1 1 0 0 0,1-1-1 0 0,-1 1 1 0 0,6 9 0 0 0,18 42-14 0 0,20 47-26 0 0,-37-74 26 0 0,0-1-1 0 0,-2 1 1 0 0,-1 1-1 0 0,-2 0 1 0 0,-1 0-1 0 0,1 50 1 0 0,-8-36 5 0 0,-2 1-1 0 0,-2-1 1 0 0,-2 0-1 0 0,-20 57 1 0 0,17-53-5 0 0,-10 78-1 0 0,17-90 4 0 0,0 0 1 0 0,-3 0-1 0 0,-1-1 0 0 0,-21 55 1 0 0,3-39-478 0 0,-2-1 0 0 0,-44 58 1 0 0,-8 11-1548 0 0,-3 36-3325 0 0,61-105-2371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5:16.582"/>
    </inkml:context>
    <inkml:brush xml:id="br0">
      <inkml:brushProperty name="width" value="0.1" units="cm"/>
      <inkml:brushProperty name="height" value="0.1" units="cm"/>
      <inkml:brushProperty name="color" value="#66CC00"/>
    </inkml:brush>
  </inkml:definitions>
  <inkml:trace contextRef="#ctx0" brushRef="#br0">2839 1223 1295 0 0,'-1'0'179'0'0,"0"0"-1"0"0,0 0 0 0 0,0 0 1 0 0,-1 0-1 0 0,1 0 0 0 0,0 0 1 0 0,0 0-1 0 0,0 0 0 0 0,0 1 0 0 0,0-1 1 0 0,0 1-1 0 0,0-1 0 0 0,0 0 1 0 0,1 1-1 0 0,-3 1 0 0 0,-3 2 689 0 0,-17-6 2013 0 0,20 2-2575 0 0,-1 0 0 0 0,0 0 0 0 0,0-1-1 0 0,1 1 1 0 0,-1-1 0 0 0,0 0-1 0 0,1 0 1 0 0,-1-1 0 0 0,1 1 0 0 0,-5-3-1 0 0,-47-26 1979 0 0,24 13-901 0 0,-44-18 0 0 0,72 34-1293 0 0,0-1 0 0 0,0 1-1 0 0,0-1 1 0 0,1 0 0 0 0,-1 0 0 0 0,0 0 0 0 0,1 0 0 0 0,0 0-1 0 0,-1-1 1 0 0,1 1 0 0 0,0-1 0 0 0,-2-2 0 0 0,-10-12 440 0 0,10 12-428 0 0,3 4-85 0 0,0 0 0 0 0,0-1 0 0 0,0 1 1 0 0,-1 0-1 0 0,1 0 0 0 0,0 0 0 0 0,0 0 1 0 0,-1 0-1 0 0,1 1 0 0 0,0-1 0 0 0,-1 0 1 0 0,1 0-1 0 0,-1 1 0 0 0,1-1 0 0 0,-1 1 0 0 0,1-1 1 0 0,-1 1-1 0 0,-1 0 0 0 0,-20-3 46 0 0,-8 2 8 0 0,1 3-2 0 0,-62 10 350 0 0,3 0-239 0 0,1-1 79 0 0,52-3-200 0 0,4 0 3 0 0,-43 4 1 0 0,39-11 51 0 0,24-1 16 0 0,1 0 0 0 0,-1 1 0 0 0,-17 4 1 0 0,13-1-74 0 0,7-1-32 0 0,0-1 0 0 0,0 0 0 0 0,0 0 0 0 0,0-1 0 0 0,0 0 0 0 0,0 0 0 0 0,-1-1 0 0 0,1 0 0 0 0,-13-3 0 0 0,-26-6 260 0 0,31 7-200 0 0,0-1-1 0 0,0-1 1 0 0,0-1 0 0 0,-18-7-1 0 0,13 2-13 0 0,0 1 0 0 0,-1 1 0 0 0,0 2 0 0 0,0 0 0 0 0,-47-5 0 0 0,24 4-70 0 0,-16 2 85 0 0,45 3-42 0 0,1 1 0 0 0,-1 1-1 0 0,-31 2 1 0 0,-18 6 188 0 0,-108-1-1 0 0,171-7-218 0 0,-17 1 119 0 0,-36-6 1 0 0,-16-4-7 0 0,51 8-110 0 0,1 0 0 0 0,-1 2 0 0 0,0 0 0 0 0,-34 8 0 0 0,-180 32 113 0 0,87-2-75 0 0,98-24-31 0 0,17-10 63 0 0,26-4-61 0 0,0 0 0 0 0,0 0 0 0 0,-12 4 0 0 0,14-3-7 0 0,0 0 0 0 0,-1-1-1 0 0,1 0 1 0 0,-1 0 0 0 0,0-1 0 0 0,1 0-1 0 0,-1 1 1 0 0,0-2 0 0 0,1 1-1 0 0,-8-2 1 0 0,11 1 11 0 0,-1 0 0 0 0,1 0 0 0 0,0-1 0 0 0,0 1-1 0 0,0 0 1 0 0,0-1 0 0 0,1 1 0 0 0,-1-1 0 0 0,0 0 0 0 0,1 0 0 0 0,-1 1-1 0 0,1-1 1 0 0,-1 0 0 0 0,1 0 0 0 0,0 0 0 0 0,-1-4 0 0 0,-7-7 57 0 0,7 9-36 0 0,-1 0 1 0 0,1 0 0 0 0,0-1-1 0 0,0 1 1 0 0,0 0 0 0 0,1-1-1 0 0,-2-5 1 0 0,-6-19 117 0 0,0 12-101 0 0,3 6-6 0 0,0-2 0 0 0,-4-13 1 0 0,8 21-47 0 0,1 0 0 0 0,0 0 1 0 0,0 0-1 0 0,0 0 0 0 0,1 0 0 0 0,0 0 0 0 0,0 0 1 0 0,0 0-1 0 0,2-5 0 0 0,-1-4 12 0 0,0 0-1 0 0,-1-16 0 0 0,0 20 13 0 0,0-1 0 0 0,0 0-1 0 0,1 0 1 0 0,5-18-1 0 0,-6 24-30 0 0,1 0 1 0 0,-1 0-1 0 0,0 0 0 0 0,0 0 0 0 0,0 0 0 0 0,-1 0 1 0 0,0 0-1 0 0,0 0 0 0 0,-3-9 0 0 0,2 9 1 0 0,1-1 0 0 0,-1 0 0 0 0,1-1 0 0 0,1 1 0 0 0,-1 0 0 0 0,1-7 0 0 0,1-2 13 0 0,-3-28 1 0 0,1 6-1 0 0,1 26-5 0 0,0-1 0 0 0,-1 1 0 0 0,0-1 0 0 0,0 1 0 0 0,-1 0 0 0 0,-1 0 0 0 0,-6-17 0 0 0,7 21-11 0 0,0 0-1 0 0,0 0 1 0 0,1 1-1 0 0,0-1 0 0 0,0 0 1 0 0,1 0-1 0 0,-1-1 1 0 0,2 1-1 0 0,-1 0 1 0 0,2-10-1 0 0,1-24 11 0 0,-3 30-8 0 0,-2 0 0 0 0,0 0-1 0 0,-5-18 1 0 0,-2-8 19 0 0,9 35-25 0 0,0 0-1 0 0,0 0 1 0 0,0 1-1 0 0,0-1 1 0 0,0 0-1 0 0,1 0 1 0 0,-1 1-1 0 0,0-1 1 0 0,1 0-1 0 0,-1 0 1 0 0,1 1-1 0 0,0-1 1 0 0,0 1-1 0 0,0-1 1 0 0,-1 1-1 0 0,1-1 1 0 0,0 1-1 0 0,1-1 1 0 0,-1 1-1 0 0,0 0 1 0 0,0 0-1 0 0,1-1 1 0 0,1 0-1 0 0,1-1 0 0 0,1 0 0 0 0,-1 0 0 0 0,1 1 0 0 0,-1 0-1 0 0,1 0 1 0 0,8-3 0 0 0,15 0 0 0 0,10-3 0 0 0,-13-1 0 0 0,52-22 0 0 0,-61 24 0 0 0,0 1 0 0 0,17-4 0 0 0,16-6 0 0 0,-24 7 0 0 0,40-8 0 0 0,-31 9 0 0 0,-1 2 0 0 0,0 1 0 0 0,0 2 0 0 0,37 0 0 0 0,7 0 0 0 0,23 3 0 0 0,-3 3 0 0 0,59-2 0 0 0,-91-4 0 0 0,1 3 0 0 0,-1 4 0 0 0,71 11 0 0 0,46 8 0 0 0,-144-21 0 0 0,0-1 0 0 0,69-8 0 0 0,286-36 0 0 0,-271 36 0 0 0,196-19 0 0 0,-243 14 0 0 0,-32 4 0 0 0,0 2 0 0 0,87-1 0 0 0,-111 8-9 0 0,1 2 0 0 0,-1 0 0 0 0,26 8 0 0 0,-33-8 4 0 0,0 1 0 0 0,0 1 0 0 0,-1 0 0 0 0,1 1-1 0 0,-1 0 1 0 0,12 10 0 0 0,-18-12 3 0 0,0 1 0 0 0,0 0 0 0 0,-1 0-1 0 0,0 1 1 0 0,0-1 0 0 0,0 1 0 0 0,-1 0 0 0 0,0 0 0 0 0,0 0-1 0 0,0 1 1 0 0,-1-1 0 0 0,0 0 0 0 0,2 12 0 0 0,1 8-9 0 0,-2 1-1 0 0,1 27 1 0 0,-4-47 11 0 0,0 30 0 0 0,-2 1 0 0 0,-2-1 0 0 0,-8 38 0 0 0,7-44 0 0 0,0-5-4 0 0,-25 132-149 0 0,22-127 117 0 0,-1-1 1 0 0,-1-1 0 0 0,-17 34-1 0 0,19-47 7 0 0,-1 1 0 0 0,0-2-1 0 0,-1 1 1 0 0,-1-1 0 0 0,0-1-1 0 0,-1 0 1 0 0,-23 20 0 0 0,-4 1-303 0 0,1 1-1 0 0,2 2 1 0 0,-56 77 0 0 0,35-30-2771 0 0,9 1-3476 0 0,16-17 1539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5:27.902"/>
    </inkml:context>
    <inkml:brush xml:id="br0">
      <inkml:brushProperty name="width" value="0.1" units="cm"/>
      <inkml:brushProperty name="height" value="0.1" units="cm"/>
      <inkml:brushProperty name="color" value="#66CC00"/>
    </inkml:brush>
  </inkml:definitions>
  <inkml:trace contextRef="#ctx0" brushRef="#br0">535 1321 3423 0 0,'-14'-27'6216'0'0,"36"42"-1741"0"0,-19-14-4352 0 0,0 1 0 0 0,0-1 0 0 0,0 1 0 0 0,-1 0 0 0 0,1 0 0 0 0,-1 0 1 0 0,5 4-1 0 0,-5-4-33 0 0,0-1 0 0 0,0 1 1 0 0,0 0-1 0 0,0 0 0 0 0,0-1 0 0 0,1 1 1 0 0,-1-1-1 0 0,0 0 0 0 0,1 0 1 0 0,-1 0-1 0 0,1 0 0 0 0,5 1 1 0 0,133 12 2218 0 0,-110-12-2045 0 0,133 5 1072 0 0,-98-4-988 0 0,89 15 1 0 0,24 3 491 0 0,-38-8-480 0 0,-78-6-187 0 0,97 0 1 0 0,142-8 266 0 0,-214 2-375 0 0,25 0-13 0 0,-29-1-32 0 0,6-1 77 0 0,-24 3-3 0 0,115-12-1 0 0,-49 0-16 0 0,33 14 136 0 0,-107 0-154 0 0,102-8 0 0 0,-31-15 40 0 0,30-2 22 0 0,64 13 44 0 0,-14 1-78 0 0,-136 1-16 0 0,38-3 91 0 0,169 7 0 0 0,-36 15-45 0 0,-55-18-88 0 0,24 1 6 0 0,123 11 29 0 0,-158-26-16 0 0,-103 9-8 0 0,77 0 0 0 0,15 15-43 0 0,-76-1 36 0 0,131-11 1 0 0,-153 4-13 0 0,-1 2 0 0 0,90 12 0 0 0,-147-10-20 0 0,113 14-1 0 0,40 3 0 0 0,-76-15 21 0 0,0-4 1 0 0,88-12-1 0 0,-81 2 22 0 0,0 4-1 0 0,121 6 1 0 0,-179 1-46 0 0,71-10 1 0 0,-71 5 36 0 0,71 0 1 0 0,-38 3-35 0 0,4 0 0 0 0,-22 3 0 0 0,63-5 0 0 0,-105 3 21 0 0,64-8 25 0 0,-66 8-45 0 0,0-1 0 0 0,1-1 0 0 0,-1 1 1 0 0,-1-1-1 0 0,1-1 0 0 0,12-7 0 0 0,-9 4 19 0 0,0-1 1 0 0,0 0-1 0 0,-1-1 1 0 0,-1 0-1 0 0,0-1 0 0 0,0 0 1 0 0,0-1-1 0 0,-2 1 1 0 0,1-2-1 0 0,-1 1 1 0 0,7-17-1 0 0,-2-1 15 0 0,-1 1 0 0 0,-1-2 0 0 0,6-33 0 0 0,11-93 105 0 0,-24 131-140 0 0,-1 0 0 0 0,-1 0 0 0 0,-5-45 0 0 0,2 55 0 0 0,0 0 0 0 0,-1 0 0 0 0,-1 1 0 0 0,0-1 0 0 0,-1 1 0 0 0,0 0 0 0 0,-13-21 0 0 0,14 28 0 0 0,-1 1 0 0 0,0-1 0 0 0,-1 1 0 0 0,0 0 0 0 0,0 1 0 0 0,0 0 0 0 0,0-1 0 0 0,-1 2 0 0 0,0-1 0 0 0,-14-6 0 0 0,-6-1 0 0 0,-46-14 0 0 0,67 24 0 0 0,-37-10 0 0 0,0 2 0 0 0,-83-10 0 0 0,-91 12 0 0 0,-177-19 0 0 0,203 9 0 0 0,123 13 0 0 0,-201-18 0 0 0,3-17 0 0 0,-115-19 0 0 0,4 6 0 0 0,6 2 0 0 0,161 22 0 0 0,-135-9 0 0 0,-191 4 0 0 0,71 18 0 0 0,321 14 0 0 0,-481 28 0 0 0,443-12 0 0 0,-107 13 0 0 0,-2 23-64 0 0,116-24 64 0 0,-142 17 0 0 0,110-19 6 0 0,-75 5 52 0 0,-46 0-58 0 0,139-10 0 0 0,86-10 0 0 0,-392 51 0 0 0,476-56-5 0 0,0 1 1 0 0,1 1-1 0 0,-1 0 0 0 0,1 2 1 0 0,1 0-1 0 0,0 1 0 0 0,0 0 0 0 0,-21 17 1 0 0,26-17-2 0 0,1 1-1 0 0,0 0 1 0 0,0 1 0 0 0,1 0 0 0 0,0 0-1 0 0,1 1 1 0 0,1 1 0 0 0,0 0 0 0 0,0 0-1 0 0,2 0 1 0 0,-8 20 0 0 0,6-8-6 0 0,0 0 0 0 0,2 1 0 0 0,2 0 0 0 0,0 0 1 0 0,-1 53-1 0 0,7-37 11 0 0,1 0 0 0 0,3-1 0 0 0,10 44 0 0 0,-16-85 1 0 0,12 55 1 0 0,3 0 1 0 0,23 57 0 0 0,-32-96-106 0 0,2 0 1 0 0,0-1 0 0 0,1 1 0 0 0,0-2-1 0 0,1 1 1 0 0,1-2 0 0 0,0 1 0 0 0,1-2-1 0 0,0 1 1 0 0,1-1 0 0 0,17 12-1 0 0,157 102-5733 0 0,-144-96-1091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9:14.735"/>
    </inkml:context>
    <inkml:brush xml:id="br0">
      <inkml:brushProperty name="width" value="0.1" units="cm"/>
      <inkml:brushProperty name="height" value="0.1" units="cm"/>
      <inkml:brushProperty name="color" value="#66CC00"/>
    </inkml:brush>
  </inkml:definitions>
  <inkml:trace contextRef="#ctx0" brushRef="#br0">1883 28 2759 0 0,'1'-2'23'0'0,"0"1"0"0"0,1-1 0 0 0,-1 1 0 0 0,0 0-1 0 0,1 0 1 0 0,0-1 0 0 0,-1 1 0 0 0,1 0 0 0 0,2-1-1 0 0,8-6 489 0 0,-4 7 1911 0 0,-16-2-1929 0 0,6 2-399 0 0,1 1 0 0 0,-1 0 0 0 0,0 0 0 0 0,0 0 1 0 0,1 0-1 0 0,-1 0 0 0 0,0 0 0 0 0,0 0 0 0 0,1 0 0 0 0,-1 1 1 0 0,0-1-1 0 0,1 1 0 0 0,-1-1 0 0 0,0 1 0 0 0,1 0 0 0 0,-1-1 1 0 0,1 1-1 0 0,-1 0 0 0 0,-1 2 0 0 0,-30 24 620 0 0,26-20-569 0 0,2-3-96 0 0,0-1-1 0 0,0 0 0 0 0,0 0 1 0 0,0 0-1 0 0,-1 0 0 0 0,1-1 0 0 0,-1 0 1 0 0,0 0-1 0 0,1-1 0 0 0,-12 2 1 0 0,-5 0 341 0 0,-35 0 1 0 0,24-3 44 0 0,-66 5 549 0 0,0-6 0 0 0,-121-15 0 0 0,-146-12 75 0 0,330 29-1013 0 0,0 2 0 0 0,-55 10 1 0 0,-68 27 75 0 0,94-24 0 0 0,-1-3 0 0 0,1-3 0 0 0,-104 2 0 0 0,142-11-19 0 0,-86 7 426 0 0,94-8-359 0 0,17 0-139 0 0,0-1 0 0 0,-1 1 0 0 0,1 0 0 0 0,0 0 0 0 0,0 0 0 0 0,-1 1 0 0 0,1-1 0 0 0,0 1 0 0 0,-3 0 0 0 0,54-3 432 0 0,437-28 396 0 0,-374 27-735 0 0,482 27 505 0 0,-579-23-616 0 0,244 11 219 0 0,0 0 0 0 0,-112-5-200 0 0,-120-7-24 0 0,-1-1 0 0 0,1-2 0 0 0,38-9 0 0 0,-53 10 22 0 0,0 0-1 0 0,0 0 0 0 0,13 1 1 0 0,-23 0 72 0 0,-6-2-55 0 0,-5-1-15 0 0,-17 0 32 0 0,0 0 0 0 0,-54 0 1 0 0,49 4-50 0 0,-556-19 166 0 0,307 0-100 0 0,60 3-26 0 0,109 15-55 0 0,-197 24 0 0 0,237-15 0 0 0,38-3 0 0 0,1 2 0 0 0,-54 17 0 0 0,4 1 0 0 0,81-25 0 0 0,0 0 0 0 0,1 0 0 0 0,-1 0 0 0 0,0 0 0 0 0,1 0 0 0 0,-1 0 0 0 0,0 1 0 0 0,1-1 0 0 0,-1 0 0 0 0,0 1 0 0 0,1-1 0 0 0,-1 0 0 0 0,1 1 0 0 0,-1-1 0 0 0,1 1 0 0 0,-1-1 0 0 0,1 1 0 0 0,-1-1 0 0 0,1 1 0 0 0,-1-1 0 0 0,1 1 0 0 0,-1-1 0 0 0,1 1 0 0 0,-1 1 0 0 0,1-1 0 0 0,0 0 0 0 0,0-1 0 0 0,1 1 0 0 0,-1 0 0 0 0,0 0 0 0 0,0 0 0 0 0,1-1 0 0 0,-1 1 0 0 0,0 0 0 0 0,1-1 0 0 0,-1 1 0 0 0,0 0 0 0 0,1 0 0 0 0,-1-1 0 0 0,1 1 0 0 0,-1-1 0 0 0,2 2 0 0 0,2 2 0 0 0,1-1 0 0 0,-1 1 0 0 0,1-1 0 0 0,0 0 0 0 0,5 2 0 0 0,11 3 8 0 0,1-2 0 0 0,0 0 0 0 0,0-1 0 0 0,0-2 0 0 0,25 2-1 0 0,-31-3 0 0 0,83 4 20 0 0,0-5 0 0 0,104-11 0 0 0,-9 0 30 0 0,-89 2-58 0 0,149-29 0 0 0,-163 21-7 0 0,-90 16-3 0 0,-1-1 0 0 0,1 1 0 0 0,-1 0 1 0 0,1 0-1 0 0,0 0 0 0 0,-1 0 0 0 0,1 0 1 0 0,0-1-1 0 0,-1 1 0 0 0,1 0 0 0 0,0 0 1 0 0,0 1-1 0 0,-1-1 0 0 0,1 0 1 0 0,0 0-1 0 0,-1 0 0 0 0,1 0 0 0 0,-1 1 1 0 0,1-1-1 0 0,0 0 0 0 0,-1 0 0 0 0,1 1 1 0 0,-1-1-1 0 0,1 1 0 0 0,0-1 0 0 0,-1 0 1 0 0,1 1-1 0 0,0 0 0 0 0,-1 0-40 0 0,0 0 0 0 0,0 0 1 0 0,0 0-1 0 0,0 0 0 0 0,0 0 0 0 0,0 0 0 0 0,0 0 0 0 0,-1 0 0 0 0,1 0 0 0 0,0 0 0 0 0,0 0 0 0 0,-1 0 0 0 0,1 0 1 0 0,-1-1-1 0 0,1 1 0 0 0,-2 1 0 0 0,-2 5-524 0 0,-1 0 0 0 0,0 0 0 0 0,-8 7 1 0 0,-6 4-1582 0 0,-4 1-3378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9:33.767"/>
    </inkml:context>
    <inkml:brush xml:id="br0">
      <inkml:brushProperty name="width" value="0.1" units="cm"/>
      <inkml:brushProperty name="height" value="0.1" units="cm"/>
      <inkml:brushProperty name="color" value="#66CC00"/>
    </inkml:brush>
  </inkml:definitions>
  <inkml:trace contextRef="#ctx0" brushRef="#br0">3107 83 3223 0 0,'2'-10'3114'0'0,"7"6"-1748"0"0,-19-17 574 0 0,10 18-1799 0 0,-2 0 0 0 0,1 1 0 0 0,0-1 0 0 0,0 0 0 0 0,-1 1 0 0 0,1 0 0 0 0,-1-1-1 0 0,0 1 1 0 0,0 0 0 0 0,0 0 0 0 0,0 0 0 0 0,0 0 0 0 0,0 0 0 0 0,0 0 0 0 0,-1 1 0 0 0,1-1-1 0 0,-1 1 1 0 0,1-1 0 0 0,-1 1 0 0 0,1 0 0 0 0,-1 0 0 0 0,0 0 0 0 0,0 1 0 0 0,0-1 0 0 0,1 1-1 0 0,-1-1 1 0 0,0 1 0 0 0,0 0 0 0 0,0 0 0 0 0,0 0 0 0 0,0 1 0 0 0,1-1 0 0 0,-1 0-1 0 0,0 1 1 0 0,-3 1 0 0 0,-48 15 592 0 0,37-11-442 0 0,0-1 0 0 0,0 0 0 0 0,-1-1 0 0 0,1-1 0 0 0,-30 2 0 0 0,-59-2 1146 0 0,63-3-919 0 0,-52-6 0 0 0,59 3-202 0 0,-51-3 348 0 0,74 5-531 0 0,0-2 0 0 0,0 1 0 0 0,1-2 0 0 0,-16-5-1 0 0,20 6-52 0 0,0-1 0 0 0,0 2 0 0 0,0-1-1 0 0,-1 1 1 0 0,1 1 0 0 0,0-1 0 0 0,-1 2-1 0 0,0-1 1 0 0,1 1 0 0 0,-1 0 0 0 0,-15 3-1 0 0,-53 19 67 0 0,-22 6 51 0 0,-20 1 111 0 0,52-13-233 0 0,36-8-19 0 0,-1-1 1 0 0,0-1 0 0 0,-54 2-1 0 0,-121-18 647 0 0,116 7-522 0 0,50 1-64 0 0,-67 4 1 0 0,71 1-71 0 0,0 0 0 0 0,1-3 0 0 0,-62-6 0 0 0,-84-17 244 0 0,135 21-186 0 0,-81 5 0 0 0,99-1-70 0 0,-84 14 82 0 0,81-13-106 0 0,0 1 0 0 0,-55 16 0 0 0,67-15 20 0 0,2-2-4 0 0,0-1-1 0 0,-1 0 1 0 0,1-1-1 0 0,-1-2 1 0 0,-25-2-1 0 0,19 1 7 0 0,1 1-1 0 0,-30 2 0 0 0,47 0-49 0 0,0 1 0 0 0,0 0 0 0 0,0 0 0 0 0,0 1 0 0 0,0 0 0 0 0,0 0-1 0 0,1 0 1 0 0,-1 1 0 0 0,1 0 0 0 0,-7 6 0 0 0,-4 4-898 0 0,1 0 1 0 0,-16 19-1 0 0,11-9-558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09:44.490"/>
    </inkml:context>
    <inkml:brush xml:id="br0">
      <inkml:brushProperty name="width" value="0.1" units="cm"/>
      <inkml:brushProperty name="height" value="0.1" units="cm"/>
      <inkml:brushProperty name="color" value="#66CC00"/>
    </inkml:brush>
  </inkml:definitions>
  <inkml:trace contextRef="#ctx0" brushRef="#br0">1240 46 3511 0 0,'1'-2'355'0'0,"1"-1"-1"0"0,0 1 0 0 0,-1-1 0 0 0,0 0 0 0 0,0 0 0 0 0,0 0 0 0 0,0 0 0 0 0,0 0 0 0 0,0 0 1 0 0,-1 0-1 0 0,1-4 0 0 0,-1 7-334 0 0,0 0 0 0 0,0 0 0 0 0,0-1 0 0 0,0 1 0 0 0,0 0 0 0 0,0 0 0 0 0,0 0 0 0 0,0 0 0 0 0,0 0 0 0 0,0 0 0 0 0,0 0 0 0 0,0 0 1 0 0,0 0-1 0 0,0 0 0 0 0,0 0 0 0 0,0 0 0 0 0,0 0 0 0 0,0-1 0 0 0,0 1 0 0 0,0 0 0 0 0,-1 0 0 0 0,1 0 0 0 0,0 0 0 0 0,0 0 0 0 0,0 0 0 0 0,0 0 0 0 0,0 0 1 0 0,0 0-1 0 0,0 0 0 0 0,0 0 0 0 0,0 0 0 0 0,0 0 0 0 0,0 0 0 0 0,0 0 0 0 0,0 0 0 0 0,0 0 0 0 0,0 0 0 0 0,-1 0 0 0 0,1 0 0 0 0,0 0 0 0 0,0 0 0 0 0,0 0 1 0 0,0 0-1 0 0,0 0 0 0 0,0 0 0 0 0,0 0 0 0 0,0 0 0 0 0,0 0 0 0 0,0 0 0 0 0,0 0 0 0 0,0 0 0 0 0,0 0 0 0 0,-1 0 0 0 0,1 0 0 0 0,0 0 0 0 0,0 0 0 0 0,0 0 0 0 0,-6 4 434 0 0,5-3-404 0 0,0-1 0 0 0,1 1 1 0 0,-1 0-1 0 0,0-1 1 0 0,0 1-1 0 0,0-1 0 0 0,0 1 1 0 0,1-1-1 0 0,-1 1 0 0 0,0-1 1 0 0,0 0-1 0 0,0 0 0 0 0,0 1 1 0 0,0-1-1 0 0,-2 0 0 0 0,-11-5 736 0 0,10 3-613 0 0,-1 0-1 0 0,0 0 1 0 0,0 1 0 0 0,0 0-1 0 0,0 0 1 0 0,0 0 0 0 0,0 0-1 0 0,0 1 1 0 0,0-1 0 0 0,0 1 0 0 0,0 1-1 0 0,-1-1 1 0 0,1 1 0 0 0,-5 1-1 0 0,-1 1-90 0 0,-17 6 309 0 0,1-1 0 0 0,-1-1 0 0 0,0-2 1 0 0,-49 4-1 0 0,42-8-137 0 0,20 0-114 0 0,-27-1-1 0 0,23-3-29 0 0,0 2 1 0 0,1 0-1 0 0,-1 2 1 0 0,0 0-1 0 0,1 1 1 0 0,-28 6-1 0 0,-3 5-391 0 0,-5 2 682 0 0,-62 25-1 0 0,83-27-400 0 0,22-9 58 0 0,-1 0 0 0 0,-17 10 0 0 0,14-10 297 0 0,14-4 13 0 0,9 0-142 0 0,-7 0-221 0 0,175-11 891 0 0,-79 4-623 0 0,-62 5-180 0 0,141 3 343 0 0,-67 2-195 0 0,-74-4-143 0 0,0-2 0 0 0,0-1 0 0 0,51-12 0 0 0,-64 12-58 0 0,-1 0 0 0 0,1 2 0 0 0,31 0 0 0 0,67 8-6 0 0,-39 0-39 0 0,-32-6 33 0 0,49-7 1 0 0,-58 4-22 0 0,28-6 164 0 0,71-18-1 0 0,-92 17-135 0 0,-44 9-35 0 0,10-1 9 0 0,0-1 1 0 0,0 0-1 0 0,0-1 0 0 0,-1 0 0 0 0,1-1 0 0 0,13-8 0 0 0,-25 11 11 0 0,-6 2 28 0 0,-6 2 52 0 0,10-2-87 0 0,-85 11 57 0 0,-105 1-1 0 0,155-14-56 0 0,0-1 0 0 0,-50-12-1 0 0,44 7 33 0 0,-51-4 0 0 0,48 12-32 0 0,-1 1 0 0 0,1 2 0 0 0,0 3-1 0 0,-83 20 1 0 0,107-20-13 0 0,-168 37 0 0 0,53-23 0 0 0,80-13 0 0 0,-91 24 0 0 0,128-26 0 0 0,-48 13 0 0 0,61-16 0 0 0,-1-1 0 0 0,0-1 0 0 0,1 1 0 0 0,-1-1 0 0 0,0 0 0 0 0,1 0 0 0 0,-12-3 0 0 0,78 11 0 0 0,46 7 0 0 0,-55-4 0 0 0,101 11 0 0 0,-105-19 0 0 0,81 1 0 0 0,125-24 0 0 0,75-2 0 0 0,29-12 64 0 0,-116 6-64 0 0,-221 26 0 0 0,-1 2 0 0 0,1 0 0 0 0,0 1 0 0 0,24 4 0 0 0,-43-5 2 0 0,0 1 0 0 0,0-1 1 0 0,0 0-1 0 0,1 0 0 0 0,-1 0 0 0 0,0 0 0 0 0,0 0 0 0 0,0 0 0 0 0,0 0 0 0 0,0 0 1 0 0,1 0-1 0 0,-1 0 0 0 0,0-1 0 0 0,1 1 0 0 0,-3-4 20 0 0,-11-2-12 0 0,-11-1-3 0 0,-1 0-1 0 0,1 1 0 0 0,-2 2 1 0 0,-29-2-1 0 0,-101 1 26 0 0,39 6-30 0 0,-176-3 49 0 0,168 1-32 0 0,0 5 0 0 0,1 6-1 0 0,-146 31 1 0 0,-46 37-27 0 0,249-56-323 0 0,2 2 0 0 0,-105 58 0 0 0,-69 60-2548 0 0,162-92 751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8T23:33:27.336"/>
    </inkml:context>
    <inkml:brush xml:id="br0">
      <inkml:brushProperty name="width" value="0.1" units="cm"/>
      <inkml:brushProperty name="height" value="0.1" units="cm"/>
      <inkml:brushProperty name="color" value="#E71224"/>
    </inkml:brush>
  </inkml:definitions>
  <inkml:trace contextRef="#ctx0" brushRef="#br0">498 1651 2759 0 0,'1'-30'1964'0'0,"0"15"-2226"0"0,-1-1 0 0 0,-2-24 0 0 0,1 37 192 0 0,1-1-1 0 0,-1 0 1 0 0,0 0-1 0 0,0 1 1 0 0,0-1-1 0 0,-1 1 1 0 0,1-1 0 0 0,-1 1-1 0 0,0-1 1 0 0,0 1-1 0 0,0 0 1 0 0,0 0-1 0 0,-1 0 1 0 0,1 0 0 0 0,-5-4-1 0 0,5 6 202 0 0,0-1 1 0 0,0 1-1 0 0,0-1 0 0 0,0 1 1 0 0,0-1-1 0 0,-1 1 0 0 0,1 0 0 0 0,0 0 1 0 0,-1 0-1 0 0,1 0 0 0 0,-1 1 1 0 0,1-1-1 0 0,-1 1 0 0 0,1-1 0 0 0,-1 1 1 0 0,1 0-1 0 0,-1 0 0 0 0,1 0 1 0 0,-1 0-1 0 0,1 1 0 0 0,-1-1 1 0 0,1 1-1 0 0,-1-1 0 0 0,1 1 0 0 0,-1 0 1 0 0,1 0-1 0 0,-4 2 0 0 0,-3 3 348 0 0,1 0 1 0 0,0 1-1 0 0,0 0 0 0 0,1 0 1 0 0,-11 14-1 0 0,-14 12-163 0 0,26-28-247 0 0,0 0-1 0 0,-1-1 1 0 0,1 0 0 0 0,-1 0-1 0 0,0-1 1 0 0,0 0 0 0 0,0 0-1 0 0,-1 0 1 0 0,1-1-1 0 0,-10 2 1 0 0,15-4 44 0 0,-1 0 0 0 0,1 1-1 0 0,0-1 1 0 0,-1 0 0 0 0,1 0 0 0 0,0 0 0 0 0,-1-1-1 0 0,1 1 1 0 0,-1 0 0 0 0,1-1 0 0 0,0 0-1 0 0,0 1 1 0 0,-1-1 0 0 0,1 0 0 0 0,0 0 0 0 0,0 0-1 0 0,0 0 1 0 0,0-1 0 0 0,0 1 0 0 0,0-1-1 0 0,0 1 1 0 0,1-1 0 0 0,-1 0 0 0 0,0 1 0 0 0,1-1-1 0 0,-1 0 1 0 0,1 0 0 0 0,0 0 0 0 0,0 0-1 0 0,0 0 1 0 0,0 0 0 0 0,0-1 0 0 0,0 1 0 0 0,0 0-1 0 0,1-1 1 0 0,-1-3 0 0 0,-2-4 1643 0 0,3 15-458 0 0,0-4-1258 0 0,0 0-1 0 0,0-1 0 0 0,1 1 1 0 0,-1 0-1 0 0,0 0 1 0 0,1 0-1 0 0,-1 0 1 0 0,0 0-1 0 0,1-1 1 0 0,-1 1-1 0 0,1 0 1 0 0,-1 0-1 0 0,1-1 1 0 0,0 1-1 0 0,-1 0 1 0 0,1-1-1 0 0,0 1 0 0 0,0-1 1 0 0,-1 1-1 0 0,1-1 1 0 0,0 1-1 0 0,0-1 1 0 0,1 1-1 0 0,32 5 738 0 0,-15-3-345 0 0,-1 0 0 0 0,26 9-1 0 0,-26-5-310 0 0,1-1 0 0 0,-1-1 1 0 0,1-1-1 0 0,0-1 0 0 0,0 0 0 0 0,24-1 0 0 0,0-2 375 0 0,-7 1-214 0 0,0-1 0 0 0,49-9-1 0 0,125-19 412 0 0,-98 14-396 0 0,17 5-7 0 0,-41 5-68 0 0,17-10 44 0 0,-60 8-127 0 0,73 3 0 0 0,-78 4 1 0 0,62 12 1 0 0,-63-7 0 0 0,62 3 1 0 0,-38-6 42 0 0,-39-1-104 0 0,42-2 0 0 0,-57-1-63 0 0,-1 0-1 0 0,0-1 1 0 0,1 0 0 0 0,-1 0-1 0 0,0 0 1 0 0,0-1 0 0 0,-1 0 0 0 0,15-9-1 0 0,8-9 180 0 0,-1-1-1 0 0,37-36 0 0 0,-43 37-150 0 0,-16 14-26 0 0,0 0 0 0 0,-1-1 0 0 0,0 0 0 0 0,0 0 0 0 0,0 0-1 0 0,-1-1 1 0 0,-1 1 0 0 0,1-1 0 0 0,-2 0 0 0 0,6-18 0 0 0,-1-4 78 0 0,-3 0-1 0 0,3-34 1 0 0,3-19 41 0 0,-2 43-106 0 0,-3 0 0 0 0,-2-1 0 0 0,-1-60 0 0 0,-4 87-26 0 0,-1 1 0 0 0,-1-1 0 0 0,0 1 0 0 0,-8-19 0 0 0,-25-53 28 0 0,33 79-34 0 0,-41-110 15 0 0,-6-13 16 0 0,41 112-28 0 0,0 1 0 0 0,-1 0 0 0 0,-1 1 0 0 0,0 0 0 0 0,-15-16 0 0 0,-6-4-3 0 0,-33-47 0 0 0,59 75 0 0 0,-1 0 0 0 0,0 1 0 0 0,0 0 0 0 0,0 0 0 0 0,-1 0 0 0 0,0 1 0 0 0,-1 0 0 0 0,1 1 0 0 0,-1 0 0 0 0,0 0 0 0 0,0 1 0 0 0,-12-5 0 0 0,-14-1 0 0 0,1 1 0 0 0,-42-6 0 0 0,14 3 0 0 0,-81-12 50 0 0,80 15-36 0 0,-96-10-14 0 0,78 10 0 0 0,62 7 0 0 0,-185-18 0 0 0,150 17 0 0 0,-97 8 0 0 0,115 0 0 0 0,0 2 0 0 0,-51 16 0 0 0,-67 32 0 0 0,148-53 0 0 0,-19 7 0 0 0,1 2 0 0 0,-1 0 0 0 0,-29 20 0 0 0,9 6 0 0 0,21-15 0 0 0,4-3 0 0 0,0 1 0 0 0,2 1 0 0 0,0 1 0 0 0,-19 31 0 0 0,29-37 0 0 0,0 0 0 0 0,1 0 0 0 0,1 0 0 0 0,-6 26 0 0 0,3-12 0 0 0,1-1 0 0 0,1 1 0 0 0,2 0 0 0 0,-3 40 0 0 0,5 94 0 0 0,3-146 0 0 0,-1 32 0 0 0,4 122 0 0 0,0-145 0 0 0,1-1 0 0 0,1 0 0 0 0,2 0 0 0 0,13 35 0 0 0,-4-13 0 0 0,-6-18 16 0 0,2 0 0 0 0,0 0 0 0 0,3-1 0 0 0,0 0 0 0 0,2-2 0 0 0,0 0 0 0 0,32 36 0 0 0,-37-49-6 0 0,1-1 1 0 0,0-1-1 0 0,1 0 0 0 0,20 13 0 0 0,66 33 61 0 0,-69-40-65 0 0,-22-14-1 0 0,1 0 1 0 0,-1 0-1 0 0,1 0 0 0 0,0-2 1 0 0,18 4-1 0 0,52 2 27 0 0,42-1 7 0 0,89 2 50 0 0,-81-1-70 0 0,-92-4-10 0 0,0-2 0 0 0,-1-1 0 0 0,1-2 0 0 0,40-6 0 0 0,193-47 87 0 0,-197 36-48 0 0,116-47 0 0 0,-168 57-41 0 0,23-11 28 0 0,-42 17-33 0 0,1 0 0 0 0,-1 0 0 0 0,0 0 0 0 0,0 0 0 0 0,0-1 0 0 0,0 1 0 0 0,0-1 0 0 0,-1 0 0 0 0,1 0 0 0 0,2-4 0 0 0,-5 6-35 0 0,1 0-1 0 0,0 1 0 0 0,-1-1 1 0 0,1 0-1 0 0,-1 0 1 0 0,1 0-1 0 0,-1 0 1 0 0,0 0-1 0 0,1-1 1 0 0,-1 1-1 0 0,0 0 1 0 0,0 0-1 0 0,1 0 1 0 0,-1 0-1 0 0,0 0 0 0 0,0 0 1 0 0,0 0-1 0 0,-1 0 1 0 0,1 0-1 0 0,0-1 1 0 0,0 1-1 0 0,-1 0 1 0 0,1 0-1 0 0,0 0 1 0 0,-1 0-1 0 0,1 0 0 0 0,-1 0 1 0 0,1 0-1 0 0,-1 0 1 0 0,0 1-1 0 0,1-1 1 0 0,-1 0-1 0 0,0 0 1 0 0,0 0-1 0 0,1 1 1 0 0,-1-1-1 0 0,0 0 1 0 0,0 1-1 0 0,0-1 0 0 0,0 1 1 0 0,0-1-1 0 0,0 1 1 0 0,0-1-1 0 0,0 1 1 0 0,0 0-1 0 0,-2-1 1 0 0,-5-2-796 0 0,-1 1 0 0 0,0 0 0 0 0,0 1 0 0 0,-12-1 0 0 0,17 2 320 0 0,-20-2-7701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36.459"/>
    </inkml:context>
    <inkml:brush xml:id="br0">
      <inkml:brushProperty name="width" value="0.1" units="cm"/>
      <inkml:brushProperty name="height" value="0.1" units="cm"/>
      <inkml:brushProperty name="color" value="#F4F91B"/>
    </inkml:brush>
  </inkml:definitions>
  <inkml:trace contextRef="#ctx0" brushRef="#br0">2704 27 1839 0 0,'1'-1'93'0'0,"-1"0"1"0"0,0 0-1 0 0,0 0 0 0 0,0 0 0 0 0,0 0 0 0 0,-1 0 0 0 0,1 0 0 0 0,0 0 0 0 0,0 0 0 0 0,0 0 0 0 0,-1 0 0 0 0,1 0 0 0 0,-1 0 0 0 0,1 0 0 0 0,-1 0 0 0 0,1 0 0 0 0,-1 0 0 0 0,1 0 0 0 0,-1 0 0 0 0,0 1 0 0 0,0-1 0 0 0,1 0 0 0 0,-1 0 0 0 0,0 1 0 0 0,-1-2 0 0 0,0 2 16 0 0,1 0 1 0 0,-1-1-1 0 0,1 1 0 0 0,-1 0 1 0 0,1 0-1 0 0,-1 0 0 0 0,0 0 1 0 0,1 0-1 0 0,-1 0 0 0 0,1 0 1 0 0,-1 1-1 0 0,0-1 0 0 0,1 0 1 0 0,-1 1-1 0 0,-2 1 0 0 0,-3 0 80 0 0,0 0-1 0 0,-1-1 0 0 0,1 0 0 0 0,-1 0 0 0 0,1 0 0 0 0,-1-1 0 0 0,-8-1 0 0 0,5 1 54 0 0,-1 0-1 0 0,-14 2 1 0 0,-105 24-125 0 0,65-11 14 0 0,-109 9-1 0 0,-253 11 814 0 0,14-2-4 0 0,-63-39-360 0 0,-44-4 7 0 0,325 19-654 0 0,112-1-3013 0 0,28-1-568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38.489"/>
    </inkml:context>
    <inkml:brush xml:id="br0">
      <inkml:brushProperty name="width" value="0.1" units="cm"/>
      <inkml:brushProperty name="height" value="0.1" units="cm"/>
      <inkml:brushProperty name="color" value="#F4F91B"/>
    </inkml:brush>
  </inkml:definitions>
  <inkml:trace contextRef="#ctx0" brushRef="#br0">650 26 3279 0 0,'-30'-11'2554'0'0,"15"7"-2213"0"0,1 1 0 0 0,0 0 1 0 0,-1 1-1 0 0,0 1 0 0 0,-17 0 0 0 0,-79 7 258 0 0,55-1-352 0 0,-104 16-27 0 0,93-10-195 0 0,-11 5-182 0 0,36-5-98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39.466"/>
    </inkml:context>
    <inkml:brush xml:id="br0">
      <inkml:brushProperty name="width" value="0.1" units="cm"/>
      <inkml:brushProperty name="height" value="0.1" units="cm"/>
      <inkml:brushProperty name="color" value="#F4F91B"/>
    </inkml:brush>
  </inkml:definitions>
  <inkml:trace contextRef="#ctx0" brushRef="#br0">2009 7 4431 0 0,'-5'-1'145'0'0,"4"0"-62"0"0,-1 0 0 0 0,0 1 0 0 0,1-1 0 0 0,-1 1 1 0 0,0 0-1 0 0,0-1 0 0 0,0 1 0 0 0,1 0 0 0 0,-1 0 1 0 0,0 0-1 0 0,0 0 0 0 0,0 0 0 0 0,1 1 0 0 0,-4 0 0 0 0,-20 4 344 0 0,1-1-1 0 0,-1-1 1 0 0,-46 0-1 0 0,-75-12 1238 0 0,144 9-1642 0 0,-478-10 2033 0 0,225 12-1971 0 0,36-1-13 0 0,-239 32-1 0 0,276-9-3216 0 0,94-10-428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4:55.839"/>
    </inkml:context>
    <inkml:brush xml:id="br0">
      <inkml:brushProperty name="width" value="0.1" units="cm"/>
      <inkml:brushProperty name="height" value="0.1" units="cm"/>
      <inkml:brushProperty name="color" value="#F4F91B"/>
    </inkml:brush>
  </inkml:definitions>
  <inkml:trace contextRef="#ctx0" brushRef="#br0">3001 34 455 0 0,'0'-4'321'0'0,"1"-15"1351"0"0,-1 19-1600 0 0,0-1-1 0 0,0 1 1 0 0,0-1 0 0 0,0 1 0 0 0,0 0 0 0 0,0-1-1 0 0,0 1 1 0 0,0-1 0 0 0,0 1 0 0 0,1-1 0 0 0,-1 1 0 0 0,0 0-1 0 0,0-1 1 0 0,1 1 0 0 0,-1-1 0 0 0,0 1 0 0 0,0 0-1 0 0,1-1 1 0 0,-1 1 0 0 0,0 0 0 0 0,1 0 0 0 0,-1-1 0 0 0,0 1-1 0 0,1 0 1 0 0,-1 0 0 0 0,0-1 0 0 0,1 1 0 0 0,-1 0-1 0 0,1 0 1 0 0,0 0 0 0 0,-14 10 1169 0 0,12-9-1128 0 0,0 0 0 0 0,1-1 1 0 0,-1 1-1 0 0,0 0 0 0 0,0-1 0 0 0,0 1 1 0 0,0-1-1 0 0,0 1 0 0 0,0-1 1 0 0,0 0-1 0 0,0 1 0 0 0,0-1 0 0 0,0 0 1 0 0,0 1-1 0 0,-1-1 0 0 0,1-1 6 0 0,1 1-1 0 0,-1-1 1 0 0,1 1-1 0 0,-1 0 1 0 0,0-1-1 0 0,1 1 1 0 0,-1 0-1 0 0,0-1 1 0 0,1 1 0 0 0,-1 0-1 0 0,0 0 1 0 0,1 0-1 0 0,-1 0 1 0 0,0 0-1 0 0,0-1 1 0 0,1 1-1 0 0,-1 0 1 0 0,0 0-1 0 0,1 1 1 0 0,-1-1-1 0 0,0 0 1 0 0,0 0-1 0 0,0 1 1 0 0,-21 8 484 0 0,-1 2-331 0 0,9-9 51 0 0,0 0 0 0 0,-1 0 0 0 0,0-2 0 0 0,-15 0 0 0 0,5-1 45 0 0,-104 9 330 0 0,67-2-469 0 0,51-6-190 0 0,-128 16 471 0 0,-24 21-305 0 0,141-31-205 0 0,17-4 2 0 0,0-1 0 0 0,-1 0 1 0 0,1 0-1 0 0,-10 1 0 0 0,-14-1 72 0 0,-52 11 0 0 0,36-4-41 0 0,-169 15 375 0 0,174-21-217 0 0,-129 10 288 0 0,118-10-381 0 0,0-3 1 0 0,0-1 0 0 0,-77-14 0 0 0,62 6 39 0 0,-82 0 1 0 0,75 9-104 0 0,-100 3 4 0 0,99 5-32 0 0,-220 7 50 0 0,171-14 7 0 0,69 3-136 0 0,19 0 745 0 0,-69-4 1 0 0,22-1-1044 0 0,58 2 296 0 0,0-1 0 0 0,0 0-1 0 0,-24-6 1 0 0,45 6 113 0 0,-1 0 0 0 0,1-1 0 0 0,0 1 0 0 0,-1-1 0 0 0,1 0-1 0 0,-5-4 1 0 0,-2-6 157 0 0,10 11-192 0 0,0 1 0 0 0,-1-1 0 0 0,1 1 0 0 0,0-1 0 0 0,0 1-1 0 0,0-1 1 0 0,0 1 0 0 0,0-1 0 0 0,0 1 0 0 0,0 0 0 0 0,0-1 0 0 0,0 1-1 0 0,0-1 1 0 0,0 1 0 0 0,0-1 0 0 0,1 1 0 0 0,-1-1 0 0 0,0 1 0 0 0,0-1-1 0 0,0 1 1 0 0,1 0 0 0 0,-1-1 0 0 0,0 1 0 0 0,0-1 0 0 0,1 1 0 0 0,-1 0-1 0 0,1-1 1 0 0,2-1 7 0 0,0 1 0 0 0,0 0 0 0 0,0 0-1 0 0,1 0 1 0 0,-1 0 0 0 0,0 0 0 0 0,1 1-1 0 0,-1-1 1 0 0,0 1 0 0 0,1 0 0 0 0,-1 0-1 0 0,1 0 1 0 0,4 1 0 0 0,18-1 30 0 0,6-3-41 0 0,1 1 0 0 0,-1 2 0 0 0,1 1 0 0 0,63 11 0 0 0,-21 2 0 0 0,0 3 0 0 0,97 37 0 0 0,-140-44 4 0 0,0-2 1 0 0,1-1-1 0 0,0-1 0 0 0,0-2 0 0 0,0-1 0 0 0,38-2 0 0 0,200-25 31 0 0,-238 20-35 0 0,245-28 0 0 0,-117 7 0 0 0,-101 14 0 0 0,96-6 0 0 0,77 27 0 0 0,-33 1 0 0 0,-140-16 22 0 0,-47 3-15 0 0,-1 0 0 0 0,1 1 0 0 0,0 1 0 0 0,-1 0 0 0 0,16 2 0 0 0,-27-2-22 0 0,0 0 0 0 0,0 1 0 0 0,0-1 0 0 0,0 0 0 0 0,0 0 0 0 0,0 1-1 0 0,0-1 1 0 0,0 1 0 0 0,0-1 0 0 0,-1 1 0 0 0,1-1 0 0 0,0 1 0 0 0,0-1 0 0 0,0 1 0 0 0,0 0-1 0 0,-1-1 1 0 0,1 1 0 0 0,0 0 0 0 0,-1 0 0 0 0,1 0 0 0 0,-1-1 0 0 0,1 1 0 0 0,-1 0 0 0 0,1 0-1 0 0,-1 0 1 0 0,1 0 0 0 0,-1 0 0 0 0,0 0 0 0 0,1 1 0 0 0,-1 1-153 0 0,0 0 0 0 0,0 0 0 0 0,0-1 0 0 0,-1 1 0 0 0,1 0 0 0 0,-1 0 0 0 0,1-1 0 0 0,-1 1 0 0 0,-2 3 0 0 0,-4 11-1355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20.949"/>
    </inkml:context>
    <inkml:brush xml:id="br0">
      <inkml:brushProperty name="width" value="0.1" units="cm"/>
      <inkml:brushProperty name="height" value="0.1" units="cm"/>
      <inkml:brushProperty name="color" value="#F4F91B"/>
    </inkml:brush>
  </inkml:definitions>
  <inkml:trace contextRef="#ctx0" brushRef="#br0">640 101 2303 0 0,'0'-41'2167'0'0,"-4"38"-1758"0"0,0 1 0 0 0,0-1 0 0 0,0 1 1 0 0,0 0-1 0 0,-8-3 0 0 0,-11-1 659 0 0,1 2-1 0 0,-1 0 1 0 0,-34-1 0 0 0,15 1-387 0 0,-1-1 5 0 0,-119-9 498 0 0,137 14-1164 0 0,-1 0-1 0 0,1 2 0 0 0,0 1 0 0 0,-34 8 0 0 0,7 7-3888 0 0,28-8-418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22.340"/>
    </inkml:context>
    <inkml:brush xml:id="br0">
      <inkml:brushProperty name="width" value="0.1" units="cm"/>
      <inkml:brushProperty name="height" value="0.1" units="cm"/>
      <inkml:brushProperty name="color" value="#F4F91B"/>
    </inkml:brush>
  </inkml:definitions>
  <inkml:trace contextRef="#ctx0" brushRef="#br0">2747 74 5527 0 0,'0'-4'119'0'0,"0"1"-1"0"0,-1-1 1 0 0,0 1-1 0 0,0-1 0 0 0,0 1 1 0 0,-1-1-1 0 0,1 1 1 0 0,-1-1-1 0 0,-1-2 0 0 0,1 4 133 0 0,0 1-1 0 0,0 0 0 0 0,0-1 0 0 0,-1 1 0 0 0,1 0 0 0 0,0 0 0 0 0,0 0 1 0 0,0 1-1 0 0,-1-1 0 0 0,1 0 0 0 0,-5 0 0 0 0,-29-1-222 0 0,26 2 142 0 0,-65-3-151 0 0,-60-2 40 0 0,111 3-52 0 0,-138-8 336 0 0,133 10-258 0 0,0 1 0 0 0,0 1 0 0 0,-42 10 0 0 0,-64 19-3015 0 0,94-22-396 0 0</inkml:trace>
  <inkml:trace contextRef="#ctx0" brushRef="#br0" timeOffset="1">1358 87 6823 0 0,'-1'-1'39'0'0,"0"-1"-1"0"0,0 0 1 0 0,0 1-1 0 0,-1 0 1 0 0,1-1-1 0 0,0 1 0 0 0,-1 0 1 0 0,1 0-1 0 0,-1-1 1 0 0,0 1-1 0 0,1 0 1 0 0,-1 1-1 0 0,0-1 0 0 0,0 0 1 0 0,1 0-1 0 0,-1 1 1 0 0,0-1-1 0 0,0 1 1 0 0,0 0-1 0 0,-3-1 0 0 0,-7-2 17 0 0,-6 0 7 0 0,1 1-1 0 0,-1 1 1 0 0,1 0 0 0 0,-1 2 0 0 0,1 0 0 0 0,-25 4 0 0 0,-16 1-61 0 0,-2-6 149 0 0,-63-6 0 0 0,8-1 713 0 0,-98 6 511 0 0,-92-4-1036 0 0,149 7-147 0 0,52 2-3745 0 0,76-4 266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23.428"/>
    </inkml:context>
    <inkml:brush xml:id="br0">
      <inkml:brushProperty name="width" value="0.1" units="cm"/>
      <inkml:brushProperty name="height" value="0.1" units="cm"/>
      <inkml:brushProperty name="color" value="#F4F91B"/>
    </inkml:brush>
  </inkml:definitions>
  <inkml:trace contextRef="#ctx0" brushRef="#br0">3437 82 919 0 0,'-7'-3'213'0'0,"1"1"0"0"0,-1-1 0 0 0,0 2 0 0 0,0-1 0 0 0,-1 1-1 0 0,1 0 1 0 0,0 0 0 0 0,0 1 0 0 0,-14 1 0 0 0,-3 2 886 0 0,-39 9 0 0 0,-78 27 1084 0 0,76-20-1637 0 0,21-8-153 0 0,-1-2 0 0 0,0-2-1 0 0,-1-2 1 0 0,0-2-1 0 0,-71-5 1 0 0,-226-40 924 0 0,326 39-1323 0 0,-29-4-327 0 0,-1 2 0 0 0,-74 2 0 0 0,74 5-3495 0 0</inkml:trace>
  <inkml:trace contextRef="#ctx0" brushRef="#br0" timeOffset="1">1313 74 2303 0 0,'-1'0'-1'0'0,"1"0"0"0"0,-1-1 0 0 0,0 1 0 0 0,0 0 0 0 0,0-1-1 0 0,0 1 1 0 0,0-1 0 0 0,1 0 0 0 0,-1 1 0 0 0,0-1 0 0 0,0 1-1 0 0,1-1 1 0 0,-1 0 0 0 0,1 0 0 0 0,-2-1 0 0 0,1 1 314 0 0,1 0 0 0 0,-1 0 0 0 0,0 0 0 0 0,0 0 0 0 0,0 0 0 0 0,0 1 0 0 0,0-1 0 0 0,0 0 1 0 0,0 0-1 0 0,-3 0 0 0 0,-11-2 132 0 0,-1 1 1 0 0,0 1-1 0 0,1 0 1 0 0,-1 1-1 0 0,-16 3 1 0 0,-32-1-95 0 0,-335-41 2450 0 0,327 32-2849 0 0,1 2 0 0 0,-1 4-1 0 0,0 3 1 0 0,1 3 0 0 0,-1 3 0 0 0,-122 31 0 0 0,148-26-558 0 0,2 4-30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25.077"/>
    </inkml:context>
    <inkml:brush xml:id="br0">
      <inkml:brushProperty name="width" value="0.1" units="cm"/>
      <inkml:brushProperty name="height" value="0.1" units="cm"/>
      <inkml:brushProperty name="color" value="#F4F91B"/>
    </inkml:brush>
  </inkml:definitions>
  <inkml:trace contextRef="#ctx0" brushRef="#br0">1371 71 1375 0 0,'3'0'85'0'0,"-1"-1"0"0"0,0 1-1 0 0,0-1 1 0 0,0 0-1 0 0,0 0 1 0 0,0 0 0 0 0,0 0-1 0 0,0 0 1 0 0,-1 0-1 0 0,1 0 1 0 0,0-1-1 0 0,-1 1 1 0 0,1-1 0 0 0,0 1-1 0 0,1-3 1 0 0,-1 2-4 0 0,0 0 0 0 0,-1 0 0 0 0,1 0 1 0 0,-1-1-1 0 0,0 1 0 0 0,1 0 0 0 0,-1 0 1 0 0,0-1-1 0 0,0 1 0 0 0,0-1 0 0 0,-1 1 1 0 0,2-4-1 0 0,-2 6-2 0 0,0-1 0 0 0,-1 1 0 0 0,1 0-1 0 0,0-1 1 0 0,0 1 0 0 0,0 0 0 0 0,0-1 0 0 0,0 1 0 0 0,0-1 0 0 0,-1 1 0 0 0,1 0 0 0 0,0 0 0 0 0,0-1 0 0 0,-1 1 0 0 0,1 0 0 0 0,0-1-1 0 0,0 1 1 0 0,-1 0 0 0 0,1 0 0 0 0,0-1 0 0 0,-1 1 0 0 0,1 0 0 0 0,0 0 0 0 0,-1 0 0 0 0,1-1 0 0 0,0 1 0 0 0,-1 0 0 0 0,1 0 0 0 0,-1 0 0 0 0,-16-2 770 0 0,1-1 182 0 0,10 2-867 0 0,0-1 1 0 0,0 1 0 0 0,1 1 0 0 0,-1-1-1 0 0,0 1 1 0 0,0 0 0 0 0,0 0 0 0 0,0 1-1 0 0,0 0 1 0 0,0 0 0 0 0,-5 1-1 0 0,-10 2 36 0 0,-61 7 458 0 0,-92 9 554 0 0,41-13-595 0 0,1-7-1 0 0,-171-21 1 0 0,235 13-823 0 0,-103 3 0 0 0,14 18-4785 0 0,96-2 1912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27.207"/>
    </inkml:context>
    <inkml:brush xml:id="br0">
      <inkml:brushProperty name="width" value="0.1" units="cm"/>
      <inkml:brushProperty name="height" value="0.1" units="cm"/>
      <inkml:brushProperty name="color" value="#F4F91B"/>
    </inkml:brush>
  </inkml:definitions>
  <inkml:trace contextRef="#ctx0" brushRef="#br0">1842 90 455 0 0,'1'-1'253'0'0,"0"0"-1"0"0,0 0 1 0 0,0 0-1 0 0,0-1 0 0 0,0 1 1 0 0,0 0-1 0 0,0-1 1 0 0,0 1-1 0 0,-1-1 0 0 0,1 1 1 0 0,0-3-1 0 0,-1 3-235 0 0,0 0 0 0 0,0 1 0 0 0,0-1 1 0 0,0 1-1 0 0,0-1 0 0 0,0 0 0 0 0,0 1 0 0 0,0-1 0 0 0,0 0 1 0 0,-1 1-1 0 0,1-1 0 0 0,0 0 0 0 0,0 1 0 0 0,-1-1 0 0 0,1 1 0 0 0,0-1 1 0 0,-1 1-1 0 0,1-1 0 0 0,-1 0 0 0 0,1 1 0 0 0,-1 0 0 0 0,1-1 0 0 0,-1 1 1 0 0,1-1-1 0 0,-1 1 0 0 0,1-1 0 0 0,-1 1 0 0 0,1 0 0 0 0,-1 0 0 0 0,0-1 1 0 0,0 1-1 0 0,-16-10 861 0 0,-5-2 596 0 0,7 7-828 0 0,6 2-386 0 0,1 1 0 0 0,-1 0 0 0 0,0 0 0 0 0,-1 1 0 0 0,-11-1 0 0 0,2 1 74 0 0,-28-5 0 0 0,-5 0 272 0 0,5 4 261 0 0,-87 6 0 0 0,-156 23 341 0 0,-1-22-248 0 0,-268-14-50 0 0,505 12-1137 0 0,-57 12 1 0 0,41-1-3688 0 0,22-2-517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9T00:15:28.771"/>
    </inkml:context>
    <inkml:brush xml:id="br0">
      <inkml:brushProperty name="width" value="0.1" units="cm"/>
      <inkml:brushProperty name="height" value="0.1" units="cm"/>
      <inkml:brushProperty name="color" value="#F4F91B"/>
    </inkml:brush>
  </inkml:definitions>
  <inkml:trace contextRef="#ctx0" brushRef="#br0">2380 151 1375 0 0,'-6'-4'653'0'0,"-1"0"-1"0"0,0 1 1 0 0,0 0-1 0 0,-1 0 0 0 0,1 0 1 0 0,0 1-1 0 0,-1 0 0 0 0,0 1 1 0 0,-11-2-1 0 0,1 1-1374 0 0,-5-3 1002 0 0,0-2 0 0 0,0 0 0 0 0,1-1 0 0 0,0-1 0 0 0,-25-15 0 0 0,-38-16 1181 0 0,71 36-1369 0 0,0-1 0 0 0,0 2 0 0 0,0 0 0 0 0,-1 1 0 0 0,1 0-1 0 0,-1 1 1 0 0,0 1 0 0 0,-18 1 0 0 0,3 3-257 0 0,1 0 0 0 0,-59 18 0 0 0,48-11-358 0 0</inkml:trace>
  <inkml:trace contextRef="#ctx0" brushRef="#br0" timeOffset="1">984 244 5527 0 0,'-5'-6'183'0'0,"1"1"-1"0"0,-1 0 0 0 0,0 1 0 0 0,0-1 0 0 0,0 1 0 0 0,-1 0 1 0 0,0 0-1 0 0,0 1 0 0 0,0 0 0 0 0,0 0 0 0 0,0 0 0 0 0,0 1 1 0 0,-1-1-1 0 0,1 2 0 0 0,-9-2 0 0 0,-24-3 249 0 0,0 1-1 0 0,-66 2 1 0 0,-82 14-30 0 0,142-8-273 0 0,40-3-129 0 0,-99 8-109 0 0,-169 33 0 0 0,230-30-2298 0 0,-1 5-867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C1002-D4CE-C6FA-96E0-230DBC383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CB141-062E-6029-7F21-24173F854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EE46E-93B4-DBCF-CBA5-90C6C57A9AC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FC70C81-8E87-CEE4-E223-FAF43DB2B44C}"/>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4756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CED69-264B-20D3-2330-3D815655A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6E31D-92E9-62FC-9560-AEF800D1C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C45E1-A542-2DFB-4250-E5F6FA31C0C4}"/>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1D89458-2075-84EB-59BC-F00AFA4AE5D1}"/>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689968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1994F-6F79-E42F-E12A-7953BF59A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1E298-55ED-3641-A649-788AE443B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5FB85-D402-069D-88C2-7CC3106D0CA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562E7BA-9928-297A-CDEB-A192C2D2B78C}"/>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43058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A26B8-9A5E-972F-69B8-FCB41D505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4348-6B59-CC4C-254C-17762287D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2EC40-9C22-14AD-6852-32D6493DD6DE}"/>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2D931C0-777A-2433-39B4-A1BEB33F2EC4}"/>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586751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1DD0-CE5A-D64F-36F3-7AF94D21A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50E61-925E-F5AF-89FC-DDB415AC9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940EE-CBC5-50A7-1EBB-C1E4BBBFAADC}"/>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C720FAF-C64E-7502-7332-837C98FE0134}"/>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21834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B7090-A189-A8A5-29E1-B0FCA5745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9389E-E9BF-5794-A4FE-8515741A0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C3FCF-5986-2F50-F5AC-2FD4103C48A2}"/>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4C90594-4757-4312-E39C-60F71FE6B285}"/>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40838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64109-D6EB-FDF5-4448-5393758E9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4A19A-A4B8-9217-55A1-BD017EB6E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EC4AD-6F5B-1AD1-B6EC-DB3086FB4E72}"/>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1F0C1EB-8F7F-5BE9-266B-B5684456FAF0}"/>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36305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21825-7BF7-A289-B841-E581317E6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D1789-35FF-B219-DAB2-29D12DC61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5CF65-29C1-58F7-CE07-B64B4CDF148F}"/>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45A7A01-DA38-FC58-E2AA-CD9073B5D16F}"/>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1448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5945-39DF-8B8E-85E4-20CA4AD77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7DAB3-EE17-4807-5AB2-DAF538729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D1F71-6EBD-D3F6-C369-3D2C7B70786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DB21877-55AF-8765-E454-D166CD877D29}"/>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59539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12/18/2024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12/18/2024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12/18/2024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12/18/2024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12/18/2024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12/18/2024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12/18/2024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12/18/2024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12/18/2024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12/18/2024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12/18/2024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12/18/2024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192.xml"/><Relationship Id="rId3" Type="http://schemas.openxmlformats.org/officeDocument/2006/relationships/image" Target="../media/image3.png"/><Relationship Id="rId7" Type="http://schemas.openxmlformats.org/officeDocument/2006/relationships/image" Target="../media/image19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91.xml"/><Relationship Id="rId5" Type="http://schemas.openxmlformats.org/officeDocument/2006/relationships/image" Target="../media/image195.png"/><Relationship Id="rId4" Type="http://schemas.openxmlformats.org/officeDocument/2006/relationships/customXml" Target="../ink/ink190.xml"/><Relationship Id="rId9" Type="http://schemas.openxmlformats.org/officeDocument/2006/relationships/image" Target="../media/image197.png"/></Relationships>
</file>

<file path=ppt/slides/_rels/slide12.xml.rels><?xml version="1.0" encoding="UTF-8" standalone="yes"?>
<Relationships xmlns="http://schemas.openxmlformats.org/package/2006/relationships"><Relationship Id="rId8" Type="http://schemas.openxmlformats.org/officeDocument/2006/relationships/customXml" Target="../ink/ink195.xml"/><Relationship Id="rId13" Type="http://schemas.openxmlformats.org/officeDocument/2006/relationships/image" Target="../media/image202.png"/><Relationship Id="rId3" Type="http://schemas.openxmlformats.org/officeDocument/2006/relationships/image" Target="../media/image3.png"/><Relationship Id="rId7" Type="http://schemas.openxmlformats.org/officeDocument/2006/relationships/image" Target="../media/image199.png"/><Relationship Id="rId12" Type="http://schemas.openxmlformats.org/officeDocument/2006/relationships/customXml" Target="../ink/ink197.xml"/><Relationship Id="rId17" Type="http://schemas.openxmlformats.org/officeDocument/2006/relationships/image" Target="../media/image204.png"/><Relationship Id="rId2" Type="http://schemas.openxmlformats.org/officeDocument/2006/relationships/notesSlide" Target="../notesSlides/notesSlide12.xml"/><Relationship Id="rId16" Type="http://schemas.openxmlformats.org/officeDocument/2006/relationships/customXml" Target="../ink/ink199.xml"/><Relationship Id="rId1" Type="http://schemas.openxmlformats.org/officeDocument/2006/relationships/slideLayout" Target="../slideLayouts/slideLayout1.xml"/><Relationship Id="rId6" Type="http://schemas.openxmlformats.org/officeDocument/2006/relationships/customXml" Target="../ink/ink194.xml"/><Relationship Id="rId11" Type="http://schemas.openxmlformats.org/officeDocument/2006/relationships/image" Target="../media/image201.png"/><Relationship Id="rId5" Type="http://schemas.openxmlformats.org/officeDocument/2006/relationships/image" Target="../media/image198.png"/><Relationship Id="rId15" Type="http://schemas.openxmlformats.org/officeDocument/2006/relationships/image" Target="../media/image203.png"/><Relationship Id="rId10" Type="http://schemas.openxmlformats.org/officeDocument/2006/relationships/customXml" Target="../ink/ink196.xml"/><Relationship Id="rId4" Type="http://schemas.openxmlformats.org/officeDocument/2006/relationships/customXml" Target="../ink/ink193.xml"/><Relationship Id="rId9" Type="http://schemas.openxmlformats.org/officeDocument/2006/relationships/image" Target="../media/image200.png"/><Relationship Id="rId14" Type="http://schemas.openxmlformats.org/officeDocument/2006/relationships/customXml" Target="../ink/ink198.xml"/></Relationships>
</file>

<file path=ppt/slides/_rels/slide13.xml.rels><?xml version="1.0" encoding="UTF-8" standalone="yes"?>
<Relationships xmlns="http://schemas.openxmlformats.org/package/2006/relationships"><Relationship Id="rId8" Type="http://schemas.openxmlformats.org/officeDocument/2006/relationships/customXml" Target="../ink/ink202.xml"/><Relationship Id="rId13" Type="http://schemas.openxmlformats.org/officeDocument/2006/relationships/image" Target="../media/image209.png"/><Relationship Id="rId3" Type="http://schemas.openxmlformats.org/officeDocument/2006/relationships/image" Target="../media/image3.png"/><Relationship Id="rId7" Type="http://schemas.openxmlformats.org/officeDocument/2006/relationships/image" Target="../media/image206.png"/><Relationship Id="rId12" Type="http://schemas.openxmlformats.org/officeDocument/2006/relationships/customXml" Target="../ink/ink20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01.xml"/><Relationship Id="rId11" Type="http://schemas.openxmlformats.org/officeDocument/2006/relationships/image" Target="../media/image208.png"/><Relationship Id="rId5" Type="http://schemas.openxmlformats.org/officeDocument/2006/relationships/image" Target="../media/image205.png"/><Relationship Id="rId10" Type="http://schemas.openxmlformats.org/officeDocument/2006/relationships/customXml" Target="../ink/ink203.xml"/><Relationship Id="rId4" Type="http://schemas.openxmlformats.org/officeDocument/2006/relationships/customXml" Target="../ink/ink200.xml"/><Relationship Id="rId9" Type="http://schemas.openxmlformats.org/officeDocument/2006/relationships/image" Target="../media/image20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06.xml"/><Relationship Id="rId5" Type="http://schemas.openxmlformats.org/officeDocument/2006/relationships/image" Target="../media/image210.png"/><Relationship Id="rId4" Type="http://schemas.openxmlformats.org/officeDocument/2006/relationships/customXml" Target="../ink/ink205.xml"/></Relationships>
</file>

<file path=ppt/slides/_rels/slide15.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6.png"/><Relationship Id="rId3" Type="http://schemas.openxmlformats.org/officeDocument/2006/relationships/image" Target="../media/image3.png"/><Relationship Id="rId7" Type="http://schemas.openxmlformats.org/officeDocument/2006/relationships/image" Target="../media/image213.png"/><Relationship Id="rId12" Type="http://schemas.openxmlformats.org/officeDocument/2006/relationships/customXml" Target="../ink/ink21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image" Target="../media/image215.png"/><Relationship Id="rId5" Type="http://schemas.openxmlformats.org/officeDocument/2006/relationships/image" Target="../media/image212.png"/><Relationship Id="rId15" Type="http://schemas.openxmlformats.org/officeDocument/2006/relationships/image" Target="../media/image217.png"/><Relationship Id="rId10" Type="http://schemas.openxmlformats.org/officeDocument/2006/relationships/customXml" Target="../ink/ink210.xml"/><Relationship Id="rId4" Type="http://schemas.openxmlformats.org/officeDocument/2006/relationships/customXml" Target="../ink/ink207.xml"/><Relationship Id="rId9" Type="http://schemas.openxmlformats.org/officeDocument/2006/relationships/image" Target="../media/image214.png"/><Relationship Id="rId14" Type="http://schemas.openxmlformats.org/officeDocument/2006/relationships/customXml" Target="../ink/ink2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4.xml"/><Relationship Id="rId5" Type="http://schemas.openxmlformats.org/officeDocument/2006/relationships/image" Target="../media/image18.png"/><Relationship Id="rId4" Type="http://schemas.openxmlformats.org/officeDocument/2006/relationships/customXml" Target="../ink/ink13.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77.png"/><Relationship Id="rId299" Type="http://schemas.openxmlformats.org/officeDocument/2006/relationships/image" Target="../media/image168.png"/><Relationship Id="rId21" Type="http://schemas.openxmlformats.org/officeDocument/2006/relationships/image" Target="../media/image29.png"/><Relationship Id="rId63" Type="http://schemas.openxmlformats.org/officeDocument/2006/relationships/image" Target="../media/image50.png"/><Relationship Id="rId159" Type="http://schemas.openxmlformats.org/officeDocument/2006/relationships/image" Target="../media/image98.png"/><Relationship Id="rId324" Type="http://schemas.openxmlformats.org/officeDocument/2006/relationships/customXml" Target="../ink/ink176.xml"/><Relationship Id="rId170" Type="http://schemas.openxmlformats.org/officeDocument/2006/relationships/customXml" Target="../ink/ink99.xml"/><Relationship Id="rId226" Type="http://schemas.openxmlformats.org/officeDocument/2006/relationships/customXml" Target="../ink/ink127.xml"/><Relationship Id="rId268" Type="http://schemas.openxmlformats.org/officeDocument/2006/relationships/customXml" Target="../ink/ink148.xml"/><Relationship Id="rId32" Type="http://schemas.openxmlformats.org/officeDocument/2006/relationships/customXml" Target="../ink/ink30.xml"/><Relationship Id="rId74" Type="http://schemas.openxmlformats.org/officeDocument/2006/relationships/customXml" Target="../ink/ink51.xml"/><Relationship Id="rId128" Type="http://schemas.openxmlformats.org/officeDocument/2006/relationships/customXml" Target="../ink/ink78.xml"/><Relationship Id="rId5" Type="http://schemas.openxmlformats.org/officeDocument/2006/relationships/image" Target="../media/image21.png"/><Relationship Id="rId181" Type="http://schemas.openxmlformats.org/officeDocument/2006/relationships/image" Target="../media/image109.png"/><Relationship Id="rId237" Type="http://schemas.openxmlformats.org/officeDocument/2006/relationships/image" Target="../media/image137.png"/><Relationship Id="rId279" Type="http://schemas.openxmlformats.org/officeDocument/2006/relationships/image" Target="../media/image158.png"/><Relationship Id="rId43" Type="http://schemas.openxmlformats.org/officeDocument/2006/relationships/image" Target="../media/image40.png"/><Relationship Id="rId139" Type="http://schemas.openxmlformats.org/officeDocument/2006/relationships/image" Target="../media/image88.png"/><Relationship Id="rId290" Type="http://schemas.openxmlformats.org/officeDocument/2006/relationships/customXml" Target="../ink/ink159.xml"/><Relationship Id="rId304" Type="http://schemas.openxmlformats.org/officeDocument/2006/relationships/customXml" Target="../ink/ink166.xml"/><Relationship Id="rId85" Type="http://schemas.openxmlformats.org/officeDocument/2006/relationships/image" Target="../media/image61.png"/><Relationship Id="rId150" Type="http://schemas.openxmlformats.org/officeDocument/2006/relationships/customXml" Target="../ink/ink89.xml"/><Relationship Id="rId192" Type="http://schemas.openxmlformats.org/officeDocument/2006/relationships/customXml" Target="../ink/ink110.xml"/><Relationship Id="rId206" Type="http://schemas.openxmlformats.org/officeDocument/2006/relationships/customXml" Target="../ink/ink117.xml"/><Relationship Id="rId248" Type="http://schemas.openxmlformats.org/officeDocument/2006/relationships/customXml" Target="../ink/ink138.xml"/><Relationship Id="rId12" Type="http://schemas.openxmlformats.org/officeDocument/2006/relationships/customXml" Target="../ink/ink20.xml"/><Relationship Id="rId108" Type="http://schemas.openxmlformats.org/officeDocument/2006/relationships/customXml" Target="../ink/ink68.xml"/><Relationship Id="rId315" Type="http://schemas.openxmlformats.org/officeDocument/2006/relationships/image" Target="../media/image176.png"/><Relationship Id="rId54" Type="http://schemas.openxmlformats.org/officeDocument/2006/relationships/customXml" Target="../ink/ink41.xml"/><Relationship Id="rId96" Type="http://schemas.openxmlformats.org/officeDocument/2006/relationships/customXml" Target="../ink/ink62.xml"/><Relationship Id="rId161" Type="http://schemas.openxmlformats.org/officeDocument/2006/relationships/image" Target="../media/image99.png"/><Relationship Id="rId217" Type="http://schemas.openxmlformats.org/officeDocument/2006/relationships/image" Target="../media/image127.png"/><Relationship Id="rId259" Type="http://schemas.openxmlformats.org/officeDocument/2006/relationships/image" Target="../media/image148.png"/><Relationship Id="rId23" Type="http://schemas.openxmlformats.org/officeDocument/2006/relationships/image" Target="../media/image30.png"/><Relationship Id="rId119" Type="http://schemas.openxmlformats.org/officeDocument/2006/relationships/image" Target="../media/image78.png"/><Relationship Id="rId270" Type="http://schemas.openxmlformats.org/officeDocument/2006/relationships/customXml" Target="../ink/ink149.xml"/><Relationship Id="rId326" Type="http://schemas.openxmlformats.org/officeDocument/2006/relationships/customXml" Target="../ink/ink177.xml"/><Relationship Id="rId65" Type="http://schemas.openxmlformats.org/officeDocument/2006/relationships/image" Target="../media/image51.png"/><Relationship Id="rId130" Type="http://schemas.openxmlformats.org/officeDocument/2006/relationships/customXml" Target="../ink/ink79.xml"/><Relationship Id="rId172" Type="http://schemas.openxmlformats.org/officeDocument/2006/relationships/customXml" Target="../ink/ink100.xml"/><Relationship Id="rId228" Type="http://schemas.openxmlformats.org/officeDocument/2006/relationships/customXml" Target="../ink/ink128.xml"/><Relationship Id="rId281" Type="http://schemas.openxmlformats.org/officeDocument/2006/relationships/image" Target="../media/image159.png"/><Relationship Id="rId34" Type="http://schemas.openxmlformats.org/officeDocument/2006/relationships/customXml" Target="../ink/ink31.xml"/><Relationship Id="rId76" Type="http://schemas.openxmlformats.org/officeDocument/2006/relationships/customXml" Target="../ink/ink52.xml"/><Relationship Id="rId141" Type="http://schemas.openxmlformats.org/officeDocument/2006/relationships/image" Target="../media/image89.png"/><Relationship Id="rId7" Type="http://schemas.openxmlformats.org/officeDocument/2006/relationships/image" Target="../media/image22.png"/><Relationship Id="rId183" Type="http://schemas.openxmlformats.org/officeDocument/2006/relationships/image" Target="../media/image110.png"/><Relationship Id="rId239" Type="http://schemas.openxmlformats.org/officeDocument/2006/relationships/image" Target="../media/image138.png"/><Relationship Id="rId250" Type="http://schemas.openxmlformats.org/officeDocument/2006/relationships/customXml" Target="../ink/ink139.xml"/><Relationship Id="rId271" Type="http://schemas.openxmlformats.org/officeDocument/2006/relationships/image" Target="../media/image154.png"/><Relationship Id="rId292" Type="http://schemas.openxmlformats.org/officeDocument/2006/relationships/customXml" Target="../ink/ink160.xml"/><Relationship Id="rId306" Type="http://schemas.openxmlformats.org/officeDocument/2006/relationships/customXml" Target="../ink/ink167.xml"/><Relationship Id="rId24" Type="http://schemas.openxmlformats.org/officeDocument/2006/relationships/customXml" Target="../ink/ink26.xml"/><Relationship Id="rId45" Type="http://schemas.openxmlformats.org/officeDocument/2006/relationships/image" Target="../media/image41.png"/><Relationship Id="rId66" Type="http://schemas.openxmlformats.org/officeDocument/2006/relationships/customXml" Target="../ink/ink47.xml"/><Relationship Id="rId87" Type="http://schemas.openxmlformats.org/officeDocument/2006/relationships/image" Target="../media/image62.png"/><Relationship Id="rId110" Type="http://schemas.openxmlformats.org/officeDocument/2006/relationships/customXml" Target="../ink/ink69.xml"/><Relationship Id="rId131" Type="http://schemas.openxmlformats.org/officeDocument/2006/relationships/image" Target="../media/image84.png"/><Relationship Id="rId327" Type="http://schemas.openxmlformats.org/officeDocument/2006/relationships/image" Target="../media/image182.png"/><Relationship Id="rId152" Type="http://schemas.openxmlformats.org/officeDocument/2006/relationships/customXml" Target="../ink/ink90.xml"/><Relationship Id="rId173" Type="http://schemas.openxmlformats.org/officeDocument/2006/relationships/image" Target="../media/image105.png"/><Relationship Id="rId194" Type="http://schemas.openxmlformats.org/officeDocument/2006/relationships/customXml" Target="../ink/ink111.xml"/><Relationship Id="rId208" Type="http://schemas.openxmlformats.org/officeDocument/2006/relationships/customXml" Target="../ink/ink118.xml"/><Relationship Id="rId229" Type="http://schemas.openxmlformats.org/officeDocument/2006/relationships/image" Target="../media/image133.png"/><Relationship Id="rId240" Type="http://schemas.openxmlformats.org/officeDocument/2006/relationships/customXml" Target="../ink/ink134.xml"/><Relationship Id="rId261" Type="http://schemas.openxmlformats.org/officeDocument/2006/relationships/image" Target="../media/image149.png"/><Relationship Id="rId14" Type="http://schemas.openxmlformats.org/officeDocument/2006/relationships/customXml" Target="../ink/ink21.xml"/><Relationship Id="rId35" Type="http://schemas.openxmlformats.org/officeDocument/2006/relationships/image" Target="../media/image36.png"/><Relationship Id="rId56" Type="http://schemas.openxmlformats.org/officeDocument/2006/relationships/customXml" Target="../ink/ink42.xml"/><Relationship Id="rId77" Type="http://schemas.openxmlformats.org/officeDocument/2006/relationships/image" Target="../media/image57.png"/><Relationship Id="rId100" Type="http://schemas.openxmlformats.org/officeDocument/2006/relationships/customXml" Target="../ink/ink64.xml"/><Relationship Id="rId282" Type="http://schemas.openxmlformats.org/officeDocument/2006/relationships/customXml" Target="../ink/ink155.xml"/><Relationship Id="rId317" Type="http://schemas.openxmlformats.org/officeDocument/2006/relationships/image" Target="../media/image177.png"/><Relationship Id="rId8" Type="http://schemas.openxmlformats.org/officeDocument/2006/relationships/customXml" Target="../ink/ink18.xml"/><Relationship Id="rId98" Type="http://schemas.openxmlformats.org/officeDocument/2006/relationships/customXml" Target="../ink/ink63.xml"/><Relationship Id="rId121" Type="http://schemas.openxmlformats.org/officeDocument/2006/relationships/image" Target="../media/image79.png"/><Relationship Id="rId142" Type="http://schemas.openxmlformats.org/officeDocument/2006/relationships/customXml" Target="../ink/ink85.xml"/><Relationship Id="rId163" Type="http://schemas.openxmlformats.org/officeDocument/2006/relationships/image" Target="../media/image100.png"/><Relationship Id="rId184" Type="http://schemas.openxmlformats.org/officeDocument/2006/relationships/customXml" Target="../ink/ink106.xml"/><Relationship Id="rId219" Type="http://schemas.openxmlformats.org/officeDocument/2006/relationships/image" Target="../media/image128.png"/><Relationship Id="rId230" Type="http://schemas.openxmlformats.org/officeDocument/2006/relationships/customXml" Target="../ink/ink129.xml"/><Relationship Id="rId251" Type="http://schemas.openxmlformats.org/officeDocument/2006/relationships/image" Target="../media/image144.png"/><Relationship Id="rId25" Type="http://schemas.openxmlformats.org/officeDocument/2006/relationships/image" Target="../media/image31.png"/><Relationship Id="rId46" Type="http://schemas.openxmlformats.org/officeDocument/2006/relationships/customXml" Target="../ink/ink37.xml"/><Relationship Id="rId67" Type="http://schemas.openxmlformats.org/officeDocument/2006/relationships/image" Target="../media/image52.png"/><Relationship Id="rId272" Type="http://schemas.openxmlformats.org/officeDocument/2006/relationships/customXml" Target="../ink/ink150.xml"/><Relationship Id="rId293" Type="http://schemas.openxmlformats.org/officeDocument/2006/relationships/image" Target="../media/image165.png"/><Relationship Id="rId307" Type="http://schemas.openxmlformats.org/officeDocument/2006/relationships/image" Target="../media/image172.png"/><Relationship Id="rId328" Type="http://schemas.openxmlformats.org/officeDocument/2006/relationships/customXml" Target="../ink/ink178.xml"/><Relationship Id="rId88" Type="http://schemas.openxmlformats.org/officeDocument/2006/relationships/customXml" Target="../ink/ink58.xml"/><Relationship Id="rId111" Type="http://schemas.openxmlformats.org/officeDocument/2006/relationships/image" Target="../media/image74.png"/><Relationship Id="rId132" Type="http://schemas.openxmlformats.org/officeDocument/2006/relationships/customXml" Target="../ink/ink80.xml"/><Relationship Id="rId153" Type="http://schemas.openxmlformats.org/officeDocument/2006/relationships/image" Target="../media/image95.png"/><Relationship Id="rId174" Type="http://schemas.openxmlformats.org/officeDocument/2006/relationships/customXml" Target="../ink/ink101.xml"/><Relationship Id="rId195" Type="http://schemas.openxmlformats.org/officeDocument/2006/relationships/image" Target="../media/image116.png"/><Relationship Id="rId209" Type="http://schemas.openxmlformats.org/officeDocument/2006/relationships/image" Target="../media/image123.png"/><Relationship Id="rId220" Type="http://schemas.openxmlformats.org/officeDocument/2006/relationships/customXml" Target="../ink/ink124.xml"/><Relationship Id="rId241" Type="http://schemas.openxmlformats.org/officeDocument/2006/relationships/image" Target="../media/image139.png"/><Relationship Id="rId15" Type="http://schemas.openxmlformats.org/officeDocument/2006/relationships/image" Target="../media/image26.png"/><Relationship Id="rId36" Type="http://schemas.openxmlformats.org/officeDocument/2006/relationships/customXml" Target="../ink/ink32.xml"/><Relationship Id="rId57" Type="http://schemas.openxmlformats.org/officeDocument/2006/relationships/image" Target="../media/image47.png"/><Relationship Id="rId262" Type="http://schemas.openxmlformats.org/officeDocument/2006/relationships/customXml" Target="../ink/ink145.xml"/><Relationship Id="rId283" Type="http://schemas.openxmlformats.org/officeDocument/2006/relationships/image" Target="../media/image160.png"/><Relationship Id="rId318" Type="http://schemas.openxmlformats.org/officeDocument/2006/relationships/customXml" Target="../ink/ink173.xml"/><Relationship Id="rId78" Type="http://schemas.openxmlformats.org/officeDocument/2006/relationships/customXml" Target="../ink/ink53.xml"/><Relationship Id="rId99" Type="http://schemas.openxmlformats.org/officeDocument/2006/relationships/image" Target="../media/image68.png"/><Relationship Id="rId101" Type="http://schemas.openxmlformats.org/officeDocument/2006/relationships/image" Target="../media/image69.png"/><Relationship Id="rId122" Type="http://schemas.openxmlformats.org/officeDocument/2006/relationships/customXml" Target="../ink/ink75.xml"/><Relationship Id="rId143" Type="http://schemas.openxmlformats.org/officeDocument/2006/relationships/image" Target="../media/image90.png"/><Relationship Id="rId164" Type="http://schemas.openxmlformats.org/officeDocument/2006/relationships/customXml" Target="../ink/ink96.xml"/><Relationship Id="rId185" Type="http://schemas.openxmlformats.org/officeDocument/2006/relationships/image" Target="../media/image111.png"/><Relationship Id="rId9" Type="http://schemas.openxmlformats.org/officeDocument/2006/relationships/image" Target="../media/image23.png"/><Relationship Id="rId210" Type="http://schemas.openxmlformats.org/officeDocument/2006/relationships/customXml" Target="../ink/ink119.xml"/><Relationship Id="rId26" Type="http://schemas.openxmlformats.org/officeDocument/2006/relationships/customXml" Target="../ink/ink27.xml"/><Relationship Id="rId231" Type="http://schemas.openxmlformats.org/officeDocument/2006/relationships/image" Target="../media/image134.png"/><Relationship Id="rId252" Type="http://schemas.openxmlformats.org/officeDocument/2006/relationships/customXml" Target="../ink/ink140.xml"/><Relationship Id="rId273" Type="http://schemas.openxmlformats.org/officeDocument/2006/relationships/image" Target="../media/image155.png"/><Relationship Id="rId294" Type="http://schemas.openxmlformats.org/officeDocument/2006/relationships/customXml" Target="../ink/ink161.xml"/><Relationship Id="rId308" Type="http://schemas.openxmlformats.org/officeDocument/2006/relationships/customXml" Target="../ink/ink168.xml"/><Relationship Id="rId329" Type="http://schemas.openxmlformats.org/officeDocument/2006/relationships/image" Target="../media/image183.png"/><Relationship Id="rId47" Type="http://schemas.openxmlformats.org/officeDocument/2006/relationships/image" Target="../media/image42.png"/><Relationship Id="rId68" Type="http://schemas.openxmlformats.org/officeDocument/2006/relationships/customXml" Target="../ink/ink48.xml"/><Relationship Id="rId89" Type="http://schemas.openxmlformats.org/officeDocument/2006/relationships/image" Target="../media/image63.png"/><Relationship Id="rId112" Type="http://schemas.openxmlformats.org/officeDocument/2006/relationships/customXml" Target="../ink/ink70.xml"/><Relationship Id="rId133" Type="http://schemas.openxmlformats.org/officeDocument/2006/relationships/image" Target="../media/image85.png"/><Relationship Id="rId154" Type="http://schemas.openxmlformats.org/officeDocument/2006/relationships/customXml" Target="../ink/ink91.xml"/><Relationship Id="rId175" Type="http://schemas.openxmlformats.org/officeDocument/2006/relationships/image" Target="../media/image106.png"/><Relationship Id="rId196" Type="http://schemas.openxmlformats.org/officeDocument/2006/relationships/customXml" Target="../ink/ink112.xml"/><Relationship Id="rId200" Type="http://schemas.openxmlformats.org/officeDocument/2006/relationships/customXml" Target="../ink/ink114.xml"/><Relationship Id="rId16" Type="http://schemas.openxmlformats.org/officeDocument/2006/relationships/customXml" Target="../ink/ink22.xml"/><Relationship Id="rId221" Type="http://schemas.openxmlformats.org/officeDocument/2006/relationships/image" Target="../media/image129.png"/><Relationship Id="rId242" Type="http://schemas.openxmlformats.org/officeDocument/2006/relationships/customXml" Target="../ink/ink135.xml"/><Relationship Id="rId263" Type="http://schemas.openxmlformats.org/officeDocument/2006/relationships/image" Target="../media/image150.png"/><Relationship Id="rId284" Type="http://schemas.openxmlformats.org/officeDocument/2006/relationships/customXml" Target="../ink/ink156.xml"/><Relationship Id="rId319" Type="http://schemas.openxmlformats.org/officeDocument/2006/relationships/image" Target="../media/image178.png"/><Relationship Id="rId37" Type="http://schemas.openxmlformats.org/officeDocument/2006/relationships/image" Target="../media/image37.png"/><Relationship Id="rId58" Type="http://schemas.openxmlformats.org/officeDocument/2006/relationships/customXml" Target="../ink/ink43.xml"/><Relationship Id="rId79" Type="http://schemas.openxmlformats.org/officeDocument/2006/relationships/image" Target="../media/image58.png"/><Relationship Id="rId102" Type="http://schemas.openxmlformats.org/officeDocument/2006/relationships/customXml" Target="../ink/ink65.xml"/><Relationship Id="rId123" Type="http://schemas.openxmlformats.org/officeDocument/2006/relationships/image" Target="../media/image80.png"/><Relationship Id="rId144" Type="http://schemas.openxmlformats.org/officeDocument/2006/relationships/customXml" Target="../ink/ink86.xml"/><Relationship Id="rId90" Type="http://schemas.openxmlformats.org/officeDocument/2006/relationships/customXml" Target="../ink/ink59.xml"/><Relationship Id="rId165" Type="http://schemas.openxmlformats.org/officeDocument/2006/relationships/image" Target="../media/image101.png"/><Relationship Id="rId186" Type="http://schemas.openxmlformats.org/officeDocument/2006/relationships/customXml" Target="../ink/ink107.xml"/><Relationship Id="rId211" Type="http://schemas.openxmlformats.org/officeDocument/2006/relationships/image" Target="../media/image124.png"/><Relationship Id="rId232" Type="http://schemas.openxmlformats.org/officeDocument/2006/relationships/customXml" Target="../ink/ink130.xml"/><Relationship Id="rId253" Type="http://schemas.openxmlformats.org/officeDocument/2006/relationships/image" Target="../media/image145.png"/><Relationship Id="rId274" Type="http://schemas.openxmlformats.org/officeDocument/2006/relationships/customXml" Target="../ink/ink151.xml"/><Relationship Id="rId295" Type="http://schemas.openxmlformats.org/officeDocument/2006/relationships/image" Target="../media/image166.png"/><Relationship Id="rId309" Type="http://schemas.openxmlformats.org/officeDocument/2006/relationships/image" Target="../media/image173.png"/><Relationship Id="rId27" Type="http://schemas.openxmlformats.org/officeDocument/2006/relationships/image" Target="../media/image32.png"/><Relationship Id="rId48" Type="http://schemas.openxmlformats.org/officeDocument/2006/relationships/customXml" Target="../ink/ink38.xml"/><Relationship Id="rId69" Type="http://schemas.openxmlformats.org/officeDocument/2006/relationships/image" Target="../media/image53.png"/><Relationship Id="rId113" Type="http://schemas.openxmlformats.org/officeDocument/2006/relationships/image" Target="../media/image75.png"/><Relationship Id="rId134" Type="http://schemas.openxmlformats.org/officeDocument/2006/relationships/customXml" Target="../ink/ink81.xml"/><Relationship Id="rId320" Type="http://schemas.openxmlformats.org/officeDocument/2006/relationships/customXml" Target="../ink/ink174.xml"/><Relationship Id="rId80" Type="http://schemas.openxmlformats.org/officeDocument/2006/relationships/customXml" Target="../ink/ink54.xml"/><Relationship Id="rId155" Type="http://schemas.openxmlformats.org/officeDocument/2006/relationships/image" Target="../media/image96.png"/><Relationship Id="rId176" Type="http://schemas.openxmlformats.org/officeDocument/2006/relationships/customXml" Target="../ink/ink102.xml"/><Relationship Id="rId197" Type="http://schemas.openxmlformats.org/officeDocument/2006/relationships/image" Target="../media/image117.png"/><Relationship Id="rId201" Type="http://schemas.openxmlformats.org/officeDocument/2006/relationships/image" Target="../media/image119.png"/><Relationship Id="rId222" Type="http://schemas.openxmlformats.org/officeDocument/2006/relationships/customXml" Target="../ink/ink125.xml"/><Relationship Id="rId243" Type="http://schemas.openxmlformats.org/officeDocument/2006/relationships/image" Target="../media/image140.png"/><Relationship Id="rId264" Type="http://schemas.openxmlformats.org/officeDocument/2006/relationships/customXml" Target="../ink/ink146.xml"/><Relationship Id="rId285" Type="http://schemas.openxmlformats.org/officeDocument/2006/relationships/image" Target="../media/image161.png"/><Relationship Id="rId17" Type="http://schemas.openxmlformats.org/officeDocument/2006/relationships/image" Target="../media/image27.png"/><Relationship Id="rId38" Type="http://schemas.openxmlformats.org/officeDocument/2006/relationships/customXml" Target="../ink/ink33.xml"/><Relationship Id="rId59" Type="http://schemas.openxmlformats.org/officeDocument/2006/relationships/image" Target="../media/image48.png"/><Relationship Id="rId103" Type="http://schemas.openxmlformats.org/officeDocument/2006/relationships/image" Target="../media/image70.png"/><Relationship Id="rId124" Type="http://schemas.openxmlformats.org/officeDocument/2006/relationships/customXml" Target="../ink/ink76.xml"/><Relationship Id="rId310" Type="http://schemas.openxmlformats.org/officeDocument/2006/relationships/customXml" Target="../ink/ink169.xml"/><Relationship Id="rId70" Type="http://schemas.openxmlformats.org/officeDocument/2006/relationships/customXml" Target="../ink/ink49.xml"/><Relationship Id="rId91" Type="http://schemas.openxmlformats.org/officeDocument/2006/relationships/image" Target="../media/image64.png"/><Relationship Id="rId145" Type="http://schemas.openxmlformats.org/officeDocument/2006/relationships/image" Target="../media/image91.png"/><Relationship Id="rId166" Type="http://schemas.openxmlformats.org/officeDocument/2006/relationships/customXml" Target="../ink/ink97.xml"/><Relationship Id="rId187" Type="http://schemas.openxmlformats.org/officeDocument/2006/relationships/image" Target="../media/image112.png"/><Relationship Id="rId1" Type="http://schemas.openxmlformats.org/officeDocument/2006/relationships/slideLayout" Target="../slideLayouts/slideLayout1.xml"/><Relationship Id="rId212" Type="http://schemas.openxmlformats.org/officeDocument/2006/relationships/customXml" Target="../ink/ink120.xml"/><Relationship Id="rId233" Type="http://schemas.openxmlformats.org/officeDocument/2006/relationships/image" Target="../media/image135.png"/><Relationship Id="rId254" Type="http://schemas.openxmlformats.org/officeDocument/2006/relationships/customXml" Target="../ink/ink141.xml"/><Relationship Id="rId28" Type="http://schemas.openxmlformats.org/officeDocument/2006/relationships/customXml" Target="../ink/ink28.xml"/><Relationship Id="rId49" Type="http://schemas.openxmlformats.org/officeDocument/2006/relationships/image" Target="../media/image43.png"/><Relationship Id="rId114" Type="http://schemas.openxmlformats.org/officeDocument/2006/relationships/customXml" Target="../ink/ink71.xml"/><Relationship Id="rId275" Type="http://schemas.openxmlformats.org/officeDocument/2006/relationships/image" Target="../media/image156.png"/><Relationship Id="rId296" Type="http://schemas.openxmlformats.org/officeDocument/2006/relationships/customXml" Target="../ink/ink162.xml"/><Relationship Id="rId300" Type="http://schemas.openxmlformats.org/officeDocument/2006/relationships/customXml" Target="../ink/ink164.xml"/><Relationship Id="rId60" Type="http://schemas.openxmlformats.org/officeDocument/2006/relationships/customXml" Target="../ink/ink44.xml"/><Relationship Id="rId81" Type="http://schemas.openxmlformats.org/officeDocument/2006/relationships/image" Target="../media/image59.png"/><Relationship Id="rId135" Type="http://schemas.openxmlformats.org/officeDocument/2006/relationships/image" Target="../media/image86.png"/><Relationship Id="rId156" Type="http://schemas.openxmlformats.org/officeDocument/2006/relationships/customXml" Target="../ink/ink92.xml"/><Relationship Id="rId177" Type="http://schemas.openxmlformats.org/officeDocument/2006/relationships/image" Target="../media/image107.png"/><Relationship Id="rId198" Type="http://schemas.openxmlformats.org/officeDocument/2006/relationships/customXml" Target="../ink/ink113.xml"/><Relationship Id="rId321" Type="http://schemas.openxmlformats.org/officeDocument/2006/relationships/image" Target="../media/image179.png"/><Relationship Id="rId202" Type="http://schemas.openxmlformats.org/officeDocument/2006/relationships/customXml" Target="../ink/ink115.xml"/><Relationship Id="rId223" Type="http://schemas.openxmlformats.org/officeDocument/2006/relationships/image" Target="../media/image130.png"/><Relationship Id="rId244" Type="http://schemas.openxmlformats.org/officeDocument/2006/relationships/customXml" Target="../ink/ink136.xml"/><Relationship Id="rId18" Type="http://schemas.openxmlformats.org/officeDocument/2006/relationships/customXml" Target="../ink/ink23.xml"/><Relationship Id="rId39" Type="http://schemas.openxmlformats.org/officeDocument/2006/relationships/image" Target="../media/image38.png"/><Relationship Id="rId265" Type="http://schemas.openxmlformats.org/officeDocument/2006/relationships/image" Target="../media/image151.png"/><Relationship Id="rId286" Type="http://schemas.openxmlformats.org/officeDocument/2006/relationships/customXml" Target="../ink/ink157.xml"/><Relationship Id="rId50" Type="http://schemas.openxmlformats.org/officeDocument/2006/relationships/customXml" Target="../ink/ink39.xml"/><Relationship Id="rId104" Type="http://schemas.openxmlformats.org/officeDocument/2006/relationships/customXml" Target="../ink/ink66.xml"/><Relationship Id="rId125" Type="http://schemas.openxmlformats.org/officeDocument/2006/relationships/image" Target="../media/image81.png"/><Relationship Id="rId146" Type="http://schemas.openxmlformats.org/officeDocument/2006/relationships/customXml" Target="../ink/ink87.xml"/><Relationship Id="rId167" Type="http://schemas.openxmlformats.org/officeDocument/2006/relationships/image" Target="../media/image102.png"/><Relationship Id="rId188" Type="http://schemas.openxmlformats.org/officeDocument/2006/relationships/customXml" Target="../ink/ink108.xml"/><Relationship Id="rId311" Type="http://schemas.openxmlformats.org/officeDocument/2006/relationships/image" Target="../media/image174.png"/><Relationship Id="rId71" Type="http://schemas.openxmlformats.org/officeDocument/2006/relationships/image" Target="../media/image54.png"/><Relationship Id="rId92" Type="http://schemas.openxmlformats.org/officeDocument/2006/relationships/customXml" Target="../ink/ink60.xml"/><Relationship Id="rId213" Type="http://schemas.openxmlformats.org/officeDocument/2006/relationships/image" Target="../media/image125.png"/><Relationship Id="rId234" Type="http://schemas.openxmlformats.org/officeDocument/2006/relationships/customXml" Target="../ink/ink131.xml"/><Relationship Id="rId2" Type="http://schemas.openxmlformats.org/officeDocument/2006/relationships/notesSlide" Target="../notesSlides/notesSlide7.xml"/><Relationship Id="rId29" Type="http://schemas.openxmlformats.org/officeDocument/2006/relationships/image" Target="../media/image33.png"/><Relationship Id="rId255" Type="http://schemas.openxmlformats.org/officeDocument/2006/relationships/image" Target="../media/image146.png"/><Relationship Id="rId276" Type="http://schemas.openxmlformats.org/officeDocument/2006/relationships/customXml" Target="../ink/ink152.xml"/><Relationship Id="rId297" Type="http://schemas.openxmlformats.org/officeDocument/2006/relationships/image" Target="../media/image167.png"/><Relationship Id="rId40" Type="http://schemas.openxmlformats.org/officeDocument/2006/relationships/customXml" Target="../ink/ink34.xml"/><Relationship Id="rId115" Type="http://schemas.openxmlformats.org/officeDocument/2006/relationships/image" Target="../media/image76.png"/><Relationship Id="rId136" Type="http://schemas.openxmlformats.org/officeDocument/2006/relationships/customXml" Target="../ink/ink82.xml"/><Relationship Id="rId157" Type="http://schemas.openxmlformats.org/officeDocument/2006/relationships/image" Target="../media/image97.png"/><Relationship Id="rId178" Type="http://schemas.openxmlformats.org/officeDocument/2006/relationships/customXml" Target="../ink/ink103.xml"/><Relationship Id="rId301" Type="http://schemas.openxmlformats.org/officeDocument/2006/relationships/image" Target="../media/image169.png"/><Relationship Id="rId322" Type="http://schemas.openxmlformats.org/officeDocument/2006/relationships/customXml" Target="../ink/ink175.xml"/><Relationship Id="rId61" Type="http://schemas.openxmlformats.org/officeDocument/2006/relationships/image" Target="../media/image49.png"/><Relationship Id="rId82" Type="http://schemas.openxmlformats.org/officeDocument/2006/relationships/customXml" Target="../ink/ink55.xml"/><Relationship Id="rId199" Type="http://schemas.openxmlformats.org/officeDocument/2006/relationships/image" Target="../media/image118.png"/><Relationship Id="rId203" Type="http://schemas.openxmlformats.org/officeDocument/2006/relationships/image" Target="../media/image120.png"/><Relationship Id="rId19" Type="http://schemas.openxmlformats.org/officeDocument/2006/relationships/image" Target="../media/image28.png"/><Relationship Id="rId224" Type="http://schemas.openxmlformats.org/officeDocument/2006/relationships/customXml" Target="../ink/ink126.xml"/><Relationship Id="rId245" Type="http://schemas.openxmlformats.org/officeDocument/2006/relationships/image" Target="../media/image141.png"/><Relationship Id="rId266" Type="http://schemas.openxmlformats.org/officeDocument/2006/relationships/customXml" Target="../ink/ink147.xml"/><Relationship Id="rId287" Type="http://schemas.openxmlformats.org/officeDocument/2006/relationships/image" Target="../media/image162.png"/><Relationship Id="rId30" Type="http://schemas.openxmlformats.org/officeDocument/2006/relationships/customXml" Target="../ink/ink29.xml"/><Relationship Id="rId105" Type="http://schemas.openxmlformats.org/officeDocument/2006/relationships/image" Target="../media/image71.png"/><Relationship Id="rId126" Type="http://schemas.openxmlformats.org/officeDocument/2006/relationships/customXml" Target="../ink/ink77.xml"/><Relationship Id="rId147" Type="http://schemas.openxmlformats.org/officeDocument/2006/relationships/image" Target="../media/image92.png"/><Relationship Id="rId168" Type="http://schemas.openxmlformats.org/officeDocument/2006/relationships/customXml" Target="../ink/ink98.xml"/><Relationship Id="rId312" Type="http://schemas.openxmlformats.org/officeDocument/2006/relationships/customXml" Target="../ink/ink170.xml"/><Relationship Id="rId51" Type="http://schemas.openxmlformats.org/officeDocument/2006/relationships/image" Target="../media/image44.png"/><Relationship Id="rId72" Type="http://schemas.openxmlformats.org/officeDocument/2006/relationships/customXml" Target="../ink/ink50.xml"/><Relationship Id="rId93" Type="http://schemas.openxmlformats.org/officeDocument/2006/relationships/image" Target="../media/image65.png"/><Relationship Id="rId189" Type="http://schemas.openxmlformats.org/officeDocument/2006/relationships/image" Target="../media/image113.png"/><Relationship Id="rId3" Type="http://schemas.openxmlformats.org/officeDocument/2006/relationships/image" Target="../media/image3.png"/><Relationship Id="rId214" Type="http://schemas.openxmlformats.org/officeDocument/2006/relationships/customXml" Target="../ink/ink121.xml"/><Relationship Id="rId235" Type="http://schemas.openxmlformats.org/officeDocument/2006/relationships/image" Target="../media/image136.png"/><Relationship Id="rId256" Type="http://schemas.openxmlformats.org/officeDocument/2006/relationships/customXml" Target="../ink/ink142.xml"/><Relationship Id="rId277" Type="http://schemas.openxmlformats.org/officeDocument/2006/relationships/image" Target="../media/image157.png"/><Relationship Id="rId298" Type="http://schemas.openxmlformats.org/officeDocument/2006/relationships/customXml" Target="../ink/ink163.xml"/><Relationship Id="rId116" Type="http://schemas.openxmlformats.org/officeDocument/2006/relationships/customXml" Target="../ink/ink72.xml"/><Relationship Id="rId137" Type="http://schemas.openxmlformats.org/officeDocument/2006/relationships/image" Target="../media/image87.png"/><Relationship Id="rId158" Type="http://schemas.openxmlformats.org/officeDocument/2006/relationships/customXml" Target="../ink/ink93.xml"/><Relationship Id="rId302" Type="http://schemas.openxmlformats.org/officeDocument/2006/relationships/customXml" Target="../ink/ink165.xml"/><Relationship Id="rId323" Type="http://schemas.openxmlformats.org/officeDocument/2006/relationships/image" Target="../media/image180.png"/><Relationship Id="rId20" Type="http://schemas.openxmlformats.org/officeDocument/2006/relationships/customXml" Target="../ink/ink24.xml"/><Relationship Id="rId41" Type="http://schemas.openxmlformats.org/officeDocument/2006/relationships/image" Target="../media/image39.png"/><Relationship Id="rId62" Type="http://schemas.openxmlformats.org/officeDocument/2006/relationships/customXml" Target="../ink/ink45.xml"/><Relationship Id="rId83" Type="http://schemas.openxmlformats.org/officeDocument/2006/relationships/image" Target="../media/image60.png"/><Relationship Id="rId179" Type="http://schemas.openxmlformats.org/officeDocument/2006/relationships/image" Target="../media/image108.png"/><Relationship Id="rId190" Type="http://schemas.openxmlformats.org/officeDocument/2006/relationships/customXml" Target="../ink/ink109.xml"/><Relationship Id="rId204" Type="http://schemas.openxmlformats.org/officeDocument/2006/relationships/customXml" Target="../ink/ink116.xml"/><Relationship Id="rId225" Type="http://schemas.openxmlformats.org/officeDocument/2006/relationships/image" Target="../media/image131.png"/><Relationship Id="rId246" Type="http://schemas.openxmlformats.org/officeDocument/2006/relationships/customXml" Target="../ink/ink137.xml"/><Relationship Id="rId267" Type="http://schemas.openxmlformats.org/officeDocument/2006/relationships/image" Target="../media/image152.png"/><Relationship Id="rId288" Type="http://schemas.openxmlformats.org/officeDocument/2006/relationships/customXml" Target="../ink/ink158.xml"/><Relationship Id="rId106" Type="http://schemas.openxmlformats.org/officeDocument/2006/relationships/customXml" Target="../ink/ink67.xml"/><Relationship Id="rId127" Type="http://schemas.openxmlformats.org/officeDocument/2006/relationships/image" Target="../media/image82.png"/><Relationship Id="rId313" Type="http://schemas.openxmlformats.org/officeDocument/2006/relationships/image" Target="../media/image175.png"/><Relationship Id="rId10" Type="http://schemas.openxmlformats.org/officeDocument/2006/relationships/customXml" Target="../ink/ink19.xml"/><Relationship Id="rId31" Type="http://schemas.openxmlformats.org/officeDocument/2006/relationships/image" Target="../media/image34.png"/><Relationship Id="rId52" Type="http://schemas.openxmlformats.org/officeDocument/2006/relationships/customXml" Target="../ink/ink40.xml"/><Relationship Id="rId73" Type="http://schemas.openxmlformats.org/officeDocument/2006/relationships/image" Target="../media/image55.png"/><Relationship Id="rId94" Type="http://schemas.openxmlformats.org/officeDocument/2006/relationships/customXml" Target="../ink/ink61.xml"/><Relationship Id="rId148" Type="http://schemas.openxmlformats.org/officeDocument/2006/relationships/customXml" Target="../ink/ink88.xml"/><Relationship Id="rId169" Type="http://schemas.openxmlformats.org/officeDocument/2006/relationships/image" Target="../media/image103.png"/><Relationship Id="rId4" Type="http://schemas.openxmlformats.org/officeDocument/2006/relationships/customXml" Target="../ink/ink16.xml"/><Relationship Id="rId180" Type="http://schemas.openxmlformats.org/officeDocument/2006/relationships/customXml" Target="../ink/ink104.xml"/><Relationship Id="rId215" Type="http://schemas.openxmlformats.org/officeDocument/2006/relationships/image" Target="../media/image126.png"/><Relationship Id="rId236" Type="http://schemas.openxmlformats.org/officeDocument/2006/relationships/customXml" Target="../ink/ink132.xml"/><Relationship Id="rId257" Type="http://schemas.openxmlformats.org/officeDocument/2006/relationships/image" Target="../media/image147.png"/><Relationship Id="rId278" Type="http://schemas.openxmlformats.org/officeDocument/2006/relationships/customXml" Target="../ink/ink153.xml"/><Relationship Id="rId303" Type="http://schemas.openxmlformats.org/officeDocument/2006/relationships/image" Target="../media/image170.png"/><Relationship Id="rId42" Type="http://schemas.openxmlformats.org/officeDocument/2006/relationships/customXml" Target="../ink/ink35.xml"/><Relationship Id="rId84" Type="http://schemas.openxmlformats.org/officeDocument/2006/relationships/customXml" Target="../ink/ink56.xml"/><Relationship Id="rId138" Type="http://schemas.openxmlformats.org/officeDocument/2006/relationships/customXml" Target="../ink/ink83.xml"/><Relationship Id="rId191" Type="http://schemas.openxmlformats.org/officeDocument/2006/relationships/image" Target="../media/image114.png"/><Relationship Id="rId205" Type="http://schemas.openxmlformats.org/officeDocument/2006/relationships/image" Target="../media/image121.png"/><Relationship Id="rId247" Type="http://schemas.openxmlformats.org/officeDocument/2006/relationships/image" Target="../media/image142.png"/><Relationship Id="rId107" Type="http://schemas.openxmlformats.org/officeDocument/2006/relationships/image" Target="../media/image72.png"/><Relationship Id="rId289" Type="http://schemas.openxmlformats.org/officeDocument/2006/relationships/image" Target="../media/image163.png"/><Relationship Id="rId11" Type="http://schemas.openxmlformats.org/officeDocument/2006/relationships/image" Target="../media/image24.png"/><Relationship Id="rId53" Type="http://schemas.openxmlformats.org/officeDocument/2006/relationships/image" Target="../media/image45.png"/><Relationship Id="rId149" Type="http://schemas.openxmlformats.org/officeDocument/2006/relationships/image" Target="../media/image93.png"/><Relationship Id="rId314" Type="http://schemas.openxmlformats.org/officeDocument/2006/relationships/customXml" Target="../ink/ink171.xml"/><Relationship Id="rId95" Type="http://schemas.openxmlformats.org/officeDocument/2006/relationships/image" Target="../media/image66.png"/><Relationship Id="rId160" Type="http://schemas.openxmlformats.org/officeDocument/2006/relationships/customXml" Target="../ink/ink94.xml"/><Relationship Id="rId216" Type="http://schemas.openxmlformats.org/officeDocument/2006/relationships/customXml" Target="../ink/ink122.xml"/><Relationship Id="rId258" Type="http://schemas.openxmlformats.org/officeDocument/2006/relationships/customXml" Target="../ink/ink143.xml"/><Relationship Id="rId22" Type="http://schemas.openxmlformats.org/officeDocument/2006/relationships/customXml" Target="../ink/ink25.xml"/><Relationship Id="rId64" Type="http://schemas.openxmlformats.org/officeDocument/2006/relationships/customXml" Target="../ink/ink46.xml"/><Relationship Id="rId118" Type="http://schemas.openxmlformats.org/officeDocument/2006/relationships/customXml" Target="../ink/ink73.xml"/><Relationship Id="rId325" Type="http://schemas.openxmlformats.org/officeDocument/2006/relationships/image" Target="../media/image181.png"/><Relationship Id="rId171" Type="http://schemas.openxmlformats.org/officeDocument/2006/relationships/image" Target="../media/image104.png"/><Relationship Id="rId227" Type="http://schemas.openxmlformats.org/officeDocument/2006/relationships/image" Target="../media/image132.png"/><Relationship Id="rId269" Type="http://schemas.openxmlformats.org/officeDocument/2006/relationships/image" Target="../media/image153.png"/><Relationship Id="rId33" Type="http://schemas.openxmlformats.org/officeDocument/2006/relationships/image" Target="../media/image35.png"/><Relationship Id="rId129" Type="http://schemas.openxmlformats.org/officeDocument/2006/relationships/image" Target="../media/image83.png"/><Relationship Id="rId280" Type="http://schemas.openxmlformats.org/officeDocument/2006/relationships/customXml" Target="../ink/ink154.xml"/><Relationship Id="rId75" Type="http://schemas.openxmlformats.org/officeDocument/2006/relationships/image" Target="../media/image56.png"/><Relationship Id="rId140" Type="http://schemas.openxmlformats.org/officeDocument/2006/relationships/customXml" Target="../ink/ink84.xml"/><Relationship Id="rId182" Type="http://schemas.openxmlformats.org/officeDocument/2006/relationships/customXml" Target="../ink/ink105.xml"/><Relationship Id="rId6" Type="http://schemas.openxmlformats.org/officeDocument/2006/relationships/customXml" Target="../ink/ink17.xml"/><Relationship Id="rId238" Type="http://schemas.openxmlformats.org/officeDocument/2006/relationships/customXml" Target="../ink/ink133.xml"/><Relationship Id="rId291" Type="http://schemas.openxmlformats.org/officeDocument/2006/relationships/image" Target="../media/image164.png"/><Relationship Id="rId305" Type="http://schemas.openxmlformats.org/officeDocument/2006/relationships/image" Target="../media/image171.png"/><Relationship Id="rId44" Type="http://schemas.openxmlformats.org/officeDocument/2006/relationships/customXml" Target="../ink/ink36.xml"/><Relationship Id="rId86" Type="http://schemas.openxmlformats.org/officeDocument/2006/relationships/customXml" Target="../ink/ink57.xml"/><Relationship Id="rId151" Type="http://schemas.openxmlformats.org/officeDocument/2006/relationships/image" Target="../media/image94.png"/><Relationship Id="rId193" Type="http://schemas.openxmlformats.org/officeDocument/2006/relationships/image" Target="../media/image115.png"/><Relationship Id="rId207" Type="http://schemas.openxmlformats.org/officeDocument/2006/relationships/image" Target="../media/image122.png"/><Relationship Id="rId249" Type="http://schemas.openxmlformats.org/officeDocument/2006/relationships/image" Target="../media/image143.png"/><Relationship Id="rId13" Type="http://schemas.openxmlformats.org/officeDocument/2006/relationships/image" Target="../media/image25.png"/><Relationship Id="rId109" Type="http://schemas.openxmlformats.org/officeDocument/2006/relationships/image" Target="../media/image73.png"/><Relationship Id="rId260" Type="http://schemas.openxmlformats.org/officeDocument/2006/relationships/customXml" Target="../ink/ink144.xml"/><Relationship Id="rId316" Type="http://schemas.openxmlformats.org/officeDocument/2006/relationships/customXml" Target="../ink/ink172.xml"/><Relationship Id="rId55" Type="http://schemas.openxmlformats.org/officeDocument/2006/relationships/image" Target="../media/image46.png"/><Relationship Id="rId97" Type="http://schemas.openxmlformats.org/officeDocument/2006/relationships/image" Target="../media/image67.png"/><Relationship Id="rId120" Type="http://schemas.openxmlformats.org/officeDocument/2006/relationships/customXml" Target="../ink/ink74.xml"/><Relationship Id="rId162" Type="http://schemas.openxmlformats.org/officeDocument/2006/relationships/customXml" Target="../ink/ink95.xml"/><Relationship Id="rId218" Type="http://schemas.openxmlformats.org/officeDocument/2006/relationships/customXml" Target="../ink/ink123.xml"/></Relationships>
</file>

<file path=ppt/slides/_rels/slide8.xml.rels><?xml version="1.0" encoding="UTF-8" standalone="yes"?>
<Relationships xmlns="http://schemas.openxmlformats.org/package/2006/relationships"><Relationship Id="rId8" Type="http://schemas.openxmlformats.org/officeDocument/2006/relationships/customXml" Target="../ink/ink181.xml"/><Relationship Id="rId13" Type="http://schemas.openxmlformats.org/officeDocument/2006/relationships/image" Target="../media/image188.png"/><Relationship Id="rId18" Type="http://schemas.openxmlformats.org/officeDocument/2006/relationships/customXml" Target="../ink/ink186.xml"/><Relationship Id="rId3" Type="http://schemas.openxmlformats.org/officeDocument/2006/relationships/image" Target="../media/image3.png"/><Relationship Id="rId21" Type="http://schemas.openxmlformats.org/officeDocument/2006/relationships/image" Target="../media/image192.png"/><Relationship Id="rId7" Type="http://schemas.openxmlformats.org/officeDocument/2006/relationships/image" Target="../media/image185.png"/><Relationship Id="rId12" Type="http://schemas.openxmlformats.org/officeDocument/2006/relationships/customXml" Target="../ink/ink183.xml"/><Relationship Id="rId17" Type="http://schemas.openxmlformats.org/officeDocument/2006/relationships/image" Target="../media/image190.png"/><Relationship Id="rId2" Type="http://schemas.openxmlformats.org/officeDocument/2006/relationships/notesSlide" Target="../notesSlides/notesSlide8.xml"/><Relationship Id="rId16" Type="http://schemas.openxmlformats.org/officeDocument/2006/relationships/customXml" Target="../ink/ink185.xml"/><Relationship Id="rId20" Type="http://schemas.openxmlformats.org/officeDocument/2006/relationships/customXml" Target="../ink/ink187.xml"/><Relationship Id="rId1" Type="http://schemas.openxmlformats.org/officeDocument/2006/relationships/slideLayout" Target="../slideLayouts/slideLayout1.xml"/><Relationship Id="rId6" Type="http://schemas.openxmlformats.org/officeDocument/2006/relationships/customXml" Target="../ink/ink180.xml"/><Relationship Id="rId11" Type="http://schemas.openxmlformats.org/officeDocument/2006/relationships/image" Target="../media/image187.png"/><Relationship Id="rId5" Type="http://schemas.openxmlformats.org/officeDocument/2006/relationships/image" Target="../media/image184.png"/><Relationship Id="rId15" Type="http://schemas.openxmlformats.org/officeDocument/2006/relationships/image" Target="../media/image189.png"/><Relationship Id="rId23" Type="http://schemas.openxmlformats.org/officeDocument/2006/relationships/image" Target="../media/image193.png"/><Relationship Id="rId10" Type="http://schemas.openxmlformats.org/officeDocument/2006/relationships/customXml" Target="../ink/ink182.xml"/><Relationship Id="rId19" Type="http://schemas.openxmlformats.org/officeDocument/2006/relationships/image" Target="../media/image191.png"/><Relationship Id="rId4" Type="http://schemas.openxmlformats.org/officeDocument/2006/relationships/customXml" Target="../ink/ink179.xml"/><Relationship Id="rId9" Type="http://schemas.openxmlformats.org/officeDocument/2006/relationships/image" Target="../media/image186.png"/><Relationship Id="rId14" Type="http://schemas.openxmlformats.org/officeDocument/2006/relationships/customXml" Target="../ink/ink184.xml"/><Relationship Id="rId22" Type="http://schemas.openxmlformats.org/officeDocument/2006/relationships/customXml" Target="../ink/ink18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4.png"/><Relationship Id="rId4" Type="http://schemas.openxmlformats.org/officeDocument/2006/relationships/customXml" Target="../ink/ink1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נז:יא-כא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57:11-21</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a:extLst>
            <a:ext uri="{FF2B5EF4-FFF2-40B4-BE49-F238E27FC236}">
              <a16:creationId xmlns:a16="http://schemas.microsoft.com/office/drawing/2014/main" id="{CF85AEAF-B3E4-ADFA-7F92-27D577D01EE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27A68AB-C11B-D71C-AE18-EEB3D08C04DE}"/>
              </a:ext>
            </a:extLst>
          </p:cNvPr>
          <p:cNvSpPr/>
          <p:nvPr/>
        </p:nvSpPr>
        <p:spPr>
          <a:xfrm>
            <a:off x="0" y="0"/>
            <a:ext cx="121920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468F8FA-D836-1E81-1DA2-F4E73ECBB57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C78B032A-21A3-4376-1075-13C99AC06467}"/>
              </a:ext>
            </a:extLst>
          </p:cNvPr>
          <p:cNvSpPr txBox="1"/>
          <p:nvPr/>
        </p:nvSpPr>
        <p:spPr>
          <a:xfrm>
            <a:off x="411905" y="80045"/>
            <a:ext cx="11368189" cy="6186309"/>
          </a:xfrm>
          <a:prstGeom prst="rect">
            <a:avLst/>
          </a:prstGeom>
          <a:noFill/>
        </p:spPr>
        <p:txBody>
          <a:bodyPr wrap="square">
            <a:spAutoFit/>
          </a:bodyPr>
          <a:lstStyle/>
          <a:p>
            <a:pPr rtl="0"/>
            <a:r>
              <a:rPr lang="en-US" sz="1800" b="1" i="0" u="none" strike="noStrike">
                <a:solidFill>
                  <a:srgbClr val="FFC000"/>
                </a:solidFill>
                <a:effectLst/>
                <a:latin typeface="Arial" panose="020B0604020202020204" pitchFamily="34" charset="0"/>
              </a:rPr>
              <a:t>Targum Jonathan son of Uziel Isaiah 57:11-21</a:t>
            </a:r>
            <a:endParaRPr lang="en-US" b="0">
              <a:solidFill>
                <a:srgbClr val="FFC000"/>
              </a:solidFill>
              <a:effectLst/>
            </a:endParaRPr>
          </a:p>
          <a:p>
            <a:pPr rtl="0"/>
            <a:r>
              <a:rPr lang="en-US" sz="1800" b="0" i="0" u="none" strike="noStrike">
                <a:solidFill>
                  <a:srgbClr val="FFC000"/>
                </a:solidFill>
                <a:effectLst/>
                <a:latin typeface="Arial" panose="020B0604020202020204" pitchFamily="34" charset="0"/>
              </a:rPr>
              <a:t>57:11 And of whom hast thou been afraid? and on account of whom hast thou feared? Thou hast surely multiplied speaking lies, and thou hast not remembered my service, and hast not had my fear in thine heart: I would have given you the ends of the world, if you had returned to my law; but thou hast not returned to me. 57:12 I have shewn thee those good works, which would have been thy righteousness; but thou hast multiplied evil works which did not profit thee. 57:13 Proclaim aloud, whether thy deceitful works will save thee, in which thou hast been occupied from thy youth? the wind shall carry away all of them, they shall be as nothing: but he that putteth his trust in my WORD shall possess the earth, and shall inherit my holy mountain. 57:14 And he shall say, Teach and admonish, turn the heart of this people to the right way; remove the stumbling-block of the wicked out of the way of the congregation of my people. </a:t>
            </a:r>
            <a:r>
              <a:rPr lang="en-US" sz="1800" b="0" i="0" u="none" strike="noStrike">
                <a:solidFill>
                  <a:srgbClr val="92D050"/>
                </a:solidFill>
                <a:effectLst/>
                <a:latin typeface="Arial" panose="020B0604020202020204" pitchFamily="34" charset="0"/>
              </a:rPr>
              <a:t>57:15 For thus saith the high and lofty One, that dwelleth in the heavens, and whose name is Holy, who inhabits the height—yea, His holy Shekinah hath promised to save the contrite of heart, and the humble of spirit, to revive the spirit of the humble, and to support the heart of the contrite. 57:16 For I will not take vengeance of judgment for ever, neither shall my wrath be eternal: for I will revive the spirits of the dead, and the souls I have created. 57:17 My wrath is upon them on account of their robbed riches, and I smote them; I removed my Shekinah from them, and cast them out; I scattered their captives, because they went astray after the imagination of their hearts. 57:18 The way of their repentance is revealed before me, and I will forgive them, and I will have compassion upon them, and requite consolations to them and to those that mourn with them. 57:19 The prophet saith: He that creates the speech in the lips of every man, peace shall be wrought for the righteous, who have kept my law of old, and peace shall be wrought out for the penitent, who return to my law. It is at hand that I will pardon them, saith the Lord. </a:t>
            </a:r>
            <a:r>
              <a:rPr lang="en-US" sz="1800" b="0" i="0" u="none" strike="noStrike">
                <a:solidFill>
                  <a:srgbClr val="00B0F0"/>
                </a:solidFill>
                <a:effectLst/>
                <a:latin typeface="Arial" panose="020B0604020202020204" pitchFamily="34" charset="0"/>
              </a:rPr>
              <a:t>57:20 But the wicked are like the troubled sea, that seeketh to rest, but cannot, and its waters bring forth mire and dirt. 57:21 There is no peace, saith my God, to the wicked. (TgJ)</a:t>
            </a:r>
            <a:endParaRPr lang="en-US" b="0">
              <a:solidFill>
                <a:srgbClr val="00B0F0"/>
              </a:solidFill>
              <a:effectLst/>
            </a:endParaRPr>
          </a:p>
        </p:txBody>
      </p:sp>
      <p:sp>
        <p:nvSpPr>
          <p:cNvPr id="2" name="TextBox 1">
            <a:extLst>
              <a:ext uri="{FF2B5EF4-FFF2-40B4-BE49-F238E27FC236}">
                <a16:creationId xmlns:a16="http://schemas.microsoft.com/office/drawing/2014/main" id="{5946BCA1-CB3C-1C49-AE18-65709ECB656A}"/>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E650B69-5838-CDB1-C4FD-844F12EA5D3D}"/>
                  </a:ext>
                </a:extLst>
              </p14:cNvPr>
              <p14:cNvContentPartPr/>
              <p14:nvPr/>
            </p14:nvContentPartPr>
            <p14:xfrm>
              <a:off x="2954400" y="2278990"/>
              <a:ext cx="998640" cy="45720"/>
            </p14:xfrm>
          </p:contentPart>
        </mc:Choice>
        <mc:Fallback>
          <p:pic>
            <p:nvPicPr>
              <p:cNvPr id="3" name="Ink 2">
                <a:extLst>
                  <a:ext uri="{FF2B5EF4-FFF2-40B4-BE49-F238E27FC236}">
                    <a16:creationId xmlns:a16="http://schemas.microsoft.com/office/drawing/2014/main" id="{7E650B69-5838-CDB1-C4FD-844F12EA5D3D}"/>
                  </a:ext>
                </a:extLst>
              </p:cNvPr>
              <p:cNvPicPr/>
              <p:nvPr/>
            </p:nvPicPr>
            <p:blipFill>
              <a:blip r:embed="rId5"/>
              <a:stretch>
                <a:fillRect/>
              </a:stretch>
            </p:blipFill>
            <p:spPr>
              <a:xfrm>
                <a:off x="2936760" y="2260990"/>
                <a:ext cx="1034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73D3FFC-94D0-55B9-18E1-60C3E7BD9540}"/>
                  </a:ext>
                </a:extLst>
              </p14:cNvPr>
              <p14:cNvContentPartPr/>
              <p14:nvPr/>
            </p14:nvContentPartPr>
            <p14:xfrm>
              <a:off x="9721680" y="3139390"/>
              <a:ext cx="747720" cy="30240"/>
            </p14:xfrm>
          </p:contentPart>
        </mc:Choice>
        <mc:Fallback>
          <p:pic>
            <p:nvPicPr>
              <p:cNvPr id="5" name="Ink 4">
                <a:extLst>
                  <a:ext uri="{FF2B5EF4-FFF2-40B4-BE49-F238E27FC236}">
                    <a16:creationId xmlns:a16="http://schemas.microsoft.com/office/drawing/2014/main" id="{E73D3FFC-94D0-55B9-18E1-60C3E7BD9540}"/>
                  </a:ext>
                </a:extLst>
              </p:cNvPr>
              <p:cNvPicPr/>
              <p:nvPr/>
            </p:nvPicPr>
            <p:blipFill>
              <a:blip r:embed="rId7"/>
              <a:stretch>
                <a:fillRect/>
              </a:stretch>
            </p:blipFill>
            <p:spPr>
              <a:xfrm>
                <a:off x="9704040" y="3121750"/>
                <a:ext cx="783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24B9F4F-8304-2E2E-37D8-4DD8BA9EA084}"/>
                  </a:ext>
                </a:extLst>
              </p14:cNvPr>
              <p14:cNvContentPartPr/>
              <p14:nvPr/>
            </p14:nvContentPartPr>
            <p14:xfrm>
              <a:off x="8126160" y="4258990"/>
              <a:ext cx="513000" cy="12960"/>
            </p14:xfrm>
          </p:contentPart>
        </mc:Choice>
        <mc:Fallback>
          <p:pic>
            <p:nvPicPr>
              <p:cNvPr id="7" name="Ink 6">
                <a:extLst>
                  <a:ext uri="{FF2B5EF4-FFF2-40B4-BE49-F238E27FC236}">
                    <a16:creationId xmlns:a16="http://schemas.microsoft.com/office/drawing/2014/main" id="{C24B9F4F-8304-2E2E-37D8-4DD8BA9EA084}"/>
                  </a:ext>
                </a:extLst>
              </p:cNvPr>
              <p:cNvPicPr/>
              <p:nvPr/>
            </p:nvPicPr>
            <p:blipFill>
              <a:blip r:embed="rId9"/>
              <a:stretch>
                <a:fillRect/>
              </a:stretch>
            </p:blipFill>
            <p:spPr>
              <a:xfrm>
                <a:off x="8108160" y="4240990"/>
                <a:ext cx="548640" cy="48600"/>
              </a:xfrm>
              <a:prstGeom prst="rect">
                <a:avLst/>
              </a:prstGeom>
            </p:spPr>
          </p:pic>
        </mc:Fallback>
      </mc:AlternateContent>
    </p:spTree>
    <p:extLst>
      <p:ext uri="{BB962C8B-B14F-4D97-AF65-F5344CB8AC3E}">
        <p14:creationId xmlns:p14="http://schemas.microsoft.com/office/powerpoint/2010/main" val="202326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a:extLst>
            <a:ext uri="{FF2B5EF4-FFF2-40B4-BE49-F238E27FC236}">
              <a16:creationId xmlns:a16="http://schemas.microsoft.com/office/drawing/2014/main" id="{19980A97-56EF-49D7-A98D-0DCD7A18E6D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6DB4E77-6A43-54F3-EE20-9758C1066C37}"/>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2B49BF-0D84-87C5-3738-F2668D74685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graphicFrame>
        <p:nvGraphicFramePr>
          <p:cNvPr id="2" name="Table 1">
            <a:extLst>
              <a:ext uri="{FF2B5EF4-FFF2-40B4-BE49-F238E27FC236}">
                <a16:creationId xmlns:a16="http://schemas.microsoft.com/office/drawing/2014/main" id="{4E844F67-7429-594C-5BCD-6CDA3D11BAE0}"/>
              </a:ext>
            </a:extLst>
          </p:cNvPr>
          <p:cNvGraphicFramePr>
            <a:graphicFrameLocks noGrp="1"/>
          </p:cNvGraphicFramePr>
          <p:nvPr>
            <p:extLst>
              <p:ext uri="{D42A27DB-BD31-4B8C-83A1-F6EECF244321}">
                <p14:modId xmlns:p14="http://schemas.microsoft.com/office/powerpoint/2010/main" val="1541079311"/>
              </p:ext>
            </p:extLst>
          </p:nvPr>
        </p:nvGraphicFramePr>
        <p:xfrm>
          <a:off x="349250" y="171799"/>
          <a:ext cx="8693553" cy="6223000"/>
        </p:xfrm>
        <a:graphic>
          <a:graphicData uri="http://schemas.openxmlformats.org/drawingml/2006/table">
            <a:tbl>
              <a:tblPr/>
              <a:tblGrid>
                <a:gridCol w="2897851">
                  <a:extLst>
                    <a:ext uri="{9D8B030D-6E8A-4147-A177-3AD203B41FA5}">
                      <a16:colId xmlns:a16="http://schemas.microsoft.com/office/drawing/2014/main" val="3717366364"/>
                    </a:ext>
                  </a:extLst>
                </a:gridCol>
                <a:gridCol w="2897851">
                  <a:extLst>
                    <a:ext uri="{9D8B030D-6E8A-4147-A177-3AD203B41FA5}">
                      <a16:colId xmlns:a16="http://schemas.microsoft.com/office/drawing/2014/main" val="1506862703"/>
                    </a:ext>
                  </a:extLst>
                </a:gridCol>
                <a:gridCol w="2897851">
                  <a:extLst>
                    <a:ext uri="{9D8B030D-6E8A-4147-A177-3AD203B41FA5}">
                      <a16:colId xmlns:a16="http://schemas.microsoft.com/office/drawing/2014/main" val="3981672453"/>
                    </a:ext>
                  </a:extLst>
                </a:gridCol>
              </a:tblGrid>
              <a:tr h="0">
                <a:tc>
                  <a:txBody>
                    <a:bodyPr/>
                    <a:lstStyle/>
                    <a:p>
                      <a:pPr algn="r" rtl="0" fontAlgn="t"/>
                      <a:r>
                        <a:rPr lang="he-IL" sz="2000" b="1" i="0" u="none" strike="noStrike">
                          <a:solidFill>
                            <a:srgbClr val="00B0F0"/>
                          </a:solidFill>
                          <a:effectLst/>
                          <a:latin typeface="Arial" panose="020B0604020202020204" pitchFamily="34" charset="0"/>
                          <a:cs typeface="+mj-cs"/>
                        </a:rPr>
                        <a:t>﻿ספר ישעיה פרק נז</a:t>
                      </a:r>
                      <a:endParaRPr lang="he-IL" sz="3600">
                        <a:solidFill>
                          <a:srgbClr val="00B0F0"/>
                        </a:solidFill>
                        <a:effectLst/>
                        <a:cs typeface="+mj-cs"/>
                      </a:endParaRPr>
                    </a:p>
                    <a:p>
                      <a:pPr algn="r" rtl="0" fontAlgn="t"/>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lumMod val="95000"/>
                            </a:schemeClr>
                          </a:solidFill>
                          <a:effectLst/>
                          <a:latin typeface="Arial" panose="020B0604020202020204" pitchFamily="34" charset="0"/>
                          <a:cs typeface="+mj-cs"/>
                        </a:rPr>
                        <a:t>   וְאֶת-מִי דָּאַגְתְּ וַתִּירְאִי כִּי תְכַזֵּבִי וְאוֹתִי לֹא זָכַרְתְּ לֹא-שַֹמְתְּ עַל-לִבֵּךְ הֲלֹא אֲנִי מַחְשֶׁה וּמֵעֹלָם וְאוֹתִי לֹא תִירָאִי: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lumMod val="95000"/>
                            </a:schemeClr>
                          </a:solidFill>
                          <a:effectLst/>
                          <a:latin typeface="Arial" panose="020B0604020202020204" pitchFamily="34" charset="0"/>
                          <a:cs typeface="+mj-cs"/>
                        </a:rPr>
                        <a:t>   אֲנִי אַגִּיד צִדְקָתֵךְ וְאֶת-מַעֲשַֹיִךְ וְלֹא יוֹעִילוּךְ: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lumMod val="95000"/>
                            </a:schemeClr>
                          </a:solidFill>
                          <a:effectLst/>
                          <a:latin typeface="Arial" panose="020B0604020202020204" pitchFamily="34" charset="0"/>
                          <a:cs typeface="+mj-cs"/>
                        </a:rPr>
                        <a:t>   בְּזַעֲקֵךְ יַצִּילֻךְ קִבּוּצַיִךְ וְאֶת-כֻּלָּם יִשָּׂא-רוּחַ יִקַּח-הָבֶל וְהַחוֹסֶה בִי יִנְחַל-אֶרֶץ וְיִירַשׁ הַר-קָדְשִׁי: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lumMod val="95000"/>
                            </a:schemeClr>
                          </a:solidFill>
                          <a:effectLst/>
                          <a:latin typeface="Arial" panose="020B0604020202020204" pitchFamily="34" charset="0"/>
                          <a:cs typeface="+mj-cs"/>
                        </a:rPr>
                        <a:t>   וְאָמַר סֹלּוּ-סֹלּוּ פַּנּוּ-דָרֶךְ הָרִימוּ מִכְשׁוֹל מִדֶּרֶךְ עַמִּי:             </a:t>
                      </a:r>
                      <a:endParaRPr lang="he-IL" sz="3600">
                        <a:solidFill>
                          <a:schemeClr val="bg1">
                            <a:lumMod val="95000"/>
                          </a:schemeClr>
                        </a:solidFill>
                        <a:effectLst/>
                        <a:cs typeface="+mj-cs"/>
                      </a:endParaRPr>
                    </a:p>
                    <a:p>
                      <a:pPr fontAlgn="t"/>
                      <a:br>
                        <a:rPr lang="he-IL" sz="3600">
                          <a:solidFill>
                            <a:schemeClr val="bg1">
                              <a:lumMod val="95000"/>
                            </a:schemeClr>
                          </a:solidFill>
                          <a:effectLst/>
                          <a:cs typeface="+mj-cs"/>
                        </a:rPr>
                      </a:br>
                      <a:endParaRPr lang="he-IL" sz="3600">
                        <a:solidFill>
                          <a:schemeClr val="bg1">
                            <a:lumMod val="95000"/>
                          </a:schemeClr>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lumMod val="95000"/>
                            </a:schemeClr>
                          </a:solidFill>
                          <a:effectLst/>
                          <a:latin typeface="Arial" panose="020B0604020202020204" pitchFamily="34" charset="0"/>
                          <a:cs typeface="+mj-cs"/>
                        </a:rPr>
                        <a:t>      וְיָת מַן יְצֵיפת וּקֳדָם מַן דְחֵילת אְרֵי אַסגִית לְמַלָלָא כַדבִין </a:t>
                      </a:r>
                      <a:r>
                        <a:rPr lang="he-IL" sz="2000" b="1" i="0" u="none" strike="noStrike">
                          <a:solidFill>
                            <a:schemeClr val="bg1">
                              <a:lumMod val="95000"/>
                            </a:schemeClr>
                          </a:solidFill>
                          <a:effectLst/>
                          <a:latin typeface="Arial" panose="020B0604020202020204" pitchFamily="34" charset="0"/>
                          <a:cs typeface="+mj-cs"/>
                        </a:rPr>
                        <a:t>וּפֻלחָנִי לָא אִידְכרת</a:t>
                      </a:r>
                      <a:r>
                        <a:rPr lang="he-IL" sz="2000" b="0" i="0" u="none" strike="noStrike">
                          <a:solidFill>
                            <a:schemeClr val="bg1">
                              <a:lumMod val="95000"/>
                            </a:schemeClr>
                          </a:solidFill>
                          <a:effectLst/>
                          <a:latin typeface="Arial" panose="020B0604020202020204" pitchFamily="34" charset="0"/>
                          <a:cs typeface="+mj-cs"/>
                        </a:rPr>
                        <a:t> לָא שַוִית דַחלְתִי עַל לִבִיך </a:t>
                      </a:r>
                      <a:r>
                        <a:rPr lang="he-IL" sz="2000" b="1" i="0" u="none" strike="noStrike">
                          <a:solidFill>
                            <a:schemeClr val="bg1">
                              <a:lumMod val="95000"/>
                            </a:schemeClr>
                          </a:solidFill>
                          <a:effectLst/>
                          <a:latin typeface="Arial" panose="020B0604020202020204" pitchFamily="34" charset="0"/>
                          <a:cs typeface="+mj-cs"/>
                        </a:rPr>
                        <a:t>הְלָא אְנָא יְהַבִית לִיך אַרכָא מֵעָלְמָא</a:t>
                      </a:r>
                      <a:r>
                        <a:rPr lang="he-IL" sz="2000" b="0" i="0" u="none" strike="noStrike">
                          <a:solidFill>
                            <a:schemeClr val="bg1">
                              <a:lumMod val="95000"/>
                            </a:schemeClr>
                          </a:solidFill>
                          <a:effectLst/>
                          <a:latin typeface="Arial" panose="020B0604020202020204" pitchFamily="34" charset="0"/>
                          <a:cs typeface="+mj-cs"/>
                        </a:rPr>
                        <a:t> דְאִם תְתוּבִין לאֹורָיתָא וְלִקדָמַי לָא תַבת׃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lumMod val="95000"/>
                            </a:schemeClr>
                          </a:solidFill>
                          <a:effectLst/>
                          <a:latin typeface="Arial" panose="020B0604020202020204" pitchFamily="34" charset="0"/>
                          <a:cs typeface="+mj-cs"/>
                        </a:rPr>
                        <a:t>     אְנָא חַוִית לִיך </a:t>
                      </a:r>
                      <a:r>
                        <a:rPr lang="he-IL" sz="2000" b="1" i="0" u="none" strike="noStrike">
                          <a:solidFill>
                            <a:schemeClr val="bg1">
                              <a:lumMod val="95000"/>
                            </a:schemeClr>
                          </a:solidFill>
                          <a:effectLst/>
                          <a:latin typeface="Arial" panose="020B0604020202020204" pitchFamily="34" charset="0"/>
                          <a:cs typeface="+mj-cs"/>
                        </a:rPr>
                        <a:t>עוּבָדִין טָבִין דְאִינוּן זָכְוָן לִיך</a:t>
                      </a:r>
                      <a:r>
                        <a:rPr lang="he-IL" sz="2000" b="0" i="0" u="none" strike="noStrike">
                          <a:solidFill>
                            <a:schemeClr val="bg1">
                              <a:lumMod val="95000"/>
                            </a:schemeClr>
                          </a:solidFill>
                          <a:effectLst/>
                          <a:latin typeface="Arial" panose="020B0604020202020204" pitchFamily="34" charset="0"/>
                          <a:cs typeface="+mj-cs"/>
                        </a:rPr>
                        <a:t> וְאַת אַסגִית לִיך עוּבָדִין בִישִין דְלָא יַהנֹון לִיך׃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lumMod val="95000"/>
                            </a:schemeClr>
                          </a:solidFill>
                          <a:effectLst/>
                          <a:latin typeface="Arial" panose="020B0604020202020204" pitchFamily="34" charset="0"/>
                          <a:cs typeface="+mj-cs"/>
                        </a:rPr>
                        <a:t>     אַצוַחִי כְעַן אִם יִפרְקוּנִיך </a:t>
                      </a:r>
                      <a:r>
                        <a:rPr lang="he-IL" sz="2000" b="1" i="0" u="none" strike="noStrike">
                          <a:solidFill>
                            <a:schemeClr val="bg1">
                              <a:lumMod val="95000"/>
                            </a:schemeClr>
                          </a:solidFill>
                          <a:effectLst/>
                          <a:latin typeface="Arial" panose="020B0604020202020204" pitchFamily="34" charset="0"/>
                          <a:cs typeface="+mj-cs"/>
                        </a:rPr>
                        <a:t>עוּבָדֵי שִקרִיך דַהֲוֵית מִתעַסְקָא בְהֹון מִיָנְקוּתִיך</a:t>
                      </a:r>
                      <a:r>
                        <a:rPr lang="he-IL" sz="2000" b="0" i="0" u="none" strike="noStrike">
                          <a:solidFill>
                            <a:schemeClr val="bg1">
                              <a:lumMod val="95000"/>
                            </a:schemeClr>
                          </a:solidFill>
                          <a:effectLst/>
                          <a:latin typeface="Arial" panose="020B0604020202020204" pitchFamily="34" charset="0"/>
                          <a:cs typeface="+mj-cs"/>
                        </a:rPr>
                        <a:t> וְיָת כוּלְהֹון יִטֹול רוּחָא יְהֹון לְלָמָא וְדִרחִיץ עַל מֵימְרִי יַחסֵין אַרעָא וְיֵירַת טוּרָא דְקֻדשִי׃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lumMod val="95000"/>
                            </a:schemeClr>
                          </a:solidFill>
                          <a:effectLst/>
                          <a:latin typeface="Arial" panose="020B0604020202020204" pitchFamily="34" charset="0"/>
                          <a:cs typeface="+mj-cs"/>
                        </a:rPr>
                        <a:t>     וְייֵמַר אַלִיפוּ וְאַזהַרוּ </a:t>
                      </a:r>
                      <a:r>
                        <a:rPr lang="he-IL" sz="2000" b="1" i="0" u="none" strike="noStrike">
                          <a:solidFill>
                            <a:schemeClr val="bg1">
                              <a:lumMod val="95000"/>
                            </a:schemeClr>
                          </a:solidFill>
                          <a:effectLst/>
                          <a:latin typeface="Arial" panose="020B0604020202020204" pitchFamily="34" charset="0"/>
                          <a:cs typeface="+mj-cs"/>
                        </a:rPr>
                        <a:t>אַפנֹו לֵב עַמָא לְאֹורַח תָקְנָא סַלִיקוּ תַקלַת רַשִיעַיָא מֵאֹורַח כְנִשתָא דְעַמִי</a:t>
                      </a:r>
                      <a:r>
                        <a:rPr lang="he-IL" sz="2000" b="0" i="0" u="none" strike="noStrike">
                          <a:solidFill>
                            <a:schemeClr val="bg1">
                              <a:lumMod val="95000"/>
                            </a:schemeClr>
                          </a:solidFill>
                          <a:effectLst/>
                          <a:latin typeface="Arial" panose="020B0604020202020204" pitchFamily="34" charset="0"/>
                          <a:cs typeface="+mj-cs"/>
                        </a:rPr>
                        <a:t>׃ </a:t>
                      </a:r>
                      <a:endParaRPr lang="he-IL" sz="3600">
                        <a:solidFill>
                          <a:schemeClr val="bg1">
                            <a:lumMod val="95000"/>
                          </a:schemeClr>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lumMod val="95000"/>
                            </a:schemeClr>
                          </a:solidFill>
                          <a:effectLst/>
                          <a:latin typeface="Arial" panose="020B0604020202020204" pitchFamily="34" charset="0"/>
                          <a:cs typeface="+mj-cs"/>
                        </a:rPr>
                        <a:t>      וְיַת מַן יְצֵיפְתְּ וְקָדָם מַן דְחֵילְתְּ אֲרֵי אַסְגֵית לְמַלָלָא כַדְבִין </a:t>
                      </a:r>
                      <a:r>
                        <a:rPr lang="he-IL" sz="2000" b="1" i="0" u="none" strike="noStrike">
                          <a:solidFill>
                            <a:schemeClr val="bg1">
                              <a:lumMod val="95000"/>
                            </a:schemeClr>
                          </a:solidFill>
                          <a:effectLst/>
                          <a:latin typeface="Arial" panose="020B0604020202020204" pitchFamily="34" charset="0"/>
                          <a:cs typeface="+mj-cs"/>
                        </a:rPr>
                        <a:t>וּפוּלְחָנִי לָא אַדְכַּרְתְּ</a:t>
                      </a:r>
                      <a:r>
                        <a:rPr lang="he-IL" sz="2000" b="0" i="0" u="none" strike="noStrike">
                          <a:solidFill>
                            <a:schemeClr val="bg1">
                              <a:lumMod val="95000"/>
                            </a:schemeClr>
                          </a:solidFill>
                          <a:effectLst/>
                          <a:latin typeface="Arial" panose="020B0604020202020204" pitchFamily="34" charset="0"/>
                          <a:cs typeface="+mj-cs"/>
                        </a:rPr>
                        <a:t> וְלָא שַׁוֵית דְחַלְתִּי עַל לִבִּיךְ </a:t>
                      </a:r>
                      <a:r>
                        <a:rPr lang="he-IL" sz="2000" b="1" i="0" u="none" strike="noStrike">
                          <a:solidFill>
                            <a:schemeClr val="bg1">
                              <a:lumMod val="95000"/>
                            </a:schemeClr>
                          </a:solidFill>
                          <a:effectLst/>
                          <a:latin typeface="Arial" panose="020B0604020202020204" pitchFamily="34" charset="0"/>
                          <a:cs typeface="+mj-cs"/>
                        </a:rPr>
                        <a:t>הֲלָא אֲנָא יְהָבִית אַרְכָּא מֵעַלְמָא</a:t>
                      </a:r>
                      <a:r>
                        <a:rPr lang="he-IL" sz="2000" b="0" i="0" u="none" strike="noStrike">
                          <a:solidFill>
                            <a:schemeClr val="bg1">
                              <a:lumMod val="95000"/>
                            </a:schemeClr>
                          </a:solidFill>
                          <a:effectLst/>
                          <a:latin typeface="Arial" panose="020B0604020202020204" pitchFamily="34" charset="0"/>
                          <a:cs typeface="+mj-cs"/>
                        </a:rPr>
                        <a:t> דְאִם תְּתוּבִין לְאוֹרַיְתָא וְלִקֳדָמַי לָא תַבְתְּ: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lumMod val="95000"/>
                            </a:schemeClr>
                          </a:solidFill>
                          <a:effectLst/>
                          <a:latin typeface="Arial" panose="020B0604020202020204" pitchFamily="34" charset="0"/>
                          <a:cs typeface="+mj-cs"/>
                        </a:rPr>
                        <a:t>      אֲנָא חֲוֵיתִי לָךְ </a:t>
                      </a:r>
                      <a:r>
                        <a:rPr lang="he-IL" sz="2000" b="1" i="0" u="none" strike="noStrike">
                          <a:solidFill>
                            <a:schemeClr val="bg1">
                              <a:lumMod val="95000"/>
                            </a:schemeClr>
                          </a:solidFill>
                          <a:effectLst/>
                          <a:latin typeface="Arial" panose="020B0604020202020204" pitchFamily="34" charset="0"/>
                          <a:cs typeface="+mj-cs"/>
                        </a:rPr>
                        <a:t>עוֹבְדִין טְבִין דְאִינוּן זַכְוָן לִיךְ</a:t>
                      </a:r>
                      <a:r>
                        <a:rPr lang="he-IL" sz="2000" b="0" i="0" u="none" strike="noStrike">
                          <a:solidFill>
                            <a:schemeClr val="bg1">
                              <a:lumMod val="95000"/>
                            </a:schemeClr>
                          </a:solidFill>
                          <a:effectLst/>
                          <a:latin typeface="Arial" panose="020B0604020202020204" pitchFamily="34" charset="0"/>
                          <a:cs typeface="+mj-cs"/>
                        </a:rPr>
                        <a:t> וְאַתְּ אַסְגֵית לִיךְ עוֹבָדִין בִּישִׁין דְלָא יִחֲנוּן לִיךְ: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lumMod val="95000"/>
                            </a:schemeClr>
                          </a:solidFill>
                          <a:effectLst/>
                          <a:latin typeface="Arial" panose="020B0604020202020204" pitchFamily="34" charset="0"/>
                          <a:cs typeface="+mj-cs"/>
                        </a:rPr>
                        <a:t>      אַצְוָחִי כְעַן אִם יִפְרְקוּנִיךְ </a:t>
                      </a:r>
                      <a:r>
                        <a:rPr lang="he-IL" sz="2000" b="1" i="0" u="none" strike="noStrike">
                          <a:solidFill>
                            <a:schemeClr val="bg1">
                              <a:lumMod val="95000"/>
                            </a:schemeClr>
                          </a:solidFill>
                          <a:effectLst/>
                          <a:latin typeface="Arial" panose="020B0604020202020204" pitchFamily="34" charset="0"/>
                          <a:cs typeface="+mj-cs"/>
                        </a:rPr>
                        <a:t>עוֹבָדֵי שִׁקְרִין דַהֲוֵית מִתְעַסְקָא בְהוֹן מִיַנְקוּתִיךְ</a:t>
                      </a:r>
                      <a:r>
                        <a:rPr lang="he-IL" sz="2000" b="0" i="0" u="none" strike="noStrike">
                          <a:solidFill>
                            <a:schemeClr val="bg1">
                              <a:lumMod val="95000"/>
                            </a:schemeClr>
                          </a:solidFill>
                          <a:effectLst/>
                          <a:latin typeface="Arial" panose="020B0604020202020204" pitchFamily="34" charset="0"/>
                          <a:cs typeface="+mj-cs"/>
                        </a:rPr>
                        <a:t> וְיַת כּוּלְהוֹן יִטוֹל רוּחָא יְהוֹן כִּלְמָא וּדְרָחֵיץ עַל מֵימְרִי יַחְסִין אַרְעָא וְיֵירַת טוּרָא דְקוּדְשִׁי: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lumMod val="95000"/>
                            </a:schemeClr>
                          </a:solidFill>
                          <a:effectLst/>
                          <a:latin typeface="Arial" panose="020B0604020202020204" pitchFamily="34" charset="0"/>
                          <a:cs typeface="+mj-cs"/>
                        </a:rPr>
                        <a:t>      וְיֵימַר אַלִיפוּ וְאַזְהָרוּ </a:t>
                      </a:r>
                      <a:r>
                        <a:rPr lang="he-IL" sz="2000" b="1" i="0" u="none" strike="noStrike">
                          <a:solidFill>
                            <a:schemeClr val="bg1">
                              <a:lumMod val="95000"/>
                            </a:schemeClr>
                          </a:solidFill>
                          <a:effectLst/>
                          <a:latin typeface="Arial" panose="020B0604020202020204" pitchFamily="34" charset="0"/>
                          <a:cs typeface="+mj-cs"/>
                        </a:rPr>
                        <a:t>אַפְנוֹ לֵב עַמָא לְאוֹרַח תִּקָנָא סְלִיקוּ תַקְלַת רַשִׁיעַיָא מֵאוֹרַח כְּנִשְׁתָּא דְעַמִי</a:t>
                      </a:r>
                      <a:r>
                        <a:rPr lang="he-IL" sz="2000" b="0" i="0" u="none" strike="noStrike">
                          <a:solidFill>
                            <a:schemeClr val="bg1">
                              <a:lumMod val="95000"/>
                            </a:schemeClr>
                          </a:solidFill>
                          <a:effectLst/>
                          <a:latin typeface="Arial" panose="020B0604020202020204" pitchFamily="34" charset="0"/>
                          <a:cs typeface="+mj-cs"/>
                        </a:rPr>
                        <a:t>: </a:t>
                      </a:r>
                      <a:endParaRPr lang="he-IL" sz="3600">
                        <a:solidFill>
                          <a:schemeClr val="bg1">
                            <a:lumMod val="95000"/>
                          </a:schemeClr>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584510"/>
                  </a:ext>
                </a:extLst>
              </a:tr>
            </a:tbl>
          </a:graphicData>
        </a:graphic>
      </p:graphicFrame>
      <p:sp>
        <p:nvSpPr>
          <p:cNvPr id="3" name="TextBox 2">
            <a:extLst>
              <a:ext uri="{FF2B5EF4-FFF2-40B4-BE49-F238E27FC236}">
                <a16:creationId xmlns:a16="http://schemas.microsoft.com/office/drawing/2014/main" id="{1D99BED5-1695-D822-D503-9A3FE6087995}"/>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9792E81-2C30-6AD0-A9C6-BF70A9034E59}"/>
                  </a:ext>
                </a:extLst>
              </p14:cNvPr>
              <p14:cNvContentPartPr/>
              <p14:nvPr/>
            </p14:nvContentPartPr>
            <p14:xfrm>
              <a:off x="7321200" y="1456390"/>
              <a:ext cx="1741320" cy="74160"/>
            </p14:xfrm>
          </p:contentPart>
        </mc:Choice>
        <mc:Fallback>
          <p:pic>
            <p:nvPicPr>
              <p:cNvPr id="4" name="Ink 3">
                <a:extLst>
                  <a:ext uri="{FF2B5EF4-FFF2-40B4-BE49-F238E27FC236}">
                    <a16:creationId xmlns:a16="http://schemas.microsoft.com/office/drawing/2014/main" id="{89792E81-2C30-6AD0-A9C6-BF70A9034E59}"/>
                  </a:ext>
                </a:extLst>
              </p:cNvPr>
              <p:cNvPicPr/>
              <p:nvPr/>
            </p:nvPicPr>
            <p:blipFill>
              <a:blip r:embed="rId5"/>
              <a:stretch>
                <a:fillRect/>
              </a:stretch>
            </p:blipFill>
            <p:spPr>
              <a:xfrm>
                <a:off x="7303200" y="1438750"/>
                <a:ext cx="1776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BAAD377-078F-6714-368E-DB1DA89F0C22}"/>
                  </a:ext>
                </a:extLst>
              </p14:cNvPr>
              <p14:cNvContentPartPr/>
              <p14:nvPr/>
            </p14:nvContentPartPr>
            <p14:xfrm>
              <a:off x="6239040" y="1741510"/>
              <a:ext cx="1330920" cy="38520"/>
            </p14:xfrm>
          </p:contentPart>
        </mc:Choice>
        <mc:Fallback>
          <p:pic>
            <p:nvPicPr>
              <p:cNvPr id="5" name="Ink 4">
                <a:extLst>
                  <a:ext uri="{FF2B5EF4-FFF2-40B4-BE49-F238E27FC236}">
                    <a16:creationId xmlns:a16="http://schemas.microsoft.com/office/drawing/2014/main" id="{3BAAD377-078F-6714-368E-DB1DA89F0C22}"/>
                  </a:ext>
                </a:extLst>
              </p:cNvPr>
              <p:cNvPicPr/>
              <p:nvPr/>
            </p:nvPicPr>
            <p:blipFill>
              <a:blip r:embed="rId7"/>
              <a:stretch>
                <a:fillRect/>
              </a:stretch>
            </p:blipFill>
            <p:spPr>
              <a:xfrm>
                <a:off x="6221400" y="1723870"/>
                <a:ext cx="1366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3796628-D450-5083-FFCB-DC5F7B98C3F8}"/>
                  </a:ext>
                </a:extLst>
              </p14:cNvPr>
              <p14:cNvContentPartPr/>
              <p14:nvPr/>
            </p14:nvContentPartPr>
            <p14:xfrm>
              <a:off x="7834200" y="2020870"/>
              <a:ext cx="1095840" cy="106560"/>
            </p14:xfrm>
          </p:contentPart>
        </mc:Choice>
        <mc:Fallback>
          <p:pic>
            <p:nvPicPr>
              <p:cNvPr id="7" name="Ink 6">
                <a:extLst>
                  <a:ext uri="{FF2B5EF4-FFF2-40B4-BE49-F238E27FC236}">
                    <a16:creationId xmlns:a16="http://schemas.microsoft.com/office/drawing/2014/main" id="{43796628-D450-5083-FFCB-DC5F7B98C3F8}"/>
                  </a:ext>
                </a:extLst>
              </p:cNvPr>
              <p:cNvPicPr/>
              <p:nvPr/>
            </p:nvPicPr>
            <p:blipFill>
              <a:blip r:embed="rId9"/>
              <a:stretch>
                <a:fillRect/>
              </a:stretch>
            </p:blipFill>
            <p:spPr>
              <a:xfrm>
                <a:off x="7816200" y="2002870"/>
                <a:ext cx="1131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4FC3327-40AB-1EC1-E6F7-7D1BCFE8070A}"/>
                  </a:ext>
                </a:extLst>
              </p14:cNvPr>
              <p14:cNvContentPartPr/>
              <p14:nvPr/>
            </p14:nvContentPartPr>
            <p14:xfrm>
              <a:off x="6586800" y="2672470"/>
              <a:ext cx="631440" cy="52920"/>
            </p14:xfrm>
          </p:contentPart>
        </mc:Choice>
        <mc:Fallback>
          <p:pic>
            <p:nvPicPr>
              <p:cNvPr id="9" name="Ink 8">
                <a:extLst>
                  <a:ext uri="{FF2B5EF4-FFF2-40B4-BE49-F238E27FC236}">
                    <a16:creationId xmlns:a16="http://schemas.microsoft.com/office/drawing/2014/main" id="{E4FC3327-40AB-1EC1-E6F7-7D1BCFE8070A}"/>
                  </a:ext>
                </a:extLst>
              </p:cNvPr>
              <p:cNvPicPr/>
              <p:nvPr/>
            </p:nvPicPr>
            <p:blipFill>
              <a:blip r:embed="rId11"/>
              <a:stretch>
                <a:fillRect/>
              </a:stretch>
            </p:blipFill>
            <p:spPr>
              <a:xfrm>
                <a:off x="6569160" y="2654830"/>
                <a:ext cx="667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E7485F2-28E2-8FCE-329C-77472ACA17FE}"/>
                  </a:ext>
                </a:extLst>
              </p14:cNvPr>
              <p14:cNvContentPartPr/>
              <p14:nvPr/>
            </p14:nvContentPartPr>
            <p14:xfrm>
              <a:off x="7185480" y="3013390"/>
              <a:ext cx="1711440" cy="32760"/>
            </p14:xfrm>
          </p:contentPart>
        </mc:Choice>
        <mc:Fallback>
          <p:pic>
            <p:nvPicPr>
              <p:cNvPr id="10" name="Ink 9">
                <a:extLst>
                  <a:ext uri="{FF2B5EF4-FFF2-40B4-BE49-F238E27FC236}">
                    <a16:creationId xmlns:a16="http://schemas.microsoft.com/office/drawing/2014/main" id="{EE7485F2-28E2-8FCE-329C-77472ACA17FE}"/>
                  </a:ext>
                </a:extLst>
              </p:cNvPr>
              <p:cNvPicPr/>
              <p:nvPr/>
            </p:nvPicPr>
            <p:blipFill>
              <a:blip r:embed="rId13"/>
              <a:stretch>
                <a:fillRect/>
              </a:stretch>
            </p:blipFill>
            <p:spPr>
              <a:xfrm>
                <a:off x="7167840" y="2995390"/>
                <a:ext cx="1747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DEEA98C-2EB3-B8F2-D151-8FC6BEB7E308}"/>
                  </a:ext>
                </a:extLst>
              </p14:cNvPr>
              <p14:cNvContentPartPr/>
              <p14:nvPr/>
            </p14:nvContentPartPr>
            <p14:xfrm>
              <a:off x="6453240" y="3858670"/>
              <a:ext cx="1676160" cy="70200"/>
            </p14:xfrm>
          </p:contentPart>
        </mc:Choice>
        <mc:Fallback>
          <p:pic>
            <p:nvPicPr>
              <p:cNvPr id="11" name="Ink 10">
                <a:extLst>
                  <a:ext uri="{FF2B5EF4-FFF2-40B4-BE49-F238E27FC236}">
                    <a16:creationId xmlns:a16="http://schemas.microsoft.com/office/drawing/2014/main" id="{7DEEA98C-2EB3-B8F2-D151-8FC6BEB7E308}"/>
                  </a:ext>
                </a:extLst>
              </p:cNvPr>
              <p:cNvPicPr/>
              <p:nvPr/>
            </p:nvPicPr>
            <p:blipFill>
              <a:blip r:embed="rId15"/>
              <a:stretch>
                <a:fillRect/>
              </a:stretch>
            </p:blipFill>
            <p:spPr>
              <a:xfrm>
                <a:off x="6435600" y="3840670"/>
                <a:ext cx="1711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669FF08-59EB-26CE-2ADC-9BB842BE0061}"/>
                  </a:ext>
                </a:extLst>
              </p14:cNvPr>
              <p14:cNvContentPartPr/>
              <p14:nvPr/>
            </p14:nvContentPartPr>
            <p14:xfrm>
              <a:off x="6994320" y="4247470"/>
              <a:ext cx="1850040" cy="88200"/>
            </p14:xfrm>
          </p:contentPart>
        </mc:Choice>
        <mc:Fallback>
          <p:pic>
            <p:nvPicPr>
              <p:cNvPr id="12" name="Ink 11">
                <a:extLst>
                  <a:ext uri="{FF2B5EF4-FFF2-40B4-BE49-F238E27FC236}">
                    <a16:creationId xmlns:a16="http://schemas.microsoft.com/office/drawing/2014/main" id="{3669FF08-59EB-26CE-2ADC-9BB842BE0061}"/>
                  </a:ext>
                </a:extLst>
              </p:cNvPr>
              <p:cNvPicPr/>
              <p:nvPr/>
            </p:nvPicPr>
            <p:blipFill>
              <a:blip r:embed="rId17"/>
              <a:stretch>
                <a:fillRect/>
              </a:stretch>
            </p:blipFill>
            <p:spPr>
              <a:xfrm>
                <a:off x="6976320" y="4229470"/>
                <a:ext cx="1885680" cy="123840"/>
              </a:xfrm>
              <a:prstGeom prst="rect">
                <a:avLst/>
              </a:prstGeom>
            </p:spPr>
          </p:pic>
        </mc:Fallback>
      </mc:AlternateContent>
    </p:spTree>
    <p:extLst>
      <p:ext uri="{BB962C8B-B14F-4D97-AF65-F5344CB8AC3E}">
        <p14:creationId xmlns:p14="http://schemas.microsoft.com/office/powerpoint/2010/main" val="39820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a:extLst>
            <a:ext uri="{FF2B5EF4-FFF2-40B4-BE49-F238E27FC236}">
              <a16:creationId xmlns:a16="http://schemas.microsoft.com/office/drawing/2014/main" id="{7D3FFF44-2220-B3D8-148C-F9AD2FE2BA8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76D495B-30A7-3BE6-0615-CA1E189345EE}"/>
              </a:ext>
            </a:extLst>
          </p:cNvPr>
          <p:cNvSpPr/>
          <p:nvPr/>
        </p:nvSpPr>
        <p:spPr>
          <a:xfrm>
            <a:off x="0" y="0"/>
            <a:ext cx="9715500" cy="65665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66EC968-3CBC-C73E-E0D5-0ABD3728AA6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0F69EA63-66C9-ED2B-0C41-32D256E2547A}"/>
              </a:ext>
            </a:extLst>
          </p:cNvPr>
          <p:cNvSpPr txBox="1"/>
          <p:nvPr/>
        </p:nvSpPr>
        <p:spPr>
          <a:xfrm>
            <a:off x="648182" y="317444"/>
            <a:ext cx="8646288" cy="5816977"/>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Talmud Bavli Bava Batra 91b:3</a:t>
            </a:r>
            <a:endParaRPr lang="en-US" sz="2400" b="0">
              <a:solidFill>
                <a:srgbClr val="FFC000"/>
              </a:solidFill>
              <a:effectLst/>
            </a:endParaRPr>
          </a:p>
          <a:p>
            <a:pPr algn="r" rtl="0"/>
            <a:r>
              <a:rPr lang="he-IL" sz="2800" b="0" i="0" u="none" strike="noStrike">
                <a:solidFill>
                  <a:srgbClr val="FFFF00"/>
                </a:solidFill>
                <a:effectLst/>
                <a:latin typeface="Arial" panose="020B0604020202020204" pitchFamily="34" charset="0"/>
                <a:cs typeface="+mj-cs"/>
              </a:rPr>
              <a:t>אָמַר רַב חִיָּיא בַּר אָבִין אָמַר רַבִּי יְהוֹשֻׁעַ בֶּן קׇרְחָה: חַס וְשָׁלוֹם, שֶׁאֲפִילּוּ מָצְאוּ סוּבִּין – לֹא יָצְאוּ. וְאֶלָּא מִפְּנֵי מָה נֶעֶנְשׁוּ? שֶׁהָיָה לָהֶן לְבַקֵּשׁ רַחֲמִים עַל דּוֹרָם, וְלֹא בִּקְּשׁוּ – שֶׁנֶּאֱמַר: ״בְּזַעֲקֵךְ יַצִּילֻךְ קִבּוּצַיִךְ״.</a:t>
            </a:r>
            <a:endParaRPr lang="he-IL" sz="2800" b="0">
              <a:solidFill>
                <a:srgbClr val="FFFF00"/>
              </a:solidFill>
              <a:effectLst/>
              <a:cs typeface="+mj-cs"/>
            </a:endParaRPr>
          </a:p>
          <a:p>
            <a:pPr rtl="0"/>
            <a:r>
              <a:rPr lang="en-US" sz="2400" b="0" i="0" u="none" strike="noStrike">
                <a:solidFill>
                  <a:srgbClr val="FFC000"/>
                </a:solidFill>
                <a:effectLst/>
                <a:latin typeface="Arial" panose="020B0604020202020204" pitchFamily="34" charset="0"/>
              </a:rPr>
              <a:t>The Gemara returns to its discussion of the punishment of Elimelech and his sons, which Rabbi Shimon ben Yoḥai says they received because they left Eretz Yisrael. Rav Ḥiyya bar Avin says that Rabbi Yehoshua ben Korḥa says: Heaven forfend that they sinned in this manner, as if Elimelech and his sons had found even bran they would not have left Eretz Yisrael. But rather, for what reason were they punished? They were punished because they should have requested mercy of God for their generation, and they did not request this, as it is stated: </a:t>
            </a:r>
            <a:r>
              <a:rPr lang="en-US" sz="2400" b="0" i="0" u="none" strike="noStrike">
                <a:solidFill>
                  <a:srgbClr val="00B0F0"/>
                </a:solidFill>
                <a:effectLst/>
                <a:latin typeface="Arial" panose="020B0604020202020204" pitchFamily="34" charset="0"/>
              </a:rPr>
              <a:t>“When you cry, let those you have gathered deliver you”</a:t>
            </a:r>
            <a:r>
              <a:rPr lang="en-US" sz="2400" b="0" i="0" u="none" strike="noStrike">
                <a:solidFill>
                  <a:srgbClr val="FFC000"/>
                </a:solidFill>
                <a:effectLst/>
                <a:latin typeface="Arial" panose="020B0604020202020204" pitchFamily="34" charset="0"/>
              </a:rPr>
              <a:t> (</a:t>
            </a:r>
            <a:r>
              <a:rPr lang="en-US" sz="2400" b="0" i="0" u="none" strike="noStrike">
                <a:solidFill>
                  <a:srgbClr val="00B0F0"/>
                </a:solidFill>
                <a:effectLst/>
                <a:latin typeface="Arial" panose="020B0604020202020204" pitchFamily="34" charset="0"/>
              </a:rPr>
              <a:t>Isaiah 57:13</a:t>
            </a:r>
            <a:r>
              <a:rPr lang="en-US" sz="2400" b="0" i="0" u="none" strike="noStrike">
                <a:solidFill>
                  <a:srgbClr val="FFC000"/>
                </a:solidFill>
                <a:effectLst/>
                <a:latin typeface="Arial" panose="020B0604020202020204" pitchFamily="34" charset="0"/>
              </a:rPr>
              <a:t>).</a:t>
            </a:r>
            <a:endParaRPr lang="en-US" sz="2400" b="0">
              <a:solidFill>
                <a:srgbClr val="FFC000"/>
              </a:solidFill>
              <a:effectLst/>
            </a:endParaRPr>
          </a:p>
        </p:txBody>
      </p:sp>
      <p:sp>
        <p:nvSpPr>
          <p:cNvPr id="2" name="TextBox 1">
            <a:extLst>
              <a:ext uri="{FF2B5EF4-FFF2-40B4-BE49-F238E27FC236}">
                <a16:creationId xmlns:a16="http://schemas.microsoft.com/office/drawing/2014/main" id="{F147BC4A-D943-EA95-F83F-32B686EB1B57}"/>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8C2B626-CF9D-80DB-44AB-880543794965}"/>
                  </a:ext>
                </a:extLst>
              </p14:cNvPr>
              <p14:cNvContentPartPr/>
              <p14:nvPr/>
            </p14:nvContentPartPr>
            <p14:xfrm>
              <a:off x="7802160" y="2787670"/>
              <a:ext cx="108360" cy="1800"/>
            </p14:xfrm>
          </p:contentPart>
        </mc:Choice>
        <mc:Fallback>
          <p:pic>
            <p:nvPicPr>
              <p:cNvPr id="3" name="Ink 2">
                <a:extLst>
                  <a:ext uri="{FF2B5EF4-FFF2-40B4-BE49-F238E27FC236}">
                    <a16:creationId xmlns:a16="http://schemas.microsoft.com/office/drawing/2014/main" id="{98C2B626-CF9D-80DB-44AB-880543794965}"/>
                  </a:ext>
                </a:extLst>
              </p:cNvPr>
              <p:cNvPicPr/>
              <p:nvPr/>
            </p:nvPicPr>
            <p:blipFill>
              <a:blip r:embed="rId5"/>
              <a:stretch>
                <a:fillRect/>
              </a:stretch>
            </p:blipFill>
            <p:spPr>
              <a:xfrm>
                <a:off x="7784520" y="2770030"/>
                <a:ext cx="144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F754B63-6D8B-6581-CB3D-1D86F4EFC0E9}"/>
                  </a:ext>
                </a:extLst>
              </p14:cNvPr>
              <p14:cNvContentPartPr/>
              <p14:nvPr/>
            </p14:nvContentPartPr>
            <p14:xfrm>
              <a:off x="4944840" y="3096550"/>
              <a:ext cx="1671120" cy="68040"/>
            </p14:xfrm>
          </p:contentPart>
        </mc:Choice>
        <mc:Fallback>
          <p:pic>
            <p:nvPicPr>
              <p:cNvPr id="5" name="Ink 4">
                <a:extLst>
                  <a:ext uri="{FF2B5EF4-FFF2-40B4-BE49-F238E27FC236}">
                    <a16:creationId xmlns:a16="http://schemas.microsoft.com/office/drawing/2014/main" id="{AF754B63-6D8B-6581-CB3D-1D86F4EFC0E9}"/>
                  </a:ext>
                </a:extLst>
              </p:cNvPr>
              <p:cNvPicPr/>
              <p:nvPr/>
            </p:nvPicPr>
            <p:blipFill>
              <a:blip r:embed="rId7"/>
              <a:stretch>
                <a:fillRect/>
              </a:stretch>
            </p:blipFill>
            <p:spPr>
              <a:xfrm>
                <a:off x="4926840" y="3078550"/>
                <a:ext cx="1706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2105986-E152-C0B3-5C6E-47457B68473A}"/>
                  </a:ext>
                </a:extLst>
              </p14:cNvPr>
              <p14:cNvContentPartPr/>
              <p14:nvPr/>
            </p14:nvContentPartPr>
            <p14:xfrm>
              <a:off x="6745920" y="5357350"/>
              <a:ext cx="1080" cy="18360"/>
            </p14:xfrm>
          </p:contentPart>
        </mc:Choice>
        <mc:Fallback>
          <p:pic>
            <p:nvPicPr>
              <p:cNvPr id="7" name="Ink 6">
                <a:extLst>
                  <a:ext uri="{FF2B5EF4-FFF2-40B4-BE49-F238E27FC236}">
                    <a16:creationId xmlns:a16="http://schemas.microsoft.com/office/drawing/2014/main" id="{32105986-E152-C0B3-5C6E-47457B68473A}"/>
                  </a:ext>
                </a:extLst>
              </p:cNvPr>
              <p:cNvPicPr/>
              <p:nvPr/>
            </p:nvPicPr>
            <p:blipFill>
              <a:blip r:embed="rId9"/>
              <a:stretch>
                <a:fillRect/>
              </a:stretch>
            </p:blipFill>
            <p:spPr>
              <a:xfrm>
                <a:off x="6727920" y="5339710"/>
                <a:ext cx="36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D666E6BA-2BEE-7E54-7BB6-1490FB481AC6}"/>
                  </a:ext>
                </a:extLst>
              </p14:cNvPr>
              <p14:cNvContentPartPr/>
              <p14:nvPr/>
            </p14:nvContentPartPr>
            <p14:xfrm>
              <a:off x="6142920" y="5810590"/>
              <a:ext cx="16560" cy="9000"/>
            </p14:xfrm>
          </p:contentPart>
        </mc:Choice>
        <mc:Fallback>
          <p:pic>
            <p:nvPicPr>
              <p:cNvPr id="9" name="Ink 8">
                <a:extLst>
                  <a:ext uri="{FF2B5EF4-FFF2-40B4-BE49-F238E27FC236}">
                    <a16:creationId xmlns:a16="http://schemas.microsoft.com/office/drawing/2014/main" id="{D666E6BA-2BEE-7E54-7BB6-1490FB481AC6}"/>
                  </a:ext>
                </a:extLst>
              </p:cNvPr>
              <p:cNvPicPr/>
              <p:nvPr/>
            </p:nvPicPr>
            <p:blipFill>
              <a:blip r:embed="rId11"/>
              <a:stretch>
                <a:fillRect/>
              </a:stretch>
            </p:blipFill>
            <p:spPr>
              <a:xfrm>
                <a:off x="6124920" y="5792950"/>
                <a:ext cx="52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40A57A02-8D40-792F-17EF-367E3DE064BC}"/>
                  </a:ext>
                </a:extLst>
              </p14:cNvPr>
              <p14:cNvContentPartPr/>
              <p14:nvPr/>
            </p14:nvContentPartPr>
            <p14:xfrm>
              <a:off x="3546240" y="3813310"/>
              <a:ext cx="720000" cy="547560"/>
            </p14:xfrm>
          </p:contentPart>
        </mc:Choice>
        <mc:Fallback>
          <p:pic>
            <p:nvPicPr>
              <p:cNvPr id="10" name="Ink 9">
                <a:extLst>
                  <a:ext uri="{FF2B5EF4-FFF2-40B4-BE49-F238E27FC236}">
                    <a16:creationId xmlns:a16="http://schemas.microsoft.com/office/drawing/2014/main" id="{40A57A02-8D40-792F-17EF-367E3DE064BC}"/>
                  </a:ext>
                </a:extLst>
              </p:cNvPr>
              <p:cNvPicPr/>
              <p:nvPr/>
            </p:nvPicPr>
            <p:blipFill>
              <a:blip r:embed="rId13"/>
              <a:stretch>
                <a:fillRect/>
              </a:stretch>
            </p:blipFill>
            <p:spPr>
              <a:xfrm>
                <a:off x="3528240" y="3795670"/>
                <a:ext cx="755640" cy="583200"/>
              </a:xfrm>
              <a:prstGeom prst="rect">
                <a:avLst/>
              </a:prstGeom>
            </p:spPr>
          </p:pic>
        </mc:Fallback>
      </mc:AlternateContent>
    </p:spTree>
    <p:extLst>
      <p:ext uri="{BB962C8B-B14F-4D97-AF65-F5344CB8AC3E}">
        <p14:creationId xmlns:p14="http://schemas.microsoft.com/office/powerpoint/2010/main" val="173929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a:extLst>
            <a:ext uri="{FF2B5EF4-FFF2-40B4-BE49-F238E27FC236}">
              <a16:creationId xmlns:a16="http://schemas.microsoft.com/office/drawing/2014/main" id="{66B4D696-6AD3-3B48-26F7-819FAD84CA3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2ECFE4B-239D-AFDF-ED5D-9D287E55156D}"/>
              </a:ext>
            </a:extLst>
          </p:cNvPr>
          <p:cNvSpPr/>
          <p:nvPr/>
        </p:nvSpPr>
        <p:spPr>
          <a:xfrm>
            <a:off x="0" y="0"/>
            <a:ext cx="9715500" cy="65665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656B34-B3DE-4C4F-8AEB-B6F05BF2D36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graphicFrame>
        <p:nvGraphicFramePr>
          <p:cNvPr id="2" name="Table 1">
            <a:extLst>
              <a:ext uri="{FF2B5EF4-FFF2-40B4-BE49-F238E27FC236}">
                <a16:creationId xmlns:a16="http://schemas.microsoft.com/office/drawing/2014/main" id="{02EF2AE1-F932-4EAE-7448-E780EFCFB531}"/>
              </a:ext>
            </a:extLst>
          </p:cNvPr>
          <p:cNvGraphicFramePr>
            <a:graphicFrameLocks noGrp="1"/>
          </p:cNvGraphicFramePr>
          <p:nvPr>
            <p:extLst>
              <p:ext uri="{D42A27DB-BD31-4B8C-83A1-F6EECF244321}">
                <p14:modId xmlns:p14="http://schemas.microsoft.com/office/powerpoint/2010/main" val="2437174118"/>
              </p:ext>
            </p:extLst>
          </p:nvPr>
        </p:nvGraphicFramePr>
        <p:xfrm>
          <a:off x="563059" y="291401"/>
          <a:ext cx="8589381" cy="5735320"/>
        </p:xfrm>
        <a:graphic>
          <a:graphicData uri="http://schemas.openxmlformats.org/drawingml/2006/table">
            <a:tbl>
              <a:tblPr/>
              <a:tblGrid>
                <a:gridCol w="2863127">
                  <a:extLst>
                    <a:ext uri="{9D8B030D-6E8A-4147-A177-3AD203B41FA5}">
                      <a16:colId xmlns:a16="http://schemas.microsoft.com/office/drawing/2014/main" val="2264626876"/>
                    </a:ext>
                  </a:extLst>
                </a:gridCol>
                <a:gridCol w="2863127">
                  <a:extLst>
                    <a:ext uri="{9D8B030D-6E8A-4147-A177-3AD203B41FA5}">
                      <a16:colId xmlns:a16="http://schemas.microsoft.com/office/drawing/2014/main" val="1259466590"/>
                    </a:ext>
                  </a:extLst>
                </a:gridCol>
                <a:gridCol w="2863127">
                  <a:extLst>
                    <a:ext uri="{9D8B030D-6E8A-4147-A177-3AD203B41FA5}">
                      <a16:colId xmlns:a16="http://schemas.microsoft.com/office/drawing/2014/main" val="829864105"/>
                    </a:ext>
                  </a:extLst>
                </a:gridCol>
              </a:tblGrid>
              <a:tr h="0">
                <a:tc>
                  <a:txBody>
                    <a:bodyPr/>
                    <a:lstStyle/>
                    <a:p>
                      <a:pPr algn="r" rtl="0" fontAlgn="t"/>
                      <a:r>
                        <a:rPr lang="he-IL" sz="1600" b="1" i="0" u="none" strike="noStrike">
                          <a:solidFill>
                            <a:srgbClr val="00B0F0"/>
                          </a:solidFill>
                          <a:effectLst/>
                          <a:latin typeface="Arial" panose="020B0604020202020204" pitchFamily="34" charset="0"/>
                          <a:cs typeface="+mj-cs"/>
                        </a:rPr>
                        <a:t>﻿ספר ישעיה פרק נז</a:t>
                      </a:r>
                      <a:endParaRPr lang="he-IL" sz="2800">
                        <a:solidFill>
                          <a:srgbClr val="00B0F0"/>
                        </a:solidFill>
                        <a:effectLst/>
                        <a:cs typeface="+mj-cs"/>
                      </a:endParaRPr>
                    </a:p>
                    <a:p>
                      <a:pPr algn="r" rtl="0" fontAlgn="t"/>
                      <a:r>
                        <a:rPr lang="he-IL" sz="1600" b="0" i="0" u="none" strike="noStrike">
                          <a:solidFill>
                            <a:srgbClr val="00B0F0"/>
                          </a:solidFill>
                          <a:effectLst/>
                          <a:latin typeface="Arial" panose="020B0604020202020204" pitchFamily="34" charset="0"/>
                          <a:cs typeface="+mj-cs"/>
                        </a:rPr>
                        <a:t>טו</a:t>
                      </a:r>
                      <a:r>
                        <a:rPr lang="he-IL" sz="1600" b="0" i="0" u="none" strike="noStrike">
                          <a:solidFill>
                            <a:schemeClr val="bg1"/>
                          </a:solidFill>
                          <a:effectLst/>
                          <a:latin typeface="Arial" panose="020B0604020202020204" pitchFamily="34" charset="0"/>
                          <a:cs typeface="+mj-cs"/>
                        </a:rPr>
                        <a:t>   כִּי כֹה אָמַר רָם וְנִשָּׂא שֹׁכֵן עַד וְקָדוֹשׁ שְׁמוֹ מָרוֹם וְקָדוֹשׁ אֶשְׁכּוֹן וְאֶת-דַּכָּא וּשְׁפַל-רוּחַ לְהַחֲיוֹת רוּחַ שְׁפָלִים וּלְהַחֲיוֹת לֵב נִדְכָּאִים: </a:t>
                      </a:r>
                      <a:r>
                        <a:rPr lang="he-IL" sz="1600" b="0" i="0" u="none" strike="noStrike">
                          <a:solidFill>
                            <a:srgbClr val="00B0F0"/>
                          </a:solidFill>
                          <a:effectLst/>
                          <a:latin typeface="Arial" panose="020B0604020202020204" pitchFamily="34" charset="0"/>
                          <a:cs typeface="+mj-cs"/>
                        </a:rPr>
                        <a:t>טז</a:t>
                      </a:r>
                      <a:r>
                        <a:rPr lang="he-IL" sz="1600" b="0" i="0" u="none" strike="noStrike">
                          <a:solidFill>
                            <a:schemeClr val="bg1"/>
                          </a:solidFill>
                          <a:effectLst/>
                          <a:latin typeface="Arial" panose="020B0604020202020204" pitchFamily="34" charset="0"/>
                          <a:cs typeface="+mj-cs"/>
                        </a:rPr>
                        <a:t>   כִּי לֹא לְעוֹלָם אָרִיב וְלֹא לָנֶצַח אֶקְּצוֹף כִּי-רוּחַ מִלְּפָנַי יַעֲטוֹף וּנְשָׁמוֹת אֲנִי עָשִֹיתִי: </a:t>
                      </a:r>
                      <a:r>
                        <a:rPr lang="he-IL" sz="1600" b="0" i="0" u="none" strike="noStrike">
                          <a:solidFill>
                            <a:srgbClr val="00B0F0"/>
                          </a:solidFill>
                          <a:effectLst/>
                          <a:latin typeface="Arial" panose="020B0604020202020204" pitchFamily="34" charset="0"/>
                          <a:cs typeface="+mj-cs"/>
                        </a:rPr>
                        <a:t>יז</a:t>
                      </a:r>
                      <a:r>
                        <a:rPr lang="he-IL" sz="1600" b="0" i="0" u="none" strike="noStrike">
                          <a:solidFill>
                            <a:schemeClr val="bg1"/>
                          </a:solidFill>
                          <a:effectLst/>
                          <a:latin typeface="Arial" panose="020B0604020202020204" pitchFamily="34" charset="0"/>
                          <a:cs typeface="+mj-cs"/>
                        </a:rPr>
                        <a:t>   בַּעֲוֹן בִּצְעוֹ קָצַפְתִּי וְאַכֵּהוּ הַסְתֵּר וְאֶקְצֹף וַיֵּלֶךְ שׁוֹבָב בְּדֶרֶךְ לִבּוֹ: </a:t>
                      </a:r>
                      <a:r>
                        <a:rPr lang="he-IL" sz="1600" b="0" i="0" u="none" strike="noStrike">
                          <a:solidFill>
                            <a:srgbClr val="00B0F0"/>
                          </a:solidFill>
                          <a:effectLst/>
                          <a:latin typeface="Arial" panose="020B0604020202020204" pitchFamily="34" charset="0"/>
                          <a:cs typeface="+mj-cs"/>
                        </a:rPr>
                        <a:t>יח</a:t>
                      </a:r>
                      <a:r>
                        <a:rPr lang="he-IL" sz="1600" b="0" i="0" u="none" strike="noStrike">
                          <a:solidFill>
                            <a:schemeClr val="bg1"/>
                          </a:solidFill>
                          <a:effectLst/>
                          <a:latin typeface="Arial" panose="020B0604020202020204" pitchFamily="34" charset="0"/>
                          <a:cs typeface="+mj-cs"/>
                        </a:rPr>
                        <a:t>   דְּרָכָיו רָאִיתִי וְאֶרְפָּאֵהוּ וְאַנְחֵהוּ וַאֲשַׁלֵּם נִחֻמִים לוֹ וְלַאֲבֵלָיו: </a:t>
                      </a:r>
                      <a:r>
                        <a:rPr lang="he-IL" sz="1600" b="0" i="0" u="none" strike="noStrike">
                          <a:solidFill>
                            <a:srgbClr val="00B0F0"/>
                          </a:solidFill>
                          <a:effectLst/>
                          <a:latin typeface="Arial" panose="020B0604020202020204" pitchFamily="34" charset="0"/>
                          <a:cs typeface="+mj-cs"/>
                        </a:rPr>
                        <a:t>יט</a:t>
                      </a:r>
                      <a:r>
                        <a:rPr lang="he-IL" sz="1600" b="0" i="0" u="none" strike="noStrike">
                          <a:solidFill>
                            <a:schemeClr val="bg1"/>
                          </a:solidFill>
                          <a:effectLst/>
                          <a:latin typeface="Arial" panose="020B0604020202020204" pitchFamily="34" charset="0"/>
                          <a:cs typeface="+mj-cs"/>
                        </a:rPr>
                        <a:t>   בּוֹרֵא נִוב [נִיב] שְֹפָתָיִם שָׁלוֹם | שָׁלוֹם לָרָחוֹק וְלַקָּרוֹב אָמַר יְהֹוָה וּרְפָאתִיו: </a:t>
                      </a:r>
                      <a:r>
                        <a:rPr lang="he-IL" sz="1600" b="0" i="0" u="none" strike="noStrike">
                          <a:solidFill>
                            <a:srgbClr val="00B0F0"/>
                          </a:solidFill>
                          <a:effectLst/>
                          <a:latin typeface="Arial" panose="020B0604020202020204" pitchFamily="34" charset="0"/>
                          <a:cs typeface="+mj-cs"/>
                        </a:rPr>
                        <a:t>כ</a:t>
                      </a:r>
                      <a:r>
                        <a:rPr lang="he-IL" sz="1600" b="0" i="0" u="none" strike="noStrike">
                          <a:solidFill>
                            <a:schemeClr val="bg1"/>
                          </a:solidFill>
                          <a:effectLst/>
                          <a:latin typeface="Arial" panose="020B0604020202020204" pitchFamily="34" charset="0"/>
                          <a:cs typeface="+mj-cs"/>
                        </a:rPr>
                        <a:t>   וְהָרְשָׁעִים כַּיָּם נִגְרָשׁ כִּי הַשְׁקֵט לֹא יוּכָל וַיִּגְרְשׁוּ מֵימָיו רֶפֶשׁ וָטִיט: </a:t>
                      </a:r>
                      <a:r>
                        <a:rPr lang="he-IL" sz="1600" b="0" i="0" u="none" strike="noStrike">
                          <a:solidFill>
                            <a:srgbClr val="00B0F0"/>
                          </a:solidFill>
                          <a:effectLst/>
                          <a:latin typeface="Arial" panose="020B0604020202020204" pitchFamily="34" charset="0"/>
                          <a:cs typeface="+mj-cs"/>
                        </a:rPr>
                        <a:t>כא</a:t>
                      </a:r>
                      <a:r>
                        <a:rPr lang="he-IL" sz="1600" b="0" i="0" u="none" strike="noStrike">
                          <a:solidFill>
                            <a:schemeClr val="bg1"/>
                          </a:solidFill>
                          <a:effectLst/>
                          <a:latin typeface="Arial" panose="020B0604020202020204" pitchFamily="34" charset="0"/>
                          <a:cs typeface="+mj-cs"/>
                        </a:rPr>
                        <a:t>   אֵין שָׁלוֹם אָמַר אֱלֹהַי לָרְשָׁעִים:       </a:t>
                      </a:r>
                      <a:endParaRPr lang="he-IL" sz="2800">
                        <a:solidFill>
                          <a:schemeClr val="bg1"/>
                        </a:solidFill>
                        <a:effectLst/>
                        <a:cs typeface="+mj-cs"/>
                      </a:endParaRPr>
                    </a:p>
                    <a:p>
                      <a:pPr fontAlgn="t"/>
                      <a:br>
                        <a:rPr lang="he-IL" sz="2800">
                          <a:solidFill>
                            <a:schemeClr val="bg1"/>
                          </a:solidFill>
                          <a:effectLst/>
                          <a:cs typeface="+mj-cs"/>
                        </a:rPr>
                      </a:br>
                      <a:endParaRPr lang="he-IL" sz="28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600" b="1" i="0" u="none" strike="noStrike">
                          <a:solidFill>
                            <a:srgbClr val="00B0F0"/>
                          </a:solidFill>
                          <a:effectLst/>
                          <a:latin typeface="Arial" panose="020B0604020202020204" pitchFamily="34" charset="0"/>
                          <a:cs typeface="+mj-cs"/>
                        </a:rPr>
                        <a:t>לוגוס</a:t>
                      </a:r>
                      <a:endParaRPr lang="he-IL" sz="2800">
                        <a:solidFill>
                          <a:srgbClr val="00B0F0"/>
                        </a:solidFill>
                        <a:effectLst/>
                        <a:cs typeface="+mj-cs"/>
                      </a:endParaRPr>
                    </a:p>
                    <a:p>
                      <a:pPr algn="r" rtl="1" fontAlgn="t"/>
                      <a:r>
                        <a:rPr lang="he-IL" sz="1600" b="0" i="0" u="none" strike="noStrike">
                          <a:solidFill>
                            <a:srgbClr val="00B0F0"/>
                          </a:solidFill>
                          <a:effectLst/>
                          <a:latin typeface="Arial" panose="020B0604020202020204" pitchFamily="34" charset="0"/>
                          <a:cs typeface="+mj-cs"/>
                        </a:rPr>
                        <a:t>טו</a:t>
                      </a:r>
                      <a:r>
                        <a:rPr lang="he-IL" sz="1600" b="0" i="0" u="none" strike="noStrike">
                          <a:solidFill>
                            <a:schemeClr val="bg1"/>
                          </a:solidFill>
                          <a:effectLst/>
                          <a:latin typeface="Arial" panose="020B0604020202020204" pitchFamily="34" charset="0"/>
                          <a:cs typeface="+mj-cs"/>
                        </a:rPr>
                        <a:t>     אְרֵי כִדנָן אְמַר רָמָא וּמנֻטְלָא שְרֵי בִשמַיָא וְקַדִיש שְמֵיה בְרוּמָא שָרֵי וְקַדִישָא שְכִינְתֵיה אְמַר לְמִפרַק לִתבִירֵי לִבָא וּלמַכִיכֵי רוּחָא לְקַיָימָא רוּחַ מַכִיכִין וּלמִסעַד לֵב תְבִירִין׃ </a:t>
                      </a:r>
                      <a:r>
                        <a:rPr lang="he-IL" sz="1600" b="0" i="0" u="none" strike="noStrike">
                          <a:solidFill>
                            <a:srgbClr val="00B0F0"/>
                          </a:solidFill>
                          <a:effectLst/>
                          <a:latin typeface="Arial" panose="020B0604020202020204" pitchFamily="34" charset="0"/>
                          <a:cs typeface="+mj-cs"/>
                        </a:rPr>
                        <a:t>טז</a:t>
                      </a:r>
                      <a:r>
                        <a:rPr lang="he-IL" sz="1600" b="0" i="0" u="none" strike="noStrike">
                          <a:solidFill>
                            <a:schemeClr val="bg1"/>
                          </a:solidFill>
                          <a:effectLst/>
                          <a:latin typeface="Arial" panose="020B0604020202020204" pitchFamily="34" charset="0"/>
                          <a:cs typeface="+mj-cs"/>
                        </a:rPr>
                        <a:t>     אְרֵי לָא לְעָלְמָא אַתפְרַע כְדֵין וְלָא לְאַפרָש יְהֵי רוּגזִי אְרֵי רוּחֵי מִיתַיָא אְנָא עְתִיד לְאָתָבָא וְנִשמָתָא אְנָא עְבַדִית׃ </a:t>
                      </a:r>
                      <a:r>
                        <a:rPr lang="he-IL" sz="1600" b="0" i="0" u="none" strike="noStrike">
                          <a:solidFill>
                            <a:srgbClr val="00B0F0"/>
                          </a:solidFill>
                          <a:effectLst/>
                          <a:latin typeface="Arial" panose="020B0604020202020204" pitchFamily="34" charset="0"/>
                          <a:cs typeface="+mj-cs"/>
                        </a:rPr>
                        <a:t>יז</a:t>
                      </a:r>
                      <a:r>
                        <a:rPr lang="he-IL" sz="1600" b="0" i="0" u="none" strike="noStrike">
                          <a:solidFill>
                            <a:schemeClr val="bg1"/>
                          </a:solidFill>
                          <a:effectLst/>
                          <a:latin typeface="Arial" panose="020B0604020202020204" pitchFamily="34" charset="0"/>
                          <a:cs typeface="+mj-cs"/>
                        </a:rPr>
                        <a:t>     בְחֹובֵי מָמֹונְהֹון דַאְנַסוּ הְוָה רוּגזִי עְלֵיהֹון וְאַלקֵיתִינוּן סַלֵיקִית שְכִינְתִי מִנְהֹון וְטַלטֵילתִינוּן בַדַרִית גָלְוָתְהֹון עַל דִטעֹו בָתַר הַרהוּר לִיבְהֹון׃ </a:t>
                      </a:r>
                      <a:r>
                        <a:rPr lang="he-IL" sz="1600" b="0" i="0" u="none" strike="noStrike">
                          <a:solidFill>
                            <a:srgbClr val="00B0F0"/>
                          </a:solidFill>
                          <a:effectLst/>
                          <a:latin typeface="Arial" panose="020B0604020202020204" pitchFamily="34" charset="0"/>
                          <a:cs typeface="+mj-cs"/>
                        </a:rPr>
                        <a:t>יח</a:t>
                      </a:r>
                      <a:r>
                        <a:rPr lang="he-IL" sz="1600" b="0" i="0" u="none" strike="noStrike">
                          <a:solidFill>
                            <a:schemeClr val="bg1"/>
                          </a:solidFill>
                          <a:effectLst/>
                          <a:latin typeface="Arial" panose="020B0604020202020204" pitchFamily="34" charset="0"/>
                          <a:cs typeface="+mj-cs"/>
                        </a:rPr>
                        <a:t>     אֹורַח תְיוּבַתהֹון גַליָא קֳדָמַי וְאַשבֹוק לְהֹון וַאְרַחֵים עְלֵיהֹון וַאְשַלֵים תַנחוּמִין לְהֹון וְלִדמִתאַבְלִין עְלֵיהֹון׃ </a:t>
                      </a:r>
                      <a:r>
                        <a:rPr lang="he-IL" sz="1600" b="0" i="0" u="none" strike="noStrike">
                          <a:solidFill>
                            <a:srgbClr val="00B0F0"/>
                          </a:solidFill>
                          <a:effectLst/>
                          <a:latin typeface="Arial" panose="020B0604020202020204" pitchFamily="34" charset="0"/>
                          <a:cs typeface="+mj-cs"/>
                        </a:rPr>
                        <a:t>יט</a:t>
                      </a:r>
                      <a:r>
                        <a:rPr lang="he-IL" sz="1600" b="0" i="0" u="none" strike="noStrike">
                          <a:solidFill>
                            <a:schemeClr val="bg1"/>
                          </a:solidFill>
                          <a:effectLst/>
                          <a:latin typeface="Arial" panose="020B0604020202020204" pitchFamily="34" charset="0"/>
                          <a:cs typeface="+mj-cs"/>
                        </a:rPr>
                        <a:t>     דִברָא מַמלַל סִפוָן בְפוּם כָל אְנָשָא אְמַר שְלָמָא יִתעְבֵיד לְצַדִיקַיָא דִנטַרוּ אֹורָיתִי מִלְקַדמִין וּשלָמָא יִתעְבֵיד לְתָבַיָא דְתָבוּ לְאֹורָיתִי קָרִיב אְמַר יוי וְאַשבֹוק לְהֹון׃ </a:t>
                      </a:r>
                      <a:r>
                        <a:rPr lang="he-IL" sz="1600" b="0" i="0" u="none" strike="noStrike">
                          <a:solidFill>
                            <a:srgbClr val="00B0F0"/>
                          </a:solidFill>
                          <a:effectLst/>
                          <a:latin typeface="Arial" panose="020B0604020202020204" pitchFamily="34" charset="0"/>
                          <a:cs typeface="+mj-cs"/>
                        </a:rPr>
                        <a:t>כ</a:t>
                      </a:r>
                      <a:r>
                        <a:rPr lang="he-IL" sz="1600" b="0" i="0" u="none" strike="noStrike">
                          <a:solidFill>
                            <a:schemeClr val="bg1"/>
                          </a:solidFill>
                          <a:effectLst/>
                          <a:latin typeface="Arial" panose="020B0604020202020204" pitchFamily="34" charset="0"/>
                          <a:cs typeface="+mj-cs"/>
                        </a:rPr>
                        <a:t>     וְרַשִיעַיָא כְיַמָא דְטָרֵיד דְבָעֵי לִמנָח וְלָא יָכֵיל וְעָכְרִין מֹוהִי סְיָן וְטִין׃ </a:t>
                      </a:r>
                      <a:r>
                        <a:rPr lang="he-IL" sz="1600" b="0" i="0" u="none" strike="noStrike">
                          <a:solidFill>
                            <a:srgbClr val="00B0F0"/>
                          </a:solidFill>
                          <a:effectLst/>
                          <a:latin typeface="Arial" panose="020B0604020202020204" pitchFamily="34" charset="0"/>
                          <a:cs typeface="+mj-cs"/>
                        </a:rPr>
                        <a:t>כא</a:t>
                      </a:r>
                      <a:r>
                        <a:rPr lang="he-IL" sz="1600" b="0" i="0" u="none" strike="noStrike">
                          <a:solidFill>
                            <a:schemeClr val="bg1"/>
                          </a:solidFill>
                          <a:effectLst/>
                          <a:latin typeface="Arial" panose="020B0604020202020204" pitchFamily="34" charset="0"/>
                          <a:cs typeface="+mj-cs"/>
                        </a:rPr>
                        <a:t>     לֵית שְלָמָא אְמַר אְלָהִי לְרַשִיעַיָא׃</a:t>
                      </a:r>
                      <a:endParaRPr lang="he-IL" sz="28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600" b="1" i="0" u="none" strike="noStrike">
                          <a:solidFill>
                            <a:srgbClr val="00B0F0"/>
                          </a:solidFill>
                          <a:effectLst/>
                          <a:latin typeface="Arial" panose="020B0604020202020204" pitchFamily="34" charset="0"/>
                          <a:cs typeface="+mj-cs"/>
                        </a:rPr>
                        <a:t>ספריה</a:t>
                      </a:r>
                      <a:endParaRPr lang="he-IL" sz="2800">
                        <a:solidFill>
                          <a:srgbClr val="00B0F0"/>
                        </a:solidFill>
                        <a:effectLst/>
                        <a:cs typeface="+mj-cs"/>
                      </a:endParaRPr>
                    </a:p>
                    <a:p>
                      <a:pPr algn="r" rtl="1" fontAlgn="t"/>
                      <a:r>
                        <a:rPr lang="he-IL" sz="1600" b="0" i="0" u="none" strike="noStrike">
                          <a:solidFill>
                            <a:srgbClr val="00B0F0"/>
                          </a:solidFill>
                          <a:effectLst/>
                          <a:latin typeface="Arial" panose="020B0604020202020204" pitchFamily="34" charset="0"/>
                          <a:cs typeface="+mj-cs"/>
                        </a:rPr>
                        <a:t>טו</a:t>
                      </a:r>
                      <a:r>
                        <a:rPr lang="he-IL" sz="1600" b="0" i="0" u="none" strike="noStrike">
                          <a:solidFill>
                            <a:schemeClr val="bg1"/>
                          </a:solidFill>
                          <a:effectLst/>
                          <a:latin typeface="Arial" panose="020B0604020202020204" pitchFamily="34" charset="0"/>
                          <a:cs typeface="+mj-cs"/>
                        </a:rPr>
                        <a:t>      אֲרֵי כִדְנַן אֲמַר רָמָא וּמְנַטְלָא דְשָׁרֵי בִשְׁמַיָא וְקַדִישׁ שְׁמֵהּ בְּרוּמָא שְׁרֵי וְקַדִישָׁא שְׁכִנְתֵּהּ אֲמַר לְמִפְרַק לִתְבִירֵי לִבָּא וּלְמַכִּיכֵי רוּחָא לְקַיָמָא רוּחַ מַכִּיכִין וּלְמִסְעַד לֵב תְּבִירִין: </a:t>
                      </a:r>
                      <a:r>
                        <a:rPr lang="he-IL" sz="1600" b="0" i="0" u="none" strike="noStrike">
                          <a:solidFill>
                            <a:srgbClr val="00B0F0"/>
                          </a:solidFill>
                          <a:effectLst/>
                          <a:latin typeface="Arial" panose="020B0604020202020204" pitchFamily="34" charset="0"/>
                          <a:cs typeface="+mj-cs"/>
                        </a:rPr>
                        <a:t>טז</a:t>
                      </a:r>
                      <a:r>
                        <a:rPr lang="he-IL" sz="1600" b="0" i="0" u="none" strike="noStrike">
                          <a:solidFill>
                            <a:schemeClr val="bg1"/>
                          </a:solidFill>
                          <a:effectLst/>
                          <a:latin typeface="Arial" panose="020B0604020202020204" pitchFamily="34" charset="0"/>
                          <a:cs typeface="+mj-cs"/>
                        </a:rPr>
                        <a:t>      אֲרֵי לָא לְעַלְמָא אִתְפְּרַע בְּדִין וְלָא לְאַפְרֵשׁ יְהֵי רוּגְזִי אֲרֵי רוּחִי מֵתַיָא אֲנָא עֲתִיד לַאֲתָבָא וְנִשְׁמָתָא אֲנָא עֲבָדֵית: </a:t>
                      </a:r>
                      <a:r>
                        <a:rPr lang="he-IL" sz="1600" b="0" i="0" u="none" strike="noStrike">
                          <a:solidFill>
                            <a:srgbClr val="00B0F0"/>
                          </a:solidFill>
                          <a:effectLst/>
                          <a:latin typeface="Arial" panose="020B0604020202020204" pitchFamily="34" charset="0"/>
                          <a:cs typeface="+mj-cs"/>
                        </a:rPr>
                        <a:t>יז</a:t>
                      </a:r>
                      <a:r>
                        <a:rPr lang="he-IL" sz="1600" b="0" i="0" u="none" strike="noStrike">
                          <a:solidFill>
                            <a:schemeClr val="bg1"/>
                          </a:solidFill>
                          <a:effectLst/>
                          <a:latin typeface="Arial" panose="020B0604020202020204" pitchFamily="34" charset="0"/>
                          <a:cs typeface="+mj-cs"/>
                        </a:rPr>
                        <a:t>      בְּחוֹבֵי מָמוֹנְהוֹן דַאֲנָסוּ הֲוָה רוּגְזִי עֲלֵיהוֹן וְאַלְקֵיתִינוּן סַלֵיקִית שְׁכִנְתִּי מִנְהוֹן וְטַלְטֵלְתִּינוּן בַּדְרֵית גַלְוַתְהוֹן עַל דְטָעוּ בָתַר הִרְהוּר לִבְּהוֹן: </a:t>
                      </a:r>
                      <a:r>
                        <a:rPr lang="he-IL" sz="1600" b="0" i="0" u="none" strike="noStrike">
                          <a:solidFill>
                            <a:srgbClr val="00B0F0"/>
                          </a:solidFill>
                          <a:effectLst/>
                          <a:latin typeface="Arial" panose="020B0604020202020204" pitchFamily="34" charset="0"/>
                          <a:cs typeface="+mj-cs"/>
                        </a:rPr>
                        <a:t>יח</a:t>
                      </a:r>
                      <a:r>
                        <a:rPr lang="he-IL" sz="1600" b="0" i="0" u="none" strike="noStrike">
                          <a:solidFill>
                            <a:schemeClr val="bg1"/>
                          </a:solidFill>
                          <a:effectLst/>
                          <a:latin typeface="Arial" panose="020B0604020202020204" pitchFamily="34" charset="0"/>
                          <a:cs typeface="+mj-cs"/>
                        </a:rPr>
                        <a:t>      אוֹרַח תְּיוּבְתְּהוֹן גַלְיָא קֳדָמַי וְאֶשְׁבּוֹק לְהוֹן וַאֲרַחֵם עֲלֵיהוֹן וַאֲשַׁלֵם תַּנְחוּמִין לְהוֹן וּלְמִתְאַבְּלִין עֲלֵיהוֹן: </a:t>
                      </a:r>
                      <a:r>
                        <a:rPr lang="he-IL" sz="1600" b="0" i="0" u="none" strike="noStrike">
                          <a:solidFill>
                            <a:srgbClr val="00B0F0"/>
                          </a:solidFill>
                          <a:effectLst/>
                          <a:latin typeface="Arial" panose="020B0604020202020204" pitchFamily="34" charset="0"/>
                          <a:cs typeface="+mj-cs"/>
                        </a:rPr>
                        <a:t>יט</a:t>
                      </a:r>
                      <a:r>
                        <a:rPr lang="he-IL" sz="1600" b="0" i="0" u="none" strike="noStrike">
                          <a:solidFill>
                            <a:schemeClr val="bg1"/>
                          </a:solidFill>
                          <a:effectLst/>
                          <a:latin typeface="Arial" panose="020B0604020202020204" pitchFamily="34" charset="0"/>
                          <a:cs typeface="+mj-cs"/>
                        </a:rPr>
                        <a:t>      דִבְרָא מַמְלַל סִפְוָן בְּפוּם כָּל אֱנָשָׁא אֲמַר נְבִיָא שְׁלָמָא יִתְעֲבֵד לְצַדִיקַיָא דִנְטָרוּ אוֹרַיְתִי מִלְקָדְמִין וּשְׁלָמָא יִתְעֲבֵד לְתָבַיָא דְתָבוּ לְאוֹרַיְתָא קָרִיב אֲמַר יְיָ וְאֶשְׁבּוֹק לְהוֹן:</a:t>
                      </a:r>
                      <a:r>
                        <a:rPr lang="en-US" sz="1600" b="0" i="0" u="none" strike="noStrike">
                          <a:solidFill>
                            <a:schemeClr val="bg1"/>
                          </a:solidFill>
                          <a:effectLst/>
                          <a:latin typeface="Arial" panose="020B0604020202020204" pitchFamily="34" charset="0"/>
                          <a:cs typeface="+mj-cs"/>
                        </a:rPr>
                        <a:t> </a:t>
                      </a:r>
                      <a:r>
                        <a:rPr lang="he-IL" sz="1600" b="0" i="0" u="none" strike="noStrike">
                          <a:solidFill>
                            <a:srgbClr val="00B0F0"/>
                          </a:solidFill>
                          <a:effectLst/>
                          <a:latin typeface="Arial" panose="020B0604020202020204" pitchFamily="34" charset="0"/>
                          <a:cs typeface="+mj-cs"/>
                        </a:rPr>
                        <a:t>כ</a:t>
                      </a:r>
                      <a:r>
                        <a:rPr lang="he-IL" sz="1600" b="0" i="0" u="none" strike="noStrike">
                          <a:solidFill>
                            <a:schemeClr val="bg1"/>
                          </a:solidFill>
                          <a:effectLst/>
                          <a:latin typeface="Arial" panose="020B0604020202020204" pitchFamily="34" charset="0"/>
                          <a:cs typeface="+mj-cs"/>
                        </a:rPr>
                        <a:t>      וְרַשִׁיעַיָא כְּיַמָא דִטְרִיד דְבָעֵי לְמֵינַח וְלָא יָכִיל וְעָבְדִין מוֹהִי סִין וְטִין: </a:t>
                      </a:r>
                      <a:r>
                        <a:rPr lang="he-IL" sz="1600" b="0" i="0" u="none" strike="noStrike">
                          <a:solidFill>
                            <a:srgbClr val="00B0F0"/>
                          </a:solidFill>
                          <a:effectLst/>
                          <a:latin typeface="Arial" panose="020B0604020202020204" pitchFamily="34" charset="0"/>
                          <a:cs typeface="+mj-cs"/>
                        </a:rPr>
                        <a:t>כא</a:t>
                      </a:r>
                      <a:r>
                        <a:rPr lang="he-IL" sz="1600" b="0" i="0" u="none" strike="noStrike">
                          <a:solidFill>
                            <a:schemeClr val="bg1"/>
                          </a:solidFill>
                          <a:effectLst/>
                          <a:latin typeface="Arial" panose="020B0604020202020204" pitchFamily="34" charset="0"/>
                          <a:cs typeface="+mj-cs"/>
                        </a:rPr>
                        <a:t>      לֵית שְׁלָמָא אֲמַר אֱלָהּ לְרַשִׁיעַיָא:</a:t>
                      </a:r>
                      <a:endParaRPr lang="he-IL" sz="28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1794214"/>
                  </a:ext>
                </a:extLst>
              </a:tr>
            </a:tbl>
          </a:graphicData>
        </a:graphic>
      </p:graphicFrame>
      <p:sp>
        <p:nvSpPr>
          <p:cNvPr id="3" name="TextBox 2">
            <a:extLst>
              <a:ext uri="{FF2B5EF4-FFF2-40B4-BE49-F238E27FC236}">
                <a16:creationId xmlns:a16="http://schemas.microsoft.com/office/drawing/2014/main" id="{79B53B99-5543-3BA0-55F0-5DF0A2C654A6}"/>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D75C37B-9BC8-834F-8A5A-E5BA39748C15}"/>
                  </a:ext>
                </a:extLst>
              </p14:cNvPr>
              <p14:cNvContentPartPr/>
              <p14:nvPr/>
            </p14:nvContentPartPr>
            <p14:xfrm>
              <a:off x="8907360" y="397990"/>
              <a:ext cx="429840" cy="5979960"/>
            </p14:xfrm>
          </p:contentPart>
        </mc:Choice>
        <mc:Fallback>
          <p:pic>
            <p:nvPicPr>
              <p:cNvPr id="4" name="Ink 3">
                <a:extLst>
                  <a:ext uri="{FF2B5EF4-FFF2-40B4-BE49-F238E27FC236}">
                    <a16:creationId xmlns:a16="http://schemas.microsoft.com/office/drawing/2014/main" id="{0D75C37B-9BC8-834F-8A5A-E5BA39748C15}"/>
                  </a:ext>
                </a:extLst>
              </p:cNvPr>
              <p:cNvPicPr/>
              <p:nvPr/>
            </p:nvPicPr>
            <p:blipFill>
              <a:blip r:embed="rId5"/>
              <a:stretch>
                <a:fillRect/>
              </a:stretch>
            </p:blipFill>
            <p:spPr>
              <a:xfrm>
                <a:off x="8889360" y="380350"/>
                <a:ext cx="465480" cy="6015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FA87FB1-59F3-CD49-4D45-5D9281D503F0}"/>
                  </a:ext>
                </a:extLst>
              </p14:cNvPr>
              <p14:cNvContentPartPr/>
              <p14:nvPr/>
            </p14:nvContentPartPr>
            <p14:xfrm>
              <a:off x="372840" y="300070"/>
              <a:ext cx="1996560" cy="4090680"/>
            </p14:xfrm>
          </p:contentPart>
        </mc:Choice>
        <mc:Fallback>
          <p:pic>
            <p:nvPicPr>
              <p:cNvPr id="5" name="Ink 4">
                <a:extLst>
                  <a:ext uri="{FF2B5EF4-FFF2-40B4-BE49-F238E27FC236}">
                    <a16:creationId xmlns:a16="http://schemas.microsoft.com/office/drawing/2014/main" id="{3FA87FB1-59F3-CD49-4D45-5D9281D503F0}"/>
                  </a:ext>
                </a:extLst>
              </p:cNvPr>
              <p:cNvPicPr/>
              <p:nvPr/>
            </p:nvPicPr>
            <p:blipFill>
              <a:blip r:embed="rId7"/>
              <a:stretch>
                <a:fillRect/>
              </a:stretch>
            </p:blipFill>
            <p:spPr>
              <a:xfrm>
                <a:off x="354840" y="282430"/>
                <a:ext cx="2032200" cy="4126320"/>
              </a:xfrm>
              <a:prstGeom prst="rect">
                <a:avLst/>
              </a:prstGeom>
            </p:spPr>
          </p:pic>
        </mc:Fallback>
      </mc:AlternateContent>
    </p:spTree>
    <p:extLst>
      <p:ext uri="{BB962C8B-B14F-4D97-AF65-F5344CB8AC3E}">
        <p14:creationId xmlns:p14="http://schemas.microsoft.com/office/powerpoint/2010/main" val="249638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a:extLst>
            <a:ext uri="{FF2B5EF4-FFF2-40B4-BE49-F238E27FC236}">
              <a16:creationId xmlns:a16="http://schemas.microsoft.com/office/drawing/2014/main" id="{12C16D37-7775-9411-9E65-5EBB8D334CF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919619D-E9E8-0B34-2018-0759EE7BDC30}"/>
              </a:ext>
            </a:extLst>
          </p:cNvPr>
          <p:cNvSpPr/>
          <p:nvPr/>
        </p:nvSpPr>
        <p:spPr>
          <a:xfrm>
            <a:off x="0" y="0"/>
            <a:ext cx="9715500" cy="583364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27D606-0957-5AD6-6BAF-D4DDC161B92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63448927-6331-A6EE-5C77-F11958F03952}"/>
              </a:ext>
            </a:extLst>
          </p:cNvPr>
          <p:cNvSpPr txBox="1"/>
          <p:nvPr/>
        </p:nvSpPr>
        <p:spPr>
          <a:xfrm>
            <a:off x="461822" y="420977"/>
            <a:ext cx="8791856" cy="4893647"/>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Rashi on Isaiah 57:15 Parts 1-2, 57:16 Part 1</a:t>
            </a:r>
            <a:endParaRPr lang="en-US" sz="2400" b="0">
              <a:solidFill>
                <a:srgbClr val="FFC000"/>
              </a:solidFill>
              <a:effectLst/>
            </a:endParaRPr>
          </a:p>
          <a:p>
            <a:pPr algn="r" rtl="1"/>
            <a:r>
              <a:rPr lang="he-IL" sz="2400" b="1" i="0" u="none" strike="noStrike">
                <a:solidFill>
                  <a:srgbClr val="FFFF00"/>
                </a:solidFill>
                <a:effectLst/>
                <a:latin typeface="Arial" panose="020B0604020202020204" pitchFamily="34" charset="0"/>
                <a:cs typeface="+mj-cs"/>
              </a:rPr>
              <a:t>מרום וקדוש.</a:t>
            </a:r>
            <a:r>
              <a:rPr lang="he-IL" sz="2400" b="0" i="0" u="none" strike="noStrike">
                <a:solidFill>
                  <a:srgbClr val="FFFF00"/>
                </a:solidFill>
                <a:effectLst/>
                <a:latin typeface="Arial" panose="020B0604020202020204" pitchFamily="34" charset="0"/>
                <a:cs typeface="+mj-cs"/>
              </a:rPr>
              <a:t> אני שוכן ומשם אני עם דכא ושפל רוח שאני מרכין שכינתי עליו:</a:t>
            </a:r>
            <a:endParaRPr lang="he-IL" sz="2400" b="0">
              <a:solidFill>
                <a:srgbClr val="FFFF00"/>
              </a:solidFill>
              <a:effectLst/>
              <a:cs typeface="+mj-cs"/>
            </a:endParaRPr>
          </a:p>
          <a:p>
            <a:pPr rtl="0"/>
            <a:r>
              <a:rPr lang="he-IL" sz="2400" b="1" i="0" u="none" strike="noStrike">
                <a:solidFill>
                  <a:srgbClr val="FFC000"/>
                </a:solidFill>
                <a:effectLst/>
                <a:latin typeface="Arial" panose="020B0604020202020204" pitchFamily="34" charset="0"/>
              </a:rPr>
              <a:t>“</a:t>
            </a:r>
            <a:r>
              <a:rPr lang="en-US" sz="2400" b="1" i="0" u="none" strike="noStrike">
                <a:solidFill>
                  <a:srgbClr val="00B0F0"/>
                </a:solidFill>
                <a:effectLst/>
                <a:latin typeface="Arial" panose="020B0604020202020204" pitchFamily="34" charset="0"/>
              </a:rPr>
              <a:t>With the lofty and the holy ones”</a:t>
            </a:r>
            <a:r>
              <a:rPr lang="en-US" sz="2400" b="0" i="0" u="none" strike="noStrike">
                <a:solidFill>
                  <a:srgbClr val="00B0F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I dwell, and thence I am with the crushed and the humble in spirit, upon whom I lower My Presence.</a:t>
            </a:r>
            <a:endParaRPr lang="en-US" sz="2400" b="0">
              <a:solidFill>
                <a:srgbClr val="FFC000"/>
              </a:solidFill>
              <a:effectLst/>
            </a:endParaRPr>
          </a:p>
          <a:p>
            <a:pPr algn="r" rtl="1"/>
            <a:r>
              <a:rPr lang="he-IL" sz="2400" b="1" i="0" u="none" strike="noStrike">
                <a:solidFill>
                  <a:srgbClr val="FFFF00"/>
                </a:solidFill>
                <a:effectLst/>
                <a:latin typeface="Arial" panose="020B0604020202020204" pitchFamily="34" charset="0"/>
                <a:cs typeface="+mj-cs"/>
              </a:rPr>
              <a:t>שפלים.</a:t>
            </a:r>
            <a:r>
              <a:rPr lang="he-IL" sz="2400" b="0" i="0" u="none" strike="noStrike">
                <a:solidFill>
                  <a:srgbClr val="FFFF00"/>
                </a:solidFill>
                <a:effectLst/>
                <a:latin typeface="Arial" panose="020B0604020202020204" pitchFamily="34" charset="0"/>
                <a:cs typeface="+mj-cs"/>
              </a:rPr>
              <a:t> נדכאים סובלי עוני וחליים:</a:t>
            </a:r>
            <a:endParaRPr lang="he-IL" sz="2400" b="0">
              <a:solidFill>
                <a:srgbClr val="FFFF00"/>
              </a:solidFill>
              <a:effectLst/>
              <a:cs typeface="+mj-cs"/>
            </a:endParaRPr>
          </a:p>
          <a:p>
            <a:pPr rtl="0"/>
            <a:r>
              <a:rPr lang="en-US" sz="2400" b="1" i="0" u="none" strike="noStrike">
                <a:solidFill>
                  <a:srgbClr val="FFC000"/>
                </a:solidFill>
                <a:effectLst/>
                <a:latin typeface="Arial" panose="020B0604020202020204" pitchFamily="34" charset="0"/>
              </a:rPr>
              <a:t>humble...crushed</a:t>
            </a:r>
            <a:r>
              <a:rPr lang="en-US" sz="2400" b="0" i="0" u="none" strike="noStrike">
                <a:solidFill>
                  <a:srgbClr val="FFC000"/>
                </a:solidFill>
                <a:effectLst/>
                <a:latin typeface="Arial" panose="020B0604020202020204" pitchFamily="34" charset="0"/>
              </a:rPr>
              <a:t> Suffering from poverty and illnesses.</a:t>
            </a:r>
            <a:endParaRPr lang="en-US" sz="2400" b="0">
              <a:solidFill>
                <a:srgbClr val="FFC000"/>
              </a:solidFill>
              <a:effectLst/>
            </a:endParaRPr>
          </a:p>
          <a:p>
            <a:pPr rtl="0"/>
            <a:r>
              <a:rPr lang="en-US" sz="2400" b="0" i="0" u="none" strike="noStrike">
                <a:solidFill>
                  <a:srgbClr val="FFC000"/>
                </a:solidFill>
                <a:effectLst/>
                <a:latin typeface="Arial" panose="020B0604020202020204" pitchFamily="34" charset="0"/>
              </a:rPr>
              <a:t>57:16</a:t>
            </a:r>
            <a:endParaRPr lang="en-US" sz="2400" b="0">
              <a:solidFill>
                <a:srgbClr val="FFC000"/>
              </a:solidFill>
              <a:effectLst/>
            </a:endParaRPr>
          </a:p>
          <a:p>
            <a:pPr algn="r" rtl="1"/>
            <a:r>
              <a:rPr lang="he-IL" sz="2400" b="1" i="0" u="none" strike="noStrike">
                <a:solidFill>
                  <a:srgbClr val="FFFF00"/>
                </a:solidFill>
                <a:effectLst/>
                <a:latin typeface="Arial" panose="020B0604020202020204" pitchFamily="34" charset="0"/>
                <a:cs typeface="+mj-cs"/>
              </a:rPr>
              <a:t>כי לא לעולם אריב.</a:t>
            </a:r>
            <a:r>
              <a:rPr lang="he-IL" sz="2400" b="0" i="0" u="none" strike="noStrike">
                <a:solidFill>
                  <a:srgbClr val="FFFF00"/>
                </a:solidFill>
                <a:effectLst/>
                <a:latin typeface="Arial" panose="020B0604020202020204" pitchFamily="34" charset="0"/>
                <a:cs typeface="+mj-cs"/>
              </a:rPr>
              <a:t> אם אביא יסורין על האדם אין תחרותי עליו לאורך ימים ולא קצפי לנצח:</a:t>
            </a:r>
            <a:endParaRPr lang="he-IL" sz="2400" b="0">
              <a:solidFill>
                <a:srgbClr val="FFFF00"/>
              </a:solidFill>
              <a:effectLst/>
              <a:cs typeface="+mj-cs"/>
            </a:endParaRPr>
          </a:p>
          <a:p>
            <a:pPr rtl="0"/>
            <a:r>
              <a:rPr lang="en-US" sz="2400" b="1" i="0" u="none" strike="noStrike">
                <a:solidFill>
                  <a:srgbClr val="FFC000"/>
                </a:solidFill>
                <a:effectLst/>
                <a:latin typeface="Arial" panose="020B0604020202020204" pitchFamily="34" charset="0"/>
              </a:rPr>
              <a:t>For I will not contend forever</a:t>
            </a:r>
            <a:r>
              <a:rPr lang="en-US" sz="2400" b="0" i="0" u="none" strike="noStrike">
                <a:solidFill>
                  <a:srgbClr val="FFC000"/>
                </a:solidFill>
                <a:effectLst/>
                <a:latin typeface="Arial" panose="020B0604020202020204" pitchFamily="34" charset="0"/>
              </a:rPr>
              <a:t> If I bring afflictions upon a person, My contention with him is not for a long time, neither is My anger forever.</a:t>
            </a:r>
            <a:endParaRPr lang="en-US" sz="2400" b="0">
              <a:solidFill>
                <a:srgbClr val="FFC000"/>
              </a:solidFill>
              <a:effectLst/>
            </a:endParaRPr>
          </a:p>
        </p:txBody>
      </p:sp>
      <p:sp>
        <p:nvSpPr>
          <p:cNvPr id="2" name="TextBox 1">
            <a:extLst>
              <a:ext uri="{FF2B5EF4-FFF2-40B4-BE49-F238E27FC236}">
                <a16:creationId xmlns:a16="http://schemas.microsoft.com/office/drawing/2014/main" id="{A91D51FD-20D9-F4FF-2664-9C2E7F2C560D}"/>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90D45CF-6CB0-4146-CE28-147CEDA9F364}"/>
                  </a:ext>
                </a:extLst>
              </p14:cNvPr>
              <p14:cNvContentPartPr/>
              <p14:nvPr/>
            </p14:nvContentPartPr>
            <p14:xfrm>
              <a:off x="2837040" y="817390"/>
              <a:ext cx="854640" cy="84600"/>
            </p14:xfrm>
          </p:contentPart>
        </mc:Choice>
        <mc:Fallback>
          <p:pic>
            <p:nvPicPr>
              <p:cNvPr id="3" name="Ink 2">
                <a:extLst>
                  <a:ext uri="{FF2B5EF4-FFF2-40B4-BE49-F238E27FC236}">
                    <a16:creationId xmlns:a16="http://schemas.microsoft.com/office/drawing/2014/main" id="{A90D45CF-6CB0-4146-CE28-147CEDA9F364}"/>
                  </a:ext>
                </a:extLst>
              </p:cNvPr>
              <p:cNvPicPr/>
              <p:nvPr/>
            </p:nvPicPr>
            <p:blipFill>
              <a:blip r:embed="rId5"/>
              <a:stretch>
                <a:fillRect/>
              </a:stretch>
            </p:blipFill>
            <p:spPr>
              <a:xfrm>
                <a:off x="2819400" y="799750"/>
                <a:ext cx="890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A743401-4590-A763-BDEA-27DBFDC2FF95}"/>
                  </a:ext>
                </a:extLst>
              </p14:cNvPr>
              <p14:cNvContentPartPr/>
              <p14:nvPr/>
            </p14:nvContentPartPr>
            <p14:xfrm>
              <a:off x="784680" y="1570510"/>
              <a:ext cx="4448520" cy="77040"/>
            </p14:xfrm>
          </p:contentPart>
        </mc:Choice>
        <mc:Fallback>
          <p:pic>
            <p:nvPicPr>
              <p:cNvPr id="5" name="Ink 4">
                <a:extLst>
                  <a:ext uri="{FF2B5EF4-FFF2-40B4-BE49-F238E27FC236}">
                    <a16:creationId xmlns:a16="http://schemas.microsoft.com/office/drawing/2014/main" id="{CA743401-4590-A763-BDEA-27DBFDC2FF95}"/>
                  </a:ext>
                </a:extLst>
              </p:cNvPr>
              <p:cNvPicPr/>
              <p:nvPr/>
            </p:nvPicPr>
            <p:blipFill>
              <a:blip r:embed="rId7"/>
              <a:stretch>
                <a:fillRect/>
              </a:stretch>
            </p:blipFill>
            <p:spPr>
              <a:xfrm>
                <a:off x="766680" y="1552870"/>
                <a:ext cx="4484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B1F79D1-F9B1-BDC8-967A-AB1C820B4F43}"/>
                  </a:ext>
                </a:extLst>
              </p14:cNvPr>
              <p14:cNvContentPartPr/>
              <p14:nvPr/>
            </p14:nvContentPartPr>
            <p14:xfrm>
              <a:off x="7523880" y="3119590"/>
              <a:ext cx="77040" cy="62280"/>
            </p14:xfrm>
          </p:contentPart>
        </mc:Choice>
        <mc:Fallback>
          <p:pic>
            <p:nvPicPr>
              <p:cNvPr id="7" name="Ink 6">
                <a:extLst>
                  <a:ext uri="{FF2B5EF4-FFF2-40B4-BE49-F238E27FC236}">
                    <a16:creationId xmlns:a16="http://schemas.microsoft.com/office/drawing/2014/main" id="{EB1F79D1-F9B1-BDC8-967A-AB1C820B4F43}"/>
                  </a:ext>
                </a:extLst>
              </p:cNvPr>
              <p:cNvPicPr/>
              <p:nvPr/>
            </p:nvPicPr>
            <p:blipFill>
              <a:blip r:embed="rId9"/>
              <a:stretch>
                <a:fillRect/>
              </a:stretch>
            </p:blipFill>
            <p:spPr>
              <a:xfrm>
                <a:off x="7506240" y="3101590"/>
                <a:ext cx="112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1DAF65E-5ACD-EE62-57F8-D93E554CE083}"/>
                  </a:ext>
                </a:extLst>
              </p14:cNvPr>
              <p14:cNvContentPartPr/>
              <p14:nvPr/>
            </p14:nvContentPartPr>
            <p14:xfrm>
              <a:off x="6599760" y="4482550"/>
              <a:ext cx="23760" cy="16560"/>
            </p14:xfrm>
          </p:contentPart>
        </mc:Choice>
        <mc:Fallback>
          <p:pic>
            <p:nvPicPr>
              <p:cNvPr id="9" name="Ink 8">
                <a:extLst>
                  <a:ext uri="{FF2B5EF4-FFF2-40B4-BE49-F238E27FC236}">
                    <a16:creationId xmlns:a16="http://schemas.microsoft.com/office/drawing/2014/main" id="{A1DAF65E-5ACD-EE62-57F8-D93E554CE083}"/>
                  </a:ext>
                </a:extLst>
              </p:cNvPr>
              <p:cNvPicPr/>
              <p:nvPr/>
            </p:nvPicPr>
            <p:blipFill>
              <a:blip r:embed="rId11"/>
              <a:stretch>
                <a:fillRect/>
              </a:stretch>
            </p:blipFill>
            <p:spPr>
              <a:xfrm>
                <a:off x="6581760" y="4464910"/>
                <a:ext cx="59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832FBDB2-2AFD-E298-434A-B89B736F2115}"/>
                  </a:ext>
                </a:extLst>
              </p14:cNvPr>
              <p14:cNvContentPartPr/>
              <p14:nvPr/>
            </p14:nvContentPartPr>
            <p14:xfrm>
              <a:off x="6910080" y="4938670"/>
              <a:ext cx="1800" cy="12960"/>
            </p14:xfrm>
          </p:contentPart>
        </mc:Choice>
        <mc:Fallback>
          <p:pic>
            <p:nvPicPr>
              <p:cNvPr id="10" name="Ink 9">
                <a:extLst>
                  <a:ext uri="{FF2B5EF4-FFF2-40B4-BE49-F238E27FC236}">
                    <a16:creationId xmlns:a16="http://schemas.microsoft.com/office/drawing/2014/main" id="{832FBDB2-2AFD-E298-434A-B89B736F2115}"/>
                  </a:ext>
                </a:extLst>
              </p:cNvPr>
              <p:cNvPicPr/>
              <p:nvPr/>
            </p:nvPicPr>
            <p:blipFill>
              <a:blip r:embed="rId13"/>
              <a:stretch>
                <a:fillRect/>
              </a:stretch>
            </p:blipFill>
            <p:spPr>
              <a:xfrm>
                <a:off x="6892440" y="4921030"/>
                <a:ext cx="37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F0586F3-D105-5A1D-5558-1DE3C610EBD2}"/>
                  </a:ext>
                </a:extLst>
              </p14:cNvPr>
              <p14:cNvContentPartPr/>
              <p14:nvPr/>
            </p14:nvContentPartPr>
            <p14:xfrm>
              <a:off x="2025960" y="5364190"/>
              <a:ext cx="34920" cy="18360"/>
            </p14:xfrm>
          </p:contentPart>
        </mc:Choice>
        <mc:Fallback>
          <p:pic>
            <p:nvPicPr>
              <p:cNvPr id="11" name="Ink 10">
                <a:extLst>
                  <a:ext uri="{FF2B5EF4-FFF2-40B4-BE49-F238E27FC236}">
                    <a16:creationId xmlns:a16="http://schemas.microsoft.com/office/drawing/2014/main" id="{6F0586F3-D105-5A1D-5558-1DE3C610EBD2}"/>
                  </a:ext>
                </a:extLst>
              </p:cNvPr>
              <p:cNvPicPr/>
              <p:nvPr/>
            </p:nvPicPr>
            <p:blipFill>
              <a:blip r:embed="rId15"/>
              <a:stretch>
                <a:fillRect/>
              </a:stretch>
            </p:blipFill>
            <p:spPr>
              <a:xfrm>
                <a:off x="2007960" y="5346190"/>
                <a:ext cx="70560" cy="54000"/>
              </a:xfrm>
              <a:prstGeom prst="rect">
                <a:avLst/>
              </a:prstGeom>
            </p:spPr>
          </p:pic>
        </mc:Fallback>
      </mc:AlternateContent>
    </p:spTree>
    <p:extLst>
      <p:ext uri="{BB962C8B-B14F-4D97-AF65-F5344CB8AC3E}">
        <p14:creationId xmlns:p14="http://schemas.microsoft.com/office/powerpoint/2010/main" val="326431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57:11-21</a:t>
            </a:r>
          </a:p>
          <a:p>
            <a:pPr algn="ctr"/>
            <a:r>
              <a:rPr lang="he-IL" sz="8800" b="1">
                <a:ln w="15875">
                  <a:solidFill>
                    <a:schemeClr val="tx1"/>
                  </a:solidFill>
                  <a:prstDash val="solid"/>
                </a:ln>
                <a:solidFill>
                  <a:srgbClr val="FFFF00"/>
                </a:solidFill>
                <a:cs typeface="+mj-cs"/>
              </a:rPr>
              <a:t>ישעיהו נז:יא-כא</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456921" y="4373749"/>
            <a:ext cx="9486508" cy="1200329"/>
          </a:xfrm>
          <a:prstGeom prst="rect">
            <a:avLst/>
          </a:prstGeom>
          <a:noFill/>
        </p:spPr>
        <p:txBody>
          <a:bodyPr wrap="none" rtlCol="0">
            <a:spAutoFit/>
          </a:bodyPr>
          <a:lstStyle/>
          <a:p>
            <a:pPr algn="ctr"/>
            <a:r>
              <a:rPr lang="en-US" sz="3600">
                <a:solidFill>
                  <a:srgbClr val="FFFF00"/>
                </a:solidFill>
              </a:rPr>
              <a:t>Isaiah's Fundamental Concept in the Relationship </a:t>
            </a:r>
          </a:p>
          <a:p>
            <a:pPr algn="ctr"/>
            <a:r>
              <a:rPr lang="en-US" sz="3600">
                <a:solidFill>
                  <a:srgbClr val="FFFF00"/>
                </a:solidFill>
              </a:rPr>
              <a:t>Between God and His People</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a:extLst>
            <a:ext uri="{FF2B5EF4-FFF2-40B4-BE49-F238E27FC236}">
              <a16:creationId xmlns:a16="http://schemas.microsoft.com/office/drawing/2014/main" id="{B5DC4767-B695-B859-7726-85C4239D6FF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8238BE-3BF7-EEE9-957A-204080D1BBB6}"/>
              </a:ext>
            </a:extLst>
          </p:cNvPr>
          <p:cNvSpPr/>
          <p:nvPr/>
        </p:nvSpPr>
        <p:spPr>
          <a:xfrm>
            <a:off x="0" y="0"/>
            <a:ext cx="9715500" cy="516230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ABC218-C670-35B2-8B26-7D8E673E2BE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D98BD495-986A-1F03-3A23-CC47335C5414}"/>
              </a:ext>
            </a:extLst>
          </p:cNvPr>
          <p:cNvSpPr txBox="1"/>
          <p:nvPr/>
        </p:nvSpPr>
        <p:spPr>
          <a:xfrm>
            <a:off x="604778" y="484846"/>
            <a:ext cx="8377176" cy="4154984"/>
          </a:xfrm>
          <a:prstGeom prst="rect">
            <a:avLst/>
          </a:prstGeom>
          <a:noFill/>
        </p:spPr>
        <p:txBody>
          <a:bodyPr wrap="square">
            <a:spAutoFit/>
          </a:bodyPr>
          <a:lstStyle/>
          <a:p>
            <a:pPr algn="r" rtl="1"/>
            <a:r>
              <a:rPr lang="he-IL" sz="3200" b="1" i="0" u="none" strike="noStrike">
                <a:solidFill>
                  <a:srgbClr val="FFFF00"/>
                </a:solidFill>
                <a:effectLst/>
                <a:latin typeface="Arial" panose="020B0604020202020204" pitchFamily="34" charset="0"/>
                <a:cs typeface="+mj-cs"/>
              </a:rPr>
              <a:t>ספר דברים פרק ו</a:t>
            </a:r>
            <a:endParaRPr lang="he-IL" sz="3200" b="0">
              <a:solidFill>
                <a:srgbClr val="FFFF00"/>
              </a:solidFill>
              <a:effectLst/>
              <a:cs typeface="+mj-cs"/>
            </a:endParaRPr>
          </a:p>
          <a:p>
            <a:pPr algn="r" rtl="1"/>
            <a:r>
              <a:rPr lang="he-IL" sz="3200" b="0" i="0" u="none" strike="noStrike">
                <a:solidFill>
                  <a:srgbClr val="FFFF00"/>
                </a:solidFill>
                <a:effectLst/>
                <a:latin typeface="Arial" panose="020B0604020202020204" pitchFamily="34" charset="0"/>
                <a:cs typeface="+mj-cs"/>
              </a:rPr>
              <a:t>אד   שְׁמַע יִשְֹרָאֵל יְהוָֹה אֱלֹהֵינוּ יְהוָֹה | אֶחָד: ה   וְאָהַבְתָּ אֵת יְהוָֹה אֱלֹהֶיךָ בְּכָל-לְבָבְךָ וּבְכָל-נַפְשְׁךָ וּבְכָל-מְאֹדֶךָ:</a:t>
            </a:r>
            <a:endParaRPr lang="he-IL" sz="3200" b="0">
              <a:solidFill>
                <a:srgbClr val="FFFF00"/>
              </a:solidFill>
              <a:effectLst/>
              <a:cs typeface="+mj-cs"/>
            </a:endParaRPr>
          </a:p>
          <a:p>
            <a:pPr rtl="0"/>
            <a:br>
              <a:rPr lang="he-IL" sz="2800" b="0">
                <a:solidFill>
                  <a:srgbClr val="FFFF00"/>
                </a:solidFill>
                <a:effectLst/>
                <a:cs typeface="+mj-cs"/>
              </a:rPr>
            </a:br>
            <a:r>
              <a:rPr lang="en-US" sz="2800" b="1" i="0" u="none" strike="noStrike">
                <a:solidFill>
                  <a:srgbClr val="FFC000"/>
                </a:solidFill>
                <a:effectLst/>
                <a:latin typeface="Arial" panose="020B0604020202020204" pitchFamily="34" charset="0"/>
              </a:rPr>
              <a:t>Deuteronomy 6:4–5  </a:t>
            </a:r>
            <a:endParaRPr lang="en-US" sz="2800" b="0">
              <a:solidFill>
                <a:srgbClr val="FFC000"/>
              </a:solidFill>
              <a:effectLst/>
            </a:endParaRPr>
          </a:p>
          <a:p>
            <a:pPr rtl="0"/>
            <a:r>
              <a:rPr lang="en-US" sz="2800" b="0" i="0" u="none" strike="noStrike">
                <a:solidFill>
                  <a:srgbClr val="FFC000"/>
                </a:solidFill>
                <a:effectLst/>
                <a:latin typeface="Arial" panose="020B0604020202020204" pitchFamily="34" charset="0"/>
              </a:rPr>
              <a:t>6:4 “Hear, O Israel! The LORD is our God, the LORD is one! 6:5 “You shall love the LORD your God with all your heart and with all your soul and with all your might. (NASB)</a:t>
            </a:r>
            <a:endParaRPr lang="en-US" sz="2800" b="0">
              <a:solidFill>
                <a:srgbClr val="FFC000"/>
              </a:solidFill>
              <a:effectLst/>
            </a:endParaRPr>
          </a:p>
        </p:txBody>
      </p:sp>
      <p:sp>
        <p:nvSpPr>
          <p:cNvPr id="2" name="TextBox 1">
            <a:extLst>
              <a:ext uri="{FF2B5EF4-FFF2-40B4-BE49-F238E27FC236}">
                <a16:creationId xmlns:a16="http://schemas.microsoft.com/office/drawing/2014/main" id="{69DE6926-3C54-ABEE-86C4-A385EE318C5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0" name="Group 9">
            <a:extLst>
              <a:ext uri="{FF2B5EF4-FFF2-40B4-BE49-F238E27FC236}">
                <a16:creationId xmlns:a16="http://schemas.microsoft.com/office/drawing/2014/main" id="{95B0AA0B-08CE-8D74-D594-56C4ED1DABBE}"/>
              </a:ext>
            </a:extLst>
          </p:cNvPr>
          <p:cNvGrpSpPr/>
          <p:nvPr/>
        </p:nvGrpSpPr>
        <p:grpSpPr>
          <a:xfrm>
            <a:off x="3468840" y="1494580"/>
            <a:ext cx="4696560" cy="120960"/>
            <a:chOff x="3468840" y="1494580"/>
            <a:chExt cx="4696560" cy="12096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A12412A-3BA4-ADB0-4945-71F872EF8F64}"/>
                    </a:ext>
                  </a:extLst>
                </p14:cNvPr>
                <p14:cNvContentPartPr/>
                <p14:nvPr/>
              </p14:nvContentPartPr>
              <p14:xfrm>
                <a:off x="4792920" y="1505020"/>
                <a:ext cx="3372480" cy="110520"/>
              </p14:xfrm>
            </p:contentPart>
          </mc:Choice>
          <mc:Fallback>
            <p:pic>
              <p:nvPicPr>
                <p:cNvPr id="3" name="Ink 2">
                  <a:extLst>
                    <a:ext uri="{FF2B5EF4-FFF2-40B4-BE49-F238E27FC236}">
                      <a16:creationId xmlns:a16="http://schemas.microsoft.com/office/drawing/2014/main" id="{BA12412A-3BA4-ADB0-4945-71F872EF8F64}"/>
                    </a:ext>
                  </a:extLst>
                </p:cNvPr>
                <p:cNvPicPr/>
                <p:nvPr/>
              </p:nvPicPr>
              <p:blipFill>
                <a:blip r:embed="rId5"/>
                <a:stretch>
                  <a:fillRect/>
                </a:stretch>
              </p:blipFill>
              <p:spPr>
                <a:xfrm>
                  <a:off x="4774920" y="1487380"/>
                  <a:ext cx="3408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71553AE-597F-4640-EBE7-9AF2E9FD1B1F}"/>
                    </a:ext>
                  </a:extLst>
                </p14:cNvPr>
                <p14:cNvContentPartPr/>
                <p14:nvPr/>
              </p14:nvContentPartPr>
              <p14:xfrm>
                <a:off x="4219080" y="1494580"/>
                <a:ext cx="549720" cy="68400"/>
              </p14:xfrm>
            </p:contentPart>
          </mc:Choice>
          <mc:Fallback>
            <p:pic>
              <p:nvPicPr>
                <p:cNvPr id="5" name="Ink 4">
                  <a:extLst>
                    <a:ext uri="{FF2B5EF4-FFF2-40B4-BE49-F238E27FC236}">
                      <a16:creationId xmlns:a16="http://schemas.microsoft.com/office/drawing/2014/main" id="{671553AE-597F-4640-EBE7-9AF2E9FD1B1F}"/>
                    </a:ext>
                  </a:extLst>
                </p:cNvPr>
                <p:cNvPicPr/>
                <p:nvPr/>
              </p:nvPicPr>
              <p:blipFill>
                <a:blip r:embed="rId7"/>
                <a:stretch>
                  <a:fillRect/>
                </a:stretch>
              </p:blipFill>
              <p:spPr>
                <a:xfrm>
                  <a:off x="4201440" y="1476580"/>
                  <a:ext cx="585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9A9BD414-7B6A-B81E-D43E-0EF5FF9F14F6}"/>
                    </a:ext>
                  </a:extLst>
                </p14:cNvPr>
                <p14:cNvContentPartPr/>
                <p14:nvPr/>
              </p14:nvContentPartPr>
              <p14:xfrm>
                <a:off x="3468840" y="1531300"/>
                <a:ext cx="551880" cy="34920"/>
              </p14:xfrm>
            </p:contentPart>
          </mc:Choice>
          <mc:Fallback>
            <p:pic>
              <p:nvPicPr>
                <p:cNvPr id="9" name="Ink 8">
                  <a:extLst>
                    <a:ext uri="{FF2B5EF4-FFF2-40B4-BE49-F238E27FC236}">
                      <a16:creationId xmlns:a16="http://schemas.microsoft.com/office/drawing/2014/main" id="{9A9BD414-7B6A-B81E-D43E-0EF5FF9F14F6}"/>
                    </a:ext>
                  </a:extLst>
                </p:cNvPr>
                <p:cNvPicPr/>
                <p:nvPr/>
              </p:nvPicPr>
              <p:blipFill>
                <a:blip r:embed="rId9"/>
                <a:stretch>
                  <a:fillRect/>
                </a:stretch>
              </p:blipFill>
              <p:spPr>
                <a:xfrm>
                  <a:off x="3450840" y="1513300"/>
                  <a:ext cx="587520" cy="70560"/>
                </a:xfrm>
                <a:prstGeom prst="rect">
                  <a:avLst/>
                </a:prstGeom>
              </p:spPr>
            </p:pic>
          </mc:Fallback>
        </mc:AlternateContent>
      </p:grpSp>
      <p:grpSp>
        <p:nvGrpSpPr>
          <p:cNvPr id="18" name="Group 17">
            <a:extLst>
              <a:ext uri="{FF2B5EF4-FFF2-40B4-BE49-F238E27FC236}">
                <a16:creationId xmlns:a16="http://schemas.microsoft.com/office/drawing/2014/main" id="{52EBC12D-79E6-6774-DE17-4DE38C31911B}"/>
              </a:ext>
            </a:extLst>
          </p:cNvPr>
          <p:cNvGrpSpPr/>
          <p:nvPr/>
        </p:nvGrpSpPr>
        <p:grpSpPr>
          <a:xfrm>
            <a:off x="2784480" y="1986700"/>
            <a:ext cx="6204600" cy="127080"/>
            <a:chOff x="2784480" y="1986700"/>
            <a:chExt cx="6204600" cy="127080"/>
          </a:xfrm>
        </p:grpSpPr>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91FBFD92-5ABF-EB52-4D88-67125CF3DAD5}"/>
                    </a:ext>
                  </a:extLst>
                </p14:cNvPr>
                <p14:cNvContentPartPr/>
                <p14:nvPr/>
              </p14:nvContentPartPr>
              <p14:xfrm>
                <a:off x="8541240" y="1994980"/>
                <a:ext cx="447840" cy="10440"/>
              </p14:xfrm>
            </p:contentPart>
          </mc:Choice>
          <mc:Fallback>
            <p:pic>
              <p:nvPicPr>
                <p:cNvPr id="13" name="Ink 12">
                  <a:extLst>
                    <a:ext uri="{FF2B5EF4-FFF2-40B4-BE49-F238E27FC236}">
                      <a16:creationId xmlns:a16="http://schemas.microsoft.com/office/drawing/2014/main" id="{91FBFD92-5ABF-EB52-4D88-67125CF3DAD5}"/>
                    </a:ext>
                  </a:extLst>
                </p:cNvPr>
                <p:cNvPicPr/>
                <p:nvPr/>
              </p:nvPicPr>
              <p:blipFill>
                <a:blip r:embed="rId11"/>
                <a:stretch>
                  <a:fillRect/>
                </a:stretch>
              </p:blipFill>
              <p:spPr>
                <a:xfrm>
                  <a:off x="8523600" y="1976980"/>
                  <a:ext cx="483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E64F9BED-F8F5-3813-9DE9-C6AA267060CE}"/>
                    </a:ext>
                  </a:extLst>
                </p14:cNvPr>
                <p14:cNvContentPartPr/>
                <p14:nvPr/>
              </p14:nvContentPartPr>
              <p14:xfrm>
                <a:off x="6874800" y="2009740"/>
                <a:ext cx="1260360" cy="70560"/>
              </p14:xfrm>
            </p:contentPart>
          </mc:Choice>
          <mc:Fallback>
            <p:pic>
              <p:nvPicPr>
                <p:cNvPr id="14" name="Ink 13">
                  <a:extLst>
                    <a:ext uri="{FF2B5EF4-FFF2-40B4-BE49-F238E27FC236}">
                      <a16:creationId xmlns:a16="http://schemas.microsoft.com/office/drawing/2014/main" id="{E64F9BED-F8F5-3813-9DE9-C6AA267060CE}"/>
                    </a:ext>
                  </a:extLst>
                </p:cNvPr>
                <p:cNvPicPr/>
                <p:nvPr/>
              </p:nvPicPr>
              <p:blipFill>
                <a:blip r:embed="rId13"/>
                <a:stretch>
                  <a:fillRect/>
                </a:stretch>
              </p:blipFill>
              <p:spPr>
                <a:xfrm>
                  <a:off x="6856800" y="1991740"/>
                  <a:ext cx="1296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187116A4-7A84-78A9-D4F3-9B8A0649D6FB}"/>
                    </a:ext>
                  </a:extLst>
                </p14:cNvPr>
                <p14:cNvContentPartPr/>
                <p14:nvPr/>
              </p14:nvContentPartPr>
              <p14:xfrm>
                <a:off x="5034480" y="2055460"/>
                <a:ext cx="1325880" cy="16920"/>
              </p14:xfrm>
            </p:contentPart>
          </mc:Choice>
          <mc:Fallback>
            <p:pic>
              <p:nvPicPr>
                <p:cNvPr id="15" name="Ink 14">
                  <a:extLst>
                    <a:ext uri="{FF2B5EF4-FFF2-40B4-BE49-F238E27FC236}">
                      <a16:creationId xmlns:a16="http://schemas.microsoft.com/office/drawing/2014/main" id="{187116A4-7A84-78A9-D4F3-9B8A0649D6FB}"/>
                    </a:ext>
                  </a:extLst>
                </p:cNvPr>
                <p:cNvPicPr/>
                <p:nvPr/>
              </p:nvPicPr>
              <p:blipFill>
                <a:blip r:embed="rId15"/>
                <a:stretch>
                  <a:fillRect/>
                </a:stretch>
              </p:blipFill>
              <p:spPr>
                <a:xfrm>
                  <a:off x="5016840" y="2037820"/>
                  <a:ext cx="1361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A995E845-6B7E-5D01-18ED-272792A9155A}"/>
                    </a:ext>
                  </a:extLst>
                </p14:cNvPr>
                <p14:cNvContentPartPr/>
                <p14:nvPr/>
              </p14:nvContentPartPr>
              <p14:xfrm>
                <a:off x="4365600" y="1986700"/>
                <a:ext cx="547920" cy="79920"/>
              </p14:xfrm>
            </p:contentPart>
          </mc:Choice>
          <mc:Fallback>
            <p:pic>
              <p:nvPicPr>
                <p:cNvPr id="16" name="Ink 15">
                  <a:extLst>
                    <a:ext uri="{FF2B5EF4-FFF2-40B4-BE49-F238E27FC236}">
                      <a16:creationId xmlns:a16="http://schemas.microsoft.com/office/drawing/2014/main" id="{A995E845-6B7E-5D01-18ED-272792A9155A}"/>
                    </a:ext>
                  </a:extLst>
                </p:cNvPr>
                <p:cNvPicPr/>
                <p:nvPr/>
              </p:nvPicPr>
              <p:blipFill>
                <a:blip r:embed="rId17"/>
                <a:stretch>
                  <a:fillRect/>
                </a:stretch>
              </p:blipFill>
              <p:spPr>
                <a:xfrm>
                  <a:off x="4347600" y="1969060"/>
                  <a:ext cx="583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ABAE5C78-846C-641D-2A29-C86F1A3A821A}"/>
                    </a:ext>
                  </a:extLst>
                </p14:cNvPr>
                <p14:cNvContentPartPr/>
                <p14:nvPr/>
              </p14:nvContentPartPr>
              <p14:xfrm>
                <a:off x="2784480" y="2014780"/>
                <a:ext cx="1249560" cy="99000"/>
              </p14:xfrm>
            </p:contentPart>
          </mc:Choice>
          <mc:Fallback>
            <p:pic>
              <p:nvPicPr>
                <p:cNvPr id="17" name="Ink 16">
                  <a:extLst>
                    <a:ext uri="{FF2B5EF4-FFF2-40B4-BE49-F238E27FC236}">
                      <a16:creationId xmlns:a16="http://schemas.microsoft.com/office/drawing/2014/main" id="{ABAE5C78-846C-641D-2A29-C86F1A3A821A}"/>
                    </a:ext>
                  </a:extLst>
                </p:cNvPr>
                <p:cNvPicPr/>
                <p:nvPr/>
              </p:nvPicPr>
              <p:blipFill>
                <a:blip r:embed="rId19"/>
                <a:stretch>
                  <a:fillRect/>
                </a:stretch>
              </p:blipFill>
              <p:spPr>
                <a:xfrm>
                  <a:off x="2766480" y="1996780"/>
                  <a:ext cx="1285200" cy="13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1EEF5BF6-81DE-9707-9000-3CCB6349E2D3}"/>
                  </a:ext>
                </a:extLst>
              </p14:cNvPr>
              <p14:cNvContentPartPr/>
              <p14:nvPr/>
            </p14:nvContentPartPr>
            <p14:xfrm>
              <a:off x="7498320" y="988060"/>
              <a:ext cx="804240" cy="628920"/>
            </p14:xfrm>
          </p:contentPart>
        </mc:Choice>
        <mc:Fallback>
          <p:pic>
            <p:nvPicPr>
              <p:cNvPr id="20" name="Ink 19">
                <a:extLst>
                  <a:ext uri="{FF2B5EF4-FFF2-40B4-BE49-F238E27FC236}">
                    <a16:creationId xmlns:a16="http://schemas.microsoft.com/office/drawing/2014/main" id="{1EEF5BF6-81DE-9707-9000-3CCB6349E2D3}"/>
                  </a:ext>
                </a:extLst>
              </p:cNvPr>
              <p:cNvPicPr/>
              <p:nvPr/>
            </p:nvPicPr>
            <p:blipFill>
              <a:blip r:embed="rId21"/>
              <a:stretch>
                <a:fillRect/>
              </a:stretch>
            </p:blipFill>
            <p:spPr>
              <a:xfrm>
                <a:off x="7480320" y="970060"/>
                <a:ext cx="839880" cy="664560"/>
              </a:xfrm>
              <a:prstGeom prst="rect">
                <a:avLst/>
              </a:prstGeom>
            </p:spPr>
          </p:pic>
        </mc:Fallback>
      </mc:AlternateContent>
      <p:grpSp>
        <p:nvGrpSpPr>
          <p:cNvPr id="22" name="Group 21">
            <a:extLst>
              <a:ext uri="{FF2B5EF4-FFF2-40B4-BE49-F238E27FC236}">
                <a16:creationId xmlns:a16="http://schemas.microsoft.com/office/drawing/2014/main" id="{C4A83FDE-69B0-CC87-6BCE-57524A12D286}"/>
              </a:ext>
            </a:extLst>
          </p:cNvPr>
          <p:cNvGrpSpPr/>
          <p:nvPr/>
        </p:nvGrpSpPr>
        <p:grpSpPr>
          <a:xfrm>
            <a:off x="1143600" y="957820"/>
            <a:ext cx="1713600" cy="700200"/>
            <a:chOff x="1143600" y="957820"/>
            <a:chExt cx="1713600" cy="700200"/>
          </a:xfrm>
        </p:grpSpPr>
        <mc:AlternateContent xmlns:mc="http://schemas.openxmlformats.org/markup-compatibility/2006">
          <mc:Choice xmlns:p14="http://schemas.microsoft.com/office/powerpoint/2010/main" Requires="p14">
            <p:contentPart p14:bwMode="auto" r:id="rId22">
              <p14:nvContentPartPr>
                <p14:cNvPr id="11" name="Ink 10">
                  <a:extLst>
                    <a:ext uri="{FF2B5EF4-FFF2-40B4-BE49-F238E27FC236}">
                      <a16:creationId xmlns:a16="http://schemas.microsoft.com/office/drawing/2014/main" id="{8921395F-4C71-C849-D3FB-501042DE435A}"/>
                    </a:ext>
                  </a:extLst>
                </p14:cNvPr>
                <p14:cNvContentPartPr/>
                <p14:nvPr/>
              </p14:nvContentPartPr>
              <p14:xfrm>
                <a:off x="1784760" y="1551100"/>
                <a:ext cx="790920" cy="24480"/>
              </p14:xfrm>
            </p:contentPart>
          </mc:Choice>
          <mc:Fallback>
            <p:pic>
              <p:nvPicPr>
                <p:cNvPr id="11" name="Ink 10">
                  <a:extLst>
                    <a:ext uri="{FF2B5EF4-FFF2-40B4-BE49-F238E27FC236}">
                      <a16:creationId xmlns:a16="http://schemas.microsoft.com/office/drawing/2014/main" id="{8921395F-4C71-C849-D3FB-501042DE435A}"/>
                    </a:ext>
                  </a:extLst>
                </p:cNvPr>
                <p:cNvPicPr/>
                <p:nvPr/>
              </p:nvPicPr>
              <p:blipFill>
                <a:blip r:embed="rId23"/>
                <a:stretch>
                  <a:fillRect/>
                </a:stretch>
              </p:blipFill>
              <p:spPr>
                <a:xfrm>
                  <a:off x="1766760" y="1533100"/>
                  <a:ext cx="826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Ink 11">
                  <a:extLst>
                    <a:ext uri="{FF2B5EF4-FFF2-40B4-BE49-F238E27FC236}">
                      <a16:creationId xmlns:a16="http://schemas.microsoft.com/office/drawing/2014/main" id="{05F2D254-8B70-9394-C26F-81CAE53ACD91}"/>
                    </a:ext>
                  </a:extLst>
                </p14:cNvPr>
                <p14:cNvContentPartPr/>
                <p14:nvPr/>
              </p14:nvContentPartPr>
              <p14:xfrm>
                <a:off x="1143600" y="1550380"/>
                <a:ext cx="315000" cy="44640"/>
              </p14:xfrm>
            </p:contentPart>
          </mc:Choice>
          <mc:Fallback>
            <p:pic>
              <p:nvPicPr>
                <p:cNvPr id="12" name="Ink 11">
                  <a:extLst>
                    <a:ext uri="{FF2B5EF4-FFF2-40B4-BE49-F238E27FC236}">
                      <a16:creationId xmlns:a16="http://schemas.microsoft.com/office/drawing/2014/main" id="{05F2D254-8B70-9394-C26F-81CAE53ACD91}"/>
                    </a:ext>
                  </a:extLst>
                </p:cNvPr>
                <p:cNvPicPr/>
                <p:nvPr/>
              </p:nvPicPr>
              <p:blipFill>
                <a:blip r:embed="rId25"/>
                <a:stretch>
                  <a:fillRect/>
                </a:stretch>
              </p:blipFill>
              <p:spPr>
                <a:xfrm>
                  <a:off x="1125960" y="1532380"/>
                  <a:ext cx="350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3052CE96-0F05-7067-4FFB-748D8C5EDBA1}"/>
                    </a:ext>
                  </a:extLst>
                </p14:cNvPr>
                <p14:cNvContentPartPr/>
                <p14:nvPr/>
              </p14:nvContentPartPr>
              <p14:xfrm>
                <a:off x="1656240" y="957820"/>
                <a:ext cx="1200960" cy="700200"/>
              </p14:xfrm>
            </p:contentPart>
          </mc:Choice>
          <mc:Fallback>
            <p:pic>
              <p:nvPicPr>
                <p:cNvPr id="21" name="Ink 20">
                  <a:extLst>
                    <a:ext uri="{FF2B5EF4-FFF2-40B4-BE49-F238E27FC236}">
                      <a16:creationId xmlns:a16="http://schemas.microsoft.com/office/drawing/2014/main" id="{3052CE96-0F05-7067-4FFB-748D8C5EDBA1}"/>
                    </a:ext>
                  </a:extLst>
                </p:cNvPr>
                <p:cNvPicPr/>
                <p:nvPr/>
              </p:nvPicPr>
              <p:blipFill>
                <a:blip r:embed="rId27"/>
                <a:stretch>
                  <a:fillRect/>
                </a:stretch>
              </p:blipFill>
              <p:spPr>
                <a:xfrm>
                  <a:off x="1638240" y="940180"/>
                  <a:ext cx="1236600" cy="735840"/>
                </a:xfrm>
                <a:prstGeom prst="rect">
                  <a:avLst/>
                </a:prstGeom>
              </p:spPr>
            </p:pic>
          </mc:Fallback>
        </mc:AlternateContent>
      </p:grpSp>
    </p:spTree>
    <p:extLst>
      <p:ext uri="{BB962C8B-B14F-4D97-AF65-F5344CB8AC3E}">
        <p14:creationId xmlns:p14="http://schemas.microsoft.com/office/powerpoint/2010/main" val="34684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a:extLst>
            <a:ext uri="{FF2B5EF4-FFF2-40B4-BE49-F238E27FC236}">
              <a16:creationId xmlns:a16="http://schemas.microsoft.com/office/drawing/2014/main" id="{B5935017-DF2E-C33D-D997-79A7D2A76DF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CBA3315-6B8F-6318-851F-4E93335AAC02}"/>
              </a:ext>
            </a:extLst>
          </p:cNvPr>
          <p:cNvSpPr/>
          <p:nvPr/>
        </p:nvSpPr>
        <p:spPr>
          <a:xfrm>
            <a:off x="0" y="1"/>
            <a:ext cx="9715500" cy="439838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A208B71-6B2F-736F-3C1D-9684862D8A4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3" name="TextBox 2">
            <a:extLst>
              <a:ext uri="{FF2B5EF4-FFF2-40B4-BE49-F238E27FC236}">
                <a16:creationId xmlns:a16="http://schemas.microsoft.com/office/drawing/2014/main" id="{A1E59B6F-738A-493B-17BB-2D1B04E43AA9}"/>
              </a:ext>
            </a:extLst>
          </p:cNvPr>
          <p:cNvSpPr txBox="1"/>
          <p:nvPr/>
        </p:nvSpPr>
        <p:spPr>
          <a:xfrm>
            <a:off x="779121" y="517586"/>
            <a:ext cx="8157258" cy="3046988"/>
          </a:xfrm>
          <a:prstGeom prst="rect">
            <a:avLst/>
          </a:prstGeom>
          <a:noFill/>
        </p:spPr>
        <p:txBody>
          <a:bodyPr wrap="square">
            <a:spAutoFit/>
          </a:bodyPr>
          <a:lstStyle/>
          <a:p>
            <a:pPr algn="ctr" rtl="0"/>
            <a:r>
              <a:rPr lang="en-US" sz="2400" b="1" i="0" u="none" strike="noStrike">
                <a:solidFill>
                  <a:srgbClr val="FFC000"/>
                </a:solidFill>
                <a:effectLst/>
                <a:latin typeface="Arial" panose="020B0604020202020204" pitchFamily="34" charset="0"/>
              </a:rPr>
              <a:t> Why are We Called to Righteousness and Holiness?</a:t>
            </a:r>
          </a:p>
          <a:p>
            <a:pPr rtl="0"/>
            <a:endParaRPr lang="en-US" sz="2400" b="0">
              <a:solidFill>
                <a:srgbClr val="FFC000"/>
              </a:solidFill>
              <a:effectLst/>
            </a:endParaRPr>
          </a:p>
          <a:p>
            <a:pPr marL="342900" indent="-342900" rtl="0" fontAlgn="base">
              <a:buFont typeface="Arial" panose="020B0604020202020204" pitchFamily="34" charset="0"/>
              <a:buChar char="•"/>
            </a:pPr>
            <a:r>
              <a:rPr lang="en-US" sz="2400" b="0" i="0" u="none" strike="noStrike">
                <a:solidFill>
                  <a:srgbClr val="FFC000"/>
                </a:solidFill>
                <a:effectLst/>
                <a:latin typeface="Arial" panose="020B0604020202020204" pitchFamily="34" charset="0"/>
              </a:rPr>
              <a:t>Holiness and Righteousness reflects our love and commitment to God.</a:t>
            </a:r>
          </a:p>
          <a:p>
            <a:pPr marL="342900" indent="-342900" rtl="0" fontAlgn="base">
              <a:buFont typeface="Arial" panose="020B0604020202020204" pitchFamily="34" charset="0"/>
              <a:buChar char="•"/>
            </a:pPr>
            <a:r>
              <a:rPr lang="en-US" sz="2400" b="0" i="0" u="none" strike="noStrike">
                <a:solidFill>
                  <a:srgbClr val="92D050"/>
                </a:solidFill>
                <a:effectLst/>
                <a:latin typeface="Arial" panose="020B0604020202020204" pitchFamily="34" charset="0"/>
              </a:rPr>
              <a:t>Holiness and Righteousness aligns our lives with His will.</a:t>
            </a:r>
          </a:p>
          <a:p>
            <a:pPr marL="342900" indent="-342900" rtl="0" fontAlgn="base">
              <a:buFont typeface="Arial" panose="020B0604020202020204" pitchFamily="34" charset="0"/>
              <a:buChar char="•"/>
            </a:pPr>
            <a:r>
              <a:rPr lang="en-US" sz="2400" b="0" i="0" u="none" strike="noStrike">
                <a:solidFill>
                  <a:srgbClr val="00B0F0"/>
                </a:solidFill>
                <a:effectLst/>
                <a:latin typeface="Arial" panose="020B0604020202020204" pitchFamily="34" charset="0"/>
              </a:rPr>
              <a:t>Holiness and Righteousness fulfills the covenant relationship established by God. </a:t>
            </a:r>
          </a:p>
        </p:txBody>
      </p:sp>
      <p:sp>
        <p:nvSpPr>
          <p:cNvPr id="2" name="TextBox 1">
            <a:extLst>
              <a:ext uri="{FF2B5EF4-FFF2-40B4-BE49-F238E27FC236}">
                <a16:creationId xmlns:a16="http://schemas.microsoft.com/office/drawing/2014/main" id="{5507ADBA-FAFC-BC5B-EBFC-633B0D43633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E24C6CC-F2F3-67BE-522C-508507BEBE02}"/>
                  </a:ext>
                </a:extLst>
              </p14:cNvPr>
              <p14:cNvContentPartPr/>
              <p14:nvPr/>
            </p14:nvContentPartPr>
            <p14:xfrm>
              <a:off x="787920" y="1383700"/>
              <a:ext cx="238320" cy="180000"/>
            </p14:xfrm>
          </p:contentPart>
        </mc:Choice>
        <mc:Fallback>
          <p:pic>
            <p:nvPicPr>
              <p:cNvPr id="4" name="Ink 3">
                <a:extLst>
                  <a:ext uri="{FF2B5EF4-FFF2-40B4-BE49-F238E27FC236}">
                    <a16:creationId xmlns:a16="http://schemas.microsoft.com/office/drawing/2014/main" id="{4E24C6CC-F2F3-67BE-522C-508507BEBE02}"/>
                  </a:ext>
                </a:extLst>
              </p:cNvPr>
              <p:cNvPicPr/>
              <p:nvPr/>
            </p:nvPicPr>
            <p:blipFill>
              <a:blip r:embed="rId5"/>
              <a:stretch>
                <a:fillRect/>
              </a:stretch>
            </p:blipFill>
            <p:spPr>
              <a:xfrm>
                <a:off x="770280" y="1365700"/>
                <a:ext cx="273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425F922-9E5C-9307-94FA-8A5063EC3400}"/>
                  </a:ext>
                </a:extLst>
              </p14:cNvPr>
              <p14:cNvContentPartPr/>
              <p14:nvPr/>
            </p14:nvContentPartPr>
            <p14:xfrm>
              <a:off x="694680" y="2155540"/>
              <a:ext cx="156960" cy="203040"/>
            </p14:xfrm>
          </p:contentPart>
        </mc:Choice>
        <mc:Fallback>
          <p:pic>
            <p:nvPicPr>
              <p:cNvPr id="5" name="Ink 4">
                <a:extLst>
                  <a:ext uri="{FF2B5EF4-FFF2-40B4-BE49-F238E27FC236}">
                    <a16:creationId xmlns:a16="http://schemas.microsoft.com/office/drawing/2014/main" id="{9425F922-9E5C-9307-94FA-8A5063EC3400}"/>
                  </a:ext>
                </a:extLst>
              </p:cNvPr>
              <p:cNvPicPr/>
              <p:nvPr/>
            </p:nvPicPr>
            <p:blipFill>
              <a:blip r:embed="rId7"/>
              <a:stretch>
                <a:fillRect/>
              </a:stretch>
            </p:blipFill>
            <p:spPr>
              <a:xfrm>
                <a:off x="677040" y="2137540"/>
                <a:ext cx="1926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7A7791D-660C-05FA-08FF-0E4D60B6D2BA}"/>
                  </a:ext>
                </a:extLst>
              </p14:cNvPr>
              <p14:cNvContentPartPr/>
              <p14:nvPr/>
            </p14:nvContentPartPr>
            <p14:xfrm>
              <a:off x="733920" y="2902900"/>
              <a:ext cx="199800" cy="182880"/>
            </p14:xfrm>
          </p:contentPart>
        </mc:Choice>
        <mc:Fallback>
          <p:pic>
            <p:nvPicPr>
              <p:cNvPr id="7" name="Ink 6">
                <a:extLst>
                  <a:ext uri="{FF2B5EF4-FFF2-40B4-BE49-F238E27FC236}">
                    <a16:creationId xmlns:a16="http://schemas.microsoft.com/office/drawing/2014/main" id="{77A7791D-660C-05FA-08FF-0E4D60B6D2BA}"/>
                  </a:ext>
                </a:extLst>
              </p:cNvPr>
              <p:cNvPicPr/>
              <p:nvPr/>
            </p:nvPicPr>
            <p:blipFill>
              <a:blip r:embed="rId9"/>
              <a:stretch>
                <a:fillRect/>
              </a:stretch>
            </p:blipFill>
            <p:spPr>
              <a:xfrm>
                <a:off x="715920" y="2885260"/>
                <a:ext cx="235440" cy="218520"/>
              </a:xfrm>
              <a:prstGeom prst="rect">
                <a:avLst/>
              </a:prstGeom>
            </p:spPr>
          </p:pic>
        </mc:Fallback>
      </mc:AlternateContent>
    </p:spTree>
    <p:extLst>
      <p:ext uri="{BB962C8B-B14F-4D97-AF65-F5344CB8AC3E}">
        <p14:creationId xmlns:p14="http://schemas.microsoft.com/office/powerpoint/2010/main" val="33751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124754"/>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נז</a:t>
            </a:r>
          </a:p>
          <a:p>
            <a:pPr algn="r"/>
            <a:r>
              <a:rPr lang="he-IL" sz="2900">
                <a:solidFill>
                  <a:srgbClr val="FFFF00"/>
                </a:solidFill>
                <a:cs typeface="+mj-cs"/>
              </a:rPr>
              <a:t>﻿יא   וְאֶת-מִי דָּאַגְתְּ וַתִּירְאִי כִּי תְכַזֵּבִי וְאוֹתִי לֹא זָכַרְתְּ לֹא-שַֹמְתְּ עַל-לִבֵּךְ הֲלֹא אֲנִי מַחְשֶׁה וּמֵעֹלָם וְאוֹתִי לֹא תִירָאִי: יב   אֲנִי אַגִּיד צִדְקָתֵךְ וְאֶת-מַעֲשַֹיִךְ וְלֹא יוֹעִילוּךְ: יג   בְּזַעֲקֵךְ יַצִּילֻךְ קִבּוּצַיִךְ וְאֶת-כֻּלָּם יִשָּׂא-רוּחַ יִקַּח-הָבֶל וְהַחוֹסֶה בִי יִנְחַל-אֶרֶץ וְיִירַשׁ הַר-קָדְשִׁי: יד   וְאָמַר סֹלּוּ-סֹלּוּ פַּנּוּ-דָרֶךְ הָרִימוּ מִכְשׁוֹל מִדֶּרֶךְ עַמִּי:       </a:t>
            </a:r>
            <a:r>
              <a:rPr lang="he-IL" sz="2900">
                <a:solidFill>
                  <a:srgbClr val="FFC000"/>
                </a:solidFill>
                <a:cs typeface="+mj-cs"/>
              </a:rPr>
              <a:t>טו   כִּי כֹה אָמַר רָם וְנִשָּׂא שֹׁכֵן עַד וְקָדוֹשׁ שְׁמוֹ מָרוֹם וְקָדוֹשׁ אֶשְׁכּוֹן וְאֶת-דַּכָּא וּשְׁפַל-רוּחַ לְהַחֲיוֹת רוּחַ שְׁפָלִים וּלְהַחֲיוֹת לֵב נִדְכָּאִים: טז   כִּי לֹא לְעוֹלָם אָרִיב וְלֹא לָנֶצַח אֶקְּצוֹף כִּי-רוּחַ מִלְּפָנַי יַעֲטוֹף וּנְשָׁמוֹת אֲנִי עָשִֹיתִי: יז   בַּעֲוֹן בִּצְעוֹ קָצַפְתִּי וְאַכֵּהוּ הַסְתֵּר וְאֶקְצֹף וַיֵּלֶךְ שׁוֹבָב בְּדֶרֶךְ לִבּוֹ: יח   דְּרָכָיו רָאִיתִי וְאֶרְפָּאֵהוּ וְאַנְחֵהוּ וַאֲשַׁלֵּם נִחֻמִים לוֹ וְלַאֲבֵלָיו: יט   בּוֹרֵא נִוב [נִיב] שְֹפָתָיִם שָׁלוֹם | שָׁלוֹם לָרָחוֹק וְלַקָּרוֹב אָמַר יְהֹוָה וּרְפָאתִיו:</a:t>
            </a:r>
            <a:r>
              <a:rPr lang="he-IL" sz="2900">
                <a:solidFill>
                  <a:schemeClr val="bg1"/>
                </a:solidFill>
                <a:cs typeface="+mj-cs"/>
              </a:rPr>
              <a:t> </a:t>
            </a:r>
            <a:r>
              <a:rPr lang="he-IL" sz="2900">
                <a:solidFill>
                  <a:srgbClr val="92D050"/>
                </a:solidFill>
                <a:cs typeface="+mj-cs"/>
              </a:rPr>
              <a:t>כ   וְהָרְשָׁעִים כַּיָּם נִגְרָשׁ כִּי הַשְׁקֵט לֹא יוּכָל וַיִּגְרְשׁוּ מֵימָיו רֶפֶשׁ וָטִיט: כא   אֵין שָׁלוֹם אָמַר אֱלֹהַי לָרְשָׁעִים: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90325318-0905-B834-901A-DD9F24BDCF12}"/>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7C19276A-334D-BC9F-452E-06F9F7812C51}"/>
                  </a:ext>
                </a:extLst>
              </p14:cNvPr>
              <p14:cNvContentPartPr/>
              <p14:nvPr/>
            </p14:nvContentPartPr>
            <p14:xfrm>
              <a:off x="9004200" y="1107940"/>
              <a:ext cx="209520" cy="34920"/>
            </p14:xfrm>
          </p:contentPart>
        </mc:Choice>
        <mc:Fallback>
          <p:pic>
            <p:nvPicPr>
              <p:cNvPr id="11" name="Ink 10">
                <a:extLst>
                  <a:ext uri="{FF2B5EF4-FFF2-40B4-BE49-F238E27FC236}">
                    <a16:creationId xmlns:a16="http://schemas.microsoft.com/office/drawing/2014/main" id="{7C19276A-334D-BC9F-452E-06F9F7812C51}"/>
                  </a:ext>
                </a:extLst>
              </p:cNvPr>
              <p:cNvPicPr/>
              <p:nvPr/>
            </p:nvPicPr>
            <p:blipFill>
              <a:blip r:embed="rId5"/>
              <a:stretch>
                <a:fillRect/>
              </a:stretch>
            </p:blipFill>
            <p:spPr>
              <a:xfrm>
                <a:off x="8986200" y="1089940"/>
                <a:ext cx="245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0" name="Ink 49">
                <a:extLst>
                  <a:ext uri="{FF2B5EF4-FFF2-40B4-BE49-F238E27FC236}">
                    <a16:creationId xmlns:a16="http://schemas.microsoft.com/office/drawing/2014/main" id="{A55AC37E-A59C-A06F-7138-36DC670AB029}"/>
                  </a:ext>
                </a:extLst>
              </p14:cNvPr>
              <p14:cNvContentPartPr/>
              <p14:nvPr/>
            </p14:nvContentPartPr>
            <p14:xfrm>
              <a:off x="1647240" y="1548940"/>
              <a:ext cx="2113560" cy="214560"/>
            </p14:xfrm>
          </p:contentPart>
        </mc:Choice>
        <mc:Fallback>
          <p:pic>
            <p:nvPicPr>
              <p:cNvPr id="50" name="Ink 49">
                <a:extLst>
                  <a:ext uri="{FF2B5EF4-FFF2-40B4-BE49-F238E27FC236}">
                    <a16:creationId xmlns:a16="http://schemas.microsoft.com/office/drawing/2014/main" id="{A55AC37E-A59C-A06F-7138-36DC670AB029}"/>
                  </a:ext>
                </a:extLst>
              </p:cNvPr>
              <p:cNvPicPr/>
              <p:nvPr/>
            </p:nvPicPr>
            <p:blipFill>
              <a:blip r:embed="rId7"/>
              <a:stretch>
                <a:fillRect/>
              </a:stretch>
            </p:blipFill>
            <p:spPr>
              <a:xfrm>
                <a:off x="1629240" y="1531300"/>
                <a:ext cx="21492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 name="Ink 50">
                <a:extLst>
                  <a:ext uri="{FF2B5EF4-FFF2-40B4-BE49-F238E27FC236}">
                    <a16:creationId xmlns:a16="http://schemas.microsoft.com/office/drawing/2014/main" id="{6A909B1E-1B9F-A5D5-D4BD-25F834E10853}"/>
                  </a:ext>
                </a:extLst>
              </p14:cNvPr>
              <p14:cNvContentPartPr/>
              <p14:nvPr/>
            </p14:nvContentPartPr>
            <p14:xfrm>
              <a:off x="1654800" y="1153660"/>
              <a:ext cx="2214720" cy="544680"/>
            </p14:xfrm>
          </p:contentPart>
        </mc:Choice>
        <mc:Fallback>
          <p:pic>
            <p:nvPicPr>
              <p:cNvPr id="51" name="Ink 50">
                <a:extLst>
                  <a:ext uri="{FF2B5EF4-FFF2-40B4-BE49-F238E27FC236}">
                    <a16:creationId xmlns:a16="http://schemas.microsoft.com/office/drawing/2014/main" id="{6A909B1E-1B9F-A5D5-D4BD-25F834E10853}"/>
                  </a:ext>
                </a:extLst>
              </p:cNvPr>
              <p:cNvPicPr/>
              <p:nvPr/>
            </p:nvPicPr>
            <p:blipFill>
              <a:blip r:embed="rId9"/>
              <a:stretch>
                <a:fillRect/>
              </a:stretch>
            </p:blipFill>
            <p:spPr>
              <a:xfrm>
                <a:off x="1636800" y="1136020"/>
                <a:ext cx="225036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6" name="Ink 45">
                <a:extLst>
                  <a:ext uri="{FF2B5EF4-FFF2-40B4-BE49-F238E27FC236}">
                    <a16:creationId xmlns:a16="http://schemas.microsoft.com/office/drawing/2014/main" id="{BE892ED2-C5E7-A3C4-6F23-52C0E090F146}"/>
                  </a:ext>
                </a:extLst>
              </p14:cNvPr>
              <p14:cNvContentPartPr/>
              <p14:nvPr/>
            </p14:nvContentPartPr>
            <p14:xfrm>
              <a:off x="8509200" y="2091100"/>
              <a:ext cx="726120" cy="25920"/>
            </p14:xfrm>
          </p:contentPart>
        </mc:Choice>
        <mc:Fallback>
          <p:pic>
            <p:nvPicPr>
              <p:cNvPr id="46" name="Ink 45">
                <a:extLst>
                  <a:ext uri="{FF2B5EF4-FFF2-40B4-BE49-F238E27FC236}">
                    <a16:creationId xmlns:a16="http://schemas.microsoft.com/office/drawing/2014/main" id="{BE892ED2-C5E7-A3C4-6F23-52C0E090F146}"/>
                  </a:ext>
                </a:extLst>
              </p:cNvPr>
              <p:cNvPicPr/>
              <p:nvPr/>
            </p:nvPicPr>
            <p:blipFill>
              <a:blip r:embed="rId11"/>
              <a:stretch>
                <a:fillRect/>
              </a:stretch>
            </p:blipFill>
            <p:spPr>
              <a:xfrm>
                <a:off x="8491560" y="2073100"/>
                <a:ext cx="7617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7" name="Ink 46">
                <a:extLst>
                  <a:ext uri="{FF2B5EF4-FFF2-40B4-BE49-F238E27FC236}">
                    <a16:creationId xmlns:a16="http://schemas.microsoft.com/office/drawing/2014/main" id="{6D55F833-70B8-7CC3-4996-1FC819AB312D}"/>
                  </a:ext>
                </a:extLst>
              </p14:cNvPr>
              <p14:cNvContentPartPr/>
              <p14:nvPr/>
            </p14:nvContentPartPr>
            <p14:xfrm>
              <a:off x="7916280" y="2016940"/>
              <a:ext cx="423720" cy="65880"/>
            </p14:xfrm>
          </p:contentPart>
        </mc:Choice>
        <mc:Fallback>
          <p:pic>
            <p:nvPicPr>
              <p:cNvPr id="47" name="Ink 46">
                <a:extLst>
                  <a:ext uri="{FF2B5EF4-FFF2-40B4-BE49-F238E27FC236}">
                    <a16:creationId xmlns:a16="http://schemas.microsoft.com/office/drawing/2014/main" id="{6D55F833-70B8-7CC3-4996-1FC819AB312D}"/>
                  </a:ext>
                </a:extLst>
              </p:cNvPr>
              <p:cNvPicPr/>
              <p:nvPr/>
            </p:nvPicPr>
            <p:blipFill>
              <a:blip r:embed="rId13"/>
              <a:stretch>
                <a:fillRect/>
              </a:stretch>
            </p:blipFill>
            <p:spPr>
              <a:xfrm>
                <a:off x="7898640" y="1999300"/>
                <a:ext cx="459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8" name="Ink 47">
                <a:extLst>
                  <a:ext uri="{FF2B5EF4-FFF2-40B4-BE49-F238E27FC236}">
                    <a16:creationId xmlns:a16="http://schemas.microsoft.com/office/drawing/2014/main" id="{C1217FAA-3E96-38B8-A94B-4AD92C696885}"/>
                  </a:ext>
                </a:extLst>
              </p14:cNvPr>
              <p14:cNvContentPartPr/>
              <p14:nvPr/>
            </p14:nvContentPartPr>
            <p14:xfrm>
              <a:off x="6912600" y="2033500"/>
              <a:ext cx="856800" cy="61920"/>
            </p14:xfrm>
          </p:contentPart>
        </mc:Choice>
        <mc:Fallback>
          <p:pic>
            <p:nvPicPr>
              <p:cNvPr id="48" name="Ink 47">
                <a:extLst>
                  <a:ext uri="{FF2B5EF4-FFF2-40B4-BE49-F238E27FC236}">
                    <a16:creationId xmlns:a16="http://schemas.microsoft.com/office/drawing/2014/main" id="{C1217FAA-3E96-38B8-A94B-4AD92C696885}"/>
                  </a:ext>
                </a:extLst>
              </p:cNvPr>
              <p:cNvPicPr/>
              <p:nvPr/>
            </p:nvPicPr>
            <p:blipFill>
              <a:blip r:embed="rId15"/>
              <a:stretch>
                <a:fillRect/>
              </a:stretch>
            </p:blipFill>
            <p:spPr>
              <a:xfrm>
                <a:off x="6894960" y="2015860"/>
                <a:ext cx="892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 name="Ink 27">
                <a:extLst>
                  <a:ext uri="{FF2B5EF4-FFF2-40B4-BE49-F238E27FC236}">
                    <a16:creationId xmlns:a16="http://schemas.microsoft.com/office/drawing/2014/main" id="{BB34F224-1637-E844-7D25-0FE31DC88D12}"/>
                  </a:ext>
                </a:extLst>
              </p14:cNvPr>
              <p14:cNvContentPartPr/>
              <p14:nvPr/>
            </p14:nvContentPartPr>
            <p14:xfrm>
              <a:off x="9030840" y="1619140"/>
              <a:ext cx="272880" cy="42480"/>
            </p14:xfrm>
          </p:contentPart>
        </mc:Choice>
        <mc:Fallback>
          <p:pic>
            <p:nvPicPr>
              <p:cNvPr id="28" name="Ink 27">
                <a:extLst>
                  <a:ext uri="{FF2B5EF4-FFF2-40B4-BE49-F238E27FC236}">
                    <a16:creationId xmlns:a16="http://schemas.microsoft.com/office/drawing/2014/main" id="{BB34F224-1637-E844-7D25-0FE31DC88D12}"/>
                  </a:ext>
                </a:extLst>
              </p:cNvPr>
              <p:cNvPicPr/>
              <p:nvPr/>
            </p:nvPicPr>
            <p:blipFill>
              <a:blip r:embed="rId17"/>
              <a:stretch>
                <a:fillRect/>
              </a:stretch>
            </p:blipFill>
            <p:spPr>
              <a:xfrm>
                <a:off x="9012840" y="1601140"/>
                <a:ext cx="308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 name="Ink 28">
                <a:extLst>
                  <a:ext uri="{FF2B5EF4-FFF2-40B4-BE49-F238E27FC236}">
                    <a16:creationId xmlns:a16="http://schemas.microsoft.com/office/drawing/2014/main" id="{6EC6EE8D-1C5E-54A3-C5EA-4F96ADF128EB}"/>
                  </a:ext>
                </a:extLst>
              </p14:cNvPr>
              <p14:cNvContentPartPr/>
              <p14:nvPr/>
            </p14:nvContentPartPr>
            <p14:xfrm>
              <a:off x="7486440" y="1587100"/>
              <a:ext cx="1184400" cy="69120"/>
            </p14:xfrm>
          </p:contentPart>
        </mc:Choice>
        <mc:Fallback>
          <p:pic>
            <p:nvPicPr>
              <p:cNvPr id="29" name="Ink 28">
                <a:extLst>
                  <a:ext uri="{FF2B5EF4-FFF2-40B4-BE49-F238E27FC236}">
                    <a16:creationId xmlns:a16="http://schemas.microsoft.com/office/drawing/2014/main" id="{6EC6EE8D-1C5E-54A3-C5EA-4F96ADF128EB}"/>
                  </a:ext>
                </a:extLst>
              </p:cNvPr>
              <p:cNvPicPr/>
              <p:nvPr/>
            </p:nvPicPr>
            <p:blipFill>
              <a:blip r:embed="rId19"/>
              <a:stretch>
                <a:fillRect/>
              </a:stretch>
            </p:blipFill>
            <p:spPr>
              <a:xfrm>
                <a:off x="7468440" y="1569100"/>
                <a:ext cx="1220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F6C538B0-316E-7B90-2DCA-5BA3F63087E0}"/>
                  </a:ext>
                </a:extLst>
              </p14:cNvPr>
              <p14:cNvContentPartPr/>
              <p14:nvPr/>
            </p14:nvContentPartPr>
            <p14:xfrm>
              <a:off x="6486000" y="1619860"/>
              <a:ext cx="912240" cy="48960"/>
            </p14:xfrm>
          </p:contentPart>
        </mc:Choice>
        <mc:Fallback>
          <p:pic>
            <p:nvPicPr>
              <p:cNvPr id="31" name="Ink 30">
                <a:extLst>
                  <a:ext uri="{FF2B5EF4-FFF2-40B4-BE49-F238E27FC236}">
                    <a16:creationId xmlns:a16="http://schemas.microsoft.com/office/drawing/2014/main" id="{F6C538B0-316E-7B90-2DCA-5BA3F63087E0}"/>
                  </a:ext>
                </a:extLst>
              </p:cNvPr>
              <p:cNvPicPr/>
              <p:nvPr/>
            </p:nvPicPr>
            <p:blipFill>
              <a:blip r:embed="rId21"/>
              <a:stretch>
                <a:fillRect/>
              </a:stretch>
            </p:blipFill>
            <p:spPr>
              <a:xfrm>
                <a:off x="6468360" y="1602220"/>
                <a:ext cx="947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Ink 32">
                <a:extLst>
                  <a:ext uri="{FF2B5EF4-FFF2-40B4-BE49-F238E27FC236}">
                    <a16:creationId xmlns:a16="http://schemas.microsoft.com/office/drawing/2014/main" id="{6CB3C7BE-DAE5-29F5-C119-89F71F27EB26}"/>
                  </a:ext>
                </a:extLst>
              </p14:cNvPr>
              <p14:cNvContentPartPr/>
              <p14:nvPr/>
            </p14:nvContentPartPr>
            <p14:xfrm>
              <a:off x="6029520" y="1629220"/>
              <a:ext cx="362160" cy="9720"/>
            </p14:xfrm>
          </p:contentPart>
        </mc:Choice>
        <mc:Fallback>
          <p:pic>
            <p:nvPicPr>
              <p:cNvPr id="33" name="Ink 32">
                <a:extLst>
                  <a:ext uri="{FF2B5EF4-FFF2-40B4-BE49-F238E27FC236}">
                    <a16:creationId xmlns:a16="http://schemas.microsoft.com/office/drawing/2014/main" id="{6CB3C7BE-DAE5-29F5-C119-89F71F27EB26}"/>
                  </a:ext>
                </a:extLst>
              </p:cNvPr>
              <p:cNvPicPr/>
              <p:nvPr/>
            </p:nvPicPr>
            <p:blipFill>
              <a:blip r:embed="rId23"/>
              <a:stretch>
                <a:fillRect/>
              </a:stretch>
            </p:blipFill>
            <p:spPr>
              <a:xfrm>
                <a:off x="6011520" y="1611220"/>
                <a:ext cx="397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Ink 33">
                <a:extLst>
                  <a:ext uri="{FF2B5EF4-FFF2-40B4-BE49-F238E27FC236}">
                    <a16:creationId xmlns:a16="http://schemas.microsoft.com/office/drawing/2014/main" id="{DFD7B0BB-39E3-2FA9-7AAE-26911F5FF032}"/>
                  </a:ext>
                </a:extLst>
              </p14:cNvPr>
              <p14:cNvContentPartPr/>
              <p14:nvPr/>
            </p14:nvContentPartPr>
            <p14:xfrm>
              <a:off x="5475120" y="1590700"/>
              <a:ext cx="215280" cy="49320"/>
            </p14:xfrm>
          </p:contentPart>
        </mc:Choice>
        <mc:Fallback>
          <p:pic>
            <p:nvPicPr>
              <p:cNvPr id="34" name="Ink 33">
                <a:extLst>
                  <a:ext uri="{FF2B5EF4-FFF2-40B4-BE49-F238E27FC236}">
                    <a16:creationId xmlns:a16="http://schemas.microsoft.com/office/drawing/2014/main" id="{DFD7B0BB-39E3-2FA9-7AAE-26911F5FF032}"/>
                  </a:ext>
                </a:extLst>
              </p:cNvPr>
              <p:cNvPicPr/>
              <p:nvPr/>
            </p:nvPicPr>
            <p:blipFill>
              <a:blip r:embed="rId25"/>
              <a:stretch>
                <a:fillRect/>
              </a:stretch>
            </p:blipFill>
            <p:spPr>
              <a:xfrm>
                <a:off x="5457480" y="1573060"/>
                <a:ext cx="250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Ink 34">
                <a:extLst>
                  <a:ext uri="{FF2B5EF4-FFF2-40B4-BE49-F238E27FC236}">
                    <a16:creationId xmlns:a16="http://schemas.microsoft.com/office/drawing/2014/main" id="{0F032154-5ED7-981F-FA6D-E04FD8A88A56}"/>
                  </a:ext>
                </a:extLst>
              </p14:cNvPr>
              <p14:cNvContentPartPr/>
              <p14:nvPr/>
            </p14:nvContentPartPr>
            <p14:xfrm>
              <a:off x="4657200" y="1611580"/>
              <a:ext cx="675360" cy="58320"/>
            </p14:xfrm>
          </p:contentPart>
        </mc:Choice>
        <mc:Fallback>
          <p:pic>
            <p:nvPicPr>
              <p:cNvPr id="35" name="Ink 34">
                <a:extLst>
                  <a:ext uri="{FF2B5EF4-FFF2-40B4-BE49-F238E27FC236}">
                    <a16:creationId xmlns:a16="http://schemas.microsoft.com/office/drawing/2014/main" id="{0F032154-5ED7-981F-FA6D-E04FD8A88A56}"/>
                  </a:ext>
                </a:extLst>
              </p:cNvPr>
              <p:cNvPicPr/>
              <p:nvPr/>
            </p:nvPicPr>
            <p:blipFill>
              <a:blip r:embed="rId27"/>
              <a:stretch>
                <a:fillRect/>
              </a:stretch>
            </p:blipFill>
            <p:spPr>
              <a:xfrm>
                <a:off x="4639560" y="1593940"/>
                <a:ext cx="711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7" name="Ink 36">
                <a:extLst>
                  <a:ext uri="{FF2B5EF4-FFF2-40B4-BE49-F238E27FC236}">
                    <a16:creationId xmlns:a16="http://schemas.microsoft.com/office/drawing/2014/main" id="{04DA3BB9-FAAD-171A-AF68-741E62C18E88}"/>
                  </a:ext>
                </a:extLst>
              </p14:cNvPr>
              <p14:cNvContentPartPr/>
              <p14:nvPr/>
            </p14:nvContentPartPr>
            <p14:xfrm>
              <a:off x="5550720" y="1626340"/>
              <a:ext cx="23760" cy="22320"/>
            </p14:xfrm>
          </p:contentPart>
        </mc:Choice>
        <mc:Fallback>
          <p:pic>
            <p:nvPicPr>
              <p:cNvPr id="37" name="Ink 36">
                <a:extLst>
                  <a:ext uri="{FF2B5EF4-FFF2-40B4-BE49-F238E27FC236}">
                    <a16:creationId xmlns:a16="http://schemas.microsoft.com/office/drawing/2014/main" id="{04DA3BB9-FAAD-171A-AF68-741E62C18E88}"/>
                  </a:ext>
                </a:extLst>
              </p:cNvPr>
              <p:cNvPicPr/>
              <p:nvPr/>
            </p:nvPicPr>
            <p:blipFill>
              <a:blip r:embed="rId29"/>
              <a:stretch>
                <a:fillRect/>
              </a:stretch>
            </p:blipFill>
            <p:spPr>
              <a:xfrm>
                <a:off x="5532720" y="1608700"/>
                <a:ext cx="59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4" name="Ink 53">
                <a:extLst>
                  <a:ext uri="{FF2B5EF4-FFF2-40B4-BE49-F238E27FC236}">
                    <a16:creationId xmlns:a16="http://schemas.microsoft.com/office/drawing/2014/main" id="{D73328D7-5F3C-222A-C652-EE80346D64D1}"/>
                  </a:ext>
                </a:extLst>
              </p14:cNvPr>
              <p14:cNvContentPartPr/>
              <p14:nvPr/>
            </p14:nvContentPartPr>
            <p14:xfrm>
              <a:off x="8335320" y="1587460"/>
              <a:ext cx="1028520" cy="549360"/>
            </p14:xfrm>
          </p:contentPart>
        </mc:Choice>
        <mc:Fallback>
          <p:pic>
            <p:nvPicPr>
              <p:cNvPr id="54" name="Ink 53">
                <a:extLst>
                  <a:ext uri="{FF2B5EF4-FFF2-40B4-BE49-F238E27FC236}">
                    <a16:creationId xmlns:a16="http://schemas.microsoft.com/office/drawing/2014/main" id="{D73328D7-5F3C-222A-C652-EE80346D64D1}"/>
                  </a:ext>
                </a:extLst>
              </p:cNvPr>
              <p:cNvPicPr/>
              <p:nvPr/>
            </p:nvPicPr>
            <p:blipFill>
              <a:blip r:embed="rId31"/>
              <a:stretch>
                <a:fillRect/>
              </a:stretch>
            </p:blipFill>
            <p:spPr>
              <a:xfrm>
                <a:off x="8317320" y="1569460"/>
                <a:ext cx="1064160" cy="585000"/>
              </a:xfrm>
              <a:prstGeom prst="rect">
                <a:avLst/>
              </a:prstGeom>
            </p:spPr>
          </p:pic>
        </mc:Fallback>
      </mc:AlternateContent>
      <p:grpSp>
        <p:nvGrpSpPr>
          <p:cNvPr id="64" name="Group 63">
            <a:extLst>
              <a:ext uri="{FF2B5EF4-FFF2-40B4-BE49-F238E27FC236}">
                <a16:creationId xmlns:a16="http://schemas.microsoft.com/office/drawing/2014/main" id="{F18CA4C1-CAB7-059C-5732-7D1EFFE46B99}"/>
              </a:ext>
            </a:extLst>
          </p:cNvPr>
          <p:cNvGrpSpPr/>
          <p:nvPr/>
        </p:nvGrpSpPr>
        <p:grpSpPr>
          <a:xfrm>
            <a:off x="614760" y="2033860"/>
            <a:ext cx="5555880" cy="97920"/>
            <a:chOff x="614760" y="2033860"/>
            <a:chExt cx="5555880" cy="97920"/>
          </a:xfrm>
        </p:grpSpPr>
        <mc:AlternateContent xmlns:mc="http://schemas.openxmlformats.org/markup-compatibility/2006">
          <mc:Choice xmlns:p14="http://schemas.microsoft.com/office/powerpoint/2010/main" Requires="p14">
            <p:contentPart p14:bwMode="auto" r:id="rId32">
              <p14:nvContentPartPr>
                <p14:cNvPr id="56" name="Ink 55">
                  <a:extLst>
                    <a:ext uri="{FF2B5EF4-FFF2-40B4-BE49-F238E27FC236}">
                      <a16:creationId xmlns:a16="http://schemas.microsoft.com/office/drawing/2014/main" id="{BAA0F3F2-95E7-B6AB-45CA-417E21128D4A}"/>
                    </a:ext>
                  </a:extLst>
                </p14:cNvPr>
                <p14:cNvContentPartPr/>
                <p14:nvPr/>
              </p14:nvContentPartPr>
              <p14:xfrm>
                <a:off x="5479800" y="2077420"/>
                <a:ext cx="690840" cy="40320"/>
              </p14:xfrm>
            </p:contentPart>
          </mc:Choice>
          <mc:Fallback>
            <p:pic>
              <p:nvPicPr>
                <p:cNvPr id="56" name="Ink 55">
                  <a:extLst>
                    <a:ext uri="{FF2B5EF4-FFF2-40B4-BE49-F238E27FC236}">
                      <a16:creationId xmlns:a16="http://schemas.microsoft.com/office/drawing/2014/main" id="{BAA0F3F2-95E7-B6AB-45CA-417E21128D4A}"/>
                    </a:ext>
                  </a:extLst>
                </p:cNvPr>
                <p:cNvPicPr/>
                <p:nvPr/>
              </p:nvPicPr>
              <p:blipFill>
                <a:blip r:embed="rId33"/>
                <a:stretch>
                  <a:fillRect/>
                </a:stretch>
              </p:blipFill>
              <p:spPr>
                <a:xfrm>
                  <a:off x="5462160" y="2059420"/>
                  <a:ext cx="726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7" name="Ink 56">
                  <a:extLst>
                    <a:ext uri="{FF2B5EF4-FFF2-40B4-BE49-F238E27FC236}">
                      <a16:creationId xmlns:a16="http://schemas.microsoft.com/office/drawing/2014/main" id="{80F3CA2D-D1DB-C685-6CCB-6591907263C1}"/>
                    </a:ext>
                  </a:extLst>
                </p14:cNvPr>
                <p14:cNvContentPartPr/>
                <p14:nvPr/>
              </p14:nvContentPartPr>
              <p14:xfrm>
                <a:off x="4643880" y="2074900"/>
                <a:ext cx="654840" cy="47520"/>
              </p14:xfrm>
            </p:contentPart>
          </mc:Choice>
          <mc:Fallback>
            <p:pic>
              <p:nvPicPr>
                <p:cNvPr id="57" name="Ink 56">
                  <a:extLst>
                    <a:ext uri="{FF2B5EF4-FFF2-40B4-BE49-F238E27FC236}">
                      <a16:creationId xmlns:a16="http://schemas.microsoft.com/office/drawing/2014/main" id="{80F3CA2D-D1DB-C685-6CCB-6591907263C1}"/>
                    </a:ext>
                  </a:extLst>
                </p:cNvPr>
                <p:cNvPicPr/>
                <p:nvPr/>
              </p:nvPicPr>
              <p:blipFill>
                <a:blip r:embed="rId35"/>
                <a:stretch>
                  <a:fillRect/>
                </a:stretch>
              </p:blipFill>
              <p:spPr>
                <a:xfrm>
                  <a:off x="4626240" y="2056900"/>
                  <a:ext cx="690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8" name="Ink 57">
                  <a:extLst>
                    <a:ext uri="{FF2B5EF4-FFF2-40B4-BE49-F238E27FC236}">
                      <a16:creationId xmlns:a16="http://schemas.microsoft.com/office/drawing/2014/main" id="{361A2F6C-23E0-7385-8119-83BE6B516620}"/>
                    </a:ext>
                  </a:extLst>
                </p14:cNvPr>
                <p14:cNvContentPartPr/>
                <p14:nvPr/>
              </p14:nvContentPartPr>
              <p14:xfrm>
                <a:off x="3768360" y="2078860"/>
                <a:ext cx="757440" cy="20520"/>
              </p14:xfrm>
            </p:contentPart>
          </mc:Choice>
          <mc:Fallback>
            <p:pic>
              <p:nvPicPr>
                <p:cNvPr id="58" name="Ink 57">
                  <a:extLst>
                    <a:ext uri="{FF2B5EF4-FFF2-40B4-BE49-F238E27FC236}">
                      <a16:creationId xmlns:a16="http://schemas.microsoft.com/office/drawing/2014/main" id="{361A2F6C-23E0-7385-8119-83BE6B516620}"/>
                    </a:ext>
                  </a:extLst>
                </p:cNvPr>
                <p:cNvPicPr/>
                <p:nvPr/>
              </p:nvPicPr>
              <p:blipFill>
                <a:blip r:embed="rId37"/>
                <a:stretch>
                  <a:fillRect/>
                </a:stretch>
              </p:blipFill>
              <p:spPr>
                <a:xfrm>
                  <a:off x="3750720" y="2061220"/>
                  <a:ext cx="7930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0" name="Ink 59">
                  <a:extLst>
                    <a:ext uri="{FF2B5EF4-FFF2-40B4-BE49-F238E27FC236}">
                      <a16:creationId xmlns:a16="http://schemas.microsoft.com/office/drawing/2014/main" id="{15B04C8E-9022-EECF-0CEE-890D731AE0A8}"/>
                    </a:ext>
                  </a:extLst>
                </p14:cNvPr>
                <p14:cNvContentPartPr/>
                <p14:nvPr/>
              </p14:nvContentPartPr>
              <p14:xfrm>
                <a:off x="3193440" y="2081020"/>
                <a:ext cx="400320" cy="44640"/>
              </p14:xfrm>
            </p:contentPart>
          </mc:Choice>
          <mc:Fallback>
            <p:pic>
              <p:nvPicPr>
                <p:cNvPr id="60" name="Ink 59">
                  <a:extLst>
                    <a:ext uri="{FF2B5EF4-FFF2-40B4-BE49-F238E27FC236}">
                      <a16:creationId xmlns:a16="http://schemas.microsoft.com/office/drawing/2014/main" id="{15B04C8E-9022-EECF-0CEE-890D731AE0A8}"/>
                    </a:ext>
                  </a:extLst>
                </p:cNvPr>
                <p:cNvPicPr/>
                <p:nvPr/>
              </p:nvPicPr>
              <p:blipFill>
                <a:blip r:embed="rId39"/>
                <a:stretch>
                  <a:fillRect/>
                </a:stretch>
              </p:blipFill>
              <p:spPr>
                <a:xfrm>
                  <a:off x="3175800" y="2063020"/>
                  <a:ext cx="435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1" name="Ink 60">
                  <a:extLst>
                    <a:ext uri="{FF2B5EF4-FFF2-40B4-BE49-F238E27FC236}">
                      <a16:creationId xmlns:a16="http://schemas.microsoft.com/office/drawing/2014/main" id="{E2C4B2EA-AB66-2DF2-B141-00EA0DF9783A}"/>
                    </a:ext>
                  </a:extLst>
                </p14:cNvPr>
                <p14:cNvContentPartPr/>
                <p14:nvPr/>
              </p14:nvContentPartPr>
              <p14:xfrm>
                <a:off x="2631480" y="2033860"/>
                <a:ext cx="390240" cy="68400"/>
              </p14:xfrm>
            </p:contentPart>
          </mc:Choice>
          <mc:Fallback>
            <p:pic>
              <p:nvPicPr>
                <p:cNvPr id="61" name="Ink 60">
                  <a:extLst>
                    <a:ext uri="{FF2B5EF4-FFF2-40B4-BE49-F238E27FC236}">
                      <a16:creationId xmlns:a16="http://schemas.microsoft.com/office/drawing/2014/main" id="{E2C4B2EA-AB66-2DF2-B141-00EA0DF9783A}"/>
                    </a:ext>
                  </a:extLst>
                </p:cNvPr>
                <p:cNvPicPr/>
                <p:nvPr/>
              </p:nvPicPr>
              <p:blipFill>
                <a:blip r:embed="rId41"/>
                <a:stretch>
                  <a:fillRect/>
                </a:stretch>
              </p:blipFill>
              <p:spPr>
                <a:xfrm>
                  <a:off x="2613480" y="2015860"/>
                  <a:ext cx="425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2" name="Ink 61">
                  <a:extLst>
                    <a:ext uri="{FF2B5EF4-FFF2-40B4-BE49-F238E27FC236}">
                      <a16:creationId xmlns:a16="http://schemas.microsoft.com/office/drawing/2014/main" id="{53AE2AA9-99D4-88E0-7D07-4AA6748F567A}"/>
                    </a:ext>
                  </a:extLst>
                </p14:cNvPr>
                <p14:cNvContentPartPr/>
                <p14:nvPr/>
              </p14:nvContentPartPr>
              <p14:xfrm>
                <a:off x="1959000" y="2097940"/>
                <a:ext cx="434880" cy="33840"/>
              </p14:xfrm>
            </p:contentPart>
          </mc:Choice>
          <mc:Fallback>
            <p:pic>
              <p:nvPicPr>
                <p:cNvPr id="62" name="Ink 61">
                  <a:extLst>
                    <a:ext uri="{FF2B5EF4-FFF2-40B4-BE49-F238E27FC236}">
                      <a16:creationId xmlns:a16="http://schemas.microsoft.com/office/drawing/2014/main" id="{53AE2AA9-99D4-88E0-7D07-4AA6748F567A}"/>
                    </a:ext>
                  </a:extLst>
                </p:cNvPr>
                <p:cNvPicPr/>
                <p:nvPr/>
              </p:nvPicPr>
              <p:blipFill>
                <a:blip r:embed="rId43"/>
                <a:stretch>
                  <a:fillRect/>
                </a:stretch>
              </p:blipFill>
              <p:spPr>
                <a:xfrm>
                  <a:off x="1941360" y="2079940"/>
                  <a:ext cx="470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3" name="Ink 62">
                  <a:extLst>
                    <a:ext uri="{FF2B5EF4-FFF2-40B4-BE49-F238E27FC236}">
                      <a16:creationId xmlns:a16="http://schemas.microsoft.com/office/drawing/2014/main" id="{EDE7F278-F506-289C-A133-1B5C0768C006}"/>
                    </a:ext>
                  </a:extLst>
                </p14:cNvPr>
                <p14:cNvContentPartPr/>
                <p14:nvPr/>
              </p14:nvContentPartPr>
              <p14:xfrm>
                <a:off x="614760" y="2052220"/>
                <a:ext cx="1051560" cy="32400"/>
              </p14:xfrm>
            </p:contentPart>
          </mc:Choice>
          <mc:Fallback>
            <p:pic>
              <p:nvPicPr>
                <p:cNvPr id="63" name="Ink 62">
                  <a:extLst>
                    <a:ext uri="{FF2B5EF4-FFF2-40B4-BE49-F238E27FC236}">
                      <a16:creationId xmlns:a16="http://schemas.microsoft.com/office/drawing/2014/main" id="{EDE7F278-F506-289C-A133-1B5C0768C006}"/>
                    </a:ext>
                  </a:extLst>
                </p:cNvPr>
                <p:cNvPicPr/>
                <p:nvPr/>
              </p:nvPicPr>
              <p:blipFill>
                <a:blip r:embed="rId45"/>
                <a:stretch>
                  <a:fillRect/>
                </a:stretch>
              </p:blipFill>
              <p:spPr>
                <a:xfrm>
                  <a:off x="597120" y="2034580"/>
                  <a:ext cx="1087200" cy="68040"/>
                </a:xfrm>
                <a:prstGeom prst="rect">
                  <a:avLst/>
                </a:prstGeom>
              </p:spPr>
            </p:pic>
          </mc:Fallback>
        </mc:AlternateContent>
      </p:grpSp>
      <p:grpSp>
        <p:nvGrpSpPr>
          <p:cNvPr id="67" name="Group 66">
            <a:extLst>
              <a:ext uri="{FF2B5EF4-FFF2-40B4-BE49-F238E27FC236}">
                <a16:creationId xmlns:a16="http://schemas.microsoft.com/office/drawing/2014/main" id="{CDA98E18-6468-8197-9C13-D96FFD64275F}"/>
              </a:ext>
            </a:extLst>
          </p:cNvPr>
          <p:cNvGrpSpPr/>
          <p:nvPr/>
        </p:nvGrpSpPr>
        <p:grpSpPr>
          <a:xfrm>
            <a:off x="8021040" y="2495740"/>
            <a:ext cx="1176840" cy="51840"/>
            <a:chOff x="8021040" y="2495740"/>
            <a:chExt cx="1176840" cy="51840"/>
          </a:xfrm>
        </p:grpSpPr>
        <mc:AlternateContent xmlns:mc="http://schemas.openxmlformats.org/markup-compatibility/2006">
          <mc:Choice xmlns:p14="http://schemas.microsoft.com/office/powerpoint/2010/main" Requires="p14">
            <p:contentPart p14:bwMode="auto" r:id="rId46">
              <p14:nvContentPartPr>
                <p14:cNvPr id="65" name="Ink 64">
                  <a:extLst>
                    <a:ext uri="{FF2B5EF4-FFF2-40B4-BE49-F238E27FC236}">
                      <a16:creationId xmlns:a16="http://schemas.microsoft.com/office/drawing/2014/main" id="{9ECC6D2B-6796-7D03-3EF4-5DBA38A4201D}"/>
                    </a:ext>
                  </a:extLst>
                </p14:cNvPr>
                <p14:cNvContentPartPr/>
                <p14:nvPr/>
              </p14:nvContentPartPr>
              <p14:xfrm>
                <a:off x="8770200" y="2521300"/>
                <a:ext cx="427680" cy="26280"/>
              </p14:xfrm>
            </p:contentPart>
          </mc:Choice>
          <mc:Fallback>
            <p:pic>
              <p:nvPicPr>
                <p:cNvPr id="65" name="Ink 64">
                  <a:extLst>
                    <a:ext uri="{FF2B5EF4-FFF2-40B4-BE49-F238E27FC236}">
                      <a16:creationId xmlns:a16="http://schemas.microsoft.com/office/drawing/2014/main" id="{9ECC6D2B-6796-7D03-3EF4-5DBA38A4201D}"/>
                    </a:ext>
                  </a:extLst>
                </p:cNvPr>
                <p:cNvPicPr/>
                <p:nvPr/>
              </p:nvPicPr>
              <p:blipFill>
                <a:blip r:embed="rId47"/>
                <a:stretch>
                  <a:fillRect/>
                </a:stretch>
              </p:blipFill>
              <p:spPr>
                <a:xfrm>
                  <a:off x="8752560" y="2503300"/>
                  <a:ext cx="463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6" name="Ink 65">
                  <a:extLst>
                    <a:ext uri="{FF2B5EF4-FFF2-40B4-BE49-F238E27FC236}">
                      <a16:creationId xmlns:a16="http://schemas.microsoft.com/office/drawing/2014/main" id="{46EB5306-124C-3074-C596-59A6AE053195}"/>
                    </a:ext>
                  </a:extLst>
                </p14:cNvPr>
                <p14:cNvContentPartPr/>
                <p14:nvPr/>
              </p14:nvContentPartPr>
              <p14:xfrm>
                <a:off x="8021040" y="2495740"/>
                <a:ext cx="679320" cy="19440"/>
              </p14:xfrm>
            </p:contentPart>
          </mc:Choice>
          <mc:Fallback>
            <p:pic>
              <p:nvPicPr>
                <p:cNvPr id="66" name="Ink 65">
                  <a:extLst>
                    <a:ext uri="{FF2B5EF4-FFF2-40B4-BE49-F238E27FC236}">
                      <a16:creationId xmlns:a16="http://schemas.microsoft.com/office/drawing/2014/main" id="{46EB5306-124C-3074-C596-59A6AE053195}"/>
                    </a:ext>
                  </a:extLst>
                </p:cNvPr>
                <p:cNvPicPr/>
                <p:nvPr/>
              </p:nvPicPr>
              <p:blipFill>
                <a:blip r:embed="rId49"/>
                <a:stretch>
                  <a:fillRect/>
                </a:stretch>
              </p:blipFill>
              <p:spPr>
                <a:xfrm>
                  <a:off x="8003400" y="2478100"/>
                  <a:ext cx="714960" cy="55080"/>
                </a:xfrm>
                <a:prstGeom prst="rect">
                  <a:avLst/>
                </a:prstGeom>
              </p:spPr>
            </p:pic>
          </mc:Fallback>
        </mc:AlternateContent>
      </p:grpSp>
      <p:grpSp>
        <p:nvGrpSpPr>
          <p:cNvPr id="74" name="Group 73">
            <a:extLst>
              <a:ext uri="{FF2B5EF4-FFF2-40B4-BE49-F238E27FC236}">
                <a16:creationId xmlns:a16="http://schemas.microsoft.com/office/drawing/2014/main" id="{C4253BAE-FC79-7033-3CF8-F8CBAA895E90}"/>
              </a:ext>
            </a:extLst>
          </p:cNvPr>
          <p:cNvGrpSpPr/>
          <p:nvPr/>
        </p:nvGrpSpPr>
        <p:grpSpPr>
          <a:xfrm>
            <a:off x="3969600" y="2466940"/>
            <a:ext cx="3710160" cy="141120"/>
            <a:chOff x="3969600" y="2466940"/>
            <a:chExt cx="3710160" cy="141120"/>
          </a:xfrm>
        </p:grpSpPr>
        <mc:AlternateContent xmlns:mc="http://schemas.openxmlformats.org/markup-compatibility/2006">
          <mc:Choice xmlns:p14="http://schemas.microsoft.com/office/powerpoint/2010/main" Requires="p14">
            <p:contentPart p14:bwMode="auto" r:id="rId50">
              <p14:nvContentPartPr>
                <p14:cNvPr id="68" name="Ink 67">
                  <a:extLst>
                    <a:ext uri="{FF2B5EF4-FFF2-40B4-BE49-F238E27FC236}">
                      <a16:creationId xmlns:a16="http://schemas.microsoft.com/office/drawing/2014/main" id="{EECD18BE-B21C-D493-1F77-8CA2CDCCE414}"/>
                    </a:ext>
                  </a:extLst>
                </p14:cNvPr>
                <p14:cNvContentPartPr/>
                <p14:nvPr/>
              </p14:nvContentPartPr>
              <p14:xfrm>
                <a:off x="7356120" y="2499340"/>
                <a:ext cx="323640" cy="36360"/>
              </p14:xfrm>
            </p:contentPart>
          </mc:Choice>
          <mc:Fallback>
            <p:pic>
              <p:nvPicPr>
                <p:cNvPr id="68" name="Ink 67">
                  <a:extLst>
                    <a:ext uri="{FF2B5EF4-FFF2-40B4-BE49-F238E27FC236}">
                      <a16:creationId xmlns:a16="http://schemas.microsoft.com/office/drawing/2014/main" id="{EECD18BE-B21C-D493-1F77-8CA2CDCCE414}"/>
                    </a:ext>
                  </a:extLst>
                </p:cNvPr>
                <p:cNvPicPr/>
                <p:nvPr/>
              </p:nvPicPr>
              <p:blipFill>
                <a:blip r:embed="rId51"/>
                <a:stretch>
                  <a:fillRect/>
                </a:stretch>
              </p:blipFill>
              <p:spPr>
                <a:xfrm>
                  <a:off x="7338480" y="2481340"/>
                  <a:ext cx="359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9" name="Ink 68">
                  <a:extLst>
                    <a:ext uri="{FF2B5EF4-FFF2-40B4-BE49-F238E27FC236}">
                      <a16:creationId xmlns:a16="http://schemas.microsoft.com/office/drawing/2014/main" id="{CAB355EC-3B2F-E6E8-21C8-66A08766CF54}"/>
                    </a:ext>
                  </a:extLst>
                </p14:cNvPr>
                <p14:cNvContentPartPr/>
                <p14:nvPr/>
              </p14:nvContentPartPr>
              <p14:xfrm>
                <a:off x="6549720" y="2506540"/>
                <a:ext cx="791640" cy="46440"/>
              </p14:xfrm>
            </p:contentPart>
          </mc:Choice>
          <mc:Fallback>
            <p:pic>
              <p:nvPicPr>
                <p:cNvPr id="69" name="Ink 68">
                  <a:extLst>
                    <a:ext uri="{FF2B5EF4-FFF2-40B4-BE49-F238E27FC236}">
                      <a16:creationId xmlns:a16="http://schemas.microsoft.com/office/drawing/2014/main" id="{CAB355EC-3B2F-E6E8-21C8-66A08766CF54}"/>
                    </a:ext>
                  </a:extLst>
                </p:cNvPr>
                <p:cNvPicPr/>
                <p:nvPr/>
              </p:nvPicPr>
              <p:blipFill>
                <a:blip r:embed="rId53"/>
                <a:stretch>
                  <a:fillRect/>
                </a:stretch>
              </p:blipFill>
              <p:spPr>
                <a:xfrm>
                  <a:off x="6531720" y="2488900"/>
                  <a:ext cx="827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0" name="Ink 69">
                  <a:extLst>
                    <a:ext uri="{FF2B5EF4-FFF2-40B4-BE49-F238E27FC236}">
                      <a16:creationId xmlns:a16="http://schemas.microsoft.com/office/drawing/2014/main" id="{8D09A377-1BAB-3603-23D1-7A9DD2EA2B08}"/>
                    </a:ext>
                  </a:extLst>
                </p14:cNvPr>
                <p14:cNvContentPartPr/>
                <p14:nvPr/>
              </p14:nvContentPartPr>
              <p14:xfrm>
                <a:off x="6185760" y="2565940"/>
                <a:ext cx="539280" cy="42120"/>
              </p14:xfrm>
            </p:contentPart>
          </mc:Choice>
          <mc:Fallback>
            <p:pic>
              <p:nvPicPr>
                <p:cNvPr id="70" name="Ink 69">
                  <a:extLst>
                    <a:ext uri="{FF2B5EF4-FFF2-40B4-BE49-F238E27FC236}">
                      <a16:creationId xmlns:a16="http://schemas.microsoft.com/office/drawing/2014/main" id="{8D09A377-1BAB-3603-23D1-7A9DD2EA2B08}"/>
                    </a:ext>
                  </a:extLst>
                </p:cNvPr>
                <p:cNvPicPr/>
                <p:nvPr/>
              </p:nvPicPr>
              <p:blipFill>
                <a:blip r:embed="rId55"/>
                <a:stretch>
                  <a:fillRect/>
                </a:stretch>
              </p:blipFill>
              <p:spPr>
                <a:xfrm>
                  <a:off x="6167760" y="2548300"/>
                  <a:ext cx="574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1" name="Ink 70">
                  <a:extLst>
                    <a:ext uri="{FF2B5EF4-FFF2-40B4-BE49-F238E27FC236}">
                      <a16:creationId xmlns:a16="http://schemas.microsoft.com/office/drawing/2014/main" id="{DBCC1C5A-1FA7-EB2B-DEAF-652604B1E842}"/>
                    </a:ext>
                  </a:extLst>
                </p14:cNvPr>
                <p14:cNvContentPartPr/>
                <p14:nvPr/>
              </p14:nvContentPartPr>
              <p14:xfrm>
                <a:off x="5244720" y="2536780"/>
                <a:ext cx="818280" cy="16560"/>
              </p14:xfrm>
            </p:contentPart>
          </mc:Choice>
          <mc:Fallback>
            <p:pic>
              <p:nvPicPr>
                <p:cNvPr id="71" name="Ink 70">
                  <a:extLst>
                    <a:ext uri="{FF2B5EF4-FFF2-40B4-BE49-F238E27FC236}">
                      <a16:creationId xmlns:a16="http://schemas.microsoft.com/office/drawing/2014/main" id="{DBCC1C5A-1FA7-EB2B-DEAF-652604B1E842}"/>
                    </a:ext>
                  </a:extLst>
                </p:cNvPr>
                <p:cNvPicPr/>
                <p:nvPr/>
              </p:nvPicPr>
              <p:blipFill>
                <a:blip r:embed="rId57"/>
                <a:stretch>
                  <a:fillRect/>
                </a:stretch>
              </p:blipFill>
              <p:spPr>
                <a:xfrm>
                  <a:off x="5227080" y="2518780"/>
                  <a:ext cx="853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2" name="Ink 71">
                  <a:extLst>
                    <a:ext uri="{FF2B5EF4-FFF2-40B4-BE49-F238E27FC236}">
                      <a16:creationId xmlns:a16="http://schemas.microsoft.com/office/drawing/2014/main" id="{2D905F65-CF88-90B4-FD33-373E02DEFAEC}"/>
                    </a:ext>
                  </a:extLst>
                </p14:cNvPr>
                <p14:cNvContentPartPr/>
                <p14:nvPr/>
              </p14:nvContentPartPr>
              <p14:xfrm>
                <a:off x="4894800" y="2466940"/>
                <a:ext cx="343440" cy="51480"/>
              </p14:xfrm>
            </p:contentPart>
          </mc:Choice>
          <mc:Fallback>
            <p:pic>
              <p:nvPicPr>
                <p:cNvPr id="72" name="Ink 71">
                  <a:extLst>
                    <a:ext uri="{FF2B5EF4-FFF2-40B4-BE49-F238E27FC236}">
                      <a16:creationId xmlns:a16="http://schemas.microsoft.com/office/drawing/2014/main" id="{2D905F65-CF88-90B4-FD33-373E02DEFAEC}"/>
                    </a:ext>
                  </a:extLst>
                </p:cNvPr>
                <p:cNvPicPr/>
                <p:nvPr/>
              </p:nvPicPr>
              <p:blipFill>
                <a:blip r:embed="rId59"/>
                <a:stretch>
                  <a:fillRect/>
                </a:stretch>
              </p:blipFill>
              <p:spPr>
                <a:xfrm>
                  <a:off x="4877160" y="2448940"/>
                  <a:ext cx="379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3" name="Ink 72">
                  <a:extLst>
                    <a:ext uri="{FF2B5EF4-FFF2-40B4-BE49-F238E27FC236}">
                      <a16:creationId xmlns:a16="http://schemas.microsoft.com/office/drawing/2014/main" id="{28F25FEB-FDCE-88F2-0485-345EB513138C}"/>
                    </a:ext>
                  </a:extLst>
                </p14:cNvPr>
                <p14:cNvContentPartPr/>
                <p14:nvPr/>
              </p14:nvContentPartPr>
              <p14:xfrm>
                <a:off x="3969600" y="2511220"/>
                <a:ext cx="734760" cy="24120"/>
              </p14:xfrm>
            </p:contentPart>
          </mc:Choice>
          <mc:Fallback>
            <p:pic>
              <p:nvPicPr>
                <p:cNvPr id="73" name="Ink 72">
                  <a:extLst>
                    <a:ext uri="{FF2B5EF4-FFF2-40B4-BE49-F238E27FC236}">
                      <a16:creationId xmlns:a16="http://schemas.microsoft.com/office/drawing/2014/main" id="{28F25FEB-FDCE-88F2-0485-345EB513138C}"/>
                    </a:ext>
                  </a:extLst>
                </p:cNvPr>
                <p:cNvPicPr/>
                <p:nvPr/>
              </p:nvPicPr>
              <p:blipFill>
                <a:blip r:embed="rId61"/>
                <a:stretch>
                  <a:fillRect/>
                </a:stretch>
              </p:blipFill>
              <p:spPr>
                <a:xfrm>
                  <a:off x="3951600" y="2493580"/>
                  <a:ext cx="770400" cy="59760"/>
                </a:xfrm>
                <a:prstGeom prst="rect">
                  <a:avLst/>
                </a:prstGeom>
              </p:spPr>
            </p:pic>
          </mc:Fallback>
        </mc:AlternateContent>
      </p:grpSp>
      <p:grpSp>
        <p:nvGrpSpPr>
          <p:cNvPr id="79" name="Group 78">
            <a:extLst>
              <a:ext uri="{FF2B5EF4-FFF2-40B4-BE49-F238E27FC236}">
                <a16:creationId xmlns:a16="http://schemas.microsoft.com/office/drawing/2014/main" id="{E5D21DEC-AFFA-00FA-9057-1318D41A21E8}"/>
              </a:ext>
            </a:extLst>
          </p:cNvPr>
          <p:cNvGrpSpPr/>
          <p:nvPr/>
        </p:nvGrpSpPr>
        <p:grpSpPr>
          <a:xfrm>
            <a:off x="510720" y="2442100"/>
            <a:ext cx="2816640" cy="101520"/>
            <a:chOff x="510720" y="2442100"/>
            <a:chExt cx="2816640" cy="101520"/>
          </a:xfrm>
        </p:grpSpPr>
        <mc:AlternateContent xmlns:mc="http://schemas.openxmlformats.org/markup-compatibility/2006">
          <mc:Choice xmlns:p14="http://schemas.microsoft.com/office/powerpoint/2010/main" Requires="p14">
            <p:contentPart p14:bwMode="auto" r:id="rId62">
              <p14:nvContentPartPr>
                <p14:cNvPr id="75" name="Ink 74">
                  <a:extLst>
                    <a:ext uri="{FF2B5EF4-FFF2-40B4-BE49-F238E27FC236}">
                      <a16:creationId xmlns:a16="http://schemas.microsoft.com/office/drawing/2014/main" id="{8BADCEBD-7A46-6235-AE70-79B70C9AE50E}"/>
                    </a:ext>
                  </a:extLst>
                </p14:cNvPr>
                <p14:cNvContentPartPr/>
                <p14:nvPr/>
              </p14:nvContentPartPr>
              <p14:xfrm>
                <a:off x="2958000" y="2509780"/>
                <a:ext cx="369360" cy="27000"/>
              </p14:xfrm>
            </p:contentPart>
          </mc:Choice>
          <mc:Fallback>
            <p:pic>
              <p:nvPicPr>
                <p:cNvPr id="75" name="Ink 74">
                  <a:extLst>
                    <a:ext uri="{FF2B5EF4-FFF2-40B4-BE49-F238E27FC236}">
                      <a16:creationId xmlns:a16="http://schemas.microsoft.com/office/drawing/2014/main" id="{8BADCEBD-7A46-6235-AE70-79B70C9AE50E}"/>
                    </a:ext>
                  </a:extLst>
                </p:cNvPr>
                <p:cNvPicPr/>
                <p:nvPr/>
              </p:nvPicPr>
              <p:blipFill>
                <a:blip r:embed="rId63"/>
                <a:stretch>
                  <a:fillRect/>
                </a:stretch>
              </p:blipFill>
              <p:spPr>
                <a:xfrm>
                  <a:off x="2940000" y="2492140"/>
                  <a:ext cx="405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6" name="Ink 75">
                  <a:extLst>
                    <a:ext uri="{FF2B5EF4-FFF2-40B4-BE49-F238E27FC236}">
                      <a16:creationId xmlns:a16="http://schemas.microsoft.com/office/drawing/2014/main" id="{EAF5A4FD-D48C-06E7-9532-0EDFB03C0AF5}"/>
                    </a:ext>
                  </a:extLst>
                </p14:cNvPr>
                <p14:cNvContentPartPr/>
                <p14:nvPr/>
              </p14:nvContentPartPr>
              <p14:xfrm>
                <a:off x="2292360" y="2471980"/>
                <a:ext cx="305640" cy="71640"/>
              </p14:xfrm>
            </p:contentPart>
          </mc:Choice>
          <mc:Fallback>
            <p:pic>
              <p:nvPicPr>
                <p:cNvPr id="76" name="Ink 75">
                  <a:extLst>
                    <a:ext uri="{FF2B5EF4-FFF2-40B4-BE49-F238E27FC236}">
                      <a16:creationId xmlns:a16="http://schemas.microsoft.com/office/drawing/2014/main" id="{EAF5A4FD-D48C-06E7-9532-0EDFB03C0AF5}"/>
                    </a:ext>
                  </a:extLst>
                </p:cNvPr>
                <p:cNvPicPr/>
                <p:nvPr/>
              </p:nvPicPr>
              <p:blipFill>
                <a:blip r:embed="rId65"/>
                <a:stretch>
                  <a:fillRect/>
                </a:stretch>
              </p:blipFill>
              <p:spPr>
                <a:xfrm>
                  <a:off x="2274360" y="2453980"/>
                  <a:ext cx="341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7" name="Ink 76">
                  <a:extLst>
                    <a:ext uri="{FF2B5EF4-FFF2-40B4-BE49-F238E27FC236}">
                      <a16:creationId xmlns:a16="http://schemas.microsoft.com/office/drawing/2014/main" id="{2817FD8E-ECE7-4A16-F134-DA0CBB7E32CD}"/>
                    </a:ext>
                  </a:extLst>
                </p14:cNvPr>
                <p14:cNvContentPartPr/>
                <p14:nvPr/>
              </p14:nvContentPartPr>
              <p14:xfrm>
                <a:off x="1294800" y="2442100"/>
                <a:ext cx="828360" cy="88920"/>
              </p14:xfrm>
            </p:contentPart>
          </mc:Choice>
          <mc:Fallback>
            <p:pic>
              <p:nvPicPr>
                <p:cNvPr id="77" name="Ink 76">
                  <a:extLst>
                    <a:ext uri="{FF2B5EF4-FFF2-40B4-BE49-F238E27FC236}">
                      <a16:creationId xmlns:a16="http://schemas.microsoft.com/office/drawing/2014/main" id="{2817FD8E-ECE7-4A16-F134-DA0CBB7E32CD}"/>
                    </a:ext>
                  </a:extLst>
                </p:cNvPr>
                <p:cNvPicPr/>
                <p:nvPr/>
              </p:nvPicPr>
              <p:blipFill>
                <a:blip r:embed="rId67"/>
                <a:stretch>
                  <a:fillRect/>
                </a:stretch>
              </p:blipFill>
              <p:spPr>
                <a:xfrm>
                  <a:off x="1276800" y="2424100"/>
                  <a:ext cx="864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8" name="Ink 77">
                  <a:extLst>
                    <a:ext uri="{FF2B5EF4-FFF2-40B4-BE49-F238E27FC236}">
                      <a16:creationId xmlns:a16="http://schemas.microsoft.com/office/drawing/2014/main" id="{8D2178FA-B325-DC88-F23C-AED18F4E2070}"/>
                    </a:ext>
                  </a:extLst>
                </p14:cNvPr>
                <p14:cNvContentPartPr/>
                <p14:nvPr/>
              </p14:nvContentPartPr>
              <p14:xfrm>
                <a:off x="510720" y="2489620"/>
                <a:ext cx="616680" cy="50760"/>
              </p14:xfrm>
            </p:contentPart>
          </mc:Choice>
          <mc:Fallback>
            <p:pic>
              <p:nvPicPr>
                <p:cNvPr id="78" name="Ink 77">
                  <a:extLst>
                    <a:ext uri="{FF2B5EF4-FFF2-40B4-BE49-F238E27FC236}">
                      <a16:creationId xmlns:a16="http://schemas.microsoft.com/office/drawing/2014/main" id="{8D2178FA-B325-DC88-F23C-AED18F4E2070}"/>
                    </a:ext>
                  </a:extLst>
                </p:cNvPr>
                <p:cNvPicPr/>
                <p:nvPr/>
              </p:nvPicPr>
              <p:blipFill>
                <a:blip r:embed="rId69"/>
                <a:stretch>
                  <a:fillRect/>
                </a:stretch>
              </p:blipFill>
              <p:spPr>
                <a:xfrm>
                  <a:off x="493080" y="2471620"/>
                  <a:ext cx="652320" cy="86400"/>
                </a:xfrm>
                <a:prstGeom prst="rect">
                  <a:avLst/>
                </a:prstGeom>
              </p:spPr>
            </p:pic>
          </mc:Fallback>
        </mc:AlternateContent>
      </p:grpSp>
      <p:grpSp>
        <p:nvGrpSpPr>
          <p:cNvPr id="86" name="Group 85">
            <a:extLst>
              <a:ext uri="{FF2B5EF4-FFF2-40B4-BE49-F238E27FC236}">
                <a16:creationId xmlns:a16="http://schemas.microsoft.com/office/drawing/2014/main" id="{529915F1-0CD1-BD28-EB83-72108B9FA510}"/>
              </a:ext>
            </a:extLst>
          </p:cNvPr>
          <p:cNvGrpSpPr/>
          <p:nvPr/>
        </p:nvGrpSpPr>
        <p:grpSpPr>
          <a:xfrm>
            <a:off x="6307080" y="2914060"/>
            <a:ext cx="2984400" cy="128160"/>
            <a:chOff x="6307080" y="2914060"/>
            <a:chExt cx="2984400" cy="128160"/>
          </a:xfrm>
        </p:grpSpPr>
        <mc:AlternateContent xmlns:mc="http://schemas.openxmlformats.org/markup-compatibility/2006">
          <mc:Choice xmlns:p14="http://schemas.microsoft.com/office/powerpoint/2010/main" Requires="p14">
            <p:contentPart p14:bwMode="auto" r:id="rId70">
              <p14:nvContentPartPr>
                <p14:cNvPr id="80" name="Ink 79">
                  <a:extLst>
                    <a:ext uri="{FF2B5EF4-FFF2-40B4-BE49-F238E27FC236}">
                      <a16:creationId xmlns:a16="http://schemas.microsoft.com/office/drawing/2014/main" id="{D979F37D-8DBF-92A7-4729-39E641C8D299}"/>
                    </a:ext>
                  </a:extLst>
                </p14:cNvPr>
                <p14:cNvContentPartPr/>
                <p14:nvPr/>
              </p14:nvContentPartPr>
              <p14:xfrm>
                <a:off x="8644920" y="2970580"/>
                <a:ext cx="646560" cy="27720"/>
              </p14:xfrm>
            </p:contentPart>
          </mc:Choice>
          <mc:Fallback>
            <p:pic>
              <p:nvPicPr>
                <p:cNvPr id="80" name="Ink 79">
                  <a:extLst>
                    <a:ext uri="{FF2B5EF4-FFF2-40B4-BE49-F238E27FC236}">
                      <a16:creationId xmlns:a16="http://schemas.microsoft.com/office/drawing/2014/main" id="{D979F37D-8DBF-92A7-4729-39E641C8D299}"/>
                    </a:ext>
                  </a:extLst>
                </p:cNvPr>
                <p:cNvPicPr/>
                <p:nvPr/>
              </p:nvPicPr>
              <p:blipFill>
                <a:blip r:embed="rId71"/>
                <a:stretch>
                  <a:fillRect/>
                </a:stretch>
              </p:blipFill>
              <p:spPr>
                <a:xfrm>
                  <a:off x="8626920" y="2952580"/>
                  <a:ext cx="682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1" name="Ink 80">
                  <a:extLst>
                    <a:ext uri="{FF2B5EF4-FFF2-40B4-BE49-F238E27FC236}">
                      <a16:creationId xmlns:a16="http://schemas.microsoft.com/office/drawing/2014/main" id="{E3D38106-EB77-E7EF-A420-63922EE3D56C}"/>
                    </a:ext>
                  </a:extLst>
                </p14:cNvPr>
                <p14:cNvContentPartPr/>
                <p14:nvPr/>
              </p14:nvContentPartPr>
              <p14:xfrm>
                <a:off x="7688040" y="2914060"/>
                <a:ext cx="707400" cy="38520"/>
              </p14:xfrm>
            </p:contentPart>
          </mc:Choice>
          <mc:Fallback>
            <p:pic>
              <p:nvPicPr>
                <p:cNvPr id="81" name="Ink 80">
                  <a:extLst>
                    <a:ext uri="{FF2B5EF4-FFF2-40B4-BE49-F238E27FC236}">
                      <a16:creationId xmlns:a16="http://schemas.microsoft.com/office/drawing/2014/main" id="{E3D38106-EB77-E7EF-A420-63922EE3D56C}"/>
                    </a:ext>
                  </a:extLst>
                </p:cNvPr>
                <p:cNvPicPr/>
                <p:nvPr/>
              </p:nvPicPr>
              <p:blipFill>
                <a:blip r:embed="rId73"/>
                <a:stretch>
                  <a:fillRect/>
                </a:stretch>
              </p:blipFill>
              <p:spPr>
                <a:xfrm>
                  <a:off x="7670040" y="2896420"/>
                  <a:ext cx="743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2" name="Ink 81">
                  <a:extLst>
                    <a:ext uri="{FF2B5EF4-FFF2-40B4-BE49-F238E27FC236}">
                      <a16:creationId xmlns:a16="http://schemas.microsoft.com/office/drawing/2014/main" id="{9FE6DB82-4FA9-7EB5-A2EF-D1111279EA3E}"/>
                    </a:ext>
                  </a:extLst>
                </p14:cNvPr>
                <p14:cNvContentPartPr/>
                <p14:nvPr/>
              </p14:nvContentPartPr>
              <p14:xfrm>
                <a:off x="6970200" y="2963380"/>
                <a:ext cx="472320" cy="11520"/>
              </p14:xfrm>
            </p:contentPart>
          </mc:Choice>
          <mc:Fallback>
            <p:pic>
              <p:nvPicPr>
                <p:cNvPr id="82" name="Ink 81">
                  <a:extLst>
                    <a:ext uri="{FF2B5EF4-FFF2-40B4-BE49-F238E27FC236}">
                      <a16:creationId xmlns:a16="http://schemas.microsoft.com/office/drawing/2014/main" id="{9FE6DB82-4FA9-7EB5-A2EF-D1111279EA3E}"/>
                    </a:ext>
                  </a:extLst>
                </p:cNvPr>
                <p:cNvPicPr/>
                <p:nvPr/>
              </p:nvPicPr>
              <p:blipFill>
                <a:blip r:embed="rId75"/>
                <a:stretch>
                  <a:fillRect/>
                </a:stretch>
              </p:blipFill>
              <p:spPr>
                <a:xfrm>
                  <a:off x="6952200" y="2945380"/>
                  <a:ext cx="5079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3" name="Ink 82">
                  <a:extLst>
                    <a:ext uri="{FF2B5EF4-FFF2-40B4-BE49-F238E27FC236}">
                      <a16:creationId xmlns:a16="http://schemas.microsoft.com/office/drawing/2014/main" id="{4571B2CE-8A84-A4BE-67BC-795A7E7612EA}"/>
                    </a:ext>
                  </a:extLst>
                </p14:cNvPr>
                <p14:cNvContentPartPr/>
                <p14:nvPr/>
              </p14:nvContentPartPr>
              <p14:xfrm>
                <a:off x="6307080" y="2921260"/>
                <a:ext cx="379800" cy="51840"/>
              </p14:xfrm>
            </p:contentPart>
          </mc:Choice>
          <mc:Fallback>
            <p:pic>
              <p:nvPicPr>
                <p:cNvPr id="83" name="Ink 82">
                  <a:extLst>
                    <a:ext uri="{FF2B5EF4-FFF2-40B4-BE49-F238E27FC236}">
                      <a16:creationId xmlns:a16="http://schemas.microsoft.com/office/drawing/2014/main" id="{4571B2CE-8A84-A4BE-67BC-795A7E7612EA}"/>
                    </a:ext>
                  </a:extLst>
                </p:cNvPr>
                <p:cNvPicPr/>
                <p:nvPr/>
              </p:nvPicPr>
              <p:blipFill>
                <a:blip r:embed="rId77"/>
                <a:stretch>
                  <a:fillRect/>
                </a:stretch>
              </p:blipFill>
              <p:spPr>
                <a:xfrm>
                  <a:off x="6289440" y="2903260"/>
                  <a:ext cx="415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5" name="Ink 84">
                  <a:extLst>
                    <a:ext uri="{FF2B5EF4-FFF2-40B4-BE49-F238E27FC236}">
                      <a16:creationId xmlns:a16="http://schemas.microsoft.com/office/drawing/2014/main" id="{8F2B4852-5910-15EF-4841-0401851EA1F5}"/>
                    </a:ext>
                  </a:extLst>
                </p14:cNvPr>
                <p14:cNvContentPartPr/>
                <p14:nvPr/>
              </p14:nvContentPartPr>
              <p14:xfrm>
                <a:off x="6331920" y="2915140"/>
                <a:ext cx="1119960" cy="127080"/>
              </p14:xfrm>
            </p:contentPart>
          </mc:Choice>
          <mc:Fallback>
            <p:pic>
              <p:nvPicPr>
                <p:cNvPr id="85" name="Ink 84">
                  <a:extLst>
                    <a:ext uri="{FF2B5EF4-FFF2-40B4-BE49-F238E27FC236}">
                      <a16:creationId xmlns:a16="http://schemas.microsoft.com/office/drawing/2014/main" id="{8F2B4852-5910-15EF-4841-0401851EA1F5}"/>
                    </a:ext>
                  </a:extLst>
                </p:cNvPr>
                <p:cNvPicPr/>
                <p:nvPr/>
              </p:nvPicPr>
              <p:blipFill>
                <a:blip r:embed="rId79"/>
                <a:stretch>
                  <a:fillRect/>
                </a:stretch>
              </p:blipFill>
              <p:spPr>
                <a:xfrm>
                  <a:off x="6314280" y="2897500"/>
                  <a:ext cx="115560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87" name="Ink 86">
                <a:extLst>
                  <a:ext uri="{FF2B5EF4-FFF2-40B4-BE49-F238E27FC236}">
                    <a16:creationId xmlns:a16="http://schemas.microsoft.com/office/drawing/2014/main" id="{0D6AD5EF-5D0B-154D-F9D9-69A59E5AE50E}"/>
                  </a:ext>
                </a:extLst>
              </p14:cNvPr>
              <p14:cNvContentPartPr/>
              <p14:nvPr/>
            </p14:nvContentPartPr>
            <p14:xfrm>
              <a:off x="5872560" y="760900"/>
              <a:ext cx="2250000" cy="469080"/>
            </p14:xfrm>
          </p:contentPart>
        </mc:Choice>
        <mc:Fallback>
          <p:pic>
            <p:nvPicPr>
              <p:cNvPr id="87" name="Ink 86">
                <a:extLst>
                  <a:ext uri="{FF2B5EF4-FFF2-40B4-BE49-F238E27FC236}">
                    <a16:creationId xmlns:a16="http://schemas.microsoft.com/office/drawing/2014/main" id="{0D6AD5EF-5D0B-154D-F9D9-69A59E5AE50E}"/>
                  </a:ext>
                </a:extLst>
              </p:cNvPr>
              <p:cNvPicPr/>
              <p:nvPr/>
            </p:nvPicPr>
            <p:blipFill>
              <a:blip r:embed="rId81"/>
              <a:stretch>
                <a:fillRect/>
              </a:stretch>
            </p:blipFill>
            <p:spPr>
              <a:xfrm>
                <a:off x="5854560" y="743260"/>
                <a:ext cx="228564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9" name="Ink 88">
                <a:extLst>
                  <a:ext uri="{FF2B5EF4-FFF2-40B4-BE49-F238E27FC236}">
                    <a16:creationId xmlns:a16="http://schemas.microsoft.com/office/drawing/2014/main" id="{3EEB0C78-9287-99F3-9FCF-642FC28A518B}"/>
                  </a:ext>
                </a:extLst>
              </p14:cNvPr>
              <p14:cNvContentPartPr/>
              <p14:nvPr/>
            </p14:nvContentPartPr>
            <p14:xfrm>
              <a:off x="6056520" y="780700"/>
              <a:ext cx="1610640" cy="473400"/>
            </p14:xfrm>
          </p:contentPart>
        </mc:Choice>
        <mc:Fallback>
          <p:pic>
            <p:nvPicPr>
              <p:cNvPr id="89" name="Ink 88">
                <a:extLst>
                  <a:ext uri="{FF2B5EF4-FFF2-40B4-BE49-F238E27FC236}">
                    <a16:creationId xmlns:a16="http://schemas.microsoft.com/office/drawing/2014/main" id="{3EEB0C78-9287-99F3-9FCF-642FC28A518B}"/>
                  </a:ext>
                </a:extLst>
              </p:cNvPr>
              <p:cNvPicPr/>
              <p:nvPr/>
            </p:nvPicPr>
            <p:blipFill>
              <a:blip r:embed="rId83"/>
              <a:stretch>
                <a:fillRect/>
              </a:stretch>
            </p:blipFill>
            <p:spPr>
              <a:xfrm>
                <a:off x="6038880" y="763060"/>
                <a:ext cx="1646280" cy="509040"/>
              </a:xfrm>
              <a:prstGeom prst="rect">
                <a:avLst/>
              </a:prstGeom>
            </p:spPr>
          </p:pic>
        </mc:Fallback>
      </mc:AlternateContent>
      <p:grpSp>
        <p:nvGrpSpPr>
          <p:cNvPr id="92" name="Group 91">
            <a:extLst>
              <a:ext uri="{FF2B5EF4-FFF2-40B4-BE49-F238E27FC236}">
                <a16:creationId xmlns:a16="http://schemas.microsoft.com/office/drawing/2014/main" id="{8D823EAE-A1DA-FDE9-5908-3929F2F8A5D9}"/>
              </a:ext>
            </a:extLst>
          </p:cNvPr>
          <p:cNvGrpSpPr/>
          <p:nvPr/>
        </p:nvGrpSpPr>
        <p:grpSpPr>
          <a:xfrm>
            <a:off x="939480" y="606820"/>
            <a:ext cx="8171640" cy="663840"/>
            <a:chOff x="939480" y="606820"/>
            <a:chExt cx="8171640" cy="663840"/>
          </a:xfrm>
        </p:grpSpPr>
        <mc:AlternateContent xmlns:mc="http://schemas.openxmlformats.org/markup-compatibility/2006">
          <mc:Choice xmlns:p14="http://schemas.microsoft.com/office/powerpoint/2010/main" Requires="p14">
            <p:contentPart p14:bwMode="auto" r:id="rId84">
              <p14:nvContentPartPr>
                <p14:cNvPr id="4" name="Ink 3">
                  <a:extLst>
                    <a:ext uri="{FF2B5EF4-FFF2-40B4-BE49-F238E27FC236}">
                      <a16:creationId xmlns:a16="http://schemas.microsoft.com/office/drawing/2014/main" id="{E53916E8-9DDB-7692-06E6-E013884B727F}"/>
                    </a:ext>
                  </a:extLst>
                </p14:cNvPr>
                <p14:cNvContentPartPr/>
                <p14:nvPr/>
              </p14:nvContentPartPr>
              <p14:xfrm>
                <a:off x="8660040" y="606820"/>
                <a:ext cx="451080" cy="31320"/>
              </p14:xfrm>
            </p:contentPart>
          </mc:Choice>
          <mc:Fallback>
            <p:pic>
              <p:nvPicPr>
                <p:cNvPr id="4" name="Ink 3">
                  <a:extLst>
                    <a:ext uri="{FF2B5EF4-FFF2-40B4-BE49-F238E27FC236}">
                      <a16:creationId xmlns:a16="http://schemas.microsoft.com/office/drawing/2014/main" id="{E53916E8-9DDB-7692-06E6-E013884B727F}"/>
                    </a:ext>
                  </a:extLst>
                </p:cNvPr>
                <p:cNvPicPr/>
                <p:nvPr/>
              </p:nvPicPr>
              <p:blipFill>
                <a:blip r:embed="rId85"/>
                <a:stretch>
                  <a:fillRect/>
                </a:stretch>
              </p:blipFill>
              <p:spPr>
                <a:xfrm>
                  <a:off x="8642400" y="588820"/>
                  <a:ext cx="486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 name="Ink 4">
                  <a:extLst>
                    <a:ext uri="{FF2B5EF4-FFF2-40B4-BE49-F238E27FC236}">
                      <a16:creationId xmlns:a16="http://schemas.microsoft.com/office/drawing/2014/main" id="{FDF78516-4036-5232-FDBB-0E54CB5F0F64}"/>
                    </a:ext>
                  </a:extLst>
                </p14:cNvPr>
                <p14:cNvContentPartPr/>
                <p14:nvPr/>
              </p14:nvContentPartPr>
              <p14:xfrm>
                <a:off x="7235880" y="656140"/>
                <a:ext cx="860040" cy="33120"/>
              </p14:xfrm>
            </p:contentPart>
          </mc:Choice>
          <mc:Fallback>
            <p:pic>
              <p:nvPicPr>
                <p:cNvPr id="5" name="Ink 4">
                  <a:extLst>
                    <a:ext uri="{FF2B5EF4-FFF2-40B4-BE49-F238E27FC236}">
                      <a16:creationId xmlns:a16="http://schemas.microsoft.com/office/drawing/2014/main" id="{FDF78516-4036-5232-FDBB-0E54CB5F0F64}"/>
                    </a:ext>
                  </a:extLst>
                </p:cNvPr>
                <p:cNvPicPr/>
                <p:nvPr/>
              </p:nvPicPr>
              <p:blipFill>
                <a:blip r:embed="rId87"/>
                <a:stretch>
                  <a:fillRect/>
                </a:stretch>
              </p:blipFill>
              <p:spPr>
                <a:xfrm>
                  <a:off x="7218240" y="638500"/>
                  <a:ext cx="895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 name="Ink 6">
                  <a:extLst>
                    <a:ext uri="{FF2B5EF4-FFF2-40B4-BE49-F238E27FC236}">
                      <a16:creationId xmlns:a16="http://schemas.microsoft.com/office/drawing/2014/main" id="{042D1753-1D0F-D938-4028-9E06E3BD5796}"/>
                    </a:ext>
                  </a:extLst>
                </p14:cNvPr>
                <p14:cNvContentPartPr/>
                <p14:nvPr/>
              </p14:nvContentPartPr>
              <p14:xfrm>
                <a:off x="6204480" y="737860"/>
                <a:ext cx="487080" cy="21240"/>
              </p14:xfrm>
            </p:contentPart>
          </mc:Choice>
          <mc:Fallback>
            <p:pic>
              <p:nvPicPr>
                <p:cNvPr id="7" name="Ink 6">
                  <a:extLst>
                    <a:ext uri="{FF2B5EF4-FFF2-40B4-BE49-F238E27FC236}">
                      <a16:creationId xmlns:a16="http://schemas.microsoft.com/office/drawing/2014/main" id="{042D1753-1D0F-D938-4028-9E06E3BD5796}"/>
                    </a:ext>
                  </a:extLst>
                </p:cNvPr>
                <p:cNvPicPr/>
                <p:nvPr/>
              </p:nvPicPr>
              <p:blipFill>
                <a:blip r:embed="rId89"/>
                <a:stretch>
                  <a:fillRect/>
                </a:stretch>
              </p:blipFill>
              <p:spPr>
                <a:xfrm>
                  <a:off x="6186480" y="720220"/>
                  <a:ext cx="522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 name="Ink 8">
                  <a:extLst>
                    <a:ext uri="{FF2B5EF4-FFF2-40B4-BE49-F238E27FC236}">
                      <a16:creationId xmlns:a16="http://schemas.microsoft.com/office/drawing/2014/main" id="{A87F56C4-5AD1-6382-00F2-275B0BD3B7AA}"/>
                    </a:ext>
                  </a:extLst>
                </p14:cNvPr>
                <p14:cNvContentPartPr/>
                <p14:nvPr/>
              </p14:nvContentPartPr>
              <p14:xfrm>
                <a:off x="5606160" y="648580"/>
                <a:ext cx="424440" cy="24480"/>
              </p14:xfrm>
            </p:contentPart>
          </mc:Choice>
          <mc:Fallback>
            <p:pic>
              <p:nvPicPr>
                <p:cNvPr id="9" name="Ink 8">
                  <a:extLst>
                    <a:ext uri="{FF2B5EF4-FFF2-40B4-BE49-F238E27FC236}">
                      <a16:creationId xmlns:a16="http://schemas.microsoft.com/office/drawing/2014/main" id="{A87F56C4-5AD1-6382-00F2-275B0BD3B7AA}"/>
                    </a:ext>
                  </a:extLst>
                </p:cNvPr>
                <p:cNvPicPr/>
                <p:nvPr/>
              </p:nvPicPr>
              <p:blipFill>
                <a:blip r:embed="rId91"/>
                <a:stretch>
                  <a:fillRect/>
                </a:stretch>
              </p:blipFill>
              <p:spPr>
                <a:xfrm>
                  <a:off x="5588160" y="630940"/>
                  <a:ext cx="4600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 name="Ink 11">
                  <a:extLst>
                    <a:ext uri="{FF2B5EF4-FFF2-40B4-BE49-F238E27FC236}">
                      <a16:creationId xmlns:a16="http://schemas.microsoft.com/office/drawing/2014/main" id="{0E0FE031-65BD-F516-A325-D2A4DBB83CB5}"/>
                    </a:ext>
                  </a:extLst>
                </p14:cNvPr>
                <p14:cNvContentPartPr/>
                <p14:nvPr/>
              </p14:nvContentPartPr>
              <p14:xfrm>
                <a:off x="8352960" y="1109740"/>
                <a:ext cx="335520" cy="66960"/>
              </p14:xfrm>
            </p:contentPart>
          </mc:Choice>
          <mc:Fallback>
            <p:pic>
              <p:nvPicPr>
                <p:cNvPr id="12" name="Ink 11">
                  <a:extLst>
                    <a:ext uri="{FF2B5EF4-FFF2-40B4-BE49-F238E27FC236}">
                      <a16:creationId xmlns:a16="http://schemas.microsoft.com/office/drawing/2014/main" id="{0E0FE031-65BD-F516-A325-D2A4DBB83CB5}"/>
                    </a:ext>
                  </a:extLst>
                </p:cNvPr>
                <p:cNvPicPr/>
                <p:nvPr/>
              </p:nvPicPr>
              <p:blipFill>
                <a:blip r:embed="rId93"/>
                <a:stretch>
                  <a:fillRect/>
                </a:stretch>
              </p:blipFill>
              <p:spPr>
                <a:xfrm>
                  <a:off x="8335320" y="1092100"/>
                  <a:ext cx="371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 name="Ink 12">
                  <a:extLst>
                    <a:ext uri="{FF2B5EF4-FFF2-40B4-BE49-F238E27FC236}">
                      <a16:creationId xmlns:a16="http://schemas.microsoft.com/office/drawing/2014/main" id="{1D9A6F23-092F-0147-0EA9-8BE9517726B4}"/>
                    </a:ext>
                  </a:extLst>
                </p14:cNvPr>
                <p14:cNvContentPartPr/>
                <p14:nvPr/>
              </p14:nvContentPartPr>
              <p14:xfrm>
                <a:off x="7963800" y="1125580"/>
                <a:ext cx="328680" cy="33840"/>
              </p14:xfrm>
            </p:contentPart>
          </mc:Choice>
          <mc:Fallback>
            <p:pic>
              <p:nvPicPr>
                <p:cNvPr id="13" name="Ink 12">
                  <a:extLst>
                    <a:ext uri="{FF2B5EF4-FFF2-40B4-BE49-F238E27FC236}">
                      <a16:creationId xmlns:a16="http://schemas.microsoft.com/office/drawing/2014/main" id="{1D9A6F23-092F-0147-0EA9-8BE9517726B4}"/>
                    </a:ext>
                  </a:extLst>
                </p:cNvPr>
                <p:cNvPicPr/>
                <p:nvPr/>
              </p:nvPicPr>
              <p:blipFill>
                <a:blip r:embed="rId95"/>
                <a:stretch>
                  <a:fillRect/>
                </a:stretch>
              </p:blipFill>
              <p:spPr>
                <a:xfrm>
                  <a:off x="7945800" y="1107580"/>
                  <a:ext cx="364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4" name="Ink 13">
                  <a:extLst>
                    <a:ext uri="{FF2B5EF4-FFF2-40B4-BE49-F238E27FC236}">
                      <a16:creationId xmlns:a16="http://schemas.microsoft.com/office/drawing/2014/main" id="{4B7DDC60-67CB-073A-02E4-3AE450B6031D}"/>
                    </a:ext>
                  </a:extLst>
                </p14:cNvPr>
                <p14:cNvContentPartPr/>
                <p14:nvPr/>
              </p14:nvContentPartPr>
              <p14:xfrm>
                <a:off x="7085040" y="1213060"/>
                <a:ext cx="698040" cy="17280"/>
              </p14:xfrm>
            </p:contentPart>
          </mc:Choice>
          <mc:Fallback>
            <p:pic>
              <p:nvPicPr>
                <p:cNvPr id="14" name="Ink 13">
                  <a:extLst>
                    <a:ext uri="{FF2B5EF4-FFF2-40B4-BE49-F238E27FC236}">
                      <a16:creationId xmlns:a16="http://schemas.microsoft.com/office/drawing/2014/main" id="{4B7DDC60-67CB-073A-02E4-3AE450B6031D}"/>
                    </a:ext>
                  </a:extLst>
                </p:cNvPr>
                <p:cNvPicPr/>
                <p:nvPr/>
              </p:nvPicPr>
              <p:blipFill>
                <a:blip r:embed="rId97"/>
                <a:stretch>
                  <a:fillRect/>
                </a:stretch>
              </p:blipFill>
              <p:spPr>
                <a:xfrm>
                  <a:off x="7067400" y="1195420"/>
                  <a:ext cx="733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5" name="Ink 14">
                  <a:extLst>
                    <a:ext uri="{FF2B5EF4-FFF2-40B4-BE49-F238E27FC236}">
                      <a16:creationId xmlns:a16="http://schemas.microsoft.com/office/drawing/2014/main" id="{FE2BA92F-D7B5-975B-B607-45FC658C4F54}"/>
                    </a:ext>
                  </a:extLst>
                </p14:cNvPr>
                <p14:cNvContentPartPr/>
                <p14:nvPr/>
              </p14:nvContentPartPr>
              <p14:xfrm>
                <a:off x="6334440" y="1231780"/>
                <a:ext cx="640800" cy="38880"/>
              </p14:xfrm>
            </p:contentPart>
          </mc:Choice>
          <mc:Fallback>
            <p:pic>
              <p:nvPicPr>
                <p:cNvPr id="15" name="Ink 14">
                  <a:extLst>
                    <a:ext uri="{FF2B5EF4-FFF2-40B4-BE49-F238E27FC236}">
                      <a16:creationId xmlns:a16="http://schemas.microsoft.com/office/drawing/2014/main" id="{FE2BA92F-D7B5-975B-B607-45FC658C4F54}"/>
                    </a:ext>
                  </a:extLst>
                </p:cNvPr>
                <p:cNvPicPr/>
                <p:nvPr/>
              </p:nvPicPr>
              <p:blipFill>
                <a:blip r:embed="rId99"/>
                <a:stretch>
                  <a:fillRect/>
                </a:stretch>
              </p:blipFill>
              <p:spPr>
                <a:xfrm>
                  <a:off x="6316800" y="1214140"/>
                  <a:ext cx="676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6" name="Ink 15">
                  <a:extLst>
                    <a:ext uri="{FF2B5EF4-FFF2-40B4-BE49-F238E27FC236}">
                      <a16:creationId xmlns:a16="http://schemas.microsoft.com/office/drawing/2014/main" id="{DBBE928E-F741-9F24-9224-2BFE88D76A28}"/>
                    </a:ext>
                  </a:extLst>
                </p14:cNvPr>
                <p14:cNvContentPartPr/>
                <p14:nvPr/>
              </p14:nvContentPartPr>
              <p14:xfrm>
                <a:off x="5792280" y="1169500"/>
                <a:ext cx="333720" cy="26640"/>
              </p14:xfrm>
            </p:contentPart>
          </mc:Choice>
          <mc:Fallback>
            <p:pic>
              <p:nvPicPr>
                <p:cNvPr id="16" name="Ink 15">
                  <a:extLst>
                    <a:ext uri="{FF2B5EF4-FFF2-40B4-BE49-F238E27FC236}">
                      <a16:creationId xmlns:a16="http://schemas.microsoft.com/office/drawing/2014/main" id="{DBBE928E-F741-9F24-9224-2BFE88D76A28}"/>
                    </a:ext>
                  </a:extLst>
                </p:cNvPr>
                <p:cNvPicPr/>
                <p:nvPr/>
              </p:nvPicPr>
              <p:blipFill>
                <a:blip r:embed="rId101"/>
                <a:stretch>
                  <a:fillRect/>
                </a:stretch>
              </p:blipFill>
              <p:spPr>
                <a:xfrm>
                  <a:off x="5774640" y="1151500"/>
                  <a:ext cx="369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 name="Ink 16">
                  <a:extLst>
                    <a:ext uri="{FF2B5EF4-FFF2-40B4-BE49-F238E27FC236}">
                      <a16:creationId xmlns:a16="http://schemas.microsoft.com/office/drawing/2014/main" id="{2FD66FC9-DAE6-6596-29A0-6BA24650257B}"/>
                    </a:ext>
                  </a:extLst>
                </p14:cNvPr>
                <p14:cNvContentPartPr/>
                <p14:nvPr/>
              </p14:nvContentPartPr>
              <p14:xfrm>
                <a:off x="4958880" y="1222780"/>
                <a:ext cx="700920" cy="42480"/>
              </p14:xfrm>
            </p:contentPart>
          </mc:Choice>
          <mc:Fallback>
            <p:pic>
              <p:nvPicPr>
                <p:cNvPr id="17" name="Ink 16">
                  <a:extLst>
                    <a:ext uri="{FF2B5EF4-FFF2-40B4-BE49-F238E27FC236}">
                      <a16:creationId xmlns:a16="http://schemas.microsoft.com/office/drawing/2014/main" id="{2FD66FC9-DAE6-6596-29A0-6BA24650257B}"/>
                    </a:ext>
                  </a:extLst>
                </p:cNvPr>
                <p:cNvPicPr/>
                <p:nvPr/>
              </p:nvPicPr>
              <p:blipFill>
                <a:blip r:embed="rId103"/>
                <a:stretch>
                  <a:fillRect/>
                </a:stretch>
              </p:blipFill>
              <p:spPr>
                <a:xfrm>
                  <a:off x="4941240" y="1204780"/>
                  <a:ext cx="736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9" name="Ink 18">
                  <a:extLst>
                    <a:ext uri="{FF2B5EF4-FFF2-40B4-BE49-F238E27FC236}">
                      <a16:creationId xmlns:a16="http://schemas.microsoft.com/office/drawing/2014/main" id="{DC7EE10B-69DD-18AB-0476-50F9DC957E08}"/>
                    </a:ext>
                  </a:extLst>
                </p14:cNvPr>
                <p14:cNvContentPartPr/>
                <p14:nvPr/>
              </p14:nvContentPartPr>
              <p14:xfrm>
                <a:off x="4244640" y="1160500"/>
                <a:ext cx="631440" cy="75600"/>
              </p14:xfrm>
            </p:contentPart>
          </mc:Choice>
          <mc:Fallback>
            <p:pic>
              <p:nvPicPr>
                <p:cNvPr id="19" name="Ink 18">
                  <a:extLst>
                    <a:ext uri="{FF2B5EF4-FFF2-40B4-BE49-F238E27FC236}">
                      <a16:creationId xmlns:a16="http://schemas.microsoft.com/office/drawing/2014/main" id="{DC7EE10B-69DD-18AB-0476-50F9DC957E08}"/>
                    </a:ext>
                  </a:extLst>
                </p:cNvPr>
                <p:cNvPicPr/>
                <p:nvPr/>
              </p:nvPicPr>
              <p:blipFill>
                <a:blip r:embed="rId105"/>
                <a:stretch>
                  <a:fillRect/>
                </a:stretch>
              </p:blipFill>
              <p:spPr>
                <a:xfrm>
                  <a:off x="4226640" y="1142860"/>
                  <a:ext cx="667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0" name="Ink 19">
                  <a:extLst>
                    <a:ext uri="{FF2B5EF4-FFF2-40B4-BE49-F238E27FC236}">
                      <a16:creationId xmlns:a16="http://schemas.microsoft.com/office/drawing/2014/main" id="{57B50485-6E59-B95C-24DB-6D4BF1477E50}"/>
                    </a:ext>
                  </a:extLst>
                </p14:cNvPr>
                <p14:cNvContentPartPr/>
                <p14:nvPr/>
              </p14:nvContentPartPr>
              <p14:xfrm>
                <a:off x="3143400" y="1136740"/>
                <a:ext cx="970560" cy="90360"/>
              </p14:xfrm>
            </p:contentPart>
          </mc:Choice>
          <mc:Fallback>
            <p:pic>
              <p:nvPicPr>
                <p:cNvPr id="20" name="Ink 19">
                  <a:extLst>
                    <a:ext uri="{FF2B5EF4-FFF2-40B4-BE49-F238E27FC236}">
                      <a16:creationId xmlns:a16="http://schemas.microsoft.com/office/drawing/2014/main" id="{57B50485-6E59-B95C-24DB-6D4BF1477E50}"/>
                    </a:ext>
                  </a:extLst>
                </p:cNvPr>
                <p:cNvPicPr/>
                <p:nvPr/>
              </p:nvPicPr>
              <p:blipFill>
                <a:blip r:embed="rId107"/>
                <a:stretch>
                  <a:fillRect/>
                </a:stretch>
              </p:blipFill>
              <p:spPr>
                <a:xfrm>
                  <a:off x="3125760" y="1118740"/>
                  <a:ext cx="1006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2" name="Ink 21">
                  <a:extLst>
                    <a:ext uri="{FF2B5EF4-FFF2-40B4-BE49-F238E27FC236}">
                      <a16:creationId xmlns:a16="http://schemas.microsoft.com/office/drawing/2014/main" id="{B8A042D4-22EC-06CD-C6A6-FCAF8E6541B7}"/>
                    </a:ext>
                  </a:extLst>
                </p14:cNvPr>
                <p14:cNvContentPartPr/>
                <p14:nvPr/>
              </p14:nvContentPartPr>
              <p14:xfrm>
                <a:off x="2697360" y="1188940"/>
                <a:ext cx="294840" cy="13320"/>
              </p14:xfrm>
            </p:contentPart>
          </mc:Choice>
          <mc:Fallback>
            <p:pic>
              <p:nvPicPr>
                <p:cNvPr id="22" name="Ink 21">
                  <a:extLst>
                    <a:ext uri="{FF2B5EF4-FFF2-40B4-BE49-F238E27FC236}">
                      <a16:creationId xmlns:a16="http://schemas.microsoft.com/office/drawing/2014/main" id="{B8A042D4-22EC-06CD-C6A6-FCAF8E6541B7}"/>
                    </a:ext>
                  </a:extLst>
                </p:cNvPr>
                <p:cNvPicPr/>
                <p:nvPr/>
              </p:nvPicPr>
              <p:blipFill>
                <a:blip r:embed="rId109"/>
                <a:stretch>
                  <a:fillRect/>
                </a:stretch>
              </p:blipFill>
              <p:spPr>
                <a:xfrm>
                  <a:off x="2679720" y="1171300"/>
                  <a:ext cx="330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3" name="Ink 22">
                  <a:extLst>
                    <a:ext uri="{FF2B5EF4-FFF2-40B4-BE49-F238E27FC236}">
                      <a16:creationId xmlns:a16="http://schemas.microsoft.com/office/drawing/2014/main" id="{C0F29B34-9043-C3CF-168A-CD76123EFED3}"/>
                    </a:ext>
                  </a:extLst>
                </p14:cNvPr>
                <p14:cNvContentPartPr/>
                <p14:nvPr/>
              </p14:nvContentPartPr>
              <p14:xfrm>
                <a:off x="2021280" y="1169860"/>
                <a:ext cx="483840" cy="28800"/>
              </p14:xfrm>
            </p:contentPart>
          </mc:Choice>
          <mc:Fallback>
            <p:pic>
              <p:nvPicPr>
                <p:cNvPr id="23" name="Ink 22">
                  <a:extLst>
                    <a:ext uri="{FF2B5EF4-FFF2-40B4-BE49-F238E27FC236}">
                      <a16:creationId xmlns:a16="http://schemas.microsoft.com/office/drawing/2014/main" id="{C0F29B34-9043-C3CF-168A-CD76123EFED3}"/>
                    </a:ext>
                  </a:extLst>
                </p:cNvPr>
                <p:cNvPicPr/>
                <p:nvPr/>
              </p:nvPicPr>
              <p:blipFill>
                <a:blip r:embed="rId111"/>
                <a:stretch>
                  <a:fillRect/>
                </a:stretch>
              </p:blipFill>
              <p:spPr>
                <a:xfrm>
                  <a:off x="2003280" y="1152220"/>
                  <a:ext cx="519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5" name="Ink 24">
                  <a:extLst>
                    <a:ext uri="{FF2B5EF4-FFF2-40B4-BE49-F238E27FC236}">
                      <a16:creationId xmlns:a16="http://schemas.microsoft.com/office/drawing/2014/main" id="{BE7DA66D-64F4-553C-D15E-16C0764B7E90}"/>
                    </a:ext>
                  </a:extLst>
                </p14:cNvPr>
                <p14:cNvContentPartPr/>
                <p14:nvPr/>
              </p14:nvContentPartPr>
              <p14:xfrm>
                <a:off x="1524840" y="1141780"/>
                <a:ext cx="313560" cy="56160"/>
              </p14:xfrm>
            </p:contentPart>
          </mc:Choice>
          <mc:Fallback>
            <p:pic>
              <p:nvPicPr>
                <p:cNvPr id="25" name="Ink 24">
                  <a:extLst>
                    <a:ext uri="{FF2B5EF4-FFF2-40B4-BE49-F238E27FC236}">
                      <a16:creationId xmlns:a16="http://schemas.microsoft.com/office/drawing/2014/main" id="{BE7DA66D-64F4-553C-D15E-16C0764B7E90}"/>
                    </a:ext>
                  </a:extLst>
                </p:cNvPr>
                <p:cNvPicPr/>
                <p:nvPr/>
              </p:nvPicPr>
              <p:blipFill>
                <a:blip r:embed="rId113"/>
                <a:stretch>
                  <a:fillRect/>
                </a:stretch>
              </p:blipFill>
              <p:spPr>
                <a:xfrm>
                  <a:off x="1507200" y="1124140"/>
                  <a:ext cx="349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6" name="Ink 25">
                  <a:extLst>
                    <a:ext uri="{FF2B5EF4-FFF2-40B4-BE49-F238E27FC236}">
                      <a16:creationId xmlns:a16="http://schemas.microsoft.com/office/drawing/2014/main" id="{12F34899-897E-84F8-CBDC-8A9E320B826D}"/>
                    </a:ext>
                  </a:extLst>
                </p14:cNvPr>
                <p14:cNvContentPartPr/>
                <p14:nvPr/>
              </p14:nvContentPartPr>
              <p14:xfrm>
                <a:off x="939480" y="1160500"/>
                <a:ext cx="399600" cy="33120"/>
              </p14:xfrm>
            </p:contentPart>
          </mc:Choice>
          <mc:Fallback>
            <p:pic>
              <p:nvPicPr>
                <p:cNvPr id="26" name="Ink 25">
                  <a:extLst>
                    <a:ext uri="{FF2B5EF4-FFF2-40B4-BE49-F238E27FC236}">
                      <a16:creationId xmlns:a16="http://schemas.microsoft.com/office/drawing/2014/main" id="{12F34899-897E-84F8-CBDC-8A9E320B826D}"/>
                    </a:ext>
                  </a:extLst>
                </p:cNvPr>
                <p:cNvPicPr/>
                <p:nvPr/>
              </p:nvPicPr>
              <p:blipFill>
                <a:blip r:embed="rId115"/>
                <a:stretch>
                  <a:fillRect/>
                </a:stretch>
              </p:blipFill>
              <p:spPr>
                <a:xfrm>
                  <a:off x="921480" y="1142500"/>
                  <a:ext cx="435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1" name="Ink 90">
                  <a:extLst>
                    <a:ext uri="{FF2B5EF4-FFF2-40B4-BE49-F238E27FC236}">
                      <a16:creationId xmlns:a16="http://schemas.microsoft.com/office/drawing/2014/main" id="{5F6979F4-14EC-6A2E-C43C-AFB07C68DA51}"/>
                    </a:ext>
                  </a:extLst>
                </p14:cNvPr>
                <p14:cNvContentPartPr/>
                <p14:nvPr/>
              </p14:nvContentPartPr>
              <p14:xfrm>
                <a:off x="6339840" y="737860"/>
                <a:ext cx="715680" cy="461520"/>
              </p14:xfrm>
            </p:contentPart>
          </mc:Choice>
          <mc:Fallback>
            <p:pic>
              <p:nvPicPr>
                <p:cNvPr id="91" name="Ink 90">
                  <a:extLst>
                    <a:ext uri="{FF2B5EF4-FFF2-40B4-BE49-F238E27FC236}">
                      <a16:creationId xmlns:a16="http://schemas.microsoft.com/office/drawing/2014/main" id="{5F6979F4-14EC-6A2E-C43C-AFB07C68DA51}"/>
                    </a:ext>
                  </a:extLst>
                </p:cNvPr>
                <p:cNvPicPr/>
                <p:nvPr/>
              </p:nvPicPr>
              <p:blipFill>
                <a:blip r:embed="rId117"/>
                <a:stretch>
                  <a:fillRect/>
                </a:stretch>
              </p:blipFill>
              <p:spPr>
                <a:xfrm>
                  <a:off x="6322200" y="719860"/>
                  <a:ext cx="751320" cy="497160"/>
                </a:xfrm>
                <a:prstGeom prst="rect">
                  <a:avLst/>
                </a:prstGeom>
              </p:spPr>
            </p:pic>
          </mc:Fallback>
        </mc:AlternateContent>
      </p:grpSp>
      <p:grpSp>
        <p:nvGrpSpPr>
          <p:cNvPr id="95" name="Group 94">
            <a:extLst>
              <a:ext uri="{FF2B5EF4-FFF2-40B4-BE49-F238E27FC236}">
                <a16:creationId xmlns:a16="http://schemas.microsoft.com/office/drawing/2014/main" id="{57CCB4A9-65C0-4DE0-47F3-4F04DA298309}"/>
              </a:ext>
            </a:extLst>
          </p:cNvPr>
          <p:cNvGrpSpPr/>
          <p:nvPr/>
        </p:nvGrpSpPr>
        <p:grpSpPr>
          <a:xfrm>
            <a:off x="1269240" y="1596820"/>
            <a:ext cx="3007800" cy="150840"/>
            <a:chOff x="1269240" y="1596820"/>
            <a:chExt cx="3007800" cy="150840"/>
          </a:xfrm>
        </p:grpSpPr>
        <mc:AlternateContent xmlns:mc="http://schemas.openxmlformats.org/markup-compatibility/2006">
          <mc:Choice xmlns:p14="http://schemas.microsoft.com/office/powerpoint/2010/main" Requires="p14">
            <p:contentPart p14:bwMode="auto" r:id="rId118">
              <p14:nvContentPartPr>
                <p14:cNvPr id="39" name="Ink 38">
                  <a:extLst>
                    <a:ext uri="{FF2B5EF4-FFF2-40B4-BE49-F238E27FC236}">
                      <a16:creationId xmlns:a16="http://schemas.microsoft.com/office/drawing/2014/main" id="{77DB505E-0741-1509-28F5-F28312F8D68C}"/>
                    </a:ext>
                  </a:extLst>
                </p14:cNvPr>
                <p14:cNvContentPartPr/>
                <p14:nvPr/>
              </p14:nvContentPartPr>
              <p14:xfrm>
                <a:off x="4065000" y="1607980"/>
                <a:ext cx="212040" cy="46080"/>
              </p14:xfrm>
            </p:contentPart>
          </mc:Choice>
          <mc:Fallback>
            <p:pic>
              <p:nvPicPr>
                <p:cNvPr id="39" name="Ink 38">
                  <a:extLst>
                    <a:ext uri="{FF2B5EF4-FFF2-40B4-BE49-F238E27FC236}">
                      <a16:creationId xmlns:a16="http://schemas.microsoft.com/office/drawing/2014/main" id="{77DB505E-0741-1509-28F5-F28312F8D68C}"/>
                    </a:ext>
                  </a:extLst>
                </p:cNvPr>
                <p:cNvPicPr/>
                <p:nvPr/>
              </p:nvPicPr>
              <p:blipFill>
                <a:blip r:embed="rId119"/>
                <a:stretch>
                  <a:fillRect/>
                </a:stretch>
              </p:blipFill>
              <p:spPr>
                <a:xfrm>
                  <a:off x="4047000" y="1590340"/>
                  <a:ext cx="247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0" name="Ink 39">
                  <a:extLst>
                    <a:ext uri="{FF2B5EF4-FFF2-40B4-BE49-F238E27FC236}">
                      <a16:creationId xmlns:a16="http://schemas.microsoft.com/office/drawing/2014/main" id="{3E67E793-4830-691A-735A-B49FD3141FC3}"/>
                    </a:ext>
                  </a:extLst>
                </p14:cNvPr>
                <p14:cNvContentPartPr/>
                <p14:nvPr/>
              </p14:nvContentPartPr>
              <p14:xfrm>
                <a:off x="3349680" y="1624540"/>
                <a:ext cx="407160" cy="42120"/>
              </p14:xfrm>
            </p:contentPart>
          </mc:Choice>
          <mc:Fallback>
            <p:pic>
              <p:nvPicPr>
                <p:cNvPr id="40" name="Ink 39">
                  <a:extLst>
                    <a:ext uri="{FF2B5EF4-FFF2-40B4-BE49-F238E27FC236}">
                      <a16:creationId xmlns:a16="http://schemas.microsoft.com/office/drawing/2014/main" id="{3E67E793-4830-691A-735A-B49FD3141FC3}"/>
                    </a:ext>
                  </a:extLst>
                </p:cNvPr>
                <p:cNvPicPr/>
                <p:nvPr/>
              </p:nvPicPr>
              <p:blipFill>
                <a:blip r:embed="rId121"/>
                <a:stretch>
                  <a:fillRect/>
                </a:stretch>
              </p:blipFill>
              <p:spPr>
                <a:xfrm>
                  <a:off x="3332040" y="1606900"/>
                  <a:ext cx="442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1" name="Ink 40">
                  <a:extLst>
                    <a:ext uri="{FF2B5EF4-FFF2-40B4-BE49-F238E27FC236}">
                      <a16:creationId xmlns:a16="http://schemas.microsoft.com/office/drawing/2014/main" id="{1BFB06F0-0B26-FCF5-095D-C4945BDA0332}"/>
                    </a:ext>
                  </a:extLst>
                </p14:cNvPr>
                <p14:cNvContentPartPr/>
                <p14:nvPr/>
              </p14:nvContentPartPr>
              <p14:xfrm>
                <a:off x="2867640" y="1602220"/>
                <a:ext cx="353520" cy="90720"/>
              </p14:xfrm>
            </p:contentPart>
          </mc:Choice>
          <mc:Fallback>
            <p:pic>
              <p:nvPicPr>
                <p:cNvPr id="41" name="Ink 40">
                  <a:extLst>
                    <a:ext uri="{FF2B5EF4-FFF2-40B4-BE49-F238E27FC236}">
                      <a16:creationId xmlns:a16="http://schemas.microsoft.com/office/drawing/2014/main" id="{1BFB06F0-0B26-FCF5-095D-C4945BDA0332}"/>
                    </a:ext>
                  </a:extLst>
                </p:cNvPr>
                <p:cNvPicPr/>
                <p:nvPr/>
              </p:nvPicPr>
              <p:blipFill>
                <a:blip r:embed="rId123"/>
                <a:stretch>
                  <a:fillRect/>
                </a:stretch>
              </p:blipFill>
              <p:spPr>
                <a:xfrm>
                  <a:off x="2850000" y="1584580"/>
                  <a:ext cx="389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2" name="Ink 41">
                  <a:extLst>
                    <a:ext uri="{FF2B5EF4-FFF2-40B4-BE49-F238E27FC236}">
                      <a16:creationId xmlns:a16="http://schemas.microsoft.com/office/drawing/2014/main" id="{73021D33-92C2-C8E4-43BC-C9DAAE74C148}"/>
                    </a:ext>
                  </a:extLst>
                </p14:cNvPr>
                <p14:cNvContentPartPr/>
                <p14:nvPr/>
              </p14:nvContentPartPr>
              <p14:xfrm>
                <a:off x="1801320" y="1632100"/>
                <a:ext cx="828360" cy="37800"/>
              </p14:xfrm>
            </p:contentPart>
          </mc:Choice>
          <mc:Fallback>
            <p:pic>
              <p:nvPicPr>
                <p:cNvPr id="42" name="Ink 41">
                  <a:extLst>
                    <a:ext uri="{FF2B5EF4-FFF2-40B4-BE49-F238E27FC236}">
                      <a16:creationId xmlns:a16="http://schemas.microsoft.com/office/drawing/2014/main" id="{73021D33-92C2-C8E4-43BC-C9DAAE74C148}"/>
                    </a:ext>
                  </a:extLst>
                </p:cNvPr>
                <p:cNvPicPr/>
                <p:nvPr/>
              </p:nvPicPr>
              <p:blipFill>
                <a:blip r:embed="rId125"/>
                <a:stretch>
                  <a:fillRect/>
                </a:stretch>
              </p:blipFill>
              <p:spPr>
                <a:xfrm>
                  <a:off x="1783680" y="1614460"/>
                  <a:ext cx="864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4" name="Ink 43">
                  <a:extLst>
                    <a:ext uri="{FF2B5EF4-FFF2-40B4-BE49-F238E27FC236}">
                      <a16:creationId xmlns:a16="http://schemas.microsoft.com/office/drawing/2014/main" id="{C279E46A-B2D9-7547-778B-53EAAA1DC178}"/>
                    </a:ext>
                  </a:extLst>
                </p14:cNvPr>
                <p14:cNvContentPartPr/>
                <p14:nvPr/>
              </p14:nvContentPartPr>
              <p14:xfrm>
                <a:off x="1269240" y="1610140"/>
                <a:ext cx="400320" cy="49320"/>
              </p14:xfrm>
            </p:contentPart>
          </mc:Choice>
          <mc:Fallback>
            <p:pic>
              <p:nvPicPr>
                <p:cNvPr id="44" name="Ink 43">
                  <a:extLst>
                    <a:ext uri="{FF2B5EF4-FFF2-40B4-BE49-F238E27FC236}">
                      <a16:creationId xmlns:a16="http://schemas.microsoft.com/office/drawing/2014/main" id="{C279E46A-B2D9-7547-778B-53EAAA1DC178}"/>
                    </a:ext>
                  </a:extLst>
                </p:cNvPr>
                <p:cNvPicPr/>
                <p:nvPr/>
              </p:nvPicPr>
              <p:blipFill>
                <a:blip r:embed="rId127"/>
                <a:stretch>
                  <a:fillRect/>
                </a:stretch>
              </p:blipFill>
              <p:spPr>
                <a:xfrm>
                  <a:off x="1251600" y="1592500"/>
                  <a:ext cx="435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3" name="Ink 92">
                  <a:extLst>
                    <a:ext uri="{FF2B5EF4-FFF2-40B4-BE49-F238E27FC236}">
                      <a16:creationId xmlns:a16="http://schemas.microsoft.com/office/drawing/2014/main" id="{1BCEB6D9-0133-9634-81B5-5EA8E161DCE5}"/>
                    </a:ext>
                  </a:extLst>
                </p14:cNvPr>
                <p14:cNvContentPartPr/>
                <p14:nvPr/>
              </p14:nvContentPartPr>
              <p14:xfrm>
                <a:off x="1784040" y="1596820"/>
                <a:ext cx="672120" cy="150840"/>
              </p14:xfrm>
            </p:contentPart>
          </mc:Choice>
          <mc:Fallback>
            <p:pic>
              <p:nvPicPr>
                <p:cNvPr id="93" name="Ink 92">
                  <a:extLst>
                    <a:ext uri="{FF2B5EF4-FFF2-40B4-BE49-F238E27FC236}">
                      <a16:creationId xmlns:a16="http://schemas.microsoft.com/office/drawing/2014/main" id="{1BCEB6D9-0133-9634-81B5-5EA8E161DCE5}"/>
                    </a:ext>
                  </a:extLst>
                </p:cNvPr>
                <p:cNvPicPr/>
                <p:nvPr/>
              </p:nvPicPr>
              <p:blipFill>
                <a:blip r:embed="rId129"/>
                <a:stretch>
                  <a:fillRect/>
                </a:stretch>
              </p:blipFill>
              <p:spPr>
                <a:xfrm>
                  <a:off x="1766400" y="1579180"/>
                  <a:ext cx="707760" cy="18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94" name="Ink 93">
                <a:extLst>
                  <a:ext uri="{FF2B5EF4-FFF2-40B4-BE49-F238E27FC236}">
                    <a16:creationId xmlns:a16="http://schemas.microsoft.com/office/drawing/2014/main" id="{90BB63E3-3841-4C2F-9938-B100B0AF341A}"/>
                  </a:ext>
                </a:extLst>
              </p14:cNvPr>
              <p14:cNvContentPartPr/>
              <p14:nvPr/>
            </p14:nvContentPartPr>
            <p14:xfrm>
              <a:off x="1654800" y="1183180"/>
              <a:ext cx="1046160" cy="563040"/>
            </p14:xfrm>
          </p:contentPart>
        </mc:Choice>
        <mc:Fallback>
          <p:pic>
            <p:nvPicPr>
              <p:cNvPr id="94" name="Ink 93">
                <a:extLst>
                  <a:ext uri="{FF2B5EF4-FFF2-40B4-BE49-F238E27FC236}">
                    <a16:creationId xmlns:a16="http://schemas.microsoft.com/office/drawing/2014/main" id="{90BB63E3-3841-4C2F-9938-B100B0AF341A}"/>
                  </a:ext>
                </a:extLst>
              </p:cNvPr>
              <p:cNvPicPr/>
              <p:nvPr/>
            </p:nvPicPr>
            <p:blipFill>
              <a:blip r:embed="rId131"/>
              <a:stretch>
                <a:fillRect/>
              </a:stretch>
            </p:blipFill>
            <p:spPr>
              <a:xfrm>
                <a:off x="1636800" y="1165180"/>
                <a:ext cx="108180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6" name="Ink 95">
                <a:extLst>
                  <a:ext uri="{FF2B5EF4-FFF2-40B4-BE49-F238E27FC236}">
                    <a16:creationId xmlns:a16="http://schemas.microsoft.com/office/drawing/2014/main" id="{E1314999-8C03-C0DC-67DC-CA623AC09EF3}"/>
                  </a:ext>
                </a:extLst>
              </p14:cNvPr>
              <p14:cNvContentPartPr/>
              <p14:nvPr/>
            </p14:nvContentPartPr>
            <p14:xfrm>
              <a:off x="8266560" y="1562980"/>
              <a:ext cx="1055520" cy="510480"/>
            </p14:xfrm>
          </p:contentPart>
        </mc:Choice>
        <mc:Fallback>
          <p:pic>
            <p:nvPicPr>
              <p:cNvPr id="96" name="Ink 95">
                <a:extLst>
                  <a:ext uri="{FF2B5EF4-FFF2-40B4-BE49-F238E27FC236}">
                    <a16:creationId xmlns:a16="http://schemas.microsoft.com/office/drawing/2014/main" id="{E1314999-8C03-C0DC-67DC-CA623AC09EF3}"/>
                  </a:ext>
                </a:extLst>
              </p:cNvPr>
              <p:cNvPicPr/>
              <p:nvPr/>
            </p:nvPicPr>
            <p:blipFill>
              <a:blip r:embed="rId133"/>
              <a:stretch>
                <a:fillRect/>
              </a:stretch>
            </p:blipFill>
            <p:spPr>
              <a:xfrm>
                <a:off x="8248920" y="1544980"/>
                <a:ext cx="109116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7" name="Ink 96">
                <a:extLst>
                  <a:ext uri="{FF2B5EF4-FFF2-40B4-BE49-F238E27FC236}">
                    <a16:creationId xmlns:a16="http://schemas.microsoft.com/office/drawing/2014/main" id="{30797D9D-E15F-9D8F-58E7-39E79CCEF197}"/>
                  </a:ext>
                </a:extLst>
              </p14:cNvPr>
              <p14:cNvContentPartPr/>
              <p14:nvPr/>
            </p14:nvContentPartPr>
            <p14:xfrm>
              <a:off x="3592320" y="1621300"/>
              <a:ext cx="1004040" cy="575640"/>
            </p14:xfrm>
          </p:contentPart>
        </mc:Choice>
        <mc:Fallback>
          <p:pic>
            <p:nvPicPr>
              <p:cNvPr id="97" name="Ink 96">
                <a:extLst>
                  <a:ext uri="{FF2B5EF4-FFF2-40B4-BE49-F238E27FC236}">
                    <a16:creationId xmlns:a16="http://schemas.microsoft.com/office/drawing/2014/main" id="{30797D9D-E15F-9D8F-58E7-39E79CCEF197}"/>
                  </a:ext>
                </a:extLst>
              </p:cNvPr>
              <p:cNvPicPr/>
              <p:nvPr/>
            </p:nvPicPr>
            <p:blipFill>
              <a:blip r:embed="rId135"/>
              <a:stretch>
                <a:fillRect/>
              </a:stretch>
            </p:blipFill>
            <p:spPr>
              <a:xfrm>
                <a:off x="3574680" y="1603660"/>
                <a:ext cx="1039680" cy="611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8" name="Ink 97">
                <a:extLst>
                  <a:ext uri="{FF2B5EF4-FFF2-40B4-BE49-F238E27FC236}">
                    <a16:creationId xmlns:a16="http://schemas.microsoft.com/office/drawing/2014/main" id="{A92AD646-D48E-35E1-6A32-607AA3DD83B3}"/>
                  </a:ext>
                </a:extLst>
              </p14:cNvPr>
              <p14:cNvContentPartPr/>
              <p14:nvPr/>
            </p14:nvContentPartPr>
            <p14:xfrm>
              <a:off x="1159080" y="1645060"/>
              <a:ext cx="654120" cy="524520"/>
            </p14:xfrm>
          </p:contentPart>
        </mc:Choice>
        <mc:Fallback>
          <p:pic>
            <p:nvPicPr>
              <p:cNvPr id="98" name="Ink 97">
                <a:extLst>
                  <a:ext uri="{FF2B5EF4-FFF2-40B4-BE49-F238E27FC236}">
                    <a16:creationId xmlns:a16="http://schemas.microsoft.com/office/drawing/2014/main" id="{A92AD646-D48E-35E1-6A32-607AA3DD83B3}"/>
                  </a:ext>
                </a:extLst>
              </p:cNvPr>
              <p:cNvPicPr/>
              <p:nvPr/>
            </p:nvPicPr>
            <p:blipFill>
              <a:blip r:embed="rId137"/>
              <a:stretch>
                <a:fillRect/>
              </a:stretch>
            </p:blipFill>
            <p:spPr>
              <a:xfrm>
                <a:off x="1141440" y="1627060"/>
                <a:ext cx="68976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9" name="Ink 98">
                <a:extLst>
                  <a:ext uri="{FF2B5EF4-FFF2-40B4-BE49-F238E27FC236}">
                    <a16:creationId xmlns:a16="http://schemas.microsoft.com/office/drawing/2014/main" id="{5709C3E8-7AE4-3E7E-93D4-A85B73DA8DA2}"/>
                  </a:ext>
                </a:extLst>
              </p14:cNvPr>
              <p14:cNvContentPartPr/>
              <p14:nvPr/>
            </p14:nvContentPartPr>
            <p14:xfrm>
              <a:off x="8534760" y="2533180"/>
              <a:ext cx="6480" cy="1080"/>
            </p14:xfrm>
          </p:contentPart>
        </mc:Choice>
        <mc:Fallback>
          <p:pic>
            <p:nvPicPr>
              <p:cNvPr id="99" name="Ink 98">
                <a:extLst>
                  <a:ext uri="{FF2B5EF4-FFF2-40B4-BE49-F238E27FC236}">
                    <a16:creationId xmlns:a16="http://schemas.microsoft.com/office/drawing/2014/main" id="{5709C3E8-7AE4-3E7E-93D4-A85B73DA8DA2}"/>
                  </a:ext>
                </a:extLst>
              </p:cNvPr>
              <p:cNvPicPr/>
              <p:nvPr/>
            </p:nvPicPr>
            <p:blipFill>
              <a:blip r:embed="rId139"/>
              <a:stretch>
                <a:fillRect/>
              </a:stretch>
            </p:blipFill>
            <p:spPr>
              <a:xfrm>
                <a:off x="8516760" y="2515540"/>
                <a:ext cx="42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0" name="Ink 99">
                <a:extLst>
                  <a:ext uri="{FF2B5EF4-FFF2-40B4-BE49-F238E27FC236}">
                    <a16:creationId xmlns:a16="http://schemas.microsoft.com/office/drawing/2014/main" id="{2015F050-F422-8A62-CDC7-AC2282A3E66F}"/>
                  </a:ext>
                </a:extLst>
              </p14:cNvPr>
              <p14:cNvContentPartPr/>
              <p14:nvPr/>
            </p14:nvContentPartPr>
            <p14:xfrm>
              <a:off x="7253520" y="2037460"/>
              <a:ext cx="1403640" cy="671760"/>
            </p14:xfrm>
          </p:contentPart>
        </mc:Choice>
        <mc:Fallback>
          <p:pic>
            <p:nvPicPr>
              <p:cNvPr id="100" name="Ink 99">
                <a:extLst>
                  <a:ext uri="{FF2B5EF4-FFF2-40B4-BE49-F238E27FC236}">
                    <a16:creationId xmlns:a16="http://schemas.microsoft.com/office/drawing/2014/main" id="{2015F050-F422-8A62-CDC7-AC2282A3E66F}"/>
                  </a:ext>
                </a:extLst>
              </p:cNvPr>
              <p:cNvPicPr/>
              <p:nvPr/>
            </p:nvPicPr>
            <p:blipFill>
              <a:blip r:embed="rId141"/>
              <a:stretch>
                <a:fillRect/>
              </a:stretch>
            </p:blipFill>
            <p:spPr>
              <a:xfrm>
                <a:off x="7235520" y="2019460"/>
                <a:ext cx="1439280" cy="707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1" name="Ink 100">
                <a:extLst>
                  <a:ext uri="{FF2B5EF4-FFF2-40B4-BE49-F238E27FC236}">
                    <a16:creationId xmlns:a16="http://schemas.microsoft.com/office/drawing/2014/main" id="{5CCD79D0-4A53-CA70-A9F5-3F95661ACB51}"/>
                  </a:ext>
                </a:extLst>
              </p14:cNvPr>
              <p14:cNvContentPartPr/>
              <p14:nvPr/>
            </p14:nvContentPartPr>
            <p14:xfrm>
              <a:off x="1607640" y="2055820"/>
              <a:ext cx="1132200" cy="514440"/>
            </p14:xfrm>
          </p:contentPart>
        </mc:Choice>
        <mc:Fallback>
          <p:pic>
            <p:nvPicPr>
              <p:cNvPr id="101" name="Ink 100">
                <a:extLst>
                  <a:ext uri="{FF2B5EF4-FFF2-40B4-BE49-F238E27FC236}">
                    <a16:creationId xmlns:a16="http://schemas.microsoft.com/office/drawing/2014/main" id="{5CCD79D0-4A53-CA70-A9F5-3F95661ACB51}"/>
                  </a:ext>
                </a:extLst>
              </p:cNvPr>
              <p:cNvPicPr/>
              <p:nvPr/>
            </p:nvPicPr>
            <p:blipFill>
              <a:blip r:embed="rId143"/>
              <a:stretch>
                <a:fillRect/>
              </a:stretch>
            </p:blipFill>
            <p:spPr>
              <a:xfrm>
                <a:off x="1590000" y="2038180"/>
                <a:ext cx="116784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2" name="Ink 101">
                <a:extLst>
                  <a:ext uri="{FF2B5EF4-FFF2-40B4-BE49-F238E27FC236}">
                    <a16:creationId xmlns:a16="http://schemas.microsoft.com/office/drawing/2014/main" id="{31EF539A-A528-421C-44EB-99F25C26F421}"/>
                  </a:ext>
                </a:extLst>
              </p14:cNvPr>
              <p14:cNvContentPartPr/>
              <p14:nvPr/>
            </p14:nvContentPartPr>
            <p14:xfrm>
              <a:off x="6263520" y="2439940"/>
              <a:ext cx="3058560" cy="565920"/>
            </p14:xfrm>
          </p:contentPart>
        </mc:Choice>
        <mc:Fallback>
          <p:pic>
            <p:nvPicPr>
              <p:cNvPr id="102" name="Ink 101">
                <a:extLst>
                  <a:ext uri="{FF2B5EF4-FFF2-40B4-BE49-F238E27FC236}">
                    <a16:creationId xmlns:a16="http://schemas.microsoft.com/office/drawing/2014/main" id="{31EF539A-A528-421C-44EB-99F25C26F421}"/>
                  </a:ext>
                </a:extLst>
              </p:cNvPr>
              <p:cNvPicPr/>
              <p:nvPr/>
            </p:nvPicPr>
            <p:blipFill>
              <a:blip r:embed="rId145"/>
              <a:stretch>
                <a:fillRect/>
              </a:stretch>
            </p:blipFill>
            <p:spPr>
              <a:xfrm>
                <a:off x="6245520" y="2421940"/>
                <a:ext cx="3094200" cy="601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3" name="Ink 102">
                <a:extLst>
                  <a:ext uri="{FF2B5EF4-FFF2-40B4-BE49-F238E27FC236}">
                    <a16:creationId xmlns:a16="http://schemas.microsoft.com/office/drawing/2014/main" id="{5C102745-19CE-D59B-67EB-302A85CCD334}"/>
                  </a:ext>
                </a:extLst>
              </p14:cNvPr>
              <p14:cNvContentPartPr/>
              <p14:nvPr/>
            </p14:nvContentPartPr>
            <p14:xfrm>
              <a:off x="1814280" y="2448580"/>
              <a:ext cx="766800" cy="98280"/>
            </p14:xfrm>
          </p:contentPart>
        </mc:Choice>
        <mc:Fallback>
          <p:pic>
            <p:nvPicPr>
              <p:cNvPr id="103" name="Ink 102">
                <a:extLst>
                  <a:ext uri="{FF2B5EF4-FFF2-40B4-BE49-F238E27FC236}">
                    <a16:creationId xmlns:a16="http://schemas.microsoft.com/office/drawing/2014/main" id="{5C102745-19CE-D59B-67EB-302A85CCD334}"/>
                  </a:ext>
                </a:extLst>
              </p:cNvPr>
              <p:cNvPicPr/>
              <p:nvPr/>
            </p:nvPicPr>
            <p:blipFill>
              <a:blip r:embed="rId147"/>
              <a:stretch>
                <a:fillRect/>
              </a:stretch>
            </p:blipFill>
            <p:spPr>
              <a:xfrm>
                <a:off x="1796280" y="2430940"/>
                <a:ext cx="802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4" name="Ink 103">
                <a:extLst>
                  <a:ext uri="{FF2B5EF4-FFF2-40B4-BE49-F238E27FC236}">
                    <a16:creationId xmlns:a16="http://schemas.microsoft.com/office/drawing/2014/main" id="{4D047973-85A2-4B36-4B76-9EC0EE8E32A6}"/>
                  </a:ext>
                </a:extLst>
              </p14:cNvPr>
              <p14:cNvContentPartPr/>
              <p14:nvPr/>
            </p14:nvContentPartPr>
            <p14:xfrm>
              <a:off x="466800" y="2464060"/>
              <a:ext cx="1122840" cy="96120"/>
            </p14:xfrm>
          </p:contentPart>
        </mc:Choice>
        <mc:Fallback>
          <p:pic>
            <p:nvPicPr>
              <p:cNvPr id="104" name="Ink 103">
                <a:extLst>
                  <a:ext uri="{FF2B5EF4-FFF2-40B4-BE49-F238E27FC236}">
                    <a16:creationId xmlns:a16="http://schemas.microsoft.com/office/drawing/2014/main" id="{4D047973-85A2-4B36-4B76-9EC0EE8E32A6}"/>
                  </a:ext>
                </a:extLst>
              </p:cNvPr>
              <p:cNvPicPr/>
              <p:nvPr/>
            </p:nvPicPr>
            <p:blipFill>
              <a:blip r:embed="rId149"/>
              <a:stretch>
                <a:fillRect/>
              </a:stretch>
            </p:blipFill>
            <p:spPr>
              <a:xfrm>
                <a:off x="448800" y="2446420"/>
                <a:ext cx="1158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Ink 104">
                <a:extLst>
                  <a:ext uri="{FF2B5EF4-FFF2-40B4-BE49-F238E27FC236}">
                    <a16:creationId xmlns:a16="http://schemas.microsoft.com/office/drawing/2014/main" id="{8601E7E8-755A-2FF1-1067-6C8C1E73355C}"/>
                  </a:ext>
                </a:extLst>
              </p14:cNvPr>
              <p14:cNvContentPartPr/>
              <p14:nvPr/>
            </p14:nvContentPartPr>
            <p14:xfrm>
              <a:off x="7580400" y="2857900"/>
              <a:ext cx="826200" cy="198000"/>
            </p14:xfrm>
          </p:contentPart>
        </mc:Choice>
        <mc:Fallback>
          <p:pic>
            <p:nvPicPr>
              <p:cNvPr id="105" name="Ink 104">
                <a:extLst>
                  <a:ext uri="{FF2B5EF4-FFF2-40B4-BE49-F238E27FC236}">
                    <a16:creationId xmlns:a16="http://schemas.microsoft.com/office/drawing/2014/main" id="{8601E7E8-755A-2FF1-1067-6C8C1E73355C}"/>
                  </a:ext>
                </a:extLst>
              </p:cNvPr>
              <p:cNvPicPr/>
              <p:nvPr/>
            </p:nvPicPr>
            <p:blipFill>
              <a:blip r:embed="rId151"/>
              <a:stretch>
                <a:fillRect/>
              </a:stretch>
            </p:blipFill>
            <p:spPr>
              <a:xfrm>
                <a:off x="7562760" y="2839900"/>
                <a:ext cx="861840" cy="233640"/>
              </a:xfrm>
              <a:prstGeom prst="rect">
                <a:avLst/>
              </a:prstGeom>
            </p:spPr>
          </p:pic>
        </mc:Fallback>
      </mc:AlternateContent>
      <p:grpSp>
        <p:nvGrpSpPr>
          <p:cNvPr id="129" name="Group 128">
            <a:extLst>
              <a:ext uri="{FF2B5EF4-FFF2-40B4-BE49-F238E27FC236}">
                <a16:creationId xmlns:a16="http://schemas.microsoft.com/office/drawing/2014/main" id="{326E454E-42FD-6199-227E-5D1528289555}"/>
              </a:ext>
            </a:extLst>
          </p:cNvPr>
          <p:cNvGrpSpPr/>
          <p:nvPr/>
        </p:nvGrpSpPr>
        <p:grpSpPr>
          <a:xfrm>
            <a:off x="7022400" y="3821260"/>
            <a:ext cx="2215440" cy="80280"/>
            <a:chOff x="7022400" y="3821260"/>
            <a:chExt cx="2215440" cy="80280"/>
          </a:xfrm>
        </p:grpSpPr>
        <mc:AlternateContent xmlns:mc="http://schemas.openxmlformats.org/markup-compatibility/2006">
          <mc:Choice xmlns:p14="http://schemas.microsoft.com/office/powerpoint/2010/main" Requires="p14">
            <p:contentPart p14:bwMode="auto" r:id="rId152">
              <p14:nvContentPartPr>
                <p14:cNvPr id="126" name="Ink 125">
                  <a:extLst>
                    <a:ext uri="{FF2B5EF4-FFF2-40B4-BE49-F238E27FC236}">
                      <a16:creationId xmlns:a16="http://schemas.microsoft.com/office/drawing/2014/main" id="{F0C5EBC7-CB12-D5EE-AC00-5DB599F5904B}"/>
                    </a:ext>
                  </a:extLst>
                </p14:cNvPr>
                <p14:cNvContentPartPr/>
                <p14:nvPr/>
              </p14:nvContentPartPr>
              <p14:xfrm>
                <a:off x="8263680" y="3845740"/>
                <a:ext cx="974160" cy="55800"/>
              </p14:xfrm>
            </p:contentPart>
          </mc:Choice>
          <mc:Fallback>
            <p:pic>
              <p:nvPicPr>
                <p:cNvPr id="126" name="Ink 125">
                  <a:extLst>
                    <a:ext uri="{FF2B5EF4-FFF2-40B4-BE49-F238E27FC236}">
                      <a16:creationId xmlns:a16="http://schemas.microsoft.com/office/drawing/2014/main" id="{F0C5EBC7-CB12-D5EE-AC00-5DB599F5904B}"/>
                    </a:ext>
                  </a:extLst>
                </p:cNvPr>
                <p:cNvPicPr/>
                <p:nvPr/>
              </p:nvPicPr>
              <p:blipFill>
                <a:blip r:embed="rId153"/>
                <a:stretch>
                  <a:fillRect/>
                </a:stretch>
              </p:blipFill>
              <p:spPr>
                <a:xfrm>
                  <a:off x="8245680" y="3828100"/>
                  <a:ext cx="1009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7" name="Ink 126">
                  <a:extLst>
                    <a:ext uri="{FF2B5EF4-FFF2-40B4-BE49-F238E27FC236}">
                      <a16:creationId xmlns:a16="http://schemas.microsoft.com/office/drawing/2014/main" id="{ABF8B3E7-F428-A82D-EA3A-6C0ECEAF952C}"/>
                    </a:ext>
                  </a:extLst>
                </p14:cNvPr>
                <p14:cNvContentPartPr/>
                <p14:nvPr/>
              </p14:nvContentPartPr>
              <p14:xfrm>
                <a:off x="7911600" y="3821260"/>
                <a:ext cx="234000" cy="25560"/>
              </p14:xfrm>
            </p:contentPart>
          </mc:Choice>
          <mc:Fallback>
            <p:pic>
              <p:nvPicPr>
                <p:cNvPr id="127" name="Ink 126">
                  <a:extLst>
                    <a:ext uri="{FF2B5EF4-FFF2-40B4-BE49-F238E27FC236}">
                      <a16:creationId xmlns:a16="http://schemas.microsoft.com/office/drawing/2014/main" id="{ABF8B3E7-F428-A82D-EA3A-6C0ECEAF952C}"/>
                    </a:ext>
                  </a:extLst>
                </p:cNvPr>
                <p:cNvPicPr/>
                <p:nvPr/>
              </p:nvPicPr>
              <p:blipFill>
                <a:blip r:embed="rId155"/>
                <a:stretch>
                  <a:fillRect/>
                </a:stretch>
              </p:blipFill>
              <p:spPr>
                <a:xfrm>
                  <a:off x="7893960" y="3803620"/>
                  <a:ext cx="269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8" name="Ink 127">
                  <a:extLst>
                    <a:ext uri="{FF2B5EF4-FFF2-40B4-BE49-F238E27FC236}">
                      <a16:creationId xmlns:a16="http://schemas.microsoft.com/office/drawing/2014/main" id="{EC0CB252-153F-CB7B-C8CC-DF271507BF6D}"/>
                    </a:ext>
                  </a:extLst>
                </p14:cNvPr>
                <p14:cNvContentPartPr/>
                <p14:nvPr/>
              </p14:nvContentPartPr>
              <p14:xfrm>
                <a:off x="7022400" y="3856180"/>
                <a:ext cx="723600" cy="27000"/>
              </p14:xfrm>
            </p:contentPart>
          </mc:Choice>
          <mc:Fallback>
            <p:pic>
              <p:nvPicPr>
                <p:cNvPr id="128" name="Ink 127">
                  <a:extLst>
                    <a:ext uri="{FF2B5EF4-FFF2-40B4-BE49-F238E27FC236}">
                      <a16:creationId xmlns:a16="http://schemas.microsoft.com/office/drawing/2014/main" id="{EC0CB252-153F-CB7B-C8CC-DF271507BF6D}"/>
                    </a:ext>
                  </a:extLst>
                </p:cNvPr>
                <p:cNvPicPr/>
                <p:nvPr/>
              </p:nvPicPr>
              <p:blipFill>
                <a:blip r:embed="rId157"/>
                <a:stretch>
                  <a:fillRect/>
                </a:stretch>
              </p:blipFill>
              <p:spPr>
                <a:xfrm>
                  <a:off x="7004400" y="3838180"/>
                  <a:ext cx="759240" cy="6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130" name="Ink 129">
                <a:extLst>
                  <a:ext uri="{FF2B5EF4-FFF2-40B4-BE49-F238E27FC236}">
                    <a16:creationId xmlns:a16="http://schemas.microsoft.com/office/drawing/2014/main" id="{25B53BD8-50B5-8CAD-BCD3-3EA2A1A38559}"/>
                  </a:ext>
                </a:extLst>
              </p14:cNvPr>
              <p14:cNvContentPartPr/>
              <p14:nvPr/>
            </p14:nvContentPartPr>
            <p14:xfrm>
              <a:off x="3846840" y="2905780"/>
              <a:ext cx="1083960" cy="87120"/>
            </p14:xfrm>
          </p:contentPart>
        </mc:Choice>
        <mc:Fallback>
          <p:pic>
            <p:nvPicPr>
              <p:cNvPr id="130" name="Ink 129">
                <a:extLst>
                  <a:ext uri="{FF2B5EF4-FFF2-40B4-BE49-F238E27FC236}">
                    <a16:creationId xmlns:a16="http://schemas.microsoft.com/office/drawing/2014/main" id="{25B53BD8-50B5-8CAD-BCD3-3EA2A1A38559}"/>
                  </a:ext>
                </a:extLst>
              </p:cNvPr>
              <p:cNvPicPr/>
              <p:nvPr/>
            </p:nvPicPr>
            <p:blipFill>
              <a:blip r:embed="rId159"/>
              <a:stretch>
                <a:fillRect/>
              </a:stretch>
            </p:blipFill>
            <p:spPr>
              <a:xfrm>
                <a:off x="3828840" y="2888140"/>
                <a:ext cx="1119600" cy="122760"/>
              </a:xfrm>
              <a:prstGeom prst="rect">
                <a:avLst/>
              </a:prstGeom>
            </p:spPr>
          </p:pic>
        </mc:Fallback>
      </mc:AlternateContent>
      <p:grpSp>
        <p:nvGrpSpPr>
          <p:cNvPr id="144" name="Group 143">
            <a:extLst>
              <a:ext uri="{FF2B5EF4-FFF2-40B4-BE49-F238E27FC236}">
                <a16:creationId xmlns:a16="http://schemas.microsoft.com/office/drawing/2014/main" id="{23253893-A184-BE37-A01F-3117E1A4447D}"/>
              </a:ext>
            </a:extLst>
          </p:cNvPr>
          <p:cNvGrpSpPr/>
          <p:nvPr/>
        </p:nvGrpSpPr>
        <p:grpSpPr>
          <a:xfrm>
            <a:off x="795120" y="3809380"/>
            <a:ext cx="5327640" cy="124200"/>
            <a:chOff x="795120" y="3809380"/>
            <a:chExt cx="5327640" cy="124200"/>
          </a:xfrm>
        </p:grpSpPr>
        <mc:AlternateContent xmlns:mc="http://schemas.openxmlformats.org/markup-compatibility/2006">
          <mc:Choice xmlns:p14="http://schemas.microsoft.com/office/powerpoint/2010/main" Requires="p14">
            <p:contentPart p14:bwMode="auto" r:id="rId160">
              <p14:nvContentPartPr>
                <p14:cNvPr id="132" name="Ink 131">
                  <a:extLst>
                    <a:ext uri="{FF2B5EF4-FFF2-40B4-BE49-F238E27FC236}">
                      <a16:creationId xmlns:a16="http://schemas.microsoft.com/office/drawing/2014/main" id="{0CAB8BBC-C214-BBFC-4AF7-68A400EFCCD9}"/>
                    </a:ext>
                  </a:extLst>
                </p14:cNvPr>
                <p14:cNvContentPartPr/>
                <p14:nvPr/>
              </p14:nvContentPartPr>
              <p14:xfrm>
                <a:off x="5892000" y="3814420"/>
                <a:ext cx="230760" cy="36360"/>
              </p14:xfrm>
            </p:contentPart>
          </mc:Choice>
          <mc:Fallback>
            <p:pic>
              <p:nvPicPr>
                <p:cNvPr id="132" name="Ink 131">
                  <a:extLst>
                    <a:ext uri="{FF2B5EF4-FFF2-40B4-BE49-F238E27FC236}">
                      <a16:creationId xmlns:a16="http://schemas.microsoft.com/office/drawing/2014/main" id="{0CAB8BBC-C214-BBFC-4AF7-68A400EFCCD9}"/>
                    </a:ext>
                  </a:extLst>
                </p:cNvPr>
                <p:cNvPicPr/>
                <p:nvPr/>
              </p:nvPicPr>
              <p:blipFill>
                <a:blip r:embed="rId161"/>
                <a:stretch>
                  <a:fillRect/>
                </a:stretch>
              </p:blipFill>
              <p:spPr>
                <a:xfrm>
                  <a:off x="5874000" y="3796780"/>
                  <a:ext cx="266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3" name="Ink 132">
                  <a:extLst>
                    <a:ext uri="{FF2B5EF4-FFF2-40B4-BE49-F238E27FC236}">
                      <a16:creationId xmlns:a16="http://schemas.microsoft.com/office/drawing/2014/main" id="{60E48E37-E17D-F650-A601-FABAA2E01643}"/>
                    </a:ext>
                  </a:extLst>
                </p14:cNvPr>
                <p14:cNvContentPartPr/>
                <p14:nvPr/>
              </p14:nvContentPartPr>
              <p14:xfrm>
                <a:off x="4781400" y="3814780"/>
                <a:ext cx="989280" cy="31320"/>
              </p14:xfrm>
            </p:contentPart>
          </mc:Choice>
          <mc:Fallback>
            <p:pic>
              <p:nvPicPr>
                <p:cNvPr id="133" name="Ink 132">
                  <a:extLst>
                    <a:ext uri="{FF2B5EF4-FFF2-40B4-BE49-F238E27FC236}">
                      <a16:creationId xmlns:a16="http://schemas.microsoft.com/office/drawing/2014/main" id="{60E48E37-E17D-F650-A601-FABAA2E01643}"/>
                    </a:ext>
                  </a:extLst>
                </p:cNvPr>
                <p:cNvPicPr/>
                <p:nvPr/>
              </p:nvPicPr>
              <p:blipFill>
                <a:blip r:embed="rId163"/>
                <a:stretch>
                  <a:fillRect/>
                </a:stretch>
              </p:blipFill>
              <p:spPr>
                <a:xfrm>
                  <a:off x="4763760" y="3797140"/>
                  <a:ext cx="1024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4" name="Ink 133">
                  <a:extLst>
                    <a:ext uri="{FF2B5EF4-FFF2-40B4-BE49-F238E27FC236}">
                      <a16:creationId xmlns:a16="http://schemas.microsoft.com/office/drawing/2014/main" id="{992D4E4F-0C2D-D65F-F351-CB514646E687}"/>
                    </a:ext>
                  </a:extLst>
                </p14:cNvPr>
                <p14:cNvContentPartPr/>
                <p14:nvPr/>
              </p14:nvContentPartPr>
              <p14:xfrm>
                <a:off x="3197040" y="3809380"/>
                <a:ext cx="1237680" cy="64080"/>
              </p14:xfrm>
            </p:contentPart>
          </mc:Choice>
          <mc:Fallback>
            <p:pic>
              <p:nvPicPr>
                <p:cNvPr id="134" name="Ink 133">
                  <a:extLst>
                    <a:ext uri="{FF2B5EF4-FFF2-40B4-BE49-F238E27FC236}">
                      <a16:creationId xmlns:a16="http://schemas.microsoft.com/office/drawing/2014/main" id="{992D4E4F-0C2D-D65F-F351-CB514646E687}"/>
                    </a:ext>
                  </a:extLst>
                </p:cNvPr>
                <p:cNvPicPr/>
                <p:nvPr/>
              </p:nvPicPr>
              <p:blipFill>
                <a:blip r:embed="rId165"/>
                <a:stretch>
                  <a:fillRect/>
                </a:stretch>
              </p:blipFill>
              <p:spPr>
                <a:xfrm>
                  <a:off x="3179040" y="3791380"/>
                  <a:ext cx="1273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6" name="Ink 135">
                  <a:extLst>
                    <a:ext uri="{FF2B5EF4-FFF2-40B4-BE49-F238E27FC236}">
                      <a16:creationId xmlns:a16="http://schemas.microsoft.com/office/drawing/2014/main" id="{D2B4574B-EE72-03B6-9802-5CDD389971EC}"/>
                    </a:ext>
                  </a:extLst>
                </p14:cNvPr>
                <p14:cNvContentPartPr/>
                <p14:nvPr/>
              </p14:nvContentPartPr>
              <p14:xfrm>
                <a:off x="2624640" y="3852580"/>
                <a:ext cx="511200" cy="25560"/>
              </p14:xfrm>
            </p:contentPart>
          </mc:Choice>
          <mc:Fallback>
            <p:pic>
              <p:nvPicPr>
                <p:cNvPr id="136" name="Ink 135">
                  <a:extLst>
                    <a:ext uri="{FF2B5EF4-FFF2-40B4-BE49-F238E27FC236}">
                      <a16:creationId xmlns:a16="http://schemas.microsoft.com/office/drawing/2014/main" id="{D2B4574B-EE72-03B6-9802-5CDD389971EC}"/>
                    </a:ext>
                  </a:extLst>
                </p:cNvPr>
                <p:cNvPicPr/>
                <p:nvPr/>
              </p:nvPicPr>
              <p:blipFill>
                <a:blip r:embed="rId167"/>
                <a:stretch>
                  <a:fillRect/>
                </a:stretch>
              </p:blipFill>
              <p:spPr>
                <a:xfrm>
                  <a:off x="2607000" y="3834940"/>
                  <a:ext cx="546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8" name="Ink 137">
                  <a:extLst>
                    <a:ext uri="{FF2B5EF4-FFF2-40B4-BE49-F238E27FC236}">
                      <a16:creationId xmlns:a16="http://schemas.microsoft.com/office/drawing/2014/main" id="{4E84B8B3-C0CC-A45A-D626-CC208D1A212B}"/>
                    </a:ext>
                  </a:extLst>
                </p14:cNvPr>
                <p14:cNvContentPartPr/>
                <p14:nvPr/>
              </p14:nvContentPartPr>
              <p14:xfrm>
                <a:off x="1780800" y="3872380"/>
                <a:ext cx="667440" cy="32760"/>
              </p14:xfrm>
            </p:contentPart>
          </mc:Choice>
          <mc:Fallback>
            <p:pic>
              <p:nvPicPr>
                <p:cNvPr id="138" name="Ink 137">
                  <a:extLst>
                    <a:ext uri="{FF2B5EF4-FFF2-40B4-BE49-F238E27FC236}">
                      <a16:creationId xmlns:a16="http://schemas.microsoft.com/office/drawing/2014/main" id="{4E84B8B3-C0CC-A45A-D626-CC208D1A212B}"/>
                    </a:ext>
                  </a:extLst>
                </p:cNvPr>
                <p:cNvPicPr/>
                <p:nvPr/>
              </p:nvPicPr>
              <p:blipFill>
                <a:blip r:embed="rId169"/>
                <a:stretch>
                  <a:fillRect/>
                </a:stretch>
              </p:blipFill>
              <p:spPr>
                <a:xfrm>
                  <a:off x="1762800" y="3854740"/>
                  <a:ext cx="703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9" name="Ink 138">
                  <a:extLst>
                    <a:ext uri="{FF2B5EF4-FFF2-40B4-BE49-F238E27FC236}">
                      <a16:creationId xmlns:a16="http://schemas.microsoft.com/office/drawing/2014/main" id="{0E83D865-E557-3766-8EF9-80591D13A7E9}"/>
                    </a:ext>
                  </a:extLst>
                </p14:cNvPr>
                <p14:cNvContentPartPr/>
                <p14:nvPr/>
              </p14:nvContentPartPr>
              <p14:xfrm>
                <a:off x="795120" y="3839260"/>
                <a:ext cx="857160" cy="94320"/>
              </p14:xfrm>
            </p:contentPart>
          </mc:Choice>
          <mc:Fallback>
            <p:pic>
              <p:nvPicPr>
                <p:cNvPr id="139" name="Ink 138">
                  <a:extLst>
                    <a:ext uri="{FF2B5EF4-FFF2-40B4-BE49-F238E27FC236}">
                      <a16:creationId xmlns:a16="http://schemas.microsoft.com/office/drawing/2014/main" id="{0E83D865-E557-3766-8EF9-80591D13A7E9}"/>
                    </a:ext>
                  </a:extLst>
                </p:cNvPr>
                <p:cNvPicPr/>
                <p:nvPr/>
              </p:nvPicPr>
              <p:blipFill>
                <a:blip r:embed="rId171"/>
                <a:stretch>
                  <a:fillRect/>
                </a:stretch>
              </p:blipFill>
              <p:spPr>
                <a:xfrm>
                  <a:off x="777480" y="3821620"/>
                  <a:ext cx="892800" cy="129960"/>
                </a:xfrm>
                <a:prstGeom prst="rect">
                  <a:avLst/>
                </a:prstGeom>
              </p:spPr>
            </p:pic>
          </mc:Fallback>
        </mc:AlternateContent>
      </p:grpSp>
      <p:grpSp>
        <p:nvGrpSpPr>
          <p:cNvPr id="147" name="Group 146">
            <a:extLst>
              <a:ext uri="{FF2B5EF4-FFF2-40B4-BE49-F238E27FC236}">
                <a16:creationId xmlns:a16="http://schemas.microsoft.com/office/drawing/2014/main" id="{2169EC5A-EC12-D979-4720-88093C035E61}"/>
              </a:ext>
            </a:extLst>
          </p:cNvPr>
          <p:cNvGrpSpPr/>
          <p:nvPr/>
        </p:nvGrpSpPr>
        <p:grpSpPr>
          <a:xfrm>
            <a:off x="5356320" y="4235980"/>
            <a:ext cx="3812400" cy="103320"/>
            <a:chOff x="5356320" y="4235980"/>
            <a:chExt cx="3812400" cy="103320"/>
          </a:xfrm>
        </p:grpSpPr>
        <mc:AlternateContent xmlns:mc="http://schemas.openxmlformats.org/markup-compatibility/2006">
          <mc:Choice xmlns:p14="http://schemas.microsoft.com/office/powerpoint/2010/main" Requires="p14">
            <p:contentPart p14:bwMode="auto" r:id="rId172">
              <p14:nvContentPartPr>
                <p14:cNvPr id="140" name="Ink 139">
                  <a:extLst>
                    <a:ext uri="{FF2B5EF4-FFF2-40B4-BE49-F238E27FC236}">
                      <a16:creationId xmlns:a16="http://schemas.microsoft.com/office/drawing/2014/main" id="{29702AC3-6E40-4461-7AB4-7B89AEA33C21}"/>
                    </a:ext>
                  </a:extLst>
                </p14:cNvPr>
                <p14:cNvContentPartPr/>
                <p14:nvPr/>
              </p14:nvContentPartPr>
              <p14:xfrm>
                <a:off x="8603520" y="4278820"/>
                <a:ext cx="565200" cy="60480"/>
              </p14:xfrm>
            </p:contentPart>
          </mc:Choice>
          <mc:Fallback>
            <p:pic>
              <p:nvPicPr>
                <p:cNvPr id="140" name="Ink 139">
                  <a:extLst>
                    <a:ext uri="{FF2B5EF4-FFF2-40B4-BE49-F238E27FC236}">
                      <a16:creationId xmlns:a16="http://schemas.microsoft.com/office/drawing/2014/main" id="{29702AC3-6E40-4461-7AB4-7B89AEA33C21}"/>
                    </a:ext>
                  </a:extLst>
                </p:cNvPr>
                <p:cNvPicPr/>
                <p:nvPr/>
              </p:nvPicPr>
              <p:blipFill>
                <a:blip r:embed="rId173"/>
                <a:stretch>
                  <a:fillRect/>
                </a:stretch>
              </p:blipFill>
              <p:spPr>
                <a:xfrm>
                  <a:off x="8585520" y="4260820"/>
                  <a:ext cx="600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1" name="Ink 140">
                  <a:extLst>
                    <a:ext uri="{FF2B5EF4-FFF2-40B4-BE49-F238E27FC236}">
                      <a16:creationId xmlns:a16="http://schemas.microsoft.com/office/drawing/2014/main" id="{27F76D09-9144-196D-D827-57CE8C0585F3}"/>
                    </a:ext>
                  </a:extLst>
                </p14:cNvPr>
                <p14:cNvContentPartPr/>
                <p14:nvPr/>
              </p14:nvContentPartPr>
              <p14:xfrm>
                <a:off x="7673280" y="4297900"/>
                <a:ext cx="772920" cy="32040"/>
              </p14:xfrm>
            </p:contentPart>
          </mc:Choice>
          <mc:Fallback>
            <p:pic>
              <p:nvPicPr>
                <p:cNvPr id="141" name="Ink 140">
                  <a:extLst>
                    <a:ext uri="{FF2B5EF4-FFF2-40B4-BE49-F238E27FC236}">
                      <a16:creationId xmlns:a16="http://schemas.microsoft.com/office/drawing/2014/main" id="{27F76D09-9144-196D-D827-57CE8C0585F3}"/>
                    </a:ext>
                  </a:extLst>
                </p:cNvPr>
                <p:cNvPicPr/>
                <p:nvPr/>
              </p:nvPicPr>
              <p:blipFill>
                <a:blip r:embed="rId175"/>
                <a:stretch>
                  <a:fillRect/>
                </a:stretch>
              </p:blipFill>
              <p:spPr>
                <a:xfrm>
                  <a:off x="7655640" y="4279900"/>
                  <a:ext cx="808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2" name="Ink 141">
                  <a:extLst>
                    <a:ext uri="{FF2B5EF4-FFF2-40B4-BE49-F238E27FC236}">
                      <a16:creationId xmlns:a16="http://schemas.microsoft.com/office/drawing/2014/main" id="{8E3F4AEB-E06A-D56C-C0C5-58E9C4FEFE36}"/>
                    </a:ext>
                  </a:extLst>
                </p14:cNvPr>
                <p14:cNvContentPartPr/>
                <p14:nvPr/>
              </p14:nvContentPartPr>
              <p14:xfrm>
                <a:off x="6807120" y="4237420"/>
                <a:ext cx="848520" cy="67680"/>
              </p14:xfrm>
            </p:contentPart>
          </mc:Choice>
          <mc:Fallback>
            <p:pic>
              <p:nvPicPr>
                <p:cNvPr id="142" name="Ink 141">
                  <a:extLst>
                    <a:ext uri="{FF2B5EF4-FFF2-40B4-BE49-F238E27FC236}">
                      <a16:creationId xmlns:a16="http://schemas.microsoft.com/office/drawing/2014/main" id="{8E3F4AEB-E06A-D56C-C0C5-58E9C4FEFE36}"/>
                    </a:ext>
                  </a:extLst>
                </p:cNvPr>
                <p:cNvPicPr/>
                <p:nvPr/>
              </p:nvPicPr>
              <p:blipFill>
                <a:blip r:embed="rId177"/>
                <a:stretch>
                  <a:fillRect/>
                </a:stretch>
              </p:blipFill>
              <p:spPr>
                <a:xfrm>
                  <a:off x="6789480" y="4219780"/>
                  <a:ext cx="884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5" name="Ink 144">
                  <a:extLst>
                    <a:ext uri="{FF2B5EF4-FFF2-40B4-BE49-F238E27FC236}">
                      <a16:creationId xmlns:a16="http://schemas.microsoft.com/office/drawing/2014/main" id="{3FBDE5CD-3F1B-502A-B212-8B27FE4767F3}"/>
                    </a:ext>
                  </a:extLst>
                </p14:cNvPr>
                <p14:cNvContentPartPr/>
                <p14:nvPr/>
              </p14:nvContentPartPr>
              <p14:xfrm>
                <a:off x="6203760" y="4235980"/>
                <a:ext cx="419760" cy="70920"/>
              </p14:xfrm>
            </p:contentPart>
          </mc:Choice>
          <mc:Fallback>
            <p:pic>
              <p:nvPicPr>
                <p:cNvPr id="145" name="Ink 144">
                  <a:extLst>
                    <a:ext uri="{FF2B5EF4-FFF2-40B4-BE49-F238E27FC236}">
                      <a16:creationId xmlns:a16="http://schemas.microsoft.com/office/drawing/2014/main" id="{3FBDE5CD-3F1B-502A-B212-8B27FE4767F3}"/>
                    </a:ext>
                  </a:extLst>
                </p:cNvPr>
                <p:cNvPicPr/>
                <p:nvPr/>
              </p:nvPicPr>
              <p:blipFill>
                <a:blip r:embed="rId179"/>
                <a:stretch>
                  <a:fillRect/>
                </a:stretch>
              </p:blipFill>
              <p:spPr>
                <a:xfrm>
                  <a:off x="6185760" y="4218340"/>
                  <a:ext cx="455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6" name="Ink 145">
                  <a:extLst>
                    <a:ext uri="{FF2B5EF4-FFF2-40B4-BE49-F238E27FC236}">
                      <a16:creationId xmlns:a16="http://schemas.microsoft.com/office/drawing/2014/main" id="{2AC922EC-CC03-B228-2053-636CC4A85B88}"/>
                    </a:ext>
                  </a:extLst>
                </p14:cNvPr>
                <p14:cNvContentPartPr/>
                <p14:nvPr/>
              </p14:nvContentPartPr>
              <p14:xfrm>
                <a:off x="5356320" y="4289620"/>
                <a:ext cx="811080" cy="22320"/>
              </p14:xfrm>
            </p:contentPart>
          </mc:Choice>
          <mc:Fallback>
            <p:pic>
              <p:nvPicPr>
                <p:cNvPr id="146" name="Ink 145">
                  <a:extLst>
                    <a:ext uri="{FF2B5EF4-FFF2-40B4-BE49-F238E27FC236}">
                      <a16:creationId xmlns:a16="http://schemas.microsoft.com/office/drawing/2014/main" id="{2AC922EC-CC03-B228-2053-636CC4A85B88}"/>
                    </a:ext>
                  </a:extLst>
                </p:cNvPr>
                <p:cNvPicPr/>
                <p:nvPr/>
              </p:nvPicPr>
              <p:blipFill>
                <a:blip r:embed="rId181"/>
                <a:stretch>
                  <a:fillRect/>
                </a:stretch>
              </p:blipFill>
              <p:spPr>
                <a:xfrm>
                  <a:off x="5338680" y="4271620"/>
                  <a:ext cx="846720" cy="5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2">
            <p14:nvContentPartPr>
              <p14:cNvPr id="154" name="Ink 153">
                <a:extLst>
                  <a:ext uri="{FF2B5EF4-FFF2-40B4-BE49-F238E27FC236}">
                    <a16:creationId xmlns:a16="http://schemas.microsoft.com/office/drawing/2014/main" id="{C38EF5F3-E054-628E-5204-8C2EAA89F4B0}"/>
                  </a:ext>
                </a:extLst>
              </p14:cNvPr>
              <p14:cNvContentPartPr/>
              <p14:nvPr/>
            </p14:nvContentPartPr>
            <p14:xfrm>
              <a:off x="915360" y="4228780"/>
              <a:ext cx="729000" cy="62280"/>
            </p14:xfrm>
          </p:contentPart>
        </mc:Choice>
        <mc:Fallback>
          <p:pic>
            <p:nvPicPr>
              <p:cNvPr id="154" name="Ink 153">
                <a:extLst>
                  <a:ext uri="{FF2B5EF4-FFF2-40B4-BE49-F238E27FC236}">
                    <a16:creationId xmlns:a16="http://schemas.microsoft.com/office/drawing/2014/main" id="{C38EF5F3-E054-628E-5204-8C2EAA89F4B0}"/>
                  </a:ext>
                </a:extLst>
              </p:cNvPr>
              <p:cNvPicPr/>
              <p:nvPr/>
            </p:nvPicPr>
            <p:blipFill>
              <a:blip r:embed="rId183"/>
              <a:stretch>
                <a:fillRect/>
              </a:stretch>
            </p:blipFill>
            <p:spPr>
              <a:xfrm>
                <a:off x="897720" y="4210780"/>
                <a:ext cx="764640" cy="97920"/>
              </a:xfrm>
              <a:prstGeom prst="rect">
                <a:avLst/>
              </a:prstGeom>
            </p:spPr>
          </p:pic>
        </mc:Fallback>
      </mc:AlternateContent>
      <p:grpSp>
        <p:nvGrpSpPr>
          <p:cNvPr id="159" name="Group 158">
            <a:extLst>
              <a:ext uri="{FF2B5EF4-FFF2-40B4-BE49-F238E27FC236}">
                <a16:creationId xmlns:a16="http://schemas.microsoft.com/office/drawing/2014/main" id="{052FDB91-6D71-9D22-C428-46E262B8465F}"/>
              </a:ext>
            </a:extLst>
          </p:cNvPr>
          <p:cNvGrpSpPr/>
          <p:nvPr/>
        </p:nvGrpSpPr>
        <p:grpSpPr>
          <a:xfrm>
            <a:off x="5858520" y="4694980"/>
            <a:ext cx="3404160" cy="105480"/>
            <a:chOff x="5858520" y="4694980"/>
            <a:chExt cx="3404160" cy="105480"/>
          </a:xfrm>
        </p:grpSpPr>
        <mc:AlternateContent xmlns:mc="http://schemas.openxmlformats.org/markup-compatibility/2006">
          <mc:Choice xmlns:p14="http://schemas.microsoft.com/office/powerpoint/2010/main" Requires="p14">
            <p:contentPart p14:bwMode="auto" r:id="rId184">
              <p14:nvContentPartPr>
                <p14:cNvPr id="155" name="Ink 154">
                  <a:extLst>
                    <a:ext uri="{FF2B5EF4-FFF2-40B4-BE49-F238E27FC236}">
                      <a16:creationId xmlns:a16="http://schemas.microsoft.com/office/drawing/2014/main" id="{AE1D1ACF-0297-954D-8316-63D3C2DE4016}"/>
                    </a:ext>
                  </a:extLst>
                </p14:cNvPr>
                <p14:cNvContentPartPr/>
                <p14:nvPr/>
              </p14:nvContentPartPr>
              <p14:xfrm>
                <a:off x="8486520" y="4769500"/>
                <a:ext cx="776160" cy="30960"/>
              </p14:xfrm>
            </p:contentPart>
          </mc:Choice>
          <mc:Fallback>
            <p:pic>
              <p:nvPicPr>
                <p:cNvPr id="155" name="Ink 154">
                  <a:extLst>
                    <a:ext uri="{FF2B5EF4-FFF2-40B4-BE49-F238E27FC236}">
                      <a16:creationId xmlns:a16="http://schemas.microsoft.com/office/drawing/2014/main" id="{AE1D1ACF-0297-954D-8316-63D3C2DE4016}"/>
                    </a:ext>
                  </a:extLst>
                </p:cNvPr>
                <p:cNvPicPr/>
                <p:nvPr/>
              </p:nvPicPr>
              <p:blipFill>
                <a:blip r:embed="rId185"/>
                <a:stretch>
                  <a:fillRect/>
                </a:stretch>
              </p:blipFill>
              <p:spPr>
                <a:xfrm>
                  <a:off x="8468880" y="4751860"/>
                  <a:ext cx="811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6" name="Ink 155">
                  <a:extLst>
                    <a:ext uri="{FF2B5EF4-FFF2-40B4-BE49-F238E27FC236}">
                      <a16:creationId xmlns:a16="http://schemas.microsoft.com/office/drawing/2014/main" id="{2757DFC9-2053-FDF8-3CBF-2856FC3EACFB}"/>
                    </a:ext>
                  </a:extLst>
                </p14:cNvPr>
                <p14:cNvContentPartPr/>
                <p14:nvPr/>
              </p14:nvContentPartPr>
              <p14:xfrm>
                <a:off x="6918000" y="4709380"/>
                <a:ext cx="1463400" cy="70200"/>
              </p14:xfrm>
            </p:contentPart>
          </mc:Choice>
          <mc:Fallback>
            <p:pic>
              <p:nvPicPr>
                <p:cNvPr id="156" name="Ink 155">
                  <a:extLst>
                    <a:ext uri="{FF2B5EF4-FFF2-40B4-BE49-F238E27FC236}">
                      <a16:creationId xmlns:a16="http://schemas.microsoft.com/office/drawing/2014/main" id="{2757DFC9-2053-FDF8-3CBF-2856FC3EACFB}"/>
                    </a:ext>
                  </a:extLst>
                </p:cNvPr>
                <p:cNvPicPr/>
                <p:nvPr/>
              </p:nvPicPr>
              <p:blipFill>
                <a:blip r:embed="rId187"/>
                <a:stretch>
                  <a:fillRect/>
                </a:stretch>
              </p:blipFill>
              <p:spPr>
                <a:xfrm>
                  <a:off x="6900360" y="4691740"/>
                  <a:ext cx="1499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7" name="Ink 156">
                  <a:extLst>
                    <a:ext uri="{FF2B5EF4-FFF2-40B4-BE49-F238E27FC236}">
                      <a16:creationId xmlns:a16="http://schemas.microsoft.com/office/drawing/2014/main" id="{D9D18612-4914-9D87-810D-41328B5AB706}"/>
                    </a:ext>
                  </a:extLst>
                </p14:cNvPr>
                <p14:cNvContentPartPr/>
                <p14:nvPr/>
              </p14:nvContentPartPr>
              <p14:xfrm>
                <a:off x="6373320" y="4745740"/>
                <a:ext cx="646560" cy="29880"/>
              </p14:xfrm>
            </p:contentPart>
          </mc:Choice>
          <mc:Fallback>
            <p:pic>
              <p:nvPicPr>
                <p:cNvPr id="157" name="Ink 156">
                  <a:extLst>
                    <a:ext uri="{FF2B5EF4-FFF2-40B4-BE49-F238E27FC236}">
                      <a16:creationId xmlns:a16="http://schemas.microsoft.com/office/drawing/2014/main" id="{D9D18612-4914-9D87-810D-41328B5AB706}"/>
                    </a:ext>
                  </a:extLst>
                </p:cNvPr>
                <p:cNvPicPr/>
                <p:nvPr/>
              </p:nvPicPr>
              <p:blipFill>
                <a:blip r:embed="rId189"/>
                <a:stretch>
                  <a:fillRect/>
                </a:stretch>
              </p:blipFill>
              <p:spPr>
                <a:xfrm>
                  <a:off x="6355320" y="4728100"/>
                  <a:ext cx="682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8" name="Ink 157">
                  <a:extLst>
                    <a:ext uri="{FF2B5EF4-FFF2-40B4-BE49-F238E27FC236}">
                      <a16:creationId xmlns:a16="http://schemas.microsoft.com/office/drawing/2014/main" id="{DDE0DA7B-C6CD-D9CE-A283-94EEFDF135DF}"/>
                    </a:ext>
                  </a:extLst>
                </p14:cNvPr>
                <p14:cNvContentPartPr/>
                <p14:nvPr/>
              </p14:nvContentPartPr>
              <p14:xfrm>
                <a:off x="5858520" y="4694980"/>
                <a:ext cx="401760" cy="49320"/>
              </p14:xfrm>
            </p:contentPart>
          </mc:Choice>
          <mc:Fallback>
            <p:pic>
              <p:nvPicPr>
                <p:cNvPr id="158" name="Ink 157">
                  <a:extLst>
                    <a:ext uri="{FF2B5EF4-FFF2-40B4-BE49-F238E27FC236}">
                      <a16:creationId xmlns:a16="http://schemas.microsoft.com/office/drawing/2014/main" id="{DDE0DA7B-C6CD-D9CE-A283-94EEFDF135DF}"/>
                    </a:ext>
                  </a:extLst>
                </p:cNvPr>
                <p:cNvPicPr/>
                <p:nvPr/>
              </p:nvPicPr>
              <p:blipFill>
                <a:blip r:embed="rId191"/>
                <a:stretch>
                  <a:fillRect/>
                </a:stretch>
              </p:blipFill>
              <p:spPr>
                <a:xfrm>
                  <a:off x="5840520" y="4676980"/>
                  <a:ext cx="437400" cy="8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2">
            <p14:nvContentPartPr>
              <p14:cNvPr id="160" name="Ink 159">
                <a:extLst>
                  <a:ext uri="{FF2B5EF4-FFF2-40B4-BE49-F238E27FC236}">
                    <a16:creationId xmlns:a16="http://schemas.microsoft.com/office/drawing/2014/main" id="{DC2C3243-0725-ED0A-048E-E1AEF57B1BEE}"/>
                  </a:ext>
                </a:extLst>
              </p14:cNvPr>
              <p14:cNvContentPartPr/>
              <p14:nvPr/>
            </p14:nvContentPartPr>
            <p14:xfrm>
              <a:off x="4127640" y="4281700"/>
              <a:ext cx="601560" cy="91080"/>
            </p14:xfrm>
          </p:contentPart>
        </mc:Choice>
        <mc:Fallback>
          <p:pic>
            <p:nvPicPr>
              <p:cNvPr id="160" name="Ink 159">
                <a:extLst>
                  <a:ext uri="{FF2B5EF4-FFF2-40B4-BE49-F238E27FC236}">
                    <a16:creationId xmlns:a16="http://schemas.microsoft.com/office/drawing/2014/main" id="{DC2C3243-0725-ED0A-048E-E1AEF57B1BEE}"/>
                  </a:ext>
                </a:extLst>
              </p:cNvPr>
              <p:cNvPicPr/>
              <p:nvPr/>
            </p:nvPicPr>
            <p:blipFill>
              <a:blip r:embed="rId193"/>
              <a:stretch>
                <a:fillRect/>
              </a:stretch>
            </p:blipFill>
            <p:spPr>
              <a:xfrm>
                <a:off x="4109640" y="4264060"/>
                <a:ext cx="637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2" name="Ink 161">
                <a:extLst>
                  <a:ext uri="{FF2B5EF4-FFF2-40B4-BE49-F238E27FC236}">
                    <a16:creationId xmlns:a16="http://schemas.microsoft.com/office/drawing/2014/main" id="{73CC18A3-16D4-93B0-B765-C960455A2DF1}"/>
                  </a:ext>
                </a:extLst>
              </p14:cNvPr>
              <p14:cNvContentPartPr/>
              <p14:nvPr/>
            </p14:nvContentPartPr>
            <p14:xfrm>
              <a:off x="1801320" y="4246060"/>
              <a:ext cx="534600" cy="136080"/>
            </p14:xfrm>
          </p:contentPart>
        </mc:Choice>
        <mc:Fallback>
          <p:pic>
            <p:nvPicPr>
              <p:cNvPr id="162" name="Ink 161">
                <a:extLst>
                  <a:ext uri="{FF2B5EF4-FFF2-40B4-BE49-F238E27FC236}">
                    <a16:creationId xmlns:a16="http://schemas.microsoft.com/office/drawing/2014/main" id="{73CC18A3-16D4-93B0-B765-C960455A2DF1}"/>
                  </a:ext>
                </a:extLst>
              </p:cNvPr>
              <p:cNvPicPr/>
              <p:nvPr/>
            </p:nvPicPr>
            <p:blipFill>
              <a:blip r:embed="rId195"/>
              <a:stretch>
                <a:fillRect/>
              </a:stretch>
            </p:blipFill>
            <p:spPr>
              <a:xfrm>
                <a:off x="1783680" y="4228060"/>
                <a:ext cx="570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4" name="Ink 163">
                <a:extLst>
                  <a:ext uri="{FF2B5EF4-FFF2-40B4-BE49-F238E27FC236}">
                    <a16:creationId xmlns:a16="http://schemas.microsoft.com/office/drawing/2014/main" id="{7572886D-B416-8CD3-CDC9-0F9D1F56C61A}"/>
                  </a:ext>
                </a:extLst>
              </p14:cNvPr>
              <p14:cNvContentPartPr/>
              <p14:nvPr/>
            </p14:nvContentPartPr>
            <p14:xfrm>
              <a:off x="5794080" y="4669420"/>
              <a:ext cx="1154880" cy="97200"/>
            </p14:xfrm>
          </p:contentPart>
        </mc:Choice>
        <mc:Fallback>
          <p:pic>
            <p:nvPicPr>
              <p:cNvPr id="164" name="Ink 163">
                <a:extLst>
                  <a:ext uri="{FF2B5EF4-FFF2-40B4-BE49-F238E27FC236}">
                    <a16:creationId xmlns:a16="http://schemas.microsoft.com/office/drawing/2014/main" id="{7572886D-B416-8CD3-CDC9-0F9D1F56C61A}"/>
                  </a:ext>
                </a:extLst>
              </p:cNvPr>
              <p:cNvPicPr/>
              <p:nvPr/>
            </p:nvPicPr>
            <p:blipFill>
              <a:blip r:embed="rId197"/>
              <a:stretch>
                <a:fillRect/>
              </a:stretch>
            </p:blipFill>
            <p:spPr>
              <a:xfrm>
                <a:off x="5776440" y="4651420"/>
                <a:ext cx="1190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5" name="Ink 164">
                <a:extLst>
                  <a:ext uri="{FF2B5EF4-FFF2-40B4-BE49-F238E27FC236}">
                    <a16:creationId xmlns:a16="http://schemas.microsoft.com/office/drawing/2014/main" id="{B224EB32-F601-40CB-8A16-686BBB91CCF5}"/>
                  </a:ext>
                </a:extLst>
              </p14:cNvPr>
              <p14:cNvContentPartPr/>
              <p14:nvPr/>
            </p14:nvContentPartPr>
            <p14:xfrm>
              <a:off x="4367400" y="4715140"/>
              <a:ext cx="718200" cy="50040"/>
            </p14:xfrm>
          </p:contentPart>
        </mc:Choice>
        <mc:Fallback>
          <p:pic>
            <p:nvPicPr>
              <p:cNvPr id="165" name="Ink 164">
                <a:extLst>
                  <a:ext uri="{FF2B5EF4-FFF2-40B4-BE49-F238E27FC236}">
                    <a16:creationId xmlns:a16="http://schemas.microsoft.com/office/drawing/2014/main" id="{B224EB32-F601-40CB-8A16-686BBB91CCF5}"/>
                  </a:ext>
                </a:extLst>
              </p:cNvPr>
              <p:cNvPicPr/>
              <p:nvPr/>
            </p:nvPicPr>
            <p:blipFill>
              <a:blip r:embed="rId199"/>
              <a:stretch>
                <a:fillRect/>
              </a:stretch>
            </p:blipFill>
            <p:spPr>
              <a:xfrm>
                <a:off x="4349760" y="4697500"/>
                <a:ext cx="753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6" name="Ink 175">
                <a:extLst>
                  <a:ext uri="{FF2B5EF4-FFF2-40B4-BE49-F238E27FC236}">
                    <a16:creationId xmlns:a16="http://schemas.microsoft.com/office/drawing/2014/main" id="{7775FA75-0FD6-2AAF-8984-065E8E2C8716}"/>
                  </a:ext>
                </a:extLst>
              </p14:cNvPr>
              <p14:cNvContentPartPr/>
              <p14:nvPr/>
            </p14:nvContentPartPr>
            <p14:xfrm>
              <a:off x="7132560" y="5168740"/>
              <a:ext cx="789840" cy="65880"/>
            </p14:xfrm>
          </p:contentPart>
        </mc:Choice>
        <mc:Fallback>
          <p:pic>
            <p:nvPicPr>
              <p:cNvPr id="176" name="Ink 175">
                <a:extLst>
                  <a:ext uri="{FF2B5EF4-FFF2-40B4-BE49-F238E27FC236}">
                    <a16:creationId xmlns:a16="http://schemas.microsoft.com/office/drawing/2014/main" id="{7775FA75-0FD6-2AAF-8984-065E8E2C8716}"/>
                  </a:ext>
                </a:extLst>
              </p:cNvPr>
              <p:cNvPicPr/>
              <p:nvPr/>
            </p:nvPicPr>
            <p:blipFill>
              <a:blip r:embed="rId201"/>
              <a:stretch>
                <a:fillRect/>
              </a:stretch>
            </p:blipFill>
            <p:spPr>
              <a:xfrm>
                <a:off x="7114920" y="5150740"/>
                <a:ext cx="825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8" name="Ink 177">
                <a:extLst>
                  <a:ext uri="{FF2B5EF4-FFF2-40B4-BE49-F238E27FC236}">
                    <a16:creationId xmlns:a16="http://schemas.microsoft.com/office/drawing/2014/main" id="{55C7052A-C050-4AC4-B6D0-94FF5CCB3DBF}"/>
                  </a:ext>
                </a:extLst>
              </p14:cNvPr>
              <p14:cNvContentPartPr/>
              <p14:nvPr/>
            </p14:nvContentPartPr>
            <p14:xfrm>
              <a:off x="5805600" y="5132380"/>
              <a:ext cx="510840" cy="42120"/>
            </p14:xfrm>
          </p:contentPart>
        </mc:Choice>
        <mc:Fallback>
          <p:pic>
            <p:nvPicPr>
              <p:cNvPr id="178" name="Ink 177">
                <a:extLst>
                  <a:ext uri="{FF2B5EF4-FFF2-40B4-BE49-F238E27FC236}">
                    <a16:creationId xmlns:a16="http://schemas.microsoft.com/office/drawing/2014/main" id="{55C7052A-C050-4AC4-B6D0-94FF5CCB3DBF}"/>
                  </a:ext>
                </a:extLst>
              </p:cNvPr>
              <p:cNvPicPr/>
              <p:nvPr/>
            </p:nvPicPr>
            <p:blipFill>
              <a:blip r:embed="rId203"/>
              <a:stretch>
                <a:fillRect/>
              </a:stretch>
            </p:blipFill>
            <p:spPr>
              <a:xfrm>
                <a:off x="5787960" y="5114380"/>
                <a:ext cx="546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5" name="Ink 184">
                <a:extLst>
                  <a:ext uri="{FF2B5EF4-FFF2-40B4-BE49-F238E27FC236}">
                    <a16:creationId xmlns:a16="http://schemas.microsoft.com/office/drawing/2014/main" id="{05DAFFF1-0F8E-95EB-D8AF-B24046D69FF6}"/>
                  </a:ext>
                </a:extLst>
              </p14:cNvPr>
              <p14:cNvContentPartPr/>
              <p14:nvPr/>
            </p14:nvContentPartPr>
            <p14:xfrm>
              <a:off x="8451960" y="5584180"/>
              <a:ext cx="838440" cy="94320"/>
            </p14:xfrm>
          </p:contentPart>
        </mc:Choice>
        <mc:Fallback>
          <p:pic>
            <p:nvPicPr>
              <p:cNvPr id="185" name="Ink 184">
                <a:extLst>
                  <a:ext uri="{FF2B5EF4-FFF2-40B4-BE49-F238E27FC236}">
                    <a16:creationId xmlns:a16="http://schemas.microsoft.com/office/drawing/2014/main" id="{05DAFFF1-0F8E-95EB-D8AF-B24046D69FF6}"/>
                  </a:ext>
                </a:extLst>
              </p:cNvPr>
              <p:cNvPicPr/>
              <p:nvPr/>
            </p:nvPicPr>
            <p:blipFill>
              <a:blip r:embed="rId205"/>
              <a:stretch>
                <a:fillRect/>
              </a:stretch>
            </p:blipFill>
            <p:spPr>
              <a:xfrm>
                <a:off x="8433960" y="5566540"/>
                <a:ext cx="874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90" name="Ink 189">
                <a:extLst>
                  <a:ext uri="{FF2B5EF4-FFF2-40B4-BE49-F238E27FC236}">
                    <a16:creationId xmlns:a16="http://schemas.microsoft.com/office/drawing/2014/main" id="{AEDDEAF3-EC28-4F34-7F42-953A43CBAD54}"/>
                  </a:ext>
                </a:extLst>
              </p14:cNvPr>
              <p14:cNvContentPartPr/>
              <p14:nvPr/>
            </p14:nvContentPartPr>
            <p14:xfrm>
              <a:off x="2450400" y="2466940"/>
              <a:ext cx="2735280" cy="568800"/>
            </p14:xfrm>
          </p:contentPart>
        </mc:Choice>
        <mc:Fallback>
          <p:pic>
            <p:nvPicPr>
              <p:cNvPr id="190" name="Ink 189">
                <a:extLst>
                  <a:ext uri="{FF2B5EF4-FFF2-40B4-BE49-F238E27FC236}">
                    <a16:creationId xmlns:a16="http://schemas.microsoft.com/office/drawing/2014/main" id="{AEDDEAF3-EC28-4F34-7F42-953A43CBAD54}"/>
                  </a:ext>
                </a:extLst>
              </p:cNvPr>
              <p:cNvPicPr/>
              <p:nvPr/>
            </p:nvPicPr>
            <p:blipFill>
              <a:blip r:embed="rId207"/>
              <a:stretch>
                <a:fillRect/>
              </a:stretch>
            </p:blipFill>
            <p:spPr>
              <a:xfrm>
                <a:off x="2432760" y="2449300"/>
                <a:ext cx="277092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92" name="Ink 191">
                <a:extLst>
                  <a:ext uri="{FF2B5EF4-FFF2-40B4-BE49-F238E27FC236}">
                    <a16:creationId xmlns:a16="http://schemas.microsoft.com/office/drawing/2014/main" id="{FA61C472-3129-498F-F25B-0DA9ECAF8258}"/>
                  </a:ext>
                </a:extLst>
              </p14:cNvPr>
              <p14:cNvContentPartPr/>
              <p14:nvPr/>
            </p14:nvContentPartPr>
            <p14:xfrm>
              <a:off x="3203160" y="2494660"/>
              <a:ext cx="492120" cy="573480"/>
            </p14:xfrm>
          </p:contentPart>
        </mc:Choice>
        <mc:Fallback>
          <p:pic>
            <p:nvPicPr>
              <p:cNvPr id="192" name="Ink 191">
                <a:extLst>
                  <a:ext uri="{FF2B5EF4-FFF2-40B4-BE49-F238E27FC236}">
                    <a16:creationId xmlns:a16="http://schemas.microsoft.com/office/drawing/2014/main" id="{FA61C472-3129-498F-F25B-0DA9ECAF8258}"/>
                  </a:ext>
                </a:extLst>
              </p:cNvPr>
              <p:cNvPicPr/>
              <p:nvPr/>
            </p:nvPicPr>
            <p:blipFill>
              <a:blip r:embed="rId209"/>
              <a:stretch>
                <a:fillRect/>
              </a:stretch>
            </p:blipFill>
            <p:spPr>
              <a:xfrm>
                <a:off x="3185520" y="2477020"/>
                <a:ext cx="527760" cy="609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93" name="Ink 192">
                <a:extLst>
                  <a:ext uri="{FF2B5EF4-FFF2-40B4-BE49-F238E27FC236}">
                    <a16:creationId xmlns:a16="http://schemas.microsoft.com/office/drawing/2014/main" id="{CCC1E1F3-F218-E2BA-B78F-0AB80B4B1F74}"/>
                  </a:ext>
                </a:extLst>
              </p14:cNvPr>
              <p14:cNvContentPartPr/>
              <p14:nvPr/>
            </p14:nvContentPartPr>
            <p14:xfrm>
              <a:off x="2412600" y="2489260"/>
              <a:ext cx="716760" cy="523080"/>
            </p14:xfrm>
          </p:contentPart>
        </mc:Choice>
        <mc:Fallback>
          <p:pic>
            <p:nvPicPr>
              <p:cNvPr id="193" name="Ink 192">
                <a:extLst>
                  <a:ext uri="{FF2B5EF4-FFF2-40B4-BE49-F238E27FC236}">
                    <a16:creationId xmlns:a16="http://schemas.microsoft.com/office/drawing/2014/main" id="{CCC1E1F3-F218-E2BA-B78F-0AB80B4B1F74}"/>
                  </a:ext>
                </a:extLst>
              </p:cNvPr>
              <p:cNvPicPr/>
              <p:nvPr/>
            </p:nvPicPr>
            <p:blipFill>
              <a:blip r:embed="rId211"/>
              <a:stretch>
                <a:fillRect/>
              </a:stretch>
            </p:blipFill>
            <p:spPr>
              <a:xfrm>
                <a:off x="2394600" y="2471260"/>
                <a:ext cx="752400" cy="558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94" name="Ink 193">
                <a:extLst>
                  <a:ext uri="{FF2B5EF4-FFF2-40B4-BE49-F238E27FC236}">
                    <a16:creationId xmlns:a16="http://schemas.microsoft.com/office/drawing/2014/main" id="{89791C83-B4B3-7691-E6F2-B17E4C48DD02}"/>
                  </a:ext>
                </a:extLst>
              </p14:cNvPr>
              <p14:cNvContentPartPr/>
              <p14:nvPr/>
            </p14:nvContentPartPr>
            <p14:xfrm>
              <a:off x="7063440" y="2929540"/>
              <a:ext cx="1584720" cy="553680"/>
            </p14:xfrm>
          </p:contentPart>
        </mc:Choice>
        <mc:Fallback>
          <p:pic>
            <p:nvPicPr>
              <p:cNvPr id="194" name="Ink 193">
                <a:extLst>
                  <a:ext uri="{FF2B5EF4-FFF2-40B4-BE49-F238E27FC236}">
                    <a16:creationId xmlns:a16="http://schemas.microsoft.com/office/drawing/2014/main" id="{89791C83-B4B3-7691-E6F2-B17E4C48DD02}"/>
                  </a:ext>
                </a:extLst>
              </p:cNvPr>
              <p:cNvPicPr/>
              <p:nvPr/>
            </p:nvPicPr>
            <p:blipFill>
              <a:blip r:embed="rId213"/>
              <a:stretch>
                <a:fillRect/>
              </a:stretch>
            </p:blipFill>
            <p:spPr>
              <a:xfrm>
                <a:off x="7045800" y="2911540"/>
                <a:ext cx="162036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96" name="Ink 195">
                <a:extLst>
                  <a:ext uri="{FF2B5EF4-FFF2-40B4-BE49-F238E27FC236}">
                    <a16:creationId xmlns:a16="http://schemas.microsoft.com/office/drawing/2014/main" id="{8B9BEA60-BCE9-6C81-1335-9E779EE31815}"/>
                  </a:ext>
                </a:extLst>
              </p14:cNvPr>
              <p14:cNvContentPartPr/>
              <p14:nvPr/>
            </p14:nvContentPartPr>
            <p14:xfrm>
              <a:off x="7108800" y="2918380"/>
              <a:ext cx="853560" cy="459360"/>
            </p14:xfrm>
          </p:contentPart>
        </mc:Choice>
        <mc:Fallback>
          <p:pic>
            <p:nvPicPr>
              <p:cNvPr id="196" name="Ink 195">
                <a:extLst>
                  <a:ext uri="{FF2B5EF4-FFF2-40B4-BE49-F238E27FC236}">
                    <a16:creationId xmlns:a16="http://schemas.microsoft.com/office/drawing/2014/main" id="{8B9BEA60-BCE9-6C81-1335-9E779EE31815}"/>
                  </a:ext>
                </a:extLst>
              </p:cNvPr>
              <p:cNvPicPr/>
              <p:nvPr/>
            </p:nvPicPr>
            <p:blipFill>
              <a:blip r:embed="rId215"/>
              <a:stretch>
                <a:fillRect/>
              </a:stretch>
            </p:blipFill>
            <p:spPr>
              <a:xfrm>
                <a:off x="7091160" y="2900380"/>
                <a:ext cx="889200" cy="495000"/>
              </a:xfrm>
              <a:prstGeom prst="rect">
                <a:avLst/>
              </a:prstGeom>
            </p:spPr>
          </p:pic>
        </mc:Fallback>
      </mc:AlternateContent>
      <p:grpSp>
        <p:nvGrpSpPr>
          <p:cNvPr id="199" name="Group 198">
            <a:extLst>
              <a:ext uri="{FF2B5EF4-FFF2-40B4-BE49-F238E27FC236}">
                <a16:creationId xmlns:a16="http://schemas.microsoft.com/office/drawing/2014/main" id="{3F7AF27D-1CC0-8DE1-C0E4-E45A5B9E077D}"/>
              </a:ext>
            </a:extLst>
          </p:cNvPr>
          <p:cNvGrpSpPr/>
          <p:nvPr/>
        </p:nvGrpSpPr>
        <p:grpSpPr>
          <a:xfrm>
            <a:off x="900600" y="2945020"/>
            <a:ext cx="8384760" cy="602640"/>
            <a:chOff x="900600" y="2945020"/>
            <a:chExt cx="8384760" cy="602640"/>
          </a:xfrm>
        </p:grpSpPr>
        <mc:AlternateContent xmlns:mc="http://schemas.openxmlformats.org/markup-compatibility/2006">
          <mc:Choice xmlns:p14="http://schemas.microsoft.com/office/powerpoint/2010/main" Requires="p14">
            <p:contentPart p14:bwMode="auto" r:id="rId216">
              <p14:nvContentPartPr>
                <p14:cNvPr id="113" name="Ink 112">
                  <a:extLst>
                    <a:ext uri="{FF2B5EF4-FFF2-40B4-BE49-F238E27FC236}">
                      <a16:creationId xmlns:a16="http://schemas.microsoft.com/office/drawing/2014/main" id="{5DD1B37C-A428-78E3-8A24-96DD9B90C225}"/>
                    </a:ext>
                  </a:extLst>
                </p14:cNvPr>
                <p14:cNvContentPartPr/>
                <p14:nvPr/>
              </p14:nvContentPartPr>
              <p14:xfrm>
                <a:off x="8788920" y="3372700"/>
                <a:ext cx="496440" cy="61560"/>
              </p14:xfrm>
            </p:contentPart>
          </mc:Choice>
          <mc:Fallback>
            <p:pic>
              <p:nvPicPr>
                <p:cNvPr id="113" name="Ink 112">
                  <a:extLst>
                    <a:ext uri="{FF2B5EF4-FFF2-40B4-BE49-F238E27FC236}">
                      <a16:creationId xmlns:a16="http://schemas.microsoft.com/office/drawing/2014/main" id="{5DD1B37C-A428-78E3-8A24-96DD9B90C225}"/>
                    </a:ext>
                  </a:extLst>
                </p:cNvPr>
                <p:cNvPicPr/>
                <p:nvPr/>
              </p:nvPicPr>
              <p:blipFill>
                <a:blip r:embed="rId217"/>
                <a:stretch>
                  <a:fillRect/>
                </a:stretch>
              </p:blipFill>
              <p:spPr>
                <a:xfrm>
                  <a:off x="8771280" y="3355060"/>
                  <a:ext cx="532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5" name="Ink 114">
                  <a:extLst>
                    <a:ext uri="{FF2B5EF4-FFF2-40B4-BE49-F238E27FC236}">
                      <a16:creationId xmlns:a16="http://schemas.microsoft.com/office/drawing/2014/main" id="{DF6A8C33-D220-A737-A117-735509E2E2FF}"/>
                    </a:ext>
                  </a:extLst>
                </p14:cNvPr>
                <p14:cNvContentPartPr/>
                <p14:nvPr/>
              </p14:nvContentPartPr>
              <p14:xfrm>
                <a:off x="8062440" y="3400060"/>
                <a:ext cx="608040" cy="47520"/>
              </p14:xfrm>
            </p:contentPart>
          </mc:Choice>
          <mc:Fallback>
            <p:pic>
              <p:nvPicPr>
                <p:cNvPr id="115" name="Ink 114">
                  <a:extLst>
                    <a:ext uri="{FF2B5EF4-FFF2-40B4-BE49-F238E27FC236}">
                      <a16:creationId xmlns:a16="http://schemas.microsoft.com/office/drawing/2014/main" id="{DF6A8C33-D220-A737-A117-735509E2E2FF}"/>
                    </a:ext>
                  </a:extLst>
                </p:cNvPr>
                <p:cNvPicPr/>
                <p:nvPr/>
              </p:nvPicPr>
              <p:blipFill>
                <a:blip r:embed="rId219"/>
                <a:stretch>
                  <a:fillRect/>
                </a:stretch>
              </p:blipFill>
              <p:spPr>
                <a:xfrm>
                  <a:off x="8044800" y="3382060"/>
                  <a:ext cx="643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6" name="Ink 115">
                  <a:extLst>
                    <a:ext uri="{FF2B5EF4-FFF2-40B4-BE49-F238E27FC236}">
                      <a16:creationId xmlns:a16="http://schemas.microsoft.com/office/drawing/2014/main" id="{7C59CD2D-2B96-865F-BD5B-9925B1D6D7BA}"/>
                    </a:ext>
                  </a:extLst>
                </p14:cNvPr>
                <p14:cNvContentPartPr/>
                <p14:nvPr/>
              </p14:nvContentPartPr>
              <p14:xfrm>
                <a:off x="7252080" y="3459460"/>
                <a:ext cx="599400" cy="47160"/>
              </p14:xfrm>
            </p:contentPart>
          </mc:Choice>
          <mc:Fallback>
            <p:pic>
              <p:nvPicPr>
                <p:cNvPr id="116" name="Ink 115">
                  <a:extLst>
                    <a:ext uri="{FF2B5EF4-FFF2-40B4-BE49-F238E27FC236}">
                      <a16:creationId xmlns:a16="http://schemas.microsoft.com/office/drawing/2014/main" id="{7C59CD2D-2B96-865F-BD5B-9925B1D6D7BA}"/>
                    </a:ext>
                  </a:extLst>
                </p:cNvPr>
                <p:cNvPicPr/>
                <p:nvPr/>
              </p:nvPicPr>
              <p:blipFill>
                <a:blip r:embed="rId221"/>
                <a:stretch>
                  <a:fillRect/>
                </a:stretch>
              </p:blipFill>
              <p:spPr>
                <a:xfrm>
                  <a:off x="7234080" y="3441820"/>
                  <a:ext cx="635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8" name="Ink 117">
                  <a:extLst>
                    <a:ext uri="{FF2B5EF4-FFF2-40B4-BE49-F238E27FC236}">
                      <a16:creationId xmlns:a16="http://schemas.microsoft.com/office/drawing/2014/main" id="{7F1E872A-009D-6971-D9B7-56C0D881EA17}"/>
                    </a:ext>
                  </a:extLst>
                </p14:cNvPr>
                <p14:cNvContentPartPr/>
                <p14:nvPr/>
              </p14:nvContentPartPr>
              <p14:xfrm>
                <a:off x="6518760" y="3424180"/>
                <a:ext cx="577440" cy="31320"/>
              </p14:xfrm>
            </p:contentPart>
          </mc:Choice>
          <mc:Fallback>
            <p:pic>
              <p:nvPicPr>
                <p:cNvPr id="118" name="Ink 117">
                  <a:extLst>
                    <a:ext uri="{FF2B5EF4-FFF2-40B4-BE49-F238E27FC236}">
                      <a16:creationId xmlns:a16="http://schemas.microsoft.com/office/drawing/2014/main" id="{7F1E872A-009D-6971-D9B7-56C0D881EA17}"/>
                    </a:ext>
                  </a:extLst>
                </p:cNvPr>
                <p:cNvPicPr/>
                <p:nvPr/>
              </p:nvPicPr>
              <p:blipFill>
                <a:blip r:embed="rId223"/>
                <a:stretch>
                  <a:fillRect/>
                </a:stretch>
              </p:blipFill>
              <p:spPr>
                <a:xfrm>
                  <a:off x="6501120" y="3406540"/>
                  <a:ext cx="613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9" name="Ink 118">
                  <a:extLst>
                    <a:ext uri="{FF2B5EF4-FFF2-40B4-BE49-F238E27FC236}">
                      <a16:creationId xmlns:a16="http://schemas.microsoft.com/office/drawing/2014/main" id="{6F161B69-84BA-A31E-341A-F0F48960304B}"/>
                    </a:ext>
                  </a:extLst>
                </p14:cNvPr>
                <p14:cNvContentPartPr/>
                <p14:nvPr/>
              </p14:nvContentPartPr>
              <p14:xfrm>
                <a:off x="5178840" y="3419140"/>
                <a:ext cx="1019880" cy="45720"/>
              </p14:xfrm>
            </p:contentPart>
          </mc:Choice>
          <mc:Fallback>
            <p:pic>
              <p:nvPicPr>
                <p:cNvPr id="119" name="Ink 118">
                  <a:extLst>
                    <a:ext uri="{FF2B5EF4-FFF2-40B4-BE49-F238E27FC236}">
                      <a16:creationId xmlns:a16="http://schemas.microsoft.com/office/drawing/2014/main" id="{6F161B69-84BA-A31E-341A-F0F48960304B}"/>
                    </a:ext>
                  </a:extLst>
                </p:cNvPr>
                <p:cNvPicPr/>
                <p:nvPr/>
              </p:nvPicPr>
              <p:blipFill>
                <a:blip r:embed="rId225"/>
                <a:stretch>
                  <a:fillRect/>
                </a:stretch>
              </p:blipFill>
              <p:spPr>
                <a:xfrm>
                  <a:off x="5160840" y="3401500"/>
                  <a:ext cx="1055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0" name="Ink 119">
                  <a:extLst>
                    <a:ext uri="{FF2B5EF4-FFF2-40B4-BE49-F238E27FC236}">
                      <a16:creationId xmlns:a16="http://schemas.microsoft.com/office/drawing/2014/main" id="{00303224-3943-1D7D-FF31-60B58A899674}"/>
                    </a:ext>
                  </a:extLst>
                </p14:cNvPr>
                <p14:cNvContentPartPr/>
                <p14:nvPr/>
              </p14:nvContentPartPr>
              <p14:xfrm>
                <a:off x="4494480" y="3419140"/>
                <a:ext cx="418320" cy="14040"/>
              </p14:xfrm>
            </p:contentPart>
          </mc:Choice>
          <mc:Fallback>
            <p:pic>
              <p:nvPicPr>
                <p:cNvPr id="120" name="Ink 119">
                  <a:extLst>
                    <a:ext uri="{FF2B5EF4-FFF2-40B4-BE49-F238E27FC236}">
                      <a16:creationId xmlns:a16="http://schemas.microsoft.com/office/drawing/2014/main" id="{00303224-3943-1D7D-FF31-60B58A899674}"/>
                    </a:ext>
                  </a:extLst>
                </p:cNvPr>
                <p:cNvPicPr/>
                <p:nvPr/>
              </p:nvPicPr>
              <p:blipFill>
                <a:blip r:embed="rId227"/>
                <a:stretch>
                  <a:fillRect/>
                </a:stretch>
              </p:blipFill>
              <p:spPr>
                <a:xfrm>
                  <a:off x="4476480" y="3401500"/>
                  <a:ext cx="453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1" name="Ink 120">
                  <a:extLst>
                    <a:ext uri="{FF2B5EF4-FFF2-40B4-BE49-F238E27FC236}">
                      <a16:creationId xmlns:a16="http://schemas.microsoft.com/office/drawing/2014/main" id="{2A22BDB1-0AB2-6962-FAF9-EA549B1BDDF9}"/>
                    </a:ext>
                  </a:extLst>
                </p14:cNvPr>
                <p14:cNvContentPartPr/>
                <p14:nvPr/>
              </p14:nvContentPartPr>
              <p14:xfrm>
                <a:off x="2783040" y="3369820"/>
                <a:ext cx="1541520" cy="70200"/>
              </p14:xfrm>
            </p:contentPart>
          </mc:Choice>
          <mc:Fallback>
            <p:pic>
              <p:nvPicPr>
                <p:cNvPr id="121" name="Ink 120">
                  <a:extLst>
                    <a:ext uri="{FF2B5EF4-FFF2-40B4-BE49-F238E27FC236}">
                      <a16:creationId xmlns:a16="http://schemas.microsoft.com/office/drawing/2014/main" id="{2A22BDB1-0AB2-6962-FAF9-EA549B1BDDF9}"/>
                    </a:ext>
                  </a:extLst>
                </p:cNvPr>
                <p:cNvPicPr/>
                <p:nvPr/>
              </p:nvPicPr>
              <p:blipFill>
                <a:blip r:embed="rId229"/>
                <a:stretch>
                  <a:fillRect/>
                </a:stretch>
              </p:blipFill>
              <p:spPr>
                <a:xfrm>
                  <a:off x="2765040" y="3352180"/>
                  <a:ext cx="1577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3" name="Ink 122">
                  <a:extLst>
                    <a:ext uri="{FF2B5EF4-FFF2-40B4-BE49-F238E27FC236}">
                      <a16:creationId xmlns:a16="http://schemas.microsoft.com/office/drawing/2014/main" id="{717109A0-0D53-A348-1BD2-4DED9B5C07FE}"/>
                    </a:ext>
                  </a:extLst>
                </p14:cNvPr>
                <p14:cNvContentPartPr/>
                <p14:nvPr/>
              </p14:nvContentPartPr>
              <p14:xfrm>
                <a:off x="2283360" y="3354700"/>
                <a:ext cx="475200" cy="78840"/>
              </p14:xfrm>
            </p:contentPart>
          </mc:Choice>
          <mc:Fallback>
            <p:pic>
              <p:nvPicPr>
                <p:cNvPr id="123" name="Ink 122">
                  <a:extLst>
                    <a:ext uri="{FF2B5EF4-FFF2-40B4-BE49-F238E27FC236}">
                      <a16:creationId xmlns:a16="http://schemas.microsoft.com/office/drawing/2014/main" id="{717109A0-0D53-A348-1BD2-4DED9B5C07FE}"/>
                    </a:ext>
                  </a:extLst>
                </p:cNvPr>
                <p:cNvPicPr/>
                <p:nvPr/>
              </p:nvPicPr>
              <p:blipFill>
                <a:blip r:embed="rId231"/>
                <a:stretch>
                  <a:fillRect/>
                </a:stretch>
              </p:blipFill>
              <p:spPr>
                <a:xfrm>
                  <a:off x="2265720" y="3337060"/>
                  <a:ext cx="510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4" name="Ink 123">
                  <a:extLst>
                    <a:ext uri="{FF2B5EF4-FFF2-40B4-BE49-F238E27FC236}">
                      <a16:creationId xmlns:a16="http://schemas.microsoft.com/office/drawing/2014/main" id="{3353060A-BFB9-6CAF-7139-857E288F5FFE}"/>
                    </a:ext>
                  </a:extLst>
                </p14:cNvPr>
                <p14:cNvContentPartPr/>
                <p14:nvPr/>
              </p14:nvContentPartPr>
              <p14:xfrm>
                <a:off x="1250520" y="3374140"/>
                <a:ext cx="968040" cy="94320"/>
              </p14:xfrm>
            </p:contentPart>
          </mc:Choice>
          <mc:Fallback>
            <p:pic>
              <p:nvPicPr>
                <p:cNvPr id="124" name="Ink 123">
                  <a:extLst>
                    <a:ext uri="{FF2B5EF4-FFF2-40B4-BE49-F238E27FC236}">
                      <a16:creationId xmlns:a16="http://schemas.microsoft.com/office/drawing/2014/main" id="{3353060A-BFB9-6CAF-7139-857E288F5FFE}"/>
                    </a:ext>
                  </a:extLst>
                </p:cNvPr>
                <p:cNvPicPr/>
                <p:nvPr/>
              </p:nvPicPr>
              <p:blipFill>
                <a:blip r:embed="rId233"/>
                <a:stretch>
                  <a:fillRect/>
                </a:stretch>
              </p:blipFill>
              <p:spPr>
                <a:xfrm>
                  <a:off x="1232880" y="3356140"/>
                  <a:ext cx="1003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06" name="Ink 105">
                  <a:extLst>
                    <a:ext uri="{FF2B5EF4-FFF2-40B4-BE49-F238E27FC236}">
                      <a16:creationId xmlns:a16="http://schemas.microsoft.com/office/drawing/2014/main" id="{6A7FAE08-8675-E9D9-C440-12E51B4FC105}"/>
                    </a:ext>
                  </a:extLst>
                </p14:cNvPr>
                <p14:cNvContentPartPr/>
                <p14:nvPr/>
              </p14:nvContentPartPr>
              <p14:xfrm>
                <a:off x="4832880" y="2987140"/>
                <a:ext cx="251280" cy="22320"/>
              </p14:xfrm>
            </p:contentPart>
          </mc:Choice>
          <mc:Fallback>
            <p:pic>
              <p:nvPicPr>
                <p:cNvPr id="106" name="Ink 105">
                  <a:extLst>
                    <a:ext uri="{FF2B5EF4-FFF2-40B4-BE49-F238E27FC236}">
                      <a16:creationId xmlns:a16="http://schemas.microsoft.com/office/drawing/2014/main" id="{6A7FAE08-8675-E9D9-C440-12E51B4FC105}"/>
                    </a:ext>
                  </a:extLst>
                </p:cNvPr>
                <p:cNvPicPr/>
                <p:nvPr/>
              </p:nvPicPr>
              <p:blipFill>
                <a:blip r:embed="rId235"/>
                <a:stretch>
                  <a:fillRect/>
                </a:stretch>
              </p:blipFill>
              <p:spPr>
                <a:xfrm>
                  <a:off x="4814880" y="2969500"/>
                  <a:ext cx="2869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07" name="Ink 106">
                  <a:extLst>
                    <a:ext uri="{FF2B5EF4-FFF2-40B4-BE49-F238E27FC236}">
                      <a16:creationId xmlns:a16="http://schemas.microsoft.com/office/drawing/2014/main" id="{0986DF71-E446-1E13-82EF-22A849D6B17D}"/>
                    </a:ext>
                  </a:extLst>
                </p14:cNvPr>
                <p14:cNvContentPartPr/>
                <p14:nvPr/>
              </p14:nvContentPartPr>
              <p14:xfrm>
                <a:off x="3393240" y="2966260"/>
                <a:ext cx="1307160" cy="55440"/>
              </p14:xfrm>
            </p:contentPart>
          </mc:Choice>
          <mc:Fallback>
            <p:pic>
              <p:nvPicPr>
                <p:cNvPr id="107" name="Ink 106">
                  <a:extLst>
                    <a:ext uri="{FF2B5EF4-FFF2-40B4-BE49-F238E27FC236}">
                      <a16:creationId xmlns:a16="http://schemas.microsoft.com/office/drawing/2014/main" id="{0986DF71-E446-1E13-82EF-22A849D6B17D}"/>
                    </a:ext>
                  </a:extLst>
                </p:cNvPr>
                <p:cNvPicPr/>
                <p:nvPr/>
              </p:nvPicPr>
              <p:blipFill>
                <a:blip r:embed="rId237"/>
                <a:stretch>
                  <a:fillRect/>
                </a:stretch>
              </p:blipFill>
              <p:spPr>
                <a:xfrm>
                  <a:off x="3375600" y="2948260"/>
                  <a:ext cx="1342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08" name="Ink 107">
                  <a:extLst>
                    <a:ext uri="{FF2B5EF4-FFF2-40B4-BE49-F238E27FC236}">
                      <a16:creationId xmlns:a16="http://schemas.microsoft.com/office/drawing/2014/main" id="{9A430A90-7784-FC05-ACBC-416EEA6FB5FC}"/>
                    </a:ext>
                  </a:extLst>
                </p14:cNvPr>
                <p14:cNvContentPartPr/>
                <p14:nvPr/>
              </p14:nvContentPartPr>
              <p14:xfrm>
                <a:off x="2645520" y="2996500"/>
                <a:ext cx="551160" cy="36360"/>
              </p14:xfrm>
            </p:contentPart>
          </mc:Choice>
          <mc:Fallback>
            <p:pic>
              <p:nvPicPr>
                <p:cNvPr id="108" name="Ink 107">
                  <a:extLst>
                    <a:ext uri="{FF2B5EF4-FFF2-40B4-BE49-F238E27FC236}">
                      <a16:creationId xmlns:a16="http://schemas.microsoft.com/office/drawing/2014/main" id="{9A430A90-7784-FC05-ACBC-416EEA6FB5FC}"/>
                    </a:ext>
                  </a:extLst>
                </p:cNvPr>
                <p:cNvPicPr/>
                <p:nvPr/>
              </p:nvPicPr>
              <p:blipFill>
                <a:blip r:embed="rId239"/>
                <a:stretch>
                  <a:fillRect/>
                </a:stretch>
              </p:blipFill>
              <p:spPr>
                <a:xfrm>
                  <a:off x="2627520" y="2978860"/>
                  <a:ext cx="586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09" name="Ink 108">
                  <a:extLst>
                    <a:ext uri="{FF2B5EF4-FFF2-40B4-BE49-F238E27FC236}">
                      <a16:creationId xmlns:a16="http://schemas.microsoft.com/office/drawing/2014/main" id="{FBC452A1-34C0-31D1-50B6-4C2B7866F306}"/>
                    </a:ext>
                  </a:extLst>
                </p14:cNvPr>
                <p14:cNvContentPartPr/>
                <p14:nvPr/>
              </p14:nvContentPartPr>
              <p14:xfrm>
                <a:off x="2079960" y="2973820"/>
                <a:ext cx="313560" cy="9000"/>
              </p14:xfrm>
            </p:contentPart>
          </mc:Choice>
          <mc:Fallback>
            <p:pic>
              <p:nvPicPr>
                <p:cNvPr id="109" name="Ink 108">
                  <a:extLst>
                    <a:ext uri="{FF2B5EF4-FFF2-40B4-BE49-F238E27FC236}">
                      <a16:creationId xmlns:a16="http://schemas.microsoft.com/office/drawing/2014/main" id="{FBC452A1-34C0-31D1-50B6-4C2B7866F306}"/>
                    </a:ext>
                  </a:extLst>
                </p:cNvPr>
                <p:cNvPicPr/>
                <p:nvPr/>
              </p:nvPicPr>
              <p:blipFill>
                <a:blip r:embed="rId241"/>
                <a:stretch>
                  <a:fillRect/>
                </a:stretch>
              </p:blipFill>
              <p:spPr>
                <a:xfrm>
                  <a:off x="2061960" y="2956180"/>
                  <a:ext cx="349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10" name="Ink 109">
                  <a:extLst>
                    <a:ext uri="{FF2B5EF4-FFF2-40B4-BE49-F238E27FC236}">
                      <a16:creationId xmlns:a16="http://schemas.microsoft.com/office/drawing/2014/main" id="{76DA34E6-93B9-A615-5F40-7F22A3C2F94B}"/>
                    </a:ext>
                  </a:extLst>
                </p14:cNvPr>
                <p14:cNvContentPartPr/>
                <p14:nvPr/>
              </p14:nvContentPartPr>
              <p14:xfrm>
                <a:off x="1553640" y="2968060"/>
                <a:ext cx="251280" cy="15840"/>
              </p14:xfrm>
            </p:contentPart>
          </mc:Choice>
          <mc:Fallback>
            <p:pic>
              <p:nvPicPr>
                <p:cNvPr id="110" name="Ink 109">
                  <a:extLst>
                    <a:ext uri="{FF2B5EF4-FFF2-40B4-BE49-F238E27FC236}">
                      <a16:creationId xmlns:a16="http://schemas.microsoft.com/office/drawing/2014/main" id="{76DA34E6-93B9-A615-5F40-7F22A3C2F94B}"/>
                    </a:ext>
                  </a:extLst>
                </p:cNvPr>
                <p:cNvPicPr/>
                <p:nvPr/>
              </p:nvPicPr>
              <p:blipFill>
                <a:blip r:embed="rId243"/>
                <a:stretch>
                  <a:fillRect/>
                </a:stretch>
              </p:blipFill>
              <p:spPr>
                <a:xfrm>
                  <a:off x="1536000" y="2950060"/>
                  <a:ext cx="2869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2" name="Ink 111">
                  <a:extLst>
                    <a:ext uri="{FF2B5EF4-FFF2-40B4-BE49-F238E27FC236}">
                      <a16:creationId xmlns:a16="http://schemas.microsoft.com/office/drawing/2014/main" id="{2378E873-E407-2220-3D7A-04D0804BE738}"/>
                    </a:ext>
                  </a:extLst>
                </p14:cNvPr>
                <p14:cNvContentPartPr/>
                <p14:nvPr/>
              </p14:nvContentPartPr>
              <p14:xfrm>
                <a:off x="900600" y="2963380"/>
                <a:ext cx="581400" cy="13680"/>
              </p14:xfrm>
            </p:contentPart>
          </mc:Choice>
          <mc:Fallback>
            <p:pic>
              <p:nvPicPr>
                <p:cNvPr id="112" name="Ink 111">
                  <a:extLst>
                    <a:ext uri="{FF2B5EF4-FFF2-40B4-BE49-F238E27FC236}">
                      <a16:creationId xmlns:a16="http://schemas.microsoft.com/office/drawing/2014/main" id="{2378E873-E407-2220-3D7A-04D0804BE738}"/>
                    </a:ext>
                  </a:extLst>
                </p:cNvPr>
                <p:cNvPicPr/>
                <p:nvPr/>
              </p:nvPicPr>
              <p:blipFill>
                <a:blip r:embed="rId245"/>
                <a:stretch>
                  <a:fillRect/>
                </a:stretch>
              </p:blipFill>
              <p:spPr>
                <a:xfrm>
                  <a:off x="882960" y="2945380"/>
                  <a:ext cx="6170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98" name="Ink 197">
                  <a:extLst>
                    <a:ext uri="{FF2B5EF4-FFF2-40B4-BE49-F238E27FC236}">
                      <a16:creationId xmlns:a16="http://schemas.microsoft.com/office/drawing/2014/main" id="{D1B5B06A-6984-448A-2A96-F06A0F7BF1BD}"/>
                    </a:ext>
                  </a:extLst>
                </p14:cNvPr>
                <p14:cNvContentPartPr/>
                <p14:nvPr/>
              </p14:nvContentPartPr>
              <p14:xfrm>
                <a:off x="3686280" y="2945020"/>
                <a:ext cx="3426480" cy="602640"/>
              </p14:xfrm>
            </p:contentPart>
          </mc:Choice>
          <mc:Fallback>
            <p:pic>
              <p:nvPicPr>
                <p:cNvPr id="198" name="Ink 197">
                  <a:extLst>
                    <a:ext uri="{FF2B5EF4-FFF2-40B4-BE49-F238E27FC236}">
                      <a16:creationId xmlns:a16="http://schemas.microsoft.com/office/drawing/2014/main" id="{D1B5B06A-6984-448A-2A96-F06A0F7BF1BD}"/>
                    </a:ext>
                  </a:extLst>
                </p:cNvPr>
                <p:cNvPicPr/>
                <p:nvPr/>
              </p:nvPicPr>
              <p:blipFill>
                <a:blip r:embed="rId247"/>
                <a:stretch>
                  <a:fillRect/>
                </a:stretch>
              </p:blipFill>
              <p:spPr>
                <a:xfrm>
                  <a:off x="3668280" y="2927380"/>
                  <a:ext cx="3462120" cy="63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8">
            <p14:nvContentPartPr>
              <p14:cNvPr id="200" name="Ink 199">
                <a:extLst>
                  <a:ext uri="{FF2B5EF4-FFF2-40B4-BE49-F238E27FC236}">
                    <a16:creationId xmlns:a16="http://schemas.microsoft.com/office/drawing/2014/main" id="{61275284-9FBD-8E66-4B19-DD88A07EAD33}"/>
                  </a:ext>
                </a:extLst>
              </p14:cNvPr>
              <p14:cNvContentPartPr/>
              <p14:nvPr/>
            </p14:nvContentPartPr>
            <p14:xfrm>
              <a:off x="2297040" y="4232380"/>
              <a:ext cx="2825280" cy="562320"/>
            </p14:xfrm>
          </p:contentPart>
        </mc:Choice>
        <mc:Fallback>
          <p:pic>
            <p:nvPicPr>
              <p:cNvPr id="200" name="Ink 199">
                <a:extLst>
                  <a:ext uri="{FF2B5EF4-FFF2-40B4-BE49-F238E27FC236}">
                    <a16:creationId xmlns:a16="http://schemas.microsoft.com/office/drawing/2014/main" id="{61275284-9FBD-8E66-4B19-DD88A07EAD33}"/>
                  </a:ext>
                </a:extLst>
              </p:cNvPr>
              <p:cNvPicPr/>
              <p:nvPr/>
            </p:nvPicPr>
            <p:blipFill>
              <a:blip r:embed="rId249"/>
              <a:stretch>
                <a:fillRect/>
              </a:stretch>
            </p:blipFill>
            <p:spPr>
              <a:xfrm>
                <a:off x="2279040" y="4214740"/>
                <a:ext cx="286092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8" name="Ink 147">
                <a:extLst>
                  <a:ext uri="{FF2B5EF4-FFF2-40B4-BE49-F238E27FC236}">
                    <a16:creationId xmlns:a16="http://schemas.microsoft.com/office/drawing/2014/main" id="{50146921-102D-9890-2382-418AB8B55286}"/>
                  </a:ext>
                </a:extLst>
              </p14:cNvPr>
              <p14:cNvContentPartPr/>
              <p14:nvPr/>
            </p14:nvContentPartPr>
            <p14:xfrm>
              <a:off x="4171200" y="4282060"/>
              <a:ext cx="529920" cy="46440"/>
            </p14:xfrm>
          </p:contentPart>
        </mc:Choice>
        <mc:Fallback>
          <p:pic>
            <p:nvPicPr>
              <p:cNvPr id="148" name="Ink 147">
                <a:extLst>
                  <a:ext uri="{FF2B5EF4-FFF2-40B4-BE49-F238E27FC236}">
                    <a16:creationId xmlns:a16="http://schemas.microsoft.com/office/drawing/2014/main" id="{50146921-102D-9890-2382-418AB8B55286}"/>
                  </a:ext>
                </a:extLst>
              </p:cNvPr>
              <p:cNvPicPr/>
              <p:nvPr/>
            </p:nvPicPr>
            <p:blipFill>
              <a:blip r:embed="rId251"/>
              <a:stretch>
                <a:fillRect/>
              </a:stretch>
            </p:blipFill>
            <p:spPr>
              <a:xfrm>
                <a:off x="4153200" y="4264420"/>
                <a:ext cx="565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 name="Ink 148">
                <a:extLst>
                  <a:ext uri="{FF2B5EF4-FFF2-40B4-BE49-F238E27FC236}">
                    <a16:creationId xmlns:a16="http://schemas.microsoft.com/office/drawing/2014/main" id="{C32CA71B-770E-1F9D-D92D-958B87D7B1E0}"/>
                  </a:ext>
                </a:extLst>
              </p14:cNvPr>
              <p14:cNvContentPartPr/>
              <p14:nvPr/>
            </p14:nvContentPartPr>
            <p14:xfrm>
              <a:off x="3757920" y="4320220"/>
              <a:ext cx="13680" cy="5760"/>
            </p14:xfrm>
          </p:contentPart>
        </mc:Choice>
        <mc:Fallback>
          <p:pic>
            <p:nvPicPr>
              <p:cNvPr id="149" name="Ink 148">
                <a:extLst>
                  <a:ext uri="{FF2B5EF4-FFF2-40B4-BE49-F238E27FC236}">
                    <a16:creationId xmlns:a16="http://schemas.microsoft.com/office/drawing/2014/main" id="{C32CA71B-770E-1F9D-D92D-958B87D7B1E0}"/>
                  </a:ext>
                </a:extLst>
              </p:cNvPr>
              <p:cNvPicPr/>
              <p:nvPr/>
            </p:nvPicPr>
            <p:blipFill>
              <a:blip r:embed="rId253"/>
              <a:stretch>
                <a:fillRect/>
              </a:stretch>
            </p:blipFill>
            <p:spPr>
              <a:xfrm>
                <a:off x="3739920" y="4302220"/>
                <a:ext cx="49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0" name="Ink 149">
                <a:extLst>
                  <a:ext uri="{FF2B5EF4-FFF2-40B4-BE49-F238E27FC236}">
                    <a16:creationId xmlns:a16="http://schemas.microsoft.com/office/drawing/2014/main" id="{06FAE5CE-116B-C1E2-5F81-0CB1AAB83CC7}"/>
                  </a:ext>
                </a:extLst>
              </p14:cNvPr>
              <p14:cNvContentPartPr/>
              <p14:nvPr/>
            </p14:nvContentPartPr>
            <p14:xfrm>
              <a:off x="3432120" y="4268740"/>
              <a:ext cx="581760" cy="37800"/>
            </p14:xfrm>
          </p:contentPart>
        </mc:Choice>
        <mc:Fallback>
          <p:pic>
            <p:nvPicPr>
              <p:cNvPr id="150" name="Ink 149">
                <a:extLst>
                  <a:ext uri="{FF2B5EF4-FFF2-40B4-BE49-F238E27FC236}">
                    <a16:creationId xmlns:a16="http://schemas.microsoft.com/office/drawing/2014/main" id="{06FAE5CE-116B-C1E2-5F81-0CB1AAB83CC7}"/>
                  </a:ext>
                </a:extLst>
              </p:cNvPr>
              <p:cNvPicPr/>
              <p:nvPr/>
            </p:nvPicPr>
            <p:blipFill>
              <a:blip r:embed="rId255"/>
              <a:stretch>
                <a:fillRect/>
              </a:stretch>
            </p:blipFill>
            <p:spPr>
              <a:xfrm>
                <a:off x="3414120" y="4251100"/>
                <a:ext cx="617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1" name="Ink 150">
                <a:extLst>
                  <a:ext uri="{FF2B5EF4-FFF2-40B4-BE49-F238E27FC236}">
                    <a16:creationId xmlns:a16="http://schemas.microsoft.com/office/drawing/2014/main" id="{674D6EE5-C49F-33B8-CC6E-9CCFB82BB29C}"/>
                  </a:ext>
                </a:extLst>
              </p14:cNvPr>
              <p14:cNvContentPartPr/>
              <p14:nvPr/>
            </p14:nvContentPartPr>
            <p14:xfrm>
              <a:off x="2580720" y="4310500"/>
              <a:ext cx="807120" cy="33120"/>
            </p14:xfrm>
          </p:contentPart>
        </mc:Choice>
        <mc:Fallback>
          <p:pic>
            <p:nvPicPr>
              <p:cNvPr id="151" name="Ink 150">
                <a:extLst>
                  <a:ext uri="{FF2B5EF4-FFF2-40B4-BE49-F238E27FC236}">
                    <a16:creationId xmlns:a16="http://schemas.microsoft.com/office/drawing/2014/main" id="{674D6EE5-C49F-33B8-CC6E-9CCFB82BB29C}"/>
                  </a:ext>
                </a:extLst>
              </p:cNvPr>
              <p:cNvPicPr/>
              <p:nvPr/>
            </p:nvPicPr>
            <p:blipFill>
              <a:blip r:embed="rId257"/>
              <a:stretch>
                <a:fillRect/>
              </a:stretch>
            </p:blipFill>
            <p:spPr>
              <a:xfrm>
                <a:off x="2562720" y="4292860"/>
                <a:ext cx="842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2" name="Ink 151">
                <a:extLst>
                  <a:ext uri="{FF2B5EF4-FFF2-40B4-BE49-F238E27FC236}">
                    <a16:creationId xmlns:a16="http://schemas.microsoft.com/office/drawing/2014/main" id="{FE3C8FFD-EE4F-3EE5-F174-7D4D0D9CEC82}"/>
                  </a:ext>
                </a:extLst>
              </p14:cNvPr>
              <p14:cNvContentPartPr/>
              <p14:nvPr/>
            </p14:nvContentPartPr>
            <p14:xfrm>
              <a:off x="1659840" y="4275580"/>
              <a:ext cx="858240" cy="51480"/>
            </p14:xfrm>
          </p:contentPart>
        </mc:Choice>
        <mc:Fallback>
          <p:pic>
            <p:nvPicPr>
              <p:cNvPr id="152" name="Ink 151">
                <a:extLst>
                  <a:ext uri="{FF2B5EF4-FFF2-40B4-BE49-F238E27FC236}">
                    <a16:creationId xmlns:a16="http://schemas.microsoft.com/office/drawing/2014/main" id="{FE3C8FFD-EE4F-3EE5-F174-7D4D0D9CEC82}"/>
                  </a:ext>
                </a:extLst>
              </p:cNvPr>
              <p:cNvPicPr/>
              <p:nvPr/>
            </p:nvPicPr>
            <p:blipFill>
              <a:blip r:embed="rId259"/>
              <a:stretch>
                <a:fillRect/>
              </a:stretch>
            </p:blipFill>
            <p:spPr>
              <a:xfrm>
                <a:off x="1642200" y="4257940"/>
                <a:ext cx="893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02" name="Ink 201">
                <a:extLst>
                  <a:ext uri="{FF2B5EF4-FFF2-40B4-BE49-F238E27FC236}">
                    <a16:creationId xmlns:a16="http://schemas.microsoft.com/office/drawing/2014/main" id="{21C8F2E1-2B6C-F133-21BB-B22A988DD458}"/>
                  </a:ext>
                </a:extLst>
              </p14:cNvPr>
              <p14:cNvContentPartPr/>
              <p14:nvPr/>
            </p14:nvContentPartPr>
            <p14:xfrm>
              <a:off x="1344120" y="4259020"/>
              <a:ext cx="1043280" cy="479520"/>
            </p14:xfrm>
          </p:contentPart>
        </mc:Choice>
        <mc:Fallback>
          <p:pic>
            <p:nvPicPr>
              <p:cNvPr id="202" name="Ink 201">
                <a:extLst>
                  <a:ext uri="{FF2B5EF4-FFF2-40B4-BE49-F238E27FC236}">
                    <a16:creationId xmlns:a16="http://schemas.microsoft.com/office/drawing/2014/main" id="{21C8F2E1-2B6C-F133-21BB-B22A988DD458}"/>
                  </a:ext>
                </a:extLst>
              </p:cNvPr>
              <p:cNvPicPr/>
              <p:nvPr/>
            </p:nvPicPr>
            <p:blipFill>
              <a:blip r:embed="rId261"/>
              <a:stretch>
                <a:fillRect/>
              </a:stretch>
            </p:blipFill>
            <p:spPr>
              <a:xfrm>
                <a:off x="1326120" y="4241020"/>
                <a:ext cx="1078920" cy="515160"/>
              </a:xfrm>
              <a:prstGeom prst="rect">
                <a:avLst/>
              </a:prstGeom>
            </p:spPr>
          </p:pic>
        </mc:Fallback>
      </mc:AlternateContent>
      <p:grpSp>
        <p:nvGrpSpPr>
          <p:cNvPr id="207" name="Group 206">
            <a:extLst>
              <a:ext uri="{FF2B5EF4-FFF2-40B4-BE49-F238E27FC236}">
                <a16:creationId xmlns:a16="http://schemas.microsoft.com/office/drawing/2014/main" id="{3058282E-88DA-DCDE-80A4-A5471951399D}"/>
              </a:ext>
            </a:extLst>
          </p:cNvPr>
          <p:cNvGrpSpPr/>
          <p:nvPr/>
        </p:nvGrpSpPr>
        <p:grpSpPr>
          <a:xfrm>
            <a:off x="419280" y="4635580"/>
            <a:ext cx="4658760" cy="632850"/>
            <a:chOff x="419280" y="4635580"/>
            <a:chExt cx="4658760" cy="632850"/>
          </a:xfrm>
        </p:grpSpPr>
        <mc:AlternateContent xmlns:mc="http://schemas.openxmlformats.org/markup-compatibility/2006">
          <mc:Choice xmlns:p14="http://schemas.microsoft.com/office/powerpoint/2010/main" Requires="p14">
            <p:contentPart p14:bwMode="auto" r:id="rId262">
              <p14:nvContentPartPr>
                <p14:cNvPr id="179" name="Ink 178">
                  <a:extLst>
                    <a:ext uri="{FF2B5EF4-FFF2-40B4-BE49-F238E27FC236}">
                      <a16:creationId xmlns:a16="http://schemas.microsoft.com/office/drawing/2014/main" id="{8E517DAA-7DC7-E7E5-7998-0583D27AAF30}"/>
                    </a:ext>
                  </a:extLst>
                </p14:cNvPr>
                <p14:cNvContentPartPr/>
                <p14:nvPr/>
              </p14:nvContentPartPr>
              <p14:xfrm>
                <a:off x="4615800" y="5152180"/>
                <a:ext cx="462240" cy="42840"/>
              </p14:xfrm>
            </p:contentPart>
          </mc:Choice>
          <mc:Fallback>
            <p:pic>
              <p:nvPicPr>
                <p:cNvPr id="179" name="Ink 178">
                  <a:extLst>
                    <a:ext uri="{FF2B5EF4-FFF2-40B4-BE49-F238E27FC236}">
                      <a16:creationId xmlns:a16="http://schemas.microsoft.com/office/drawing/2014/main" id="{8E517DAA-7DC7-E7E5-7998-0583D27AAF30}"/>
                    </a:ext>
                  </a:extLst>
                </p:cNvPr>
                <p:cNvPicPr/>
                <p:nvPr/>
              </p:nvPicPr>
              <p:blipFill>
                <a:blip r:embed="rId263"/>
                <a:stretch>
                  <a:fillRect/>
                </a:stretch>
              </p:blipFill>
              <p:spPr>
                <a:xfrm>
                  <a:off x="4598160" y="5134540"/>
                  <a:ext cx="497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0" name="Ink 179">
                  <a:extLst>
                    <a:ext uri="{FF2B5EF4-FFF2-40B4-BE49-F238E27FC236}">
                      <a16:creationId xmlns:a16="http://schemas.microsoft.com/office/drawing/2014/main" id="{37E8B5E9-1F9A-5557-4E66-74CFF5C68533}"/>
                    </a:ext>
                  </a:extLst>
                </p14:cNvPr>
                <p14:cNvContentPartPr/>
                <p14:nvPr/>
              </p14:nvContentPartPr>
              <p14:xfrm>
                <a:off x="3548760" y="5169460"/>
                <a:ext cx="848880" cy="62280"/>
              </p14:xfrm>
            </p:contentPart>
          </mc:Choice>
          <mc:Fallback>
            <p:pic>
              <p:nvPicPr>
                <p:cNvPr id="180" name="Ink 179">
                  <a:extLst>
                    <a:ext uri="{FF2B5EF4-FFF2-40B4-BE49-F238E27FC236}">
                      <a16:creationId xmlns:a16="http://schemas.microsoft.com/office/drawing/2014/main" id="{37E8B5E9-1F9A-5557-4E66-74CFF5C68533}"/>
                    </a:ext>
                  </a:extLst>
                </p:cNvPr>
                <p:cNvPicPr/>
                <p:nvPr/>
              </p:nvPicPr>
              <p:blipFill>
                <a:blip r:embed="rId265"/>
                <a:stretch>
                  <a:fillRect/>
                </a:stretch>
              </p:blipFill>
              <p:spPr>
                <a:xfrm>
                  <a:off x="3531120" y="5151820"/>
                  <a:ext cx="884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1" name="Ink 180">
                  <a:extLst>
                    <a:ext uri="{FF2B5EF4-FFF2-40B4-BE49-F238E27FC236}">
                      <a16:creationId xmlns:a16="http://schemas.microsoft.com/office/drawing/2014/main" id="{3DF93275-6C37-6FC1-ECF9-22B36766C5E0}"/>
                    </a:ext>
                  </a:extLst>
                </p14:cNvPr>
                <p14:cNvContentPartPr/>
                <p14:nvPr/>
              </p14:nvContentPartPr>
              <p14:xfrm>
                <a:off x="2879160" y="5154340"/>
                <a:ext cx="520560" cy="39240"/>
              </p14:xfrm>
            </p:contentPart>
          </mc:Choice>
          <mc:Fallback>
            <p:pic>
              <p:nvPicPr>
                <p:cNvPr id="181" name="Ink 180">
                  <a:extLst>
                    <a:ext uri="{FF2B5EF4-FFF2-40B4-BE49-F238E27FC236}">
                      <a16:creationId xmlns:a16="http://schemas.microsoft.com/office/drawing/2014/main" id="{3DF93275-6C37-6FC1-ECF9-22B36766C5E0}"/>
                    </a:ext>
                  </a:extLst>
                </p:cNvPr>
                <p:cNvPicPr/>
                <p:nvPr/>
              </p:nvPicPr>
              <p:blipFill>
                <a:blip r:embed="rId267"/>
                <a:stretch>
                  <a:fillRect/>
                </a:stretch>
              </p:blipFill>
              <p:spPr>
                <a:xfrm>
                  <a:off x="2861160" y="5136340"/>
                  <a:ext cx="556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2" name="Ink 181">
                  <a:extLst>
                    <a:ext uri="{FF2B5EF4-FFF2-40B4-BE49-F238E27FC236}">
                      <a16:creationId xmlns:a16="http://schemas.microsoft.com/office/drawing/2014/main" id="{77ACA64B-42EE-9966-F23D-33F03FB91D6C}"/>
                    </a:ext>
                  </a:extLst>
                </p14:cNvPr>
                <p14:cNvContentPartPr/>
                <p14:nvPr/>
              </p14:nvContentPartPr>
              <p14:xfrm>
                <a:off x="1862160" y="5114380"/>
                <a:ext cx="581400" cy="59760"/>
              </p14:xfrm>
            </p:contentPart>
          </mc:Choice>
          <mc:Fallback>
            <p:pic>
              <p:nvPicPr>
                <p:cNvPr id="182" name="Ink 181">
                  <a:extLst>
                    <a:ext uri="{FF2B5EF4-FFF2-40B4-BE49-F238E27FC236}">
                      <a16:creationId xmlns:a16="http://schemas.microsoft.com/office/drawing/2014/main" id="{77ACA64B-42EE-9966-F23D-33F03FB91D6C}"/>
                    </a:ext>
                  </a:extLst>
                </p:cNvPr>
                <p:cNvPicPr/>
                <p:nvPr/>
              </p:nvPicPr>
              <p:blipFill>
                <a:blip r:embed="rId269"/>
                <a:stretch>
                  <a:fillRect/>
                </a:stretch>
              </p:blipFill>
              <p:spPr>
                <a:xfrm>
                  <a:off x="1844520" y="5096740"/>
                  <a:ext cx="617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3" name="Ink 182">
                  <a:extLst>
                    <a:ext uri="{FF2B5EF4-FFF2-40B4-BE49-F238E27FC236}">
                      <a16:creationId xmlns:a16="http://schemas.microsoft.com/office/drawing/2014/main" id="{FDDA853D-17CF-0613-59F6-D81FFD341783}"/>
                    </a:ext>
                  </a:extLst>
                </p14:cNvPr>
                <p14:cNvContentPartPr/>
                <p14:nvPr/>
              </p14:nvContentPartPr>
              <p14:xfrm>
                <a:off x="820680" y="5173060"/>
                <a:ext cx="1022760" cy="65160"/>
              </p14:xfrm>
            </p:contentPart>
          </mc:Choice>
          <mc:Fallback>
            <p:pic>
              <p:nvPicPr>
                <p:cNvPr id="183" name="Ink 182">
                  <a:extLst>
                    <a:ext uri="{FF2B5EF4-FFF2-40B4-BE49-F238E27FC236}">
                      <a16:creationId xmlns:a16="http://schemas.microsoft.com/office/drawing/2014/main" id="{FDDA853D-17CF-0613-59F6-D81FFD341783}"/>
                    </a:ext>
                  </a:extLst>
                </p:cNvPr>
                <p:cNvPicPr/>
                <p:nvPr/>
              </p:nvPicPr>
              <p:blipFill>
                <a:blip r:embed="rId271"/>
                <a:stretch>
                  <a:fillRect/>
                </a:stretch>
              </p:blipFill>
              <p:spPr>
                <a:xfrm>
                  <a:off x="802680" y="5155420"/>
                  <a:ext cx="1058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6" name="Ink 165">
                  <a:extLst>
                    <a:ext uri="{FF2B5EF4-FFF2-40B4-BE49-F238E27FC236}">
                      <a16:creationId xmlns:a16="http://schemas.microsoft.com/office/drawing/2014/main" id="{00188641-15C6-F20F-A614-D4134A7739D1}"/>
                    </a:ext>
                  </a:extLst>
                </p14:cNvPr>
                <p14:cNvContentPartPr/>
                <p14:nvPr/>
              </p14:nvContentPartPr>
              <p14:xfrm>
                <a:off x="3583680" y="4698580"/>
                <a:ext cx="622800" cy="100800"/>
              </p14:xfrm>
            </p:contentPart>
          </mc:Choice>
          <mc:Fallback>
            <p:pic>
              <p:nvPicPr>
                <p:cNvPr id="166" name="Ink 165">
                  <a:extLst>
                    <a:ext uri="{FF2B5EF4-FFF2-40B4-BE49-F238E27FC236}">
                      <a16:creationId xmlns:a16="http://schemas.microsoft.com/office/drawing/2014/main" id="{00188641-15C6-F20F-A614-D4134A7739D1}"/>
                    </a:ext>
                  </a:extLst>
                </p:cNvPr>
                <p:cNvPicPr/>
                <p:nvPr/>
              </p:nvPicPr>
              <p:blipFill>
                <a:blip r:embed="rId273"/>
                <a:stretch>
                  <a:fillRect/>
                </a:stretch>
              </p:blipFill>
              <p:spPr>
                <a:xfrm>
                  <a:off x="3565680" y="4680580"/>
                  <a:ext cx="658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7" name="Ink 166">
                  <a:extLst>
                    <a:ext uri="{FF2B5EF4-FFF2-40B4-BE49-F238E27FC236}">
                      <a16:creationId xmlns:a16="http://schemas.microsoft.com/office/drawing/2014/main" id="{AD5CC04B-2E1B-3A76-176C-FAFDB09B09DA}"/>
                    </a:ext>
                  </a:extLst>
                </p14:cNvPr>
                <p14:cNvContentPartPr/>
                <p14:nvPr/>
              </p14:nvContentPartPr>
              <p14:xfrm>
                <a:off x="2186160" y="4719460"/>
                <a:ext cx="1264320" cy="63000"/>
              </p14:xfrm>
            </p:contentPart>
          </mc:Choice>
          <mc:Fallback>
            <p:pic>
              <p:nvPicPr>
                <p:cNvPr id="167" name="Ink 166">
                  <a:extLst>
                    <a:ext uri="{FF2B5EF4-FFF2-40B4-BE49-F238E27FC236}">
                      <a16:creationId xmlns:a16="http://schemas.microsoft.com/office/drawing/2014/main" id="{AD5CC04B-2E1B-3A76-176C-FAFDB09B09DA}"/>
                    </a:ext>
                  </a:extLst>
                </p:cNvPr>
                <p:cNvPicPr/>
                <p:nvPr/>
              </p:nvPicPr>
              <p:blipFill>
                <a:blip r:embed="rId275"/>
                <a:stretch>
                  <a:fillRect/>
                </a:stretch>
              </p:blipFill>
              <p:spPr>
                <a:xfrm>
                  <a:off x="2168160" y="4701820"/>
                  <a:ext cx="1299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9" name="Ink 168">
                  <a:extLst>
                    <a:ext uri="{FF2B5EF4-FFF2-40B4-BE49-F238E27FC236}">
                      <a16:creationId xmlns:a16="http://schemas.microsoft.com/office/drawing/2014/main" id="{2F538467-D4EC-BC32-F38D-00D349D452E7}"/>
                    </a:ext>
                  </a:extLst>
                </p14:cNvPr>
                <p14:cNvContentPartPr/>
                <p14:nvPr/>
              </p14:nvContentPartPr>
              <p14:xfrm>
                <a:off x="1467600" y="4635580"/>
                <a:ext cx="852480" cy="84240"/>
              </p14:xfrm>
            </p:contentPart>
          </mc:Choice>
          <mc:Fallback>
            <p:pic>
              <p:nvPicPr>
                <p:cNvPr id="169" name="Ink 168">
                  <a:extLst>
                    <a:ext uri="{FF2B5EF4-FFF2-40B4-BE49-F238E27FC236}">
                      <a16:creationId xmlns:a16="http://schemas.microsoft.com/office/drawing/2014/main" id="{2F538467-D4EC-BC32-F38D-00D349D452E7}"/>
                    </a:ext>
                  </a:extLst>
                </p:cNvPr>
                <p:cNvPicPr/>
                <p:nvPr/>
              </p:nvPicPr>
              <p:blipFill>
                <a:blip r:embed="rId277"/>
                <a:stretch>
                  <a:fillRect/>
                </a:stretch>
              </p:blipFill>
              <p:spPr>
                <a:xfrm>
                  <a:off x="1449600" y="4617580"/>
                  <a:ext cx="888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0" name="Ink 169">
                  <a:extLst>
                    <a:ext uri="{FF2B5EF4-FFF2-40B4-BE49-F238E27FC236}">
                      <a16:creationId xmlns:a16="http://schemas.microsoft.com/office/drawing/2014/main" id="{8C488860-B3FE-1D15-8A7C-CF698E6E9A16}"/>
                    </a:ext>
                  </a:extLst>
                </p14:cNvPr>
                <p14:cNvContentPartPr/>
                <p14:nvPr/>
              </p14:nvContentPartPr>
              <p14:xfrm>
                <a:off x="419280" y="4693180"/>
                <a:ext cx="1015920" cy="56520"/>
              </p14:xfrm>
            </p:contentPart>
          </mc:Choice>
          <mc:Fallback>
            <p:pic>
              <p:nvPicPr>
                <p:cNvPr id="170" name="Ink 169">
                  <a:extLst>
                    <a:ext uri="{FF2B5EF4-FFF2-40B4-BE49-F238E27FC236}">
                      <a16:creationId xmlns:a16="http://schemas.microsoft.com/office/drawing/2014/main" id="{8C488860-B3FE-1D15-8A7C-CF698E6E9A16}"/>
                    </a:ext>
                  </a:extLst>
                </p:cNvPr>
                <p:cNvPicPr/>
                <p:nvPr/>
              </p:nvPicPr>
              <p:blipFill>
                <a:blip r:embed="rId279"/>
                <a:stretch>
                  <a:fillRect/>
                </a:stretch>
              </p:blipFill>
              <p:spPr>
                <a:xfrm>
                  <a:off x="401280" y="4675180"/>
                  <a:ext cx="1051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4" name="Ink 203">
                  <a:extLst>
                    <a:ext uri="{FF2B5EF4-FFF2-40B4-BE49-F238E27FC236}">
                      <a16:creationId xmlns:a16="http://schemas.microsoft.com/office/drawing/2014/main" id="{EBAAD132-35E8-AA45-499D-78E36B08E93C}"/>
                    </a:ext>
                  </a:extLst>
                </p14:cNvPr>
                <p14:cNvContentPartPr/>
                <p14:nvPr/>
              </p14:nvContentPartPr>
              <p14:xfrm>
                <a:off x="3063480" y="5201830"/>
                <a:ext cx="377640" cy="44280"/>
              </p14:xfrm>
            </p:contentPart>
          </mc:Choice>
          <mc:Fallback>
            <p:pic>
              <p:nvPicPr>
                <p:cNvPr id="204" name="Ink 203">
                  <a:extLst>
                    <a:ext uri="{FF2B5EF4-FFF2-40B4-BE49-F238E27FC236}">
                      <a16:creationId xmlns:a16="http://schemas.microsoft.com/office/drawing/2014/main" id="{EBAAD132-35E8-AA45-499D-78E36B08E93C}"/>
                    </a:ext>
                  </a:extLst>
                </p:cNvPr>
                <p:cNvPicPr/>
                <p:nvPr/>
              </p:nvPicPr>
              <p:blipFill>
                <a:blip r:embed="rId281"/>
                <a:stretch>
                  <a:fillRect/>
                </a:stretch>
              </p:blipFill>
              <p:spPr>
                <a:xfrm>
                  <a:off x="3045480" y="5183830"/>
                  <a:ext cx="413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5" name="Ink 204">
                  <a:extLst>
                    <a:ext uri="{FF2B5EF4-FFF2-40B4-BE49-F238E27FC236}">
                      <a16:creationId xmlns:a16="http://schemas.microsoft.com/office/drawing/2014/main" id="{E19D6972-2A78-0B08-4C76-9C54A3384416}"/>
                    </a:ext>
                  </a:extLst>
                </p14:cNvPr>
                <p14:cNvContentPartPr/>
                <p14:nvPr/>
              </p14:nvContentPartPr>
              <p14:xfrm>
                <a:off x="3477480" y="5181670"/>
                <a:ext cx="1080" cy="2520"/>
              </p14:xfrm>
            </p:contentPart>
          </mc:Choice>
          <mc:Fallback>
            <p:pic>
              <p:nvPicPr>
                <p:cNvPr id="205" name="Ink 204">
                  <a:extLst>
                    <a:ext uri="{FF2B5EF4-FFF2-40B4-BE49-F238E27FC236}">
                      <a16:creationId xmlns:a16="http://schemas.microsoft.com/office/drawing/2014/main" id="{E19D6972-2A78-0B08-4C76-9C54A3384416}"/>
                    </a:ext>
                  </a:extLst>
                </p:cNvPr>
                <p:cNvPicPr/>
                <p:nvPr/>
              </p:nvPicPr>
              <p:blipFill>
                <a:blip r:embed="rId283"/>
                <a:stretch>
                  <a:fillRect/>
                </a:stretch>
              </p:blipFill>
              <p:spPr>
                <a:xfrm>
                  <a:off x="3459480" y="5164030"/>
                  <a:ext cx="36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6" name="Ink 205">
                  <a:extLst>
                    <a:ext uri="{FF2B5EF4-FFF2-40B4-BE49-F238E27FC236}">
                      <a16:creationId xmlns:a16="http://schemas.microsoft.com/office/drawing/2014/main" id="{F77048C4-4C13-EE6C-D501-51398510F424}"/>
                    </a:ext>
                  </a:extLst>
                </p14:cNvPr>
                <p14:cNvContentPartPr/>
                <p14:nvPr/>
              </p14:nvContentPartPr>
              <p14:xfrm>
                <a:off x="738600" y="4703590"/>
                <a:ext cx="2837160" cy="564840"/>
              </p14:xfrm>
            </p:contentPart>
          </mc:Choice>
          <mc:Fallback>
            <p:pic>
              <p:nvPicPr>
                <p:cNvPr id="206" name="Ink 205">
                  <a:extLst>
                    <a:ext uri="{FF2B5EF4-FFF2-40B4-BE49-F238E27FC236}">
                      <a16:creationId xmlns:a16="http://schemas.microsoft.com/office/drawing/2014/main" id="{F77048C4-4C13-EE6C-D501-51398510F424}"/>
                    </a:ext>
                  </a:extLst>
                </p:cNvPr>
                <p:cNvPicPr/>
                <p:nvPr/>
              </p:nvPicPr>
              <p:blipFill>
                <a:blip r:embed="rId285"/>
                <a:stretch>
                  <a:fillRect/>
                </a:stretch>
              </p:blipFill>
              <p:spPr>
                <a:xfrm>
                  <a:off x="720600" y="4685590"/>
                  <a:ext cx="2872800" cy="600480"/>
                </a:xfrm>
                <a:prstGeom prst="rect">
                  <a:avLst/>
                </a:prstGeom>
              </p:spPr>
            </p:pic>
          </mc:Fallback>
        </mc:AlternateContent>
      </p:grpSp>
      <p:grpSp>
        <p:nvGrpSpPr>
          <p:cNvPr id="209" name="Group 208">
            <a:extLst>
              <a:ext uri="{FF2B5EF4-FFF2-40B4-BE49-F238E27FC236}">
                <a16:creationId xmlns:a16="http://schemas.microsoft.com/office/drawing/2014/main" id="{6C333BA7-A081-A512-DAF9-B896CCB88EE8}"/>
              </a:ext>
            </a:extLst>
          </p:cNvPr>
          <p:cNvGrpSpPr/>
          <p:nvPr/>
        </p:nvGrpSpPr>
        <p:grpSpPr>
          <a:xfrm>
            <a:off x="5893800" y="5119420"/>
            <a:ext cx="3387960" cy="552600"/>
            <a:chOff x="5893800" y="5119420"/>
            <a:chExt cx="3387960" cy="552600"/>
          </a:xfrm>
        </p:grpSpPr>
        <mc:AlternateContent xmlns:mc="http://schemas.openxmlformats.org/markup-compatibility/2006">
          <mc:Choice xmlns:p14="http://schemas.microsoft.com/office/powerpoint/2010/main" Requires="p14">
            <p:contentPart p14:bwMode="auto" r:id="rId286">
              <p14:nvContentPartPr>
                <p14:cNvPr id="171" name="Ink 170">
                  <a:extLst>
                    <a:ext uri="{FF2B5EF4-FFF2-40B4-BE49-F238E27FC236}">
                      <a16:creationId xmlns:a16="http://schemas.microsoft.com/office/drawing/2014/main" id="{A706F019-38F5-113F-A34C-A966DF3E847A}"/>
                    </a:ext>
                  </a:extLst>
                </p14:cNvPr>
                <p14:cNvContentPartPr/>
                <p14:nvPr/>
              </p14:nvContentPartPr>
              <p14:xfrm>
                <a:off x="8670840" y="5119420"/>
                <a:ext cx="601200" cy="35640"/>
              </p14:xfrm>
            </p:contentPart>
          </mc:Choice>
          <mc:Fallback>
            <p:pic>
              <p:nvPicPr>
                <p:cNvPr id="171" name="Ink 170">
                  <a:extLst>
                    <a:ext uri="{FF2B5EF4-FFF2-40B4-BE49-F238E27FC236}">
                      <a16:creationId xmlns:a16="http://schemas.microsoft.com/office/drawing/2014/main" id="{A706F019-38F5-113F-A34C-A966DF3E847A}"/>
                    </a:ext>
                  </a:extLst>
                </p:cNvPr>
                <p:cNvPicPr/>
                <p:nvPr/>
              </p:nvPicPr>
              <p:blipFill>
                <a:blip r:embed="rId287"/>
                <a:stretch>
                  <a:fillRect/>
                </a:stretch>
              </p:blipFill>
              <p:spPr>
                <a:xfrm>
                  <a:off x="8653200" y="5101780"/>
                  <a:ext cx="636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2" name="Ink 171">
                  <a:extLst>
                    <a:ext uri="{FF2B5EF4-FFF2-40B4-BE49-F238E27FC236}">
                      <a16:creationId xmlns:a16="http://schemas.microsoft.com/office/drawing/2014/main" id="{C1D34602-F025-502E-63D5-7F72C5496A7E}"/>
                    </a:ext>
                  </a:extLst>
                </p14:cNvPr>
                <p14:cNvContentPartPr/>
                <p14:nvPr/>
              </p14:nvContentPartPr>
              <p14:xfrm>
                <a:off x="8212920" y="5136700"/>
                <a:ext cx="285480" cy="22320"/>
              </p14:xfrm>
            </p:contentPart>
          </mc:Choice>
          <mc:Fallback>
            <p:pic>
              <p:nvPicPr>
                <p:cNvPr id="172" name="Ink 171">
                  <a:extLst>
                    <a:ext uri="{FF2B5EF4-FFF2-40B4-BE49-F238E27FC236}">
                      <a16:creationId xmlns:a16="http://schemas.microsoft.com/office/drawing/2014/main" id="{C1D34602-F025-502E-63D5-7F72C5496A7E}"/>
                    </a:ext>
                  </a:extLst>
                </p:cNvPr>
                <p:cNvPicPr/>
                <p:nvPr/>
              </p:nvPicPr>
              <p:blipFill>
                <a:blip r:embed="rId289"/>
                <a:stretch>
                  <a:fillRect/>
                </a:stretch>
              </p:blipFill>
              <p:spPr>
                <a:xfrm>
                  <a:off x="8194920" y="5119060"/>
                  <a:ext cx="321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Ink 172">
                  <a:extLst>
                    <a:ext uri="{FF2B5EF4-FFF2-40B4-BE49-F238E27FC236}">
                      <a16:creationId xmlns:a16="http://schemas.microsoft.com/office/drawing/2014/main" id="{747E68F5-4986-3CD7-5F9D-A7E5A0832D74}"/>
                    </a:ext>
                  </a:extLst>
                </p14:cNvPr>
                <p14:cNvContentPartPr/>
                <p14:nvPr/>
              </p14:nvContentPartPr>
              <p14:xfrm>
                <a:off x="6974880" y="5134540"/>
                <a:ext cx="995400" cy="80640"/>
              </p14:xfrm>
            </p:contentPart>
          </mc:Choice>
          <mc:Fallback>
            <p:pic>
              <p:nvPicPr>
                <p:cNvPr id="173" name="Ink 172">
                  <a:extLst>
                    <a:ext uri="{FF2B5EF4-FFF2-40B4-BE49-F238E27FC236}">
                      <a16:creationId xmlns:a16="http://schemas.microsoft.com/office/drawing/2014/main" id="{747E68F5-4986-3CD7-5F9D-A7E5A0832D74}"/>
                    </a:ext>
                  </a:extLst>
                </p:cNvPr>
                <p:cNvPicPr/>
                <p:nvPr/>
              </p:nvPicPr>
              <p:blipFill>
                <a:blip r:embed="rId291"/>
                <a:stretch>
                  <a:fillRect/>
                </a:stretch>
              </p:blipFill>
              <p:spPr>
                <a:xfrm>
                  <a:off x="6956880" y="5116900"/>
                  <a:ext cx="1031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6" name="Ink 185">
                  <a:extLst>
                    <a:ext uri="{FF2B5EF4-FFF2-40B4-BE49-F238E27FC236}">
                      <a16:creationId xmlns:a16="http://schemas.microsoft.com/office/drawing/2014/main" id="{75664F15-5484-7F76-F55E-54F6EB19CB55}"/>
                    </a:ext>
                  </a:extLst>
                </p14:cNvPr>
                <p14:cNvContentPartPr/>
                <p14:nvPr/>
              </p14:nvContentPartPr>
              <p14:xfrm>
                <a:off x="7873440" y="5642140"/>
                <a:ext cx="335520" cy="23760"/>
              </p14:xfrm>
            </p:contentPart>
          </mc:Choice>
          <mc:Fallback>
            <p:pic>
              <p:nvPicPr>
                <p:cNvPr id="186" name="Ink 185">
                  <a:extLst>
                    <a:ext uri="{FF2B5EF4-FFF2-40B4-BE49-F238E27FC236}">
                      <a16:creationId xmlns:a16="http://schemas.microsoft.com/office/drawing/2014/main" id="{75664F15-5484-7F76-F55E-54F6EB19CB55}"/>
                    </a:ext>
                  </a:extLst>
                </p:cNvPr>
                <p:cNvPicPr/>
                <p:nvPr/>
              </p:nvPicPr>
              <p:blipFill>
                <a:blip r:embed="rId293"/>
                <a:stretch>
                  <a:fillRect/>
                </a:stretch>
              </p:blipFill>
              <p:spPr>
                <a:xfrm>
                  <a:off x="7855800" y="5624140"/>
                  <a:ext cx="371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7" name="Ink 186">
                  <a:extLst>
                    <a:ext uri="{FF2B5EF4-FFF2-40B4-BE49-F238E27FC236}">
                      <a16:creationId xmlns:a16="http://schemas.microsoft.com/office/drawing/2014/main" id="{8BBA3120-A78F-FCBC-419C-DC0CC7A5BBF6}"/>
                    </a:ext>
                  </a:extLst>
                </p14:cNvPr>
                <p14:cNvContentPartPr/>
                <p14:nvPr/>
              </p14:nvContentPartPr>
              <p14:xfrm>
                <a:off x="7202400" y="5632060"/>
                <a:ext cx="412920" cy="32040"/>
              </p14:xfrm>
            </p:contentPart>
          </mc:Choice>
          <mc:Fallback>
            <p:pic>
              <p:nvPicPr>
                <p:cNvPr id="187" name="Ink 186">
                  <a:extLst>
                    <a:ext uri="{FF2B5EF4-FFF2-40B4-BE49-F238E27FC236}">
                      <a16:creationId xmlns:a16="http://schemas.microsoft.com/office/drawing/2014/main" id="{8BBA3120-A78F-FCBC-419C-DC0CC7A5BBF6}"/>
                    </a:ext>
                  </a:extLst>
                </p:cNvPr>
                <p:cNvPicPr/>
                <p:nvPr/>
              </p:nvPicPr>
              <p:blipFill>
                <a:blip r:embed="rId295"/>
                <a:stretch>
                  <a:fillRect/>
                </a:stretch>
              </p:blipFill>
              <p:spPr>
                <a:xfrm>
                  <a:off x="7184760" y="5614060"/>
                  <a:ext cx="448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8" name="Ink 187">
                  <a:extLst>
                    <a:ext uri="{FF2B5EF4-FFF2-40B4-BE49-F238E27FC236}">
                      <a16:creationId xmlns:a16="http://schemas.microsoft.com/office/drawing/2014/main" id="{72AB5929-9954-E08D-53FC-C042BB4AB1ED}"/>
                    </a:ext>
                  </a:extLst>
                </p14:cNvPr>
                <p14:cNvContentPartPr/>
                <p14:nvPr/>
              </p14:nvContentPartPr>
              <p14:xfrm>
                <a:off x="5893800" y="5622340"/>
                <a:ext cx="1139400" cy="49680"/>
              </p14:xfrm>
            </p:contentPart>
          </mc:Choice>
          <mc:Fallback>
            <p:pic>
              <p:nvPicPr>
                <p:cNvPr id="188" name="Ink 187">
                  <a:extLst>
                    <a:ext uri="{FF2B5EF4-FFF2-40B4-BE49-F238E27FC236}">
                      <a16:creationId xmlns:a16="http://schemas.microsoft.com/office/drawing/2014/main" id="{72AB5929-9954-E08D-53FC-C042BB4AB1ED}"/>
                    </a:ext>
                  </a:extLst>
                </p:cNvPr>
                <p:cNvPicPr/>
                <p:nvPr/>
              </p:nvPicPr>
              <p:blipFill>
                <a:blip r:embed="rId297"/>
                <a:stretch>
                  <a:fillRect/>
                </a:stretch>
              </p:blipFill>
              <p:spPr>
                <a:xfrm>
                  <a:off x="5876160" y="5604700"/>
                  <a:ext cx="1175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8" name="Ink 207">
                  <a:extLst>
                    <a:ext uri="{FF2B5EF4-FFF2-40B4-BE49-F238E27FC236}">
                      <a16:creationId xmlns:a16="http://schemas.microsoft.com/office/drawing/2014/main" id="{48544C27-91B9-B831-FC5B-4DF3DDA7174E}"/>
                    </a:ext>
                  </a:extLst>
                </p14:cNvPr>
                <p14:cNvContentPartPr/>
                <p14:nvPr/>
              </p14:nvContentPartPr>
              <p14:xfrm>
                <a:off x="8274120" y="5153950"/>
                <a:ext cx="1007640" cy="504360"/>
              </p14:xfrm>
            </p:contentPart>
          </mc:Choice>
          <mc:Fallback>
            <p:pic>
              <p:nvPicPr>
                <p:cNvPr id="208" name="Ink 207">
                  <a:extLst>
                    <a:ext uri="{FF2B5EF4-FFF2-40B4-BE49-F238E27FC236}">
                      <a16:creationId xmlns:a16="http://schemas.microsoft.com/office/drawing/2014/main" id="{48544C27-91B9-B831-FC5B-4DF3DDA7174E}"/>
                    </a:ext>
                  </a:extLst>
                </p:cNvPr>
                <p:cNvPicPr/>
                <p:nvPr/>
              </p:nvPicPr>
              <p:blipFill>
                <a:blip r:embed="rId299"/>
                <a:stretch>
                  <a:fillRect/>
                </a:stretch>
              </p:blipFill>
              <p:spPr>
                <a:xfrm>
                  <a:off x="8256120" y="5135950"/>
                  <a:ext cx="1043280" cy="540000"/>
                </a:xfrm>
                <a:prstGeom prst="rect">
                  <a:avLst/>
                </a:prstGeom>
              </p:spPr>
            </p:pic>
          </mc:Fallback>
        </mc:AlternateContent>
      </p:grpSp>
      <p:grpSp>
        <p:nvGrpSpPr>
          <p:cNvPr id="220" name="Group 219">
            <a:extLst>
              <a:ext uri="{FF2B5EF4-FFF2-40B4-BE49-F238E27FC236}">
                <a16:creationId xmlns:a16="http://schemas.microsoft.com/office/drawing/2014/main" id="{CD9673C9-1AE2-2D03-5BA1-E455CD49AD20}"/>
              </a:ext>
            </a:extLst>
          </p:cNvPr>
          <p:cNvGrpSpPr/>
          <p:nvPr/>
        </p:nvGrpSpPr>
        <p:grpSpPr>
          <a:xfrm>
            <a:off x="593520" y="5521510"/>
            <a:ext cx="4677840" cy="113760"/>
            <a:chOff x="593520" y="5521510"/>
            <a:chExt cx="4677840" cy="113760"/>
          </a:xfrm>
        </p:grpSpPr>
        <mc:AlternateContent xmlns:mc="http://schemas.openxmlformats.org/markup-compatibility/2006">
          <mc:Choice xmlns:p14="http://schemas.microsoft.com/office/powerpoint/2010/main" Requires="p14">
            <p:contentPart p14:bwMode="auto" r:id="rId300">
              <p14:nvContentPartPr>
                <p14:cNvPr id="210" name="Ink 209">
                  <a:extLst>
                    <a:ext uri="{FF2B5EF4-FFF2-40B4-BE49-F238E27FC236}">
                      <a16:creationId xmlns:a16="http://schemas.microsoft.com/office/drawing/2014/main" id="{7DCD0B06-C89C-85C7-FD0E-ECF7B002492F}"/>
                    </a:ext>
                  </a:extLst>
                </p14:cNvPr>
                <p14:cNvContentPartPr/>
                <p14:nvPr/>
              </p14:nvContentPartPr>
              <p14:xfrm>
                <a:off x="4629840" y="5597110"/>
                <a:ext cx="641520" cy="34920"/>
              </p14:xfrm>
            </p:contentPart>
          </mc:Choice>
          <mc:Fallback>
            <p:pic>
              <p:nvPicPr>
                <p:cNvPr id="210" name="Ink 209">
                  <a:extLst>
                    <a:ext uri="{FF2B5EF4-FFF2-40B4-BE49-F238E27FC236}">
                      <a16:creationId xmlns:a16="http://schemas.microsoft.com/office/drawing/2014/main" id="{7DCD0B06-C89C-85C7-FD0E-ECF7B002492F}"/>
                    </a:ext>
                  </a:extLst>
                </p:cNvPr>
                <p:cNvPicPr/>
                <p:nvPr/>
              </p:nvPicPr>
              <p:blipFill>
                <a:blip r:embed="rId301"/>
                <a:stretch>
                  <a:fillRect/>
                </a:stretch>
              </p:blipFill>
              <p:spPr>
                <a:xfrm>
                  <a:off x="4612200" y="5579110"/>
                  <a:ext cx="677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1" name="Ink 210">
                  <a:extLst>
                    <a:ext uri="{FF2B5EF4-FFF2-40B4-BE49-F238E27FC236}">
                      <a16:creationId xmlns:a16="http://schemas.microsoft.com/office/drawing/2014/main" id="{8576F479-E626-3449-CBA4-50FE32F8114E}"/>
                    </a:ext>
                  </a:extLst>
                </p14:cNvPr>
                <p14:cNvContentPartPr/>
                <p14:nvPr/>
              </p14:nvContentPartPr>
              <p14:xfrm>
                <a:off x="3725160" y="5602870"/>
                <a:ext cx="440280" cy="32400"/>
              </p14:xfrm>
            </p:contentPart>
          </mc:Choice>
          <mc:Fallback>
            <p:pic>
              <p:nvPicPr>
                <p:cNvPr id="211" name="Ink 210">
                  <a:extLst>
                    <a:ext uri="{FF2B5EF4-FFF2-40B4-BE49-F238E27FC236}">
                      <a16:creationId xmlns:a16="http://schemas.microsoft.com/office/drawing/2014/main" id="{8576F479-E626-3449-CBA4-50FE32F8114E}"/>
                    </a:ext>
                  </a:extLst>
                </p:cNvPr>
                <p:cNvPicPr/>
                <p:nvPr/>
              </p:nvPicPr>
              <p:blipFill>
                <a:blip r:embed="rId303"/>
                <a:stretch>
                  <a:fillRect/>
                </a:stretch>
              </p:blipFill>
              <p:spPr>
                <a:xfrm>
                  <a:off x="3707160" y="5585230"/>
                  <a:ext cx="475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3" name="Ink 212">
                  <a:extLst>
                    <a:ext uri="{FF2B5EF4-FFF2-40B4-BE49-F238E27FC236}">
                      <a16:creationId xmlns:a16="http://schemas.microsoft.com/office/drawing/2014/main" id="{E0B371B6-3740-73F8-CD1E-0216DA526527}"/>
                    </a:ext>
                  </a:extLst>
                </p14:cNvPr>
                <p14:cNvContentPartPr/>
                <p14:nvPr/>
              </p14:nvContentPartPr>
              <p14:xfrm>
                <a:off x="3004080" y="5584510"/>
                <a:ext cx="642600" cy="46800"/>
              </p14:xfrm>
            </p:contentPart>
          </mc:Choice>
          <mc:Fallback>
            <p:pic>
              <p:nvPicPr>
                <p:cNvPr id="213" name="Ink 212">
                  <a:extLst>
                    <a:ext uri="{FF2B5EF4-FFF2-40B4-BE49-F238E27FC236}">
                      <a16:creationId xmlns:a16="http://schemas.microsoft.com/office/drawing/2014/main" id="{E0B371B6-3740-73F8-CD1E-0216DA526527}"/>
                    </a:ext>
                  </a:extLst>
                </p:cNvPr>
                <p:cNvPicPr/>
                <p:nvPr/>
              </p:nvPicPr>
              <p:blipFill>
                <a:blip r:embed="rId305"/>
                <a:stretch>
                  <a:fillRect/>
                </a:stretch>
              </p:blipFill>
              <p:spPr>
                <a:xfrm>
                  <a:off x="2986080" y="5566870"/>
                  <a:ext cx="678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5" name="Ink 214">
                  <a:extLst>
                    <a:ext uri="{FF2B5EF4-FFF2-40B4-BE49-F238E27FC236}">
                      <a16:creationId xmlns:a16="http://schemas.microsoft.com/office/drawing/2014/main" id="{A4741FA0-CD29-A373-CAE4-B276F2BBF6B6}"/>
                    </a:ext>
                  </a:extLst>
                </p14:cNvPr>
                <p14:cNvContentPartPr/>
                <p14:nvPr/>
              </p14:nvContentPartPr>
              <p14:xfrm>
                <a:off x="2789520" y="5562550"/>
                <a:ext cx="153360" cy="21600"/>
              </p14:xfrm>
            </p:contentPart>
          </mc:Choice>
          <mc:Fallback>
            <p:pic>
              <p:nvPicPr>
                <p:cNvPr id="215" name="Ink 214">
                  <a:extLst>
                    <a:ext uri="{FF2B5EF4-FFF2-40B4-BE49-F238E27FC236}">
                      <a16:creationId xmlns:a16="http://schemas.microsoft.com/office/drawing/2014/main" id="{A4741FA0-CD29-A373-CAE4-B276F2BBF6B6}"/>
                    </a:ext>
                  </a:extLst>
                </p:cNvPr>
                <p:cNvPicPr/>
                <p:nvPr/>
              </p:nvPicPr>
              <p:blipFill>
                <a:blip r:embed="rId307"/>
                <a:stretch>
                  <a:fillRect/>
                </a:stretch>
              </p:blipFill>
              <p:spPr>
                <a:xfrm>
                  <a:off x="2771880" y="5544910"/>
                  <a:ext cx="1890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6" name="Ink 215">
                  <a:extLst>
                    <a:ext uri="{FF2B5EF4-FFF2-40B4-BE49-F238E27FC236}">
                      <a16:creationId xmlns:a16="http://schemas.microsoft.com/office/drawing/2014/main" id="{289EB1D2-9DBA-E396-73EF-C1FCF169170C}"/>
                    </a:ext>
                  </a:extLst>
                </p14:cNvPr>
                <p14:cNvContentPartPr/>
                <p14:nvPr/>
              </p14:nvContentPartPr>
              <p14:xfrm>
                <a:off x="1794120" y="5562550"/>
                <a:ext cx="734040" cy="67680"/>
              </p14:xfrm>
            </p:contentPart>
          </mc:Choice>
          <mc:Fallback>
            <p:pic>
              <p:nvPicPr>
                <p:cNvPr id="216" name="Ink 215">
                  <a:extLst>
                    <a:ext uri="{FF2B5EF4-FFF2-40B4-BE49-F238E27FC236}">
                      <a16:creationId xmlns:a16="http://schemas.microsoft.com/office/drawing/2014/main" id="{289EB1D2-9DBA-E396-73EF-C1FCF169170C}"/>
                    </a:ext>
                  </a:extLst>
                </p:cNvPr>
                <p:cNvPicPr/>
                <p:nvPr/>
              </p:nvPicPr>
              <p:blipFill>
                <a:blip r:embed="rId309"/>
                <a:stretch>
                  <a:fillRect/>
                </a:stretch>
              </p:blipFill>
              <p:spPr>
                <a:xfrm>
                  <a:off x="1776120" y="5544910"/>
                  <a:ext cx="769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8" name="Ink 217">
                  <a:extLst>
                    <a:ext uri="{FF2B5EF4-FFF2-40B4-BE49-F238E27FC236}">
                      <a16:creationId xmlns:a16="http://schemas.microsoft.com/office/drawing/2014/main" id="{FDE96FAC-720E-05B0-8013-AFBF3C341647}"/>
                    </a:ext>
                  </a:extLst>
                </p14:cNvPr>
                <p14:cNvContentPartPr/>
                <p14:nvPr/>
              </p14:nvContentPartPr>
              <p14:xfrm>
                <a:off x="1554360" y="5521510"/>
                <a:ext cx="209520" cy="59400"/>
              </p14:xfrm>
            </p:contentPart>
          </mc:Choice>
          <mc:Fallback>
            <p:pic>
              <p:nvPicPr>
                <p:cNvPr id="218" name="Ink 217">
                  <a:extLst>
                    <a:ext uri="{FF2B5EF4-FFF2-40B4-BE49-F238E27FC236}">
                      <a16:creationId xmlns:a16="http://schemas.microsoft.com/office/drawing/2014/main" id="{FDE96FAC-720E-05B0-8013-AFBF3C341647}"/>
                    </a:ext>
                  </a:extLst>
                </p:cNvPr>
                <p:cNvPicPr/>
                <p:nvPr/>
              </p:nvPicPr>
              <p:blipFill>
                <a:blip r:embed="rId311"/>
                <a:stretch>
                  <a:fillRect/>
                </a:stretch>
              </p:blipFill>
              <p:spPr>
                <a:xfrm>
                  <a:off x="1536720" y="5503510"/>
                  <a:ext cx="245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9" name="Ink 218">
                  <a:extLst>
                    <a:ext uri="{FF2B5EF4-FFF2-40B4-BE49-F238E27FC236}">
                      <a16:creationId xmlns:a16="http://schemas.microsoft.com/office/drawing/2014/main" id="{C3D439FB-6EAA-356F-1442-4BA558CB6309}"/>
                    </a:ext>
                  </a:extLst>
                </p14:cNvPr>
                <p14:cNvContentPartPr/>
                <p14:nvPr/>
              </p14:nvContentPartPr>
              <p14:xfrm>
                <a:off x="593520" y="5552470"/>
                <a:ext cx="673560" cy="78120"/>
              </p14:xfrm>
            </p:contentPart>
          </mc:Choice>
          <mc:Fallback>
            <p:pic>
              <p:nvPicPr>
                <p:cNvPr id="219" name="Ink 218">
                  <a:extLst>
                    <a:ext uri="{FF2B5EF4-FFF2-40B4-BE49-F238E27FC236}">
                      <a16:creationId xmlns:a16="http://schemas.microsoft.com/office/drawing/2014/main" id="{C3D439FB-6EAA-356F-1442-4BA558CB6309}"/>
                    </a:ext>
                  </a:extLst>
                </p:cNvPr>
                <p:cNvPicPr/>
                <p:nvPr/>
              </p:nvPicPr>
              <p:blipFill>
                <a:blip r:embed="rId313"/>
                <a:stretch>
                  <a:fillRect/>
                </a:stretch>
              </p:blipFill>
              <p:spPr>
                <a:xfrm>
                  <a:off x="575880" y="5534830"/>
                  <a:ext cx="709200" cy="113760"/>
                </a:xfrm>
                <a:prstGeom prst="rect">
                  <a:avLst/>
                </a:prstGeom>
              </p:spPr>
            </p:pic>
          </mc:Fallback>
        </mc:AlternateContent>
      </p:grpSp>
      <p:grpSp>
        <p:nvGrpSpPr>
          <p:cNvPr id="234" name="Group 233">
            <a:extLst>
              <a:ext uri="{FF2B5EF4-FFF2-40B4-BE49-F238E27FC236}">
                <a16:creationId xmlns:a16="http://schemas.microsoft.com/office/drawing/2014/main" id="{D34507C9-6642-2E81-72BB-5E92501DF4F6}"/>
              </a:ext>
            </a:extLst>
          </p:cNvPr>
          <p:cNvGrpSpPr/>
          <p:nvPr/>
        </p:nvGrpSpPr>
        <p:grpSpPr>
          <a:xfrm>
            <a:off x="1955040" y="6020110"/>
            <a:ext cx="7337160" cy="146880"/>
            <a:chOff x="1955040" y="6020110"/>
            <a:chExt cx="7337160" cy="146880"/>
          </a:xfrm>
        </p:grpSpPr>
        <mc:AlternateContent xmlns:mc="http://schemas.openxmlformats.org/markup-compatibility/2006">
          <mc:Choice xmlns:p14="http://schemas.microsoft.com/office/powerpoint/2010/main" Requires="p14">
            <p:contentPart p14:bwMode="auto" r:id="rId314">
              <p14:nvContentPartPr>
                <p14:cNvPr id="221" name="Ink 220">
                  <a:extLst>
                    <a:ext uri="{FF2B5EF4-FFF2-40B4-BE49-F238E27FC236}">
                      <a16:creationId xmlns:a16="http://schemas.microsoft.com/office/drawing/2014/main" id="{CAB1227B-15DC-6530-CEE7-DCA06DB5221C}"/>
                    </a:ext>
                  </a:extLst>
                </p14:cNvPr>
                <p14:cNvContentPartPr/>
                <p14:nvPr/>
              </p14:nvContentPartPr>
              <p14:xfrm>
                <a:off x="8583360" y="6064750"/>
                <a:ext cx="708840" cy="36000"/>
              </p14:xfrm>
            </p:contentPart>
          </mc:Choice>
          <mc:Fallback>
            <p:pic>
              <p:nvPicPr>
                <p:cNvPr id="221" name="Ink 220">
                  <a:extLst>
                    <a:ext uri="{FF2B5EF4-FFF2-40B4-BE49-F238E27FC236}">
                      <a16:creationId xmlns:a16="http://schemas.microsoft.com/office/drawing/2014/main" id="{CAB1227B-15DC-6530-CEE7-DCA06DB5221C}"/>
                    </a:ext>
                  </a:extLst>
                </p:cNvPr>
                <p:cNvPicPr/>
                <p:nvPr/>
              </p:nvPicPr>
              <p:blipFill>
                <a:blip r:embed="rId315"/>
                <a:stretch>
                  <a:fillRect/>
                </a:stretch>
              </p:blipFill>
              <p:spPr>
                <a:xfrm>
                  <a:off x="8565720" y="6047110"/>
                  <a:ext cx="744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22" name="Ink 221">
                  <a:extLst>
                    <a:ext uri="{FF2B5EF4-FFF2-40B4-BE49-F238E27FC236}">
                      <a16:creationId xmlns:a16="http://schemas.microsoft.com/office/drawing/2014/main" id="{97D6201B-CC81-09BB-82F7-75C2F68FC1E1}"/>
                    </a:ext>
                  </a:extLst>
                </p14:cNvPr>
                <p14:cNvContentPartPr/>
                <p14:nvPr/>
              </p14:nvContentPartPr>
              <p14:xfrm>
                <a:off x="7855080" y="6049630"/>
                <a:ext cx="463680" cy="23400"/>
              </p14:xfrm>
            </p:contentPart>
          </mc:Choice>
          <mc:Fallback>
            <p:pic>
              <p:nvPicPr>
                <p:cNvPr id="222" name="Ink 221">
                  <a:extLst>
                    <a:ext uri="{FF2B5EF4-FFF2-40B4-BE49-F238E27FC236}">
                      <a16:creationId xmlns:a16="http://schemas.microsoft.com/office/drawing/2014/main" id="{97D6201B-CC81-09BB-82F7-75C2F68FC1E1}"/>
                    </a:ext>
                  </a:extLst>
                </p:cNvPr>
                <p:cNvPicPr/>
                <p:nvPr/>
              </p:nvPicPr>
              <p:blipFill>
                <a:blip r:embed="rId317"/>
                <a:stretch>
                  <a:fillRect/>
                </a:stretch>
              </p:blipFill>
              <p:spPr>
                <a:xfrm>
                  <a:off x="7837080" y="6031630"/>
                  <a:ext cx="499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4" name="Ink 223">
                  <a:extLst>
                    <a:ext uri="{FF2B5EF4-FFF2-40B4-BE49-F238E27FC236}">
                      <a16:creationId xmlns:a16="http://schemas.microsoft.com/office/drawing/2014/main" id="{49E94E4B-B16E-47E5-505D-596CFCBC5B89}"/>
                    </a:ext>
                  </a:extLst>
                </p14:cNvPr>
                <p14:cNvContentPartPr/>
                <p14:nvPr/>
              </p14:nvContentPartPr>
              <p14:xfrm>
                <a:off x="7175040" y="6058990"/>
                <a:ext cx="455040" cy="56520"/>
              </p14:xfrm>
            </p:contentPart>
          </mc:Choice>
          <mc:Fallback>
            <p:pic>
              <p:nvPicPr>
                <p:cNvPr id="224" name="Ink 223">
                  <a:extLst>
                    <a:ext uri="{FF2B5EF4-FFF2-40B4-BE49-F238E27FC236}">
                      <a16:creationId xmlns:a16="http://schemas.microsoft.com/office/drawing/2014/main" id="{49E94E4B-B16E-47E5-505D-596CFCBC5B89}"/>
                    </a:ext>
                  </a:extLst>
                </p:cNvPr>
                <p:cNvPicPr/>
                <p:nvPr/>
              </p:nvPicPr>
              <p:blipFill>
                <a:blip r:embed="rId319"/>
                <a:stretch>
                  <a:fillRect/>
                </a:stretch>
              </p:blipFill>
              <p:spPr>
                <a:xfrm>
                  <a:off x="7157400" y="6041350"/>
                  <a:ext cx="490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26" name="Ink 225">
                  <a:extLst>
                    <a:ext uri="{FF2B5EF4-FFF2-40B4-BE49-F238E27FC236}">
                      <a16:creationId xmlns:a16="http://schemas.microsoft.com/office/drawing/2014/main" id="{CACC1AE6-766B-5C30-17D1-7E647C726F1D}"/>
                    </a:ext>
                  </a:extLst>
                </p14:cNvPr>
                <p14:cNvContentPartPr/>
                <p14:nvPr/>
              </p14:nvContentPartPr>
              <p14:xfrm>
                <a:off x="6410760" y="6072670"/>
                <a:ext cx="508320" cy="41760"/>
              </p14:xfrm>
            </p:contentPart>
          </mc:Choice>
          <mc:Fallback>
            <p:pic>
              <p:nvPicPr>
                <p:cNvPr id="226" name="Ink 225">
                  <a:extLst>
                    <a:ext uri="{FF2B5EF4-FFF2-40B4-BE49-F238E27FC236}">
                      <a16:creationId xmlns:a16="http://schemas.microsoft.com/office/drawing/2014/main" id="{CACC1AE6-766B-5C30-17D1-7E647C726F1D}"/>
                    </a:ext>
                  </a:extLst>
                </p:cNvPr>
                <p:cNvPicPr/>
                <p:nvPr/>
              </p:nvPicPr>
              <p:blipFill>
                <a:blip r:embed="rId321"/>
                <a:stretch>
                  <a:fillRect/>
                </a:stretch>
              </p:blipFill>
              <p:spPr>
                <a:xfrm>
                  <a:off x="6392760" y="6054670"/>
                  <a:ext cx="543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28" name="Ink 227">
                  <a:extLst>
                    <a:ext uri="{FF2B5EF4-FFF2-40B4-BE49-F238E27FC236}">
                      <a16:creationId xmlns:a16="http://schemas.microsoft.com/office/drawing/2014/main" id="{03262F04-BC2F-48F7-9B13-DB44F8549AAE}"/>
                    </a:ext>
                  </a:extLst>
                </p14:cNvPr>
                <p14:cNvContentPartPr/>
                <p14:nvPr/>
              </p14:nvContentPartPr>
              <p14:xfrm>
                <a:off x="6304560" y="6048910"/>
                <a:ext cx="1170720" cy="118080"/>
              </p14:xfrm>
            </p:contentPart>
          </mc:Choice>
          <mc:Fallback>
            <p:pic>
              <p:nvPicPr>
                <p:cNvPr id="228" name="Ink 227">
                  <a:extLst>
                    <a:ext uri="{FF2B5EF4-FFF2-40B4-BE49-F238E27FC236}">
                      <a16:creationId xmlns:a16="http://schemas.microsoft.com/office/drawing/2014/main" id="{03262F04-BC2F-48F7-9B13-DB44F8549AAE}"/>
                    </a:ext>
                  </a:extLst>
                </p:cNvPr>
                <p:cNvPicPr/>
                <p:nvPr/>
              </p:nvPicPr>
              <p:blipFill>
                <a:blip r:embed="rId323"/>
                <a:stretch>
                  <a:fillRect/>
                </a:stretch>
              </p:blipFill>
              <p:spPr>
                <a:xfrm>
                  <a:off x="6286920" y="6031270"/>
                  <a:ext cx="1206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0" name="Ink 229">
                  <a:extLst>
                    <a:ext uri="{FF2B5EF4-FFF2-40B4-BE49-F238E27FC236}">
                      <a16:creationId xmlns:a16="http://schemas.microsoft.com/office/drawing/2014/main" id="{6E2FC3D3-733B-0B69-2208-46FEC057D793}"/>
                    </a:ext>
                  </a:extLst>
                </p14:cNvPr>
                <p14:cNvContentPartPr/>
                <p14:nvPr/>
              </p14:nvContentPartPr>
              <p14:xfrm>
                <a:off x="4370280" y="6025510"/>
                <a:ext cx="1241640" cy="64080"/>
              </p14:xfrm>
            </p:contentPart>
          </mc:Choice>
          <mc:Fallback>
            <p:pic>
              <p:nvPicPr>
                <p:cNvPr id="230" name="Ink 229">
                  <a:extLst>
                    <a:ext uri="{FF2B5EF4-FFF2-40B4-BE49-F238E27FC236}">
                      <a16:creationId xmlns:a16="http://schemas.microsoft.com/office/drawing/2014/main" id="{6E2FC3D3-733B-0B69-2208-46FEC057D793}"/>
                    </a:ext>
                  </a:extLst>
                </p:cNvPr>
                <p:cNvPicPr/>
                <p:nvPr/>
              </p:nvPicPr>
              <p:blipFill>
                <a:blip r:embed="rId325"/>
                <a:stretch>
                  <a:fillRect/>
                </a:stretch>
              </p:blipFill>
              <p:spPr>
                <a:xfrm>
                  <a:off x="4352280" y="6007870"/>
                  <a:ext cx="1277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31" name="Ink 230">
                  <a:extLst>
                    <a:ext uri="{FF2B5EF4-FFF2-40B4-BE49-F238E27FC236}">
                      <a16:creationId xmlns:a16="http://schemas.microsoft.com/office/drawing/2014/main" id="{E2C5A50B-1656-C190-9D66-05C9DC10756C}"/>
                    </a:ext>
                  </a:extLst>
                </p14:cNvPr>
                <p14:cNvContentPartPr/>
                <p14:nvPr/>
              </p14:nvContentPartPr>
              <p14:xfrm>
                <a:off x="3910560" y="6030910"/>
                <a:ext cx="362160" cy="46080"/>
              </p14:xfrm>
            </p:contentPart>
          </mc:Choice>
          <mc:Fallback>
            <p:pic>
              <p:nvPicPr>
                <p:cNvPr id="231" name="Ink 230">
                  <a:extLst>
                    <a:ext uri="{FF2B5EF4-FFF2-40B4-BE49-F238E27FC236}">
                      <a16:creationId xmlns:a16="http://schemas.microsoft.com/office/drawing/2014/main" id="{E2C5A50B-1656-C190-9D66-05C9DC10756C}"/>
                    </a:ext>
                  </a:extLst>
                </p:cNvPr>
                <p:cNvPicPr/>
                <p:nvPr/>
              </p:nvPicPr>
              <p:blipFill>
                <a:blip r:embed="rId327"/>
                <a:stretch>
                  <a:fillRect/>
                </a:stretch>
              </p:blipFill>
              <p:spPr>
                <a:xfrm>
                  <a:off x="3892920" y="6012910"/>
                  <a:ext cx="397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3" name="Ink 232">
                  <a:extLst>
                    <a:ext uri="{FF2B5EF4-FFF2-40B4-BE49-F238E27FC236}">
                      <a16:creationId xmlns:a16="http://schemas.microsoft.com/office/drawing/2014/main" id="{D87F9353-4D0F-058F-C5C6-73A292B45E46}"/>
                    </a:ext>
                  </a:extLst>
                </p14:cNvPr>
                <p14:cNvContentPartPr/>
                <p14:nvPr/>
              </p14:nvContentPartPr>
              <p14:xfrm>
                <a:off x="1955040" y="6020110"/>
                <a:ext cx="1712880" cy="97200"/>
              </p14:xfrm>
            </p:contentPart>
          </mc:Choice>
          <mc:Fallback>
            <p:pic>
              <p:nvPicPr>
                <p:cNvPr id="233" name="Ink 232">
                  <a:extLst>
                    <a:ext uri="{FF2B5EF4-FFF2-40B4-BE49-F238E27FC236}">
                      <a16:creationId xmlns:a16="http://schemas.microsoft.com/office/drawing/2014/main" id="{D87F9353-4D0F-058F-C5C6-73A292B45E46}"/>
                    </a:ext>
                  </a:extLst>
                </p:cNvPr>
                <p:cNvPicPr/>
                <p:nvPr/>
              </p:nvPicPr>
              <p:blipFill>
                <a:blip r:embed="rId329"/>
                <a:stretch>
                  <a:fillRect/>
                </a:stretch>
              </p:blipFill>
              <p:spPr>
                <a:xfrm>
                  <a:off x="1937040" y="6002110"/>
                  <a:ext cx="1748520" cy="13284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a:extLst>
            <a:ext uri="{FF2B5EF4-FFF2-40B4-BE49-F238E27FC236}">
              <a16:creationId xmlns:a16="http://schemas.microsoft.com/office/drawing/2014/main" id="{F4EC5192-BC69-A4DF-3DB0-3D1F22653CF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E3E4EC5-6BBD-C168-5B6D-D49FF6BB1293}"/>
              </a:ext>
            </a:extLst>
          </p:cNvPr>
          <p:cNvSpPr/>
          <p:nvPr/>
        </p:nvSpPr>
        <p:spPr>
          <a:xfrm>
            <a:off x="0" y="0"/>
            <a:ext cx="121920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17FF4D-263A-9A03-5D97-71C303B0BD4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E0C19265-FF5E-0A6F-7C9E-73E8866C88DA}"/>
              </a:ext>
            </a:extLst>
          </p:cNvPr>
          <p:cNvSpPr txBox="1"/>
          <p:nvPr/>
        </p:nvSpPr>
        <p:spPr>
          <a:xfrm>
            <a:off x="520862" y="195624"/>
            <a:ext cx="11146420" cy="5970865"/>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Conditions for God Removing Stumbling Blocks</a:t>
            </a:r>
          </a:p>
          <a:p>
            <a:pPr algn="ctr" rtl="0"/>
            <a:endParaRPr lang="en-US" sz="2000" b="0">
              <a:solidFill>
                <a:srgbClr val="FFC000"/>
              </a:solidFill>
              <a:effectLst/>
            </a:endParaRPr>
          </a:p>
          <a:p>
            <a:pPr marL="342900" indent="-342900" rtl="0" fontAlgn="base">
              <a:buFont typeface="+mj-lt"/>
              <a:buAutoNum type="arabicPeriod"/>
            </a:pPr>
            <a:r>
              <a:rPr lang="en-US" sz="1800" b="0" i="0" u="sng" strike="noStrike">
                <a:solidFill>
                  <a:srgbClr val="FFC000"/>
                </a:solidFill>
                <a:effectLst/>
                <a:latin typeface="Arial" panose="020B0604020202020204" pitchFamily="34" charset="0"/>
              </a:rPr>
              <a:t>Faith and Trust in God</a:t>
            </a:r>
            <a:r>
              <a:rPr lang="en-US" sz="1800" b="0" i="0" u="none" strike="noStrike">
                <a:solidFill>
                  <a:srgbClr val="FFC000"/>
                </a:solidFill>
                <a:effectLst/>
                <a:latin typeface="Arial" panose="020B0604020202020204" pitchFamily="34" charset="0"/>
              </a:rPr>
              <a:t>: Having faith in God and trusting His ways are essential. In Hebrews 11:6, it states, "And without faith it is impossible to please God, because anyone who comes to him must believe that he exists and that he rewards those who earnestly seek him." Trusting in God and His promises opens the way for Him to act on our behalf.</a:t>
            </a:r>
          </a:p>
          <a:p>
            <a:pPr marL="342900" indent="-342900" rtl="0" fontAlgn="base">
              <a:buFont typeface="+mj-lt"/>
              <a:buAutoNum type="arabicPeriod"/>
            </a:pPr>
            <a:r>
              <a:rPr lang="en-US" sz="1800" b="0" i="0" u="sng" strike="noStrike">
                <a:solidFill>
                  <a:srgbClr val="92D050"/>
                </a:solidFill>
                <a:effectLst/>
                <a:latin typeface="Arial" panose="020B0604020202020204" pitchFamily="34" charset="0"/>
              </a:rPr>
              <a:t>Repentance and Obedience</a:t>
            </a:r>
            <a:r>
              <a:rPr lang="en-US" sz="1800" b="0" i="0" u="none" strike="noStrike">
                <a:solidFill>
                  <a:srgbClr val="92D050"/>
                </a:solidFill>
                <a:effectLst/>
                <a:latin typeface="Arial" panose="020B0604020202020204" pitchFamily="34" charset="0"/>
              </a:rPr>
              <a:t>: Repentance from sin and a commitment to obey God's commands are crucial. Isaiah 1:19-20 says, "If you are willing and obedient, you will eat the good things of the land; but if you resist and rebel, you will be devoured by the sword." Obedience to God clears the path for His blessings and interventions. (Note Deuteronomy 28)</a:t>
            </a:r>
          </a:p>
          <a:p>
            <a:pPr marL="342900" indent="-342900" rtl="0" fontAlgn="base">
              <a:buFont typeface="+mj-lt"/>
              <a:buAutoNum type="arabicPeriod"/>
            </a:pPr>
            <a:r>
              <a:rPr lang="en-US" sz="1800" b="0" i="0" u="sng" strike="noStrike">
                <a:solidFill>
                  <a:srgbClr val="FFC000"/>
                </a:solidFill>
                <a:effectLst/>
                <a:latin typeface="Arial" panose="020B0604020202020204" pitchFamily="34" charset="0"/>
              </a:rPr>
              <a:t>Seeking God's Guidance</a:t>
            </a:r>
            <a:r>
              <a:rPr lang="en-US" sz="1800" b="0" i="0" u="none" strike="noStrike">
                <a:solidFill>
                  <a:srgbClr val="FFC000"/>
                </a:solidFill>
                <a:effectLst/>
                <a:latin typeface="Arial" panose="020B0604020202020204" pitchFamily="34" charset="0"/>
              </a:rPr>
              <a:t>: Actively seeking God's guidance and wisdom is another key condition. Proverbs 3:5-6 advises, "Trust in the LORD with all your heart and lean not on your own understanding; in all your ways submit to him, and he will make your paths straight." Seeking God's direction helps us navigate life's challenges with His support.</a:t>
            </a:r>
          </a:p>
          <a:p>
            <a:pPr marL="342900" indent="-342900" rtl="0" fontAlgn="base">
              <a:buFont typeface="+mj-lt"/>
              <a:buAutoNum type="arabicPeriod"/>
            </a:pPr>
            <a:r>
              <a:rPr lang="en-US" sz="1800" b="0" i="0" u="sng" strike="noStrike">
                <a:solidFill>
                  <a:srgbClr val="92D050"/>
                </a:solidFill>
                <a:effectLst/>
                <a:latin typeface="Arial" panose="020B0604020202020204" pitchFamily="34" charset="0"/>
              </a:rPr>
              <a:t>Humility and Prayer</a:t>
            </a:r>
            <a:r>
              <a:rPr lang="en-US" sz="1800" b="0" i="0" u="none" strike="noStrike">
                <a:solidFill>
                  <a:srgbClr val="92D050"/>
                </a:solidFill>
                <a:effectLst/>
                <a:latin typeface="Arial" panose="020B0604020202020204" pitchFamily="34" charset="0"/>
              </a:rPr>
              <a:t>: Humility and earnest prayer are vital. In 2 Chronicles 7:14, God promises, "if my people, who are called by my name, will humble themselves and pray and seek my face and turn from their wicked ways, then I will hear from heaven, and I will forgive their sin and will heal their land." Humbling ourselves before God and seeking Him in prayer can lead to the removal of obstacles.</a:t>
            </a:r>
          </a:p>
          <a:p>
            <a:pPr marL="342900" indent="-342900" rtl="0" fontAlgn="base">
              <a:buFont typeface="+mj-lt"/>
              <a:buAutoNum type="arabicPeriod"/>
            </a:pPr>
            <a:r>
              <a:rPr lang="en-US" sz="1800" b="0" i="0" u="sng" strike="noStrike">
                <a:solidFill>
                  <a:srgbClr val="FFC000"/>
                </a:solidFill>
                <a:effectLst/>
                <a:latin typeface="Arial" panose="020B0604020202020204" pitchFamily="34" charset="0"/>
              </a:rPr>
              <a:t>Faith in Yeshua the Messiah</a:t>
            </a:r>
            <a:r>
              <a:rPr lang="en-US" sz="1800" b="0" i="0" u="none" strike="noStrike">
                <a:solidFill>
                  <a:srgbClr val="FFC000"/>
                </a:solidFill>
                <a:effectLst/>
                <a:latin typeface="Arial" panose="020B0604020202020204" pitchFamily="34" charset="0"/>
              </a:rPr>
              <a:t>: In the NT, faith in Yeshua as the Savior is fundamental. John 14:6 records Yeshua saying, "I am the way and the truth and the life. No one comes to the Father except through me." Through faith in Christ, we gain access to God's grace and the promise of overcoming life's difficulties.</a:t>
            </a:r>
          </a:p>
        </p:txBody>
      </p:sp>
      <p:sp>
        <p:nvSpPr>
          <p:cNvPr id="2" name="TextBox 1">
            <a:extLst>
              <a:ext uri="{FF2B5EF4-FFF2-40B4-BE49-F238E27FC236}">
                <a16:creationId xmlns:a16="http://schemas.microsoft.com/office/drawing/2014/main" id="{5ED0635E-3CF7-A0B5-9D0F-3935B00CA61F}"/>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8637716-1AB8-91DA-815B-A43F740C3B9E}"/>
                  </a:ext>
                </a:extLst>
              </p14:cNvPr>
              <p14:cNvContentPartPr/>
              <p14:nvPr/>
            </p14:nvContentPartPr>
            <p14:xfrm>
              <a:off x="497760" y="845140"/>
              <a:ext cx="354240" cy="403200"/>
            </p14:xfrm>
          </p:contentPart>
        </mc:Choice>
        <mc:Fallback>
          <p:pic>
            <p:nvPicPr>
              <p:cNvPr id="3" name="Ink 2">
                <a:extLst>
                  <a:ext uri="{FF2B5EF4-FFF2-40B4-BE49-F238E27FC236}">
                    <a16:creationId xmlns:a16="http://schemas.microsoft.com/office/drawing/2014/main" id="{D8637716-1AB8-91DA-815B-A43F740C3B9E}"/>
                  </a:ext>
                </a:extLst>
              </p:cNvPr>
              <p:cNvPicPr/>
              <p:nvPr/>
            </p:nvPicPr>
            <p:blipFill>
              <a:blip r:embed="rId5"/>
              <a:stretch>
                <a:fillRect/>
              </a:stretch>
            </p:blipFill>
            <p:spPr>
              <a:xfrm>
                <a:off x="480120" y="827140"/>
                <a:ext cx="38988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AD864D5-DB22-228E-8D80-E05B81A96405}"/>
                  </a:ext>
                </a:extLst>
              </p14:cNvPr>
              <p14:cNvContentPartPr/>
              <p14:nvPr/>
            </p14:nvContentPartPr>
            <p14:xfrm>
              <a:off x="10658040" y="1361020"/>
              <a:ext cx="722160" cy="72000"/>
            </p14:xfrm>
          </p:contentPart>
        </mc:Choice>
        <mc:Fallback>
          <p:pic>
            <p:nvPicPr>
              <p:cNvPr id="5" name="Ink 4">
                <a:extLst>
                  <a:ext uri="{FF2B5EF4-FFF2-40B4-BE49-F238E27FC236}">
                    <a16:creationId xmlns:a16="http://schemas.microsoft.com/office/drawing/2014/main" id="{2AD864D5-DB22-228E-8D80-E05B81A96405}"/>
                  </a:ext>
                </a:extLst>
              </p:cNvPr>
              <p:cNvPicPr/>
              <p:nvPr/>
            </p:nvPicPr>
            <p:blipFill>
              <a:blip r:embed="rId7"/>
              <a:stretch>
                <a:fillRect/>
              </a:stretch>
            </p:blipFill>
            <p:spPr>
              <a:xfrm>
                <a:off x="10640400" y="1343380"/>
                <a:ext cx="757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50CF962-A67A-4F48-FAEB-9A353A58396B}"/>
                  </a:ext>
                </a:extLst>
              </p14:cNvPr>
              <p14:cNvContentPartPr/>
              <p14:nvPr/>
            </p14:nvContentPartPr>
            <p14:xfrm>
              <a:off x="1065480" y="1696900"/>
              <a:ext cx="1153080" cy="59400"/>
            </p14:xfrm>
          </p:contentPart>
        </mc:Choice>
        <mc:Fallback>
          <p:pic>
            <p:nvPicPr>
              <p:cNvPr id="7" name="Ink 6">
                <a:extLst>
                  <a:ext uri="{FF2B5EF4-FFF2-40B4-BE49-F238E27FC236}">
                    <a16:creationId xmlns:a16="http://schemas.microsoft.com/office/drawing/2014/main" id="{350CF962-A67A-4F48-FAEB-9A353A58396B}"/>
                  </a:ext>
                </a:extLst>
              </p:cNvPr>
              <p:cNvPicPr/>
              <p:nvPr/>
            </p:nvPicPr>
            <p:blipFill>
              <a:blip r:embed="rId9"/>
              <a:stretch>
                <a:fillRect/>
              </a:stretch>
            </p:blipFill>
            <p:spPr>
              <a:xfrm>
                <a:off x="1047480" y="1679260"/>
                <a:ext cx="1188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A31BDF1-B943-9304-A657-EE5071D8172C}"/>
                  </a:ext>
                </a:extLst>
              </p14:cNvPr>
              <p14:cNvContentPartPr/>
              <p14:nvPr/>
            </p14:nvContentPartPr>
            <p14:xfrm>
              <a:off x="437280" y="1915060"/>
              <a:ext cx="419400" cy="372240"/>
            </p14:xfrm>
          </p:contentPart>
        </mc:Choice>
        <mc:Fallback>
          <p:pic>
            <p:nvPicPr>
              <p:cNvPr id="9" name="Ink 8">
                <a:extLst>
                  <a:ext uri="{FF2B5EF4-FFF2-40B4-BE49-F238E27FC236}">
                    <a16:creationId xmlns:a16="http://schemas.microsoft.com/office/drawing/2014/main" id="{7A31BDF1-B943-9304-A657-EE5071D8172C}"/>
                  </a:ext>
                </a:extLst>
              </p:cNvPr>
              <p:cNvPicPr/>
              <p:nvPr/>
            </p:nvPicPr>
            <p:blipFill>
              <a:blip r:embed="rId11"/>
              <a:stretch>
                <a:fillRect/>
              </a:stretch>
            </p:blipFill>
            <p:spPr>
              <a:xfrm>
                <a:off x="419280" y="1897420"/>
                <a:ext cx="45504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BBE8E84-2AD9-B5AC-E8EE-3758864D0507}"/>
                  </a:ext>
                </a:extLst>
              </p14:cNvPr>
              <p14:cNvContentPartPr/>
              <p14:nvPr/>
            </p14:nvContentPartPr>
            <p14:xfrm>
              <a:off x="509640" y="2992900"/>
              <a:ext cx="357840" cy="413640"/>
            </p14:xfrm>
          </p:contentPart>
        </mc:Choice>
        <mc:Fallback>
          <p:pic>
            <p:nvPicPr>
              <p:cNvPr id="10" name="Ink 9">
                <a:extLst>
                  <a:ext uri="{FF2B5EF4-FFF2-40B4-BE49-F238E27FC236}">
                    <a16:creationId xmlns:a16="http://schemas.microsoft.com/office/drawing/2014/main" id="{5BBE8E84-2AD9-B5AC-E8EE-3758864D0507}"/>
                  </a:ext>
                </a:extLst>
              </p:cNvPr>
              <p:cNvPicPr/>
              <p:nvPr/>
            </p:nvPicPr>
            <p:blipFill>
              <a:blip r:embed="rId13"/>
              <a:stretch>
                <a:fillRect/>
              </a:stretch>
            </p:blipFill>
            <p:spPr>
              <a:xfrm>
                <a:off x="491640" y="2975260"/>
                <a:ext cx="39348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E843FEC-1044-8C68-5E61-46CC37ADD9FA}"/>
                  </a:ext>
                </a:extLst>
              </p14:cNvPr>
              <p14:cNvContentPartPr/>
              <p14:nvPr/>
            </p14:nvContentPartPr>
            <p14:xfrm>
              <a:off x="477600" y="4052020"/>
              <a:ext cx="392760" cy="498960"/>
            </p14:xfrm>
          </p:contentPart>
        </mc:Choice>
        <mc:Fallback>
          <p:pic>
            <p:nvPicPr>
              <p:cNvPr id="11" name="Ink 10">
                <a:extLst>
                  <a:ext uri="{FF2B5EF4-FFF2-40B4-BE49-F238E27FC236}">
                    <a16:creationId xmlns:a16="http://schemas.microsoft.com/office/drawing/2014/main" id="{DE843FEC-1044-8C68-5E61-46CC37ADD9FA}"/>
                  </a:ext>
                </a:extLst>
              </p:cNvPr>
              <p:cNvPicPr/>
              <p:nvPr/>
            </p:nvPicPr>
            <p:blipFill>
              <a:blip r:embed="rId15"/>
              <a:stretch>
                <a:fillRect/>
              </a:stretch>
            </p:blipFill>
            <p:spPr>
              <a:xfrm>
                <a:off x="459960" y="4034020"/>
                <a:ext cx="42840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B10B4D5-92BA-AFAD-946E-10322F3851C6}"/>
                  </a:ext>
                </a:extLst>
              </p14:cNvPr>
              <p14:cNvContentPartPr/>
              <p14:nvPr/>
            </p14:nvContentPartPr>
            <p14:xfrm>
              <a:off x="344400" y="5182060"/>
              <a:ext cx="503280" cy="431280"/>
            </p14:xfrm>
          </p:contentPart>
        </mc:Choice>
        <mc:Fallback>
          <p:pic>
            <p:nvPicPr>
              <p:cNvPr id="12" name="Ink 11">
                <a:extLst>
                  <a:ext uri="{FF2B5EF4-FFF2-40B4-BE49-F238E27FC236}">
                    <a16:creationId xmlns:a16="http://schemas.microsoft.com/office/drawing/2014/main" id="{2B10B4D5-92BA-AFAD-946E-10322F3851C6}"/>
                  </a:ext>
                </a:extLst>
              </p:cNvPr>
              <p:cNvPicPr/>
              <p:nvPr/>
            </p:nvPicPr>
            <p:blipFill>
              <a:blip r:embed="rId17"/>
              <a:stretch>
                <a:fillRect/>
              </a:stretch>
            </p:blipFill>
            <p:spPr>
              <a:xfrm>
                <a:off x="326400" y="5164420"/>
                <a:ext cx="53892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18A3CE6-18E9-3C6E-3D0E-C5925AFFCCC1}"/>
                  </a:ext>
                </a:extLst>
              </p14:cNvPr>
              <p14:cNvContentPartPr/>
              <p14:nvPr/>
            </p14:nvContentPartPr>
            <p14:xfrm>
              <a:off x="7484280" y="5453860"/>
              <a:ext cx="1738800" cy="98280"/>
            </p14:xfrm>
          </p:contentPart>
        </mc:Choice>
        <mc:Fallback>
          <p:pic>
            <p:nvPicPr>
              <p:cNvPr id="13" name="Ink 12">
                <a:extLst>
                  <a:ext uri="{FF2B5EF4-FFF2-40B4-BE49-F238E27FC236}">
                    <a16:creationId xmlns:a16="http://schemas.microsoft.com/office/drawing/2014/main" id="{A18A3CE6-18E9-3C6E-3D0E-C5925AFFCCC1}"/>
                  </a:ext>
                </a:extLst>
              </p:cNvPr>
              <p:cNvPicPr/>
              <p:nvPr/>
            </p:nvPicPr>
            <p:blipFill>
              <a:blip r:embed="rId19"/>
              <a:stretch>
                <a:fillRect/>
              </a:stretch>
            </p:blipFill>
            <p:spPr>
              <a:xfrm>
                <a:off x="7466640" y="5436220"/>
                <a:ext cx="1774440" cy="133920"/>
              </a:xfrm>
              <a:prstGeom prst="rect">
                <a:avLst/>
              </a:prstGeom>
            </p:spPr>
          </p:pic>
        </mc:Fallback>
      </mc:AlternateContent>
      <p:grpSp>
        <p:nvGrpSpPr>
          <p:cNvPr id="16" name="Group 15">
            <a:extLst>
              <a:ext uri="{FF2B5EF4-FFF2-40B4-BE49-F238E27FC236}">
                <a16:creationId xmlns:a16="http://schemas.microsoft.com/office/drawing/2014/main" id="{06CE7AF9-154D-4592-5B1B-998EDC39CF3D}"/>
              </a:ext>
            </a:extLst>
          </p:cNvPr>
          <p:cNvGrpSpPr/>
          <p:nvPr/>
        </p:nvGrpSpPr>
        <p:grpSpPr>
          <a:xfrm>
            <a:off x="2787720" y="5755540"/>
            <a:ext cx="8324640" cy="107280"/>
            <a:chOff x="2787720" y="5755540"/>
            <a:chExt cx="8324640" cy="10728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78C7367-1B38-9BB2-788A-1A1AC6DF5E68}"/>
                    </a:ext>
                  </a:extLst>
                </p14:cNvPr>
                <p14:cNvContentPartPr/>
                <p14:nvPr/>
              </p14:nvContentPartPr>
              <p14:xfrm>
                <a:off x="2787720" y="5768140"/>
                <a:ext cx="3702240" cy="80640"/>
              </p14:xfrm>
            </p:contentPart>
          </mc:Choice>
          <mc:Fallback>
            <p:pic>
              <p:nvPicPr>
                <p:cNvPr id="14" name="Ink 13">
                  <a:extLst>
                    <a:ext uri="{FF2B5EF4-FFF2-40B4-BE49-F238E27FC236}">
                      <a16:creationId xmlns:a16="http://schemas.microsoft.com/office/drawing/2014/main" id="{078C7367-1B38-9BB2-788A-1A1AC6DF5E68}"/>
                    </a:ext>
                  </a:extLst>
                </p:cNvPr>
                <p:cNvPicPr/>
                <p:nvPr/>
              </p:nvPicPr>
              <p:blipFill>
                <a:blip r:embed="rId21"/>
                <a:stretch>
                  <a:fillRect/>
                </a:stretch>
              </p:blipFill>
              <p:spPr>
                <a:xfrm>
                  <a:off x="2769720" y="5750500"/>
                  <a:ext cx="3737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D93C2F7-B864-C836-B81C-81FF52A8B888}"/>
                    </a:ext>
                  </a:extLst>
                </p14:cNvPr>
                <p14:cNvContentPartPr/>
                <p14:nvPr/>
              </p14:nvContentPartPr>
              <p14:xfrm>
                <a:off x="6763200" y="5755540"/>
                <a:ext cx="4349160" cy="107280"/>
              </p14:xfrm>
            </p:contentPart>
          </mc:Choice>
          <mc:Fallback>
            <p:pic>
              <p:nvPicPr>
                <p:cNvPr id="15" name="Ink 14">
                  <a:extLst>
                    <a:ext uri="{FF2B5EF4-FFF2-40B4-BE49-F238E27FC236}">
                      <a16:creationId xmlns:a16="http://schemas.microsoft.com/office/drawing/2014/main" id="{2D93C2F7-B864-C836-B81C-81FF52A8B888}"/>
                    </a:ext>
                  </a:extLst>
                </p:cNvPr>
                <p:cNvPicPr/>
                <p:nvPr/>
              </p:nvPicPr>
              <p:blipFill>
                <a:blip r:embed="rId23"/>
                <a:stretch>
                  <a:fillRect/>
                </a:stretch>
              </p:blipFill>
              <p:spPr>
                <a:xfrm>
                  <a:off x="6745560" y="5737900"/>
                  <a:ext cx="4384800" cy="142920"/>
                </a:xfrm>
                <a:prstGeom prst="rect">
                  <a:avLst/>
                </a:prstGeom>
              </p:spPr>
            </p:pic>
          </mc:Fallback>
        </mc:AlternateContent>
      </p:grpSp>
    </p:spTree>
    <p:extLst>
      <p:ext uri="{BB962C8B-B14F-4D97-AF65-F5344CB8AC3E}">
        <p14:creationId xmlns:p14="http://schemas.microsoft.com/office/powerpoint/2010/main" val="191469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a:extLst>
            <a:ext uri="{FF2B5EF4-FFF2-40B4-BE49-F238E27FC236}">
              <a16:creationId xmlns:a16="http://schemas.microsoft.com/office/drawing/2014/main" id="{F8CF4AD1-59DE-1AD2-1075-B66BF242950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53057DD-EE35-F4C6-55DB-429BD32EA108}"/>
              </a:ext>
            </a:extLst>
          </p:cNvPr>
          <p:cNvSpPr/>
          <p:nvPr/>
        </p:nvSpPr>
        <p:spPr>
          <a:xfrm>
            <a:off x="0" y="1"/>
            <a:ext cx="9715500" cy="439838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6D364F5-F11A-3CCA-35E1-0DA49FD66F1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7FB7955F-DC2C-1909-9BC7-756274C74934}"/>
              </a:ext>
            </a:extLst>
          </p:cNvPr>
          <p:cNvSpPr txBox="1"/>
          <p:nvPr/>
        </p:nvSpPr>
        <p:spPr>
          <a:xfrm>
            <a:off x="604778" y="459713"/>
            <a:ext cx="8747566" cy="3108543"/>
          </a:xfrm>
          <a:prstGeom prst="rect">
            <a:avLst/>
          </a:prstGeom>
          <a:noFill/>
        </p:spPr>
        <p:txBody>
          <a:bodyPr wrap="square">
            <a:spAutoFit/>
          </a:bodyPr>
          <a:lstStyle/>
          <a:p>
            <a:r>
              <a:rPr lang="en-US" sz="2800" b="1" i="0" u="none" strike="noStrike">
                <a:solidFill>
                  <a:srgbClr val="FFC000"/>
                </a:solidFill>
                <a:effectLst/>
                <a:latin typeface="Arial" panose="020B0604020202020204" pitchFamily="34" charset="0"/>
              </a:rPr>
              <a:t>Leviticus 26:6</a:t>
            </a:r>
            <a:r>
              <a:rPr lang="en-US" sz="2800" b="0" i="0" u="none" strike="noStrike">
                <a:solidFill>
                  <a:srgbClr val="FFC000"/>
                </a:solidFill>
                <a:effectLst/>
                <a:latin typeface="Arial" panose="020B0604020202020204" pitchFamily="34" charset="0"/>
              </a:rPr>
              <a:t>  </a:t>
            </a:r>
            <a:br>
              <a:rPr lang="en-US" sz="2800" b="0" i="0" u="none" strike="noStrike">
                <a:solidFill>
                  <a:srgbClr val="FFC000"/>
                </a:solidFill>
                <a:effectLst/>
                <a:latin typeface="Arial" panose="020B0604020202020204" pitchFamily="34" charset="0"/>
              </a:rPr>
            </a:br>
            <a:r>
              <a:rPr lang="en-US" sz="2800" b="0" i="0" u="none" strike="noStrike">
                <a:solidFill>
                  <a:srgbClr val="FFC000"/>
                </a:solidFill>
                <a:effectLst/>
                <a:latin typeface="Arial" panose="020B0604020202020204" pitchFamily="34" charset="0"/>
              </a:rPr>
              <a:t>26:6 ‘I shall also grant peace in the land, so that you may lie down with no one making you tremble. I shall also eliminate harmful beasts from the land, and no sword will pass through your land. (NASB, </a:t>
            </a:r>
            <a:r>
              <a:rPr lang="he-IL" sz="2800" b="0" i="0" u="none" strike="noStrike">
                <a:solidFill>
                  <a:srgbClr val="FFFF00"/>
                </a:solidFill>
                <a:effectLst/>
                <a:latin typeface="Arial" panose="020B0604020202020204" pitchFamily="34" charset="0"/>
                <a:cs typeface="+mj-cs"/>
              </a:rPr>
              <a:t>וְנָתַתִּ֤י שָׁלוֹם֙ בָּאָ֔רֶץ וּשְׁכַבְתֶּ֖ם וְאֵ֣ין מַחֲרִ֑יד וְהִשְׁבַּתִּ֞י חַיָּ֤ה רָעָה֙ מִן־הָאָ֔רֶץ וְחֶ֖רֶב לֹא־תַעֲבֹ֥ר בְּאַרְצְכֶֽם</a:t>
            </a:r>
            <a:r>
              <a:rPr lang="he-IL" sz="2800" b="0" i="0" u="none" strike="noStrike">
                <a:solidFill>
                  <a:srgbClr val="FFC000"/>
                </a:solidFill>
                <a:effectLst/>
                <a:latin typeface="Arial" panose="020B0604020202020204" pitchFamily="34" charset="0"/>
              </a:rPr>
              <a:t>׃)</a:t>
            </a:r>
            <a:endParaRPr lang="en-US" sz="2800">
              <a:solidFill>
                <a:srgbClr val="FFC000"/>
              </a:solidFill>
            </a:endParaRPr>
          </a:p>
        </p:txBody>
      </p:sp>
      <p:sp>
        <p:nvSpPr>
          <p:cNvPr id="2" name="TextBox 1">
            <a:extLst>
              <a:ext uri="{FF2B5EF4-FFF2-40B4-BE49-F238E27FC236}">
                <a16:creationId xmlns:a16="http://schemas.microsoft.com/office/drawing/2014/main" id="{0FA13CC7-3967-3F82-EBD5-0C4433D2FDD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73DD083-E933-F9B5-F0A5-6B985ACFF345}"/>
                  </a:ext>
                </a:extLst>
              </p14:cNvPr>
              <p14:cNvContentPartPr/>
              <p14:nvPr/>
            </p14:nvContentPartPr>
            <p14:xfrm>
              <a:off x="4050960" y="1346230"/>
              <a:ext cx="2577240" cy="77760"/>
            </p14:xfrm>
          </p:contentPart>
        </mc:Choice>
        <mc:Fallback>
          <p:pic>
            <p:nvPicPr>
              <p:cNvPr id="3" name="Ink 2">
                <a:extLst>
                  <a:ext uri="{FF2B5EF4-FFF2-40B4-BE49-F238E27FC236}">
                    <a16:creationId xmlns:a16="http://schemas.microsoft.com/office/drawing/2014/main" id="{973DD083-E933-F9B5-F0A5-6B985ACFF345}"/>
                  </a:ext>
                </a:extLst>
              </p:cNvPr>
              <p:cNvPicPr/>
              <p:nvPr/>
            </p:nvPicPr>
            <p:blipFill>
              <a:blip r:embed="rId5"/>
              <a:stretch>
                <a:fillRect/>
              </a:stretch>
            </p:blipFill>
            <p:spPr>
              <a:xfrm>
                <a:off x="4032960" y="1328590"/>
                <a:ext cx="2612880" cy="113400"/>
              </a:xfrm>
              <a:prstGeom prst="rect">
                <a:avLst/>
              </a:prstGeom>
            </p:spPr>
          </p:pic>
        </mc:Fallback>
      </mc:AlternateContent>
    </p:spTree>
    <p:extLst>
      <p:ext uri="{BB962C8B-B14F-4D97-AF65-F5344CB8AC3E}">
        <p14:creationId xmlns:p14="http://schemas.microsoft.com/office/powerpoint/2010/main" val="1632843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25928</TotalTime>
  <Words>2359</Words>
  <Application>Microsoft Office PowerPoint</Application>
  <PresentationFormat>Widescreen</PresentationFormat>
  <Paragraphs>115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146</cp:revision>
  <dcterms:created xsi:type="dcterms:W3CDTF">2021-02-18T19:11:41Z</dcterms:created>
  <dcterms:modified xsi:type="dcterms:W3CDTF">2024-12-19T13:30:45Z</dcterms:modified>
</cp:coreProperties>
</file>