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notesSlides/notesSlide11.xml" ContentType="application/vnd.openxmlformats-officedocument.presentationml.notesSlide+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notesSlides/notesSlide12.xml" ContentType="application/vnd.openxmlformats-officedocument.presentationml.notesSlide+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notesSlides/notesSlide13.xml" ContentType="application/vnd.openxmlformats-officedocument.presentationml.notesSlide+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notesSlides/notesSlide14.xml" ContentType="application/vnd.openxmlformats-officedocument.presentationml.notesSlide+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notesSlides/notesSlide15.xml" ContentType="application/vnd.openxmlformats-officedocument.presentationml.notesSlide+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62.xml" ContentType="application/inkml+xml"/>
  <Override PartName="/ppt/ink/ink163.xml" ContentType="application/inkml+xml"/>
  <Override PartName="/ppt/ink/ink164.xml" ContentType="application/inkml+xml"/>
  <Override PartName="/ppt/notesSlides/notesSlide18.xml" ContentType="application/vnd.openxmlformats-officedocument.presentationml.notesSlide+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notesSlides/notesSlide19.xml" ContentType="application/vnd.openxmlformats-officedocument.presentationml.notesSlide+xml"/>
  <Override PartName="/ppt/ink/ink169.xml" ContentType="application/inkml+xml"/>
  <Override PartName="/ppt/ink/ink170.xml" ContentType="application/inkml+xml"/>
  <Override PartName="/ppt/ink/ink171.xml" ContentType="application/inkml+xml"/>
  <Override PartName="/ppt/notesSlides/notesSlide20.xml" ContentType="application/vnd.openxmlformats-officedocument.presentationml.notesSlide+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1" r:id="rId2"/>
    <p:sldId id="265" r:id="rId3"/>
    <p:sldId id="268" r:id="rId4"/>
    <p:sldId id="283" r:id="rId5"/>
    <p:sldId id="284" r:id="rId6"/>
    <p:sldId id="272" r:id="rId7"/>
    <p:sldId id="282" r:id="rId8"/>
    <p:sldId id="285" r:id="rId9"/>
    <p:sldId id="271" r:id="rId10"/>
    <p:sldId id="286" r:id="rId11"/>
    <p:sldId id="287" r:id="rId12"/>
    <p:sldId id="288" r:id="rId13"/>
    <p:sldId id="289" r:id="rId14"/>
    <p:sldId id="290" r:id="rId15"/>
    <p:sldId id="291" r:id="rId16"/>
    <p:sldId id="292" r:id="rId17"/>
    <p:sldId id="293" r:id="rId18"/>
    <p:sldId id="294" r:id="rId19"/>
    <p:sldId id="295" r:id="rId20"/>
    <p:sldId id="29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C0D8C0-C863-4175-8267-1B12C315DCA6}" v="3" dt="2024-11-07T00:26:43.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3" d="100"/>
          <a:sy n="83" d="100"/>
        </p:scale>
        <p:origin x="798" y="6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26C0D8C0-C863-4175-8267-1B12C315DCA6}"/>
    <pc:docChg chg="modSld">
      <pc:chgData name="Duane Miller" userId="086b8d4e5ca37aec" providerId="LiveId" clId="{26C0D8C0-C863-4175-8267-1B12C315DCA6}" dt="2024-11-07T13:23:06.929" v="191" actId="6549"/>
      <pc:docMkLst>
        <pc:docMk/>
      </pc:docMkLst>
      <pc:sldChg chg="setBg">
        <pc:chgData name="Duane Miller" userId="086b8d4e5ca37aec" providerId="LiveId" clId="{26C0D8C0-C863-4175-8267-1B12C315DCA6}" dt="2024-11-07T00:26:43.842" v="2"/>
        <pc:sldMkLst>
          <pc:docMk/>
          <pc:sldMk cId="2832398454" sldId="265"/>
        </pc:sldMkLst>
      </pc:sldChg>
      <pc:sldChg chg="modSp mod setBg">
        <pc:chgData name="Duane Miller" userId="086b8d4e5ca37aec" providerId="LiveId" clId="{26C0D8C0-C863-4175-8267-1B12C315DCA6}" dt="2024-11-07T00:26:52.549" v="33" actId="207"/>
        <pc:sldMkLst>
          <pc:docMk/>
          <pc:sldMk cId="2153912712" sldId="268"/>
        </pc:sldMkLst>
        <pc:spChg chg="mod">
          <ac:chgData name="Duane Miller" userId="086b8d4e5ca37aec" providerId="LiveId" clId="{26C0D8C0-C863-4175-8267-1B12C315DCA6}" dt="2024-11-07T00:26:52.549" v="33" actId="207"/>
          <ac:spMkLst>
            <pc:docMk/>
            <pc:sldMk cId="2153912712" sldId="268"/>
            <ac:spMk id="7" creationId="{4426F626-7A1A-43A8-B380-D11D76D34155}"/>
          </ac:spMkLst>
        </pc:spChg>
      </pc:sldChg>
      <pc:sldChg chg="modSp mod setBg">
        <pc:chgData name="Duane Miller" userId="086b8d4e5ca37aec" providerId="LiveId" clId="{26C0D8C0-C863-4175-8267-1B12C315DCA6}" dt="2024-11-07T13:21:35.154" v="95" actId="207"/>
        <pc:sldMkLst>
          <pc:docMk/>
          <pc:sldMk cId="1512310284" sldId="271"/>
        </pc:sldMkLst>
        <pc:spChg chg="mod">
          <ac:chgData name="Duane Miller" userId="086b8d4e5ca37aec" providerId="LiveId" clId="{26C0D8C0-C863-4175-8267-1B12C315DCA6}" dt="2024-11-07T13:21:35.154" v="95" actId="207"/>
          <ac:spMkLst>
            <pc:docMk/>
            <pc:sldMk cId="1512310284" sldId="271"/>
            <ac:spMk id="7" creationId="{4426F626-7A1A-43A8-B380-D11D76D34155}"/>
          </ac:spMkLst>
        </pc:spChg>
      </pc:sldChg>
      <pc:sldChg chg="modSp mod setBg">
        <pc:chgData name="Duane Miller" userId="086b8d4e5ca37aec" providerId="LiveId" clId="{26C0D8C0-C863-4175-8267-1B12C315DCA6}" dt="2024-11-07T13:21:01.798" v="63" actId="207"/>
        <pc:sldMkLst>
          <pc:docMk/>
          <pc:sldMk cId="2799131102" sldId="272"/>
        </pc:sldMkLst>
        <pc:spChg chg="mod">
          <ac:chgData name="Duane Miller" userId="086b8d4e5ca37aec" providerId="LiveId" clId="{26C0D8C0-C863-4175-8267-1B12C315DCA6}" dt="2024-11-07T13:21:01.798" v="63" actId="207"/>
          <ac:spMkLst>
            <pc:docMk/>
            <pc:sldMk cId="2799131102" sldId="272"/>
            <ac:spMk id="7" creationId="{4426F626-7A1A-43A8-B380-D11D76D34155}"/>
          </ac:spMkLst>
        </pc:spChg>
      </pc:sldChg>
      <pc:sldChg chg="modSp mod setBg modNotesTx">
        <pc:chgData name="Duane Miller" userId="086b8d4e5ca37aec" providerId="LiveId" clId="{26C0D8C0-C863-4175-8267-1B12C315DCA6}" dt="2024-11-07T13:23:06.929" v="191" actId="6549"/>
        <pc:sldMkLst>
          <pc:docMk/>
          <pc:sldMk cId="4081184703" sldId="282"/>
        </pc:sldMkLst>
        <pc:spChg chg="mod">
          <ac:chgData name="Duane Miller" userId="086b8d4e5ca37aec" providerId="LiveId" clId="{26C0D8C0-C863-4175-8267-1B12C315DCA6}" dt="2024-11-07T13:21:16.738" v="72" actId="207"/>
          <ac:spMkLst>
            <pc:docMk/>
            <pc:sldMk cId="4081184703" sldId="282"/>
            <ac:spMk id="6" creationId="{B2FD387F-92CC-4779-81C3-06BBC90B104F}"/>
          </ac:spMkLst>
        </pc:spChg>
      </pc:sldChg>
      <pc:sldChg chg="modSp mod setBg">
        <pc:chgData name="Duane Miller" userId="086b8d4e5ca37aec" providerId="LiveId" clId="{26C0D8C0-C863-4175-8267-1B12C315DCA6}" dt="2024-11-07T13:20:48.149" v="45" actId="207"/>
        <pc:sldMkLst>
          <pc:docMk/>
          <pc:sldMk cId="4236899667" sldId="283"/>
        </pc:sldMkLst>
        <pc:spChg chg="mod">
          <ac:chgData name="Duane Miller" userId="086b8d4e5ca37aec" providerId="LiveId" clId="{26C0D8C0-C863-4175-8267-1B12C315DCA6}" dt="2024-11-07T13:20:48.149" v="45" actId="207"/>
          <ac:spMkLst>
            <pc:docMk/>
            <pc:sldMk cId="4236899667" sldId="283"/>
            <ac:spMk id="6" creationId="{400F1016-6092-B56C-4924-7B2B11244751}"/>
          </ac:spMkLst>
        </pc:spChg>
      </pc:sldChg>
      <pc:sldChg chg="modSp mod setBg">
        <pc:chgData name="Duane Miller" userId="086b8d4e5ca37aec" providerId="LiveId" clId="{26C0D8C0-C863-4175-8267-1B12C315DCA6}" dt="2024-11-07T13:20:54.870" v="55" actId="207"/>
        <pc:sldMkLst>
          <pc:docMk/>
          <pc:sldMk cId="3287965493" sldId="284"/>
        </pc:sldMkLst>
        <pc:spChg chg="mod">
          <ac:chgData name="Duane Miller" userId="086b8d4e5ca37aec" providerId="LiveId" clId="{26C0D8C0-C863-4175-8267-1B12C315DCA6}" dt="2024-11-07T13:20:54.870" v="55" actId="207"/>
          <ac:spMkLst>
            <pc:docMk/>
            <pc:sldMk cId="3287965493" sldId="284"/>
            <ac:spMk id="6" creationId="{E0FC12DB-149A-087A-B9EE-44BB75E07BF2}"/>
          </ac:spMkLst>
        </pc:spChg>
      </pc:sldChg>
      <pc:sldChg chg="modSp mod setBg">
        <pc:chgData name="Duane Miller" userId="086b8d4e5ca37aec" providerId="LiveId" clId="{26C0D8C0-C863-4175-8267-1B12C315DCA6}" dt="2024-11-07T13:21:29.722" v="86" actId="207"/>
        <pc:sldMkLst>
          <pc:docMk/>
          <pc:sldMk cId="3800271573" sldId="285"/>
        </pc:sldMkLst>
        <pc:spChg chg="mod">
          <ac:chgData name="Duane Miller" userId="086b8d4e5ca37aec" providerId="LiveId" clId="{26C0D8C0-C863-4175-8267-1B12C315DCA6}" dt="2024-11-07T13:21:29.722" v="86" actId="207"/>
          <ac:spMkLst>
            <pc:docMk/>
            <pc:sldMk cId="3800271573" sldId="285"/>
            <ac:spMk id="6" creationId="{28ECE76E-2472-562F-E9C6-2641B31C90DA}"/>
          </ac:spMkLst>
        </pc:spChg>
      </pc:sldChg>
      <pc:sldChg chg="modSp mod setBg">
        <pc:chgData name="Duane Miller" userId="086b8d4e5ca37aec" providerId="LiveId" clId="{26C0D8C0-C863-4175-8267-1B12C315DCA6}" dt="2024-11-07T13:21:42.036" v="105" actId="207"/>
        <pc:sldMkLst>
          <pc:docMk/>
          <pc:sldMk cId="1128964128" sldId="286"/>
        </pc:sldMkLst>
        <pc:spChg chg="mod">
          <ac:chgData name="Duane Miller" userId="086b8d4e5ca37aec" providerId="LiveId" clId="{26C0D8C0-C863-4175-8267-1B12C315DCA6}" dt="2024-11-07T13:21:42.036" v="105" actId="207"/>
          <ac:spMkLst>
            <pc:docMk/>
            <pc:sldMk cId="1128964128" sldId="286"/>
            <ac:spMk id="6" creationId="{DBD00F12-066C-203F-71A3-2476933ABA2F}"/>
          </ac:spMkLst>
        </pc:spChg>
      </pc:sldChg>
      <pc:sldChg chg="modSp mod setBg">
        <pc:chgData name="Duane Miller" userId="086b8d4e5ca37aec" providerId="LiveId" clId="{26C0D8C0-C863-4175-8267-1B12C315DCA6}" dt="2024-11-07T13:21:50.303" v="113" actId="207"/>
        <pc:sldMkLst>
          <pc:docMk/>
          <pc:sldMk cId="3111339293" sldId="287"/>
        </pc:sldMkLst>
        <pc:spChg chg="mod">
          <ac:chgData name="Duane Miller" userId="086b8d4e5ca37aec" providerId="LiveId" clId="{26C0D8C0-C863-4175-8267-1B12C315DCA6}" dt="2024-11-07T13:21:50.303" v="113" actId="207"/>
          <ac:spMkLst>
            <pc:docMk/>
            <pc:sldMk cId="3111339293" sldId="287"/>
            <ac:spMk id="6" creationId="{3B6628AB-3CD5-3BDC-D362-9E201BF8525F}"/>
          </ac:spMkLst>
        </pc:spChg>
      </pc:sldChg>
      <pc:sldChg chg="modSp mod setBg">
        <pc:chgData name="Duane Miller" userId="086b8d4e5ca37aec" providerId="LiveId" clId="{26C0D8C0-C863-4175-8267-1B12C315DCA6}" dt="2024-11-07T13:21:58.494" v="123" actId="207"/>
        <pc:sldMkLst>
          <pc:docMk/>
          <pc:sldMk cId="357821611" sldId="288"/>
        </pc:sldMkLst>
        <pc:spChg chg="mod">
          <ac:chgData name="Duane Miller" userId="086b8d4e5ca37aec" providerId="LiveId" clId="{26C0D8C0-C863-4175-8267-1B12C315DCA6}" dt="2024-11-07T13:21:58.494" v="123" actId="207"/>
          <ac:spMkLst>
            <pc:docMk/>
            <pc:sldMk cId="357821611" sldId="288"/>
            <ac:spMk id="6" creationId="{06ABFD74-412A-6145-F955-36C688CA7A1A}"/>
          </ac:spMkLst>
        </pc:spChg>
      </pc:sldChg>
      <pc:sldChg chg="modSp mod setBg">
        <pc:chgData name="Duane Miller" userId="086b8d4e5ca37aec" providerId="LiveId" clId="{26C0D8C0-C863-4175-8267-1B12C315DCA6}" dt="2024-11-07T13:22:05.168" v="132" actId="207"/>
        <pc:sldMkLst>
          <pc:docMk/>
          <pc:sldMk cId="253554041" sldId="289"/>
        </pc:sldMkLst>
        <pc:spChg chg="mod">
          <ac:chgData name="Duane Miller" userId="086b8d4e5ca37aec" providerId="LiveId" clId="{26C0D8C0-C863-4175-8267-1B12C315DCA6}" dt="2024-11-07T13:22:05.168" v="132" actId="207"/>
          <ac:spMkLst>
            <pc:docMk/>
            <pc:sldMk cId="253554041" sldId="289"/>
            <ac:spMk id="6" creationId="{4AD18CDD-E7A5-F03F-66F5-EAEC112370FA}"/>
          </ac:spMkLst>
        </pc:spChg>
      </pc:sldChg>
      <pc:sldChg chg="modSp mod setBg">
        <pc:chgData name="Duane Miller" userId="086b8d4e5ca37aec" providerId="LiveId" clId="{26C0D8C0-C863-4175-8267-1B12C315DCA6}" dt="2024-11-07T13:22:11.895" v="141" actId="207"/>
        <pc:sldMkLst>
          <pc:docMk/>
          <pc:sldMk cId="1237795903" sldId="290"/>
        </pc:sldMkLst>
        <pc:spChg chg="mod">
          <ac:chgData name="Duane Miller" userId="086b8d4e5ca37aec" providerId="LiveId" clId="{26C0D8C0-C863-4175-8267-1B12C315DCA6}" dt="2024-11-07T13:22:11.895" v="141" actId="207"/>
          <ac:spMkLst>
            <pc:docMk/>
            <pc:sldMk cId="1237795903" sldId="290"/>
            <ac:spMk id="6" creationId="{A9655FEC-2C46-9949-2A01-50F8A04DC550}"/>
          </ac:spMkLst>
        </pc:spChg>
      </pc:sldChg>
      <pc:sldChg chg="modSp mod setBg">
        <pc:chgData name="Duane Miller" userId="086b8d4e5ca37aec" providerId="LiveId" clId="{26C0D8C0-C863-4175-8267-1B12C315DCA6}" dt="2024-11-07T13:22:19.573" v="149" actId="207"/>
        <pc:sldMkLst>
          <pc:docMk/>
          <pc:sldMk cId="3598836450" sldId="291"/>
        </pc:sldMkLst>
        <pc:spChg chg="mod">
          <ac:chgData name="Duane Miller" userId="086b8d4e5ca37aec" providerId="LiveId" clId="{26C0D8C0-C863-4175-8267-1B12C315DCA6}" dt="2024-11-07T13:22:19.573" v="149" actId="207"/>
          <ac:spMkLst>
            <pc:docMk/>
            <pc:sldMk cId="3598836450" sldId="291"/>
            <ac:spMk id="6" creationId="{A2205CEA-2D37-645A-4804-7B1176D1504A}"/>
          </ac:spMkLst>
        </pc:spChg>
      </pc:sldChg>
      <pc:sldChg chg="modSp mod setBg">
        <pc:chgData name="Duane Miller" userId="086b8d4e5ca37aec" providerId="LiveId" clId="{26C0D8C0-C863-4175-8267-1B12C315DCA6}" dt="2024-11-07T13:22:25.814" v="158" actId="207"/>
        <pc:sldMkLst>
          <pc:docMk/>
          <pc:sldMk cId="2170435770" sldId="292"/>
        </pc:sldMkLst>
        <pc:spChg chg="mod">
          <ac:chgData name="Duane Miller" userId="086b8d4e5ca37aec" providerId="LiveId" clId="{26C0D8C0-C863-4175-8267-1B12C315DCA6}" dt="2024-11-07T13:22:25.814" v="158" actId="207"/>
          <ac:spMkLst>
            <pc:docMk/>
            <pc:sldMk cId="2170435770" sldId="292"/>
            <ac:spMk id="6" creationId="{3DC845C6-0CB5-4B6A-E7F4-3833D7C5635D}"/>
          </ac:spMkLst>
        </pc:spChg>
      </pc:sldChg>
      <pc:sldChg chg="modSp mod setBg">
        <pc:chgData name="Duane Miller" userId="086b8d4e5ca37aec" providerId="LiveId" clId="{26C0D8C0-C863-4175-8267-1B12C315DCA6}" dt="2024-11-07T13:22:31.854" v="166" actId="207"/>
        <pc:sldMkLst>
          <pc:docMk/>
          <pc:sldMk cId="5503206" sldId="293"/>
        </pc:sldMkLst>
        <pc:spChg chg="mod">
          <ac:chgData name="Duane Miller" userId="086b8d4e5ca37aec" providerId="LiveId" clId="{26C0D8C0-C863-4175-8267-1B12C315DCA6}" dt="2024-11-07T13:22:31.854" v="166" actId="207"/>
          <ac:spMkLst>
            <pc:docMk/>
            <pc:sldMk cId="5503206" sldId="293"/>
            <ac:spMk id="6" creationId="{9922F00B-9700-652B-AAB7-E1031B737201}"/>
          </ac:spMkLst>
        </pc:spChg>
      </pc:sldChg>
      <pc:sldChg chg="modSp mod setBg">
        <pc:chgData name="Duane Miller" userId="086b8d4e5ca37aec" providerId="LiveId" clId="{26C0D8C0-C863-4175-8267-1B12C315DCA6}" dt="2024-11-07T13:22:38.527" v="174" actId="207"/>
        <pc:sldMkLst>
          <pc:docMk/>
          <pc:sldMk cId="2718061061" sldId="294"/>
        </pc:sldMkLst>
        <pc:spChg chg="mod">
          <ac:chgData name="Duane Miller" userId="086b8d4e5ca37aec" providerId="LiveId" clId="{26C0D8C0-C863-4175-8267-1B12C315DCA6}" dt="2024-11-07T13:22:38.527" v="174" actId="207"/>
          <ac:spMkLst>
            <pc:docMk/>
            <pc:sldMk cId="2718061061" sldId="294"/>
            <ac:spMk id="6" creationId="{7C092419-CE4C-72F0-6E9A-B88AECD0E59F}"/>
          </ac:spMkLst>
        </pc:spChg>
      </pc:sldChg>
      <pc:sldChg chg="modSp mod setBg">
        <pc:chgData name="Duane Miller" userId="086b8d4e5ca37aec" providerId="LiveId" clId="{26C0D8C0-C863-4175-8267-1B12C315DCA6}" dt="2024-11-07T13:22:46.177" v="181" actId="207"/>
        <pc:sldMkLst>
          <pc:docMk/>
          <pc:sldMk cId="1376862428" sldId="295"/>
        </pc:sldMkLst>
        <pc:spChg chg="mod">
          <ac:chgData name="Duane Miller" userId="086b8d4e5ca37aec" providerId="LiveId" clId="{26C0D8C0-C863-4175-8267-1B12C315DCA6}" dt="2024-11-07T13:22:46.177" v="181" actId="207"/>
          <ac:spMkLst>
            <pc:docMk/>
            <pc:sldMk cId="1376862428" sldId="295"/>
            <ac:spMk id="6" creationId="{237E4825-42A7-96FB-C12D-373844C54CFD}"/>
          </ac:spMkLst>
        </pc:spChg>
      </pc:sldChg>
      <pc:sldChg chg="modSp mod setBg">
        <pc:chgData name="Duane Miller" userId="086b8d4e5ca37aec" providerId="LiveId" clId="{26C0D8C0-C863-4175-8267-1B12C315DCA6}" dt="2024-11-07T13:22:52.932" v="190" actId="207"/>
        <pc:sldMkLst>
          <pc:docMk/>
          <pc:sldMk cId="2658359596" sldId="296"/>
        </pc:sldMkLst>
        <pc:spChg chg="mod">
          <ac:chgData name="Duane Miller" userId="086b8d4e5ca37aec" providerId="LiveId" clId="{26C0D8C0-C863-4175-8267-1B12C315DCA6}" dt="2024-11-07T13:22:52.932" v="190" actId="207"/>
          <ac:spMkLst>
            <pc:docMk/>
            <pc:sldMk cId="2658359596" sldId="296"/>
            <ac:spMk id="6" creationId="{9FED6715-D0D3-95BB-9559-66B236DFDF0A}"/>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36:19.541"/>
    </inkml:context>
    <inkml:brush xml:id="br0">
      <inkml:brushProperty name="width" value="0.1" units="cm"/>
      <inkml:brushProperty name="height" value="0.1" units="cm"/>
      <inkml:brushProperty name="color" value="#E71224"/>
    </inkml:brush>
  </inkml:definitions>
  <inkml:trace contextRef="#ctx0" brushRef="#br0">0 191 919 0 0,'5'5'639'0'0,"-2"0"-395"0"0,0-1-1 0 0,0 0 0 0 0,0 0 1 0 0,1 0-1 0 0,-1-1 1 0 0,1 1-1 0 0,0-1 0 0 0,7 5 1 0 0,-8-6-190 0 0,0-1 1 0 0,1 1 0 0 0,-1-1-1 0 0,1 0 1 0 0,-1 0 0 0 0,1 0-1 0 0,0-1 1 0 0,-1 1 0 0 0,1-1-1 0 0,0 0 1 0 0,-1 0-1 0 0,8-1 1 0 0,5-1 600 0 0,26-8 0 0 0,-20 4-89 0 0,0 3-49 0 0,0 0 0 0 0,1 2 0 0 0,-1 0 0 0 0,24 3 0 0 0,48-2 268 0 0,-71-2-580 0 0,-10 0 92 0 0,-1 1 1 0 0,21 1-1 0 0,-7 1 316 0 0,39-4 0 0 0,-2 0-399 0 0,-20 1 26 0 0,68-13-1 0 0,-13 2 279 0 0,-82 13-487 0 0,0 0-1 0 0,-1 1 1 0 0,1 1-1 0 0,23 5 1 0 0,2 0 78 0 0,-23-4-61 0 0,11 1 145 0 0,39 1 0 0 0,117 3 721 0 0,-150-9-717 0 0,-1-2 1 0 0,59-11 0 0 0,53-4 54 0 0,-42 8-7 0 0,-55 3-62 0 0,-1 3 0 0 0,92 3-1 0 0,-19 0-139 0 0,-45-1-22 0 0,167 0 315 0 0,-146 0-245 0 0,77 2 142 0 0,-114 2-170 0 0,59-8-1 0 0,8 1 101 0 0,178-13-36 0 0,-233 12-66 0 0,-20 4-61 0 0,69 6 0 0 0,-7 1 0 0 0,-79-5 0 0 0,221-7 0 0 0,-78-3 0 0 0,-23 19 0 0 0,-50-1 0 0 0,97-10 64 0 0,0 0 0 0 0,27 5-64 0 0,-140-4 26 0 0,25-1 12 0 0,-109 2-38 0 0,194-11 0 0 0,-95 5 32 0 0,-1-1 0 0 0,168-10-32 0 0,-169 7 0 0 0,118 4 0 0 0,-141 9 11 0 0,141 4 42 0 0,88 19-53 0 0,-271-22 0 0 0,28 2 0 0 0,83-5 0 0 0,-76-2 0 0 0,50 3 0 0 0,85-2 0 0 0,167-26 0 0 0,-200 18 34 0 0,-16 1-4 0 0,-130 5-30 0 0,36-6 0 0 0,0 4 0 0 0,108 5 0 0 0,-125 3 0 0 0,0-1 0 0 0,-1-3 0 0 0,50-7 0 0 0,108-5 0 0 0,-105 8 0 0 0,89 4 0 0 0,-78 2 0 0 0,-69-1 0 0 0,-18 0 0 0 0,1-1 0 0 0,42-6 0 0 0,-34 2 0 0 0,42-1 0 0 0,-6 1 0 0 0,86-2 30 0 0,19-1 4 0 0,-29-3-34 0 0,-84 7 0 0 0,-11 2 0 0 0,1 1 0 0 0,-1 3 0 0 0,50 10 0 0 0,-37-7 0 0 0,0-2 0 0 0,110-8 0 0 0,15 0 0 0 0,-167 5-187 0 0,-1 0 0 0 0,0 1-1 0 0,19 5 1 0 0,-31-5 86 0 0,0 0 0 0 0,0 0-1 0 0,-1 1 1 0 0,1 0 0 0 0,-1 0 0 0 0,0 1-1 0 0,0-1 1 0 0,0 1 0 0 0,0 1 0 0 0,0-1-1 0 0,6 8 1 0 0,5 9-839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37:33.799"/>
    </inkml:context>
    <inkml:brush xml:id="br0">
      <inkml:brushProperty name="width" value="0.1" units="cm"/>
      <inkml:brushProperty name="height" value="0.1" units="cm"/>
      <inkml:brushProperty name="color" value="#E71224"/>
    </inkml:brush>
  </inkml:definitions>
  <inkml:trace contextRef="#ctx0" brushRef="#br0">89 92 1839 0 0,'-3'-1'463'0'0,"0"-1"-1"0"0,0 1 0 0 0,0 0 0 0 0,0-1 1 0 0,0 1-1 0 0,-7-1 0 0 0,8 2-319 0 0,1 0-1 0 0,0 1 1 0 0,-1-1 0 0 0,1 0-1 0 0,0 0 1 0 0,-1 1-1 0 0,1-1 1 0 0,0 0 0 0 0,-1 1-1 0 0,1 0 1 0 0,0-1 0 0 0,0 1-1 0 0,0 0 1 0 0,-1-1-1 0 0,1 1 1 0 0,0 0 0 0 0,0 0-1 0 0,0 0 1 0 0,0 0-1 0 0,-1 2 1 0 0,-2 2 17 0 0,0 0 0 0 0,1 0 0 0 0,0 0 0 0 0,0 0 0 0 0,0 1 0 0 0,0-1 1 0 0,1 1-1 0 0,0 0 0 0 0,0 0 0 0 0,1 0 0 0 0,0 0 0 0 0,0 0 0 0 0,0 0 0 0 0,0 0 0 0 0,1 0 0 0 0,0 0 0 0 0,1 0 0 0 0,0 9 0 0 0,0-14-85 0 0,0 1-1 0 0,-1-1 1 0 0,1 1-1 0 0,0-1 1 0 0,0 1-1 0 0,0-1 0 0 0,0 0 1 0 0,0 1-1 0 0,0-1 1 0 0,0 0-1 0 0,0 0 1 0 0,0 0-1 0 0,1 1 1 0 0,-1-1-1 0 0,0-1 1 0 0,1 1-1 0 0,-1 0 0 0 0,1 0 1 0 0,-1 0-1 0 0,1-1 1 0 0,-1 1-1 0 0,1-1 1 0 0,0 1-1 0 0,-1-1 1 0 0,3 0-1 0 0,6 2 378 0 0,0-1 0 0 0,21 0 1 0 0,-25-1-442 0 0,20 0 237 0 0,0-1 0 0 0,0 0 0 0 0,0-2 0 0 0,-1-1 0 0 0,50-15 0 0 0,-17 1 83 0 0,1 3 0 0 0,93-13-1 0 0,44-7-247 0 0,-140 24-42 0 0,-12 4 21 0 0,79 0-1 0 0,-87 7-57 0 0,0-1 1 0 0,-1-3-1 0 0,62-13 0 0 0,37-18 71 0 0,-95 24-44 0 0,0 3-1 0 0,1 1 1 0 0,55-1 0 0 0,121 8 145 0 0,-89 2-134 0 0,16-5-73 0 0,67 1-26 0 0,244 53 57 0 0,-448-50 0 0 0,175 30 0 0 0,-148-23 0 0 0,34 13 0 0 0,-36-10 0 0 0,45 8 0 0 0,74 11 19 0 0,183 24-38 0 0,-297-51 8 0 0,-5 1 81 0 0,1-2 0 0 0,0-2-1 0 0,43-3 1 0 0,-56-1-38 0 0,-13 3-9 0 0,-1-1 0 0 0,1 1 1 0 0,0 1-1 0 0,-1-1 0 0 0,1 1 0 0 0,0 0 1 0 0,6 1-1 0 0,-10 0 22 0 0,-1-1 0 0 0,1 1-1 0 0,-1-1 1 0 0,1 1 0 0 0,-1 0 0 0 0,1 0 0 0 0,-1 0 0 0 0,1 0-1 0 0,-1 0 1 0 0,0 0 0 0 0,1 0 0 0 0,-1 1 0 0 0,0-1-1 0 0,0 0 1 0 0,0 1 0 0 0,0-1 0 0 0,0 1 0 0 0,0-1-1 0 0,0 1 1 0 0,-1-1 0 0 0,1 1 0 0 0,-1-1 0 0 0,1 1-1 0 0,-1 0 1 0 0,1-1 0 0 0,-1 1 0 0 0,0 0 0 0 0,0 2 0 0 0,1 31-2787 0 0,-2-14 994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3:38.325"/>
    </inkml:context>
    <inkml:brush xml:id="br0">
      <inkml:brushProperty name="width" value="0.1" units="cm"/>
      <inkml:brushProperty name="height" value="0.1" units="cm"/>
      <inkml:brushProperty name="color" value="#F4F91B"/>
    </inkml:brush>
  </inkml:definitions>
  <inkml:trace contextRef="#ctx0" brushRef="#br0">1 84 1375 0 0,'0'-1'39'0'0,"0"-1"-1"0"0,0 1 0 0 0,0 0 0 0 0,0-1 0 0 0,0 1 0 0 0,0 0 0 0 0,0-1 0 0 0,0 1 1 0 0,1 0-1 0 0,-1 0 0 0 0,1-1 0 0 0,-1 1 0 0 0,1 0 0 0 0,-1 0 0 0 0,1 0 0 0 0,1-2 0 0 0,-1 3 58 0 0,0-1 0 0 0,0 0 0 0 0,0 1 0 0 0,0 0 0 0 0,0-1 0 0 0,0 1-1 0 0,1-1 1 0 0,-1 1 0 0 0,0 0 0 0 0,0 0 0 0 0,0 0 0 0 0,1 0 0 0 0,-1 0-1 0 0,0 0 1 0 0,0 0 0 0 0,0 0 0 0 0,2 1 0 0 0,6 0-36 0 0,-5-1-54 0 0,1 0 0 0 0,0 1-1 0 0,0-1 1 0 0,-1 1 0 0 0,1 1 0 0 0,-1-1 0 0 0,1 1 0 0 0,-1-1 0 0 0,1 1 0 0 0,-1 0 0 0 0,5 4-1 0 0,-8-5 27 0 0,0-1-1 0 0,0 1 1 0 0,0 0-1 0 0,1 0 1 0 0,-1-1-1 0 0,0 1 0 0 0,0-1 1 0 0,1 1-1 0 0,-1-1 1 0 0,0 0-1 0 0,1 0 1 0 0,-1 1-1 0 0,0-1 1 0 0,1 0-1 0 0,-1 0 0 0 0,0 0 1 0 0,1 0-1 0 0,-1 0 1 0 0,0-1-1 0 0,1 1 1 0 0,-1 0-1 0 0,0-1 0 0 0,1 1 1 0 0,-1-1-1 0 0,0 1 1 0 0,0-1-1 0 0,0 1 1 0 0,1-1-1 0 0,-1 0 0 0 0,0 0 1 0 0,0 0-1 0 0,1-1 1 0 0,3-1 428 0 0,0 1-234 0 0,0 0 1 0 0,0 0 0 0 0,0 0 0 0 0,0 1-1 0 0,0 0 1 0 0,0 0 0 0 0,8-1-1 0 0,37 0 82 0 0,5-1 69 0 0,0-2 0 0 0,57-13 0 0 0,-93 15-263 0 0,180-23 554 0 0,-117 27-281 0 0,-27 1-215 0 0,-21-1-25 0 0,0 1-1 0 0,0 2 1 0 0,64 15 0 0 0,-71-13-101 0 0,-1-1 0 0 0,1-1 0 0 0,30 0 0 0 0,82-6 169 0 0,-44 0-81 0 0,44-7 91 0 0,0 1-151 0 0,-19 2-39 0 0,-71 2-15 0 0,81 5-1 0 0,135 34 45 0 0,-220-28-10 0 0,81 1-1 0 0,-8 0 22 0 0,46-2-51 0 0,-57-5 26 0 0,-63 1-50 0 0,96 9 0 0 0,-95-7 20 0 0,0-2-1 0 0,0-2 1 0 0,77-9-1 0 0,-61 4 6 0 0,72 1 0 0 0,37 12-25 0 0,-113-9 42 0 0,0-2-1 0 0,96-18 0 0 0,-121 16-37 0 0,127-19 204 0 0,-155 24-205 0 0,4-1 40 0 0,0 0 1 0 0,-1 0-1 0 0,1 1 0 0 0,13 1 0 0 0,-19-1-48 0 0,0 0-1 0 0,-1 1 1 0 0,1-1-1 0 0,0 1 1 0 0,-1-1-1 0 0,1 1 1 0 0,0 0-1 0 0,-1-1 1 0 0,1 1-1 0 0,-1 0 1 0 0,0 0-1 0 0,1 0 1 0 0,-1 0-1 0 0,1 0 1 0 0,-1 1-1 0 0,0-1 1 0 0,0 0-1 0 0,0 0 1 0 0,0 1-1 0 0,0-1 1 0 0,0 1-1 0 0,0-1 1 0 0,0 1-1 0 0,-1-1 1 0 0,1 1-1 0 0,0 3 1 0 0,3 11-138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3:40.782"/>
    </inkml:context>
    <inkml:brush xml:id="br0">
      <inkml:brushProperty name="width" value="0.1" units="cm"/>
      <inkml:brushProperty name="height" value="0.1" units="cm"/>
      <inkml:brushProperty name="color" value="#F4F91B"/>
    </inkml:brush>
  </inkml:definitions>
  <inkml:trace contextRef="#ctx0" brushRef="#br0">1 21 2303 0 0,'4'0'261'0'0,"1"-1"0"0"0,-1 1 0 0 0,1 0 0 0 0,-1 0 0 0 0,1 0 0 0 0,-1 1 0 0 0,6 0 0 0 0,19 2 421 0 0,-7-3 44 0 0,0-1-467 0 0,1 1 0 0 0,-1 1 1 0 0,0 1-1 0 0,0 1 0 0 0,-1 1 0 0 0,27 8 0 0 0,-14-3 116 0 0,1-1 0 0 0,0-1 0 0 0,0-2-1 0 0,51 0 1 0 0,-50-4-133 0 0,1-2 0 0 0,0-1 0 0 0,42-8 0 0 0,209-19 540 0 0,-70 11-630 0 0,-193 15-112 0 0,2-1 39 0 0,1 1 0 0 0,44 2 0 0 0,24 9-23 0 0,-39-2-32 0 0,0-2 0 0 0,62-5 0 0 0,287-25 339 0 0,-321 25-262 0 0,93 11 0 0 0,-3-6-30 0 0,-29-3-3 0 0,54 7 177 0 0,-157-6-227 0 0,-16-2 19 0 0,1 2 0 0 0,50 10-1 0 0,-38-1-36 0 0,-18-4 13 0 0,1-2-1 0 0,0 0 1 0 0,0-2 0 0 0,30 2 0 0 0,235-5 51 0 0,-97 8 16 0 0,-164-8 124 0 0,0-1 0 0 0,0-1 0 0 0,45-9-1 0 0,-53 8-87 0 0,83-21 281 0 0,-100 24-393 0 0,0-1 0 0 0,-1 1-1 0 0,1 0 1 0 0,0 0 0 0 0,0 1 0 0 0,0-1-1 0 0,0 0 1 0 0,0 0 0 0 0,-1 1 0 0 0,1-1-1 0 0,0 1 1 0 0,0 0 0 0 0,-1 0 0 0 0,4 1-1 0 0,21 18 98 0 0,-4-3-58 0 0,-19-16-35 0 0,0 1 1 0 0,0 0-1 0 0,-1-1 0 0 0,1 1 0 0 0,-1 1 0 0 0,1-1 0 0 0,-1 0 0 0 0,0 1 0 0 0,0-1 0 0 0,0 1 1 0 0,0-1-1 0 0,-1 1 0 0 0,1 0 0 0 0,-1 0 0 0 0,1 0 0 0 0,-1 0 0 0 0,1 3 0 0 0,-1-1-108 0 0,-1 0 0 0 0,0 0 0 0 0,0-1 0 0 0,0 1 0 0 0,0 0 0 0 0,-1 0 0 0 0,1 0 0 0 0,-1-1 0 0 0,-1 1 0 0 0,-2 8 0 0 0,-5 9-962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3:53.928"/>
    </inkml:context>
    <inkml:brush xml:id="br0">
      <inkml:brushProperty name="width" value="0.1" units="cm"/>
      <inkml:brushProperty name="height" value="0.1" units="cm"/>
      <inkml:brushProperty name="color" value="#F4F91B"/>
    </inkml:brush>
  </inkml:definitions>
  <inkml:trace contextRef="#ctx0" brushRef="#br0">1 150 2471 0 0,'6'0'138'0'0,"-1"-1"-1"0"0,1 0 1 0 0,0 0-1 0 0,0-1 1 0 0,9-4-1 0 0,22-5 470 0 0,-12 8-274 0 0,-1-1-1 0 0,40-13 1 0 0,-56 15-68 0 0,-1 0 1 0 0,1 1 0 0 0,0 0-1 0 0,-1 0 1 0 0,1 1 0 0 0,12 0 0 0 0,48 8 106 0 0,-5 1-148 0 0,158 11 570 0 0,-168-19-586 0 0,0-2 0 0 0,-1-3 0 0 0,57-10 0 0 0,-77 8-48 0 0,-3 0 40 0 0,0 2 0 0 0,0 1 0 0 0,47 1 0 0 0,-39 0-122 0 0,-29 1-61 0 0,1 0-1 0 0,-1 0 1 0 0,11 2-1 0 0,3 2 16 0 0,-1-1 0 0 0,0-1 0 0 0,0-1 0 0 0,0-1 0 0 0,1-1 0 0 0,30-6 0 0 0,43-9 107 0 0,-63 11 8 0 0,36-1-1 0 0,-44 5-66 0 0,226-18 251 0 0,-84 15 3 0 0,-16 2-92 0 0,-30-10-125 0 0,12 1-85 0 0,-105 11-21 0 0,1 1 0 0 0,49 8-1 0 0,220 32-10 0 0,-242-37 25 0 0,0-3 0 0 0,63-7 0 0 0,67 0 28 0 0,-143 9-45 0 0,105 6 48 0 0,85 3 83 0 0,-11-22-22 0 0,-164 10-108 0 0,36 1 51 0 0,124 14-1 0 0,-198-11-59 0 0,16 2 0 0 0,0 0 0 0 0,0-3 0 0 0,62-2 0 0 0,-71-1 16 0 0,40 2 0 0 0,-39 0 0 0 0,39-3 0 0 0,-27 0 28 0 0,63 5 0 0 0,-18 0-4 0 0,8 5-42 0 0,-64-4 8 0 0,56-1 1 0 0,-40-6 57 0 0,55-11 0 0 0,-44 4-25 0 0,1 2 0 0 0,72 0 0 0 0,-47 3-39 0 0,-27 1 0 0 0,96-4 64 0 0,-56 1-40 0 0,-68 4-14 0 0,-1 1 0 0 0,1 1 0 0 0,32 2 0 0 0,-53 0-191 0 0,0-1-1 0 0,0 1 0 0 0,0 0 1 0 0,0 1-1 0 0,0-1 0 0 0,0 1 1 0 0,0 0-1 0 0,0 0 0 0 0,-1 0 1 0 0,1 1-1 0 0,-1 0 0 0 0,1 0 1 0 0,-1 0-1 0 0,0 0 0 0 0,0 1 1 0 0,-1-1-1 0 0,1 1 0 0 0,-1 0 1 0 0,4 6-1 0 0,4 8-3873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3:55.791"/>
    </inkml:context>
    <inkml:brush xml:id="br0">
      <inkml:brushProperty name="width" value="0.1" units="cm"/>
      <inkml:brushProperty name="height" value="0.1" units="cm"/>
      <inkml:brushProperty name="color" value="#F4F91B"/>
    </inkml:brush>
  </inkml:definitions>
  <inkml:trace contextRef="#ctx0" brushRef="#br0">0 48 2615 0 0,'15'-2'108'0'0,"-1"1"-1"0"0,1 0 1 0 0,-1 1-1 0 0,1 0 1 0 0,-1 1-1 0 0,1 1 1 0 0,17 4-1 0 0,25 2-12 0 0,-32-5-19 0 0,7 0 229 0 0,50-1-1 0 0,-56-2 49 0 0,47 6 0 0 0,-9-1-19 0 0,35 4 9 0 0,-59-4-230 0 0,59-1-1 0 0,120-7 342 0 0,144-9 583 0 0,-186-11-869 0 0,-89 10-6 0 0,120-2 1 0 0,-79 12-59 0 0,62 2 80 0 0,-151 0-149 0 0,-1-2-1 0 0,40-7 0 0 0,-34 4 37 0 0,56-1 1 0 0,116 23 9 0 0,-129-7-88 0 0,75 17 77 0 0,23 2-68 0 0,144-6 190 0 0,-214-10-125 0 0,-75-6-18 0 0,1-2 0 0 0,0-2 1 0 0,70-5-1 0 0,94-10 73 0 0,-159 11-105 0 0,143 11 129 0 0,-32 0-47 0 0,-102-9-31 0 0,105-16 0 0 0,-126 12-32 0 0,36 0 0 0 0,12-1-36 0 0,-52 2 48 0 0,0 2 0 0 0,1 1 0 0 0,53 8 0 0 0,-70-6-293 0 0,-5-1 352 0 0,-1 0 0 0 0,1 1 1 0 0,11 4-1 0 0,-19-5-419 0 0,1 0 0 0 0,0 1 0 0 0,-1-1 1 0 0,1 0-1 0 0,-1 1 0 0 0,1 0 0 0 0,-1 0 0 0 0,4 4 1 0 0,2 4-2755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4:03.830"/>
    </inkml:context>
    <inkml:brush xml:id="br0">
      <inkml:brushProperty name="width" value="0.1" units="cm"/>
      <inkml:brushProperty name="height" value="0.1" units="cm"/>
      <inkml:brushProperty name="color" value="#F4F91B"/>
    </inkml:brush>
  </inkml:definitions>
  <inkml:trace contextRef="#ctx0" brushRef="#br0">12 49 1375 0 0,'-2'-13'128'0'0,"0"2"-128"0"0,0 1 0 0 0,0 5 0 0 0,1 1 0 0 0,-1-2 0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4:09.789"/>
    </inkml:context>
    <inkml:brush xml:id="br0">
      <inkml:brushProperty name="width" value="0.1" units="cm"/>
      <inkml:brushProperty name="height" value="0.1" units="cm"/>
      <inkml:brushProperty name="color" value="#F4F91B"/>
    </inkml:brush>
  </inkml:definitions>
  <inkml:trace contextRef="#ctx0" brushRef="#br0">1 17 2271 0 0,'3'-3'96'0'0,"1"-1"32"0"0,0-2-128 0 0,0 3 0 0 0,-3 3 0 0 0,1 0 0 0 0,0 1 0 0 0,0-1 0 0 0,2 4 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4:10.906"/>
    </inkml:context>
    <inkml:brush xml:id="br0">
      <inkml:brushProperty name="width" value="0.1" units="cm"/>
      <inkml:brushProperty name="height" value="0.1" units="cm"/>
      <inkml:brushProperty name="color" value="#F4F91B"/>
    </inkml:brush>
  </inkml:definitions>
  <inkml:trace contextRef="#ctx0" brushRef="#br0">1 108 1839 0 0,'2'-31'80'0'0,"0"9"16"0"0,0 9-96 0 0,-1 3 0 0 0,3 5 0 0 0,0 1 0 0 0,-2 2 240 0 0,3-2 24 0 0,6-1 8 0 0,6-1 0 0 0,5 1-272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4:16.859"/>
    </inkml:context>
    <inkml:brush xml:id="br0">
      <inkml:brushProperty name="width" value="0.1" units="cm"/>
      <inkml:brushProperty name="height" value="0.1" units="cm"/>
      <inkml:brushProperty name="color" value="#F4F91B"/>
    </inkml:brush>
  </inkml:definitions>
  <inkml:trace contextRef="#ctx0" brushRef="#br0">50 1 2815 0 0,'-1'0'27'0'0,"0"0"-1"0"0,1 0 0 0 0,-1 1 0 0 0,0-1 1 0 0,0 0-1 0 0,0 1 0 0 0,0-1 1 0 0,0 1-1 0 0,0-1 0 0 0,1 1 0 0 0,-1 0 1 0 0,0-1-1 0 0,0 1 0 0 0,1 0 0 0 0,-1-1 1 0 0,0 1-1 0 0,0 1 0 0 0,-12 19 387 0 0,4-8-275 0 0,1-4-248 0 0,3-1 1652 0 0,15 3-374 0 0,0-2-824 0 0,0 0 0 0 0,19 12 0 0 0,-21-17-104 0 0,-1 0 1 0 0,0-1-1 0 0,1 0 0 0 0,0 0 0 0 0,-1-1 0 0 0,1 0 0 0 0,0 0 0 0 0,0 0 0 0 0,1-1 0 0 0,15 0 0 0 0,1-2 60 0 0,1-1 1 0 0,30-5-1 0 0,-21 0-210 0 0,-14 3 32 0 0,1 0 0 0 0,-1 2 0 0 0,41 0 0 0 0,101 6 145 0 0,-156-4-247 0 0,1 1 0 0 0,0 0 0 0 0,0 0 1 0 0,-1 1-1 0 0,1 0 0 0 0,-1 0 0 0 0,0 1 0 0 0,14 7 0 0 0,-9-5 6 0 0,1-1 0 0 0,-1 0-1 0 0,1 0 1 0 0,21 2-1 0 0,-10-4 22 0 0,-20-2-37 0 0,0 0 0 0 0,0 0 0 0 0,-1 0 1 0 0,1 1-1 0 0,0-1 0 0 0,0 1 0 0 0,4 2 0 0 0,7 1 29 0 0,-1 1-1 0 0,23 2 0 0 0,14 4 39 0 0,52 23-55 0 0,60 16 20 0 0,-99-35 51 0 0,-38-9-17 0 0,-1 0-1 0 0,41 15 1 0 0,-40-11-50 0 0,1-2 0 0 0,0-1-1 0 0,0-1 1 0 0,46 4-1 0 0,-37-8 97 0 0,-1-2 0 0 0,1-1-1 0 0,70-13 1 0 0,-22 3 15 0 0,97-21 196 0 0,-53 7-287 0 0,-89 18-18 0 0,75-9 61 0 0,-111 16-156 0 0,1 0 0 0 0,0 0 0 0 0,-1 0 1 0 0,1 1-1 0 0,0-1 0 0 0,-1 1 0 0 0,1 0 0 0 0,0 0 0 0 0,-1 0 0 0 0,1 0 0 0 0,-1 1 0 0 0,0-1 0 0 0,0 1 0 0 0,1 0 0 0 0,-1 0 0 0 0,0 0 0 0 0,0 0 0 0 0,-1 1 1 0 0,1-1-1 0 0,0 1 0 0 0,-1-1 0 0 0,0 1 0 0 0,1 0 0 0 0,1 4 0 0 0,2 5-1284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4:17.973"/>
    </inkml:context>
    <inkml:brush xml:id="br0">
      <inkml:brushProperty name="width" value="0.1" units="cm"/>
      <inkml:brushProperty name="height" value="0.1" units="cm"/>
      <inkml:brushProperty name="color" value="#F4F91B"/>
    </inkml:brush>
  </inkml:definitions>
  <inkml:trace contextRef="#ctx0" brushRef="#br0">8 2 1375 0 0,'0'-1'44'0'0,"0"1"0"0"0,0 0 0 0 0,-1 0 0 0 0,1 0-1 0 0,0 0 1 0 0,0 0 0 0 0,0 0 0 0 0,-1 0-1 0 0,1 0 1 0 0,0 0 0 0 0,0 0 0 0 0,0 0 0 0 0,-1 0-1 0 0,1 0 1 0 0,0 0 0 0 0,0 0 0 0 0,-1 0-1 0 0,1 0 1 0 0,0 0 0 0 0,0 0 0 0 0,0 0 0 0 0,-1 0-1 0 0,1 1 1 0 0,0-1 0 0 0,0 0 0 0 0,0 0-1 0 0,-1 0 1 0 0,1 0 0 0 0,0 0 0 0 0,0 0 0 0 0,0 1-1 0 0,0-1 1 0 0,0 0 0 0 0,-1 0 0 0 0,1 0-1 0 0,0 1 1 0 0,0-1 0 0 0,0 0 0 0 0,0 0 0 0 0,0 0-1 0 0,0 1 1 0 0,0-1 0 0 0,0 0 0 0 0,0 0-1 0 0,0 0 1 0 0,0 1 0 0 0,0-1 0 0 0,0 0 0 0 0,0 1-1 0 0,10 11 704 0 0,21 10 453 0 0,68 26 647 0 0,-77-39-1613 0 0,2 0-1 0 0,-1-2 1 0 0,36 7 0 0 0,-33-8-120 0 0,90 11 505 0 0,-3 0-2 0 0,47 10-341 0 0,-19-5 36 0 0,-127-18-246 0 0,1 0 0 0 0,16 9 0 0 0,18 5 83 0 0,-38-15-122 0 0,4 2-6 0 0,0-1 0 0 0,0 0-1 0 0,0-1 1 0 0,0-1-1 0 0,1 0 1 0 0,-1-1-1 0 0,20-1 1 0 0,-16-1 29 0 0,0 1 1 0 0,29 3-1 0 0,11 0 92 0 0,149 7 578 0 0,60-12-272 0 0,-246 0-340 0 0,0 0 0 0 0,36-9 0 0 0,6 0 70 0 0,86-15 99 0 0,-148 25-269 0 0,1 1 1 0 0,0-1-1 0 0,-1 1 1 0 0,1 0-1 0 0,0 0 1 0 0,-1 0 0 0 0,1 0-1 0 0,0 0 1 0 0,-1 1-1 0 0,1-1 1 0 0,0 1-1 0 0,-1 0 1 0 0,1 0-1 0 0,-1 0 1 0 0,1 0-1 0 0,-1 0 1 0 0,4 3-1 0 0,-3-2-373 0 0,-1 0 0 0 0,1 1 1 0 0,-1-1-1 0 0,0 1 0 0 0,0-1 0 0 0,0 1 0 0 0,0 0 0 0 0,-1 0 1 0 0,1 0-1 0 0,-1 0 0 0 0,1 0 0 0 0,-1 0 0 0 0,1 7 0 0 0,2 8-2531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4:28.267"/>
    </inkml:context>
    <inkml:brush xml:id="br0">
      <inkml:brushProperty name="width" value="0.1" units="cm"/>
      <inkml:brushProperty name="height" value="0.1" units="cm"/>
      <inkml:brushProperty name="color" value="#F4F91B"/>
    </inkml:brush>
  </inkml:definitions>
  <inkml:trace contextRef="#ctx0" brushRef="#br0">0 75 1375 0 0,'4'-2'244'0'0,"0"-1"0"0"0,0 0 0 0 0,1 1 0 0 0,-1 0 0 0 0,0 0 0 0 0,1 0 0 0 0,0 1 0 0 0,-1 0 0 0 0,1-1 0 0 0,0 2 0 0 0,9-2 0 0 0,-11 2-201 0 0,0 1 1 0 0,0-1-1 0 0,0 1 0 0 0,-1 0 0 0 0,1 0 0 0 0,0 0 0 0 0,-1 0 0 0 0,5 2 0 0 0,-4-1-37 0 0,0-1 0 0 0,-1 0 0 0 0,1 0 0 0 0,0 0 1 0 0,0 0-1 0 0,0 0 0 0 0,0 0 0 0 0,5 0 0 0 0,2-1 125 0 0,0 1 0 0 0,15 4 0 0 0,-15-3 33 0 0,0 0 0 0 0,17 1 0 0 0,61-7 636 0 0,-43-2-372 0 0,-20 2-192 0 0,38-1 0 0 0,69-6 47 0 0,1 0-18 0 0,2 9 87 0 0,-88 4-295 0 0,-22-1 17 0 0,30-2-1 0 0,-24-2 165 0 0,0-1 0 0 0,49-13 0 0 0,-71 15-206 0 0,-1 1 1 0 0,1-1 0 0 0,12 1-1 0 0,14-2 40 0 0,43-7-72 0 0,-66 10 0 0 0,0 0 0 0 0,-1 1 0 0 0,1 1 0 0 0,-1 0 0 0 0,1 0 0 0 0,15 7 0 0 0,-14-5 0 0 0,0-1 0 0 0,0 0 0 0 0,1 0 0 0 0,17 0 0 0 0,57 3 32 0 0,1 1 0 0 0,-69-6-15 0 0,0 1 0 0 0,-1 1 0 0 0,30 8-1 0 0,-4 0 48 0 0,-30-8-11 0 0,-2 0 8 0 0,1-1 1 0 0,0 0 0 0 0,0 0 0 0 0,0-1 0 0 0,14-2 0 0 0,-11 0-92 0 0,-7-1 106 0 0,1 2 0 0 0,-1-1 0 0 0,1 1 0 0 0,11 2 0 0 0,-19-1-139 0 0,1-1 0 0 0,0 2 0 0 0,-1-1 0 0 0,1 0 0 0 0,-1 1 1 0 0,1-1-1 0 0,-1 1 0 0 0,0 0 0 0 0,1 0 0 0 0,-1 0 0 0 0,0 0 0 0 0,-1 1 1 0 0,1 0-1 0 0,0-1 0 0 0,2 5 0 0 0,3 3-3292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37:35.473"/>
    </inkml:context>
    <inkml:brush xml:id="br0">
      <inkml:brushProperty name="width" value="0.1" units="cm"/>
      <inkml:brushProperty name="height" value="0.1" units="cm"/>
      <inkml:brushProperty name="color" value="#E71224"/>
    </inkml:brush>
  </inkml:definitions>
  <inkml:trace contextRef="#ctx0" brushRef="#br0">0 182 2303 0 0,'3'-3'127'0'0,"0"1"-1"0"0,0 0 0 0 0,1 0 0 0 0,-1 0 0 0 0,0 0 1 0 0,1 0-1 0 0,-1 1 0 0 0,1-1 0 0 0,-1 1 0 0 0,1 0 0 0 0,0 0 1 0 0,0 0-1 0 0,5 0 0 0 0,6 0 552 0 0,0 1 0 0 0,17 1 1 0 0,-16 0-882 0 0,10 2 610 0 0,44 9-1 0 0,-41-6 258 0 0,30 3-1 0 0,130-4 2294 0 0,-44-1-2237 0 0,260-35 1157 0 0,-313 21-1768 0 0,62-1 278 0 0,178 9 0 0 0,232-17 102 0 0,-391 8-410 0 0,112-19 180 0 0,-164 11-43 0 0,70-10 125 0 0,-24 18-290 0 0,10-2-22 0 0,-66 4-29 0 0,0 5 0 0 0,1 5 0 0 0,181 24 0 0 0,-203-12 0 0 0,107 0 0 0 0,-109-8 0 0 0,164 29 0 0 0,-113-11 0 0 0,-64-12 11 0 0,132 14 42 0 0,304-17-53 0 0,-371-8 0 0 0,-25 0 12 0 0,392 3 104 0 0,-176-4-116 0 0,-117-1 0 0 0,378-23 65 0 0,-585 24-66 0 0,430 4 145 0 0,-225 5-96 0 0,6-2-35 0 0,334-6 38 0 0,64-22 133 0 0,-575 22-165 0 0,782-54 222 0 0,-376 25-55 0 0,-209 19-114 0 0,-190 7-80 0 0,85-2 90 0 0,-119 5-100 0 0,1 2 0 0 0,-1 0 1 0 0,0 0-1 0 0,0 1 0 0 0,-1 1 0 0 0,1 0 0 0 0,15 8 1 0 0,-24-10-105 0 0,0 1 0 0 0,0 0 0 0 0,0 0 0 0 0,-1 1 0 0 0,8 6 0 0 0,6 14-4132 0 0,-6 0-954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4:29.889"/>
    </inkml:context>
    <inkml:brush xml:id="br0">
      <inkml:brushProperty name="width" value="0.1" units="cm"/>
      <inkml:brushProperty name="height" value="0.1" units="cm"/>
      <inkml:brushProperty name="color" value="#F4F91B"/>
    </inkml:brush>
  </inkml:definitions>
  <inkml:trace contextRef="#ctx0" brushRef="#br0">21 252 1839 0 0,'-1'0'14'0'0,"1"1"0"0"0,0-1 0 0 0,-1 0 0 0 0,1 1 0 0 0,-1-1 0 0 0,1 0 0 0 0,0 0-1 0 0,-1 1 1 0 0,1-1 0 0 0,-1 0 0 0 0,1 0 0 0 0,-1 0 0 0 0,1 0 0 0 0,-1 1-1 0 0,1-1 1 0 0,-1 0 0 0 0,1 0 0 0 0,-1 0 0 0 0,1 0 0 0 0,-1 0 0 0 0,1 0-1 0 0,-1 0 1 0 0,1 0 0 0 0,-1-1 0 0 0,1 1 0 0 0,-1 0 0 0 0,1 0 0 0 0,0 0 0 0 0,-1 0-1 0 0,1-1 1 0 0,-2 0 0 0 0,2 1 89 0 0,-1-1 1 0 0,1 0-1 0 0,-1-1 0 0 0,1 1 0 0 0,-1 0 1 0 0,1 0-1 0 0,-1 0 0 0 0,1 0 0 0 0,0 0 0 0 0,0 0 1 0 0,-1 0-1 0 0,1-1 0 0 0,0 0 0 0 0,0-4 213 0 0,0 1-1 0 0,1-1 1 0 0,-1 1-1 0 0,1-1 0 0 0,1-4 1 0 0,1 3-51 0 0,0 0 1 0 0,0 1-1 0 0,0-1 1 0 0,1 1-1 0 0,7-9 0 0 0,-9 11-195 0 0,0 1-1 0 0,1 0 1 0 0,0 1-1 0 0,0-1 0 0 0,0 0 1 0 0,0 1-1 0 0,0-1 1 0 0,0 1-1 0 0,1 0 0 0 0,-1 0 1 0 0,7-2-1 0 0,44-16 229 0 0,-41 14-218 0 0,1 0 0 0 0,0 2 0 0 0,0-1 0 0 0,25-3-1 0 0,51-2 164 0 0,119-10 589 0 0,-41 9-283 0 0,23-2-302 0 0,-6 0 143 0 0,-130 12-288 0 0,75 7-1 0 0,-87 1-80 0 0,-1 2 0 0 0,80 29 0 0 0,-100-31-20 0 0,18 7-1 0 0,1-3 0 0 0,53 9 0 0 0,-68-17 0 0 0,0 0 0 0 0,-1-2 0 0 0,1-1 0 0 0,41-6 0 0 0,-49-1-2 0 0,-17 6 1 0 0,0 1-1 0 0,0-1 0 0 0,0 1 1 0 0,0-1-1 0 0,0 1 1 0 0,0-1-1 0 0,0 1 1 0 0,0 0-1 0 0,0-1 1 0 0,0 1-1 0 0,0 0 0 0 0,2 0 1 0 0,-2 0-1 0 0,-1 1-1 0 0,1-1 1 0 0,-1 1 0 0 0,1-1 0 0 0,-1 1 0 0 0,1-1 0 0 0,-1 1-1 0 0,1 0 1 0 0,-1-1 0 0 0,0 1 0 0 0,1 0 0 0 0,-1-1 0 0 0,0 1-1 0 0,1 0 1 0 0,-1-1 0 0 0,0 1 0 0 0,0 0 0 0 0,0 0-1 0 0,0-1 1 0 0,0 1 0 0 0,0 0 0 0 0,0 0 0 0 0,0-1 0 0 0,0 1-1 0 0,0 0 1 0 0,-1 1 0 0 0,0 18-3187 0 0,-1-5-253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4:36.385"/>
    </inkml:context>
    <inkml:brush xml:id="br0">
      <inkml:brushProperty name="width" value="0.1" units="cm"/>
      <inkml:brushProperty name="height" value="0.1" units="cm"/>
      <inkml:brushProperty name="color" value="#F4F91B"/>
    </inkml:brush>
  </inkml:definitions>
  <inkml:trace contextRef="#ctx0" brushRef="#br0">0 86 1375 0 0,'13'-24'128'0'0,"-3"6"-128"0"0,-3 3 0 0 0,-1 7 0 0 0,-4 5 256 0 0,-1 1-128 0 0,1 0 0 0 0,0-4-128 0 0,0 3 0 0 0,2-1 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4:44.968"/>
    </inkml:context>
    <inkml:brush xml:id="br0">
      <inkml:brushProperty name="width" value="0.1" units="cm"/>
      <inkml:brushProperty name="height" value="0.1" units="cm"/>
      <inkml:brushProperty name="color" value="#F4F91B"/>
    </inkml:brush>
  </inkml:definitions>
  <inkml:trace contextRef="#ctx0" brushRef="#br0">1 11 1495 0 0,'7'-3'64'0'0,"1"-1"16"0"0,1 2-80 0 0,0 0 0 0 0,1 2 0 0 0,-5 0 0 0 0,-1 2 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4:50.524"/>
    </inkml:context>
    <inkml:brush xml:id="br0">
      <inkml:brushProperty name="width" value="0.1" units="cm"/>
      <inkml:brushProperty name="height" value="0.1" units="cm"/>
      <inkml:brushProperty name="color" value="#F4F91B"/>
    </inkml:brush>
  </inkml:definitions>
  <inkml:trace contextRef="#ctx0" brushRef="#br0">1 89 2183 0 0,'5'-3'64'0'0,"1"0"-1"0"0,0 0 1 0 0,0 1-1 0 0,0 0 0 0 0,1 0 1 0 0,-1 0-1 0 0,0 1 1 0 0,1 0-1 0 0,-1 0 0 0 0,11 0 1 0 0,-1 0 45 0 0,13 0 262 0 0,42 2 1 0 0,-55-1-166 0 0,0 0 0 0 0,26-4 1 0 0,12 0 771 0 0,-31 6-726 0 0,0 0 0 0 0,0 2 0 0 0,-1 0 0 0 0,0 2 0 0 0,37 13 1 0 0,-58-18-251 0 0,6 0 45 0 0,0 0-1 0 0,-1 0 1 0 0,1 0 0 0 0,0-1 0 0 0,0 0 0 0 0,0 0 0 0 0,9-1-1 0 0,-9 0 16 0 0,-1 0-1 0 0,1 1 1 0 0,-1-1-1 0 0,1 2 1 0 0,-1-1-1 0 0,1 1 1 0 0,-1 0-1 0 0,13 4 1 0 0,-1 0-54 0 0,0 0 0 0 0,1-1 1 0 0,0 0-1 0 0,-1-2 0 0 0,1 0 0 0 0,0-1 1 0 0,0-1-1 0 0,29-3 0 0 0,-13 2 2 0 0,17-2 48 0 0,37-13 357 0 0,-41 6-235 0 0,0 3 1 0 0,70-3-1 0 0,-8 13-131 0 0,54-1 38 0 0,3-23 31 0 0,96-12 84 0 0,-217 30-195 0 0,145-3 50 0 0,-130 9-30 0 0,77-8 0 0 0,-132 4-2 0 0,0 0 0 0 0,0 0 1 0 0,11-5-1 0 0,-14 4-12 0 0,0 1 0 0 0,0 0-1 0 0,0 0 1 0 0,0 0 0 0 0,1 0 0 0 0,-1 0-1 0 0,0 1 1 0 0,0-1 0 0 0,0 1 0 0 0,1 0 0 0 0,-1 0-1 0 0,0 0 1 0 0,1 1 0 0 0,-1-1 0 0 0,0 1-1 0 0,0-1 1 0 0,0 1 0 0 0,4 2 0 0 0,2 1-119 0 0,1 1 0 0 0,-1 1 1 0 0,10 8-1 0 0,-7-4-157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4:52.966"/>
    </inkml:context>
    <inkml:brush xml:id="br0">
      <inkml:brushProperty name="width" value="0.1" units="cm"/>
      <inkml:brushProperty name="height" value="0.1" units="cm"/>
      <inkml:brushProperty name="color" value="#F4F91B"/>
    </inkml:brush>
  </inkml:definitions>
  <inkml:trace contextRef="#ctx0" brushRef="#br0">11 163 455 0 0,'-11'-2'974'0'0,"25"7"-964"0"0,-13-4 21 0 0,0 0-1 0 0,0-1 1 0 0,0 0-1 0 0,-1 1 0 0 0,1-1 1 0 0,0 1-1 0 0,0-1 0 0 0,0 0 1 0 0,0 0-1 0 0,0 0 1 0 0,0 1-1 0 0,0-1 0 0 0,0 0 1 0 0,0 0-1 0 0,0 0 0 0 0,0 0 1 0 0,0-1-1 0 0,0 1 1 0 0,0 0-1 0 0,0 0 0 0 0,1-1 1 0 0,27-11 1029 0 0,-13 5-783 0 0,-9 5-263 0 0,7-3 189 0 0,0 0 1 0 0,0 1-1 0 0,0 1 1 0 0,0 0-1 0 0,30-1 0 0 0,-13 3 183 0 0,35-6 0 0 0,-17 1-78 0 0,28 1-67 0 0,30-4 132 0 0,-11 3-186 0 0,-1 0-116 0 0,-52-1 8 0 0,1 2-1 0 0,66 1 0 0 0,172 3 47 0 0,-104-2-110 0 0,214-15 34 0 0,3-13-49 0 0,-201 20 0 0 0,-162 8-235 0 0,0 2-1 0 0,-1 2 1 0 0,1 1-1 0 0,0 1 1 0 0,0 1-1 0 0,-1 2 1 0 0,51 17-1 0 0,-62-16-1984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4:54.153"/>
    </inkml:context>
    <inkml:brush xml:id="br0">
      <inkml:brushProperty name="width" value="0.1" units="cm"/>
      <inkml:brushProperty name="height" value="0.1" units="cm"/>
      <inkml:brushProperty name="color" value="#F4F91B"/>
    </inkml:brush>
  </inkml:definitions>
  <inkml:trace contextRef="#ctx0" brushRef="#br0">0 175 919 0 0,'13'-1'645'0'0,"0"0"0"0"0,0-1 0 0 0,0 0 0 0 0,15-6-1 0 0,14-2-52 0 0,120-37 447 0 0,-98 27-783 0 0,75-14 0 0 0,67-1 12 0 0,-187 32-255 0 0,50-4 80 0 0,116 2-1 0 0,-132 5-77 0 0,215 8 281 0 0,-205-5-232 0 0,0 2-1 0 0,-1 3 0 0 0,66 17 1 0 0,-104-18-198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5:10.503"/>
    </inkml:context>
    <inkml:brush xml:id="br0">
      <inkml:brushProperty name="width" value="0.1" units="cm"/>
      <inkml:brushProperty name="height" value="0.1" units="cm"/>
      <inkml:brushProperty name="color" value="#F4F91B"/>
    </inkml:brush>
  </inkml:definitions>
  <inkml:trace contextRef="#ctx0" brushRef="#br0">920 109 1783 0 0,'-1'-1'137'0'0,"1"-1"-1"0"0,-1 0 0 0 0,0 0 1 0 0,1 0-1 0 0,-1 1 0 0 0,1-1 1 0 0,-1 0-1 0 0,1 0 0 0 0,0 0 0 0 0,0 0 1 0 0,0 0-1 0 0,0 0 0 0 0,0 0 1 0 0,1 0-1 0 0,-1 0 0 0 0,1-2 0 0 0,0-8 163 0 0,-1 9-10 0 0,0 2-242 0 0,0 0 0 0 0,0-1 0 0 0,0 1 0 0 0,0 0 0 0 0,0 0 0 0 0,0 0 0 0 0,0 0 0 0 0,0-1 0 0 0,0 1 0 0 0,1 0 0 0 0,-1 0 0 0 0,0 0 0 0 0,1 0 0 0 0,-1 0 0 0 0,1 0 0 0 0,-1 0 0 0 0,1 0 0 0 0,-1 0 0 0 0,1 0 0 0 0,0 0 0 0 0,0 0 0 0 0,-1 0 0 0 0,1 0 0 0 0,0 1 0 0 0,0-1 0 0 0,0 0 0 0 0,0 0 0 0 0,0 1 0 0 0,0-1 0 0 0,0 1 0 0 0,0-1 0 0 0,0 1 0 0 0,0 0 0 0 0,2-1 0 0 0,4-1-29 0 0,-1 0 1 0 0,1 1-1 0 0,0 0 1 0 0,0 0-1 0 0,0 0 1 0 0,10 1 0 0 0,23-2 41 0 0,-7-6 217 0 0,-24 6-144 0 0,0 0 0 0 0,0 0 0 0 0,-1 0 0 0 0,18 0 0 0 0,-23 3-105 0 0,-1-1 1 0 0,1 0 0 0 0,0 1-1 0 0,-1-1 1 0 0,1 1 0 0 0,-1 0-1 0 0,1 0 1 0 0,-1 0-1 0 0,1 0 1 0 0,-1 0 0 0 0,0 0-1 0 0,1 1 1 0 0,-1-1 0 0 0,0 1-1 0 0,0 0 1 0 0,0-1 0 0 0,0 1-1 0 0,0 0 1 0 0,-1 0-1 0 0,4 5 1 0 0,0 2 72 0 0,1 1-1 0 0,-2 0 1 0 0,1 0-1 0 0,-1 0 1 0 0,-1 1 0 0 0,0-1-1 0 0,3 16 1 0 0,4 80 668 0 0,-8-74-626 0 0,3 59 130 0 0,21 185 161 0 0,-14-210-392 0 0,44 220 289 0 0,-49-253-322 0 0,8 38 36 0 0,9 191-35 0 0,-5-92 49 0 0,-15-135-54 0 0,11 89 86 0 0,-3 140 0 0 0,-7-116-79 0 0,-5 100-14 0 0,-9-92 125 0 0,13 177 0 0 0,17-123-36 0 0,-3-40-36 0 0,-11 205 13 0 0,-9-233-54 0 0,-7 137 34 0 0,-10 10-23 0 0,16 127 89 0 0,1-69-39 0 0,1-135-45 0 0,-2 63 12 0 0,2-256-37 0 0,-4 444 62 0 0,23-26 12 0 0,2-164 9 0 0,-4-99-51 0 0,-1-11 13 0 0,4 80 36 0 0,-12-71 36 0 0,-3 408-54 0 0,-3-505-42 0 0,-6 125 30 0 0,-8-53-38 0 0,-7 62 26 0 0,11-112-34 0 0,4 109 1 0 0,0 1-10 0 0,-7-77 35 0 0,-37 160 0 0 0,28-179-13 0 0,-19 85 26 0 0,1-25-45 0 0,30-123 0 0 0,3-8 52 0 0,2 0 0 0 0,1 1-1 0 0,4 47 1 0 0,-2 52 61 0 0,-4-81-81 0 0,-2-1 0 0 0,-2 0 0 0 0,-33 112 0 0 0,33-146-19 0 0,0 0 0 0 0,-1 0 0 0 0,-1-1-1 0 0,-20 30 1 0 0,20-36 2 0 0,1 0 1 0 0,-9 23-1 0 0,-1 2 3 0 0,12-27 14 0 0,-1 0-1 0 0,0 0 0 0 0,0-1 0 0 0,-2 0 0 0 0,0-1 1 0 0,0 0-1 0 0,-1 0 0 0 0,-1-2 0 0 0,0 1 1 0 0,-1-2-1 0 0,0 1 0 0 0,0-2 0 0 0,-30 15 1 0 0,23-15 11 0 0,2-1 8 0 0,0 0 1 0 0,1 1 0 0 0,0 1-1 0 0,-18 14 1 0 0,18-10-5 0 0,-1-1 0 0 0,-1-1 0 0 0,0-1 0 0 0,0 0 0 0 0,-1-2 0 0 0,-1 0 0 0 0,-40 10 0 0 0,1-7 257 0 0,0-2 0 0 0,-117 2 0 0 0,153-11-203 0 0,-73-2 272 0 0,29-1-258 0 0,62 2-103 0 0,-1-1 0 0 0,1 0-1 0 0,-1 0 1 0 0,1-1 0 0 0,-10-3-1 0 0,-4-4-4470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5:13.686"/>
    </inkml:context>
    <inkml:brush xml:id="br0">
      <inkml:brushProperty name="width" value="0.1" units="cm"/>
      <inkml:brushProperty name="height" value="0.1" units="cm"/>
      <inkml:brushProperty name="color" value="#F4F91B"/>
    </inkml:brush>
  </inkml:definitions>
  <inkml:trace contextRef="#ctx0" brushRef="#br0">696 109 2271 0 0,'-1'-3'16'0'0,"1"1"-1"0"0,-1 0 0 0 0,1 0 0 0 0,-1 0 1 0 0,1-1-1 0 0,0 1 0 0 0,0 0 0 0 0,0 0 1 0 0,0-1-1 0 0,1 1 0 0 0,-1 0 0 0 0,1 0 1 0 0,-1-1-1 0 0,1 1 0 0 0,0 0 0 0 0,1-2 1 0 0,1-3-3 0 0,1 1 1 0 0,1-1 0 0 0,7-8 0 0 0,-7 9 114 0 0,0 0-1 0 0,0-1 1 0 0,3-7 0 0 0,16 33 4086 0 0,27 13-3333 0 0,-24-14-827 0 0,1-2 0 0 0,0 0 0 0 0,41 15-1 0 0,-51-24-37 0 0,-1 2 0 0 0,1 0 0 0 0,-2 1 0 0 0,1 0 0 0 0,-1 1 0 0 0,-1 1 0 0 0,0 1 0 0 0,24 27 0 0 0,-27-26 83 0 0,-1 1 0 0 0,-1 0-1 0 0,0 1 1 0 0,8 19 0 0 0,25 70 567 0 0,-37-88-626 0 0,32 94 443 0 0,41 191 0 0 0,-68-250-469 0 0,0-4 24 0 0,4 51 0 0 0,-3 249 910 0 0,-4-41 27 0 0,-2-95-576 0 0,17 533 389 0 0,-11-567-713 0 0,-1-34-76 0 0,-5 467 140 0 0,6-200 40 0 0,0-53-49 0 0,6-106-96 0 0,20-3 29 0 0,-1-11-32 0 0,-14 73 33 0 0,-38 112-16 0 0,13-401-32 0 0,-2 262 81 0 0,24 0 44 0 0,-11-174-123 0 0,9 210 24 0 0,-8-129-9 0 0,-9-82 30 0 0,-18 162 0 0 0,10-193-72 0 0,-5 144 57 0 0,-10 88 32 0 0,-26 122 38 0 0,35-310-68 0 0,-15 95 38 0 0,-21 163-24 0 0,45-330-64 0 0,2 0 0 0 0,2 0 0 0 0,3 0 0 0 0,9 57 0 0 0,-6-65-14 0 0,-1-1-1 0 0,-3 1 0 0 0,-1 0 1 0 0,-3 0-1 0 0,-6 42 0 0 0,-7 37 139 0 0,-1 135 0 0 0,18-225-88 0 0,1 1-1 0 0,2-1 0 0 0,11 39 1 0 0,4 28-14 0 0,0 53 20 0 0,-6 1-1 0 0,-11 286 0 0 0,-5-406-29 0 0,-2 0 0 0 0,-2-1-1 0 0,0 0 1 0 0,-2 1-1 0 0,-2-2 1 0 0,0 0 0 0 0,-2 0-1 0 0,-2-1 1 0 0,0 0 0 0 0,-20 29-1 0 0,24-45-1 0 0,1 0 0 0 0,-2-1 0 0 0,1 1 0 0 0,-2-2 0 0 0,1 0 0 0 0,-2 0 0 0 0,1-1 0 0 0,-2-1 0 0 0,1 0 0 0 0,-20 10 0 0 0,15-11 194 0 0,-1-1-1 0 0,0 0 1 0 0,0-2 0 0 0,0 0 0 0 0,0-1 0 0 0,-1-1 0 0 0,0 0-1 0 0,-21-1 1 0 0,-210-14 1090 0 0,41-1-1870 0 0,148 12 295 0 0,-1 4 1 0 0,-110 17 0 0 0,148-15 157 0 0,1 0-1 0 0,0 2 1 0 0,1 1-1 0 0,0 1 1 0 0,0 1-1 0 0,1 1 1 0 0,0 1-1 0 0,1 1 1 0 0,0 0-1 0 0,-19 18 1 0 0,14-6-3937 0 0,9-3-1343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5:16.398"/>
    </inkml:context>
    <inkml:brush xml:id="br0">
      <inkml:brushProperty name="width" value="0.1" units="cm"/>
      <inkml:brushProperty name="height" value="0.1" units="cm"/>
      <inkml:brushProperty name="color" value="#F4F91B"/>
    </inkml:brush>
  </inkml:definitions>
  <inkml:trace contextRef="#ctx0" brushRef="#br0">2 388 4607 0 0,'-1'-8'47'0'0,"0"1"0"0"0,1-1-1 0 0,0 1 1 0 0,1-1 0 0 0,0 0-1 0 0,0 1 1 0 0,1 0 0 0 0,-1-1-1 0 0,6-10 1 0 0,-7 17-27 0 0,1 1 0 0 0,-1-1 1 0 0,1 1-1 0 0,0-1 0 0 0,-1 1 0 0 0,1 0 0 0 0,-1-1 0 0 0,1 1 0 0 0,0 0 1 0 0,0 0-1 0 0,-1 0 0 0 0,1-1 0 0 0,0 1 0 0 0,-1 0 0 0 0,1 0 1 0 0,0 0-1 0 0,0 0 0 0 0,-1 0 0 0 0,1 0 0 0 0,1 0 0 0 0,14 2 146 0 0,5 4-49 0 0,-1 0-1 0 0,0 2 0 0 0,0 0 0 0 0,34 20 0 0 0,-34-16-11 0 0,1-2-1 0 0,-1 0 1 0 0,2-1 0 0 0,21 5-1 0 0,5-2 272 0 0,-17-3 200 0 0,54 7 0 0 0,-26-11-120 0 0,-12-1-82 0 0,0 2 0 0 0,58 14 0 0 0,-46-1-178 0 0,68 33 1 0 0,37 13-58 0 0,-98-49 87 0 0,1-2 0 0 0,83 7 0 0 0,7 0 33 0 0,-153-20-254 0 0,439 72 271 0 0,-382-67-150 0 0,1-2-1 0 0,80-7 0 0 0,1 0 139 0 0,0 8-55 0 0,208-6 110 0 0,12-10 1 0 0,-168 7-173 0 0,81-22-35 0 0,27 0 8 0 0,232-4-3 0 0,-235 8-29 0 0,-233 18-48 0 0,258-37 240 0 0,-35 3-28 0 0,-264 36-245 0 0,352-39 190 0 0,25-4-37 0 0,7 0 54 0 0,-101 16-130 0 0,-44 7-30 0 0,-179 10-49 0 0,375-35 54 0 0,2 13 75 0 0,-28 3-12 0 0,-233 18-45 0 0,223-5 158 0 0,-166 19-189 0 0,461-7 191 0 0,146 1 112 0 0,-792 5-324 0 0,1-3 0 0 0,84-15 0 0 0,-153 17-9 0 0,-3 1-9 0 0,0 0 0 0 0,-1 0 0 0 0,1-1 1 0 0,0 1-1 0 0,-1-1 0 0 0,1 1 0 0 0,0-1 1 0 0,-1 0-1 0 0,1 0 0 0 0,-1 0 0 0 0,0 0 1 0 0,1-1-1 0 0,3-2 0 0 0,-6 3-4 0 0,0 1 0 0 0,0-1-1 0 0,0 1 1 0 0,0-1 0 0 0,0 0 0 0 0,-1 1-1 0 0,1-1 1 0 0,0 1 0 0 0,0-1 0 0 0,0 1-1 0 0,-1-1 1 0 0,1 1 0 0 0,0 0-1 0 0,0-1 1 0 0,-1 1 0 0 0,1-1 0 0 0,-1 1-1 0 0,1 0 1 0 0,0-1 0 0 0,-1 1 0 0 0,1-1-1 0 0,-1 1 1 0 0,1 0 0 0 0,-1 0-1 0 0,1-1 1 0 0,-1 1 0 0 0,1 0 0 0 0,-1 0-1 0 0,-18-9 119 0 0,17 8-109 0 0,-13-5 48 0 0,0 1 1 0 0,0 1-1 0 0,-1 0 0 0 0,0 1 0 0 0,-19-1 1 0 0,-83 0 50 0 0,103 4-89 0 0,-124-2 49 0 0,-144-20-1 0 0,-67-16-41 0 0,-49-6 6 0 0,195 22-35 0 0,166 18 0 0 0,24 3 0 0 0,1 1 0 0 0,0-1 0 0 0,0 2 0 0 0,0 0 0 0 0,0 1 0 0 0,0 0 0 0 0,-23 7 0 0 0,35-9 0 0 0,1 0 0 0 0,0 0-1 0 0,-1 1 1 0 0,1-1 0 0 0,0 0-1 0 0,-1 0 1 0 0,1 0-1 0 0,0 0 1 0 0,-1 0 0 0 0,1 0-1 0 0,0 1 1 0 0,-1-1 0 0 0,1 0-1 0 0,0 0 1 0 0,0 0 0 0 0,-1 1-1 0 0,1-1 1 0 0,0 0 0 0 0,0 0-1 0 0,-1 1 1 0 0,1-1 0 0 0,0 0-1 0 0,0 1 1 0 0,0-1 0 0 0,0 0-1 0 0,-1 1 1 0 0,1-1 0 0 0,0 1-1 0 0,7 4-21 0 0,16 2-10 0 0,20-1 13 0 0,0-3 0 0 0,47-1 0 0 0,-15 0 4 0 0,401-17 15 0 0,86 13 0 0 0,-367 6 0 0 0,146 25 0 0 0,-247-19 0 0 0,-57-8 0 0 0,-1 2 0 0 0,67 17 0 0 0,-80-14-8 0 0,-11-4-1 0 0,-1 0 0 0 0,1 1-1 0 0,-1 0 1 0 0,0 1 0 0 0,11 6-1 0 0,-21-10 10 0 0,-1-1 0 0 0,1 0 0 0 0,-1 1 0 0 0,1-1 0 0 0,-1 1 0 0 0,0-1 0 0 0,1 1 0 0 0,-1-1 0 0 0,1 1 0 0 0,-1-1 0 0 0,0 1 0 0 0,0-1 0 0 0,1 1 0 0 0,-1-1 0 0 0,0 1 0 0 0,0-1 0 0 0,1 1 0 0 0,-1 0 0 0 0,0-1 0 0 0,0 1 0 0 0,0-1 0 0 0,0 1 0 0 0,0 0 0 0 0,0-1 0 0 0,0 1 0 0 0,0 1 0 0 0,-1 0 0 0 0,1-1 0 0 0,-1 1 0 0 0,0 0 0 0 0,0 0 0 0 0,0 0 0 0 0,0-1 0 0 0,0 1 0 0 0,-2 2 0 0 0,-3 2 0 0 0,1 1 0 0 0,-2-2 0 0 0,-6 7 0 0 0,-2-2 0 0 0,-1 1 0 0 0,0-2 0 0 0,-1 0 0 0 0,-20 7 0 0 0,-73 23 0 0 0,103-37 0 0 0,-85 23 108 0 0,-112 15 0 0 0,121-26-52 0 0,-502 71 364 0 0,502-75-394 0 0,0 3 0 0 0,1 4 0 0 0,-136 48 0 0 0,159-43-218 0 0,-179 74-1766 0 0,184-71 296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5:17.301"/>
    </inkml:context>
    <inkml:brush xml:id="br0">
      <inkml:brushProperty name="width" value="0.1" units="cm"/>
      <inkml:brushProperty name="height" value="0.1" units="cm"/>
      <inkml:brushProperty name="color" value="#F4F91B"/>
    </inkml:brush>
  </inkml:definitions>
  <inkml:trace contextRef="#ctx0" brushRef="#br0">530 534 3679 0 0,'-16'-19'151'0'0,"9"12"-99"0"0,1 0 1 0 0,0-1-1 0 0,-7-12 0 0 0,13 18 67 0 0,-1 1 0 0 0,0-1-1 0 0,0 0 1 0 0,1 0 0 0 0,-1 0-1 0 0,1 0 1 0 0,-1 0 0 0 0,1 0-1 0 0,0 0 1 0 0,0 0-1 0 0,0 0 1 0 0,0 0 0 0 0,0 0-1 0 0,0 0 1 0 0,0 0 0 0 0,1 0-1 0 0,-1 0 1 0 0,1 0 0 0 0,0 0-1 0 0,-1 0 1 0 0,1 1-1 0 0,0-1 1 0 0,0 0 0 0 0,0 0-1 0 0,0 1 1 0 0,0-1 0 0 0,1 1-1 0 0,-1-1 1 0 0,0 1 0 0 0,1-1-1 0 0,-1 1 1 0 0,1 0-1 0 0,0 0 1 0 0,-1-1 0 0 0,4 0-1 0 0,6-4 53 0 0,1 0-1 0 0,-1 1 0 0 0,1 0 0 0 0,18-4 1 0 0,-17 6 66 0 0,299-108 1791 0 0,-142 46-1310 0 0,93-42 96 0 0,-231 92-713 0 0,-19 10-61 0 0,-2 0 1 0 0,1 0 0 0 0,-1-1 0 0 0,1-1 0 0 0,-2 0-1 0 0,1-1 1 0 0,12-11 0 0 0,-23 19-35 0 0,1 0 1 0 0,-1 0-1 0 0,0-1 1 0 0,1 1 0 0 0,-1 0-1 0 0,0-1 1 0 0,1 1-1 0 0,-1 0 1 0 0,0-1-1 0 0,0 1 1 0 0,1-1-1 0 0,-1 1 1 0 0,0 0-1 0 0,0-1 1 0 0,1 1-1 0 0,-1-1 1 0 0,0 1-1 0 0,0-1 1 0 0,0 1-1 0 0,0-1 1 0 0,0 1-1 0 0,0 0 1 0 0,0-1-1 0 0,0 1 1 0 0,0-1-1 0 0,0 1 1 0 0,0-1-1 0 0,0 1 1 0 0,0-1-1 0 0,-1 0 4 0 0,0 1-1 0 0,1 0 0 0 0,-1-1 1 0 0,0 1-1 0 0,1 0 0 0 0,-1 0 1 0 0,0-1-1 0 0,0 1 0 0 0,1 0 1 0 0,-1 0-1 0 0,0 0 0 0 0,0 0 1 0 0,1 0-1 0 0,-1 0 0 0 0,0 0 1 0 0,0 1-1 0 0,-39 8 239 0 0,36-8-205 0 0,-351 81 547 0 0,213-54-555 0 0,-114 16 79 0 0,-163-4 3 0 0,380-37-117 0 0,0 2 0 0 0,1 2 0 0 0,-54 17 0 0 0,89-23-4 0 0,0 0 0 0 0,1 0 0 0 0,-1 0 0 0 0,1 0 0 0 0,-1 1 1 0 0,1-1-1 0 0,0 1 0 0 0,0 0 0 0 0,0 0 0 0 0,0 0 0 0 0,0 0 0 0 0,0 0 0 0 0,0 0 0 0 0,-2 5 0 0 0,4-6 2 0 0,-1 0 0 0 0,1 0 0 0 0,-1 0-1 0 0,1 0 1 0 0,-1 0 0 0 0,1 0 0 0 0,0 0 0 0 0,0 0 0 0 0,0 1 0 0 0,0-1-1 0 0,0 0 1 0 0,0 0 0 0 0,0 0 0 0 0,0 0 0 0 0,0 0 0 0 0,0 1-1 0 0,1-1 1 0 0,-1 0 0 0 0,0 0 0 0 0,1 0 0 0 0,-1 0 0 0 0,1 0 0 0 0,-1 0-1 0 0,1 0 1 0 0,0 0 0 0 0,-1 0 0 0 0,1 0 0 0 0,0 0 0 0 0,0 0 0 0 0,0-1-1 0 0,-1 1 1 0 0,1 0 0 0 0,0 0 0 0 0,0-1 0 0 0,0 1 0 0 0,2 0 0 0 0,155 77-17 0 0,-56-31 360 0 0,-49-22-149 0 0,-11-5 111 0 0,48 29-1 0 0,-79-41-232 0 0,1 0 1 0 0,-2 0-1 0 0,1 1 0 0 0,-1 0 0 0 0,0 1 1 0 0,-1 0-1 0 0,0 1 0 0 0,12 18 1 0 0,-17-19-26 0 0,0-1 0 0 0,0 1 1 0 0,-1 0-1 0 0,0 0 0 0 0,-1 0 1 0 0,2 13-1 0 0,4 18 123 0 0,-5-31-151 0 0,1-1 1 0 0,0 0 0 0 0,0 0-1 0 0,0-1 1 0 0,1 1-1 0 0,1-1 1 0 0,11 14-1 0 0,-2-5-453 0 0,2-1 0 0 0,19 17 0 0 0,-8-11-847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2:56.995"/>
    </inkml:context>
    <inkml:brush xml:id="br0">
      <inkml:brushProperty name="width" value="0.1" units="cm"/>
      <inkml:brushProperty name="height" value="0.1" units="cm"/>
      <inkml:brushProperty name="color" value="#E71224"/>
    </inkml:brush>
  </inkml:definitions>
  <inkml:trace contextRef="#ctx0" brushRef="#br0">1444 14 1375 0 0,'-5'-6'102'0'0,"5"6"-12"0"0,0 0-1 0 0,0 0 0 0 0,0-1 0 0 0,0 1 1 0 0,-1-1 356 0 0,1 1-356 0 0,-1 0-1 0 0,1 0 0 0 0,0-1 1 0 0,0 1-1 0 0,-1 0 0 0 0,1 0 1 0 0,0 0-1 0 0,0 0 0 0 0,-1 0 1 0 0,1 0-1 0 0,0 0 0 0 0,0 0 1 0 0,-1 0-1 0 0,1 0 0 0 0,0 0 0 0 0,-1 0 1 0 0,1 0-1 0 0,-12-3 1432 0 0,11 3-1411 0 0,0-1-1 0 0,1 1 1 0 0,-1 0-1 0 0,0 0 1 0 0,0-1-1 0 0,0 1 1 0 0,1 0-1 0 0,-1 0 1 0 0,0 0-1 0 0,0 0 1 0 0,0 0-1 0 0,1 0 1 0 0,-1 0 0 0 0,0 0-1 0 0,0 1 1 0 0,0-1-1 0 0,1 0 1 0 0,-1 0-1 0 0,0 1 1 0 0,-1 0-1 0 0,-8 3 908 0 0,-13 10 436 0 0,16-11-1225 0 0,1 0 0 0 0,0 0 1 0 0,-1-1-1 0 0,1 0 0 0 0,-1 0 1 0 0,1-1-1 0 0,-9 1 0 0 0,-54 1 1597 0 0,23-2-882 0 0,-138 19 1337 0 0,106-10-1584 0 0,-85 1 0 0 0,-19-22 310 0 0,17 0-152 0 0,132 11-775 0 0,1 1-1 0 0,-1 2 0 0 0,-33 7 1 0 0,-146 42-1600 0 0,203-50 1170 0 0,-28 8-1479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5:40.926"/>
    </inkml:context>
    <inkml:brush xml:id="br0">
      <inkml:brushProperty name="width" value="0.1" units="cm"/>
      <inkml:brushProperty name="height" value="0.1" units="cm"/>
      <inkml:brushProperty name="color" value="#F4F91B"/>
    </inkml:brush>
  </inkml:definitions>
  <inkml:trace contextRef="#ctx0" brushRef="#br0">1 37 2615 0 0,'0'-1'35'0'0,"0"1"0"0"0,0-1 0 0 0,0 1 0 0 0,0-1 0 0 0,0 1 0 0 0,0-1 0 0 0,1 1 0 0 0,-1-1 0 0 0,0 1 0 0 0,0-1 0 0 0,1 1 0 0 0,-1 0 0 0 0,0-1 0 0 0,1 1 0 0 0,-1-1 0 0 0,0 1 0 0 0,1 0 0 0 0,-1-1 0 0 0,1 1 0 0 0,-1 0 0 0 0,0 0 0 0 0,1-1 0 0 0,-1 1 0 0 0,1 0 0 0 0,-1 0 0 0 0,1 0 0 0 0,-1-1 0 0 0,1 1 0 0 0,-1 0 0 0 0,1 0 0 0 0,-1 0 0 0 0,1 0 0 0 0,-1 0 0 0 0,1 0 0 0 0,-1 0 0 0 0,1 0 0 0 0,21 2 731 0 0,-19-1-789 0 0,19 2 173 0 0,-11-1 13 0 0,-1-1 0 0 0,1 0 0 0 0,19-1 0 0 0,11-4 553 0 0,44-12 0 0 0,-76 14-590 0 0,-1 0-1 0 0,1 1 0 0 0,-1 0 1 0 0,1 0-1 0 0,-1 1 0 0 0,1 0 1 0 0,-1 0-1 0 0,1 1 0 0 0,-1 0 1 0 0,1 1-1 0 0,12 3 0 0 0,-11-2-21 0 0,1 0 0 0 0,0-1 0 0 0,-1-1 0 0 0,1 0 0 0 0,0 0 0 0 0,17-2-1 0 0,-14 1-12 0 0,0 0-1 0 0,0 1 0 0 0,19 3 0 0 0,7 6 45 0 0,-19-5-41 0 0,-1 0-1 0 0,1-1 1 0 0,35 2 0 0 0,-11-5 17 0 0,-25 0 49 0 0,0 0 0 0 0,0-2 0 0 0,23-3 1 0 0,-14 0-49 0 0,30 0 0 0 0,-12 2-30 0 0,-26 0-67 0 0,24-3 34 0 0,-17 0-1 0 0,0 0 0 0 0,0 2 0 0 0,38-1 0 0 0,60-3 237 0 0,-83 4-196 0 0,-21 2-33 0 0,1 2 0 0 0,-1 0 0 0 0,29 7 0 0 0,25 1 50 0 0,-38-8-45 0 0,-1-1-1 0 0,49-7 1 0 0,104-9 141 0 0,-114 8-74 0 0,-55 6-111 0 0,1 1 1 0 0,-1 0-1 0 0,1 1 0 0 0,0 2 0 0 0,37 6 0 0 0,8 1 8 0 0,-15-5 50 0 0,1-2 0 0 0,87-8-1 0 0,-50-1 102 0 0,147 9 0 0 0,-73 16-176 0 0,-31-1 0 0 0,79-2 64 0 0,-53-12 1 0 0,90 6 62 0 0,-209-7-92 0 0,0-1 0 0 0,0-2-1 0 0,46-8 1 0 0,-2 6 3 0 0,-14 1-23 0 0,14-2 181 0 0,94 10 0 0 0,-175-6-196 0 0,26 1 10 0 0,0 1 17 0 0,30-2 0 0 0,-32 0-7 0 0,0 2-1 0 0,38 5 1 0 0,-36-3-4 0 0,192 11 155 0 0,-188-15-129 0 0,78-2 302 0 0,-29-3-182 0 0,50-5-60 0 0,-113 9-90 0 0,28 1 0 0 0,14-1 39 0 0,-41 0-18 0 0,0 1-1 0 0,32 4 1 0 0,-32-2-5 0 0,0 0 0 0 0,33-3-1 0 0,119-3 26 0 0,-111 4-31 0 0,146-13 96 0 0,-57 1-55 0 0,159-11-63 0 0,-275 21 0 0 0,39 3 0 0 0,33-2 0 0 0,-80 1 0 0 0,-1 0 0 0 0,0 2 0 0 0,0 1 0 0 0,30 7 0 0 0,10 1 0 0 0,208 13 64 0 0,-166-24-64 0 0,-18 7 0 0 0,73 3 0 0 0,-41-5 0 0 0,-48-1 0 0 0,212-4 0 0 0,-252-2 0 0 0,183-2 0 0 0,-153 6 0 0 0,-34-2 0 0 0,0 1 0 0 0,47 8 0 0 0,49 7 0 0 0,-76-12 0 0 0,-19-3 0 0 0,1-1 0 0 0,-1-1 0 0 0,0-2 0 0 0,39-9 0 0 0,14-1 0 0 0,-81 13 8 0 0,0 0-1 0 0,0-1 1 0 0,0 1 0 0 0,0 0-1 0 0,1 0 1 0 0,-1 0-1 0 0,0 1 1 0 0,0-1-1 0 0,0 0 1 0 0,0 1 0 0 0,0 0-1 0 0,0-1 1 0 0,0 1-1 0 0,0 0 1 0 0,0 0 0 0 0,0 0-1 0 0,0 0 1 0 0,2 2-1 0 0,-3-2-43 0 0,0 0-1 0 0,0 1 1 0 0,0-1-1 0 0,-1 1 1 0 0,1-1-1 0 0,0 1 1 0 0,-1-1-1 0 0,1 1 1 0 0,-1-1-1 0 0,1 1 1 0 0,-1 0 0 0 0,0-1-1 0 0,0 1 1 0 0,0-1-1 0 0,1 1 1 0 0,-2 0-1 0 0,1-1 1 0 0,0 1-1 0 0,0 0 1 0 0,0-1-1 0 0,-1 1 1 0 0,1-1-1 0 0,-1 1 1 0 0,-1 2-1 0 0,-6 16-3569 0 0,-5 2-1220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5:42.691"/>
    </inkml:context>
    <inkml:brush xml:id="br0">
      <inkml:brushProperty name="width" value="0.1" units="cm"/>
      <inkml:brushProperty name="height" value="0.1" units="cm"/>
      <inkml:brushProperty name="color" value="#F4F91B"/>
    </inkml:brush>
  </inkml:definitions>
  <inkml:trace contextRef="#ctx0" brushRef="#br0">65 14 1839 0 0,'-4'1'94'0'0,"0"1"0"0"0,0 0 0 0 0,1 0-1 0 0,-1 0 1 0 0,0 0 0 0 0,1 1 0 0 0,0-1-1 0 0,-1 1 1 0 0,1 0 0 0 0,-4 4 0 0 0,2-1 445 0 0,-12 21 1713 0 0,19-28-2051 0 0,0-1 0 0 0,-1 1-1 0 0,1-1 1 0 0,0 1 0 0 0,0 0 0 0 0,0-1 0 0 0,0 1-1 0 0,0 0 1 0 0,0 0 0 0 0,0 1 0 0 0,0-1-1 0 0,1 0 1 0 0,-1 1 0 0 0,0-1 0 0 0,0 1 0 0 0,5 0-1 0 0,8-3 242 0 0,-11 2-367 0 0,1 1 1 0 0,-1-1 0 0 0,1 1-1 0 0,0 1 1 0 0,-1-1 0 0 0,1 1-1 0 0,-1-1 1 0 0,0 1-1 0 0,1 0 1 0 0,7 4 0 0 0,20 3 80 0 0,-12-6 61 0 0,0-1 0 0 0,1 0 0 0 0,-1-1-1 0 0,0-2 1 0 0,1 0 0 0 0,19-4 0 0 0,4-4 72 0 0,0 2-1 0 0,1 2 1 0 0,0 2-1 0 0,77 4 1 0 0,-80 2-238 0 0,0-1 1 0 0,0-2-1 0 0,58-8 0 0 0,-91 7-49 0 0,39-7 157 0 0,97-5 0 0 0,-75 11-119 0 0,-41 1 106 0 0,45 2-1 0 0,61 16 692 0 0,-83-15-363 0 0,-28-2-204 0 0,-21 1-247 0 0,-1 1 0 0 0,1-1 0 0 0,0 0 0 0 0,0 1 0 0 0,-1 0 0 0 0,1-1 0 0 0,0 1 0 0 0,-1 0 0 0 0,1 0 1 0 0,-1 1-1 0 0,1-1 0 0 0,-1 0 0 0 0,1 1 0 0 0,-1 0 0 0 0,0-1 0 0 0,0 1 0 0 0,0 0 0 0 0,0 0 0 0 0,0 0 0 0 0,0 0 0 0 0,-1 1 0 0 0,2 2 0 0 0,3 5-600 0 0,-1 0 0 0 0,0 1 0 0 0,-1 0 0 0 0,4 12 0 0 0,-4-9-1681 0 0,4 10-2601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5:45.698"/>
    </inkml:context>
    <inkml:brush xml:id="br0">
      <inkml:brushProperty name="width" value="0.1" units="cm"/>
      <inkml:brushProperty name="height" value="0.1" units="cm"/>
      <inkml:brushProperty name="color" value="#F4F91B"/>
    </inkml:brush>
  </inkml:definitions>
  <inkml:trace contextRef="#ctx0" brushRef="#br0">66 99 4607 0 0,'9'-31'301'0'0,"-8"23"-278"0"0,1 1 0 0 0,0 0 0 0 0,0-1 1 0 0,0 1-1 0 0,1 0 0 0 0,1 1 0 0 0,5-11 0 0 0,-9 17-3 0 0,1 0 0 0 0,-1 0 0 0 0,0 0 1 0 0,1 0-1 0 0,-1 0 0 0 0,0-1 0 0 0,1 1 1 0 0,-1 0-1 0 0,1 0 0 0 0,-1 0 0 0 0,1 0 1 0 0,-1 0-1 0 0,0 1 0 0 0,1-1 0 0 0,-1 0 0 0 0,1 0 1 0 0,-1 0-1 0 0,0 0 0 0 0,1 0 0 0 0,-1 0 1 0 0,0 1-1 0 0,1-1 0 0 0,-1 0 0 0 0,0 0 0 0 0,1 1 1 0 0,-1-1-1 0 0,0 0 0 0 0,1 0 0 0 0,-1 1 1 0 0,0-1-1 0 0,0 0 0 0 0,1 1 0 0 0,-1-1 1 0 0,0 0-1 0 0,0 1 0 0 0,0-1 0 0 0,0 1 0 0 0,1-1 1 0 0,-1 0-1 0 0,0 1 0 0 0,0 0 0 0 0,8 17-375 0 0,-7-14 48 0 0,0 1-1 0 0,-1 0 1 0 0,0-1-1 0 0,0 1 0 0 0,0-1 1 0 0,-1 1-1 0 0,-1 7 0 0 0,2-11 198 0 0,-1 1 0 0 0,1 0-1 0 0,-1-1 1 0 0,0 1-1 0 0,1-1 1 0 0,-1 1-1 0 0,0-1 1 0 0,0 1-1 0 0,0-1 1 0 0,0 0-1 0 0,0 1 1 0 0,0-1 0 0 0,0 0-1 0 0,-1 0 1 0 0,1 0-1 0 0,0 0 1 0 0,-1 0-1 0 0,1 0 1 0 0,0 0-1 0 0,-1 0 1 0 0,0 0-1 0 0,1-1 1 0 0,-3 1-1 0 0,-8 2 135 0 0,6-2 339 0 0,-1 1 0 0 0,1-1-1 0 0,0 1 1 0 0,0 0-1 0 0,0 0 1 0 0,0 1-1 0 0,0 0 1 0 0,1 0-1 0 0,-8 5 1 0 0,4 8-350 0 0,8-15-13 0 0,1 0 0 0 0,-1-1 0 0 0,1 1 0 0 0,0 0-1 0 0,-1 0 1 0 0,1 0 0 0 0,0-1 0 0 0,0 1 0 0 0,0 0 0 0 0,0 0 0 0 0,0-1 0 0 0,0 1-1 0 0,0 0 1 0 0,0 0 0 0 0,0 0 0 0 0,0-1 0 0 0,0 1 0 0 0,0 0 0 0 0,1 1-1 0 0,3-2 20 0 0,-3-1-17 0 0,0 1 0 0 0,-1 0 0 0 0,1 0 0 0 0,-1 0 0 0 0,1 0 0 0 0,-1-1 0 0 0,1 1 1 0 0,0 0-1 0 0,-1 0 0 0 0,1 0 0 0 0,-1 0 0 0 0,1 0 0 0 0,0 0 0 0 0,-1 1 0 0 0,1-1 0 0 0,-1 0 0 0 0,1 0 0 0 0,-1 0 0 0 0,1 0 0 0 0,0 1 0 0 0,0 0 0 0 0,12 8-358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5:47.155"/>
    </inkml:context>
    <inkml:brush xml:id="br0">
      <inkml:brushProperty name="width" value="0.1" units="cm"/>
      <inkml:brushProperty name="height" value="0.1" units="cm"/>
      <inkml:brushProperty name="color" value="#F4F91B"/>
    </inkml:brush>
  </inkml:definitions>
  <inkml:trace contextRef="#ctx0" brushRef="#br0">38 138 1927 0 0,'-10'-17'80'0'0,"1"0"24"0"0,0 1-104 0 0,1 1 0 0 0,7 8 0 0 0,1 1 0 0 0,1 2 0 0 0,1 1 0 0 0,2-3 64 0 0,3-5-64 0 0,5 2 64 0 0,4-4 0 0 0,5 0-64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5:49.057"/>
    </inkml:context>
    <inkml:brush xml:id="br0">
      <inkml:brushProperty name="width" value="0.1" units="cm"/>
      <inkml:brushProperty name="height" value="0.1" units="cm"/>
      <inkml:brushProperty name="color" value="#F4F91B"/>
    </inkml:brush>
  </inkml:definitions>
  <inkml:trace contextRef="#ctx0" brushRef="#br0">0 102 2527 0 0,'5'-2'205'0'0,"1"0"-1"0"0,-1 1 0 0 0,0 0 0 0 0,1-1 1 0 0,-1 2-1 0 0,7-1 0 0 0,-5 0 9 0 0,1 0-1 0 0,-1 0 1 0 0,13-4-1 0 0,37-15 468 0 0,54-19 248 0 0,-104 37-826 0 0,1 1 0 0 0,0 0 0 0 0,0 0-1 0 0,-1 1 1 0 0,1 0 0 0 0,12 1-1 0 0,48 10 226 0 0,-40-5-232 0 0,-4-2 78 0 0,-1-1 1 0 0,1 0 0 0 0,0-2 0 0 0,0-1 0 0 0,40-5-1 0 0,131-20 470 0 0,-154 20-540 0 0,-24 2-5 0 0,25 0 0 0 0,73-2 408 0 0,-67 2-306 0 0,60 4 0 0 0,9-2-58 0 0,-16 0-28 0 0,11 14-47 0 0,-6 0-6 0 0,-71-12-62 0 0,86 9 13 0 0,162 47 223 0 0,-40 10-97 0 0,-190-52-113 0 0,2-3 0 0 0,99 10 0 0 0,-63-8 100 0 0,-60-8-70 0 0,47 4 0 0 0,25-3-14 0 0,-63-3-17 0 0,0-1 0 0 0,0-2 1 0 0,69-7-1 0 0,-86 2-20 0 0,178-22 120 0 0,-177 24-124 0 0,212-8 0 0 0,-127 15 19 0 0,-69-2-4 0 0,0-2 0 0 0,79-7 0 0 0,110-22-15 0 0,5 23 56 0 0,-161 6-20 0 0,131-14 0 0 0,-163 8-36 0 0,77 1 0 0 0,41 13 0 0 0,-154-9 0 0 0,48 7 0 0 0,-1 2 0 0 0,67 20 0 0 0,-70-17 0 0 0,0-1 0 0 0,1-2 0 0 0,75 3 0 0 0,-5-11 0 0 0,-53-2 0 0 0,-1 2 0 0 0,120 20 0 0 0,148 57-72 0 0,-126-38 207 0 0,-138-30-78 0 0,72 21 1 0 0,-133-29-552 0 0,1 2 0 0 0,-1 0 0 0 0,1 0 0 0 0,-1 0 0 0 0,0 1 0 0 0,14 11 0 0 0,1 5-3242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6:02.917"/>
    </inkml:context>
    <inkml:brush xml:id="br0">
      <inkml:brushProperty name="width" value="0.1" units="cm"/>
      <inkml:brushProperty name="height" value="0.1" units="cm"/>
      <inkml:brushProperty name="color" value="#66CC00"/>
    </inkml:brush>
  </inkml:definitions>
  <inkml:trace contextRef="#ctx0" brushRef="#br0">10 71 3767 0 0,'-8'-23'322'0'0,"8"23"-310"0"0,0-1 0 0 0,-1 1 0 0 0,1-1 0 0 0,0 1 0 0 0,0-1 0 0 0,0 1 1 0 0,0-1-1 0 0,0 1 0 0 0,0-1 0 0 0,0 1 0 0 0,0-1 0 0 0,0 1 0 0 0,0-1 0 0 0,0 1 0 0 0,0-1 0 0 0,0 1 0 0 0,1-1 0 0 0,-1 1 0 0 0,0-1 0 0 0,0 1 0 0 0,1-1 1 0 0,-1 1-1 0 0,0-1 0 0 0,0 1 0 0 0,1 0 0 0 0,-1-1 0 0 0,0 1 0 0 0,1-1 0 0 0,-1 1 0 0 0,1 0 0 0 0,-1-1 0 0 0,0 1 0 0 0,1 0 0 0 0,0-1 0 0 0,46-10 449 0 0,-32 7-450 0 0,1 0-1 0 0,0 1 1 0 0,0 0-1 0 0,0 1 1 0 0,17 1-1 0 0,37-1 1191 0 0,-54 1-608 0 0,0 0 0 0 0,0 1-1 0 0,0 1 1 0 0,26 4-1 0 0,94 17 15 0 0,22 5-208 0 0,-12 20-525 0 0,-123-39-243 0 0,17 5-398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6:04.758"/>
    </inkml:context>
    <inkml:brush xml:id="br0">
      <inkml:brushProperty name="width" value="0.1" units="cm"/>
      <inkml:brushProperty name="height" value="0.1" units="cm"/>
      <inkml:brushProperty name="color" value="#66CC00"/>
    </inkml:brush>
  </inkml:definitions>
  <inkml:trace contextRef="#ctx0" brushRef="#br0">4691 69 3511 0 0,'29'12'800'0'0,"4"-9"161"0"0,1-1 0 0 0,-1-2 0 0 0,1-1-1 0 0,35-5 1 0 0,-27 1-211 0 0,82 3 0 0 0,60 22-259 0 0,-93-9-324 0 0,117 1 1 0 0,147-21 414 0 0,-141 19-409 0 0,-35 1-74 0 0,83-23 24 0 0,-23 0 0 0 0,-207 13-251 0 0,0 0 0 0 0,0 2 0 0 0,0 2 0 0 0,0 1 0 0 0,-1 1 1 0 0,0 2-1 0 0,56 22 0 0 0,-61-16-399 0 0</inkml:trace>
  <inkml:trace contextRef="#ctx0" brushRef="#br0" timeOffset="1">123 105 1375 0 0,'-5'-1'252'0'0,"0"0"0"0"0,0-1 0 0 0,0 0-1 0 0,0 1 1 0 0,0-1 0 0 0,0-1-1 0 0,0 1 1 0 0,1-1 0 0 0,-8-5-1 0 0,-9-4 239 0 0,-7-6 329 0 0,27 17-734 0 0,-1 0 1 0 0,1 0-1 0 0,-1 0 0 0 0,1 0 0 0 0,0-1 1 0 0,0 1-1 0 0,0 0 0 0 0,0-1 0 0 0,0 1 1 0 0,0-1-1 0 0,0 1 0 0 0,0-1 0 0 0,0 1 0 0 0,1-1 1 0 0,-1 1-1 0 0,0-3 0 0 0,1 4-44 0 0,1-1-1 0 0,-1 0 1 0 0,0 1 0 0 0,1-1-1 0 0,-1 1 1 0 0,1-1-1 0 0,-1 1 1 0 0,0-1 0 0 0,1 1-1 0 0,-1-1 1 0 0,1 1 0 0 0,0-1-1 0 0,-1 1 1 0 0,1 0-1 0 0,-1-1 1 0 0,1 1 0 0 0,0 0-1 0 0,-1-1 1 0 0,1 1 0 0 0,0 0-1 0 0,16-6 508 0 0,6 3-188 0 0,1 0-1 0 0,0 1 0 0 0,42 3 1 0 0,-17 0-228 0 0,77-2 86 0 0,-26-2 446 0 0,149 17 0 0 0,-6 12-179 0 0,-181-22-315 0 0,120-10-1 0 0,-142 1-57 0 0,48-12 0 0 0,-82 15-69 0 0,0 1-1 0 0,1 0 1 0 0,-1 0-1 0 0,0 1 0 0 0,11-1 1 0 0,-15 2-84 0 0,0-1 0 0 0,-1 0 1 0 0,0 0-1 0 0,1 0 0 0 0,-1 1 0 0 0,1-1 1 0 0,-1 1-1 0 0,1-1 0 0 0,-1 1 0 0 0,0 0 1 0 0,1-1-1 0 0,-1 1 0 0 0,0 0 0 0 0,0 0 1 0 0,1 0-1 0 0,-1 0 0 0 0,0 0 0 0 0,0 0 1 0 0,0 0-1 0 0,0 0 0 0 0,0 1 0 0 0,-1-1 1 0 0,1 0-1 0 0,0 0 0 0 0,0 1 0 0 0,-1-1 1 0 0,1 1-1 0 0,-1-1 0 0 0,1 2 0 0 0,1 12-4015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6:33.204"/>
    </inkml:context>
    <inkml:brush xml:id="br0">
      <inkml:brushProperty name="width" value="0.1" units="cm"/>
      <inkml:brushProperty name="height" value="0.1" units="cm"/>
      <inkml:brushProperty name="color" value="#66CC00"/>
    </inkml:brush>
  </inkml:definitions>
  <inkml:trace contextRef="#ctx0" brushRef="#br0">1 18 919 0 0,'4'-4'80'0'0,"1"-2"-80"0"0,1 3 0 0 0,-3 1 0 0 0,-1 0 80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6:34.560"/>
    </inkml:context>
    <inkml:brush xml:id="br0">
      <inkml:brushProperty name="width" value="0.1" units="cm"/>
      <inkml:brushProperty name="height" value="0.1" units="cm"/>
      <inkml:brushProperty name="color" value="#66CC00"/>
    </inkml:brush>
  </inkml:definitions>
  <inkml:trace contextRef="#ctx0" brushRef="#br0">0 1 1375 0 0,'26'2'128'0'0,"-2"-1"-128"0"0,-5 1 0 0 0,-6 0 0 0 0,-2-2 80 0 0,8 2-8 0 0,16 0 0 0 0,22 1 0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6:35.836"/>
    </inkml:context>
    <inkml:brush xml:id="br0">
      <inkml:brushProperty name="width" value="0.1" units="cm"/>
      <inkml:brushProperty name="height" value="0.1" units="cm"/>
      <inkml:brushProperty name="color" value="#66CC00"/>
    </inkml:brush>
  </inkml:definitions>
  <inkml:trace contextRef="#ctx0" brushRef="#br0">21 1 79 0 0,'-3'3'0'0'0,"-5"1"0"0"0,3 2 0 0 0,1-5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2:58.324"/>
    </inkml:context>
    <inkml:brush xml:id="br0">
      <inkml:brushProperty name="width" value="0.1" units="cm"/>
      <inkml:brushProperty name="height" value="0.1" units="cm"/>
      <inkml:brushProperty name="color" value="#E71224"/>
    </inkml:brush>
  </inkml:definitions>
  <inkml:trace contextRef="#ctx0" brushRef="#br0">2846 18 3823 0 0,'-28'-5'982'0'0,"0"1"-1"0"0,0 2 0 0 0,-34 1 0 0 0,0-1-20 0 0,-37-1 2048 0 0,-161 15 0 0 0,-175 17-2133 0 0,389-27-1616 0 0,9 0-4612 0 0</inkml:trace>
  <inkml:trace contextRef="#ctx0" brushRef="#br0" timeOffset="1">1079 126 2759 0 0,'0'-5'-474'0'0,"0"4"560"0"0,0 1 1 0 0,0-1 0 0 0,0 1-1 0 0,0 0 1 0 0,0-1 0 0 0,0 1-1 0 0,1-1 1 0 0,-1 1 0 0 0,0-1-1 0 0,0 1 1 0 0,0 0 0 0 0,-1-1-1 0 0,1 1 1 0 0,0-1 0 0 0,0 1-1 0 0,0-1 1 0 0,0 1 0 0 0,0 0-1 0 0,0-1 1 0 0,-1 1 0 0 0,1-1-1 0 0,0 1 1 0 0,0 0 0 0 0,-1-1-1 0 0,1 1 1 0 0,0 0 0 0 0,0-1-1 0 0,-1 1 1 0 0,1 0 0 0 0,0 0-1 0 0,-1-1 1 0 0,1 1 0 0 0,-1 0-1 0 0,1 0 1 0 0,0-1 0 0 0,-1 1-1 0 0,1 0 1 0 0,-1 0 0 0 0,1 0-1 0 0,0 0 1 0 0,-1 0 0 0 0,1 0-1 0 0,-1 0 1 0 0,1 0 0 0 0,-1 0-1 0 0,1 0 1 0 0,0 0 0 0 0,-1 0-1 0 0,1 0 1 0 0,-1 0 0 0 0,1 0-1 0 0,-1 0 1 0 0,1 0 0 0 0,-18-1 71 0 0,1 0 0 0 0,0-2 0 0 0,-22-6 0 0 0,-18-3 954 0 0,-40 3 1578 0 0,-116 2 0 0 0,71 5-1732 0 0,79 1-979 0 0,0 3-1 0 0,-1 3 0 0 0,2 3 1 0 0,-88 21-1 0 0,87-13-318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6:37.165"/>
    </inkml:context>
    <inkml:brush xml:id="br0">
      <inkml:brushProperty name="width" value="0.1" units="cm"/>
      <inkml:brushProperty name="height" value="0.1" units="cm"/>
      <inkml:brushProperty name="color" value="#66CC00"/>
    </inkml:brush>
  </inkml:definitions>
  <inkml:trace contextRef="#ctx0" brushRef="#br0">46 128 919 0 0,'-17'-9'39'0'0,"13"8"58"0"0,0-1 1 0 0,0 0-1 0 0,0-1 0 0 0,0 1 1 0 0,-5-5 604 0 0,23 19 949 0 0,2-3-1735 0 0,0-1-1 0 0,1 0 1 0 0,35 11 0 0 0,-33-14-162 0 0</inkml:trace>
  <inkml:trace contextRef="#ctx0" brushRef="#br0" timeOffset="1">3021 104 1375 0 0,'6'-19'64'0'0,"-4"6"8"0"0,2 2-72 0 0,-1 2 0 0 0,1 4 0 0 0,-2 1 0 0 0,2 0 384 0 0,1-1 56 0 0,6-5 8 0 0,2 1 8 0 0,4 0-352 0 0,1 3-104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6:39.908"/>
    </inkml:context>
    <inkml:brush xml:id="br0">
      <inkml:brushProperty name="width" value="0.1" units="cm"/>
      <inkml:brushProperty name="height" value="0.1" units="cm"/>
      <inkml:brushProperty name="color" value="#66CC00"/>
    </inkml:brush>
  </inkml:definitions>
  <inkml:trace contextRef="#ctx0" brushRef="#br0">79 1 1839 0 0,'-2'0'79'0'0,"0"0"-1"0"0,0 0 1 0 0,0 0-1 0 0,0 0 1 0 0,0 0-1 0 0,0 0 1 0 0,0 0-1 0 0,0 1 1 0 0,0-1-1 0 0,0 1 1 0 0,-4 1-1 0 0,-22 9 274 0 0,9 0-35 0 0,15-6 266 0 0,14-6 279 0 0,-3 1-518 0 0,0 0-1 0 0,1 0 0 0 0,-1 1 0 0 0,0 0 0 0 0,0 0 0 0 0,0 1 0 0 0,0 0 0 0 0,10 4 0 0 0,-7-2-47 0 0,1 1 0 0 0,-1 0-1 0 0,0 1 1 0 0,15 11 0 0 0,6 3-143 0 0,-4-8 202 0 0,-22-11-287 0 0,0 1 0 0 0,-1-1 0 0 0,1 1 0 0 0,-1 1 0 0 0,0-1 0 0 0,4 3 0 0 0,-4-3-27 0 0,-1 0 0 0 0,0 0-1 0 0,1 0 1 0 0,-1 0 0 0 0,1-1 0 0 0,-1 1-1 0 0,1-1 1 0 0,0 0 0 0 0,-1 0 0 0 0,6 0 0 0 0,40 1 702 0 0,-39-2-598 0 0,24 0 132 0 0,84 3 33 0 0,-96-2-257 0 0,-1-1 1 0 0,1-1-1 0 0,0-1 0 0 0,-1-1 1 0 0,0 0-1 0 0,0-2 0 0 0,32-11 1 0 0,-36 12 17 0 0,0 1 0 0 0,0 1 0 0 0,0 1 1 0 0,0 0-1 0 0,26 3 0 0 0,0-1-29 0 0,-17 1-29 0 0,0 0 0 0 0,0 2 0 0 0,36 10 0 0 0,-44-10-12 0 0,142 28 191 0 0,-124-28-140 0 0,0 0-1 0 0,0-3 1 0 0,48-3-1 0 0,-8 0-1 0 0,-55 2-46 0 0,249 6 238 0 0,-43 24-157 0 0,-184-25-31 0 0,0-1-1 0 0,60-4 1 0 0,-56 0-34 0 0,42-2-20 0 0,-8 2 32 0 0,147 20 0 0 0,-66 3 32 0 0,-136-21-64 0 0,46-2 0 0 0,-25-2 0 0 0,-17 4 0 0 0,-20-1 0 0 0,0 0 0 0 0,15-2 0 0 0,17-3 0 0 0,0 2 0 0 0,82 7 0 0 0,-91-5 23 0 0,-27-1-17 0 0,0 1 0 0 0,-1 0 0 0 0,1 0 0 0 0,0 1-1 0 0,0-1 1 0 0,10 4 0 0 0,-2-1-6 0 0,0-1 0 0 0,1 0 0 0 0,-1 0 0 0 0,1-2 0 0 0,28-1 0 0 0,-5 0 0 0 0,46-2 20 0 0,40 2 35 0 0,17 4 62 0 0,-71-1-117 0 0,-43-3 0 0 0,39 6 0 0 0,20 1 24 0 0,-16-1 16 0 0,-56-4-40 0 0,0-1 0 0 0,-1-1 0 0 0,16-2 0 0 0,-16 1 0 0 0,1 1 0 0 0,-1 0 0 0 0,18 2 0 0 0,18 0 1 0 0,-25-2 52 0 0,26-1-27 0 0,75-14 0 0 0,6 0-4 0 0,-65 12 21 0 0,1 4 0 0 0,72 8-1 0 0,45 2 12 0 0,-70-10-44 0 0,-76 4-10 0 0,-28-3 0 0 0,1 0 0 0 0,16-1 0 0 0,176-9 0 0 0,-185 8 33 0 0,27 3 0 0 0,-1 0-35 0 0,-19-2 2 0 0,1 2 0 0 0,29 4 0 0 0,-35-4 0 0 0,38 1 0 0 0,-41-3 2 0 0,1 0 1 0 0,-1 2 0 0 0,23 4 0 0 0,-31-4 16 0 0,-7-2-17 0 0,-1 0 0 0 0,0 0 0 0 0,0 0 0 0 0,0 0-1 0 0,0 0 1 0 0,1 1 0 0 0,-1-1 0 0 0,0 1 0 0 0,0-1 0 0 0,0 1 0 0 0,0-1 0 0 0,0 1 0 0 0,0-1 0 0 0,0 1 0 0 0,0 0-1 0 0,0 0 1 0 0,1 1 0 0 0,31-4 126 0 0,-12 2-74 0 0,-17 0-63 0 0,1 0 1 0 0,-1 0 0 0 0,1 0 0 0 0,-1 1-1 0 0,0 0 1 0 0,0-1 0 0 0,1 2 0 0 0,-1-1 0 0 0,0 0-1 0 0,0 1 1 0 0,7 3 0 0 0,0 1-285 0 0,3 3-25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6:41.823"/>
    </inkml:context>
    <inkml:brush xml:id="br0">
      <inkml:brushProperty name="width" value="0.1" units="cm"/>
      <inkml:brushProperty name="height" value="0.1" units="cm"/>
      <inkml:brushProperty name="color" value="#66CC00"/>
    </inkml:brush>
  </inkml:definitions>
  <inkml:trace contextRef="#ctx0" brushRef="#br0">0 11 1839 0 0,'1'-1'76'0'0,"-1"0"-1"0"0,0 1 0 0 0,1-1 0 0 0,-1 0 0 0 0,1 1 0 0 0,-1-1 0 0 0,1 1 0 0 0,-1-1 0 0 0,1 1 0 0 0,-1-1 0 0 0,1 1 0 0 0,-1-1 0 0 0,1 1 0 0 0,0-1 0 0 0,-1 1 0 0 0,1 0 0 0 0,0-1 0 0 0,-1 1 0 0 0,1 0 0 0 0,0 0 0 0 0,0 0 0 0 0,-1-1 0 0 0,1 1 0 0 0,0 0 1 0 0,0 0-1 0 0,-1 0 0 0 0,1 0 0 0 0,0 0 0 0 0,0 0 0 0 0,-1 0 0 0 0,1 1 0 0 0,0-1 0 0 0,-1 0 0 0 0,1 0 0 0 0,1 1 0 0 0,1 1 95 0 0,0-1 1 0 0,0 1-1 0 0,0 0 0 0 0,0 0 0 0 0,0 0 1 0 0,-1 0-1 0 0,4 3 0 0 0,-6-5-132 0 0,0 1-1 0 0,1-1 1 0 0,-1 0-1 0 0,0 0 1 0 0,0 1-1 0 0,1-1 1 0 0,-1 0-1 0 0,0 0 1 0 0,1 0-1 0 0,-1 0 1 0 0,0 0-1 0 0,0 1 0 0 0,1-1 1 0 0,-1 0-1 0 0,0 0 1 0 0,1 0-1 0 0,-1 0 1 0 0,0 0-1 0 0,1 0 1 0 0,-1 0-1 0 0,0 0 1 0 0,1 0-1 0 0,-1 0 1 0 0,0 0-1 0 0,1 0 0 0 0,-1 0 1 0 0,0 0-1 0 0,0 0 1 0 0,1-1-1 0 0,-1 1 1 0 0,0 0-1 0 0,1 0 1 0 0,-1 0-1 0 0,0 0 1 0 0,0-1-1 0 0,1 1 1 0 0,-1 0-1 0 0,0 0 1 0 0,0 0-1 0 0,1-1 0 0 0,-1 1 1 0 0,0 0-1 0 0,0 0 1 0 0,0-1-1 0 0,0 1 1 0 0,1 0-1 0 0,-1-1 1 0 0,0 1-1 0 0,0 0 1 0 0,0-1-1 0 0,0 1 1 0 0,0 0-1 0 0,0-1 0 0 0,4-14 908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6:42.996"/>
    </inkml:context>
    <inkml:brush xml:id="br0">
      <inkml:brushProperty name="width" value="0.1" units="cm"/>
      <inkml:brushProperty name="height" value="0.1" units="cm"/>
      <inkml:brushProperty name="color" value="#66CC00"/>
    </inkml:brush>
  </inkml:definitions>
  <inkml:trace contextRef="#ctx0" brushRef="#br0">20 48 1375 0 0,'0'0'80'0'0,"0"-1"0"0"0,0 1 0 0 0,-1-1 0 0 0,1 1 0 0 0,0 0 0 0 0,-1-1 0 0 0,1 1 0 0 0,0 0 0 0 0,-1-1 0 0 0,1 1 0 0 0,0 0 0 0 0,-1 0 0 0 0,1-1 0 0 0,-1 1 0 0 0,1 0 0 0 0,-1 0 0 0 0,1 0 0 0 0,0 0 0 0 0,-1-1 0 0 0,1 1 0 0 0,-1 0 0 0 0,1 0 0 0 0,-1 0 0 0 0,1 0 0 0 0,-1 0 0 0 0,1 0 0 0 0,-1 0 0 0 0,1 0 0 0 0,-1 0 0 0 0,1 0 0 0 0,-1 1 0 0 0,1-1 0 0 0,0 0 0 0 0,-7 3 2576 0 0,20-7-2288 0 0,5-1 464 0 0,1 1 0 0 0,19-2-1 0 0,8-1-286 0 0,-27 4-249 0 0,1 1-1 0 0,21 1 0 0 0,11-2 107 0 0,-43 3-333 0 0,0 0-1 0 0,0 1 1 0 0,0 0-1 0 0,0 1 0 0 0,13 3 1 0 0,-12-2-4 0 0,1-1 1 0 0,0 0-1 0 0,15 1 0 0 0,66 2 186 0 0,-24-5-134 0 0,-57 0-94 0 0,-1-1 0 0 0,1 0 0 0 0,0 0-1 0 0,14-5 1 0 0,10 0 71 0 0,5-2 67 0 0,-32 6-115 0 0,0 0-1 0 0,0 0 1 0 0,0 1-1 0 0,1 0 1 0 0,-1 1-1 0 0,0-1 1 0 0,1 2-1 0 0,8 0 1 0 0,64 10-2 0 0,-39-6-35 0 0,7 5-9 0 0,-35-6 0 0 0,0-1 0 0 0,16 2 0 0 0,-20-4 0 0 0,0 1 0 0 0,17 5 0 0 0,-17-3 0 0 0,0-2 0 0 0,20 3 0 0 0,23 0 29 0 0,-31-1 6 0 0,1-2 0 0 0,-1-1-1 0 0,1-1 1 0 0,45-6 0 0 0,77-16 210 0 0,-134 20-244 0 0,144-23 62 0 0,-136 24-47 0 0,0 0 0 0 0,0 2 0 0 0,26 4 0 0 0,-33-4 8 0 0,0-1-1 0 0,0 0 1 0 0,-1-1-1 0 0,19-4 1 0 0,-1 0 47 0 0,55-7 124 0 0,-71 11-229 0 0,-6 0 63 0 0,0 1 0 0 0,0-1-1 0 0,0 1 1 0 0,9 2 0 0 0,-14-2-50 0 0,0 0-1 0 0,0 1 1 0 0,0 0-1 0 0,0-1 1 0 0,0 1-1 0 0,0 0 1 0 0,0 0-1 0 0,-1 0 1 0 0,1 0-1 0 0,0 0 1 0 0,-1 0-1 0 0,1 1 1 0 0,0-1-1 0 0,-1 0 1 0 0,0 1-1 0 0,1-1 1 0 0,-1 1-1 0 0,0 0 1 0 0,2 2-1 0 0,1 7-234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6:47.957"/>
    </inkml:context>
    <inkml:brush xml:id="br0">
      <inkml:brushProperty name="width" value="0.1" units="cm"/>
      <inkml:brushProperty name="height" value="0.1" units="cm"/>
      <inkml:brushProperty name="color" value="#66CC00"/>
    </inkml:brush>
  </inkml:definitions>
  <inkml:trace contextRef="#ctx0" brushRef="#br0">0 168 2303 0 0,'9'-19'96'0'0,"2"1"32"0"0,1-1-128 0 0,1-1 0 0 0,0 7 0 0 0,-6 2 0 0 0,-3 7 392 0 0,-2 0 56 0 0,1 1 16 0 0,3-3 0 0 0,3-1-240 0 0,6-5-40 0 0,2 1-16 0 0,3 4 0 0 0,-1-1-232 0 0,1 3-56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6:48.966"/>
    </inkml:context>
    <inkml:brush xml:id="br0">
      <inkml:brushProperty name="width" value="0.1" units="cm"/>
      <inkml:brushProperty name="height" value="0.1" units="cm"/>
      <inkml:brushProperty name="color" value="#66CC00"/>
    </inkml:brush>
  </inkml:definitions>
  <inkml:trace contextRef="#ctx0" brushRef="#br0">1 210 919 0 0,'22'-22'80'0'0,"-5"3"-80"0"0,-1 4 0 0 0,-3 4 0 0 0,-3 6 256 0 0,-1 1 32 0 0,2 0 0 0 0,8-3 8 0 0</inkml:trace>
  <inkml:trace contextRef="#ctx0" brushRef="#br0" timeOffset="1">522 15 455 0 0,'0'-5'0'0'0,"0"-1"0"0"0,2 2 0 0 0,0 4 240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6:52.415"/>
    </inkml:context>
    <inkml:brush xml:id="br0">
      <inkml:brushProperty name="width" value="0.1" units="cm"/>
      <inkml:brushProperty name="height" value="0.1" units="cm"/>
      <inkml:brushProperty name="color" value="#66CC00"/>
    </inkml:brush>
  </inkml:definitions>
  <inkml:trace contextRef="#ctx0" brushRef="#br0">45 71 4607 0 0,'-5'-18'408'0'0,"-3"1"-328"0"0,-1 4-80 0 0,0 2 0 0 0,1 4 0 0 0,5 3 0 0 0,1 4 0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6:53.762"/>
    </inkml:context>
    <inkml:brush xml:id="br0">
      <inkml:brushProperty name="width" value="0.1" units="cm"/>
      <inkml:brushProperty name="height" value="0.1" units="cm"/>
      <inkml:brushProperty name="color" value="#66CC00"/>
    </inkml:brush>
  </inkml:definitions>
  <inkml:trace contextRef="#ctx0" brushRef="#br0">32 21 3223 0 0,'-9'-7'288'0'0,"0"0"-288"0"0,1 1 0 0 0,5 6 0 0 0,1 0 336 0 0,4 0 16 0 0,-2 4 0 0 0,-2-2 0 0 0,4 1-352 0 0,0-1-96 0 0,1 4-8 0 0</inkml:trace>
  <inkml:trace contextRef="#ctx0" brushRef="#br0" timeOffset="1">1754 238 5527 0 0,'-4'-9'488'0'0,"2"2"-392"0"0,4 5-96 0 0,2 2 0 0 0,1 2-280 0 0,1-2-72 0 0,3-4-24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6:55.238"/>
    </inkml:context>
    <inkml:brush xml:id="br0">
      <inkml:brushProperty name="width" value="0.1" units="cm"/>
      <inkml:brushProperty name="height" value="0.1" units="cm"/>
      <inkml:brushProperty name="color" value="#66CC00"/>
    </inkml:brush>
  </inkml:definitions>
  <inkml:trace contextRef="#ctx0" brushRef="#br0">0 32 1439 0 0,'4'-13'64'0'0,"0"6"8"0"0,-1-1-72 0 0,3 6 0 0 0,-1 0 0 0 0,-1 4 0 0 0</inkml:trace>
  <inkml:trace contextRef="#ctx0" brushRef="#br0" timeOffset="1">3724 321 2759 0 0,'4'-28'248'0'0,"0"10"-248"0"0,1 5 0 0 0,-1 2 0 0 0,0 3 104 0 0,-2 5-24 0 0,3-1-8 0 0,1-3 0 0 0,5-6 56 0 0,2-2 0 0 0,2 4 8 0 0,2 1 0 0 0,-1 5-136 0 0,-1 5 0 0 0,0 0 0 0 0,-2 2 0 0 0,0-2-320 0 0,-4 0-24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7:08.046"/>
    </inkml:context>
    <inkml:brush xml:id="br0">
      <inkml:brushProperty name="width" value="0.1" units="cm"/>
      <inkml:brushProperty name="height" value="0.1" units="cm"/>
      <inkml:brushProperty name="color" value="#66CC00"/>
    </inkml:brush>
  </inkml:definitions>
  <inkml:trace contextRef="#ctx0" brushRef="#br0">4 48 1375 0 0,'-2'-9'128'0'0,"0"0"-128"0"0,2 1 0 0 0,0 3 0 0 0,6-1 192 0 0,-3 3 8 0 0,1-1 8 0 0,-2 2 0 0 0,2 2-208 0 0,1 0 0 0 0,5 0 0 0 0,3-2-80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2:59.567"/>
    </inkml:context>
    <inkml:brush xml:id="br0">
      <inkml:brushProperty name="width" value="0.1" units="cm"/>
      <inkml:brushProperty name="height" value="0.1" units="cm"/>
      <inkml:brushProperty name="color" value="#E71224"/>
    </inkml:brush>
  </inkml:definitions>
  <inkml:trace contextRef="#ctx0" brushRef="#br0">1382 71 1375 0 0,'-2'0'499'0'0,"-1"-1"-1"0"0,1 1 1 0 0,-1-1-1 0 0,0 0 1 0 0,1 1-1 0 0,-1-1 0 0 0,1 0 1 0 0,-4-2-1 0 0,0 0-436 0 0,-37-9 1042 0 0,-2 1-1 0 0,1 3 0 0 0,-1 1 0 0 0,-63 0 0 0 0,-424-8 2820 0 0,445 17-4139 0 0,0 3 0 0 0,-140 27 0 0 0,162-19-3368 0 0,-1 0-1203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7:09.498"/>
    </inkml:context>
    <inkml:brush xml:id="br0">
      <inkml:brushProperty name="width" value="0.1" units="cm"/>
      <inkml:brushProperty name="height" value="0.1" units="cm"/>
      <inkml:brushProperty name="color" value="#66CC00"/>
    </inkml:brush>
  </inkml:definitions>
  <inkml:trace contextRef="#ctx0" brushRef="#br0">1 138 2527 0 0,'4'-5'66'0'0,"2"-3"-29"0"0,0 0 0 0 0,1 1-1 0 0,1-1 1 0 0,-1 2 0 0 0,1-1-1 0 0,8-5 1 0 0,-9 8-86 0 0,-1 0-1 0 0,1 1 1 0 0,0-1-1 0 0,0 2 1 0 0,0-1 0 0 0,0 1-1 0 0,1 0 1 0 0,-1 0-1 0 0,0 1 1 0 0,1 0-1 0 0,0 0 1 0 0,-1 1 0 0 0,1 0-1 0 0,9 1 1 0 0,-1 2-853 0 0</inkml:trace>
  <inkml:trace contextRef="#ctx0" brushRef="#br0" timeOffset="1">3707 13 1295 0 0,'9'-5'0'0'0,"-4"1"112"0"0,3 2-112 0 0,-3 0 0 0 0,-1 2 0 0 0,0 0 0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7:10.900"/>
    </inkml:context>
    <inkml:brush xml:id="br0">
      <inkml:brushProperty name="width" value="0.1" units="cm"/>
      <inkml:brushProperty name="height" value="0.1" units="cm"/>
      <inkml:brushProperty name="color" value="#66CC00"/>
    </inkml:brush>
  </inkml:definitions>
  <inkml:trace contextRef="#ctx0" brushRef="#br0">0 2 455 0 0,'1'-1'0'0'0,"13"8"1871"0"0,23 10-1515 0 0,4 1-235 0 0,-24-14-21 0 0,0 0 1 0 0,-1-1-1 0 0,1-1 0 0 0,23 1 0 0 0,70-7 1013 0 0,-15-1-187 0 0,-42 6-756 0 0,-9 0 125 0 0,65-7 0 0 0,-78 0-177 0 0,-24 4-93 0 0,-1 0 0 0 0,1 1 1 0 0,0-1-1 0 0,0 2 0 0 0,13-1 1 0 0,31 5 48 0 0,117 5-18 0 0,69-21 119 0 0,-226 11-162 0 0,165-3 63 0 0,-73-5-76 0 0,20 0 0 0 0,-100 9 0 0 0,-1 1 0 0 0,0 0 0 0 0,33 8 0 0 0,-3 0 0 0 0,0-1 0 0 0,1-3 0 0 0,60-2 0 0 0,29 3-1 0 0,-63-2 13 0 0,-49-1 6 0 0,54 12 0 0 0,-52-8-10 0 0,44 4 1 0 0,32 3-9 0 0,-62-6 0 0 0,31 6 0 0 0,-37-14 0 0 0,-39 0 0 0 0,-1 1 0 0 0,1-1 0 0 0,0 0 0 0 0,-1 0 0 0 0,1 1 0 0 0,0-1 0 0 0,0 0 0 0 0,-1 1 0 0 0,1-1 0 0 0,0 0 0 0 0,-1 1 0 0 0,1-1 0 0 0,-1 1 0 0 0,2 1 0 0 0,2 1 0 0 0,-2-1-16 0 0,0 0 0 0 0,1 0 0 0 0,-1 0 0 0 0,-1 1-1 0 0,1-1 1 0 0,3 5 0 0 0,0 2-135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7:15.292"/>
    </inkml:context>
    <inkml:brush xml:id="br0">
      <inkml:brushProperty name="width" value="0.1" units="cm"/>
      <inkml:brushProperty name="height" value="0.1" units="cm"/>
      <inkml:brushProperty name="color" value="#66CC00"/>
    </inkml:brush>
  </inkml:definitions>
  <inkml:trace contextRef="#ctx0" brushRef="#br0">23 32 455 0 0,'-4'-9'0'0'0,"2"2"0"0"0,-2-1 0 0 0,2 3 0 0 0,1 5 0 0 0,-1 0 88 0 0,-2 0-24 0 0,0-2-64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7:33.528"/>
    </inkml:context>
    <inkml:brush xml:id="br0">
      <inkml:brushProperty name="width" value="0.1" units="cm"/>
      <inkml:brushProperty name="height" value="0.1" units="cm"/>
      <inkml:brushProperty name="color" value="#66CC00"/>
    </inkml:brush>
  </inkml:definitions>
  <inkml:trace contextRef="#ctx0" brushRef="#br0">6 147 919 0 0,'-6'-18'2991'0'0,"6"19"-2854"0"0,0 1-1 0 0,0 0 1 0 0,1-1 0 0 0,-1 1 0 0 0,0-1-1 0 0,1 1 1 0 0,-1-1 0 0 0,1 1-1 0 0,-1-1 1 0 0,1 1 0 0 0,0-1-1 0 0,1 3 1 0 0,15 23 466 0 0,-9-15-128 0 0,-5-8-364 0 0,0-1 1 0 0,0 1 0 0 0,1-1 0 0 0,-1 0-1 0 0,1 0 1 0 0,0 0 0 0 0,0-1 0 0 0,0 1 0 0 0,0-1-1 0 0,0 0 1 0 0,0 0 0 0 0,0 0 0 0 0,1-1-1 0 0,-1 1 1 0 0,1-1 0 0 0,7 1 0 0 0,9 1 290 0 0,-1-1 0 0 0,28-1 0 0 0,64-10 403 0 0,-78 4-499 0 0,65 1-1 0 0,-59 4 63 0 0,79-11 0 0 0,-60 4-112 0 0,-15 0-130 0 0,0-2 0 0 0,69-23 0 0 0,-54 14 8 0 0,15-4 31 0 0,131-36 358 0 0,-162 44-388 0 0,-32 10-113 0 0,0 0 0 0 0,0 1 1 0 0,1 0-1 0 0,19-2 0 0 0,129-8 327 0 0,101 4 203 0 0,-246 9-507 0 0,0 0 0 0 0,1 1 0 0 0,-1 0 0 0 0,0 2 0 0 0,0 0 0 0 0,29 9 0 0 0,21 5 125 0 0,-35-9-6 0 0,0-1-1 0 0,1-2 1 0 0,61 4-1 0 0,-88-9-149 0 0,87 0 248 0 0,-36-2-106 0 0,43-1 39 0 0,51 1 58 0 0,-31 1-99 0 0,1 1 333 0 0,-117 0-481 0 0,8 0 78 0 0,0 1 1 0 0,17-3 0 0 0,-26 2-60 0 0,1 0-1 0 0,-1 0 1 0 0,1 0 0 0 0,-1 0 0 0 0,1 0 0 0 0,-1-1-1 0 0,1 1 1 0 0,-1-1 0 0 0,1 1 0 0 0,-1-1 0 0 0,0 0-1 0 0,1 1 1 0 0,-1-1 0 0 0,0 0 0 0 0,0 0 0 0 0,1 0-1 0 0,-1 0 1 0 0,0 0 0 0 0,0 0 0 0 0,0 0-1 0 0,0 0 1 0 0,0 0 0 0 0,-1-1 0 0 0,1 1 0 0 0,0 0-1 0 0,1-3 1 0 0,-1 0 51 0 0,0 6 17 0 0,1 6-52 0 0,-3 10-360 0 0,2 19-5001 0 0,2-16-187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7:35.409"/>
    </inkml:context>
    <inkml:brush xml:id="br0">
      <inkml:brushProperty name="width" value="0.1" units="cm"/>
      <inkml:brushProperty name="height" value="0.1" units="cm"/>
      <inkml:brushProperty name="color" value="#66CC00"/>
    </inkml:brush>
  </inkml:definitions>
  <inkml:trace contextRef="#ctx0" brushRef="#br0">0 23 455 0 0,'6'-4'0'0'0,"-1"1"0"0"0,-1 1 0 0 0,-2 2 0 0 0,0-2 448 0 0,1 2 40 0 0,3-2 16 0 0,3-2 0 0 0,6 1-376 0 0,0 3-64 0 0,0-2-64 0 0,0 2 72 0 0,1 4-72 0 0,1-1 0 0 0,-2 3 0 0 0,0-2-1040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7:38.106"/>
    </inkml:context>
    <inkml:brush xml:id="br0">
      <inkml:brushProperty name="width" value="0.1" units="cm"/>
      <inkml:brushProperty name="height" value="0.1" units="cm"/>
      <inkml:brushProperty name="color" value="#66CC00"/>
    </inkml:brush>
  </inkml:definitions>
  <inkml:trace contextRef="#ctx0" brushRef="#br0">29 7 1439 0 0,'19'-6'144'0'0,"-19"6"-144"0"0,1 0-1 0 0,-1 0 1 0 0,0 0 0 0 0,1 0 0 0 0,-1 0 0 0 0,1 0 0 0 0,-1 0-1 0 0,1 0 1 0 0,-1 0 0 0 0,1 0 0 0 0,-1 0 0 0 0,1 0 0 0 0,-1 0-1 0 0,0 1 1 0 0,1-1 0 0 0,-1 0 0 0 0,1 0 0 0 0,-1 0 0 0 0,1 1-1 0 0,-1-1 1 0 0,0 0 0 0 0,1 1 0 0 0,-1-1 0 0 0,0 0 0 0 0,1 0-1 0 0,-1 1 1 0 0,0-1 0 0 0,0 1 0 0 0,1-1 0 0 0,-1 0 0 0 0,0 1-1 0 0,0-1 1 0 0,1 1 0 0 0,-1-1 0 0 0,0 1 0 0 0,0-1-1 0 0,0 0 1 0 0,0 1 0 0 0,0-1 0 0 0,0 1 0 0 0,0-1 0 0 0,0 1-1 0 0,0 0 1 0 0,-1 1 0 0 0,1-1 0 0 0,-1 0 0 0 0,1 0 0 0 0,-1 0 0 0 0,1 0 0 0 0,-1 1 0 0 0,0-1 0 0 0,0 0 0 0 0,0 0 0 0 0,0-1 0 0 0,0 1 0 0 0,0 0 0 0 0,0 0 0 0 0,0 0 0 0 0,0-1 0 0 0,0 1 0 0 0,0 0 0 0 0,0-1 0 0 0,0 1 0 0 0,-1-1 0 0 0,1 1 0 0 0,0-1 0 0 0,-2 0 0 0 0,-1 2 0 0 0,-1 0 0 0 0,-1-1 0 0 0,1 0 0 0 0,-9 0 0 0 0,12 1 0 0 0,7 0 0 0 0,-3-2 0 0 0,0 2 0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7:39.399"/>
    </inkml:context>
    <inkml:brush xml:id="br0">
      <inkml:brushProperty name="width" value="0.1" units="cm"/>
      <inkml:brushProperty name="height" value="0.1" units="cm"/>
      <inkml:brushProperty name="color" value="#66CC00"/>
    </inkml:brush>
  </inkml:definitions>
  <inkml:trace contextRef="#ctx0" brushRef="#br0">37 0 919 0 0,'-12'11'1520'0'0,"11"-11"-1519"0"0,-1 3 29 0 0,0 0 0 0 0,0 0 1 0 0,-1 0-1 0 0,2 0 0 0 0,-1 0 0 0 0,0 0 1 0 0,1 0-1 0 0,-1 1 0 0 0,1-1 0 0 0,0 1 1 0 0,0-1-1 0 0,0 1 0 0 0,0 5 0 0 0,1-6-30 0 0,-1-1 0 0 0,2-31 1520 0 0,-1 28-1446 0 0,1 2-68 0 0,-1-1-1 0 0,1 0 1 0 0,0 1 0 0 0,-1-1 0 0 0,1 1-1 0 0,-1-1 1 0 0,0 1 0 0 0,1-1 0 0 0,-1 1-1 0 0,1-1 1 0 0,-1 1 0 0 0,0 0 0 0 0,1-1 0 0 0,-1 1-1 0 0,0 0 1 0 0,0-1 0 0 0,1 1 0 0 0,-1 0-1 0 0,0-1 1 0 0,0 1 0 0 0,0 0 0 0 0,0-1 0 0 0,0 1-1 0 0,0 0 1 0 0,0 0-1 0 0,0 0 0 0 0,0 0 0 0 0,0 0 0 0 0,0-1 0 0 0,1 1-1 0 0,-1 0 1 0 0,0 0 0 0 0,0-1 0 0 0,1 1 0 0 0,-1 0 0 0 0,0 0 0 0 0,1-1 0 0 0,-1 1 0 0 0,1 0 0 0 0,0 0-1 0 0,14 12-860 0 0,-10-9-552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07:40.781"/>
    </inkml:context>
    <inkml:brush xml:id="br0">
      <inkml:brushProperty name="width" value="0.1" units="cm"/>
      <inkml:brushProperty name="height" value="0.1" units="cm"/>
      <inkml:brushProperty name="color" value="#66CC00"/>
    </inkml:brush>
  </inkml:definitions>
  <inkml:trace contextRef="#ctx0" brushRef="#br0">20600 118 5983 0 0,'13'-26'536'0'0,"-6"9"-432"0"0,0 0-104 0 0,-3 6 0 0 0,-2 7-456 0 0,0 2-120 0 0,0-1-16 0 0,0-5-8 0 0,1-1 664 0 0,1-2 128 0 0,-2 5 24 0 0,-4 3 8 0 0,-2 5-224 0 0,-5 1-112 0 0</inkml:trace>
  <inkml:trace contextRef="#ctx0" brushRef="#br0" timeOffset="1">32 1128 3679 0 0,'-27'-146'-460'0'0,"25"126"525"0"0,0 0-1 0 0,1 0 0 0 0,2 0 0 0 0,0 0 1 0 0,5-28-1 0 0,-5 46-59 0 0,0-1 0 0 0,-1 0 1 0 0,1 1-1 0 0,0-1 0 0 0,0 1 0 0 0,1-1 0 0 0,-1 1 1 0 0,0-1-1 0 0,1 1 0 0 0,-1 0 0 0 0,1 0 1 0 0,0 0-1 0 0,0 0 0 0 0,0 0 0 0 0,0 0 1 0 0,0 0-1 0 0,0 1 0 0 0,1-1 0 0 0,3-2 1 0 0,2 1-9 0 0,-1 1 0 0 0,1-1 1 0 0,0 1-1 0 0,0 0 1 0 0,10 0-1 0 0,1-2-84 0 0</inkml:trace>
  <inkml:trace contextRef="#ctx0" brushRef="#br0" timeOffset="2">3593 811 3711 0 0,'-5'-16'160'0'0,"1"3"40"0"0,0 1-200 0 0,2 5 0 0 0,2 3 0 0 0,0 2 0 0 0,0-1 0 0 0,4-1 0 0 0,0 0-1096 0 0,5 1-208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1:14.210"/>
    </inkml:context>
    <inkml:brush xml:id="br0">
      <inkml:brushProperty name="width" value="0.1" units="cm"/>
      <inkml:brushProperty name="height" value="0.1" units="cm"/>
      <inkml:brushProperty name="color" value="#F4F91B"/>
    </inkml:brush>
  </inkml:definitions>
  <inkml:trace contextRef="#ctx0" brushRef="#br0">1 37 1839 0 0,'26'-4'2098'0'0,"-10"5"-1755"0"0,1 1 0 0 0,28 6-1 0 0,-29-4 99 0 0,1-1 0 0 0,29 1-1 0 0,175 7 1335 0 0,-166-7-1649 0 0,0-4-1 0 0,0-1 1 0 0,0-3-1 0 0,55-11 1 0 0,-2-2 121 0 0,1 4 0 0 0,128 2 0 0 0,-227 12-223 0 0,70 0 36 0 0,92-8 0 0 0,-134 4-29 0 0,69 5-1 0 0,-28 0 48 0 0,-1-3 903 0 0,-79 2-1008 0 0,-1 0 1 0 0,1 0-1 0 0,0 0 0 0 0,0 0 0 0 0,-1 1 0 0 0,1-1 0 0 0,0 1 0 0 0,0-1 0 0 0,0 1 0 0 0,1-1 1 0 0,-1 1-1 0 0,0-1 0 0 0,1 1 0 0 0,-2 3 0 0 0,0 0-800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1:15.294"/>
    </inkml:context>
    <inkml:brush xml:id="br0">
      <inkml:brushProperty name="width" value="0.1" units="cm"/>
      <inkml:brushProperty name="height" value="0.1" units="cm"/>
      <inkml:brushProperty name="color" value="#F4F91B"/>
    </inkml:brush>
  </inkml:definitions>
  <inkml:trace contextRef="#ctx0" brushRef="#br0">1 147 1839 0 0,'5'-4'176'0'0,"0"1"0"0"0,1 1 0 0 0,-1-1 0 0 0,1 1 0 0 0,-1 0 0 0 0,1 0 0 0 0,0 0 0 0 0,0 1 0 0 0,0 0 0 0 0,6-1 0 0 0,13-2-185 0 0,88-25 1140 0 0,-101 27-856 0 0,0 1 1 0 0,1 0-1 0 0,-1 1 0 0 0,23 3 1 0 0,-9-1-191 0 0,426 23 2521 0 0,-422-23-2464 0 0,0-2 1 0 0,1-1-1 0 0,-1-1 1 0 0,0-1-1 0 0,0-2 1 0 0,0-2-1 0 0,0 0 1 0 0,50-21-1 0 0,-64 21-11 0 0,-8 5-19 0 0,-1-1-1 0 0,1-1 1 0 0,-1 0 0 0 0,0 0-1 0 0,0 0 1 0 0,0-1 0 0 0,7-6-1 0 0,-5-1-81 0 0,-8 11-27 0 0,-1 1-1 0 0,0-1 1 0 0,0 0-1 0 0,1 1 0 0 0,-1-1 1 0 0,1 1-1 0 0,-1-1 1 0 0,0 1-1 0 0,1-1 1 0 0,-1 1-1 0 0,1 0 0 0 0,-1-1 1 0 0,1 1-1 0 0,-1 0 1 0 0,1-1-1 0 0,1 0 0 0 0,-1 2-9 0 0,0-1 0 0 0,0 0 0 0 0,1 0 0 0 0,-1 0 0 0 0,0 1 0 0 0,0-1 0 0 0,0 0 0 0 0,1 1 0 0 0,-1-1 0 0 0,0 1 0 0 0,0 0-1 0 0,0-1 1 0 0,2 2 0 0 0,10 9-1329 0 0,-4-5-2276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00.335"/>
    </inkml:context>
    <inkml:brush xml:id="br0">
      <inkml:brushProperty name="width" value="0.1" units="cm"/>
      <inkml:brushProperty name="height" value="0.1" units="cm"/>
      <inkml:brushProperty name="color" value="#E71224"/>
    </inkml:brush>
  </inkml:definitions>
  <inkml:trace contextRef="#ctx0" brushRef="#br0">1603 14 4143 0 0,'0'0'48'0'0,"0"0"0"0"0,1 0 0 0 0,-1 0 0 0 0,0 0 0 0 0,0 0 0 0 0,0 0-1 0 0,0-1 1 0 0,0 1 0 0 0,0 0 0 0 0,1 0 0 0 0,-1 0 0 0 0,0 0-1 0 0,0-1 1 0 0,0 1 0 0 0,0 0 0 0 0,0 0 0 0 0,0 0 0 0 0,0 0 0 0 0,0-1-1 0 0,0 1 1 0 0,0 0 0 0 0,0 0 0 0 0,0 0 0 0 0,0 0 0 0 0,0-1-1 0 0,0 1 1 0 0,0 0 0 0 0,0 0 0 0 0,0 0 0 0 0,0 0 0 0 0,0-1 0 0 0,0 1-1 0 0,0 0 1 0 0,0 0 0 0 0,0 0 0 0 0,0 0 0 0 0,-1-1 0 0 0,-7-3 1130 0 0,-13 2-490 0 0,19 2-758 0 0,-53-1 290 0 0,-1 2 0 0 0,-94 15-1 0 0,-44 2 1754 0 0,54-19-331 0 0,48 0-151 0 0,-156 17 0 0 0,120 4-1299 0 0,-173 22 201 0 0,161-29-1326 0 0,72-7-150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1:16.485"/>
    </inkml:context>
    <inkml:brush xml:id="br0">
      <inkml:brushProperty name="width" value="0.1" units="cm"/>
      <inkml:brushProperty name="height" value="0.1" units="cm"/>
      <inkml:brushProperty name="color" value="#F4F91B"/>
    </inkml:brush>
  </inkml:definitions>
  <inkml:trace contextRef="#ctx0" brushRef="#br0">64 170 919 0 0,'-3'-3'319'0'0,"0"1"0"0"0,-1-1 0 0 0,1 1 0 0 0,-1 0 0 0 0,0 1 0 0 0,-3-3 0 0 0,5 4-197 0 0,1-1 1 0 0,0 1-1 0 0,0-1 1 0 0,-1 1-1 0 0,1-1 1 0 0,0 1-1 0 0,-1 0 1 0 0,1-1-1 0 0,0 1 0 0 0,-1 0 1 0 0,1 0-1 0 0,0 0 1 0 0,-1 0-1 0 0,1 0 1 0 0,0 1-1 0 0,-1-1 1 0 0,1 0-1 0 0,0 1 1 0 0,-1-1-1 0 0,1 0 1 0 0,-2 2-1 0 0,2-2-115 0 0,1 0-1 0 0,0 1 1 0 0,0-1-1 0 0,-1 0 1 0 0,1 0-1 0 0,0 1 1 0 0,-1-1-1 0 0,1 0 1 0 0,0 1-1 0 0,0-1 1 0 0,0 0-1 0 0,-1 0 1 0 0,1 1-1 0 0,0-1 1 0 0,0 0-1 0 0,0 1 1 0 0,0-1 0 0 0,0 1-1 0 0,0-1 1 0 0,0 0-1 0 0,0 1 1 0 0,0-1-1 0 0,0 0 1 0 0,0 1-1 0 0,0-1 1 0 0,0 0-1 0 0,0 1 1 0 0,0-1-1 0 0,0 1 1 0 0,0-1-1 0 0,0 0 1 0 0,0 1-1 0 0,0-1 1 0 0,1 0-1 0 0,-1 1 1 0 0,14 6 291 0 0,18-2 334 0 0,-32-5-626 0 0,91-1 1155 0 0,-17 0-686 0 0,142-4 131 0 0,-82-1-434 0 0,-54 4-73 0 0,92-14 0 0 0,-139 10 18 0 0,0-2 0 0 0,-1-1 0 0 0,0-2-1 0 0,0-1 1 0 0,-1-1 0 0 0,35-21 0 0 0,-53 27 44 0 0,-1-1 0 0 0,0 0-1 0 0,20-17 1 0 0,-32 25-158 0 0,0 0 1 0 0,0 0-1 0 0,0 0 1 0 0,0 0-1 0 0,-1 0 1 0 0,1 0-1 0 0,0 0 1 0 0,0 0-1 0 0,0 0 1 0 0,0 0-1 0 0,0 0 1 0 0,0 0-1 0 0,0 0 1 0 0,-1 0-1 0 0,1 0 1 0 0,0 0-1 0 0,0-1 0 0 0,0 1 1 0 0,0 0-1 0 0,0 0 1 0 0,0 0-1 0 0,0 0 1 0 0,0 0-1 0 0,0 0 1 0 0,-1 0-1 0 0,1 0 1 0 0,0 0-1 0 0,0-1 1 0 0,0 1-1 0 0,0 0 1 0 0,0 0-1 0 0,0 0 1 0 0,0 0-1 0 0,0 0 1 0 0,0 0-1 0 0,0 0 0 0 0,0-1 1 0 0,0 1-1 0 0,0 0 1 0 0,0 0-1 0 0,0 0 1 0 0,0 0-1 0 0,0 0 1 0 0,0 0-1 0 0,0-1 1 0 0,0 1-1 0 0,0 0 1 0 0,0 0-1 0 0,0 0 1 0 0,0 0-1 0 0,0 0 1 0 0,1 0-1 0 0,-13 4 48 0 0,9-1-88 0 0,-1 0-153 0 0,1 0 0 0 0,0 1-1 0 0,-1-1 1 0 0,1 1 0 0 0,1 0 0 0 0,-1 0-1 0 0,1 0 1 0 0,-1 0 0 0 0,1 0 0 0 0,-2 6-1 0 0,1 1-3189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1:19.431"/>
    </inkml:context>
    <inkml:brush xml:id="br0">
      <inkml:brushProperty name="width" value="0.1" units="cm"/>
      <inkml:brushProperty name="height" value="0.1" units="cm"/>
      <inkml:brushProperty name="color" value="#F4F91B"/>
    </inkml:brush>
  </inkml:definitions>
  <inkml:trace contextRef="#ctx0" brushRef="#br0">1 18 1207 0 0,'7'-4'0'0'0,"6"-2"0"0"0,2 3 72 0 0,-4-1-72 0 0,-3 4 0 0 0,-1 0 0 0 0,2 0 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1:20.401"/>
    </inkml:context>
    <inkml:brush xml:id="br0">
      <inkml:brushProperty name="width" value="0.1" units="cm"/>
      <inkml:brushProperty name="height" value="0.1" units="cm"/>
      <inkml:brushProperty name="color" value="#F4F91B"/>
    </inkml:brush>
  </inkml:definitions>
  <inkml:trace contextRef="#ctx0" brushRef="#br0">17 77 2759 0 0,'-7'-28'120'0'0,"3"10"32"0"0,0 5-152 0 0,2 3 0 0 0,2 7 0 0 0,0 1 0 0 0,0 0-128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1:25.076"/>
    </inkml:context>
    <inkml:brush xml:id="br0">
      <inkml:brushProperty name="width" value="0.1" units="cm"/>
      <inkml:brushProperty name="height" value="0.1" units="cm"/>
      <inkml:brushProperty name="color" value="#F4F91B"/>
    </inkml:brush>
  </inkml:definitions>
  <inkml:trace contextRef="#ctx0" brushRef="#br0">1 13 919 0 0,'0'-5'80'0'0,"0"1"-80"0"0,1 2 0 0 0,1 0 0 0 0,0 6 128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1:26.358"/>
    </inkml:context>
    <inkml:brush xml:id="br0">
      <inkml:brushProperty name="width" value="0.1" units="cm"/>
      <inkml:brushProperty name="height" value="0.1" units="cm"/>
      <inkml:brushProperty name="color" value="#F4F91B"/>
    </inkml:brush>
  </inkml:definitions>
  <inkml:trace contextRef="#ctx0" brushRef="#br0">0 97 1927 0 0,'0'-9'80'0'0,"2"-2"24"0"0,2 0-104 0 0,2 1 0 0 0,1 3 0 0 0,-3 3 0 0 0,-1 2-104 0 0,3 1-48 0 0,5-3-8 0 0,6-2 0 0 0,5-1 160 0 0,8 1 0 0 0,3-3 0 0 0,1 0 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1:35.582"/>
    </inkml:context>
    <inkml:brush xml:id="br0">
      <inkml:brushProperty name="width" value="0.1" units="cm"/>
      <inkml:brushProperty name="height" value="0.1" units="cm"/>
      <inkml:brushProperty name="color" value="#F4F91B"/>
    </inkml:brush>
  </inkml:definitions>
  <inkml:trace contextRef="#ctx0" brushRef="#br0">3 195 1375 0 0,'-1'0'49'0'0,"1"1"0"0"0,0-1-1 0 0,0 0 1 0 0,0 1-1 0 0,-1-1 1 0 0,1 1 0 0 0,0-1-1 0 0,0 0 1 0 0,0 1-1 0 0,0-1 1 0 0,0 1 0 0 0,0-1-1 0 0,0 0 1 0 0,0 1-1 0 0,0-1 1 0 0,0 1-1 0 0,0-1 1 0 0,0 0 0 0 0,0 1-1 0 0,0-1 1 0 0,0 1-1 0 0,0-1 1 0 0,1 0 0 0 0,-1 1-1 0 0,0-1 1 0 0,0 0-1 0 0,0 1 1 0 0,1-1 0 0 0,-1 0-1 0 0,0 1 1 0 0,0-1-1 0 0,1 0 1 0 0,-1 1 0 0 0,0-1-1 0 0,1 0 1 0 0,-1 0-1 0 0,0 1 1 0 0,1-1-1 0 0,-1 0 1 0 0,1 0 0 0 0,0 1 30 0 0,0 0 1 0 0,0-1 0 0 0,0 1 0 0 0,0-1 0 0 0,0 1-1 0 0,0-1 1 0 0,0 1 0 0 0,0-1 0 0 0,0 0 0 0 0,0 1 0 0 0,0-1-1 0 0,1 0 1 0 0,-1 0 0 0 0,2 0 0 0 0,29-9 1050 0 0,32-16-1 0 0,-17 8-600 0 0,-28 11-457 0 0,0 2 0 0 0,1 0 0 0 0,-1 2 0 0 0,1 0 0 0 0,38 2 0 0 0,20-3 65 0 0,80-8 492 0 0,-128 6-506 0 0,-1 0 0 0 0,1-2-1 0 0,39-15 1 0 0,-59 18-93 0 0,1 1 0 0 0,0 1 0 0 0,0 0-1 0 0,1 0 1 0 0,-1 1 0 0 0,0 0 0 0 0,1 1 0 0 0,-1 0 0 0 0,20 4 0 0 0,77 4-22 0 0,-72-7 31 0 0,67 12-1 0 0,-85-10-7 0 0,-1 0 1 0 0,1-2-1 0 0,0 0 0 0 0,0-1 1 0 0,0 0-1 0 0,0-2 0 0 0,0 0 1 0 0,0-1-1 0 0,21-7 0 0 0,-21 6 45 0 0,25-2-1 0 0,17-5-54 0 0,-16 2 30 0 0,74-6-1 0 0,-105 14-33 0 0,103-7-6 0 0,33-3-1 0 0,99-8 42 0 0,-217 17-51 0 0,24-2 27 0 0,37-1 84 0 0,-81 5-103 0 0,0 1 1 0 0,0 1 0 0 0,0-1 0 0 0,0 2 0 0 0,0-1 0 0 0,12 6-1 0 0,2 0-9 0 0,-20-7 0 0 0,0 1 0 0 0,0-1 0 0 0,0 1 0 0 0,0 0 0 0 0,0 1 0 0 0,0-1 0 0 0,7 6 0 0 0,-7-3 34 0 0,1-1 0 0 0,-1 0 0 0 0,1 0 0 0 0,0 0 0 0 0,-1-1 0 0 0,2 0 0 0 0,8 4 0 0 0,-17-11 568 0 0,-8-5-191 0 0,4 3-176 0 0,6 6-228 0 0,-1-1-1 0 0,0 0 1 0 0,1 1-1 0 0,-1-1 1 0 0,1 1-1 0 0,-1-1 1 0 0,0 1 0 0 0,0-1-1 0 0,1 1 1 0 0,-1 0-1 0 0,0-1 1 0 0,0 1-1 0 0,1 0 1 0 0,-1 0-1 0 0,0-1 1 0 0,0 1-1 0 0,0 0 1 0 0,0 0-1 0 0,1 0 1 0 0,-1 0-1 0 0,-1 0 1 0 0,1 0-7 0 0,1 0 1 0 0,-1 0 0 0 0,1 0 0 0 0,0 0 0 0 0,-1 0 0 0 0,1 0 0 0 0,0 0 0 0 0,-1 0 0 0 0,1 0 0 0 0,0 0 0 0 0,-1 0-1 0 0,1 0 1 0 0,0 0 0 0 0,-1 1 0 0 0,1-1 0 0 0,0 0 0 0 0,0 0 0 0 0,-1 0 0 0 0,1 0 0 0 0,0 1 0 0 0,0-1 0 0 0,-1 0 0 0 0,1 0 0 0 0,0 0-1 0 0,0 1 1 0 0,-1-1 0 0 0,1 0 0 0 0,0 0 0 0 0,0 1 0 0 0,0-1 0 0 0,0 0 0 0 0,0 1 0 0 0,-1-1 0 0 0,1 0 0 0 0,0 1 0 0 0,0-1 0 0 0,0 0-1 0 0,0 1 1 0 0,5 15-44 0 0,-2-10-261 0 0,1 0 1 0 0,-1-1-1 0 0,8 9 1 0 0,2-1-3579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1:37.665"/>
    </inkml:context>
    <inkml:brush xml:id="br0">
      <inkml:brushProperty name="width" value="0.1" units="cm"/>
      <inkml:brushProperty name="height" value="0.1" units="cm"/>
      <inkml:brushProperty name="color" value="#F4F91B"/>
    </inkml:brush>
  </inkml:definitions>
  <inkml:trace contextRef="#ctx0" brushRef="#br0">0 92 455 0 0,'40'-26'550'0'0,"-17"16"-372"0"0,0 1 1 0 0,0 0 0 0 0,1 2-1 0 0,0 1 1 0 0,0 1 0 0 0,29-3-1 0 0,2 3 428 0 0,-35 2-329 0 0,0 1 1 0 0,0 0-1 0 0,0 2 0 0 0,39 4 0 0 0,6 4-80 0 0,6 1 238 0 0,-47-5-209 0 0,1-2-1 0 0,35 1 0 0 0,-4-2 187 0 0,-32 0-10 0 0,27-3 0 0 0,2-1 210 0 0,-32 3-477 0 0,0 0 0 0 0,0 2 0 0 0,0 0 0 0 0,0 1 0 0 0,0 1 0 0 0,31 11-1 0 0,-38-10-112 0 0,0-1-1 0 0,0-1 0 0 0,17 3 1 0 0,13 2-518 0 0,-29-4 218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1:39.098"/>
    </inkml:context>
    <inkml:brush xml:id="br0">
      <inkml:brushProperty name="width" value="0.1" units="cm"/>
      <inkml:brushProperty name="height" value="0.1" units="cm"/>
      <inkml:brushProperty name="color" value="#F4F91B"/>
    </inkml:brush>
  </inkml:definitions>
  <inkml:trace contextRef="#ctx0" brushRef="#br0">0 46 1839 0 0,'21'3'610'0'0,"-1"-1"0"0"0,31-1 0 0 0,13 0-152 0 0,32 10-99 0 0,-40-3-156 0 0,91-1 1 0 0,-138-7-192 0 0,178-9 502 0 0,-131 4 4 0 0,74-16 0 0 0,18-14 394 0 0,-138 33-877 0 0,-4 0 34 0 0,0 0 0 0 0,0 1 1 0 0,1 0-1 0 0,-1 1 0 0 0,12 0 0 0 0,-17 0-83 0 0,1 0-1 0 0,-1 0 1 0 0,0 1 0 0 0,1-1 0 0 0,-1 1-1 0 0,1-1 1 0 0,-1 1 0 0 0,0-1-1 0 0,0 1 1 0 0,1 0 0 0 0,-1 0-1 0 0,0-1 1 0 0,0 1 0 0 0,0 0 0 0 0,0 0-1 0 0,0 0 1 0 0,0 0 0 0 0,0 1-1 0 0,0-1 1 0 0,0 0 0 0 0,-1 0-1 0 0,1 0 1 0 0,0 1 0 0 0,-1-1 0 0 0,1 0-1 0 0,-1 1 1 0 0,1-1 0 0 0,-1 1-1 0 0,0-1 1 0 0,1 0 0 0 0,-1 3-1 0 0,1 2-1787 0 0,2 1-596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1:40.183"/>
    </inkml:context>
    <inkml:brush xml:id="br0">
      <inkml:brushProperty name="width" value="0.1" units="cm"/>
      <inkml:brushProperty name="height" value="0.1" units="cm"/>
      <inkml:brushProperty name="color" value="#F4F91B"/>
    </inkml:brush>
  </inkml:definitions>
  <inkml:trace contextRef="#ctx0" brushRef="#br0">1 10 1839 0 0,'25'6'436'0'0,"0"-1"0"0"0,1 0-1 0 0,29 0 1 0 0,-10-1-195 0 0,10 2 87 0 0,1-3 0 0 0,-1-2 0 0 0,0-3-1 0 0,61-9 1 0 0,15-17 425 0 0,-126 26-743 0 0,-5 2-19 0 0,1 0 1 0 0,-1-1-1 0 0,1 1 0 0 0,0 0 1 0 0,-1 0-1 0 0,1-1 0 0 0,0 1 1 0 0,-1 0-1 0 0,1 0 0 0 0,0 0 1 0 0,0 0-1 0 0,-1 0 0 0 0,1 0 0 0 0,0 0 1 0 0,0 1-1 0 0,1 0-110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1:41.775"/>
    </inkml:context>
    <inkml:brush xml:id="br0">
      <inkml:brushProperty name="width" value="0.1" units="cm"/>
      <inkml:brushProperty name="height" value="0.1" units="cm"/>
      <inkml:brushProperty name="color" value="#F4F91B"/>
    </inkml:brush>
  </inkml:definitions>
  <inkml:trace contextRef="#ctx0" brushRef="#br0">0 2 1087 0 0,'7'0'0'0'0,"-1"-2"96"0"0,1 4-96 0 0,-1-2 0 0 0,0 4 0 0 0,-3-4 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01.335"/>
    </inkml:context>
    <inkml:brush xml:id="br0">
      <inkml:brushProperty name="width" value="0.1" units="cm"/>
      <inkml:brushProperty name="height" value="0.1" units="cm"/>
      <inkml:brushProperty name="color" value="#E71224"/>
    </inkml:brush>
  </inkml:definitions>
  <inkml:trace contextRef="#ctx0" brushRef="#br0">1373 142 2303 0 0,'-3'-3'-242'0'0,"2"1"469"0"0,0 1-1 0 0,-1-1 0 0 0,1 1 1 0 0,-1 0-1 0 0,1-1 0 0 0,-1 1 1 0 0,1 0-1 0 0,-1 0 0 0 0,0 0 1 0 0,1 0-1 0 0,-1 1 0 0 0,0-1 1 0 0,0 0-1 0 0,0 1 0 0 0,1-1 1 0 0,-1 1-1 0 0,-4-1 0 0 0,-28-3 413 0 0,-52-3 745 0 0,61 6-851 0 0,0-2 1 0 0,0-1-1 0 0,0-1 0 0 0,-29-11 0 0 0,2 2 242 0 0,-188-36 1936 0 0,181 42-2279 0 0,1 3 0 0 0,-71 2 0 0 0,8 5-205 0 0,40-2-435 0 0,-1 4 1 0 0,-101 17 0 0 0,126-9-197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1:44.533"/>
    </inkml:context>
    <inkml:brush xml:id="br0">
      <inkml:brushProperty name="width" value="0.1" units="cm"/>
      <inkml:brushProperty name="height" value="0.1" units="cm"/>
      <inkml:brushProperty name="color" value="#F4F91B"/>
    </inkml:brush>
  </inkml:definitions>
  <inkml:trace contextRef="#ctx0" brushRef="#br0">1 54 455 0 0,'43'-6'1814'0'0,"-22"2"-1541"0"0,1 0 1 0 0,-1 2 0 0 0,1 0-1 0 0,28 3 1 0 0,227 5 764 0 0,-232-7-730 0 0,145 9 343 0 0,-151-9-501 0 0,-21 0-102 0 0,0 1 0 0 0,32 3-1 0 0,-35-1-41 0 0,26-1 0 0 0,-7 0 46 0 0,73-1-2 0 0,-45-1-28 0 0,48-7 129 0 0,-75 4-63 0 0,0 2 1 0 0,45 3-1 0 0,176 0 56 0 0,-134-12-28 0 0,-1 0 136 0 0,-22 4 137 0 0,54-1-86 0 0,-29 14-221 0 0,-71-2-79 0 0,76-4-1 0 0,-75-5 49 0 0,22-2 82 0 0,78 4 0 0 0,110 37-74 0 0,-199-24-54 0 0,7-2 16 0 0,0-4 0 0 0,87-5 0 0 0,68 3 34 0 0,-58 7-10 0 0,-130-9-35 0 0,0-2 0 0 0,51-8-1 0 0,77-10-9 0 0,-114 17 0 0 0,-1 3 0 0 0,0 2 0 0 0,55 9 0 0 0,-20 7 0 0 0,-45-9 0 0 0,75 7 0 0 0,3-19 158 0 0,-82 1-57 0 0,66 3 0 0 0,-30 1-37 0 0,-72-1-74 0 0,35 5 62 0 0,-34-5-69 0 0,-1 0 0 0 0,1 0 0 0 0,-1 0 1 0 0,0 1-1 0 0,1-1 0 0 0,-1 1 0 0 0,0-1 0 0 0,0 1 0 0 0,0 0 1 0 0,0-1-1 0 0,0 1 0 0 0,2 4 0 0 0,0 1-142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1:53.682"/>
    </inkml:context>
    <inkml:brush xml:id="br0">
      <inkml:brushProperty name="width" value="0.1" units="cm"/>
      <inkml:brushProperty name="height" value="0.1" units="cm"/>
      <inkml:brushProperty name="color" value="#F4F91B"/>
    </inkml:brush>
  </inkml:definitions>
  <inkml:trace contextRef="#ctx0" brushRef="#br0">1 5 1839 0 0,'15'-3'2671'0'0,"-12"3"-2565"0"0,-1 0 0 0 0,1 1-1 0 0,0-1 1 0 0,-1 1 0 0 0,1-1 0 0 0,-1 1 0 0 0,1 0-1 0 0,-1 0 1 0 0,1 1 0 0 0,-1-1 0 0 0,0 0-1 0 0,0 1 1 0 0,0-1 0 0 0,1 1 0 0 0,-1 0 0 0 0,3 3-1 0 0,12 9 229 0 0,-15-13-221 0 0,1 0 0 0 0,-1 0 1 0 0,1 0-1 0 0,-1-1 0 0 0,1 1 0 0 0,0-1 0 0 0,-1 0 0 0 0,1 1 0 0 0,0-1 1 0 0,-1 0-1 0 0,1-1 0 0 0,0 1 0 0 0,-1 0 0 0 0,1-1 0 0 0,0 1 0 0 0,-1-1 1 0 0,5-2-1 0 0,-3 2-23 0 0,0 0 0 0 0,0 0-1 0 0,1 0 1 0 0,-1 0 0 0 0,0 1 0 0 0,0 0 0 0 0,5 0 0 0 0,-2 0-36 0 0,1 1 0 0 0,0-1 0 0 0,0-1 0 0 0,10-1 0 0 0,-9 1 59 0 0,-1 0 0 0 0,0 0-1 0 0,13 1 1 0 0,-16 1-29 0 0,1-1 0 0 0,-1-1-1 0 0,0 1 1 0 0,1-1 0 0 0,8-2-1 0 0,-10 2-46 0 0,0 0-1 0 0,-1 0 1 0 0,1 0 0 0 0,0 1-1 0 0,-1-1 1 0 0,1 1-1 0 0,0 0 1 0 0,0 0 0 0 0,0 0-1 0 0,-1 1 1 0 0,1 0-1 0 0,0-1 1 0 0,0 1-1 0 0,3 2 1 0 0,6 2 24 0 0,1 0 0 0 0,-1-1 0 0 0,1-1 0 0 0,0 0 0 0 0,0-1 0 0 0,0-1 0 0 0,0 0 0 0 0,21-1 0 0 0,-8-1 147 0 0,-1-2 1 0 0,34-8-1 0 0,-39 7-139 0 0,27-5 61 0 0,1 2 0 0 0,1 2 0 0 0,-1 2 0 0 0,91 7 0 0 0,-122-2-106 0 0,1-1-1 0 0,-1-1 1 0 0,1 0-1 0 0,34-6 1 0 0,-35 3 10 0 0,0 2 1 0 0,31 0 0 0 0,4 0 7 0 0,-2 2-12 0 0,-36 0-13 0 0,26-1 0 0 0,-28-1 1 0 0,0 0-1 0 0,0 1 1 0 0,0 1-1 0 0,0 0 1 0 0,0 1-1 0 0,0 0 0 0 0,0 1 1 0 0,-1 0-1 0 0,1 1 1 0 0,16 7-1 0 0,-11-4 3 0 0,1-1 0 0 0,32 6-1 0 0,4 1 40 0 0,-7-1-32 0 0,-31-9-18 0 0,0 1 1 0 0,-1 1-1 0 0,1 1 1 0 0,28 14-1 0 0,-35-16 0 0 0,0 0-1 0 0,1-1 0 0 0,-1 0 1 0 0,1-1-1 0 0,0 0 0 0 0,0-1 1 0 0,0 0-1 0 0,16-1 0 0 0,11 2-19 0 0,-12-1 77 0 0,39-3-1 0 0,-4-1 4 0 0,-27 3-5 0 0,54-6 0 0 0,-79 5-49 0 0,-1 0-1 0 0,1 1 1 0 0,-1 1-1 0 0,11 1 1 0 0,25 0 40 0 0,-6-1-29 0 0,-30 0-18 0 0,0-1 0 0 0,0 0-1 0 0,0 0 1 0 0,9-2-1 0 0,-7 1 4 0 0,0 0 0 0 0,0 1 0 0 0,0 0 0 0 0,0 1 0 0 0,19 3 0 0 0,-19-2-1 0 0,0 0 1 0 0,1-1-1 0 0,-1-1 0 0 0,1 1 1 0 0,13-3-1 0 0,73-10 198 0 0,-91 11-191 0 0,0 1 0 0 0,0 0 0 0 0,0 0 0 0 0,11 2 0 0 0,9 0 38 0 0,-12-3 8 0 0,-8 1-42 0 0,0 0 0 0 0,0 0-1 0 0,0 0 1 0 0,0 1 0 0 0,7 1 0 0 0,-13-2-21 0 0,1 1 0 0 0,-1-1 0 0 0,1 0 0 0 0,-1 1 0 0 0,1-1 0 0 0,-1 1 0 0 0,1-1 0 0 0,-1 1 0 0 0,0-1 0 0 0,1 1 0 0 0,-1-1 0 0 0,0 1 0 0 0,1-1 0 0 0,-1 1 0 0 0,0-1 0 0 0,0 1 0 0 0,1-1 0 0 0,-1 1 0 0 0,0 0 0 0 0,0-1 0 0 0,0 1 0 0 0,0-1 0 0 0,0 1 0 0 0,0 0 0 0 0,0-1 0 0 0,0 1 0 0 0,0 0 0 0 0,0-1 0 0 0,0 1 0 0 0,-1-1 0 0 0,1 1 0 0 0,0-1 0 0 0,-1 2 0 0 0,-8 21 0 0 0,9-22 0 0 0,-52 105-1257 0 0,34-74 26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4:51.700"/>
    </inkml:context>
    <inkml:brush xml:id="br0">
      <inkml:brushProperty name="width" value="0.1" units="cm"/>
      <inkml:brushProperty name="height" value="0.1" units="cm"/>
      <inkml:brushProperty name="color" value="#F4F91B"/>
    </inkml:brush>
  </inkml:definitions>
  <inkml:trace contextRef="#ctx0" brushRef="#br0">1 0 431 0 0,'3'0'0'0'0,"-1"0"0"0"0,2 0 0 0 0,-2 0 0 0 0,0 0 0 0 0,-1 2 0 0 0,1-2 0 0 0,0 2 0 0 0,4 0 0 0 0,-1 0 0 0 0,1 0 0 0 0,-1 1 0 0 0,-1-1 0 0 0,0 2 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4:55.289"/>
    </inkml:context>
    <inkml:brush xml:id="br0">
      <inkml:brushProperty name="width" value="0.1" units="cm"/>
      <inkml:brushProperty name="height" value="0.1" units="cm"/>
      <inkml:brushProperty name="color" value="#F4F91B"/>
    </inkml:brush>
  </inkml:definitions>
  <inkml:trace contextRef="#ctx0" brushRef="#br0">1 51 3423 0 0,'0'-1'27'0'0,"0"0"-1"0"0,1-1 0 0 0,-1 1 1 0 0,1 0-1 0 0,-1 0 0 0 0,1 0 1 0 0,-1 0-1 0 0,1-1 0 0 0,0 1 1 0 0,0 0-1 0 0,-1 0 0 0 0,1 0 1 0 0,0 0-1 0 0,0 1 0 0 0,0-1 1 0 0,0 0-1 0 0,0 0 0 0 0,0 0 1 0 0,0 1-1 0 0,0-1 0 0 0,1 1 1 0 0,-1-1-1 0 0,0 1 0 0 0,0-1 1 0 0,2 0-1 0 0,41-10 360 0 0,-26 7-241 0 0,-3 1 160 0 0,0 1 0 0 0,26-1 0 0 0,-22 2 75 0 0,68-2 181 0 0,120 14-1 0 0,-64-2-112 0 0,-142-9-445 0 0,103 4 519 0 0,131-10 0 0 0,-166 3-304 0 0,-1 3 0 0 0,121 16 0 0 0,-61-3-71 0 0,129 17-45 0 0,-150-15-76 0 0,16 8 48 0 0,-24-4-76 0 0,44 10 2 0 0,-79-14 0 0 0,103 9 0 0 0,84-7 128 0 0,-114-17-64 0 0,-7-16 202 0 0,-30 2-52 0 0,6-1 128 0 0,-80 10-329 0 0,-14 2 57 0 0,0 0 0 0 0,0-1 0 0 0,0-1 0 0 0,13-6 1 0 0,-13 5 44 0 0,0 1 0 0 0,0 0 0 0 0,20-5 0 0 0,-31 10-112 0 0,0 0 1 0 0,0 0-1 0 0,1 0 1 0 0,-1 0-1 0 0,0 0 1 0 0,0 1-1 0 0,1-1 1 0 0,-1 0-1 0 0,0 1 1 0 0,0-1-1 0 0,0 0 1 0 0,1 1-1 0 0,-1-1 0 0 0,0 1 1 0 0,0 0-1 0 0,0-1 1 0 0,0 1-1 0 0,0 0 1 0 0,0 0-1 0 0,0 0 1 0 0,0 0-1 0 0,0 0 1 0 0,-1-1-1 0 0,1 2 1 0 0,0-1-1 0 0,0 0 1 0 0,-1 0-1 0 0,1 0 1 0 0,-1 0-1 0 0,1 0 1 0 0,-1 0-1 0 0,1 1 1 0 0,-1 0-1 0 0,3 8-82 0 0,-1-1 0 0 0,0 1-1 0 0,2 13 1 0 0,-3-11-66 0 0,2 8-398 0 0,0 0-152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4:56.934"/>
    </inkml:context>
    <inkml:brush xml:id="br0">
      <inkml:brushProperty name="width" value="0.1" units="cm"/>
      <inkml:brushProperty name="height" value="0.1" units="cm"/>
      <inkml:brushProperty name="color" value="#F4F91B"/>
    </inkml:brush>
  </inkml:definitions>
  <inkml:trace contextRef="#ctx0" brushRef="#br0">13 64 919 0 0,'-1'-1'231'0'0,"0"0"0"0"0,0 0 0 0 0,-1 0 0 0 0,2 0 0 0 0,-1 0 0 0 0,0 0 0 0 0,0-1 0 0 0,0 1 0 0 0,1 0 0 0 0,-1-1 0 0 0,0 1-1 0 0,1 0 1 0 0,-1-2 0 0 0,1 2-178 0 0,0 1-1 0 0,0 0 1 0 0,0-1-1 0 0,0 1 1 0 0,0 0-1 0 0,0-1 1 0 0,0 1-1 0 0,0 0 1 0 0,1-1-1 0 0,-1 1 1 0 0,0 0-1 0 0,0-1 0 0 0,0 1 1 0 0,0 0-1 0 0,1 0 1 0 0,-1-1-1 0 0,0 1 1 0 0,0 0-1 0 0,1 0 1 0 0,-1-1-1 0 0,0 1 1 0 0,1 0-1 0 0,-1 0 1 0 0,16-4 546 0 0,16 2-295 0 0,1 1-1 0 0,52 7 1 0 0,-8 0-247 0 0,43-7 282 0 0,139-19-1 0 0,6-1 195 0 0,-221 20-489 0 0,297 3 386 0 0,-339-2-429 0 0,77 7 183 0 0,80 17-1 0 0,-69-7 89 0 0,115 5 0 0 0,-56-5-105 0 0,-59-6-88 0 0,101 20 20 0 0,-39-5-60 0 0,13-12 53 0 0,10 2 8 0 0,148 15 31 0 0,-244-32-42 0 0,128-20 0 0 0,-82 6-35 0 0,-47 11 14 0 0,97 7 0 0 0,-40 1-23 0 0,-70-4-31 0 0,88-2 36 0 0,-108-1-46 0 0,25-1 26 0 0,112 5 0 0 0,-113 3-8 0 0,0-3-1 0 0,89-11 0 0 0,-5-8 4 0 0,162-9 68 0 0,-304 27-118 0 0,-2 0 59 0 0,0 0 0 0 0,0 0 1 0 0,15 3-1 0 0,-22-2-42 0 0,0-1-1 0 0,0 1 1 0 0,-1-1 0 0 0,1 1-1 0 0,0-1 1 0 0,0 1 0 0 0,-1 0-1 0 0,1 0 1 0 0,-1 0 0 0 0,1 0-1 0 0,-1 0 1 0 0,1 0 0 0 0,-1 0-1 0 0,0 1 1 0 0,0-1 0 0 0,1 0-1 0 0,-1 1 1 0 0,0-1 0 0 0,0 1-1 0 0,0-1 1 0 0,0 1 0 0 0,-1 0-1 0 0,1-1 1 0 0,0 3 0 0 0,0 4-334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5:33.265"/>
    </inkml:context>
    <inkml:brush xml:id="br0">
      <inkml:brushProperty name="width" value="0.1" units="cm"/>
      <inkml:brushProperty name="height" value="0.1" units="cm"/>
      <inkml:brushProperty name="color" value="#F4F91B"/>
    </inkml:brush>
  </inkml:definitions>
  <inkml:trace contextRef="#ctx0" brushRef="#br0">1 63 919 0 0,'22'-9'80'0'0,"4"-2"-80"0"0,0 0 0 0 0,-8 3 0 0 0,-5 5 128 0 0,-1 1 16 0 0,2 0 0 0 0,12-2 0 0 0,11-1-48 0 0,14-3-16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5:34.168"/>
    </inkml:context>
    <inkml:brush xml:id="br0">
      <inkml:brushProperty name="width" value="0.1" units="cm"/>
      <inkml:brushProperty name="height" value="0.1" units="cm"/>
      <inkml:brushProperty name="color" value="#F4F91B"/>
    </inkml:brush>
  </inkml:definitions>
  <inkml:trace contextRef="#ctx0" brushRef="#br0">1 39 1351 0 0,'3'-15'0'0'0,"-3"4"120"0"0,4 4-120 0 0,0 3 0 0 0,-2 2 0 0 0,-1 2 0 0 0,1 0 72 0 0,4 0-8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5:35.285"/>
    </inkml:context>
    <inkml:brush xml:id="br0">
      <inkml:brushProperty name="width" value="0.1" units="cm"/>
      <inkml:brushProperty name="height" value="0.1" units="cm"/>
      <inkml:brushProperty name="color" value="#F4F91B"/>
    </inkml:brush>
  </inkml:definitions>
  <inkml:trace contextRef="#ctx0" brushRef="#br0">0 30 1783 0 0,'10'-5'0'0'0,"-1"-4"72"0"0,2-1-72 0 0,-4 5 96 0 0,-1 7-96 0 0,-2-2 0 0 0,1 0 0 0 0,5-2 0 0 0</inkml:trace>
  <inkml:trace contextRef="#ctx0" brushRef="#br0" timeOffset="1">1831 123 4143 0 0,'9'-28'184'0'0,"-3"12"40"0"0,1 4-224 0 0,-3 5 0 0 0</inkml:trace>
  <inkml:trace contextRef="#ctx0" brushRef="#br0" timeOffset="2">2625 169 1839 0 0,'4'-14'80'0'0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5:48.509"/>
    </inkml:context>
    <inkml:brush xml:id="br0">
      <inkml:brushProperty name="width" value="0.1" units="cm"/>
      <inkml:brushProperty name="height" value="0.1" units="cm"/>
      <inkml:brushProperty name="color" value="#F4F91B"/>
    </inkml:brush>
  </inkml:definitions>
  <inkml:trace contextRef="#ctx0" brushRef="#br0">134 38 919 0 0,'-18'-2'856'0'0,"1"1"0"0"0,0 1 0 0 0,0 0 0 0 0,0 1 0 0 0,-25 5 0 0 0,42-6-823 0 0,0 0 0 0 0,0 0 0 0 0,0 0-1 0 0,0 0 1 0 0,0 0 0 0 0,-1 0-1 0 0,1 0 1 0 0,0 1 0 0 0,0-1 0 0 0,0 0-1 0 0,0 0 1 0 0,0 0 0 0 0,0 0-1 0 0,-1 0 1 0 0,1 0 0 0 0,0 0 0 0 0,0 0-1 0 0,0 0 1 0 0,0 0 0 0 0,0 0 0 0 0,0 0-1 0 0,-1 0 1 0 0,1 0 0 0 0,0 0-1 0 0,0 0 1 0 0,0 0 0 0 0,0 0 0 0 0,0 0-1 0 0,0 0 1 0 0,-1-1 0 0 0,1 1-1 0 0,0 0 1 0 0,0 0 0 0 0,0 0 0 0 0,0 0-1 0 0,0 0 1 0 0,0 0 0 0 0,0 0 0 0 0,0 0-1 0 0,-1 0 1 0 0,1 0 0 0 0,0-1-1 0 0,0 1 1 0 0,0 0 0 0 0,0 0 0 0 0,0 0-1 0 0,0 0 1 0 0,0 0 0 0 0,0 0-1 0 0,0-1 1 0 0,0 1 0 0 0,0 0 0 0 0,0 0-1 0 0,0 0 1 0 0,0 0 0 0 0,0 0-1 0 0,0 0 1 0 0,0-1 0 0 0,0 1 0 0 0,0 0-1 0 0,0 0 1 0 0,0 0 0 0 0,0 0 0 0 0,0 0-1 0 0,0 0 1 0 0,0-1 0 0 0,0 1-1 0 0,0 0 1 0 0,1 0 0 0 0,10-13 1260 0 0,20-10 430 0 0,-30 23-1649 0 0,0-1 0 0 0,0 1 1 0 0,0 0-1 0 0,0 0 0 0 0,-1 0 0 0 0,1 0 1 0 0,0 0-1 0 0,0 0 0 0 0,0 0 1 0 0,0 0-1 0 0,-1 0 0 0 0,1 0 0 0 0,0 0 1 0 0,0 0-1 0 0,0 1 0 0 0,-1-1 0 0 0,1 0 1 0 0,0 1-1 0 0,1 0 0 0 0,-1-1-13 0 0,-1 1-1 0 0,1-1 1 0 0,0 0-1 0 0,0 1 1 0 0,0-1 0 0 0,0 0-1 0 0,0 0 1 0 0,0 1-1 0 0,0-1 1 0 0,0 0 0 0 0,0 0-1 0 0,0 0 1 0 0,1 0-1 0 0,5 0 91 0 0,0 0-1 0 0,-1 1 0 0 0,1 0 1 0 0,0 0-1 0 0,-1 0 1 0 0,1 1-1 0 0,0 0 0 0 0,-1 1 1 0 0,8 3-1 0 0,2 3 18 0 0,-14-8-152 0 0,0 0 1 0 0,0 1-1 0 0,0-1 1 0 0,0 0-1 0 0,0 0 1 0 0,0 0 0 0 0,0-1-1 0 0,0 1 1 0 0,0-1-1 0 0,0 1 1 0 0,1-1-1 0 0,-1 1 1 0 0,0-1-1 0 0,0 0 1 0 0,3 0-1 0 0,192-11 1867 0 0,-139 7-1726 0 0,-41 2-50 0 0,1 0 0 0 0,24 2-1 0 0,-21 1-12 0 0,-17-2-61 0 0,1 1 0 0 0,0 0 0 0 0,0 1-1 0 0,-1-1 1 0 0,8 3 0 0 0,88 17 492 0 0,-87-17-458 0 0,1 0 1 0 0,25 1-1 0 0,16 3 57 0 0,-40-5-28 0 0,0 0 0 0 0,0-1 0 0 0,0-1 0 0 0,1-1 0 0 0,-1 0 0 0 0,27-5 0 0 0,-24 3 21 0 0,0 1 1 0 0,1 1-1 0 0,-1 1 1 0 0,32 3 0 0 0,-26-1-88 0 0,-7-1 11 0 0,34-4-1 0 0,-1-1 19 0 0,39-6 125 0 0,-4 4-28 0 0,-40 6-89 0 0,-13-1 70 0 0,0 1 0 0 0,41 7 0 0 0,93 8 61 0 0,-135-14-186 0 0,-14 0-11 0 0,110 11 33 0 0,-110-10-29 0 0,-1 2 0 0 0,0 0 0 0 0,0 0 0 0 0,0 2-1 0 0,25 12 1 0 0,-29-12-2 0 0,0-1-1 0 0,1 0 0 0 0,-1 0 0 0 0,1-1 1 0 0,1-1-1 0 0,-1-1 0 0 0,19 2 1 0 0,8-2 13 0 0,45-4 0 0 0,17 1-3 0 0,9-3 25 0 0,-23 1-12 0 0,-34 1 6 0 0,0-1 0 0 0,0-3 0 0 0,93-22 0 0 0,-11 2 32 0 0,70 9-64 0 0,-162 15 0 0 0,-8 1 34 0 0,39 6 1 0 0,-27-2-40 0 0,-9-2 6 0 0,-21-1 2 0 0,1 1 1 0 0,34 7 0 0 0,-41-6 26 0 0,1-1 0 0 0,-1 0-1 0 0,17-1 1 0 0,-14 0 3 0 0,28 3 0 0 0,-28-1-18 0 0,0 0 0 0 0,0-1 0 0 0,1-1 0 0 0,28-3 0 0 0,110-14 215 0 0,-115 13-192 0 0,-10 3 47 0 0,-1 1 0 0 0,38 5 0 0 0,21 1-13 0 0,63 5 237 0 0,-148-11-309 0 0,25 3 21 0 0,-4-1 33 0 0,33 7-1 0 0,-44-5-2 0 0,0-2 0 0 0,1 0 0 0 0,-1 0 0 0 0,1-1 0 0 0,0-1 0 0 0,-1 0 0 0 0,21-2 0 0 0,15-6 408 0 0,-48 8-455 0 0,1 0-1 0 0,-1 0 1 0 0,0 0 0 0 0,0 0 0 0 0,0 0 0 0 0,0 1-1 0 0,1-1 1 0 0,-1 0 0 0 0,0 0 0 0 0,0 0-1 0 0,0 0 1 0 0,0 0 0 0 0,1 0 0 0 0,-1 0 0 0 0,0 0-1 0 0,0 1 1 0 0,0-1 0 0 0,0 0 0 0 0,0 0 0 0 0,0 0-1 0 0,1 0 1 0 0,-1 0 0 0 0,0 1 0 0 0,0-1-1 0 0,0 0 1 0 0,0 0 0 0 0,0 0 0 0 0,0 0 0 0 0,0 1-1 0 0,0-1 1 0 0,0 0 0 0 0,0 0 0 0 0,0 0-1 0 0,0 1 1 0 0,0-1 0 0 0,0 0 0 0 0,0 0 0 0 0,0 0-1 0 0,0 0 1 0 0,0 1 0 0 0,0-1 0 0 0,0 0 0 0 0,0 0-1 0 0,0 0 1 0 0,0 1 0 0 0,0-1 0 0 0,-1 0-1 0 0,1 0 1 0 0,-3 15-16 0 0,2-11 20 0 0,-17 64-3123 0 0,8-35-2271 0 0,1 1-1465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6:14.813"/>
    </inkml:context>
    <inkml:brush xml:id="br0">
      <inkml:brushProperty name="width" value="0.1" units="cm"/>
      <inkml:brushProperty name="height" value="0.1" units="cm"/>
      <inkml:brushProperty name="color" value="#F4F91B"/>
    </inkml:brush>
  </inkml:definitions>
  <inkml:trace contextRef="#ctx0" brushRef="#br0">1 134 4431 0 0,'0'0'200'0'0,"1"-2"-67"0"0,0 0-1 0 0,0 0 0 0 0,1 0 1 0 0,-1 1-1 0 0,0-1 0 0 0,1 1 1 0 0,-1-1-1 0 0,1 1 0 0 0,0-1 0 0 0,-1 1 1 0 0,1 0-1 0 0,0 0 0 0 0,0 0 1 0 0,3-2-1 0 0,2-1 79 0 0,-3 2 40 0 0,-1 1-1 0 0,1-1 0 0 0,-1 1 0 0 0,1 0 0 0 0,-1 0 0 0 0,1 0 0 0 0,0 0 0 0 0,0 0 1 0 0,-1 1-1 0 0,1 0 0 0 0,0 0 0 0 0,0 0 0 0 0,-1 0 0 0 0,1 1 0 0 0,0-1 1 0 0,0 1-1 0 0,-1 0 0 0 0,7 2 0 0 0,9 2 1111 0 0,-13-5-1237 0 0,0 0 0 0 0,0 0 0 0 0,0-1 0 0 0,0 0 0 0 0,1 0 1 0 0,-1 0-1 0 0,0-1 0 0 0,-1 0 0 0 0,10-4 0 0 0,10-3 344 0 0,-8 5 9 0 0,0 0 1 0 0,19-3-1 0 0,-18 5-360 0 0,-17 2-96 0 0,1-1 1 0 0,0 1-1 0 0,-1 0 0 0 0,1-1 0 0 0,-1 1 1 0 0,1 0-1 0 0,0 0 0 0 0,-1 0 0 0 0,1 0 0 0 0,0 1 1 0 0,-1-1-1 0 0,1 0 0 0 0,0 1 0 0 0,-1-1 0 0 0,1 1 1 0 0,-1 0-1 0 0,1-1 0 0 0,-1 1 0 0 0,1 0 0 0 0,-1 0 1 0 0,0 0-1 0 0,2 1 0 0 0,3 2 107 0 0,-2-1-30 0 0,1-1 0 0 0,-1 0 0 0 0,1-1 0 0 0,-1 1 0 0 0,1-1 1 0 0,0 0-1 0 0,0 0 0 0 0,0 0 0 0 0,0-1 0 0 0,0 1 0 0 0,-1-1 0 0 0,7-1 0 0 0,4-1-197 0 0,1-1 0 0 0,22-7 0 0 0,-27 6 92 0 0,0 1 0 0 0,0 1 0 0 0,0-1 0 0 0,0 2-1 0 0,0 0 1 0 0,22 0 0 0 0,-16 3 58 0 0,-1-1 0 0 0,1-1-1 0 0,-1 0 1 0 0,0-1 0 0 0,1-1-1 0 0,-1 0 1 0 0,18-6 0 0 0,22-8 34 0 0,-53 16-32 0 0,11-4 1 0 0,41-8-33 0 0,-41 9 32 0 0,0 2 1 0 0,44-4-44 0 0,-41 3 10 0 0,-14 2-72 0 0,28 3 434 0 0,45 0-372 0 0,19-5 1 0 0,-63 1 2 0 0,76-7 38 0 0,-91 6-26 0 0,0 1 1 0 0,0 0 0 0 0,1 1-1 0 0,33 6 1 0 0,-33-5 17 0 0,45 6-15 0 0,-47-6 129 0 0,-3 1-92 0 0,41 5 5 0 0,-41-5 334 0 0,2-1-294 0 0,77 0 418 0 0,-21 1-341 0 0,-60 2-144 0 0,35 14-121 0 0,-34-14-59 0 0,-10 12 6 0 0,-2-14 120 0 0,1 0-1 0 0,-1 0 1 0 0,1-1-1 0 0,-1 1 1 0 0,0 0-1 0 0,0 0 1 0 0,0 0 0 0 0,0 0-1 0 0,0 0 1 0 0,-1 0-1 0 0,1 0 1 0 0,0-1-1 0 0,-1 1 1 0 0,0 2-1 0 0,-4 4 12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02.716"/>
    </inkml:context>
    <inkml:brush xml:id="br0">
      <inkml:brushProperty name="width" value="0.1" units="cm"/>
      <inkml:brushProperty name="height" value="0.1" units="cm"/>
      <inkml:brushProperty name="color" value="#E71224"/>
    </inkml:brush>
  </inkml:definitions>
  <inkml:trace contextRef="#ctx0" brushRef="#br0">4575 175 4607 0 0,'-10'-1'512'0'0,"0"0"-1"0"0,1 1 1 0 0,-1 0-1 0 0,0 1 1 0 0,-13 2-1 0 0,-8 0-429 0 0,-38 3 619 0 0,0-4 0 0 0,-1-3 0 0 0,-120-17 0 0 0,4-23 1736 0 0,99 20-1570 0 0,58 15-712 0 0,-1 1-1 0 0,0 2 1 0 0,0 0 0 0 0,-54 5 0 0 0,38 2-235 0 0,0 3 1 0 0,-64 17 0 0 0,50-8-897 0 0,-2-1-307 0 0</inkml:trace>
  <inkml:trace contextRef="#ctx0" brushRef="#br0" timeOffset="1">2750 126 7831 0 0,'-5'-5'463'0'0,"0"0"0"0"0,0 1 0 0 0,-1-1 0 0 0,1 1 0 0 0,-1 0 0 0 0,0 0 0 0 0,0 1 0 0 0,-13-6 0 0 0,-55-16 705 0 0,68 23-1160 0 0,-66-14 374 0 0,-1 2 0 0 0,-105-5-1 0 0,134 15-755 0 0,-1 2 0 0 0,1 2 0 0 0,0 2-1 0 0,0 2 1 0 0,-73 16 0 0 0,64-6-765 0 0</inkml:trace>
  <inkml:trace contextRef="#ctx0" brushRef="#br0" timeOffset="2">1436 138 7567 0 0,'-1'-3'160'0'0,"-1"0"-1"0"0,0 0 1 0 0,-1 0-1 0 0,1 1 0 0 0,0-1 1 0 0,-1 1-1 0 0,0 0 1 0 0,1-1-1 0 0,-1 1 0 0 0,0 1 1 0 0,0-1-1 0 0,-5-2 0 0 0,1 1 249 0 0,0 1-1 0 0,-1 0 0 0 0,1 0 0 0 0,-15-1 0 0 0,-29-1 257 0 0,-81 5 0 0 0,-28-2-340 0 0,-20-17 279 0 0,-30-3 38 0 0,152 18-521 0 0,-96 7 0 0 0,-94 28-470 0 0,203-25-204 0 0,-11 2-2838 0 0,3 2-1124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6:16.715"/>
    </inkml:context>
    <inkml:brush xml:id="br0">
      <inkml:brushProperty name="width" value="0.1" units="cm"/>
      <inkml:brushProperty name="height" value="0.1" units="cm"/>
      <inkml:brushProperty name="color" value="#F4F91B"/>
    </inkml:brush>
  </inkml:definitions>
  <inkml:trace contextRef="#ctx0" brushRef="#br0">16 183 5063 0 0,'0'0'23'0'0,"-1"0"0"0"0,0-1-1 0 0,0 1 1 0 0,1 0 0 0 0,-1 0-1 0 0,0 0 1 0 0,0 1-1 0 0,0-1 1 0 0,1 0 0 0 0,-1 0-1 0 0,0 0 1 0 0,0 0 0 0 0,1 1-1 0 0,-1-1 1 0 0,0 0 0 0 0,1 1-1 0 0,-1-1 1 0 0,0 1-1 0 0,0 0 1 0 0,1-1 67 0 0,0 1 0 0 0,0-1 0 0 0,0 0 0 0 0,0 1 0 0 0,0-1 0 0 0,0 1 0 0 0,0-1 0 0 0,1 0 0 0 0,-1 1 0 0 0,0-1 0 0 0,0 1 0 0 0,0-1 0 0 0,1 0 0 0 0,-1 1 0 0 0,0-1 0 0 0,0 0 0 0 0,1 1 0 0 0,-1-1 0 0 0,0 0 0 0 0,1 0 0 0 0,-1 1 0 0 0,0-1 0 0 0,1 0 0 0 0,-1 1 0 0 0,31 16 2523 0 0,-23-15-2564 0 0,0 1-1 0 0,0-1 1 0 0,0-1-1 0 0,0 1 1 0 0,0-1-1 0 0,0-1 1 0 0,0 1-1 0 0,0-1 1 0 0,1-1 0 0 0,-1 0-1 0 0,0 0 1 0 0,0 0-1 0 0,0-1 1 0 0,0 0-1 0 0,-1-1 1 0 0,1 0-1 0 0,10-5 1 0 0,15-6 177 0 0,1 1 0 0 0,1 1 0 0 0,0 3 0 0 0,43-8 0 0 0,-51 12 105 0 0,-6 1-16 0 0,1 0 0 0 0,-1 2 1 0 0,44 0-1 0 0,-9 3 177 0 0,-1-3-1 0 0,68-10 0 0 0,-69 6-301 0 0,116-19 246 0 0,-66 8-216 0 0,38-8 118 0 0,7-1-132 0 0,-79 20-21 0 0,0 3 0 0 0,119 12 0 0 0,-168-7-51 0 0,-1 1 1 0 0,1 1-1 0 0,-1 1 0 0 0,28 11 1 0 0,75 38 218 0 0,-86-36-271 0 0,-25-14-41 0 0,-1-1 1 0 0,1 0-1 0 0,0-1 1 0 0,0 0-1 0 0,24 1 1 0 0,19 3 35 0 0,-5 5 225 0 0,73 25-1 0 0,-111-33-242 0 0,0 0-1 0 0,0-1 1 0 0,1 0 0 0 0,-1 0-1 0 0,13-2 1 0 0,-11 1-35 0 0,-1 0 1 0 0,1 0-1 0 0,22 6 0 0 0,-2 2 59 0 0,0-2 0 0 0,1-1-1 0 0,0-2 1 0 0,57 0 0 0 0,139 4 599 0 0,-206-6-636 0 0,49 4-5 0 0,-39-2 90 0 0,65-1-1 0 0,-56-4 20 0 0,1 3 0 0 0,0 2 0 0 0,44 9 0 0 0,-31-4 78 0 0,-27-6-36 0 0,38-1-1 0 0,-47-3-1013 0 0,1 2 0 0 0,-1 0 0 0 0,0 1 1 0 0,26 7-1 0 0,-31-4-900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6:20.327"/>
    </inkml:context>
    <inkml:brush xml:id="br0">
      <inkml:brushProperty name="width" value="0.1" units="cm"/>
      <inkml:brushProperty name="height" value="0.1" units="cm"/>
      <inkml:brushProperty name="color" value="#F4F91B"/>
    </inkml:brush>
  </inkml:definitions>
  <inkml:trace contextRef="#ctx0" brushRef="#br0">1 152 455 0 0,'0'0'225'0'0,"1"0"-1"0"0,0 1 1 0 0,-1-1-1 0 0,1 0 0 0 0,0 0 1 0 0,-1 0-1 0 0,1 0 0 0 0,0 0 1 0 0,0 0-1 0 0,-1 0 0 0 0,1 0 1 0 0,0 0-1 0 0,-1 0 1 0 0,1 0-1 0 0,0 0 0 0 0,0-1 1 0 0,-1 1-1 0 0,1 0 0 0 0,0 0 1 0 0,-1-1-1 0 0,2 0 0 0 0,19-6 339 0 0,2-2 411 0 0,42-10 0 0 0,-6 2 162 0 0,118-28 377 0 0,-84 23-1049 0 0,-42 12-80 0 0,1 3 0 0 0,-1 2 0 0 0,74 1 0 0 0,-76 2-185 0 0,-37 1-96 0 0,0 0-1 0 0,0 1 0 0 0,0 0 1 0 0,0 1-1 0 0,0 0 0 0 0,0 1 1 0 0,0 0-1 0 0,17 6 0 0 0,-4 1 39 0 0,0-1-1 0 0,1-1 1 0 0,53 7-1 0 0,81-6 322 0 0,144 9 530 0 0,-108-6-629 0 0,-102-8-246 0 0,46-2-32 0 0,37 2 20 0 0,-84-3-53 0 0,-40-1 249 0 0,27 5 683 0 0,-50-2-1448 0 0,55-2 1 0 0,-79 0 482 0 0,27-3 41 0 0,-1 1 1 0 0,36 4-1 0 0,-57-1-22 0 0,1 1-1 0 0,-1 1 1 0 0,0 0-1 0 0,0 1 1 0 0,19 8-1 0 0,-6-2 29 0 0,-2-2-16 0 0,0-1 0 0 0,1-1 0 0 0,45 6 0 0 0,19-6 802 0 0,-39-3-965 0 0,1-1 0 0 0,-1-3 0 0 0,57-8 0 0 0,-69 6 152 0 0,68 2 1 0 0,-3 1-2 0 0,-17-3-38 0 0,79-9 0 0 0,27-14 0 0 0,-163 24 0 0 0,0 2 0 0 0,35 3 0 0 0,7 0 0 0 0,41-7 14 0 0,44 1 26 0 0,-10 18-30 0 0,-138-15-1 0 0,0 1 1 0 0,0 0-1 0 0,0 0 0 0 0,0 1 0 0 0,0 0 0 0 0,8 3 0 0 0,-14-5-11 0 0,0 0 0 0 0,0 0 0 0 0,1 1 0 0 0,-1-1 0 0 0,0 0 0 0 0,0 0 0 0 0,1 0 0 0 0,-1 0 0 0 0,0 0 0 0 0,0 0 0 0 0,0 1 0 0 0,1-1 0 0 0,-1 0 0 0 0,0 0 0 0 0,0 0 0 0 0,0 0 0 0 0,0 1 0 0 0,1-1-1 0 0,-1 0 1 0 0,0 0 0 0 0,0 1 0 0 0,0-1 0 0 0,0 0 0 0 0,0 0 0 0 0,0 1 0 0 0,0-1 0 0 0,0 0 0 0 0,1 0 0 0 0,-1 1 0 0 0,0-1 0 0 0,0 0 0 0 0,0 0 0 0 0,0 1 0 0 0,0-1 0 0 0,-1 0 0 0 0,1 0 0 0 0,0 1 0 0 0,0-1 0 0 0,0 0 0 0 0,0 0 0 0 0,0 1 0 0 0,0-1 0 0 0,0 0 0 0 0,0 0-1 0 0,0 0 1 0 0,-1 1 0 0 0,1-1 0 0 0,0 0 0 0 0,0 0 0 0 0,0 0 0 0 0,-1 1 0 0 0,1-1 0 0 0,0 0 0 0 0,0 0 0 0 0,0 0 0 0 0,-1 0 0 0 0,1 0 0 0 0,0 1 0 0 0,0-1 0 0 0,-1 0 0 0 0,1 0 0 0 0,0 0 0 0 0,0 0 0 0 0,-1 0 0 0 0,1 0 0 0 0,0 0 0 0 0,0 0 0 0 0,-1 0 0 0 0,-17 3-1526 0 0,8-5 612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8:53.617"/>
    </inkml:context>
    <inkml:brush xml:id="br0">
      <inkml:brushProperty name="width" value="0.1" units="cm"/>
      <inkml:brushProperty name="height" value="0.1" units="cm"/>
      <inkml:brushProperty name="color" value="#F4F91B"/>
    </inkml:brush>
  </inkml:definitions>
  <inkml:trace contextRef="#ctx0" brushRef="#br0">1 97 1375 0 0,'14'-11'7192'0'0,"-7"24"-6735"0"0,-6-10-470 0 0,1 1 1 0 0,0-1 0 0 0,-1 0-1 0 0,1 0 1 0 0,0 0-1 0 0,1 0 1 0 0,2 3 0 0 0,-2-4 60 0 0,1 0 1 0 0,-1 0-1 0 0,1-1 0 0 0,0 1 1 0 0,-1-1-1 0 0,1 0 1 0 0,0 0-1 0 0,0-1 0 0 0,0 1 1 0 0,0-1-1 0 0,0 0 1 0 0,-1 1-1 0 0,6-2 0 0 0,6-1 226 0 0,1 0 0 0 0,16-6 1 0 0,5-1 227 0 0,97-9 466 0 0,-92 10-631 0 0,-1-2 0 0 0,-1-1 0 0 0,62-27 0 0 0,-74 28-125 0 0,-21 7-175 0 0,0 1-1 0 0,0 0 0 0 0,1 1 0 0 0,-1-1 1 0 0,1 1-1 0 0,0 1 0 0 0,13 0 0 0 0,1 2 10 0 0,29 7 1 0 0,-35-5-42 0 0,1-2 0 0 0,-1 1 0 0 0,1-2 0 0 0,17 0 0 0 0,68-3 70 0 0,-49-1 67 0 0,48-6 175 0 0,49-7 56 0 0,-129 13-326 0 0,0 2 1 0 0,0 1-1 0 0,40 3 0 0 0,-2 1 17 0 0,-22 2-45 0 0,-1-2 0 0 0,1-2-1 0 0,67-4 1 0 0,-80 1 19 0 0,0 1 1 0 0,0 1-1 0 0,0 1 1 0 0,32 6-1 0 0,24 5 15 0 0,-20-13-24 0 0,-45-1-17 0 0,-1 0 0 0 0,28 4-1 0 0,173 26 107 0 0,-41-12-44 0 0,67 1-27 0 0,-120-12-30 0 0,-91-6-4 0 0,-1 0-1 0 0,30-6 1 0 0,33-1 13 0 0,-85 8-18 0 0,0-1 0 0 0,0 1 0 0 0,-1 1 0 0 0,1-1 0 0 0,-1 1 0 0 0,1 0 0 0 0,8 5 0 0 0,3 2 24 0 0,21 13 0 0 0,-11 1-32 0 0,-23-18 0 0 0,0 0 0 0 0,0 0 0 0 0,10 5 0 0 0,-8-5-109 0 0,-1-1-1 0 0,0 1 0 0 0,0 1 0 0 0,0-1 1 0 0,-1 1-1 0 0,1 0 0 0 0,-1 0 0 0 0,-1 1 1 0 0,6 8-1 0 0,-3-4-1249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8:58.610"/>
    </inkml:context>
    <inkml:brush xml:id="br0">
      <inkml:brushProperty name="width" value="0.1" units="cm"/>
      <inkml:brushProperty name="height" value="0.1" units="cm"/>
      <inkml:brushProperty name="color" value="#F4F91B"/>
    </inkml:brush>
  </inkml:definitions>
  <inkml:trace contextRef="#ctx0" brushRef="#br0">1 0 799 0 0,'5'4'0'0'0,"6"-2"0"0"0,2 0 0 0 0,-3 0 72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8:59.590"/>
    </inkml:context>
    <inkml:brush xml:id="br0">
      <inkml:brushProperty name="width" value="0.1" units="cm"/>
      <inkml:brushProperty name="height" value="0.1" units="cm"/>
      <inkml:brushProperty name="color" value="#F4F91B"/>
    </inkml:brush>
  </inkml:definitions>
  <inkml:trace contextRef="#ctx0" brushRef="#br0">0 74 455 0 0,'8'-11'0'0'0,"-1"2"0"0"0,-1 7 0 0 0,-4 0 0 0 0,-1 2 720 0 0,5-2 104 0 0,1-3 16 0 0,6-1 8 0 0,6-5-664 0 0,1 2-184 0 0,3 2 64 0 0,-1-1-1112 0 0,-2 6-216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9:03.811"/>
    </inkml:context>
    <inkml:brush xml:id="br0">
      <inkml:brushProperty name="width" value="0.1" units="cm"/>
      <inkml:brushProperty name="height" value="0.1" units="cm"/>
      <inkml:brushProperty name="color" value="#F4F91B"/>
    </inkml:brush>
  </inkml:definitions>
  <inkml:trace contextRef="#ctx0" brushRef="#br0">7 47 455 0 0,'-6'6'2242'0'0,"5"-2"-708"0"0,7-5-1754 0 0,6-7 1443 0 0,-11 8-1169 0 0,-1-1-1 0 0,1 0 1 0 0,0 1-1 0 0,0-1 1 0 0,0 0-1 0 0,0 1 1 0 0,0-1-1 0 0,0 1 1 0 0,0-1-1 0 0,0 1 1 0 0,0-1-1 0 0,0 1 1 0 0,0 0-1 0 0,0 0 1 0 0,0-1-1 0 0,0 1 1 0 0,0 0-1 0 0,0 0 1 0 0,0 0-1 0 0,1 0 1 0 0,-1 0-1 0 0,0 1 1 0 0,0-1-1 0 0,0 0 1 0 0,0 0-1 0 0,0 1 1 0 0,0-1-1 0 0,0 1 1 0 0,0-1-1 0 0,0 1 1 0 0,2 0-1 0 0,66 31 864 0 0,-65-30-855 0 0,1 0-1 0 0,0 0 0 0 0,0 0 0 0 0,0-1 0 0 0,0 0 0 0 0,0 0 0 0 0,0 0 1 0 0,0-1-1 0 0,1 1 0 0 0,-1-1 0 0 0,0-1 0 0 0,0 1 0 0 0,0-1 0 0 0,7-1 0 0 0,-3 1 77 0 0,0 0 0 0 0,-1 0-1 0 0,1 1 1 0 0,11 1 0 0 0,-8 0-82 0 0,-1 0 0 0 0,1-2 0 0 0,-1 1 1 0 0,1-1-1 0 0,11-3 0 0 0,13-1 97 0 0,157-4 535 0 0,-168 8-519 0 0,0-2 0 0 0,38-8 0 0 0,-13-1-81 0 0,53-9 421 0 0,24 4 35 0 0,-124 17-535 0 0,0 0-1 0 0,0 0 0 0 0,1 0 0 0 0,-1 0 0 0 0,0 0 1 0 0,0 1-1 0 0,0-1 0 0 0,0 1 0 0 0,0 0 0 0 0,0 0 1 0 0,0 0-1 0 0,0 0 0 0 0,0 1 0 0 0,0-1 0 0 0,2 3 1 0 0,18 7 41 0 0,-15-8-19 0 0,-1-1 0 0 0,0-1 0 0 0,13 2 0 0 0,16 3 122 0 0,-23-1-114 0 0,1-1 0 0 0,0-1 0 0 0,0-1 0 0 0,0 0 1 0 0,15 1-1 0 0,-7-2 99 0 0,1 1 1 0 0,-1 1 0 0 0,37 11-1 0 0,-49-13-108 0 0,0 0-1 0 0,0 0 1 0 0,0-1-1 0 0,0 0 0 0 0,16-3 1 0 0,-11 1 39 0 0,122-17 259 0 0,-111 16-308 0 0,-21 1-16 0 0,0 1 0 0 0,1 1 0 0 0,-1-1 1 0 0,0 1-1 0 0,0 0 0 0 0,1 0 0 0 0,-1 0 0 0 0,0 1 1 0 0,0 0-1 0 0,1 0 0 0 0,-1 0 0 0 0,7 3 0 0 0,-1 0 9 0 0,0 0 0 0 0,1-1 0 0 0,-1 0-1 0 0,1-1 1 0 0,0 0 0 0 0,0-1 0 0 0,0 0 0 0 0,-1-1-1 0 0,18-2 1 0 0,-1 0 9 0 0,1 1-1 0 0,55 5 0 0 0,-33 2-21 0 0,75-2 0 0 0,-88-6 64 0 0,1-2 0 0 0,-1-1 0 0 0,48-13 0 0 0,-69 15-40 0 0,0 1 0 0 0,0 0 0 0 0,0 1 0 0 0,0 1 0 0 0,0 1 0 0 0,0 1 0 0 0,24 4 0 0 0,-11-2-12 0 0,32-1 1 0 0,-41-2-6 0 0,0 0 1 0 0,1 1 0 0 0,-1 1 0 0 0,21 5 0 0 0,-25-3-8 0 0,32 2 0 0 0,-17-2 0 0 0,61 3 0 0 0,87 14 0 0 0,-180-22 0 0 0,207 9 64 0 0,-112-11-64 0 0,-58 4 0 0 0,-19-1 0 0 0,0 0 0 0 0,30 7 0 0 0,-38-7 0 0 0,1 1 0 0 0,0-1 0 0 0,0-1 0 0 0,0 0 0 0 0,-1-1 0 0 0,1 0 0 0 0,13-3 0 0 0,-7 2 0 0 0,26-2 0 0 0,-7 9 0 0 0,-31-4 0 0 0,0 0 0 0 0,1 0 0 0 0,-1 0 0 0 0,0-1 0 0 0,1 0 0 0 0,-1 0 0 0 0,0 0 0 0 0,6-1 0 0 0,6-2 8 0 0,0 1 0 0 0,-1 0 0 0 0,1 1 0 0 0,0 1 0 0 0,-1 1 0 0 0,1 1 0 0 0,18 3 0 0 0,51 2-8 0 0,-62-4 0 0 0,0-1 0 0 0,1-1 0 0 0,-1-1 0 0 0,0-1 0 0 0,1-1 0 0 0,27-7 0 0 0,41 0 0 0 0,-61 7 0 0 0,36-7 0 0 0,-49 5 0 0 0,0 2 0 0 0,1-1 0 0 0,-1 2 0 0 0,1 1 0 0 0,29 3 0 0 0,-47-3 3 0 0,0 0-1 0 0,0 0 1 0 0,0 0-1 0 0,0 0 0 0 0,0 0 1 0 0,0-1-1 0 0,0 1 1 0 0,0 0-1 0 0,-1-1 1 0 0,4-1-1 0 0,12-2 153 0 0,-16 5-163 0 0,0-1 0 0 0,-1 1 0 0 0,1 0 1 0 0,0 0-1 0 0,-1-1 0 0 0,1 1 0 0 0,-1 0 0 0 0,1 0 1 0 0,-1 0-1 0 0,1-1 0 0 0,-1 1 0 0 0,1 0 1 0 0,-1 0-1 0 0,0 0 0 0 0,0 0 0 0 0,1 0 1 0 0,-1 0-1 0 0,0 0 0 0 0,0 0 0 0 0,0 0 1 0 0,0 1-1 0 0,1 3-221 0 0,0 5-105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9:08.956"/>
    </inkml:context>
    <inkml:brush xml:id="br0">
      <inkml:brushProperty name="width" value="0.1" units="cm"/>
      <inkml:brushProperty name="height" value="0.1" units="cm"/>
      <inkml:brushProperty name="color" value="#F4F91B"/>
    </inkml:brush>
  </inkml:definitions>
  <inkml:trace contextRef="#ctx0" brushRef="#br0">1 28 2303 0 0,'0'-7'200'0'0,"0"0"-200"0"0,2 1 0 0 0,0 2 0 0 0,1 2 0 0 0,1 1 0 0 0,0 1 64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9:12.868"/>
    </inkml:context>
    <inkml:brush xml:id="br0">
      <inkml:brushProperty name="width" value="0.1" units="cm"/>
      <inkml:brushProperty name="height" value="0.1" units="cm"/>
      <inkml:brushProperty name="color" value="#F4F91B"/>
    </inkml:brush>
  </inkml:definitions>
  <inkml:trace contextRef="#ctx0" brushRef="#br0">0 48 919 0 0,'30'-6'4616'0'0,"-13"7"-3922"0"0,-15-1-638 0 0,0 0-1 0 0,0 0 1 0 0,0 0 0 0 0,0 0 0 0 0,0 0-1 0 0,0 0 1 0 0,0 0 0 0 0,0 1-1 0 0,-1-1 1 0 0,1 1 0 0 0,0 0 0 0 0,0-1-1 0 0,0 1 1 0 0,3 2 0 0 0,-3-2 39 0 0,0 1 0 0 0,1-1 1 0 0,-1 0-1 0 0,1 0 0 0 0,0-1 1 0 0,-1 1-1 0 0,1 0 0 0 0,0-1 1 0 0,4 1-1 0 0,-4-1-12 0 0,0 0-1 0 0,0 0 1 0 0,0 1 0 0 0,0 0-1 0 0,0 0 1 0 0,6 2 0 0 0,-6-2 13 0 0,1 0 0 0 0,0-1 1 0 0,0 1-1 0 0,0-1 1 0 0,0 0-1 0 0,4 0 0 0 0,9-4 303 0 0,30-12 0 0 0,-16 5-239 0 0,-17 6-96 0 0,-11 3-45 0 0,0 1-1 0 0,1-1 1 0 0,-1 1 0 0 0,0 0 0 0 0,1 0 0 0 0,-1 1 0 0 0,1-1 0 0 0,-1 1-1 0 0,1 0 1 0 0,-1-1 0 0 0,1 2 0 0 0,0-1 0 0 0,5 1 0 0 0,55 25 194 0 0,-51-27-147 0 0,-12 0-61 0 0,0 1 0 0 0,0 0 1 0 0,0 0-1 0 0,0 0 0 0 0,1-1 0 0 0,-1 1 0 0 0,0 0 0 0 0,0 0 1 0 0,0 1-1 0 0,0-1 0 0 0,0 0 0 0 0,2 1 0 0 0,9 2 58 0 0,-1 1 1 0 0,1-1-1 0 0,0-1 0 0 0,0 0 0 0 0,22 0 0 0 0,-17 2 16 0 0,-15-4-71 0 0,0 1 0 0 0,0 0 1 0 0,0-1-1 0 0,0 0 1 0 0,0 1-1 0 0,0-1 0 0 0,0 0 1 0 0,0 0-1 0 0,0 0 0 0 0,2 0 1 0 0,9-2 51 0 0,1 1-1 0 0,-1 1 1 0 0,0 0 0 0 0,25 4 0 0 0,-11-1 25 0 0,-10 1-58 0 0,-15-4-23 0 0,0 1-1 0 0,0-1 0 0 0,0 1 0 0 0,0-1 0 0 0,0 0 0 0 0,0 0 0 0 0,1 0 0 0 0,-1 0 1 0 0,0 0-1 0 0,0 0 0 0 0,0 0 0 0 0,0-1 0 0 0,0 1 0 0 0,2-1 0 0 0,24-10 80 0 0,0 1 0 0 0,0 2-1 0 0,48-8 1 0 0,-64 15-51 0 0,-1 0 1 0 0,15 1-1 0 0,9-1 63 0 0,180-18 214 0 0,-189 16-295 0 0,-15 1 6 0 0,1 1 1 0 0,19 1-1 0 0,52-5 33 0 0,-10 4-53 0 0,-48 0 0 0 0,0 1 0 0 0,26 4 0 0 0,-11 0 34 0 0,52-2-1 0 0,1 0-36 0 0,-16-1-1 0 0,23 3 83 0 0,17 1 90 0 0,-83-5-143 0 0,1 2-1 0 0,54 9 0 0 0,-9 8 39 0 0,-68-17-64 0 0,1 0 0 0 0,20 0 0 0 0,11 1 0 0 0,120 23 0 0 0,-149-24 0 0 0,26 0 0 0 0,10 1 0 0 0,12-1 0 0 0,30 3 0 0 0,-45 1 0 0 0,-24-4 0 0 0,0 2 0 0 0,0 0 0 0 0,31 10 0 0 0,-40-9 0 0 0,0-1 0 0 0,-1-1 0 0 0,2 0 0 0 0,-1-1 0 0 0,0-1 0 0 0,0 0 0 0 0,19-2 0 0 0,11-3 0 0 0,48-12 0 0 0,-56 9 0 0 0,-9 1 19 0 0,-21 4-10 0 0,1 0 0 0 0,0 0 0 0 0,0 1 0 0 0,9 0 0 0 0,-12 0 1 0 0,-2 1 20 0 0,0 0 1 0 0,0 0 0 0 0,-1 1-1 0 0,1-1 1 0 0,0 1 0 0 0,5 1-1 0 0,-7-2-20 0 0,-1 0-1 0 0,1 0 1 0 0,-1 0-1 0 0,1 0 1 0 0,-1 0-1 0 0,1 0 1 0 0,0-1-1 0 0,-1 1 1 0 0,1 0-1 0 0,-1 0 1 0 0,1 0-1 0 0,-1 0 1 0 0,1-1-1 0 0,-1 1 1 0 0,1 0-1 0 0,-1 0 1 0 0,1-1-1 0 0,-1 1 1 0 0,1-1-1 0 0,-1 1 1 0 0,0 0-1 0 0,1-1 1 0 0,-1 1-1 0 0,0-1 1 0 0,1 0-1 0 0,0 1 8 0 0,-1-1-1 0 0,1 0 1 0 0,-1 1 0 0 0,1-1 0 0 0,-1 1-1 0 0,1-1 1 0 0,-1 1 0 0 0,1 0-1 0 0,-1-1 1 0 0,1 1 0 0 0,0-1-1 0 0,-1 1 1 0 0,1 0 0 0 0,0 0 0 0 0,-1-1-1 0 0,2 1 1 0 0,-2 0-14 0 0,1 1 1 0 0,-1-1-1 0 0,0 0 1 0 0,1 0-1 0 0,-1 1 0 0 0,0-1 1 0 0,0 1-1 0 0,0-1 1 0 0,1 0-1 0 0,-1 1 1 0 0,0-1-1 0 0,0 0 0 0 0,0 1 1 0 0,0-1-1 0 0,0 1 1 0 0,0-1-1 0 0,0 0 0 0 0,0 1 1 0 0,0-1-1 0 0,0 1 1 0 0,0-1-1 0 0,0 0 1 0 0,0 1-1 0 0,0-1 0 0 0,0 1 1 0 0,0-1-1 0 0,0 0 1 0 0,0 1-1 0 0,-1-1 0 0 0,1 1 1 0 0,0 0 5 0 0,-8 25-1108 0 0,5-17-1982 0 0,-1 4-1249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9:22.384"/>
    </inkml:context>
    <inkml:brush xml:id="br0">
      <inkml:brushProperty name="width" value="0.1" units="cm"/>
      <inkml:brushProperty name="height" value="0.1" units="cm"/>
      <inkml:brushProperty name="color" value="#F4F91B"/>
    </inkml:brush>
  </inkml:definitions>
  <inkml:trace contextRef="#ctx0" brushRef="#br0">20 12 1839 0 0,'-4'-4'160'0'0,"0"0"-160"0"0,0 1 0 0 0,3 3 112 0 0,-1 0 80 0 0,0 0-96 0 0,0 2-96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9:23.969"/>
    </inkml:context>
    <inkml:brush xml:id="br0">
      <inkml:brushProperty name="width" value="0.1" units="cm"/>
      <inkml:brushProperty name="height" value="0.1" units="cm"/>
      <inkml:brushProperty name="color" value="#F4F91B"/>
    </inkml:brush>
  </inkml:definitions>
  <inkml:trace contextRef="#ctx0" brushRef="#br0">5 164 919 0 0,'-4'-11'2536'0'0,"4"11"-2498"0"0,1 1-1 0 0,0-1 0 0 0,0 0 1 0 0,-1 1-1 0 0,1-1 0 0 0,0 0 1 0 0,0 0-1 0 0,0 1 1 0 0,-1-1-1 0 0,1 0 0 0 0,0 0 1 0 0,0 0-1 0 0,0 0 0 0 0,0 0 1 0 0,-1 0-1 0 0,1-1 0 0 0,0 1 1 0 0,0 0-1 0 0,0 0 0 0 0,0 0 1 0 0,-1-1-1 0 0,1 1 0 0 0,0 0 1 0 0,1-2-1 0 0,24-13 882 0 0,-12 6-420 0 0,5 0-68 0 0,-12 5-139 0 0,0 0-1 0 0,0 0 1 0 0,1 1-1 0 0,15-4 0 0 0,45-17 213 0 0,-33 16-360 0 0,0 1-1 0 0,36-1 1 0 0,-11 1-20 0 0,16 3-75 0 0,-21 2 33 0 0,56-14 128 0 0,60-4 46 0 0,-157 19-217 0 0,0 1 1 0 0,16 3-1 0 0,5 0 33 0 0,46 6 2 0 0,18 2-17 0 0,-74-9-50 0 0,19 1 2 0 0,96 10 46 0 0,-124-11-48 0 0,-1-1-1 0 0,1-1 0 0 0,-1 0 0 0 0,22-4 0 0 0,61-15 27 0 0,-94 18-33 0 0,35-7 32 0 0,75-4 0 0 0,-87 11-32 0 0,0 2 0 0 0,-1 1 0 0 0,1 1 0 0 0,-1 1 0 0 0,0 1 0 0 0,29 10 0 0 0,-14-4 0 0 0,45 4 0 0 0,-68-12 0 0 0,165 18 64 0 0,-66-14-64 0 0,134-10 0 0 0,-70-5 54 0 0,-162 7 3 0 0,-15 0-40 0 0,1 1-1 0 0,-1 0 1 0 0,1 0 0 0 0,-1 0 0 0 0,1 0 0 0 0,-1 1 0 0 0,5 1 0 0 0,-8-2-14 0 0,-1 1 0 0 0,1-1 0 0 0,-1 0 0 0 0,1 1 0 0 0,-1-1 0 0 0,1 1 0 0 0,-1 0 0 0 0,0-1 0 0 0,1 1 0 0 0,-1-1 0 0 0,0 1 0 0 0,1 0 0 0 0,-1-1 0 0 0,0 1 0 0 0,0-1 0 0 0,0 1 0 0 0,1 0 0 0 0,-1-1 0 0 0,0 2 0 0 0,2 21 33 0 0,3 4-184 0 0,2-10-2755 0 0,-3-8-212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03.986"/>
    </inkml:context>
    <inkml:brush xml:id="br0">
      <inkml:brushProperty name="width" value="0.1" units="cm"/>
      <inkml:brushProperty name="height" value="0.1" units="cm"/>
      <inkml:brushProperty name="color" value="#E71224"/>
    </inkml:brush>
  </inkml:definitions>
  <inkml:trace contextRef="#ctx0" brushRef="#br0">1317 117 919 0 0,'-17'-10'161'0'0,"-15"-5"43"0"0,6 10 2817 0 0,-35 3-1099 0 0,-67 8-1 0 0,79-3-714 0 0,-1-1-1 0 0,-91-9 0 0 0,45-8 110 0 0,-195-24 918 0 0,184 27-1875 0 0,-165-11-1042 0 0,226 23-367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9:36.785"/>
    </inkml:context>
    <inkml:brush xml:id="br0">
      <inkml:brushProperty name="width" value="0.1" units="cm"/>
      <inkml:brushProperty name="height" value="0.1" units="cm"/>
      <inkml:brushProperty name="color" value="#F4F91B"/>
    </inkml:brush>
  </inkml:definitions>
  <inkml:trace contextRef="#ctx0" brushRef="#br0">12 37 4175 0 0,'-2'-11'184'0'0,"-2"0"40"0"0,0 4-224 0 0,2 3 0 0 0,2 0 0 0 0,4 4 0 0 0,-2 2 0 0 0,0 0 0 0 0,0 0 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7T00:19:38.080"/>
    </inkml:context>
    <inkml:brush xml:id="br0">
      <inkml:brushProperty name="width" value="0.1" units="cm"/>
      <inkml:brushProperty name="height" value="0.1" units="cm"/>
      <inkml:brushProperty name="color" value="#F4F91B"/>
    </inkml:brush>
  </inkml:definitions>
  <inkml:trace contextRef="#ctx0" brushRef="#br0">0 19 4607 0 0,'0'-11'408'0'0,"0"4"-328"0"0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04.736"/>
    </inkml:context>
    <inkml:brush xml:id="br0">
      <inkml:brushProperty name="width" value="0.1" units="cm"/>
      <inkml:brushProperty name="height" value="0.1" units="cm"/>
      <inkml:brushProperty name="color" value="#E71224"/>
    </inkml:brush>
  </inkml:definitions>
  <inkml:trace contextRef="#ctx0" brushRef="#br0">1868 86 3767 0 0,'1'-1'124'0'0,"-1"-1"-1"0"0,1 1 0 0 0,0-1 0 0 0,-1 1 0 0 0,0-1 1 0 0,1 1-1 0 0,-1-1 0 0 0,0 1 0 0 0,0-1 0 0 0,1 1 1 0 0,-1-1-1 0 0,0 0 0 0 0,-1 1 0 0 0,1-1 0 0 0,0 1 0 0 0,0-1 1 0 0,-1 1-1 0 0,1-1 0 0 0,-1 1 0 0 0,1-1 0 0 0,-2-1 1 0 0,0 0 40 0 0,0 0 1 0 0,0 1 0 0 0,0-1 0 0 0,0 1 0 0 0,-1 0 0 0 0,1-1 0 0 0,-1 1-1 0 0,1 0 1 0 0,-1 0 0 0 0,-3-1 0 0 0,-1-1 107 0 0,-1 1 1 0 0,1 0-1 0 0,-1 0 1 0 0,1 0-1 0 0,-1 1 1 0 0,0 0-1 0 0,0 1 1 0 0,-13-1-1 0 0,-7 3 82 0 0,0 1 0 0 0,0 2-1 0 0,-27 6 1 0 0,-81 27 79 0 0,108-29-249 0 0,-13 1 127 0 0,0-1-1 0 0,-1-3 0 0 0,-62 1 1 0 0,-5-6 620 0 0,-142-20 1 0 0,36 2-299 0 0,165 15-629 0 0,-110-5-706 0 0,-193 13 0 0 0,265 3-4748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36:22.164"/>
    </inkml:context>
    <inkml:brush xml:id="br0">
      <inkml:brushProperty name="width" value="0.1" units="cm"/>
      <inkml:brushProperty name="height" value="0.1" units="cm"/>
      <inkml:brushProperty name="color" value="#E71224"/>
    </inkml:brush>
  </inkml:definitions>
  <inkml:trace contextRef="#ctx0" brushRef="#br0">0 286 919 0 0,'2'2'230'0'0,"1"0"-1"0"0,-1 0 0 0 0,0 0 0 0 0,1 0 0 0 0,0 0 0 0 0,-1 0 0 0 0,1-1 0 0 0,0 1 1 0 0,0-1-1 0 0,0 0 0 0 0,0 0 0 0 0,0 0 0 0 0,0 0 0 0 0,0-1 0 0 0,0 1 0 0 0,0-1 0 0 0,0 1 1 0 0,5-1-1 0 0,0-2 177 0 0,1 1 0 0 0,-1-1 1 0 0,0 0-1 0 0,0-1 1 0 0,10-4-1 0 0,17-5 1284 0 0,-28 11-1575 0 0,-1 0 0 0 0,1 1-1 0 0,-1 0 1 0 0,1 0 0 0 0,-1 1 0 0 0,1 0 0 0 0,-1 0 0 0 0,1 0 0 0 0,-1 1 0 0 0,1 0 0 0 0,6 3 0 0 0,32 7 67 0 0,57 0 273 0 0,63 11 703 0 0,-121-16-918 0 0,1-3 0 0 0,70-2-1 0 0,-82-2-166 0 0,67-7 180 0 0,1 1 126 0 0,-44 5-148 0 0,94 4 106 0 0,-146-2-336 0 0,55 4 68 0 0,121-3 0 0 0,-142-7 30 0 0,69-16-1 0 0,-52 10 48 0 0,0 3-1 0 0,88-1 1 0 0,-113 7-119 0 0,88-7-27 0 0,-60 5 8 0 0,-38 3 21 0 0,0-1 0 0 0,0 0 0 0 0,20-6 0 0 0,-27 6-7 0 0,0 0 0 0 0,1 1-1 0 0,-1 0 1 0 0,0 2 0 0 0,0-1-1 0 0,1 2 1 0 0,20 4 0 0 0,32 2 32 0 0,253 1 149 0 0,-189-2-25 0 0,1 1-49 0 0,67-24-15 0 0,-32 0 28 0 0,104 24-16 0 0,-57 1-50 0 0,-77-18-39 0 0,-22 0-10 0 0,98 11 121 0 0,44-2 48 0 0,6-19-68 0 0,-29 14-63 0 0,-91 4-55 0 0,30 3 25 0 0,0 0-17 0 0,-69 0-18 0 0,105 15 0 0 0,-151-11 0 0 0,-41-4 0 0 0,225 14 0 0 0,-88-21 27 0 0,40 0 10 0 0,-124 4 32 0 0,122-18 0 0 0,-52 2-15 0 0,57-5 113 0 0,-103 11 826 0 0,77-7-1196 0 0,326-47-362 0 0,-233 36 565 0 0,-37 5 0 0 0,-22-5 0 0 0,-13 3 0 0 0,-103 19 64 0 0,97 6 0 0 0,372-9-128 0 0,-533 7 11 0 0,1 2-1 0 0,0 2 1 0 0,26 2-1 0 0,-41-1 24 0 0,-1 0 1 0 0,1 0-1 0 0,-1 1 0 0 0,1 0 0 0 0,-1 1 0 0 0,0 0 1 0 0,0 1-1 0 0,-1 0 0 0 0,17 12 0 0 0,25 21-1512 0 0,-24-18 12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29.606"/>
    </inkml:context>
    <inkml:brush xml:id="br0">
      <inkml:brushProperty name="width" value="0.1" units="cm"/>
      <inkml:brushProperty name="height" value="0.1" units="cm"/>
      <inkml:brushProperty name="color" value="#E71224"/>
    </inkml:brush>
  </inkml:definitions>
  <inkml:trace contextRef="#ctx0" brushRef="#br0">2989 37 919 0 0,'-35'-6'4066'0'0,"-7"-5"-2664"0"0,-1 0-238 0 0,-1 6-413 0 0,1 3-1 0 0,-1 1 1 0 0,1 2-1 0 0,-48 7 0 0 0,63-3-522 0 0,-33 11-1 0 0,-14 3-58 0 0,18-12 86 0 0,0-2 0 0 0,-85-3 0 0 0,-54 2 884 0 0,113 6-649 0 0,-83 21-1 0 0,128-24-411 0 0,-2-1 0 0 0,-58 2 0 0 0,-81-10 290 0 0,53 0-253 0 0,-80 10 134 0 0,121-3-186 0 0,-19-2 101 0 0,-160-13 0 0 0,193 2-24 0 0,1-3 0 0 0,0-2 0 0 0,-75-26 0 0 0,119 33 26 0 0,22 6-139 0 0,0-1 0 0 0,-1 0 1 0 0,1 0-1 0 0,0 0 1 0 0,0 0-1 0 0,0-1 0 0 0,0 0 1 0 0,0 0-1 0 0,0 0 1 0 0,-5-3-1 0 0,9 4-21 0 0,0 1 1 0 0,-1 0-1 0 0,1 0 1 0 0,0 0-1 0 0,-1 0 1 0 0,1 0-1 0 0,0-1 1 0 0,0 1-1 0 0,-1 0 1 0 0,1 0-1 0 0,0-1 1 0 0,0 1-1 0 0,-1 0 1 0 0,1 0-1 0 0,0-1 1 0 0,0 1 0 0 0,0 0-1 0 0,0-1 1 0 0,-1 1-1 0 0,1 0 1 0 0,0-1-1 0 0,0 1 1 0 0,0 0-1 0 0,0-1 1 0 0,0 1-1 0 0,0 0 1 0 0,0-1-1 0 0,0 1 1 0 0,0 0-1 0 0,0-1 1 0 0,0 1-1 0 0,10 0 44 0 0,1 1-44 0 0,-1-2 13 0 0,0 0 0 0 0,18 1 0 0 0,-11 0 44 0 0,28 3 147 0 0,-1 1 0 0 0,64 16 1 0 0,-4-2 889 0 0,-39-9-1875 0 0,86-1 0 0 0,-7-4 817 0 0,34-1 34 0 0,38 0-64 0 0,-128 0-14 0 0,24 5 0 0 0,-67-3 8 0 0,69-2 1 0 0,56-19 26 0 0,19-1-13 0 0,-136 14 2 0 0,-31 0 2 0 0,0 2 0 0 0,0 1 0 0 0,33 3 0 0 0,-50-3 7 0 0,-15-6 19 0 0,-18-5 15 0 0,8 6-54 0 0,0 1-1 0 0,0 1 1 0 0,0 0-1 0 0,0 2 1 0 0,0 0-1 0 0,-29 3 1 0 0,-124 23 94 0 0,112-14-92 0 0,6-2-13 0 0,0-2 0 0 0,-1-3 0 0 0,-109-6 0 0 0,68-7 16 0 0,-281-17 43 0 0,225 22-21 0 0,74 0-12 0 0,-1 4 1 0 0,-83 10-1 0 0,-27 26 14 0 0,54-9-16 0 0,119-24-17 0 0,1-1 0 0 0,-1 0-1 0 0,0-2 1 0 0,0 0 0 0 0,0 0-1 0 0,0-2 1 0 0,-17-3 0 0 0,95 8 139 0 0,-24-3-146 0 0,71-9 0 0 0,-16 0 0 0 0,52 5 0 0 0,166 17 0 0 0,180 0 0 0 0,-411-15-3 0 0,173-8 16 0 0,-170 3 14 0 0,85-18 0 0 0,-137 19-36 0 0,10-3 34 0 0,54-4-1 0 0,-82 13-25 0 0,1-1 0 0 0,0 1 1 0 0,0 1-1 0 0,0 1 0 0 0,-1 0 0 0 0,1 0 0 0 0,0 1 0 0 0,16 7 0 0 0,-24-8-113 0 0,-1 0 0 0 0,0 0 0 0 0,0 0 0 0 0,0 1 0 0 0,0-1 0 0 0,0 1 0 0 0,0 0 0 0 0,-1 1-1 0 0,0-1 1 0 0,1 0 0 0 0,-1 1 0 0 0,-1 0 0 0 0,1-1 0 0 0,0 1 0 0 0,2 7 0 0 0,7 15-6061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33.440"/>
    </inkml:context>
    <inkml:brush xml:id="br0">
      <inkml:brushProperty name="width" value="0.1" units="cm"/>
      <inkml:brushProperty name="height" value="0.1" units="cm"/>
      <inkml:brushProperty name="color" value="#E71224"/>
    </inkml:brush>
  </inkml:definitions>
  <inkml:trace contextRef="#ctx0" brushRef="#br0">578 195 2759 0 0,'-23'-41'462'0'0,"15"25"-440"0"0,0 0 1 0 0,-2 1 0 0 0,0 0 0 0 0,0 1 0 0 0,-1 0 0 0 0,-23-22 0 0 0,30 33 111 0 0,-1 0 1 0 0,1 0-1 0 0,-1 0 1 0 0,1 1-1 0 0,-1-1 1 0 0,0 1-1 0 0,0 1 1 0 0,0-1-1 0 0,0 0 1 0 0,0 1-1 0 0,0 0 1 0 0,-1 1-1 0 0,1-1 1 0 0,0 1-1 0 0,0 0 1 0 0,-1 0-1 0 0,1 0 1 0 0,-9 3-1 0 0,-3 1 357 0 0,-1 1 1 0 0,1 2-1 0 0,0-1 0 0 0,-17 11 0 0 0,-14 5-222 0 0,44-21-243 0 0,-4 3 116 0 0,-1 0 0 0 0,0-1-1 0 0,0 0 1 0 0,0 0-1 0 0,0-1 1 0 0,0-1 0 0 0,0 1-1 0 0,-1-1 1 0 0,-11-1-1 0 0,6-1 458 0 0,1-1 0 0 0,-1-1-1 0 0,1 0 1 0 0,0-1 0 0 0,-18-7-1 0 0,53 16 1766 0 0,90 22-1304 0 0,-83-20-772 0 0,1 0 1 0 0,0-3-1 0 0,0 0 0 0 0,34 0 0 0 0,59 7-374 0 0,-80-5 162 0 0,1-2 0 0 0,70-2-1 0 0,84-21 269 0 0,-141 11-126 0 0,66-12 246 0 0,-16-2-327 0 0,1 6 0 0 0,155-5 0 0 0,-190 22-85 0 0,75 11-1 0 0,50 2-26 0 0,11-19 31 0 0,137 4 69 0 0,197 44 1 0 0,-368-26-116 0 0,-132-13-15 0 0,67 3 74 0 0,208 0-5 0 0,-304-6-62 0 0,16 0 19 0 0,0 0-1 0 0,41-5 1 0 0,-56 2 2 0 0,17-2 83 0 0,-29 4-100 0 0,-1 0-1 0 0,1-1 1 0 0,0 1 0 0 0,-1-1-1 0 0,1 0 1 0 0,-1 1-1 0 0,1-1 1 0 0,-1 0 0 0 0,0 0-1 0 0,1 0 1 0 0,-1 0 0 0 0,0 0-1 0 0,1 0 1 0 0,1-2 0 0 0,-3 2-1 0 0,0 1 0 0 0,0-1 1 0 0,0 0-1 0 0,0 1 1 0 0,0-1-1 0 0,0 1 1 0 0,0-1-1 0 0,0 1 0 0 0,0-1 1 0 0,-1 1-1 0 0,1-1 1 0 0,0 1-1 0 0,0-1 1 0 0,0 1-1 0 0,-1-1 0 0 0,1 1 1 0 0,0-1-1 0 0,-1 1 1 0 0,1-1-1 0 0,0 1 1 0 0,-1 0-1 0 0,1-1 0 0 0,-1 1 1 0 0,1-1-1 0 0,0 1 1 0 0,-1 0-1 0 0,1 0 1 0 0,-1-1-1 0 0,1 1 0 0 0,-1 0 1 0 0,1 0-1 0 0,-1-1 1 0 0,1 1-1 0 0,-1 0 1 0 0,0 0-1 0 0,0 0 0 0 0,-22-9 59 0 0,23 9-62 0 0,-31-8 34 0 0,0 2 1 0 0,0 0-1 0 0,-40 0 0 0 0,-97 3 3 0 0,102 4-23 0 0,-331-10-5 0 0,-31 21 99 0 0,342-6-103 0 0,-221-1-7 0 0,55-2 0 0 0,-211 10 0 0 0,308-7 0 0 0,-162 29 0 0 0,309-34 0 0 0,-77 6 674 0 0,-170-7 0 0 0,91-5-191 0 0,132 6-923 0 0,-1-3 0 0 0,1 0 1 0 0,-45-10-1 0 0,142 14 440 0 0,46-4 0 0 0,82 2 0 0 0,-173 1 0 0 0,326 10 0 0 0,-185-12 0 0 0,248 7 0 0 0,-69-4 0 0 0,-28-2 0 0 0,-298 1 0 0 0,95 5 0 0 0,189-13 0 0 0,296-23 0 0 0,-564 30-324 0 0,0 1-1 0 0,0 1 1 0 0,50 11-1 0 0,-69-10 181 0 0,-1 0 0 0 0,1 1 1 0 0,-1 0-1 0 0,0 0 0 0 0,-1 1 0 0 0,1 0 0 0 0,-1 1 0 0 0,0 0 0 0 0,0 0 1 0 0,-1 1-1 0 0,1 0 0 0 0,-2 1 0 0 0,13 13 0 0 0,5 17-1304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06.991"/>
    </inkml:context>
    <inkml:brush xml:id="br0">
      <inkml:brushProperty name="width" value="0.1" units="cm"/>
      <inkml:brushProperty name="height" value="0.1" units="cm"/>
      <inkml:brushProperty name="color" value="#E71224"/>
    </inkml:brush>
  </inkml:definitions>
  <inkml:trace contextRef="#ctx0" brushRef="#br0">59 23 1439 0 0,'-2'0'95'0'0,"0"1"0"0"0,0 0 0 0 0,1 0 0 0 0,-1-1 0 0 0,0 1 0 0 0,0-1 0 0 0,0 1 0 0 0,0-1 0 0 0,0 0 0 0 0,0 0 0 0 0,0 0 0 0 0,0 0 0 0 0,0 0 0 0 0,0 0-1 0 0,0-1 1 0 0,0 1 0 0 0,0-1 0 0 0,0 1 0 0 0,0-1 0 0 0,0 0 0 0 0,0 0 0 0 0,1 0 0 0 0,-1 0 0 0 0,0 0 0 0 0,1 0 0 0 0,-1 0 0 0 0,0-1 0 0 0,1 1 0 0 0,-3-3-1 0 0,4 4-89 0 0,0 0-1 0 0,0 0 1 0 0,0-1-1 0 0,0 1 1 0 0,0 0-1 0 0,0 0 1 0 0,0 0-1 0 0,0-1 1 0 0,0 1-1 0 0,0 0 1 0 0,0 0-1 0 0,0 0 1 0 0,0-1-1 0 0,0 1 1 0 0,0 0-1 0 0,0 0 1 0 0,0 0-1 0 0,0-1 1 0 0,0 1-1 0 0,0 0 1 0 0,0 0-1 0 0,0 0 1 0 0,0 0-1 0 0,0-1 1 0 0,0 1-1 0 0,1 0 1 0 0,-1 0-1 0 0,0 0 1 0 0,0 0-1 0 0,0-1 1 0 0,0 1-1 0 0,0 0 1 0 0,1 0-1 0 0,-1 0 1 0 0,0 0-1 0 0,0 0 1 0 0,0 0-1 0 0,0 0 1 0 0,1-1-1 0 0,-1 1 1 0 0,0 0-1 0 0,0 0 1 0 0,1 0-36 0 0,3-4-92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08.586"/>
    </inkml:context>
    <inkml:brush xml:id="br0">
      <inkml:brushProperty name="width" value="0.1" units="cm"/>
      <inkml:brushProperty name="height" value="0.1" units="cm"/>
      <inkml:brushProperty name="color" value="#E71224"/>
    </inkml:brush>
  </inkml:definitions>
  <inkml:trace contextRef="#ctx0" brushRef="#br0">4298 141 1839 0 0,'-1'-1'185'0'0,"1"1"0"0"0,0-1 0 0 0,-1 1 0 0 0,1-1 0 0 0,0 1-1 0 0,-1-1 1 0 0,1 0 0 0 0,-1 1 0 0 0,1-1 0 0 0,-1 1 0 0 0,1 0-1 0 0,-1-1 1 0 0,1 1 0 0 0,-1-1 0 0 0,1 1 0 0 0,-1 0 0 0 0,0-1-1 0 0,1 1 1 0 0,-1 0 0 0 0,0 0 0 0 0,1 0 0 0 0,-1-1 0 0 0,0 1-1 0 0,1 0 1 0 0,-1 0 0 0 0,0 0 0 0 0,1 0 0 0 0,-1 0 0 0 0,0 0-1 0 0,-1 1 1 0 0,-30 0-749 0 0,25 0 894 0 0,-31-1-163 0 0,0-1 0 0 0,-65-11-1 0 0,7 0 926 0 0,-14-2 332 0 0,-115-30-1 0 0,65 10-590 0 0,92 25-454 0 0,-2 3 0 0 0,-115 5 0 0 0,65 2-213 0 0,62-2-147 0 0,-214 1 84 0 0,190 4-75 0 0,-106 19-1 0 0,27 8-772 0 0,106-19 322 0 0</inkml:trace>
  <inkml:trace contextRef="#ctx0" brushRef="#br0" timeOffset="1">1671 182 2759 0 0,'-2'-2'107'0'0,"0"1"0"0"0,0-1 0 0 0,0 1-1 0 0,0 0 1 0 0,0 0 0 0 0,-1 0-1 0 0,1 0 1 0 0,0 0 0 0 0,-1 1 0 0 0,1-1-1 0 0,-1 1 1 0 0,1-1 0 0 0,-1 1 0 0 0,-3 0-1 0 0,3 0 10 0 0,0-1-1 0 0,0 1 1 0 0,-1 0-1 0 0,1-1 1 0 0,0 0 0 0 0,0 0-1 0 0,0 0 1 0 0,0 0-1 0 0,1 0 1 0 0,-5-3-1 0 0,1 1 55 0 0,1 0-1 0 0,-1 0 0 0 0,0 1 0 0 0,0-1 0 0 0,0 1 1 0 0,0 1-1 0 0,0-1 0 0 0,0 1 0 0 0,-11-1 0 0 0,-3 1 721 0 0,-33 2 0 0 0,-621 6 3862 0 0,576-14-4416 0 0,12 0-164 0 0,1 4-1 0 0,-104 9 1 0 0,-35 26-1164 0 0,193-27 337 0 0,-35 4-4069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10.840"/>
    </inkml:context>
    <inkml:brush xml:id="br0">
      <inkml:brushProperty name="width" value="0.1" units="cm"/>
      <inkml:brushProperty name="height" value="0.1" units="cm"/>
      <inkml:brushProperty name="color" value="#E71224"/>
    </inkml:brush>
  </inkml:definitions>
  <inkml:trace contextRef="#ctx0" brushRef="#br0">1684 0 1783 0 0,'14'4'53'0'0,"0"1"-1"0"0,20 11 1 0 0,-22-10 31 0 0,1-1-1 0 0,0 0 1 0 0,15 4-1 0 0,11 2 1861 0 0,-56-3 291 0 0,12-6-1806 0 0,-22 9 413 0 0,1-2 0 0 0,-2 0 0 0 0,1-2 0 0 0,-1-1 0 0 0,-42 3 0 0 0,19-4-273 0 0,-1-2 1 0 0,-73-7-1 0 0,-102-21 165 0 0,123 12-486 0 0,-291-5 426 0 0,258 17-535 0 0,-299 18-839 0 0,340-7-271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12.172"/>
    </inkml:context>
    <inkml:brush xml:id="br0">
      <inkml:brushProperty name="width" value="0.1" units="cm"/>
      <inkml:brushProperty name="height" value="0.1" units="cm"/>
      <inkml:brushProperty name="color" value="#E71224"/>
    </inkml:brush>
  </inkml:definitions>
  <inkml:trace contextRef="#ctx0" brushRef="#br0">2126 62 2759 0 0,'0'-1'13'0'0,"0"-1"0"0"0,0 1-1 0 0,-1-1 1 0 0,1 1-1 0 0,0 0 1 0 0,-1-1-1 0 0,1 1 1 0 0,-1-1 0 0 0,0 1-1 0 0,1 0 1 0 0,-1 0-1 0 0,0-1 1 0 0,0 1-1 0 0,0 0 1 0 0,0 0-1 0 0,0 0 1 0 0,0 0 0 0 0,0 0-1 0 0,0 0 1 0 0,0 0-1 0 0,0 0 1 0 0,-1 0-1 0 0,1 1 1 0 0,0-1 0 0 0,-3 0-1 0 0,-3-2 36 0 0,-1 0-1 0 0,1 1 1 0 0,-14-2 0 0 0,6 0 436 0 0,5 3-11 0 0,0-1 1 0 0,0 2-1 0 0,0-1 1 0 0,0 1-1 0 0,0 1 1 0 0,1 0-1 0 0,-1 0 1 0 0,0 1-1 0 0,0 0 1 0 0,-11 5-1 0 0,-34 5 437 0 0,8-5-364 0 0,0-3-1 0 0,-60-2 0 0 0,-133 0 663 0 0,128 1-638 0 0,-145-14 0 0 0,145-4-296 0 0,-63-6 92 0 0,-312 13-95 0 0,439 8-270 0 0,-105 9-4107 0 0,69 4-492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14.292"/>
    </inkml:context>
    <inkml:brush xml:id="br0">
      <inkml:brushProperty name="width" value="0.1" units="cm"/>
      <inkml:brushProperty name="height" value="0.1" units="cm"/>
      <inkml:brushProperty name="color" value="#E71224"/>
    </inkml:brush>
  </inkml:definitions>
  <inkml:trace contextRef="#ctx0" brushRef="#br0">6995 87 5527 0 0,'-2'-6'340'0'0,"2"3"-226"0"0,-1 0 0 0 0,1 1 0 0 0,-1-1 0 0 0,0 0 0 0 0,0 0 0 0 0,0 0 0 0 0,-1 1 0 0 0,1-1 0 0 0,0 1 0 0 0,-1-1 0 0 0,0 1 0 0 0,1 0 0 0 0,-1-1 0 0 0,0 1 0 0 0,0 0 0 0 0,-1 0 0 0 0,1 0 0 0 0,-5-3 0 0 0,-15-2 370 0 0,1 1 0 0 0,-1 0 0 0 0,-1 2 0 0 0,1 1 1 0 0,-1 0-1 0 0,-23 1 0 0 0,-137 14 116 0 0,180-11-579 0 0,-149 13 154 0 0,-86 10 36 0 0,173-14-287 0 0,-105 30 1 0 0,98-17-52 0 0</inkml:trace>
  <inkml:trace contextRef="#ctx0" brushRef="#br0" timeOffset="1">4727 210 3367 0 0,'-3'-17'858'0'0,"3"16"-861"0"0,0 1 0 0 0,0-1 1 0 0,-1 1-1 0 0,1-1 1 0 0,0 1-1 0 0,-1-1 0 0 0,1 1 1 0 0,0 0-1 0 0,-1-1 0 0 0,1 1 1 0 0,-1 0-1 0 0,1-1 1 0 0,-1 1-1 0 0,1 0 0 0 0,-1 0 1 0 0,1-1-1 0 0,-1 1 1 0 0,1 0-1 0 0,-1 0 0 0 0,1 0 1 0 0,-1 0-1 0 0,1 0 1 0 0,-1-1-1 0 0,1 1 0 0 0,-1 0 1 0 0,0 0-1 0 0,0 1 0 0 0,-2-2 18 0 0,-1 0-1 0 0,1 0 0 0 0,0 0 1 0 0,-1 0-1 0 0,1 0 0 0 0,0-1 1 0 0,0 1-1 0 0,0-1 0 0 0,0 0 1 0 0,0 0-1 0 0,0 0 0 0 0,-4-4 1 0 0,3 2 299 0 0,-1 1 1 0 0,0 0 0 0 0,1 0 0 0 0,-9-4-1 0 0,2 4 58 0 0,0-1-1 0 0,0 2 1 0 0,-1-1-1 0 0,1 2 1 0 0,-1-1-1 0 0,-12 2 0 0 0,-72 5 549 0 0,32 0-432 0 0,-292-11 1718 0 0,250 3-1578 0 0,-200 22 0 0 0,26 0-274 0 0,-218 5-1519 0 0,425-18-3366 0 0</inkml:trace>
  <inkml:trace contextRef="#ctx0" brushRef="#br0" timeOffset="2">2250 69 1375 0 0,'0'-1'328'0'0,"-1"0"0"0"0,1 0 0 0 0,-1 0 0 0 0,0 1 0 0 0,0-1-1 0 0,1 0 1 0 0,-1 1 0 0 0,0-1 0 0 0,0 0 0 0 0,0 1 0 0 0,0-1-1 0 0,0 1 1 0 0,0-1 0 0 0,0 1 0 0 0,0 0 0 0 0,0-1 0 0 0,-1 1 0 0 0,0 0-99 0 0,0 0 0 0 0,0 0 0 0 0,0 0 0 0 0,0 0 0 0 0,0 0 0 0 0,0 0 0 0 0,0 1 0 0 0,-3 0 1 0 0,-4 2-424 0 0,0 1 0 0 0,0 0 0 0 0,-9 7 0 0 0,1-2 646 0 0,5-4-441 0 0,0-1 1 0 0,-1 0-1 0 0,1-1 0 0 0,-1 0 0 0 0,1-1 0 0 0,-1-1 0 0 0,-16 1 0 0 0,-8-3 284 0 0,-45-6 0 0 0,50 4 75 0 0,-125-12 1394 0 0,123 14-1506 0 0,1 1 0 0 0,-60 9 0 0 0,-205 18 7 0 0,-52-33 287 0 0,26-1 27 0 0,235 9-802 0 0,-171 8 824 0 0,87 10-4759 0 0,101-7-237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15.785"/>
    </inkml:context>
    <inkml:brush xml:id="br0">
      <inkml:brushProperty name="width" value="0.1" units="cm"/>
      <inkml:brushProperty name="height" value="0.1" units="cm"/>
      <inkml:brushProperty name="color" value="#E71224"/>
    </inkml:brush>
  </inkml:definitions>
  <inkml:trace contextRef="#ctx0" brushRef="#br0">3261 131 919 0 0,'-8'4'5023'0'0,"-9"3"-4207"0"0,3-2-569 0 0,0-1 0 0 0,-1-1 1 0 0,1-1-1 0 0,-1 0 0 0 0,1 0 0 0 0,-1-2 0 0 0,-20-1 0 0 0,5-3 376 0 0,1-2-1 0 0,0-1 1 0 0,-42-17-1 0 0,41 13-103 0 0,0 2-1 0 0,0 1 0 0 0,-32-4 0 0 0,20 8-486 0 0,0 1 0 0 0,0 3-1 0 0,-1 1 1 0 0,1 2 0 0 0,-67 15 0 0 0,84-14-1018 0 0,0-1-294 0 0</inkml:trace>
  <inkml:trace contextRef="#ctx0" brushRef="#br0" timeOffset="1">1988 193 2303 0 0,'1'-1'109'0'0,"-1"1"-1"0"0,1-1 0 0 0,-1 1 0 0 0,0-1 0 0 0,1 0 0 0 0,-1 1 0 0 0,0-1 0 0 0,1 1 0 0 0,-1-1 1 0 0,0 0-1 0 0,0 1 0 0 0,0-1 0 0 0,0 0 0 0 0,1 1 0 0 0,-1-1 0 0 0,0 0 0 0 0,0 1 0 0 0,0-1 1 0 0,0 0-1 0 0,-1 1 0 0 0,1-1 0 0 0,0 0 0 0 0,0 1 0 0 0,0-1 0 0 0,0 0 0 0 0,-1 1 1 0 0,1-1-1 0 0,0 1 0 0 0,-1-2 0 0 0,0 2-11 0 0,0-1 0 0 0,0 1 0 0 0,0 0-1 0 0,0 0 1 0 0,-1 0 0 0 0,1-1 0 0 0,0 1 0 0 0,0 0 0 0 0,0 1 0 0 0,0-1 0 0 0,0 0 0 0 0,0 0-1 0 0,0 0 1 0 0,0 1 0 0 0,0-1 0 0 0,-2 1 0 0 0,-26 7 500 0 0,-1-2 1 0 0,1-1-1 0 0,-36 2 0 0 0,9-5 302 0 0,0-2 0 0 0,-98-14-1 0 0,-37-25-247 0 0,120 21-422 0 0,-193-37 642 0 0,79 18-375 0 0,103 22-421 0 0,-1 3-1 0 0,-1 5 1 0 0,0 2 0 0 0,-157 14-1 0 0,61 6-931 0 0,94-8 318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39.532"/>
    </inkml:context>
    <inkml:brush xml:id="br0">
      <inkml:brushProperty name="width" value="0.1" units="cm"/>
      <inkml:brushProperty name="height" value="0.1" units="cm"/>
      <inkml:brushProperty name="color" value="#E71224"/>
    </inkml:brush>
  </inkml:definitions>
  <inkml:trace contextRef="#ctx0" brushRef="#br0">1356 54 455 0 0,'-22'-17'1175'0'0,"-20"8"4330"0"0,34 7-5360 0 0,-1 1-1 0 0,1 0 1 0 0,-1 1-1 0 0,1 0 1 0 0,-1 0-1 0 0,1 1 1 0 0,-1 0 0 0 0,1 0-1 0 0,-12 4 1 0 0,-2 1-34 0 0,-1-2 0 0 0,0-1-1 0 0,0-1 1 0 0,-28-1 0 0 0,-48-8 1431 0 0,67 4-610 0 0,-64 1 1 0 0,-4 4-97 0 0,-185-21 0 0 0,24 0-483 0 0,234 19-594 0 0,0 1 0 0 0,-51 9-1 0 0,29 1-658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40.835"/>
    </inkml:context>
    <inkml:brush xml:id="br0">
      <inkml:brushProperty name="width" value="0.1" units="cm"/>
      <inkml:brushProperty name="height" value="0.1" units="cm"/>
      <inkml:brushProperty name="color" value="#E71224"/>
    </inkml:brush>
  </inkml:definitions>
  <inkml:trace contextRef="#ctx0" brushRef="#br0">2527 112 5239 0 0,'-2'-10'303'0'0,"2"9"-296"0"0,-1 1 0 0 0,1 0 0 0 0,0 0 0 0 0,0 0 0 0 0,0 0-1 0 0,0 0 1 0 0,-1-1 0 0 0,1 1 0 0 0,0 0 0 0 0,0 0 0 0 0,0 0 0 0 0,-1 0 0 0 0,1 0 0 0 0,0 0-1 0 0,0 0 1 0 0,0 0 0 0 0,-1 0 0 0 0,1 0 0 0 0,0 0 0 0 0,0 0 0 0 0,-1 0 0 0 0,1 0 0 0 0,0 0 0 0 0,0 0-1 0 0,0 0 1 0 0,-1 0 0 0 0,1 0 0 0 0,0 0 0 0 0,0 0 0 0 0,0 0 0 0 0,-1 0 0 0 0,1 0 0 0 0,0 1 0 0 0,0-1-1 0 0,-5 1 126 0 0,1 1 0 0 0,0-1-1 0 0,0 0 1 0 0,-9 1-1 0 0,-10 2-93 0 0,5 3 75 0 0,0-2 0 0 0,0 0 0 0 0,-1-1-1 0 0,0-1 1 0 0,0-1 0 0 0,-29 0 0 0 0,0-7 1533 0 0,-74-17 0 0 0,81 13-847 0 0,0 2 0 0 0,-72-4 0 0 0,-126 5 68 0 0,179 0-355 0 0,-116-24 0 0 0,121 18-155 0 0,0 2 1 0 0,-73-3 0 0 0,-113 12 310 0 0,7-3-455 0 0,130 0-167 0 0,-117 11 0 0 0,-68 46-698 0 0,228-40 158 0 0,-16 4-64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36:24.266"/>
    </inkml:context>
    <inkml:brush xml:id="br0">
      <inkml:brushProperty name="width" value="0.1" units="cm"/>
      <inkml:brushProperty name="height" value="0.1" units="cm"/>
      <inkml:brushProperty name="color" value="#E71224"/>
    </inkml:brush>
  </inkml:definitions>
  <inkml:trace contextRef="#ctx0" brushRef="#br0">0 158 3967 0 0,'189'-28'1562'0'0,"99"-22"106"0"0,-192 32-745 0 0,-33 7-220 0 0,19-2 270 0 0,88-2-1 0 0,-40 5-469 0 0,-67 5 36 0 0,103 5 0 0 0,-29 20-114 0 0,-105-15-344 0 0,98 8 147 0 0,-33-5-109 0 0,15 14-30 0 0,-72-12-43 0 0,52 4 0 0 0,-21-9 98 0 0,75-4 0 0 0,-15 0 166 0 0,-41 2-153 0 0,-8-3-84 0 0,28 1 169 0 0,167-19 0 0 0,-213 12-37 0 0,101 2 0 0 0,-11 2-7 0 0,118-6-144 0 0,150-26 20 0 0,-321 23-3 0 0,123-11 249 0 0,-169 18-282 0 0,1 2 1 0 0,-1 3-1 0 0,68 9 0 0 0,25 4 28 0 0,-47-7-68 0 0,-4 1 2 0 0,58 8 0 0 0,-121-13 0 0 0,55-1 0 0 0,-55-2 0 0 0,59 6 0 0 0,61 17 0 0 0,-71-12 23 0 0,152-2-1 0 0,-93-7-3 0 0,287 16-19 0 0,-399-17 0 0 0,138 0 0 0 0,501-9 64 0 0,-517 7-64 0 0,49 2 0 0 0,-47 0 0 0 0,-35-2 0 0 0,45 2 0 0 0,102 4 0 0 0,487 14 64 0 0,-561-18-43 0 0,124 0 22 0 0,14 3-43 0 0,-194 0 0 0 0,158-16 28 0 0,-179 4-10 0 0,119 6 0 0 0,-171 7-254 0 0,93 19 0 0 0,-124-17 20 0 0,0 2 0 0 0,0 1 0 0 0,-1 2 0 0 0,48 24 0 0 0,-51-20-1064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42.036"/>
    </inkml:context>
    <inkml:brush xml:id="br0">
      <inkml:brushProperty name="width" value="0.1" units="cm"/>
      <inkml:brushProperty name="height" value="0.1" units="cm"/>
      <inkml:brushProperty name="color" value="#E71224"/>
    </inkml:brush>
  </inkml:definitions>
  <inkml:trace contextRef="#ctx0" brushRef="#br0">1835 113 3223 0 0,'-7'-4'383'0'0,"0"-1"0"0"0,0 1 0 0 0,0 0 0 0 0,0 1 0 0 0,0 0 0 0 0,-1 0 0 0 0,0 0 0 0 0,-11-1 0 0 0,-27-3 165 0 0,0 3 0 0 0,-58 1 0 0 0,42 2 39 0 0,-41-2 979 0 0,-159-26 0 0 0,179 16-600 0 0,1 2 0 0 0,-154 2 0 0 0,98 11-463 0 0,-196 15-234 0 0,293-9-737 0 0,0 1 0 0 0,-39 16 0 0 0,19-6-3710 0 0,22-8-192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42.818"/>
    </inkml:context>
    <inkml:brush xml:id="br0">
      <inkml:brushProperty name="width" value="0.1" units="cm"/>
      <inkml:brushProperty name="height" value="0.1" units="cm"/>
      <inkml:brushProperty name="color" value="#E71224"/>
    </inkml:brush>
  </inkml:definitions>
  <inkml:trace contextRef="#ctx0" brushRef="#br0">3836 127 2303 0 0,'-26'-8'2563'0'0,"16"5"-1560"0"0,0 0-1 0 0,0-1 1 0 0,-18-9 0 0 0,21 9-688 0 0,-1 0 1 0 0,0 1-1 0 0,0 0 1 0 0,0 0-1 0 0,-1 1 1 0 0,-12-3-1 0 0,-55-2 761 0 0,32 4-766 0 0,-243-6 1347 0 0,29 2-918 0 0,-224-10 17 0 0,338 22-1319 0 0,-150 11-3640 0 0,233-7-471 0 0</inkml:trace>
  <inkml:trace contextRef="#ctx0" brushRef="#br0" timeOffset="1">1430 92 3679 0 0,'-4'-3'452'0'0,"-1"1"-1"0"0,0 0 0 0 0,0 0 1 0 0,0 0-1 0 0,0 0 0 0 0,0 1 0 0 0,-1 0 1 0 0,-8-1-1 0 0,-47 0 74 0 0,47 2-377 0 0,-44 2-38 0 0,31 0 0 0 0,-1-2 1 0 0,-32-4-1 0 0,-46-8 653 0 0,-50-9 652 0 0,-117-14 775 0 0,217 31-1850 0 0,1 3 1 0 0,-110 13 0 0 0,37 8-1199 0 0,2 3-3819 0 0,63-10 1534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44.247"/>
    </inkml:context>
    <inkml:brush xml:id="br0">
      <inkml:brushProperty name="width" value="0.1" units="cm"/>
      <inkml:brushProperty name="height" value="0.1" units="cm"/>
      <inkml:brushProperty name="color" value="#E71224"/>
    </inkml:brush>
  </inkml:definitions>
  <inkml:trace contextRef="#ctx0" brushRef="#br0">2864 7 3679 0 0,'0'0'31'0'0,"0"-1"-1"0"0,-1 1 0 0 0,1-1 0 0 0,-1 1 1 0 0,1 0-1 0 0,-1-1 0 0 0,1 1 0 0 0,-1-1 0 0 0,1 1 1 0 0,-1 0-1 0 0,1-1 0 0 0,-1 1 0 0 0,1 0 0 0 0,-1 0 1 0 0,0 0-1 0 0,1-1 0 0 0,-1 1 0 0 0,1 0 1 0 0,-1 0-1 0 0,0 0 0 0 0,1 0 0 0 0,-1 0 0 0 0,0 0 1 0 0,1 0-1 0 0,-1 0 0 0 0,1 0 0 0 0,-1 0 0 0 0,0 0 1 0 0,1 1-1 0 0,-1-1 0 0 0,1 0 0 0 0,-1 0 1 0 0,-1 1-1 0 0,0 1 195 0 0,0 0 1 0 0,0 0-1 0 0,0 1 1 0 0,0-1-1 0 0,1 0 1 0 0,-3 4-1 0 0,-5 7 201 0 0,3-6-436 0 0,3-3-27 0 0,0-1 0 0 0,0 1-1 0 0,0-1 1 0 0,0 0 0 0 0,-8 6 0 0 0,9-9 28 0 0,0 1 0 0 0,0 0 0 0 0,0 0 0 0 0,0-1 0 0 0,0 1 0 0 0,0-1 0 0 0,0 1 0 0 0,0-1 0 0 0,0 0 0 0 0,0 0 0 0 0,0 0 0 0 0,0 0 0 0 0,0 0 1 0 0,0 0-1 0 0,0-1 0 0 0,0 1 0 0 0,-3-2 0 0 0,-25-8 1286 0 0,23 7-991 0 0,0 0 1 0 0,1 1 0 0 0,-2 0-1 0 0,1 0 1 0 0,0 1 0 0 0,0-1-1 0 0,0 2 1 0 0,-1-1 0 0 0,1 1 0 0 0,0 0-1 0 0,-1 0 1 0 0,-8 3 0 0 0,-4 1-171 0 0,-7 3-59 0 0,-1-1-1 0 0,-40 2 1 0 0,-8-8 473 0 0,-80-11-1 0 0,-5 0-17 0 0,89 10-441 0 0,-126 13-1 0 0,146-5-62 0 0,-203 25 188 0 0,180-27-85 0 0,-107-5 1 0 0,37-9 415 0 0,-239-9 361 0 0,30 5-620 0 0,53 1-2018 0 0,238 11-3186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47.092"/>
    </inkml:context>
    <inkml:brush xml:id="br0">
      <inkml:brushProperty name="width" value="0.1" units="cm"/>
      <inkml:brushProperty name="height" value="0.1" units="cm"/>
      <inkml:brushProperty name="color" value="#E71224"/>
    </inkml:brush>
  </inkml:definitions>
  <inkml:trace contextRef="#ctx0" brushRef="#br0">1509 61 3679 0 0,'-10'-16'274'0'0,"9"14"-203"0"0,0-1 0 0 0,0 1 0 0 0,0 0 0 0 0,0 0-1 0 0,0 0 1 0 0,-1 0 0 0 0,1 0 0 0 0,-1 0 0 0 0,1 0-1 0 0,-1 1 1 0 0,0-1 0 0 0,0 1 0 0 0,0-1 0 0 0,-2-1-1 0 0,-12 3 3308 0 0,-9 9-3144 0 0,11-3-55 0 0,-8 0-151 0 0,0-1 1 0 0,0-1-1 0 0,0-1 0 0 0,0 0 1 0 0,0-2-1 0 0,-1-1 0 0 0,1-1 0 0 0,-24-3 1 0 0,-210-10 3216 0 0,218 14-3628 0 0,-165-16 1205 0 0,93 5-292 0 0,52 7-477 0 0,1 3 1 0 0,-1 2-1 0 0,1 3 0 0 0,0 2 0 0 0,0 3 0 0 0,-86 24 0 0 0,91-18-1089 0 0,2-2-3504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49.055"/>
    </inkml:context>
    <inkml:brush xml:id="br0">
      <inkml:brushProperty name="width" value="0.1" units="cm"/>
      <inkml:brushProperty name="height" value="0.1" units="cm"/>
      <inkml:brushProperty name="color" value="#E71224"/>
    </inkml:brush>
  </inkml:definitions>
  <inkml:trace contextRef="#ctx0" brushRef="#br0">2533 70 5407 0 0,'0'-5'59'0'0,"0"1"80"0"0,0 0-1 0 0,0 0 1 0 0,0 0-1 0 0,-1 0 1 0 0,0 0-1 0 0,-1-7 1 0 0,1 10-114 0 0,1 0 0 0 0,-1 0 1 0 0,0 0-1 0 0,1 0 0 0 0,-1 0 0 0 0,0 1 1 0 0,0-1-1 0 0,1 0 0 0 0,-1 0 0 0 0,0 1 0 0 0,0-1 1 0 0,0 0-1 0 0,0 1 0 0 0,0-1 0 0 0,0 1 1 0 0,0 0-1 0 0,0-1 0 0 0,0 1 0 0 0,0 0 0 0 0,0-1 1 0 0,0 1-1 0 0,0 0 0 0 0,0 0 0 0 0,0 0 1 0 0,0 0-1 0 0,-1 0 0 0 0,1 0 0 0 0,0 0 0 0 0,-2 1 1 0 0,-4-1 32 0 0,-10 3 256 0 0,0-2 1 0 0,-1 0 0 0 0,1-2 0 0 0,-24-2 0 0 0,8-1 502 0 0,0 2 0 0 0,-59 2 1 0 0,-67 16-28 0 0,-4 0-131 0 0,-44-9 694 0 0,-413-40-1 0 0,453 18-1054 0 0,-324 13 0 0 0,388 10-1127 0 0,-107 22 0 0 0,107-10-4365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51.490"/>
    </inkml:context>
    <inkml:brush xml:id="br0">
      <inkml:brushProperty name="width" value="0.1" units="cm"/>
      <inkml:brushProperty name="height" value="0.1" units="cm"/>
      <inkml:brushProperty name="color" value="#E71224"/>
    </inkml:brush>
  </inkml:definitions>
  <inkml:trace contextRef="#ctx0" brushRef="#br0">2515 34 4231 0 0,'-3'0'119'0'0,"-1"-1"0"0"0,0 1 0 0 0,0 1-1 0 0,0-1 1 0 0,1 1 0 0 0,-1-1-1 0 0,0 1 1 0 0,0 0 0 0 0,1 0-1 0 0,-1 1 1 0 0,1-1 0 0 0,-1 1 0 0 0,-5 3-1 0 0,-17 7 315 0 0,11-7-294 0 0,-1 0 0 0 0,1-1 1 0 0,-1 0-1 0 0,0-2 0 0 0,0 0 0 0 0,0 0 0 0 0,-23-2 0 0 0,11-3 415 0 0,1-1 0 0 0,-31-9 0 0 0,19 3 102 0 0,36 10-614 0 0,-56-14 1087 0 0,-100-9 1 0 0,70 16-760 0 0,-87-3 201 0 0,-46 23 285 0 0,126-7-355 0 0,-140-8 0 0 0,39-3 43 0 0,143 7-302 0 0,-89 13 1 0 0,-210 40 134 0 0,275-44-853 0 0,-114 34-1 0 0,118-25-610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53.631"/>
    </inkml:context>
    <inkml:brush xml:id="br0">
      <inkml:brushProperty name="width" value="0.1" units="cm"/>
      <inkml:brushProperty name="height" value="0.1" units="cm"/>
      <inkml:brushProperty name="color" value="#E71224"/>
    </inkml:brush>
  </inkml:definitions>
  <inkml:trace contextRef="#ctx0" brushRef="#br0">3766 198 5151 0 0,'-2'-3'74'0'0,"0"1"-1"0"0,0 0 0 0 0,0-1 0 0 0,-1 1 0 0 0,1 0 0 0 0,0 0 0 0 0,-1 1 1 0 0,1-1-1 0 0,-1 0 0 0 0,0 1 0 0 0,0 0 0 0 0,1-1 0 0 0,-1 1 0 0 0,-5-1 0 0 0,-4-1 339 0 0,-1 1-1 0 0,-17-1 0 0 0,-12-2-286 0 0,-2-6 478 0 0,-116-24 1929 0 0,120 29-2069 0 0,-1 1-1 0 0,-42 1 1 0 0,-273-11 644 0 0,225 4-695 0 0,-226 11 1 0 0,239 5-352 0 0,-29 1-42 0 0,-176 29 0 0 0,161-2-710 0 0,74-12 268 0 0</inkml:trace>
  <inkml:trace contextRef="#ctx0" brushRef="#br0" timeOffset="1">1010 66 2303 0 0,'-4'-4'340'0'0,"-1"0"0"0"0,1 1 0 0 0,-1 0 0 0 0,1-1 0 0 0,-1 2-1 0 0,0-1 1 0 0,0 0 0 0 0,0 1 0 0 0,0 0 0 0 0,-11-3-1 0 0,0 2-24 0 0,-1 1 0 0 0,-23 0-1 0 0,31 1 14 0 0,-119-10 1732 0 0,50 4-1339 0 0,19 3-460 0 0,-1 4 0 0 0,1 2 0 0 0,-116 18 0 0 0,-66 20-482 0 0,177-30 47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54.432"/>
    </inkml:context>
    <inkml:brush xml:id="br0">
      <inkml:brushProperty name="width" value="0.1" units="cm"/>
      <inkml:brushProperty name="height" value="0.1" units="cm"/>
      <inkml:brushProperty name="color" value="#E71224"/>
    </inkml:brush>
  </inkml:definitions>
  <inkml:trace contextRef="#ctx0" brushRef="#br0">1931 26 919 0 0,'-1'-1'4997'0'0,"-3"6"-3118"0"0,3-3-1906 0 0,0 1 1 0 0,-1-1-1 0 0,1 0 0 0 0,-1 0 0 0 0,0 0 1 0 0,1 0-1 0 0,-1 0 0 0 0,0 0 0 0 0,0-1 1 0 0,0 1-1 0 0,0-1 0 0 0,0 1 1 0 0,0-1-1 0 0,-1 0 0 0 0,-2 2 0 0 0,-1-3 86 0 0,0 1 0 0 0,0-1 0 0 0,0 0 0 0 0,0 0 0 0 0,0 0 0 0 0,0-1 0 0 0,-7-2 0 0 0,-43-13 1215 0 0,15 3 146 0 0,18 10-1097 0 0,0 0 0 0 0,0 2-1 0 0,0 0 1 0 0,0 2 0 0 0,-39 5 0 0 0,27-3-260 0 0,-73 6 207 0 0,-152-6 1 0 0,16-20 294 0 0,-69-3 90 0 0,189 16-979 0 0,0 5 0 0 0,-143 21 0 0 0,177-11-4463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55.639"/>
    </inkml:context>
    <inkml:brush xml:id="br0">
      <inkml:brushProperty name="width" value="0.1" units="cm"/>
      <inkml:brushProperty name="height" value="0.1" units="cm"/>
      <inkml:brushProperty name="color" value="#E71224"/>
    </inkml:brush>
  </inkml:definitions>
  <inkml:trace contextRef="#ctx0" brushRef="#br0">969 132 5815 0 0,'-1'-1'49'0'0,"1"0"0"0"0,0 1-1 0 0,0-1 1 0 0,-1 0 0 0 0,1 0-1 0 0,0 0 1 0 0,-1 0 0 0 0,1 0-1 0 0,-1 0 1 0 0,1 1-1 0 0,-1-1 1 0 0,0 0 0 0 0,1 0-1 0 0,-1 1 1 0 0,0-1 0 0 0,1 0-1 0 0,-1 1 1 0 0,0-1 0 0 0,0 1-1 0 0,1-1 1 0 0,-1 1 0 0 0,0-1-1 0 0,0 1 1 0 0,0 0-1 0 0,0-1 1 0 0,0 1 0 0 0,0 0-1 0 0,-2-1 1 0 0,-31-3 1593 0 0,27 3-1512 0 0,-59-8 996 0 0,1-3 0 0 0,-71-22 1 0 0,-76-12 383 0 0,179 43-1444 0 0,0 1 0 0 0,-1 1 0 0 0,-55 6-1 0 0,-97 27-866 0 0,133-19 347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56.628"/>
    </inkml:context>
    <inkml:brush xml:id="br0">
      <inkml:brushProperty name="width" value="0.1" units="cm"/>
      <inkml:brushProperty name="height" value="0.1" units="cm"/>
      <inkml:brushProperty name="color" value="#E71224"/>
    </inkml:brush>
  </inkml:definitions>
  <inkml:trace contextRef="#ctx0" brushRef="#br0">3520 108 2303 0 0,'-3'-2'377'0'0,"0"-1"0"0"0,0 1-1 0 0,0 0 1 0 0,-1 0 0 0 0,1 0-1 0 0,-1 1 1 0 0,1-1 0 0 0,-1 1-1 0 0,-6-1 1 0 0,-35-5 1087 0 0,25 6-1310 0 0,-5 0-106 0 0,0-1 0 0 0,-47-10-1 0 0,-10-13 424 0 0,55 15 46 0 0,-2 2 0 0 0,1 1 0 0 0,-1 0 0 0 0,-30-1 0 0 0,31 7-349 0 0,-1 2 0 0 0,-49 7 0 0 0,-55 18 511 0 0,-4 1-326 0 0,-200 12-279 0 0,74-9-9 0 0,-60-5 212 0 0,-3-18 9 0 0,324-7-284 0 0,-31 1 24 0 0,-626 23 364 0 0,263 11-478 0 0,201-13-1132 0 0,95-9-3192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36:26.493"/>
    </inkml:context>
    <inkml:brush xml:id="br0">
      <inkml:brushProperty name="width" value="0.1" units="cm"/>
      <inkml:brushProperty name="height" value="0.1" units="cm"/>
      <inkml:brushProperty name="color" value="#E71224"/>
    </inkml:brush>
  </inkml:definitions>
  <inkml:trace contextRef="#ctx0" brushRef="#br0">0 4 4431 0 0,'1'-1'40'0'0,"0"1"-1"0"0,0 0 1 0 0,0-1-1 0 0,0 1 0 0 0,-1 0 1 0 0,1-1-1 0 0,0 1 1 0 0,0 0-1 0 0,0 0 0 0 0,0 0 1 0 0,0 0-1 0 0,0 0 0 0 0,0 0 1 0 0,0 0-1 0 0,0 0 1 0 0,0 1-1 0 0,0-1 0 0 0,1 0 1 0 0,19 7 352 0 0,-20-7-373 0 0,26 9 491 0 0,0-2-1 0 0,40 6 0 0 0,-56-12-132 0 0,1 0 0 0 0,0-1 0 0 0,20-3 1 0 0,-18 1 102 0 0,27 1 1 0 0,31 9 181 0 0,0 2 1 0 0,78 23 0 0 0,-99-22-461 0 0,69 3 1 0 0,-58-7-92 0 0,121 1 59 0 0,-79-6 6 0 0,30 12 192 0 0,-13 0-113 0 0,43 3-126 0 0,-6-19-27 0 0,-41-1-65 0 0,108 3 320 0 0,-104 8-174 0 0,-79-4-106 0 0,72-1-1 0 0,250-5 63 0 0,-188 8-86 0 0,-20-1 65 0 0,-111-4-40 0 0,46-6 0 0 0,-47 2-12 0 0,52 3 0 0 0,67 5-57 0 0,-71-3 56 0 0,154 1 77 0 0,-129-11 10 0 0,2 0-30 0 0,223 23 13 0 0,-235-8-131 0 0,-57-7 35 0 0,100-12-1 0 0,-9 0 98 0 0,-45 14-64 0 0,183 28 0 0 0,-269-29-72 0 0,24 3 5 0 0,-1-2 0 0 0,44-2-1 0 0,67-12 24 0 0,43-2-6 0 0,27 19-1 0 0,135-4 22 0 0,-275-3-11 0 0,84 9 0 0 0,-139-6-32 0 0,211 14 0 0 0,-174-15 0 0 0,0-2 0 0 0,63-10 0 0 0,118-13 75 0 0,-166 19 26 0 0,-46 5-39 0 0,38 3-1 0 0,15 0-40 0 0,-17-5 11 0 0,102 7 0 0 0,-153-3-111 0 0,-1 1 0 0 0,1 0-1 0 0,0 0 1 0 0,-1 1 0 0 0,0 1 0 0 0,10 4-1 0 0,10 9-4250 0 0,-11-3-529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3:58.626"/>
    </inkml:context>
    <inkml:brush xml:id="br0">
      <inkml:brushProperty name="width" value="0.1" units="cm"/>
      <inkml:brushProperty name="height" value="0.1" units="cm"/>
      <inkml:brushProperty name="color" value="#E71224"/>
    </inkml:brush>
  </inkml:definitions>
  <inkml:trace contextRef="#ctx0" brushRef="#br0">1861 132 3367 0 0,'-2'1'27'0'0,"0"-1"0"0"0,0 1-1 0 0,0 0 1 0 0,0 0-1 0 0,0 0 1 0 0,0 0 0 0 0,0 1-1 0 0,1-1 1 0 0,-1 0-1 0 0,0 1 1 0 0,1-1-1 0 0,-1 1 1 0 0,-2 3 0 0 0,-7 7 72 0 0,4-7 6 0 0,0-1 0 0 0,0 0-1 0 0,0 0 1 0 0,0 0 0 0 0,0-1-1 0 0,-1 0 1 0 0,1 0 0 0 0,-1-1-1 0 0,0 0 1 0 0,-11 1-1 0 0,3-1 192 0 0,-1-2-1 0 0,1-1 1 0 0,-1 0-1 0 0,-18-4 0 0 0,-27-2 1692 0 0,-54-11 522 0 0,94 14-2075 0 0,0 1 0 0 0,-37 0 0 0 0,-20-3 172 0 0,-31-8 136 0 0,19 2-101 0 0,-106-26 0 0 0,-43-22 53 0 0,182 49-606 0 0,-1 2-1 0 0,-68-1 0 0 0,-105 17-4331 0 0,172-4 2298 0 0,-34 3-1540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4:00.839"/>
    </inkml:context>
    <inkml:brush xml:id="br0">
      <inkml:brushProperty name="width" value="0.1" units="cm"/>
      <inkml:brushProperty name="height" value="0.1" units="cm"/>
      <inkml:brushProperty name="color" value="#E71224"/>
    </inkml:brush>
  </inkml:definitions>
  <inkml:trace contextRef="#ctx0" brushRef="#br0">3263 125 455 0 0,'-24'-29'2786'0'0,"19"24"-2685"0"0,-1 0 1 0 0,0 1-1 0 0,0 0 1 0 0,0 0 0 0 0,0 0-1 0 0,0 1 1 0 0,-1 0 0 0 0,0 0-1 0 0,-12-3 1 0 0,-39-12 1674 0 0,36 10-1145 0 0,-1 0 1 0 0,0 2-1 0 0,-1 1 1 0 0,1 1-1 0 0,-34-1 1 0 0,5 6-486 0 0,0 3 1 0 0,0 2-1 0 0,-62 16 0 0 0,-208 24 715 0 0,114-22-467 0 0,-82 5 126 0 0,0-18 110 0 0,233-10-499 0 0,-724 1 1409 0 0,575-6-1900 0 0,-208 23-1 0 0,317-10-4570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4:16.015"/>
    </inkml:context>
    <inkml:brush xml:id="br0">
      <inkml:brushProperty name="width" value="0.1" units="cm"/>
      <inkml:brushProperty name="height" value="0.1" units="cm"/>
      <inkml:brushProperty name="color" value="#E71224"/>
    </inkml:brush>
  </inkml:definitions>
  <inkml:trace contextRef="#ctx0" brushRef="#br0">2546 2 1839 0 0,'-22'8'4440'0'0,"19"-5"-4379"0"0,1-1 0 0 0,0 1 0 0 0,-1-1 0 0 0,0 1-1 0 0,1-1 1 0 0,-1 0 0 0 0,0 0 0 0 0,0 0 0 0 0,0 0-1 0 0,0-1 1 0 0,-1 1 0 0 0,1-1 0 0 0,0 0 0 0 0,-1 0-1 0 0,1 0 1 0 0,-1 0 0 0 0,1 0 0 0 0,-1-1 0 0 0,-5 0-1 0 0,-7-1 672 0 0,0 1-1 0 0,0 1 0 0 0,-21 2 0 0 0,19-1-372 0 0,0 0-1 0 0,-21-2 0 0 0,17-2-104 0 0,-92-10 756 0 0,83 9-714 0 0,-1 1 0 0 0,-42 2 0 0 0,30 0-136 0 0,-36-1 248 0 0,-111-15 0 0 0,141 9-222 0 0,-1 3 0 0 0,1 2 0 0 0,-1 3 0 0 0,1 1 0 0 0,-74 13 0 0 0,84-7-75 0 0,0-1 0 0 0,0-3 0 0 0,-63 0 0 0 0,89-6 70 0 0,-1 0 0 0 0,-27-9 0 0 0,17 4-4 0 0,68 3 322 0 0,111 4-303 0 0,-30-2-123 0 0,-88 3-65 0 0,185 13 120 0 0,-105 2-115 0 0,175 21 38 0 0,-193-34-23 0 0,14 2 8 0 0,-75 0-14 0 0,0 1-1 0 0,60 18 0 0 0,-97-24-19 0 0,0 0-1 0 0,0 0 1 0 0,1 0-1 0 0,-1 0 0 0 0,0 0 1 0 0,0 0-1 0 0,0 0 1 0 0,1 0-1 0 0,-1 0 1 0 0,0 0-1 0 0,0 0 0 0 0,0 0 1 0 0,1 0-1 0 0,-1 1 1 0 0,0-1-1 0 0,0 0 1 0 0,0 0-1 0 0,0 0 0 0 0,1 0 1 0 0,-1 0-1 0 0,0 0 1 0 0,0 0-1 0 0,0 1 1 0 0,0-1-1 0 0,0 0 0 0 0,1 0 1 0 0,-1 0-1 0 0,0 0 1 0 0,0 0-1 0 0,0 1 1 0 0,0-1-1 0 0,0 0 1 0 0,0 0-1 0 0,0 0 0 0 0,0 1 1 0 0,0-1-1 0 0,0 0 1 0 0,1 0-1 0 0,-1 0 1 0 0,0 1-1 0 0,0-1 0 0 0,0 0 1 0 0,0 0-1 0 0,-1 1 1 0 0,-9 3 34 0 0,-17 0 69 0 0,-205 26 109 0 0,-9 0-26 0 0,-412 5-60 0 0,315-38-87 0 0,-11 0-14 0 0,279 6-74 0 0,1 3-1 0 0,-136 31 1 0 0,169-26-1141 0 0,0 1 0 0 0,-39 19 0 0 0,32-9-4398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4:18.222"/>
    </inkml:context>
    <inkml:brush xml:id="br0">
      <inkml:brushProperty name="width" value="0.1" units="cm"/>
      <inkml:brushProperty name="height" value="0.1" units="cm"/>
      <inkml:brushProperty name="color" value="#E71224"/>
    </inkml:brush>
  </inkml:definitions>
  <inkml:trace contextRef="#ctx0" brushRef="#br0">3681 370 3223 0 0,'-7'-6'121'0'0,"-1"1"-1"0"0,0 0 0 0 0,0 1 1 0 0,-1 0-1 0 0,1 0 0 0 0,-1 1 1 0 0,-11-3-1 0 0,-68-11 1086 0 0,32 8-1348 0 0,-207-50 631 0 0,215 50 147 0 0,0 1-1 0 0,-85-1 0 0 0,-97 15 108 0 0,181-3-740 0 0,22-2 43 0 0,-300 1 436 0 0,304-6 344 0 0,19 2 56 0 0,16 3-296 0 0,223 7 264 0 0,-134-7-730 0 0,199-8 402 0 0,-208 3-341 0 0,394 0 487 0 0,-466 5-592 0 0,0-1 0 0 0,1 0 1 0 0,-1-2-1 0 0,35-6 0 0 0,-55 8-68 0 0,0 0-1 0 0,1 0 1 0 0,-1 0-1 0 0,0 0 1 0 0,1 0-1 0 0,-1 0 1 0 0,0 0-1 0 0,1 0 0 0 0,-1 0 1 0 0,0 0-1 0 0,1-1 1 0 0,-1 1-1 0 0,0 0 1 0 0,1 0-1 0 0,-1 0 1 0 0,0 0-1 0 0,1-1 1 0 0,-1 1-1 0 0,0 0 1 0 0,0 0-1 0 0,1-1 1 0 0,-1 1-1 0 0,0 0 0 0 0,0 0 1 0 0,0-1-1 0 0,1 1 1 0 0,-1 0-1 0 0,0-1 1 0 0,0 1-1 0 0,0 0 1 0 0,0-1-1 0 0,0 1 1 0 0,0 0-1 0 0,1-1 1 0 0,-11-6 247 0 0,-19-3 46 0 0,-174-21 347 0 0,-294-7 1 0 0,208 18-459 0 0,221 13-156 0 0,-45 2 4 0 0,-144 11 0 0 0,-33 0 3 0 0,-195-3 23 0 0,236 10-64 0 0,-245 21 0 0 0,118-6 0 0 0,81-3 0 0 0,286-24 15 0 0,-6 1 54 0 0,26-1-25 0 0,86-1-23 0 0,651-10 844 0 0,-531 6-725 0 0,129-10-294 0 0,179-26 690 0 0,-221 20-240 0 0,66-1-197 0 0,-272 20-35 0 0,120-17 0 0 0,-153 8-25 0 0,1 4 0 0 0,130 2 0 0 0,-177 4-28 0 0,-54-6 146 0 0,7 1-122 0 0,-225-15 154 0 0,-111 11-106 0 0,-60 1-38 0 0,184 2-48 0 0,-9 0 19 0 0,185 8-138 0 0,-121 19-1 0 0,26 14-884 0 0,54-9-3630 0 0,17-4-1079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4:20.978"/>
    </inkml:context>
    <inkml:brush xml:id="br0">
      <inkml:brushProperty name="width" value="0.1" units="cm"/>
      <inkml:brushProperty name="height" value="0.1" units="cm"/>
      <inkml:brushProperty name="color" value="#E71224"/>
    </inkml:brush>
  </inkml:definitions>
  <inkml:trace contextRef="#ctx0" brushRef="#br0">686 1932 2759 0 0,'-2'-2'139'0'0,"1"0"0"0"0,-1-1 0 0 0,0 1-1 0 0,0 0 1 0 0,-1 0 0 0 0,-3-3 0 0 0,-6-7 1139 0 0,-16-17 117 0 0,19 21-951 0 0,0-1-1 0 0,1 0 0 0 0,0 0 1 0 0,1-1-1 0 0,0 0 1 0 0,0-1-1 0 0,-6-14 0 0 0,2-7 552 0 0,8 24-771 0 0,1-1-1 0 0,-1 1 1 0 0,-1 0-1 0 0,1 0 1 0 0,-1 0-1 0 0,-1 0 1 0 0,1 1-1 0 0,-1 0 1 0 0,-1 0-1 0 0,-5-7 1 0 0,1 5 143 0 0,0 0 0 0 0,-1 1 1 0 0,1 0-1 0 0,-1 1 1 0 0,-1 0-1 0 0,0 1 0 0 0,0 0 1 0 0,-17-5-1 0 0,19 7-26 0 0,0-1 0 0 0,0 0 0 0 0,1 0 0 0 0,0-1 0 0 0,0 0 0 0 0,0 0 0 0 0,-13-14 0 0 0,16 14-67 0 0,-59-49 1932 0 0,60 50-1996 0 0,0 1 0 0 0,0-1 0 0 0,1-1-1 0 0,-1 1 1 0 0,2 0 0 0 0,-1-1 0 0 0,0 0 0 0 0,1 0 0 0 0,-4-11-1 0 0,-2-6 352 0 0,-6-34-1 0 0,-2-4 162 0 0,6 25-417 0 0,1 0-1 0 0,-9-65 1 0 0,4-77 261 0 0,12 144-459 0 0,-11-139 239 0 0,-3-47 24 0 0,9 148-308 0 0,-24-110 0 0 0,30 174-57 0 0,0 2-2 0 0,1 0 0 0 0,0 1 0 0 0,1-1 0 0 0,-1 0 0 0 0,1 0 0 0 0,0 0 0 0 0,0 0-1 0 0,1 1 1 0 0,0-1 0 0 0,0 0 0 0 0,0 0 0 0 0,1 1 0 0 0,-1-1 0 0 0,1 1-1 0 0,1-1 1 0 0,-1 1 0 0 0,1 0 0 0 0,0 0 0 0 0,0 0 0 0 0,1 0 0 0 0,-1 1 0 0 0,1-1-1 0 0,0 1 1 0 0,0 0 0 0 0,5-4 0 0 0,6-5-3 0 0,-5 4 0 0 0,1 0 0 0 0,16-10 0 0 0,-22 16 0 0 0,0 1 0 0 0,0-1 0 0 0,0 1 0 0 0,0 0 0 0 0,1 0 0 0 0,-1 1 0 0 0,1 0 0 0 0,-1 0 0 0 0,7-1 0 0 0,72-1 0 0 0,31-3 0 0 0,-85 4 0 0 0,0 1 0 0 0,58 6 0 0 0,59 21 0 0 0,-56-11 0 0 0,-49-10 0 0 0,4 0 0 0 0,62-2 0 0 0,35-9 0 0 0,-68 1 0 0 0,-36 2 0 0 0,79 2 0 0 0,-36 10 0 0 0,-25-2 0 0 0,0-2 0 0 0,0-3 0 0 0,62-6 0 0 0,-45-1 0 0 0,0 3 0 0 0,0 3 0 0 0,-1 3 0 0 0,116 22 0 0 0,-120-17 0 0 0,1-4 0 0 0,120-4 0 0 0,-135-3 0 0 0,-5-1 0 0 0,0 2 0 0 0,-1 3 0 0 0,79 11 0 0 0,71 18 0 0 0,-160-28 0 0 0,1-2 0 0 0,-1-1 0 0 0,44-7 0 0 0,7-5 0 0 0,173 1 0 0 0,10 7 0 0 0,-45-35 59 0 0,-180 29-54 0 0,19-9-5 0 0,-52 14 0 0 0,1 0 0 0 0,-1 1 0 0 0,1 1 0 0 0,0 0 0 0 0,0 1 0 0 0,27 0 0 0 0,-19 5 0 0 0,0 1 0 0 0,-1 1 0 0 0,0 1 0 0 0,26 10 0 0 0,-39-12-2 0 0,0 1 0 0 0,0 0 0 0 0,0 0 0 0 0,-1 1 0 0 0,1 1 0 0 0,-1-1 0 0 0,-1 1 1 0 0,1 1-1 0 0,-1 0 0 0 0,-1 0 0 0 0,0 0 0 0 0,12 19 0 0 0,1 5-10 0 0,-3 1 0 0 0,21 52 1 0 0,-17-35 7 0 0,-10-24 4 0 0,-2 1 0 0 0,-1-1 0 0 0,-1 2 0 0 0,-1-1 0 0 0,-1 1 0 0 0,-2 0 0 0 0,0 49 0 0 0,4 83 0 0 0,-2-78 0 0 0,3 17-21 0 0,-4-49-1 0 0,0 56 1 0 0,-30 211 21 0 0,24-309 0 0 0,1 0 0 0 0,-1 0 0 0 0,-1 0 0 0 0,0 0 0 0 0,0 0 0 0 0,0-1 0 0 0,-1 1 0 0 0,0-1 0 0 0,0 0 0 0 0,-1 0 0 0 0,0-1 0 0 0,0 1 0 0 0,-1-1 0 0 0,0 0 0 0 0,-6 5 0 0 0,3-5 0 0 0,1 0 0 0 0,-1 0 0 0 0,0-1 0 0 0,0 0 0 0 0,-1-1 0 0 0,1 0 0 0 0,-1-1 0 0 0,0 0 0 0 0,0 0 0 0 0,0-1 0 0 0,-18 1 0 0 0,-29-1 5 0 0,-93-8-1 0 0,93 1-27 0 0,-92 5 0 0 0,113 4-195 0 0,0 2 0 0 0,1 1 0 0 0,-39 14 0 0 0,-100 44-3018 0 0,104-36 1493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4:23.772"/>
    </inkml:context>
    <inkml:brush xml:id="br0">
      <inkml:brushProperty name="width" value="0.1" units="cm"/>
      <inkml:brushProperty name="height" value="0.1" units="cm"/>
      <inkml:brushProperty name="color" value="#E71224"/>
    </inkml:brush>
  </inkml:definitions>
  <inkml:trace contextRef="#ctx0" brushRef="#br0">2050 1828 3767 0 0,'-2'-1'177'0'0,"0"0"0"0"0,0 0-1 0 0,-1 0 1 0 0,1-1-1 0 0,0 1 1 0 0,0-1 0 0 0,0 0-1 0 0,0 1 1 0 0,-2-4-1 0 0,4 5-98 0 0,0-1-1 0 0,0 1 0 0 0,-1-1 1 0 0,1 1-1 0 0,0 0 0 0 0,0-1 1 0 0,0 1-1 0 0,0-1 0 0 0,0 1 0 0 0,0-1 1 0 0,0 1-1 0 0,0-1 0 0 0,0 1 1 0 0,0-1-1 0 0,0 1 0 0 0,0 0 1 0 0,0-1-1 0 0,0 1 0 0 0,0-1 1 0 0,0 1-1 0 0,1-2 0 0 0,-1 1 45 0 0,1 0 1 0 0,0 0-1 0 0,0 0 0 0 0,0 0 0 0 0,0 0 0 0 0,-1 0 1 0 0,1 0-1 0 0,1 1 0 0 0,-1-1 0 0 0,0 0 0 0 0,2 0 1 0 0,8-6 591 0 0,0 2 1 0 0,0-1-1 0 0,1 2 1 0 0,0 0-1 0 0,0 0 0 0 0,20-3 1 0 0,24-3 950 0 0,103-4-1 0 0,-60 16-1067 0 0,95-4 902 0 0,-99 0-701 0 0,-58 4-710 0 0,-24-1-47 0 0,0 0-1 0 0,15-1 1 0 0,21-3 39 0 0,-27 2-7 0 0,0 0 1 0 0,24-6-1 0 0,-37 5-32 0 0,-6 2-17 0 0,-1 0 1 0 0,1-1-1 0 0,-1 0 1 0 0,1 1-1 0 0,-1-1 1 0 0,0 0-1 0 0,1 0 1 0 0,-1 0-1 0 0,0 0 1 0 0,0-1 0 0 0,0 1-1 0 0,1 0 1 0 0,1-4-1 0 0,65-69 1346 0 0,-60 62-1269 0 0,-1 0 0 0 0,0-1 1 0 0,0 0-1 0 0,10-24 0 0 0,-5 5 81 0 0,-1 0 161 0 0,12-38 1 0 0,-22 60-286 0 0,0 0 0 0 0,0 0-1 0 0,-1 0 1 0 0,0 0 0 0 0,-1 0 0 0 0,0 0 0 0 0,0 0 0 0 0,-4-15-1 0 0,-3-12 46 0 0,2-1-1 0 0,1 1 1 0 0,1-1-1 0 0,4-46 0 0 0,2 56-50 0 0,-2 20-33 0 0,0 0 0 0 0,0 0 0 0 0,-1 0 0 0 0,-1-12 0 0 0,-6-16 79 0 0,-1 1 0 0 0,-17-44 0 0 0,10 33-32 0 0,-43-143 466 0 0,53 165-497 0 0,0 1 1 0 0,2-1-1 0 0,1 1 1 0 0,0-1-1 0 0,3-32 0 0 0,0 25 74 0 0,-1 1-1 0 0,-7-43 0 0 0,5 62-98 0 0,0 0 0 0 0,-1 0 0 0 0,-1 0 0 0 0,0 1 0 0 0,0-1-1 0 0,-1 1 1 0 0,0 0 0 0 0,-1 1 0 0 0,0-1 0 0 0,0 1 0 0 0,-1 0-1 0 0,0 0 1 0 0,-1 1 0 0 0,0 0 0 0 0,-12-9 0 0 0,14 12-2 0 0,-1 0 1 0 0,1 1-1 0 0,-1 0 0 0 0,0 0 1 0 0,-1 0-1 0 0,1 1 0 0 0,-1 0 1 0 0,1 1-1 0 0,-1 0 1 0 0,0 0-1 0 0,0 0 0 0 0,0 1 1 0 0,-10 0-1 0 0,-101-7-8 0 0,57 2 0 0 0,-48-1 0 0 0,29 3 0 0 0,-1-4 0 0 0,-106-24 0 0 0,116 19 0 0 0,46 9 10 0 0,0 1 0 0 0,0 2 0 0 0,-30 1 0 0 0,-80 13 57 0 0,42-4-46 0 0,69-7-21 0 0,-278 26 0 0 0,27 1 0 0 0,239-26 0 0 0,0-3 0 0 0,0-1 0 0 0,0-2 0 0 0,-39-8 0 0 0,-8 0 0 0 0,42 7 0 0 0,0 2 0 0 0,0 2 0 0 0,0 2 0 0 0,1 1 0 0 0,-54 12 0 0 0,61-8 0 0 0,18-4 0 0 0,-1 0 0 0 0,1 1 0 0 0,0 1 0 0 0,-24 11 0 0 0,-46 32 0 0 0,72-42 0 0 0,12-5 0 0 0,0-1 0 0 0,-1 1 0 0 0,1 0 0 0 0,0 1 0 0 0,-1-1 0 0 0,1 0 0 0 0,0 0 0 0 0,0 1 0 0 0,0 0 0 0 0,0-1 0 0 0,1 1 0 0 0,-1 0 0 0 0,0 0 0 0 0,1 0 0 0 0,-3 3 0 0 0,-2 7-3 0 0,0 0-1 0 0,1 0 1 0 0,1 1 0 0 0,0 0-1 0 0,0 0 1 0 0,-2 19-1 0 0,-3 84-31 0 0,7-69 30 0 0,0 54 5 0 0,-4 36 0 0 0,-3-71 0 0 0,-31 104 0 0 0,34-147 0 0 0,-6 31 0 0 0,1 0 0 0 0,-2 59 0 0 0,9-64 0 0 0,4 89 0 0 0,2-103 28 0 0,-2 1 0 0 0,-2-1-1 0 0,-1 0 1 0 0,-10 45 0 0 0,9-63-108 0 0,-2 0 0 0 0,0 0 0 0 0,-1 0 0 0 0,-15 24 0 0 0,-3 10-1970 0 0,11-19-553 0 0,-2 4-5363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4:37.740"/>
    </inkml:context>
    <inkml:brush xml:id="br0">
      <inkml:brushProperty name="width" value="0.1" units="cm"/>
      <inkml:brushProperty name="height" value="0.1" units="cm"/>
      <inkml:brushProperty name="color" value="#E71224"/>
    </inkml:brush>
  </inkml:definitions>
  <inkml:trace contextRef="#ctx0" brushRef="#br0">21 58 3567 0 0,'-20'-27'414'0'0,"20"27"-362"0"0,0-1 0 0 0,0 1 0 0 0,0-1 1 0 0,0 1-1 0 0,0-1 0 0 0,0 1 0 0 0,0-1 1 0 0,0 1-1 0 0,1-1 0 0 0,-1 1 0 0 0,0-1 1 0 0,0 1-1 0 0,1-1 0 0 0,-1 1 0 0 0,0 0 1 0 0,0-1-1 0 0,1 1 0 0 0,-1-1 0 0 0,0 1 1 0 0,1 0-1 0 0,-1-1 0 0 0,1 1 0 0 0,-1 0 0 0 0,0 0 1 0 0,1-1-1 0 0,-1 1 0 0 0,1 0 0 0 0,12-8 182 0 0,-5 6-186 0 0,0 0 0 0 0,0 0 0 0 0,0 1 1 0 0,0 0-1 0 0,13 1 0 0 0,0-2 67 0 0,29 1 360 0 0,0 2 1 0 0,61 8 0 0 0,67 1 127 0 0,-20-2-42 0 0,-21 1-34 0 0,53-22 210 0 0,-100 5-474 0 0,188 7 409 0 0,-155 14-496 0 0,-1 0 48 0 0,124 8 224 0 0,0-6 117 0 0,-209-15-458 0 0,41-2 193 0 0,1-3-1 0 0,98-20 1 0 0,-72 8-79 0 0,-88 15-175 0 0,1 0 0 0 0,-1 1 0 0 0,0 0 0 0 0,0 2 0 0 0,31 3-1 0 0,-44-3-91 0 0,0 0-1 0 0,0 0 0 0 0,1 0 0 0 0,-1 0 1 0 0,0 1-1 0 0,0-1 0 0 0,0 1 1 0 0,-1 0-1 0 0,1 1 0 0 0,0-1 0 0 0,-1 0 1 0 0,1 1-1 0 0,-1 0 0 0 0,0 0 0 0 0,0 0 1 0 0,0 0-1 0 0,0 1 0 0 0,-1-1 1 0 0,1 1-1 0 0,-1-1 0 0 0,0 1 0 0 0,0 0 1 0 0,0 0-1 0 0,0 0 0 0 0,-1 0 0 0 0,0 0 1 0 0,0 0-1 0 0,1 5 0 0 0,1 24-4433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4:48.293"/>
    </inkml:context>
    <inkml:brush xml:id="br0">
      <inkml:brushProperty name="width" value="0.1" units="cm"/>
      <inkml:brushProperty name="height" value="0.1" units="cm"/>
      <inkml:brushProperty name="color" value="#E71224"/>
    </inkml:brush>
  </inkml:definitions>
  <inkml:trace contextRef="#ctx0" brushRef="#br0">1281 106 1375 0 0,'0'-17'637'0'0,"0"10"-218"0"0,1-1 0 0 0,-1 1 0 0 0,-1-1 0 0 0,0 1 0 0 0,0 0-1 0 0,-2-8 1 0 0,3 13-317 0 0,-1 0-1 0 0,0 1 1 0 0,0-1-1 0 0,0 0 0 0 0,0 1 1 0 0,0-1-1 0 0,0 1 1 0 0,0-1-1 0 0,0 1 0 0 0,-1-1 1 0 0,1 1-1 0 0,0 0 0 0 0,-1 0 1 0 0,1 0-1 0 0,-1 0 1 0 0,0 0-1 0 0,1 0 0 0 0,-1 0 1 0 0,0 0-1 0 0,1 1 1 0 0,-1-1-1 0 0,0 0 0 0 0,0 1 1 0 0,0 0-1 0 0,1-1 1 0 0,-1 1-1 0 0,0 0 0 0 0,0 0 1 0 0,-3 0-1 0 0,-1 1 146 0 0,-1 0 0 0 0,1 0 0 0 0,0 1 1 0 0,-1 0-1 0 0,1 0 0 0 0,0 0 0 0 0,0 1 0 0 0,0 0 0 0 0,0 0 0 0 0,-8 6 0 0 0,8-5-185 0 0,0 0-1 0 0,0-1 0 0 0,-1 0 0 0 0,1 0 0 0 0,-1 0 1 0 0,0-1-1 0 0,0 0 0 0 0,-14 3 0 0 0,-11-5 489 0 0,0-1 0 0 0,-43-6 0 0 0,-38-2 792 0 0,-313 0 754 0 0,245 10-1851 0 0,155 1-574 0 0,0 1-1 0 0,1 2 1 0 0,-1 1 0 0 0,-48 17 0 0 0,30-4-5054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4:50.012"/>
    </inkml:context>
    <inkml:brush xml:id="br0">
      <inkml:brushProperty name="width" value="0.1" units="cm"/>
      <inkml:brushProperty name="height" value="0.1" units="cm"/>
      <inkml:brushProperty name="color" value="#E71224"/>
    </inkml:brush>
  </inkml:definitions>
  <inkml:trace contextRef="#ctx0" brushRef="#br0">3113 61 5295 0 0,'-1'-1'39'0'0,"0"1"-1"0"0,0 0 1 0 0,0-1-1 0 0,0 1 1 0 0,1 0-1 0 0,-1 0 1 0 0,0 0-1 0 0,0-1 1 0 0,0 1 0 0 0,0 0-1 0 0,0 0 1 0 0,0 0-1 0 0,0 1 1 0 0,0-1-1 0 0,1 0 1 0 0,-1 0-1 0 0,0 0 1 0 0,0 1-1 0 0,0-1 1 0 0,0 0-1 0 0,0 1 1 0 0,1-1-1 0 0,-1 1 1 0 0,0-1-1 0 0,0 1 1 0 0,-30 19 163 0 0,14-9-222 0 0,1-3 307 0 0,-1-1-1 0 0,1-1 0 0 0,-1 0 0 0 0,0-1 0 0 0,-1-1 1 0 0,1-1-1 0 0,-1 0 0 0 0,-26 0 0 0 0,21 0 354 0 0,0 0 0 0 0,-31 10 0 0 0,32-7-323 0 0,0-1 1 0 0,-38 3-1 0 0,19-5 8 0 0,-15 0 560 0 0,-71-5 0 0 0,-140-28 660 0 0,118 10-906 0 0,-9-2-30 0 0,-200-17 503 0 0,-171-17-1405 0 0,397 50 1655 0 0,-145-2-698 0 0,233 10-703 0 0,-1 2 0 0 0,1 2 0 0 0,0 1 0 0 0,-51 17 0 0 0,-88 50-1001 0 0,135-52-284 0 0,-13 4-642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4:51.286"/>
    </inkml:context>
    <inkml:brush xml:id="br0">
      <inkml:brushProperty name="width" value="0.1" units="cm"/>
      <inkml:brushProperty name="height" value="0.1" units="cm"/>
      <inkml:brushProperty name="color" value="#E71224"/>
    </inkml:brush>
  </inkml:definitions>
  <inkml:trace contextRef="#ctx0" brushRef="#br0">1420 77 3823 0 0,'0'-15'217'0'0,"1"11"-20"0"0,-1-1 0 0 0,0 1-1 0 0,0-1 1 0 0,0 1 0 0 0,-2-9-1 0 0,1 12-142 0 0,1 0 0 0 0,-1 0 0 0 0,1-1 0 0 0,-1 1 0 0 0,1 0 0 0 0,-1 0 0 0 0,0 0 0 0 0,0 0 0 0 0,1 0 0 0 0,-1 0 0 0 0,0 0 0 0 0,0 0 0 0 0,0 1 0 0 0,0-1 0 0 0,0 0 0 0 0,0 0 0 0 0,0 1 0 0 0,0-1 0 0 0,0 1 0 0 0,-1-1 0 0 0,1 1 0 0 0,0-1 0 0 0,0 1-1 0 0,-1 0 1 0 0,-1-1 0 0 0,-11 0 323 0 0,-1 0 0 0 0,1 1 0 0 0,-1 0 0 0 0,0 1-1 0 0,-15 4 1 0 0,-21 0 370 0 0,-141 5 1487 0 0,-284-23-1 0 0,395 5-2441 0 0,-1 5 0 0 0,1 3 0 0 0,-110 13 0 0 0,124-2-3041 0 0,-1 0-1065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36:45.955"/>
    </inkml:context>
    <inkml:brush xml:id="br0">
      <inkml:brushProperty name="width" value="0.1" units="cm"/>
      <inkml:brushProperty name="height" value="0.1" units="cm"/>
      <inkml:brushProperty name="color" value="#E71224"/>
    </inkml:brush>
  </inkml:definitions>
  <inkml:trace contextRef="#ctx0" brushRef="#br0">1 69 1839 0 0,'4'-3'399'0'0,"1"0"-1"0"0,0 0 1 0 0,0 0-1 0 0,0 0 1 0 0,0 1-1 0 0,1 0 0 0 0,-1 0 1 0 0,10-2-1 0 0,15-6 560 0 0,-26 9-780 0 0,-1 0 0 0 0,1-1 0 0 0,0 1 0 0 0,1 1 0 0 0,-1-1-1 0 0,5 0 1 0 0,14-2 441 0 0,-8-3-240 0 0,-13 5-318 0 0,-1 0-1 0 0,1 0 1 0 0,0 0 0 0 0,-1 0 0 0 0,1 1-1 0 0,0-1 1 0 0,0 1 0 0 0,0 0 0 0 0,0-1-1 0 0,2 1 1 0 0,40-5 685 0 0,-38 3-657 0 0,1 1-1 0 0,-1 0 1 0 0,1 0 0 0 0,-1 1 0 0 0,1 0 0 0 0,-1 0 0 0 0,1 0-1 0 0,12 3 1 0 0,15 1 183 0 0,-10-3-96 0 0,-6 3-67 0 0,-12-3-83 0 0,0 0-1 0 0,0 0 1 0 0,0 0 0 0 0,0-1 0 0 0,0 0-1 0 0,0 0 1 0 0,9-1 0 0 0,-5-1 41 0 0,0 1-1 0 0,-1 0 1 0 0,20 1 0 0 0,4-1 119 0 0,16 0 125 0 0,63 7-1 0 0,-63-3-253 0 0,164 19 28 0 0,-63-20 168 0 0,-99-2-85 0 0,151-6 248 0 0,-147 6-287 0 0,142 3 78 0 0,-123 2-207 0 0,52 2 0 0 0,-93-5 0 0 0,0 0 0 0 0,0 2 0 0 0,0 2 0 0 0,0 1 0 0 0,56 20 0 0 0,31 8 0 0 0,-97-30 0 0 0,36 2 0 0 0,-1 0 0 0 0,-39-5 18 0 0,32 0-1 0 0,12 0 12 0 0,78 5-29 0 0,-35-3 0 0 0,20 4 64 0 0,-103-6-50 0 0,-1-2 0 0 0,35-3-1 0 0,6 0 21 0 0,109-4 46 0 0,-108 2-47 0 0,0 2 1 0 0,120 13 0 0 0,-150-7-23 0 0,0-1 0 0 0,35-3 1 0 0,-33 0 3 0 0,58 5 0 0 0,8 11-15 0 0,58 7 0 0 0,53 6 0 0 0,-63-6 0 0 0,-79-18 19 0 0,1-2 0 0 0,126-15-1 0 0,-101 5-10 0 0,144 1-8 0 0,45-16 0 0 0,-109 5 0 0 0,2 4 64 0 0,-90 11-64 0 0,76-2 0 0 0,-79 2 6 0 0,166-28-1 0 0,-198 21 22 0 0,109-4-1 0 0,-76 13-26 0 0,80 2 0 0 0,8-6 0 0 0,6 0 0 0 0,184 39 0 0 0,-305-25 0 0 0,90 1 0 0 0,60-14 0 0 0,29 10 0 0 0,-53 1 0 0 0,51-19 0 0 0,2 0 0 0 0,-3 8 0 0 0,-56-5 0 0 0,-116 3 0 0 0,2 4 0 0 0,82 6 0 0 0,182 34 0 0 0,-154-25 0 0 0,-68-6 0 0 0,261 15 0 0 0,-74-21 0 0 0,-67-22 11 0 0,41-1 42 0 0,-201 24-53 0 0,25 1 0 0 0,-42-6 0 0 0,124-3 0 0 0,-43 15 0 0 0,0 0 0 0 0,243 6 64 0 0,-183-4-64 0 0,-110-9 0 0 0,109 10 17 0 0,191 0 30 0 0,-311-11-26 0 0,122 16-1 0 0,-10 1 3 0 0,42-20-23 0 0,3 0 0 0 0,-179 4 6 0 0,20 2 23 0 0,89-7 0 0 0,-115 0-29 0 0,7-1 0 0 0,96-20 0 0 0,-124 20 11 0 0,0 0 1 0 0,1 2-1 0 0,-1 1 0 0 0,35 2 0 0 0,-14-1-3 0 0,-39 1-9 0 0,0-1 0 0 0,0 0 0 0 0,0 1 0 0 0,0 0 0 0 0,0-1 1 0 0,0 2-1 0 0,-1-1 0 0 0,1 0 0 0 0,0 1 0 0 0,-1 0 0 0 0,1-1 0 0 0,-1 2 0 0 0,1-1 0 0 0,3 4 0 0 0,-2-2-189 0 0,0 1 0 0 0,-1 0 0 0 0,1 0 0 0 0,-1 0 0 0 0,-1 1 0 0 0,1-1 0 0 0,5 12 0 0 0,-2-1-4676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4:53.243"/>
    </inkml:context>
    <inkml:brush xml:id="br0">
      <inkml:brushProperty name="width" value="0.1" units="cm"/>
      <inkml:brushProperty name="height" value="0.1" units="cm"/>
      <inkml:brushProperty name="color" value="#E71224"/>
    </inkml:brush>
  </inkml:definitions>
  <inkml:trace contextRef="#ctx0" brushRef="#br0">4135 1 2759 0 0,'0'1'71'0'0,"-1"0"-1"0"0,1 0 0 0 0,-1 0 1 0 0,0 0-1 0 0,1 0 0 0 0,-1 0 1 0 0,0 0-1 0 0,1-1 0 0 0,-1 1 1 0 0,0 0-1 0 0,0 0 0 0 0,0-1 1 0 0,0 1-1 0 0,0 0 0 0 0,-1 0 1 0 0,-21 12 1585 0 0,19-10-1652 0 0,-17 7 295 0 0,0 0 1 0 0,0-2-1 0 0,-1 0 0 0 0,0-1 1 0 0,-1-2-1 0 0,-31 5 1 0 0,8-5 290 0 0,0-2 0 0 0,-57-3 0 0 0,-86-14 1306 0 0,-99-2-90 0 0,34 35-1240 0 0,193-11-771 0 0,1 4-1 0 0,-69 22 0 0 0,79-18-177 0 0</inkml:trace>
  <inkml:trace contextRef="#ctx0" brushRef="#br0" timeOffset="1">1943 104 2527 0 0,'1'-3'273'0'0,"1"0"-1"0"0,-1 0 0 0 0,0 0 0 0 0,-1 0 0 0 0,1-1 0 0 0,0 1 0 0 0,-1 0 0 0 0,0-1 1 0 0,0 1-1 0 0,0 0 0 0 0,0-6 0 0 0,0 7-156 0 0,-1 1 0 0 0,1-1 0 0 0,0 0 0 0 0,-1 1 0 0 0,1-1 0 0 0,-1 0 0 0 0,0 1-1 0 0,0-1 1 0 0,1 1 0 0 0,-1-1 0 0 0,0 1 0 0 0,0 0 0 0 0,0-1 0 0 0,0 1 0 0 0,-1 0 0 0 0,1-1 0 0 0,0 1 0 0 0,0 0 0 0 0,-1 0 0 0 0,1 0 0 0 0,-1 0 0 0 0,1 1-1 0 0,-4-2 1 0 0,-7-2 205 0 0,-1 1-1 0 0,-1 1 0 0 0,1 0 0 0 0,0 0 0 0 0,0 2 0 0 0,-18 0 1 0 0,-82 13 583 0 0,92-9-746 0 0,-120 14 559 0 0,-100 17 214 0 0,115-9-509 0 0,-245 41 320 0 0,325-62-718 0 0,-479 64 215 0 0,351-47-1723 0 0,118-18-11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4:54.482"/>
    </inkml:context>
    <inkml:brush xml:id="br0">
      <inkml:brushProperty name="width" value="0.1" units="cm"/>
      <inkml:brushProperty name="height" value="0.1" units="cm"/>
      <inkml:brushProperty name="color" value="#E71224"/>
    </inkml:brush>
  </inkml:definitions>
  <inkml:trace contextRef="#ctx0" brushRef="#br0">2041 60 1839 0 0,'-1'11'75'0'0,"-2"-9"1102"0"0,-8-15 2162 0 0,-1-2-2355 0 0,9 11-760 0 0,-1 1 0 0 0,0 0-1 0 0,0 0 1 0 0,0 1 0 0 0,0-1 0 0 0,0 1 0 0 0,-1 0-1 0 0,1 0 1 0 0,-10-3 0 0 0,1 2 161 0 0,-1 0 0 0 0,-16 0 0 0 0,-10-2 215 0 0,31 4-429 0 0,-1 0 0 0 0,-16 1-1 0 0,-2 1-26 0 0,-51-1 456 0 0,-111 14 0 0 0,30-1 248 0 0,-449-20 1444 0 0,277-3-1773 0 0,282 13-594 0 0,0 2 1 0 0,0 2-1 0 0,1 2 0 0 0,-77 25 1 0 0,76-16-886 0 0,2 1-310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4:56.593"/>
    </inkml:context>
    <inkml:brush xml:id="br0">
      <inkml:brushProperty name="width" value="0.1" units="cm"/>
      <inkml:brushProperty name="height" value="0.1" units="cm"/>
      <inkml:brushProperty name="color" value="#E71224"/>
    </inkml:brush>
  </inkml:definitions>
  <inkml:trace contextRef="#ctx0" brushRef="#br0">2748 38 1927 0 0,'-36'-9'1093'0'0,"0"1"-1"0"0,0 2 1 0 0,-1 2-1 0 0,-43 0 0 0 0,6-1 26 0 0,11 4 115 0 0,-104 9 0 0 0,51 0-647 0 0,-256 14 796 0 0,144-8-790 0 0,85-4-354 0 0,-168 4 81 0 0,213-17-195 0 0,-266 2 224 0 0,293 5-327 0 0,-42 2-164 0 0,-152 28 0 0 0,195-19-252 0 0,3 0-20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4:57.747"/>
    </inkml:context>
    <inkml:brush xml:id="br0">
      <inkml:brushProperty name="width" value="0.1" units="cm"/>
      <inkml:brushProperty name="height" value="0.1" units="cm"/>
      <inkml:brushProperty name="color" value="#E71224"/>
    </inkml:brush>
  </inkml:definitions>
  <inkml:trace contextRef="#ctx0" brushRef="#br0">3642 32 919 0 0,'-25'2'861'0'0,"1"0"-1"0"0,-1 2 1 0 0,-43 13-1 0 0,-5 1-466 0 0,47-14 210 0 0,-1 0-1 0 0,0-2 1 0 0,0-1-1 0 0,0-1 1 0 0,0-1-1 0 0,0-2 1 0 0,-49-10-1 0 0,27 3 383 0 0,-87-7 0 0 0,-53 10-286 0 0,20 2-340 0 0,-228-6 230 0 0,59 4 62 0 0,-502-4 877 0 0,45 60-1562 0 0,765-46-15 0 0,-108 15-1123 0 0,129-17 998 0 0,-63 9-1237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4:59.783"/>
    </inkml:context>
    <inkml:brush xml:id="br0">
      <inkml:brushProperty name="width" value="0.1" units="cm"/>
      <inkml:brushProperty name="height" value="0.1" units="cm"/>
      <inkml:brushProperty name="color" value="#E71224"/>
    </inkml:brush>
  </inkml:definitions>
  <inkml:trace contextRef="#ctx0" brushRef="#br0">1133 74 1839 0 0,'-1'-3'197'0'0,"0"0"-1"0"0,-1 1 0 0 0,1-1 1 0 0,-1 0-1 0 0,0 1 0 0 0,0 0 1 0 0,0-1-1 0 0,0 1 0 0 0,0 0 1 0 0,-1 0-1 0 0,1 0 0 0 0,-3-1 0 0 0,-1 0 166 0 0,1 1-1 0 0,-1 0 0 0 0,1 0 0 0 0,-1 0 0 0 0,-8 0 0 0 0,-40-9 1858 0 0,0 3 0 0 0,-85-2 0 0 0,7 12-1248 0 0,-53 0-684 0 0,-46 2 145 0 0,195 0-1365 0 0,1 1 0 0 0,0 1 0 0 0,1 2-1 0 0,-50 19 1 0 0,39-8-3475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5:01.860"/>
    </inkml:context>
    <inkml:brush xml:id="br0">
      <inkml:brushProperty name="width" value="0.1" units="cm"/>
      <inkml:brushProperty name="height" value="0.1" units="cm"/>
      <inkml:brushProperty name="color" value="#E71224"/>
    </inkml:brush>
  </inkml:definitions>
  <inkml:trace contextRef="#ctx0" brushRef="#br0">4648 210 3679 0 0,'-14'-33'360'0'0,"13"33"-183"0"0,1-1 0 0 0,-1 1 0 0 0,0-1 0 0 0,1 1 0 0 0,-1 0 0 0 0,1-1 0 0 0,-1 1 0 0 0,0 0 0 0 0,1 0 0 0 0,-1-1 0 0 0,0 1 0 0 0,1 0 0 0 0,-1 0 0 0 0,1 0 0 0 0,-1 0 0 0 0,0 0 0 0 0,0 0 0 0 0,1 0 0 0 0,-1 0 0 0 0,0 0 0 0 0,1 0 0 0 0,-1 0 0 0 0,-1 1 0 0 0,-23 4-335 0 0,16-4 340 0 0,-26 3 137 0 0,-1-3 0 0 0,-1-1 0 0 0,1-1 0 0 0,-56-11 0 0 0,39 5 727 0 0,-55 0 1 0 0,-99 13 55 0 0,-83-1-364 0 0,185-11-614 0 0,17 0 98 0 0,-138 9 0 0 0,-122 51-930 0 0,271-38 264 0 0</inkml:trace>
  <inkml:trace contextRef="#ctx0" brushRef="#br0" timeOffset="1">2278 41 2759 0 0,'-3'-2'276'0'0,"0"0"-1"0"0,0 0 1 0 0,0 0-1 0 0,-1 0 1 0 0,1 0-1 0 0,0 1 0 0 0,-1-1 1 0 0,1 1-1 0 0,-1 0 1 0 0,0 0-1 0 0,-3 0 1 0 0,-47-5-63 0 0,42 5-113 0 0,-26-1-96 0 0,-177-11 1777 0 0,-2 19 1067 0 0,97 8-1887 0 0,-159 9 485 0 0,51-17-714 0 0,-247-3 181 0 0,235-5-693 0 0,202 5-391 0 0,-1 1-1 0 0,1 2 1 0 0,0 2-1 0 0,-43 15 1 0 0,21-3-3333 0 0,-2 0-1195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5:07.446"/>
    </inkml:context>
    <inkml:brush xml:id="br0">
      <inkml:brushProperty name="width" value="0.1" units="cm"/>
      <inkml:brushProperty name="height" value="0.1" units="cm"/>
      <inkml:brushProperty name="color" value="#E71224"/>
    </inkml:brush>
  </inkml:definitions>
  <inkml:trace contextRef="#ctx0" brushRef="#br0">8269 175 3223 0 0,'-1'0'44'0'0,"1"-1"0"0"0,0 0 1 0 0,0 1-1 0 0,0-1 0 0 0,-1 0 0 0 0,1 0 0 0 0,0 1 0 0 0,0-1 0 0 0,-1 1 0 0 0,1-1 0 0 0,-1 0 0 0 0,1 1 0 0 0,-1-1 0 0 0,1 1 0 0 0,-1-1 0 0 0,1 1 0 0 0,-1-1 0 0 0,1 1 0 0 0,-1-1 0 0 0,-1 0 0 0 0,-3-4 303 0 0,4 4-207 0 0,1 0 0 0 0,-1 0 0 0 0,0 0-1 0 0,1 0 1 0 0,-1 0 0 0 0,0 0 0 0 0,0 0-1 0 0,0 0 1 0 0,0 0 0 0 0,0 0-1 0 0,0 1 1 0 0,0-1 0 0 0,0 0 0 0 0,0 1-1 0 0,0-1 1 0 0,0 1 0 0 0,0-1 0 0 0,-1 1-1 0 0,1 0 1 0 0,0-1 0 0 0,0 1-1 0 0,-1 0 1 0 0,1 0 0 0 0,0 0 0 0 0,0 0-1 0 0,-1 0 1 0 0,1 0 0 0 0,-2 0 0 0 0,-4 1 108 0 0,-1 0 0 0 0,1 1 0 0 0,-12 3 0 0 0,10-2-335 0 0,-30 6 364 0 0,-1-1 0 0 0,-73 3 1 0 0,-83-9 988 0 0,115-2-1018 0 0,-202-12 567 0 0,-34 1 26 0 0,300 11-945 0 0,-272 9 865 0 0,205-2-2860 0 0,-119 24-1 0 0,148-18-2166 0 0</inkml:trace>
  <inkml:trace contextRef="#ctx0" brushRef="#br0" timeOffset="1">6132 77 3223 0 0,'0'-2'45'0'0,"-1"1"0"0"0,0-1 0 0 0,1 0 0 0 0,-1 1 0 0 0,0-1-1 0 0,1 1 1 0 0,-1-1 0 0 0,0 1 0 0 0,0-1 0 0 0,0 1-1 0 0,-1 0 1 0 0,1-1 0 0 0,0 1 0 0 0,0 0 0 0 0,-2-1 0 0 0,0 1 141 0 0,1 0 1 0 0,0 0 0 0 0,0 1-1 0 0,0-1 1 0 0,0 1 0 0 0,0 0-1 0 0,0 0 1 0 0,-1 0 0 0 0,1 0-1 0 0,0 0 1 0 0,0 0 0 0 0,-3 1-1 0 0,-110 8 1714 0 0,-151-8 0 0 0,120-3-908 0 0,-150-11 52 0 0,72 0-1753 0 0,76 14-3426 0 0,101 0 1487 0 0</inkml:trace>
  <inkml:trace contextRef="#ctx0" brushRef="#br0" timeOffset="2">4366 144 455 0 0,'-18'0'985'0'0,"0"-1"0"0"0,0-1-1 0 0,-24-4 1 0 0,23 1-317 0 0,0 1-1 0 0,0 1 1 0 0,0 1-1 0 0,0 0 1 0 0,-32 3-1 0 0,-324 23 1275 0 0,36-6-144 0 0,69-3-1255 0 0,-43-16 88 0 0,199-2-377 0 0,-722-12 522 0 0,-116-66-189 0 0,917 76-603 0 0,-514-55-859 0 0,437 55-2554 0 0,-9-1-1134 0 0</inkml:trace>
  <inkml:trace contextRef="#ctx0" brushRef="#br0" timeOffset="3">4439 114 455 0 0,'0'-1'139'0'0,"0"1"-1"0"0,0-1 0 0 0,0 0 0 0 0,0 1 0 0 0,0-1 0 0 0,0 0 0 0 0,0 1 0 0 0,0-1 0 0 0,0 0 0 0 0,0 1 0 0 0,0-1 0 0 0,0 0 0 0 0,0 1 0 0 0,-1-1 0 0 0,1 1 0 0 0,0-1 0 0 0,0 0 0 0 0,-1 1 0 0 0,1-1 0 0 0,0 1 0 0 0,-1-1 0 0 0,1 0 0 0 0,-1 1 0 0 0,1-1 0 0 0,-1 1 0 0 0,1 0 0 0 0,-1-1 0 0 0,1 1 0 0 0,-1-1 0 0 0,1 1 0 0 0,-1 0 0 0 0,1-1 0 0 0,-1 1 0 0 0,0 0 0 0 0,0-1 0 0 0,-14 4 3905 0 0,3 2-4387 0 0,9-4-462 0 0,-31 11 898 0 0,-1-2 1 0 0,0-1-1 0 0,-57 7 1 0 0,-18 4 999 0 0,10 2-740 0 0,0-5 0 0 0,-143 7 0 0 0,-182 7 2356 0 0,350-27-2628 0 0,1-2 0 0 0,-107-12 0 0 0,-25 0 682 0 0,-7 16-394 0 0,1 1-258 0 0,37-8-49 0 0,-290 5 870 0 0,423-2-891 0 0,-100 4 20 0 0,-145-12-1 0 0,166-4 283 0 0,-316-41 461 0 0,242 10-43 0 0,171 37-894 0 0,1 0 0 0 0,0 1 0 0 0,-1 2 0 0 0,1 0 0 0 0,-1 1 0 0 0,1 2 0 0 0,0 0 0 0 0,-1 2 0 0 0,1 0 0 0 0,0 2 0 0 0,1 0 0 0 0,-1 2 0 0 0,-39 18 0 0 0,27-6-1006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5:52.969"/>
    </inkml:context>
    <inkml:brush xml:id="br0">
      <inkml:brushProperty name="width" value="0.1" units="cm"/>
      <inkml:brushProperty name="height" value="0.1" units="cm"/>
      <inkml:brushProperty name="color" value="#66CC00"/>
    </inkml:brush>
  </inkml:definitions>
  <inkml:trace contextRef="#ctx0" brushRef="#br0">9156 1766 2759 0 0,'-1'-1'189'0'0,"0"1"0"0"0,0 0 0 0 0,0-1-1 0 0,1 1 1 0 0,-1-1 0 0 0,0 1-1 0 0,0 0 1 0 0,0 0 0 0 0,0-1 0 0 0,0 1-1 0 0,1 0 1 0 0,-1 0 0 0 0,0 0-1 0 0,0 0 1 0 0,0 0 0 0 0,0 0 0 0 0,0 0-1 0 0,0 1 1 0 0,0-1 0 0 0,1 0-1 0 0,-1 0 1 0 0,0 1 0 0 0,0-1 0 0 0,0 0-1 0 0,0 1 1 0 0,1-1 0 0 0,-1 1-1 0 0,0-1 1 0 0,0 1 0 0 0,1 0 0 0 0,-2 0-1 0 0,-4 3-931 0 0,-1 0 858 0 0,0-1 0 0 0,0 0 0 0 0,0-1-1 0 0,-1 1 1 0 0,1-2 0 0 0,-1 1 0 0 0,1-1 0 0 0,-1 0-1 0 0,-10 0 1 0 0,7 0 523 0 0,0 0 0 0 0,0 0 0 0 0,0 1 0 0 0,-11 4 0 0 0,-52 28 1818 0 0,57-25-2268 0 0,0 0 0 0 0,-1-1 0 0 0,0-1 1 0 0,-27 6-1 0 0,-3-5 293 0 0,0-3 0 0 0,-72 0 0 0 0,80-2 82 0 0,0 1 0 0 0,-73 17 1 0 0,65-11-359 0 0,-63 6 0 0 0,-150-6 1341 0 0,183-4-856 0 0,43-3-392 0 0,0 0 0 0 0,-53-5 0 0 0,-78-5 785 0 0,0-1-467 0 0,53-13-331 0 0,85 15-181 0 0,-14-3 180 0 0,0 1-1 0 0,0 3 1 0 0,-45-1 0 0 0,-229 13 266 0 0,141-16-203 0 0,126 4-253 0 0,0 2 0 0 0,-63 4 1 0 0,-79 9 76 0 0,-15 2 223 0 0,159-10-262 0 0,0-2 0 0 0,-85-11 0 0 0,62 4-12 0 0,-64-10 20 0 0,104 13-88 0 0,0 1 0 0 0,1 2 0 0 0,-51 3 0 0 0,-75-2 81 0 0,70-1-62 0 0,29 1 28 0 0,-6 1-50 0 0,-68-8-1 0 0,-17-1 4 0 0,-11-1 24 0 0,2-2-10 0 0,4 1-4 0 0,53 0-35 0 0,-112 2-1 0 0,126 6-13 0 0,-48 2-15 0 0,71 0 25 0 0,-74-10 0 0 0,81 4 13 0 0,-111 3-1 0 0,-71 16-24 0 0,-38-3-11 0 0,100 2 0 0 0,148-9 0 0 0,-61 7 0 0 0,-65 5 0 0 0,64-3 0 0 0,-65 12 0 0 0,121-20 0 0 0,12-1 0 0 0,0 0 0 0 0,-32-2 0 0 0,-40-3 0 0 0,52 2 0 0 0,-292-7 0 0 0,289 6 0 0 0,-62 6 0 0 0,50 0 0 0 0,5-5 0 0 0,32-1 0 0 0,-28 3 0 0 0,30-1 0 0 0,1-1 0 0 0,0 0 0 0 0,-25-5 0 0 0,-1 1 0 0 0,24 3 2 0 0,-25-3 29 0 0,-57 4 0 0 0,72 0-31 0 0,23 0 0 0 0,0 0 0 0 0,-1 0 0 0 0,1 0 0 0 0,0 0 0 0 0,0 1 0 0 0,0 0 0 0 0,-7 2 0 0 0,-28 10 0 0 0,0-2 0 0 0,0-1 0 0 0,-44 4 0 0 0,-37 8 0 0 0,-24 4 0 0 0,128-24 0 0 0,10-2 0 0 0,1 1 0 0 0,-1 0 0 0 0,-12 4 0 0 0,10-3 0 0 0,-1 0 0 0 0,1-1 0 0 0,-1 0 0 0 0,0 0 0 0 0,1-1 0 0 0,-1-1 0 0 0,0 1 0 0 0,-14-4 0 0 0,19 2 6 0 0,0 1-1 0 0,0-1 1 0 0,0 0 0 0 0,0 0-1 0 0,0 0 1 0 0,1-1 0 0 0,-1 1-1 0 0,-4-5 1 0 0,-33-28 64 0 0,30 24-63 0 0,6 6 9 0 0,1-1-1 0 0,0 0 1 0 0,0 0 0 0 0,0-1-1 0 0,1 1 1 0 0,0-1 0 0 0,1 0-1 0 0,-1 0 1 0 0,-4-14 0 0 0,1-5 65 0 0,-7-39 1 0 0,13 62-82 0 0,0-6 5 0 0,1 0 0 0 0,0 0 0 0 0,0 0 0 0 0,1 0 0 0 0,0 0 0 0 0,0 0 0 0 0,1 0-1 0 0,1 1 1 0 0,-1-1 0 0 0,5-8 0 0 0,4-18 5 0 0,-7 15 3 0 0,1 0 0 0 0,-2 0-1 0 0,-1 0 1 0 0,0-28 0 0 0,8-123 51 0 0,-3 132-64 0 0,14-47 0 0 0,-2 12 0 0 0,-9 41 0 0 0,24-61 0 0 0,-4 16 0 0 0,-23 55 0 0 0,3-29 0 0 0,-4 23 0 0 0,-5 14 0 0 0,0 0 0 0 0,0 0 0 0 0,-2 0 0 0 0,0 0 0 0 0,-3-17 0 0 0,1 4 0 0 0,-4-134 0 0 0,7 129 0 0 0,1 26 0 0 0,-1 0 0 0 0,0-1 0 0 0,-1 1 0 0 0,1 0 0 0 0,-3-10 0 0 0,-5-6 0 0 0,5 15 0 0 0,1-1 0 0 0,-1 0 0 0 0,1 1 0 0 0,-1-16 0 0 0,3 23 0 0 0,0 0 0 0 0,0 0 0 0 0,0 0 0 0 0,0-1 0 0 0,0 1 0 0 0,1 0 0 0 0,-1 0 0 0 0,0 0 0 0 0,1 0 0 0 0,-1 0 0 0 0,1 0 0 0 0,-1 0 0 0 0,1 0 0 0 0,-1 0 0 0 0,1 0 0 0 0,0 0 0 0 0,-1 0 0 0 0,1 0 0 0 0,0 1 0 0 0,0-1 0 0 0,0 0 0 0 0,0 0 0 0 0,0 1 0 0 0,-1-1 0 0 0,1 1 0 0 0,1-1 0 0 0,-1 1 0 0 0,1-1 0 0 0,4-1 0 0 0,0 1 0 0 0,0 0 0 0 0,0 0 0 0 0,10 0 0 0 0,10-2 0 0 0,32-5 0 0 0,1 2 0 0 0,88 3 0 0 0,-124 4 0 0 0,77-6 0 0 0,154-27 0 0 0,-215 26 0 0 0,13 1 0 0 0,0 2 0 0 0,60 4 0 0 0,-27 0 0 0 0,-19-3 0 0 0,107-16 0 0 0,-116 12 0 0 0,0 2 0 0 0,66 5 0 0 0,-37 0 0 0 0,57 3 0 0 0,-37-11 0 0 0,155-30 0 0 0,-78 16 0 0 0,-40 6 0 0 0,-15-5 0 0 0,-41 4 0 0 0,159-6 0 0 0,-85 16 0 0 0,-56 1 0 0 0,67-4 0 0 0,66-2 0 0 0,92 8 0 0 0,-108 1 0 0 0,466-27 0 0 0,-643 26 0 0 0,65-1 0 0 0,42-4 0 0 0,181-4 0 0 0,-137 23 0 0 0,64 0 0 0 0,29-2 0 0 0,-116-3 0 0 0,243 0 0 0 0,-230 11 0 0 0,25 1 0 0 0,132-31 0 0 0,-123 9-56 0 0,-156 4 48 0 0,324-11 8 0 0,-376 10 0 0 0,30-1 0 0 0,55 5 0 0 0,36 1-62 0 0,-117-4 60 0 0,370 10 2 0 0,-327-4-2 0 0,0 2 0 0 0,64 19 0 0 0,-102-23-3 0 0,63 14-23 0 0,41 9 3 0 0,-118-25 22 0 0,1 0-1 0 0,-1 1 1 0 0,1 0 0 0 0,-1 0-1 0 0,0 0 1 0 0,0 1-1 0 0,0 0 1 0 0,-1 0 0 0 0,1 1-1 0 0,-1 0 1 0 0,0 0 0 0 0,0 0-1 0 0,-1 1 1 0 0,0 0 0 0 0,0 0-1 0 0,0 0 1 0 0,0 1-1 0 0,5 12 1 0 0,-4-9 3 0 0,0 0 0 0 0,1 0 0 0 0,0-1 0 0 0,12 12 0 0 0,14 20 0 0 0,-21-26-15 0 0,-8-10 5 0 0,-1-1 0 0 0,0 0 0 0 0,0 1 0 0 0,0-1 0 0 0,3 9 0 0 0,51 152-43 0 0,-44-126 53 0 0,-1 0 0 0 0,11 73 0 0 0,-9-34-3 0 0,3 26 10 0 0,-16-91-17 0 0,-1 0 1 0 0,0-1-1 0 0,0 1 0 0 0,-2-1 0 0 0,1 1 1 0 0,-5 15-1 0 0,0-4-12 0 0,2 0 0 0 0,-3 31 0 0 0,-4 26-67 0 0,9-71 82 0 0,-1 1-1 0 0,0-1 1 0 0,-1 0-1 0 0,0 0 1 0 0,-10 17-1 0 0,7-16 0 0 0,-1 0 0 0 0,0 0 0 0 0,0-1 0 0 0,-1 0 0 0 0,-1 0 0 0 0,1-1 0 0 0,-17 12 0 0 0,1-2 8 0 0,1-1 0 0 0,0 0 0 0 0,-1-2 0 0 0,-35 18 0 0 0,26-21-19 0 0,0-2 0 0 0,-40 8 1 0 0,32-10-1 0 0,-8 4 4 0 0,11-5-277 0 0,0 2 0 0 0,1 2 0 0 0,1 1 0 0 0,-46 23-1 0 0,-46 39-5003 0 0,79-47-2953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6:02.605"/>
    </inkml:context>
    <inkml:brush xml:id="br0">
      <inkml:brushProperty name="width" value="0.1" units="cm"/>
      <inkml:brushProperty name="height" value="0.1" units="cm"/>
      <inkml:brushProperty name="color" value="#66CC00"/>
    </inkml:brush>
  </inkml:definitions>
  <inkml:trace contextRef="#ctx0" brushRef="#br0">601 17 455 0 0,'-1'-1'70'0'0,"-1"0"-1"0"0,0-1 0 0 0,1 1 0 0 0,-1 0 0 0 0,0 0 0 0 0,0 0 0 0 0,0 1 1 0 0,0-1-1 0 0,0 0 0 0 0,0 1 0 0 0,0-1 0 0 0,0 1 0 0 0,-3-1 0 0 0,-31 1 1438 0 0,20 1-1206 0 0,-90-6 2507 0 0,81 6-1380 0 0,-39 7 1 0 0,16-1-126 0 0,42-6-1090 0 0,0 1 0 0 0,-1-1 0 0 0,-10 6 0 0 0,-4 1 23 0 0,-2 1-81 0 0,19-8-121 0 0,1 1 0 0 0,0-1 0 0 0,-1 0-1 0 0,1 1 1 0 0,-1-1 0 0 0,1-1 0 0 0,-1 1-1 0 0,1-1 1 0 0,-1 1 0 0 0,1-1 0 0 0,-7 0-1 0 0,-6-3-57 0 0,5 1-296 0 0,0 0-1 0 0,0 1 1 0 0,0 0-1 0 0,0 1 0 0 0,-1 0 1 0 0,1 1-1 0 0,0 0 1 0 0,-16 4-1 0 0,11 0-3506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6:05.245"/>
    </inkml:context>
    <inkml:brush xml:id="br0">
      <inkml:brushProperty name="width" value="0.1" units="cm"/>
      <inkml:brushProperty name="height" value="0.1" units="cm"/>
      <inkml:brushProperty name="color" value="#66CC00"/>
    </inkml:brush>
  </inkml:definitions>
  <inkml:trace contextRef="#ctx0" brushRef="#br0">1316 1785 455 0 0,'-19'-1'874'0'0,"0"0"0"0"0,1 1 0 0 0,-29 4 0 0 0,25-1-575 0 0,1-2 0 0 0,-29-1-1 0 0,-30-12 1752 0 0,56 7-883 0 0,-1 2 0 0 0,0 0 1 0 0,-28 1-1 0 0,-86 1 888 0 0,45-7-1170 0 0,72 5-541 0 0,0 1-1 0 0,0 0 0 0 0,0 2 1 0 0,-41 4-1 0 0,33 4 24 0 0,0 0-1 0 0,1 2 1 0 0,-44 22-1 0 0,37-16-71 0 0,-59 19 0 0 0,77-30 40 0 0,6-1 51 0 0,-1-1 1 0 0,0 0-1 0 0,-25 2 0 0 0,38-5-274 0 0,13-5 738 0 0,-3 7-593 0 0,0-1 1 0 0,15 0-1 0 0,0 0-87 0 0,148 0 650 0 0,-79-3-581 0 0,-79 2-216 0 0,39-1 176 0 0,63 9 0 0 0,-34 3 217 0 0,95-2 0 0 0,-63-11 79 0 0,78 2 71 0 0,-92 7-283 0 0,140 27 0 0 0,-210-29-208 0 0,45 1 0 0 0,2 0 41 0 0,5 2 31 0 0,27 4 80 0 0,-65-7-177 0 0,0-2 1 0 0,67-3 0 0 0,-2 0 53 0 0,33-6 28 0 0,-25 0-83 0 0,48-2 47 0 0,2 0 0 0 0,-55 2-45 0 0,2-1 15 0 0,-40 6-41 0 0,-1-4 0 0 0,135-26 0 0 0,-186 26-22 0 0,-2 1 14 0 0,35-12 1 0 0,-48 13-15 0 0,0 0 0 0 0,-1-1 1 0 0,0 0-1 0 0,0 0 0 0 0,0-1 1 0 0,0 0-1 0 0,11-11 0 0 0,13-17 91 0 0,53-71 0 0 0,-81 99-71 0 0,-1 0 1 0 0,1 0-1 0 0,-1 0 0 0 0,1-1 1 0 0,-2 1-1 0 0,1-1 0 0 0,0 1 1 0 0,0-11-1 0 0,0-5 103 0 0,-1-24 1 0 0,0 4 1 0 0,2 3-24 0 0,-1 1 1 0 0,-2-1-1 0 0,-2 1 1 0 0,-10-65-1 0 0,7 83-56 0 0,1 0-1 0 0,1-1 0 0 0,1 0 1 0 0,1 1-1 0 0,1-1 0 0 0,1 0 1 0 0,0 0-1 0 0,1 1 0 0 0,1-1 1 0 0,1 1-1 0 0,7-20 0 0 0,-6 24-33 0 0,-1 1-1 0 0,0-1 1 0 0,-1 0 0 0 0,-1 0-1 0 0,1-22 1 0 0,-3 30-10 0 0,0 0 0 0 0,-1 1 0 0 0,0-1 0 0 0,0 1 0 0 0,0-1 0 0 0,-1 1 0 0 0,0-1 0 0 0,0 1 0 0 0,-1 0 1 0 0,1 0-1 0 0,-2 0 0 0 0,1 0 0 0 0,0 1 0 0 0,-1-1 0 0 0,-5-4 0 0 0,3 3 0 0 0,0 1 1 0 0,0-1-1 0 0,1 0 0 0 0,0 0 0 0 0,0-1 1 0 0,1 0-1 0 0,0 0 0 0 0,0 0 0 0 0,1 0 1 0 0,0 0-1 0 0,0-1 0 0 0,1 1 1 0 0,0-1-1 0 0,-1-12 0 0 0,3 20-4 0 0,-1-22 32 0 0,-7-28 1 0 0,6 43-24 0 0,0-1 0 0 0,-1 0 0 0 0,0 0 0 0 0,-1 1 0 0 0,0 0 0 0 0,-6-10 0 0 0,-92-164-9 0 0,97 174 0 0 0,0 1 0 0 0,-1-1 0 0 0,1 1 0 0 0,-1 0 0 0 0,-1 0 0 0 0,1 1 0 0 0,-1 0 0 0 0,0 0 0 0 0,-1 1 0 0 0,1 0 0 0 0,-1 0 0 0 0,0 0 0 0 0,-1 1 0 0 0,1 1 0 0 0,-1-1 0 0 0,-16-3 0 0 0,-21-4 0 0 0,-2 2 0 0 0,-54-2 0 0 0,49 5 0 0 0,-95-22 0 0 0,108 19 0 0 0,-69-8 0 0 0,69 7 0 0 0,0 2 0 0 0,0 1 0 0 0,0 3 0 0 0,-51-1 0 0 0,-65 3 0 0 0,127 1 0 0 0,-141-13 0 0 0,0 0 0 0 0,-273 10 0 0 0,246 2 0 0 0,1 0 0 0 0,-21 0 0 0 0,68-1 0 0 0,117 1 0 0 0,1-1 0 0 0,-1-2 0 0 0,-42-12 0 0 0,6 1 0 0 0,-150-20 0 0 0,147 25 0 0 0,44 7 0 0 0,0 1 0 0 0,0 2 0 0 0,-1 0 0 0 0,1 2 0 0 0,-36 6 0 0 0,59-6 0 0 0,1-1 0 0 0,0 1 0 0 0,0 0 0 0 0,-1 0 0 0 0,1 1 0 0 0,0-1 0 0 0,0 0 0 0 0,0 1 0 0 0,0 0 0 0 0,0 0 0 0 0,1 0 0 0 0,-1 0 0 0 0,0 0 0 0 0,1 0 0 0 0,-1 1 0 0 0,1-1 0 0 0,0 1 0 0 0,0 0 0 0 0,0 0 0 0 0,0 0 0 0 0,-1 3 0 0 0,-1 5 0 0 0,0 0 0 0 0,1 0 0 0 0,1 0 0 0 0,0 0 0 0 0,-1 12 0 0 0,2-19 0 0 0,-9 66-7 0 0,-1 11-22 0 0,-3 107 1 0 0,28 193-36 0 0,-10-319 64 0 0,-10 116 0 0 0,4-115-277 0 0,2-46 112 0 0,0-1 1 0 0,-1 1-1 0 0,0 0 0 0 0,-2-1 0 0 0,-4 19 1 0 0,-25 62-3112 0 0,18-54 1753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36:47.458"/>
    </inkml:context>
    <inkml:brush xml:id="br0">
      <inkml:brushProperty name="width" value="0.1" units="cm"/>
      <inkml:brushProperty name="height" value="0.1" units="cm"/>
      <inkml:brushProperty name="color" value="#E71224"/>
    </inkml:brush>
  </inkml:definitions>
  <inkml:trace contextRef="#ctx0" brushRef="#br0">30 148 919 0 0,'-3'-3'438'0'0,"0"0"-1"0"0,1 0 1 0 0,-1-1-1 0 0,1 1 1 0 0,-1-1-1 0 0,1 1 0 0 0,0-1 1 0 0,0 0-1 0 0,0 0 1 0 0,1 0-1 0 0,0 0 1 0 0,-2-8-1 0 0,4 11-278 0 0,0-1 0 0 0,0 1-1 0 0,1-1 1 0 0,-1 1 0 0 0,1 0 0 0 0,-1-1 0 0 0,1 1-1 0 0,0 0 1 0 0,-1 0 0 0 0,1 0 0 0 0,0 1 0 0 0,0-1-1 0 0,2-1 1 0 0,5-2 139 0 0,8-7 36 0 0,1 0-1 0 0,0 2 0 0 0,0 0 1 0 0,1 1-1 0 0,25-7 0 0 0,-25 12-293 0 0,0 0 0 0 0,0 2 0 0 0,0 0 0 0 0,35 3 0 0 0,1 0 32 0 0,87 10 131 0 0,-134-11-166 0 0,152 27 347 0 0,-91-20-269 0 0,141 10 53 0 0,82-20 131 0 0,81 4 21 0 0,-279-3-164 0 0,155 4-46 0 0,-190 0-94 0 0,0 3 0 0 0,0 2 0 0 0,103 29 0 0 0,-121-24-16 0 0,0-1 0 0 0,1-3 0 0 0,0-1 0 0 0,47 3 0 0 0,-33-9 64 0 0,1-2 0 0 0,65-9 0 0 0,-109 7-163 0 0,-1 0-1 0 0,1 1 0 0 0,0 0 0 0 0,0 1 1 0 0,0 1-1 0 0,-1 0 0 0 0,1 1 0 0 0,0 0 0 0 0,-1 1 1 0 0,15 5-1 0 0,-14-2-427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6:52.172"/>
    </inkml:context>
    <inkml:brush xml:id="br0">
      <inkml:brushProperty name="width" value="0.1" units="cm"/>
      <inkml:brushProperty name="height" value="0.1" units="cm"/>
      <inkml:brushProperty name="color" value="#66CC00"/>
    </inkml:brush>
  </inkml:definitions>
  <inkml:trace contextRef="#ctx0" brushRef="#br0">1 22 919 0 0,'2'0'80'0'0,"1"-3"-80"0"0,-1 1 0 0 0,0 0 0 0 0,0 4 440 0 0,-2-4-200 0 0,2 0 64 0 0,0 2-304 0 0,-1-4 0 0 0,1 3 0 0 0,0-3 0 0 0,-2 2 0 0 0,0 0 0 0 0,0 4 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6:54.373"/>
    </inkml:context>
    <inkml:brush xml:id="br0">
      <inkml:brushProperty name="width" value="0.1" units="cm"/>
      <inkml:brushProperty name="height" value="0.1" units="cm"/>
      <inkml:brushProperty name="color" value="#66CC00"/>
    </inkml:brush>
  </inkml:definitions>
  <inkml:trace contextRef="#ctx0" brushRef="#br0">2083 1513 3223 0 0,'3'1'75'0'0,"1"-1"-1"0"0,-1 0 0 0 0,1-1 0 0 0,-1 1 0 0 0,0 0 0 0 0,1-1 0 0 0,-1 0 1 0 0,0 0-1 0 0,1 0 0 0 0,-1 0 0 0 0,0-1 0 0 0,0 1 0 0 0,0-1 0 0 0,4-2 0 0 0,-32 5 2230 0 0,-3 5-1145 0 0,16-4-646 0 0,1 0 1 0 0,-19 7-1 0 0,-30 19 837 0 0,47-21-984 0 0,-1 0 1 0 0,1-1-1 0 0,-1 0 1 0 0,0-1 0 0 0,-29 6-1 0 0,35-11-103 0 0,1 0-1 0 0,-1 0 0 0 0,1-1 0 0 0,-1 0 1 0 0,1 0-1 0 0,0-1 0 0 0,-1 0 1 0 0,-8-4-1 0 0,-14-3 289 0 0,-7-5 103 0 0,31 11-514 0 0,-1 0 1 0 0,1 1-1 0 0,-1 0 0 0 0,1 0 1 0 0,-12-2-1 0 0,-22 2 384 0 0,-71 4 0 0 0,-49-6 209 0 0,42-1-154 0 0,42 4-254 0 0,-61 1 49 0 0,82 1-193 0 0,35-1-88 0 0,0 0 0 0 0,0 1-1 0 0,-36 8 1 0 0,34-3-9 0 0,-1-1 0 0 0,-1 0 0 0 0,1-2 1 0 0,-1-1-1 0 0,1 0 0 0 0,-27-3 0 0 0,-7 4 167 0 0,32-4-178 0 0,-15-2 39 0 0,36 2-93 0 0,1 1-1 0 0,-1-1 0 0 0,0 1 1 0 0,0 1-1 0 0,1-1 1 0 0,-1 0-1 0 0,0 1 1 0 0,0 0-1 0 0,-4 1 0 0 0,-22 3 82 0 0,24-2-74 0 0,6-3-25 0 0,0 1 1 0 0,0-1-1 0 0,-1 0 0 0 0,1 0 1 0 0,0 0-1 0 0,0 1 0 0 0,-1-1 1 0 0,1 0-1 0 0,0 0 0 0 0,0 0 0 0 0,-1 0 1 0 0,1 0-1 0 0,0 1 0 0 0,0-1 1 0 0,-1 0-1 0 0,1 0 0 0 0,0 0 1 0 0,-1 0-1 0 0,1 0 0 0 0,0 0 1 0 0,-1 0-1 0 0,1 0 0 0 0,0 0 1 0 0,0 0-1 0 0,-1 0 0 0 0,1 0 1 0 0,0 0-1 0 0,-1-1 0 0 0,0 1 16 0 0,1 0 1 0 0,-1 0-1 0 0,0-1 0 0 0,0 1 1 0 0,0 0-1 0 0,1 0 0 0 0,-1 0 0 0 0,0 0 1 0 0,0 0-1 0 0,0 0 0 0 0,1 0 1 0 0,-1 0-1 0 0,0 0 0 0 0,0 0 0 0 0,1 1 1 0 0,-1-1-1 0 0,0 0 0 0 0,0 0 0 0 0,1 1 1 0 0,-1-1-1 0 0,0 0 0 0 0,0 1 1 0 0,1-1-1 0 0,-2 2 0 0 0,-13-3 274 0 0,5 0-139 0 0,1 0-1 0 0,-17-3 1 0 0,21 3-61 0 0,2 0-89 0 0,1 1-1 0 0,-1 0 0 0 0,1 1 0 0 0,0-1 0 0 0,-1 0 0 0 0,1 1 0 0 0,-1-1 1 0 0,-2 2-1 0 0,-15 2 10 0 0,-64 7 117 0 0,-9-6 554 0 0,91-5-662 0 0,0 1-1 0 0,0-1 0 0 0,1 0 0 0 0,-1 0 0 0 0,0 0 0 0 0,0 0 1 0 0,0 0-1 0 0,1 0 0 0 0,-1 0 0 0 0,0-1 0 0 0,0 1 0 0 0,1-1 1 0 0,-1 1-1 0 0,0-1 0 0 0,1 0 0 0 0,-1 0 0 0 0,0 0 0 0 0,1 0 1 0 0,-1 0-1 0 0,1 0 0 0 0,0 0 0 0 0,-1 0 0 0 0,1 0 0 0 0,0-1 1 0 0,-1 1-1 0 0,1 0 0 0 0,0-1 0 0 0,0 1 0 0 0,0-1 0 0 0,-1-3 1 0 0,0-1 99 0 0,1-1 0 0 0,-1 0 1 0 0,1 0-1 0 0,0 1 0 0 0,1-1 0 0 0,0-11 1 0 0,0 3-15 0 0,1 0 0 0 0,1 0 0 0 0,0 0 0 0 0,1 1 0 0 0,1-1 0 0 0,0 1 0 0 0,1 0 0 0 0,11-24 0 0 0,-13 32-86 0 0,-1-1 0 0 0,0 0 0 0 0,0 1 0 0 0,0-1 0 0 0,-1 0 0 0 0,0 0 0 0 0,0-12 0 0 0,-1-2 113 0 0,-3-27 0 0 0,0 35-111 0 0,0 0 0 0 0,-1 0-1 0 0,0 0 1 0 0,-1 0 0 0 0,-1 1-1 0 0,-12-20 1 0 0,10 17-4 0 0,1 1 1 0 0,0-1-1 0 0,-10-31 1 0 0,14 26 22 0 0,1-1 1 0 0,0 1 0 0 0,1 0-1 0 0,3-27 1 0 0,-1-2 1 0 0,-2 34-42 0 0,-1 0-1 0 0,0 0 1 0 0,-1 0-1 0 0,-1 1 1 0 0,-8-22 0 0 0,5 16 4 0 0,1 1 0 0 0,-3-25 1 0 0,7 25 3 0 0,1 0 0 0 0,1 0 0 0 0,4-28 1 0 0,-1 29-5 0 0,-2 1 0 0 0,0-1 0 0 0,-2 1 0 0 0,-3-32 0 0 0,1 30 5 0 0,0-1 0 0 0,1 1 1 0 0,1-1-1 0 0,1 1 0 0 0,1-1 0 0 0,4-26 0 0 0,1 23-9 0 0,1 0 0 0 0,0 0 0 0 0,2 1 0 0 0,1 0 0 0 0,12-21 0 0 0,-19 38 0 0 0,1 0 0 0 0,-1 0 0 0 0,1 1 0 0 0,0-1 0 0 0,0 1 0 0 0,0 0 0 0 0,0 0 0 0 0,1 0 0 0 0,0 0 0 0 0,0 1 0 0 0,0 0 0 0 0,0 0 0 0 0,0 0 0 0 0,1 1 0 0 0,8-3 0 0 0,21-8 0 0 0,1 3 0 0 0,46-9 0 0 0,-67 18-8 0 0,0 0 1 0 0,0 1-1 0 0,1 1 1 0 0,-1 1-1 0 0,0 0 0 0 0,15 4 1 0 0,205 24-4 0 0,-150-27 11 0 0,100-8 0 0 0,-20-1 0 0 0,-154 6 0 0 0,145 6 0 0 0,-89 3 0 0 0,-25-3 0 0 0,-1-2 0 0 0,1-1 0 0 0,73-5 0 0 0,-89-1 0 0 0,115-11 0 0 0,-114 13 0 0 0,0 1 0 0 0,0 1 0 0 0,31 5 0 0 0,-37-1 0 0 0,-1 0 0 0 0,0 2 0 0 0,32 13 0 0 0,53 34 0 0 0,-95-48-3 0 0,0 1 0 0 0,0 0 0 0 0,-1 0 0 0 0,0 1 1 0 0,0 0-1 0 0,-1 1 0 0 0,0-1 0 0 0,0 2 0 0 0,-1-1 0 0 0,9 17 0 0 0,-8-11-1 0 0,-1 0-1 0 0,0 1 0 0 0,-1-1 1 0 0,-1 2-1 0 0,-1-1 1 0 0,5 32-1 0 0,-2 34 6 0 0,-9 160 0 0 0,-3-78-14 0 0,3-67-14 0 0,2 51 1 0 0,1-103-5 0 0,-2 1-1 0 0,-3 0 1 0 0,-13 75-1 0 0,10-93 1 0 0,-1 0 0 0 0,-1 0 0 0 0,-2 0 0 0 0,0-1-1 0 0,-2-1 1 0 0,-30 47 0 0 0,-47 67-1411 0 0,38-40-7214 0 0,31-56 1266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7:28.810"/>
    </inkml:context>
    <inkml:brush xml:id="br0">
      <inkml:brushProperty name="width" value="0.1" units="cm"/>
      <inkml:brushProperty name="height" value="0.1" units="cm"/>
      <inkml:brushProperty name="color" value="#66CC00"/>
    </inkml:brush>
  </inkml:definitions>
  <inkml:trace contextRef="#ctx0" brushRef="#br0">2480 1387 455 0 0,'2'-4'50'0'0,"12"-20"1079"0"0,-7 10 1568 0 0,-7 12-2407 0 0,-1 1-1 0 0,1-1 1 0 0,-1 1-1 0 0,0 0 0 0 0,0-1 1 0 0,0 1-1 0 0,0 0 1 0 0,0-1-1 0 0,0 1 0 0 0,0 0 1 0 0,0 0-1 0 0,0 0 0 0 0,-1 0 1 0 0,1 0-1 0 0,0 0 1 0 0,-1 0-1 0 0,1 1 0 0 0,-1-1 1 0 0,1 0-1 0 0,-1 1 1 0 0,1-1-1 0 0,-1 1 0 0 0,1 0 1 0 0,-3-1-1 0 0,-4 0 215 0 0,-1 1 0 0 0,1 0 0 0 0,-16 2 0 0 0,-3-1 349 0 0,6 0-123 0 0,-1 1 0 0 0,1 0 0 0 0,-40 11 0 0 0,-58 26 428 0 0,14-5-272 0 0,97-32-776 0 0,-1 0-1 0 0,-1-1 1 0 0,1-1 0 0 0,-10 1-1 0 0,-22 1 375 0 0,3 1 284 0 0,-1-2-1 0 0,-73-6 1 0 0,99 4-703 0 0,-21-5 1339 0 0,-10 1-933 0 0,-5 4-1217 0 0,11 0 1058 0 0,-42 5-1 0 0,3 9-97 0 0,55-7-50 0 0,-1-2 0 0 0,-42 2 1 0 0,-1-4 280 0 0,45-1-351 0 0,11-1-67 0 0,-1 1 0 0 0,1 0 0 0 0,-1 1 0 0 0,1 0 0 0 0,-13 4 0 0 0,13-2-6 0 0,0-1-1 0 0,-1 0 1 0 0,-13 3 0 0 0,12-4 10 0 0,0 1 0 0 0,0 1 0 0 0,-13 5 0 0 0,-16 6 109 0 0,-48 20 153 0 0,79-32-243 0 0,0-1-1 0 0,-1 0 1 0 0,1-1-1 0 0,0 0 1 0 0,0 0 0 0 0,-1-1-1 0 0,1-1 1 0 0,0 0-1 0 0,-17-3 1 0 0,-44-7 120 0 0,-25-5 68 0 0,77 13-219 0 0,-1 1 0 0 0,0 0 0 0 0,-37 3-1 0 0,32 0 9 0 0,-42-3-1 0 0,48-1-12 0 0,-25-2 36 0 0,7 7-30 0 0,24 0-5 0 0,-1-2-1 0 0,-23-1 1 0 0,34 0-10 0 0,1 1-1 0 0,0-1 1 0 0,0 0-1 0 0,0 0 1 0 0,0 0 0 0 0,0 0-1 0 0,0 0 1 0 0,1 0-1 0 0,-1 0 1 0 0,0 0 0 0 0,1-1-1 0 0,-1 1 1 0 0,0-1-1 0 0,1 1 1 0 0,0-1 0 0 0,-1 0-1 0 0,0-2 1 0 0,-1 0 7 0 0,1 1 0 0 0,0-1 1 0 0,0 0-1 0 0,1 0 0 0 0,-1 0 1 0 0,1-1-1 0 0,-2-7 0 0 0,2 6 7 0 0,-1 0-1 0 0,0 0 1 0 0,0 0-1 0 0,-1 0 1 0 0,0 0-1 0 0,0 1 1 0 0,0-1-1 0 0,-1 1 0 0 0,1 0 1 0 0,-7-6-1 0 0,5 5 5 0 0,0-1 0 0 0,1 1-1 0 0,-1-1 1 0 0,1 0-1 0 0,-6-14 1 0 0,5 3 9 0 0,-4-34 0 0 0,6 34 0 0 0,-9-33 0 0 0,-5-9 6 0 0,11 38-8 0 0,0 1 0 0 0,-17-40 0 0 0,14 46-16 0 0,2-1 0 0 0,0-1 0 0 0,1 0 0 0 0,0 0-1 0 0,2 0 1 0 0,0 0 0 0 0,1-1 0 0 0,0 0 0 0 0,2 1 0 0 0,0-1 0 0 0,1 0-1 0 0,0 0 1 0 0,2 0 0 0 0,6-30 0 0 0,10-56 21 0 0,-2 12-6 0 0,3 25-29 0 0,-12 49 0 0 0,-2-1 0 0 0,0 1 0 0 0,3-24 0 0 0,-5 4 8 0 0,15-98 48 0 0,-17 134-56 0 0,0 0 0 0 0,0 0 0 0 0,0 0 0 0 0,0 1 0 0 0,1-1 0 0 0,-1 0 0 0 0,1 0 0 0 0,-1 1 0 0 0,1-1 0 0 0,0 1 0 0 0,-1 0 0 0 0,1-1 0 0 0,0 1 0 0 0,0 0 0 0 0,0 0 0 0 0,0 0 0 0 0,0 0 0 0 0,0 0 0 0 0,0 1 0 0 0,1-1 0 0 0,3 0 0 0 0,7-2 0 0 0,1 1 0 0 0,15-2 0 0 0,10 4 0 0 0,0 1 0 0 0,-1 1 0 0 0,51 11 0 0 0,-43-5 0 0 0,74 1 0 0 0,-40-12 0 0 0,109-20 0 0 0,-74 7 0 0 0,70 7 0 0 0,-4 1 0 0 0,-17-2 0 0 0,-52 5 0 0 0,34 3 0 0 0,16-1 0 0 0,26-25 0 0 0,-57 6 0 0 0,279-10 0 0 0,-274 36 0 0 0,-85 0 0 0 0,55-5 0 0 0,200-10 0 0 0,-57 6 0 0 0,27-3 0 0 0,-94 1 0 0 0,-131 8 0 0 0,55 6 0 0 0,27 2 0 0 0,2-1 0 0 0,-38-1 0 0 0,227 20 0 0 0,-307-25 0 0 0,0 1 0 0 0,1 0 0 0 0,-1 2 0 0 0,0-1 0 0 0,21 11 0 0 0,-28-10 0 0 0,1 0 0 0 0,-1 2 0 0 0,0-1 0 0 0,0 1 0 0 0,-1 1 0 0 0,0-1 0 0 0,0 2 0 0 0,13 14 0 0 0,-16-15-5 0 0,0-1-1 0 0,-1 1 1 0 0,1 0 0 0 0,-1 0-1 0 0,-1 1 1 0 0,0-1 0 0 0,0 1-1 0 0,-1 0 1 0 0,0 0 0 0 0,0 0-1 0 0,1 13 1 0 0,12 171-38 0 0,-9-73 22 0 0,-3-30-4 0 0,-10 109-1 0 0,0-80 13 0 0,4 237-51 0 0,3-340 55 0 0,-1-1 1 0 0,0 0-1 0 0,-2 1 0 0 0,1-1 1 0 0,-2 0-1 0 0,0 0 0 0 0,-10 27 0 0 0,10-34 10 0 0,-1 0-1 0 0,0 0 1 0 0,-1-1-1 0 0,1 1 0 0 0,-1-1 1 0 0,-1 0-1 0 0,1-1 0 0 0,-1 0 1 0 0,0 1-1 0 0,-1-2 0 0 0,1 1 1 0 0,-1-1-1 0 0,0 0 0 0 0,-1 0 1 0 0,-10 4-1 0 0,-5 1 0 0 0,0-2 0 0 0,0 0 0 0 0,-1-2 0 0 0,0-1 0 0 0,0 0 0 0 0,0-2 0 0 0,-45 1 0 0 0,-172-21 0 0 0,235 17 0 0 0,-76-10-34 0 0,-157-14 186 0 0,180 22-514 0 0,0 1 0 0 0,-64 10 0 0 0,-37 21-1821 0 0,55-3-3021 0 0,84-22 3318 0 0,-61 17-6017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8:02.653"/>
    </inkml:context>
    <inkml:brush xml:id="br0">
      <inkml:brushProperty name="width" value="0.1" units="cm"/>
      <inkml:brushProperty name="height" value="0.1" units="cm"/>
      <inkml:brushProperty name="color" value="#66CC00"/>
    </inkml:brush>
  </inkml:definitions>
  <inkml:trace contextRef="#ctx0" brushRef="#br0">11752 1553 1439 0 0,'0'0'77'0'0,"0"1"-1"0"0,0-1 0 0 0,0 0 0 0 0,0 0 0 0 0,0 1 0 0 0,0-1 0 0 0,-1 0 0 0 0,1 1 1 0 0,0-1-1 0 0,0 0 0 0 0,0 0 0 0 0,0 1 0 0 0,0-1 0 0 0,-1 0 0 0 0,1 0 0 0 0,0 0 1 0 0,0 1-1 0 0,0-1 0 0 0,-1 0 0 0 0,1 0 0 0 0,0 0 0 0 0,0 0 0 0 0,0 1 0 0 0,-1-1 1 0 0,1 0-1 0 0,0 0 0 0 0,-1 0 0 0 0,1 0 0 0 0,0 0 0 0 0,0 0 0 0 0,-1 0 0 0 0,1 0 1 0 0,0 0-1 0 0,0 0 0 0 0,-1 0 0 0 0,1 0 0 0 0,0 0 0 0 0,-1 0 0 0 0,1 0 0 0 0,0 0 1 0 0,0 0-1 0 0,-1 0 0 0 0,1 0 0 0 0,0 0 0 0 0,0 0 0 0 0,-1-1 0 0 0,1 1 0 0 0,-19-8 890 0 0,13 5 142 0 0,-15-15 884 0 0,16 16-1740 0 0,0 0 0 0 0,0 1-1 0 0,0 0 1 0 0,-1 0 0 0 0,1 0-1 0 0,0 0 1 0 0,-1 1-1 0 0,1 0 1 0 0,0 0 0 0 0,-6 1-1 0 0,-32-4 765 0 0,-14 12-128 0 0,-55 6 1143 0 0,33-1-1097 0 0,24-3-300 0 0,-62-3 665 0 0,62-3-442 0 0,38-5-463 0 0,0 2-1 0 0,-34 6 1 0 0,3 5 18 0 0,-62 19 504 0 0,72-19-602 0 0,-2 0-1 0 0,1-3 1 0 0,-1-1 0 0 0,-64 5-1 0 0,-1-10 332 0 0,97-3-607 0 0,-1 0 0 0 0,1 0 0 0 0,-14 5 0 0 0,-14 1 53 0 0,10-6 49 0 0,1-1 0 0 0,-47-6 0 0 0,55 4-112 0 0,-73-8 431 0 0,-6 0-18 0 0,77 7-323 0 0,-32-10-1 0 0,34 9-79 0 0,-2 0 3 0 0,-1 1-1 0 0,1 1 0 0 0,-1 1 0 0 0,-32 2 0 0 0,-29-2 26 0 0,-51-6-55 0 0,-84 1 234 0 0,199 6-242 0 0,-204-5 239 0 0,163 2-189 0 0,28 3-10 0 0,-46-8 0 0 0,42 3-22 0 0,-1 1 1 0 0,0 3-1 0 0,0 0 0 0 0,0 2 1 0 0,-67 11-1 0 0,-69 3 15 0 0,25-5-8 0 0,119-8-5 0 0,1-1-1 0 0,-1-1 1 0 0,-46-7 0 0 0,22 2 3 0 0,-100 2 40 0 0,100 3-57 0 0,-38-5-9 0 0,12 3 0 0 0,34 0 0 0 0,-69 6 0 0 0,48 1 21 0 0,1-4 1 0 0,-86-9-1 0 0,107 3-21 0 0,-18-1 0 0 0,-54 3 0 0 0,63 2 0 0 0,-56 2 0 0 0,-33 0 47 0 0,67-2-30 0 0,-6 2 20 0 0,-59-1 65 0 0,68-5-51 0 0,31 1-18 0 0,-65 2 0 0 0,49 3-33 0 0,34-1 0 0 0,-35 3 0 0 0,-36 2-2 0 0,29-3 68 0 0,-39 0-66 0 0,67-4 0 0 0,6-1 0 0 0,-74-5 68 0 0,-1 1-72 0 0,-76 17 68 0 0,155-6-43 0 0,-17 1 22 0 0,-38 1-43 0 0,1 1 0 0 0,-2-6 19 0 0,-63-1 26 0 0,78-3-45 0 0,-52-7 0 0 0,92 8 0 0 0,-44 1 0 0 0,44 1 0 0 0,-59 6 0 0 0,56-3 0 0 0,-48-1 0 0 0,10-3 24 0 0,37 2-4 0 0,-34-5 0 0 0,-161-10 31 0 0,135 10-38 0 0,-28 7-13 0 0,-4-1 0 0 0,11 3 0 0 0,-21-3 42 0 0,45 0-20 0 0,-163 13-22 0 0,115-5 27 0 0,-31 4 10 0 0,40 3-37 0 0,41-10 0 0 0,3-1 0 0 0,5 4 0 0 0,-50 8 0 0 0,73-11 0 0 0,-69 1 0 0 0,28-2 0 0 0,4-7 0 0 0,37-1 0 0 0,-165-1 0 0 0,128 0 0 0 0,-54 2 0 0 0,-3 6 0 0 0,-80-10 64 0 0,149 4-64 0 0,-83 2 0 0 0,68 5 0 0 0,-44 3 0 0 0,51 10 0 0 0,72-16 0 0 0,-6 1 0 0 0,-75-12 0 0 0,81 8 0 0 0,7 0 0 0 0,1 0 0 0 0,-1 0 0 0 0,1 1 0 0 0,-11 1 0 0 0,12-1 0 0 0,-1 0 0 0 0,1-1 0 0 0,0 1 0 0 0,-8-2 0 0 0,-3 0 0 0 0,1 0 0 0 0,0 0 0 0 0,-16-4 0 0 0,17 2 0 0 0,-1 1 0 0 0,-16-1 0 0 0,11 4 5 0 0,15-1-2 0 0,1 1 0 0 0,-1-1 0 0 0,1 0 1 0 0,0 0-1 0 0,-1-1 0 0 0,1 1 0 0 0,-1-1 1 0 0,1 0-1 0 0,0-1 0 0 0,0 1 0 0 0,0-1 1 0 0,0 0-1 0 0,0-1 0 0 0,-8-4 0 0 0,5 2 0 0 0,0 0 0 0 0,0 1 0 0 0,-13-6 0 0 0,13 7-3 0 0,0-1 0 0 0,0 0-1 0 0,0 0 1 0 0,-8-7 0 0 0,-29-27 0 0 0,41 33 6 0 0,-1 1 1 0 0,1-1-1 0 0,0 1 1 0 0,1-1-1 0 0,-1 0 0 0 0,1 0 1 0 0,0-1-1 0 0,0 1 1 0 0,-2-8-1 0 0,3 9 7 0 0,0 0 0 0 0,0 0-1 0 0,0 0 1 0 0,-5-6 0 0 0,4 6-11 0 0,1 1-1 0 0,0 0 1 0 0,0-1 0 0 0,0 1 0 0 0,0-1-1 0 0,-2-6 1 0 0,1-2 36 0 0,0 0 0 0 0,1 0 0 0 0,0 1 0 0 0,1-1 0 0 0,0 0 0 0 0,1 0 0 0 0,0-1 0 0 0,1 1 0 0 0,2-13 0 0 0,0 9-12 0 0,-1 0-1 0 0,0 0 1 0 0,-1 0-1 0 0,-1 0 1 0 0,0-1 0 0 0,-1 1-1 0 0,-1 0 1 0 0,-1 0-1 0 0,-6-22 1 0 0,-3 2-31 0 0,6 19 28 0 0,1 0 0 0 0,-5-24 0 0 0,8 16-3 0 0,1 0 0 0 0,1 0 0 0 0,1 0 1 0 0,1 0-1 0 0,7-28 0 0 0,-3 18 15 0 0,1-56 1 0 0,-8 47-19 0 0,-1 27-1 0 0,2-1-1 0 0,3-33 1 0 0,10-76-16 0 0,-11 90 0 0 0,1 14 0 0 0,1 0 0 0 0,10-30 0 0 0,-8 29 0 0 0,0 0 0 0 0,2-25 0 0 0,-7 38 0 0 0,1 0 0 0 0,-1 0 0 0 0,2 1 0 0 0,0-1 0 0 0,0 1 0 0 0,1 0 0 0 0,0 0 0 0 0,7-13 0 0 0,-6 16 0 0 0,-1 1 0 0 0,1-1 0 0 0,0 1 0 0 0,0 0 0 0 0,1 1 0 0 0,0-1 0 0 0,0 1 0 0 0,0 0 0 0 0,1 1 0 0 0,-1-1 0 0 0,15-6 0 0 0,-7 5 0 0 0,-1 0 0 0 0,1 1 0 0 0,0 1 0 0 0,0 0 0 0 0,1 1 0 0 0,-1 1 0 0 0,28-2 0 0 0,22 1 0 0 0,21 1 0 0 0,157-2-61 0 0,-208 2 58 0 0,129-11 3 0 0,63-1 0 0 0,114 16 0 0 0,-116-11 0 0 0,-96 3 0 0 0,82 12 0 0 0,-193-5 0 0 0,116 2 0 0 0,137-14 0 0 0,-231 8 0 0 0,85-3 0 0 0,140 10 0 0 0,49-5 0 0 0,-255-1 0 0 0,221 14 0 0 0,-198-4 0 0 0,1-4 0 0 0,100-8 0 0 0,236-18 0 0 0,-67 7 0 0 0,-288 11 0 0 0,45-1 0 0 0,170 14 0 0 0,-47-4 0 0 0,-1-21 0 0 0,-99 12 0 0 0,68 6 0 0 0,-68 2 0 0 0,27-8 0 0 0,160 8 0 0 0,7 16 0 0 0,-174-26 0 0 0,38 1 0 0 0,-48 11 0 0 0,-19 0 0 0 0,136-10 0 0 0,33-6 0 0 0,-125 25 0 0 0,-49-3 0 0 0,103-6 0 0 0,-131-7 0 0 0,-21-1 0 0 0,99 11 0 0 0,-1 2 0 0 0,-115-9 0 0 0,136-2 0 0 0,144-18 0 0 0,-262 16 0 0 0,77-4 0 0 0,-54-3 0 0 0,136-19 0 0 0,-174 22 0 0 0,0 3 0 0 0,89 5 0 0 0,31 16 0 0 0,-42-12 0 0 0,-25-5 0 0 0,101-2 0 0 0,-20 6 0 0 0,-114-1 0 0 0,45 6 0 0 0,-66-4 0 0 0,84-1 0 0 0,-90-6 0 0 0,-1 3 0 0 0,0 1 0 0 0,58 13 0 0 0,-58-5 0 0 0,-1 2 0 0 0,49 21 0 0 0,-41-14 0 0 0,-42-16 0 0 0,0 1 0 0 0,-1 0 0 0 0,1 0 0 0 0,-1 2 0 0 0,0-1 0 0 0,12 11 0 0 0,-7-3 0 0 0,0 0 0 0 0,-1 1 0 0 0,0 0 0 0 0,20 32 0 0 0,-28-37 0 0 0,-1-1 0 0 0,0 1 0 0 0,0 0 0 0 0,-1 1 0 0 0,-1-1 0 0 0,0 1 0 0 0,0-1 0 0 0,-1 1 0 0 0,0 0 0 0 0,0 19 0 0 0,-5 20 0 0 0,-11 67 0 0 0,4-48 0 0 0,-28 110 0 0 0,30-147 0 0 0,-115 370 0 0 0,118-386 0 0 0,-1 3 0 0 0,-1-1 0 0 0,-1 1 0 0 0,-1-1 0 0 0,-1-1 0 0 0,-15 23 0 0 0,20-34 0 0 0,1 0 0 0 0,-2 0 0 0 0,1 0 0 0 0,-1-1 0 0 0,1 1 0 0 0,-2-1 0 0 0,1-1 0 0 0,0 1 0 0 0,-1-1 0 0 0,0 0 0 0 0,0-1 0 0 0,0 1 0 0 0,0-1 0 0 0,-1-1 0 0 0,1 0 0 0 0,-14 3 0 0 0,-64 4-52 0 0,-80 13 63 0 0,134-16-319 0 0,1 1 1 0 0,-1 2-1 0 0,-38 17 0 0 0,30-7-1325 0 0,0 2 1 0 0,1 1-1 0 0,-66 54 1 0 0,63-44-6430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8:13.337"/>
    </inkml:context>
    <inkml:brush xml:id="br0">
      <inkml:brushProperty name="width" value="0.1" units="cm"/>
      <inkml:brushProperty name="height" value="0.1" units="cm"/>
      <inkml:brushProperty name="color" value="#66CC00"/>
    </inkml:brush>
  </inkml:definitions>
  <inkml:trace contextRef="#ctx0" brushRef="#br0">3198 1570 3279 0 0,'0'-1'133'0'0,"0"1"0"0"0,0-1 0 0 0,0 0 0 0 0,0 0 0 0 0,-1 0 0 0 0,1 1 0 0 0,0-1 0 0 0,0 0 0 0 0,0 0 0 0 0,-1 1 0 0 0,1-1 0 0 0,0 0-1 0 0,-1 0 1 0 0,1 1 0 0 0,-1-1 0 0 0,1 0 0 0 0,-1 1 0 0 0,1-1 0 0 0,-1 1 0 0 0,1-1 0 0 0,-1 0 0 0 0,0 1 0 0 0,1-1 0 0 0,-1 1 0 0 0,0 0-1 0 0,1-1 1 0 0,-1 1 0 0 0,0 0 0 0 0,0-1 0 0 0,1 1 0 0 0,-1 0 0 0 0,0 0 0 0 0,0-1 0 0 0,0 1 0 0 0,1 0 0 0 0,-1 0 0 0 0,0 0 0 0 0,-1 0-1 0 0,-5 1 191 0 0,1-1-1 0 0,-1 1 1 0 0,1 0-1 0 0,-8 3 1 0 0,-2 0 194 0 0,-57 9 2270 0 0,55-8-2363 0 0,0-2-1 0 0,-1 0 0 0 0,1-1 0 0 0,0 0 0 0 0,-25-2 0 0 0,-6-9 305 0 0,33 6-227 0 0,0 0-1 0 0,-26-1 1 0 0,39 5-460 0 0,-1-1 0 0 0,0 1 0 0 0,0 0 1 0 0,1 0-1 0 0,-1 0 0 0 0,0 0 1 0 0,1 1-1 0 0,-1-1 0 0 0,-4 4 1 0 0,-19 7 267 0 0,25-12-273 0 0,1 0 1 0 0,-1 0-1 0 0,1 0 0 0 0,-1 0 1 0 0,1 0-1 0 0,-1 0 0 0 0,1 0 0 0 0,-1 0 1 0 0,-2-2-1 0 0,3 2-7 0 0,0 0-1 0 0,0-1 1 0 0,0 1 0 0 0,-1 0 0 0 0,1 0 0 0 0,0-1 0 0 0,0 1 0 0 0,-1 0-1 0 0,1 0 1 0 0,0 0 0 0 0,-1 1 0 0 0,1-1 0 0 0,0 0 0 0 0,0 0-1 0 0,-2 1 1 0 0,2 0-10 0 0,0-1 1 0 0,1 1-1 0 0,-1-1 0 0 0,0 0 0 0 0,0 0 0 0 0,0 1 0 0 0,0-1 0 0 0,1 0 1 0 0,-1 0-1 0 0,0 0 0 0 0,0 0 0 0 0,0 0 0 0 0,0 0 0 0 0,0 0 1 0 0,1 0-1 0 0,-1 0 0 0 0,0-1 0 0 0,0 1 0 0 0,0 0 0 0 0,0 0 1 0 0,1-1-1 0 0,-1 1 0 0 0,0-1 0 0 0,0 1 0 0 0,1 0 0 0 0,-2-1 1 0 0,2 0-18 0 0,0 1 0 0 0,0 0 0 0 0,0 0 0 0 0,0 0 0 0 0,0 0 0 0 0,0 0 0 0 0,0 0 0 0 0,0 0 1 0 0,0 0-1 0 0,-1 0 0 0 0,1 0 0 0 0,0 0 0 0 0,0 0 0 0 0,0 0 0 0 0,0 0 0 0 0,0 0 0 0 0,0 0 1 0 0,0 0-1 0 0,0 0 0 0 0,0 0 0 0 0,-1 0 0 0 0,1 0 0 0 0,0 0 0 0 0,0 0 0 0 0,0 0 0 0 0,0 0 1 0 0,0 0-1 0 0,0 0 0 0 0,0 0 0 0 0,0 0 0 0 0,0 0 0 0 0,0 0 0 0 0,-1 0 0 0 0,1 1 0 0 0,0-1 1 0 0,0 0-1 0 0,0 0 0 0 0,0 0 0 0 0,0 0 0 0 0,0 0 0 0 0,0 0 0 0 0,0 0 0 0 0,0 0 1 0 0,0 0-1 0 0,0 0 0 0 0,0 0 0 0 0,0 1 0 0 0,0-1 0 0 0,0 0 0 0 0,0 0 0 0 0,0 0 0 0 0,0 0 1 0 0,0 0-1 0 0,0 0 0 0 0,0 0 0 0 0,0 0 0 0 0,0 1 0 0 0,0-1 0 0 0,0 0 0 0 0,-2 3 136 0 0,-4-7-16 0 0,3 3-72 0 0,0 1-1 0 0,-1-1 0 0 0,1 0 1 0 0,-1 1-1 0 0,1 0 0 0 0,-1 0 1 0 0,1 0-1 0 0,-1 0 0 0 0,1 0 1 0 0,-1 1-1 0 0,-6 1 0 0 0,-61 22 282 0 0,16-12-173 0 0,20-5-101 0 0,33-7-43 0 0,-18 6 146 0 0,0-2 0 0 0,0-1 0 0 0,0 0 0 0 0,0-1 0 0 0,-29-2 0 0 0,25-4 10 0 0,0-1-1 0 0,-39-14 0 0 0,-13-2 192 0 0,44 13-190 0 0,-1 2 0 0 0,-63-3-1 0 0,-4 7-20 0 0,48 5 50 0 0,-67 11 1 0 0,4-1 31 0 0,99-12-167 0 0,-1-2 0 0 0,0 0 0 0 0,-17-4 0 0 0,-13 0 76 0 0,-82-6 179 0 0,11-6-42 0 0,-84-5 153 0 0,155 19-329 0 0,0 3-1 0 0,-62 7 1 0 0,62-1 19 0 0,0-2 0 0 0,-85-4-1 0 0,105-2-46 0 0,-1 1-1 0 0,0 1 0 0 0,-31 4 1 0 0,8 1 63 0 0,31-4-99 0 0,0 2-1 0 0,-36 8 1 0 0,54-10-28 0 0,-1 0-1 0 0,1 0 0 0 0,0-1 0 0 0,-1 1 0 0 0,1-1 0 0 0,0 1 0 0 0,-1-1 0 0 0,1 0 0 0 0,-1 0 1 0 0,1 0-1 0 0,0 0 0 0 0,-1 0 0 0 0,1 0 0 0 0,-1-1 0 0 0,1 1 0 0 0,0-1 0 0 0,-1 0 0 0 0,1 1 1 0 0,0-1-1 0 0,0 0 0 0 0,0-1 0 0 0,-1 1 0 0 0,-1-2 0 0 0,-11-11 190 0 0,9 9-140 0 0,1 0 1 0 0,-1 0 0 0 0,1-1 0 0 0,0 1 0 0 0,1-1-1 0 0,-1 0 1 0 0,1 0 0 0 0,0-1 0 0 0,1 1 0 0 0,-1-1-1 0 0,1 0 1 0 0,-2-8 0 0 0,-15-51 121 0 0,-1-6-10 0 0,1-74 48 0 0,15 101-171 0 0,2 14-23 0 0,1 1 1 0 0,2-1 0 0 0,1 1-1 0 0,10-58 1 0 0,-9 67-3 0 0,-1 1 1 0 0,-1 0 0 0 0,0 0-1 0 0,-2-1 1 0 0,-4-27 0 0 0,-2-21 15 0 0,4 34-39 0 0,-2 0 0 0 0,-14-53 0 0 0,15 61 12 0 0,1 1-1 0 0,1-1 1 0 0,1 0-1 0 0,3-39 1 0 0,-1 22-6 0 0,-6 5-6 0 0,5 36 0 0 0,0-1 0 0 0,0 0 0 0 0,0 0 0 0 0,1 0 0 0 0,-1-1 0 0 0,1 1 0 0 0,0 0 0 0 0,0 0 0 0 0,1 0 0 0 0,-1 0 0 0 0,1 0 0 0 0,0 0 0 0 0,0 0 0 0 0,2-7 0 0 0,0 4 0 0 0,1 1 0 0 0,0-1 0 0 0,0 1 0 0 0,1-1 0 0 0,-1 1 0 0 0,1 0 0 0 0,0 1 0 0 0,1-1 0 0 0,0 1 0 0 0,-1 0 0 0 0,2 1 0 0 0,-1-1 0 0 0,9-3 0 0 0,10-5 0 0 0,2 1 0 0 0,-1 1 0 0 0,2 1 0 0 0,-1 2 0 0 0,1 0 0 0 0,1 2 0 0 0,-1 2 0 0 0,33-2 0 0 0,32-5 0 0 0,-57 6 0 0 0,47-1 0 0 0,129-8 0 0 0,1 0 0 0 0,-138 12 0 0 0,69 3 0 0 0,57 10 0 0 0,87-20 0 0 0,-179 3 0 0 0,127 7 0 0 0,-205 2 0 0 0,203 6 0 0 0,-4-27 0 0 0,-39 2 0 0 0,-162 14 0 0 0,0 1 0 0 0,0 2 0 0 0,50 7 0 0 0,-65-6-2 0 0,1 1-15 0 0,30 8-1 0 0,-39-9 15 0 0,-1 0 0 0 0,1 1 0 0 0,-1 0 0 0 0,0 0 0 0 0,1 0 0 0 0,-1 1 0 0 0,-1 0 0 0 0,7 6 0 0 0,-4-3 0 0 0,0 2-1 0 0,-1-1 1 0 0,0 1-1 0 0,-1 0 1 0 0,0 0-1 0 0,0 0 1 0 0,-1 1-1 0 0,3 10 1 0 0,21 82-30 0 0,-28-100 33 0 0,9 38 0 0 0,3 10 0 0 0,-2 0 0 0 0,-2 1 0 0 0,1 62 0 0 0,-9-64 0 0 0,-1-1 0 0 0,10 85 0 0 0,32 64 0 0 0,-16-55 0 0 0,-21-114 0 0 0,-4-25 0 0 0,0-1 0 0 0,0 1 0 0 0,0-1 0 0 0,-1 1 1 0 0,1-1-1 0 0,0 1 0 0 0,-1-1 0 0 0,0 0 0 0 0,0 1 0 0 0,0-1 0 0 0,0 0 0 0 0,0 0 0 0 0,-3 4 1 0 0,-5 17-19 0 0,-26 136-5731 0 0,27-118 4146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8:26.687"/>
    </inkml:context>
    <inkml:brush xml:id="br0">
      <inkml:brushProperty name="width" value="0.1" units="cm"/>
      <inkml:brushProperty name="height" value="0.1" units="cm"/>
      <inkml:brushProperty name="color" value="#66CC00"/>
    </inkml:brush>
  </inkml:definitions>
  <inkml:trace contextRef="#ctx0" brushRef="#br0">1629 1580 455 0 0,'0'-6'-250'0'0,"-2"-3"2616"0"0,2 9-2333 0 0,0-1 0 0 0,0 1 1 0 0,0 0-1 0 0,0 0 0 0 0,0 0 0 0 0,0 0 0 0 0,0 0 0 0 0,0 0 0 0 0,0 0 1 0 0,0-1-1 0 0,0 1 0 0 0,0 0 0 0 0,-1 0 0 0 0,1 0 0 0 0,0 0 1 0 0,0 0-1 0 0,0 0 0 0 0,0 0 0 0 0,0 0 0 0 0,0 0 0 0 0,0 0 1 0 0,-1 0-1 0 0,1 0 0 0 0,0 0 0 0 0,0 0 0 0 0,0 0 0 0 0,0 0 0 0 0,0 0 1 0 0,0 0-1 0 0,-1 0 0 0 0,1 0 0 0 0,0 0 0 0 0,0 0 0 0 0,0 0 1 0 0,0 0-1 0 0,0 0 0 0 0,0 0 0 0 0,-1 0 0 0 0,1 0 0 0 0,0 0 1 0 0,0 0-1 0 0,0 0 0 0 0,0 0 0 0 0,0 0 0 0 0,0 0 0 0 0,0 0 1 0 0,-1 0-1 0 0,1 0 0 0 0,0 1 0 0 0,0-1 0 0 0,0 0 0 0 0,0 0 0 0 0,0 0 1 0 0,0 0-1 0 0,0 0 0 0 0,0 0 0 0 0,0 0 0 0 0,0 1 0 0 0,-2-1 43 0 0,4 0 172 0 0,-1 0-1 0 0,0 1 1 0 0,0-1-1 0 0,0 1 1 0 0,-1-1 0 0 0,1 1-1 0 0,0-1 1 0 0,0 1-1 0 0,0-1 1 0 0,0 1-1 0 0,0 0 1 0 0,0-1-1 0 0,-1 1 1 0 0,1 0-1 0 0,0 1 1 0 0,10 6 1565 0 0,-11-7-1657 0 0,0-1 0 0 0,1 1 1 0 0,-1-1-1 0 0,1 1 1 0 0,-1 0-1 0 0,0-1 0 0 0,1 1 1 0 0,-1 0-1 0 0,0-1 1 0 0,0 1-1 0 0,1 0 0 0 0,-1-1 1 0 0,0 1-1 0 0,0 0 1 0 0,0-1-1 0 0,0 1 0 0 0,0 0 1 0 0,0 1-1 0 0,0-2-85 0 0,0 0-1 0 0,0 1 0 0 0,0-1 1 0 0,0 1-1 0 0,0-1 1 0 0,0 1-1 0 0,0-1 0 0 0,0 1 1 0 0,0-1-1 0 0,0 0 1 0 0,0 1-1 0 0,0-1 1 0 0,0 1-1 0 0,0-1 0 0 0,1 1 1 0 0,-1-1-1 0 0,0 0 1 0 0,0 1-1 0 0,0-1 0 0 0,1 0 1 0 0,-1 1-1 0 0,0-1 1 0 0,1 0-1 0 0,-1 1 1 0 0,0-1-1 0 0,1 0 0 0 0,-1 1 1 0 0,0-1-1 0 0,1 0 1 0 0,0 0 54 0 0,-1 0 1 0 0,1 0-1 0 0,0 0 1 0 0,-1 0-1 0 0,1-1 1 0 0,0 1-1 0 0,-1 0 1 0 0,1 0 0 0 0,-1-1-1 0 0,1 1 1 0 0,0 0-1 0 0,-1-1 1 0 0,1 1-1 0 0,-1 0 1 0 0,1-1-1 0 0,-1 1 1 0 0,1-1-1 0 0,-1 1 1 0 0,0-1 0 0 0,1 1-1 0 0,-1-1 1 0 0,0 0-1 0 0,1 1 1 0 0,-1-2-1 0 0,15-23 2147 0 0,-10 19-2017 0 0,-1-1 0 0 0,1 1 0 0 0,-1-1 0 0 0,-1 0 0 0 0,1 0 0 0 0,2-8 0 0 0,4-9 160 0 0,-9 21-346 0 0,0-1 1 0 0,-1 1-1 0 0,1-1 0 0 0,-1 0 1 0 0,0 1-1 0 0,-1-7 0 0 0,1 1 46 0 0,4-102 1133 0 0,-6 75-970 0 0,1 28-221 0 0,0 0 1 0 0,1 0-1 0 0,0 0 0 0 0,0 0 0 0 0,1 0 1 0 0,0 0-1 0 0,2-8 0 0 0,8-40 146 0 0,-7 32-137 0 0,-1 4-12 0 0,-2 0-1 0 0,0 0 0 0 0,-1 0 0 0 0,-4-26 0 0 0,2 20 68 0 0,2 18-105 0 0,1 0 1 0 0,0 1-1 0 0,0-1 1 0 0,1 1-1 0 0,0-1 0 0 0,0 1 1 0 0,1 0-1 0 0,0 0 0 0 0,0 0 1 0 0,1 0-1 0 0,4-7 0 0 0,-2 4 7 0 0,-1-1 0 0 0,0 0 0 0 0,6-18 0 0 0,-9 22-10 0 0,1-1-1 0 0,1 1 1 0 0,-1 0-1 0 0,1 0 1 0 0,0 0-1 0 0,0 0 1 0 0,1 1-1 0 0,0 0 1 0 0,0 0-1 0 0,1 0 1 0 0,6-5-1 0 0,12-14 27 0 0,-18 16-23 0 0,0 1-1 0 0,-1-1 1 0 0,0 0-1 0 0,0-1 0 0 0,5-16 1 0 0,-5 13-1 0 0,1 0 1 0 0,7-14-1 0 0,-8 20-2 0 0,-1 0 0 0 0,-1-1 0 0 0,1 0 1 0 0,-2 0-1 0 0,1 0 0 0 0,-1 0 0 0 0,2-15 0 0 0,-1-3 57 0 0,-2-31 0 0 0,-1 45-63 0 0,1-3 28 0 0,0 0 0 0 0,5-16 0 0 0,-4 15-16 0 0,3-26 1 0 0,-5 36-19 0 0,0 1-1 0 0,0 0 1 0 0,-1 0 0 0 0,0 0-1 0 0,0 0 1 0 0,0 0 0 0 0,-1 0-1 0 0,1 0 1 0 0,-4-6 0 0 0,-12-25 21 0 0,12 24-11 0 0,-1-1-1 0 0,0 1 1 0 0,-1 0-1 0 0,0 0 1 0 0,-1 1-1 0 0,0 0 1 0 0,-1 0 0 0 0,-10-9-1 0 0,10 13-10 0 0,0 0 0 0 0,0 1 0 0 0,-15-7 0 0 0,6 3 0 0 0,-42-27 0 0 0,50 32 0 0 0,0 0 0 0 0,0 1 0 0 0,-1 0 0 0 0,0 1 0 0 0,1 0 0 0 0,-1 1 0 0 0,0 0 0 0 0,-1 1 0 0 0,1 0 0 0 0,0 0 0 0 0,0 1 0 0 0,-15 3 0 0 0,-17 0 0 0 0,26-3 0 0 0,0 2 0 0 0,1 0 0 0 0,-18 4 0 0 0,1 1 0 0 0,0-3 0 0 0,0 0 0 0 0,-58-2 0 0 0,13-4 0 0 0,-52 2 0 0 0,-7 1 0 0 0,72-2 0 0 0,5 4 0 0 0,35-1 0 0 0,-44-3 0 0 0,-16-5 0 0 0,-118-20 64 0 0,181 23-80 0 0,0 0 0 0 0,0 2 1 0 0,-35 3-1 0 0,46-1-17 0 0,-1 1 1 0 0,1 0 0 0 0,0 1-1 0 0,1 0 1 0 0,-1 0 0 0 0,0 2-1 0 0,1-1 1 0 0,-19 12-1 0 0,16-7-276 0 0,0 1-1 0 0,0 1 0 0 0,1 0 1 0 0,-15 17-1 0 0,-37 55-3032 0 0,41-52 1093 0 0,-5 6-5209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8:44.702"/>
    </inkml:context>
    <inkml:brush xml:id="br0">
      <inkml:brushProperty name="width" value="0.1" units="cm"/>
      <inkml:brushProperty name="height" value="0.1" units="cm"/>
      <inkml:brushProperty name="color" value="#66CC00"/>
    </inkml:brush>
  </inkml:definitions>
  <inkml:trace contextRef="#ctx0" brushRef="#br0">4791 1548 4607 0 0,'-1'0'133'0'0,"-1"-1"-1"0"0,1 1 1 0 0,0-1-1 0 0,-1 1 0 0 0,1 0 1 0 0,0 0-1 0 0,-1 0 1 0 0,1 0-1 0 0,-1 0 0 0 0,1 0 1 0 0,0 0-1 0 0,-1 0 1 0 0,1 1-1 0 0,0-1 0 0 0,-1 0 1 0 0,1 1-1 0 0,0-1 1 0 0,-1 1-1 0 0,1-1 0 0 0,0 1 1 0 0,0 0-1 0 0,0 0 1 0 0,-1-1-1 0 0,-1 3 1 0 0,-14 7-278 0 0,10-8 284 0 0,0 0 0 0 0,0-1 1 0 0,0 1-1 0 0,0-2 1 0 0,0 1-1 0 0,0-1 0 0 0,-1 0 1 0 0,-6-1-1 0 0,6 1 265 0 0,0-1 0 0 0,0 1 1 0 0,0 1-1 0 0,0 0 0 0 0,0 0 0 0 0,-12 3 1 0 0,-4 2 335 0 0,18-5-373 0 0,0 0 0 0 0,0 0 0 0 0,1 1-1 0 0,-9 4 1 0 0,12-6-259 0 0,1 1 0 0 0,-1 0-1 0 0,0-1 1 0 0,0 1 0 0 0,1-1 0 0 0,-1 1-1 0 0,0-1 1 0 0,0 0 0 0 0,1 1-1 0 0,-1-1 1 0 0,0 0 0 0 0,0 0-1 0 0,0 0 1 0 0,1-1 0 0 0,-1 1 0 0 0,0 0-1 0 0,0-1 1 0 0,1 1 0 0 0,-1-1-1 0 0,0 0 1 0 0,1 1 0 0 0,-1-1-1 0 0,0 0 1 0 0,1 0 0 0 0,-1 0 0 0 0,1 0-1 0 0,-1 0 1 0 0,-1-3 0 0 0,-4 0 408 0 0,3 2-427 0 0,0 0 0 0 0,0 0 0 0 0,0 1 0 0 0,0-1-1 0 0,0 1 1 0 0,0 0 0 0 0,0 1 0 0 0,-1-1 0 0 0,1 1 0 0 0,0 0 0 0 0,0 0-1 0 0,-6 0 1 0 0,-3 2 168 0 0,0-1 0 0 0,-22 8 0 0 0,14-5 62 0 0,-27 4 0 0 0,9-2 37 0 0,31-5-232 0 0,-1-1 1 0 0,1 1-1 0 0,-1-2 0 0 0,1 1 0 0 0,-1-1 0 0 0,-8-3 1 0 0,8 3 6 0 0,0-1 0 0 0,0 1 0 0 0,0 1 0 0 0,1-1 0 0 0,-17 3 0 0 0,1 0 53 0 0,0-1 0 0 0,1-1 0 0 0,-1-1 0 0 0,0-2 0 0 0,-43-8 0 0 0,30 4 120 0 0,14 3-192 0 0,0 1 0 0 0,0 0 0 0 0,-1 2 0 0 0,1 1 0 0 0,0 1 0 0 0,-34 5 0 0 0,-82 13 163 0 0,110-18-29 0 0,-1 0 0 0 0,-36-5 0 0 0,38 2-111 0 0,-1 1-1 0 0,-51 4 0 0 0,48 0-65 0 0,-1-1 0 0 0,1-2 0 0 0,-45-5 0 0 0,-12 2 196 0 0,83 3-262 0 0,-89-8 248 0 0,83 6-234 0 0,-2 2 19 0 0,0-1-1 0 0,-23 4 1 0 0,-4-1 8 0 0,-20-1 31 0 0,-57-2 212 0 0,104 1-272 0 0,-1 1-1 0 0,1 0 1 0 0,-19 4-1 0 0,-9 1 3 0 0,12-4 5 0 0,-39-4 0 0 0,11 0-2 0 0,0 0 55 0 0,50 2-64 0 0,1 0 1 0 0,-1-1-1 0 0,0 0 0 0 0,-11-2 1 0 0,-24-3-16 0 0,-90-2 88 0 0,96 5-40 0 0,-77-8 20 0 0,37 7 0 0 0,66 3-57 0 0,0 0 1 0 0,-17 1-1 0 0,-11 0 24 0 0,32 0-28 0 0,1 0 0 0 0,0 0-1 0 0,-1 1 1 0 0,-8 2 0 0 0,-18 1-6 0 0,13-2 3 0 0,17-1 0 0 0,1-1 0 0 0,-1 1 0 0 0,0-1 0 0 0,0 0 0 0 0,0 0 0 0 0,0 0 0 0 0,-5-1 0 0 0,-3-1 5 0 0,0 1 1 0 0,-1 0-1 0 0,1 1 0 0 0,0 0 1 0 0,0 1-1 0 0,-18 2 1 0 0,15 0 0 0 0,1-2 1 0 0,-1 0-1 0 0,-20-2 1 0 0,19 1-1 0 0,1 0-1 0 0,-1 0 1 0 0,1 2 0 0 0,-22 4-1 0 0,24-3 0 0 0,0-1-1 0 0,0-1 1 0 0,0 0-1 0 0,0 0 1 0 0,0-1-1 0 0,0 0 1 0 0,-13-3-1 0 0,18 2-1 0 0,0 1-1 0 0,0 0 1 0 0,0 0 0 0 0,0 0-1 0 0,0 1 1 0 0,0 0-1 0 0,0 0 1 0 0,-11 4 0 0 0,8-2 4 0 0,0-1 1 0 0,0 0-1 0 0,-16 1 0 0 0,-19-3-1 0 0,-61 10-1 0 0,29 11-5 0 0,-82 7 0 0 0,59-2 0 0 0,62-14 0 0 0,18-4 0 0 0,-35 7 60 0 0,-112 16 0 0 0,126-25-52 0 0,28-3 5 0 0,-1-2 0 0 0,1 1-1 0 0,-1-2 1 0 0,1 0 0 0 0,-1 0 0 0 0,1-2 0 0 0,0 1-1 0 0,-1-2 1 0 0,-21-6 0 0 0,21 5-11 0 0,6 1 5 0 0,-1 0 1 0 0,0 0 0 0 0,1 0 0 0 0,0-1 0 0 0,-1-1-1 0 0,2 1 1 0 0,-10-7 0 0 0,12 5 2 0 0,0 1 0 0 0,0 0 0 0 0,0-1 0 0 0,-5-9 0 0 0,-14-16 57 0 0,22 29-61 0 0,0 0-1 0 0,0-1 0 0 0,1 0 1 0 0,-1 1-1 0 0,0-1 1 0 0,1 0-1 0 0,0 0 0 0 0,0 0 1 0 0,0 0-1 0 0,0 0 0 0 0,0 0 1 0 0,0-3-1 0 0,-2-43 94 0 0,2 15-65 0 0,-1 15 14 0 0,1-1 0 0 0,0 1 0 0 0,3-21 0 0 0,11-8 69 0 0,-11 12-74 0 0,-4-53 0 0 0,0-11 63 0 0,4 51-101 0 0,5-79 65 0 0,-2 49-49 0 0,-3 41 0 0 0,8-53 1 0 0,-4 65-22 0 0,1 0 0 0 0,1 1 0 0 0,1 0 0 0 0,17-32 0 0 0,-22 48 0 0 0,1 1 0 0 0,0-1 0 0 0,0 1 0 0 0,1 1 0 0 0,0-1 0 0 0,0 1 0 0 0,1 0 0 0 0,0 0 0 0 0,8-6 0 0 0,7-4 0 0 0,1 1 0 0 0,1 2 0 0 0,0 0 0 0 0,1 1 0 0 0,0 2 0 0 0,46-15 0 0 0,-25 17 0 0 0,1 1 0 0 0,66-2 0 0 0,-60 7 0 0 0,80-15 0 0 0,-19-1 0 0 0,-9 2 0 0 0,136-21 0 0 0,-56 10 0 0 0,12-1 0 0 0,75-15 0 0 0,-119 14-21 0 0,1 6-1 0 0,164-3 1 0 0,-74-5 21 0 0,-117 12 0 0 0,5 4 0 0 0,157 0 0 0 0,-120 10 0 0 0,-73 1 0 0 0,-38 3 0 0 0,1 1 0 0 0,97 13 0 0 0,-16 14 0 0 0,-81-17 0 0 0,0-2 0 0 0,92-1 0 0 0,-83-5 0 0 0,96 13 0 0 0,124 35 0 0 0,-193-36 0 0 0,-58-9 0 0 0,-1 1 0 0 0,45 14 0 0 0,-30-2 0 0 0,0 2 0 0 0,68 35 0 0 0,-83-32 0 0 0,34 26 0 0 0,-39-26 0 0 0,-19-11 0 0 0,1 0 0 0 0,-1 1 0 0 0,-1 1 0 0 0,16 21 0 0 0,-18-21 0 0 0,9 10 0 0 0,-2 0 0 0 0,15 28 0 0 0,-24-37 0 0 0,-1 0 0 0 0,-1 0 0 0 0,0 1 0 0 0,0 0 0 0 0,3 24 0 0 0,-5-2 0 0 0,-1 0 0 0 0,-2 0 0 0 0,-2 0 0 0 0,-1 1 0 0 0,-14 59 0 0 0,9-65-4 0 0,-1-1 0 0 0,-2 0-1 0 0,-1-1 1 0 0,-1 0 0 0 0,-2-1-1 0 0,-1 0 1 0 0,-1-2 0 0 0,-1 0 0 0 0,-1-1-1 0 0,-2 0 1 0 0,-1-2 0 0 0,0-1 0 0 0,-2 0-1 0 0,-38 27 1 0 0,17-21 4 0 0,-81 38 0 0 0,39-22 0 0 0,-87 65-2292 0 0,122-72-514 0 0,2 3 1 0 0,-80 84-1 0 0,84-72-5301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8:51.013"/>
    </inkml:context>
    <inkml:brush xml:id="br0">
      <inkml:brushProperty name="width" value="0.1" units="cm"/>
      <inkml:brushProperty name="height" value="0.1" units="cm"/>
      <inkml:brushProperty name="color" value="#66CC00"/>
    </inkml:brush>
  </inkml:definitions>
  <inkml:trace contextRef="#ctx0" brushRef="#br0">3859 1539 2759 0 0,'3'-28'37'0'0,"0"10"1077"0"0,-2 3 4697 0 0,-1 14-5692 0 0,0 0 1 0 0,0 1 0 0 0,0-1-1 0 0,0 0 1 0 0,0 0 0 0 0,0 0-1 0 0,0 0 1 0 0,0 0 0 0 0,0 0-1 0 0,-1 0 1 0 0,1 0 0 0 0,0 1-1 0 0,-1-1 1 0 0,1 0-1 0 0,-1 0 1 0 0,1 0 0 0 0,-1 1-1 0 0,0-2 1 0 0,-2-2 287 0 0,-15-17 1665 0 0,17 21-2021 0 0,-1-1-1 0 0,1 0 1 0 0,0 0-1 0 0,0 1 1 0 0,-1-1-1 0 0,1 1 1 0 0,0-1-1 0 0,-1 1 1 0 0,1 0-1 0 0,0-1 1 0 0,-1 1-1 0 0,1 0 1 0 0,0 0-1 0 0,-1 0 1 0 0,1 0-1 0 0,-1 0 0 0 0,-1 1 1 0 0,-42 4 318 0 0,30-3-103 0 0,-1 0 0 0 0,0 1-1 0 0,1 0 1 0 0,-21 8-1 0 0,-11 12 77 0 0,32-15-293 0 0,1-1 0 0 0,-23 7-1 0 0,25-9 112 0 0,-1 0 0 0 0,1 0 0 0 0,0 2 0 0 0,1-1 0 0 0,-1 1 0 0 0,-12 12 0 0 0,21-18-96 0 0,1 0 0 0 0,0 0 0 0 0,0 0 0 0 0,-1 0 0 0 0,1 0 0 0 0,0-1 0 0 0,-1 1 0 0 0,1-1 0 0 0,-1 0 0 0 0,1 1 0 0 0,-4-1 0 0 0,-27-3 744 0 0,27 3-768 0 0,1 0-1 0 0,0 0 1 0 0,0 0-1 0 0,-1 1 1 0 0,1 0-1 0 0,-9 2 1 0 0,-9 2 94 0 0,5-4 41 0 0,0 0 0 0 0,0-1-1 0 0,0-1 1 0 0,-33-6 0 0 0,-11 0 60 0 0,36 5-185 0 0,1 1-1 0 0,0 1 1 0 0,-1 2 0 0 0,-25 4-1 0 0,14-1-19 0 0,-69 1 0 0 0,-6 0 57 0 0,75 0-31 0 0,25-4-55 0 0,1 0 1 0 0,-1 0 0 0 0,0-1-1 0 0,-15-1 1 0 0,-16-1 54 0 0,30 1-36 0 0,0 0 0 0 0,-1-1 1 0 0,-21-4-1 0 0,-9-3 74 0 0,31 7-38 0 0,0-1 0 0 0,-19-6 1 0 0,21 5-28 0 0,0 1 1 0 0,0 0 0 0 0,0 1-1 0 0,-13-1 1 0 0,11 1-15 0 0,-1 0-1 0 0,-17-4 1 0 0,21 3 22 0 0,0 1 1 0 0,-1 0 0 0 0,-12 0-1 0 0,-10 0 58 0 0,-135-12 374 0 0,159 12-466 0 0,-83-12 186 0 0,82 10-151 0 0,-2 1 20 0 0,0-1-1 0 0,0 0 0 0 0,-18-9 0 0 0,27 11-53 0 0,1 0 0 0 0,-1 1 0 0 0,0-1 0 0 0,0 0 0 0 0,0 1 0 0 0,-4-1 0 0 0,-15-3 43 0 0,12 2-40 0 0,1 0 0 0 0,0 0 0 0 0,-1 1-1 0 0,1 0 1 0 0,-1 1 0 0 0,1 0 0 0 0,-20 2 0 0 0,15-1-8 0 0,0 0 1 0 0,-21-2-1 0 0,-69-7 129 0 0,89 2-67 0 0,-1 1 6 0 0,8 5 0 0 0,1-1 0 0 0,0 0-1 0 0,-13-4 1 0 0,15 3 4 0 0,-1 1 1 0 0,1 0-1 0 0,-1 0 1 0 0,1 0-1 0 0,-1 1 1 0 0,0-1-1 0 0,-6 2 1 0 0,9 0-118 0 0,-1-1 0 0 0,1 1 0 0 0,-1-1 0 0 0,0 0 0 0 0,1 0-1 0 0,-1 0 1 0 0,1 0 0 0 0,-1-1 0 0 0,0 1 0 0 0,1-1 0 0 0,-1 0 0 0 0,-3-2 0 0 0,-6 2 46 0 0,12 1 0 0 0,0 1 0 0 0,0-1 0 0 0,0 0 0 0 0,0 0 0 0 0,0 0 0 0 0,0 0 0 0 0,0 0 0 0 0,1 0 0 0 0,-1-1 0 0 0,0 1 0 0 0,0 0 0 0 0,0 0 0 0 0,0-1 0 0 0,0 1 0 0 0,0 0 0 0 0,-1-2 0 0 0,-2 2 12 0 0,0-1-1 0 0,-1 1 1 0 0,1 0 0 0 0,0 0-1 0 0,0 0 1 0 0,-1 0 0 0 0,1 1-1 0 0,0 0 1 0 0,0 0-1 0 0,-5 2 1 0 0,-62 15 52 0 0,58-13-64 0 0,0 1 0 0 0,-13 7 0 0 0,-15 7 0 0 0,39-19 4 0 0,-1 0 1 0 0,0 0-1 0 0,0 0 0 0 0,0-1 0 0 0,0 1 1 0 0,0-1-1 0 0,0 0 0 0 0,0 0 1 0 0,0 0-1 0 0,0-1 0 0 0,0 1 0 0 0,0-1 1 0 0,0 1-1 0 0,-4-3 0 0 0,5 3-2 0 0,0-1 0 0 0,0 1-1 0 0,0 0 1 0 0,0-1 0 0 0,0 1 0 0 0,0 0 0 0 0,0 0-1 0 0,0 0 1 0 0,-1 0 0 0 0,1 1 0 0 0,-3 0-1 0 0,3-1 4 0 0,-1 1 0 0 0,0-1-1 0 0,0 0 1 0 0,1 1-1 0 0,-1-2 1 0 0,-5 1-1 0 0,-22-2 71 0 0,-29-12 64 0 0,51 12-118 0 0,0 1 0 0 0,1 0 0 0 0,-1 0 0 0 0,0 0 0 0 0,-14 2 0 0 0,5-1-30 0 0,4 2 60 0 0,11-2-41 0 0,1 0-1 0 0,-1 0 0 0 0,1 1 0 0 0,-1-1 1 0 0,0 0-1 0 0,1 0 0 0 0,-1 0 1 0 0,1-1-1 0 0,-4 1 0 0 0,1-1 4 0 0,-1 0 0 0 0,0 1 0 0 0,0 0 0 0 0,1 0 0 0 0,-1 1 0 0 0,0-1 0 0 0,1 1 0 0 0,-10 2 0 0 0,13-3-12 0 0,1 0-1 0 0,0 1 0 0 0,-1-1 1 0 0,1 0-1 0 0,0 0 0 0 0,-1 0 0 0 0,1 0 1 0 0,-1 0-1 0 0,1 0 0 0 0,0-1 1 0 0,-1 1-1 0 0,1 0 0 0 0,0 0 0 0 0,-1 0 1 0 0,1 0-1 0 0,-1 0 0 0 0,1 0 1 0 0,0-1-1 0 0,-1 1 0 0 0,1 0 0 0 0,0 0 1 0 0,0-1-1 0 0,-1 1 0 0 0,1-1 1 0 0,-3-3 55 0 0,3 4-55 0 0,0 0-1 0 0,0 0 0 0 0,-1 0 1 0 0,1-1-1 0 0,0 1 0 0 0,0 0 1 0 0,-1 0-1 0 0,1 0 0 0 0,0 0 1 0 0,0-1-1 0 0,-1 1 1 0 0,1 0-1 0 0,0 0 0 0 0,0 0 1 0 0,-1 0-1 0 0,1 0 0 0 0,0 0 1 0 0,0 0-1 0 0,-1 0 0 0 0,1 0 1 0 0,0 0-1 0 0,-1 0 0 0 0,1 0 1 0 0,0 0-1 0 0,0 0 0 0 0,-1 0 1 0 0,1 0-1 0 0,0 0 0 0 0,-1 0 1 0 0,1 0-1 0 0,0 0 0 0 0,0 1 1 0 0,-1-1-1 0 0,1 0 0 0 0,0 0 0 0 0,-1 0 0 0 0,1 1 0 0 0,-1-1 0 0 0,1 0 0 0 0,0 0 0 0 0,-1 0 0 0 0,1 0 0 0 0,0 0 0 0 0,-1 0 0 0 0,1 0 0 0 0,0 0 0 0 0,-1 0 0 0 0,1 0-1 0 0,-1 0 1 0 0,1 0 0 0 0,0 0 0 0 0,-1 0 0 0 0,1 0 0 0 0,0 0 0 0 0,-1-1 0 0 0,1 1 0 0 0,0 0 0 0 0,-1 0 0 0 0,0-1 0 0 0,1 1 0 0 0,0 0 0 0 0,0 0 0 0 0,-1-1 0 0 0,1 1 0 0 0,0 0 0 0 0,0 0 0 0 0,0 0 0 0 0,0 0 0 0 0,0 0 0 0 0,-1 0 0 0 0,1 0 0 0 0,0 0 0 0 0,0 0 0 0 0,0-1 0 0 0,-1 1 0 0 0,1 0 0 0 0,0 0 0 0 0,0 0 0 0 0,0 0 0 0 0,-1 0 0 0 0,1 0 0 0 0,0 0 0 0 0,0 0 0 0 0,0 0 0 0 0,-1 0 0 0 0,1 1 0 0 0,0-1 0 0 0,0 0 0 0 0,0 0 0 0 0,0 0 0 0 0,-1 0 0 0 0,1 0 0 0 0,0 0 0 0 0,0 0 0 0 0,0 0 0 0 0,0 0 0 0 0,-1 1 0 0 0,1-1 0 0 0,-1 0 0 0 0,0 3 8 0 0,-1-1 0 0 0,1 1 0 0 0,-1-1 0 0 0,1 0 0 0 0,-1 0 0 0 0,0 1 0 0 0,-4 3 0 0 0,-22-10-8 0 0,24 4 2 0 0,-1 1-1 0 0,1 0 1 0 0,0-1-1 0 0,0 0 1 0 0,0 0-1 0 0,0 0 1 0 0,-1 0-1 0 0,-7-2 1 0 0,-16-1 59 0 0,14 3-38 0 0,1 2 1 0 0,0 0-1 0 0,0 0 1 0 0,-17 6-1 0 0,21-11 3 0 0,8 3-21 0 0,1-1 1 0 0,-1 1-1 0 0,1 0 0 0 0,-1-1 1 0 0,0 1-1 0 0,1 0 1 0 0,-1 0-1 0 0,1 0 1 0 0,-1-1-1 0 0,0 1 1 0 0,1 0-1 0 0,-1 0 1 0 0,0 0-1 0 0,1 0 1 0 0,-1 0-1 0 0,0 0 1 0 0,0 0-1 0 0,-18 1 48 0 0,17-2-51 0 0,0 1 1 0 0,0 0 0 0 0,0 0-1 0 0,0 0 1 0 0,0 0-1 0 0,0 1 1 0 0,0-1 0 0 0,-4 1-1 0 0,-1 0 6 0 0,0 0 0 0 0,0-1 0 0 0,0 1 0 0 0,0-2 0 0 0,0 1 0 0 0,0-1 0 0 0,-9-2 0 0 0,16 3-8 0 0,-85-20 64 0 0,77 17-32 0 0,0 0 0 0 0,1-1 0 0 0,-1 0 0 0 0,1-1 0 0 0,-9-5 0 0 0,-10-7 40 0 0,13 8-14 0 0,0-1 0 0 0,1 0 0 0 0,0 0-1 0 0,0-2 1 0 0,1 1 0 0 0,0-1 0 0 0,1-1 0 0 0,1 0-1 0 0,0 0 1 0 0,-10-21 0 0 0,5 2 134 0 0,1 0-1 0 0,-13-60 1 0 0,10 36 53 0 0,8 20-89 0 0,1 0 1 0 0,-3-44-1 0 0,6 40-33 0 0,0 7-61 0 0,1-45-1 0 0,3 65-49 0 0,1 1-1 0 0,1 0 1 0 0,0 0 0 0 0,0 0-1 0 0,1 0 1 0 0,1 0-1 0 0,5-11 1 0 0,-4 7 1 0 0,0 1 0 0 0,-1-1 0 0 0,0 1 0 0 0,2-28 0 0 0,4-17-14 0 0,-3 15 51 0 0,-1 0 0 0 0,0-55 0 0 0,-1 17-8 0 0,-4 65-33 0 0,0 0 0 0 0,2 0 0 0 0,0 0 1 0 0,1 0-1 0 0,1 1 0 0 0,9-24 0 0 0,-13 40-9 0 0,0 0 0 0 0,0-1 0 0 0,0 1 0 0 0,0 0 0 0 0,1 0 0 0 0,-1-1 0 0 0,0 1 0 0 0,1 0 0 0 0,-1 0 0 0 0,0 1 0 0 0,1-1 0 0 0,-1 0 0 0 0,1 0 0 0 0,0 1 0 0 0,-1-1 0 0 0,1 1 0 0 0,-1-1 0 0 0,1 1 0 0 0,0 0 0 0 0,2-1 0 0 0,40 1 0 0 0,-27 1 0 0 0,200-8 0 0 0,111-15 0 0 0,-275 22 0 0 0,87 12 0 0 0,-14-1 0 0 0,14-14 0 0 0,-78-1 0 0 0,-17 5 0 0 0,-27 0 0 0 0,27-3 0 0 0,25 1 0 0 0,88-9 0 0 0,42-5 0 0 0,27-14 0 0 0,-178 25 0 0 0,0 2 0 0 0,90 8 0 0 0,-59-1 0 0 0,168-5 0 0 0,-153 0 0 0 0,22-4 0 0 0,-4 1 0 0 0,165 3 0 0 0,-232 3 0 0 0,-10-1 0 0 0,40-2 0 0 0,-44-1 0 0 0,-1 2 0 0 0,0 0 0 0 0,1 2 0 0 0,-1 2 0 0 0,0 0 0 0 0,57 20 0 0 0,-75-21 0 0 0,4 1 0 0 0,0 0 0 0 0,0 2 0 0 0,-1 0 0 0 0,0 0 0 0 0,-1 2 0 0 0,0 0 0 0 0,16 12 0 0 0,-17-9-1 0 0,7 5-17 0 0,-2 0 1 0 0,33 37 0 0 0,22 42 6 0 0,-55-70 11 0 0,-1 2 0 0 0,-1 0 0 0 0,-2 1 0 0 0,19 47 0 0 0,-23-43 0 0 0,-2 0 0 0 0,12 69 0 0 0,-16-70 0 0 0,7 26 0 0 0,-6-38 0 0 0,-2 0 0 0 0,-1 0 0 0 0,0 0 0 0 0,-2 1 0 0 0,0 31 0 0 0,-37 196-64 0 0,35-230 64 0 0,0-1 0 0 0,-1 1 0 0 0,-1-1 0 0 0,0 0 0 0 0,-7 20 0 0 0,8-33 0 0 0,1 0 0 0 0,-1 0 0 0 0,0 0 0 0 0,0 0 0 0 0,0 0 0 0 0,-1-1 0 0 0,1 1 0 0 0,-1-1 0 0 0,0 1 0 0 0,0-1 0 0 0,0 0 0 0 0,0 0 0 0 0,0-1 0 0 0,-1 1 0 0 0,0-1 0 0 0,1 1 0 0 0,-1-1 0 0 0,0 0 0 0 0,0-1 0 0 0,0 1 0 0 0,0-1 0 0 0,-5 2 0 0 0,1-1-89 0 0,1 0 1 0 0,-1 0-1 0 0,1 1 1 0 0,0 0-1 0 0,0 0 1 0 0,0 1-1 0 0,0 0 0 0 0,1 0 1 0 0,-1 1-1 0 0,1-1 1 0 0,0 2-1 0 0,1-1 0 0 0,-7 8 1 0 0,2-1-456 0 0,1 1 0 0 0,1 0 1 0 0,1 0-1 0 0,-1 1 0 0 0,-8 25 0 0 0,-2 13-5609 0 0,-1 8-1727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8:59.127"/>
    </inkml:context>
    <inkml:brush xml:id="br0">
      <inkml:brushProperty name="width" value="0.1" units="cm"/>
      <inkml:brushProperty name="height" value="0.1" units="cm"/>
      <inkml:brushProperty name="color" value="#66CC00"/>
    </inkml:brush>
  </inkml:definitions>
  <inkml:trace contextRef="#ctx0" brushRef="#br0">1773 1523 919 0 0,'-3'0'407'0'0,"0"0"-1"0"0,0-1 1 0 0,1 1-1 0 0,-1-1 0 0 0,0 0 1 0 0,1 0-1 0 0,-1 0 1 0 0,-3-2-1 0 0,-4-2 1336 0 0,-21-10-539 0 0,25 11-616 0 0,-1 1 0 0 0,1 0 0 0 0,-14-5 0 0 0,17 8-428 0 0,0-1 0 0 0,0 1 0 0 0,0-1 0 0 0,0 1 1 0 0,0 0-1 0 0,-1 0 0 0 0,1 0 0 0 0,0 1 1 0 0,0-1-1 0 0,0 1 0 0 0,0 0 0 0 0,-5 1 0 0 0,-3 3 201 0 0,0-1 0 0 0,0 0-1 0 0,0 0 1 0 0,-1-2-1 0 0,1 1 1 0 0,-1-2-1 0 0,0 1 1 0 0,1-1 0 0 0,-20-2-1 0 0,-6 1 624 0 0,30-1-801 0 0,1 1 0 0 0,-1 0 0 0 0,1 0 0 0 0,-1 0 0 0 0,0 1 0 0 0,-10 3 0 0 0,-24 1 657 0 0,-35-2 81 0 0,-52 5 624 0 0,-33-13 559 0 0,8 12-1158 0 0,118-5-745 0 0,-6 2 6 0 0,25-1-125 0 0,-1-2-1 0 0,0 0 1 0 0,-29-3-1 0 0,30 1 24 0 0,-29 1 0 0 0,0 0 56 0 0,29 0-77 0 0,0 1 1 0 0,1 0-1 0 0,-1 1 0 0 0,-22 6 1 0 0,-20 3 27 0 0,-24 4 169 0 0,81-15-269 0 0,0 1-1 0 0,-1-1 1 0 0,1 0-1 0 0,0 0 1 0 0,0 0-1 0 0,0 0 1 0 0,0 0 0 0 0,-1 0-1 0 0,1 0 1 0 0,0-1-1 0 0,0 1 1 0 0,0 0-1 0 0,0-1 1 0 0,0 1 0 0 0,-1-1-1 0 0,1 1 1 0 0,0-1-1 0 0,0 1 1 0 0,0-1-1 0 0,0 0 1 0 0,1 0 0 0 0,-1 1-1 0 0,0-1 1 0 0,0 0-1 0 0,-1-2 1 0 0,-2-2 79 0 0,1 0 0 0 0,0-1 0 0 0,0 1 0 0 0,-2-7 0 0 0,-9-14 118 0 0,5 13-101 0 0,0 0 0 0 0,-10-22 0 0 0,14 24-36 0 0,-1 0 0 0 0,0 0 0 0 0,-1 1 0 0 0,0 0 0 0 0,-10-11 0 0 0,10 14-31 0 0,0-1-1 0 0,1 1 1 0 0,0-1-1 0 0,0 0 1 0 0,1-1 0 0 0,0 1-1 0 0,0-1 1 0 0,1 0-1 0 0,0-1 1 0 0,1 1-1 0 0,0 0 1 0 0,1-1 0 0 0,0 0-1 0 0,0 0 1 0 0,-1-19-1 0 0,1 10 5 0 0,-2-1-1 0 0,0 1 0 0 0,-13-33 0 0 0,11 36-1 0 0,1-1 0 0 0,0 1 0 0 0,1-1 1 0 0,1 0-1 0 0,-2-26 0 0 0,6 21-20 0 0,-1 12-9 0 0,0 0 1 0 0,0 0 0 0 0,-1 0-1 0 0,0 0 1 0 0,0 0-1 0 0,-4-11 1 0 0,1 9 8 0 0,0 1 0 0 0,1 0 0 0 0,1-1 0 0 0,0 1 0 0 0,1-1 0 0 0,0 0 0 0 0,0 0 0 0 0,1 1 0 0 0,1-1 0 0 0,0 0 0 0 0,3-12 0 0 0,0 4-4 0 0,-2 0-1 0 0,0 0 1 0 0,-1 1 0 0 0,-3-27-1 0 0,1 2 12 0 0,1 26-14 0 0,-2 0 0 0 0,0 0 0 0 0,-1 1 0 0 0,-10-33 0 0 0,10 39-8 0 0,1 0 0 0 0,0 0 0 0 0,0 0 0 0 0,1 0 1 0 0,1 0-1 0 0,0 0 0 0 0,0-1 0 0 0,1 1 0 0 0,1 0 0 0 0,0 0 0 0 0,0 0 0 0 0,1 0 0 0 0,0 0 1 0 0,1 1-1 0 0,0-1 0 0 0,1 1 0 0 0,12-19 0 0 0,-17 29-7 0 0,4-7 0 0 0,-1 0 0 0 0,2 1 0 0 0,-1 0 0 0 0,1 0 0 0 0,0 0 0 0 0,0 0 0 0 0,0 1 0 0 0,1 0 0 0 0,0 0 0 0 0,0 0 0 0 0,8-4 0 0 0,-4 4 0 0 0,45-23 0 0 0,0 3 0 0 0,65-20 0 0 0,-88 36-13 0 0,2 1 0 0 0,-1 2 1 0 0,1 2-1 0 0,61-1 0 0 0,39 2 13 0 0,209 9 0 0 0,-339-5 0 0 0,110 9 0 0 0,-50-4 0 0 0,112-1 0 0 0,-154-5 0 0 0,0 0 0 0 0,1 2 0 0 0,-1 1 0 0 0,0 0 0 0 0,-1 2 0 0 0,28 9 0 0 0,-46-13 0 0 0,121 42 0 0 0,-108-36 0 0 0,1 1 0 0 0,-1 1 0 0 0,0 0 0 0 0,-1 2 0 0 0,16 13 0 0 0,-4 2 0 0 0,-2 0 0 0 0,40 56 0 0 0,-15-18-11 0 0,-17-21-15 0 0,40 71-1 0 0,-67-102-58 0 0,0-1 0 0 0,-1 1-1 0 0,0 0 1 0 0,-1 0 0 0 0,0 0 0 0 0,0 1-1 0 0,-2-1 1 0 0,0 1 0 0 0,0 0 0 0 0,-1 0-1 0 0,0 0 1 0 0,-2 0 0 0 0,-1 20 0 0 0,-5 23-1111 0 0,-8 92-3332 0 0,12-102 2749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49:40.443"/>
    </inkml:context>
    <inkml:brush xml:id="br0">
      <inkml:brushProperty name="width" value="0.1" units="cm"/>
      <inkml:brushProperty name="height" value="0.1" units="cm"/>
      <inkml:brushProperty name="color" value="#66CC00"/>
    </inkml:brush>
  </inkml:definitions>
  <inkml:trace contextRef="#ctx0" brushRef="#br0">10846 1852 3223 0 0,'-3'-15'3803'0'0,"2"12"-3670"0"0,0 1 0 0 0,-1 0-1 0 0,1 0 1 0 0,0-1-1 0 0,-1 1 1 0 0,1 0 0 0 0,-4-3-1 0 0,0-8 144 0 0,0-2 528 0 0,-2 8 99 0 0,0-1-1 0 0,0 1 1 0 0,-1 0-1 0 0,0 0 0 0 0,-11-6 1 0 0,10 7-514 0 0,1 1 1 0 0,0-2-1 0 0,0 1 1 0 0,1-1 0 0 0,-12-14-1 0 0,17 18-302 0 0,0 0 0 0 0,-1 0 0 0 0,1 1 0 0 0,-1-1-1 0 0,0 1 1 0 0,0-1 0 0 0,0 1 0 0 0,0 0 0 0 0,0 0 0 0 0,-1 1 0 0 0,1-1-1 0 0,-1 1 1 0 0,1-1 0 0 0,-1 1 0 0 0,1 0 0 0 0,-1 0 0 0 0,1 1 0 0 0,-1-1-1 0 0,0 1 1 0 0,0 0 0 0 0,1 0 0 0 0,-1 0 0 0 0,0 0 0 0 0,1 1-1 0 0,-7 1 1 0 0,-7 2 122 0 0,-1 1 0 0 0,1 1 0 0 0,1 1 0 0 0,-18 9 0 0 0,9-4-104 0 0,9-6 59 0 0,0-1 1 0 0,0 0-1 0 0,0-1 0 0 0,-1-1 0 0 0,1-1 0 0 0,-1 0 0 0 0,-32-1 1 0 0,-159 1 1748 0 0,160-3-1405 0 0,-41 1 257 0 0,-133-3-19 0 0,185 1-632 0 0,-47 4 40 0 0,56 0-63 0 0,-50-4 0 0 0,-31-5 39 0 0,45 4-57 0 0,-75 4 137 0 0,116-2-151 0 0,-60-5 88 0 0,41 2-73 0 0,-57 2 0 0 0,-17 0 23 0 0,49-2-79 0 0,-75 5 0 0 0,-67 16 47 0 0,33-3-38 0 0,-266 6 37 0 0,23-5 75 0 0,129 4-83 0 0,267-17-48 0 0,-205 30 85 0 0,-19 2-5 0 0,114-24-67 0 0,-81 5 22 0 0,141-13-37 0 0,-235 16 52 0 0,283-15-58 0 0,-203 12 0 0 0,4-9 0 0 0,214-6 0 0 0,-165 3 30 0 0,140-4-18 0 0,1-2-1 0 0,0-2 1 0 0,-37-9-1 0 0,-6-2 136 0 0,-147-11-1 0 0,195 25-123 0 0,-67-3-19 0 0,60 5 25 0 0,1-2-1 0 0,-1-1 0 0 0,-46-12 0 0 0,38 2 75 0 0,-60-29 0 0 0,-8-3 22 0 0,62 30-109 0 0,-78-13 0 0 0,-54 4 16 0 0,65 19-32 0 0,-11-1 0 0 0,-98-11 0 0 0,157 12 0 0 0,34 1 0 0 0,-44 2 0 0 0,-120 7 64 0 0,-26 4-64 0 0,190-8 10 0 0,-1-2-1 0 0,-63-9 1 0 0,68 5-3 0 0,0 1 0 0 0,-1 2 0 0 0,1 2 0 0 0,-36 3 0 0 0,-59 21-7 0 0,32-5 0 0 0,71-16 0 0 0,-91 20 0 0 0,87-17 0 0 0,-36 3 0 0 0,-20 4 0 0 0,37-4 0 0 0,-79 4 0 0 0,43-6 0 0 0,-124 12 0 0 0,142-16 0 0 0,-79-7 0 0 0,45-5 67 0 0,-130-6-17 0 0,169 14-25 0 0,-1-3 0 0 0,-110-22 0 0 0,148 20-7 0 0,-36-14 1 0 0,-7-3 8 0 0,33 14-1 0 0,0-2-1 0 0,1-1 1 0 0,0-2-1 0 0,-58-34 1 0 0,83 44-25 0 0,-10-6 42 0 0,-26-22 1 0 0,36 27-32 0 0,1 0-1 0 0,0-1 1 0 0,0 0 0 0 0,0 0-1 0 0,1 0 1 0 0,0 0 0 0 0,-5-12-1 0 0,-2-4 19 0 0,2 1-1 0 0,0-2 0 0 0,2 1 1 0 0,-10-47-1 0 0,-22-364 241 0 0,38 410-268 0 0,1-31 16 0 0,2-1 0 0 0,17-100 0 0 0,-7 65-8 0 0,-6 53-10 0 0,1 0 0 0 0,2 0 0 0 0,1 1 0 0 0,18-42 0 0 0,-17 56 0 0 0,0 0 0 0 0,21-28 0 0 0,-26 42-2 0 0,0 0 1 0 0,1 1-1 0 0,1-1 0 0 0,-1 2 0 0 0,1-1 0 0 0,0 1 1 0 0,0 0-1 0 0,1 0 0 0 0,0 1 0 0 0,0 0 1 0 0,0 1-1 0 0,1 0 0 0 0,16-4 0 0 0,10-1-9 0 0,0 1-1 0 0,54-3 0 0 0,-34 5 8 0 0,83-15 4 0 0,77-8 0 0 0,-154 23 0 0 0,94 4 0 0 0,111 3 0 0 0,-45-4 0 0 0,-160 6 0 0 0,-1 3 0 0 0,-1 2 0 0 0,66 18 0 0 0,-33-4-11 0 0,-6 0-15 0 0,92 10-1 0 0,50 8 27 0 0,-35-5 0 0 0,-99-21 0 0 0,115 12 0 0 0,-67-17 0 0 0,116 12 0 0 0,-210-14 0 0 0,321 43 0 0 0,-157-18 0 0 0,-38-4 0 0 0,-95-18 0 0 0,118 13 0 0 0,331 33 0 0 0,233 16 0 0 0,-433-82 0 0 0,-155 3 0 0 0,519-46 0 0 0,-464 25 0 0 0,-24 4 0 0 0,-51 8 0 0 0,-9 2 0 0 0,18-5 0 0 0,-61 9 0 0 0,117-28 0 0 0,-71 1 0 0 0,299-62 0 0 0,-435 98 0 0 0,299-53 0 0 0,-279 47 0 0 0,126-26 0 0 0,-117 26 0 0 0,78-2 0 0 0,19 3 0 0 0,141-24 0 0 0,-278 29 0 0 0,32-2 0 0 0,0 1 0 0 0,0 2 0 0 0,0 1 0 0 0,0 1 0 0 0,-1 2 0 0 0,1 2 0 0 0,-1 0 0 0 0,38 14 0 0 0,81 24 0 0 0,-112-33 0 0 0,1-2 0 0 0,63 8 0 0 0,-53-11 0 0 0,49 14 0 0 0,-58-8 0 0 0,0 1 0 0 0,-1 3 0 0 0,-1 1 0 0 0,-1 1 0 0 0,0 2 0 0 0,41 31 0 0 0,-59-37 0 0 0,-7-6 0 0 0,0 2 0 0 0,0-1 0 0 0,-2 1 0 0 0,1 1 0 0 0,11 14 0 0 0,-6-2-7 0 0,-1 1 1 0 0,23 49-1 0 0,16 57-26 0 0,-19-41 22 0 0,-22-55 11 0 0,-3 0 0 0 0,0 0 0 0 0,-3 1 0 0 0,0 1 0 0 0,4 63 0 0 0,-9-12 0 0 0,-3 0 0 0 0,-5 1 0 0 0,-3-1 0 0 0,-21 97 0 0 0,16-133-18 0 0,-36 94 0 0 0,5-21-109 0 0,25-54-385 0 0,3 1 1 0 0,-8 90-1 0 0,15-58-2623 0 0,5 0-3722 0 0,2-37-829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36:52.151"/>
    </inkml:context>
    <inkml:brush xml:id="br0">
      <inkml:brushProperty name="width" value="0.1" units="cm"/>
      <inkml:brushProperty name="height" value="0.1" units="cm"/>
      <inkml:brushProperty name="color" value="#E71224"/>
    </inkml:brush>
  </inkml:definitions>
  <inkml:trace contextRef="#ctx0" brushRef="#br0">1 127 919 0 0,'2'-1'201'0'0,"0"0"-1"0"0,1-1 0 0 0,-1 1 1 0 0,1 0-1 0 0,-1 0 0 0 0,1 0 1 0 0,-1 1-1 0 0,1-1 0 0 0,-1 1 1 0 0,1-1-1 0 0,0 1 0 0 0,-1 0 0 0 0,1 0 1 0 0,0 0-1 0 0,-1 0 0 0 0,5 2 1 0 0,5-1 433 0 0,0 1 1 0 0,15 6 0 0 0,-1-2-234 0 0,1 0 0 0 0,42 3-1 0 0,-54-8-129 0 0,1-2 0 0 0,-1 0 0 0 0,15-2-1 0 0,13-2 338 0 0,-26 3-377 0 0,0-1-1 0 0,0-1 1 0 0,22-7 0 0 0,-19 5 66 0 0,37-7 0 0 0,-15 9-143 0 0,0 2 0 0 0,52 3 0 0 0,-69 2-127 0 0,0 1 1 0 0,0 1 0 0 0,0 1 0 0 0,34 14-1 0 0,-46-16-27 0 0,1 0 0 0 0,19 2 0 0 0,-19-4 0 0 0,0 1 0 0 0,15 5 0 0 0,0 1 41 0 0,0-1 0 0 0,1-2 0 0 0,56 5 0 0 0,92-6 177 0 0,-144-5-205 0 0,158 6 386 0 0,106-3 55 0 0,-94-18-246 0 0,56-5 299 0 0,-215 18-454 0 0,85 9 0 0 0,-78-3-15 0 0,52-2-1 0 0,153-15 81 0 0,289 11 84 0 0,-529 2-202 0 0,271 9 0 0 0,-142-11 39 0 0,-45 0-3 0 0,286-11 159 0 0,-2 0-17 0 0,-244 17-136 0 0,88-3 44 0 0,40-6-32 0 0,-135 4-15 0 0,-93-2-27 0 0,0 2 0 0 0,47 6-1 0 0,-28 0-11 0 0,1-3 0 0 0,73-7 0 0 0,4 0 0 0 0,-81 5 12 0 0,92-3 40 0 0,-123 1-52 0 0,45 4 0 0 0,1-1 0 0 0,29-10 0 0 0,-64 4 0 0 0,66 0 0 0 0,111 12 64 0 0,-169-6-20 0 0,0-3-1 0 0,1-1 0 0 0,67-15 1 0 0,-60 9 31 0 0,103-6 0 0 0,-89 18-12 0 0,80 14-1 0 0,32 3 1 0 0,142-25-63 0 0,-308 4 0 0 0,269 5 63 0 0,-238-2-62 0 0,26 0-1 0 0,127-12 0 0 0,-126 1 6 0 0,36-5 23 0 0,111 0 0 0 0,101-6-29 0 0,142-28 64 0 0,-305 44-47 0 0,-107 6 1 0 0,84-10 1 0 0,-89 4-13 0 0,75 3 0 0 0,-56 2-8 0 0,288 26 2 0 0,-311-22 0 0 0,17-1 0 0 0,101-7 0 0 0,-2 0 0 0 0,8 11 0 0 0,225-1 0 0 0,-251-20 25 0 0,54-2 14 0 0,-48 18-39 0 0,-33 1 0 0 0,70-14 0 0 0,-102 8 0 0 0,-28 2 0 0 0,164-1 0 0 0,-98 6-2 0 0,-63-1 35 0 0,70-5 0 0 0,-103-1-33 0 0,198-7 0 0 0,6 13 0 0 0,-95 6 0 0 0,-35-1 0 0 0,185-4 0 0 0,-202-6 0 0 0,151 13 0 0 0,-150-7 0 0 0,348 14 0 0 0,-393-18 0 0 0,37 5 0 0 0,106 22 0 0 0,26 3 0 0 0,-183-29 0 0 0,70 2 0 0 0,29-1 0 0 0,-71 0 0 0 0,54 4 0 0 0,41 2 0 0 0,101-16 52 0 0,-147 3-40 0 0,35-7-12 0 0,-10 0 0 0 0,65 17 38 0 0,-42 1-12 0 0,136-25-26 0 0,-219 14 13 0 0,-1 4 0 0 0,0 2-1 0 0,70 11 1 0 0,0-1 0 0 0,-70-10 3 0 0,79-8-1 0 0,-80 1 2 0 0,89 5-1 0 0,-51 10-6 0 0,83 4 34 0 0,360 9-34 0 0,-447-19-10 0 0,34 4 0 0 0,188-1 0 0 0,-192-9 0 0 0,-66 5 28 0 0,76 13 0 0 0,-76-8-20 0 0,11-2-8 0 0,101-5 0 0 0,-81-2 0 0 0,58-5 0 0 0,-55 5 11 0 0,-16-1 16 0 0,127 14-1 0 0,-151-6-26 0 0,0-2 0 0 0,1-3 0 0 0,101-10 0 0 0,-48 2 0 0 0,-6 0 0 0 0,110 5 0 0 0,-8 1 0 0 0,186-30 0 0 0,-328 24 0 0 0,134-14 0 0 0,-94 17 0 0 0,108 10 0 0 0,-108 5 0 0 0,-64-6 0 0 0,67 0 0 0 0,-16-2 0 0 0,-14 4 0 0 0,8 0 0 0 0,94-2 0 0 0,-146-6-5 0 0,-1 1 0 0 0,56 7-1 0 0,-80-6-102 0 0,0 0-1 0 0,1 0 1 0 0,-1 1-1 0 0,0-1 0 0 0,0 1 1 0 0,0 0-1 0 0,0 1 1 0 0,0-1-1 0 0,0 0 1 0 0,-1 1-1 0 0,5 4 1 0 0,4 8-1238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4:13.861"/>
    </inkml:context>
    <inkml:brush xml:id="br0">
      <inkml:brushProperty name="width" value="0.1" units="cm"/>
      <inkml:brushProperty name="height" value="0.1" units="cm"/>
      <inkml:brushProperty name="color" value="#F4F91B"/>
    </inkml:brush>
  </inkml:definitions>
  <inkml:trace contextRef="#ctx0" brushRef="#br0">4396 44 1375 0 0,'-2'-1'221'0'0,"0"0"-1"0"0,1 0 0 0 0,-1 0 1 0 0,0 0-1 0 0,0 0 0 0 0,0 1 1 0 0,0-1-1 0 0,0 1 0 0 0,0-1 1 0 0,0 1-1 0 0,-3-1 0 0 0,-30-1 393 0 0,20 2-295 0 0,-124-6 1187 0 0,-42-3-198 0 0,-102-9 49 0 0,236 19-1127 0 0,0 1 1 0 0,-55 11-1 0 0,-23 2-76 0 0,17-7-55 0 0,-149 9 558 0 0,213-13-419 0 0,-61 13 0 0 0,-26 4-99 0 0,-7-18-20 0 0,-3 0 270 0 0,-35 19-41 0 0,149-19-254 0 0,-38 0 0 0 0,-18 2 254 0 0,-120 13 208 0 0,12-20-502 0 0,89-7 137 0 0,58 4 20 0 0,-79 1 1 0 0,-23 6 244 0 0,125-3-341 0 0,1-2 0 0 0,-1 0 0 0 0,0-1-1 0 0,-38-13 1 0 0,30 7-9 0 0,-1 0 1 0 0,0 2 0 0 0,0 1-1 0 0,-1 2 1 0 0,-43-3-1 0 0,10 4-96 0 0,-178-4 176 0 0,73 15-98 0 0,-53-2-92 0 0,60-20 197 0 0,162 15-192 0 0,-16-1 55 0 0,0-1-1 0 0,0 0 1 0 0,-23-7 0 0 0,67 18 62 0 0,27 7-117 0 0,32 9 16 0 0,-60-16 3 0 0,54 10 0 0 0,-20-10 3 0 0,-19-2 4 0 0,78 4 0 0 0,3-5 14 0 0,-35 0-16 0 0,313 28 38 0 0,-348-28-60 0 0,167 5 62 0 0,-80-4-66 0 0,26-1 15 0 0,-123-4 5 0 0,0 1-1 0 0,58 12 1 0 0,8 0-7 0 0,128-1 132 0 0,3 0 1373 0 0,12 4-3166 0 0,-181-17 1700 0 0,111-13 0 0 0,337-23 709 0 0,-498 34-880 0 0,1-1-1 0 0,-1-1 1 0 0,0-1 0 0 0,36-12-1 0 0,-52 14 124 0 0,0-1 0 0 0,0 1 0 0 0,0-1 0 0 0,5-4 0 0 0,-3 2 42 0 0,-6 5-44 0 0,-1 0 1 0 0,0 0-1 0 0,0 0 1 0 0,0 0-1 0 0,0 0 1 0 0,0 0-1 0 0,0-1 1 0 0,1 1-1 0 0,-1 0 1 0 0,0 0-1 0 0,0 0 1 0 0,0 0-1 0 0,0 0 1 0 0,0-1-1 0 0,0 1 1 0 0,0 0-1 0 0,0 0 1 0 0,0 0-1 0 0,1 0 1 0 0,-1 0-1 0 0,0-1 1 0 0,0 1-1 0 0,0 0 1 0 0,0 0-1 0 0,0 0 1 0 0,0 0-1 0 0,0-1 1 0 0,0 1-1 0 0,0 0 1 0 0,0 0-1 0 0,0 0 1 0 0,0 0-1 0 0,0-1 1 0 0,-1 1-1 0 0,1 0 1 0 0,0 0-1 0 0,0 0 1 0 0,0 0-1 0 0,0-1 1 0 0,0 1-1 0 0,-8-6 25 0 0,-10-2 4 0 0,7 6-16 0 0,-1 0 0 0 0,0 0 0 0 0,0 1 0 0 0,1 1 0 0 0,-1 0 0 0 0,-17 3 0 0 0,-2-1 14 0 0,-184-9-6 0 0,-35 1 32 0 0,41 30-54 0 0,-5 0 13 0 0,-147 14 91 0 0,-84 4 66 0 0,-299 7 188 0 0,688-42-554 0 0,0 3 0 0 0,1 2-1 0 0,1 3 1 0 0,0 1 0 0 0,1 4-1 0 0,1 1 1 0 0,1 3 0 0 0,1 2-1 0 0,-58 40 1 0 0,46-21-5590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4:50.361"/>
    </inkml:context>
    <inkml:brush xml:id="br0">
      <inkml:brushProperty name="width" value="0.1" units="cm"/>
      <inkml:brushProperty name="height" value="0.1" units="cm"/>
      <inkml:brushProperty name="color" value="#F4F91B"/>
    </inkml:brush>
  </inkml:definitions>
  <inkml:trace contextRef="#ctx0" brushRef="#br0">0 6 1207 0 0,'0'0'0'0'0,"0"-2"104"0"0,0 0-104 0 0,0 0 0 0 0,2 4 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4:56.119"/>
    </inkml:context>
    <inkml:brush xml:id="br0">
      <inkml:brushProperty name="width" value="0.1" units="cm"/>
      <inkml:brushProperty name="height" value="0.1" units="cm"/>
      <inkml:brushProperty name="color" value="#F4F91B"/>
    </inkml:brush>
  </inkml:definitions>
  <inkml:trace contextRef="#ctx0" brushRef="#br0">4042 26 3679 0 0,'0'-1'165'0'0,"-1"0"0"0"0,1 1-1 0 0,0-1 1 0 0,-1 0 0 0 0,1 1-1 0 0,0-1 1 0 0,-1 0-1 0 0,1 1 1 0 0,-1-1 0 0 0,1 1-1 0 0,-1-1 1 0 0,1 1-1 0 0,-1-1 1 0 0,1 1 0 0 0,-1-1-1 0 0,0 1 1 0 0,1-1-1 0 0,-1 1 1 0 0,1 0 0 0 0,-1-1-1 0 0,0 1 1 0 0,0 0 0 0 0,1 0-1 0 0,-1-1 1 0 0,0 1-1 0 0,1 0 1 0 0,-1 0 0 0 0,0 0-1 0 0,0 0 1 0 0,0 0-1 0 0,-2 1-44 0 0,1 0-1 0 0,-1 0 0 0 0,1 0 1 0 0,0 0-1 0 0,0 0 1 0 0,-1 1-1 0 0,-2 2 0 0 0,3-3 8 0 0,1 1-1 0 0,-1-1 1 0 0,0 1-1 0 0,0-1 1 0 0,-1 0-1 0 0,1 0 1 0 0,0 0-1 0 0,0 0 1 0 0,0 0-1 0 0,-1 0 1 0 0,-3 0-1 0 0,-7 0 779 0 0,0 0-1 0 0,-22 5 0 0 0,-10 2-255 0 0,15-3 44 0 0,1 1 1 0 0,-42 14 0 0 0,33-8-433 0 0,18-8-29 0 0,-1-1 0 0 0,1-1 0 0 0,-25 1 0 0 0,19-2 18 0 0,-35 3 337 0 0,28 0-220 0 0,-1-3 0 0 0,1 0 0 0 0,-36-5 1 0 0,-155-26 1062 0 0,80 16-907 0 0,-9 11 258 0 0,104 3-645 0 0,-103-7 436 0 0,-2 0-93 0 0,18 2-47 0 0,-65 2 1774 0 0,118 4-2796 0 0,-84-10-1 0 0,43-8 769 0 0,92 11-102 0 0,0 1-1 0 0,1 1 1 0 0,-2 2 0 0 0,-55 3-1 0 0,51 4-58 0 0,-150 14 218 0 0,163-18-161 0 0,-24-3-1 0 0,-1 0 0 0 0,-331-13 258 0 0,369 15-318 0 0,-1 0 0 0 0,0 1 0 0 0,1 0 1 0 0,-1 1-1 0 0,-13 3 0 0 0,-56 21 29 0 0,2 0-46 0 0,-19-5 4 0 0,66-13 11 0 0,1 2-1 0 0,0 0 1 0 0,1 3 0 0 0,1 0-1 0 0,-41 26 1 0 0,53-28-11 0 0,1 2 0 0 0,1 0 0 0 0,0 0 0 0 0,0 2 0 0 0,2 0 0 0 0,-21 29 0 0 0,27-33 0 0 0,0 0 0 0 0,2 1 0 0 0,-1 0 0 0 0,-5 21 0 0 0,-6 11 0 0 0,5-14 0 0 0,1 1 0 0 0,1 1 0 0 0,2-1 0 0 0,-8 66 0 0 0,15-77 0 0 0,3 25 0 0 0,-1-26 0 0 0,-2 27 0 0 0,-10 171 64 0 0,21-98-1 0 0,-9-104-62 0 0,2 0 12 0 0,1 1-1 0 0,1-1 1 0 0,0 0-1 0 0,10 21 1 0 0,0 0 41 0 0,-2 0-15 0 0,28 51 0 0 0,-33-74-30 0 0,0 0-1 0 0,0 0 1 0 0,2-1 0 0 0,-1-1 0 0 0,2 1-1 0 0,20 17 1 0 0,10 5 23 0 0,-21-16 0 0 0,1-1 0 0 0,25 15 0 0 0,117 68 96 0 0,-128-79-115 0 0,1-2 0 0 0,1-1-1 0 0,0-2 1 0 0,62 17 0 0 0,-8-12 10 0 0,40 11 18 0 0,101 26 23 0 0,-160-44-33 0 0,141 9 0 0 0,-104-14 24 0 0,-38-2-38 0 0,15 2 12 0 0,93-2 0 0 0,37-19 8 0 0,-95 3 9 0 0,148 9-1 0 0,-165 2-27 0 0,150-15 0 0 0,46-1 10 0 0,-199 17-28 0 0,252-6 0 0 0,-10-24 30 0 0,33-3 4 0 0,69 20 18 0 0,-270 12-40 0 0,62-14-12 0 0,1 0 0 0 0,157 4 0 0 0,0-1 0 0 0,-102 3 27 0 0,76 1 10 0 0,-109 16-37 0 0,5 0 0 0 0,86 13 30 0 0,40 1 4 0 0,12-7 28 0 0,-315-12-60 0 0,232-10 37 0 0,-159-3-14 0 0,116-3 22 0 0,-2-21-30 0 0,-190 18-17 0 0,0 5 0 0 0,90 2 0 0 0,-132 4 23 0 0,76-14 0 0 0,-51 5-5 0 0,-19 4-18 0 0,466-45 0 0 0,-382 46 0 0 0,165 2 0 0 0,197 12 0 0 0,-109-27 0 0 0,-70 19 64 0 0,-49-9-64 0 0,-226 6 0 0 0,13 2 0 0 0,75 8 0 0 0,-59-2 0 0 0,141 14 0 0 0,12 1 0 0 0,-46-5 0 0 0,8 1 0 0 0,-33-11 0 0 0,65 3 0 0 0,7-5 0 0 0,-126-4 0 0 0,283-18 0 0 0,-153 6 0 0 0,17 23 0 0 0,0-1 0 0 0,-106-15 0 0 0,2-1 0 0 0,-94 7 0 0 0,171 7 0 0 0,-145-2 0 0 0,143-10 0 0 0,-118 0 0 0 0,-23 4 0 0 0,88 9 0 0 0,83-2 0 0 0,-175-6 0 0 0,112-15 27 0 0,-129 8-15 0 0,0 3 1 0 0,65 2-1 0 0,-86 2-12 0 0,1 0 0 0 0,-1-3 0 0 0,0 0 0 0 0,0-3 0 0 0,40-10 0 0 0,-62 12 0 0 0,-1 0 0 0 0,1 0 0 0 0,-1-1 0 0 0,1-1 0 0 0,-2 0 0 0 0,1 0 0 0 0,14-13 0 0 0,-9 7 14 0 0,-2-1 1 0 0,0-1-1 0 0,0 0 0 0 0,-1-1 0 0 0,-1 0 0 0 0,-1-1 1 0 0,0 0-1 0 0,11-24 0 0 0,-9 6 10 0 0,-2-1 1 0 0,-1 1-1 0 0,-2-1 0 0 0,5-55 1 0 0,-7 55-19 0 0,6-53-6 0 0,15-101 0 0 0,-2 19 0 0 0,-22 143 0 0 0,-2 1 0 0 0,0-1 0 0 0,-2 1 0 0 0,-7-39 0 0 0,4 41 0 0 0,0 1 0 0 0,-1-1 0 0 0,-2 1 0 0 0,0 1 0 0 0,-2-1 0 0 0,0 1 0 0 0,-14-20 0 0 0,16 29 0 0 0,-1 1 0 0 0,-1 0 0 0 0,0 1 0 0 0,0 0 0 0 0,-1 0 0 0 0,0 1 0 0 0,-1 0 0 0 0,0 1 0 0 0,-1 1 0 0 0,-15-9 0 0 0,-12-5 0 0 0,-78-37 0 0 0,68 39 0 0 0,-1 2 0 0 0,0 2 0 0 0,-2 3 0 0 0,1 2 0 0 0,-67-4 0 0 0,-17-7 0 0 0,-1 0 0 0 0,-29 1 0 0 0,64 8 0 0 0,-112-2 0 0 0,-233-7 0 0 0,312 8 0 0 0,-241 9 0 0 0,19 7 0 0 0,72-2 0 0 0,6-11 0 0 0,-2 0 0 0 0,53 23 0 0 0,-153-2 0 0 0,307-14 0 0 0,0 3 0 0 0,-93 12 0 0 0,-50 10 0 0 0,-26-25 0 0 0,158-1 0 0 0,-88 6 0 0 0,156 0 0 0 0,-207 12 0 0 0,150-12 0 0 0,-77-9 0 0 0,86 3 0 0 0,-94 5 0 0 0,-65 18 0 0 0,127-13 0 0 0,0-4 0 0 0,-97-12 0 0 0,117 9 0 0 0,-135 14 0 0 0,130-4 0 0 0,-111-4 0 0 0,59-12 0 0 0,-211 16 0 0 0,256-1 0 0 0,-176-6 0 0 0,153-7 0 0 0,-217 17 0 0 0,18-7 0 0 0,251-6 0 0 0,-216 17 0 0 0,71 0 0 0 0,-54 1 0 0 0,102-15 0 0 0,-131 9 0 0 0,238-5 0 0 0,1 1 0 0 0,0-2 0 0 0,-68-4 0 0 0,-39-1 29 0 0,102 3-11 0 0,-65-6-1 0 0,34 1-21 0 0,58 3 33 0 0,-50-5-1 0 0,-272-40 47 0 0,254 35-75 0 0,-181-11 0 0 0,195 17 0 0 0,1-4 0 0 0,-103-22 0 0 0,180 29 0 0 0,-69-8 25 0 0,0 3 1 0 0,-118 5-1 0 0,91 2-37 0 0,83-1 12 0 0,-10 1 0 0 0,-31-5 0 0 0,-116-5 0 0 0,88 7 0 0 0,11 2 0 0 0,-126 18 0 0 0,174-15 0 0 0,-127 24 0 0 0,110-23 0 0 0,-134 8 0 0 0,98-8 0 0 0,-1 3 0 0 0,-124 28 0 0 0,30-15 0 0 0,157-19 0 0 0,-193 13 0 0 0,169-10-6 0 0,1 2 0 0 0,0 1 0 0 0,1 3 1 0 0,-1 1-1 0 0,2 2 0 0 0,0 1 0 0 0,1 2 0 0 0,-69 41 0 0 0,28-6-1803 0 0,1 4 0 0 0,-120 112 0 0 0,126-100-7007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5:17.987"/>
    </inkml:context>
    <inkml:brush xml:id="br0">
      <inkml:brushProperty name="width" value="0.1" units="cm"/>
      <inkml:brushProperty name="height" value="0.1" units="cm"/>
      <inkml:brushProperty name="color" value="#F4F91B"/>
    </inkml:brush>
  </inkml:definitions>
  <inkml:trace contextRef="#ctx0" brushRef="#br0">4811 1587 919 0 0,'-4'-7'5391'0'0,"4"7"-5303"0"0,-11 2 3593 0 0,10-1-3521 0 0,0 0 0 0 0,0 0 0 0 0,0 0 0 0 0,1 0 0 0 0,-1 0 0 0 0,0 0 0 0 0,0 0 0 0 0,1 1 0 0 0,-1-1 0 0 0,1 0 0 0 0,-1 0 0 0 0,1 1 0 0 0,0-1-1 0 0,-1 0 1 0 0,1 3 0 0 0,-3 6 1073 0 0,2-8-1106 0 0,0 1-1 0 0,1-1 1 0 0,-1 0 0 0 0,1 0-1 0 0,0 0 1 0 0,-1 1-1 0 0,1-1 1 0 0,0 0-1 0 0,0 0 1 0 0,0 0-1 0 0,1 4 1 0 0,-1-6-87 0 0,0 1 0 0 0,0 0 0 0 0,0 0 0 0 0,1 0 0 0 0,-1 0-1 0 0,0-1 1 0 0,0 1 0 0 0,1 0 0 0 0,-1 0 0 0 0,0 0 0 0 0,1-1 0 0 0,-1 1 0 0 0,1 0 0 0 0,-1-1 0 0 0,1 1 0 0 0,-1 0 0 0 0,1-1-1 0 0,0 1 1 0 0,-1-1 0 0 0,1 1 0 0 0,0-1 0 0 0,-1 1 0 0 0,1-1 0 0 0,0 1 0 0 0,0-1 0 0 0,-1 0 0 0 0,1 1 0 0 0,0-1-1 0 0,0 0 1 0 0,0 0 0 0 0,1 1 0 0 0,48 8 3098 0 0,-39-9-2860 0 0,0 0 1 0 0,0 1 0 0 0,0 1 0 0 0,0 0 0 0 0,12 4 0 0 0,-1-1-92 0 0,0-1 1 0 0,1 0 0 0 0,-1-2-1 0 0,1-1 1 0 0,0-1 0 0 0,42-5-1 0 0,-51 5-96 0 0,0 0 1 0 0,0 1-1 0 0,24 4 0 0 0,-1 1 77 0 0,5-1 117 0 0,-17-2-120 0 0,30 1 0 0 0,211-11 282 0 0,-34-21-202 0 0,-194 22-147 0 0,68-3 0 0 0,-104 9-74 0 0,-2-1 36 0 0,0 0 16 0 0,-24-1 299 0 0,-219 8 414 0 0,210-2-641 0 0,-49 11 1 0 0,55-8-101 0 0,0-2 1 0 0,-54 3 0 0 0,-14 0 90 0 0,1 1-17 0 0,65-7-100 0 0,0 1 1 0 0,1 1-1 0 0,-38 11 0 0 0,-20 4 17 0 0,59-14-41 0 0,15-3 6 0 0,-1 0 1 0 0,-20 1-1 0 0,-9-4 75 0 0,1-1 0 0 0,-1-3 1 0 0,-71-16-1 0 0,32 2 45 0 0,-58-16 180 0 0,101 26-240 0 0,0 1 0 0 0,-39-3 0 0 0,14 2 8 0 0,-59-1 101 0 0,72 7-134 0 0,26 3-21 0 0,-43 5-1 0 0,-3 0 23 0 0,-107 7 137 0 0,-75-3 96 0 0,169-10-135 0 0,-87-13-1 0 0,156 12-118 0 0,-1-2 0 0 0,-15-5 0 0 0,17 4-1 0 0,0 1-1 0 0,0 1 1 0 0,-20-3 0 0 0,-100-1 44 0 0,-54-4 57 0 0,134 8-73 0 0,-1 2 0 0 0,-107 13 0 0 0,157-11-45 0 0,-142 2 46 0 0,-1-1-30 0 0,34 8 15 0 0,-211-9 0 0 0,235-4 0 0 0,-160 15 0 0 0,166-7-2 0 0,-107-9-1 0 0,135 2-24 0 0,-179-13-5 0 0,90 2 58 0 0,-20-1 12 0 0,-45 9-70 0 0,188 3 0 0 0,1-2 0 0 0,-35-10 0 0 0,21 5 0 0 0,28 7 13 0 0,1 0-1 0 0,-1 0 1 0 0,1 0 0 0 0,0-1-1 0 0,0 1 1 0 0,0-1 0 0 0,0-1-1 0 0,0 1 1 0 0,-6-6 0 0 0,7 6-12 0 0,0-1 15 0 0,0 0-1 0 0,1 0 0 0 0,-1 0 1 0 0,1 0-1 0 0,0-1 1 0 0,0 1-1 0 0,0-1 1 0 0,1 0-1 0 0,0 0 1 0 0,-1 0-1 0 0,2 0 1 0 0,-1 0-1 0 0,1-1 1 0 0,-2-9-1 0 0,0 4-2 0 0,-10-33 63 0 0,8 28-31 0 0,0-1 0 0 0,-3-23 0 0 0,-16-151 379 0 0,12 96-389 0 0,6 47 15 0 0,-21-93 1 0 0,-4 1-17 0 0,3 9-4 0 0,21 107-30 0 0,1 0 0 0 0,2 0 0 0 0,0 0 0 0 0,1 0 0 0 0,2-1 0 0 0,0 1 0 0 0,6-48 0 0 0,27-82 0 0 0,-32 150 2 0 0,1 1 0 0 0,0 0 0 0 0,0 0 0 0 0,0 0 0 0 0,0 0-1 0 0,0 0 1 0 0,0 0 0 0 0,1 0 0 0 0,0 1 0 0 0,-1-1 0 0 0,1 0 0 0 0,0 1 0 0 0,1 0 0 0 0,-1-1 0 0 0,0 1-1 0 0,1 0 1 0 0,-1 0 0 0 0,1 0 0 0 0,-1 0 0 0 0,1 1 0 0 0,0-1 0 0 0,0 1 0 0 0,0-1 0 0 0,0 1 0 0 0,0 0 0 0 0,0 0-1 0 0,4 0 1 0 0,36-3-26 0 0,-20 2 9 0 0,32-6 1 0 0,-30 3 14 0 0,49-1 0 0 0,-56 5 0 0 0,129-10 0 0 0,57-2 0 0 0,49-3 0 0 0,-77 14 0 0 0,-92 3 0 0 0,93 4 0 0 0,70-2 0 0 0,78-2 0 0 0,83 0 0 0 0,-322-4 0 0 0,208-14 0 0 0,-217 8 0 0 0,0 4 0 0 0,114 7 0 0 0,-122 0 0 0 0,9 0 0 0 0,3 2 0 0 0,86-5 0 0 0,-43-2 0 0 0,-49 2 0 0 0,111 3 0 0 0,-107 1 0 0 0,0-4 0 0 0,102-15 0 0 0,-147 13 0 0 0,1 2 0 0 0,61 5 0 0 0,-44-1 0 0 0,121-5 0 0 0,-57-1 0 0 0,32-8 0 0 0,-101 5 0 0 0,83 1 0 0 0,-34 10 0 0 0,219 2 0 0 0,-297-7 0 0 0,24 3 0 0 0,-25-1 0 0 0,27 0 0 0 0,-5-2 0 0 0,0 2 0 0 0,0 2 0 0 0,39 8 0 0 0,-34-4 0 0 0,4 0 0 0 0,0 2 0 0 0,62 22 0 0 0,-92-26 0 0 0,3 2 0 0 0,1 0 0 0 0,0-2 0 0 0,0 0 0 0 0,29 2 0 0 0,-40-6 0 0 0,1 1 0 0 0,0 0 0 0 0,-1 1 0 0 0,0 0 0 0 0,0 0 0 0 0,0 1 0 0 0,13 9 0 0 0,14 5 0 0 0,49 25 0 0 0,-77-37 0 0 0,0 0 0 0 0,0 1 0 0 0,0 0 0 0 0,-1 1 0 0 0,-1-1 0 0 0,1 2 0 0 0,-2-1 0 0 0,1 1 0 0 0,6 12 0 0 0,5 4 0 0 0,-13-19 0 0 0,-1 0 0 0 0,0 0 0 0 0,-1 1 0 0 0,5 8 0 0 0,-6-8 0 0 0,30 77 0 0 0,-29-72 0 0 0,-1 0 0 0 0,-1 0 0 0 0,0 0 0 0 0,1 26 0 0 0,-5 16 0 0 0,-3-1 0 0 0,-2 1 0 0 0,-16 60 0 0 0,16-84 0 0 0,-2 0 0 0 0,0-1 0 0 0,-3 0 0 0 0,0 0 0 0 0,-2-2 0 0 0,-1 1 0 0 0,-20 28 0 0 0,15-30 0 0 0,-1 0 0 0 0,-1-2 0 0 0,-1 0 0 0 0,-35 27 0 0 0,-81 71-559 0 0,114-98 316 0 0,1 2-1 0 0,1 0 0 0 0,-23 36 1 0 0,21-22-1363 0 0,1 0 0 0 0,-29 74 0 0 0,31-56-659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5:45.475"/>
    </inkml:context>
    <inkml:brush xml:id="br0">
      <inkml:brushProperty name="width" value="0.1" units="cm"/>
      <inkml:brushProperty name="height" value="0.1" units="cm"/>
      <inkml:brushProperty name="color" value="#F4F91B"/>
    </inkml:brush>
  </inkml:definitions>
  <inkml:trace contextRef="#ctx0" brushRef="#br0">4515 1448 2271 0 0,'3'-7'147'0'0,"-3"7"-133"0"0,0-1 0 0 0,0 1 0 0 0,0-1 0 0 0,1 0 0 0 0,-1 1 0 0 0,0-1 0 0 0,0 1 0 0 0,1-1 0 0 0,-1 0 0 0 0,0 1 0 0 0,1-1 0 0 0,-1 1 0 0 0,0-1 0 0 0,1 1 0 0 0,-1-1 0 0 0,1 1 0 0 0,-1-1 0 0 0,1 1 0 0 0,-1 0 0 0 0,1-1 0 0 0,-1 1 0 0 0,1 0 0 0 0,-1-1 0 0 0,1 1 0 0 0,0 0 0 0 0,-1 0 0 0 0,1 0 0 0 0,-1-1-1 0 0,1 1 1 0 0,1 0 0 0 0,-2 0-5 0 0,0 0-9 0 0,0-1 0 0 0,-1 1 0 0 0,1 0 0 0 0,0 0 0 0 0,0 0 1 0 0,0 0-1 0 0,0-1 0 0 0,0 1 0 0 0,0 0 0 0 0,0 0 0 0 0,-1 0 0 0 0,1 0 0 0 0,0 0 0 0 0,0 0 0 0 0,0 0 0 0 0,0 0 0 0 0,0-1 0 0 0,-1 1 0 0 0,1 0 0 0 0,0 0 0 0 0,0 0 1 0 0,0 0-1 0 0,0 0 0 0 0,-1 0 0 0 0,1 0 0 0 0,-13 1 5740 0 0,12 0-5595 0 0,1-1-1 0 0,-1 0 1 0 0,0 1 0 0 0,1-1-1 0 0,-1 0 1 0 0,0 0 0 0 0,1 1 0 0 0,-1-1-1 0 0,0 0 1 0 0,1 0 0 0 0,-1 0-1 0 0,0 0 1 0 0,1 0 0 0 0,-1 0-1 0 0,0 0 1 0 0,-1-1 0 0 0,1 1-40 0 0,0 0 1 0 0,0 0 0 0 0,0 0-1 0 0,0 0 1 0 0,0 0 0 0 0,0 0-1 0 0,-1 0 1 0 0,1 0 0 0 0,0 0-1 0 0,0 0 1 0 0,0 1 0 0 0,0-1 0 0 0,0 0-1 0 0,0 1 1 0 0,0-1 0 0 0,0 1-1 0 0,0-1 1 0 0,0 1 0 0 0,-1 1-1 0 0,-1-1 96 0 0,1 1-1 0 0,-1-1 0 0 0,0 0 0 0 0,0 0 1 0 0,0 0-1 0 0,1 0 0 0 0,-1 0 1 0 0,0-1-1 0 0,0 1 0 0 0,0-1 0 0 0,-6 0 1 0 0,-16 4 635 0 0,22-3-532 0 0,-1 1 0 0 0,0-1 0 0 0,0-1 0 0 0,0 1 0 0 0,0 0 0 0 0,-6-1 0 0 0,8 1-280 0 0,0-1 0 0 0,-1 1 0 0 0,1 0 0 0 0,0 0 0 0 0,0 0-1 0 0,0 0 1 0 0,0 1 0 0 0,0-1 0 0 0,0 1 0 0 0,0-1 0 0 0,-1 3 0 0 0,-8 4 161 0 0,5-5-18 0 0,1-1 0 0 0,-1 0-1 0 0,0 0 1 0 0,1 0 0 0 0,-1-1-1 0 0,0 0 1 0 0,-10 0 0 0 0,-1 1 163 0 0,7-1-204 0 0,1-1-1 0 0,-1 0 0 0 0,1 0 1 0 0,-1-1-1 0 0,-11-3 1 0 0,11 2 62 0 0,1 1 1 0 0,-1-1 0 0 0,0 2-1 0 0,-17 0 1 0 0,-27 3 86 0 0,40-3-140 0 0,0 0 0 0 0,-1 2 1 0 0,-18 3-1 0 0,8-1 67 0 0,0-1 0 0 0,0 0-1 0 0,-39-3 1 0 0,47 0-132 0 0,-109-9 1630 0 0,96 6-762 0 0,7 2-708 0 0,18 1-224 0 0,-1 0-1 0 0,1 0 1 0 0,-1-1-1 0 0,1 0 1 0 0,-1 0 0 0 0,-6-2-1 0 0,3 0-318 0 0,-1 1-1 0 0,1 0 1 0 0,0 1 0 0 0,-1 0-1 0 0,-18 0 1 0 0,19 2 369 0 0,0-1-1 0 0,0-1 1 0 0,0 0-1 0 0,1 0 1 0 0,-1 0-1 0 0,0-1 1 0 0,-8-4-1 0 0,-5-1-14 0 0,-1 0 0 0 0,0 1 0 0 0,0 1-1 0 0,-25-1 1 0 0,36 5-7 0 0,0 1 0 0 0,1 0-1 0 0,-16 3 1 0 0,-15 0-33 0 0,-69-10 279 0 0,95 5-243 0 0,13 2-26 0 0,0 0 0 0 0,0-1 0 0 0,0 1 0 0 0,0 0 0 0 0,0 1 0 0 0,0-1 0 0 0,0 0 0 0 0,-4 2 0 0 0,-8 1 10 0 0,0-1 0 0 0,-20 2 0 0 0,13-2-20 0 0,-3-2 91 0 0,0 0-1 0 0,1-1 0 0 0,-32-6 1 0 0,-3 0 50 0 0,21 6-69 0 0,-54 5-1 0 0,70-3-58 0 0,-19 0 95 0 0,0-2 0 0 0,0-1 1 0 0,-70-15-1 0 0,-13 0 8 0 0,98 15-102 0 0,-1 1 0 0 0,0 2 0 0 0,1 0-1 0 0,-41 8 1 0 0,50-7-14 0 0,-151 26 127 0 0,31-5-64 0 0,98-16-2 0 0,-62 1 1 0 0,63-6-3 0 0,-63 11 0 0 0,73-8-32 0 0,-1-1 0 0 0,0-1 0 0 0,0-1-1 0 0,-46-4 1 0 0,-37-11 153 0 0,-1-10-95 0 0,94 21-35 0 0,-36-1-1 0 0,35 3-15 0 0,-31-4-1 0 0,-208-38 233 0 0,212 38-254 0 0,0 3 0 0 0,1 1-1 0 0,-1 2 1 0 0,-58 11 0 0 0,44-5-13 0 0,42-5 0 0 0,-30 9 0 0 0,-10 2 0 0 0,57-14 5 0 0,0 0 1 0 0,1 0-1 0 0,-1 0 0 0 0,1 0 0 0 0,-1 0 0 0 0,0 0 1 0 0,1-1-1 0 0,-1 1 0 0 0,1-1 0 0 0,-1 1 1 0 0,1-1-1 0 0,-1 0 0 0 0,1 1 0 0 0,0-1 0 0 0,-1 0 1 0 0,1 0-1 0 0,0 0 0 0 0,-1 0 0 0 0,1 0 1 0 0,0 0-1 0 0,-1-2 0 0 0,-3-3 45 0 0,0-1-1 0 0,0 0 1 0 0,-3-8-1 0 0,-7-8 22 0 0,-8-3-16 0 0,15 18-39 0 0,1 0 0 0 0,-1-1-1 0 0,2 1 1 0 0,-1-1 0 0 0,2-1 0 0 0,-1 1 0 0 0,-4-11-1 0 0,5 5 2 0 0,1 0-1 0 0,0 0 1 0 0,1-1-1 0 0,-2-30 1 0 0,7-63 50 0 0,-1 76-28 0 0,-6-52 0 0 0,0-3 0 0 0,-2-16 33 0 0,4 73-29 0 0,1 0-1 0 0,3-60 1 0 0,1 74-32 0 0,0 0-1 0 0,-1 1 1 0 0,-1-1 0 0 0,0 0-1 0 0,-2 0 1 0 0,-5-29 0 0 0,3 29 15 0 0,0 3-18 0 0,0-1-1 0 0,1 0 1 0 0,-1-18 0 0 0,4 28-9 0 0,0 0 1 0 0,1 0 0 0 0,-1 0 0 0 0,1 0-1 0 0,0 0 1 0 0,0 0 0 0 0,0 1 0 0 0,1-1-1 0 0,0 0 1 0 0,-1 1 0 0 0,2-1 0 0 0,-1 1-1 0 0,6-9 1 0 0,36-50 0 0 0,-39 54 0 0 0,1 1 0 0 0,0 0 0 0 0,0 0 0 0 0,1 0 0 0 0,0 1 0 0 0,0 0 0 0 0,1 0 0 0 0,0 1 0 0 0,10-7 0 0 0,-13 10 0 0 0,0 1 0 0 0,-1 0 0 0 0,1 1 0 0 0,0-1 0 0 0,0 1 0 0 0,0 0 0 0 0,0 0 0 0 0,1 0 0 0 0,-1 1 0 0 0,8-1 0 0 0,17-1 0 0 0,-24 1 0 0 0,-1 1 1 0 0,1 0-1 0 0,0 0 0 0 0,0 0 1 0 0,-1 1-1 0 0,1 0 0 0 0,10 3 0 0 0,40 16-13 0 0,-31-9-40 0 0,40 9 53 0 0,-3-2 0 0 0,-25-12 0 0 0,0-3 0 0 0,44 0 0 0 0,-32-2 0 0 0,-25 1 0 0 0,0-2 0 0 0,41-5 0 0 0,-45 3 0 0 0,-1 1 0 0 0,34 2 0 0 0,16-1 0 0 0,-19-6 0 0 0,75-19 0 0 0,-24 3 0 0 0,57-3 0 0 0,61-12 0 0 0,-104 25 0 0 0,-101 11 0 0 0,177-8 0 0 0,8 11 0 0 0,-65 3 0 0 0,25-1 0 0 0,-105-8 0 0 0,-35 3 0 0 0,31 0 0 0 0,-30 1 0 0 0,0-1 0 0 0,0-1 0 0 0,22-5 0 0 0,28-2 0 0 0,-56 8 0 0 0,136-1 0 0 0,-103 6 0 0 0,4 0 0 0 0,-1-2 0 0 0,55-5 0 0 0,-83 1 0 0 0,5 0 0 0 0,0-2 0 0 0,30-8 0 0 0,-36 7 0 0 0,44-3 0 0 0,-29 4 0 0 0,-11 1 0 0 0,109-9 0 0 0,24 9 0 0 0,-130 1 0 0 0,-20 1 0 0 0,-1 1 0 0 0,1 0 0 0 0,-1 0 0 0 0,15 2 0 0 0,68 11 0 0 0,-29-5 0 0 0,-42-5 0 0 0,-1-1 0 0 0,1-1 0 0 0,26-1 0 0 0,-25 0 0 0 0,0 0 0 0 0,0 2 0 0 0,0 1 0 0 0,23 5 0 0 0,36 4 0 0 0,-41-9 0 0 0,0 1 0 0 0,66 17 0 0 0,-93-18 0 0 0,0 1 0 0 0,-1-1 0 0 0,0 2 0 0 0,0-1 0 0 0,0 2 0 0 0,0-1 0 0 0,14 12 0 0 0,-10-5 0 0 0,0 0 0 0 0,-2 1 0 0 0,17 20 0 0 0,-21-24-14 0 0,-2 1-1 0 0,1-1 1 0 0,-1 1 0 0 0,-1 0 0 0 0,1 0-1 0 0,-2 1 1 0 0,1 0 0 0 0,-2 0-1 0 0,1 0 1 0 0,-2 0 0 0 0,1 0 0 0 0,-2 1-1 0 0,2 15 1 0 0,-4 9-768 0 0,-1 0-1 0 0,-2 0 1 0 0,-16 69 0 0 0,1-28-841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3:20.740"/>
    </inkml:context>
    <inkml:brush xml:id="br0">
      <inkml:brushProperty name="width" value="0.1" units="cm"/>
      <inkml:brushProperty name="height" value="0.1" units="cm"/>
      <inkml:brushProperty name="color" value="#F4F91B"/>
    </inkml:brush>
  </inkml:definitions>
  <inkml:trace contextRef="#ctx0" brushRef="#br0">2627 46 3079 0 0,'0'0'8'0'0,"1"0"0"0"0,-1 1 0 0 0,0-1-1 0 0,1 0 1 0 0,-1 0 0 0 0,0 0-1 0 0,1 0 1 0 0,-1 0 0 0 0,1 0 0 0 0,-1 0-1 0 0,0 0 1 0 0,1 0 0 0 0,-1 0 0 0 0,0 0-1 0 0,1-1 1 0 0,-1 1 0 0 0,0 0-1 0 0,1 0 1 0 0,-1 0 0 0 0,0 0 0 0 0,1 0-1 0 0,-1-1 1 0 0,0 1 0 0 0,0 0-1 0 0,1 0 1 0 0,-1-1 0 0 0,0 1 0 0 0,0 0-1 0 0,1 0 1 0 0,-1-1 0 0 0,0 1-1 0 0,0 0 1 0 0,0-1 0 0 0,1 1 0 0 0,-1 0-1 0 0,0-1 1 0 0,0 1 0 0 0,0 0-1 0 0,0-1 1 0 0,0 1 0 0 0,0 0 0 0 0,0-1-1 0 0,0 1 1 0 0,0 0 0 0 0,0-1 0 0 0,0 1-1 0 0,0 0 1 0 0,0-1 0 0 0,0 1-1 0 0,0 0 1 0 0,0-1 0 0 0,0 1 0 0 0,0-1-1 0 0,-1 0 37 0 0,0 0-1 0 0,1-1 0 0 0,-1 1 1 0 0,0 0-1 0 0,0 0 1 0 0,0 0-1 0 0,0 0 0 0 0,0-1 1 0 0,0 2-1 0 0,0-1 0 0 0,-2-2 1 0 0,-4 0 286 0 0,0 0 1 0 0,0 0 0 0 0,-1 0-1 0 0,1 1 1 0 0,-1 0 0 0 0,0 1-1 0 0,1-1 1 0 0,-1 2 0 0 0,-14-1 0 0 0,8 2 71 0 0,-1 0 0 0 0,0 0 1 0 0,1 2-1 0 0,-18 4 0 0 0,-31 14 329 0 0,-22 6-174 0 0,22-14-68 0 0,-1-2 0 0 0,-103 2 0 0 0,-34 5 451 0 0,0 0-579 0 0,-364-21 623 0 0,542 2-975 0 0,-289-13 323 0 0,-2 21-73 0 0,294-6-263 0 0,-284 31-593 0 0,241-19 214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3:36.353"/>
    </inkml:context>
    <inkml:brush xml:id="br0">
      <inkml:brushProperty name="width" value="0.1" units="cm"/>
      <inkml:brushProperty name="height" value="0.1" units="cm"/>
      <inkml:brushProperty name="color" value="#F4F91B"/>
    </inkml:brush>
  </inkml:definitions>
  <inkml:trace contextRef="#ctx0" brushRef="#br0">1497 71 1375 0 0,'0'-1'51'0'0,"0"0"-1"0"0,0 1 0 0 0,0-1 0 0 0,1 0 1 0 0,-1 0-1 0 0,0 0 0 0 0,-1 0 0 0 0,1 0 1 0 0,0 1-1 0 0,0-1 0 0 0,0 0 0 0 0,0 0 0 0 0,-1 0 1 0 0,1 0-1 0 0,0 1 0 0 0,-1-1 0 0 0,1 0 1 0 0,-1 0-1 0 0,1 1 0 0 0,0-1 0 0 0,-1 0 1 0 0,0 1-1 0 0,0-2 0 0 0,-17-15 2299 0 0,16 16-2385 0 0,-2-3 312 0 0,-1 0 1 0 0,1 1-1 0 0,-1 0 0 0 0,0 0 1 0 0,0 1-1 0 0,0-1 0 0 0,0 1 0 0 0,0 0 1 0 0,0 1-1 0 0,-1-1 0 0 0,1 1 1 0 0,0 0-1 0 0,-9-1 0 0 0,0 3 132 0 0,-1 0 0 0 0,1 0 0 0 0,1 1 0 0 0,-15 5-1 0 0,17-5-481 0 0,-24 5 402 0 0,0-1 0 0 0,0-2 0 0 0,-1-2 0 0 0,1-1 0 0 0,-66-6 0 0 0,17-3 173 0 0,-1 4 0 0 0,1 3-1 0 0,-165 21 1 0 0,180-14-441 0 0,-1-2 1 0 0,-107-9-1 0 0,146 4-747 0 0,0 0 0 0 0,0 2-1 0 0,-55 9 1 0 0,62-6-3756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3:37.654"/>
    </inkml:context>
    <inkml:brush xml:id="br0">
      <inkml:brushProperty name="width" value="0.1" units="cm"/>
      <inkml:brushProperty name="height" value="0.1" units="cm"/>
      <inkml:brushProperty name="color" value="#F4F91B"/>
    </inkml:brush>
  </inkml:definitions>
  <inkml:trace contextRef="#ctx0" brushRef="#br0">1419 134 2759 0 0,'-68'2'3557'0'0,"29"0"-3031"0"0,-65-4 1 0 0,-87-14 2122 0 0,-29-2-741 0 0,167 8-1381 0 0,-59-18 0 0 0,31 7-108 0 0,11 6-221 0 0,-1 3-1 0 0,-88-3 0 0 0,141 14-153 0 0,-1 2 0 0 0,1 0 0 0 0,-34 7 0 0 0,-52 20-4034 0 0,101-27 3671 0 0,-34 10-3916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3:39.688"/>
    </inkml:context>
    <inkml:brush xml:id="br0">
      <inkml:brushProperty name="width" value="0.1" units="cm"/>
      <inkml:brushProperty name="height" value="0.1" units="cm"/>
      <inkml:brushProperty name="color" value="#F4F91B"/>
    </inkml:brush>
  </inkml:definitions>
  <inkml:trace contextRef="#ctx0" brushRef="#br0">5509 50 2759 0 0,'0'-2'131'0'0,"0"0"-1"0"0,0 0 1 0 0,-1 1-1 0 0,1-1 1 0 0,-1 0-1 0 0,1 0 0 0 0,-1 1 1 0 0,0-1-1 0 0,1 0 1 0 0,-1 1-1 0 0,0-1 1 0 0,0 1-1 0 0,-2-3 0 0 0,2 3-37 0 0,0 1 0 0 0,0-1 0 0 0,-1 1 0 0 0,1-1 0 0 0,0 1 0 0 0,-1 0 0 0 0,1-1 0 0 0,0 1 0 0 0,-1 0 0 0 0,1 0 0 0 0,-1 0 0 0 0,1 0 0 0 0,0 0 0 0 0,-1 0 0 0 0,1 0 0 0 0,-1 1 0 0 0,1-1-1 0 0,-2 1 1 0 0,-3 0-48 0 0,0 0-1 0 0,-1 0 0 0 0,1-1 1 0 0,0 0-1 0 0,0 0 0 0 0,-1-1 1 0 0,1 0-1 0 0,0 0 0 0 0,0 0 0 0 0,0-1 1 0 0,0 1-1 0 0,-7-4 0 0 0,6 2 280 0 0,0 1-1 0 0,-1 0 1 0 0,1 0-1 0 0,0 1 1 0 0,-1 0-1 0 0,1 0 1 0 0,-1 1-1 0 0,0 0 1 0 0,1 0-1 0 0,-12 3 1 0 0,-4 1-134 0 0,1 2 0 0 0,-24 9 0 0 0,24-7-52 0 0,0-1 1 0 0,-25 4-1 0 0,5-4 574 0 0,-1-2 0 0 0,-68-1 0 0 0,50-5-109 0 0,32 2-300 0 0,-39-5-1 0 0,-161-18 564 0 0,191 22-705 0 0,0 1 1 0 0,0 1-1 0 0,0 2 0 0 0,-39 10 0 0 0,-3 3-139 0 0,-1-4-1 0 0,-86 2 0 0 0,126-10-21 0 0,-71 16 0 0 0,-4 1 0 0 0,-10-15 99 0 0,53-4-40 0 0,5-2 65 0 0,-77-10 1 0 0,-57 1 102 0 0,134 8-25 0 0,-78-11 1 0 0,72 4-103 0 0,-38-3-24 0 0,-104-7 85 0 0,196 17-140 0 0,1 1 0 0 0,-1 1 0 0 0,1 1 0 0 0,0 1 0 0 0,0 0-1 0 0,-20 8 1 0 0,4 1-317 0 0,1 1-1 0 0,-41 25 0 0 0,38-19-1919 0 0</inkml:trace>
  <inkml:trace contextRef="#ctx0" brushRef="#br0" timeOffset="1">1638 209 919 0 0,'-5'3'135'0'0,"-3"2"2052"0"0,7-2-2124 0 0,-1-1 0 0 0,0 1-1 0 0,-1 0 1 0 0,1-1 0 0 0,0 0 0 0 0,-1 1 0 0 0,1-1 0 0 0,-1 0 0 0 0,1-1-1 0 0,-1 1 1 0 0,0 0 0 0 0,0-1 0 0 0,0 1 0 0 0,0-1 0 0 0,0 0 0 0 0,0 0-1 0 0,-1 0 1 0 0,-4 0 0 0 0,1 0 105 0 0,1-1-1 0 0,0 0 0 0 0,0-1 1 0 0,-1 0-1 0 0,1 0 1 0 0,0 0-1 0 0,0-1 1 0 0,-11-4-1 0 0,1 1 487 0 0,0 0-1 0 0,0 1 1 0 0,0 0-1 0 0,-23-1 1 0 0,-65 2 181 0 0,88 3-793 0 0,-196-7 603 0 0,-1 1 430 0 0,-250 30 128 0 0,399-17-1189 0 0,-14 1-195 0 0,-86 22 1 0 0,120-20-253 0 0,3 0-14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3:41.035"/>
    </inkml:context>
    <inkml:brush xml:id="br0">
      <inkml:brushProperty name="width" value="0.1" units="cm"/>
      <inkml:brushProperty name="height" value="0.1" units="cm"/>
      <inkml:brushProperty name="color" value="#F4F91B"/>
    </inkml:brush>
  </inkml:definitions>
  <inkml:trace contextRef="#ctx0" brushRef="#br0">2959 5 455 0 0,'-1'-1'159'0'0,"0"0"0"0"0,1 1-1 0 0,-1 0 1 0 0,0-1-1 0 0,0 1 1 0 0,0 0-1 0 0,0-1 1 0 0,0 1 0 0 0,0 0-1 0 0,0 0 1 0 0,0 0-1 0 0,0 0 1 0 0,0 0-1 0 0,0 0 1 0 0,0 0 0 0 0,0 0-1 0 0,0 0 1 0 0,-2 1-1 0 0,-22 6 2149 0 0,18-4-2336 0 0,-59 13 1062 0 0,0-2 1 0 0,0-3-1 0 0,-122 3 0 0 0,147-14-536 0 0,-59-8-1 0 0,34 2-106 0 0,-58-8 557 0 0,-66-3 403 0 0,169 17-1434 0 0,0 1 0 0 0,0 1 0 0 0,0 1 0 0 0,1 0 0 0 0,-1 2 0 0 0,1 0 0 0 0,-20 9 0 0 0,14-3-3056 0 0,-2 0-1048 0 0</inkml:trace>
  <inkml:trace contextRef="#ctx0" brushRef="#br0" timeOffset="1">1245 68 3223 0 0,'0'-2'99'0'0,"0"0"0"0"0,0 1 0 0 0,-1-1-1 0 0,1 1 1 0 0,-1-1 0 0 0,1 1 0 0 0,-1-1-1 0 0,0 1 1 0 0,1 0 0 0 0,-1-1 0 0 0,0 1-1 0 0,0 0 1 0 0,0-1 0 0 0,0 1 0 0 0,0 0-1 0 0,0 0 1 0 0,-1 0 0 0 0,1 0-1 0 0,0 0 1 0 0,-3-1 0 0 0,0 0 167 0 0,0 1 0 0 0,0 0-1 0 0,-1 0 1 0 0,1 0 0 0 0,0 1 0 0 0,-6-1 0 0 0,5 1-482 0 0,-110-16 721 0 0,84 10 162 0 0,-1 1 0 0 0,0 2 0 0 0,1 1 0 0 0,-46 3 0 0 0,-164 19 720 0 0,168-18-1036 0 0,-96-9 0 0 0,144 4-380 0 0,-142-9 285 0 0,141 12-627 0 0,1 1-1 0 0,-1 1 0 0 0,1 2 0 0 0,-39 9 0 0 0,38-5-940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36:56.222"/>
    </inkml:context>
    <inkml:brush xml:id="br0">
      <inkml:brushProperty name="width" value="0.1" units="cm"/>
      <inkml:brushProperty name="height" value="0.1" units="cm"/>
      <inkml:brushProperty name="color" value="#E71224"/>
    </inkml:brush>
  </inkml:definitions>
  <inkml:trace contextRef="#ctx0" brushRef="#br0">0 105 1375 0 0,'7'-3'274'0'0,"0"1"-1"0"0,1 1 0 0 0,-1 0 0 0 0,0 0 0 0 0,0 0 0 0 0,1 1 0 0 0,-1 0 0 0 0,1 0 0 0 0,9 2 0 0 0,24-1 519 0 0,62-2 1446 0 0,17-2-1247 0 0,63-8 164 0 0,-156 10-990 0 0,180-7 627 0 0,-118-1-423 0 0,73-2 346 0 0,70 17-175 0 0,-174-8-352 0 0,90-17 0 0 0,-7 0 140 0 0,160 3 375 0 0,-261 14-635 0 0,424 5 457 0 0,-241-5-371 0 0,-72-1 74 0 0,-37 4-67 0 0,159 24 0 0 0,152 46-99 0 0,-391-65-60 0 0,117 16-2 0 0,45 9 0 0 0,-142-21 22 0 0,1-1-1 0 0,103 1 0 0 0,85-3 153 0 0,-1-1-38 0 0,4 2-27 0 0,-89-1-80 0 0,190-5 35 0 0,168-4 11 0 0,-404-5-30 0 0,295-10 166 0 0,-174 7-165 0 0,-130 3-39 0 0,88 0-7 0 0,81-6 0 0 0,202-28 0 0 0,-236 31 0 0 0,-8 1 0 0 0,32-11 0 0 0,-11 16 0 0 0,-49 1 0 0 0,40 1 0 0 0,92 22 64 0 0,-61-26 15 0 0,-142 0-40 0 0,27 12-29 0 0,-57 0 54 0 0,-21-4-64 0 0,86-9 0 0 0,-146 5 1 0 0,271-19 62 0 0,-228 23-63 0 0,107 15 0 0 0,-6-3 0 0 0,-96-10 0 0 0,38 2 0 0 0,84 9 0 0 0,0 4 0 0 0,-31-5 0 0 0,105 3 0 0 0,208-27 0 0 0,-367 7 0 0 0,92-9 65 0 0,-1 0-2 0 0,-6 0-42 0 0,-3-1 22 0 0,-177 13-43 0 0,87-3 0 0 0,107 10 0 0 0,97 14 0 0 0,-168-14 0 0 0,124-5 0 0 0,-133-4 11 0 0,46 8 41 0 0,-92-3-51 0 0,48-7 52 0 0,-26-1-42 0 0,-28 8-11 0 0,92 16 0 0 0,-139-15 0 0 0,366 29 0 0 0,-203-24 0 0 0,128 1 0 0 0,-7-23 0 0 0,-274 11 0 0 0,27-2 0 0 0,-10 0 0 0 0,63 2 0 0 0,157 14 64 0 0,-171-9-32 0 0,162-17 0 0 0,-197 11-32 0 0,104 8 0 0 0,-81-1 0 0 0,26 5 37 0 0,-73-4-14 0 0,-1-2 0 0 0,1-2-1 0 0,44-4 1 0 0,-22-4-23 0 0,0 3 0 0 0,115 7 0 0 0,110 14 0 0 0,46-1 0 0 0,17-4 0 0 0,-179-3 0 0 0,-120-5 0 0 0,69-1 481 0 0,-70-3 193 0 0,69 8-1 0 0,-22 11-61 0 0,-45-8-2642 0 0,127 18 1663 0 0,-146-26 374 0 0,0-1 0 0 0,0-2 1 0 0,46-5-1 0 0,92-4-7 0 0,-98 7 0 0 0,-35 3 0 0 0,-1 1 0 0 0,61 12 0 0 0,-64-7 0 0 0,-1-3 0 0 0,1 0 0 0 0,53-3 0 0 0,39-7 0 0 0,25-2 0 0 0,-134 6-159 0 0,1 1-1 0 0,-1 1 0 0 0,0 1 1 0 0,0 1-1 0 0,0 0 1 0 0,0 1-1 0 0,0 1 0 0 0,-1 1 1 0 0,22 8-1 0 0,-19-3-1172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3:42.953"/>
    </inkml:context>
    <inkml:brush xml:id="br0">
      <inkml:brushProperty name="width" value="0.1" units="cm"/>
      <inkml:brushProperty name="height" value="0.1" units="cm"/>
      <inkml:brushProperty name="color" value="#F4F91B"/>
    </inkml:brush>
  </inkml:definitions>
  <inkml:trace contextRef="#ctx0" brushRef="#br0">2406 106 1375 0 0,'0'-4'354'0'0,"-1"0"-1"0"0,0 1 1 0 0,0-1-1 0 0,-1 1 0 0 0,1-1 1 0 0,-1 1-1 0 0,1-1 0 0 0,-1 1 1 0 0,-4-5-1 0 0,5 7-249 0 0,-1 0-1 0 0,1 0 1 0 0,-1 0 0 0 0,0 0 0 0 0,0 0-1 0 0,0 0 1 0 0,1 0 0 0 0,-1 0-1 0 0,0 1 1 0 0,0-1 0 0 0,0 1 0 0 0,0-1-1 0 0,0 1 1 0 0,0 0 0 0 0,0 0 0 0 0,0 0-1 0 0,0 0 1 0 0,0 0 0 0 0,-3 1-1 0 0,-6 0-101 0 0,-2 1 95 0 0,0-1 1 0 0,0 0-1 0 0,0-1 0 0 0,0-1 0 0 0,0 0 0 0 0,0-1 0 0 0,-15-3 0 0 0,5 0 322 0 0,-1 0 0 0 0,1 2 0 0 0,-1 0 0 0 0,0 2 0 0 0,0 1 0 0 0,0 1 0 0 0,0 1-1 0 0,1 0 1 0 0,-26 8 0 0 0,-36 4-2 0 0,0-3-1 0 0,-147-1 1 0 0,-174-38 949 0 0,307 18-1160 0 0,-142-18 136 0 0,171 19-309 0 0,-1 3-1 0 0,0 3 0 0 0,0 3 0 0 0,-93 13 1 0 0,81-3-167 0 0,-42 6-526 0 0,43-3-3009 0 0,11-1-986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3:45.106"/>
    </inkml:context>
    <inkml:brush xml:id="br0">
      <inkml:brushProperty name="width" value="0.1" units="cm"/>
      <inkml:brushProperty name="height" value="0.1" units="cm"/>
      <inkml:brushProperty name="color" value="#F4F91B"/>
    </inkml:brush>
  </inkml:definitions>
  <inkml:trace contextRef="#ctx0" brushRef="#br0">2039 154 4607 0 0,'-2'-3'146'0'0,"-1"-1"0"0"0,0 1 0 0 0,0 0-1 0 0,0 0 1 0 0,-1 0 0 0 0,1 0-1 0 0,-1 1 1 0 0,0-1 0 0 0,1 1-1 0 0,-1 0 1 0 0,0 0 0 0 0,0 0-1 0 0,-6-1 1 0 0,-2 0 33 0 0,0 1 0 0 0,0 0-1 0 0,-20-1 1 0 0,20 2-136 0 0,1-1 0 0 0,0-1 0 0 0,0 0-1 0 0,0-1 1 0 0,0 0 0 0 0,0 0 0 0 0,1-1 0 0 0,0-1-1 0 0,-16-10 1 0 0,11 7 454 0 0,0 0 0 0 0,-1 1 0 0 0,-18-6 0 0 0,19 9-151 0 0,0 1-1 0 0,-1 1 1 0 0,1 1-1 0 0,-28-2 1 0 0,-61 8 209 0 0,43 0-265 0 0,-95 5 356 0 0,44-7-43 0 0,-116 9 468 0 0,35 21-489 0 0,-98 8-4 0 0,-16-29-322 0 0,230-7-950 0 0,35-2-3168 0 0,5 0-1094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3:14.497"/>
    </inkml:context>
    <inkml:brush xml:id="br0">
      <inkml:brushProperty name="width" value="0.1" units="cm"/>
      <inkml:brushProperty name="height" value="0.1" units="cm"/>
      <inkml:brushProperty name="color" value="#F4F91B"/>
    </inkml:brush>
  </inkml:definitions>
  <inkml:trace contextRef="#ctx0" brushRef="#br0">6307 55 5095 0 0,'1'-2'76'0'0,"1"1"0"0"0,-1-1 0 0 0,0 0-1 0 0,1 0 1 0 0,-1 0 0 0 0,0 0 0 0 0,0 0-1 0 0,0 0 1 0 0,0 0 0 0 0,-1 0-1 0 0,1 0 1 0 0,-1 0 0 0 0,1 0 0 0 0,-1 0-1 0 0,0-1 1 0 0,1-2 0 0 0,-2 4-22 0 0,1 1 1 0 0,0-1-1 0 0,0 0 0 0 0,0 0 1 0 0,0 0-1 0 0,-1 1 0 0 0,1-1 1 0 0,0 0-1 0 0,-1 0 0 0 0,1 1 1 0 0,-1-1-1 0 0,1 0 0 0 0,-1 1 1 0 0,1-1-1 0 0,-1 0 0 0 0,1 1 1 0 0,-1-1-1 0 0,1 1 1 0 0,-1-1-1 0 0,0 1 0 0 0,1-1 1 0 0,-1 1-1 0 0,0 0 0 0 0,0-1 1 0 0,1 1-1 0 0,-1 0 0 0 0,0-1 1 0 0,0 1-1 0 0,0 0 0 0 0,1 0 1 0 0,-1 0-1 0 0,0 0 0 0 0,0 0 1 0 0,0 0-1 0 0,0 0 1 0 0,1 0-1 0 0,-1 0 0 0 0,0 0 1 0 0,0 0-1 0 0,0 0 0 0 0,1 1 1 0 0,-1-1-1 0 0,0 0 0 0 0,-1 1 1 0 0,-61 17 1478 0 0,31-8-947 0 0,0-2-1 0 0,-35 5 1 0 0,42-10-481 0 0,14-1 65 0 0,0-1 1 0 0,1 0-1 0 0,-1 0 0 0 0,0-1 0 0 0,1-1 0 0 0,-12-1 0 0 0,8 0 110 0 0,1 1-1 0 0,0 0 1 0 0,-19 2-1 0 0,17 0-102 0 0,1-1 0 0 0,-24-3-1 0 0,13 0-37 0 0,-1 0-1 0 0,1 2 0 0 0,-26 2 1 0 0,-75 12 123 0 0,102-10-262 0 0,-24 1 59 0 0,0-3 1 0 0,-60-6-1 0 0,55 2 188 0 0,-79 5 0 0 0,53 5-141 0 0,-282 16 356 0 0,94 0-13 0 0,41-1 136 0 0,107-24-51 0 0,-5-1-140 0 0,64 3-355 0 0,-99-12 0 0 0,136 11-39 0 0,1 1 0 0 0,-1 1 0 0 0,-35 6 0 0 0,21-2 0 0 0,-100 17 0 0 0,-21 11 0 0 0,136-28 0 0 0,1 1 0 0 0,-31 12 0 0 0,29-11 0 0 0,1-1 0 0 0,-2 0 0 0 0,1-2 0 0 0,-39 2 0 0 0,-27 6 0 0 0,68-8 0 0 0,-100 15 0 0 0,-13-7 238 0 0,-220-10-1 0 0,236-3-111 0 0,-37-2-17 0 0,88-3-15 0 0,-1 4 0 0 0,-91 8 0 0 0,116-3-94 0 0,0-2 0 0 0,1-2 0 0 0,-1-2 0 0 0,1-1 0 0 0,-66-16 0 0 0,25-3 0 0 0,-46-10 0 0 0,102 28 0 0 0,0 1 0 0 0,-49-2 0 0 0,-42-1 0 0 0,0-1 0 0 0,-120 21 0 0 0,207-11 0 0 0,-209 1 156 0 0,133-4-112 0 0,82 3-195 0 0,1 1-1 0 0,-1 0 1 0 0,0 2-1 0 0,1 1 0 0 0,-45 18 1 0 0,57-20-605 0 0,2 1-1 0 0,-1 1 1 0 0,-14 8 0 0 0,-4 5-5310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3:16.102"/>
    </inkml:context>
    <inkml:brush xml:id="br0">
      <inkml:brushProperty name="width" value="0.1" units="cm"/>
      <inkml:brushProperty name="height" value="0.1" units="cm"/>
      <inkml:brushProperty name="color" value="#F4F91B"/>
    </inkml:brush>
  </inkml:definitions>
  <inkml:trace contextRef="#ctx0" brushRef="#br0">2289 177 919 0 0,'0'-1'142'0'0,"0"-1"-1"0"0,0 1 0 0 0,0 0 0 0 0,-1 0 1 0 0,1-1-1 0 0,-1 1 0 0 0,1 0 0 0 0,-1 0 0 0 0,1 0 1 0 0,-1 0-1 0 0,1-1 0 0 0,-1 1 0 0 0,0 0 0 0 0,0 0 1 0 0,0 0-1 0 0,0 0 0 0 0,-1-1 0 0 0,-20-21 1416 0 0,18 21-1243 0 0,-1 0 1 0 0,1 0-1 0 0,0 0 0 0 0,-1 0 0 0 0,1 0 0 0 0,-1 1 1 0 0,1 0-1 0 0,-1 0 0 0 0,0 0 0 0 0,0 1 0 0 0,1-1 1 0 0,-10 2-1 0 0,8-1-231 0 0,1 0 0 0 0,-1 0 0 0 0,1-1 0 0 0,0 0 0 0 0,-1 0 0 0 0,1 0 0 0 0,0 0-1 0 0,0-1 1 0 0,0 0 0 0 0,-6-2 0 0 0,-6-6 193 0 0,-1 1-1 0 0,1 1 0 0 0,-2 1 1 0 0,1 1-1 0 0,-1 1 0 0 0,0 0 1 0 0,0 1-1 0 0,-1 1 0 0 0,1 1 1 0 0,-1 1-1 0 0,-35 1 0 0 0,13 3-21 0 0,18-2-41 0 0,-26 4 0 0 0,-5 4 135 0 0,-1-3-1 0 0,-110-2 1 0 0,-82-23 729 0 0,184 17-823 0 0,-99-8 292 0 0,2-2-48 0 0,-13-2 227 0 0,29 5-86 0 0,93 7-479 0 0,-4 0-54 0 0,-1 2 1 0 0,1 3 0 0 0,-103 18-1 0 0,149-18-324 0 0,0 0 1 0 0,0 0-1 0 0,1 1 0 0 0,-1 0 0 0 0,1 1 0 0 0,0 0 0 0 0,0 1 0 0 0,1 0 1 0 0,0 0-1 0 0,0 1 0 0 0,0 0 0 0 0,-10 12 0 0 0,8-8-1742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3:18.293"/>
    </inkml:context>
    <inkml:brush xml:id="br0">
      <inkml:brushProperty name="width" value="0.1" units="cm"/>
      <inkml:brushProperty name="height" value="0.1" units="cm"/>
      <inkml:brushProperty name="color" value="#F4F91B"/>
    </inkml:brush>
  </inkml:definitions>
  <inkml:trace contextRef="#ctx0" brushRef="#br0">1458 85 1375 0 0,'4'-5'2085'0'0,"5"-10"-307"0"0,-12 11-1196 0 0,-8 6 455 0 0,-65 16 2089 0 0,59-13-2768 0 0,1-2-1 0 0,-1 0 0 0 0,0-1 1 0 0,1-1-1 0 0,-1 0 0 0 0,0-1 1 0 0,-17-3-1 0 0,-119-25 1655 0 0,108 17-1331 0 0,-78-8-1 0 0,82 17-534 0 0,-260-24 322 0 0,267 22-424 0 0,1 2 0 0 0,-1 1 1 0 0,-61 6-1 0 0,72-1-38 0 0,0 0 0 0 0,1 1 0 0 0,-1 1 0 0 0,1 2 0 0 0,0 0 0 0 0,-29 16 1 0 0,-85 53-2062 0 0,88-49 956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3:19.284"/>
    </inkml:context>
    <inkml:brush xml:id="br0">
      <inkml:brushProperty name="width" value="0.1" units="cm"/>
      <inkml:brushProperty name="height" value="0.1" units="cm"/>
      <inkml:brushProperty name="color" value="#F4F91B"/>
    </inkml:brush>
  </inkml:definitions>
  <inkml:trace contextRef="#ctx0" brushRef="#br0">2465 44 455 0 0,'-2'-2'414'0'0,"0"0"-1"0"0,0 0 0 0 0,-1 0 0 0 0,1 1 1 0 0,-1-1-1 0 0,1 0 0 0 0,-1 1 0 0 0,1 0 1 0 0,-1 0-1 0 0,0-1 0 0 0,0 2 0 0 0,-3-2 1 0 0,-5-2-601 0 0,-8-1 625 0 0,0 0 0 0 0,0 2 0 0 0,-1 0-1 0 0,-31-1 1 0 0,-82 8 1828 0 0,90-2-1777 0 0,-214 18 869 0 0,256-20-1357 0 0,-431 33 2334 0 0,330-23-1973 0 0,-116-3 0 0 0,-2-1 249 0 0,82 6-274 0 0,-69 3-102 0 0,-282 25-2218 0 0,439-31 867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6:23.487"/>
    </inkml:context>
    <inkml:brush xml:id="br0">
      <inkml:brushProperty name="width" value="0.1" units="cm"/>
      <inkml:brushProperty name="height" value="0.1" units="cm"/>
      <inkml:brushProperty name="color" value="#F4F91B"/>
    </inkml:brush>
  </inkml:definitions>
  <inkml:trace contextRef="#ctx0" brushRef="#br0">9207 1370 1375 0 0,'4'-22'4600'0'0,"-3"21"-4549"0"0,-1 0 1 0 0,1 0 0 0 0,-1 0 0 0 0,1 0 0 0 0,-1 0 0 0 0,0 0 0 0 0,1 0 0 0 0,-1 0 0 0 0,0 0 0 0 0,0 0-1 0 0,0-1 1 0 0,0 1 0 0 0,0 0 0 0 0,0 0 0 0 0,0 0 0 0 0,0 0 0 0 0,0 0 0 0 0,-1 0 0 0 0,1 0 0 0 0,0 0 0 0 0,-1 0-1 0 0,1 0 1 0 0,0 0 0 0 0,-1 0 0 0 0,0 0 0 0 0,1 0 0 0 0,-1 0 0 0 0,1 1 0 0 0,-1-1 0 0 0,0 0 0 0 0,0 0 0 0 0,1 1-1 0 0,-2-2 1 0 0,-7-5 538 0 0,8 6-490 0 0,1 0 0 0 0,-1 0 0 0 0,0 0 0 0 0,0 1 0 0 0,1-1 0 0 0,-1 0 0 0 0,0 0 0 0 0,0 1 0 0 0,0-1 0 0 0,0 0 0 0 0,0 1 0 0 0,0-1 0 0 0,0 1 0 0 0,-1 0-1 0 0,1-1 1 0 0,0 1 0 0 0,0 0 0 0 0,0 0 0 0 0,0-1 0 0 0,0 1 0 0 0,0 0 0 0 0,-1 0 0 0 0,1 0 0 0 0,0 1 0 0 0,0-1 0 0 0,0 0 0 0 0,0 0 0 0 0,0 1 0 0 0,-1-1 0 0 0,1 0-1 0 0,0 1 1 0 0,0-1 0 0 0,-1 2 0 0 0,-26 13 612 0 0,0 0 0 0 0,-1-2 0 0 0,-1-1 0 0 0,-53 14 0 0 0,45-16-224 0 0,-20 5 51 0 0,18-9-178 0 0,-110 15 1067 0 0,-8-9-316 0 0,123-9-781 0 0,0 3 1 0 0,-36 10-1 0 0,69-16-325 0 0,-90 16 278 0 0,59-12-152 0 0,-12 1 184 0 0,-76-3-1 0 0,70-3-90 0 0,18 3-82 0 0,0 2 0 0 0,-57 13 0 0 0,65-12-104 0 0,-221 38 285 0 0,161-29-80 0 0,41-5-161 0 0,1-3-1 0 0,-52 2 1 0 0,-66-12 385 0 0,111 2-234 0 0,1-2-1 0 0,0-2 1 0 0,0-2 0 0 0,-66-20-1 0 0,97 24-157 0 0,0 1-1 0 0,0 1 1 0 0,-27 0-1 0 0,12 0-20 0 0,-274-34 212 0 0,248 27-224 0 0,0 2-1 0 0,-63 1 1 0 0,-215-3 85 0 0,196 2-8 0 0,80 3-16 0 0,-83 4 0 0 0,-39 22 35 0 0,141-16-87 0 0,8-2-20 0 0,-40 2 1 0 0,-64 2 95 0 0,1 0 0 0 0,-37-5 117 0 0,119-3-70 0 0,-107-14 0 0 0,138 11-149 0 0,0 1 1 0 0,-49 4 0 0 0,-12-2 10 0 0,-18-11 33 0 0,-48-1 52 0 0,93 9-59 0 0,-71-12-1 0 0,71 7 9 0 0,-72-2 0 0 0,116 10-63 0 0,-2 1 1 0 0,-1-1 0 0 0,1-1 0 0 0,-1-1 0 0 0,-20-5 0 0 0,14 3 19 0 0,-35-4 0 0 0,35 5-20 0 0,-5 0 8 0 0,-1 0 0 0 0,0 2 0 0 0,-44 4 0 0 0,4-3-16 0 0,-29 0 31 0 0,-6 0 2 0 0,1 0 11 0 0,43-1-24 0 0,39 0 17 0 0,-40-8 0 0 0,-5 0 17 0 0,52 8-54 0 0,-26-2 0 0 0,-47 4 0 0 0,5 8 0 0 0,76-8 0 0 0,0-1 0 0 0,0 1 0 0 0,-12 4 0 0 0,-8 1 0 0 0,10-3 0 0 0,1 1 0 0 0,-25 8 0 0 0,29-7 0 0 0,-2-1 0 0 0,1-1 0 0 0,0 0 0 0 0,-1 0 0 0 0,-19 1 0 0 0,21-4 9 0 0,0 2 0 0 0,0-1 0 0 0,-20 7 0 0 0,18-4 1 0 0,0-1-1 0 0,-14 1 0 0 0,7-2 9 0 0,8-1 19 0 0,-1 0-1 0 0,-24-1 1 0 0,19-1 7 0 0,-26 2 0 0 0,8 0-4 0 0,-15 1-40 0 0,-93 15 0 0 0,99-10 19 0 0,8-2 35 0 0,-68 19 1 0 0,-16 9-55 0 0,86-24 20 0 0,-37 7-1 0 0,44-11-5 0 0,-1 0 10 0 0,-60 0 0 0 0,56-4-10 0 0,-41 6-1 0 0,67-6-13 0 0,-175 25 64 0 0,36-16 0 0 0,-2-5-64 0 0,101-1-2 0 0,34-3 5 0 0,0 0 0 0 0,1 0 0 0 0,-20-2 1 0 0,-28-13 97 0 0,40 9-61 0 0,-29-4 0 0 0,41 7-27 0 0,1 0 1 0 0,-1 0-1 0 0,0-1 0 0 0,1 0 0 0 0,0 0 1 0 0,-1 0-1 0 0,1-1 0 0 0,-11-9 0 0 0,-11-4 60 0 0,15 7-14 0 0,0 0-1 0 0,1-1 1 0 0,-22-23-1 0 0,29 29-23 0 0,0-2 8 0 0,0-1 0 0 0,-8-13 0 0 0,1 1 20 0 0,5 7-32 0 0,0 0-1 0 0,1-1 0 0 0,1 0 1 0 0,0-1-1 0 0,1 1 0 0 0,-4-18 1 0 0,-3-7 51 0 0,6 26-58 0 0,0 0 0 0 0,-1 1 0 0 0,0-1 0 0 0,-16-19-1 0 0,15 21-18 0 0,5 6-1 0 0,0-1 0 0 0,1 1 0 0 0,0-1 0 0 0,0 1 0 0 0,0-1 0 0 0,1 0 0 0 0,0 1-1 0 0,0-1 1 0 0,0 0 0 0 0,1 0 0 0 0,0-8 0 0 0,-4-26 13 0 0,3 34-9 0 0,1-1 0 0 0,0 1 0 0 0,0-1 0 0 0,1 0 0 0 0,2-11 0 0 0,1-6 8 0 0,-2-10 13 0 0,-1 11 21 0 0,5-28-1 0 0,0 27-33 0 0,0 1 0 0 0,2-1 0 0 0,18-40 0 0 0,-22 57-16 0 0,4-8 0 0 0,-1 0 0 0 0,0-1 0 0 0,8-31 0 0 0,-11 25 17 0 0,1-36 0 0 0,0 8 13 0 0,-3 38-22 0 0,0 2 0 0 0,1-1 0 0 0,1 0 0 0 0,0 1 0 0 0,0-1 0 0 0,1 1 0 0 0,7-11 0 0 0,-5 10-8 0 0,-7 9 0 0 0,1 0 0 0 0,0 1 0 0 0,0-1 0 0 0,0 1 0 0 0,0-1 0 0 0,0 1 0 0 0,1-1 0 0 0,-1 1 0 0 0,0 0 0 0 0,0-1 0 0 0,4-1 0 0 0,3-2 0 0 0,1 0 0 0 0,0 1 0 0 0,0 0 0 0 0,0 0 0 0 0,19-4 0 0 0,52-6 0 0 0,-54 11 0 0 0,42-12 0 0 0,-35 5 0 0 0,40-14 0 0 0,100-31 0 0 0,-110 37 0 0 0,28-9 0 0 0,163-42 0 0 0,-246 67 0 0 0,59-12 0 0 0,123-11 0 0 0,-70 13 0 0 0,-1 1 0 0 0,-65 8 0 0 0,152-2 0 0 0,438 3 0 0 0,-392 3 0 0 0,2 0 0 0 0,254 8 0 0 0,-195-15 0 0 0,-162-1 0 0 0,422-26 0 0 0,-267 26 0 0 0,-5 1 0 0 0,-172-4 0 0 0,207 10 0 0 0,178 6 0 0 0,-224-5 0 0 0,-217 1 0 0 0,231-13 0 0 0,156-9 0 0 0,-385 20 0 0 0,72-1 0 0 0,180 23 0 0 0,-262-11 0 0 0,-1 2 0 0 0,97 35 0 0 0,259 62-64 0 0,-318-80 64 0 0,6 1 0 0 0,22-3 0 0 0,126 17-47 0 0,-243-43 30 0 0,65 5 17 0 0,-45-5 0 0 0,58 12 0 0 0,-59-7-12 0 0,-11-3-5 0 0,-1 1 0 0 0,22 9-1 0 0,4 0 18 0 0,-36-11 0 0 0,1 0 0 0 0,0 1 0 0 0,-1 0 0 0 0,1 1 0 0 0,16 10 0 0 0,-12-4-22 0 0,0 0 0 0 0,-1 0 0 0 0,-1 2 0 0 0,0-1 0 0 0,15 20 0 0 0,-23-26 14 0 0,-1 0 0 0 0,0 0-1 0 0,-1 1 1 0 0,1-1 0 0 0,-1 1 0 0 0,0-1-1 0 0,-1 1 1 0 0,0 0 0 0 0,0 0 0 0 0,0 1-1 0 0,-1-1 1 0 0,0 0 0 0 0,-1 0 0 0 0,1 1-1 0 0,-2 13 1 0 0,-3 5-6 0 0,0 0 1 0 0,-2 0-1 0 0,-1-1 0 0 0,-1 0 0 0 0,-1-1 1 0 0,-12 26-1 0 0,13-35 5 0 0,-1-1 1 0 0,0 1-1 0 0,-1-2 0 0 0,0 1 0 0 0,-1-1 1 0 0,-1-1-1 0 0,0 0 0 0 0,-1-1 1 0 0,0 0-1 0 0,-20 13 0 0 0,-102 56-71 0 0,-42 28-438 0 0,132-78-383 0 0,-75 67 0 0 0,-49 76-2671 0 0,114-112 2048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7:19.327"/>
    </inkml:context>
    <inkml:brush xml:id="br0">
      <inkml:brushProperty name="width" value="0.1" units="cm"/>
      <inkml:brushProperty name="height" value="0.1" units="cm"/>
      <inkml:brushProperty name="color" value="#F4F91B"/>
    </inkml:brush>
  </inkml:definitions>
  <inkml:trace contextRef="#ctx0" brushRef="#br0">434 1747 919 0 0,'-8'1'278'0'0,"-27"-15"11270"0"0,30 17-10309 0 0,1 1-701 0 0,4-4-533 0 0,0 0 1 0 0,0 0-1 0 0,0 0 1 0 0,-1 0 0 0 0,1 0-1 0 0,0 1 1 0 0,0-1 0 0 0,0 0-1 0 0,0 0 1 0 0,0 0 0 0 0,0 0-1 0 0,0 0 1 0 0,0 0 0 0 0,0 0-1 0 0,0 0 1 0 0,0 0-1 0 0,0 0 1 0 0,0 0 0 0 0,0 0-1 0 0,0 1 1 0 0,0-1 0 0 0,1 0-1 0 0,-1 0 1 0 0,0 0 0 0 0,0 0-1 0 0,0 0 1 0 0,0 0-1 0 0,0 0 1 0 0,0 0 0 0 0,0 0-1 0 0,0 0 1 0 0,0 0 0 0 0,0 0-1 0 0,0 0 1 0 0,0 0 0 0 0,0 0-1 0 0,0 1 1 0 0,0-1 0 0 0,0 0-1 0 0,0 0 1 0 0,0 0-1 0 0,1 0 1 0 0,-1 0 0 0 0,0 0-1 0 0,0 0 1 0 0,0 0 0 0 0,0 0-1 0 0,0 0 1 0 0,0 0 0 0 0,0 0-1 0 0,0 0 1 0 0,0 0 0 0 0,0 0-1 0 0,0 0 1 0 0,1 0-1 0 0,-1-1 327 0 0,1 1-289 0 0,-1 0 1 0 0,0 0 0 0 0,0 0 0 0 0,1 0-1 0 0,-1-1 1 0 0,0 1 0 0 0,1 0 0 0 0,-1 0-1 0 0,0 0 1 0 0,1 0 0 0 0,-1 0 0 0 0,0 0-1 0 0,1 0 1 0 0,-1 0 0 0 0,0 0 0 0 0,1 0-1 0 0,-1 0 1 0 0,0 0 0 0 0,1 0 0 0 0,-1 0-1 0 0,0 0 1 0 0,1 0 0 0 0,-1 0 0 0 0,0 1-1 0 0,1-1 1 0 0,-1 0 0 0 0,0 0 0 0 0,0 0-1 0 0,1 0 1 0 0,-1 1 0 0 0,1-1 0 0 0,14 7 689 0 0,-13-5-548 0 0,82 5 1791 0 0,-58-8-1547 0 0,1-2 0 0 0,-1-1-1 0 0,31-8 1 0 0,-30 6-288 0 0,26-3 229 0 0,79-3-1 0 0,-111 11-310 0 0,26-3 192 0 0,0 2 1 0 0,78 8-1 0 0,-108-3-154 0 0,29 10 0 0 0,-32-9-42 0 0,1 0 1 0 0,-1 0 0 0 0,18 1-1 0 0,212 21 420 0 0,-115-2-280 0 0,-99-18-190 0 0,107 12 176 0 0,40 8-33 0 0,-121-20-57 0 0,-23-3-29 0 0,39 9 0 0 0,-57-9-48 0 0,0 0 0 0 0,1-2 0 0 0,-1 1 0 0 0,1-2 0 0 0,-1 0-1 0 0,1-1 1 0 0,-1-1 0 0 0,1 0 0 0 0,-1-1 0 0 0,0 0 0 0 0,0-2 0 0 0,21-8 0 0 0,-13 5 55 0 0,43-8-1 0 0,-48 12-22 0 0,1 0 0 0 0,-1-1-1 0 0,32-14 1 0 0,-17 4-4 0 0,-25 12-39 0 0,-1 1 1 0 0,1-2 0 0 0,-1 1-1 0 0,0-1 1 0 0,0 0 0 0 0,-1-1-1 0 0,1 1 1 0 0,10-12 0 0 0,-7 6 18 0 0,-1-1 1 0 0,0 0 0 0 0,-1 0-1 0 0,0-1 1 0 0,-1 0 0 0 0,0 0-1 0 0,7-20 1 0 0,12-52 118 0 0,-20 59-135 0 0,42-156 228 0 0,-30 115-224 0 0,11-50 132 0 0,-25 95-90 0 0,-2 0-1 0 0,0 0 0 0 0,-1-37 1 0 0,-2 46-33 0 0,0-21 60 0 0,-2 0-1 0 0,-1 0 1 0 0,-2 0 0 0 0,-13-44 0 0 0,11 60-62 0 0,-1 0 0 0 0,0 1-1 0 0,-1 0 1 0 0,-1 1 0 0 0,-1 0 0 0 0,-18-19-1 0 0,25 29-14 0 0,-1 0-1 0 0,0 0 0 0 0,1 0 0 0 0,-2 0 0 0 0,1 1 1 0 0,0 0-1 0 0,-1 1 0 0 0,-11-5 0 0 0,-3 0-1 0 0,-35-7 0 0 0,40 11 0 0 0,-1-1 0 0 0,0 0 0 0 0,1-1 0 0 0,-19-9 0 0 0,-41-28 96 0 0,-84-33 0 0 0,95 46-28 0 0,46 19-27 0 0,-2 2 1 0 0,-37-13-1 0 0,30 12-26 0 0,-1 0 0 0 0,-40-23-1 0 0,-4-1 6 0 0,50 26-20 0 0,-30-7 0 0 0,-7-3 0 0 0,27 6 0 0 0,-51-28 0 0 0,65 31 7 0 0,0 1-1 0 0,-1 0 0 0 0,-34-8 1 0 0,-63-6 28 0 0,82 16-32 0 0,-280-70-3 0 0,144 34 0 0 0,139 36 0 0 0,-1 2 0 0 0,1 1 0 0 0,-47 1 0 0 0,52 3 0 0 0,1 2 0 0 0,-1 0 0 0 0,1 2 0 0 0,0 1 0 0 0,0 1 0 0 0,1 1 0 0 0,-44 20 0 0 0,63-24-3 0 0,-1 0 0 0 0,1 0 0 0 0,1 0 0 0 0,-1 1 1 0 0,1-1-1 0 0,0 2 0 0 0,0-1 0 0 0,0 0 0 0 0,1 1 0 0 0,-6 9 0 0 0,0 3-8 0 0,1 1 1 0 0,-9 27-1 0 0,18-46 11 0 0,-14 37 0 0 0,1 0 0 0 0,2 1 0 0 0,1 0 0 0 0,3 0 0 0 0,-4 45 0 0 0,9-49-4 0 0,-1-1-11 0 0,2 1 0 0 0,1-1 0 0 0,9 60 0 0 0,-1-51 15 0 0,-2-1 0 0 0,-2 1 0 0 0,-2 0 0 0 0,-2 0 0 0 0,-5 47 0 0 0,-22 125 0 0 0,17-147 0 0 0,5-31 65 0 0,2 0-1 0 0,1 0 1 0 0,4 49 0 0 0,-1-83-60 0 0,-1 0 0 0 0,0 0 0 0 0,0 0 0 0 0,-1 0 0 0 0,1 0 0 0 0,0 0 0 0 0,-1 1 0 0 0,1-1 0 0 0,-1 0 0 0 0,0 0 0 0 0,1 0 0 0 0,-1 0 0 0 0,0-1 0 0 0,0 1 0 0 0,0 0 0 0 0,-1 0 0 0 0,1-1 0 0 0,0 1 0 0 0,-1 0 0 0 0,-2 2 0 0 0,-2 1 24 0 0,-1 0-1 0 0,0-1 0 0 0,-1 0 0 0 0,-8 4 0 0 0,-9 6 3 0 0,-5 5-833 0 0,1 2 1 0 0,-29 28-1 0 0,22-17-505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3:52.183"/>
    </inkml:context>
    <inkml:brush xml:id="br0">
      <inkml:brushProperty name="width" value="0.1" units="cm"/>
      <inkml:brushProperty name="height" value="0.1" units="cm"/>
      <inkml:brushProperty name="color" value="#F4F91B"/>
    </inkml:brush>
  </inkml:definitions>
  <inkml:trace contextRef="#ctx0" brushRef="#br0">7593 85 1375 0 0,'1'-2'153'0'0,"-1"1"-1"0"0,0 0 0 0 0,0 0 0 0 0,-1-1 0 0 0,1 1 0 0 0,0 0 0 0 0,0 0 0 0 0,0 0 0 0 0,-1-1 0 0 0,1 1 0 0 0,-1 0 0 0 0,1 0 0 0 0,-1 0 0 0 0,1 0 0 0 0,-1 0 0 0 0,-1-2 0 0 0,-19-9 2261 0 0,17 10-2765 0 0,-16-5 823 0 0,-1 1 1 0 0,1 0-1 0 0,-29-3 0 0 0,5 1 297 0 0,18 3-425 0 0,0 1 1 0 0,0 2-1 0 0,0 1 0 0 0,-39 3 1 0 0,-104 20 228 0 0,66-7-340 0 0,-255 9 180 0 0,269-24-405 0 0,-337 5-894 0 0,358-2-2977 0 0</inkml:trace>
  <inkml:trace contextRef="#ctx0" brushRef="#br0" timeOffset="1">5128 203 919 0 0,'-142'-3'4344'0'0,"-75"1"-2057"0"0,-71 0-146 0 0,1-21-505 0 0,46 4-597 0 0,150 15-804 0 0,-111 11 1 0 0,153-1-387 0 0,0 2-1 0 0,1 3 1 0 0,0 1 0 0 0,1 2 0 0 0,-52 24 0 0 0,58-21-388 0 0</inkml:trace>
  <inkml:trace contextRef="#ctx0" brushRef="#br0" timeOffset="2">2419 146 455 0 0,'13'-7'20'0'0,"-6"3"684"0"0,0 0 1 0 0,0 1 0 0 0,0 0 0 0 0,0 0 0 0 0,0 0 0 0 0,0 1-1 0 0,1 1 1 0 0,12-3 0 0 0,-16 3 103 0 0,-9-2-281 0 0,-13-5 61 0 0,15 7-448 0 0,-12-3 83 0 0,-1 1 0 0 0,0 0 1 0 0,1 0-1 0 0,-1 2 0 0 0,0 0 1 0 0,-30 3-1 0 0,10-2-100 0 0,-28-2 122 0 0,-70-13 0 0 0,76 7 82 0 0,-96-2 0 0 0,-390 57 67 0 0,9-1-76 0 0,450-44-323 0 0,-470 31-239 0 0,465-21-741 0 0,-2-2-3053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3:54.092"/>
    </inkml:context>
    <inkml:brush xml:id="br0">
      <inkml:brushProperty name="width" value="0.1" units="cm"/>
      <inkml:brushProperty name="height" value="0.1" units="cm"/>
      <inkml:brushProperty name="color" value="#F4F91B"/>
    </inkml:brush>
  </inkml:definitions>
  <inkml:trace contextRef="#ctx0" brushRef="#br0">3777 155 3711 0 0,'-13'-3'122'0'0,"-1"1"0"0"0,1 0-1 0 0,0 1 1 0 0,-23 1-1 0 0,-3 1-99 0 0,-1-1-1 0 0,-56-10 1 0 0,-81-21 886 0 0,-45-6 1515 0 0,-199 32-802 0 0,276 9-1440 0 0,-48-10 239 0 0,49-1 94 0 0,-639-42 2521 0 0,740 45-2979 0 0,0 2 0 0 0,0 1 1 0 0,0 3-1 0 0,1 2 0 0 0,-1 1 0 0 0,-71 19 0 0 0,51-8-82 0 0,-22 7-3805 0 0,31-5-480 0 0</inkml:trace>
  <inkml:trace contextRef="#ctx0" brushRef="#br0" timeOffset="1">592 25 1783 0 0,'1'2'49'0'0,"-1"-1"0"0"0,0 0 0 0 0,1 1 0 0 0,-1-1 0 0 0,0 0 0 0 0,0 1-1 0 0,1-1 1 0 0,-1 0 0 0 0,0 1 0 0 0,0-1 0 0 0,-1 1 0 0 0,1-1-1 0 0,0 0 1 0 0,0 1 0 0 0,-1-1 0 0 0,1 0 0 0 0,-1 1 0 0 0,1-1 0 0 0,-1 0-1 0 0,1 0 1 0 0,-1 1 0 0 0,0-1 0 0 0,0 0 0 0 0,-1 2 0 0 0,1-3 88 0 0,0 1 1 0 0,0 0 0 0 0,0-1 0 0 0,0 1 0 0 0,-1-1 0 0 0,1 1-1 0 0,0-1 1 0 0,0 1 0 0 0,0-1 0 0 0,-1 0 0 0 0,1 0-1 0 0,0 1 1 0 0,0-1 0 0 0,-1 0 0 0 0,1 0 0 0 0,0 0-1 0 0,0 0 1 0 0,-1-1 0 0 0,1 1 0 0 0,0 0 0 0 0,0-1 0 0 0,-1 1-1 0 0,1 0 1 0 0,0-1 0 0 0,0 1 0 0 0,0-1 0 0 0,-2-1-1 0 0,-12-7 263 0 0,-1 1 0 0 0,0 1 0 0 0,0 0 0 0 0,0 1 0 0 0,-1 1 0 0 0,0 0 0 0 0,0 2 0 0 0,0 0 0 0 0,-1 0 0 0 0,1 2 0 0 0,-33 1 0 0 0,-19 7-406 0 0,-101 23 0 0 0,130-19-282 0 0,0-3-28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37:31.799"/>
    </inkml:context>
    <inkml:brush xml:id="br0">
      <inkml:brushProperty name="width" value="0.1" units="cm"/>
      <inkml:brushProperty name="height" value="0.1" units="cm"/>
      <inkml:brushProperty name="color" value="#E71224"/>
    </inkml:brush>
  </inkml:definitions>
  <inkml:trace contextRef="#ctx0" brushRef="#br0">1 8 4775 0 0,'1'-2'296'0'0,"4"-3"-158"0"0,-5 5-124 0 0,0 0-1 0 0,0 0 1 0 0,0 0 0 0 0,0 0-1 0 0,0 0 1 0 0,0 0 0 0 0,0 0-1 0 0,0 0 1 0 0,0 0 0 0 0,0 0-1 0 0,0 0 1 0 0,0 0 0 0 0,0 1-1 0 0,0-1 1 0 0,0 0 0 0 0,0 0-1 0 0,0 0 1 0 0,0 0 0 0 0,1 0-1 0 0,-1 0 1 0 0,0 0 0 0 0,0 0 0 0 0,0 0-1 0 0,0 0 1 0 0,0 0 0 0 0,0 0-1 0 0,0 0 1 0 0,0 0 0 0 0,2 0 1011 0 0,0 1-944 0 0,-1-1 0 0 0,0 1 0 0 0,0 0 0 0 0,0 0 0 0 0,0 0-1 0 0,0 0 1 0 0,0 0 0 0 0,0 0 0 0 0,0 0 0 0 0,0 1-1 0 0,0-1 1 0 0,0 0 0 0 0,-1 0 0 0 0,1 1 0 0 0,-1-1 0 0 0,2 2-1 0 0,6 11 116 0 0,-7-13-117 0 0,0-1 0 0 0,0 1 0 0 0,0 0-1 0 0,1 0 1 0 0,-1-1 0 0 0,0 1 0 0 0,1-1 0 0 0,-1 1 0 0 0,0-1 0 0 0,1 0 0 0 0,-1 1 0 0 0,1-1 0 0 0,-1 0 0 0 0,3 0 0 0 0,27-2 1182 0 0,-1 0-348 0 0,-9 6-510 0 0,27 8-1 0 0,-34-8-304 0 0,-1 0 0 0 0,1-1-1 0 0,0-1 1 0 0,0 0 0 0 0,0 0 0 0 0,16-2 0 0 0,14-6 391 0 0,-26 3-143 0 0,29-1 1 0 0,-15 2-121 0 0,1-1-1 0 0,-1-2 1 0 0,35-10-1 0 0,-25 6-76 0 0,-5 1 19 0 0,72-5 1 0 0,-89 12-117 0 0,0 2 1 0 0,0 0 0 0 0,0 1 0 0 0,0 1-1 0 0,27 8 1 0 0,-25-6-53 0 0,40 4 0 0 0,-5-2 0 0 0,-9-1 0 0 0,-33-5 0 0 0,30 6 0 0 0,-27-4 30 0 0,1 0 0 0 0,21 1 0 0 0,-23-3 0 0 0,0 0 0 0 0,0 2 1 0 0,17 4-1 0 0,-14-2 15 0 0,0-1 0 0 0,0-1-1 0 0,33 1 1 0 0,63-5 184 0 0,-38-1 62 0 0,-11 2-199 0 0,0-2 1 0 0,124-22 0 0 0,-175 21-77 0 0,0 1 0 0 0,0 1 1 0 0,1 0-1 0 0,-1 1 0 0 0,17 3 0 0 0,81 15 91 0 0,-83-12-99 0 0,12 0 15 0 0,0-2 0 0 0,1-2 1 0 0,0-2-1 0 0,-1-2 0 0 0,44-7 0 0 0,-48 4 49 0 0,69 2 0 0 0,105 14 1635 0 0,-63 0-3350 0 0,64 0 1939 0 0,118-11-155 0 0,-47 15 51 0 0,-242-12-170 0 0,-1-2-1 0 0,82-10 0 0 0,-80 6-21 0 0,1 1 0 0 0,53 6 0 0 0,1-1 0 0 0,-78-2 0 0 0,37 7-1 0 0,-35-4 7 0 0,24 1 0 0 0,61 1 60 0 0,77 1-15 0 0,87 3-51 0 0,-234-7 0 0 0,113 0 0 0 0,-49-3 0 0 0,84-4 25 0 0,-115-1-5 0 0,109 9-1 0 0,140 22-19 0 0,-256-22 18 0 0,82-5 0 0 0,35 2 10 0 0,-98 2-28 0 0,-44-3 0 0 0,52 8 0 0 0,-17 4 16 0 0,0-4 0 0 0,1-4 0 0 0,110-6 0 0 0,-32-4 16 0 0,157 14 0 0 0,-89-3-38 0 0,-69-2 76 0 0,-44 1-67 0 0,186 3 58 0 0,-256-7-24 0 0,243-11-10 0 0,-265 9-26 0 0,5-1 4 0 0,32-7 0 0 0,-31 4 27 0 0,32-3 0 0 0,-54 9-53 0 0,1 0 1 0 0,0-1-1 0 0,0 1 0 0 0,0 0 1 0 0,0 0-1 0 0,-1 0 1 0 0,1 0-1 0 0,0 0 1 0 0,0 0-1 0 0,0 0 0 0 0,0 0 1 0 0,-1 0-1 0 0,1 0 1 0 0,0 0-1 0 0,0 1 0 0 0,0-1 1 0 0,0 0-1 0 0,-1 0 1 0 0,1 1-1 0 0,0-1 0 0 0,0 1 1 0 0,-1-1-1 0 0,1 1 1 0 0,0-1-1 0 0,-1 1 0 0 0,1-1 1 0 0,-1 1-1 0 0,1 0 1 0 0,0-1-1 0 0,-1 1 0 0 0,0 0 1 0 0,1-1-1 0 0,-1 1 1 0 0,1 0-1 0 0,-1 0 0 0 0,0-1 1 0 0,1 1-1 0 0,-1 0 1 0 0,0 0-1 0 0,0 0 0 0 0,0 0 1 0 0,0-1-1 0 0,1 1 1 0 0,-1 0-1 0 0,0 0 1 0 0,-1 0-1 0 0,1 0 0 0 0,0 0 1 0 0,-1 6-932 0 0,-1-1 0 0 0,1 0 0 0 0,-1 0 0 0 0,-1 0 0 0 0,-2 6 0 0 0,3-8 168 0 0,-11 23-3378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3:55.094"/>
    </inkml:context>
    <inkml:brush xml:id="br0">
      <inkml:brushProperty name="width" value="0.1" units="cm"/>
      <inkml:brushProperty name="height" value="0.1" units="cm"/>
      <inkml:brushProperty name="color" value="#F4F91B"/>
    </inkml:brush>
  </inkml:definitions>
  <inkml:trace contextRef="#ctx0" brushRef="#br0">2213 50 455 0 0,'-34'-12'1731'0'0,"13"4"-940"0"0,0 1 0 0 0,0 1 0 0 0,-1 0 1 0 0,0 2-1 0 0,-37-3 0 0 0,-128 20 1082 0 0,19 0-1393 0 0,-185-23 725 0 0,53 0-193 0 0,14 17-468 0 0,2 26-421 0 0,27 20-373 0 0,172-35-99 0 0,-8 2-31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4:36.313"/>
    </inkml:context>
    <inkml:brush xml:id="br0">
      <inkml:brushProperty name="width" value="0.1" units="cm"/>
      <inkml:brushProperty name="height" value="0.1" units="cm"/>
      <inkml:brushProperty name="color" value="#F4F91B"/>
    </inkml:brush>
  </inkml:definitions>
  <inkml:trace contextRef="#ctx0" brushRef="#br0">2951 272 455 0 0,'-31'-21'3287'0'0,"27"18"-3092"0"0,0-1-1 0 0,-1 1 1 0 0,1 0 0 0 0,-1 0-1 0 0,0 0 1 0 0,0 1 0 0 0,0 0-1 0 0,-8-3 1 0 0,-7 2 443 0 0,1 1 0 0 0,-37 0-1 0 0,28 3 76 0 0,-32 7-1 0 0,14-2-203 0 0,-12-3 101 0 0,0-2 1 0 0,-64-8 0 0 0,15 1 295 0 0,-132 13 118 0 0,166-1-522 0 0,-1-4-1 0 0,-113-10 0 0 0,108-5 3 0 0,-90-26 0 0 0,-163-27 624 0 0,145 33-884 0 0,110 18-181 0 0,-153-28 38 0 0,163 34-65 0 0,-100-1 0 0 0,121 10-298 0 0,-1 3 0 0 0,1 1 0 0 0,-1 3-1 0 0,1 1 1 0 0,-68 22 0 0 0,45-4-661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4:37.475"/>
    </inkml:context>
    <inkml:brush xml:id="br0">
      <inkml:brushProperty name="width" value="0.1" units="cm"/>
      <inkml:brushProperty name="height" value="0.1" units="cm"/>
      <inkml:brushProperty name="color" value="#F4F91B"/>
    </inkml:brush>
  </inkml:definitions>
  <inkml:trace contextRef="#ctx0" brushRef="#br0">0 37 2271 0 0,'8'-9'96'0'0,"1"2"32"0"0,2-1-128 0 0,-4 1 0 0 0,-1 3 0 0 0,-4 2 0 0 0,0 2 0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4:38.832"/>
    </inkml:context>
    <inkml:brush xml:id="br0">
      <inkml:brushProperty name="width" value="0.1" units="cm"/>
      <inkml:brushProperty name="height" value="0.1" units="cm"/>
      <inkml:brushProperty name="color" value="#F4F91B"/>
    </inkml:brush>
  </inkml:definitions>
  <inkml:trace contextRef="#ctx0" brushRef="#br0">3357 97 455 0 0,'2'-4'490'0'0,"0"-1"0"0"0,0 1 0 0 0,-1-1 0 0 0,0 0 0 0 0,0 1 0 0 0,1-8 0 0 0,-2 10-417 0 0,0 1 0 0 0,-1 0 0 0 0,1 0 0 0 0,0-1-1 0 0,0 1 1 0 0,-1 0 0 0 0,1 0 0 0 0,0 0 0 0 0,-1-1 0 0 0,1 1 0 0 0,-1 0 0 0 0,0 0-1 0 0,1 0 1 0 0,-1 0 0 0 0,0 0 0 0 0,0 0 0 0 0,0 0 0 0 0,0 0 0 0 0,0 0 0 0 0,0 0 0 0 0,0 1-1 0 0,0-1 1 0 0,0 0 0 0 0,0 1 0 0 0,0-1 0 0 0,0 0 0 0 0,0 1 0 0 0,-1 0 0 0 0,-1-1-1 0 0,-20-8 512 0 0,14 6-283 0 0,0-1 0 0 0,-1 1 0 0 0,1 0 0 0 0,-1 1 0 0 0,1 0 0 0 0,-1 1 1 0 0,0 0-1 0 0,1 0 0 0 0,-20 2 0 0 0,-127 35 549 0 0,9-2-623 0 0,-10-12 16 0 0,-78 14 434 0 0,-76 20-240 0 0,147-29-226 0 0,-106 12 277 0 0,209-28-346 0 0,-90 17 355 0 0,-175 9 0 0 0,-150-20 415 0 0,375-14-753 0 0,-128-12 0 0 0,150 2-399 0 0,-1 3 0 0 0,-109 8 0 0 0,114 4-662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4:40.831"/>
    </inkml:context>
    <inkml:brush xml:id="br0">
      <inkml:brushProperty name="width" value="0.1" units="cm"/>
      <inkml:brushProperty name="height" value="0.1" units="cm"/>
      <inkml:brushProperty name="color" value="#F4F91B"/>
    </inkml:brush>
  </inkml:definitions>
  <inkml:trace contextRef="#ctx0" brushRef="#br0">2573 326 3079 0 0,'-4'-3'77'0'0,"0"0"-1"0"0,0 1 0 0 0,0-1 1 0 0,0 1-1 0 0,0 0 0 0 0,-9-3 1 0 0,-8-5 92 0 0,-2-3 366 0 0,-2 0 0 0 0,1 2 0 0 0,-2 1 0 0 0,1 0 0 0 0,-1 2 0 0 0,-1 1 0 0 0,-31-4 0 0 0,-128 0 980 0 0,-59-9-404 0 0,161 7-588 0 0,-92-17 536 0 0,-208-40 565 0 0,-183 5-657 0 0,471 61-1079 0 0,-1 5-1 0 0,0 3 1 0 0,-159 28 0 0 0,163-15-174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3:47.485"/>
    </inkml:context>
    <inkml:brush xml:id="br0">
      <inkml:brushProperty name="width" value="0.1" units="cm"/>
      <inkml:brushProperty name="height" value="0.1" units="cm"/>
      <inkml:brushProperty name="color" value="#F4F91B"/>
    </inkml:brush>
  </inkml:definitions>
  <inkml:trace contextRef="#ctx0" brushRef="#br0">2352 62 1839 0 0,'-20'-4'2360'0'0,"-2"-1"-1690"0"0,17 5-511 0 0,0-1-1 0 0,0-1 0 0 0,0 1 0 0 0,-7-4 1 0 0,0 1 177 0 0,-1 0 0 0 0,1 0 0 0 0,-1 1 0 0 0,0 1 0 0 0,0 0 1 0 0,0 0-1 0 0,0 2 0 0 0,-15 0 0 0 0,6 0-94 0 0,-34-5 0 0 0,14-2 64 0 0,0 1 0 0 0,-1 3 1 0 0,1 2-1 0 0,-1 1 0 0 0,-54 8 0 0 0,-423 23 574 0 0,475-30-781 0 0,-182 5 610 0 0,-152 2 267 0 0,8 16-663 0 0,214 0-4288 0 0,95-13-323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3:49.031"/>
    </inkml:context>
    <inkml:brush xml:id="br0">
      <inkml:brushProperty name="width" value="0.1" units="cm"/>
      <inkml:brushProperty name="height" value="0.1" units="cm"/>
      <inkml:brushProperty name="color" value="#F4F91B"/>
    </inkml:brush>
  </inkml:definitions>
  <inkml:trace contextRef="#ctx0" brushRef="#br0">2100 38 3767 0 0,'-1'-1'29'0'0,"0"0"-1"0"0,0 0 0 0 0,1 0 0 0 0,-1 0 0 0 0,0 1 0 0 0,0-1 1 0 0,-1 0-1 0 0,1 1 0 0 0,0-1 0 0 0,0 1 0 0 0,0-1 0 0 0,0 1 0 0 0,0 0 1 0 0,-1 0-1 0 0,1-1 0 0 0,0 1 0 0 0,0 0 0 0 0,0 0 0 0 0,-1 0 1 0 0,1 0-1 0 0,0 0 0 0 0,0 0 0 0 0,-2 1 0 0 0,-38 6 225 0 0,24-4-182 0 0,-11 0 645 0 0,0-2 0 0 0,0-1 0 0 0,-50-7 0 0 0,-6 1 811 0 0,-242 10 757 0 0,-109-6-583 0 0,401-1-1588 0 0,-429-25 987 0 0,373 28-1152 0 0,-1 4 1 0 0,1 3-1 0 0,-99 22 1 0 0,139-18-148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4:31.718"/>
    </inkml:context>
    <inkml:brush xml:id="br0">
      <inkml:brushProperty name="width" value="0.1" units="cm"/>
      <inkml:brushProperty name="height" value="0.1" units="cm"/>
      <inkml:brushProperty name="color" value="#F4F91B"/>
    </inkml:brush>
  </inkml:definitions>
  <inkml:trace contextRef="#ctx0" brushRef="#br0">2013 84 2127 0 0,'-10'-17'3690'0'0,"7"16"-3480"0"0,0 0 1 0 0,0 1 0 0 0,0 0-1 0 0,0-1 1 0 0,0 1 0 0 0,0 0-1 0 0,0 0 1 0 0,0 1 0 0 0,0-1-1 0 0,0 1 1 0 0,0-1 0 0 0,0 1-1 0 0,-6 2 1 0 0,-19 4 614 0 0,-85 10 814 0 0,-26 3-347 0 0,46-13-728 0 0,0-4 1 0 0,-109-9-1 0 0,17-4 212 0 0,40 1-319 0 0,57 5-88 0 0,-166-30 0 0 0,-21-15-13 0 0,203 41-1359 0 0,-135 4 1 0 0,146 6-4264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4:33.153"/>
    </inkml:context>
    <inkml:brush xml:id="br0">
      <inkml:brushProperty name="width" value="0.1" units="cm"/>
      <inkml:brushProperty name="height" value="0.1" units="cm"/>
      <inkml:brushProperty name="color" value="#F4F91B"/>
    </inkml:brush>
  </inkml:definitions>
  <inkml:trace contextRef="#ctx0" brushRef="#br0">5762 75 1375 0 0,'-11'2'208'0'0,"-1"0"-1"0"0,1-1 0 0 0,0 0 0 0 0,-1 0 0 0 0,-22-3 0 0 0,9 0 152 0 0,-81-5 2507 0 0,-114-25 0 0 0,-103-6 834 0 0,-25 41-2653 0 0,296 2-1412 0 0,1 1 1 0 0,-1 3-1 0 0,2 3 0 0 0,-85 29 1 0 0,97-25-606 0 0</inkml:trace>
  <inkml:trace contextRef="#ctx0" brushRef="#br0" timeOffset="1">3479 101 2303 0 0,'-1'0'20'0'0,"1"-1"0"0"0,0 1 0 0 0,0 0 0 0 0,-1 0 0 0 0,1 0 0 0 0,0 0 0 0 0,0-1 0 0 0,-1 1 0 0 0,1 0 0 0 0,0 0 0 0 0,-1 0 0 0 0,1 0 0 0 0,0 0 0 0 0,0 0 0 0 0,-1 0 0 0 0,1 0 0 0 0,0 0 0 0 0,-1 0 0 0 0,1 0 0 0 0,0 0 0 0 0,-1 0 0 0 0,1 0 0 0 0,0 0 0 0 0,0 0 0 0 0,-1 0 0 0 0,1 0 0 0 0,0 0 0 0 0,-1 1 0 0 0,1-1 0 0 0,0 0 0 0 0,0 0 0 0 0,-1 0 0 0 0,1 1 0 0 0,-5 0 676 0 0,-1-1-641 0 0,0 1-1 0 0,0-1 1 0 0,0 1-1 0 0,1 0 0 0 0,-1 0 1 0 0,1 1-1 0 0,-1 0 0 0 0,1 0 1 0 0,-1 0-1 0 0,-8 5 0 0 0,-17 6 370 0 0,-82 15 3068 0 0,98-25-3245 0 0,0-1 1 0 0,-1-1 0 0 0,1 0 0 0 0,-1-2 0 0 0,-22-2-1 0 0,16 1-4 0 0,0 1 0 0 0,-1 1-1 0 0,1 1 1 0 0,-26 5-1 0 0,19-3 156 0 0,-52 0-1 0 0,29-3 170 0 0,-58 7-1 0 0,11-1-147 0 0,-349-12 1213 0 0,-27-20-494 0 0,-211-16-158 0 0,670 40-968 0 0,-410-26 114 0 0,69 49-815 0 0,209-1-4168 0 0,79-7-133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06T23:57:37.139"/>
    </inkml:context>
    <inkml:brush xml:id="br0">
      <inkml:brushProperty name="width" value="0.1" units="cm"/>
      <inkml:brushProperty name="height" value="0.1" units="cm"/>
      <inkml:brushProperty name="color" value="#F4F91B"/>
    </inkml:brush>
  </inkml:definitions>
  <inkml:trace contextRef="#ctx0" brushRef="#br0">3620 1759 1375 0 0,'1'-4'140'0'0,"14"-21"5080"0"0,-14 25-5193 0 0,0 1-1 0 0,0-1 1 0 0,1 1-1 0 0,-1-1 0 0 0,0 0 1 0 0,0 1-1 0 0,0-1 0 0 0,0 0 1 0 0,0 0-1 0 0,0 0 0 0 0,1 0 1 0 0,-1 0-1 0 0,0 0 1 0 0,0 0-1 0 0,0 0 0 0 0,0-1 1 0 0,1 1-1 0 0,-1 0 0 0 0,0-1 1 0 0,0 1-1 0 0,0 0 1 0 0,0-1-1 0 0,0 0 0 0 0,0 1 1 0 0,0-1-1 0 0,2-1 0 0 0,-3 2 63 0 0,0-1-1 0 0,0 1 0 0 0,0-1 0 0 0,0 1 0 0 0,1-1 0 0 0,-1 1 0 0 0,0 0 0 0 0,0-1 0 0 0,0 1 1 0 0,0-1-1 0 0,0 1 0 0 0,0-1 0 0 0,0 1 0 0 0,0-1 0 0 0,0 1 0 0 0,0-1 0 0 0,-1 1 0 0 0,1 0 1 0 0,0-1-1 0 0,0 1 0 0 0,0-1 0 0 0,0 1 0 0 0,-1-1 0 0 0,1 1 0 0 0,0 0 0 0 0,0-1 1 0 0,-1 1-1 0 0,1 0 0 0 0,0-1 0 0 0,-1 1 0 0 0,1 0 0 0 0,0-1 0 0 0,-1 1 0 0 0,1 0 0 0 0,-1 0 1 0 0,1-1-1 0 0,0 1 0 0 0,-1 0 0 0 0,1 0 0 0 0,-1 0 0 0 0,1 0 0 0 0,-1 0 0 0 0,1-1 1 0 0,-1 1-1 0 0,1 0 0 0 0,0 0 0 0 0,-1 0 0 0 0,1 0 0 0 0,-1 0 0 0 0,1 0 0 0 0,-1 1 0 0 0,1-1 1 0 0,-1 0-1 0 0,1 0 0 0 0,0 0 0 0 0,-1 0 0 0 0,1 0 0 0 0,-1 1 0 0 0,1-1 0 0 0,-1 0 0 0 0,1 0 1 0 0,0 1-1 0 0,-1-1 0 0 0,1 0 0 0 0,0 1 0 0 0,-1-1 0 0 0,1 1 0 0 0,-5 3 160 0 0,0-1 0 0 0,0 1 0 0 0,-1-1 0 0 0,1 0 0 0 0,-1 0 0 0 0,1-1 0 0 0,-1 1 0 0 0,-11 2 0 0 0,12-4-80 0 0,-8 3 353 0 0,-1-1-1 0 0,0-1 1 0 0,0 0-1 0 0,1-1 1 0 0,-1-1-1 0 0,-20-1 1 0 0,-3 0 646 0 0,12 0-564 0 0,14 1-441 0 0,-1-1-1 0 0,1 2 1 0 0,-1 0 0 0 0,-13 2 0 0 0,21-2-143 0 0,-20 6 245 0 0,-2-2-1 0 0,1-1 1 0 0,-41 2-1 0 0,37-7 127 0 0,9 1-150 0 0,1 0 0 0 0,-1 1 0 0 0,-20 4 1 0 0,25-3-136 0 0,-1-1 0 0 0,1 0 1 0 0,-22-2-1 0 0,2-1 131 0 0,-8 0 101 0 0,30 1-263 0 0,1 0-1 0 0,-1 1 0 0 0,0 0 1 0 0,-14 3-1 0 0,-6 1 60 0 0,-64 1-1 0 0,28-3 22 0 0,39-2 80 0 0,0-1 1 0 0,-49-8-1 0 0,48 4-172 0 0,0 2 0 0 0,-44 1 0 0 0,-88 21 98 0 0,105-10-132 0 0,24-6 23 0 0,-36-1-1 0 0,44-2-9 0 0,0 1 1 0 0,-1 1-1 0 0,-29 6 1 0 0,-11 4 56 0 0,19-6-60 0 0,1 0 13 0 0,0-3 0 0 0,0-1 0 0 0,-85-9 1 0 0,-53 1 52 0 0,80 8-64 0 0,-72 6 48 0 0,115-6-67 0 0,0-2 1 0 0,-88-13-1 0 0,-32 8 37 0 0,139 5-52 0 0,28 1 3 0 0,0 0 1 0 0,-18 5-1 0 0,21-4 0 0 0,-1 0 0 0 0,0 0 0 0 0,-23-1 0 0 0,-83-10 172 0 0,114 8-168 0 0,-1 0 0 0 0,1 0 0 0 0,-1-1-1 0 0,1 1 1 0 0,-1-1 0 0 0,1-1 0 0 0,0 1-1 0 0,0-1 1 0 0,0 1 0 0 0,0-1 0 0 0,1-1-1 0 0,-1 1 1 0 0,1-1 0 0 0,0 0 0 0 0,0 0-1 0 0,0 0 1 0 0,-4-5 0 0 0,-1-1 50 0 0,0 1 1 0 0,-18-13 0 0 0,4 2 9 0 0,15 12-37 0 0,0 0 1 0 0,0 0 0 0 0,1-1 0 0 0,0 0 0 0 0,1 0-1 0 0,0 0 1 0 0,1-1 0 0 0,0 0 0 0 0,0 0-1 0 0,1 0 1 0 0,0-1 0 0 0,1 0 0 0 0,-3-17-1 0 0,-4-15 51 0 0,3 12 1 0 0,-4-43 0 0 0,9 51-73 0 0,-5-114 110 0 0,12 48-99 0 0,-2 56-7 0 0,-1-47 0 0 0,-2 32 29 0 0,2 0 0 0 0,2 1 0 0 0,17-74 0 0 0,-21 120-48 0 0,4-28 36 0 0,-1-1 1 0 0,-3-42-1 0 0,0 37 6 0 0,4-39-1 0 0,3-13-19 0 0,-6 54-8 0 0,2 0 0 0 0,7-34 0 0 0,-8 60-14 0 0,0-1 0 0 0,0 1 0 0 0,1 0 0 0 0,0 0 0 0 0,0 0 0 0 0,1 0 0 0 0,0 1 0 0 0,0-1 0 0 0,0 1 0 0 0,1 0 0 0 0,0 0 0 0 0,0 1 0 0 0,1-1 0 0 0,0 1 0 0 0,0 0 0 0 0,0 1 0 0 0,0 0 0 0 0,1-1 0 0 0,-1 2 0 0 0,1-1 0 0 0,9-2 0 0 0,20-9 0 0 0,3-1 0 0 0,0 1 0 0 0,1 2 0 0 0,43-8 0 0 0,122-1-31 0 0,-104 15 9 0 0,47-1 8 0 0,-24 3 17 0 0,-40 2-3 0 0,62-7 0 0 0,41-16 0 0 0,-135 22 0 0 0,84 3 0 0 0,-73 1 0 0 0,0-2 0 0 0,107-19 0 0 0,-20 2 0 0 0,-96 17 0 0 0,0 2 0 0 0,0 2 0 0 0,57 10 0 0 0,-81-7 0 0 0,37 12 0 0 0,-42-9 0 0 0,0-2 0 0 0,40 5 0 0 0,667 69 0 0 0,-687-75 0 0 0,63 0 0 0 0,11 0 0 0 0,-100-3 0 0 0,1 1 0 0 0,-1 1 0 0 0,1 1 0 0 0,18 7 0 0 0,8 5 0 0 0,-7-3 0 0 0,-1 1 0 0 0,59 33 0 0 0,-88-42-2 0 0,-2 0 0 0 0,1 1 0 0 0,-1 0 0 0 0,1 0 0 0 0,-2 1-1 0 0,1-1 1 0 0,-1 1 0 0 0,-1 1 0 0 0,1-1 0 0 0,-1 1 0 0 0,-1 0 0 0 0,0 0 0 0 0,0 0 0 0 0,3 12-1 0 0,3 16-7 0 0,-2 0-1 0 0,6 51 0 0 0,-14-85 11 0 0,8 91-21 0 0,-4 1-1 0 0,-16 186 1 0 0,9-244 8 0 0,-2-1-1 0 0,-1 0 1 0 0,-2 0 0 0 0,-13 37-1 0 0,5-36-129 0 0,-2-1 0 0 0,-1-1 0 0 0,-40 56-1 0 0,-18 30-656 0 0,21-1-2006 0 0,27-36-4914 0 0,10-23-186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1DB06-BB01-E2E8-E7F2-312627394D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0FCBC4-9A37-0CB6-918D-6A341648E3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6C840F-CE12-21D8-26A4-5CB1CB5FF117}"/>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D3823C8-71DF-265B-AB14-651D5158D7BE}"/>
              </a:ext>
            </a:extLst>
          </p:cNvPr>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566621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94485-AF01-4963-4331-64C5DB7C0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4ACFBD-9CB9-D6BE-A065-A6A2C7AD16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AEF3C-C985-B446-5F9C-BB68F234A22F}"/>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373EDAA-63E7-525E-7175-8DFBB9D2A3DB}"/>
              </a:ext>
            </a:extLst>
          </p:cNvPr>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609113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1E1F9-2124-874F-1361-60F75BF5C4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C121CE-32F7-7526-4CD7-AD2CA33A73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992739-C4C6-CA78-F7CA-5A9B75482AA9}"/>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352AE6D-DBA2-24FA-7BBE-6C281A06B82A}"/>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254371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20C62-754A-CC6F-68A9-F89A196555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0F5439-01B9-2DD8-5B0C-99E8EFD40F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DD4DD6-EED9-792B-02C0-77FD7FD1B9E8}"/>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E0993AC-E09F-AC21-5B25-5E73BC263006}"/>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911515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8A531-0861-449B-024F-1B449BA0C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78E6F0-F8DF-40D2-9536-0E805234D6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A0A206-3F9E-4256-3F9E-C42E2B94AF0C}"/>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E27AE66-6418-7404-793F-080FFA9F7025}"/>
              </a:ext>
            </a:extLst>
          </p:cNvPr>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107506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D11D0-50A2-67EB-F6DE-097DA5B689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54590C-8450-DA4A-6565-F2CBB0677B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49EE1-563D-BB1C-B480-EA31AF94FB0A}"/>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344D62F-F271-9133-27ED-535EA228800A}"/>
              </a:ext>
            </a:extLst>
          </p:cNvPr>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655382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58702-D556-CC46-3325-D22EB96647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80813-0FFC-2C0A-DDF0-A4A92F1F58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283F64-F2FF-34AB-3C72-4BD251800C7F}"/>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1916450-DA10-FE50-A8CF-1B1C899DC8DE}"/>
              </a:ext>
            </a:extLst>
          </p:cNvPr>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949988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ADD13-7EFA-C4C1-8F36-72DB425C9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5CED1-5996-592B-C184-37990E94D7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A24C72-38F0-1D6A-94F4-D963D21C79FE}"/>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C4BAE51-D343-9157-29AE-1C3A34845253}"/>
              </a:ext>
            </a:extLst>
          </p:cNvPr>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284341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35C68-86EB-9861-FB7B-B1E965E8D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D936C-7282-D579-FD3D-44D3362A6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7A1569-1EC9-3FFA-B003-922A903EDAA8}"/>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04BD0D8-D7F6-9D62-F414-EB57FAAB3639}"/>
              </a:ext>
            </a:extLst>
          </p:cNvPr>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3621528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487C4-39F8-E710-8359-D39E8D298B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A1B59-B7FF-16A7-BBA3-F14C705732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D3ECD9-BC17-CB57-A631-A62E42237A40}"/>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0507321-E3C3-7389-3AEB-EF03F618169C}"/>
              </a:ext>
            </a:extLst>
          </p:cNvPr>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2466570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B6BEA-E04E-9DA2-4FAD-F23EABC09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E9771-7D96-4D05-BB47-5BC36F664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A48759-EF52-F72E-6A8A-42D5AD47FF74}"/>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ACD29AC-5610-E866-7E15-6D11A00C8448}"/>
              </a:ext>
            </a:extLst>
          </p:cNvPr>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2818716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B4DD4-E477-1ADC-EAF7-2A7F8842B9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2208A1-748E-0744-4649-843885EF68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7FBFB4-7DB0-8832-C41F-0E4EF16A5213}"/>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A0870C8-090B-61A9-A551-AD5D5E6AFACF}"/>
              </a:ext>
            </a:extLst>
          </p:cNvPr>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27387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7A915-1723-8722-C409-EDB58F2671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C5F916-714F-1E6C-3AF5-3D2753082F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D41E7A-E9B1-D17B-8DC2-16327B47CA40}"/>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A4BD939-66A9-0DB1-36E4-A3A9643BF309}"/>
              </a:ext>
            </a:extLst>
          </p:cNvPr>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369849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835462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325D0-7753-9397-06FB-9D826E53D2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8B90F-A990-902C-2063-875BB53D90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65AFAF-EE2C-274F-D298-E2595EB2A86C}"/>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87CFCB7-564C-814E-94D3-EA061BDB1510}"/>
              </a:ext>
            </a:extLst>
          </p:cNvPr>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400792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62398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11/6/2024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11/6/2024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11/6/2024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11/6/2024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11/6/2024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11/6/2024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11/6/2024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11/6/2024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11/6/2024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11/6/2024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11/6/2024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11/6/2024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3" Type="http://schemas.openxmlformats.org/officeDocument/2006/relationships/image" Target="../media/image109.png"/><Relationship Id="rId18" Type="http://schemas.openxmlformats.org/officeDocument/2006/relationships/customXml" Target="../ink/ink107.xml"/><Relationship Id="rId26" Type="http://schemas.openxmlformats.org/officeDocument/2006/relationships/customXml" Target="../ink/ink111.xml"/><Relationship Id="rId3" Type="http://schemas.openxmlformats.org/officeDocument/2006/relationships/image" Target="../media/image3.png"/><Relationship Id="rId21" Type="http://schemas.openxmlformats.org/officeDocument/2006/relationships/image" Target="../media/image113.png"/><Relationship Id="rId34" Type="http://schemas.openxmlformats.org/officeDocument/2006/relationships/customXml" Target="../ink/ink115.xml"/><Relationship Id="rId7" Type="http://schemas.openxmlformats.org/officeDocument/2006/relationships/image" Target="../media/image106.png"/><Relationship Id="rId12" Type="http://schemas.openxmlformats.org/officeDocument/2006/relationships/customXml" Target="../ink/ink104.xml"/><Relationship Id="rId17" Type="http://schemas.openxmlformats.org/officeDocument/2006/relationships/image" Target="../media/image111.png"/><Relationship Id="rId25" Type="http://schemas.openxmlformats.org/officeDocument/2006/relationships/image" Target="../media/image115.png"/><Relationship Id="rId33" Type="http://schemas.openxmlformats.org/officeDocument/2006/relationships/image" Target="../media/image119.png"/><Relationship Id="rId2" Type="http://schemas.openxmlformats.org/officeDocument/2006/relationships/notesSlide" Target="../notesSlides/notesSlide10.xml"/><Relationship Id="rId16" Type="http://schemas.openxmlformats.org/officeDocument/2006/relationships/customXml" Target="../ink/ink106.xml"/><Relationship Id="rId20" Type="http://schemas.openxmlformats.org/officeDocument/2006/relationships/customXml" Target="../ink/ink108.xml"/><Relationship Id="rId29" Type="http://schemas.openxmlformats.org/officeDocument/2006/relationships/image" Target="../media/image117.png"/><Relationship Id="rId1" Type="http://schemas.openxmlformats.org/officeDocument/2006/relationships/slideLayout" Target="../slideLayouts/slideLayout1.xml"/><Relationship Id="rId6" Type="http://schemas.openxmlformats.org/officeDocument/2006/relationships/customXml" Target="../ink/ink101.xml"/><Relationship Id="rId11" Type="http://schemas.openxmlformats.org/officeDocument/2006/relationships/image" Target="../media/image108.png"/><Relationship Id="rId24" Type="http://schemas.openxmlformats.org/officeDocument/2006/relationships/customXml" Target="../ink/ink110.xml"/><Relationship Id="rId32" Type="http://schemas.openxmlformats.org/officeDocument/2006/relationships/customXml" Target="../ink/ink114.xml"/><Relationship Id="rId5" Type="http://schemas.openxmlformats.org/officeDocument/2006/relationships/image" Target="../media/image105.png"/><Relationship Id="rId15" Type="http://schemas.openxmlformats.org/officeDocument/2006/relationships/image" Target="../media/image110.png"/><Relationship Id="rId23" Type="http://schemas.openxmlformats.org/officeDocument/2006/relationships/image" Target="../media/image114.png"/><Relationship Id="rId28" Type="http://schemas.openxmlformats.org/officeDocument/2006/relationships/customXml" Target="../ink/ink112.xml"/><Relationship Id="rId10" Type="http://schemas.openxmlformats.org/officeDocument/2006/relationships/customXml" Target="../ink/ink103.xml"/><Relationship Id="rId19" Type="http://schemas.openxmlformats.org/officeDocument/2006/relationships/image" Target="../media/image112.png"/><Relationship Id="rId31" Type="http://schemas.openxmlformats.org/officeDocument/2006/relationships/image" Target="../media/image118.png"/><Relationship Id="rId4" Type="http://schemas.openxmlformats.org/officeDocument/2006/relationships/customXml" Target="../ink/ink100.xml"/><Relationship Id="rId9" Type="http://schemas.openxmlformats.org/officeDocument/2006/relationships/image" Target="../media/image107.png"/><Relationship Id="rId14" Type="http://schemas.openxmlformats.org/officeDocument/2006/relationships/customXml" Target="../ink/ink105.xml"/><Relationship Id="rId22" Type="http://schemas.openxmlformats.org/officeDocument/2006/relationships/customXml" Target="../ink/ink109.xml"/><Relationship Id="rId27" Type="http://schemas.openxmlformats.org/officeDocument/2006/relationships/image" Target="../media/image116.png"/><Relationship Id="rId30" Type="http://schemas.openxmlformats.org/officeDocument/2006/relationships/customXml" Target="../ink/ink113.xml"/><Relationship Id="rId35" Type="http://schemas.openxmlformats.org/officeDocument/2006/relationships/image" Target="../media/image120.png"/><Relationship Id="rId8" Type="http://schemas.openxmlformats.org/officeDocument/2006/relationships/customXml" Target="../ink/ink102.xml"/></Relationships>
</file>

<file path=ppt/slides/_rels/slide11.xml.rels><?xml version="1.0" encoding="UTF-8" standalone="yes"?>
<Relationships xmlns="http://schemas.openxmlformats.org/package/2006/relationships"><Relationship Id="rId8" Type="http://schemas.openxmlformats.org/officeDocument/2006/relationships/customXml" Target="../ink/ink118.xml"/><Relationship Id="rId3" Type="http://schemas.openxmlformats.org/officeDocument/2006/relationships/image" Target="../media/image3.png"/><Relationship Id="rId7" Type="http://schemas.openxmlformats.org/officeDocument/2006/relationships/image" Target="../media/image12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17.xml"/><Relationship Id="rId11" Type="http://schemas.openxmlformats.org/officeDocument/2006/relationships/image" Target="../media/image124.png"/><Relationship Id="rId5" Type="http://schemas.openxmlformats.org/officeDocument/2006/relationships/image" Target="../media/image121.png"/><Relationship Id="rId10" Type="http://schemas.openxmlformats.org/officeDocument/2006/relationships/customXml" Target="../ink/ink119.xml"/><Relationship Id="rId4" Type="http://schemas.openxmlformats.org/officeDocument/2006/relationships/customXml" Target="../ink/ink116.xml"/><Relationship Id="rId9" Type="http://schemas.openxmlformats.org/officeDocument/2006/relationships/image" Target="../media/image123.png"/></Relationships>
</file>

<file path=ppt/slides/_rels/slide12.xml.rels><?xml version="1.0" encoding="UTF-8" standalone="yes"?>
<Relationships xmlns="http://schemas.openxmlformats.org/package/2006/relationships"><Relationship Id="rId8" Type="http://schemas.openxmlformats.org/officeDocument/2006/relationships/customXml" Target="../ink/ink122.xml"/><Relationship Id="rId13" Type="http://schemas.openxmlformats.org/officeDocument/2006/relationships/image" Target="../media/image129.png"/><Relationship Id="rId3" Type="http://schemas.openxmlformats.org/officeDocument/2006/relationships/image" Target="../media/image3.png"/><Relationship Id="rId7" Type="http://schemas.openxmlformats.org/officeDocument/2006/relationships/image" Target="../media/image126.png"/><Relationship Id="rId12" Type="http://schemas.openxmlformats.org/officeDocument/2006/relationships/customXml" Target="../ink/ink124.xml"/><Relationship Id="rId17" Type="http://schemas.openxmlformats.org/officeDocument/2006/relationships/image" Target="../media/image131.png"/><Relationship Id="rId2" Type="http://schemas.openxmlformats.org/officeDocument/2006/relationships/notesSlide" Target="../notesSlides/notesSlide12.xml"/><Relationship Id="rId16" Type="http://schemas.openxmlformats.org/officeDocument/2006/relationships/customXml" Target="../ink/ink126.xml"/><Relationship Id="rId1" Type="http://schemas.openxmlformats.org/officeDocument/2006/relationships/slideLayout" Target="../slideLayouts/slideLayout1.xml"/><Relationship Id="rId6" Type="http://schemas.openxmlformats.org/officeDocument/2006/relationships/customXml" Target="../ink/ink121.xml"/><Relationship Id="rId11" Type="http://schemas.openxmlformats.org/officeDocument/2006/relationships/image" Target="../media/image128.png"/><Relationship Id="rId5" Type="http://schemas.openxmlformats.org/officeDocument/2006/relationships/image" Target="../media/image125.png"/><Relationship Id="rId15" Type="http://schemas.openxmlformats.org/officeDocument/2006/relationships/image" Target="../media/image130.png"/><Relationship Id="rId10" Type="http://schemas.openxmlformats.org/officeDocument/2006/relationships/customXml" Target="../ink/ink123.xml"/><Relationship Id="rId4" Type="http://schemas.openxmlformats.org/officeDocument/2006/relationships/customXml" Target="../ink/ink120.xml"/><Relationship Id="rId9" Type="http://schemas.openxmlformats.org/officeDocument/2006/relationships/image" Target="../media/image127.png"/><Relationship Id="rId14" Type="http://schemas.openxmlformats.org/officeDocument/2006/relationships/customXml" Target="../ink/ink125.xml"/></Relationships>
</file>

<file path=ppt/slides/_rels/slide13.xml.rels><?xml version="1.0" encoding="UTF-8" standalone="yes"?>
<Relationships xmlns="http://schemas.openxmlformats.org/package/2006/relationships"><Relationship Id="rId8" Type="http://schemas.openxmlformats.org/officeDocument/2006/relationships/customXml" Target="../ink/ink129.xml"/><Relationship Id="rId13" Type="http://schemas.openxmlformats.org/officeDocument/2006/relationships/image" Target="../media/image136.png"/><Relationship Id="rId18" Type="http://schemas.openxmlformats.org/officeDocument/2006/relationships/customXml" Target="../ink/ink134.xml"/><Relationship Id="rId26" Type="http://schemas.openxmlformats.org/officeDocument/2006/relationships/customXml" Target="../ink/ink138.xml"/><Relationship Id="rId3" Type="http://schemas.openxmlformats.org/officeDocument/2006/relationships/image" Target="../media/image3.png"/><Relationship Id="rId21" Type="http://schemas.openxmlformats.org/officeDocument/2006/relationships/image" Target="../media/image140.png"/><Relationship Id="rId7" Type="http://schemas.openxmlformats.org/officeDocument/2006/relationships/image" Target="../media/image133.png"/><Relationship Id="rId12" Type="http://schemas.openxmlformats.org/officeDocument/2006/relationships/customXml" Target="../ink/ink131.xml"/><Relationship Id="rId17" Type="http://schemas.openxmlformats.org/officeDocument/2006/relationships/image" Target="../media/image138.png"/><Relationship Id="rId25" Type="http://schemas.openxmlformats.org/officeDocument/2006/relationships/image" Target="../media/image142.png"/><Relationship Id="rId2" Type="http://schemas.openxmlformats.org/officeDocument/2006/relationships/notesSlide" Target="../notesSlides/notesSlide13.xml"/><Relationship Id="rId16" Type="http://schemas.openxmlformats.org/officeDocument/2006/relationships/customXml" Target="../ink/ink133.xml"/><Relationship Id="rId20" Type="http://schemas.openxmlformats.org/officeDocument/2006/relationships/customXml" Target="../ink/ink135.xml"/><Relationship Id="rId1" Type="http://schemas.openxmlformats.org/officeDocument/2006/relationships/slideLayout" Target="../slideLayouts/slideLayout1.xml"/><Relationship Id="rId6" Type="http://schemas.openxmlformats.org/officeDocument/2006/relationships/customXml" Target="../ink/ink128.xml"/><Relationship Id="rId11" Type="http://schemas.openxmlformats.org/officeDocument/2006/relationships/image" Target="../media/image135.png"/><Relationship Id="rId24" Type="http://schemas.openxmlformats.org/officeDocument/2006/relationships/customXml" Target="../ink/ink137.xml"/><Relationship Id="rId5" Type="http://schemas.openxmlformats.org/officeDocument/2006/relationships/image" Target="../media/image132.png"/><Relationship Id="rId15" Type="http://schemas.openxmlformats.org/officeDocument/2006/relationships/image" Target="../media/image137.png"/><Relationship Id="rId23" Type="http://schemas.openxmlformats.org/officeDocument/2006/relationships/image" Target="../media/image141.png"/><Relationship Id="rId10" Type="http://schemas.openxmlformats.org/officeDocument/2006/relationships/customXml" Target="../ink/ink130.xml"/><Relationship Id="rId19" Type="http://schemas.openxmlformats.org/officeDocument/2006/relationships/image" Target="../media/image139.png"/><Relationship Id="rId4" Type="http://schemas.openxmlformats.org/officeDocument/2006/relationships/customXml" Target="../ink/ink127.xml"/><Relationship Id="rId9" Type="http://schemas.openxmlformats.org/officeDocument/2006/relationships/image" Target="../media/image134.png"/><Relationship Id="rId14" Type="http://schemas.openxmlformats.org/officeDocument/2006/relationships/customXml" Target="../ink/ink132.xml"/><Relationship Id="rId22" Type="http://schemas.openxmlformats.org/officeDocument/2006/relationships/customXml" Target="../ink/ink136.xml"/><Relationship Id="rId27" Type="http://schemas.openxmlformats.org/officeDocument/2006/relationships/image" Target="../media/image143.png"/></Relationships>
</file>

<file path=ppt/slides/_rels/slide14.xml.rels><?xml version="1.0" encoding="UTF-8" standalone="yes"?>
<Relationships xmlns="http://schemas.openxmlformats.org/package/2006/relationships"><Relationship Id="rId8" Type="http://schemas.openxmlformats.org/officeDocument/2006/relationships/customXml" Target="../ink/ink141.xml"/><Relationship Id="rId13" Type="http://schemas.openxmlformats.org/officeDocument/2006/relationships/image" Target="../media/image148.png"/><Relationship Id="rId18" Type="http://schemas.openxmlformats.org/officeDocument/2006/relationships/customXml" Target="../ink/ink146.xml"/><Relationship Id="rId3" Type="http://schemas.openxmlformats.org/officeDocument/2006/relationships/image" Target="../media/image3.png"/><Relationship Id="rId21" Type="http://schemas.openxmlformats.org/officeDocument/2006/relationships/image" Target="../media/image152.png"/><Relationship Id="rId7" Type="http://schemas.openxmlformats.org/officeDocument/2006/relationships/image" Target="../media/image145.png"/><Relationship Id="rId12" Type="http://schemas.openxmlformats.org/officeDocument/2006/relationships/customXml" Target="../ink/ink143.xml"/><Relationship Id="rId17" Type="http://schemas.openxmlformats.org/officeDocument/2006/relationships/image" Target="../media/image150.png"/><Relationship Id="rId2" Type="http://schemas.openxmlformats.org/officeDocument/2006/relationships/notesSlide" Target="../notesSlides/notesSlide14.xml"/><Relationship Id="rId16" Type="http://schemas.openxmlformats.org/officeDocument/2006/relationships/customXml" Target="../ink/ink145.xml"/><Relationship Id="rId20" Type="http://schemas.openxmlformats.org/officeDocument/2006/relationships/customXml" Target="../ink/ink147.xml"/><Relationship Id="rId1" Type="http://schemas.openxmlformats.org/officeDocument/2006/relationships/slideLayout" Target="../slideLayouts/slideLayout1.xml"/><Relationship Id="rId6" Type="http://schemas.openxmlformats.org/officeDocument/2006/relationships/customXml" Target="../ink/ink140.xml"/><Relationship Id="rId11" Type="http://schemas.openxmlformats.org/officeDocument/2006/relationships/image" Target="../media/image147.png"/><Relationship Id="rId5" Type="http://schemas.openxmlformats.org/officeDocument/2006/relationships/image" Target="../media/image144.png"/><Relationship Id="rId15" Type="http://schemas.openxmlformats.org/officeDocument/2006/relationships/image" Target="../media/image149.png"/><Relationship Id="rId10" Type="http://schemas.openxmlformats.org/officeDocument/2006/relationships/customXml" Target="../ink/ink142.xml"/><Relationship Id="rId19" Type="http://schemas.openxmlformats.org/officeDocument/2006/relationships/image" Target="../media/image151.png"/><Relationship Id="rId4" Type="http://schemas.openxmlformats.org/officeDocument/2006/relationships/customXml" Target="../ink/ink139.xml"/><Relationship Id="rId9" Type="http://schemas.openxmlformats.org/officeDocument/2006/relationships/image" Target="../media/image146.png"/><Relationship Id="rId14" Type="http://schemas.openxmlformats.org/officeDocument/2006/relationships/customXml" Target="../ink/ink144.xml"/></Relationships>
</file>

<file path=ppt/slides/_rels/slide15.xml.rels><?xml version="1.0" encoding="UTF-8" standalone="yes"?>
<Relationships xmlns="http://schemas.openxmlformats.org/package/2006/relationships"><Relationship Id="rId8" Type="http://schemas.openxmlformats.org/officeDocument/2006/relationships/customXml" Target="../ink/ink150.xml"/><Relationship Id="rId13" Type="http://schemas.openxmlformats.org/officeDocument/2006/relationships/image" Target="../media/image157.png"/><Relationship Id="rId18" Type="http://schemas.openxmlformats.org/officeDocument/2006/relationships/customXml" Target="../ink/ink155.xml"/><Relationship Id="rId26" Type="http://schemas.openxmlformats.org/officeDocument/2006/relationships/customXml" Target="../ink/ink159.xml"/><Relationship Id="rId3" Type="http://schemas.openxmlformats.org/officeDocument/2006/relationships/image" Target="../media/image3.png"/><Relationship Id="rId21" Type="http://schemas.openxmlformats.org/officeDocument/2006/relationships/image" Target="../media/image161.png"/><Relationship Id="rId7" Type="http://schemas.openxmlformats.org/officeDocument/2006/relationships/image" Target="../media/image154.png"/><Relationship Id="rId12" Type="http://schemas.openxmlformats.org/officeDocument/2006/relationships/customXml" Target="../ink/ink152.xml"/><Relationship Id="rId17" Type="http://schemas.openxmlformats.org/officeDocument/2006/relationships/image" Target="../media/image159.png"/><Relationship Id="rId25" Type="http://schemas.openxmlformats.org/officeDocument/2006/relationships/image" Target="../media/image163.png"/><Relationship Id="rId2" Type="http://schemas.openxmlformats.org/officeDocument/2006/relationships/notesSlide" Target="../notesSlides/notesSlide15.xml"/><Relationship Id="rId16" Type="http://schemas.openxmlformats.org/officeDocument/2006/relationships/customXml" Target="../ink/ink154.xml"/><Relationship Id="rId20" Type="http://schemas.openxmlformats.org/officeDocument/2006/relationships/customXml" Target="../ink/ink156.xml"/><Relationship Id="rId29" Type="http://schemas.openxmlformats.org/officeDocument/2006/relationships/image" Target="../media/image165.png"/><Relationship Id="rId1" Type="http://schemas.openxmlformats.org/officeDocument/2006/relationships/slideLayout" Target="../slideLayouts/slideLayout1.xml"/><Relationship Id="rId6" Type="http://schemas.openxmlformats.org/officeDocument/2006/relationships/customXml" Target="../ink/ink149.xml"/><Relationship Id="rId11" Type="http://schemas.openxmlformats.org/officeDocument/2006/relationships/image" Target="../media/image156.png"/><Relationship Id="rId24" Type="http://schemas.openxmlformats.org/officeDocument/2006/relationships/customXml" Target="../ink/ink158.xml"/><Relationship Id="rId5" Type="http://schemas.openxmlformats.org/officeDocument/2006/relationships/image" Target="../media/image153.png"/><Relationship Id="rId15" Type="http://schemas.openxmlformats.org/officeDocument/2006/relationships/image" Target="../media/image158.png"/><Relationship Id="rId23" Type="http://schemas.openxmlformats.org/officeDocument/2006/relationships/image" Target="../media/image162.png"/><Relationship Id="rId28" Type="http://schemas.openxmlformats.org/officeDocument/2006/relationships/customXml" Target="../ink/ink160.xml"/><Relationship Id="rId10" Type="http://schemas.openxmlformats.org/officeDocument/2006/relationships/customXml" Target="../ink/ink151.xml"/><Relationship Id="rId19" Type="http://schemas.openxmlformats.org/officeDocument/2006/relationships/image" Target="../media/image160.png"/><Relationship Id="rId31" Type="http://schemas.openxmlformats.org/officeDocument/2006/relationships/image" Target="../media/image166.png"/><Relationship Id="rId4" Type="http://schemas.openxmlformats.org/officeDocument/2006/relationships/customXml" Target="../ink/ink148.xml"/><Relationship Id="rId9" Type="http://schemas.openxmlformats.org/officeDocument/2006/relationships/image" Target="../media/image155.png"/><Relationship Id="rId14" Type="http://schemas.openxmlformats.org/officeDocument/2006/relationships/customXml" Target="../ink/ink153.xml"/><Relationship Id="rId22" Type="http://schemas.openxmlformats.org/officeDocument/2006/relationships/customXml" Target="../ink/ink157.xml"/><Relationship Id="rId27" Type="http://schemas.openxmlformats.org/officeDocument/2006/relationships/image" Target="../media/image164.png"/><Relationship Id="rId30" Type="http://schemas.openxmlformats.org/officeDocument/2006/relationships/customXml" Target="../ink/ink16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customXml" Target="../ink/ink164.xml"/><Relationship Id="rId3" Type="http://schemas.openxmlformats.org/officeDocument/2006/relationships/image" Target="../media/image3.png"/><Relationship Id="rId7" Type="http://schemas.openxmlformats.org/officeDocument/2006/relationships/image" Target="../media/image16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163.xml"/><Relationship Id="rId5" Type="http://schemas.openxmlformats.org/officeDocument/2006/relationships/image" Target="../media/image167.png"/><Relationship Id="rId4" Type="http://schemas.openxmlformats.org/officeDocument/2006/relationships/customXml" Target="../ink/ink162.xml"/><Relationship Id="rId9" Type="http://schemas.openxmlformats.org/officeDocument/2006/relationships/image" Target="../media/image169.png"/></Relationships>
</file>

<file path=ppt/slides/_rels/slide18.xml.rels><?xml version="1.0" encoding="UTF-8" standalone="yes"?>
<Relationships xmlns="http://schemas.openxmlformats.org/package/2006/relationships"><Relationship Id="rId8" Type="http://schemas.openxmlformats.org/officeDocument/2006/relationships/customXml" Target="../ink/ink167.xml"/><Relationship Id="rId3" Type="http://schemas.openxmlformats.org/officeDocument/2006/relationships/image" Target="../media/image3.png"/><Relationship Id="rId7" Type="http://schemas.openxmlformats.org/officeDocument/2006/relationships/image" Target="../media/image17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166.xml"/><Relationship Id="rId11" Type="http://schemas.openxmlformats.org/officeDocument/2006/relationships/image" Target="../media/image173.png"/><Relationship Id="rId5" Type="http://schemas.openxmlformats.org/officeDocument/2006/relationships/image" Target="../media/image170.png"/><Relationship Id="rId10" Type="http://schemas.openxmlformats.org/officeDocument/2006/relationships/customXml" Target="../ink/ink168.xml"/><Relationship Id="rId4" Type="http://schemas.openxmlformats.org/officeDocument/2006/relationships/customXml" Target="../ink/ink165.xml"/><Relationship Id="rId9" Type="http://schemas.openxmlformats.org/officeDocument/2006/relationships/image" Target="../media/image172.png"/></Relationships>
</file>

<file path=ppt/slides/_rels/slide19.xml.rels><?xml version="1.0" encoding="UTF-8" standalone="yes"?>
<Relationships xmlns="http://schemas.openxmlformats.org/package/2006/relationships"><Relationship Id="rId8" Type="http://schemas.openxmlformats.org/officeDocument/2006/relationships/customXml" Target="../ink/ink171.xml"/><Relationship Id="rId3" Type="http://schemas.openxmlformats.org/officeDocument/2006/relationships/image" Target="../media/image3.png"/><Relationship Id="rId7" Type="http://schemas.openxmlformats.org/officeDocument/2006/relationships/image" Target="../media/image17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170.xml"/><Relationship Id="rId5" Type="http://schemas.openxmlformats.org/officeDocument/2006/relationships/image" Target="../media/image174.png"/><Relationship Id="rId4" Type="http://schemas.openxmlformats.org/officeDocument/2006/relationships/customXml" Target="../ink/ink169.xml"/><Relationship Id="rId9" Type="http://schemas.openxmlformats.org/officeDocument/2006/relationships/image" Target="../media/image17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customXml" Target="../ink/ink174.xml"/><Relationship Id="rId13" Type="http://schemas.openxmlformats.org/officeDocument/2006/relationships/image" Target="../media/image181.png"/><Relationship Id="rId18" Type="http://schemas.openxmlformats.org/officeDocument/2006/relationships/customXml" Target="../ink/ink179.xml"/><Relationship Id="rId3" Type="http://schemas.openxmlformats.org/officeDocument/2006/relationships/image" Target="../media/image3.png"/><Relationship Id="rId21" Type="http://schemas.openxmlformats.org/officeDocument/2006/relationships/image" Target="../media/image185.png"/><Relationship Id="rId7" Type="http://schemas.openxmlformats.org/officeDocument/2006/relationships/image" Target="../media/image178.png"/><Relationship Id="rId12" Type="http://schemas.openxmlformats.org/officeDocument/2006/relationships/customXml" Target="../ink/ink176.xml"/><Relationship Id="rId17" Type="http://schemas.openxmlformats.org/officeDocument/2006/relationships/image" Target="../media/image183.png"/><Relationship Id="rId2" Type="http://schemas.openxmlformats.org/officeDocument/2006/relationships/notesSlide" Target="../notesSlides/notesSlide20.xml"/><Relationship Id="rId16" Type="http://schemas.openxmlformats.org/officeDocument/2006/relationships/customXml" Target="../ink/ink178.xml"/><Relationship Id="rId20" Type="http://schemas.openxmlformats.org/officeDocument/2006/relationships/customXml" Target="../ink/ink180.xml"/><Relationship Id="rId1" Type="http://schemas.openxmlformats.org/officeDocument/2006/relationships/slideLayout" Target="../slideLayouts/slideLayout1.xml"/><Relationship Id="rId6" Type="http://schemas.openxmlformats.org/officeDocument/2006/relationships/customXml" Target="../ink/ink173.xml"/><Relationship Id="rId11" Type="http://schemas.openxmlformats.org/officeDocument/2006/relationships/image" Target="../media/image180.png"/><Relationship Id="rId5" Type="http://schemas.openxmlformats.org/officeDocument/2006/relationships/image" Target="../media/image177.png"/><Relationship Id="rId15" Type="http://schemas.openxmlformats.org/officeDocument/2006/relationships/image" Target="../media/image182.png"/><Relationship Id="rId23" Type="http://schemas.openxmlformats.org/officeDocument/2006/relationships/image" Target="../media/image186.png"/><Relationship Id="rId10" Type="http://schemas.openxmlformats.org/officeDocument/2006/relationships/customXml" Target="../ink/ink175.xml"/><Relationship Id="rId19" Type="http://schemas.openxmlformats.org/officeDocument/2006/relationships/image" Target="../media/image184.png"/><Relationship Id="rId4" Type="http://schemas.openxmlformats.org/officeDocument/2006/relationships/customXml" Target="../ink/ink172.xml"/><Relationship Id="rId9" Type="http://schemas.openxmlformats.org/officeDocument/2006/relationships/image" Target="../media/image179.png"/><Relationship Id="rId14" Type="http://schemas.openxmlformats.org/officeDocument/2006/relationships/customXml" Target="../ink/ink177.xml"/><Relationship Id="rId22" Type="http://schemas.openxmlformats.org/officeDocument/2006/relationships/customXml" Target="../ink/ink18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18" Type="http://schemas.openxmlformats.org/officeDocument/2006/relationships/customXml" Target="../ink/ink8.xm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customXml" Target="../ink/ink7.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4.xml"/><Relationship Id="rId19" Type="http://schemas.openxmlformats.org/officeDocument/2006/relationships/image" Target="../media/image13.png"/><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10.xml"/><Relationship Id="rId5" Type="http://schemas.openxmlformats.org/officeDocument/2006/relationships/image" Target="../media/image14.png"/><Relationship Id="rId4" Type="http://schemas.openxmlformats.org/officeDocument/2006/relationships/customXml" Target="../ink/ink9.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73.png"/><Relationship Id="rId21" Type="http://schemas.openxmlformats.org/officeDocument/2006/relationships/image" Target="../media/image25.png"/><Relationship Id="rId42" Type="http://schemas.openxmlformats.org/officeDocument/2006/relationships/customXml" Target="../ink/ink31.xml"/><Relationship Id="rId63" Type="http://schemas.openxmlformats.org/officeDocument/2006/relationships/image" Target="../media/image46.png"/><Relationship Id="rId84" Type="http://schemas.openxmlformats.org/officeDocument/2006/relationships/customXml" Target="../ink/ink52.xml"/><Relationship Id="rId138" Type="http://schemas.openxmlformats.org/officeDocument/2006/relationships/customXml" Target="../ink/ink79.xml"/><Relationship Id="rId159" Type="http://schemas.openxmlformats.org/officeDocument/2006/relationships/image" Target="../media/image94.png"/><Relationship Id="rId170" Type="http://schemas.openxmlformats.org/officeDocument/2006/relationships/customXml" Target="../ink/ink95.xml"/><Relationship Id="rId107" Type="http://schemas.openxmlformats.org/officeDocument/2006/relationships/image" Target="../media/image68.png"/><Relationship Id="rId11" Type="http://schemas.openxmlformats.org/officeDocument/2006/relationships/image" Target="../media/image20.png"/><Relationship Id="rId32" Type="http://schemas.openxmlformats.org/officeDocument/2006/relationships/customXml" Target="../ink/ink26.xml"/><Relationship Id="rId53" Type="http://schemas.openxmlformats.org/officeDocument/2006/relationships/image" Target="../media/image41.png"/><Relationship Id="rId74" Type="http://schemas.openxmlformats.org/officeDocument/2006/relationships/customXml" Target="../ink/ink47.xml"/><Relationship Id="rId128" Type="http://schemas.openxmlformats.org/officeDocument/2006/relationships/customXml" Target="../ink/ink74.xml"/><Relationship Id="rId149" Type="http://schemas.openxmlformats.org/officeDocument/2006/relationships/image" Target="../media/image89.png"/><Relationship Id="rId5" Type="http://schemas.openxmlformats.org/officeDocument/2006/relationships/image" Target="../media/image17.png"/><Relationship Id="rId95" Type="http://schemas.openxmlformats.org/officeDocument/2006/relationships/image" Target="../media/image62.png"/><Relationship Id="rId160" Type="http://schemas.openxmlformats.org/officeDocument/2006/relationships/customXml" Target="../ink/ink90.xml"/><Relationship Id="rId22" Type="http://schemas.openxmlformats.org/officeDocument/2006/relationships/customXml" Target="../ink/ink21.xml"/><Relationship Id="rId43" Type="http://schemas.openxmlformats.org/officeDocument/2006/relationships/image" Target="../media/image36.png"/><Relationship Id="rId64" Type="http://schemas.openxmlformats.org/officeDocument/2006/relationships/customXml" Target="../ink/ink42.xml"/><Relationship Id="rId118" Type="http://schemas.openxmlformats.org/officeDocument/2006/relationships/customXml" Target="../ink/ink69.xml"/><Relationship Id="rId139" Type="http://schemas.openxmlformats.org/officeDocument/2006/relationships/image" Target="../media/image84.png"/><Relationship Id="rId85" Type="http://schemas.openxmlformats.org/officeDocument/2006/relationships/image" Target="../media/image57.png"/><Relationship Id="rId150" Type="http://schemas.openxmlformats.org/officeDocument/2006/relationships/customXml" Target="../ink/ink85.xml"/><Relationship Id="rId171" Type="http://schemas.openxmlformats.org/officeDocument/2006/relationships/image" Target="../media/image100.png"/><Relationship Id="rId12" Type="http://schemas.openxmlformats.org/officeDocument/2006/relationships/customXml" Target="../ink/ink16.xml"/><Relationship Id="rId33" Type="http://schemas.openxmlformats.org/officeDocument/2006/relationships/image" Target="../media/image31.png"/><Relationship Id="rId108" Type="http://schemas.openxmlformats.org/officeDocument/2006/relationships/customXml" Target="../ink/ink64.xml"/><Relationship Id="rId129" Type="http://schemas.openxmlformats.org/officeDocument/2006/relationships/image" Target="../media/image79.png"/><Relationship Id="rId54" Type="http://schemas.openxmlformats.org/officeDocument/2006/relationships/customXml" Target="../ink/ink37.xml"/><Relationship Id="rId75" Type="http://schemas.openxmlformats.org/officeDocument/2006/relationships/image" Target="../media/image52.png"/><Relationship Id="rId96" Type="http://schemas.openxmlformats.org/officeDocument/2006/relationships/customXml" Target="../ink/ink58.xml"/><Relationship Id="rId140" Type="http://schemas.openxmlformats.org/officeDocument/2006/relationships/customXml" Target="../ink/ink80.xml"/><Relationship Id="rId161" Type="http://schemas.openxmlformats.org/officeDocument/2006/relationships/image" Target="../media/image95.png"/><Relationship Id="rId6" Type="http://schemas.openxmlformats.org/officeDocument/2006/relationships/customXml" Target="../ink/ink13.xml"/><Relationship Id="rId23" Type="http://schemas.openxmlformats.org/officeDocument/2006/relationships/image" Target="../media/image26.png"/><Relationship Id="rId28" Type="http://schemas.openxmlformats.org/officeDocument/2006/relationships/customXml" Target="../ink/ink24.xml"/><Relationship Id="rId49" Type="http://schemas.openxmlformats.org/officeDocument/2006/relationships/image" Target="../media/image39.png"/><Relationship Id="rId114" Type="http://schemas.openxmlformats.org/officeDocument/2006/relationships/customXml" Target="../ink/ink67.xml"/><Relationship Id="rId119" Type="http://schemas.openxmlformats.org/officeDocument/2006/relationships/image" Target="../media/image74.png"/><Relationship Id="rId44" Type="http://schemas.openxmlformats.org/officeDocument/2006/relationships/customXml" Target="../ink/ink32.xml"/><Relationship Id="rId60" Type="http://schemas.openxmlformats.org/officeDocument/2006/relationships/customXml" Target="../ink/ink40.xml"/><Relationship Id="rId65" Type="http://schemas.openxmlformats.org/officeDocument/2006/relationships/image" Target="../media/image47.png"/><Relationship Id="rId81" Type="http://schemas.openxmlformats.org/officeDocument/2006/relationships/image" Target="../media/image55.png"/><Relationship Id="rId86" Type="http://schemas.openxmlformats.org/officeDocument/2006/relationships/customXml" Target="../ink/ink53.xml"/><Relationship Id="rId130" Type="http://schemas.openxmlformats.org/officeDocument/2006/relationships/customXml" Target="../ink/ink75.xml"/><Relationship Id="rId135" Type="http://schemas.openxmlformats.org/officeDocument/2006/relationships/image" Target="../media/image82.png"/><Relationship Id="rId151" Type="http://schemas.openxmlformats.org/officeDocument/2006/relationships/image" Target="../media/image90.png"/><Relationship Id="rId156" Type="http://schemas.openxmlformats.org/officeDocument/2006/relationships/customXml" Target="../ink/ink88.xml"/><Relationship Id="rId177" Type="http://schemas.openxmlformats.org/officeDocument/2006/relationships/image" Target="../media/image103.png"/><Relationship Id="rId172" Type="http://schemas.openxmlformats.org/officeDocument/2006/relationships/customXml" Target="../ink/ink96.xml"/><Relationship Id="rId13" Type="http://schemas.openxmlformats.org/officeDocument/2006/relationships/image" Target="../media/image21.png"/><Relationship Id="rId18" Type="http://schemas.openxmlformats.org/officeDocument/2006/relationships/customXml" Target="../ink/ink19.xml"/><Relationship Id="rId39" Type="http://schemas.openxmlformats.org/officeDocument/2006/relationships/image" Target="../media/image34.png"/><Relationship Id="rId109" Type="http://schemas.openxmlformats.org/officeDocument/2006/relationships/image" Target="../media/image69.png"/><Relationship Id="rId34" Type="http://schemas.openxmlformats.org/officeDocument/2006/relationships/customXml" Target="../ink/ink27.xml"/><Relationship Id="rId50" Type="http://schemas.openxmlformats.org/officeDocument/2006/relationships/customXml" Target="../ink/ink35.xml"/><Relationship Id="rId55" Type="http://schemas.openxmlformats.org/officeDocument/2006/relationships/image" Target="../media/image42.png"/><Relationship Id="rId76" Type="http://schemas.openxmlformats.org/officeDocument/2006/relationships/customXml" Target="../ink/ink48.xml"/><Relationship Id="rId97" Type="http://schemas.openxmlformats.org/officeDocument/2006/relationships/image" Target="../media/image63.png"/><Relationship Id="rId104" Type="http://schemas.openxmlformats.org/officeDocument/2006/relationships/customXml" Target="../ink/ink62.xml"/><Relationship Id="rId120" Type="http://schemas.openxmlformats.org/officeDocument/2006/relationships/customXml" Target="../ink/ink70.xml"/><Relationship Id="rId125" Type="http://schemas.openxmlformats.org/officeDocument/2006/relationships/image" Target="../media/image77.png"/><Relationship Id="rId141" Type="http://schemas.openxmlformats.org/officeDocument/2006/relationships/image" Target="../media/image85.png"/><Relationship Id="rId146" Type="http://schemas.openxmlformats.org/officeDocument/2006/relationships/customXml" Target="../ink/ink83.xml"/><Relationship Id="rId167" Type="http://schemas.openxmlformats.org/officeDocument/2006/relationships/image" Target="../media/image98.png"/><Relationship Id="rId7" Type="http://schemas.openxmlformats.org/officeDocument/2006/relationships/image" Target="../media/image18.png"/><Relationship Id="rId71" Type="http://schemas.openxmlformats.org/officeDocument/2006/relationships/image" Target="../media/image50.png"/><Relationship Id="rId92" Type="http://schemas.openxmlformats.org/officeDocument/2006/relationships/customXml" Target="../ink/ink56.xml"/><Relationship Id="rId162" Type="http://schemas.openxmlformats.org/officeDocument/2006/relationships/customXml" Target="../ink/ink91.xml"/><Relationship Id="rId2" Type="http://schemas.openxmlformats.org/officeDocument/2006/relationships/notesSlide" Target="../notesSlides/notesSlide7.xml"/><Relationship Id="rId29" Type="http://schemas.openxmlformats.org/officeDocument/2006/relationships/image" Target="../media/image29.png"/><Relationship Id="rId24" Type="http://schemas.openxmlformats.org/officeDocument/2006/relationships/customXml" Target="../ink/ink22.xml"/><Relationship Id="rId40" Type="http://schemas.openxmlformats.org/officeDocument/2006/relationships/customXml" Target="../ink/ink30.xml"/><Relationship Id="rId45" Type="http://schemas.openxmlformats.org/officeDocument/2006/relationships/image" Target="../media/image37.png"/><Relationship Id="rId66" Type="http://schemas.openxmlformats.org/officeDocument/2006/relationships/customXml" Target="../ink/ink43.xml"/><Relationship Id="rId87" Type="http://schemas.openxmlformats.org/officeDocument/2006/relationships/image" Target="../media/image58.png"/><Relationship Id="rId110" Type="http://schemas.openxmlformats.org/officeDocument/2006/relationships/customXml" Target="../ink/ink65.xml"/><Relationship Id="rId115" Type="http://schemas.openxmlformats.org/officeDocument/2006/relationships/image" Target="../media/image72.png"/><Relationship Id="rId131" Type="http://schemas.openxmlformats.org/officeDocument/2006/relationships/image" Target="../media/image80.png"/><Relationship Id="rId136" Type="http://schemas.openxmlformats.org/officeDocument/2006/relationships/customXml" Target="../ink/ink78.xml"/><Relationship Id="rId157" Type="http://schemas.openxmlformats.org/officeDocument/2006/relationships/image" Target="../media/image93.png"/><Relationship Id="rId178" Type="http://schemas.openxmlformats.org/officeDocument/2006/relationships/customXml" Target="../ink/ink99.xml"/><Relationship Id="rId61" Type="http://schemas.openxmlformats.org/officeDocument/2006/relationships/image" Target="../media/image45.png"/><Relationship Id="rId82" Type="http://schemas.openxmlformats.org/officeDocument/2006/relationships/customXml" Target="../ink/ink51.xml"/><Relationship Id="rId152" Type="http://schemas.openxmlformats.org/officeDocument/2006/relationships/customXml" Target="../ink/ink86.xml"/><Relationship Id="rId173" Type="http://schemas.openxmlformats.org/officeDocument/2006/relationships/image" Target="../media/image101.png"/><Relationship Id="rId19" Type="http://schemas.openxmlformats.org/officeDocument/2006/relationships/image" Target="../media/image24.png"/><Relationship Id="rId14" Type="http://schemas.openxmlformats.org/officeDocument/2006/relationships/customXml" Target="../ink/ink17.xml"/><Relationship Id="rId30" Type="http://schemas.openxmlformats.org/officeDocument/2006/relationships/customXml" Target="../ink/ink25.xml"/><Relationship Id="rId35" Type="http://schemas.openxmlformats.org/officeDocument/2006/relationships/image" Target="../media/image32.png"/><Relationship Id="rId56" Type="http://schemas.openxmlformats.org/officeDocument/2006/relationships/customXml" Target="../ink/ink38.xml"/><Relationship Id="rId77" Type="http://schemas.openxmlformats.org/officeDocument/2006/relationships/image" Target="../media/image53.png"/><Relationship Id="rId100" Type="http://schemas.openxmlformats.org/officeDocument/2006/relationships/customXml" Target="../ink/ink60.xml"/><Relationship Id="rId105" Type="http://schemas.openxmlformats.org/officeDocument/2006/relationships/image" Target="../media/image67.png"/><Relationship Id="rId126" Type="http://schemas.openxmlformats.org/officeDocument/2006/relationships/customXml" Target="../ink/ink73.xml"/><Relationship Id="rId147" Type="http://schemas.openxmlformats.org/officeDocument/2006/relationships/image" Target="../media/image88.png"/><Relationship Id="rId168" Type="http://schemas.openxmlformats.org/officeDocument/2006/relationships/customXml" Target="../ink/ink94.xml"/><Relationship Id="rId8" Type="http://schemas.openxmlformats.org/officeDocument/2006/relationships/customXml" Target="../ink/ink14.xml"/><Relationship Id="rId51" Type="http://schemas.openxmlformats.org/officeDocument/2006/relationships/image" Target="../media/image40.png"/><Relationship Id="rId72" Type="http://schemas.openxmlformats.org/officeDocument/2006/relationships/customXml" Target="../ink/ink46.xml"/><Relationship Id="rId93" Type="http://schemas.openxmlformats.org/officeDocument/2006/relationships/image" Target="../media/image61.png"/><Relationship Id="rId98" Type="http://schemas.openxmlformats.org/officeDocument/2006/relationships/customXml" Target="../ink/ink59.xml"/><Relationship Id="rId121" Type="http://schemas.openxmlformats.org/officeDocument/2006/relationships/image" Target="../media/image75.png"/><Relationship Id="rId142" Type="http://schemas.openxmlformats.org/officeDocument/2006/relationships/customXml" Target="../ink/ink81.xml"/><Relationship Id="rId163" Type="http://schemas.openxmlformats.org/officeDocument/2006/relationships/image" Target="../media/image96.png"/><Relationship Id="rId3" Type="http://schemas.openxmlformats.org/officeDocument/2006/relationships/image" Target="../media/image3.png"/><Relationship Id="rId25" Type="http://schemas.openxmlformats.org/officeDocument/2006/relationships/image" Target="../media/image27.png"/><Relationship Id="rId46" Type="http://schemas.openxmlformats.org/officeDocument/2006/relationships/customXml" Target="../ink/ink33.xml"/><Relationship Id="rId67" Type="http://schemas.openxmlformats.org/officeDocument/2006/relationships/image" Target="../media/image48.png"/><Relationship Id="rId116" Type="http://schemas.openxmlformats.org/officeDocument/2006/relationships/customXml" Target="../ink/ink68.xml"/><Relationship Id="rId137" Type="http://schemas.openxmlformats.org/officeDocument/2006/relationships/image" Target="../media/image83.png"/><Relationship Id="rId158" Type="http://schemas.openxmlformats.org/officeDocument/2006/relationships/customXml" Target="../ink/ink89.xml"/><Relationship Id="rId20" Type="http://schemas.openxmlformats.org/officeDocument/2006/relationships/customXml" Target="../ink/ink20.xml"/><Relationship Id="rId41" Type="http://schemas.openxmlformats.org/officeDocument/2006/relationships/image" Target="../media/image35.png"/><Relationship Id="rId62" Type="http://schemas.openxmlformats.org/officeDocument/2006/relationships/customXml" Target="../ink/ink41.xml"/><Relationship Id="rId83" Type="http://schemas.openxmlformats.org/officeDocument/2006/relationships/image" Target="../media/image56.png"/><Relationship Id="rId88" Type="http://schemas.openxmlformats.org/officeDocument/2006/relationships/customXml" Target="../ink/ink54.xml"/><Relationship Id="rId111" Type="http://schemas.openxmlformats.org/officeDocument/2006/relationships/image" Target="../media/image70.png"/><Relationship Id="rId132" Type="http://schemas.openxmlformats.org/officeDocument/2006/relationships/customXml" Target="../ink/ink76.xml"/><Relationship Id="rId153" Type="http://schemas.openxmlformats.org/officeDocument/2006/relationships/image" Target="../media/image91.png"/><Relationship Id="rId174" Type="http://schemas.openxmlformats.org/officeDocument/2006/relationships/customXml" Target="../ink/ink97.xml"/><Relationship Id="rId179" Type="http://schemas.openxmlformats.org/officeDocument/2006/relationships/image" Target="../media/image104.png"/><Relationship Id="rId15" Type="http://schemas.openxmlformats.org/officeDocument/2006/relationships/image" Target="../media/image22.png"/><Relationship Id="rId36" Type="http://schemas.openxmlformats.org/officeDocument/2006/relationships/customXml" Target="../ink/ink28.xml"/><Relationship Id="rId57" Type="http://schemas.openxmlformats.org/officeDocument/2006/relationships/image" Target="../media/image43.png"/><Relationship Id="rId106" Type="http://schemas.openxmlformats.org/officeDocument/2006/relationships/customXml" Target="../ink/ink63.xml"/><Relationship Id="rId127" Type="http://schemas.openxmlformats.org/officeDocument/2006/relationships/image" Target="../media/image78.png"/><Relationship Id="rId10" Type="http://schemas.openxmlformats.org/officeDocument/2006/relationships/customXml" Target="../ink/ink15.xml"/><Relationship Id="rId31" Type="http://schemas.openxmlformats.org/officeDocument/2006/relationships/image" Target="../media/image30.png"/><Relationship Id="rId52" Type="http://schemas.openxmlformats.org/officeDocument/2006/relationships/customXml" Target="../ink/ink36.xml"/><Relationship Id="rId73" Type="http://schemas.openxmlformats.org/officeDocument/2006/relationships/image" Target="../media/image51.png"/><Relationship Id="rId78" Type="http://schemas.openxmlformats.org/officeDocument/2006/relationships/customXml" Target="../ink/ink49.xml"/><Relationship Id="rId94" Type="http://schemas.openxmlformats.org/officeDocument/2006/relationships/customXml" Target="../ink/ink57.xml"/><Relationship Id="rId99" Type="http://schemas.openxmlformats.org/officeDocument/2006/relationships/image" Target="../media/image64.png"/><Relationship Id="rId101" Type="http://schemas.openxmlformats.org/officeDocument/2006/relationships/image" Target="../media/image65.png"/><Relationship Id="rId122" Type="http://schemas.openxmlformats.org/officeDocument/2006/relationships/customXml" Target="../ink/ink71.xml"/><Relationship Id="rId143" Type="http://schemas.openxmlformats.org/officeDocument/2006/relationships/image" Target="../media/image86.png"/><Relationship Id="rId148" Type="http://schemas.openxmlformats.org/officeDocument/2006/relationships/customXml" Target="../ink/ink84.xml"/><Relationship Id="rId164" Type="http://schemas.openxmlformats.org/officeDocument/2006/relationships/customXml" Target="../ink/ink92.xml"/><Relationship Id="rId169" Type="http://schemas.openxmlformats.org/officeDocument/2006/relationships/image" Target="../media/image99.png"/><Relationship Id="rId4" Type="http://schemas.openxmlformats.org/officeDocument/2006/relationships/customXml" Target="../ink/ink12.xml"/><Relationship Id="rId9" Type="http://schemas.openxmlformats.org/officeDocument/2006/relationships/image" Target="../media/image19.png"/><Relationship Id="rId26" Type="http://schemas.openxmlformats.org/officeDocument/2006/relationships/customXml" Target="../ink/ink23.xml"/><Relationship Id="rId47" Type="http://schemas.openxmlformats.org/officeDocument/2006/relationships/image" Target="../media/image38.png"/><Relationship Id="rId68" Type="http://schemas.openxmlformats.org/officeDocument/2006/relationships/customXml" Target="../ink/ink44.xml"/><Relationship Id="rId89" Type="http://schemas.openxmlformats.org/officeDocument/2006/relationships/image" Target="../media/image59.png"/><Relationship Id="rId112" Type="http://schemas.openxmlformats.org/officeDocument/2006/relationships/customXml" Target="../ink/ink66.xml"/><Relationship Id="rId133" Type="http://schemas.openxmlformats.org/officeDocument/2006/relationships/image" Target="../media/image81.png"/><Relationship Id="rId154" Type="http://schemas.openxmlformats.org/officeDocument/2006/relationships/customXml" Target="../ink/ink87.xml"/><Relationship Id="rId175" Type="http://schemas.openxmlformats.org/officeDocument/2006/relationships/image" Target="../media/image102.png"/><Relationship Id="rId16" Type="http://schemas.openxmlformats.org/officeDocument/2006/relationships/customXml" Target="../ink/ink18.xml"/><Relationship Id="rId37" Type="http://schemas.openxmlformats.org/officeDocument/2006/relationships/image" Target="../media/image33.png"/><Relationship Id="rId58" Type="http://schemas.openxmlformats.org/officeDocument/2006/relationships/customXml" Target="../ink/ink39.xml"/><Relationship Id="rId79" Type="http://schemas.openxmlformats.org/officeDocument/2006/relationships/image" Target="../media/image54.png"/><Relationship Id="rId102" Type="http://schemas.openxmlformats.org/officeDocument/2006/relationships/customXml" Target="../ink/ink61.xml"/><Relationship Id="rId123" Type="http://schemas.openxmlformats.org/officeDocument/2006/relationships/image" Target="../media/image76.png"/><Relationship Id="rId144" Type="http://schemas.openxmlformats.org/officeDocument/2006/relationships/customXml" Target="../ink/ink82.xml"/><Relationship Id="rId90" Type="http://schemas.openxmlformats.org/officeDocument/2006/relationships/customXml" Target="../ink/ink55.xml"/><Relationship Id="rId165" Type="http://schemas.openxmlformats.org/officeDocument/2006/relationships/image" Target="../media/image97.png"/><Relationship Id="rId27" Type="http://schemas.openxmlformats.org/officeDocument/2006/relationships/image" Target="../media/image28.png"/><Relationship Id="rId48" Type="http://schemas.openxmlformats.org/officeDocument/2006/relationships/customXml" Target="../ink/ink34.xml"/><Relationship Id="rId69" Type="http://schemas.openxmlformats.org/officeDocument/2006/relationships/image" Target="../media/image49.png"/><Relationship Id="rId113" Type="http://schemas.openxmlformats.org/officeDocument/2006/relationships/image" Target="../media/image71.png"/><Relationship Id="rId134" Type="http://schemas.openxmlformats.org/officeDocument/2006/relationships/customXml" Target="../ink/ink77.xml"/><Relationship Id="rId80" Type="http://schemas.openxmlformats.org/officeDocument/2006/relationships/customXml" Target="../ink/ink50.xml"/><Relationship Id="rId155" Type="http://schemas.openxmlformats.org/officeDocument/2006/relationships/image" Target="../media/image92.png"/><Relationship Id="rId176" Type="http://schemas.openxmlformats.org/officeDocument/2006/relationships/customXml" Target="../ink/ink98.xml"/><Relationship Id="rId17" Type="http://schemas.openxmlformats.org/officeDocument/2006/relationships/image" Target="../media/image23.png"/><Relationship Id="rId38" Type="http://schemas.openxmlformats.org/officeDocument/2006/relationships/customXml" Target="../ink/ink29.xml"/><Relationship Id="rId59" Type="http://schemas.openxmlformats.org/officeDocument/2006/relationships/image" Target="../media/image44.png"/><Relationship Id="rId103" Type="http://schemas.openxmlformats.org/officeDocument/2006/relationships/image" Target="../media/image66.png"/><Relationship Id="rId124" Type="http://schemas.openxmlformats.org/officeDocument/2006/relationships/customXml" Target="../ink/ink72.xml"/><Relationship Id="rId70" Type="http://schemas.openxmlformats.org/officeDocument/2006/relationships/customXml" Target="../ink/ink45.xml"/><Relationship Id="rId91" Type="http://schemas.openxmlformats.org/officeDocument/2006/relationships/image" Target="../media/image60.png"/><Relationship Id="rId145" Type="http://schemas.openxmlformats.org/officeDocument/2006/relationships/image" Target="../media/image87.png"/><Relationship Id="rId166" Type="http://schemas.openxmlformats.org/officeDocument/2006/relationships/customXml" Target="../ink/ink9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נה:א-ו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55:1-6</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C24D905-DEF9-9E1A-FBA3-4875532D883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BD00F12-066C-203F-71A3-2476933ABA2F}"/>
              </a:ext>
            </a:extLst>
          </p:cNvPr>
          <p:cNvSpPr/>
          <p:nvPr/>
        </p:nvSpPr>
        <p:spPr>
          <a:xfrm>
            <a:off x="0" y="1"/>
            <a:ext cx="9715500" cy="626110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2BBB90-7C6B-9633-6348-D4279F25C6BF}"/>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020E299B-2C60-FBDD-F11D-F1590421EB5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1424703C-3C6C-597B-E34F-DF879FE73CE9}"/>
              </a:ext>
            </a:extLst>
          </p:cNvPr>
          <p:cNvSpPr txBox="1"/>
          <p:nvPr/>
        </p:nvSpPr>
        <p:spPr>
          <a:xfrm>
            <a:off x="349250" y="172378"/>
            <a:ext cx="9112894" cy="5878532"/>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Targum Jonathan son of Uziel Isaiah 55:1-6</a:t>
            </a:r>
          </a:p>
          <a:p>
            <a:pPr rtl="0"/>
            <a:r>
              <a:rPr lang="en-US" sz="2200" i="0" u="none" strike="noStrike">
                <a:solidFill>
                  <a:srgbClr val="FFC000"/>
                </a:solidFill>
                <a:effectLst/>
                <a:latin typeface="Arial" panose="020B0604020202020204" pitchFamily="34" charset="0"/>
              </a:rPr>
              <a:t>55:1 Ho, every one that is willing to learn, let him come and learn, and he that hath no silver, come, hear and learn; come, hear and learn, without price and money, doctrine that is better than wine and milk. 55:2 Wherefore do ye weigh out your silver for that which is not food? and your wealth for that which satisfieth not? Hearken diligently to my WORD, and ye shall eat that which is good, and let your soul delight itself in fatness. 55:3 Incline your ear and receive instruction of my law, obey my WORD and your soul shall be quickened, and I will make an everlasting covenant with you, even the mercies of David, which are sure. </a:t>
            </a:r>
            <a:r>
              <a:rPr lang="en-US" sz="2200" i="0" u="none" strike="noStrike">
                <a:solidFill>
                  <a:srgbClr val="92D050"/>
                </a:solidFill>
                <a:effectLst/>
                <a:latin typeface="Arial" panose="020B0604020202020204" pitchFamily="34" charset="0"/>
              </a:rPr>
              <a:t>55:4 Behold, I have appointed him a prince, a king, and a ruler over all the kingdoms. 55:5 Behold, a people which thou knowest not shall serve thee, and a people which hath not known thee shall run to offer tribute unto thee, because of the Lord thy God, and for the Holy One of Israel; for He hath glorified thee. 55:6 Seek ye the fear of the Lord whilst ye are alive, supplicate before His presence whilst ye remain. (TgJ)</a:t>
            </a:r>
          </a:p>
        </p:txBody>
      </p:sp>
      <p:grpSp>
        <p:nvGrpSpPr>
          <p:cNvPr id="7" name="Group 6">
            <a:extLst>
              <a:ext uri="{FF2B5EF4-FFF2-40B4-BE49-F238E27FC236}">
                <a16:creationId xmlns:a16="http://schemas.microsoft.com/office/drawing/2014/main" id="{A06E1BF4-7D84-245F-7E51-D853A221EC2E}"/>
              </a:ext>
            </a:extLst>
          </p:cNvPr>
          <p:cNvGrpSpPr/>
          <p:nvPr/>
        </p:nvGrpSpPr>
        <p:grpSpPr>
          <a:xfrm>
            <a:off x="3901920" y="922540"/>
            <a:ext cx="4372200" cy="77400"/>
            <a:chOff x="3901920" y="922540"/>
            <a:chExt cx="4372200" cy="7740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9C375E4C-527C-1E36-5498-5CA0187E01A5}"/>
                    </a:ext>
                  </a:extLst>
                </p14:cNvPr>
                <p14:cNvContentPartPr/>
                <p14:nvPr/>
              </p14:nvContentPartPr>
              <p14:xfrm>
                <a:off x="3901920" y="942700"/>
                <a:ext cx="1494000" cy="37440"/>
              </p14:xfrm>
            </p:contentPart>
          </mc:Choice>
          <mc:Fallback>
            <p:pic>
              <p:nvPicPr>
                <p:cNvPr id="3" name="Ink 2">
                  <a:extLst>
                    <a:ext uri="{FF2B5EF4-FFF2-40B4-BE49-F238E27FC236}">
                      <a16:creationId xmlns:a16="http://schemas.microsoft.com/office/drawing/2014/main" id="{9C375E4C-527C-1E36-5498-5CA0187E01A5}"/>
                    </a:ext>
                  </a:extLst>
                </p:cNvPr>
                <p:cNvPicPr/>
                <p:nvPr/>
              </p:nvPicPr>
              <p:blipFill>
                <a:blip r:embed="rId5"/>
                <a:stretch>
                  <a:fillRect/>
                </a:stretch>
              </p:blipFill>
              <p:spPr>
                <a:xfrm>
                  <a:off x="3884280" y="925060"/>
                  <a:ext cx="15296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147209F-D7EC-A1C2-135D-E1B19FCEE2DD}"/>
                    </a:ext>
                  </a:extLst>
                </p14:cNvPr>
                <p14:cNvContentPartPr/>
                <p14:nvPr/>
              </p14:nvContentPartPr>
              <p14:xfrm>
                <a:off x="6799920" y="922540"/>
                <a:ext cx="1474200" cy="77400"/>
              </p14:xfrm>
            </p:contentPart>
          </mc:Choice>
          <mc:Fallback>
            <p:pic>
              <p:nvPicPr>
                <p:cNvPr id="4" name="Ink 3">
                  <a:extLst>
                    <a:ext uri="{FF2B5EF4-FFF2-40B4-BE49-F238E27FC236}">
                      <a16:creationId xmlns:a16="http://schemas.microsoft.com/office/drawing/2014/main" id="{A147209F-D7EC-A1C2-135D-E1B19FCEE2DD}"/>
                    </a:ext>
                  </a:extLst>
                </p:cNvPr>
                <p:cNvPicPr/>
                <p:nvPr/>
              </p:nvPicPr>
              <p:blipFill>
                <a:blip r:embed="rId7"/>
                <a:stretch>
                  <a:fillRect/>
                </a:stretch>
              </p:blipFill>
              <p:spPr>
                <a:xfrm>
                  <a:off x="6782280" y="904540"/>
                  <a:ext cx="1509840" cy="113040"/>
                </a:xfrm>
                <a:prstGeom prst="rect">
                  <a:avLst/>
                </a:prstGeom>
              </p:spPr>
            </p:pic>
          </mc:Fallback>
        </mc:AlternateContent>
      </p:grpSp>
      <p:grpSp>
        <p:nvGrpSpPr>
          <p:cNvPr id="11" name="Group 10">
            <a:extLst>
              <a:ext uri="{FF2B5EF4-FFF2-40B4-BE49-F238E27FC236}">
                <a16:creationId xmlns:a16="http://schemas.microsoft.com/office/drawing/2014/main" id="{58A417D5-B83A-3299-53CE-6119E7EE6439}"/>
              </a:ext>
            </a:extLst>
          </p:cNvPr>
          <p:cNvGrpSpPr/>
          <p:nvPr/>
        </p:nvGrpSpPr>
        <p:grpSpPr>
          <a:xfrm>
            <a:off x="3640920" y="1252660"/>
            <a:ext cx="4784760" cy="58320"/>
            <a:chOff x="3640920" y="1252660"/>
            <a:chExt cx="4784760" cy="58320"/>
          </a:xfrm>
        </p:grpSpPr>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EF5700C2-F68B-1699-6680-71AA7871EF5F}"/>
                    </a:ext>
                  </a:extLst>
                </p14:cNvPr>
                <p14:cNvContentPartPr/>
                <p14:nvPr/>
              </p14:nvContentPartPr>
              <p14:xfrm>
                <a:off x="3640920" y="1256620"/>
                <a:ext cx="2181240" cy="54360"/>
              </p14:xfrm>
            </p:contentPart>
          </mc:Choice>
          <mc:Fallback>
            <p:pic>
              <p:nvPicPr>
                <p:cNvPr id="9" name="Ink 8">
                  <a:extLst>
                    <a:ext uri="{FF2B5EF4-FFF2-40B4-BE49-F238E27FC236}">
                      <a16:creationId xmlns:a16="http://schemas.microsoft.com/office/drawing/2014/main" id="{EF5700C2-F68B-1699-6680-71AA7871EF5F}"/>
                    </a:ext>
                  </a:extLst>
                </p:cNvPr>
                <p:cNvPicPr/>
                <p:nvPr/>
              </p:nvPicPr>
              <p:blipFill>
                <a:blip r:embed="rId9"/>
                <a:stretch>
                  <a:fillRect/>
                </a:stretch>
              </p:blipFill>
              <p:spPr>
                <a:xfrm>
                  <a:off x="3623280" y="1238620"/>
                  <a:ext cx="22168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A38FA813-33B8-9D8C-29BA-80741D3DF955}"/>
                    </a:ext>
                  </a:extLst>
                </p14:cNvPr>
                <p14:cNvContentPartPr/>
                <p14:nvPr/>
              </p14:nvContentPartPr>
              <p14:xfrm>
                <a:off x="6613800" y="1252660"/>
                <a:ext cx="1811880" cy="50760"/>
              </p14:xfrm>
            </p:contentPart>
          </mc:Choice>
          <mc:Fallback>
            <p:pic>
              <p:nvPicPr>
                <p:cNvPr id="10" name="Ink 9">
                  <a:extLst>
                    <a:ext uri="{FF2B5EF4-FFF2-40B4-BE49-F238E27FC236}">
                      <a16:creationId xmlns:a16="http://schemas.microsoft.com/office/drawing/2014/main" id="{A38FA813-33B8-9D8C-29BA-80741D3DF955}"/>
                    </a:ext>
                  </a:extLst>
                </p:cNvPr>
                <p:cNvPicPr/>
                <p:nvPr/>
              </p:nvPicPr>
              <p:blipFill>
                <a:blip r:embed="rId11"/>
                <a:stretch>
                  <a:fillRect/>
                </a:stretch>
              </p:blipFill>
              <p:spPr>
                <a:xfrm>
                  <a:off x="6595800" y="1235020"/>
                  <a:ext cx="1847520" cy="86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87A001B9-BB12-4DF6-32D0-97C5A9BB2F37}"/>
                  </a:ext>
                </a:extLst>
              </p14:cNvPr>
              <p14:cNvContentPartPr/>
              <p14:nvPr/>
            </p14:nvContentPartPr>
            <p14:xfrm>
              <a:off x="8292840" y="1954300"/>
              <a:ext cx="4320" cy="17640"/>
            </p14:xfrm>
          </p:contentPart>
        </mc:Choice>
        <mc:Fallback>
          <p:pic>
            <p:nvPicPr>
              <p:cNvPr id="12" name="Ink 11">
                <a:extLst>
                  <a:ext uri="{FF2B5EF4-FFF2-40B4-BE49-F238E27FC236}">
                    <a16:creationId xmlns:a16="http://schemas.microsoft.com/office/drawing/2014/main" id="{87A001B9-BB12-4DF6-32D0-97C5A9BB2F37}"/>
                  </a:ext>
                </a:extLst>
              </p:cNvPr>
              <p:cNvPicPr/>
              <p:nvPr/>
            </p:nvPicPr>
            <p:blipFill>
              <a:blip r:embed="rId13"/>
              <a:stretch>
                <a:fillRect/>
              </a:stretch>
            </p:blipFill>
            <p:spPr>
              <a:xfrm>
                <a:off x="8275200" y="1936300"/>
                <a:ext cx="399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C1A395A9-0CAB-8A4B-22C9-3D1CCCCD6BAC}"/>
                  </a:ext>
                </a:extLst>
              </p14:cNvPr>
              <p14:cNvContentPartPr/>
              <p14:nvPr/>
            </p14:nvContentPartPr>
            <p14:xfrm>
              <a:off x="4836120" y="2671420"/>
              <a:ext cx="9720" cy="6480"/>
            </p14:xfrm>
          </p:contentPart>
        </mc:Choice>
        <mc:Fallback>
          <p:pic>
            <p:nvPicPr>
              <p:cNvPr id="13" name="Ink 12">
                <a:extLst>
                  <a:ext uri="{FF2B5EF4-FFF2-40B4-BE49-F238E27FC236}">
                    <a16:creationId xmlns:a16="http://schemas.microsoft.com/office/drawing/2014/main" id="{C1A395A9-0CAB-8A4B-22C9-3D1CCCCD6BAC}"/>
                  </a:ext>
                </a:extLst>
              </p:cNvPr>
              <p:cNvPicPr/>
              <p:nvPr/>
            </p:nvPicPr>
            <p:blipFill>
              <a:blip r:embed="rId15"/>
              <a:stretch>
                <a:fillRect/>
              </a:stretch>
            </p:blipFill>
            <p:spPr>
              <a:xfrm>
                <a:off x="4818480" y="2653780"/>
                <a:ext cx="453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9CA6D76B-6B4E-1543-DF59-481CC2B18410}"/>
                  </a:ext>
                </a:extLst>
              </p14:cNvPr>
              <p14:cNvContentPartPr/>
              <p14:nvPr/>
            </p14:nvContentPartPr>
            <p14:xfrm>
              <a:off x="5390880" y="2744140"/>
              <a:ext cx="26280" cy="39240"/>
            </p14:xfrm>
          </p:contentPart>
        </mc:Choice>
        <mc:Fallback>
          <p:pic>
            <p:nvPicPr>
              <p:cNvPr id="14" name="Ink 13">
                <a:extLst>
                  <a:ext uri="{FF2B5EF4-FFF2-40B4-BE49-F238E27FC236}">
                    <a16:creationId xmlns:a16="http://schemas.microsoft.com/office/drawing/2014/main" id="{9CA6D76B-6B4E-1543-DF59-481CC2B18410}"/>
                  </a:ext>
                </a:extLst>
              </p:cNvPr>
              <p:cNvPicPr/>
              <p:nvPr/>
            </p:nvPicPr>
            <p:blipFill>
              <a:blip r:embed="rId17"/>
              <a:stretch>
                <a:fillRect/>
              </a:stretch>
            </p:blipFill>
            <p:spPr>
              <a:xfrm>
                <a:off x="5373240" y="2726500"/>
                <a:ext cx="619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39CD75CD-E7C0-8C4F-6297-8556A10E0B2A}"/>
                  </a:ext>
                </a:extLst>
              </p14:cNvPr>
              <p14:cNvContentPartPr/>
              <p14:nvPr/>
            </p14:nvContentPartPr>
            <p14:xfrm>
              <a:off x="1693320" y="3232300"/>
              <a:ext cx="866520" cy="132480"/>
            </p14:xfrm>
          </p:contentPart>
        </mc:Choice>
        <mc:Fallback>
          <p:pic>
            <p:nvPicPr>
              <p:cNvPr id="15" name="Ink 14">
                <a:extLst>
                  <a:ext uri="{FF2B5EF4-FFF2-40B4-BE49-F238E27FC236}">
                    <a16:creationId xmlns:a16="http://schemas.microsoft.com/office/drawing/2014/main" id="{39CD75CD-E7C0-8C4F-6297-8556A10E0B2A}"/>
                  </a:ext>
                </a:extLst>
              </p:cNvPr>
              <p:cNvPicPr/>
              <p:nvPr/>
            </p:nvPicPr>
            <p:blipFill>
              <a:blip r:embed="rId19"/>
              <a:stretch>
                <a:fillRect/>
              </a:stretch>
            </p:blipFill>
            <p:spPr>
              <a:xfrm>
                <a:off x="1675320" y="3214660"/>
                <a:ext cx="902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49937B88-E56F-9B77-D060-5EB264BA6C07}"/>
                  </a:ext>
                </a:extLst>
              </p14:cNvPr>
              <p14:cNvContentPartPr/>
              <p14:nvPr/>
            </p14:nvContentPartPr>
            <p14:xfrm>
              <a:off x="499920" y="2542180"/>
              <a:ext cx="757800" cy="112680"/>
            </p14:xfrm>
          </p:contentPart>
        </mc:Choice>
        <mc:Fallback>
          <p:pic>
            <p:nvPicPr>
              <p:cNvPr id="16" name="Ink 15">
                <a:extLst>
                  <a:ext uri="{FF2B5EF4-FFF2-40B4-BE49-F238E27FC236}">
                    <a16:creationId xmlns:a16="http://schemas.microsoft.com/office/drawing/2014/main" id="{49937B88-E56F-9B77-D060-5EB264BA6C07}"/>
                  </a:ext>
                </a:extLst>
              </p:cNvPr>
              <p:cNvPicPr/>
              <p:nvPr/>
            </p:nvPicPr>
            <p:blipFill>
              <a:blip r:embed="rId21"/>
              <a:stretch>
                <a:fillRect/>
              </a:stretch>
            </p:blipFill>
            <p:spPr>
              <a:xfrm>
                <a:off x="482280" y="2524540"/>
                <a:ext cx="793440" cy="148320"/>
              </a:xfrm>
              <a:prstGeom prst="rect">
                <a:avLst/>
              </a:prstGeom>
            </p:spPr>
          </p:pic>
        </mc:Fallback>
      </mc:AlternateContent>
      <p:grpSp>
        <p:nvGrpSpPr>
          <p:cNvPr id="19" name="Group 18">
            <a:extLst>
              <a:ext uri="{FF2B5EF4-FFF2-40B4-BE49-F238E27FC236}">
                <a16:creationId xmlns:a16="http://schemas.microsoft.com/office/drawing/2014/main" id="{F33CE06A-F9BA-D621-F65B-C0E2C385268F}"/>
              </a:ext>
            </a:extLst>
          </p:cNvPr>
          <p:cNvGrpSpPr/>
          <p:nvPr/>
        </p:nvGrpSpPr>
        <p:grpSpPr>
          <a:xfrm>
            <a:off x="5620920" y="3932500"/>
            <a:ext cx="1593720" cy="140760"/>
            <a:chOff x="5620920" y="3932500"/>
            <a:chExt cx="1593720" cy="140760"/>
          </a:xfrm>
        </p:grpSpPr>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819E81D5-C2E7-F1D3-1BB8-7D87D044819B}"/>
                    </a:ext>
                  </a:extLst>
                </p14:cNvPr>
                <p14:cNvContentPartPr/>
                <p14:nvPr/>
              </p14:nvContentPartPr>
              <p14:xfrm>
                <a:off x="5620920" y="3932500"/>
                <a:ext cx="731520" cy="45720"/>
              </p14:xfrm>
            </p:contentPart>
          </mc:Choice>
          <mc:Fallback>
            <p:pic>
              <p:nvPicPr>
                <p:cNvPr id="17" name="Ink 16">
                  <a:extLst>
                    <a:ext uri="{FF2B5EF4-FFF2-40B4-BE49-F238E27FC236}">
                      <a16:creationId xmlns:a16="http://schemas.microsoft.com/office/drawing/2014/main" id="{819E81D5-C2E7-F1D3-1BB8-7D87D044819B}"/>
                    </a:ext>
                  </a:extLst>
                </p:cNvPr>
                <p:cNvPicPr/>
                <p:nvPr/>
              </p:nvPicPr>
              <p:blipFill>
                <a:blip r:embed="rId23"/>
                <a:stretch>
                  <a:fillRect/>
                </a:stretch>
              </p:blipFill>
              <p:spPr>
                <a:xfrm>
                  <a:off x="5602920" y="3914860"/>
                  <a:ext cx="7671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6DED9965-DBB1-048A-239B-CDF45236B7B8}"/>
                    </a:ext>
                  </a:extLst>
                </p14:cNvPr>
                <p14:cNvContentPartPr/>
                <p14:nvPr/>
              </p14:nvContentPartPr>
              <p14:xfrm>
                <a:off x="6543600" y="3981100"/>
                <a:ext cx="671040" cy="92160"/>
              </p14:xfrm>
            </p:contentPart>
          </mc:Choice>
          <mc:Fallback>
            <p:pic>
              <p:nvPicPr>
                <p:cNvPr id="18" name="Ink 17">
                  <a:extLst>
                    <a:ext uri="{FF2B5EF4-FFF2-40B4-BE49-F238E27FC236}">
                      <a16:creationId xmlns:a16="http://schemas.microsoft.com/office/drawing/2014/main" id="{6DED9965-DBB1-048A-239B-CDF45236B7B8}"/>
                    </a:ext>
                  </a:extLst>
                </p:cNvPr>
                <p:cNvPicPr/>
                <p:nvPr/>
              </p:nvPicPr>
              <p:blipFill>
                <a:blip r:embed="rId25"/>
                <a:stretch>
                  <a:fillRect/>
                </a:stretch>
              </p:blipFill>
              <p:spPr>
                <a:xfrm>
                  <a:off x="6525600" y="3963460"/>
                  <a:ext cx="706680" cy="12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61E38CD0-25C1-CB54-0B7B-F1412A08F75B}"/>
                  </a:ext>
                </a:extLst>
              </p14:cNvPr>
              <p14:cNvContentPartPr/>
              <p14:nvPr/>
            </p14:nvContentPartPr>
            <p14:xfrm>
              <a:off x="8979360" y="4247140"/>
              <a:ext cx="17640" cy="30960"/>
            </p14:xfrm>
          </p:contentPart>
        </mc:Choice>
        <mc:Fallback>
          <p:pic>
            <p:nvPicPr>
              <p:cNvPr id="20" name="Ink 19">
                <a:extLst>
                  <a:ext uri="{FF2B5EF4-FFF2-40B4-BE49-F238E27FC236}">
                    <a16:creationId xmlns:a16="http://schemas.microsoft.com/office/drawing/2014/main" id="{61E38CD0-25C1-CB54-0B7B-F1412A08F75B}"/>
                  </a:ext>
                </a:extLst>
              </p:cNvPr>
              <p:cNvPicPr/>
              <p:nvPr/>
            </p:nvPicPr>
            <p:blipFill>
              <a:blip r:embed="rId27"/>
              <a:stretch>
                <a:fillRect/>
              </a:stretch>
            </p:blipFill>
            <p:spPr>
              <a:xfrm>
                <a:off x="8961360" y="4229500"/>
                <a:ext cx="532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2A46CD8F-6B81-D7D3-8ED7-646E9CC3C88E}"/>
                  </a:ext>
                </a:extLst>
              </p14:cNvPr>
              <p14:cNvContentPartPr/>
              <p14:nvPr/>
            </p14:nvContentPartPr>
            <p14:xfrm>
              <a:off x="4471440" y="5307700"/>
              <a:ext cx="19080" cy="4320"/>
            </p14:xfrm>
          </p:contentPart>
        </mc:Choice>
        <mc:Fallback>
          <p:pic>
            <p:nvPicPr>
              <p:cNvPr id="21" name="Ink 20">
                <a:extLst>
                  <a:ext uri="{FF2B5EF4-FFF2-40B4-BE49-F238E27FC236}">
                    <a16:creationId xmlns:a16="http://schemas.microsoft.com/office/drawing/2014/main" id="{2A46CD8F-6B81-D7D3-8ED7-646E9CC3C88E}"/>
                  </a:ext>
                </a:extLst>
              </p:cNvPr>
              <p:cNvPicPr/>
              <p:nvPr/>
            </p:nvPicPr>
            <p:blipFill>
              <a:blip r:embed="rId29"/>
              <a:stretch>
                <a:fillRect/>
              </a:stretch>
            </p:blipFill>
            <p:spPr>
              <a:xfrm>
                <a:off x="4453800" y="5289700"/>
                <a:ext cx="547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8DF590FB-4C3B-A892-ABAA-3B3D18BCC5CB}"/>
                  </a:ext>
                </a:extLst>
              </p14:cNvPr>
              <p14:cNvContentPartPr/>
              <p14:nvPr/>
            </p14:nvContentPartPr>
            <p14:xfrm>
              <a:off x="2198040" y="5648980"/>
              <a:ext cx="905760" cy="46440"/>
            </p14:xfrm>
          </p:contentPart>
        </mc:Choice>
        <mc:Fallback>
          <p:pic>
            <p:nvPicPr>
              <p:cNvPr id="22" name="Ink 21">
                <a:extLst>
                  <a:ext uri="{FF2B5EF4-FFF2-40B4-BE49-F238E27FC236}">
                    <a16:creationId xmlns:a16="http://schemas.microsoft.com/office/drawing/2014/main" id="{8DF590FB-4C3B-A892-ABAA-3B3D18BCC5CB}"/>
                  </a:ext>
                </a:extLst>
              </p:cNvPr>
              <p:cNvPicPr/>
              <p:nvPr/>
            </p:nvPicPr>
            <p:blipFill>
              <a:blip r:embed="rId31"/>
              <a:stretch>
                <a:fillRect/>
              </a:stretch>
            </p:blipFill>
            <p:spPr>
              <a:xfrm>
                <a:off x="2180400" y="5630980"/>
                <a:ext cx="9414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734C3470-608D-C60F-94E9-37C0DA1A1A83}"/>
                  </a:ext>
                </a:extLst>
              </p14:cNvPr>
              <p14:cNvContentPartPr/>
              <p14:nvPr/>
            </p14:nvContentPartPr>
            <p14:xfrm>
              <a:off x="7424520" y="5723860"/>
              <a:ext cx="966960" cy="61560"/>
            </p14:xfrm>
          </p:contentPart>
        </mc:Choice>
        <mc:Fallback>
          <p:pic>
            <p:nvPicPr>
              <p:cNvPr id="23" name="Ink 22">
                <a:extLst>
                  <a:ext uri="{FF2B5EF4-FFF2-40B4-BE49-F238E27FC236}">
                    <a16:creationId xmlns:a16="http://schemas.microsoft.com/office/drawing/2014/main" id="{734C3470-608D-C60F-94E9-37C0DA1A1A83}"/>
                  </a:ext>
                </a:extLst>
              </p:cNvPr>
              <p:cNvPicPr/>
              <p:nvPr/>
            </p:nvPicPr>
            <p:blipFill>
              <a:blip r:embed="rId33"/>
              <a:stretch>
                <a:fillRect/>
              </a:stretch>
            </p:blipFill>
            <p:spPr>
              <a:xfrm>
                <a:off x="7406520" y="5705860"/>
                <a:ext cx="10026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EC131CF8-718B-DB5E-699D-6C1585AECD25}"/>
                  </a:ext>
                </a:extLst>
              </p14:cNvPr>
              <p14:cNvContentPartPr/>
              <p14:nvPr/>
            </p14:nvContentPartPr>
            <p14:xfrm>
              <a:off x="573000" y="5960020"/>
              <a:ext cx="586080" cy="63360"/>
            </p14:xfrm>
          </p:contentPart>
        </mc:Choice>
        <mc:Fallback>
          <p:pic>
            <p:nvPicPr>
              <p:cNvPr id="24" name="Ink 23">
                <a:extLst>
                  <a:ext uri="{FF2B5EF4-FFF2-40B4-BE49-F238E27FC236}">
                    <a16:creationId xmlns:a16="http://schemas.microsoft.com/office/drawing/2014/main" id="{EC131CF8-718B-DB5E-699D-6C1585AECD25}"/>
                  </a:ext>
                </a:extLst>
              </p:cNvPr>
              <p:cNvPicPr/>
              <p:nvPr/>
            </p:nvPicPr>
            <p:blipFill>
              <a:blip r:embed="rId35"/>
              <a:stretch>
                <a:fillRect/>
              </a:stretch>
            </p:blipFill>
            <p:spPr>
              <a:xfrm>
                <a:off x="555000" y="5942020"/>
                <a:ext cx="621720" cy="99000"/>
              </a:xfrm>
              <a:prstGeom prst="rect">
                <a:avLst/>
              </a:prstGeom>
            </p:spPr>
          </p:pic>
        </mc:Fallback>
      </mc:AlternateContent>
    </p:spTree>
    <p:extLst>
      <p:ext uri="{BB962C8B-B14F-4D97-AF65-F5344CB8AC3E}">
        <p14:creationId xmlns:p14="http://schemas.microsoft.com/office/powerpoint/2010/main" val="1128964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41C8B8A-2311-248C-FEF7-F43FB2A4ED2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B6628AB-3CD5-3BDC-D362-9E201BF8525F}"/>
              </a:ext>
            </a:extLst>
          </p:cNvPr>
          <p:cNvSpPr/>
          <p:nvPr/>
        </p:nvSpPr>
        <p:spPr>
          <a:xfrm>
            <a:off x="0" y="1"/>
            <a:ext cx="9715500" cy="5492750"/>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29639E2-57C5-F69A-4305-22ECAAD11B7B}"/>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515BFEC7-3E91-EA04-1A25-CDE3D8E19E6E}"/>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8697E4A8-B72C-F43A-1CB4-D5D726BBEC12}"/>
              </a:ext>
            </a:extLst>
          </p:cNvPr>
          <p:cNvGraphicFramePr>
            <a:graphicFrameLocks noGrp="1"/>
          </p:cNvGraphicFramePr>
          <p:nvPr>
            <p:extLst>
              <p:ext uri="{D42A27DB-BD31-4B8C-83A1-F6EECF244321}">
                <p14:modId xmlns:p14="http://schemas.microsoft.com/office/powerpoint/2010/main" val="1223228605"/>
              </p:ext>
            </p:extLst>
          </p:nvPr>
        </p:nvGraphicFramePr>
        <p:xfrm>
          <a:off x="667231" y="418723"/>
          <a:ext cx="8381037" cy="4394200"/>
        </p:xfrm>
        <a:graphic>
          <a:graphicData uri="http://schemas.openxmlformats.org/drawingml/2006/table">
            <a:tbl>
              <a:tblPr/>
              <a:tblGrid>
                <a:gridCol w="2793679">
                  <a:extLst>
                    <a:ext uri="{9D8B030D-6E8A-4147-A177-3AD203B41FA5}">
                      <a16:colId xmlns:a16="http://schemas.microsoft.com/office/drawing/2014/main" val="552121819"/>
                    </a:ext>
                  </a:extLst>
                </a:gridCol>
                <a:gridCol w="2793679">
                  <a:extLst>
                    <a:ext uri="{9D8B030D-6E8A-4147-A177-3AD203B41FA5}">
                      <a16:colId xmlns:a16="http://schemas.microsoft.com/office/drawing/2014/main" val="3289993915"/>
                    </a:ext>
                  </a:extLst>
                </a:gridCol>
                <a:gridCol w="2793679">
                  <a:extLst>
                    <a:ext uri="{9D8B030D-6E8A-4147-A177-3AD203B41FA5}">
                      <a16:colId xmlns:a16="http://schemas.microsoft.com/office/drawing/2014/main" val="3590320877"/>
                    </a:ext>
                  </a:extLst>
                </a:gridCol>
              </a:tblGrid>
              <a:tr h="0">
                <a:tc>
                  <a:txBody>
                    <a:bodyPr/>
                    <a:lstStyle/>
                    <a:p>
                      <a:pPr algn="r" rtl="0" fontAlgn="t"/>
                      <a:r>
                        <a:rPr lang="he-IL" sz="2000" b="1" i="0" u="none" strike="noStrike">
                          <a:solidFill>
                            <a:srgbClr val="00B0F0"/>
                          </a:solidFill>
                          <a:effectLst/>
                          <a:latin typeface="Arial" panose="020B0604020202020204" pitchFamily="34" charset="0"/>
                          <a:cs typeface="+mj-cs"/>
                        </a:rPr>
                        <a:t>﻿ספר ישעיה פרק נה</a:t>
                      </a:r>
                      <a:endParaRPr lang="he-IL" sz="3600">
                        <a:solidFill>
                          <a:srgbClr val="00B0F0"/>
                        </a:solidFill>
                        <a:effectLst/>
                        <a:cs typeface="+mj-cs"/>
                      </a:endParaRPr>
                    </a:p>
                    <a:p>
                      <a:pPr algn="r" rtl="0" fontAlgn="t"/>
                      <a:r>
                        <a:rPr lang="he-IL" sz="2000" b="0" i="0" u="none" strike="noStrike">
                          <a:solidFill>
                            <a:srgbClr val="00B0F0"/>
                          </a:solidFill>
                          <a:effectLst/>
                          <a:latin typeface="Arial" panose="020B0604020202020204" pitchFamily="34" charset="0"/>
                          <a:cs typeface="+mj-cs"/>
                        </a:rPr>
                        <a:t>א</a:t>
                      </a:r>
                      <a:r>
                        <a:rPr lang="he-IL" sz="2000" b="0" i="0" u="none" strike="noStrike">
                          <a:solidFill>
                            <a:schemeClr val="bg1"/>
                          </a:solidFill>
                          <a:effectLst/>
                          <a:latin typeface="Arial" panose="020B0604020202020204" pitchFamily="34" charset="0"/>
                          <a:cs typeface="+mj-cs"/>
                        </a:rPr>
                        <a:t>   הוֹי כָּל-צָמֵא לְכוּ לַמַּיִם וַאֲשֶׁר אֵין-לוֹ כָּסֶף לְכוּ שִׁבְרוּ וֶאֱכֹלוּ וּלְכוּ שִׁבְרוּ בְּלוֹא-כֶסֶף וּבְלוֹא מְחִיר יַיִן וְחָלָב: </a:t>
                      </a:r>
                      <a:r>
                        <a:rPr lang="he-IL" sz="2000" b="0" i="0" u="none" strike="noStrike">
                          <a:solidFill>
                            <a:srgbClr val="00B0F0"/>
                          </a:solidFill>
                          <a:effectLst/>
                          <a:latin typeface="Arial" panose="020B0604020202020204" pitchFamily="34" charset="0"/>
                          <a:cs typeface="+mj-cs"/>
                        </a:rPr>
                        <a:t>ב</a:t>
                      </a:r>
                      <a:r>
                        <a:rPr lang="he-IL" sz="2000" b="0" i="0" u="none" strike="noStrike">
                          <a:solidFill>
                            <a:schemeClr val="bg1"/>
                          </a:solidFill>
                          <a:effectLst/>
                          <a:latin typeface="Arial" panose="020B0604020202020204" pitchFamily="34" charset="0"/>
                          <a:cs typeface="+mj-cs"/>
                        </a:rPr>
                        <a:t>   לָמָּה תִשְׁקְלוּ-כֶסֶף בְּלוֹא-לֶחֶם וִיגִיעֲכֶם בְּלוֹא לְשָֹבְעָה שִׁמְעוּ שָׁמוֹעַ אֵלַי וְאִכְלוּ-טוֹב וְתִתְעַנַּג בַּדֶּשֶׁן נַפְשְׁכֶם: </a:t>
                      </a:r>
                      <a:r>
                        <a:rPr lang="he-IL" sz="2000" b="0" i="0" u="none" strike="noStrike">
                          <a:solidFill>
                            <a:srgbClr val="00B0F0"/>
                          </a:solidFill>
                          <a:effectLst/>
                          <a:latin typeface="Arial" panose="020B0604020202020204" pitchFamily="34" charset="0"/>
                          <a:cs typeface="+mj-cs"/>
                        </a:rPr>
                        <a:t>ג</a:t>
                      </a:r>
                      <a:r>
                        <a:rPr lang="he-IL" sz="2000" b="0" i="0" u="none" strike="noStrike">
                          <a:solidFill>
                            <a:schemeClr val="bg1"/>
                          </a:solidFill>
                          <a:effectLst/>
                          <a:latin typeface="Arial" panose="020B0604020202020204" pitchFamily="34" charset="0"/>
                          <a:cs typeface="+mj-cs"/>
                        </a:rPr>
                        <a:t>   הַטּוּ אָזְנְכֶם וּלְכוּ אֵלַי שִׁמְעוּ וּתְחִי נַפְשְׁכֶם וְאֶכְרְתָה לָכֶם בְּרִית עוֹלָם חַסְדֵי דָוִד הַנֶּאֱמָנִים: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p>
                      <a:pPr algn="r" rtl="1" fontAlgn="t"/>
                      <a:r>
                        <a:rPr lang="he-IL" sz="2000" b="0" i="0" u="none" strike="noStrike">
                          <a:solidFill>
                            <a:srgbClr val="00B0F0"/>
                          </a:solidFill>
                          <a:effectLst/>
                          <a:latin typeface="Arial" panose="020B0604020202020204" pitchFamily="34" charset="0"/>
                          <a:cs typeface="+mj-cs"/>
                        </a:rPr>
                        <a:t>א</a:t>
                      </a:r>
                      <a:r>
                        <a:rPr lang="he-IL" sz="2000" b="0" i="0" u="none" strike="noStrike">
                          <a:solidFill>
                            <a:schemeClr val="bg1"/>
                          </a:solidFill>
                          <a:effectLst/>
                          <a:latin typeface="Arial" panose="020B0604020202020204" pitchFamily="34" charset="0"/>
                          <a:cs typeface="+mj-cs"/>
                        </a:rPr>
                        <a:t>      יֵי כָל דְצָבֵי לְמֵילַף יֵיתֵי וְיֵילַף וּדלֵית לֵיה כְסַף אֵיתֹו שְמַעוּ וְאֵילַפוּ אֵיתֹו שְמַעוּ וְאֵילַפוּ בְלָא בִדמִין וְלָא בְמָמֹון אֻלפָן דְטָב מֵיחְמַר וּמֵיחֲלָב׃ </a:t>
                      </a:r>
                      <a:r>
                        <a:rPr lang="he-IL" sz="2000" b="0" i="0" u="none" strike="noStrike">
                          <a:solidFill>
                            <a:srgbClr val="00B0F0"/>
                          </a:solidFill>
                          <a:effectLst/>
                          <a:latin typeface="Arial" panose="020B0604020202020204" pitchFamily="34" charset="0"/>
                          <a:cs typeface="+mj-cs"/>
                        </a:rPr>
                        <a:t>ב</a:t>
                      </a:r>
                      <a:r>
                        <a:rPr lang="he-IL" sz="2000" b="0" i="0" u="none" strike="noStrike">
                          <a:solidFill>
                            <a:schemeClr val="bg1"/>
                          </a:solidFill>
                          <a:effectLst/>
                          <a:latin typeface="Arial" panose="020B0604020202020204" pitchFamily="34" charset="0"/>
                          <a:cs typeface="+mj-cs"/>
                        </a:rPr>
                        <a:t>      לְמָא תִתקְלוּן כַספְכֹון בְלָא לְמֵיכַל וְלֵיאוּתְכֹון בְלָא לְמִסבַע קַבִילוּ קַבָלָא לְמֵימְרִי וַאְכוּלוּ דְטָב וְתִתפַנַק בִדדַהִין נַפשְכֹון׃ </a:t>
                      </a:r>
                      <a:r>
                        <a:rPr lang="he-IL" sz="2000" b="0" i="0" u="none" strike="noStrike">
                          <a:solidFill>
                            <a:srgbClr val="00B0F0"/>
                          </a:solidFill>
                          <a:effectLst/>
                          <a:latin typeface="Arial" panose="020B0604020202020204" pitchFamily="34" charset="0"/>
                          <a:cs typeface="+mj-cs"/>
                        </a:rPr>
                        <a:t>ג</a:t>
                      </a:r>
                      <a:r>
                        <a:rPr lang="he-IL" sz="2000" b="0" i="0" u="none" strike="noStrike">
                          <a:solidFill>
                            <a:schemeClr val="bg1"/>
                          </a:solidFill>
                          <a:effectLst/>
                          <a:latin typeface="Arial" panose="020B0604020202020204" pitchFamily="34" charset="0"/>
                          <a:cs typeface="+mj-cs"/>
                        </a:rPr>
                        <a:t>      אַרכִינוּ אֻדנְכֹון וְקַבִילוּ לְמֵימְרִי שְמַעוּ וְתִתקַייַם נַפשְכֹון וְאַגזַר לְכֹון קְיָם עָלַם טָבוָת דָוִיד דִמהֵימְנִין׃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1" i="0" u="none" strike="noStrike">
                          <a:solidFill>
                            <a:srgbClr val="00B0F0"/>
                          </a:solidFill>
                          <a:effectLst/>
                          <a:latin typeface="Arial" panose="020B0604020202020204" pitchFamily="34" charset="0"/>
                          <a:cs typeface="+mj-cs"/>
                        </a:rPr>
                        <a:t>ספריה</a:t>
                      </a:r>
                      <a:endParaRPr lang="he-IL" sz="3600">
                        <a:solidFill>
                          <a:srgbClr val="00B0F0"/>
                        </a:solidFill>
                        <a:effectLst/>
                        <a:cs typeface="+mj-cs"/>
                      </a:endParaRPr>
                    </a:p>
                    <a:p>
                      <a:pPr algn="r" rtl="1" fontAlgn="t"/>
                      <a:r>
                        <a:rPr lang="he-IL" sz="2000" b="0" i="0" u="none" strike="noStrike">
                          <a:solidFill>
                            <a:srgbClr val="00B0F0"/>
                          </a:solidFill>
                          <a:effectLst/>
                          <a:latin typeface="Arial" panose="020B0604020202020204" pitchFamily="34" charset="0"/>
                          <a:cs typeface="+mj-cs"/>
                        </a:rPr>
                        <a:t>א</a:t>
                      </a:r>
                      <a:r>
                        <a:rPr lang="he-IL" sz="2000" b="0" i="0" u="none" strike="noStrike">
                          <a:solidFill>
                            <a:schemeClr val="bg1"/>
                          </a:solidFill>
                          <a:effectLst/>
                          <a:latin typeface="Arial" panose="020B0604020202020204" pitchFamily="34" charset="0"/>
                          <a:cs typeface="+mj-cs"/>
                        </a:rPr>
                        <a:t>   יֵי כָל דְצָבֵי לְמֵילַף יֵיתֵי וְיֵילַף וּדלֵית לֵיה כְסַף אֵיתֹו שְמַעוּ וְאֵילַפוּ אֵיתֹו שְמַעוּ וְאֵילַפוּ בְלָא בִדמִין וְלָא בְמָמֹון אֻלפָן דְטָב מֵיחְמַר וּמֵיחֲלָב׃ </a:t>
                      </a:r>
                      <a:r>
                        <a:rPr lang="he-IL" sz="2000" b="0" i="0" u="none" strike="noStrike">
                          <a:solidFill>
                            <a:srgbClr val="00B0F0"/>
                          </a:solidFill>
                          <a:effectLst/>
                          <a:latin typeface="Arial" panose="020B0604020202020204" pitchFamily="34" charset="0"/>
                          <a:cs typeface="+mj-cs"/>
                        </a:rPr>
                        <a:t>ב</a:t>
                      </a:r>
                      <a:r>
                        <a:rPr lang="he-IL" sz="2000" b="0" i="0" u="none" strike="noStrike">
                          <a:solidFill>
                            <a:schemeClr val="bg1"/>
                          </a:solidFill>
                          <a:effectLst/>
                          <a:latin typeface="Arial" panose="020B0604020202020204" pitchFamily="34" charset="0"/>
                          <a:cs typeface="+mj-cs"/>
                        </a:rPr>
                        <a:t>     לְמָא תִתקְלוּן כַספְכֹון בְלָא לְמֵיכַל וְלֵיאוּתְכֹון בְלָא לְמִסבַע קַבִילוּ קַבָלָא לְמֵימְרִי וַאְכוּלוּ דְטָב וְתִתפַנַק בִדדַהִין נַפשְכֹון׃ </a:t>
                      </a:r>
                      <a:r>
                        <a:rPr lang="he-IL" sz="2000" b="0" i="0" u="none" strike="noStrike">
                          <a:solidFill>
                            <a:srgbClr val="00B0F0"/>
                          </a:solidFill>
                          <a:effectLst/>
                          <a:latin typeface="Arial" panose="020B0604020202020204" pitchFamily="34" charset="0"/>
                          <a:cs typeface="+mj-cs"/>
                        </a:rPr>
                        <a:t>ג</a:t>
                      </a:r>
                      <a:r>
                        <a:rPr lang="he-IL" sz="2000" b="0" i="0" u="none" strike="noStrike">
                          <a:solidFill>
                            <a:schemeClr val="bg1"/>
                          </a:solidFill>
                          <a:effectLst/>
                          <a:latin typeface="Arial" panose="020B0604020202020204" pitchFamily="34" charset="0"/>
                          <a:cs typeface="+mj-cs"/>
                        </a:rPr>
                        <a:t>      אַרכִינוּ אֻדנְכֹון וְקַבִילוּ לְמֵימְרִי שְמַעוּ וְתִתקַייַם נַפשְכֹון וְאַגזַר לְכֹון קְיָם עָלַם טָבוָת דָוִיד דִמהֵימְנִין׃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9859521"/>
                  </a:ext>
                </a:extLst>
              </a:tr>
            </a:tbl>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E839789E-4FEA-33F9-1508-605C7DBAB975}"/>
                  </a:ext>
                </a:extLst>
              </p14:cNvPr>
              <p14:cNvContentPartPr/>
              <p14:nvPr/>
            </p14:nvContentPartPr>
            <p14:xfrm>
              <a:off x="8769120" y="715180"/>
              <a:ext cx="549360" cy="4140720"/>
            </p14:xfrm>
          </p:contentPart>
        </mc:Choice>
        <mc:Fallback>
          <p:pic>
            <p:nvPicPr>
              <p:cNvPr id="4" name="Ink 3">
                <a:extLst>
                  <a:ext uri="{FF2B5EF4-FFF2-40B4-BE49-F238E27FC236}">
                    <a16:creationId xmlns:a16="http://schemas.microsoft.com/office/drawing/2014/main" id="{E839789E-4FEA-33F9-1508-605C7DBAB975}"/>
                  </a:ext>
                </a:extLst>
              </p:cNvPr>
              <p:cNvPicPr/>
              <p:nvPr/>
            </p:nvPicPr>
            <p:blipFill>
              <a:blip r:embed="rId5"/>
              <a:stretch>
                <a:fillRect/>
              </a:stretch>
            </p:blipFill>
            <p:spPr>
              <a:xfrm>
                <a:off x="8751480" y="697180"/>
                <a:ext cx="585000" cy="4176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0ACD3F2C-50FF-BA27-B0D8-822061E8B4BB}"/>
                  </a:ext>
                </a:extLst>
              </p14:cNvPr>
              <p14:cNvContentPartPr/>
              <p14:nvPr/>
            </p14:nvContentPartPr>
            <p14:xfrm>
              <a:off x="3044760" y="360940"/>
              <a:ext cx="599040" cy="4287240"/>
            </p14:xfrm>
          </p:contentPart>
        </mc:Choice>
        <mc:Fallback>
          <p:pic>
            <p:nvPicPr>
              <p:cNvPr id="5" name="Ink 4">
                <a:extLst>
                  <a:ext uri="{FF2B5EF4-FFF2-40B4-BE49-F238E27FC236}">
                    <a16:creationId xmlns:a16="http://schemas.microsoft.com/office/drawing/2014/main" id="{0ACD3F2C-50FF-BA27-B0D8-822061E8B4BB}"/>
                  </a:ext>
                </a:extLst>
              </p:cNvPr>
              <p:cNvPicPr/>
              <p:nvPr/>
            </p:nvPicPr>
            <p:blipFill>
              <a:blip r:embed="rId7"/>
              <a:stretch>
                <a:fillRect/>
              </a:stretch>
            </p:blipFill>
            <p:spPr>
              <a:xfrm>
                <a:off x="3026760" y="343300"/>
                <a:ext cx="634680" cy="4322880"/>
              </a:xfrm>
              <a:prstGeom prst="rect">
                <a:avLst/>
              </a:prstGeom>
            </p:spPr>
          </p:pic>
        </mc:Fallback>
      </mc:AlternateContent>
      <p:grpSp>
        <p:nvGrpSpPr>
          <p:cNvPr id="10" name="Group 9">
            <a:extLst>
              <a:ext uri="{FF2B5EF4-FFF2-40B4-BE49-F238E27FC236}">
                <a16:creationId xmlns:a16="http://schemas.microsoft.com/office/drawing/2014/main" id="{2DB376DE-48D6-63B8-C861-235A5274C29D}"/>
              </a:ext>
            </a:extLst>
          </p:cNvPr>
          <p:cNvGrpSpPr/>
          <p:nvPr/>
        </p:nvGrpSpPr>
        <p:grpSpPr>
          <a:xfrm>
            <a:off x="3650640" y="4875700"/>
            <a:ext cx="4354200" cy="351720"/>
            <a:chOff x="3650640" y="4875700"/>
            <a:chExt cx="4354200" cy="35172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4C67739-0236-08DE-2D2E-D23C3B2D84CC}"/>
                    </a:ext>
                  </a:extLst>
                </p14:cNvPr>
                <p14:cNvContentPartPr/>
                <p14:nvPr/>
              </p14:nvContentPartPr>
              <p14:xfrm>
                <a:off x="3687360" y="4875700"/>
                <a:ext cx="4317480" cy="278640"/>
              </p14:xfrm>
            </p:contentPart>
          </mc:Choice>
          <mc:Fallback>
            <p:pic>
              <p:nvPicPr>
                <p:cNvPr id="7" name="Ink 6">
                  <a:extLst>
                    <a:ext uri="{FF2B5EF4-FFF2-40B4-BE49-F238E27FC236}">
                      <a16:creationId xmlns:a16="http://schemas.microsoft.com/office/drawing/2014/main" id="{34C67739-0236-08DE-2D2E-D23C3B2D84CC}"/>
                    </a:ext>
                  </a:extLst>
                </p:cNvPr>
                <p:cNvPicPr/>
                <p:nvPr/>
              </p:nvPicPr>
              <p:blipFill>
                <a:blip r:embed="rId9"/>
                <a:stretch>
                  <a:fillRect/>
                </a:stretch>
              </p:blipFill>
              <p:spPr>
                <a:xfrm>
                  <a:off x="3669360" y="4857700"/>
                  <a:ext cx="435312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D2CB6C4-8DF1-58F7-2E47-C5E6228D5545}"/>
                    </a:ext>
                  </a:extLst>
                </p14:cNvPr>
                <p14:cNvContentPartPr/>
                <p14:nvPr/>
              </p14:nvContentPartPr>
              <p14:xfrm>
                <a:off x="3650640" y="4893700"/>
                <a:ext cx="532080" cy="333720"/>
              </p14:xfrm>
            </p:contentPart>
          </mc:Choice>
          <mc:Fallback>
            <p:pic>
              <p:nvPicPr>
                <p:cNvPr id="9" name="Ink 8">
                  <a:extLst>
                    <a:ext uri="{FF2B5EF4-FFF2-40B4-BE49-F238E27FC236}">
                      <a16:creationId xmlns:a16="http://schemas.microsoft.com/office/drawing/2014/main" id="{2D2CB6C4-8DF1-58F7-2E47-C5E6228D5545}"/>
                    </a:ext>
                  </a:extLst>
                </p:cNvPr>
                <p:cNvPicPr/>
                <p:nvPr/>
              </p:nvPicPr>
              <p:blipFill>
                <a:blip r:embed="rId11"/>
                <a:stretch>
                  <a:fillRect/>
                </a:stretch>
              </p:blipFill>
              <p:spPr>
                <a:xfrm>
                  <a:off x="3633000" y="4875700"/>
                  <a:ext cx="567720" cy="369360"/>
                </a:xfrm>
                <a:prstGeom prst="rect">
                  <a:avLst/>
                </a:prstGeom>
              </p:spPr>
            </p:pic>
          </mc:Fallback>
        </mc:AlternateContent>
      </p:grpSp>
    </p:spTree>
    <p:extLst>
      <p:ext uri="{BB962C8B-B14F-4D97-AF65-F5344CB8AC3E}">
        <p14:creationId xmlns:p14="http://schemas.microsoft.com/office/powerpoint/2010/main" val="3111339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980E400-C4BA-4FA3-591E-B63726E79351}"/>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6ABFD74-412A-6145-F955-36C688CA7A1A}"/>
              </a:ext>
            </a:extLst>
          </p:cNvPr>
          <p:cNvSpPr/>
          <p:nvPr/>
        </p:nvSpPr>
        <p:spPr>
          <a:xfrm>
            <a:off x="0" y="1"/>
            <a:ext cx="9715500" cy="5920268"/>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BBB4181-A90E-FD52-E63A-62E7A3627CBE}"/>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87025662-8F9D-0B5E-6F47-012C3CB6E0DD}"/>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5AD5C835-19BC-882C-0D87-246A6B829D72}"/>
              </a:ext>
            </a:extLst>
          </p:cNvPr>
          <p:cNvSpPr txBox="1"/>
          <p:nvPr/>
        </p:nvSpPr>
        <p:spPr>
          <a:xfrm>
            <a:off x="547627" y="444224"/>
            <a:ext cx="8620245" cy="4524315"/>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Isaiah 55:1</a:t>
            </a:r>
            <a:endParaRPr lang="en-US" sz="2400" b="0">
              <a:solidFill>
                <a:srgbClr val="FFC000"/>
              </a:solidFill>
              <a:effectLst/>
            </a:endParaRPr>
          </a:p>
          <a:p>
            <a:pPr rtl="0"/>
            <a:r>
              <a:rPr lang="en-US" sz="2400" b="1" i="0" u="none" strike="noStrike">
                <a:solidFill>
                  <a:srgbClr val="92D050"/>
                </a:solidFill>
                <a:effectLst/>
                <a:latin typeface="Arial" panose="020B0604020202020204" pitchFamily="34" charset="0"/>
              </a:rPr>
              <a:t>Hebrew:</a:t>
            </a:r>
            <a:r>
              <a:rPr lang="en-US" sz="2400" b="0" i="0" u="none" strike="noStrike">
                <a:solidFill>
                  <a:srgbClr val="FFC000"/>
                </a:solidFill>
                <a:effectLst/>
                <a:latin typeface="Arial" panose="020B0604020202020204" pitchFamily="34" charset="0"/>
              </a:rPr>
              <a:t> </a:t>
            </a:r>
            <a:r>
              <a:rPr lang="he-IL" sz="2400" b="0" i="0" u="none" strike="noStrike">
                <a:solidFill>
                  <a:srgbClr val="FFFF00"/>
                </a:solidFill>
                <a:effectLst/>
                <a:latin typeface="Arial" panose="020B0604020202020204" pitchFamily="34" charset="0"/>
                <a:cs typeface="+mj-cs"/>
              </a:rPr>
              <a:t>הוי כל צמא לכו למים ואשר אין לו כסף לכו שברו ואכלו ולכו שברו בלא כסף ובלא מחיר יין וחלב</a:t>
            </a:r>
            <a:endParaRPr lang="he-IL" sz="2400" b="0">
              <a:solidFill>
                <a:srgbClr val="FFFF00"/>
              </a:solidFill>
              <a:effectLst/>
              <a:cs typeface="+mj-cs"/>
            </a:endParaRPr>
          </a:p>
          <a:p>
            <a:pPr rtl="0"/>
            <a:r>
              <a:rPr lang="en-US" sz="2400" b="1" i="0" u="none" strike="noStrike">
                <a:solidFill>
                  <a:srgbClr val="92D050"/>
                </a:solidFill>
                <a:effectLst/>
                <a:latin typeface="Arial" panose="020B0604020202020204" pitchFamily="34" charset="0"/>
              </a:rPr>
              <a:t>TgJ:</a:t>
            </a:r>
            <a:r>
              <a:rPr lang="en-US" sz="2400" b="0" i="0" u="none" strike="noStrike">
                <a:solidFill>
                  <a:srgbClr val="FFC000"/>
                </a:solidFill>
                <a:effectLst/>
                <a:latin typeface="Arial" panose="020B0604020202020204" pitchFamily="34" charset="0"/>
              </a:rPr>
              <a:t> </a:t>
            </a:r>
            <a:r>
              <a:rPr lang="he-IL" sz="2400" b="0" i="0" u="none" strike="noStrike">
                <a:solidFill>
                  <a:srgbClr val="FFFF00"/>
                </a:solidFill>
                <a:effectLst/>
                <a:latin typeface="Arial" panose="020B0604020202020204" pitchFamily="34" charset="0"/>
                <a:cs typeface="+mj-cs"/>
              </a:rPr>
              <a:t>יֵי כָל דְצָבֵי לְמֵילַף יֵיתֵי וְיֵילַף וּדלֵית לֵיה כְסַף אֵיתֹו שְמַעוּ וְאֵילַפוּ אֵיתֹו שְמַעוּ וְאֵילַפוּ בְלָא בִדמִין וְלָא בְמָמֹון אֻלפָן דְטָב מֵיחְמַר וּמֵיחֲלָב</a:t>
            </a:r>
            <a:endParaRPr lang="he-IL" sz="2400" b="0">
              <a:solidFill>
                <a:srgbClr val="FFFF00"/>
              </a:solidFill>
              <a:effectLst/>
              <a:cs typeface="+mj-cs"/>
            </a:endParaRPr>
          </a:p>
          <a:p>
            <a:pPr rtl="0"/>
            <a:r>
              <a:rPr lang="en-US" sz="2400" b="1" i="0" u="none" strike="noStrike">
                <a:solidFill>
                  <a:srgbClr val="92D050"/>
                </a:solidFill>
                <a:effectLst/>
                <a:latin typeface="Arial" panose="020B0604020202020204" pitchFamily="34" charset="0"/>
              </a:rPr>
              <a:t>Difference:</a:t>
            </a:r>
            <a:r>
              <a:rPr lang="en-US" sz="2400" b="0" i="0" u="none" strike="noStrike">
                <a:solidFill>
                  <a:srgbClr val="FFC000"/>
                </a:solidFill>
                <a:effectLst/>
                <a:latin typeface="Arial" panose="020B0604020202020204" pitchFamily="34" charset="0"/>
              </a:rPr>
              <a:t> The TgJ emphasizes </a:t>
            </a:r>
            <a:r>
              <a:rPr lang="en-US" sz="2400" b="0" i="0" u="none" strike="noStrike">
                <a:solidFill>
                  <a:srgbClr val="00B0F0"/>
                </a:solidFill>
                <a:effectLst/>
                <a:latin typeface="Arial" panose="020B0604020202020204" pitchFamily="34" charset="0"/>
              </a:rPr>
              <a:t>"everyone who is willing to learn"</a:t>
            </a:r>
            <a:r>
              <a:rPr lang="he-IL" sz="2400" b="0" i="0" u="none" strike="noStrike">
                <a:solidFill>
                  <a:srgbClr val="FFFF00"/>
                </a:solidFill>
                <a:effectLst/>
                <a:latin typeface="Arial" panose="020B0604020202020204" pitchFamily="34" charset="0"/>
                <a:cs typeface="+mj-cs"/>
              </a:rPr>
              <a:t>כָל דְצָבֵי לְמֵילַף</a:t>
            </a:r>
            <a:r>
              <a:rPr lang="he-IL" sz="2400" b="0"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 focusing on the desire for instruction. The Hebrew text invites </a:t>
            </a:r>
            <a:r>
              <a:rPr lang="en-US" sz="2400" b="0" i="0" u="none" strike="noStrike">
                <a:solidFill>
                  <a:srgbClr val="00B0F0"/>
                </a:solidFill>
                <a:effectLst/>
                <a:latin typeface="Arial" panose="020B0604020202020204" pitchFamily="34" charset="0"/>
              </a:rPr>
              <a:t>"everyone who thirsts"</a:t>
            </a:r>
            <a:r>
              <a:rPr lang="he-IL" sz="2400" b="0" i="0" u="none" strike="noStrike">
                <a:solidFill>
                  <a:srgbClr val="FFFF00"/>
                </a:solidFill>
                <a:effectLst/>
                <a:latin typeface="Arial" panose="020B0604020202020204" pitchFamily="34" charset="0"/>
              </a:rPr>
              <a:t>כ</a:t>
            </a:r>
            <a:r>
              <a:rPr lang="he-IL" sz="2400" b="0" i="0" u="none" strike="noStrike">
                <a:solidFill>
                  <a:srgbClr val="FFFF00"/>
                </a:solidFill>
                <a:effectLst/>
                <a:latin typeface="Arial" panose="020B0604020202020204" pitchFamily="34" charset="0"/>
                <a:cs typeface="+mj-cs"/>
              </a:rPr>
              <a:t>ָּל-צָמֵא</a:t>
            </a:r>
            <a:r>
              <a:rPr lang="he-IL" sz="2400" b="0"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 to come to the waters.</a:t>
            </a:r>
            <a:endParaRPr lang="en-US" sz="2400" b="0">
              <a:solidFill>
                <a:srgbClr val="FFC000"/>
              </a:solidFill>
              <a:effectLst/>
            </a:endParaRPr>
          </a:p>
          <a:p>
            <a:pPr rtl="0"/>
            <a:r>
              <a:rPr lang="en-US" sz="2400" b="1" i="0" u="none" strike="noStrike">
                <a:solidFill>
                  <a:srgbClr val="92D050"/>
                </a:solidFill>
                <a:effectLst/>
                <a:latin typeface="Arial" panose="020B0604020202020204" pitchFamily="34" charset="0"/>
              </a:rPr>
              <a:t>Implication:</a:t>
            </a:r>
            <a:r>
              <a:rPr lang="en-US" sz="2400" b="0" i="0" u="none" strike="noStrike">
                <a:solidFill>
                  <a:srgbClr val="FFC000"/>
                </a:solidFill>
                <a:effectLst/>
                <a:latin typeface="Arial" panose="020B0604020202020204" pitchFamily="34" charset="0"/>
              </a:rPr>
              <a:t> The TgJ’s focus on learning and instruction can be seen as broadening the invitation to include spiritual education and understanding.</a:t>
            </a:r>
            <a:endParaRPr lang="en-US" sz="24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F21CE552-C178-ECC5-8376-0D4B9168F393}"/>
                  </a:ext>
                </a:extLst>
              </p14:cNvPr>
              <p14:cNvContentPartPr/>
              <p14:nvPr/>
            </p14:nvContentPartPr>
            <p14:xfrm>
              <a:off x="5443800" y="2699140"/>
              <a:ext cx="3192480" cy="71280"/>
            </p14:xfrm>
          </p:contentPart>
        </mc:Choice>
        <mc:Fallback>
          <p:pic>
            <p:nvPicPr>
              <p:cNvPr id="3" name="Ink 2">
                <a:extLst>
                  <a:ext uri="{FF2B5EF4-FFF2-40B4-BE49-F238E27FC236}">
                    <a16:creationId xmlns:a16="http://schemas.microsoft.com/office/drawing/2014/main" id="{F21CE552-C178-ECC5-8376-0D4B9168F393}"/>
                  </a:ext>
                </a:extLst>
              </p:cNvPr>
              <p:cNvPicPr/>
              <p:nvPr/>
            </p:nvPicPr>
            <p:blipFill>
              <a:blip r:embed="rId5"/>
              <a:stretch>
                <a:fillRect/>
              </a:stretch>
            </p:blipFill>
            <p:spPr>
              <a:xfrm>
                <a:off x="5426160" y="2681500"/>
                <a:ext cx="32281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C79E74E-EA36-98B5-EBC2-BF4A072BB866}"/>
                  </a:ext>
                </a:extLst>
              </p14:cNvPr>
              <p14:cNvContentPartPr/>
              <p14:nvPr/>
            </p14:nvContentPartPr>
            <p14:xfrm>
              <a:off x="664440" y="3024580"/>
              <a:ext cx="544320" cy="55080"/>
            </p14:xfrm>
          </p:contentPart>
        </mc:Choice>
        <mc:Fallback>
          <p:pic>
            <p:nvPicPr>
              <p:cNvPr id="4" name="Ink 3">
                <a:extLst>
                  <a:ext uri="{FF2B5EF4-FFF2-40B4-BE49-F238E27FC236}">
                    <a16:creationId xmlns:a16="http://schemas.microsoft.com/office/drawing/2014/main" id="{2C79E74E-EA36-98B5-EBC2-BF4A072BB866}"/>
                  </a:ext>
                </a:extLst>
              </p:cNvPr>
              <p:cNvPicPr/>
              <p:nvPr/>
            </p:nvPicPr>
            <p:blipFill>
              <a:blip r:embed="rId7"/>
              <a:stretch>
                <a:fillRect/>
              </a:stretch>
            </p:blipFill>
            <p:spPr>
              <a:xfrm>
                <a:off x="646440" y="3006940"/>
                <a:ext cx="5799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693BC591-BF74-083B-E4AD-6EF5CDF93ACA}"/>
                  </a:ext>
                </a:extLst>
              </p14:cNvPr>
              <p14:cNvContentPartPr/>
              <p14:nvPr/>
            </p14:nvContentPartPr>
            <p14:xfrm>
              <a:off x="7503360" y="3109540"/>
              <a:ext cx="44280" cy="62280"/>
            </p14:xfrm>
          </p:contentPart>
        </mc:Choice>
        <mc:Fallback>
          <p:pic>
            <p:nvPicPr>
              <p:cNvPr id="7" name="Ink 6">
                <a:extLst>
                  <a:ext uri="{FF2B5EF4-FFF2-40B4-BE49-F238E27FC236}">
                    <a16:creationId xmlns:a16="http://schemas.microsoft.com/office/drawing/2014/main" id="{693BC591-BF74-083B-E4AD-6EF5CDF93ACA}"/>
                  </a:ext>
                </a:extLst>
              </p:cNvPr>
              <p:cNvPicPr/>
              <p:nvPr/>
            </p:nvPicPr>
            <p:blipFill>
              <a:blip r:embed="rId9"/>
              <a:stretch>
                <a:fillRect/>
              </a:stretch>
            </p:blipFill>
            <p:spPr>
              <a:xfrm>
                <a:off x="7485720" y="3091540"/>
                <a:ext cx="799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04E8349-5034-6501-8FE5-DCD33D82FD45}"/>
                  </a:ext>
                </a:extLst>
              </p14:cNvPr>
              <p14:cNvContentPartPr/>
              <p14:nvPr/>
            </p14:nvContentPartPr>
            <p14:xfrm>
              <a:off x="1701240" y="3461980"/>
              <a:ext cx="23040" cy="49680"/>
            </p14:xfrm>
          </p:contentPart>
        </mc:Choice>
        <mc:Fallback>
          <p:pic>
            <p:nvPicPr>
              <p:cNvPr id="9" name="Ink 8">
                <a:extLst>
                  <a:ext uri="{FF2B5EF4-FFF2-40B4-BE49-F238E27FC236}">
                    <a16:creationId xmlns:a16="http://schemas.microsoft.com/office/drawing/2014/main" id="{704E8349-5034-6501-8FE5-DCD33D82FD45}"/>
                  </a:ext>
                </a:extLst>
              </p:cNvPr>
              <p:cNvPicPr/>
              <p:nvPr/>
            </p:nvPicPr>
            <p:blipFill>
              <a:blip r:embed="rId11"/>
              <a:stretch>
                <a:fillRect/>
              </a:stretch>
            </p:blipFill>
            <p:spPr>
              <a:xfrm>
                <a:off x="1683600" y="3444340"/>
                <a:ext cx="58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548831EB-6086-C198-1998-CD34CC35B3BD}"/>
                  </a:ext>
                </a:extLst>
              </p14:cNvPr>
              <p14:cNvContentPartPr/>
              <p14:nvPr/>
            </p14:nvContentPartPr>
            <p14:xfrm>
              <a:off x="3570360" y="3405460"/>
              <a:ext cx="2421360" cy="178560"/>
            </p14:xfrm>
          </p:contentPart>
        </mc:Choice>
        <mc:Fallback>
          <p:pic>
            <p:nvPicPr>
              <p:cNvPr id="10" name="Ink 9">
                <a:extLst>
                  <a:ext uri="{FF2B5EF4-FFF2-40B4-BE49-F238E27FC236}">
                    <a16:creationId xmlns:a16="http://schemas.microsoft.com/office/drawing/2014/main" id="{548831EB-6086-C198-1998-CD34CC35B3BD}"/>
                  </a:ext>
                </a:extLst>
              </p:cNvPr>
              <p:cNvPicPr/>
              <p:nvPr/>
            </p:nvPicPr>
            <p:blipFill>
              <a:blip r:embed="rId13"/>
              <a:stretch>
                <a:fillRect/>
              </a:stretch>
            </p:blipFill>
            <p:spPr>
              <a:xfrm>
                <a:off x="3552360" y="3387460"/>
                <a:ext cx="2457000" cy="214200"/>
              </a:xfrm>
              <a:prstGeom prst="rect">
                <a:avLst/>
              </a:prstGeom>
            </p:spPr>
          </p:pic>
        </mc:Fallback>
      </mc:AlternateContent>
      <p:grpSp>
        <p:nvGrpSpPr>
          <p:cNvPr id="13" name="Group 12">
            <a:extLst>
              <a:ext uri="{FF2B5EF4-FFF2-40B4-BE49-F238E27FC236}">
                <a16:creationId xmlns:a16="http://schemas.microsoft.com/office/drawing/2014/main" id="{BDF1010F-2FA7-2748-A853-08DD5C459675}"/>
              </a:ext>
            </a:extLst>
          </p:cNvPr>
          <p:cNvGrpSpPr/>
          <p:nvPr/>
        </p:nvGrpSpPr>
        <p:grpSpPr>
          <a:xfrm>
            <a:off x="1061520" y="4960300"/>
            <a:ext cx="2576520" cy="87480"/>
            <a:chOff x="1061520" y="4960300"/>
            <a:chExt cx="2576520" cy="8748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8A5F00A-B381-55FA-5A47-E9A3E5FB8DF2}"/>
                    </a:ext>
                  </a:extLst>
                </p14:cNvPr>
                <p14:cNvContentPartPr/>
                <p14:nvPr/>
              </p14:nvContentPartPr>
              <p14:xfrm>
                <a:off x="1169160" y="5003140"/>
                <a:ext cx="304560" cy="44640"/>
              </p14:xfrm>
            </p:contentPart>
          </mc:Choice>
          <mc:Fallback>
            <p:pic>
              <p:nvPicPr>
                <p:cNvPr id="11" name="Ink 10">
                  <a:extLst>
                    <a:ext uri="{FF2B5EF4-FFF2-40B4-BE49-F238E27FC236}">
                      <a16:creationId xmlns:a16="http://schemas.microsoft.com/office/drawing/2014/main" id="{88A5F00A-B381-55FA-5A47-E9A3E5FB8DF2}"/>
                    </a:ext>
                  </a:extLst>
                </p:cNvPr>
                <p:cNvPicPr/>
                <p:nvPr/>
              </p:nvPicPr>
              <p:blipFill>
                <a:blip r:embed="rId15"/>
                <a:stretch>
                  <a:fillRect/>
                </a:stretch>
              </p:blipFill>
              <p:spPr>
                <a:xfrm>
                  <a:off x="1151520" y="4985140"/>
                  <a:ext cx="340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AD10421-EB37-4681-4222-0110A1387A67}"/>
                    </a:ext>
                  </a:extLst>
                </p14:cNvPr>
                <p14:cNvContentPartPr/>
                <p14:nvPr/>
              </p14:nvContentPartPr>
              <p14:xfrm>
                <a:off x="1061520" y="4960300"/>
                <a:ext cx="2576520" cy="65160"/>
              </p14:xfrm>
            </p:contentPart>
          </mc:Choice>
          <mc:Fallback>
            <p:pic>
              <p:nvPicPr>
                <p:cNvPr id="12" name="Ink 11">
                  <a:extLst>
                    <a:ext uri="{FF2B5EF4-FFF2-40B4-BE49-F238E27FC236}">
                      <a16:creationId xmlns:a16="http://schemas.microsoft.com/office/drawing/2014/main" id="{BAD10421-EB37-4681-4222-0110A1387A67}"/>
                    </a:ext>
                  </a:extLst>
                </p:cNvPr>
                <p:cNvPicPr/>
                <p:nvPr/>
              </p:nvPicPr>
              <p:blipFill>
                <a:blip r:embed="rId17"/>
                <a:stretch>
                  <a:fillRect/>
                </a:stretch>
              </p:blipFill>
              <p:spPr>
                <a:xfrm>
                  <a:off x="1043520" y="4942300"/>
                  <a:ext cx="2612160" cy="100800"/>
                </a:xfrm>
                <a:prstGeom prst="rect">
                  <a:avLst/>
                </a:prstGeom>
              </p:spPr>
            </p:pic>
          </mc:Fallback>
        </mc:AlternateContent>
      </p:grpSp>
    </p:spTree>
    <p:extLst>
      <p:ext uri="{BB962C8B-B14F-4D97-AF65-F5344CB8AC3E}">
        <p14:creationId xmlns:p14="http://schemas.microsoft.com/office/powerpoint/2010/main" val="357821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5D25D56-769D-94A5-2157-AAFFD6AD47B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AD18CDD-E7A5-F03F-66F5-EAEC112370FA}"/>
              </a:ext>
            </a:extLst>
          </p:cNvPr>
          <p:cNvSpPr/>
          <p:nvPr/>
        </p:nvSpPr>
        <p:spPr>
          <a:xfrm>
            <a:off x="0" y="1"/>
            <a:ext cx="9715500" cy="5920268"/>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5D3023-8084-209B-7365-D3102B19DB0C}"/>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CA7E9B6A-2ED4-0525-A12B-936CF475D54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FF5387C3-4054-44B2-9764-B0BD58F7275F}"/>
              </a:ext>
            </a:extLst>
          </p:cNvPr>
          <p:cNvSpPr txBox="1"/>
          <p:nvPr/>
        </p:nvSpPr>
        <p:spPr>
          <a:xfrm>
            <a:off x="547627" y="444224"/>
            <a:ext cx="8620245" cy="4524315"/>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Isaiah 55:2</a:t>
            </a:r>
            <a:endParaRPr lang="en-US" sz="3200" b="0">
              <a:solidFill>
                <a:srgbClr val="FFC000"/>
              </a:solidFill>
              <a:effectLst/>
            </a:endParaRPr>
          </a:p>
          <a:p>
            <a:pPr rtl="0"/>
            <a:r>
              <a:rPr lang="en-US" sz="2400" b="1" i="0" u="none" strike="noStrike">
                <a:solidFill>
                  <a:srgbClr val="92D050"/>
                </a:solidFill>
                <a:effectLst/>
                <a:latin typeface="Arial" panose="020B0604020202020204" pitchFamily="34" charset="0"/>
              </a:rPr>
              <a:t>Hebrew:</a:t>
            </a:r>
            <a:r>
              <a:rPr lang="en-US" sz="2400" b="0" i="0" u="none" strike="noStrike">
                <a:solidFill>
                  <a:srgbClr val="FFC000"/>
                </a:solidFill>
                <a:effectLst/>
                <a:latin typeface="Arial" panose="020B0604020202020204" pitchFamily="34" charset="0"/>
              </a:rPr>
              <a:t> </a:t>
            </a:r>
            <a:r>
              <a:rPr lang="he-IL" sz="2400" b="0" i="0" u="none" strike="noStrike">
                <a:solidFill>
                  <a:srgbClr val="FFFF00"/>
                </a:solidFill>
                <a:effectLst/>
                <a:latin typeface="Arial" panose="020B0604020202020204" pitchFamily="34" charset="0"/>
                <a:cs typeface="+mj-cs"/>
              </a:rPr>
              <a:t>למה תשקלו-כסף בלא-לחם ויגיעכם בלא לשבעה שמעו שמוע אלי ואכלו-טוב ותתענג בדשן נפשכם</a:t>
            </a:r>
            <a:endParaRPr lang="he-IL" sz="3200" b="0">
              <a:solidFill>
                <a:srgbClr val="FFFF00"/>
              </a:solidFill>
              <a:effectLst/>
              <a:cs typeface="+mj-cs"/>
            </a:endParaRPr>
          </a:p>
          <a:p>
            <a:pPr rtl="0"/>
            <a:r>
              <a:rPr lang="en-US" sz="2400" b="1" i="0" u="none" strike="noStrike">
                <a:solidFill>
                  <a:srgbClr val="92D050"/>
                </a:solidFill>
                <a:effectLst/>
                <a:latin typeface="Arial" panose="020B0604020202020204" pitchFamily="34" charset="0"/>
              </a:rPr>
              <a:t>TgJ:</a:t>
            </a:r>
            <a:r>
              <a:rPr lang="en-US" sz="2400" b="0" i="0" u="none" strike="noStrike">
                <a:solidFill>
                  <a:srgbClr val="FFC000"/>
                </a:solidFill>
                <a:effectLst/>
                <a:latin typeface="Arial" panose="020B0604020202020204" pitchFamily="34" charset="0"/>
              </a:rPr>
              <a:t> </a:t>
            </a:r>
            <a:r>
              <a:rPr lang="he-IL" sz="2400" b="0" i="0" u="none" strike="noStrike">
                <a:solidFill>
                  <a:srgbClr val="FFFF00"/>
                </a:solidFill>
                <a:effectLst/>
                <a:latin typeface="Arial" panose="020B0604020202020204" pitchFamily="34" charset="0"/>
                <a:cs typeface="+mj-cs"/>
              </a:rPr>
              <a:t>לְמָא תִתקְלוּן כַספְכֹון בְלָא לְמֵיכַל וְלֵיאוּתְכֹון בְלָא לְמִסבַע קַבִילוּ קַבָלָא לְמֵימְרִי וַאְכוּלוּ דְטָב וְתִתפַנַק בִדדַהִין נַפשְכֹון</a:t>
            </a:r>
            <a:endParaRPr lang="he-IL" sz="3200" b="0">
              <a:solidFill>
                <a:srgbClr val="FFFF00"/>
              </a:solidFill>
              <a:effectLst/>
              <a:cs typeface="+mj-cs"/>
            </a:endParaRPr>
          </a:p>
          <a:p>
            <a:pPr rtl="0"/>
            <a:r>
              <a:rPr lang="en-US" sz="2400" b="1" i="0" u="none" strike="noStrike">
                <a:solidFill>
                  <a:srgbClr val="92D050"/>
                </a:solidFill>
                <a:effectLst/>
                <a:latin typeface="Arial" panose="020B0604020202020204" pitchFamily="34" charset="0"/>
              </a:rPr>
              <a:t>Difference:</a:t>
            </a:r>
            <a:r>
              <a:rPr lang="en-US" sz="2400" b="0" i="0" u="none" strike="noStrike">
                <a:solidFill>
                  <a:srgbClr val="FFC000"/>
                </a:solidFill>
                <a:effectLst/>
                <a:latin typeface="Arial" panose="020B0604020202020204" pitchFamily="34" charset="0"/>
              </a:rPr>
              <a:t> Both versions question why people spend money on what is not food and labor without satisfaction. The TgJ explicitly mentions </a:t>
            </a:r>
            <a:r>
              <a:rPr lang="en-US" sz="2400" b="0" i="0" u="none" strike="noStrike">
                <a:solidFill>
                  <a:srgbClr val="00B0F0"/>
                </a:solidFill>
                <a:effectLst/>
                <a:latin typeface="Arial" panose="020B0604020202020204" pitchFamily="34" charset="0"/>
              </a:rPr>
              <a:t>"accept My WORD"</a:t>
            </a:r>
            <a:r>
              <a:rPr lang="he-IL" sz="2400" b="0" i="0" u="none" strike="noStrike">
                <a:solidFill>
                  <a:srgbClr val="FFFF00"/>
                </a:solidFill>
                <a:effectLst/>
                <a:latin typeface="Arial" panose="020B0604020202020204" pitchFamily="34" charset="0"/>
                <a:cs typeface="+mj-cs"/>
              </a:rPr>
              <a:t>קַבִילוּ קַבָלָא לְמֵימְרִי</a:t>
            </a:r>
            <a:r>
              <a:rPr lang="he-IL" sz="2400" b="0"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suggesting a direct divine instruction.</a:t>
            </a:r>
            <a:endParaRPr lang="en-US" sz="3200" b="0">
              <a:solidFill>
                <a:srgbClr val="FFC000"/>
              </a:solidFill>
              <a:effectLst/>
            </a:endParaRPr>
          </a:p>
          <a:p>
            <a:pPr rtl="0"/>
            <a:r>
              <a:rPr lang="en-US" sz="2400" b="1" i="0" u="none" strike="noStrike">
                <a:solidFill>
                  <a:srgbClr val="92D050"/>
                </a:solidFill>
                <a:effectLst/>
                <a:latin typeface="Arial" panose="020B0604020202020204" pitchFamily="34" charset="0"/>
              </a:rPr>
              <a:t>Implication:</a:t>
            </a:r>
            <a:r>
              <a:rPr lang="en-US" sz="2400" b="0" i="0" u="none" strike="noStrike">
                <a:solidFill>
                  <a:srgbClr val="FFC000"/>
                </a:solidFill>
                <a:effectLst/>
                <a:latin typeface="Arial" panose="020B0604020202020204" pitchFamily="34" charset="0"/>
              </a:rPr>
              <a:t> The TgJ emphasizes the importance of heeding God’s words as the source of true nourishment and delight for the soul.</a:t>
            </a:r>
            <a:endParaRPr lang="en-US" sz="32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D875E58B-6C2D-3BCE-1AF8-60D41AE9924B}"/>
                  </a:ext>
                </a:extLst>
              </p14:cNvPr>
              <p14:cNvContentPartPr/>
              <p14:nvPr/>
            </p14:nvContentPartPr>
            <p14:xfrm>
              <a:off x="1970880" y="3037180"/>
              <a:ext cx="7560" cy="6480"/>
            </p14:xfrm>
          </p:contentPart>
        </mc:Choice>
        <mc:Fallback>
          <p:pic>
            <p:nvPicPr>
              <p:cNvPr id="3" name="Ink 2">
                <a:extLst>
                  <a:ext uri="{FF2B5EF4-FFF2-40B4-BE49-F238E27FC236}">
                    <a16:creationId xmlns:a16="http://schemas.microsoft.com/office/drawing/2014/main" id="{D875E58B-6C2D-3BCE-1AF8-60D41AE9924B}"/>
                  </a:ext>
                </a:extLst>
              </p:cNvPr>
              <p:cNvPicPr/>
              <p:nvPr/>
            </p:nvPicPr>
            <p:blipFill>
              <a:blip r:embed="rId5"/>
              <a:stretch>
                <a:fillRect/>
              </a:stretch>
            </p:blipFill>
            <p:spPr>
              <a:xfrm>
                <a:off x="1953240" y="3019540"/>
                <a:ext cx="432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6F5012D-BF73-1243-88A9-F473D5211BA1}"/>
                  </a:ext>
                </a:extLst>
              </p14:cNvPr>
              <p14:cNvContentPartPr/>
              <p14:nvPr/>
            </p14:nvContentPartPr>
            <p14:xfrm>
              <a:off x="2879880" y="3043300"/>
              <a:ext cx="73800" cy="5760"/>
            </p14:xfrm>
          </p:contentPart>
        </mc:Choice>
        <mc:Fallback>
          <p:pic>
            <p:nvPicPr>
              <p:cNvPr id="4" name="Ink 3">
                <a:extLst>
                  <a:ext uri="{FF2B5EF4-FFF2-40B4-BE49-F238E27FC236}">
                    <a16:creationId xmlns:a16="http://schemas.microsoft.com/office/drawing/2014/main" id="{36F5012D-BF73-1243-88A9-F473D5211BA1}"/>
                  </a:ext>
                </a:extLst>
              </p:cNvPr>
              <p:cNvPicPr/>
              <p:nvPr/>
            </p:nvPicPr>
            <p:blipFill>
              <a:blip r:embed="rId7"/>
              <a:stretch>
                <a:fillRect/>
              </a:stretch>
            </p:blipFill>
            <p:spPr>
              <a:xfrm>
                <a:off x="2861880" y="3025660"/>
                <a:ext cx="1094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D55EC72D-AB43-6015-7CE5-72B58144EC7D}"/>
                  </a:ext>
                </a:extLst>
              </p14:cNvPr>
              <p14:cNvContentPartPr/>
              <p14:nvPr/>
            </p14:nvContentPartPr>
            <p14:xfrm>
              <a:off x="6522720" y="3213580"/>
              <a:ext cx="7560" cy="5760"/>
            </p14:xfrm>
          </p:contentPart>
        </mc:Choice>
        <mc:Fallback>
          <p:pic>
            <p:nvPicPr>
              <p:cNvPr id="7" name="Ink 6">
                <a:extLst>
                  <a:ext uri="{FF2B5EF4-FFF2-40B4-BE49-F238E27FC236}">
                    <a16:creationId xmlns:a16="http://schemas.microsoft.com/office/drawing/2014/main" id="{D55EC72D-AB43-6015-7CE5-72B58144EC7D}"/>
                  </a:ext>
                </a:extLst>
              </p:cNvPr>
              <p:cNvPicPr/>
              <p:nvPr/>
            </p:nvPicPr>
            <p:blipFill>
              <a:blip r:embed="rId9"/>
              <a:stretch>
                <a:fillRect/>
              </a:stretch>
            </p:blipFill>
            <p:spPr>
              <a:xfrm>
                <a:off x="6505080" y="3195940"/>
                <a:ext cx="432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35EAE4FB-2117-48B8-EDDE-92EA920F937E}"/>
                  </a:ext>
                </a:extLst>
              </p14:cNvPr>
              <p14:cNvContentPartPr/>
              <p14:nvPr/>
            </p14:nvContentPartPr>
            <p14:xfrm>
              <a:off x="1101840" y="3395380"/>
              <a:ext cx="1119960" cy="59040"/>
            </p14:xfrm>
          </p:contentPart>
        </mc:Choice>
        <mc:Fallback>
          <p:pic>
            <p:nvPicPr>
              <p:cNvPr id="9" name="Ink 8">
                <a:extLst>
                  <a:ext uri="{FF2B5EF4-FFF2-40B4-BE49-F238E27FC236}">
                    <a16:creationId xmlns:a16="http://schemas.microsoft.com/office/drawing/2014/main" id="{35EAE4FB-2117-48B8-EDDE-92EA920F937E}"/>
                  </a:ext>
                </a:extLst>
              </p:cNvPr>
              <p:cNvPicPr/>
              <p:nvPr/>
            </p:nvPicPr>
            <p:blipFill>
              <a:blip r:embed="rId11"/>
              <a:stretch>
                <a:fillRect/>
              </a:stretch>
            </p:blipFill>
            <p:spPr>
              <a:xfrm>
                <a:off x="1083840" y="3377380"/>
                <a:ext cx="11556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DD915AFD-D539-54C3-AEE9-6AFA97CF61A9}"/>
                  </a:ext>
                </a:extLst>
              </p14:cNvPr>
              <p14:cNvContentPartPr/>
              <p14:nvPr/>
            </p14:nvContentPartPr>
            <p14:xfrm>
              <a:off x="3397200" y="3362260"/>
              <a:ext cx="2172600" cy="116640"/>
            </p14:xfrm>
          </p:contentPart>
        </mc:Choice>
        <mc:Fallback>
          <p:pic>
            <p:nvPicPr>
              <p:cNvPr id="10" name="Ink 9">
                <a:extLst>
                  <a:ext uri="{FF2B5EF4-FFF2-40B4-BE49-F238E27FC236}">
                    <a16:creationId xmlns:a16="http://schemas.microsoft.com/office/drawing/2014/main" id="{DD915AFD-D539-54C3-AEE9-6AFA97CF61A9}"/>
                  </a:ext>
                </a:extLst>
              </p:cNvPr>
              <p:cNvPicPr/>
              <p:nvPr/>
            </p:nvPicPr>
            <p:blipFill>
              <a:blip r:embed="rId13"/>
              <a:stretch>
                <a:fillRect/>
              </a:stretch>
            </p:blipFill>
            <p:spPr>
              <a:xfrm>
                <a:off x="3379200" y="3344620"/>
                <a:ext cx="2208240" cy="152280"/>
              </a:xfrm>
              <a:prstGeom prst="rect">
                <a:avLst/>
              </a:prstGeom>
            </p:spPr>
          </p:pic>
        </mc:Fallback>
      </mc:AlternateContent>
      <p:grpSp>
        <p:nvGrpSpPr>
          <p:cNvPr id="13" name="Group 12">
            <a:extLst>
              <a:ext uri="{FF2B5EF4-FFF2-40B4-BE49-F238E27FC236}">
                <a16:creationId xmlns:a16="http://schemas.microsoft.com/office/drawing/2014/main" id="{6DB1EE36-2753-8820-3285-1C21C8CCE2E8}"/>
              </a:ext>
            </a:extLst>
          </p:cNvPr>
          <p:cNvGrpSpPr/>
          <p:nvPr/>
        </p:nvGrpSpPr>
        <p:grpSpPr>
          <a:xfrm>
            <a:off x="7441800" y="3470260"/>
            <a:ext cx="725400" cy="79560"/>
            <a:chOff x="7441800" y="3470260"/>
            <a:chExt cx="725400" cy="7956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841BE3C-1B58-F383-DAFD-DF5FB1616FF7}"/>
                    </a:ext>
                  </a:extLst>
                </p14:cNvPr>
                <p14:cNvContentPartPr/>
                <p14:nvPr/>
              </p14:nvContentPartPr>
              <p14:xfrm>
                <a:off x="7467720" y="3541180"/>
                <a:ext cx="24480" cy="8640"/>
              </p14:xfrm>
            </p:contentPart>
          </mc:Choice>
          <mc:Fallback>
            <p:pic>
              <p:nvPicPr>
                <p:cNvPr id="11" name="Ink 10">
                  <a:extLst>
                    <a:ext uri="{FF2B5EF4-FFF2-40B4-BE49-F238E27FC236}">
                      <a16:creationId xmlns:a16="http://schemas.microsoft.com/office/drawing/2014/main" id="{4841BE3C-1B58-F383-DAFD-DF5FB1616FF7}"/>
                    </a:ext>
                  </a:extLst>
                </p:cNvPr>
                <p:cNvPicPr/>
                <p:nvPr/>
              </p:nvPicPr>
              <p:blipFill>
                <a:blip r:embed="rId15"/>
                <a:stretch>
                  <a:fillRect/>
                </a:stretch>
              </p:blipFill>
              <p:spPr>
                <a:xfrm>
                  <a:off x="7449720" y="3523180"/>
                  <a:ext cx="601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48AD280-C201-2CC2-C0AD-CA8CC7192774}"/>
                    </a:ext>
                  </a:extLst>
                </p14:cNvPr>
                <p14:cNvContentPartPr/>
                <p14:nvPr/>
              </p14:nvContentPartPr>
              <p14:xfrm>
                <a:off x="7441800" y="3470260"/>
                <a:ext cx="725400" cy="27360"/>
              </p14:xfrm>
            </p:contentPart>
          </mc:Choice>
          <mc:Fallback>
            <p:pic>
              <p:nvPicPr>
                <p:cNvPr id="12" name="Ink 11">
                  <a:extLst>
                    <a:ext uri="{FF2B5EF4-FFF2-40B4-BE49-F238E27FC236}">
                      <a16:creationId xmlns:a16="http://schemas.microsoft.com/office/drawing/2014/main" id="{B48AD280-C201-2CC2-C0AD-CA8CC7192774}"/>
                    </a:ext>
                  </a:extLst>
                </p:cNvPr>
                <p:cNvPicPr/>
                <p:nvPr/>
              </p:nvPicPr>
              <p:blipFill>
                <a:blip r:embed="rId17"/>
                <a:stretch>
                  <a:fillRect/>
                </a:stretch>
              </p:blipFill>
              <p:spPr>
                <a:xfrm>
                  <a:off x="7423800" y="3452260"/>
                  <a:ext cx="761040" cy="6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2B849150-FD49-D8AB-66E6-486F4126D3DE}"/>
                  </a:ext>
                </a:extLst>
              </p14:cNvPr>
              <p14:cNvContentPartPr/>
              <p14:nvPr/>
            </p14:nvContentPartPr>
            <p14:xfrm>
              <a:off x="4209360" y="3819100"/>
              <a:ext cx="65160" cy="60480"/>
            </p14:xfrm>
          </p:contentPart>
        </mc:Choice>
        <mc:Fallback>
          <p:pic>
            <p:nvPicPr>
              <p:cNvPr id="14" name="Ink 13">
                <a:extLst>
                  <a:ext uri="{FF2B5EF4-FFF2-40B4-BE49-F238E27FC236}">
                    <a16:creationId xmlns:a16="http://schemas.microsoft.com/office/drawing/2014/main" id="{2B849150-FD49-D8AB-66E6-486F4126D3DE}"/>
                  </a:ext>
                </a:extLst>
              </p:cNvPr>
              <p:cNvPicPr/>
              <p:nvPr/>
            </p:nvPicPr>
            <p:blipFill>
              <a:blip r:embed="rId19"/>
              <a:stretch>
                <a:fillRect/>
              </a:stretch>
            </p:blipFill>
            <p:spPr>
              <a:xfrm>
                <a:off x="4191360" y="3801460"/>
                <a:ext cx="100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D5637A5F-1FD8-E682-BAA4-C1C918CF8D76}"/>
                  </a:ext>
                </a:extLst>
              </p14:cNvPr>
              <p14:cNvContentPartPr/>
              <p14:nvPr/>
            </p14:nvContentPartPr>
            <p14:xfrm>
              <a:off x="4950960" y="3725140"/>
              <a:ext cx="189360" cy="75960"/>
            </p14:xfrm>
          </p:contentPart>
        </mc:Choice>
        <mc:Fallback>
          <p:pic>
            <p:nvPicPr>
              <p:cNvPr id="15" name="Ink 14">
                <a:extLst>
                  <a:ext uri="{FF2B5EF4-FFF2-40B4-BE49-F238E27FC236}">
                    <a16:creationId xmlns:a16="http://schemas.microsoft.com/office/drawing/2014/main" id="{D5637A5F-1FD8-E682-BAA4-C1C918CF8D76}"/>
                  </a:ext>
                </a:extLst>
              </p:cNvPr>
              <p:cNvPicPr/>
              <p:nvPr/>
            </p:nvPicPr>
            <p:blipFill>
              <a:blip r:embed="rId21"/>
              <a:stretch>
                <a:fillRect/>
              </a:stretch>
            </p:blipFill>
            <p:spPr>
              <a:xfrm>
                <a:off x="4933320" y="3707140"/>
                <a:ext cx="2250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B94270A5-1628-D460-0CD0-D003153517A7}"/>
                  </a:ext>
                </a:extLst>
              </p14:cNvPr>
              <p14:cNvContentPartPr/>
              <p14:nvPr/>
            </p14:nvContentPartPr>
            <p14:xfrm>
              <a:off x="8320200" y="4301860"/>
              <a:ext cx="16560" cy="25560"/>
            </p14:xfrm>
          </p:contentPart>
        </mc:Choice>
        <mc:Fallback>
          <p:pic>
            <p:nvPicPr>
              <p:cNvPr id="16" name="Ink 15">
                <a:extLst>
                  <a:ext uri="{FF2B5EF4-FFF2-40B4-BE49-F238E27FC236}">
                    <a16:creationId xmlns:a16="http://schemas.microsoft.com/office/drawing/2014/main" id="{B94270A5-1628-D460-0CD0-D003153517A7}"/>
                  </a:ext>
                </a:extLst>
              </p:cNvPr>
              <p:cNvPicPr/>
              <p:nvPr/>
            </p:nvPicPr>
            <p:blipFill>
              <a:blip r:embed="rId23"/>
              <a:stretch>
                <a:fillRect/>
              </a:stretch>
            </p:blipFill>
            <p:spPr>
              <a:xfrm>
                <a:off x="8302560" y="4284220"/>
                <a:ext cx="522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6E089B1E-DCF4-9CB0-849E-D54CE15D5023}"/>
                  </a:ext>
                </a:extLst>
              </p14:cNvPr>
              <p14:cNvContentPartPr/>
              <p14:nvPr/>
            </p14:nvContentPartPr>
            <p14:xfrm>
              <a:off x="1520880" y="4545580"/>
              <a:ext cx="638640" cy="85680"/>
            </p14:xfrm>
          </p:contentPart>
        </mc:Choice>
        <mc:Fallback>
          <p:pic>
            <p:nvPicPr>
              <p:cNvPr id="17" name="Ink 16">
                <a:extLst>
                  <a:ext uri="{FF2B5EF4-FFF2-40B4-BE49-F238E27FC236}">
                    <a16:creationId xmlns:a16="http://schemas.microsoft.com/office/drawing/2014/main" id="{6E089B1E-DCF4-9CB0-849E-D54CE15D5023}"/>
                  </a:ext>
                </a:extLst>
              </p:cNvPr>
              <p:cNvPicPr/>
              <p:nvPr/>
            </p:nvPicPr>
            <p:blipFill>
              <a:blip r:embed="rId25"/>
              <a:stretch>
                <a:fillRect/>
              </a:stretch>
            </p:blipFill>
            <p:spPr>
              <a:xfrm>
                <a:off x="1503240" y="4527940"/>
                <a:ext cx="674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8EB94C9D-4338-1100-C351-9D180F97EDA5}"/>
                  </a:ext>
                </a:extLst>
              </p14:cNvPr>
              <p14:cNvContentPartPr/>
              <p14:nvPr/>
            </p14:nvContentPartPr>
            <p14:xfrm>
              <a:off x="4392960" y="4539100"/>
              <a:ext cx="1402560" cy="115920"/>
            </p14:xfrm>
          </p:contentPart>
        </mc:Choice>
        <mc:Fallback>
          <p:pic>
            <p:nvPicPr>
              <p:cNvPr id="18" name="Ink 17">
                <a:extLst>
                  <a:ext uri="{FF2B5EF4-FFF2-40B4-BE49-F238E27FC236}">
                    <a16:creationId xmlns:a16="http://schemas.microsoft.com/office/drawing/2014/main" id="{8EB94C9D-4338-1100-C351-9D180F97EDA5}"/>
                  </a:ext>
                </a:extLst>
              </p:cNvPr>
              <p:cNvPicPr/>
              <p:nvPr/>
            </p:nvPicPr>
            <p:blipFill>
              <a:blip r:embed="rId27"/>
              <a:stretch>
                <a:fillRect/>
              </a:stretch>
            </p:blipFill>
            <p:spPr>
              <a:xfrm>
                <a:off x="4374960" y="4521100"/>
                <a:ext cx="1438200" cy="151560"/>
              </a:xfrm>
              <a:prstGeom prst="rect">
                <a:avLst/>
              </a:prstGeom>
            </p:spPr>
          </p:pic>
        </mc:Fallback>
      </mc:AlternateContent>
    </p:spTree>
    <p:extLst>
      <p:ext uri="{BB962C8B-B14F-4D97-AF65-F5344CB8AC3E}">
        <p14:creationId xmlns:p14="http://schemas.microsoft.com/office/powerpoint/2010/main" val="253554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D3A7295-A636-2F52-9839-8D487AB92090}"/>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655FEC-2C46-9949-2A01-50F8A04DC550}"/>
              </a:ext>
            </a:extLst>
          </p:cNvPr>
          <p:cNvSpPr/>
          <p:nvPr/>
        </p:nvSpPr>
        <p:spPr>
          <a:xfrm>
            <a:off x="0" y="1"/>
            <a:ext cx="9715500" cy="5920268"/>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BC28742-382F-8BF4-9C70-97BE8B058D53}"/>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53032CF0-7A5E-A904-1A77-C1274D3FD60E}"/>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C42E6C77-722A-C323-9C30-B4B47FC834B5}"/>
              </a:ext>
            </a:extLst>
          </p:cNvPr>
          <p:cNvSpPr txBox="1"/>
          <p:nvPr/>
        </p:nvSpPr>
        <p:spPr>
          <a:xfrm>
            <a:off x="547627" y="444224"/>
            <a:ext cx="8620245" cy="4893647"/>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Isaiah 55:3</a:t>
            </a:r>
            <a:endParaRPr lang="en-US" sz="3200" b="0">
              <a:solidFill>
                <a:srgbClr val="FFC000"/>
              </a:solidFill>
              <a:effectLst/>
            </a:endParaRPr>
          </a:p>
          <a:p>
            <a:pPr rtl="0"/>
            <a:r>
              <a:rPr lang="en-US" sz="2400" b="1" i="0" u="none" strike="noStrike">
                <a:solidFill>
                  <a:srgbClr val="92D050"/>
                </a:solidFill>
                <a:effectLst/>
                <a:latin typeface="Arial" panose="020B0604020202020204" pitchFamily="34" charset="0"/>
              </a:rPr>
              <a:t>Hebrew:</a:t>
            </a:r>
            <a:r>
              <a:rPr lang="en-US" sz="2400" b="0" i="0" u="none" strike="noStrike">
                <a:solidFill>
                  <a:srgbClr val="92D050"/>
                </a:solidFill>
                <a:effectLst/>
                <a:latin typeface="Arial" panose="020B0604020202020204" pitchFamily="34" charset="0"/>
              </a:rPr>
              <a:t> </a:t>
            </a:r>
            <a:r>
              <a:rPr lang="he-IL" sz="2400" b="0" i="0" u="none" strike="noStrike">
                <a:solidFill>
                  <a:srgbClr val="FFFF00"/>
                </a:solidFill>
                <a:effectLst/>
                <a:latin typeface="Arial" panose="020B0604020202020204" pitchFamily="34" charset="0"/>
                <a:cs typeface="+mj-cs"/>
              </a:rPr>
              <a:t>הטו אזנכם ולכו אלי שמעו ותחי נפשכם ואכרתה לכם ברית עולם חסדי דוד הנאמנים</a:t>
            </a:r>
            <a:endParaRPr lang="he-IL" sz="3200" b="0">
              <a:solidFill>
                <a:srgbClr val="FFFF00"/>
              </a:solidFill>
              <a:effectLst/>
              <a:cs typeface="+mj-cs"/>
            </a:endParaRPr>
          </a:p>
          <a:p>
            <a:pPr rtl="0"/>
            <a:r>
              <a:rPr lang="en-US" sz="2400" b="1" i="0" u="none" strike="noStrike">
                <a:solidFill>
                  <a:srgbClr val="92D050"/>
                </a:solidFill>
                <a:effectLst/>
                <a:latin typeface="Arial" panose="020B0604020202020204" pitchFamily="34" charset="0"/>
              </a:rPr>
              <a:t>TgJ:</a:t>
            </a:r>
            <a:r>
              <a:rPr lang="en-US" sz="2400" b="0" i="0" u="none" strike="noStrike">
                <a:solidFill>
                  <a:srgbClr val="FFC000"/>
                </a:solidFill>
                <a:effectLst/>
                <a:latin typeface="Arial" panose="020B0604020202020204" pitchFamily="34" charset="0"/>
              </a:rPr>
              <a:t> </a:t>
            </a:r>
            <a:r>
              <a:rPr lang="he-IL" sz="2400" b="0" i="0" u="none" strike="noStrike">
                <a:solidFill>
                  <a:srgbClr val="FFFF00"/>
                </a:solidFill>
                <a:effectLst/>
                <a:latin typeface="Arial" panose="020B0604020202020204" pitchFamily="34" charset="0"/>
                <a:cs typeface="+mj-cs"/>
              </a:rPr>
              <a:t>אַרכִינוּ אֻדנְכֹון וְקַבִילוּ לְמֵימְרִי שְמַעוּ וְתִתקַייַם נַפשְכֹון וְאַגזַר לְכֹון קְיָם עָלַם טָבוָת דָוִיד דִמהֵימְנִין</a:t>
            </a:r>
            <a:endParaRPr lang="he-IL" sz="3200" b="0">
              <a:solidFill>
                <a:srgbClr val="FFFF00"/>
              </a:solidFill>
              <a:effectLst/>
              <a:cs typeface="+mj-cs"/>
            </a:endParaRPr>
          </a:p>
          <a:p>
            <a:pPr rtl="0"/>
            <a:r>
              <a:rPr lang="en-US" sz="2400" b="1" i="0" u="none" strike="noStrike">
                <a:solidFill>
                  <a:srgbClr val="92D050"/>
                </a:solidFill>
                <a:effectLst/>
                <a:latin typeface="Arial" panose="020B0604020202020204" pitchFamily="34" charset="0"/>
              </a:rPr>
              <a:t>Difference:</a:t>
            </a:r>
            <a:r>
              <a:rPr lang="en-US" sz="2400" b="0" i="0" u="none" strike="noStrike">
                <a:solidFill>
                  <a:srgbClr val="FFC000"/>
                </a:solidFill>
                <a:effectLst/>
                <a:latin typeface="Arial" panose="020B0604020202020204" pitchFamily="34" charset="0"/>
              </a:rPr>
              <a:t> The TgJ translates </a:t>
            </a:r>
            <a:r>
              <a:rPr lang="en-US" sz="2400" b="0" i="0" u="none" strike="noStrike">
                <a:solidFill>
                  <a:srgbClr val="00B0F0"/>
                </a:solidFill>
                <a:effectLst/>
                <a:latin typeface="Arial" panose="020B0604020202020204" pitchFamily="34" charset="0"/>
              </a:rPr>
              <a:t>“Incline your ear and receive instruction of my law, obey my WORD” </a:t>
            </a:r>
            <a:r>
              <a:rPr lang="he-IL" sz="2400" b="0" i="0" u="none" strike="noStrike">
                <a:solidFill>
                  <a:srgbClr val="FFFF00"/>
                </a:solidFill>
                <a:effectLst/>
                <a:latin typeface="Arial" panose="020B0604020202020204" pitchFamily="34" charset="0"/>
                <a:cs typeface="+mj-cs"/>
              </a:rPr>
              <a:t>אַרכִינוּ אֻדנְכֹון וְקַבִילוּ לְמֵימְרִי </a:t>
            </a:r>
            <a:r>
              <a:rPr lang="en-US" sz="2400" b="0" i="0" u="none" strike="noStrike">
                <a:solidFill>
                  <a:srgbClr val="FFFF00"/>
                </a:solidFill>
                <a:effectLst/>
                <a:latin typeface="Arial" panose="020B0604020202020204" pitchFamily="34" charset="0"/>
                <a:cs typeface="+mj-cs"/>
              </a:rPr>
              <a:t> </a:t>
            </a:r>
            <a:r>
              <a:rPr lang="en-US" sz="2400" b="0" i="0" u="none" strike="noStrike">
                <a:solidFill>
                  <a:srgbClr val="FFC000"/>
                </a:solidFill>
                <a:effectLst/>
                <a:latin typeface="Arial" panose="020B0604020202020204" pitchFamily="34" charset="0"/>
              </a:rPr>
              <a:t>with a clear directive to follow divine teachings. The Hebrew text emphasizes </a:t>
            </a:r>
            <a:r>
              <a:rPr lang="en-US" sz="2400" b="0" i="0" u="none" strike="noStrike">
                <a:solidFill>
                  <a:srgbClr val="00B0F0"/>
                </a:solidFill>
                <a:effectLst/>
                <a:latin typeface="Arial" panose="020B0604020202020204" pitchFamily="34" charset="0"/>
              </a:rPr>
              <a:t>“Incline your ear and come to Me.”</a:t>
            </a:r>
            <a:endParaRPr lang="en-US" sz="3200" b="0">
              <a:solidFill>
                <a:srgbClr val="00B0F0"/>
              </a:solidFill>
              <a:effectLst/>
            </a:endParaRPr>
          </a:p>
          <a:p>
            <a:pPr rtl="0"/>
            <a:r>
              <a:rPr lang="en-US" sz="2400" b="1" i="0" u="none" strike="noStrike">
                <a:solidFill>
                  <a:srgbClr val="92D050"/>
                </a:solidFill>
                <a:effectLst/>
                <a:latin typeface="Arial" panose="020B0604020202020204" pitchFamily="34" charset="0"/>
              </a:rPr>
              <a:t>Implication:</a:t>
            </a:r>
            <a:r>
              <a:rPr lang="en-US" sz="2400" b="0" i="0" u="none" strike="noStrike">
                <a:solidFill>
                  <a:srgbClr val="FFC000"/>
                </a:solidFill>
                <a:effectLst/>
                <a:latin typeface="Arial" panose="020B0604020202020204" pitchFamily="34" charset="0"/>
              </a:rPr>
              <a:t> The TgJ stresses the act of receiving and obeying God’s law as a means to quicken the soul and establish an everlasting covenant, highlighting obedience and divine instruction.</a:t>
            </a:r>
            <a:endParaRPr lang="en-US" sz="32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86095D01-3D61-253F-B012-4358F8A8F02D}"/>
                  </a:ext>
                </a:extLst>
              </p14:cNvPr>
              <p14:cNvContentPartPr/>
              <p14:nvPr/>
            </p14:nvContentPartPr>
            <p14:xfrm>
              <a:off x="1464360" y="3086860"/>
              <a:ext cx="16920" cy="17640"/>
            </p14:xfrm>
          </p:contentPart>
        </mc:Choice>
        <mc:Fallback>
          <p:pic>
            <p:nvPicPr>
              <p:cNvPr id="3" name="Ink 2">
                <a:extLst>
                  <a:ext uri="{FF2B5EF4-FFF2-40B4-BE49-F238E27FC236}">
                    <a16:creationId xmlns:a16="http://schemas.microsoft.com/office/drawing/2014/main" id="{86095D01-3D61-253F-B012-4358F8A8F02D}"/>
                  </a:ext>
                </a:extLst>
              </p:cNvPr>
              <p:cNvPicPr/>
              <p:nvPr/>
            </p:nvPicPr>
            <p:blipFill>
              <a:blip r:embed="rId5"/>
              <a:stretch>
                <a:fillRect/>
              </a:stretch>
            </p:blipFill>
            <p:spPr>
              <a:xfrm>
                <a:off x="1446360" y="3068860"/>
                <a:ext cx="52560" cy="53280"/>
              </a:xfrm>
              <a:prstGeom prst="rect">
                <a:avLst/>
              </a:prstGeom>
            </p:spPr>
          </p:pic>
        </mc:Fallback>
      </mc:AlternateContent>
      <p:grpSp>
        <p:nvGrpSpPr>
          <p:cNvPr id="9" name="Group 8">
            <a:extLst>
              <a:ext uri="{FF2B5EF4-FFF2-40B4-BE49-F238E27FC236}">
                <a16:creationId xmlns:a16="http://schemas.microsoft.com/office/drawing/2014/main" id="{813BFC5B-F486-ACEB-123F-E29C800625D5}"/>
              </a:ext>
            </a:extLst>
          </p:cNvPr>
          <p:cNvGrpSpPr/>
          <p:nvPr/>
        </p:nvGrpSpPr>
        <p:grpSpPr>
          <a:xfrm>
            <a:off x="2909760" y="3011980"/>
            <a:ext cx="2595960" cy="88560"/>
            <a:chOff x="2909760" y="3011980"/>
            <a:chExt cx="2595960" cy="8856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3B51187-C894-C36A-0EFE-88D94AB60292}"/>
                    </a:ext>
                  </a:extLst>
                </p14:cNvPr>
                <p14:cNvContentPartPr/>
                <p14:nvPr/>
              </p14:nvContentPartPr>
              <p14:xfrm>
                <a:off x="2909760" y="3011980"/>
                <a:ext cx="1347120" cy="49680"/>
              </p14:xfrm>
            </p:contentPart>
          </mc:Choice>
          <mc:Fallback>
            <p:pic>
              <p:nvPicPr>
                <p:cNvPr id="4" name="Ink 3">
                  <a:extLst>
                    <a:ext uri="{FF2B5EF4-FFF2-40B4-BE49-F238E27FC236}">
                      <a16:creationId xmlns:a16="http://schemas.microsoft.com/office/drawing/2014/main" id="{63B51187-C894-C36A-0EFE-88D94AB60292}"/>
                    </a:ext>
                  </a:extLst>
                </p:cNvPr>
                <p:cNvPicPr/>
                <p:nvPr/>
              </p:nvPicPr>
              <p:blipFill>
                <a:blip r:embed="rId7"/>
                <a:stretch>
                  <a:fillRect/>
                </a:stretch>
              </p:blipFill>
              <p:spPr>
                <a:xfrm>
                  <a:off x="2892120" y="2993980"/>
                  <a:ext cx="1382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2B5899E4-9E74-1A2C-0634-4FACD6E59A44}"/>
                    </a:ext>
                  </a:extLst>
                </p14:cNvPr>
                <p14:cNvContentPartPr/>
                <p14:nvPr/>
              </p14:nvContentPartPr>
              <p14:xfrm>
                <a:off x="4530480" y="3040060"/>
                <a:ext cx="975240" cy="60480"/>
              </p14:xfrm>
            </p:contentPart>
          </mc:Choice>
          <mc:Fallback>
            <p:pic>
              <p:nvPicPr>
                <p:cNvPr id="7" name="Ink 6">
                  <a:extLst>
                    <a:ext uri="{FF2B5EF4-FFF2-40B4-BE49-F238E27FC236}">
                      <a16:creationId xmlns:a16="http://schemas.microsoft.com/office/drawing/2014/main" id="{2B5899E4-9E74-1A2C-0634-4FACD6E59A44}"/>
                    </a:ext>
                  </a:extLst>
                </p:cNvPr>
                <p:cNvPicPr/>
                <p:nvPr/>
              </p:nvPicPr>
              <p:blipFill>
                <a:blip r:embed="rId9"/>
                <a:stretch>
                  <a:fillRect/>
                </a:stretch>
              </p:blipFill>
              <p:spPr>
                <a:xfrm>
                  <a:off x="4512480" y="3022420"/>
                  <a:ext cx="1010880" cy="9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D0D6E815-69B6-608D-9749-EA8A5EF244CC}"/>
                  </a:ext>
                </a:extLst>
              </p14:cNvPr>
              <p14:cNvContentPartPr/>
              <p14:nvPr/>
            </p14:nvContentPartPr>
            <p14:xfrm>
              <a:off x="6175680" y="3558100"/>
              <a:ext cx="8280" cy="11880"/>
            </p14:xfrm>
          </p:contentPart>
        </mc:Choice>
        <mc:Fallback>
          <p:pic>
            <p:nvPicPr>
              <p:cNvPr id="10" name="Ink 9">
                <a:extLst>
                  <a:ext uri="{FF2B5EF4-FFF2-40B4-BE49-F238E27FC236}">
                    <a16:creationId xmlns:a16="http://schemas.microsoft.com/office/drawing/2014/main" id="{D0D6E815-69B6-608D-9749-EA8A5EF244CC}"/>
                  </a:ext>
                </a:extLst>
              </p:cNvPr>
              <p:cNvPicPr/>
              <p:nvPr/>
            </p:nvPicPr>
            <p:blipFill>
              <a:blip r:embed="rId11"/>
              <a:stretch>
                <a:fillRect/>
              </a:stretch>
            </p:blipFill>
            <p:spPr>
              <a:xfrm>
                <a:off x="6157680" y="3540460"/>
                <a:ext cx="439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4E23D0EC-8641-E5F4-5D75-67EA186DFB56}"/>
                  </a:ext>
                </a:extLst>
              </p14:cNvPr>
              <p14:cNvContentPartPr/>
              <p14:nvPr/>
            </p14:nvContentPartPr>
            <p14:xfrm>
              <a:off x="1992480" y="4445500"/>
              <a:ext cx="1023840" cy="85680"/>
            </p14:xfrm>
          </p:contentPart>
        </mc:Choice>
        <mc:Fallback>
          <p:pic>
            <p:nvPicPr>
              <p:cNvPr id="11" name="Ink 10">
                <a:extLst>
                  <a:ext uri="{FF2B5EF4-FFF2-40B4-BE49-F238E27FC236}">
                    <a16:creationId xmlns:a16="http://schemas.microsoft.com/office/drawing/2014/main" id="{4E23D0EC-8641-E5F4-5D75-67EA186DFB56}"/>
                  </a:ext>
                </a:extLst>
              </p:cNvPr>
              <p:cNvPicPr/>
              <p:nvPr/>
            </p:nvPicPr>
            <p:blipFill>
              <a:blip r:embed="rId13"/>
              <a:stretch>
                <a:fillRect/>
              </a:stretch>
            </p:blipFill>
            <p:spPr>
              <a:xfrm>
                <a:off x="1974480" y="4427860"/>
                <a:ext cx="10594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499F3DD3-D06E-3AF4-BEC5-4C8968C8359D}"/>
                  </a:ext>
                </a:extLst>
              </p14:cNvPr>
              <p14:cNvContentPartPr/>
              <p14:nvPr/>
            </p14:nvContentPartPr>
            <p14:xfrm>
              <a:off x="5532720" y="4541620"/>
              <a:ext cx="57960" cy="8280"/>
            </p14:xfrm>
          </p:contentPart>
        </mc:Choice>
        <mc:Fallback>
          <p:pic>
            <p:nvPicPr>
              <p:cNvPr id="12" name="Ink 11">
                <a:extLst>
                  <a:ext uri="{FF2B5EF4-FFF2-40B4-BE49-F238E27FC236}">
                    <a16:creationId xmlns:a16="http://schemas.microsoft.com/office/drawing/2014/main" id="{499F3DD3-D06E-3AF4-BEC5-4C8968C8359D}"/>
                  </a:ext>
                </a:extLst>
              </p:cNvPr>
              <p:cNvPicPr/>
              <p:nvPr/>
            </p:nvPicPr>
            <p:blipFill>
              <a:blip r:embed="rId15"/>
              <a:stretch>
                <a:fillRect/>
              </a:stretch>
            </p:blipFill>
            <p:spPr>
              <a:xfrm>
                <a:off x="5514720" y="4523980"/>
                <a:ext cx="93600" cy="43920"/>
              </a:xfrm>
              <a:prstGeom prst="rect">
                <a:avLst/>
              </a:prstGeom>
            </p:spPr>
          </p:pic>
        </mc:Fallback>
      </mc:AlternateContent>
      <p:grpSp>
        <p:nvGrpSpPr>
          <p:cNvPr id="16" name="Group 15">
            <a:extLst>
              <a:ext uri="{FF2B5EF4-FFF2-40B4-BE49-F238E27FC236}">
                <a16:creationId xmlns:a16="http://schemas.microsoft.com/office/drawing/2014/main" id="{40803E5A-018C-275C-D641-D862E29A1235}"/>
              </a:ext>
            </a:extLst>
          </p:cNvPr>
          <p:cNvGrpSpPr/>
          <p:nvPr/>
        </p:nvGrpSpPr>
        <p:grpSpPr>
          <a:xfrm>
            <a:off x="1140360" y="5016820"/>
            <a:ext cx="7433280" cy="538920"/>
            <a:chOff x="1140360" y="5016820"/>
            <a:chExt cx="7433280" cy="538920"/>
          </a:xfrm>
        </p:grpSpPr>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EC6C395E-4756-6138-B045-24AEE6E97E79}"/>
                    </a:ext>
                  </a:extLst>
                </p14:cNvPr>
                <p14:cNvContentPartPr/>
                <p14:nvPr/>
              </p14:nvContentPartPr>
              <p14:xfrm>
                <a:off x="4587720" y="5016820"/>
                <a:ext cx="21960" cy="16560"/>
              </p14:xfrm>
            </p:contentPart>
          </mc:Choice>
          <mc:Fallback>
            <p:pic>
              <p:nvPicPr>
                <p:cNvPr id="13" name="Ink 12">
                  <a:extLst>
                    <a:ext uri="{FF2B5EF4-FFF2-40B4-BE49-F238E27FC236}">
                      <a16:creationId xmlns:a16="http://schemas.microsoft.com/office/drawing/2014/main" id="{EC6C395E-4756-6138-B045-24AEE6E97E79}"/>
                    </a:ext>
                  </a:extLst>
                </p:cNvPr>
                <p:cNvPicPr/>
                <p:nvPr/>
              </p:nvPicPr>
              <p:blipFill>
                <a:blip r:embed="rId17"/>
                <a:stretch>
                  <a:fillRect/>
                </a:stretch>
              </p:blipFill>
              <p:spPr>
                <a:xfrm>
                  <a:off x="4570080" y="4999180"/>
                  <a:ext cx="576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2D17DBA8-F9D7-7142-960A-EEA27B96EEC7}"/>
                    </a:ext>
                  </a:extLst>
                </p14:cNvPr>
                <p14:cNvContentPartPr/>
                <p14:nvPr/>
              </p14:nvContentPartPr>
              <p14:xfrm>
                <a:off x="7436400" y="5069380"/>
                <a:ext cx="13320" cy="29880"/>
              </p14:xfrm>
            </p:contentPart>
          </mc:Choice>
          <mc:Fallback>
            <p:pic>
              <p:nvPicPr>
                <p:cNvPr id="14" name="Ink 13">
                  <a:extLst>
                    <a:ext uri="{FF2B5EF4-FFF2-40B4-BE49-F238E27FC236}">
                      <a16:creationId xmlns:a16="http://schemas.microsoft.com/office/drawing/2014/main" id="{2D17DBA8-F9D7-7142-960A-EEA27B96EEC7}"/>
                    </a:ext>
                  </a:extLst>
                </p:cNvPr>
                <p:cNvPicPr/>
                <p:nvPr/>
              </p:nvPicPr>
              <p:blipFill>
                <a:blip r:embed="rId19"/>
                <a:stretch>
                  <a:fillRect/>
                </a:stretch>
              </p:blipFill>
              <p:spPr>
                <a:xfrm>
                  <a:off x="7418760" y="5051380"/>
                  <a:ext cx="489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C3769871-2CAB-DEAC-CFCA-5508D52F2DFE}"/>
                    </a:ext>
                  </a:extLst>
                </p14:cNvPr>
                <p14:cNvContentPartPr/>
                <p14:nvPr/>
              </p14:nvContentPartPr>
              <p14:xfrm>
                <a:off x="1140360" y="5149300"/>
                <a:ext cx="7433280" cy="406440"/>
              </p14:xfrm>
            </p:contentPart>
          </mc:Choice>
          <mc:Fallback>
            <p:pic>
              <p:nvPicPr>
                <p:cNvPr id="15" name="Ink 14">
                  <a:extLst>
                    <a:ext uri="{FF2B5EF4-FFF2-40B4-BE49-F238E27FC236}">
                      <a16:creationId xmlns:a16="http://schemas.microsoft.com/office/drawing/2014/main" id="{C3769871-2CAB-DEAC-CFCA-5508D52F2DFE}"/>
                    </a:ext>
                  </a:extLst>
                </p:cNvPr>
                <p:cNvPicPr/>
                <p:nvPr/>
              </p:nvPicPr>
              <p:blipFill>
                <a:blip r:embed="rId21"/>
                <a:stretch>
                  <a:fillRect/>
                </a:stretch>
              </p:blipFill>
              <p:spPr>
                <a:xfrm>
                  <a:off x="1122360" y="5131660"/>
                  <a:ext cx="7468920" cy="442080"/>
                </a:xfrm>
                <a:prstGeom prst="rect">
                  <a:avLst/>
                </a:prstGeom>
              </p:spPr>
            </p:pic>
          </mc:Fallback>
        </mc:AlternateContent>
      </p:grpSp>
    </p:spTree>
    <p:extLst>
      <p:ext uri="{BB962C8B-B14F-4D97-AF65-F5344CB8AC3E}">
        <p14:creationId xmlns:p14="http://schemas.microsoft.com/office/powerpoint/2010/main" val="1237795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24DE919-9D16-BE19-6AAE-B48E6849FC56}"/>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2205CEA-2D37-645A-4804-7B1176D1504A}"/>
              </a:ext>
            </a:extLst>
          </p:cNvPr>
          <p:cNvSpPr/>
          <p:nvPr/>
        </p:nvSpPr>
        <p:spPr>
          <a:xfrm>
            <a:off x="0" y="1"/>
            <a:ext cx="9715500" cy="5382227"/>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5F3D08F-2BBD-2122-32C6-E16DDADA7F3C}"/>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47C2830E-9BA8-CD38-0CE9-9292191B31CA}"/>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A2F6A144-9909-80C3-9A70-C7D5F4FE537C}"/>
              </a:ext>
            </a:extLst>
          </p:cNvPr>
          <p:cNvSpPr txBox="1"/>
          <p:nvPr/>
        </p:nvSpPr>
        <p:spPr>
          <a:xfrm>
            <a:off x="547627" y="444224"/>
            <a:ext cx="8620245" cy="4339650"/>
          </a:xfrm>
          <a:prstGeom prst="rect">
            <a:avLst/>
          </a:prstGeom>
          <a:noFill/>
        </p:spPr>
        <p:txBody>
          <a:bodyPr wrap="square">
            <a:spAutoFit/>
          </a:bodyPr>
          <a:lstStyle/>
          <a:p>
            <a:pPr rtl="0"/>
            <a:r>
              <a:rPr lang="en-US" sz="2000" b="1" i="0" u="none" strike="noStrike">
                <a:solidFill>
                  <a:srgbClr val="FFC000"/>
                </a:solidFill>
                <a:effectLst/>
                <a:latin typeface="Arial" panose="020B0604020202020204" pitchFamily="34" charset="0"/>
              </a:rPr>
              <a:t>Talmud Bavli Taanit 7a:16</a:t>
            </a:r>
            <a:endParaRPr lang="en-US" sz="2800" b="0">
              <a:solidFill>
                <a:srgbClr val="FFC000"/>
              </a:solidFill>
              <a:effectLst/>
            </a:endParaRPr>
          </a:p>
          <a:p>
            <a:pPr algn="r" rtl="0"/>
            <a:r>
              <a:rPr lang="he-IL" sz="2400" b="0" i="0" u="none" strike="noStrike">
                <a:solidFill>
                  <a:srgbClr val="FFFF00"/>
                </a:solidFill>
                <a:effectLst/>
                <a:latin typeface="Arial" panose="020B0604020202020204" pitchFamily="34" charset="0"/>
                <a:cs typeface="+mj-cs"/>
              </a:rPr>
              <a:t>וְאָמַר רַבִּי אוֹשַׁעְיָא: לָמָּה נִמְשְׁלוּ דִּבְרֵי תוֹרָה לִשְׁלֹשָׁה מַשְׁקִין הַלָּלוּ: בְּמַיִם, וּבְיַיִן, וּבְחָלָב. דִּכְתִיב: ״הוֹי כׇּל צָמֵא לְכוּ לַמַּיִם״, וּכְתִיב: ״לְכוּ שִׁבְרוּ וֶאֱכֹלוּ וּלְכוּ שִׁבְרוּ בְּלוֹא כֶסֶף וּבְלוֹא מְחִיר יַיִן וְחָלָב״, לוֹמַר לָךְ: מָה שְׁלֹשָׁה מַשְׁקִין הַלָּלוּ אֵין מִתְקַיְּימִין אֶלָּא בַּפָּחוּת שֶׁבַּכֵּלִים — אַף דִּבְרֵי תוֹרָה אֵין מִתְקַיְּימִין אֶלָּא בְּמִי שֶׁדַּעְתּוֹ שְׁפָלָה.</a:t>
            </a:r>
            <a:endParaRPr lang="he-IL" sz="3200" b="0">
              <a:solidFill>
                <a:srgbClr val="FFFF00"/>
              </a:solidFill>
              <a:effectLst/>
              <a:cs typeface="+mj-cs"/>
            </a:endParaRPr>
          </a:p>
          <a:p>
            <a:pPr rtl="0"/>
            <a:r>
              <a:rPr lang="en-US" sz="2000" b="1" i="0" u="none" strike="noStrike">
                <a:solidFill>
                  <a:srgbClr val="FFC000"/>
                </a:solidFill>
                <a:effectLst/>
                <a:latin typeface="Arial" panose="020B0604020202020204" pitchFamily="34" charset="0"/>
              </a:rPr>
              <a:t>And Rabbi Oshaya said: Why are matters of Torah likened to these three liquids: To water, wine and milk? As it is written</a:t>
            </a:r>
            <a:r>
              <a:rPr lang="en-US" sz="2000" b="0" i="0" u="none" strike="noStrike">
                <a:solidFill>
                  <a:srgbClr val="FFC000"/>
                </a:solidFill>
                <a:effectLst/>
                <a:latin typeface="Arial" panose="020B0604020202020204" pitchFamily="34" charset="0"/>
              </a:rPr>
              <a:t> with regard to water: </a:t>
            </a:r>
            <a:r>
              <a:rPr lang="en-US" sz="2000" b="1" i="0" u="none" strike="noStrike">
                <a:solidFill>
                  <a:srgbClr val="00B0F0"/>
                </a:solidFill>
                <a:effectLst/>
                <a:latin typeface="Arial" panose="020B0604020202020204" pitchFamily="34" charset="0"/>
              </a:rPr>
              <a:t>“Ho, everyone who thirsts, come for water,” </a:t>
            </a:r>
            <a:r>
              <a:rPr lang="en-US" sz="2000" b="1" i="0" u="none" strike="noStrike">
                <a:solidFill>
                  <a:srgbClr val="FFC000"/>
                </a:solidFill>
                <a:effectLst/>
                <a:latin typeface="Arial" panose="020B0604020202020204" pitchFamily="34" charset="0"/>
              </a:rPr>
              <a:t>and it is written</a:t>
            </a:r>
            <a:r>
              <a:rPr lang="en-US" sz="2000" b="0" i="0" u="none" strike="noStrike">
                <a:solidFill>
                  <a:srgbClr val="FFC000"/>
                </a:solidFill>
                <a:effectLst/>
                <a:latin typeface="Arial" panose="020B0604020202020204" pitchFamily="34" charset="0"/>
              </a:rPr>
              <a:t> in the same verse: </a:t>
            </a:r>
            <a:r>
              <a:rPr lang="en-US" sz="2000" b="1" i="0" u="none" strike="noStrike">
                <a:solidFill>
                  <a:srgbClr val="00B0F0"/>
                </a:solidFill>
                <a:effectLst/>
                <a:latin typeface="Arial" panose="020B0604020202020204" pitchFamily="34" charset="0"/>
              </a:rPr>
              <a:t>“Come, buy and eat; yea, come, buy wine and milk without money and without price.”</a:t>
            </a:r>
            <a:r>
              <a:rPr lang="en-US" sz="2000" b="0" i="0" u="none" strike="noStrike">
                <a:solidFill>
                  <a:srgbClr val="00B0F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This verse comes </a:t>
            </a:r>
            <a:r>
              <a:rPr lang="en-US" sz="2000" b="1" i="0" u="none" strike="noStrike">
                <a:solidFill>
                  <a:srgbClr val="FFC000"/>
                </a:solidFill>
                <a:effectLst/>
                <a:latin typeface="Arial" panose="020B0604020202020204" pitchFamily="34" charset="0"/>
              </a:rPr>
              <a:t>to tell you: Just as these three liquids can be retained only in the least of vessels,</a:t>
            </a:r>
            <a:r>
              <a:rPr lang="en-US" sz="2000" b="0" i="0" u="none" strike="noStrike">
                <a:solidFill>
                  <a:srgbClr val="FFC000"/>
                </a:solidFill>
                <a:effectLst/>
                <a:latin typeface="Arial" panose="020B0604020202020204" pitchFamily="34" charset="0"/>
              </a:rPr>
              <a:t> e.g., clay pots, but not vessels of silver and gold, as they will spoil, </a:t>
            </a:r>
            <a:r>
              <a:rPr lang="en-US" sz="2000" b="1" i="0" u="none" strike="noStrike">
                <a:solidFill>
                  <a:srgbClr val="FFC000"/>
                </a:solidFill>
                <a:effectLst/>
                <a:latin typeface="Arial" panose="020B0604020202020204" pitchFamily="34" charset="0"/>
              </a:rPr>
              <a:t>so too, matters of Torah are retained only by one whose spirit is lowly.</a:t>
            </a:r>
            <a:endParaRPr lang="en-US" sz="2800" b="0">
              <a:solidFill>
                <a:srgbClr val="FFC000"/>
              </a:solidFill>
              <a:effectLst/>
            </a:endParaRPr>
          </a:p>
        </p:txBody>
      </p:sp>
      <p:grpSp>
        <p:nvGrpSpPr>
          <p:cNvPr id="9" name="Group 8">
            <a:extLst>
              <a:ext uri="{FF2B5EF4-FFF2-40B4-BE49-F238E27FC236}">
                <a16:creationId xmlns:a16="http://schemas.microsoft.com/office/drawing/2014/main" id="{18EA2F19-89C0-CD9A-E0C7-600653FA040C}"/>
              </a:ext>
            </a:extLst>
          </p:cNvPr>
          <p:cNvGrpSpPr/>
          <p:nvPr/>
        </p:nvGrpSpPr>
        <p:grpSpPr>
          <a:xfrm>
            <a:off x="2565240" y="2861860"/>
            <a:ext cx="1401840" cy="87120"/>
            <a:chOff x="2565240" y="2861860"/>
            <a:chExt cx="1401840" cy="8712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16442488-153D-46C4-6585-7C8440271A93}"/>
                    </a:ext>
                  </a:extLst>
                </p14:cNvPr>
                <p14:cNvContentPartPr/>
                <p14:nvPr/>
              </p14:nvContentPartPr>
              <p14:xfrm>
                <a:off x="2565240" y="2923420"/>
                <a:ext cx="631080" cy="25560"/>
              </p14:xfrm>
            </p:contentPart>
          </mc:Choice>
          <mc:Fallback>
            <p:pic>
              <p:nvPicPr>
                <p:cNvPr id="3" name="Ink 2">
                  <a:extLst>
                    <a:ext uri="{FF2B5EF4-FFF2-40B4-BE49-F238E27FC236}">
                      <a16:creationId xmlns:a16="http://schemas.microsoft.com/office/drawing/2014/main" id="{16442488-153D-46C4-6585-7C8440271A93}"/>
                    </a:ext>
                  </a:extLst>
                </p:cNvPr>
                <p:cNvPicPr/>
                <p:nvPr/>
              </p:nvPicPr>
              <p:blipFill>
                <a:blip r:embed="rId5"/>
                <a:stretch>
                  <a:fillRect/>
                </a:stretch>
              </p:blipFill>
              <p:spPr>
                <a:xfrm>
                  <a:off x="2547600" y="2905780"/>
                  <a:ext cx="6667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71E5353-165C-BE11-EA94-CC39329F6006}"/>
                    </a:ext>
                  </a:extLst>
                </p14:cNvPr>
                <p14:cNvContentPartPr/>
                <p14:nvPr/>
              </p14:nvContentPartPr>
              <p14:xfrm>
                <a:off x="3524640" y="2861860"/>
                <a:ext cx="442440" cy="52920"/>
              </p14:xfrm>
            </p:contentPart>
          </mc:Choice>
          <mc:Fallback>
            <p:pic>
              <p:nvPicPr>
                <p:cNvPr id="4" name="Ink 3">
                  <a:extLst>
                    <a:ext uri="{FF2B5EF4-FFF2-40B4-BE49-F238E27FC236}">
                      <a16:creationId xmlns:a16="http://schemas.microsoft.com/office/drawing/2014/main" id="{C71E5353-165C-BE11-EA94-CC39329F6006}"/>
                    </a:ext>
                  </a:extLst>
                </p:cNvPr>
                <p:cNvPicPr/>
                <p:nvPr/>
              </p:nvPicPr>
              <p:blipFill>
                <a:blip r:embed="rId7"/>
                <a:stretch>
                  <a:fillRect/>
                </a:stretch>
              </p:blipFill>
              <p:spPr>
                <a:xfrm>
                  <a:off x="3507000" y="2843860"/>
                  <a:ext cx="478080" cy="8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B110088-0A7A-5EC3-EA24-B8188C5E591D}"/>
                  </a:ext>
                </a:extLst>
              </p14:cNvPr>
              <p14:cNvContentPartPr/>
              <p14:nvPr/>
            </p14:nvContentPartPr>
            <p14:xfrm>
              <a:off x="4669080" y="2834860"/>
              <a:ext cx="411840" cy="63720"/>
            </p14:xfrm>
          </p:contentPart>
        </mc:Choice>
        <mc:Fallback>
          <p:pic>
            <p:nvPicPr>
              <p:cNvPr id="7" name="Ink 6">
                <a:extLst>
                  <a:ext uri="{FF2B5EF4-FFF2-40B4-BE49-F238E27FC236}">
                    <a16:creationId xmlns:a16="http://schemas.microsoft.com/office/drawing/2014/main" id="{8B110088-0A7A-5EC3-EA24-B8188C5E591D}"/>
                  </a:ext>
                </a:extLst>
              </p:cNvPr>
              <p:cNvPicPr/>
              <p:nvPr/>
            </p:nvPicPr>
            <p:blipFill>
              <a:blip r:embed="rId9"/>
              <a:stretch>
                <a:fillRect/>
              </a:stretch>
            </p:blipFill>
            <p:spPr>
              <a:xfrm>
                <a:off x="4651440" y="2817220"/>
                <a:ext cx="4474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5046FCE3-9BB3-78A4-86F1-259BAEA2BDB5}"/>
                  </a:ext>
                </a:extLst>
              </p14:cNvPr>
              <p14:cNvContentPartPr/>
              <p14:nvPr/>
            </p14:nvContentPartPr>
            <p14:xfrm>
              <a:off x="4068240" y="3290260"/>
              <a:ext cx="25560" cy="6480"/>
            </p14:xfrm>
          </p:contentPart>
        </mc:Choice>
        <mc:Fallback>
          <p:pic>
            <p:nvPicPr>
              <p:cNvPr id="10" name="Ink 9">
                <a:extLst>
                  <a:ext uri="{FF2B5EF4-FFF2-40B4-BE49-F238E27FC236}">
                    <a16:creationId xmlns:a16="http://schemas.microsoft.com/office/drawing/2014/main" id="{5046FCE3-9BB3-78A4-86F1-259BAEA2BDB5}"/>
                  </a:ext>
                </a:extLst>
              </p:cNvPr>
              <p:cNvPicPr/>
              <p:nvPr/>
            </p:nvPicPr>
            <p:blipFill>
              <a:blip r:embed="rId11"/>
              <a:stretch>
                <a:fillRect/>
              </a:stretch>
            </p:blipFill>
            <p:spPr>
              <a:xfrm>
                <a:off x="4050600" y="3272620"/>
                <a:ext cx="612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1441C912-A861-BEEE-8191-BEBF62AD0F84}"/>
                  </a:ext>
                </a:extLst>
              </p14:cNvPr>
              <p14:cNvContentPartPr/>
              <p14:nvPr/>
            </p14:nvContentPartPr>
            <p14:xfrm>
              <a:off x="6170280" y="3253540"/>
              <a:ext cx="6480" cy="27720"/>
            </p14:xfrm>
          </p:contentPart>
        </mc:Choice>
        <mc:Fallback>
          <p:pic>
            <p:nvPicPr>
              <p:cNvPr id="11" name="Ink 10">
                <a:extLst>
                  <a:ext uri="{FF2B5EF4-FFF2-40B4-BE49-F238E27FC236}">
                    <a16:creationId xmlns:a16="http://schemas.microsoft.com/office/drawing/2014/main" id="{1441C912-A861-BEEE-8191-BEBF62AD0F84}"/>
                  </a:ext>
                </a:extLst>
              </p:cNvPr>
              <p:cNvPicPr/>
              <p:nvPr/>
            </p:nvPicPr>
            <p:blipFill>
              <a:blip r:embed="rId13"/>
              <a:stretch>
                <a:fillRect/>
              </a:stretch>
            </p:blipFill>
            <p:spPr>
              <a:xfrm>
                <a:off x="6152280" y="3235900"/>
                <a:ext cx="421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6877510A-B4B7-D151-B8EE-028AD2CF40EC}"/>
                  </a:ext>
                </a:extLst>
              </p14:cNvPr>
              <p14:cNvContentPartPr/>
              <p14:nvPr/>
            </p14:nvContentPartPr>
            <p14:xfrm>
              <a:off x="8588040" y="3464140"/>
              <a:ext cx="2520" cy="5040"/>
            </p14:xfrm>
          </p:contentPart>
        </mc:Choice>
        <mc:Fallback>
          <p:pic>
            <p:nvPicPr>
              <p:cNvPr id="12" name="Ink 11">
                <a:extLst>
                  <a:ext uri="{FF2B5EF4-FFF2-40B4-BE49-F238E27FC236}">
                    <a16:creationId xmlns:a16="http://schemas.microsoft.com/office/drawing/2014/main" id="{6877510A-B4B7-D151-B8EE-028AD2CF40EC}"/>
                  </a:ext>
                </a:extLst>
              </p:cNvPr>
              <p:cNvPicPr/>
              <p:nvPr/>
            </p:nvPicPr>
            <p:blipFill>
              <a:blip r:embed="rId15"/>
              <a:stretch>
                <a:fillRect/>
              </a:stretch>
            </p:blipFill>
            <p:spPr>
              <a:xfrm>
                <a:off x="8570400" y="3446140"/>
                <a:ext cx="381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11423159-5ED2-665A-7892-FA236BC7D48A}"/>
                  </a:ext>
                </a:extLst>
              </p14:cNvPr>
              <p14:cNvContentPartPr/>
              <p14:nvPr/>
            </p14:nvContentPartPr>
            <p14:xfrm>
              <a:off x="1209840" y="4012780"/>
              <a:ext cx="64440" cy="34920"/>
            </p14:xfrm>
          </p:contentPart>
        </mc:Choice>
        <mc:Fallback>
          <p:pic>
            <p:nvPicPr>
              <p:cNvPr id="13" name="Ink 12">
                <a:extLst>
                  <a:ext uri="{FF2B5EF4-FFF2-40B4-BE49-F238E27FC236}">
                    <a16:creationId xmlns:a16="http://schemas.microsoft.com/office/drawing/2014/main" id="{11423159-5ED2-665A-7892-FA236BC7D48A}"/>
                  </a:ext>
                </a:extLst>
              </p:cNvPr>
              <p:cNvPicPr/>
              <p:nvPr/>
            </p:nvPicPr>
            <p:blipFill>
              <a:blip r:embed="rId17"/>
              <a:stretch>
                <a:fillRect/>
              </a:stretch>
            </p:blipFill>
            <p:spPr>
              <a:xfrm>
                <a:off x="1191840" y="3995140"/>
                <a:ext cx="1000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73D59D13-E7E4-A363-C313-D4F8A7F9241A}"/>
                  </a:ext>
                </a:extLst>
              </p14:cNvPr>
              <p14:cNvContentPartPr/>
              <p14:nvPr/>
            </p14:nvContentPartPr>
            <p14:xfrm>
              <a:off x="1245840" y="4364860"/>
              <a:ext cx="899640" cy="77760"/>
            </p14:xfrm>
          </p:contentPart>
        </mc:Choice>
        <mc:Fallback>
          <p:pic>
            <p:nvPicPr>
              <p:cNvPr id="14" name="Ink 13">
                <a:extLst>
                  <a:ext uri="{FF2B5EF4-FFF2-40B4-BE49-F238E27FC236}">
                    <a16:creationId xmlns:a16="http://schemas.microsoft.com/office/drawing/2014/main" id="{73D59D13-E7E4-A363-C313-D4F8A7F9241A}"/>
                  </a:ext>
                </a:extLst>
              </p:cNvPr>
              <p:cNvPicPr/>
              <p:nvPr/>
            </p:nvPicPr>
            <p:blipFill>
              <a:blip r:embed="rId19"/>
              <a:stretch>
                <a:fillRect/>
              </a:stretch>
            </p:blipFill>
            <p:spPr>
              <a:xfrm>
                <a:off x="1228200" y="4346860"/>
                <a:ext cx="9352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B5569012-A6F3-38CD-AE8B-A0190ECE1EDE}"/>
                  </a:ext>
                </a:extLst>
              </p14:cNvPr>
              <p14:cNvContentPartPr/>
              <p14:nvPr/>
            </p14:nvContentPartPr>
            <p14:xfrm>
              <a:off x="4369560" y="4437940"/>
              <a:ext cx="420480" cy="33480"/>
            </p14:xfrm>
          </p:contentPart>
        </mc:Choice>
        <mc:Fallback>
          <p:pic>
            <p:nvPicPr>
              <p:cNvPr id="15" name="Ink 14">
                <a:extLst>
                  <a:ext uri="{FF2B5EF4-FFF2-40B4-BE49-F238E27FC236}">
                    <a16:creationId xmlns:a16="http://schemas.microsoft.com/office/drawing/2014/main" id="{B5569012-A6F3-38CD-AE8B-A0190ECE1EDE}"/>
                  </a:ext>
                </a:extLst>
              </p:cNvPr>
              <p:cNvPicPr/>
              <p:nvPr/>
            </p:nvPicPr>
            <p:blipFill>
              <a:blip r:embed="rId21"/>
              <a:stretch>
                <a:fillRect/>
              </a:stretch>
            </p:blipFill>
            <p:spPr>
              <a:xfrm>
                <a:off x="4351560" y="4419940"/>
                <a:ext cx="4561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574CD6E1-0CAC-C11F-051E-8F9D17AB83AC}"/>
                  </a:ext>
                </a:extLst>
              </p14:cNvPr>
              <p14:cNvContentPartPr/>
              <p14:nvPr/>
            </p14:nvContentPartPr>
            <p14:xfrm>
              <a:off x="5592120" y="4409140"/>
              <a:ext cx="388440" cy="28440"/>
            </p14:xfrm>
          </p:contentPart>
        </mc:Choice>
        <mc:Fallback>
          <p:pic>
            <p:nvPicPr>
              <p:cNvPr id="16" name="Ink 15">
                <a:extLst>
                  <a:ext uri="{FF2B5EF4-FFF2-40B4-BE49-F238E27FC236}">
                    <a16:creationId xmlns:a16="http://schemas.microsoft.com/office/drawing/2014/main" id="{574CD6E1-0CAC-C11F-051E-8F9D17AB83AC}"/>
                  </a:ext>
                </a:extLst>
              </p:cNvPr>
              <p:cNvPicPr/>
              <p:nvPr/>
            </p:nvPicPr>
            <p:blipFill>
              <a:blip r:embed="rId23"/>
              <a:stretch>
                <a:fillRect/>
              </a:stretch>
            </p:blipFill>
            <p:spPr>
              <a:xfrm>
                <a:off x="5574120" y="4391500"/>
                <a:ext cx="4240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092412B0-9FF1-9544-40E3-6A676314151D}"/>
                  </a:ext>
                </a:extLst>
              </p14:cNvPr>
              <p14:cNvContentPartPr/>
              <p14:nvPr/>
            </p14:nvContentPartPr>
            <p14:xfrm>
              <a:off x="7653120" y="4401580"/>
              <a:ext cx="238680" cy="16560"/>
            </p14:xfrm>
          </p:contentPart>
        </mc:Choice>
        <mc:Fallback>
          <p:pic>
            <p:nvPicPr>
              <p:cNvPr id="17" name="Ink 16">
                <a:extLst>
                  <a:ext uri="{FF2B5EF4-FFF2-40B4-BE49-F238E27FC236}">
                    <a16:creationId xmlns:a16="http://schemas.microsoft.com/office/drawing/2014/main" id="{092412B0-9FF1-9544-40E3-6A676314151D}"/>
                  </a:ext>
                </a:extLst>
              </p:cNvPr>
              <p:cNvPicPr/>
              <p:nvPr/>
            </p:nvPicPr>
            <p:blipFill>
              <a:blip r:embed="rId25"/>
              <a:stretch>
                <a:fillRect/>
              </a:stretch>
            </p:blipFill>
            <p:spPr>
              <a:xfrm>
                <a:off x="7635480" y="4383580"/>
                <a:ext cx="2743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C28C9DBF-E4DD-6245-B432-D9ED52BC4329}"/>
                  </a:ext>
                </a:extLst>
              </p14:cNvPr>
              <p14:cNvContentPartPr/>
              <p14:nvPr/>
            </p14:nvContentPartPr>
            <p14:xfrm>
              <a:off x="4062480" y="4800820"/>
              <a:ext cx="12960" cy="2520"/>
            </p14:xfrm>
          </p:contentPart>
        </mc:Choice>
        <mc:Fallback>
          <p:pic>
            <p:nvPicPr>
              <p:cNvPr id="18" name="Ink 17">
                <a:extLst>
                  <a:ext uri="{FF2B5EF4-FFF2-40B4-BE49-F238E27FC236}">
                    <a16:creationId xmlns:a16="http://schemas.microsoft.com/office/drawing/2014/main" id="{C28C9DBF-E4DD-6245-B432-D9ED52BC4329}"/>
                  </a:ext>
                </a:extLst>
              </p:cNvPr>
              <p:cNvPicPr/>
              <p:nvPr/>
            </p:nvPicPr>
            <p:blipFill>
              <a:blip r:embed="rId27"/>
              <a:stretch>
                <a:fillRect/>
              </a:stretch>
            </p:blipFill>
            <p:spPr>
              <a:xfrm>
                <a:off x="4044480" y="4782820"/>
                <a:ext cx="486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21E6BA10-38A6-83AA-AA92-FB179B122A58}"/>
                  </a:ext>
                </a:extLst>
              </p14:cNvPr>
              <p14:cNvContentPartPr/>
              <p14:nvPr/>
            </p14:nvContentPartPr>
            <p14:xfrm>
              <a:off x="6004680" y="4739620"/>
              <a:ext cx="1785960" cy="44280"/>
            </p14:xfrm>
          </p:contentPart>
        </mc:Choice>
        <mc:Fallback>
          <p:pic>
            <p:nvPicPr>
              <p:cNvPr id="19" name="Ink 18">
                <a:extLst>
                  <a:ext uri="{FF2B5EF4-FFF2-40B4-BE49-F238E27FC236}">
                    <a16:creationId xmlns:a16="http://schemas.microsoft.com/office/drawing/2014/main" id="{21E6BA10-38A6-83AA-AA92-FB179B122A58}"/>
                  </a:ext>
                </a:extLst>
              </p:cNvPr>
              <p:cNvPicPr/>
              <p:nvPr/>
            </p:nvPicPr>
            <p:blipFill>
              <a:blip r:embed="rId29"/>
              <a:stretch>
                <a:fillRect/>
              </a:stretch>
            </p:blipFill>
            <p:spPr>
              <a:xfrm>
                <a:off x="5987040" y="4721620"/>
                <a:ext cx="18216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C98DFF57-BF8B-083C-4A17-4C34E67F9D0C}"/>
                  </a:ext>
                </a:extLst>
              </p14:cNvPr>
              <p14:cNvContentPartPr/>
              <p14:nvPr/>
            </p14:nvContentPartPr>
            <p14:xfrm>
              <a:off x="2366160" y="757300"/>
              <a:ext cx="1008360" cy="112320"/>
            </p14:xfrm>
          </p:contentPart>
        </mc:Choice>
        <mc:Fallback>
          <p:pic>
            <p:nvPicPr>
              <p:cNvPr id="20" name="Ink 19">
                <a:extLst>
                  <a:ext uri="{FF2B5EF4-FFF2-40B4-BE49-F238E27FC236}">
                    <a16:creationId xmlns:a16="http://schemas.microsoft.com/office/drawing/2014/main" id="{C98DFF57-BF8B-083C-4A17-4C34E67F9D0C}"/>
                  </a:ext>
                </a:extLst>
              </p:cNvPr>
              <p:cNvPicPr/>
              <p:nvPr/>
            </p:nvPicPr>
            <p:blipFill>
              <a:blip r:embed="rId31"/>
              <a:stretch>
                <a:fillRect/>
              </a:stretch>
            </p:blipFill>
            <p:spPr>
              <a:xfrm>
                <a:off x="2348520" y="739300"/>
                <a:ext cx="1044000" cy="147960"/>
              </a:xfrm>
              <a:prstGeom prst="rect">
                <a:avLst/>
              </a:prstGeom>
            </p:spPr>
          </p:pic>
        </mc:Fallback>
      </mc:AlternateContent>
    </p:spTree>
    <p:extLst>
      <p:ext uri="{BB962C8B-B14F-4D97-AF65-F5344CB8AC3E}">
        <p14:creationId xmlns:p14="http://schemas.microsoft.com/office/powerpoint/2010/main" val="3598836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CA20C19-FC7F-E803-E2AA-07429D5AD90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DC845C6-0CB5-4B6A-E7F4-3833D7C5635D}"/>
              </a:ext>
            </a:extLst>
          </p:cNvPr>
          <p:cNvSpPr/>
          <p:nvPr/>
        </p:nvSpPr>
        <p:spPr>
          <a:xfrm>
            <a:off x="0" y="1"/>
            <a:ext cx="9715500" cy="5295899"/>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1386870-22C6-FB76-8D34-2048F340BAE5}"/>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7A705F40-738B-0834-F81B-A8695D4D1945}"/>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095F10AE-2129-A3F0-7209-87BFF9920527}"/>
              </a:ext>
            </a:extLst>
          </p:cNvPr>
          <p:cNvGraphicFramePr>
            <a:graphicFrameLocks noGrp="1"/>
          </p:cNvGraphicFramePr>
          <p:nvPr>
            <p:extLst>
              <p:ext uri="{D42A27DB-BD31-4B8C-83A1-F6EECF244321}">
                <p14:modId xmlns:p14="http://schemas.microsoft.com/office/powerpoint/2010/main" val="2599243841"/>
              </p:ext>
            </p:extLst>
          </p:nvPr>
        </p:nvGraphicFramePr>
        <p:xfrm>
          <a:off x="658792" y="394735"/>
          <a:ext cx="8242140" cy="4638040"/>
        </p:xfrm>
        <a:graphic>
          <a:graphicData uri="http://schemas.openxmlformats.org/drawingml/2006/table">
            <a:tbl>
              <a:tblPr/>
              <a:tblGrid>
                <a:gridCol w="2747380">
                  <a:extLst>
                    <a:ext uri="{9D8B030D-6E8A-4147-A177-3AD203B41FA5}">
                      <a16:colId xmlns:a16="http://schemas.microsoft.com/office/drawing/2014/main" val="2725622044"/>
                    </a:ext>
                  </a:extLst>
                </a:gridCol>
                <a:gridCol w="2747380">
                  <a:extLst>
                    <a:ext uri="{9D8B030D-6E8A-4147-A177-3AD203B41FA5}">
                      <a16:colId xmlns:a16="http://schemas.microsoft.com/office/drawing/2014/main" val="1591833233"/>
                    </a:ext>
                  </a:extLst>
                </a:gridCol>
                <a:gridCol w="2747380">
                  <a:extLst>
                    <a:ext uri="{9D8B030D-6E8A-4147-A177-3AD203B41FA5}">
                      <a16:colId xmlns:a16="http://schemas.microsoft.com/office/drawing/2014/main" val="2952061392"/>
                    </a:ext>
                  </a:extLst>
                </a:gridCol>
              </a:tblGrid>
              <a:tr h="0">
                <a:tc>
                  <a:txBody>
                    <a:bodyPr/>
                    <a:lstStyle/>
                    <a:p>
                      <a:pPr algn="r" rtl="0" fontAlgn="t"/>
                      <a:r>
                        <a:rPr lang="he-IL" sz="2400" b="1" i="0" u="none" strike="noStrike">
                          <a:solidFill>
                            <a:srgbClr val="00B0F0"/>
                          </a:solidFill>
                          <a:effectLst/>
                          <a:latin typeface="Arial" panose="020B0604020202020204" pitchFamily="34" charset="0"/>
                          <a:cs typeface="+mj-cs"/>
                        </a:rPr>
                        <a:t>﻿ספר ישעיה פרק נה</a:t>
                      </a:r>
                      <a:endParaRPr lang="he-IL" sz="4000">
                        <a:solidFill>
                          <a:srgbClr val="00B0F0"/>
                        </a:solidFill>
                        <a:effectLst/>
                        <a:cs typeface="+mj-cs"/>
                      </a:endParaRPr>
                    </a:p>
                    <a:p>
                      <a:pPr algn="r" rtl="0" fontAlgn="t"/>
                      <a:r>
                        <a:rPr lang="he-IL" sz="2400" b="0" i="0" u="none" strike="noStrike">
                          <a:solidFill>
                            <a:srgbClr val="00B0F0"/>
                          </a:solidFill>
                          <a:effectLst/>
                          <a:latin typeface="Arial" panose="020B0604020202020204" pitchFamily="34" charset="0"/>
                          <a:cs typeface="+mj-cs"/>
                        </a:rPr>
                        <a:t>ד</a:t>
                      </a:r>
                      <a:r>
                        <a:rPr lang="he-IL" sz="2400" b="0" i="0" u="none" strike="noStrike">
                          <a:solidFill>
                            <a:schemeClr val="bg1"/>
                          </a:solidFill>
                          <a:effectLst/>
                          <a:latin typeface="Arial" panose="020B0604020202020204" pitchFamily="34" charset="0"/>
                          <a:cs typeface="+mj-cs"/>
                        </a:rPr>
                        <a:t>   הֵן עֵד לְאוּמִּים נְתַתִּיו נָגִיד וּמְצַוֵּה לְאֻמִּים: </a:t>
                      </a:r>
                      <a:r>
                        <a:rPr lang="he-IL" sz="2400" b="0" i="0" u="none" strike="noStrike">
                          <a:solidFill>
                            <a:srgbClr val="00B0F0"/>
                          </a:solidFill>
                          <a:effectLst/>
                          <a:latin typeface="Arial" panose="020B0604020202020204" pitchFamily="34" charset="0"/>
                          <a:cs typeface="+mj-cs"/>
                        </a:rPr>
                        <a:t>ה</a:t>
                      </a:r>
                      <a:r>
                        <a:rPr lang="he-IL" sz="2400" b="0" i="0" u="none" strike="noStrike">
                          <a:solidFill>
                            <a:schemeClr val="bg1"/>
                          </a:solidFill>
                          <a:effectLst/>
                          <a:latin typeface="Arial" panose="020B0604020202020204" pitchFamily="34" charset="0"/>
                          <a:cs typeface="+mj-cs"/>
                        </a:rPr>
                        <a:t>   הֵן גּוֹי לֹא-תֵדַע תִּקְרָא וְגוֹי לֹא-יְדָעוּךָ אֵלֶיךָ יָרוּצוּ לְמַעַן יְהֹוָה אֱלֹהֶיךָ וְלִקְדוֹשׁ יִשְֹרָאֵל כִּי פֵאֲרָךְ: </a:t>
                      </a:r>
                      <a:r>
                        <a:rPr lang="he-IL" sz="2400" b="0" i="0" u="none" strike="noStrike">
                          <a:solidFill>
                            <a:srgbClr val="00B0F0"/>
                          </a:solidFill>
                          <a:effectLst/>
                          <a:latin typeface="Arial" panose="020B0604020202020204" pitchFamily="34" charset="0"/>
                          <a:cs typeface="+mj-cs"/>
                        </a:rPr>
                        <a:t>ו</a:t>
                      </a:r>
                      <a:r>
                        <a:rPr lang="he-IL" sz="2400" b="0" i="0" u="none" strike="noStrike">
                          <a:solidFill>
                            <a:schemeClr val="bg1"/>
                          </a:solidFill>
                          <a:effectLst/>
                          <a:latin typeface="Arial" panose="020B0604020202020204" pitchFamily="34" charset="0"/>
                          <a:cs typeface="+mj-cs"/>
                        </a:rPr>
                        <a:t>   דִּרְשׁוּ יְהֹוָה בְּהִמָּצְאוֹ קְרָאֻהוּ בִּהְיוֹתוֹ קָרוֹב:</a:t>
                      </a:r>
                      <a:endParaRPr lang="he-IL" sz="4000">
                        <a:solidFill>
                          <a:schemeClr val="bg1"/>
                        </a:solidFill>
                        <a:effectLst/>
                        <a:cs typeface="+mj-cs"/>
                      </a:endParaRPr>
                    </a:p>
                    <a:p>
                      <a:pPr fontAlgn="t"/>
                      <a:br>
                        <a:rPr lang="he-IL" sz="4000">
                          <a:solidFill>
                            <a:schemeClr val="bg1"/>
                          </a:solidFill>
                          <a:effectLst/>
                          <a:cs typeface="+mj-cs"/>
                        </a:rPr>
                      </a:b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r>
                        <a:rPr lang="he-IL" sz="2400" b="0" i="0" u="none" strike="noStrike">
                          <a:solidFill>
                            <a:srgbClr val="00B0F0"/>
                          </a:solidFill>
                          <a:effectLst/>
                          <a:latin typeface="Arial" panose="020B0604020202020204" pitchFamily="34" charset="0"/>
                          <a:cs typeface="+mj-cs"/>
                        </a:rPr>
                        <a:t>ד</a:t>
                      </a:r>
                      <a:r>
                        <a:rPr lang="he-IL" sz="2400" b="0" i="0" u="none" strike="noStrike">
                          <a:solidFill>
                            <a:schemeClr val="bg1"/>
                          </a:solidFill>
                          <a:effectLst/>
                          <a:latin typeface="Arial" panose="020B0604020202020204" pitchFamily="34" charset="0"/>
                          <a:cs typeface="+mj-cs"/>
                        </a:rPr>
                        <a:t>      הָא רָב לְעַמְמַיָא מַנִיתֵיה מַלַך וְשַלִיט עַל כָל מַלכְוָתָא׃ </a:t>
                      </a:r>
                      <a:r>
                        <a:rPr lang="he-IL" sz="2400" b="0" i="0" u="none" strike="noStrike">
                          <a:solidFill>
                            <a:srgbClr val="00B0F0"/>
                          </a:solidFill>
                          <a:effectLst/>
                          <a:latin typeface="Arial" panose="020B0604020202020204" pitchFamily="34" charset="0"/>
                          <a:cs typeface="+mj-cs"/>
                        </a:rPr>
                        <a:t>ה</a:t>
                      </a:r>
                      <a:r>
                        <a:rPr lang="he-IL" sz="2400" b="0" i="0" u="none" strike="noStrike">
                          <a:solidFill>
                            <a:schemeClr val="bg1"/>
                          </a:solidFill>
                          <a:effectLst/>
                          <a:latin typeface="Arial" panose="020B0604020202020204" pitchFamily="34" charset="0"/>
                          <a:cs typeface="+mj-cs"/>
                        </a:rPr>
                        <a:t>      הָא עַם דְלָא תִדַע יִפלְחוּנָך וְעַם דְלָא יַדעוּך יִרהְטוּן לְאַסָקָא לָך מִסִין בְדִיל יוי אְלָהָך וּלקַדִישָא דְיִשׂרָאֵל אְרֵי שַבְחָך׃ </a:t>
                      </a:r>
                      <a:r>
                        <a:rPr lang="he-IL" sz="2400" b="0" i="0" u="none" strike="noStrike">
                          <a:solidFill>
                            <a:srgbClr val="00B0F0"/>
                          </a:solidFill>
                          <a:effectLst/>
                          <a:latin typeface="Arial" panose="020B0604020202020204" pitchFamily="34" charset="0"/>
                          <a:cs typeface="+mj-cs"/>
                        </a:rPr>
                        <a:t>ו</a:t>
                      </a:r>
                      <a:r>
                        <a:rPr lang="he-IL" sz="2400" b="0" i="0" u="none" strike="noStrike">
                          <a:solidFill>
                            <a:schemeClr val="bg1"/>
                          </a:solidFill>
                          <a:effectLst/>
                          <a:latin typeface="Arial" panose="020B0604020202020204" pitchFamily="34" charset="0"/>
                          <a:cs typeface="+mj-cs"/>
                        </a:rPr>
                        <a:t>      תְבַעוּ דַחלְתָא דַיוי עַד דְאַתוּן חַיִין בְעֹו מִן קֳדָמֹוהִי עַד דְאַתוּן קַייָמִין׃</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400" b="1" i="0" u="none" strike="noStrike">
                          <a:solidFill>
                            <a:srgbClr val="00B0F0"/>
                          </a:solidFill>
                          <a:effectLst/>
                          <a:latin typeface="Arial" panose="020B0604020202020204" pitchFamily="34" charset="0"/>
                          <a:cs typeface="+mj-cs"/>
                        </a:rPr>
                        <a:t>ספריה</a:t>
                      </a:r>
                      <a:endParaRPr lang="he-IL" sz="4000">
                        <a:solidFill>
                          <a:srgbClr val="00B0F0"/>
                        </a:solidFill>
                        <a:effectLst/>
                        <a:cs typeface="+mj-cs"/>
                      </a:endParaRPr>
                    </a:p>
                    <a:p>
                      <a:pPr algn="r" rtl="1" fontAlgn="t"/>
                      <a:r>
                        <a:rPr lang="he-IL" sz="2400" b="0" i="0" u="none" strike="noStrike">
                          <a:solidFill>
                            <a:srgbClr val="00B0F0"/>
                          </a:solidFill>
                          <a:effectLst/>
                          <a:latin typeface="Arial" panose="020B0604020202020204" pitchFamily="34" charset="0"/>
                          <a:cs typeface="+mj-cs"/>
                        </a:rPr>
                        <a:t>ד</a:t>
                      </a:r>
                      <a:r>
                        <a:rPr lang="he-IL" sz="2400" b="0" i="0" u="none" strike="noStrike">
                          <a:solidFill>
                            <a:schemeClr val="bg1"/>
                          </a:solidFill>
                          <a:effectLst/>
                          <a:latin typeface="Arial" panose="020B0604020202020204" pitchFamily="34" charset="0"/>
                          <a:cs typeface="+mj-cs"/>
                        </a:rPr>
                        <a:t>      הָא רָב לְעַמְמַיָא מַנִיתֵיה מַלַך וְשַלִיט עַל כָל מַלכְוָתָא׃ </a:t>
                      </a:r>
                      <a:r>
                        <a:rPr lang="he-IL" sz="2400" b="0" i="0" u="none" strike="noStrike">
                          <a:solidFill>
                            <a:srgbClr val="00B0F0"/>
                          </a:solidFill>
                          <a:effectLst/>
                          <a:latin typeface="Arial" panose="020B0604020202020204" pitchFamily="34" charset="0"/>
                          <a:cs typeface="+mj-cs"/>
                        </a:rPr>
                        <a:t>ה</a:t>
                      </a:r>
                      <a:r>
                        <a:rPr lang="he-IL" sz="2400" b="0" i="0" u="none" strike="noStrike">
                          <a:solidFill>
                            <a:schemeClr val="bg1"/>
                          </a:solidFill>
                          <a:effectLst/>
                          <a:latin typeface="Arial" panose="020B0604020202020204" pitchFamily="34" charset="0"/>
                          <a:cs typeface="+mj-cs"/>
                        </a:rPr>
                        <a:t>      הָא עַם דְלָא תִדַע יִפלְחוּנָך וְעַם דְלָא יַדעוּך יִרהְטוּן לְאַסָקָא לָך מִסִין בְדִיל יוי אְלָהָך וּלקַדִישָא דְיִשׂרָאֵל אְרֵי שַבְחָך׃ </a:t>
                      </a:r>
                      <a:r>
                        <a:rPr lang="he-IL" sz="2400" b="0" i="0" u="none" strike="noStrike">
                          <a:solidFill>
                            <a:srgbClr val="00B0F0"/>
                          </a:solidFill>
                          <a:effectLst/>
                          <a:latin typeface="Arial" panose="020B0604020202020204" pitchFamily="34" charset="0"/>
                          <a:cs typeface="+mj-cs"/>
                        </a:rPr>
                        <a:t>ו</a:t>
                      </a:r>
                      <a:r>
                        <a:rPr lang="he-IL" sz="2400" b="0" i="0" u="none" strike="noStrike">
                          <a:solidFill>
                            <a:schemeClr val="bg1"/>
                          </a:solidFill>
                          <a:effectLst/>
                          <a:latin typeface="Arial" panose="020B0604020202020204" pitchFamily="34" charset="0"/>
                          <a:cs typeface="+mj-cs"/>
                        </a:rPr>
                        <a:t>      תְבַעוּ דַחלְתָא דַיוי עַד דְאַתוּן חַיִין בְעֹו מִן קֳדָמֹוהִי עַד דְאַתוּן קַייָמִין׃</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332211"/>
                  </a:ext>
                </a:extLst>
              </a:tr>
            </a:tbl>
          </a:graphicData>
        </a:graphic>
      </p:graphicFrame>
    </p:spTree>
    <p:extLst>
      <p:ext uri="{BB962C8B-B14F-4D97-AF65-F5344CB8AC3E}">
        <p14:creationId xmlns:p14="http://schemas.microsoft.com/office/powerpoint/2010/main" val="2170435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8D91914-F3E9-54B3-4B55-EE530F12018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922F00B-9700-652B-AAB7-E1031B737201}"/>
              </a:ext>
            </a:extLst>
          </p:cNvPr>
          <p:cNvSpPr/>
          <p:nvPr/>
        </p:nvSpPr>
        <p:spPr>
          <a:xfrm>
            <a:off x="0" y="1"/>
            <a:ext cx="9715500" cy="5382227"/>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6DD8857-0E5C-2502-B8FF-26CB6D9C18CC}"/>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D4072F13-85A9-C137-5C8F-10E2118CAC08}"/>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EEE73BAE-812E-5B94-9C22-7A758407B9A6}"/>
              </a:ext>
            </a:extLst>
          </p:cNvPr>
          <p:cNvSpPr txBox="1"/>
          <p:nvPr/>
        </p:nvSpPr>
        <p:spPr>
          <a:xfrm>
            <a:off x="547627" y="444224"/>
            <a:ext cx="8620245" cy="4154984"/>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Isaiah 55:4</a:t>
            </a:r>
            <a:endParaRPr lang="en-US" sz="2800" b="0">
              <a:solidFill>
                <a:srgbClr val="FFC000"/>
              </a:solidFill>
              <a:effectLst/>
            </a:endParaRPr>
          </a:p>
          <a:p>
            <a:pPr rtl="0"/>
            <a:r>
              <a:rPr lang="en-US" sz="2400" b="1" i="0" u="none" strike="noStrike">
                <a:solidFill>
                  <a:srgbClr val="92D050"/>
                </a:solidFill>
                <a:effectLst/>
                <a:latin typeface="Arial" panose="020B0604020202020204" pitchFamily="34" charset="0"/>
              </a:rPr>
              <a:t>Hebrew:</a:t>
            </a:r>
            <a:r>
              <a:rPr lang="en-US" sz="2400" b="0" i="0" u="none" strike="noStrike">
                <a:solidFill>
                  <a:srgbClr val="FFC000"/>
                </a:solidFill>
                <a:effectLst/>
                <a:latin typeface="Arial" panose="020B0604020202020204" pitchFamily="34" charset="0"/>
              </a:rPr>
              <a:t> </a:t>
            </a:r>
            <a:r>
              <a:rPr lang="he-IL" sz="2400" b="0" i="0" u="none" strike="noStrike">
                <a:solidFill>
                  <a:srgbClr val="FFFF00"/>
                </a:solidFill>
                <a:effectLst/>
                <a:latin typeface="Arial" panose="020B0604020202020204" pitchFamily="34" charset="0"/>
                <a:cs typeface="+mj-cs"/>
              </a:rPr>
              <a:t>הֵן עֵד לְאוּמִּים נְתַתִּיו נָגִיד וּמְצַוֶּה לְאֻמִּים</a:t>
            </a:r>
            <a:endParaRPr lang="he-IL" sz="2800" b="0">
              <a:solidFill>
                <a:srgbClr val="FFFF00"/>
              </a:solidFill>
              <a:effectLst/>
              <a:cs typeface="+mj-cs"/>
            </a:endParaRPr>
          </a:p>
          <a:p>
            <a:pPr rtl="0"/>
            <a:r>
              <a:rPr lang="en-US" sz="2400" b="1" i="0" u="none" strike="noStrike">
                <a:solidFill>
                  <a:srgbClr val="FFC000"/>
                </a:solidFill>
                <a:effectLst/>
                <a:latin typeface="Arial" panose="020B0604020202020204" pitchFamily="34" charset="0"/>
              </a:rPr>
              <a:t>TgJ:</a:t>
            </a:r>
            <a:r>
              <a:rPr lang="en-US" sz="2400" b="0" i="0" u="none" strike="noStrike">
                <a:solidFill>
                  <a:srgbClr val="FFC000"/>
                </a:solidFill>
                <a:effectLst/>
                <a:latin typeface="Arial" panose="020B0604020202020204" pitchFamily="34" charset="0"/>
              </a:rPr>
              <a:t> </a:t>
            </a:r>
            <a:r>
              <a:rPr lang="he-IL" sz="2400" b="0" i="0" u="none" strike="noStrike">
                <a:solidFill>
                  <a:srgbClr val="FFFF00"/>
                </a:solidFill>
                <a:effectLst/>
                <a:latin typeface="Arial" panose="020B0604020202020204" pitchFamily="34" charset="0"/>
                <a:cs typeface="+mj-cs"/>
              </a:rPr>
              <a:t>הָא רָב לְעַמְמַיָא מַנִיתֵיה מַלַך וְשַלִיט עַל כָל מַלכְוָתָא</a:t>
            </a:r>
            <a:endParaRPr lang="he-IL" sz="2800" b="0">
              <a:solidFill>
                <a:srgbClr val="FFFF00"/>
              </a:solidFill>
              <a:effectLst/>
              <a:cs typeface="+mj-cs"/>
            </a:endParaRPr>
          </a:p>
          <a:p>
            <a:pPr rtl="0"/>
            <a:r>
              <a:rPr lang="en-US" sz="2400" b="1" i="0" u="none" strike="noStrike">
                <a:solidFill>
                  <a:srgbClr val="92D050"/>
                </a:solidFill>
                <a:effectLst/>
                <a:latin typeface="Arial" panose="020B0604020202020204" pitchFamily="34" charset="0"/>
              </a:rPr>
              <a:t>Difference:</a:t>
            </a:r>
            <a:r>
              <a:rPr lang="en-US" sz="2400" b="0" i="0" u="none" strike="noStrike">
                <a:solidFill>
                  <a:srgbClr val="FFC000"/>
                </a:solidFill>
                <a:effectLst/>
                <a:latin typeface="Arial" panose="020B0604020202020204" pitchFamily="34" charset="0"/>
              </a:rPr>
              <a:t> The TgJ translates it as </a:t>
            </a:r>
            <a:r>
              <a:rPr lang="en-US" sz="2400" b="0" i="0" u="none" strike="noStrike">
                <a:solidFill>
                  <a:srgbClr val="00B0F0"/>
                </a:solidFill>
                <a:effectLst/>
                <a:latin typeface="Arial" panose="020B0604020202020204" pitchFamily="34" charset="0"/>
              </a:rPr>
              <a:t>"Behold, I have appointed him a prince, a king, and a ruler over all the kingdoms," </a:t>
            </a:r>
            <a:r>
              <a:rPr lang="en-US" sz="2400" b="0" i="0" u="none" strike="noStrike">
                <a:solidFill>
                  <a:srgbClr val="FFC000"/>
                </a:solidFill>
                <a:effectLst/>
                <a:latin typeface="Arial" panose="020B0604020202020204" pitchFamily="34" charset="0"/>
              </a:rPr>
              <a:t>emphasizing a more universal authority. The Hebrew text focuses on the role of a witness and a leader/commander to the peoples.</a:t>
            </a:r>
            <a:endParaRPr lang="en-US" sz="2800" b="0">
              <a:solidFill>
                <a:srgbClr val="FFC000"/>
              </a:solidFill>
              <a:effectLst/>
            </a:endParaRPr>
          </a:p>
          <a:p>
            <a:pPr rtl="0"/>
            <a:r>
              <a:rPr lang="en-US" sz="2400" b="1" i="0" u="none" strike="noStrike">
                <a:solidFill>
                  <a:srgbClr val="92D050"/>
                </a:solidFill>
                <a:effectLst/>
                <a:latin typeface="Arial" panose="020B0604020202020204" pitchFamily="34" charset="0"/>
              </a:rPr>
              <a:t>Implication:</a:t>
            </a:r>
            <a:r>
              <a:rPr lang="en-US" sz="2400" b="0" i="0" u="none" strike="noStrike">
                <a:solidFill>
                  <a:srgbClr val="FFC000"/>
                </a:solidFill>
                <a:effectLst/>
                <a:latin typeface="Arial" panose="020B0604020202020204" pitchFamily="34" charset="0"/>
              </a:rPr>
              <a:t> The TgJ highlights the messianic figure's broader dominion, suggesting an elevated status and far-reaching influence over nations.</a:t>
            </a:r>
            <a:endParaRPr lang="en-US" sz="28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1DC0E18B-9F81-27CE-312D-334924014168}"/>
                  </a:ext>
                </a:extLst>
              </p14:cNvPr>
              <p14:cNvContentPartPr/>
              <p14:nvPr/>
            </p14:nvContentPartPr>
            <p14:xfrm>
              <a:off x="5489160" y="2796340"/>
              <a:ext cx="17640" cy="7200"/>
            </p14:xfrm>
          </p:contentPart>
        </mc:Choice>
        <mc:Fallback>
          <p:pic>
            <p:nvPicPr>
              <p:cNvPr id="3" name="Ink 2">
                <a:extLst>
                  <a:ext uri="{FF2B5EF4-FFF2-40B4-BE49-F238E27FC236}">
                    <a16:creationId xmlns:a16="http://schemas.microsoft.com/office/drawing/2014/main" id="{1DC0E18B-9F81-27CE-312D-334924014168}"/>
                  </a:ext>
                </a:extLst>
              </p:cNvPr>
              <p:cNvPicPr/>
              <p:nvPr/>
            </p:nvPicPr>
            <p:blipFill>
              <a:blip r:embed="rId5"/>
              <a:stretch>
                <a:fillRect/>
              </a:stretch>
            </p:blipFill>
            <p:spPr>
              <a:xfrm>
                <a:off x="5471520" y="2778340"/>
                <a:ext cx="532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5FEFDC8-F785-52F1-AD83-10BB9FD87CC3}"/>
                  </a:ext>
                </a:extLst>
              </p14:cNvPr>
              <p14:cNvContentPartPr/>
              <p14:nvPr/>
            </p14:nvContentPartPr>
            <p14:xfrm>
              <a:off x="3423840" y="3059860"/>
              <a:ext cx="1190880" cy="87480"/>
            </p14:xfrm>
          </p:contentPart>
        </mc:Choice>
        <mc:Fallback>
          <p:pic>
            <p:nvPicPr>
              <p:cNvPr id="4" name="Ink 3">
                <a:extLst>
                  <a:ext uri="{FF2B5EF4-FFF2-40B4-BE49-F238E27FC236}">
                    <a16:creationId xmlns:a16="http://schemas.microsoft.com/office/drawing/2014/main" id="{15FEFDC8-F785-52F1-AD83-10BB9FD87CC3}"/>
                  </a:ext>
                </a:extLst>
              </p:cNvPr>
              <p:cNvPicPr/>
              <p:nvPr/>
            </p:nvPicPr>
            <p:blipFill>
              <a:blip r:embed="rId7"/>
              <a:stretch>
                <a:fillRect/>
              </a:stretch>
            </p:blipFill>
            <p:spPr>
              <a:xfrm>
                <a:off x="3406200" y="3041860"/>
                <a:ext cx="12265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17532EB-7C80-FA49-D5ED-B50492BA00C8}"/>
                  </a:ext>
                </a:extLst>
              </p14:cNvPr>
              <p14:cNvContentPartPr/>
              <p14:nvPr/>
            </p14:nvContentPartPr>
            <p14:xfrm>
              <a:off x="5962200" y="3092620"/>
              <a:ext cx="1883520" cy="79200"/>
            </p14:xfrm>
          </p:contentPart>
        </mc:Choice>
        <mc:Fallback>
          <p:pic>
            <p:nvPicPr>
              <p:cNvPr id="7" name="Ink 6">
                <a:extLst>
                  <a:ext uri="{FF2B5EF4-FFF2-40B4-BE49-F238E27FC236}">
                    <a16:creationId xmlns:a16="http://schemas.microsoft.com/office/drawing/2014/main" id="{C17532EB-7C80-FA49-D5ED-B50492BA00C8}"/>
                  </a:ext>
                </a:extLst>
              </p:cNvPr>
              <p:cNvPicPr/>
              <p:nvPr/>
            </p:nvPicPr>
            <p:blipFill>
              <a:blip r:embed="rId9"/>
              <a:stretch>
                <a:fillRect/>
              </a:stretch>
            </p:blipFill>
            <p:spPr>
              <a:xfrm>
                <a:off x="5944560" y="3074980"/>
                <a:ext cx="1919160" cy="114840"/>
              </a:xfrm>
              <a:prstGeom prst="rect">
                <a:avLst/>
              </a:prstGeom>
            </p:spPr>
          </p:pic>
        </mc:Fallback>
      </mc:AlternateContent>
    </p:spTree>
    <p:extLst>
      <p:ext uri="{BB962C8B-B14F-4D97-AF65-F5344CB8AC3E}">
        <p14:creationId xmlns:p14="http://schemas.microsoft.com/office/powerpoint/2010/main" val="5503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7DAB8DF-B4A3-3E47-5A62-EF1F4DA13A15}"/>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C092419-CE4C-72F0-6E9A-B88AECD0E59F}"/>
              </a:ext>
            </a:extLst>
          </p:cNvPr>
          <p:cNvSpPr/>
          <p:nvPr/>
        </p:nvSpPr>
        <p:spPr>
          <a:xfrm>
            <a:off x="0" y="1"/>
            <a:ext cx="9715500" cy="5920267"/>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8B135A8-432D-6AE0-BABE-0B4541831694}"/>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C39357BE-BD33-B431-58FD-35232A93ED4E}"/>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5BCC64BC-1D09-C371-57C1-8114AE19C8F2}"/>
              </a:ext>
            </a:extLst>
          </p:cNvPr>
          <p:cNvSpPr txBox="1"/>
          <p:nvPr/>
        </p:nvSpPr>
        <p:spPr>
          <a:xfrm>
            <a:off x="547627" y="444224"/>
            <a:ext cx="8620245" cy="4893647"/>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Isaiah 55:5</a:t>
            </a:r>
            <a:endParaRPr lang="en-US" sz="3200" b="1">
              <a:solidFill>
                <a:srgbClr val="FFC000"/>
              </a:solidFill>
              <a:effectLst/>
            </a:endParaRPr>
          </a:p>
          <a:p>
            <a:pPr rtl="0"/>
            <a:r>
              <a:rPr lang="en-US" sz="2400" b="1" i="0" u="none" strike="noStrike">
                <a:solidFill>
                  <a:srgbClr val="92D050"/>
                </a:solidFill>
                <a:effectLst/>
                <a:latin typeface="Arial" panose="020B0604020202020204" pitchFamily="34" charset="0"/>
              </a:rPr>
              <a:t>Hebrew:</a:t>
            </a:r>
            <a:r>
              <a:rPr lang="en-US" sz="2400" b="0" i="0" u="none" strike="noStrike">
                <a:solidFill>
                  <a:srgbClr val="FFC000"/>
                </a:solidFill>
                <a:effectLst/>
                <a:latin typeface="Arial" panose="020B0604020202020204" pitchFamily="34" charset="0"/>
              </a:rPr>
              <a:t> </a:t>
            </a:r>
            <a:r>
              <a:rPr lang="he-IL" sz="2400" b="0" i="0" u="none" strike="noStrike">
                <a:solidFill>
                  <a:srgbClr val="FFFF00"/>
                </a:solidFill>
                <a:effectLst/>
                <a:latin typeface="Arial" panose="020B0604020202020204" pitchFamily="34" charset="0"/>
                <a:cs typeface="+mj-cs"/>
              </a:rPr>
              <a:t>הֵן גּוֹי לֹא-תֵדַע תִּקְרָא וְגוֹי לֹא-יְדָעוּךָ אֵלֶיךָ יָרוּצוּ לְמַעַן יְהֹוָה אֱלֹהֶיךָ וְלִקְדוֹשׁ יִשְֹרָאֵל כִּי פֵאֲרָךְ</a:t>
            </a:r>
            <a:endParaRPr lang="he-IL" sz="3200" b="0">
              <a:solidFill>
                <a:srgbClr val="FFFF00"/>
              </a:solidFill>
              <a:effectLst/>
              <a:cs typeface="+mj-cs"/>
            </a:endParaRPr>
          </a:p>
          <a:p>
            <a:pPr rtl="0"/>
            <a:r>
              <a:rPr lang="en-US" sz="2400" b="1" i="0" u="none" strike="noStrike">
                <a:solidFill>
                  <a:srgbClr val="92D050"/>
                </a:solidFill>
                <a:effectLst/>
                <a:latin typeface="Arial" panose="020B0604020202020204" pitchFamily="34" charset="0"/>
              </a:rPr>
              <a:t>TgJ:</a:t>
            </a:r>
            <a:r>
              <a:rPr lang="en-US" sz="2400" b="0" i="0" u="none" strike="noStrike">
                <a:solidFill>
                  <a:srgbClr val="FFC000"/>
                </a:solidFill>
                <a:effectLst/>
                <a:latin typeface="Arial" panose="020B0604020202020204" pitchFamily="34" charset="0"/>
              </a:rPr>
              <a:t> </a:t>
            </a:r>
            <a:r>
              <a:rPr lang="he-IL" sz="2400" b="0" i="0" u="none" strike="noStrike">
                <a:solidFill>
                  <a:srgbClr val="FFFF00"/>
                </a:solidFill>
                <a:effectLst/>
                <a:latin typeface="Arial" panose="020B0604020202020204" pitchFamily="34" charset="0"/>
                <a:cs typeface="+mj-cs"/>
              </a:rPr>
              <a:t>הָא עַם דְלָא תִדַע יִפלְחוּנָך וְעַם דְלָא יַדעוּך יִרהְטוּן לְאַסָקָא לָך מִסִין בְדִיל יוי אְלָהָך וּלקַדִישָא דְיִשׂרָאֵל אְרֵי שַבְחָך</a:t>
            </a:r>
            <a:endParaRPr lang="he-IL" sz="3200" b="0">
              <a:solidFill>
                <a:srgbClr val="FFFF00"/>
              </a:solidFill>
              <a:effectLst/>
              <a:cs typeface="+mj-cs"/>
            </a:endParaRPr>
          </a:p>
          <a:p>
            <a:pPr rtl="0"/>
            <a:r>
              <a:rPr lang="en-US" sz="2400" b="1" i="0" u="none" strike="noStrike">
                <a:solidFill>
                  <a:srgbClr val="92D050"/>
                </a:solidFill>
                <a:effectLst/>
                <a:latin typeface="Arial" panose="020B0604020202020204" pitchFamily="34" charset="0"/>
              </a:rPr>
              <a:t>Difference:</a:t>
            </a:r>
            <a:r>
              <a:rPr lang="en-US" sz="2400" b="0" i="0" u="none" strike="noStrike">
                <a:solidFill>
                  <a:srgbClr val="FFC000"/>
                </a:solidFill>
                <a:effectLst/>
                <a:latin typeface="Arial" panose="020B0604020202020204" pitchFamily="34" charset="0"/>
              </a:rPr>
              <a:t> The TgJ translates it as </a:t>
            </a:r>
            <a:r>
              <a:rPr lang="en-US" sz="2400" b="0" i="0" u="none" strike="noStrike">
                <a:solidFill>
                  <a:srgbClr val="00B0F0"/>
                </a:solidFill>
                <a:effectLst/>
                <a:latin typeface="Arial" panose="020B0604020202020204" pitchFamily="34" charset="0"/>
              </a:rPr>
              <a:t>"Behold, a people which thou knowest not shall serve thee, and a people which hath not known thee shall run to offer tribute unto thee," </a:t>
            </a:r>
            <a:r>
              <a:rPr lang="en-US" sz="2400" b="0" i="0" u="none" strike="noStrike">
                <a:solidFill>
                  <a:srgbClr val="FFC000"/>
                </a:solidFill>
                <a:effectLst/>
                <a:latin typeface="Arial" panose="020B0604020202020204" pitchFamily="34" charset="0"/>
              </a:rPr>
              <a:t>suggesting acts of service and tribute. The Hebrew text mentions calling nations and nations running to Israel because of God's glory.</a:t>
            </a:r>
            <a:endParaRPr lang="en-US" sz="3200" b="0">
              <a:solidFill>
                <a:srgbClr val="FFC000"/>
              </a:solidFill>
              <a:effectLst/>
            </a:endParaRPr>
          </a:p>
          <a:p>
            <a:pPr rtl="0"/>
            <a:r>
              <a:rPr lang="en-US" sz="2400" b="1" i="0" u="none" strike="noStrike">
                <a:solidFill>
                  <a:srgbClr val="FFC000"/>
                </a:solidFill>
                <a:effectLst/>
                <a:latin typeface="Arial" panose="020B0604020202020204" pitchFamily="34" charset="0"/>
              </a:rPr>
              <a:t>Implication:</a:t>
            </a:r>
            <a:r>
              <a:rPr lang="en-US" sz="2400" b="0" i="0" u="none" strike="noStrike">
                <a:solidFill>
                  <a:srgbClr val="FFC000"/>
                </a:solidFill>
                <a:effectLst/>
                <a:latin typeface="Arial" panose="020B0604020202020204" pitchFamily="34" charset="0"/>
              </a:rPr>
              <a:t> The TgJ emphasizes the tangible acts of service and tribute from the nations, indicating recognition and honor towards Israel due to God’s glory.</a:t>
            </a:r>
            <a:endParaRPr lang="en-US" sz="32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030C1C01-571D-B371-628D-2A0316B67A5F}"/>
                  </a:ext>
                </a:extLst>
              </p14:cNvPr>
              <p14:cNvContentPartPr/>
              <p14:nvPr/>
            </p14:nvContentPartPr>
            <p14:xfrm>
              <a:off x="2955840" y="3413380"/>
              <a:ext cx="88560" cy="23040"/>
            </p14:xfrm>
          </p:contentPart>
        </mc:Choice>
        <mc:Fallback>
          <p:pic>
            <p:nvPicPr>
              <p:cNvPr id="3" name="Ink 2">
                <a:extLst>
                  <a:ext uri="{FF2B5EF4-FFF2-40B4-BE49-F238E27FC236}">
                    <a16:creationId xmlns:a16="http://schemas.microsoft.com/office/drawing/2014/main" id="{030C1C01-571D-B371-628D-2A0316B67A5F}"/>
                  </a:ext>
                </a:extLst>
              </p:cNvPr>
              <p:cNvPicPr/>
              <p:nvPr/>
            </p:nvPicPr>
            <p:blipFill>
              <a:blip r:embed="rId5"/>
              <a:stretch>
                <a:fillRect/>
              </a:stretch>
            </p:blipFill>
            <p:spPr>
              <a:xfrm>
                <a:off x="2938200" y="3395380"/>
                <a:ext cx="1242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0135B34-D5A8-A902-60FC-717FA0108C4D}"/>
                  </a:ext>
                </a:extLst>
              </p14:cNvPr>
              <p14:cNvContentPartPr/>
              <p14:nvPr/>
            </p14:nvContentPartPr>
            <p14:xfrm>
              <a:off x="5411040" y="3450820"/>
              <a:ext cx="8280" cy="14400"/>
            </p14:xfrm>
          </p:contentPart>
        </mc:Choice>
        <mc:Fallback>
          <p:pic>
            <p:nvPicPr>
              <p:cNvPr id="4" name="Ink 3">
                <a:extLst>
                  <a:ext uri="{FF2B5EF4-FFF2-40B4-BE49-F238E27FC236}">
                    <a16:creationId xmlns:a16="http://schemas.microsoft.com/office/drawing/2014/main" id="{80135B34-D5A8-A902-60FC-717FA0108C4D}"/>
                  </a:ext>
                </a:extLst>
              </p:cNvPr>
              <p:cNvPicPr/>
              <p:nvPr/>
            </p:nvPicPr>
            <p:blipFill>
              <a:blip r:embed="rId7"/>
              <a:stretch>
                <a:fillRect/>
              </a:stretch>
            </p:blipFill>
            <p:spPr>
              <a:xfrm>
                <a:off x="5393400" y="3432820"/>
                <a:ext cx="439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794BB82-A417-C78A-B7FF-A5383D36E3E9}"/>
                  </a:ext>
                </a:extLst>
              </p14:cNvPr>
              <p14:cNvContentPartPr/>
              <p14:nvPr/>
            </p14:nvContentPartPr>
            <p14:xfrm>
              <a:off x="6046800" y="3438580"/>
              <a:ext cx="946440" cy="61200"/>
            </p14:xfrm>
          </p:contentPart>
        </mc:Choice>
        <mc:Fallback>
          <p:pic>
            <p:nvPicPr>
              <p:cNvPr id="7" name="Ink 6">
                <a:extLst>
                  <a:ext uri="{FF2B5EF4-FFF2-40B4-BE49-F238E27FC236}">
                    <a16:creationId xmlns:a16="http://schemas.microsoft.com/office/drawing/2014/main" id="{C794BB82-A417-C78A-B7FF-A5383D36E3E9}"/>
                  </a:ext>
                </a:extLst>
              </p:cNvPr>
              <p:cNvPicPr/>
              <p:nvPr/>
            </p:nvPicPr>
            <p:blipFill>
              <a:blip r:embed="rId9"/>
              <a:stretch>
                <a:fillRect/>
              </a:stretch>
            </p:blipFill>
            <p:spPr>
              <a:xfrm>
                <a:off x="6028800" y="3420940"/>
                <a:ext cx="982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A1D9377-C00A-F4DF-0971-5E273404C26B}"/>
                  </a:ext>
                </a:extLst>
              </p14:cNvPr>
              <p14:cNvContentPartPr/>
              <p14:nvPr/>
            </p14:nvContentPartPr>
            <p14:xfrm>
              <a:off x="637800" y="4516060"/>
              <a:ext cx="1663200" cy="92880"/>
            </p14:xfrm>
          </p:contentPart>
        </mc:Choice>
        <mc:Fallback>
          <p:pic>
            <p:nvPicPr>
              <p:cNvPr id="9" name="Ink 8">
                <a:extLst>
                  <a:ext uri="{FF2B5EF4-FFF2-40B4-BE49-F238E27FC236}">
                    <a16:creationId xmlns:a16="http://schemas.microsoft.com/office/drawing/2014/main" id="{AA1D9377-C00A-F4DF-0971-5E273404C26B}"/>
                  </a:ext>
                </a:extLst>
              </p:cNvPr>
              <p:cNvPicPr/>
              <p:nvPr/>
            </p:nvPicPr>
            <p:blipFill>
              <a:blip r:embed="rId11"/>
              <a:stretch>
                <a:fillRect/>
              </a:stretch>
            </p:blipFill>
            <p:spPr>
              <a:xfrm>
                <a:off x="620160" y="4498420"/>
                <a:ext cx="1698840" cy="128520"/>
              </a:xfrm>
              <a:prstGeom prst="rect">
                <a:avLst/>
              </a:prstGeom>
            </p:spPr>
          </p:pic>
        </mc:Fallback>
      </mc:AlternateContent>
    </p:spTree>
    <p:extLst>
      <p:ext uri="{BB962C8B-B14F-4D97-AF65-F5344CB8AC3E}">
        <p14:creationId xmlns:p14="http://schemas.microsoft.com/office/powerpoint/2010/main" val="2718061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52B1084-B689-8322-A8F1-82B01762CF2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37E4825-42A7-96FB-C12D-373844C54CFD}"/>
              </a:ext>
            </a:extLst>
          </p:cNvPr>
          <p:cNvSpPr/>
          <p:nvPr/>
        </p:nvSpPr>
        <p:spPr>
          <a:xfrm>
            <a:off x="0" y="1"/>
            <a:ext cx="9715500" cy="5185457"/>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EEBC771-A7C2-D277-9E07-36DFB5EF5421}"/>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5CAA5C02-25E1-CC1C-0291-353765DD4CFB}"/>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566B39EC-9267-484C-1777-940641272423}"/>
              </a:ext>
            </a:extLst>
          </p:cNvPr>
          <p:cNvSpPr txBox="1"/>
          <p:nvPr/>
        </p:nvSpPr>
        <p:spPr>
          <a:xfrm>
            <a:off x="547627" y="444224"/>
            <a:ext cx="8620245" cy="4154984"/>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Isaiah 55:6</a:t>
            </a:r>
            <a:endParaRPr lang="en-US" sz="3200" b="1">
              <a:solidFill>
                <a:srgbClr val="FFC000"/>
              </a:solidFill>
              <a:effectLst/>
            </a:endParaRPr>
          </a:p>
          <a:p>
            <a:pPr rtl="0"/>
            <a:r>
              <a:rPr lang="en-US" sz="2400" b="1" i="0" u="none" strike="noStrike">
                <a:solidFill>
                  <a:srgbClr val="92D050"/>
                </a:solidFill>
                <a:effectLst/>
                <a:latin typeface="Arial" panose="020B0604020202020204" pitchFamily="34" charset="0"/>
              </a:rPr>
              <a:t>Hebrew:</a:t>
            </a:r>
            <a:r>
              <a:rPr lang="en-US" sz="2400" b="0" i="0" u="none" strike="noStrike">
                <a:solidFill>
                  <a:srgbClr val="FFC000"/>
                </a:solidFill>
                <a:effectLst/>
                <a:latin typeface="Arial" panose="020B0604020202020204" pitchFamily="34" charset="0"/>
              </a:rPr>
              <a:t> </a:t>
            </a:r>
            <a:r>
              <a:rPr lang="he-IL" sz="2400" b="0" i="0" u="none" strike="noStrike">
                <a:solidFill>
                  <a:srgbClr val="FFFF00"/>
                </a:solidFill>
                <a:effectLst/>
                <a:latin typeface="Arial" panose="020B0604020202020204" pitchFamily="34" charset="0"/>
                <a:cs typeface="+mj-cs"/>
              </a:rPr>
              <a:t>דִּרְשׁוּ יְהֹוָה בְּהִמָּצְאוֹ קְרָאֻהוּ בִּהְיוֹתוֹ קָרוֹב</a:t>
            </a:r>
            <a:endParaRPr lang="he-IL" sz="3200" b="0">
              <a:solidFill>
                <a:srgbClr val="FFFF00"/>
              </a:solidFill>
              <a:effectLst/>
              <a:cs typeface="+mj-cs"/>
            </a:endParaRPr>
          </a:p>
          <a:p>
            <a:pPr rtl="0"/>
            <a:r>
              <a:rPr lang="en-US" sz="2400" b="1" i="0" u="none" strike="noStrike">
                <a:solidFill>
                  <a:srgbClr val="92D050"/>
                </a:solidFill>
                <a:effectLst/>
                <a:latin typeface="Arial" panose="020B0604020202020204" pitchFamily="34" charset="0"/>
              </a:rPr>
              <a:t>TgJ:</a:t>
            </a:r>
            <a:r>
              <a:rPr lang="en-US" sz="2400" b="0" i="0" u="none" strike="noStrike">
                <a:solidFill>
                  <a:srgbClr val="FFC000"/>
                </a:solidFill>
                <a:effectLst/>
                <a:latin typeface="Arial" panose="020B0604020202020204" pitchFamily="34" charset="0"/>
              </a:rPr>
              <a:t> </a:t>
            </a:r>
            <a:r>
              <a:rPr lang="he-IL" sz="2400" b="0" i="0" u="none" strike="noStrike">
                <a:solidFill>
                  <a:srgbClr val="FFFF00"/>
                </a:solidFill>
                <a:effectLst/>
                <a:latin typeface="Arial" panose="020B0604020202020204" pitchFamily="34" charset="0"/>
                <a:cs typeface="+mj-cs"/>
              </a:rPr>
              <a:t>תְבַעוּ דַחלְתָא דַיוי עַד דְאַתוּן חַיִין בְעֹו מִן קֳדָמֹוהִי עַד דְאַתוּן קַייָמִין</a:t>
            </a:r>
            <a:endParaRPr lang="he-IL" sz="3200" b="0">
              <a:solidFill>
                <a:srgbClr val="FFFF00"/>
              </a:solidFill>
              <a:effectLst/>
              <a:cs typeface="+mj-cs"/>
            </a:endParaRPr>
          </a:p>
          <a:p>
            <a:pPr rtl="0"/>
            <a:r>
              <a:rPr lang="en-US" sz="2400" b="1" i="0" u="none" strike="noStrike">
                <a:solidFill>
                  <a:srgbClr val="92D050"/>
                </a:solidFill>
                <a:effectLst/>
                <a:latin typeface="Arial" panose="020B0604020202020204" pitchFamily="34" charset="0"/>
              </a:rPr>
              <a:t>Difference:</a:t>
            </a:r>
            <a:r>
              <a:rPr lang="en-US" sz="2400" b="0" i="0" u="none" strike="noStrike">
                <a:solidFill>
                  <a:srgbClr val="FFC000"/>
                </a:solidFill>
                <a:effectLst/>
                <a:latin typeface="Arial" panose="020B0604020202020204" pitchFamily="34" charset="0"/>
              </a:rPr>
              <a:t> The TgJ reads </a:t>
            </a:r>
            <a:r>
              <a:rPr lang="en-US" sz="2400" b="0" i="0" u="none" strike="noStrike">
                <a:solidFill>
                  <a:srgbClr val="00B0F0"/>
                </a:solidFill>
                <a:effectLst/>
                <a:latin typeface="Arial" panose="020B0604020202020204" pitchFamily="34" charset="0"/>
              </a:rPr>
              <a:t>"Seek ye the fear of the Lord whilst ye are alive, supplicate before His presence whilst ye remain," </a:t>
            </a:r>
            <a:r>
              <a:rPr lang="en-US" sz="2400" b="0" i="0" u="none" strike="noStrike">
                <a:solidFill>
                  <a:srgbClr val="FFC000"/>
                </a:solidFill>
                <a:effectLst/>
                <a:latin typeface="Arial" panose="020B0604020202020204" pitchFamily="34" charset="0"/>
              </a:rPr>
              <a:t>focusing on fearing and seeking the Lord during one’s lifetime. The Hebrew text invites seeking and calling upon the Lord while He is near.</a:t>
            </a:r>
            <a:endParaRPr lang="en-US" sz="3200" b="0">
              <a:solidFill>
                <a:srgbClr val="FFC000"/>
              </a:solidFill>
              <a:effectLst/>
            </a:endParaRPr>
          </a:p>
          <a:p>
            <a:pPr rtl="0"/>
            <a:r>
              <a:rPr lang="en-US" sz="2400" b="1" i="0" u="none" strike="noStrike">
                <a:solidFill>
                  <a:srgbClr val="92D050"/>
                </a:solidFill>
                <a:effectLst/>
                <a:latin typeface="Arial" panose="020B0604020202020204" pitchFamily="34" charset="0"/>
              </a:rPr>
              <a:t>Implication:</a:t>
            </a:r>
            <a:r>
              <a:rPr lang="en-US" sz="2400" b="0" i="0" u="none" strike="noStrike">
                <a:solidFill>
                  <a:srgbClr val="FFC000"/>
                </a:solidFill>
                <a:effectLst/>
                <a:latin typeface="Arial" panose="020B0604020202020204" pitchFamily="34" charset="0"/>
              </a:rPr>
              <a:t> The TgJ underscores the importance of seeking God's presence and reverence throughout one’s life, emphasizing the urgency and ongoing nature of this pursuit.</a:t>
            </a:r>
            <a:endParaRPr lang="en-US" sz="32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A5C2E7D8-1711-8D3C-945D-0D54D51E1793}"/>
                  </a:ext>
                </a:extLst>
              </p14:cNvPr>
              <p14:cNvContentPartPr/>
              <p14:nvPr/>
            </p14:nvContentPartPr>
            <p14:xfrm>
              <a:off x="8190600" y="1927660"/>
              <a:ext cx="670320" cy="48600"/>
            </p14:xfrm>
          </p:contentPart>
        </mc:Choice>
        <mc:Fallback>
          <p:pic>
            <p:nvPicPr>
              <p:cNvPr id="3" name="Ink 2">
                <a:extLst>
                  <a:ext uri="{FF2B5EF4-FFF2-40B4-BE49-F238E27FC236}">
                    <a16:creationId xmlns:a16="http://schemas.microsoft.com/office/drawing/2014/main" id="{A5C2E7D8-1711-8D3C-945D-0D54D51E1793}"/>
                  </a:ext>
                </a:extLst>
              </p:cNvPr>
              <p:cNvPicPr/>
              <p:nvPr/>
            </p:nvPicPr>
            <p:blipFill>
              <a:blip r:embed="rId5"/>
              <a:stretch>
                <a:fillRect/>
              </a:stretch>
            </p:blipFill>
            <p:spPr>
              <a:xfrm>
                <a:off x="8172960" y="1909660"/>
                <a:ext cx="7059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F90BA2B-B33C-78D1-BE8E-0F97D9617934}"/>
                  </a:ext>
                </a:extLst>
              </p14:cNvPr>
              <p14:cNvContentPartPr/>
              <p14:nvPr/>
            </p14:nvContentPartPr>
            <p14:xfrm>
              <a:off x="854880" y="2231860"/>
              <a:ext cx="1350000" cy="110160"/>
            </p14:xfrm>
          </p:contentPart>
        </mc:Choice>
        <mc:Fallback>
          <p:pic>
            <p:nvPicPr>
              <p:cNvPr id="4" name="Ink 3">
                <a:extLst>
                  <a:ext uri="{FF2B5EF4-FFF2-40B4-BE49-F238E27FC236}">
                    <a16:creationId xmlns:a16="http://schemas.microsoft.com/office/drawing/2014/main" id="{2F90BA2B-B33C-78D1-BE8E-0F97D9617934}"/>
                  </a:ext>
                </a:extLst>
              </p:cNvPr>
              <p:cNvPicPr/>
              <p:nvPr/>
            </p:nvPicPr>
            <p:blipFill>
              <a:blip r:embed="rId7"/>
              <a:stretch>
                <a:fillRect/>
              </a:stretch>
            </p:blipFill>
            <p:spPr>
              <a:xfrm>
                <a:off x="837240" y="2213860"/>
                <a:ext cx="13856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96C8010-CE0F-13A8-250C-9BDBA0793AB4}"/>
                  </a:ext>
                </a:extLst>
              </p14:cNvPr>
              <p14:cNvContentPartPr/>
              <p14:nvPr/>
            </p14:nvContentPartPr>
            <p14:xfrm>
              <a:off x="7222560" y="2293780"/>
              <a:ext cx="1627920" cy="63720"/>
            </p14:xfrm>
          </p:contentPart>
        </mc:Choice>
        <mc:Fallback>
          <p:pic>
            <p:nvPicPr>
              <p:cNvPr id="7" name="Ink 6">
                <a:extLst>
                  <a:ext uri="{FF2B5EF4-FFF2-40B4-BE49-F238E27FC236}">
                    <a16:creationId xmlns:a16="http://schemas.microsoft.com/office/drawing/2014/main" id="{396C8010-CE0F-13A8-250C-9BDBA0793AB4}"/>
                  </a:ext>
                </a:extLst>
              </p:cNvPr>
              <p:cNvPicPr/>
              <p:nvPr/>
            </p:nvPicPr>
            <p:blipFill>
              <a:blip r:embed="rId9"/>
              <a:stretch>
                <a:fillRect/>
              </a:stretch>
            </p:blipFill>
            <p:spPr>
              <a:xfrm>
                <a:off x="7204920" y="2276140"/>
                <a:ext cx="1663560" cy="99360"/>
              </a:xfrm>
              <a:prstGeom prst="rect">
                <a:avLst/>
              </a:prstGeom>
            </p:spPr>
          </p:pic>
        </mc:Fallback>
      </mc:AlternateContent>
    </p:spTree>
    <p:extLst>
      <p:ext uri="{BB962C8B-B14F-4D97-AF65-F5344CB8AC3E}">
        <p14:creationId xmlns:p14="http://schemas.microsoft.com/office/powerpoint/2010/main" val="1376862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55:1-6</a:t>
            </a:r>
          </a:p>
          <a:p>
            <a:pPr algn="ctr"/>
            <a:r>
              <a:rPr lang="he-IL" sz="8800" b="1">
                <a:ln w="15875">
                  <a:solidFill>
                    <a:schemeClr val="tx1"/>
                  </a:solidFill>
                  <a:prstDash val="solid"/>
                </a:ln>
                <a:solidFill>
                  <a:srgbClr val="FFFF00"/>
                </a:solidFill>
                <a:cs typeface="+mj-cs"/>
              </a:rPr>
              <a:t>ישעיהו נה:א-ו</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320655" y="4614974"/>
            <a:ext cx="7730707" cy="646331"/>
          </a:xfrm>
          <a:prstGeom prst="rect">
            <a:avLst/>
          </a:prstGeom>
          <a:noFill/>
        </p:spPr>
        <p:txBody>
          <a:bodyPr wrap="none" rtlCol="0">
            <a:spAutoFit/>
          </a:bodyPr>
          <a:lstStyle/>
          <a:p>
            <a:pPr algn="ctr"/>
            <a:r>
              <a:rPr lang="en-US" sz="3600">
                <a:solidFill>
                  <a:srgbClr val="FFFF00"/>
                </a:solidFill>
              </a:rPr>
              <a:t>The Gift of God: "To All Who are Thirsty"</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22C82D3-2EF7-5477-EC52-036024CA0A3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FED6715-D0D3-95BB-9559-66B236DFDF0A}"/>
              </a:ext>
            </a:extLst>
          </p:cNvPr>
          <p:cNvSpPr/>
          <p:nvPr/>
        </p:nvSpPr>
        <p:spPr>
          <a:xfrm>
            <a:off x="0" y="1"/>
            <a:ext cx="9715500" cy="6346397"/>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14D370-907B-6C63-3561-BDA1F66B7FB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016827E3-0407-5E95-99AD-2E6E2D8C9D2B}"/>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7F8B3AD0-B98E-3F1F-B80D-0B82968CFA09}"/>
              </a:ext>
            </a:extLst>
          </p:cNvPr>
          <p:cNvSpPr txBox="1"/>
          <p:nvPr/>
        </p:nvSpPr>
        <p:spPr>
          <a:xfrm>
            <a:off x="547627" y="444224"/>
            <a:ext cx="8620245" cy="5139869"/>
          </a:xfrm>
          <a:prstGeom prst="rect">
            <a:avLst/>
          </a:prstGeom>
          <a:noFill/>
        </p:spPr>
        <p:txBody>
          <a:bodyPr wrap="square">
            <a:spAutoFit/>
          </a:bodyPr>
          <a:lstStyle/>
          <a:p>
            <a:pPr rtl="0"/>
            <a:r>
              <a:rPr lang="en-US" sz="2000" b="1" i="0" u="none" strike="noStrike">
                <a:solidFill>
                  <a:srgbClr val="FFC000"/>
                </a:solidFill>
                <a:effectLst/>
                <a:latin typeface="Arial" panose="020B0604020202020204" pitchFamily="34" charset="0"/>
              </a:rPr>
              <a:t>Talmud Bavli Yevamot 105a:17</a:t>
            </a:r>
            <a:endParaRPr lang="en-US" sz="2800" b="0">
              <a:solidFill>
                <a:srgbClr val="FFC000"/>
              </a:solidFill>
              <a:effectLst/>
            </a:endParaRPr>
          </a:p>
          <a:p>
            <a:pPr algn="r" rtl="0"/>
            <a:r>
              <a:rPr lang="he-IL" sz="2400" b="0" i="0" u="none" strike="noStrike">
                <a:solidFill>
                  <a:srgbClr val="FFFF00"/>
                </a:solidFill>
                <a:effectLst/>
                <a:latin typeface="Arial" panose="020B0604020202020204" pitchFamily="34" charset="0"/>
                <a:cs typeface="+mj-cs"/>
              </a:rPr>
              <a:t>אֶלָּא: מִנַּיִן שֶׁאֲפִילּוּ נֶחְתַּם מִתְקָרֵעַ — שֶׁנֶּאֱמַר: ״מִי כַּה׳ אֱלֹהֵינוּ בְּכׇל קׇרְאֵנוּ אֵלָיו״, וְהָכְתִיב: ״דִּרְשׁוּ ה׳ בְּהִמָּצְאוֹ״! לָא קַשְׁיָא: הָא בְּיָחִיד, הָא בְּצִיבּוּר.</a:t>
            </a:r>
            <a:endParaRPr lang="he-IL" sz="3200" b="0">
              <a:solidFill>
                <a:srgbClr val="FFFF00"/>
              </a:solidFill>
              <a:effectLst/>
              <a:cs typeface="+mj-cs"/>
            </a:endParaRPr>
          </a:p>
          <a:p>
            <a:pPr rtl="0"/>
            <a:r>
              <a:rPr lang="en-US" sz="2000" b="1" i="0" u="none" strike="noStrike">
                <a:solidFill>
                  <a:srgbClr val="FFC000"/>
                </a:solidFill>
                <a:effectLst/>
                <a:latin typeface="Arial" panose="020B0604020202020204" pitchFamily="34" charset="0"/>
              </a:rPr>
              <a:t>Rather,</a:t>
            </a:r>
            <a:r>
              <a:rPr lang="en-US" sz="2000" b="0" i="0" u="none" strike="noStrike">
                <a:solidFill>
                  <a:srgbClr val="FFC000"/>
                </a:solidFill>
                <a:effectLst/>
                <a:latin typeface="Arial" panose="020B0604020202020204" pitchFamily="34" charset="0"/>
              </a:rPr>
              <a:t> one must say as follows: </a:t>
            </a:r>
            <a:r>
              <a:rPr lang="en-US" sz="2000" b="1" i="0" u="none" strike="noStrike">
                <a:solidFill>
                  <a:srgbClr val="FFC000"/>
                </a:solidFill>
                <a:effectLst/>
                <a:latin typeface="Arial" panose="020B0604020202020204" pitchFamily="34" charset="0"/>
              </a:rPr>
              <a:t>From where</a:t>
            </a:r>
            <a:r>
              <a:rPr lang="en-US" sz="2000" b="0" i="0" u="none" strike="noStrike">
                <a:solidFill>
                  <a:srgbClr val="FFC000"/>
                </a:solidFill>
                <a:effectLst/>
                <a:latin typeface="Arial" panose="020B0604020202020204" pitchFamily="34" charset="0"/>
              </a:rPr>
              <a:t> is it derived that </a:t>
            </a:r>
            <a:r>
              <a:rPr lang="en-US" sz="2000" b="1" i="0" u="none" strike="noStrike">
                <a:solidFill>
                  <a:srgbClr val="FFC000"/>
                </a:solidFill>
                <a:effectLst/>
                <a:latin typeface="Arial" panose="020B0604020202020204" pitchFamily="34" charset="0"/>
              </a:rPr>
              <a:t>even when</a:t>
            </a:r>
            <a:r>
              <a:rPr lang="en-US" sz="2000" b="0" i="0" u="none" strike="noStrike">
                <a:solidFill>
                  <a:srgbClr val="FFC000"/>
                </a:solidFill>
                <a:effectLst/>
                <a:latin typeface="Arial" panose="020B0604020202020204" pitchFamily="34" charset="0"/>
              </a:rPr>
              <a:t> a community’s sentence </a:t>
            </a:r>
            <a:r>
              <a:rPr lang="en-US" sz="2000" b="1" i="0" u="none" strike="noStrike">
                <a:solidFill>
                  <a:srgbClr val="FFC000"/>
                </a:solidFill>
                <a:effectLst/>
                <a:latin typeface="Arial" panose="020B0604020202020204" pitchFamily="34" charset="0"/>
              </a:rPr>
              <a:t>is sealed, it may be torn up</a:t>
            </a:r>
            <a:r>
              <a:rPr lang="en-US" sz="2000" b="0" i="0" u="none" strike="noStrike">
                <a:solidFill>
                  <a:srgbClr val="FFC000"/>
                </a:solidFill>
                <a:effectLst/>
                <a:latin typeface="Arial" panose="020B0604020202020204" pitchFamily="34" charset="0"/>
              </a:rPr>
              <a:t> as a result of repentance, </a:t>
            </a:r>
            <a:r>
              <a:rPr lang="en-US" sz="2000" b="1" i="0" u="none" strike="noStrike">
                <a:solidFill>
                  <a:srgbClr val="FFC000"/>
                </a:solidFill>
                <a:effectLst/>
                <a:latin typeface="Arial" panose="020B0604020202020204" pitchFamily="34" charset="0"/>
              </a:rPr>
              <a:t>as it is stated: </a:t>
            </a:r>
            <a:r>
              <a:rPr lang="en-US" sz="2000" b="1" i="0" u="none" strike="noStrike">
                <a:solidFill>
                  <a:srgbClr val="00B0F0"/>
                </a:solidFill>
                <a:effectLst/>
                <a:latin typeface="Arial" panose="020B0604020202020204" pitchFamily="34" charset="0"/>
              </a:rPr>
              <a:t>“For what</a:t>
            </a:r>
            <a:r>
              <a:rPr lang="en-US" sz="2000" b="0" i="0" u="none" strike="noStrike">
                <a:solidFill>
                  <a:srgbClr val="00B0F0"/>
                </a:solidFill>
                <a:effectLst/>
                <a:latin typeface="Arial" panose="020B0604020202020204" pitchFamily="34" charset="0"/>
              </a:rPr>
              <a:t> great nation is there, that has God so close unto them, </a:t>
            </a:r>
            <a:r>
              <a:rPr lang="en-US" sz="2000" b="1" i="0" u="none" strike="noStrike">
                <a:solidFill>
                  <a:srgbClr val="00B0F0"/>
                </a:solidFill>
                <a:effectLst/>
                <a:latin typeface="Arial" panose="020B0604020202020204" pitchFamily="34" charset="0"/>
              </a:rPr>
              <a:t>as the Lord our God is whenever we call upon Him?”</a:t>
            </a:r>
            <a:r>
              <a:rPr lang="en-US" sz="2000" b="0" i="0" u="none" strike="noStrike">
                <a:solidFill>
                  <a:srgbClr val="FFC000"/>
                </a:solidFill>
                <a:effectLst/>
                <a:latin typeface="Arial" panose="020B0604020202020204" pitchFamily="34" charset="0"/>
              </a:rPr>
              <a:t> (</a:t>
            </a:r>
            <a:r>
              <a:rPr lang="en-US" sz="2000" b="0" i="0" u="none" strike="noStrike">
                <a:solidFill>
                  <a:srgbClr val="92D050"/>
                </a:solidFill>
                <a:effectLst/>
                <a:latin typeface="Arial" panose="020B0604020202020204" pitchFamily="34" charset="0"/>
              </a:rPr>
              <a:t>Deuteronomy 4:7</a:t>
            </a:r>
            <a:r>
              <a:rPr lang="en-US" sz="2000" b="0" i="0" u="none" strike="noStrike">
                <a:solidFill>
                  <a:srgbClr val="FFC000"/>
                </a:solidFill>
                <a:effectLst/>
                <a:latin typeface="Arial" panose="020B0604020202020204" pitchFamily="34" charset="0"/>
              </a:rPr>
              <a:t>). The Gemara objects: </a:t>
            </a:r>
            <a:r>
              <a:rPr lang="en-US" sz="2000" b="1" i="0" u="none" strike="noStrike">
                <a:solidFill>
                  <a:srgbClr val="FFC000"/>
                </a:solidFill>
                <a:effectLst/>
                <a:latin typeface="Arial" panose="020B0604020202020204" pitchFamily="34" charset="0"/>
              </a:rPr>
              <a:t>But isn’t it written</a:t>
            </a:r>
            <a:r>
              <a:rPr lang="en-US" sz="2000" b="0" i="0" u="none" strike="noStrike">
                <a:solidFill>
                  <a:srgbClr val="FFC000"/>
                </a:solidFill>
                <a:effectLst/>
                <a:latin typeface="Arial" panose="020B0604020202020204" pitchFamily="34" charset="0"/>
              </a:rPr>
              <a:t> in another verse: </a:t>
            </a:r>
            <a:r>
              <a:rPr lang="en-US" sz="2000" b="1" i="0" u="none" strike="noStrike">
                <a:solidFill>
                  <a:srgbClr val="00B0F0"/>
                </a:solidFill>
                <a:effectLst/>
                <a:latin typeface="Arial" panose="020B0604020202020204" pitchFamily="34" charset="0"/>
              </a:rPr>
              <a:t>“Seek the Lord while He may be found,</a:t>
            </a:r>
            <a:r>
              <a:rPr lang="en-US" sz="2000" b="0" i="0" u="none" strike="noStrike">
                <a:solidFill>
                  <a:srgbClr val="00B0F0"/>
                </a:solidFill>
                <a:effectLst/>
                <a:latin typeface="Arial" panose="020B0604020202020204" pitchFamily="34" charset="0"/>
              </a:rPr>
              <a:t> call upon Him when He is near</a:t>
            </a:r>
            <a:r>
              <a:rPr lang="en-US" sz="2000" b="1" i="0" u="none" strike="noStrike">
                <a:solidFill>
                  <a:srgbClr val="00B0F0"/>
                </a:solidFill>
                <a:effectLst/>
                <a:latin typeface="Arial" panose="020B0604020202020204" pitchFamily="34" charset="0"/>
              </a:rPr>
              <a:t>”</a:t>
            </a:r>
            <a:r>
              <a:rPr lang="en-US" sz="2000" b="0" i="0" u="none" strike="noStrike">
                <a:solidFill>
                  <a:srgbClr val="00B0F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a:t>
            </a:r>
            <a:r>
              <a:rPr lang="en-US" sz="2000" b="0" i="0" u="none" strike="noStrike">
                <a:solidFill>
                  <a:srgbClr val="92D050"/>
                </a:solidFill>
                <a:effectLst/>
                <a:latin typeface="Arial" panose="020B0604020202020204" pitchFamily="34" charset="0"/>
              </a:rPr>
              <a:t>Isaiah 55:6</a:t>
            </a:r>
            <a:r>
              <a:rPr lang="en-US" sz="2000" b="0" i="0" u="none" strike="noStrike">
                <a:solidFill>
                  <a:srgbClr val="FFC000"/>
                </a:solidFill>
                <a:effectLst/>
                <a:latin typeface="Arial" panose="020B0604020202020204" pitchFamily="34" charset="0"/>
              </a:rPr>
              <a:t>), implying that God is not always near and may not always answer whenever we call upon Him? The Gemara answers: This contradiction is </a:t>
            </a:r>
            <a:r>
              <a:rPr lang="en-US" sz="2000" b="1" i="0" u="none" strike="noStrike">
                <a:solidFill>
                  <a:srgbClr val="FFC000"/>
                </a:solidFill>
                <a:effectLst/>
                <a:latin typeface="Arial" panose="020B0604020202020204" pitchFamily="34" charset="0"/>
              </a:rPr>
              <a:t>not difficult. This</a:t>
            </a:r>
            <a:r>
              <a:rPr lang="en-US" sz="2000" b="0" i="0" u="none" strike="noStrike">
                <a:solidFill>
                  <a:srgbClr val="FFC000"/>
                </a:solidFill>
                <a:effectLst/>
                <a:latin typeface="Arial" panose="020B0604020202020204" pitchFamily="34" charset="0"/>
              </a:rPr>
              <a:t> verse </a:t>
            </a:r>
            <a:r>
              <a:rPr lang="en-US" sz="2000" b="1" i="0" u="none" strike="noStrike">
                <a:solidFill>
                  <a:srgbClr val="FFC000"/>
                </a:solidFill>
                <a:effectLst/>
                <a:latin typeface="Arial" panose="020B0604020202020204" pitchFamily="34" charset="0"/>
              </a:rPr>
              <a:t>is concerning an individual</a:t>
            </a:r>
            <a:r>
              <a:rPr lang="en-US" sz="2000" b="0" i="0" u="none" strike="noStrike">
                <a:solidFill>
                  <a:srgbClr val="FFC000"/>
                </a:solidFill>
                <a:effectLst/>
                <a:latin typeface="Arial" panose="020B0604020202020204" pitchFamily="34" charset="0"/>
              </a:rPr>
              <a:t> who must seek God where He is found, as He is not always equally accessible to answer those who call out to Him. </a:t>
            </a:r>
            <a:r>
              <a:rPr lang="en-US" sz="2000" b="1" i="0" u="none" strike="noStrike">
                <a:solidFill>
                  <a:srgbClr val="FFC000"/>
                </a:solidFill>
                <a:effectLst/>
                <a:latin typeface="Arial" panose="020B0604020202020204" pitchFamily="34" charset="0"/>
              </a:rPr>
              <a:t>That</a:t>
            </a:r>
            <a:r>
              <a:rPr lang="en-US" sz="2000" b="0" i="0" u="none" strike="noStrike">
                <a:solidFill>
                  <a:srgbClr val="FFC000"/>
                </a:solidFill>
                <a:effectLst/>
                <a:latin typeface="Arial" panose="020B0604020202020204" pitchFamily="34" charset="0"/>
              </a:rPr>
              <a:t> first verse </a:t>
            </a:r>
            <a:r>
              <a:rPr lang="en-US" sz="2000" b="1" i="0" u="none" strike="noStrike">
                <a:solidFill>
                  <a:srgbClr val="FFC000"/>
                </a:solidFill>
                <a:effectLst/>
                <a:latin typeface="Arial" panose="020B0604020202020204" pitchFamily="34" charset="0"/>
              </a:rPr>
              <a:t>is concerning a community,</a:t>
            </a:r>
            <a:r>
              <a:rPr lang="en-US" sz="2000" b="0" i="0" u="none" strike="noStrike">
                <a:solidFill>
                  <a:srgbClr val="FFC000"/>
                </a:solidFill>
                <a:effectLst/>
                <a:latin typeface="Arial" panose="020B0604020202020204" pitchFamily="34" charset="0"/>
              </a:rPr>
              <a:t> for whom He is accessible </a:t>
            </a:r>
            <a:r>
              <a:rPr lang="en-US" sz="2000" b="0" i="0" u="none" strike="noStrike">
                <a:solidFill>
                  <a:srgbClr val="00B0F0"/>
                </a:solidFill>
                <a:effectLst/>
                <a:latin typeface="Arial" panose="020B0604020202020204" pitchFamily="34" charset="0"/>
              </a:rPr>
              <a:t>“whenever we call upon Him.”</a:t>
            </a:r>
            <a:endParaRPr lang="en-US" sz="2800" b="0">
              <a:solidFill>
                <a:srgbClr val="00B0F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248254AE-529F-B7DA-D3D0-0D16C5421F59}"/>
                  </a:ext>
                </a:extLst>
              </p14:cNvPr>
              <p14:cNvContentPartPr/>
              <p14:nvPr/>
            </p14:nvContentPartPr>
            <p14:xfrm>
              <a:off x="702240" y="2430220"/>
              <a:ext cx="1152720" cy="97200"/>
            </p14:xfrm>
          </p:contentPart>
        </mc:Choice>
        <mc:Fallback>
          <p:pic>
            <p:nvPicPr>
              <p:cNvPr id="3" name="Ink 2">
                <a:extLst>
                  <a:ext uri="{FF2B5EF4-FFF2-40B4-BE49-F238E27FC236}">
                    <a16:creationId xmlns:a16="http://schemas.microsoft.com/office/drawing/2014/main" id="{248254AE-529F-B7DA-D3D0-0D16C5421F59}"/>
                  </a:ext>
                </a:extLst>
              </p:cNvPr>
              <p:cNvPicPr/>
              <p:nvPr/>
            </p:nvPicPr>
            <p:blipFill>
              <a:blip r:embed="rId5"/>
              <a:stretch>
                <a:fillRect/>
              </a:stretch>
            </p:blipFill>
            <p:spPr>
              <a:xfrm>
                <a:off x="684600" y="2412580"/>
                <a:ext cx="11883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5D0CBB3-8F6D-5A3F-82C3-53F57C95D50C}"/>
                  </a:ext>
                </a:extLst>
              </p14:cNvPr>
              <p14:cNvContentPartPr/>
              <p14:nvPr/>
            </p14:nvContentPartPr>
            <p14:xfrm>
              <a:off x="4399440" y="2805700"/>
              <a:ext cx="14400" cy="3600"/>
            </p14:xfrm>
          </p:contentPart>
        </mc:Choice>
        <mc:Fallback>
          <p:pic>
            <p:nvPicPr>
              <p:cNvPr id="4" name="Ink 3">
                <a:extLst>
                  <a:ext uri="{FF2B5EF4-FFF2-40B4-BE49-F238E27FC236}">
                    <a16:creationId xmlns:a16="http://schemas.microsoft.com/office/drawing/2014/main" id="{A5D0CBB3-8F6D-5A3F-82C3-53F57C95D50C}"/>
                  </a:ext>
                </a:extLst>
              </p:cNvPr>
              <p:cNvPicPr/>
              <p:nvPr/>
            </p:nvPicPr>
            <p:blipFill>
              <a:blip r:embed="rId7"/>
              <a:stretch>
                <a:fillRect/>
              </a:stretch>
            </p:blipFill>
            <p:spPr>
              <a:xfrm>
                <a:off x="4381800" y="2787700"/>
                <a:ext cx="500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E3739FA-D27F-01A7-A257-515CF16B1131}"/>
                  </a:ext>
                </a:extLst>
              </p14:cNvPr>
              <p14:cNvContentPartPr/>
              <p14:nvPr/>
            </p14:nvContentPartPr>
            <p14:xfrm>
              <a:off x="4787520" y="2829100"/>
              <a:ext cx="55800" cy="27000"/>
            </p14:xfrm>
          </p:contentPart>
        </mc:Choice>
        <mc:Fallback>
          <p:pic>
            <p:nvPicPr>
              <p:cNvPr id="7" name="Ink 6">
                <a:extLst>
                  <a:ext uri="{FF2B5EF4-FFF2-40B4-BE49-F238E27FC236}">
                    <a16:creationId xmlns:a16="http://schemas.microsoft.com/office/drawing/2014/main" id="{AE3739FA-D27F-01A7-A257-515CF16B1131}"/>
                  </a:ext>
                </a:extLst>
              </p:cNvPr>
              <p:cNvPicPr/>
              <p:nvPr/>
            </p:nvPicPr>
            <p:blipFill>
              <a:blip r:embed="rId9"/>
              <a:stretch>
                <a:fillRect/>
              </a:stretch>
            </p:blipFill>
            <p:spPr>
              <a:xfrm>
                <a:off x="4769520" y="2811100"/>
                <a:ext cx="914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D814584-0BE8-51B5-F17E-A5C2635253CF}"/>
                  </a:ext>
                </a:extLst>
              </p14:cNvPr>
              <p14:cNvContentPartPr/>
              <p14:nvPr/>
            </p14:nvContentPartPr>
            <p14:xfrm>
              <a:off x="1759560" y="3036460"/>
              <a:ext cx="1644120" cy="58320"/>
            </p14:xfrm>
          </p:contentPart>
        </mc:Choice>
        <mc:Fallback>
          <p:pic>
            <p:nvPicPr>
              <p:cNvPr id="9" name="Ink 8">
                <a:extLst>
                  <a:ext uri="{FF2B5EF4-FFF2-40B4-BE49-F238E27FC236}">
                    <a16:creationId xmlns:a16="http://schemas.microsoft.com/office/drawing/2014/main" id="{ED814584-0BE8-51B5-F17E-A5C2635253CF}"/>
                  </a:ext>
                </a:extLst>
              </p:cNvPr>
              <p:cNvPicPr/>
              <p:nvPr/>
            </p:nvPicPr>
            <p:blipFill>
              <a:blip r:embed="rId11"/>
              <a:stretch>
                <a:fillRect/>
              </a:stretch>
            </p:blipFill>
            <p:spPr>
              <a:xfrm>
                <a:off x="1741560" y="3018820"/>
                <a:ext cx="16797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20D7E97B-0A80-01B6-AD4D-66FB38F28904}"/>
                  </a:ext>
                </a:extLst>
              </p14:cNvPr>
              <p14:cNvContentPartPr/>
              <p14:nvPr/>
            </p14:nvContentPartPr>
            <p14:xfrm>
              <a:off x="5828280" y="3402580"/>
              <a:ext cx="5760" cy="10440"/>
            </p14:xfrm>
          </p:contentPart>
        </mc:Choice>
        <mc:Fallback>
          <p:pic>
            <p:nvPicPr>
              <p:cNvPr id="10" name="Ink 9">
                <a:extLst>
                  <a:ext uri="{FF2B5EF4-FFF2-40B4-BE49-F238E27FC236}">
                    <a16:creationId xmlns:a16="http://schemas.microsoft.com/office/drawing/2014/main" id="{20D7E97B-0A80-01B6-AD4D-66FB38F28904}"/>
                  </a:ext>
                </a:extLst>
              </p:cNvPr>
              <p:cNvPicPr/>
              <p:nvPr/>
            </p:nvPicPr>
            <p:blipFill>
              <a:blip r:embed="rId13"/>
              <a:stretch>
                <a:fillRect/>
              </a:stretch>
            </p:blipFill>
            <p:spPr>
              <a:xfrm>
                <a:off x="5810640" y="3384940"/>
                <a:ext cx="414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225F1FB7-BA7D-5D7D-BCCA-E65FAD1425FC}"/>
                  </a:ext>
                </a:extLst>
              </p14:cNvPr>
              <p14:cNvContentPartPr/>
              <p14:nvPr/>
            </p14:nvContentPartPr>
            <p14:xfrm>
              <a:off x="2750280" y="3657820"/>
              <a:ext cx="1234800" cy="57600"/>
            </p14:xfrm>
          </p:contentPart>
        </mc:Choice>
        <mc:Fallback>
          <p:pic>
            <p:nvPicPr>
              <p:cNvPr id="11" name="Ink 10">
                <a:extLst>
                  <a:ext uri="{FF2B5EF4-FFF2-40B4-BE49-F238E27FC236}">
                    <a16:creationId xmlns:a16="http://schemas.microsoft.com/office/drawing/2014/main" id="{225F1FB7-BA7D-5D7D-BCCA-E65FAD1425FC}"/>
                  </a:ext>
                </a:extLst>
              </p:cNvPr>
              <p:cNvPicPr/>
              <p:nvPr/>
            </p:nvPicPr>
            <p:blipFill>
              <a:blip r:embed="rId15"/>
              <a:stretch>
                <a:fillRect/>
              </a:stretch>
            </p:blipFill>
            <p:spPr>
              <a:xfrm>
                <a:off x="2732280" y="3639820"/>
                <a:ext cx="1270440" cy="93240"/>
              </a:xfrm>
              <a:prstGeom prst="rect">
                <a:avLst/>
              </a:prstGeom>
            </p:spPr>
          </p:pic>
        </mc:Fallback>
      </mc:AlternateContent>
      <p:grpSp>
        <p:nvGrpSpPr>
          <p:cNvPr id="14" name="Group 13">
            <a:extLst>
              <a:ext uri="{FF2B5EF4-FFF2-40B4-BE49-F238E27FC236}">
                <a16:creationId xmlns:a16="http://schemas.microsoft.com/office/drawing/2014/main" id="{381B4EAD-FFB1-CD1C-0EF0-E668C3467C71}"/>
              </a:ext>
            </a:extLst>
          </p:cNvPr>
          <p:cNvGrpSpPr/>
          <p:nvPr/>
        </p:nvGrpSpPr>
        <p:grpSpPr>
          <a:xfrm>
            <a:off x="4177680" y="4267300"/>
            <a:ext cx="1017360" cy="77040"/>
            <a:chOff x="4177680" y="4267300"/>
            <a:chExt cx="1017360" cy="7704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F650D76-1905-DD67-C2AE-FD78119BA654}"/>
                    </a:ext>
                  </a:extLst>
                </p14:cNvPr>
                <p14:cNvContentPartPr/>
                <p14:nvPr/>
              </p14:nvContentPartPr>
              <p14:xfrm>
                <a:off x="4310520" y="4340020"/>
                <a:ext cx="7200" cy="4320"/>
              </p14:xfrm>
            </p:contentPart>
          </mc:Choice>
          <mc:Fallback>
            <p:pic>
              <p:nvPicPr>
                <p:cNvPr id="12" name="Ink 11">
                  <a:extLst>
                    <a:ext uri="{FF2B5EF4-FFF2-40B4-BE49-F238E27FC236}">
                      <a16:creationId xmlns:a16="http://schemas.microsoft.com/office/drawing/2014/main" id="{5F650D76-1905-DD67-C2AE-FD78119BA654}"/>
                    </a:ext>
                  </a:extLst>
                </p:cNvPr>
                <p:cNvPicPr/>
                <p:nvPr/>
              </p:nvPicPr>
              <p:blipFill>
                <a:blip r:embed="rId17"/>
                <a:stretch>
                  <a:fillRect/>
                </a:stretch>
              </p:blipFill>
              <p:spPr>
                <a:xfrm>
                  <a:off x="4292880" y="4322380"/>
                  <a:ext cx="428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E3BFCE90-8A8A-6684-A1F1-3F6A8D72E9ED}"/>
                    </a:ext>
                  </a:extLst>
                </p14:cNvPr>
                <p14:cNvContentPartPr/>
                <p14:nvPr/>
              </p14:nvContentPartPr>
              <p14:xfrm>
                <a:off x="4177680" y="4267300"/>
                <a:ext cx="1017360" cy="60480"/>
              </p14:xfrm>
            </p:contentPart>
          </mc:Choice>
          <mc:Fallback>
            <p:pic>
              <p:nvPicPr>
                <p:cNvPr id="13" name="Ink 12">
                  <a:extLst>
                    <a:ext uri="{FF2B5EF4-FFF2-40B4-BE49-F238E27FC236}">
                      <a16:creationId xmlns:a16="http://schemas.microsoft.com/office/drawing/2014/main" id="{E3BFCE90-8A8A-6684-A1F1-3F6A8D72E9ED}"/>
                    </a:ext>
                  </a:extLst>
                </p:cNvPr>
                <p:cNvPicPr/>
                <p:nvPr/>
              </p:nvPicPr>
              <p:blipFill>
                <a:blip r:embed="rId19"/>
                <a:stretch>
                  <a:fillRect/>
                </a:stretch>
              </p:blipFill>
              <p:spPr>
                <a:xfrm>
                  <a:off x="4160040" y="4249300"/>
                  <a:ext cx="1053000" cy="9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127F9D0C-C15E-CF9C-20CD-67619F32A5E9}"/>
                  </a:ext>
                </a:extLst>
              </p14:cNvPr>
              <p14:cNvContentPartPr/>
              <p14:nvPr/>
            </p14:nvContentPartPr>
            <p14:xfrm>
              <a:off x="6074160" y="5311660"/>
              <a:ext cx="4320" cy="13680"/>
            </p14:xfrm>
          </p:contentPart>
        </mc:Choice>
        <mc:Fallback>
          <p:pic>
            <p:nvPicPr>
              <p:cNvPr id="15" name="Ink 14">
                <a:extLst>
                  <a:ext uri="{FF2B5EF4-FFF2-40B4-BE49-F238E27FC236}">
                    <a16:creationId xmlns:a16="http://schemas.microsoft.com/office/drawing/2014/main" id="{127F9D0C-C15E-CF9C-20CD-67619F32A5E9}"/>
                  </a:ext>
                </a:extLst>
              </p:cNvPr>
              <p:cNvPicPr/>
              <p:nvPr/>
            </p:nvPicPr>
            <p:blipFill>
              <a:blip r:embed="rId21"/>
              <a:stretch>
                <a:fillRect/>
              </a:stretch>
            </p:blipFill>
            <p:spPr>
              <a:xfrm>
                <a:off x="6056160" y="5293660"/>
                <a:ext cx="399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81813CE6-1691-5AE6-1D1E-E5D18B8F6390}"/>
                  </a:ext>
                </a:extLst>
              </p14:cNvPr>
              <p14:cNvContentPartPr/>
              <p14:nvPr/>
            </p14:nvContentPartPr>
            <p14:xfrm>
              <a:off x="8470680" y="5498500"/>
              <a:ext cx="360" cy="7200"/>
            </p14:xfrm>
          </p:contentPart>
        </mc:Choice>
        <mc:Fallback>
          <p:pic>
            <p:nvPicPr>
              <p:cNvPr id="16" name="Ink 15">
                <a:extLst>
                  <a:ext uri="{FF2B5EF4-FFF2-40B4-BE49-F238E27FC236}">
                    <a16:creationId xmlns:a16="http://schemas.microsoft.com/office/drawing/2014/main" id="{81813CE6-1691-5AE6-1D1E-E5D18B8F6390}"/>
                  </a:ext>
                </a:extLst>
              </p:cNvPr>
              <p:cNvPicPr/>
              <p:nvPr/>
            </p:nvPicPr>
            <p:blipFill>
              <a:blip r:embed="rId23"/>
              <a:stretch>
                <a:fillRect/>
              </a:stretch>
            </p:blipFill>
            <p:spPr>
              <a:xfrm>
                <a:off x="8452680" y="5480860"/>
                <a:ext cx="36000" cy="42840"/>
              </a:xfrm>
              <a:prstGeom prst="rect">
                <a:avLst/>
              </a:prstGeom>
            </p:spPr>
          </p:pic>
        </mc:Fallback>
      </mc:AlternateContent>
    </p:spTree>
    <p:extLst>
      <p:ext uri="{BB962C8B-B14F-4D97-AF65-F5344CB8AC3E}">
        <p14:creationId xmlns:p14="http://schemas.microsoft.com/office/powerpoint/2010/main" val="265835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47280F5-C1A4-A4BF-B5BC-ECA271BDEDE6}"/>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00F1016-6092-B56C-4924-7B2B11244751}"/>
              </a:ext>
            </a:extLst>
          </p:cNvPr>
          <p:cNvSpPr/>
          <p:nvPr/>
        </p:nvSpPr>
        <p:spPr>
          <a:xfrm>
            <a:off x="0" y="0"/>
            <a:ext cx="9715500" cy="6566599"/>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D83E563-B90D-0EC4-5EBF-CFD53E095AFF}"/>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90DBCCA5-FEE3-7EA2-0BB7-E3B496151D55}"/>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2877BA52-DC75-AEBE-FBB7-9F427863C47B}"/>
              </a:ext>
            </a:extLst>
          </p:cNvPr>
          <p:cNvSpPr txBox="1"/>
          <p:nvPr/>
        </p:nvSpPr>
        <p:spPr>
          <a:xfrm>
            <a:off x="349250" y="172378"/>
            <a:ext cx="9112894" cy="6001643"/>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John 4:10–14  </a:t>
            </a:r>
            <a:endParaRPr lang="en-US" sz="2400" b="0">
              <a:solidFill>
                <a:srgbClr val="FFC000"/>
              </a:solidFill>
              <a:effectLst/>
            </a:endParaRPr>
          </a:p>
          <a:p>
            <a:pPr rtl="0"/>
            <a:r>
              <a:rPr lang="en-US" sz="2000" b="0" i="0" u="none" strike="noStrike">
                <a:solidFill>
                  <a:srgbClr val="FFC000"/>
                </a:solidFill>
                <a:effectLst/>
                <a:latin typeface="Arial" panose="020B0604020202020204" pitchFamily="34" charset="0"/>
              </a:rPr>
              <a:t>4:10 Jesus answered and said to her, “If you knew the gift of God, and who it is who says to you, ‘Give Me a drink,’ you would have asked Him, and He would have given you living water.” 4:11 She said to Him, “Sir, You have nothing to draw with and the well is deep; where then do You get that living water? 4:12 “You are not greater than our father Jacob, are You, who gave us the well, and drank of it himself and his sons and his cattle?” 4:13 Jesus answered and said to her, “Everyone who drinks of this water will thirst again; 4:14 but whoever drinks of the water that I will give him shall never thirst; but the water that I will give him will become in him a well of water springing up to eternal life.” (NASB, </a:t>
            </a:r>
            <a:r>
              <a:rPr lang="en-US" sz="2000" b="0" i="0" u="none" strike="noStrike">
                <a:solidFill>
                  <a:srgbClr val="00B0F0"/>
                </a:solidFill>
                <a:effectLst/>
                <a:latin typeface="Arial" panose="020B0604020202020204" pitchFamily="34" charset="0"/>
              </a:rPr>
              <a:t>10 </a:t>
            </a:r>
            <a:r>
              <a:rPr lang="el-GR" sz="2000" b="0" i="0" u="none" strike="noStrike">
                <a:solidFill>
                  <a:srgbClr val="00B0F0"/>
                </a:solidFill>
                <a:effectLst/>
                <a:latin typeface="Arial" panose="020B0604020202020204" pitchFamily="34" charset="0"/>
              </a:rPr>
              <a:t>ἀπεκρίθη Ἰησοῦς καὶ εἶπεν αὐτῇ· εἰ ᾔδεις τὴν δωρεὰν τοῦ θεοῦ καὶ τίς ἐστιν ὁ λέγων σοι· δός μοι πεῖν,* σὺ ἂν ᾔτησας αὐτὸν καὶ ἔδωκεν ἄν σοι ὕδωρ ζῶν. 11 Λέγει αὐτῷ ⸂[ἡ γυνή]⸃· κύριε, οὔτε ἄντλημα ἔχεις καὶ τὸ φρέαρ ἐστὶν βαθύ· πόθεν °οὖν ἔχεις τὸ ὕδωρ τὸ ζῶν;* 12 μὴ σὺ μείζων εἶ τοῦ πατρὸς ἡμῶν Ἰακώβ, ὃς ⸀ἔδωκεν ἡμῖν τὸ φρέαρ καὶ αὐτὸς ἐξ αὐτοῦ ἔπιεν καὶ οἱ υἱοὶ αὐτοῦ καὶ τὰ θρέμματα αὐτοῦ; 13 ἀπεκρίθη Ἰησοῦς καὶ εἶπεν αὐτῇ· πᾶς ὁ πίνων ἐκ τοῦ ὕδατος τούτου διψήσει πάλιν·* 14 ⸂ὃς δʼ ἂν πίῃ⸃ ἐκ τοῦ ὕδατος οὗ ἐγὼ δώσω αὐτῷ, οὐ μὴ ⸀διψήσει εἰς τὸν αἰῶνα, ἀλλὰ τὸ ὕδωρ ὃ ⸆ δώσω αὐτῷ γενήσεται ⸉ἐν αὐτῷ πηγὴ⸊ ὕδατος ἁλλομένου εἰς ζωὴν αἰώνιον.*</a:t>
            </a:r>
            <a:r>
              <a:rPr lang="el-GR" sz="2000" b="0" i="0" u="none" strike="noStrike">
                <a:solidFill>
                  <a:srgbClr val="FFC000"/>
                </a:solidFill>
                <a:effectLst/>
                <a:latin typeface="Arial" panose="020B0604020202020204" pitchFamily="34" charset="0"/>
              </a:rPr>
              <a:t>)</a:t>
            </a:r>
            <a:endParaRPr lang="el-GR" sz="20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7D883FF-4680-CB70-7671-CB1210E660EC}"/>
                  </a:ext>
                </a:extLst>
              </p14:cNvPr>
              <p14:cNvContentPartPr/>
              <p14:nvPr/>
            </p14:nvContentPartPr>
            <p14:xfrm>
              <a:off x="4939800" y="871420"/>
              <a:ext cx="4013280" cy="88200"/>
            </p14:xfrm>
          </p:contentPart>
        </mc:Choice>
        <mc:Fallback>
          <p:pic>
            <p:nvPicPr>
              <p:cNvPr id="3" name="Ink 2">
                <a:extLst>
                  <a:ext uri="{FF2B5EF4-FFF2-40B4-BE49-F238E27FC236}">
                    <a16:creationId xmlns:a16="http://schemas.microsoft.com/office/drawing/2014/main" id="{B7D883FF-4680-CB70-7671-CB1210E660EC}"/>
                  </a:ext>
                </a:extLst>
              </p:cNvPr>
              <p:cNvPicPr/>
              <p:nvPr/>
            </p:nvPicPr>
            <p:blipFill>
              <a:blip r:embed="rId5"/>
              <a:stretch>
                <a:fillRect/>
              </a:stretch>
            </p:blipFill>
            <p:spPr>
              <a:xfrm>
                <a:off x="4921800" y="853780"/>
                <a:ext cx="4048920" cy="123840"/>
              </a:xfrm>
              <a:prstGeom prst="rect">
                <a:avLst/>
              </a:prstGeom>
            </p:spPr>
          </p:pic>
        </mc:Fallback>
      </mc:AlternateContent>
      <p:grpSp>
        <p:nvGrpSpPr>
          <p:cNvPr id="9" name="Group 8">
            <a:extLst>
              <a:ext uri="{FF2B5EF4-FFF2-40B4-BE49-F238E27FC236}">
                <a16:creationId xmlns:a16="http://schemas.microsoft.com/office/drawing/2014/main" id="{43B43D8C-FEAD-62AF-9777-231E673B8A5B}"/>
              </a:ext>
            </a:extLst>
          </p:cNvPr>
          <p:cNvGrpSpPr/>
          <p:nvPr/>
        </p:nvGrpSpPr>
        <p:grpSpPr>
          <a:xfrm>
            <a:off x="613680" y="1147900"/>
            <a:ext cx="8208000" cy="126720"/>
            <a:chOff x="613680" y="1147900"/>
            <a:chExt cx="8208000" cy="12672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9ECECF5-E536-E4C2-ADB6-99CB4DDA9557}"/>
                    </a:ext>
                  </a:extLst>
                </p14:cNvPr>
                <p14:cNvContentPartPr/>
                <p14:nvPr/>
              </p14:nvContentPartPr>
              <p14:xfrm>
                <a:off x="613680" y="1147900"/>
                <a:ext cx="3559320" cy="126720"/>
              </p14:xfrm>
            </p:contentPart>
          </mc:Choice>
          <mc:Fallback>
            <p:pic>
              <p:nvPicPr>
                <p:cNvPr id="4" name="Ink 3">
                  <a:extLst>
                    <a:ext uri="{FF2B5EF4-FFF2-40B4-BE49-F238E27FC236}">
                      <a16:creationId xmlns:a16="http://schemas.microsoft.com/office/drawing/2014/main" id="{E9ECECF5-E536-E4C2-ADB6-99CB4DDA9557}"/>
                    </a:ext>
                  </a:extLst>
                </p:cNvPr>
                <p:cNvPicPr/>
                <p:nvPr/>
              </p:nvPicPr>
              <p:blipFill>
                <a:blip r:embed="rId7"/>
                <a:stretch>
                  <a:fillRect/>
                </a:stretch>
              </p:blipFill>
              <p:spPr>
                <a:xfrm>
                  <a:off x="595680" y="1129900"/>
                  <a:ext cx="35949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57FAD5B9-D038-723A-BF4C-C06C83342DAC}"/>
                    </a:ext>
                  </a:extLst>
                </p14:cNvPr>
                <p14:cNvContentPartPr/>
                <p14:nvPr/>
              </p14:nvContentPartPr>
              <p14:xfrm>
                <a:off x="4852320" y="1178500"/>
                <a:ext cx="3969360" cy="92520"/>
              </p14:xfrm>
            </p:contentPart>
          </mc:Choice>
          <mc:Fallback>
            <p:pic>
              <p:nvPicPr>
                <p:cNvPr id="7" name="Ink 6">
                  <a:extLst>
                    <a:ext uri="{FF2B5EF4-FFF2-40B4-BE49-F238E27FC236}">
                      <a16:creationId xmlns:a16="http://schemas.microsoft.com/office/drawing/2014/main" id="{57FAD5B9-D038-723A-BF4C-C06C83342DAC}"/>
                    </a:ext>
                  </a:extLst>
                </p:cNvPr>
                <p:cNvPicPr/>
                <p:nvPr/>
              </p:nvPicPr>
              <p:blipFill>
                <a:blip r:embed="rId9"/>
                <a:stretch>
                  <a:fillRect/>
                </a:stretch>
              </p:blipFill>
              <p:spPr>
                <a:xfrm>
                  <a:off x="4834320" y="1160500"/>
                  <a:ext cx="4005000" cy="12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FF0429B0-7F80-C779-E474-85A2105BF001}"/>
                  </a:ext>
                </a:extLst>
              </p14:cNvPr>
              <p14:cNvContentPartPr/>
              <p14:nvPr/>
            </p14:nvContentPartPr>
            <p14:xfrm>
              <a:off x="595680" y="1491700"/>
              <a:ext cx="2790000" cy="82080"/>
            </p14:xfrm>
          </p:contentPart>
        </mc:Choice>
        <mc:Fallback>
          <p:pic>
            <p:nvPicPr>
              <p:cNvPr id="10" name="Ink 9">
                <a:extLst>
                  <a:ext uri="{FF2B5EF4-FFF2-40B4-BE49-F238E27FC236}">
                    <a16:creationId xmlns:a16="http://schemas.microsoft.com/office/drawing/2014/main" id="{FF0429B0-7F80-C779-E474-85A2105BF001}"/>
                  </a:ext>
                </a:extLst>
              </p:cNvPr>
              <p:cNvPicPr/>
              <p:nvPr/>
            </p:nvPicPr>
            <p:blipFill>
              <a:blip r:embed="rId11"/>
              <a:stretch>
                <a:fillRect/>
              </a:stretch>
            </p:blipFill>
            <p:spPr>
              <a:xfrm>
                <a:off x="577680" y="1474060"/>
                <a:ext cx="2825640" cy="117720"/>
              </a:xfrm>
              <a:prstGeom prst="rect">
                <a:avLst/>
              </a:prstGeom>
            </p:spPr>
          </p:pic>
        </mc:Fallback>
      </mc:AlternateContent>
      <p:grpSp>
        <p:nvGrpSpPr>
          <p:cNvPr id="15" name="Group 14">
            <a:extLst>
              <a:ext uri="{FF2B5EF4-FFF2-40B4-BE49-F238E27FC236}">
                <a16:creationId xmlns:a16="http://schemas.microsoft.com/office/drawing/2014/main" id="{522C7C59-2C7F-55AD-C63D-0120E61773F8}"/>
              </a:ext>
            </a:extLst>
          </p:cNvPr>
          <p:cNvGrpSpPr/>
          <p:nvPr/>
        </p:nvGrpSpPr>
        <p:grpSpPr>
          <a:xfrm>
            <a:off x="1429440" y="2653780"/>
            <a:ext cx="7262280" cy="152280"/>
            <a:chOff x="1429440" y="2653780"/>
            <a:chExt cx="7262280" cy="15228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D3C6ADDF-1E42-B237-26D6-BD649E1A4F68}"/>
                    </a:ext>
                  </a:extLst>
                </p14:cNvPr>
                <p14:cNvContentPartPr/>
                <p14:nvPr/>
              </p14:nvContentPartPr>
              <p14:xfrm>
                <a:off x="1429440" y="2690140"/>
                <a:ext cx="5340600" cy="115920"/>
              </p14:xfrm>
            </p:contentPart>
          </mc:Choice>
          <mc:Fallback>
            <p:pic>
              <p:nvPicPr>
                <p:cNvPr id="11" name="Ink 10">
                  <a:extLst>
                    <a:ext uri="{FF2B5EF4-FFF2-40B4-BE49-F238E27FC236}">
                      <a16:creationId xmlns:a16="http://schemas.microsoft.com/office/drawing/2014/main" id="{D3C6ADDF-1E42-B237-26D6-BD649E1A4F68}"/>
                    </a:ext>
                  </a:extLst>
                </p:cNvPr>
                <p:cNvPicPr/>
                <p:nvPr/>
              </p:nvPicPr>
              <p:blipFill>
                <a:blip r:embed="rId13"/>
                <a:stretch>
                  <a:fillRect/>
                </a:stretch>
              </p:blipFill>
              <p:spPr>
                <a:xfrm>
                  <a:off x="1411800" y="2672500"/>
                  <a:ext cx="53762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911A505F-1926-044D-29DC-63D37E5B2F59}"/>
                    </a:ext>
                  </a:extLst>
                </p14:cNvPr>
                <p14:cNvContentPartPr/>
                <p14:nvPr/>
              </p14:nvContentPartPr>
              <p14:xfrm>
                <a:off x="7631160" y="2653780"/>
                <a:ext cx="1060560" cy="68760"/>
              </p14:xfrm>
            </p:contentPart>
          </mc:Choice>
          <mc:Fallback>
            <p:pic>
              <p:nvPicPr>
                <p:cNvPr id="12" name="Ink 11">
                  <a:extLst>
                    <a:ext uri="{FF2B5EF4-FFF2-40B4-BE49-F238E27FC236}">
                      <a16:creationId xmlns:a16="http://schemas.microsoft.com/office/drawing/2014/main" id="{911A505F-1926-044D-29DC-63D37E5B2F59}"/>
                    </a:ext>
                  </a:extLst>
                </p:cNvPr>
                <p:cNvPicPr/>
                <p:nvPr/>
              </p:nvPicPr>
              <p:blipFill>
                <a:blip r:embed="rId15"/>
                <a:stretch>
                  <a:fillRect/>
                </a:stretch>
              </p:blipFill>
              <p:spPr>
                <a:xfrm>
                  <a:off x="7613520" y="2636140"/>
                  <a:ext cx="1096200" cy="10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378A8650-69AB-8C33-E422-7045CDFC4ED8}"/>
                  </a:ext>
                </a:extLst>
              </p14:cNvPr>
              <p14:cNvContentPartPr/>
              <p14:nvPr/>
            </p14:nvContentPartPr>
            <p14:xfrm>
              <a:off x="749040" y="2966980"/>
              <a:ext cx="8400960" cy="94320"/>
            </p14:xfrm>
          </p:contentPart>
        </mc:Choice>
        <mc:Fallback>
          <p:pic>
            <p:nvPicPr>
              <p:cNvPr id="13" name="Ink 12">
                <a:extLst>
                  <a:ext uri="{FF2B5EF4-FFF2-40B4-BE49-F238E27FC236}">
                    <a16:creationId xmlns:a16="http://schemas.microsoft.com/office/drawing/2014/main" id="{378A8650-69AB-8C33-E422-7045CDFC4ED8}"/>
                  </a:ext>
                </a:extLst>
              </p:cNvPr>
              <p:cNvPicPr/>
              <p:nvPr/>
            </p:nvPicPr>
            <p:blipFill>
              <a:blip r:embed="rId17"/>
              <a:stretch>
                <a:fillRect/>
              </a:stretch>
            </p:blipFill>
            <p:spPr>
              <a:xfrm>
                <a:off x="731400" y="2948980"/>
                <a:ext cx="84366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6D628D3C-FDD6-B172-0D8E-3B43B5D1D7CB}"/>
                  </a:ext>
                </a:extLst>
              </p14:cNvPr>
              <p14:cNvContentPartPr/>
              <p14:nvPr/>
            </p14:nvContentPartPr>
            <p14:xfrm>
              <a:off x="663720" y="3300340"/>
              <a:ext cx="7719120" cy="134640"/>
            </p14:xfrm>
          </p:contentPart>
        </mc:Choice>
        <mc:Fallback>
          <p:pic>
            <p:nvPicPr>
              <p:cNvPr id="14" name="Ink 13">
                <a:extLst>
                  <a:ext uri="{FF2B5EF4-FFF2-40B4-BE49-F238E27FC236}">
                    <a16:creationId xmlns:a16="http://schemas.microsoft.com/office/drawing/2014/main" id="{6D628D3C-FDD6-B172-0D8E-3B43B5D1D7CB}"/>
                  </a:ext>
                </a:extLst>
              </p:cNvPr>
              <p:cNvPicPr/>
              <p:nvPr/>
            </p:nvPicPr>
            <p:blipFill>
              <a:blip r:embed="rId19"/>
              <a:stretch>
                <a:fillRect/>
              </a:stretch>
            </p:blipFill>
            <p:spPr>
              <a:xfrm>
                <a:off x="645720" y="3282700"/>
                <a:ext cx="7754760" cy="170280"/>
              </a:xfrm>
              <a:prstGeom prst="rect">
                <a:avLst/>
              </a:prstGeom>
            </p:spPr>
          </p:pic>
        </mc:Fallback>
      </mc:AlternateContent>
    </p:spTree>
    <p:extLst>
      <p:ext uri="{BB962C8B-B14F-4D97-AF65-F5344CB8AC3E}">
        <p14:creationId xmlns:p14="http://schemas.microsoft.com/office/powerpoint/2010/main" val="4236899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315B8DC-6F17-7F2E-7C87-70013F1C8AA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0FC12DB-149A-087A-B9EE-44BB75E07BF2}"/>
              </a:ext>
            </a:extLst>
          </p:cNvPr>
          <p:cNvSpPr/>
          <p:nvPr/>
        </p:nvSpPr>
        <p:spPr>
          <a:xfrm>
            <a:off x="0" y="1"/>
            <a:ext cx="9715500" cy="342900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E18E726-3E76-DD19-EEF0-206E23627310}"/>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AA512882-6337-5DDA-37D4-8A9563CC51E5}"/>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9492C42-B1F8-1494-C4D2-03FDB6C180C2}"/>
              </a:ext>
            </a:extLst>
          </p:cNvPr>
          <p:cNvSpPr txBox="1"/>
          <p:nvPr/>
        </p:nvSpPr>
        <p:spPr>
          <a:xfrm>
            <a:off x="554941" y="546044"/>
            <a:ext cx="8605617" cy="1938992"/>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Mark 10:45  </a:t>
            </a:r>
          </a:p>
          <a:p>
            <a:pPr rtl="0"/>
            <a:r>
              <a:rPr lang="en-US" sz="2400" i="0" u="none" strike="noStrike">
                <a:solidFill>
                  <a:srgbClr val="FFC000"/>
                </a:solidFill>
                <a:effectLst/>
                <a:latin typeface="Arial" panose="020B0604020202020204" pitchFamily="34" charset="0"/>
              </a:rPr>
              <a:t>10:45 “For even the Son of Man did not come to be served, but to serve, and to give His life a ransom for many.” (NASB, </a:t>
            </a:r>
            <a:r>
              <a:rPr lang="en-US" sz="2400" i="0" u="none" strike="noStrike">
                <a:solidFill>
                  <a:srgbClr val="00B0F0"/>
                </a:solidFill>
                <a:effectLst/>
                <a:latin typeface="Arial" panose="020B0604020202020204" pitchFamily="34" charset="0"/>
              </a:rPr>
              <a:t>45 </a:t>
            </a:r>
            <a:r>
              <a:rPr lang="el-GR" sz="2400" i="0" u="none" strike="noStrike">
                <a:solidFill>
                  <a:srgbClr val="00B0F0"/>
                </a:solidFill>
                <a:effectLst/>
                <a:latin typeface="Arial" panose="020B0604020202020204" pitchFamily="34" charset="0"/>
              </a:rPr>
              <a:t>καὶ γὰρ ὁ υἱὸς τοῦ ἀνθρώπου οὐκ ἦλθεν διακονηθῆναι ἀλλὰ διακονῆσαι καὶ δοῦναι τὴν ψυχὴν αὐτοῦ λύτρον ἀντὶ πολλῶν*.</a:t>
            </a:r>
            <a:r>
              <a:rPr lang="el-GR" sz="2400" i="0" u="none" strike="noStrike">
                <a:solidFill>
                  <a:srgbClr val="FFC000"/>
                </a:solidFill>
                <a:effectLst/>
                <a:latin typeface="Arial" panose="020B0604020202020204" pitchFamily="34" charset="0"/>
              </a:rPr>
              <a:t>)</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F82A503F-551F-39F0-1AEF-5B15473BF267}"/>
                  </a:ext>
                </a:extLst>
              </p14:cNvPr>
              <p14:cNvContentPartPr/>
              <p14:nvPr/>
            </p14:nvContentPartPr>
            <p14:xfrm>
              <a:off x="5151840" y="1294060"/>
              <a:ext cx="3194640" cy="109800"/>
            </p14:xfrm>
          </p:contentPart>
        </mc:Choice>
        <mc:Fallback>
          <p:pic>
            <p:nvPicPr>
              <p:cNvPr id="3" name="Ink 2">
                <a:extLst>
                  <a:ext uri="{FF2B5EF4-FFF2-40B4-BE49-F238E27FC236}">
                    <a16:creationId xmlns:a16="http://schemas.microsoft.com/office/drawing/2014/main" id="{F82A503F-551F-39F0-1AEF-5B15473BF267}"/>
                  </a:ext>
                </a:extLst>
              </p:cNvPr>
              <p:cNvPicPr/>
              <p:nvPr/>
            </p:nvPicPr>
            <p:blipFill>
              <a:blip r:embed="rId5"/>
              <a:stretch>
                <a:fillRect/>
              </a:stretch>
            </p:blipFill>
            <p:spPr>
              <a:xfrm>
                <a:off x="5134200" y="1276420"/>
                <a:ext cx="3230280" cy="145440"/>
              </a:xfrm>
              <a:prstGeom prst="rect">
                <a:avLst/>
              </a:prstGeom>
            </p:spPr>
          </p:pic>
        </mc:Fallback>
      </mc:AlternateContent>
      <p:grpSp>
        <p:nvGrpSpPr>
          <p:cNvPr id="9" name="Group 8">
            <a:extLst>
              <a:ext uri="{FF2B5EF4-FFF2-40B4-BE49-F238E27FC236}">
                <a16:creationId xmlns:a16="http://schemas.microsoft.com/office/drawing/2014/main" id="{1C42356B-5828-181B-838D-8F4FD5B3DFC5}"/>
              </a:ext>
            </a:extLst>
          </p:cNvPr>
          <p:cNvGrpSpPr/>
          <p:nvPr/>
        </p:nvGrpSpPr>
        <p:grpSpPr>
          <a:xfrm>
            <a:off x="714480" y="1645420"/>
            <a:ext cx="6594480" cy="124560"/>
            <a:chOff x="714480" y="1645420"/>
            <a:chExt cx="6594480" cy="12456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A7D62B0-44D0-3DA2-ABE5-3B7A25AA7BD9}"/>
                    </a:ext>
                  </a:extLst>
                </p14:cNvPr>
                <p14:cNvContentPartPr/>
                <p14:nvPr/>
              </p14:nvContentPartPr>
              <p14:xfrm>
                <a:off x="714480" y="1645420"/>
                <a:ext cx="1393200" cy="115200"/>
              </p14:xfrm>
            </p:contentPart>
          </mc:Choice>
          <mc:Fallback>
            <p:pic>
              <p:nvPicPr>
                <p:cNvPr id="4" name="Ink 3">
                  <a:extLst>
                    <a:ext uri="{FF2B5EF4-FFF2-40B4-BE49-F238E27FC236}">
                      <a16:creationId xmlns:a16="http://schemas.microsoft.com/office/drawing/2014/main" id="{0A7D62B0-44D0-3DA2-ABE5-3B7A25AA7BD9}"/>
                    </a:ext>
                  </a:extLst>
                </p:cNvPr>
                <p:cNvPicPr/>
                <p:nvPr/>
              </p:nvPicPr>
              <p:blipFill>
                <a:blip r:embed="rId7"/>
                <a:stretch>
                  <a:fillRect/>
                </a:stretch>
              </p:blipFill>
              <p:spPr>
                <a:xfrm>
                  <a:off x="696480" y="1627420"/>
                  <a:ext cx="14288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CEC1922-F043-09EE-EA6D-F93600B34D8A}"/>
                    </a:ext>
                  </a:extLst>
                </p14:cNvPr>
                <p14:cNvContentPartPr/>
                <p14:nvPr/>
              </p14:nvContentPartPr>
              <p14:xfrm>
                <a:off x="3219000" y="1697980"/>
                <a:ext cx="4089960" cy="72000"/>
              </p14:xfrm>
            </p:contentPart>
          </mc:Choice>
          <mc:Fallback>
            <p:pic>
              <p:nvPicPr>
                <p:cNvPr id="7" name="Ink 6">
                  <a:extLst>
                    <a:ext uri="{FF2B5EF4-FFF2-40B4-BE49-F238E27FC236}">
                      <a16:creationId xmlns:a16="http://schemas.microsoft.com/office/drawing/2014/main" id="{7CEC1922-F043-09EE-EA6D-F93600B34D8A}"/>
                    </a:ext>
                  </a:extLst>
                </p:cNvPr>
                <p:cNvPicPr/>
                <p:nvPr/>
              </p:nvPicPr>
              <p:blipFill>
                <a:blip r:embed="rId9"/>
                <a:stretch>
                  <a:fillRect/>
                </a:stretch>
              </p:blipFill>
              <p:spPr>
                <a:xfrm>
                  <a:off x="3201000" y="1679980"/>
                  <a:ext cx="4125600" cy="107640"/>
                </a:xfrm>
                <a:prstGeom prst="rect">
                  <a:avLst/>
                </a:prstGeom>
              </p:spPr>
            </p:pic>
          </mc:Fallback>
        </mc:AlternateContent>
      </p:grpSp>
    </p:spTree>
    <p:extLst>
      <p:ext uri="{BB962C8B-B14F-4D97-AF65-F5344CB8AC3E}">
        <p14:creationId xmlns:p14="http://schemas.microsoft.com/office/powerpoint/2010/main" val="328796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0261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5755422"/>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נה</a:t>
            </a:r>
          </a:p>
          <a:p>
            <a:pPr algn="r"/>
            <a:r>
              <a:rPr lang="he-IL" sz="3600">
                <a:solidFill>
                  <a:srgbClr val="FFFF00"/>
                </a:solidFill>
                <a:cs typeface="+mj-cs"/>
              </a:rPr>
              <a:t>א   הוֹי כָּל-צָמֵא לְכוּ לַמַּיִם וַאֲשֶׁר אֵין-לוֹ כָּסֶף לְכוּ שִׁבְרוּ וֶאֱכֹלוּ וּלְכוּ שִׁבְרוּ בְּלוֹא-כֶסֶף וּבְלוֹא מְחִיר יַיִן וְחָלָב: ב   לָמָּה תִשְׁקְלוּ-כֶסֶף בְּלוֹא-לֶחֶם וִיגִיעֲכֶם בְּלוֹא לְשָֹבְעָה שִׁמְעוּ שָׁמוֹעַ אֵלַי וְאִכְלוּ-טוֹב וְתִתְעַנַּג בַּדֶּשֶׁן נַפְשְׁכֶם: ג   הַטּוּ אָזְנְכֶם וּלְכוּ אֵלַי שִׁמְעוּ וּתְחִי נַפְשְׁכֶם וְאֶכְרְתָה לָכֶם בְּרִית עוֹלָם חַסְדֵי דָוִד הַנֶּאֱמָנִים: </a:t>
            </a:r>
            <a:r>
              <a:rPr lang="he-IL" sz="3600">
                <a:solidFill>
                  <a:srgbClr val="FFC000"/>
                </a:solidFill>
                <a:cs typeface="+mj-cs"/>
              </a:rPr>
              <a:t>ד   הֵן עֵד לְאוּמִּים נְתַתִּיו נָגִיד וּמְצַוֵּה לְאֻמִּים: ה   הֵן גּוֹי לֹא-תֵדַע תִּקְרָא וְגוֹי לֹא-יְדָעוּךָ אֵלֶיךָ יָרוּצוּ לְמַעַן יְהֹוָה אֱלֹהֶיךָ וְלִקְדוֹשׁ יִשְֹרָאֵל כִּי פֵאֲרָךְ: ו   דִּרְשׁוּ יְהֹוָה בְּהִמָּצְאוֹ קְרָאֻהוּ בִּהְיוֹתוֹ קָרוֹב: </a:t>
            </a:r>
            <a:endParaRPr lang="he-IL" sz="28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7" name="Group 16">
            <a:extLst>
              <a:ext uri="{FF2B5EF4-FFF2-40B4-BE49-F238E27FC236}">
                <a16:creationId xmlns:a16="http://schemas.microsoft.com/office/drawing/2014/main" id="{5B43EA4C-06B8-91C3-217D-8833AE279417}"/>
              </a:ext>
            </a:extLst>
          </p:cNvPr>
          <p:cNvGrpSpPr/>
          <p:nvPr/>
        </p:nvGrpSpPr>
        <p:grpSpPr>
          <a:xfrm>
            <a:off x="1197240" y="1285780"/>
            <a:ext cx="7519320" cy="93240"/>
            <a:chOff x="1197240" y="1285780"/>
            <a:chExt cx="7519320" cy="93240"/>
          </a:xfrm>
        </p:grpSpPr>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72D72FA9-2976-2A57-6CBA-8A4C9C504C74}"/>
                    </a:ext>
                  </a:extLst>
                </p14:cNvPr>
                <p14:cNvContentPartPr/>
                <p14:nvPr/>
              </p14:nvContentPartPr>
              <p14:xfrm>
                <a:off x="8196720" y="1285780"/>
                <a:ext cx="519840" cy="50760"/>
              </p14:xfrm>
            </p:contentPart>
          </mc:Choice>
          <mc:Fallback>
            <p:pic>
              <p:nvPicPr>
                <p:cNvPr id="4" name="Ink 3">
                  <a:extLst>
                    <a:ext uri="{FF2B5EF4-FFF2-40B4-BE49-F238E27FC236}">
                      <a16:creationId xmlns:a16="http://schemas.microsoft.com/office/drawing/2014/main" id="{72D72FA9-2976-2A57-6CBA-8A4C9C504C74}"/>
                    </a:ext>
                  </a:extLst>
                </p:cNvPr>
                <p:cNvPicPr/>
                <p:nvPr/>
              </p:nvPicPr>
              <p:blipFill>
                <a:blip r:embed="rId5"/>
                <a:stretch>
                  <a:fillRect/>
                </a:stretch>
              </p:blipFill>
              <p:spPr>
                <a:xfrm>
                  <a:off x="8179080" y="1267780"/>
                  <a:ext cx="5554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F83A8825-860C-D048-B937-8093C6A05157}"/>
                    </a:ext>
                  </a:extLst>
                </p14:cNvPr>
                <p14:cNvContentPartPr/>
                <p14:nvPr/>
              </p14:nvContentPartPr>
              <p14:xfrm>
                <a:off x="7161000" y="1295500"/>
                <a:ext cx="1024560" cy="45360"/>
              </p14:xfrm>
            </p:contentPart>
          </mc:Choice>
          <mc:Fallback>
            <p:pic>
              <p:nvPicPr>
                <p:cNvPr id="5" name="Ink 4">
                  <a:extLst>
                    <a:ext uri="{FF2B5EF4-FFF2-40B4-BE49-F238E27FC236}">
                      <a16:creationId xmlns:a16="http://schemas.microsoft.com/office/drawing/2014/main" id="{F83A8825-860C-D048-B937-8093C6A05157}"/>
                    </a:ext>
                  </a:extLst>
                </p:cNvPr>
                <p:cNvPicPr/>
                <p:nvPr/>
              </p:nvPicPr>
              <p:blipFill>
                <a:blip r:embed="rId7"/>
                <a:stretch>
                  <a:fillRect/>
                </a:stretch>
              </p:blipFill>
              <p:spPr>
                <a:xfrm>
                  <a:off x="7143360" y="1277860"/>
                  <a:ext cx="10602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84661D2E-8627-4AAA-1C07-CF649F0E66A7}"/>
                    </a:ext>
                  </a:extLst>
                </p14:cNvPr>
                <p14:cNvContentPartPr/>
                <p14:nvPr/>
              </p14:nvContentPartPr>
              <p14:xfrm>
                <a:off x="6316440" y="1297300"/>
                <a:ext cx="497880" cy="25560"/>
              </p14:xfrm>
            </p:contentPart>
          </mc:Choice>
          <mc:Fallback>
            <p:pic>
              <p:nvPicPr>
                <p:cNvPr id="9" name="Ink 8">
                  <a:extLst>
                    <a:ext uri="{FF2B5EF4-FFF2-40B4-BE49-F238E27FC236}">
                      <a16:creationId xmlns:a16="http://schemas.microsoft.com/office/drawing/2014/main" id="{84661D2E-8627-4AAA-1C07-CF649F0E66A7}"/>
                    </a:ext>
                  </a:extLst>
                </p:cNvPr>
                <p:cNvPicPr/>
                <p:nvPr/>
              </p:nvPicPr>
              <p:blipFill>
                <a:blip r:embed="rId9"/>
                <a:stretch>
                  <a:fillRect/>
                </a:stretch>
              </p:blipFill>
              <p:spPr>
                <a:xfrm>
                  <a:off x="6298800" y="1279300"/>
                  <a:ext cx="5335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FFA43BAA-C048-D5DB-0B07-27669DD95FF2}"/>
                    </a:ext>
                  </a:extLst>
                </p14:cNvPr>
                <p14:cNvContentPartPr/>
                <p14:nvPr/>
              </p14:nvContentPartPr>
              <p14:xfrm>
                <a:off x="5622720" y="1315660"/>
                <a:ext cx="578160" cy="47520"/>
              </p14:xfrm>
            </p:contentPart>
          </mc:Choice>
          <mc:Fallback>
            <p:pic>
              <p:nvPicPr>
                <p:cNvPr id="10" name="Ink 9">
                  <a:extLst>
                    <a:ext uri="{FF2B5EF4-FFF2-40B4-BE49-F238E27FC236}">
                      <a16:creationId xmlns:a16="http://schemas.microsoft.com/office/drawing/2014/main" id="{FFA43BAA-C048-D5DB-0B07-27669DD95FF2}"/>
                    </a:ext>
                  </a:extLst>
                </p:cNvPr>
                <p:cNvPicPr/>
                <p:nvPr/>
              </p:nvPicPr>
              <p:blipFill>
                <a:blip r:embed="rId11"/>
                <a:stretch>
                  <a:fillRect/>
                </a:stretch>
              </p:blipFill>
              <p:spPr>
                <a:xfrm>
                  <a:off x="5605080" y="1298020"/>
                  <a:ext cx="613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6EE7AA62-EFA9-F755-C770-4D030548AD32}"/>
                    </a:ext>
                  </a:extLst>
                </p14:cNvPr>
                <p14:cNvContentPartPr/>
                <p14:nvPr/>
              </p14:nvContentPartPr>
              <p14:xfrm>
                <a:off x="4776000" y="1326460"/>
                <a:ext cx="494640" cy="51120"/>
              </p14:xfrm>
            </p:contentPart>
          </mc:Choice>
          <mc:Fallback>
            <p:pic>
              <p:nvPicPr>
                <p:cNvPr id="11" name="Ink 10">
                  <a:extLst>
                    <a:ext uri="{FF2B5EF4-FFF2-40B4-BE49-F238E27FC236}">
                      <a16:creationId xmlns:a16="http://schemas.microsoft.com/office/drawing/2014/main" id="{6EE7AA62-EFA9-F755-C770-4D030548AD32}"/>
                    </a:ext>
                  </a:extLst>
                </p:cNvPr>
                <p:cNvPicPr/>
                <p:nvPr/>
              </p:nvPicPr>
              <p:blipFill>
                <a:blip r:embed="rId13"/>
                <a:stretch>
                  <a:fillRect/>
                </a:stretch>
              </p:blipFill>
              <p:spPr>
                <a:xfrm>
                  <a:off x="4758360" y="1308820"/>
                  <a:ext cx="530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083B384C-9BF4-9231-379B-CA2E9C03ACEF}"/>
                    </a:ext>
                  </a:extLst>
                </p14:cNvPr>
                <p14:cNvContentPartPr/>
                <p14:nvPr/>
              </p14:nvContentPartPr>
              <p14:xfrm>
                <a:off x="2684040" y="1311340"/>
                <a:ext cx="1647000" cy="67680"/>
              </p14:xfrm>
            </p:contentPart>
          </mc:Choice>
          <mc:Fallback>
            <p:pic>
              <p:nvPicPr>
                <p:cNvPr id="13" name="Ink 12">
                  <a:extLst>
                    <a:ext uri="{FF2B5EF4-FFF2-40B4-BE49-F238E27FC236}">
                      <a16:creationId xmlns:a16="http://schemas.microsoft.com/office/drawing/2014/main" id="{083B384C-9BF4-9231-379B-CA2E9C03ACEF}"/>
                    </a:ext>
                  </a:extLst>
                </p:cNvPr>
                <p:cNvPicPr/>
                <p:nvPr/>
              </p:nvPicPr>
              <p:blipFill>
                <a:blip r:embed="rId15"/>
                <a:stretch>
                  <a:fillRect/>
                </a:stretch>
              </p:blipFill>
              <p:spPr>
                <a:xfrm>
                  <a:off x="2666400" y="1293700"/>
                  <a:ext cx="1682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A98E4A46-5697-8792-14B4-BA69AB99B019}"/>
                    </a:ext>
                  </a:extLst>
                </p14:cNvPr>
                <p14:cNvContentPartPr/>
                <p14:nvPr/>
              </p14:nvContentPartPr>
              <p14:xfrm>
                <a:off x="2083200" y="1312780"/>
                <a:ext cx="474480" cy="42480"/>
              </p14:xfrm>
            </p:contentPart>
          </mc:Choice>
          <mc:Fallback>
            <p:pic>
              <p:nvPicPr>
                <p:cNvPr id="14" name="Ink 13">
                  <a:extLst>
                    <a:ext uri="{FF2B5EF4-FFF2-40B4-BE49-F238E27FC236}">
                      <a16:creationId xmlns:a16="http://schemas.microsoft.com/office/drawing/2014/main" id="{A98E4A46-5697-8792-14B4-BA69AB99B019}"/>
                    </a:ext>
                  </a:extLst>
                </p:cNvPr>
                <p:cNvPicPr/>
                <p:nvPr/>
              </p:nvPicPr>
              <p:blipFill>
                <a:blip r:embed="rId17"/>
                <a:stretch>
                  <a:fillRect/>
                </a:stretch>
              </p:blipFill>
              <p:spPr>
                <a:xfrm>
                  <a:off x="2065560" y="1294780"/>
                  <a:ext cx="5101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29D7FB03-DE73-139C-C3ED-447F2C53AF11}"/>
                    </a:ext>
                  </a:extLst>
                </p14:cNvPr>
                <p14:cNvContentPartPr/>
                <p14:nvPr/>
              </p14:nvContentPartPr>
              <p14:xfrm>
                <a:off x="1197240" y="1313140"/>
                <a:ext cx="674280" cy="32760"/>
              </p14:xfrm>
            </p:contentPart>
          </mc:Choice>
          <mc:Fallback>
            <p:pic>
              <p:nvPicPr>
                <p:cNvPr id="16" name="Ink 15">
                  <a:extLst>
                    <a:ext uri="{FF2B5EF4-FFF2-40B4-BE49-F238E27FC236}">
                      <a16:creationId xmlns:a16="http://schemas.microsoft.com/office/drawing/2014/main" id="{29D7FB03-DE73-139C-C3ED-447F2C53AF11}"/>
                    </a:ext>
                  </a:extLst>
                </p:cNvPr>
                <p:cNvPicPr/>
                <p:nvPr/>
              </p:nvPicPr>
              <p:blipFill>
                <a:blip r:embed="rId19"/>
                <a:stretch>
                  <a:fillRect/>
                </a:stretch>
              </p:blipFill>
              <p:spPr>
                <a:xfrm>
                  <a:off x="1179240" y="1295500"/>
                  <a:ext cx="709920" cy="68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27" name="Ink 26">
                <a:extLst>
                  <a:ext uri="{FF2B5EF4-FFF2-40B4-BE49-F238E27FC236}">
                    <a16:creationId xmlns:a16="http://schemas.microsoft.com/office/drawing/2014/main" id="{446E4E7F-E0CC-717A-9F3E-8C77F8DA921B}"/>
                  </a:ext>
                </a:extLst>
              </p14:cNvPr>
              <p14:cNvContentPartPr/>
              <p14:nvPr/>
            </p14:nvContentPartPr>
            <p14:xfrm>
              <a:off x="1894560" y="1825780"/>
              <a:ext cx="1076400" cy="60840"/>
            </p14:xfrm>
          </p:contentPart>
        </mc:Choice>
        <mc:Fallback>
          <p:pic>
            <p:nvPicPr>
              <p:cNvPr id="27" name="Ink 26">
                <a:extLst>
                  <a:ext uri="{FF2B5EF4-FFF2-40B4-BE49-F238E27FC236}">
                    <a16:creationId xmlns:a16="http://schemas.microsoft.com/office/drawing/2014/main" id="{446E4E7F-E0CC-717A-9F3E-8C77F8DA921B}"/>
                  </a:ext>
                </a:extLst>
              </p:cNvPr>
              <p:cNvPicPr/>
              <p:nvPr/>
            </p:nvPicPr>
            <p:blipFill>
              <a:blip r:embed="rId21"/>
              <a:stretch>
                <a:fillRect/>
              </a:stretch>
            </p:blipFill>
            <p:spPr>
              <a:xfrm>
                <a:off x="1876560" y="1808140"/>
                <a:ext cx="1112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8" name="Ink 27">
                <a:extLst>
                  <a:ext uri="{FF2B5EF4-FFF2-40B4-BE49-F238E27FC236}">
                    <a16:creationId xmlns:a16="http://schemas.microsoft.com/office/drawing/2014/main" id="{D0FBF1B7-86B9-7857-2E40-333AA6BB17E1}"/>
                  </a:ext>
                </a:extLst>
              </p14:cNvPr>
              <p14:cNvContentPartPr/>
              <p14:nvPr/>
            </p14:nvContentPartPr>
            <p14:xfrm>
              <a:off x="3222600" y="1817500"/>
              <a:ext cx="1383840" cy="92880"/>
            </p14:xfrm>
          </p:contentPart>
        </mc:Choice>
        <mc:Fallback>
          <p:pic>
            <p:nvPicPr>
              <p:cNvPr id="28" name="Ink 27">
                <a:extLst>
                  <a:ext uri="{FF2B5EF4-FFF2-40B4-BE49-F238E27FC236}">
                    <a16:creationId xmlns:a16="http://schemas.microsoft.com/office/drawing/2014/main" id="{D0FBF1B7-86B9-7857-2E40-333AA6BB17E1}"/>
                  </a:ext>
                </a:extLst>
              </p:cNvPr>
              <p:cNvPicPr/>
              <p:nvPr/>
            </p:nvPicPr>
            <p:blipFill>
              <a:blip r:embed="rId23"/>
              <a:stretch>
                <a:fillRect/>
              </a:stretch>
            </p:blipFill>
            <p:spPr>
              <a:xfrm>
                <a:off x="3204600" y="1799860"/>
                <a:ext cx="1419480" cy="128520"/>
              </a:xfrm>
              <a:prstGeom prst="rect">
                <a:avLst/>
              </a:prstGeom>
            </p:spPr>
          </p:pic>
        </mc:Fallback>
      </mc:AlternateContent>
      <p:grpSp>
        <p:nvGrpSpPr>
          <p:cNvPr id="59" name="Group 58">
            <a:extLst>
              <a:ext uri="{FF2B5EF4-FFF2-40B4-BE49-F238E27FC236}">
                <a16:creationId xmlns:a16="http://schemas.microsoft.com/office/drawing/2014/main" id="{3234831F-4F65-81ED-5275-B7E04773CCD3}"/>
              </a:ext>
            </a:extLst>
          </p:cNvPr>
          <p:cNvGrpSpPr/>
          <p:nvPr/>
        </p:nvGrpSpPr>
        <p:grpSpPr>
          <a:xfrm>
            <a:off x="440520" y="1794460"/>
            <a:ext cx="8908920" cy="1268640"/>
            <a:chOff x="440520" y="1794460"/>
            <a:chExt cx="8908920" cy="1268640"/>
          </a:xfrm>
        </p:grpSpPr>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FF02268E-DAFA-911A-0F6A-04086B6E6583}"/>
                    </a:ext>
                  </a:extLst>
                </p14:cNvPr>
                <p14:cNvContentPartPr/>
                <p14:nvPr/>
              </p14:nvContentPartPr>
              <p14:xfrm>
                <a:off x="9163320" y="1881580"/>
                <a:ext cx="21240" cy="10440"/>
              </p14:xfrm>
            </p:contentPart>
          </mc:Choice>
          <mc:Fallback>
            <p:pic>
              <p:nvPicPr>
                <p:cNvPr id="18" name="Ink 17">
                  <a:extLst>
                    <a:ext uri="{FF2B5EF4-FFF2-40B4-BE49-F238E27FC236}">
                      <a16:creationId xmlns:a16="http://schemas.microsoft.com/office/drawing/2014/main" id="{FF02268E-DAFA-911A-0F6A-04086B6E6583}"/>
                    </a:ext>
                  </a:extLst>
                </p:cNvPr>
                <p:cNvPicPr/>
                <p:nvPr/>
              </p:nvPicPr>
              <p:blipFill>
                <a:blip r:embed="rId25"/>
                <a:stretch>
                  <a:fillRect/>
                </a:stretch>
              </p:blipFill>
              <p:spPr>
                <a:xfrm>
                  <a:off x="9145680" y="1863580"/>
                  <a:ext cx="568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D3A3E711-8BA7-1BD4-8264-40079C5288A6}"/>
                    </a:ext>
                  </a:extLst>
                </p14:cNvPr>
                <p14:cNvContentPartPr/>
                <p14:nvPr/>
              </p14:nvContentPartPr>
              <p14:xfrm>
                <a:off x="7638000" y="1854940"/>
                <a:ext cx="1547280" cy="65520"/>
              </p14:xfrm>
            </p:contentPart>
          </mc:Choice>
          <mc:Fallback>
            <p:pic>
              <p:nvPicPr>
                <p:cNvPr id="19" name="Ink 18">
                  <a:extLst>
                    <a:ext uri="{FF2B5EF4-FFF2-40B4-BE49-F238E27FC236}">
                      <a16:creationId xmlns:a16="http://schemas.microsoft.com/office/drawing/2014/main" id="{D3A3E711-8BA7-1BD4-8264-40079C5288A6}"/>
                    </a:ext>
                  </a:extLst>
                </p:cNvPr>
                <p:cNvPicPr/>
                <p:nvPr/>
              </p:nvPicPr>
              <p:blipFill>
                <a:blip r:embed="rId27"/>
                <a:stretch>
                  <a:fillRect/>
                </a:stretch>
              </p:blipFill>
              <p:spPr>
                <a:xfrm>
                  <a:off x="7620000" y="1837300"/>
                  <a:ext cx="1582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62A13EE3-BD13-DA68-150E-DA5EDB75A205}"/>
                    </a:ext>
                  </a:extLst>
                </p14:cNvPr>
                <p14:cNvContentPartPr/>
                <p14:nvPr/>
              </p14:nvContentPartPr>
              <p14:xfrm>
                <a:off x="6870840" y="1878340"/>
                <a:ext cx="666720" cy="47160"/>
              </p14:xfrm>
            </p:contentPart>
          </mc:Choice>
          <mc:Fallback>
            <p:pic>
              <p:nvPicPr>
                <p:cNvPr id="21" name="Ink 20">
                  <a:extLst>
                    <a:ext uri="{FF2B5EF4-FFF2-40B4-BE49-F238E27FC236}">
                      <a16:creationId xmlns:a16="http://schemas.microsoft.com/office/drawing/2014/main" id="{62A13EE3-BD13-DA68-150E-DA5EDB75A205}"/>
                    </a:ext>
                  </a:extLst>
                </p:cNvPr>
                <p:cNvPicPr/>
                <p:nvPr/>
              </p:nvPicPr>
              <p:blipFill>
                <a:blip r:embed="rId29"/>
                <a:stretch>
                  <a:fillRect/>
                </a:stretch>
              </p:blipFill>
              <p:spPr>
                <a:xfrm>
                  <a:off x="6852840" y="1860340"/>
                  <a:ext cx="7023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07A013A0-DB1B-BA20-18A3-DFAE8DD2445E}"/>
                    </a:ext>
                  </a:extLst>
                </p14:cNvPr>
                <p14:cNvContentPartPr/>
                <p14:nvPr/>
              </p14:nvContentPartPr>
              <p14:xfrm>
                <a:off x="5861760" y="1873300"/>
                <a:ext cx="765720" cy="22680"/>
              </p14:xfrm>
            </p:contentPart>
          </mc:Choice>
          <mc:Fallback>
            <p:pic>
              <p:nvPicPr>
                <p:cNvPr id="22" name="Ink 21">
                  <a:extLst>
                    <a:ext uri="{FF2B5EF4-FFF2-40B4-BE49-F238E27FC236}">
                      <a16:creationId xmlns:a16="http://schemas.microsoft.com/office/drawing/2014/main" id="{07A013A0-DB1B-BA20-18A3-DFAE8DD2445E}"/>
                    </a:ext>
                  </a:extLst>
                </p:cNvPr>
                <p:cNvPicPr/>
                <p:nvPr/>
              </p:nvPicPr>
              <p:blipFill>
                <a:blip r:embed="rId31"/>
                <a:stretch>
                  <a:fillRect/>
                </a:stretch>
              </p:blipFill>
              <p:spPr>
                <a:xfrm>
                  <a:off x="5844120" y="1855660"/>
                  <a:ext cx="8013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3811CE4D-6CD1-0992-0525-19DD8B7624FE}"/>
                    </a:ext>
                  </a:extLst>
                </p14:cNvPr>
                <p14:cNvContentPartPr/>
                <p14:nvPr/>
              </p14:nvContentPartPr>
              <p14:xfrm>
                <a:off x="3140160" y="1859620"/>
                <a:ext cx="2518200" cy="75960"/>
              </p14:xfrm>
            </p:contentPart>
          </mc:Choice>
          <mc:Fallback>
            <p:pic>
              <p:nvPicPr>
                <p:cNvPr id="24" name="Ink 23">
                  <a:extLst>
                    <a:ext uri="{FF2B5EF4-FFF2-40B4-BE49-F238E27FC236}">
                      <a16:creationId xmlns:a16="http://schemas.microsoft.com/office/drawing/2014/main" id="{3811CE4D-6CD1-0992-0525-19DD8B7624FE}"/>
                    </a:ext>
                  </a:extLst>
                </p:cNvPr>
                <p:cNvPicPr/>
                <p:nvPr/>
              </p:nvPicPr>
              <p:blipFill>
                <a:blip r:embed="rId33"/>
                <a:stretch>
                  <a:fillRect/>
                </a:stretch>
              </p:blipFill>
              <p:spPr>
                <a:xfrm>
                  <a:off x="3122520" y="1841620"/>
                  <a:ext cx="25538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5CDCC990-4650-8A8A-CE8F-9925E1FE874B}"/>
                    </a:ext>
                  </a:extLst>
                </p14:cNvPr>
                <p14:cNvContentPartPr/>
                <p14:nvPr/>
              </p14:nvContentPartPr>
              <p14:xfrm>
                <a:off x="1860360" y="1833700"/>
                <a:ext cx="1174320" cy="73080"/>
              </p14:xfrm>
            </p:contentPart>
          </mc:Choice>
          <mc:Fallback>
            <p:pic>
              <p:nvPicPr>
                <p:cNvPr id="25" name="Ink 24">
                  <a:extLst>
                    <a:ext uri="{FF2B5EF4-FFF2-40B4-BE49-F238E27FC236}">
                      <a16:creationId xmlns:a16="http://schemas.microsoft.com/office/drawing/2014/main" id="{5CDCC990-4650-8A8A-CE8F-9925E1FE874B}"/>
                    </a:ext>
                  </a:extLst>
                </p:cNvPr>
                <p:cNvPicPr/>
                <p:nvPr/>
              </p:nvPicPr>
              <p:blipFill>
                <a:blip r:embed="rId35"/>
                <a:stretch>
                  <a:fillRect/>
                </a:stretch>
              </p:blipFill>
              <p:spPr>
                <a:xfrm>
                  <a:off x="1842360" y="1815700"/>
                  <a:ext cx="12099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Ink 28">
                  <a:extLst>
                    <a:ext uri="{FF2B5EF4-FFF2-40B4-BE49-F238E27FC236}">
                      <a16:creationId xmlns:a16="http://schemas.microsoft.com/office/drawing/2014/main" id="{2D9DF56B-8FBB-2BEE-7726-65D7140F89D3}"/>
                    </a:ext>
                  </a:extLst>
                </p14:cNvPr>
                <p14:cNvContentPartPr/>
                <p14:nvPr/>
              </p14:nvContentPartPr>
              <p14:xfrm>
                <a:off x="8788560" y="2417980"/>
                <a:ext cx="488520" cy="19440"/>
              </p14:xfrm>
            </p:contentPart>
          </mc:Choice>
          <mc:Fallback>
            <p:pic>
              <p:nvPicPr>
                <p:cNvPr id="29" name="Ink 28">
                  <a:extLst>
                    <a:ext uri="{FF2B5EF4-FFF2-40B4-BE49-F238E27FC236}">
                      <a16:creationId xmlns:a16="http://schemas.microsoft.com/office/drawing/2014/main" id="{2D9DF56B-8FBB-2BEE-7726-65D7140F89D3}"/>
                    </a:ext>
                  </a:extLst>
                </p:cNvPr>
                <p:cNvPicPr/>
                <p:nvPr/>
              </p:nvPicPr>
              <p:blipFill>
                <a:blip r:embed="rId37"/>
                <a:stretch>
                  <a:fillRect/>
                </a:stretch>
              </p:blipFill>
              <p:spPr>
                <a:xfrm>
                  <a:off x="8770560" y="2399980"/>
                  <a:ext cx="5241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 name="Ink 29">
                  <a:extLst>
                    <a:ext uri="{FF2B5EF4-FFF2-40B4-BE49-F238E27FC236}">
                      <a16:creationId xmlns:a16="http://schemas.microsoft.com/office/drawing/2014/main" id="{2EFA8100-5DB0-0466-CCBB-D0E3AF2A3989}"/>
                    </a:ext>
                  </a:extLst>
                </p14:cNvPr>
                <p14:cNvContentPartPr/>
                <p14:nvPr/>
              </p14:nvContentPartPr>
              <p14:xfrm>
                <a:off x="7603800" y="2388820"/>
                <a:ext cx="909720" cy="50400"/>
              </p14:xfrm>
            </p:contentPart>
          </mc:Choice>
          <mc:Fallback>
            <p:pic>
              <p:nvPicPr>
                <p:cNvPr id="30" name="Ink 29">
                  <a:extLst>
                    <a:ext uri="{FF2B5EF4-FFF2-40B4-BE49-F238E27FC236}">
                      <a16:creationId xmlns:a16="http://schemas.microsoft.com/office/drawing/2014/main" id="{2EFA8100-5DB0-0466-CCBB-D0E3AF2A3989}"/>
                    </a:ext>
                  </a:extLst>
                </p:cNvPr>
                <p:cNvPicPr/>
                <p:nvPr/>
              </p:nvPicPr>
              <p:blipFill>
                <a:blip r:embed="rId39"/>
                <a:stretch>
                  <a:fillRect/>
                </a:stretch>
              </p:blipFill>
              <p:spPr>
                <a:xfrm>
                  <a:off x="7586160" y="2370820"/>
                  <a:ext cx="9453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Ink 30">
                  <a:extLst>
                    <a:ext uri="{FF2B5EF4-FFF2-40B4-BE49-F238E27FC236}">
                      <a16:creationId xmlns:a16="http://schemas.microsoft.com/office/drawing/2014/main" id="{631D61A7-97D7-DC01-9260-E421C55FCE39}"/>
                    </a:ext>
                  </a:extLst>
                </p14:cNvPr>
                <p14:cNvContentPartPr/>
                <p14:nvPr/>
              </p14:nvContentPartPr>
              <p14:xfrm>
                <a:off x="6617760" y="2407180"/>
                <a:ext cx="660600" cy="41040"/>
              </p14:xfrm>
            </p:contentPart>
          </mc:Choice>
          <mc:Fallback>
            <p:pic>
              <p:nvPicPr>
                <p:cNvPr id="31" name="Ink 30">
                  <a:extLst>
                    <a:ext uri="{FF2B5EF4-FFF2-40B4-BE49-F238E27FC236}">
                      <a16:creationId xmlns:a16="http://schemas.microsoft.com/office/drawing/2014/main" id="{631D61A7-97D7-DC01-9260-E421C55FCE39}"/>
                    </a:ext>
                  </a:extLst>
                </p:cNvPr>
                <p:cNvPicPr/>
                <p:nvPr/>
              </p:nvPicPr>
              <p:blipFill>
                <a:blip r:embed="rId41"/>
                <a:stretch>
                  <a:fillRect/>
                </a:stretch>
              </p:blipFill>
              <p:spPr>
                <a:xfrm>
                  <a:off x="6599760" y="2389180"/>
                  <a:ext cx="6962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Ink 31">
                  <a:extLst>
                    <a:ext uri="{FF2B5EF4-FFF2-40B4-BE49-F238E27FC236}">
                      <a16:creationId xmlns:a16="http://schemas.microsoft.com/office/drawing/2014/main" id="{D24188AA-CAB4-1AB0-0334-B3F3A272B9CA}"/>
                    </a:ext>
                  </a:extLst>
                </p14:cNvPr>
                <p14:cNvContentPartPr/>
                <p14:nvPr/>
              </p14:nvContentPartPr>
              <p14:xfrm>
                <a:off x="5154720" y="2420140"/>
                <a:ext cx="1381320" cy="46080"/>
              </p14:xfrm>
            </p:contentPart>
          </mc:Choice>
          <mc:Fallback>
            <p:pic>
              <p:nvPicPr>
                <p:cNvPr id="32" name="Ink 31">
                  <a:extLst>
                    <a:ext uri="{FF2B5EF4-FFF2-40B4-BE49-F238E27FC236}">
                      <a16:creationId xmlns:a16="http://schemas.microsoft.com/office/drawing/2014/main" id="{D24188AA-CAB4-1AB0-0334-B3F3A272B9CA}"/>
                    </a:ext>
                  </a:extLst>
                </p:cNvPr>
                <p:cNvPicPr/>
                <p:nvPr/>
              </p:nvPicPr>
              <p:blipFill>
                <a:blip r:embed="rId43"/>
                <a:stretch>
                  <a:fillRect/>
                </a:stretch>
              </p:blipFill>
              <p:spPr>
                <a:xfrm>
                  <a:off x="5136720" y="2402140"/>
                  <a:ext cx="14169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Ink 33">
                  <a:extLst>
                    <a:ext uri="{FF2B5EF4-FFF2-40B4-BE49-F238E27FC236}">
                      <a16:creationId xmlns:a16="http://schemas.microsoft.com/office/drawing/2014/main" id="{4DFDEA47-3BBC-C2CF-D12B-8F278FE19A89}"/>
                    </a:ext>
                  </a:extLst>
                </p14:cNvPr>
                <p14:cNvContentPartPr/>
                <p14:nvPr/>
              </p14:nvContentPartPr>
              <p14:xfrm>
                <a:off x="3890040" y="2435260"/>
                <a:ext cx="1031400" cy="37800"/>
              </p14:xfrm>
            </p:contentPart>
          </mc:Choice>
          <mc:Fallback>
            <p:pic>
              <p:nvPicPr>
                <p:cNvPr id="34" name="Ink 33">
                  <a:extLst>
                    <a:ext uri="{FF2B5EF4-FFF2-40B4-BE49-F238E27FC236}">
                      <a16:creationId xmlns:a16="http://schemas.microsoft.com/office/drawing/2014/main" id="{4DFDEA47-3BBC-C2CF-D12B-8F278FE19A89}"/>
                    </a:ext>
                  </a:extLst>
                </p:cNvPr>
                <p:cNvPicPr/>
                <p:nvPr/>
              </p:nvPicPr>
              <p:blipFill>
                <a:blip r:embed="rId45"/>
                <a:stretch>
                  <a:fillRect/>
                </a:stretch>
              </p:blipFill>
              <p:spPr>
                <a:xfrm>
                  <a:off x="3872040" y="2417620"/>
                  <a:ext cx="10670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Ink 35">
                  <a:extLst>
                    <a:ext uri="{FF2B5EF4-FFF2-40B4-BE49-F238E27FC236}">
                      <a16:creationId xmlns:a16="http://schemas.microsoft.com/office/drawing/2014/main" id="{A9E5D010-9CE8-96B4-17E8-4404C7622D42}"/>
                    </a:ext>
                  </a:extLst>
                </p14:cNvPr>
                <p14:cNvContentPartPr/>
                <p14:nvPr/>
              </p14:nvContentPartPr>
              <p14:xfrm>
                <a:off x="3037200" y="2406460"/>
                <a:ext cx="543240" cy="29520"/>
              </p14:xfrm>
            </p:contentPart>
          </mc:Choice>
          <mc:Fallback>
            <p:pic>
              <p:nvPicPr>
                <p:cNvPr id="36" name="Ink 35">
                  <a:extLst>
                    <a:ext uri="{FF2B5EF4-FFF2-40B4-BE49-F238E27FC236}">
                      <a16:creationId xmlns:a16="http://schemas.microsoft.com/office/drawing/2014/main" id="{A9E5D010-9CE8-96B4-17E8-4404C7622D42}"/>
                    </a:ext>
                  </a:extLst>
                </p:cNvPr>
                <p:cNvPicPr/>
                <p:nvPr/>
              </p:nvPicPr>
              <p:blipFill>
                <a:blip r:embed="rId47"/>
                <a:stretch>
                  <a:fillRect/>
                </a:stretch>
              </p:blipFill>
              <p:spPr>
                <a:xfrm>
                  <a:off x="3019560" y="2388820"/>
                  <a:ext cx="5788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8" name="Ink 37">
                  <a:extLst>
                    <a:ext uri="{FF2B5EF4-FFF2-40B4-BE49-F238E27FC236}">
                      <a16:creationId xmlns:a16="http://schemas.microsoft.com/office/drawing/2014/main" id="{F0894B03-4A81-A103-1C04-9E18C93E5314}"/>
                    </a:ext>
                  </a:extLst>
                </p14:cNvPr>
                <p14:cNvContentPartPr/>
                <p14:nvPr/>
              </p14:nvContentPartPr>
              <p14:xfrm>
                <a:off x="1791960" y="2500780"/>
                <a:ext cx="911880" cy="25560"/>
              </p14:xfrm>
            </p:contentPart>
          </mc:Choice>
          <mc:Fallback>
            <p:pic>
              <p:nvPicPr>
                <p:cNvPr id="38" name="Ink 37">
                  <a:extLst>
                    <a:ext uri="{FF2B5EF4-FFF2-40B4-BE49-F238E27FC236}">
                      <a16:creationId xmlns:a16="http://schemas.microsoft.com/office/drawing/2014/main" id="{F0894B03-4A81-A103-1C04-9E18C93E5314}"/>
                    </a:ext>
                  </a:extLst>
                </p:cNvPr>
                <p:cNvPicPr/>
                <p:nvPr/>
              </p:nvPicPr>
              <p:blipFill>
                <a:blip r:embed="rId49"/>
                <a:stretch>
                  <a:fillRect/>
                </a:stretch>
              </p:blipFill>
              <p:spPr>
                <a:xfrm>
                  <a:off x="1774320" y="2483140"/>
                  <a:ext cx="9475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Ink 39">
                  <a:extLst>
                    <a:ext uri="{FF2B5EF4-FFF2-40B4-BE49-F238E27FC236}">
                      <a16:creationId xmlns:a16="http://schemas.microsoft.com/office/drawing/2014/main" id="{2581443C-C081-F085-20EE-E4F50166E96B}"/>
                    </a:ext>
                  </a:extLst>
                </p14:cNvPr>
                <p14:cNvContentPartPr/>
                <p14:nvPr/>
              </p14:nvContentPartPr>
              <p14:xfrm>
                <a:off x="668400" y="2405020"/>
                <a:ext cx="905760" cy="57960"/>
              </p14:xfrm>
            </p:contentPart>
          </mc:Choice>
          <mc:Fallback>
            <p:pic>
              <p:nvPicPr>
                <p:cNvPr id="40" name="Ink 39">
                  <a:extLst>
                    <a:ext uri="{FF2B5EF4-FFF2-40B4-BE49-F238E27FC236}">
                      <a16:creationId xmlns:a16="http://schemas.microsoft.com/office/drawing/2014/main" id="{2581443C-C081-F085-20EE-E4F50166E96B}"/>
                    </a:ext>
                  </a:extLst>
                </p:cNvPr>
                <p:cNvPicPr/>
                <p:nvPr/>
              </p:nvPicPr>
              <p:blipFill>
                <a:blip r:embed="rId51"/>
                <a:stretch>
                  <a:fillRect/>
                </a:stretch>
              </p:blipFill>
              <p:spPr>
                <a:xfrm>
                  <a:off x="650400" y="2387020"/>
                  <a:ext cx="9414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2" name="Ink 41">
                  <a:extLst>
                    <a:ext uri="{FF2B5EF4-FFF2-40B4-BE49-F238E27FC236}">
                      <a16:creationId xmlns:a16="http://schemas.microsoft.com/office/drawing/2014/main" id="{6FB3AA8C-A376-484D-8663-F9FB85C6E984}"/>
                    </a:ext>
                  </a:extLst>
                </p14:cNvPr>
                <p14:cNvContentPartPr/>
                <p14:nvPr/>
              </p14:nvContentPartPr>
              <p14:xfrm>
                <a:off x="7907640" y="2953660"/>
                <a:ext cx="1355760" cy="71280"/>
              </p14:xfrm>
            </p:contentPart>
          </mc:Choice>
          <mc:Fallback>
            <p:pic>
              <p:nvPicPr>
                <p:cNvPr id="42" name="Ink 41">
                  <a:extLst>
                    <a:ext uri="{FF2B5EF4-FFF2-40B4-BE49-F238E27FC236}">
                      <a16:creationId xmlns:a16="http://schemas.microsoft.com/office/drawing/2014/main" id="{6FB3AA8C-A376-484D-8663-F9FB85C6E984}"/>
                    </a:ext>
                  </a:extLst>
                </p:cNvPr>
                <p:cNvPicPr/>
                <p:nvPr/>
              </p:nvPicPr>
              <p:blipFill>
                <a:blip r:embed="rId53"/>
                <a:stretch>
                  <a:fillRect/>
                </a:stretch>
              </p:blipFill>
              <p:spPr>
                <a:xfrm>
                  <a:off x="7890000" y="2936020"/>
                  <a:ext cx="13914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3" name="Ink 42">
                  <a:extLst>
                    <a:ext uri="{FF2B5EF4-FFF2-40B4-BE49-F238E27FC236}">
                      <a16:creationId xmlns:a16="http://schemas.microsoft.com/office/drawing/2014/main" id="{3ABFE567-3E49-2263-DD23-5E28CBEAE976}"/>
                    </a:ext>
                  </a:extLst>
                </p14:cNvPr>
                <p14:cNvContentPartPr/>
                <p14:nvPr/>
              </p14:nvContentPartPr>
              <p14:xfrm>
                <a:off x="6966960" y="2999380"/>
                <a:ext cx="695520" cy="22320"/>
              </p14:xfrm>
            </p:contentPart>
          </mc:Choice>
          <mc:Fallback>
            <p:pic>
              <p:nvPicPr>
                <p:cNvPr id="43" name="Ink 42">
                  <a:extLst>
                    <a:ext uri="{FF2B5EF4-FFF2-40B4-BE49-F238E27FC236}">
                      <a16:creationId xmlns:a16="http://schemas.microsoft.com/office/drawing/2014/main" id="{3ABFE567-3E49-2263-DD23-5E28CBEAE976}"/>
                    </a:ext>
                  </a:extLst>
                </p:cNvPr>
                <p:cNvPicPr/>
                <p:nvPr/>
              </p:nvPicPr>
              <p:blipFill>
                <a:blip r:embed="rId55"/>
                <a:stretch>
                  <a:fillRect/>
                </a:stretch>
              </p:blipFill>
              <p:spPr>
                <a:xfrm>
                  <a:off x="6948960" y="2981740"/>
                  <a:ext cx="7311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4" name="Ink 43">
                  <a:extLst>
                    <a:ext uri="{FF2B5EF4-FFF2-40B4-BE49-F238E27FC236}">
                      <a16:creationId xmlns:a16="http://schemas.microsoft.com/office/drawing/2014/main" id="{E2C869C5-F492-B4C5-4576-ACC2A12498B8}"/>
                    </a:ext>
                  </a:extLst>
                </p14:cNvPr>
                <p14:cNvContentPartPr/>
                <p14:nvPr/>
              </p14:nvContentPartPr>
              <p14:xfrm>
                <a:off x="6221040" y="2868340"/>
                <a:ext cx="348840" cy="47520"/>
              </p14:xfrm>
            </p:contentPart>
          </mc:Choice>
          <mc:Fallback>
            <p:pic>
              <p:nvPicPr>
                <p:cNvPr id="44" name="Ink 43">
                  <a:extLst>
                    <a:ext uri="{FF2B5EF4-FFF2-40B4-BE49-F238E27FC236}">
                      <a16:creationId xmlns:a16="http://schemas.microsoft.com/office/drawing/2014/main" id="{E2C869C5-F492-B4C5-4576-ACC2A12498B8}"/>
                    </a:ext>
                  </a:extLst>
                </p:cNvPr>
                <p:cNvPicPr/>
                <p:nvPr/>
              </p:nvPicPr>
              <p:blipFill>
                <a:blip r:embed="rId57"/>
                <a:stretch>
                  <a:fillRect/>
                </a:stretch>
              </p:blipFill>
              <p:spPr>
                <a:xfrm>
                  <a:off x="6203040" y="2850700"/>
                  <a:ext cx="3844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6" name="Ink 45">
                  <a:extLst>
                    <a:ext uri="{FF2B5EF4-FFF2-40B4-BE49-F238E27FC236}">
                      <a16:creationId xmlns:a16="http://schemas.microsoft.com/office/drawing/2014/main" id="{5DB465FA-36FB-D213-406F-563177CD9C4F}"/>
                    </a:ext>
                  </a:extLst>
                </p14:cNvPr>
                <p14:cNvContentPartPr/>
                <p14:nvPr/>
              </p14:nvContentPartPr>
              <p14:xfrm>
                <a:off x="4811640" y="2951860"/>
                <a:ext cx="1267560" cy="93240"/>
              </p14:xfrm>
            </p:contentPart>
          </mc:Choice>
          <mc:Fallback>
            <p:pic>
              <p:nvPicPr>
                <p:cNvPr id="46" name="Ink 45">
                  <a:extLst>
                    <a:ext uri="{FF2B5EF4-FFF2-40B4-BE49-F238E27FC236}">
                      <a16:creationId xmlns:a16="http://schemas.microsoft.com/office/drawing/2014/main" id="{5DB465FA-36FB-D213-406F-563177CD9C4F}"/>
                    </a:ext>
                  </a:extLst>
                </p:cNvPr>
                <p:cNvPicPr/>
                <p:nvPr/>
              </p:nvPicPr>
              <p:blipFill>
                <a:blip r:embed="rId59"/>
                <a:stretch>
                  <a:fillRect/>
                </a:stretch>
              </p:blipFill>
              <p:spPr>
                <a:xfrm>
                  <a:off x="4793640" y="2933860"/>
                  <a:ext cx="13032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8" name="Ink 47">
                  <a:extLst>
                    <a:ext uri="{FF2B5EF4-FFF2-40B4-BE49-F238E27FC236}">
                      <a16:creationId xmlns:a16="http://schemas.microsoft.com/office/drawing/2014/main" id="{A5AB48FF-7FB4-1AF4-0C3C-C115D2B4D55D}"/>
                    </a:ext>
                  </a:extLst>
                </p14:cNvPr>
                <p14:cNvContentPartPr/>
                <p14:nvPr/>
              </p14:nvContentPartPr>
              <p14:xfrm>
                <a:off x="4058880" y="2944660"/>
                <a:ext cx="669960" cy="73080"/>
              </p14:xfrm>
            </p:contentPart>
          </mc:Choice>
          <mc:Fallback>
            <p:pic>
              <p:nvPicPr>
                <p:cNvPr id="48" name="Ink 47">
                  <a:extLst>
                    <a:ext uri="{FF2B5EF4-FFF2-40B4-BE49-F238E27FC236}">
                      <a16:creationId xmlns:a16="http://schemas.microsoft.com/office/drawing/2014/main" id="{A5AB48FF-7FB4-1AF4-0C3C-C115D2B4D55D}"/>
                    </a:ext>
                  </a:extLst>
                </p:cNvPr>
                <p:cNvPicPr/>
                <p:nvPr/>
              </p:nvPicPr>
              <p:blipFill>
                <a:blip r:embed="rId61"/>
                <a:stretch>
                  <a:fillRect/>
                </a:stretch>
              </p:blipFill>
              <p:spPr>
                <a:xfrm>
                  <a:off x="4041240" y="2927020"/>
                  <a:ext cx="705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0" name="Ink 49">
                  <a:extLst>
                    <a:ext uri="{FF2B5EF4-FFF2-40B4-BE49-F238E27FC236}">
                      <a16:creationId xmlns:a16="http://schemas.microsoft.com/office/drawing/2014/main" id="{9249DAD5-77BF-98CE-E8B4-40D98C42CCB0}"/>
                    </a:ext>
                  </a:extLst>
                </p14:cNvPr>
                <p14:cNvContentPartPr/>
                <p14:nvPr/>
              </p14:nvContentPartPr>
              <p14:xfrm>
                <a:off x="2695560" y="2983180"/>
                <a:ext cx="1175040" cy="61920"/>
              </p14:xfrm>
            </p:contentPart>
          </mc:Choice>
          <mc:Fallback>
            <p:pic>
              <p:nvPicPr>
                <p:cNvPr id="50" name="Ink 49">
                  <a:extLst>
                    <a:ext uri="{FF2B5EF4-FFF2-40B4-BE49-F238E27FC236}">
                      <a16:creationId xmlns:a16="http://schemas.microsoft.com/office/drawing/2014/main" id="{9249DAD5-77BF-98CE-E8B4-40D98C42CCB0}"/>
                    </a:ext>
                  </a:extLst>
                </p:cNvPr>
                <p:cNvPicPr/>
                <p:nvPr/>
              </p:nvPicPr>
              <p:blipFill>
                <a:blip r:embed="rId63"/>
                <a:stretch>
                  <a:fillRect/>
                </a:stretch>
              </p:blipFill>
              <p:spPr>
                <a:xfrm>
                  <a:off x="2677560" y="2965540"/>
                  <a:ext cx="12106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2" name="Ink 51">
                  <a:extLst>
                    <a:ext uri="{FF2B5EF4-FFF2-40B4-BE49-F238E27FC236}">
                      <a16:creationId xmlns:a16="http://schemas.microsoft.com/office/drawing/2014/main" id="{CDA4C3DF-A214-94D3-7942-64B5286F2924}"/>
                    </a:ext>
                  </a:extLst>
                </p14:cNvPr>
                <p14:cNvContentPartPr/>
                <p14:nvPr/>
              </p14:nvContentPartPr>
              <p14:xfrm>
                <a:off x="440520" y="2379100"/>
                <a:ext cx="916560" cy="126000"/>
              </p14:xfrm>
            </p:contentPart>
          </mc:Choice>
          <mc:Fallback>
            <p:pic>
              <p:nvPicPr>
                <p:cNvPr id="52" name="Ink 51">
                  <a:extLst>
                    <a:ext uri="{FF2B5EF4-FFF2-40B4-BE49-F238E27FC236}">
                      <a16:creationId xmlns:a16="http://schemas.microsoft.com/office/drawing/2014/main" id="{CDA4C3DF-A214-94D3-7942-64B5286F2924}"/>
                    </a:ext>
                  </a:extLst>
                </p:cNvPr>
                <p:cNvPicPr/>
                <p:nvPr/>
              </p:nvPicPr>
              <p:blipFill>
                <a:blip r:embed="rId65"/>
                <a:stretch>
                  <a:fillRect/>
                </a:stretch>
              </p:blipFill>
              <p:spPr>
                <a:xfrm>
                  <a:off x="422880" y="2361100"/>
                  <a:ext cx="9522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3" name="Ink 52">
                  <a:extLst>
                    <a:ext uri="{FF2B5EF4-FFF2-40B4-BE49-F238E27FC236}">
                      <a16:creationId xmlns:a16="http://schemas.microsoft.com/office/drawing/2014/main" id="{407A1830-740D-6E75-8576-E112D0853A01}"/>
                    </a:ext>
                  </a:extLst>
                </p14:cNvPr>
                <p14:cNvContentPartPr/>
                <p14:nvPr/>
              </p14:nvContentPartPr>
              <p14:xfrm>
                <a:off x="7733760" y="2914420"/>
                <a:ext cx="1325520" cy="133200"/>
              </p14:xfrm>
            </p:contentPart>
          </mc:Choice>
          <mc:Fallback>
            <p:pic>
              <p:nvPicPr>
                <p:cNvPr id="53" name="Ink 52">
                  <a:extLst>
                    <a:ext uri="{FF2B5EF4-FFF2-40B4-BE49-F238E27FC236}">
                      <a16:creationId xmlns:a16="http://schemas.microsoft.com/office/drawing/2014/main" id="{407A1830-740D-6E75-8576-E112D0853A01}"/>
                    </a:ext>
                  </a:extLst>
                </p:cNvPr>
                <p:cNvPicPr/>
                <p:nvPr/>
              </p:nvPicPr>
              <p:blipFill>
                <a:blip r:embed="rId67"/>
                <a:stretch>
                  <a:fillRect/>
                </a:stretch>
              </p:blipFill>
              <p:spPr>
                <a:xfrm>
                  <a:off x="7715760" y="2896420"/>
                  <a:ext cx="1361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4" name="Ink 53">
                  <a:extLst>
                    <a:ext uri="{FF2B5EF4-FFF2-40B4-BE49-F238E27FC236}">
                      <a16:creationId xmlns:a16="http://schemas.microsoft.com/office/drawing/2014/main" id="{FF91BD67-1596-7B75-F393-BD1A07A521FD}"/>
                    </a:ext>
                  </a:extLst>
                </p14:cNvPr>
                <p14:cNvContentPartPr/>
                <p14:nvPr/>
              </p14:nvContentPartPr>
              <p14:xfrm>
                <a:off x="7622160" y="2367220"/>
                <a:ext cx="1727280" cy="695880"/>
              </p14:xfrm>
            </p:contentPart>
          </mc:Choice>
          <mc:Fallback>
            <p:pic>
              <p:nvPicPr>
                <p:cNvPr id="54" name="Ink 53">
                  <a:extLst>
                    <a:ext uri="{FF2B5EF4-FFF2-40B4-BE49-F238E27FC236}">
                      <a16:creationId xmlns:a16="http://schemas.microsoft.com/office/drawing/2014/main" id="{FF91BD67-1596-7B75-F393-BD1A07A521FD}"/>
                    </a:ext>
                  </a:extLst>
                </p:cNvPr>
                <p:cNvPicPr/>
                <p:nvPr/>
              </p:nvPicPr>
              <p:blipFill>
                <a:blip r:embed="rId69"/>
                <a:stretch>
                  <a:fillRect/>
                </a:stretch>
              </p:blipFill>
              <p:spPr>
                <a:xfrm>
                  <a:off x="7604520" y="2349220"/>
                  <a:ext cx="1762920" cy="731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6" name="Ink 55">
                  <a:extLst>
                    <a:ext uri="{FF2B5EF4-FFF2-40B4-BE49-F238E27FC236}">
                      <a16:creationId xmlns:a16="http://schemas.microsoft.com/office/drawing/2014/main" id="{F43C8D44-332F-5252-8864-399BF69E4CCB}"/>
                    </a:ext>
                  </a:extLst>
                </p14:cNvPr>
                <p14:cNvContentPartPr/>
                <p14:nvPr/>
              </p14:nvContentPartPr>
              <p14:xfrm>
                <a:off x="476520" y="1794460"/>
                <a:ext cx="1150200" cy="658440"/>
              </p14:xfrm>
            </p:contentPart>
          </mc:Choice>
          <mc:Fallback>
            <p:pic>
              <p:nvPicPr>
                <p:cNvPr id="56" name="Ink 55">
                  <a:extLst>
                    <a:ext uri="{FF2B5EF4-FFF2-40B4-BE49-F238E27FC236}">
                      <a16:creationId xmlns:a16="http://schemas.microsoft.com/office/drawing/2014/main" id="{F43C8D44-332F-5252-8864-399BF69E4CCB}"/>
                    </a:ext>
                  </a:extLst>
                </p:cNvPr>
                <p:cNvPicPr/>
                <p:nvPr/>
              </p:nvPicPr>
              <p:blipFill>
                <a:blip r:embed="rId71"/>
                <a:stretch>
                  <a:fillRect/>
                </a:stretch>
              </p:blipFill>
              <p:spPr>
                <a:xfrm>
                  <a:off x="458880" y="1776820"/>
                  <a:ext cx="1185840" cy="694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8" name="Ink 57">
                  <a:extLst>
                    <a:ext uri="{FF2B5EF4-FFF2-40B4-BE49-F238E27FC236}">
                      <a16:creationId xmlns:a16="http://schemas.microsoft.com/office/drawing/2014/main" id="{6278F873-BF50-5E24-0B2B-024364D3BC11}"/>
                    </a:ext>
                  </a:extLst>
                </p14:cNvPr>
                <p14:cNvContentPartPr/>
                <p14:nvPr/>
              </p14:nvContentPartPr>
              <p14:xfrm>
                <a:off x="6022680" y="2936380"/>
                <a:ext cx="1001160" cy="52560"/>
              </p14:xfrm>
            </p:contentPart>
          </mc:Choice>
          <mc:Fallback>
            <p:pic>
              <p:nvPicPr>
                <p:cNvPr id="58" name="Ink 57">
                  <a:extLst>
                    <a:ext uri="{FF2B5EF4-FFF2-40B4-BE49-F238E27FC236}">
                      <a16:creationId xmlns:a16="http://schemas.microsoft.com/office/drawing/2014/main" id="{6278F873-BF50-5E24-0B2B-024364D3BC11}"/>
                    </a:ext>
                  </a:extLst>
                </p:cNvPr>
                <p:cNvPicPr/>
                <p:nvPr/>
              </p:nvPicPr>
              <p:blipFill>
                <a:blip r:embed="rId73"/>
                <a:stretch>
                  <a:fillRect/>
                </a:stretch>
              </p:blipFill>
              <p:spPr>
                <a:xfrm>
                  <a:off x="6005040" y="2918740"/>
                  <a:ext cx="1036800" cy="88200"/>
                </a:xfrm>
                <a:prstGeom prst="rect">
                  <a:avLst/>
                </a:prstGeom>
              </p:spPr>
            </p:pic>
          </mc:Fallback>
        </mc:AlternateContent>
      </p:grpSp>
      <p:grpSp>
        <p:nvGrpSpPr>
          <p:cNvPr id="62" name="Group 61">
            <a:extLst>
              <a:ext uri="{FF2B5EF4-FFF2-40B4-BE49-F238E27FC236}">
                <a16:creationId xmlns:a16="http://schemas.microsoft.com/office/drawing/2014/main" id="{BF9E9A9D-7E95-8D04-1200-FD061CAA4289}"/>
              </a:ext>
            </a:extLst>
          </p:cNvPr>
          <p:cNvGrpSpPr/>
          <p:nvPr/>
        </p:nvGrpSpPr>
        <p:grpSpPr>
          <a:xfrm>
            <a:off x="286440" y="2906500"/>
            <a:ext cx="1710000" cy="129600"/>
            <a:chOff x="286440" y="2906500"/>
            <a:chExt cx="1710000" cy="129600"/>
          </a:xfrm>
        </p:grpSpPr>
        <mc:AlternateContent xmlns:mc="http://schemas.openxmlformats.org/markup-compatibility/2006">
          <mc:Choice xmlns:p14="http://schemas.microsoft.com/office/powerpoint/2010/main" Requires="p14">
            <p:contentPart p14:bwMode="auto" r:id="rId74">
              <p14:nvContentPartPr>
                <p14:cNvPr id="60" name="Ink 59">
                  <a:extLst>
                    <a:ext uri="{FF2B5EF4-FFF2-40B4-BE49-F238E27FC236}">
                      <a16:creationId xmlns:a16="http://schemas.microsoft.com/office/drawing/2014/main" id="{7FEB7522-CE57-107B-212D-4D891E368D8B}"/>
                    </a:ext>
                  </a:extLst>
                </p14:cNvPr>
                <p14:cNvContentPartPr/>
                <p14:nvPr/>
              </p14:nvContentPartPr>
              <p14:xfrm>
                <a:off x="1534920" y="2906500"/>
                <a:ext cx="461520" cy="38520"/>
              </p14:xfrm>
            </p:contentPart>
          </mc:Choice>
          <mc:Fallback>
            <p:pic>
              <p:nvPicPr>
                <p:cNvPr id="60" name="Ink 59">
                  <a:extLst>
                    <a:ext uri="{FF2B5EF4-FFF2-40B4-BE49-F238E27FC236}">
                      <a16:creationId xmlns:a16="http://schemas.microsoft.com/office/drawing/2014/main" id="{7FEB7522-CE57-107B-212D-4D891E368D8B}"/>
                    </a:ext>
                  </a:extLst>
                </p:cNvPr>
                <p:cNvPicPr/>
                <p:nvPr/>
              </p:nvPicPr>
              <p:blipFill>
                <a:blip r:embed="rId75"/>
                <a:stretch>
                  <a:fillRect/>
                </a:stretch>
              </p:blipFill>
              <p:spPr>
                <a:xfrm>
                  <a:off x="1517280" y="2888500"/>
                  <a:ext cx="4971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1" name="Ink 60">
                  <a:extLst>
                    <a:ext uri="{FF2B5EF4-FFF2-40B4-BE49-F238E27FC236}">
                      <a16:creationId xmlns:a16="http://schemas.microsoft.com/office/drawing/2014/main" id="{DA3E0877-1782-D398-15AC-2D39D286FD74}"/>
                    </a:ext>
                  </a:extLst>
                </p14:cNvPr>
                <p14:cNvContentPartPr/>
                <p14:nvPr/>
              </p14:nvContentPartPr>
              <p14:xfrm>
                <a:off x="286440" y="2970220"/>
                <a:ext cx="1120680" cy="65880"/>
              </p14:xfrm>
            </p:contentPart>
          </mc:Choice>
          <mc:Fallback>
            <p:pic>
              <p:nvPicPr>
                <p:cNvPr id="61" name="Ink 60">
                  <a:extLst>
                    <a:ext uri="{FF2B5EF4-FFF2-40B4-BE49-F238E27FC236}">
                      <a16:creationId xmlns:a16="http://schemas.microsoft.com/office/drawing/2014/main" id="{DA3E0877-1782-D398-15AC-2D39D286FD74}"/>
                    </a:ext>
                  </a:extLst>
                </p:cNvPr>
                <p:cNvPicPr/>
                <p:nvPr/>
              </p:nvPicPr>
              <p:blipFill>
                <a:blip r:embed="rId77"/>
                <a:stretch>
                  <a:fillRect/>
                </a:stretch>
              </p:blipFill>
              <p:spPr>
                <a:xfrm>
                  <a:off x="268440" y="2952220"/>
                  <a:ext cx="1156320" cy="101520"/>
                </a:xfrm>
                <a:prstGeom prst="rect">
                  <a:avLst/>
                </a:prstGeom>
              </p:spPr>
            </p:pic>
          </mc:Fallback>
        </mc:AlternateContent>
      </p:grpSp>
      <p:grpSp>
        <p:nvGrpSpPr>
          <p:cNvPr id="75" name="Group 74">
            <a:extLst>
              <a:ext uri="{FF2B5EF4-FFF2-40B4-BE49-F238E27FC236}">
                <a16:creationId xmlns:a16="http://schemas.microsoft.com/office/drawing/2014/main" id="{DF5ABA2C-EF3B-2A5C-4B83-985CF528EFE2}"/>
              </a:ext>
            </a:extLst>
          </p:cNvPr>
          <p:cNvGrpSpPr/>
          <p:nvPr/>
        </p:nvGrpSpPr>
        <p:grpSpPr>
          <a:xfrm>
            <a:off x="1138560" y="3461980"/>
            <a:ext cx="8125200" cy="167760"/>
            <a:chOff x="1138560" y="3461980"/>
            <a:chExt cx="8125200" cy="167760"/>
          </a:xfrm>
        </p:grpSpPr>
        <mc:AlternateContent xmlns:mc="http://schemas.openxmlformats.org/markup-compatibility/2006">
          <mc:Choice xmlns:p14="http://schemas.microsoft.com/office/powerpoint/2010/main" Requires="p14">
            <p:contentPart p14:bwMode="auto" r:id="rId78">
              <p14:nvContentPartPr>
                <p14:cNvPr id="63" name="Ink 62">
                  <a:extLst>
                    <a:ext uri="{FF2B5EF4-FFF2-40B4-BE49-F238E27FC236}">
                      <a16:creationId xmlns:a16="http://schemas.microsoft.com/office/drawing/2014/main" id="{76A9AF88-01C6-98EC-D59F-C154636C47D1}"/>
                    </a:ext>
                  </a:extLst>
                </p14:cNvPr>
                <p14:cNvContentPartPr/>
                <p14:nvPr/>
              </p14:nvContentPartPr>
              <p14:xfrm>
                <a:off x="8752200" y="3461980"/>
                <a:ext cx="511560" cy="27720"/>
              </p14:xfrm>
            </p:contentPart>
          </mc:Choice>
          <mc:Fallback>
            <p:pic>
              <p:nvPicPr>
                <p:cNvPr id="63" name="Ink 62">
                  <a:extLst>
                    <a:ext uri="{FF2B5EF4-FFF2-40B4-BE49-F238E27FC236}">
                      <a16:creationId xmlns:a16="http://schemas.microsoft.com/office/drawing/2014/main" id="{76A9AF88-01C6-98EC-D59F-C154636C47D1}"/>
                    </a:ext>
                  </a:extLst>
                </p:cNvPr>
                <p:cNvPicPr/>
                <p:nvPr/>
              </p:nvPicPr>
              <p:blipFill>
                <a:blip r:embed="rId79"/>
                <a:stretch>
                  <a:fillRect/>
                </a:stretch>
              </p:blipFill>
              <p:spPr>
                <a:xfrm>
                  <a:off x="8734560" y="3444340"/>
                  <a:ext cx="547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4" name="Ink 63">
                  <a:extLst>
                    <a:ext uri="{FF2B5EF4-FFF2-40B4-BE49-F238E27FC236}">
                      <a16:creationId xmlns:a16="http://schemas.microsoft.com/office/drawing/2014/main" id="{23C7B014-8FFE-9D19-7DFB-A4A14550E817}"/>
                    </a:ext>
                  </a:extLst>
                </p14:cNvPr>
                <p14:cNvContentPartPr/>
                <p14:nvPr/>
              </p14:nvContentPartPr>
              <p14:xfrm>
                <a:off x="7082880" y="3508060"/>
                <a:ext cx="1488600" cy="99720"/>
              </p14:xfrm>
            </p:contentPart>
          </mc:Choice>
          <mc:Fallback>
            <p:pic>
              <p:nvPicPr>
                <p:cNvPr id="64" name="Ink 63">
                  <a:extLst>
                    <a:ext uri="{FF2B5EF4-FFF2-40B4-BE49-F238E27FC236}">
                      <a16:creationId xmlns:a16="http://schemas.microsoft.com/office/drawing/2014/main" id="{23C7B014-8FFE-9D19-7DFB-A4A14550E817}"/>
                    </a:ext>
                  </a:extLst>
                </p:cNvPr>
                <p:cNvPicPr/>
                <p:nvPr/>
              </p:nvPicPr>
              <p:blipFill>
                <a:blip r:embed="rId81"/>
                <a:stretch>
                  <a:fillRect/>
                </a:stretch>
              </p:blipFill>
              <p:spPr>
                <a:xfrm>
                  <a:off x="7065240" y="3490420"/>
                  <a:ext cx="15242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6" name="Ink 65">
                  <a:extLst>
                    <a:ext uri="{FF2B5EF4-FFF2-40B4-BE49-F238E27FC236}">
                      <a16:creationId xmlns:a16="http://schemas.microsoft.com/office/drawing/2014/main" id="{02E82C73-502C-561F-7488-FDA226ECCDE8}"/>
                    </a:ext>
                  </a:extLst>
                </p14:cNvPr>
                <p14:cNvContentPartPr/>
                <p14:nvPr/>
              </p14:nvContentPartPr>
              <p14:xfrm>
                <a:off x="6154800" y="3528220"/>
                <a:ext cx="734760" cy="38520"/>
              </p14:xfrm>
            </p:contentPart>
          </mc:Choice>
          <mc:Fallback>
            <p:pic>
              <p:nvPicPr>
                <p:cNvPr id="66" name="Ink 65">
                  <a:extLst>
                    <a:ext uri="{FF2B5EF4-FFF2-40B4-BE49-F238E27FC236}">
                      <a16:creationId xmlns:a16="http://schemas.microsoft.com/office/drawing/2014/main" id="{02E82C73-502C-561F-7488-FDA226ECCDE8}"/>
                    </a:ext>
                  </a:extLst>
                </p:cNvPr>
                <p:cNvPicPr/>
                <p:nvPr/>
              </p:nvPicPr>
              <p:blipFill>
                <a:blip r:embed="rId83"/>
                <a:stretch>
                  <a:fillRect/>
                </a:stretch>
              </p:blipFill>
              <p:spPr>
                <a:xfrm>
                  <a:off x="6137160" y="3510220"/>
                  <a:ext cx="770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8" name="Ink 67">
                  <a:extLst>
                    <a:ext uri="{FF2B5EF4-FFF2-40B4-BE49-F238E27FC236}">
                      <a16:creationId xmlns:a16="http://schemas.microsoft.com/office/drawing/2014/main" id="{5CC19B08-ADD3-2E51-84F2-507563D7BD3D}"/>
                    </a:ext>
                  </a:extLst>
                </p14:cNvPr>
                <p14:cNvContentPartPr/>
                <p14:nvPr/>
              </p14:nvContentPartPr>
              <p14:xfrm>
                <a:off x="5069760" y="3576820"/>
                <a:ext cx="989280" cy="52920"/>
              </p14:xfrm>
            </p:contentPart>
          </mc:Choice>
          <mc:Fallback>
            <p:pic>
              <p:nvPicPr>
                <p:cNvPr id="68" name="Ink 67">
                  <a:extLst>
                    <a:ext uri="{FF2B5EF4-FFF2-40B4-BE49-F238E27FC236}">
                      <a16:creationId xmlns:a16="http://schemas.microsoft.com/office/drawing/2014/main" id="{5CC19B08-ADD3-2E51-84F2-507563D7BD3D}"/>
                    </a:ext>
                  </a:extLst>
                </p:cNvPr>
                <p:cNvPicPr/>
                <p:nvPr/>
              </p:nvPicPr>
              <p:blipFill>
                <a:blip r:embed="rId85"/>
                <a:stretch>
                  <a:fillRect/>
                </a:stretch>
              </p:blipFill>
              <p:spPr>
                <a:xfrm>
                  <a:off x="5052120" y="3559180"/>
                  <a:ext cx="10249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0" name="Ink 69">
                  <a:extLst>
                    <a:ext uri="{FF2B5EF4-FFF2-40B4-BE49-F238E27FC236}">
                      <a16:creationId xmlns:a16="http://schemas.microsoft.com/office/drawing/2014/main" id="{A429AFF6-2312-6AAC-B55B-EE690E3672C2}"/>
                    </a:ext>
                  </a:extLst>
                </p14:cNvPr>
                <p14:cNvContentPartPr/>
                <p14:nvPr/>
              </p14:nvContentPartPr>
              <p14:xfrm>
                <a:off x="3663600" y="3582940"/>
                <a:ext cx="1311120" cy="30960"/>
              </p14:xfrm>
            </p:contentPart>
          </mc:Choice>
          <mc:Fallback>
            <p:pic>
              <p:nvPicPr>
                <p:cNvPr id="70" name="Ink 69">
                  <a:extLst>
                    <a:ext uri="{FF2B5EF4-FFF2-40B4-BE49-F238E27FC236}">
                      <a16:creationId xmlns:a16="http://schemas.microsoft.com/office/drawing/2014/main" id="{A429AFF6-2312-6AAC-B55B-EE690E3672C2}"/>
                    </a:ext>
                  </a:extLst>
                </p:cNvPr>
                <p:cNvPicPr/>
                <p:nvPr/>
              </p:nvPicPr>
              <p:blipFill>
                <a:blip r:embed="rId87"/>
                <a:stretch>
                  <a:fillRect/>
                </a:stretch>
              </p:blipFill>
              <p:spPr>
                <a:xfrm>
                  <a:off x="3645960" y="3565300"/>
                  <a:ext cx="13467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2" name="Ink 71">
                  <a:extLst>
                    <a:ext uri="{FF2B5EF4-FFF2-40B4-BE49-F238E27FC236}">
                      <a16:creationId xmlns:a16="http://schemas.microsoft.com/office/drawing/2014/main" id="{7EC928AA-2B89-6B0B-4D8B-27AFA09B3CC7}"/>
                    </a:ext>
                  </a:extLst>
                </p14:cNvPr>
                <p14:cNvContentPartPr/>
                <p14:nvPr/>
              </p14:nvContentPartPr>
              <p14:xfrm>
                <a:off x="3101640" y="3527140"/>
                <a:ext cx="408240" cy="28080"/>
              </p14:xfrm>
            </p:contentPart>
          </mc:Choice>
          <mc:Fallback>
            <p:pic>
              <p:nvPicPr>
                <p:cNvPr id="72" name="Ink 71">
                  <a:extLst>
                    <a:ext uri="{FF2B5EF4-FFF2-40B4-BE49-F238E27FC236}">
                      <a16:creationId xmlns:a16="http://schemas.microsoft.com/office/drawing/2014/main" id="{7EC928AA-2B89-6B0B-4D8B-27AFA09B3CC7}"/>
                    </a:ext>
                  </a:extLst>
                </p:cNvPr>
                <p:cNvPicPr/>
                <p:nvPr/>
              </p:nvPicPr>
              <p:blipFill>
                <a:blip r:embed="rId89"/>
                <a:stretch>
                  <a:fillRect/>
                </a:stretch>
              </p:blipFill>
              <p:spPr>
                <a:xfrm>
                  <a:off x="3083640" y="3509140"/>
                  <a:ext cx="4438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4" name="Ink 73">
                  <a:extLst>
                    <a:ext uri="{FF2B5EF4-FFF2-40B4-BE49-F238E27FC236}">
                      <a16:creationId xmlns:a16="http://schemas.microsoft.com/office/drawing/2014/main" id="{7771395E-1F14-29CA-A8E0-014C7BBE0824}"/>
                    </a:ext>
                  </a:extLst>
                </p14:cNvPr>
                <p14:cNvContentPartPr/>
                <p14:nvPr/>
              </p14:nvContentPartPr>
              <p14:xfrm>
                <a:off x="1138560" y="3494740"/>
                <a:ext cx="1673640" cy="83160"/>
              </p14:xfrm>
            </p:contentPart>
          </mc:Choice>
          <mc:Fallback>
            <p:pic>
              <p:nvPicPr>
                <p:cNvPr id="74" name="Ink 73">
                  <a:extLst>
                    <a:ext uri="{FF2B5EF4-FFF2-40B4-BE49-F238E27FC236}">
                      <a16:creationId xmlns:a16="http://schemas.microsoft.com/office/drawing/2014/main" id="{7771395E-1F14-29CA-A8E0-014C7BBE0824}"/>
                    </a:ext>
                  </a:extLst>
                </p:cNvPr>
                <p:cNvPicPr/>
                <p:nvPr/>
              </p:nvPicPr>
              <p:blipFill>
                <a:blip r:embed="rId91"/>
                <a:stretch>
                  <a:fillRect/>
                </a:stretch>
              </p:blipFill>
              <p:spPr>
                <a:xfrm>
                  <a:off x="1120560" y="3476740"/>
                  <a:ext cx="1709280" cy="118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2">
            <p14:nvContentPartPr>
              <p14:cNvPr id="76" name="Ink 75">
                <a:extLst>
                  <a:ext uri="{FF2B5EF4-FFF2-40B4-BE49-F238E27FC236}">
                    <a16:creationId xmlns:a16="http://schemas.microsoft.com/office/drawing/2014/main" id="{3B3E8F1B-A27F-F781-9E2D-7E8DE535D6A6}"/>
                  </a:ext>
                </a:extLst>
              </p14:cNvPr>
              <p14:cNvContentPartPr/>
              <p14:nvPr/>
            </p14:nvContentPartPr>
            <p14:xfrm>
              <a:off x="6250560" y="4048780"/>
              <a:ext cx="2977200" cy="98640"/>
            </p14:xfrm>
          </p:contentPart>
        </mc:Choice>
        <mc:Fallback>
          <p:pic>
            <p:nvPicPr>
              <p:cNvPr id="76" name="Ink 75">
                <a:extLst>
                  <a:ext uri="{FF2B5EF4-FFF2-40B4-BE49-F238E27FC236}">
                    <a16:creationId xmlns:a16="http://schemas.microsoft.com/office/drawing/2014/main" id="{3B3E8F1B-A27F-F781-9E2D-7E8DE535D6A6}"/>
                  </a:ext>
                </a:extLst>
              </p:cNvPr>
              <p:cNvPicPr/>
              <p:nvPr/>
            </p:nvPicPr>
            <p:blipFill>
              <a:blip r:embed="rId93"/>
              <a:stretch>
                <a:fillRect/>
              </a:stretch>
            </p:blipFill>
            <p:spPr>
              <a:xfrm>
                <a:off x="6232560" y="4031140"/>
                <a:ext cx="30128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7" name="Ink 76">
                <a:extLst>
                  <a:ext uri="{FF2B5EF4-FFF2-40B4-BE49-F238E27FC236}">
                    <a16:creationId xmlns:a16="http://schemas.microsoft.com/office/drawing/2014/main" id="{E9E6FF5F-45A0-62D3-45E7-2B75F7F50C98}"/>
                  </a:ext>
                </a:extLst>
              </p14:cNvPr>
              <p14:cNvContentPartPr/>
              <p14:nvPr/>
            </p14:nvContentPartPr>
            <p14:xfrm>
              <a:off x="5269560" y="663700"/>
              <a:ext cx="3570840" cy="724320"/>
            </p14:xfrm>
          </p:contentPart>
        </mc:Choice>
        <mc:Fallback>
          <p:pic>
            <p:nvPicPr>
              <p:cNvPr id="77" name="Ink 76">
                <a:extLst>
                  <a:ext uri="{FF2B5EF4-FFF2-40B4-BE49-F238E27FC236}">
                    <a16:creationId xmlns:a16="http://schemas.microsoft.com/office/drawing/2014/main" id="{E9E6FF5F-45A0-62D3-45E7-2B75F7F50C98}"/>
                  </a:ext>
                </a:extLst>
              </p:cNvPr>
              <p:cNvPicPr/>
              <p:nvPr/>
            </p:nvPicPr>
            <p:blipFill>
              <a:blip r:embed="rId95"/>
              <a:stretch>
                <a:fillRect/>
              </a:stretch>
            </p:blipFill>
            <p:spPr>
              <a:xfrm>
                <a:off x="5251920" y="645700"/>
                <a:ext cx="3606480" cy="759960"/>
              </a:xfrm>
              <a:prstGeom prst="rect">
                <a:avLst/>
              </a:prstGeom>
            </p:spPr>
          </p:pic>
        </mc:Fallback>
      </mc:AlternateContent>
      <p:grpSp>
        <p:nvGrpSpPr>
          <p:cNvPr id="80" name="Group 79">
            <a:extLst>
              <a:ext uri="{FF2B5EF4-FFF2-40B4-BE49-F238E27FC236}">
                <a16:creationId xmlns:a16="http://schemas.microsoft.com/office/drawing/2014/main" id="{4E9DB777-E9EC-9CEF-5830-411340B1A726}"/>
              </a:ext>
            </a:extLst>
          </p:cNvPr>
          <p:cNvGrpSpPr/>
          <p:nvPr/>
        </p:nvGrpSpPr>
        <p:grpSpPr>
          <a:xfrm>
            <a:off x="6811800" y="715540"/>
            <a:ext cx="1363320" cy="717840"/>
            <a:chOff x="6811800" y="715540"/>
            <a:chExt cx="1363320" cy="717840"/>
          </a:xfrm>
        </p:grpSpPr>
        <mc:AlternateContent xmlns:mc="http://schemas.openxmlformats.org/markup-compatibility/2006">
          <mc:Choice xmlns:p14="http://schemas.microsoft.com/office/powerpoint/2010/main" Requires="p14">
            <p:contentPart p14:bwMode="auto" r:id="rId96">
              <p14:nvContentPartPr>
                <p14:cNvPr id="78" name="Ink 77">
                  <a:extLst>
                    <a:ext uri="{FF2B5EF4-FFF2-40B4-BE49-F238E27FC236}">
                      <a16:creationId xmlns:a16="http://schemas.microsoft.com/office/drawing/2014/main" id="{09159B18-A031-BE20-4945-C1F922604AE8}"/>
                    </a:ext>
                  </a:extLst>
                </p14:cNvPr>
                <p14:cNvContentPartPr/>
                <p14:nvPr/>
              </p14:nvContentPartPr>
              <p14:xfrm>
                <a:off x="7236600" y="1342660"/>
                <a:ext cx="216720" cy="20880"/>
              </p14:xfrm>
            </p:contentPart>
          </mc:Choice>
          <mc:Fallback>
            <p:pic>
              <p:nvPicPr>
                <p:cNvPr id="78" name="Ink 77">
                  <a:extLst>
                    <a:ext uri="{FF2B5EF4-FFF2-40B4-BE49-F238E27FC236}">
                      <a16:creationId xmlns:a16="http://schemas.microsoft.com/office/drawing/2014/main" id="{09159B18-A031-BE20-4945-C1F922604AE8}"/>
                    </a:ext>
                  </a:extLst>
                </p:cNvPr>
                <p:cNvPicPr/>
                <p:nvPr/>
              </p:nvPicPr>
              <p:blipFill>
                <a:blip r:embed="rId97"/>
                <a:stretch>
                  <a:fillRect/>
                </a:stretch>
              </p:blipFill>
              <p:spPr>
                <a:xfrm>
                  <a:off x="7218960" y="1325020"/>
                  <a:ext cx="2523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9" name="Ink 78">
                  <a:extLst>
                    <a:ext uri="{FF2B5EF4-FFF2-40B4-BE49-F238E27FC236}">
                      <a16:creationId xmlns:a16="http://schemas.microsoft.com/office/drawing/2014/main" id="{6C6A3B92-2370-FCE4-E0E8-A309BF76ECDE}"/>
                    </a:ext>
                  </a:extLst>
                </p14:cNvPr>
                <p14:cNvContentPartPr/>
                <p14:nvPr/>
              </p14:nvContentPartPr>
              <p14:xfrm>
                <a:off x="6811800" y="715540"/>
                <a:ext cx="1363320" cy="717840"/>
              </p14:xfrm>
            </p:contentPart>
          </mc:Choice>
          <mc:Fallback>
            <p:pic>
              <p:nvPicPr>
                <p:cNvPr id="79" name="Ink 78">
                  <a:extLst>
                    <a:ext uri="{FF2B5EF4-FFF2-40B4-BE49-F238E27FC236}">
                      <a16:creationId xmlns:a16="http://schemas.microsoft.com/office/drawing/2014/main" id="{6C6A3B92-2370-FCE4-E0E8-A309BF76ECDE}"/>
                    </a:ext>
                  </a:extLst>
                </p:cNvPr>
                <p:cNvPicPr/>
                <p:nvPr/>
              </p:nvPicPr>
              <p:blipFill>
                <a:blip r:embed="rId99"/>
                <a:stretch>
                  <a:fillRect/>
                </a:stretch>
              </p:blipFill>
              <p:spPr>
                <a:xfrm>
                  <a:off x="6794160" y="697540"/>
                  <a:ext cx="1398960" cy="753480"/>
                </a:xfrm>
                <a:prstGeom prst="rect">
                  <a:avLst/>
                </a:prstGeom>
              </p:spPr>
            </p:pic>
          </mc:Fallback>
        </mc:AlternateContent>
      </p:grpSp>
      <p:grpSp>
        <p:nvGrpSpPr>
          <p:cNvPr id="85" name="Group 84">
            <a:extLst>
              <a:ext uri="{FF2B5EF4-FFF2-40B4-BE49-F238E27FC236}">
                <a16:creationId xmlns:a16="http://schemas.microsoft.com/office/drawing/2014/main" id="{E3E12768-E08E-8803-21D5-EF41FCE336D3}"/>
              </a:ext>
            </a:extLst>
          </p:cNvPr>
          <p:cNvGrpSpPr/>
          <p:nvPr/>
        </p:nvGrpSpPr>
        <p:grpSpPr>
          <a:xfrm>
            <a:off x="2512680" y="779980"/>
            <a:ext cx="2406600" cy="1178640"/>
            <a:chOff x="2512680" y="779980"/>
            <a:chExt cx="2406600" cy="1178640"/>
          </a:xfrm>
        </p:grpSpPr>
        <mc:AlternateContent xmlns:mc="http://schemas.openxmlformats.org/markup-compatibility/2006">
          <mc:Choice xmlns:p14="http://schemas.microsoft.com/office/powerpoint/2010/main" Requires="p14">
            <p:contentPart p14:bwMode="auto" r:id="rId100">
              <p14:nvContentPartPr>
                <p14:cNvPr id="81" name="Ink 80">
                  <a:extLst>
                    <a:ext uri="{FF2B5EF4-FFF2-40B4-BE49-F238E27FC236}">
                      <a16:creationId xmlns:a16="http://schemas.microsoft.com/office/drawing/2014/main" id="{FC36F4EE-4894-1A9F-ADF7-C926714D61E8}"/>
                    </a:ext>
                  </a:extLst>
                </p14:cNvPr>
                <p14:cNvContentPartPr/>
                <p14:nvPr/>
              </p14:nvContentPartPr>
              <p14:xfrm>
                <a:off x="3171480" y="1330780"/>
                <a:ext cx="7560" cy="8280"/>
              </p14:xfrm>
            </p:contentPart>
          </mc:Choice>
          <mc:Fallback>
            <p:pic>
              <p:nvPicPr>
                <p:cNvPr id="81" name="Ink 80">
                  <a:extLst>
                    <a:ext uri="{FF2B5EF4-FFF2-40B4-BE49-F238E27FC236}">
                      <a16:creationId xmlns:a16="http://schemas.microsoft.com/office/drawing/2014/main" id="{FC36F4EE-4894-1A9F-ADF7-C926714D61E8}"/>
                    </a:ext>
                  </a:extLst>
                </p:cNvPr>
                <p:cNvPicPr/>
                <p:nvPr/>
              </p:nvPicPr>
              <p:blipFill>
                <a:blip r:embed="rId101"/>
                <a:stretch>
                  <a:fillRect/>
                </a:stretch>
              </p:blipFill>
              <p:spPr>
                <a:xfrm>
                  <a:off x="3153840" y="1312780"/>
                  <a:ext cx="432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2" name="Ink 81">
                  <a:extLst>
                    <a:ext uri="{FF2B5EF4-FFF2-40B4-BE49-F238E27FC236}">
                      <a16:creationId xmlns:a16="http://schemas.microsoft.com/office/drawing/2014/main" id="{7B405A00-C608-A218-8A5A-6A40E6A24085}"/>
                    </a:ext>
                  </a:extLst>
                </p14:cNvPr>
                <p14:cNvContentPartPr/>
                <p14:nvPr/>
              </p14:nvContentPartPr>
              <p14:xfrm>
                <a:off x="2512680" y="779980"/>
                <a:ext cx="808560" cy="684000"/>
              </p14:xfrm>
            </p:contentPart>
          </mc:Choice>
          <mc:Fallback>
            <p:pic>
              <p:nvPicPr>
                <p:cNvPr id="82" name="Ink 81">
                  <a:extLst>
                    <a:ext uri="{FF2B5EF4-FFF2-40B4-BE49-F238E27FC236}">
                      <a16:creationId xmlns:a16="http://schemas.microsoft.com/office/drawing/2014/main" id="{7B405A00-C608-A218-8A5A-6A40E6A24085}"/>
                    </a:ext>
                  </a:extLst>
                </p:cNvPr>
                <p:cNvPicPr/>
                <p:nvPr/>
              </p:nvPicPr>
              <p:blipFill>
                <a:blip r:embed="rId103"/>
                <a:stretch>
                  <a:fillRect/>
                </a:stretch>
              </p:blipFill>
              <p:spPr>
                <a:xfrm>
                  <a:off x="2494680" y="761980"/>
                  <a:ext cx="844200" cy="719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4" name="Ink 83">
                  <a:extLst>
                    <a:ext uri="{FF2B5EF4-FFF2-40B4-BE49-F238E27FC236}">
                      <a16:creationId xmlns:a16="http://schemas.microsoft.com/office/drawing/2014/main" id="{E9D61B1B-CCD0-4D13-2A8E-443EC5DD1704}"/>
                    </a:ext>
                  </a:extLst>
                </p14:cNvPr>
                <p14:cNvContentPartPr/>
                <p14:nvPr/>
              </p14:nvContentPartPr>
              <p14:xfrm>
                <a:off x="3084360" y="1345540"/>
                <a:ext cx="1834920" cy="613080"/>
              </p14:xfrm>
            </p:contentPart>
          </mc:Choice>
          <mc:Fallback>
            <p:pic>
              <p:nvPicPr>
                <p:cNvPr id="84" name="Ink 83">
                  <a:extLst>
                    <a:ext uri="{FF2B5EF4-FFF2-40B4-BE49-F238E27FC236}">
                      <a16:creationId xmlns:a16="http://schemas.microsoft.com/office/drawing/2014/main" id="{E9D61B1B-CCD0-4D13-2A8E-443EC5DD1704}"/>
                    </a:ext>
                  </a:extLst>
                </p:cNvPr>
                <p:cNvPicPr/>
                <p:nvPr/>
              </p:nvPicPr>
              <p:blipFill>
                <a:blip r:embed="rId105"/>
                <a:stretch>
                  <a:fillRect/>
                </a:stretch>
              </p:blipFill>
              <p:spPr>
                <a:xfrm>
                  <a:off x="3066720" y="1327540"/>
                  <a:ext cx="1870560" cy="648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6">
            <p14:nvContentPartPr>
              <p14:cNvPr id="86" name="Ink 85">
                <a:extLst>
                  <a:ext uri="{FF2B5EF4-FFF2-40B4-BE49-F238E27FC236}">
                    <a16:creationId xmlns:a16="http://schemas.microsoft.com/office/drawing/2014/main" id="{BD191F6A-D24B-EF8E-75F4-F317A5665B44}"/>
                  </a:ext>
                </a:extLst>
              </p14:cNvPr>
              <p14:cNvContentPartPr/>
              <p14:nvPr/>
            </p14:nvContentPartPr>
            <p14:xfrm>
              <a:off x="4944480" y="1838740"/>
              <a:ext cx="4401000" cy="638640"/>
            </p14:xfrm>
          </p:contentPart>
        </mc:Choice>
        <mc:Fallback>
          <p:pic>
            <p:nvPicPr>
              <p:cNvPr id="86" name="Ink 85">
                <a:extLst>
                  <a:ext uri="{FF2B5EF4-FFF2-40B4-BE49-F238E27FC236}">
                    <a16:creationId xmlns:a16="http://schemas.microsoft.com/office/drawing/2014/main" id="{BD191F6A-D24B-EF8E-75F4-F317A5665B44}"/>
                  </a:ext>
                </a:extLst>
              </p:cNvPr>
              <p:cNvPicPr/>
              <p:nvPr/>
            </p:nvPicPr>
            <p:blipFill>
              <a:blip r:embed="rId107"/>
              <a:stretch>
                <a:fillRect/>
              </a:stretch>
            </p:blipFill>
            <p:spPr>
              <a:xfrm>
                <a:off x="4926840" y="1821100"/>
                <a:ext cx="4436640" cy="674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7" name="Ink 86">
                <a:extLst>
                  <a:ext uri="{FF2B5EF4-FFF2-40B4-BE49-F238E27FC236}">
                    <a16:creationId xmlns:a16="http://schemas.microsoft.com/office/drawing/2014/main" id="{44B4D08F-3D35-2C9B-0232-D23BA50DE8C4}"/>
                  </a:ext>
                </a:extLst>
              </p14:cNvPr>
              <p14:cNvContentPartPr/>
              <p14:nvPr/>
            </p14:nvContentPartPr>
            <p14:xfrm>
              <a:off x="7377000" y="1817860"/>
              <a:ext cx="1166760" cy="596160"/>
            </p14:xfrm>
          </p:contentPart>
        </mc:Choice>
        <mc:Fallback>
          <p:pic>
            <p:nvPicPr>
              <p:cNvPr id="87" name="Ink 86">
                <a:extLst>
                  <a:ext uri="{FF2B5EF4-FFF2-40B4-BE49-F238E27FC236}">
                    <a16:creationId xmlns:a16="http://schemas.microsoft.com/office/drawing/2014/main" id="{44B4D08F-3D35-2C9B-0232-D23BA50DE8C4}"/>
                  </a:ext>
                </a:extLst>
              </p:cNvPr>
              <p:cNvPicPr/>
              <p:nvPr/>
            </p:nvPicPr>
            <p:blipFill>
              <a:blip r:embed="rId109"/>
              <a:stretch>
                <a:fillRect/>
              </a:stretch>
            </p:blipFill>
            <p:spPr>
              <a:xfrm>
                <a:off x="7359000" y="1799860"/>
                <a:ext cx="1202400" cy="6318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8" name="Ink 87">
                <a:extLst>
                  <a:ext uri="{FF2B5EF4-FFF2-40B4-BE49-F238E27FC236}">
                    <a16:creationId xmlns:a16="http://schemas.microsoft.com/office/drawing/2014/main" id="{7A8F4CA7-AC0A-C7D2-7850-B54B0341249D}"/>
                  </a:ext>
                </a:extLst>
              </p14:cNvPr>
              <p14:cNvContentPartPr/>
              <p14:nvPr/>
            </p14:nvContentPartPr>
            <p14:xfrm>
              <a:off x="5037000" y="1862500"/>
              <a:ext cx="716400" cy="579240"/>
            </p14:xfrm>
          </p:contentPart>
        </mc:Choice>
        <mc:Fallback>
          <p:pic>
            <p:nvPicPr>
              <p:cNvPr id="88" name="Ink 87">
                <a:extLst>
                  <a:ext uri="{FF2B5EF4-FFF2-40B4-BE49-F238E27FC236}">
                    <a16:creationId xmlns:a16="http://schemas.microsoft.com/office/drawing/2014/main" id="{7A8F4CA7-AC0A-C7D2-7850-B54B0341249D}"/>
                  </a:ext>
                </a:extLst>
              </p:cNvPr>
              <p:cNvPicPr/>
              <p:nvPr/>
            </p:nvPicPr>
            <p:blipFill>
              <a:blip r:embed="rId111"/>
              <a:stretch>
                <a:fillRect/>
              </a:stretch>
            </p:blipFill>
            <p:spPr>
              <a:xfrm>
                <a:off x="5019360" y="1844500"/>
                <a:ext cx="752040" cy="614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9" name="Ink 88">
                <a:extLst>
                  <a:ext uri="{FF2B5EF4-FFF2-40B4-BE49-F238E27FC236}">
                    <a16:creationId xmlns:a16="http://schemas.microsoft.com/office/drawing/2014/main" id="{248BFB35-A6DC-6EA5-6BCB-EFB3CE5DA018}"/>
                  </a:ext>
                </a:extLst>
              </p14:cNvPr>
              <p14:cNvContentPartPr/>
              <p14:nvPr/>
            </p14:nvContentPartPr>
            <p14:xfrm>
              <a:off x="213720" y="2392060"/>
              <a:ext cx="2002680" cy="676440"/>
            </p14:xfrm>
          </p:contentPart>
        </mc:Choice>
        <mc:Fallback>
          <p:pic>
            <p:nvPicPr>
              <p:cNvPr id="89" name="Ink 88">
                <a:extLst>
                  <a:ext uri="{FF2B5EF4-FFF2-40B4-BE49-F238E27FC236}">
                    <a16:creationId xmlns:a16="http://schemas.microsoft.com/office/drawing/2014/main" id="{248BFB35-A6DC-6EA5-6BCB-EFB3CE5DA018}"/>
                  </a:ext>
                </a:extLst>
              </p:cNvPr>
              <p:cNvPicPr/>
              <p:nvPr/>
            </p:nvPicPr>
            <p:blipFill>
              <a:blip r:embed="rId113"/>
              <a:stretch>
                <a:fillRect/>
              </a:stretch>
            </p:blipFill>
            <p:spPr>
              <a:xfrm>
                <a:off x="195720" y="2374060"/>
                <a:ext cx="2038320" cy="712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0" name="Ink 89">
                <a:extLst>
                  <a:ext uri="{FF2B5EF4-FFF2-40B4-BE49-F238E27FC236}">
                    <a16:creationId xmlns:a16="http://schemas.microsoft.com/office/drawing/2014/main" id="{73C6F330-BEDB-8ED7-D295-B813CD37EE9E}"/>
                  </a:ext>
                </a:extLst>
              </p14:cNvPr>
              <p14:cNvContentPartPr/>
              <p14:nvPr/>
            </p14:nvContentPartPr>
            <p14:xfrm>
              <a:off x="7820160" y="2931700"/>
              <a:ext cx="1494720" cy="587880"/>
            </p14:xfrm>
          </p:contentPart>
        </mc:Choice>
        <mc:Fallback>
          <p:pic>
            <p:nvPicPr>
              <p:cNvPr id="90" name="Ink 89">
                <a:extLst>
                  <a:ext uri="{FF2B5EF4-FFF2-40B4-BE49-F238E27FC236}">
                    <a16:creationId xmlns:a16="http://schemas.microsoft.com/office/drawing/2014/main" id="{73C6F330-BEDB-8ED7-D295-B813CD37EE9E}"/>
                  </a:ext>
                </a:extLst>
              </p:cNvPr>
              <p:cNvPicPr/>
              <p:nvPr/>
            </p:nvPicPr>
            <p:blipFill>
              <a:blip r:embed="rId115"/>
              <a:stretch>
                <a:fillRect/>
              </a:stretch>
            </p:blipFill>
            <p:spPr>
              <a:xfrm>
                <a:off x="7802160" y="2914060"/>
                <a:ext cx="1530360" cy="6235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1" name="Ink 90">
                <a:extLst>
                  <a:ext uri="{FF2B5EF4-FFF2-40B4-BE49-F238E27FC236}">
                    <a16:creationId xmlns:a16="http://schemas.microsoft.com/office/drawing/2014/main" id="{38F71C75-385A-7029-5FB4-D9DA1E99B93D}"/>
                  </a:ext>
                </a:extLst>
              </p14:cNvPr>
              <p14:cNvContentPartPr/>
              <p14:nvPr/>
            </p14:nvContentPartPr>
            <p14:xfrm>
              <a:off x="1407120" y="2376940"/>
              <a:ext cx="773640" cy="566640"/>
            </p14:xfrm>
          </p:contentPart>
        </mc:Choice>
        <mc:Fallback>
          <p:pic>
            <p:nvPicPr>
              <p:cNvPr id="91" name="Ink 90">
                <a:extLst>
                  <a:ext uri="{FF2B5EF4-FFF2-40B4-BE49-F238E27FC236}">
                    <a16:creationId xmlns:a16="http://schemas.microsoft.com/office/drawing/2014/main" id="{38F71C75-385A-7029-5FB4-D9DA1E99B93D}"/>
                  </a:ext>
                </a:extLst>
              </p:cNvPr>
              <p:cNvPicPr/>
              <p:nvPr/>
            </p:nvPicPr>
            <p:blipFill>
              <a:blip r:embed="rId117"/>
              <a:stretch>
                <a:fillRect/>
              </a:stretch>
            </p:blipFill>
            <p:spPr>
              <a:xfrm>
                <a:off x="1389480" y="2359300"/>
                <a:ext cx="809280" cy="602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2" name="Ink 91">
                <a:extLst>
                  <a:ext uri="{FF2B5EF4-FFF2-40B4-BE49-F238E27FC236}">
                    <a16:creationId xmlns:a16="http://schemas.microsoft.com/office/drawing/2014/main" id="{FB6FA0C3-2D88-CB37-BA25-749E7512D96A}"/>
                  </a:ext>
                </a:extLst>
              </p14:cNvPr>
              <p14:cNvContentPartPr/>
              <p14:nvPr/>
            </p14:nvContentPartPr>
            <p14:xfrm>
              <a:off x="927960" y="2901820"/>
              <a:ext cx="4066560" cy="883080"/>
            </p14:xfrm>
          </p:contentPart>
        </mc:Choice>
        <mc:Fallback>
          <p:pic>
            <p:nvPicPr>
              <p:cNvPr id="92" name="Ink 91">
                <a:extLst>
                  <a:ext uri="{FF2B5EF4-FFF2-40B4-BE49-F238E27FC236}">
                    <a16:creationId xmlns:a16="http://schemas.microsoft.com/office/drawing/2014/main" id="{FB6FA0C3-2D88-CB37-BA25-749E7512D96A}"/>
                  </a:ext>
                </a:extLst>
              </p:cNvPr>
              <p:cNvPicPr/>
              <p:nvPr/>
            </p:nvPicPr>
            <p:blipFill>
              <a:blip r:embed="rId119"/>
              <a:stretch>
                <a:fillRect/>
              </a:stretch>
            </p:blipFill>
            <p:spPr>
              <a:xfrm>
                <a:off x="909960" y="2883820"/>
                <a:ext cx="4102200" cy="918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18" name="Ink 117">
                <a:extLst>
                  <a:ext uri="{FF2B5EF4-FFF2-40B4-BE49-F238E27FC236}">
                    <a16:creationId xmlns:a16="http://schemas.microsoft.com/office/drawing/2014/main" id="{F62A3B6E-1B3B-A6C8-3928-A0F15BF92B31}"/>
                  </a:ext>
                </a:extLst>
              </p14:cNvPr>
              <p14:cNvContentPartPr/>
              <p14:nvPr/>
            </p14:nvContentPartPr>
            <p14:xfrm>
              <a:off x="2320440" y="4495900"/>
              <a:ext cx="1582560" cy="217800"/>
            </p14:xfrm>
          </p:contentPart>
        </mc:Choice>
        <mc:Fallback>
          <p:pic>
            <p:nvPicPr>
              <p:cNvPr id="118" name="Ink 117">
                <a:extLst>
                  <a:ext uri="{FF2B5EF4-FFF2-40B4-BE49-F238E27FC236}">
                    <a16:creationId xmlns:a16="http://schemas.microsoft.com/office/drawing/2014/main" id="{F62A3B6E-1B3B-A6C8-3928-A0F15BF92B31}"/>
                  </a:ext>
                </a:extLst>
              </p:cNvPr>
              <p:cNvPicPr/>
              <p:nvPr/>
            </p:nvPicPr>
            <p:blipFill>
              <a:blip r:embed="rId121"/>
              <a:stretch>
                <a:fillRect/>
              </a:stretch>
            </p:blipFill>
            <p:spPr>
              <a:xfrm>
                <a:off x="2302440" y="4477900"/>
                <a:ext cx="16182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29" name="Ink 128">
                <a:extLst>
                  <a:ext uri="{FF2B5EF4-FFF2-40B4-BE49-F238E27FC236}">
                    <a16:creationId xmlns:a16="http://schemas.microsoft.com/office/drawing/2014/main" id="{9544628C-3276-6072-091B-B0A3C7E7D1C5}"/>
                  </a:ext>
                </a:extLst>
              </p14:cNvPr>
              <p14:cNvContentPartPr/>
              <p14:nvPr/>
            </p14:nvContentPartPr>
            <p14:xfrm>
              <a:off x="4324200" y="5164780"/>
              <a:ext cx="1080" cy="2520"/>
            </p14:xfrm>
          </p:contentPart>
        </mc:Choice>
        <mc:Fallback>
          <p:pic>
            <p:nvPicPr>
              <p:cNvPr id="129" name="Ink 128">
                <a:extLst>
                  <a:ext uri="{FF2B5EF4-FFF2-40B4-BE49-F238E27FC236}">
                    <a16:creationId xmlns:a16="http://schemas.microsoft.com/office/drawing/2014/main" id="{9544628C-3276-6072-091B-B0A3C7E7D1C5}"/>
                  </a:ext>
                </a:extLst>
              </p:cNvPr>
              <p:cNvPicPr/>
              <p:nvPr/>
            </p:nvPicPr>
            <p:blipFill>
              <a:blip r:embed="rId123"/>
              <a:stretch>
                <a:fillRect/>
              </a:stretch>
            </p:blipFill>
            <p:spPr>
              <a:xfrm>
                <a:off x="4306200" y="5146780"/>
                <a:ext cx="36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30" name="Ink 129">
                <a:extLst>
                  <a:ext uri="{FF2B5EF4-FFF2-40B4-BE49-F238E27FC236}">
                    <a16:creationId xmlns:a16="http://schemas.microsoft.com/office/drawing/2014/main" id="{4C4C650F-E7F6-E115-27A3-14054CA9EA46}"/>
                  </a:ext>
                </a:extLst>
              </p14:cNvPr>
              <p14:cNvContentPartPr/>
              <p14:nvPr/>
            </p14:nvContentPartPr>
            <p14:xfrm>
              <a:off x="2879880" y="5134900"/>
              <a:ext cx="6506640" cy="714600"/>
            </p14:xfrm>
          </p:contentPart>
        </mc:Choice>
        <mc:Fallback>
          <p:pic>
            <p:nvPicPr>
              <p:cNvPr id="130" name="Ink 129">
                <a:extLst>
                  <a:ext uri="{FF2B5EF4-FFF2-40B4-BE49-F238E27FC236}">
                    <a16:creationId xmlns:a16="http://schemas.microsoft.com/office/drawing/2014/main" id="{4C4C650F-E7F6-E115-27A3-14054CA9EA46}"/>
                  </a:ext>
                </a:extLst>
              </p:cNvPr>
              <p:cNvPicPr/>
              <p:nvPr/>
            </p:nvPicPr>
            <p:blipFill>
              <a:blip r:embed="rId125"/>
              <a:stretch>
                <a:fillRect/>
              </a:stretch>
            </p:blipFill>
            <p:spPr>
              <a:xfrm>
                <a:off x="2861880" y="5116900"/>
                <a:ext cx="6542280" cy="7502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32" name="Ink 131">
                <a:extLst>
                  <a:ext uri="{FF2B5EF4-FFF2-40B4-BE49-F238E27FC236}">
                    <a16:creationId xmlns:a16="http://schemas.microsoft.com/office/drawing/2014/main" id="{E788E3D2-D12C-9400-336B-9D3E7EDC8C52}"/>
                  </a:ext>
                </a:extLst>
              </p14:cNvPr>
              <p14:cNvContentPartPr/>
              <p14:nvPr/>
            </p14:nvContentPartPr>
            <p14:xfrm>
              <a:off x="3499080" y="3521740"/>
              <a:ext cx="2370960" cy="653400"/>
            </p14:xfrm>
          </p:contentPart>
        </mc:Choice>
        <mc:Fallback>
          <p:pic>
            <p:nvPicPr>
              <p:cNvPr id="132" name="Ink 131">
                <a:extLst>
                  <a:ext uri="{FF2B5EF4-FFF2-40B4-BE49-F238E27FC236}">
                    <a16:creationId xmlns:a16="http://schemas.microsoft.com/office/drawing/2014/main" id="{E788E3D2-D12C-9400-336B-9D3E7EDC8C52}"/>
                  </a:ext>
                </a:extLst>
              </p:cNvPr>
              <p:cNvPicPr/>
              <p:nvPr/>
            </p:nvPicPr>
            <p:blipFill>
              <a:blip r:embed="rId127"/>
              <a:stretch>
                <a:fillRect/>
              </a:stretch>
            </p:blipFill>
            <p:spPr>
              <a:xfrm>
                <a:off x="3481080" y="3503740"/>
                <a:ext cx="2406600" cy="6890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4" name="Ink 133">
                <a:extLst>
                  <a:ext uri="{FF2B5EF4-FFF2-40B4-BE49-F238E27FC236}">
                    <a16:creationId xmlns:a16="http://schemas.microsoft.com/office/drawing/2014/main" id="{20AE0B54-E3CE-7384-0764-B18AAFC6D098}"/>
                  </a:ext>
                </a:extLst>
              </p14:cNvPr>
              <p14:cNvContentPartPr/>
              <p14:nvPr/>
            </p14:nvContentPartPr>
            <p14:xfrm>
              <a:off x="1856760" y="3521020"/>
              <a:ext cx="1681560" cy="542160"/>
            </p14:xfrm>
          </p:contentPart>
        </mc:Choice>
        <mc:Fallback>
          <p:pic>
            <p:nvPicPr>
              <p:cNvPr id="134" name="Ink 133">
                <a:extLst>
                  <a:ext uri="{FF2B5EF4-FFF2-40B4-BE49-F238E27FC236}">
                    <a16:creationId xmlns:a16="http://schemas.microsoft.com/office/drawing/2014/main" id="{20AE0B54-E3CE-7384-0764-B18AAFC6D098}"/>
                  </a:ext>
                </a:extLst>
              </p:cNvPr>
              <p:cNvPicPr/>
              <p:nvPr/>
            </p:nvPicPr>
            <p:blipFill>
              <a:blip r:embed="rId129"/>
              <a:stretch>
                <a:fillRect/>
              </a:stretch>
            </p:blipFill>
            <p:spPr>
              <a:xfrm>
                <a:off x="1838760" y="3503380"/>
                <a:ext cx="1717200" cy="577800"/>
              </a:xfrm>
              <a:prstGeom prst="rect">
                <a:avLst/>
              </a:prstGeom>
            </p:spPr>
          </p:pic>
        </mc:Fallback>
      </mc:AlternateContent>
      <p:grpSp>
        <p:nvGrpSpPr>
          <p:cNvPr id="137" name="Group 136">
            <a:extLst>
              <a:ext uri="{FF2B5EF4-FFF2-40B4-BE49-F238E27FC236}">
                <a16:creationId xmlns:a16="http://schemas.microsoft.com/office/drawing/2014/main" id="{E8646DC8-D034-E5D3-AF91-75B41176E586}"/>
              </a:ext>
            </a:extLst>
          </p:cNvPr>
          <p:cNvGrpSpPr/>
          <p:nvPr/>
        </p:nvGrpSpPr>
        <p:grpSpPr>
          <a:xfrm>
            <a:off x="940920" y="4015300"/>
            <a:ext cx="8362080" cy="670680"/>
            <a:chOff x="940920" y="4015300"/>
            <a:chExt cx="8362080" cy="670680"/>
          </a:xfrm>
        </p:grpSpPr>
        <mc:AlternateContent xmlns:mc="http://schemas.openxmlformats.org/markup-compatibility/2006">
          <mc:Choice xmlns:p14="http://schemas.microsoft.com/office/powerpoint/2010/main" Requires="p14">
            <p:contentPart p14:bwMode="auto" r:id="rId130">
              <p14:nvContentPartPr>
                <p14:cNvPr id="99" name="Ink 98">
                  <a:extLst>
                    <a:ext uri="{FF2B5EF4-FFF2-40B4-BE49-F238E27FC236}">
                      <a16:creationId xmlns:a16="http://schemas.microsoft.com/office/drawing/2014/main" id="{E67FABE8-8A08-9985-34F2-0F1E8A64BAD3}"/>
                    </a:ext>
                  </a:extLst>
                </p14:cNvPr>
                <p14:cNvContentPartPr/>
                <p14:nvPr/>
              </p14:nvContentPartPr>
              <p14:xfrm>
                <a:off x="8352960" y="4624780"/>
                <a:ext cx="950040" cy="61200"/>
              </p14:xfrm>
            </p:contentPart>
          </mc:Choice>
          <mc:Fallback>
            <p:pic>
              <p:nvPicPr>
                <p:cNvPr id="99" name="Ink 98">
                  <a:extLst>
                    <a:ext uri="{FF2B5EF4-FFF2-40B4-BE49-F238E27FC236}">
                      <a16:creationId xmlns:a16="http://schemas.microsoft.com/office/drawing/2014/main" id="{E67FABE8-8A08-9985-34F2-0F1E8A64BAD3}"/>
                    </a:ext>
                  </a:extLst>
                </p:cNvPr>
                <p:cNvPicPr/>
                <p:nvPr/>
              </p:nvPicPr>
              <p:blipFill>
                <a:blip r:embed="rId131"/>
                <a:stretch>
                  <a:fillRect/>
                </a:stretch>
              </p:blipFill>
              <p:spPr>
                <a:xfrm>
                  <a:off x="8335320" y="4606780"/>
                  <a:ext cx="9856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0" name="Ink 99">
                  <a:extLst>
                    <a:ext uri="{FF2B5EF4-FFF2-40B4-BE49-F238E27FC236}">
                      <a16:creationId xmlns:a16="http://schemas.microsoft.com/office/drawing/2014/main" id="{23356E09-7F29-58E4-BE57-D6A703CA16B3}"/>
                    </a:ext>
                  </a:extLst>
                </p14:cNvPr>
                <p14:cNvContentPartPr/>
                <p14:nvPr/>
              </p14:nvContentPartPr>
              <p14:xfrm>
                <a:off x="6972360" y="4542340"/>
                <a:ext cx="539280" cy="25920"/>
              </p14:xfrm>
            </p:contentPart>
          </mc:Choice>
          <mc:Fallback>
            <p:pic>
              <p:nvPicPr>
                <p:cNvPr id="100" name="Ink 99">
                  <a:extLst>
                    <a:ext uri="{FF2B5EF4-FFF2-40B4-BE49-F238E27FC236}">
                      <a16:creationId xmlns:a16="http://schemas.microsoft.com/office/drawing/2014/main" id="{23356E09-7F29-58E4-BE57-D6A703CA16B3}"/>
                    </a:ext>
                  </a:extLst>
                </p:cNvPr>
                <p:cNvPicPr/>
                <p:nvPr/>
              </p:nvPicPr>
              <p:blipFill>
                <a:blip r:embed="rId133"/>
                <a:stretch>
                  <a:fillRect/>
                </a:stretch>
              </p:blipFill>
              <p:spPr>
                <a:xfrm>
                  <a:off x="6954360" y="4524340"/>
                  <a:ext cx="5749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1" name="Ink 100">
                  <a:extLst>
                    <a:ext uri="{FF2B5EF4-FFF2-40B4-BE49-F238E27FC236}">
                      <a16:creationId xmlns:a16="http://schemas.microsoft.com/office/drawing/2014/main" id="{F7AE0345-336C-B59D-A8FA-EAE09CC356CB}"/>
                    </a:ext>
                  </a:extLst>
                </p14:cNvPr>
                <p14:cNvContentPartPr/>
                <p14:nvPr/>
              </p14:nvContentPartPr>
              <p14:xfrm>
                <a:off x="6589680" y="4517860"/>
                <a:ext cx="511200" cy="50040"/>
              </p14:xfrm>
            </p:contentPart>
          </mc:Choice>
          <mc:Fallback>
            <p:pic>
              <p:nvPicPr>
                <p:cNvPr id="101" name="Ink 100">
                  <a:extLst>
                    <a:ext uri="{FF2B5EF4-FFF2-40B4-BE49-F238E27FC236}">
                      <a16:creationId xmlns:a16="http://schemas.microsoft.com/office/drawing/2014/main" id="{F7AE0345-336C-B59D-A8FA-EAE09CC356CB}"/>
                    </a:ext>
                  </a:extLst>
                </p:cNvPr>
                <p:cNvPicPr/>
                <p:nvPr/>
              </p:nvPicPr>
              <p:blipFill>
                <a:blip r:embed="rId135"/>
                <a:stretch>
                  <a:fillRect/>
                </a:stretch>
              </p:blipFill>
              <p:spPr>
                <a:xfrm>
                  <a:off x="6571680" y="4499860"/>
                  <a:ext cx="5468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3" name="Ink 102">
                  <a:extLst>
                    <a:ext uri="{FF2B5EF4-FFF2-40B4-BE49-F238E27FC236}">
                      <a16:creationId xmlns:a16="http://schemas.microsoft.com/office/drawing/2014/main" id="{E2BF68C3-0CFE-2570-8A2A-722AFB56D7E1}"/>
                    </a:ext>
                  </a:extLst>
                </p14:cNvPr>
                <p14:cNvContentPartPr/>
                <p14:nvPr/>
              </p14:nvContentPartPr>
              <p14:xfrm>
                <a:off x="4515000" y="4528660"/>
                <a:ext cx="1983600" cy="104760"/>
              </p14:xfrm>
            </p:contentPart>
          </mc:Choice>
          <mc:Fallback>
            <p:pic>
              <p:nvPicPr>
                <p:cNvPr id="103" name="Ink 102">
                  <a:extLst>
                    <a:ext uri="{FF2B5EF4-FFF2-40B4-BE49-F238E27FC236}">
                      <a16:creationId xmlns:a16="http://schemas.microsoft.com/office/drawing/2014/main" id="{E2BF68C3-0CFE-2570-8A2A-722AFB56D7E1}"/>
                    </a:ext>
                  </a:extLst>
                </p:cNvPr>
                <p:cNvPicPr/>
                <p:nvPr/>
              </p:nvPicPr>
              <p:blipFill>
                <a:blip r:embed="rId137"/>
                <a:stretch>
                  <a:fillRect/>
                </a:stretch>
              </p:blipFill>
              <p:spPr>
                <a:xfrm>
                  <a:off x="4497360" y="4511020"/>
                  <a:ext cx="20192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4" name="Ink 103">
                  <a:extLst>
                    <a:ext uri="{FF2B5EF4-FFF2-40B4-BE49-F238E27FC236}">
                      <a16:creationId xmlns:a16="http://schemas.microsoft.com/office/drawing/2014/main" id="{1871169C-C2B8-5828-5F4B-9D35EB19ADDC}"/>
                    </a:ext>
                  </a:extLst>
                </p14:cNvPr>
                <p14:cNvContentPartPr/>
                <p14:nvPr/>
              </p14:nvContentPartPr>
              <p14:xfrm>
                <a:off x="3175440" y="4583020"/>
                <a:ext cx="1065240" cy="28080"/>
              </p14:xfrm>
            </p:contentPart>
          </mc:Choice>
          <mc:Fallback>
            <p:pic>
              <p:nvPicPr>
                <p:cNvPr id="104" name="Ink 103">
                  <a:extLst>
                    <a:ext uri="{FF2B5EF4-FFF2-40B4-BE49-F238E27FC236}">
                      <a16:creationId xmlns:a16="http://schemas.microsoft.com/office/drawing/2014/main" id="{1871169C-C2B8-5828-5F4B-9D35EB19ADDC}"/>
                    </a:ext>
                  </a:extLst>
                </p:cNvPr>
                <p:cNvPicPr/>
                <p:nvPr/>
              </p:nvPicPr>
              <p:blipFill>
                <a:blip r:embed="rId139"/>
                <a:stretch>
                  <a:fillRect/>
                </a:stretch>
              </p:blipFill>
              <p:spPr>
                <a:xfrm>
                  <a:off x="3157800" y="4565020"/>
                  <a:ext cx="11008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6" name="Ink 105">
                  <a:extLst>
                    <a:ext uri="{FF2B5EF4-FFF2-40B4-BE49-F238E27FC236}">
                      <a16:creationId xmlns:a16="http://schemas.microsoft.com/office/drawing/2014/main" id="{290EDEBD-33E4-0688-D3A4-98D2A96064D4}"/>
                    </a:ext>
                  </a:extLst>
                </p14:cNvPr>
                <p14:cNvContentPartPr/>
                <p14:nvPr/>
              </p14:nvContentPartPr>
              <p14:xfrm>
                <a:off x="2137200" y="4577980"/>
                <a:ext cx="866520" cy="38160"/>
              </p14:xfrm>
            </p:contentPart>
          </mc:Choice>
          <mc:Fallback>
            <p:pic>
              <p:nvPicPr>
                <p:cNvPr id="106" name="Ink 105">
                  <a:extLst>
                    <a:ext uri="{FF2B5EF4-FFF2-40B4-BE49-F238E27FC236}">
                      <a16:creationId xmlns:a16="http://schemas.microsoft.com/office/drawing/2014/main" id="{290EDEBD-33E4-0688-D3A4-98D2A96064D4}"/>
                    </a:ext>
                  </a:extLst>
                </p:cNvPr>
                <p:cNvPicPr/>
                <p:nvPr/>
              </p:nvPicPr>
              <p:blipFill>
                <a:blip r:embed="rId141"/>
                <a:stretch>
                  <a:fillRect/>
                </a:stretch>
              </p:blipFill>
              <p:spPr>
                <a:xfrm>
                  <a:off x="2119560" y="4560340"/>
                  <a:ext cx="902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8" name="Ink 107">
                  <a:extLst>
                    <a:ext uri="{FF2B5EF4-FFF2-40B4-BE49-F238E27FC236}">
                      <a16:creationId xmlns:a16="http://schemas.microsoft.com/office/drawing/2014/main" id="{16042334-68F9-E0AE-6762-78AFA96E5622}"/>
                    </a:ext>
                  </a:extLst>
                </p14:cNvPr>
                <p14:cNvContentPartPr/>
                <p14:nvPr/>
              </p14:nvContentPartPr>
              <p14:xfrm>
                <a:off x="1198320" y="4595260"/>
                <a:ext cx="734040" cy="55800"/>
              </p14:xfrm>
            </p:contentPart>
          </mc:Choice>
          <mc:Fallback>
            <p:pic>
              <p:nvPicPr>
                <p:cNvPr id="108" name="Ink 107">
                  <a:extLst>
                    <a:ext uri="{FF2B5EF4-FFF2-40B4-BE49-F238E27FC236}">
                      <a16:creationId xmlns:a16="http://schemas.microsoft.com/office/drawing/2014/main" id="{16042334-68F9-E0AE-6762-78AFA96E5622}"/>
                    </a:ext>
                  </a:extLst>
                </p:cNvPr>
                <p:cNvPicPr/>
                <p:nvPr/>
              </p:nvPicPr>
              <p:blipFill>
                <a:blip r:embed="rId143"/>
                <a:stretch>
                  <a:fillRect/>
                </a:stretch>
              </p:blipFill>
              <p:spPr>
                <a:xfrm>
                  <a:off x="1180680" y="4577260"/>
                  <a:ext cx="7696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3" name="Ink 92">
                  <a:extLst>
                    <a:ext uri="{FF2B5EF4-FFF2-40B4-BE49-F238E27FC236}">
                      <a16:creationId xmlns:a16="http://schemas.microsoft.com/office/drawing/2014/main" id="{67DDD71B-4125-71B3-9304-B61C45DC8D34}"/>
                    </a:ext>
                  </a:extLst>
                </p14:cNvPr>
                <p14:cNvContentPartPr/>
                <p14:nvPr/>
              </p14:nvContentPartPr>
              <p14:xfrm>
                <a:off x="3489360" y="4015300"/>
                <a:ext cx="2275920" cy="105480"/>
              </p14:xfrm>
            </p:contentPart>
          </mc:Choice>
          <mc:Fallback>
            <p:pic>
              <p:nvPicPr>
                <p:cNvPr id="93" name="Ink 92">
                  <a:extLst>
                    <a:ext uri="{FF2B5EF4-FFF2-40B4-BE49-F238E27FC236}">
                      <a16:creationId xmlns:a16="http://schemas.microsoft.com/office/drawing/2014/main" id="{67DDD71B-4125-71B3-9304-B61C45DC8D34}"/>
                    </a:ext>
                  </a:extLst>
                </p:cNvPr>
                <p:cNvPicPr/>
                <p:nvPr/>
              </p:nvPicPr>
              <p:blipFill>
                <a:blip r:embed="rId145"/>
                <a:stretch>
                  <a:fillRect/>
                </a:stretch>
              </p:blipFill>
              <p:spPr>
                <a:xfrm>
                  <a:off x="3471720" y="3997660"/>
                  <a:ext cx="23115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4" name="Ink 93">
                  <a:extLst>
                    <a:ext uri="{FF2B5EF4-FFF2-40B4-BE49-F238E27FC236}">
                      <a16:creationId xmlns:a16="http://schemas.microsoft.com/office/drawing/2014/main" id="{EB24446B-3F7F-C9F1-E1D4-8F9FA7CD7DB5}"/>
                    </a:ext>
                  </a:extLst>
                </p14:cNvPr>
                <p14:cNvContentPartPr/>
                <p14:nvPr/>
              </p14:nvContentPartPr>
              <p14:xfrm>
                <a:off x="2690160" y="4058860"/>
                <a:ext cx="824400" cy="63720"/>
              </p14:xfrm>
            </p:contentPart>
          </mc:Choice>
          <mc:Fallback>
            <p:pic>
              <p:nvPicPr>
                <p:cNvPr id="94" name="Ink 93">
                  <a:extLst>
                    <a:ext uri="{FF2B5EF4-FFF2-40B4-BE49-F238E27FC236}">
                      <a16:creationId xmlns:a16="http://schemas.microsoft.com/office/drawing/2014/main" id="{EB24446B-3F7F-C9F1-E1D4-8F9FA7CD7DB5}"/>
                    </a:ext>
                  </a:extLst>
                </p:cNvPr>
                <p:cNvPicPr/>
                <p:nvPr/>
              </p:nvPicPr>
              <p:blipFill>
                <a:blip r:embed="rId147"/>
                <a:stretch>
                  <a:fillRect/>
                </a:stretch>
              </p:blipFill>
              <p:spPr>
                <a:xfrm>
                  <a:off x="2672160" y="4041220"/>
                  <a:ext cx="8600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6" name="Ink 95">
                  <a:extLst>
                    <a:ext uri="{FF2B5EF4-FFF2-40B4-BE49-F238E27FC236}">
                      <a16:creationId xmlns:a16="http://schemas.microsoft.com/office/drawing/2014/main" id="{B7C9CC12-575B-3DE8-2CCB-2150FC809549}"/>
                    </a:ext>
                  </a:extLst>
                </p14:cNvPr>
                <p14:cNvContentPartPr/>
                <p14:nvPr/>
              </p14:nvContentPartPr>
              <p14:xfrm>
                <a:off x="1940280" y="4034380"/>
                <a:ext cx="529560" cy="61200"/>
              </p14:xfrm>
            </p:contentPart>
          </mc:Choice>
          <mc:Fallback>
            <p:pic>
              <p:nvPicPr>
                <p:cNvPr id="96" name="Ink 95">
                  <a:extLst>
                    <a:ext uri="{FF2B5EF4-FFF2-40B4-BE49-F238E27FC236}">
                      <a16:creationId xmlns:a16="http://schemas.microsoft.com/office/drawing/2014/main" id="{B7C9CC12-575B-3DE8-2CCB-2150FC809549}"/>
                    </a:ext>
                  </a:extLst>
                </p:cNvPr>
                <p:cNvPicPr/>
                <p:nvPr/>
              </p:nvPicPr>
              <p:blipFill>
                <a:blip r:embed="rId149"/>
                <a:stretch>
                  <a:fillRect/>
                </a:stretch>
              </p:blipFill>
              <p:spPr>
                <a:xfrm>
                  <a:off x="1922640" y="4016380"/>
                  <a:ext cx="5652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7" name="Ink 96">
                  <a:extLst>
                    <a:ext uri="{FF2B5EF4-FFF2-40B4-BE49-F238E27FC236}">
                      <a16:creationId xmlns:a16="http://schemas.microsoft.com/office/drawing/2014/main" id="{3F12EE77-74A6-7132-B9B1-CA56769EFF53}"/>
                    </a:ext>
                  </a:extLst>
                </p14:cNvPr>
                <p14:cNvContentPartPr/>
                <p14:nvPr/>
              </p14:nvContentPartPr>
              <p14:xfrm>
                <a:off x="940920" y="4058500"/>
                <a:ext cx="887760" cy="56880"/>
              </p14:xfrm>
            </p:contentPart>
          </mc:Choice>
          <mc:Fallback>
            <p:pic>
              <p:nvPicPr>
                <p:cNvPr id="97" name="Ink 96">
                  <a:extLst>
                    <a:ext uri="{FF2B5EF4-FFF2-40B4-BE49-F238E27FC236}">
                      <a16:creationId xmlns:a16="http://schemas.microsoft.com/office/drawing/2014/main" id="{3F12EE77-74A6-7132-B9B1-CA56769EFF53}"/>
                    </a:ext>
                  </a:extLst>
                </p:cNvPr>
                <p:cNvPicPr/>
                <p:nvPr/>
              </p:nvPicPr>
              <p:blipFill>
                <a:blip r:embed="rId151"/>
                <a:stretch>
                  <a:fillRect/>
                </a:stretch>
              </p:blipFill>
              <p:spPr>
                <a:xfrm>
                  <a:off x="922920" y="4040500"/>
                  <a:ext cx="9234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6" name="Ink 135">
                  <a:extLst>
                    <a:ext uri="{FF2B5EF4-FFF2-40B4-BE49-F238E27FC236}">
                      <a16:creationId xmlns:a16="http://schemas.microsoft.com/office/drawing/2014/main" id="{331E9CF4-6E18-C19C-A659-B51805412EB8}"/>
                    </a:ext>
                  </a:extLst>
                </p14:cNvPr>
                <p14:cNvContentPartPr/>
                <p14:nvPr/>
              </p14:nvContentPartPr>
              <p14:xfrm>
                <a:off x="4188840" y="4061380"/>
                <a:ext cx="3502440" cy="600120"/>
              </p14:xfrm>
            </p:contentPart>
          </mc:Choice>
          <mc:Fallback>
            <p:pic>
              <p:nvPicPr>
                <p:cNvPr id="136" name="Ink 135">
                  <a:extLst>
                    <a:ext uri="{FF2B5EF4-FFF2-40B4-BE49-F238E27FC236}">
                      <a16:creationId xmlns:a16="http://schemas.microsoft.com/office/drawing/2014/main" id="{331E9CF4-6E18-C19C-A659-B51805412EB8}"/>
                    </a:ext>
                  </a:extLst>
                </p:cNvPr>
                <p:cNvPicPr/>
                <p:nvPr/>
              </p:nvPicPr>
              <p:blipFill>
                <a:blip r:embed="rId153"/>
                <a:stretch>
                  <a:fillRect/>
                </a:stretch>
              </p:blipFill>
              <p:spPr>
                <a:xfrm>
                  <a:off x="4171200" y="4043380"/>
                  <a:ext cx="3538080" cy="635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4">
            <p14:nvContentPartPr>
              <p14:cNvPr id="138" name="Ink 137">
                <a:extLst>
                  <a:ext uri="{FF2B5EF4-FFF2-40B4-BE49-F238E27FC236}">
                    <a16:creationId xmlns:a16="http://schemas.microsoft.com/office/drawing/2014/main" id="{F23E3B99-7553-ED99-3C3F-7AEDDAF62503}"/>
                  </a:ext>
                </a:extLst>
              </p14:cNvPr>
              <p14:cNvContentPartPr/>
              <p14:nvPr/>
            </p14:nvContentPartPr>
            <p14:xfrm>
              <a:off x="8327040" y="5074780"/>
              <a:ext cx="1018440" cy="675360"/>
            </p14:xfrm>
          </p:contentPart>
        </mc:Choice>
        <mc:Fallback>
          <p:pic>
            <p:nvPicPr>
              <p:cNvPr id="138" name="Ink 137">
                <a:extLst>
                  <a:ext uri="{FF2B5EF4-FFF2-40B4-BE49-F238E27FC236}">
                    <a16:creationId xmlns:a16="http://schemas.microsoft.com/office/drawing/2014/main" id="{F23E3B99-7553-ED99-3C3F-7AEDDAF62503}"/>
                  </a:ext>
                </a:extLst>
              </p:cNvPr>
              <p:cNvPicPr/>
              <p:nvPr/>
            </p:nvPicPr>
            <p:blipFill>
              <a:blip r:embed="rId155"/>
              <a:stretch>
                <a:fillRect/>
              </a:stretch>
            </p:blipFill>
            <p:spPr>
              <a:xfrm>
                <a:off x="8309040" y="5056780"/>
                <a:ext cx="1054080" cy="711000"/>
              </a:xfrm>
              <a:prstGeom prst="rect">
                <a:avLst/>
              </a:prstGeom>
            </p:spPr>
          </p:pic>
        </mc:Fallback>
      </mc:AlternateContent>
      <p:grpSp>
        <p:nvGrpSpPr>
          <p:cNvPr id="141" name="Group 140">
            <a:extLst>
              <a:ext uri="{FF2B5EF4-FFF2-40B4-BE49-F238E27FC236}">
                <a16:creationId xmlns:a16="http://schemas.microsoft.com/office/drawing/2014/main" id="{90412672-D1D4-2214-2B9D-3ADCFF4DAD6F}"/>
              </a:ext>
            </a:extLst>
          </p:cNvPr>
          <p:cNvGrpSpPr/>
          <p:nvPr/>
        </p:nvGrpSpPr>
        <p:grpSpPr>
          <a:xfrm>
            <a:off x="1890240" y="5078380"/>
            <a:ext cx="7416720" cy="785160"/>
            <a:chOff x="1890240" y="5078380"/>
            <a:chExt cx="7416720" cy="785160"/>
          </a:xfrm>
        </p:grpSpPr>
        <mc:AlternateContent xmlns:mc="http://schemas.openxmlformats.org/markup-compatibility/2006">
          <mc:Choice xmlns:p14="http://schemas.microsoft.com/office/powerpoint/2010/main" Requires="p14">
            <p:contentPart p14:bwMode="auto" r:id="rId156">
              <p14:nvContentPartPr>
                <p14:cNvPr id="113" name="Ink 112">
                  <a:extLst>
                    <a:ext uri="{FF2B5EF4-FFF2-40B4-BE49-F238E27FC236}">
                      <a16:creationId xmlns:a16="http://schemas.microsoft.com/office/drawing/2014/main" id="{9B46A102-F37B-3239-87BF-E61C665EB1BF}"/>
                    </a:ext>
                  </a:extLst>
                </p14:cNvPr>
                <p14:cNvContentPartPr/>
                <p14:nvPr/>
              </p14:nvContentPartPr>
              <p14:xfrm>
                <a:off x="4655400" y="5119780"/>
                <a:ext cx="2734200" cy="94680"/>
              </p14:xfrm>
            </p:contentPart>
          </mc:Choice>
          <mc:Fallback>
            <p:pic>
              <p:nvPicPr>
                <p:cNvPr id="113" name="Ink 112">
                  <a:extLst>
                    <a:ext uri="{FF2B5EF4-FFF2-40B4-BE49-F238E27FC236}">
                      <a16:creationId xmlns:a16="http://schemas.microsoft.com/office/drawing/2014/main" id="{9B46A102-F37B-3239-87BF-E61C665EB1BF}"/>
                    </a:ext>
                  </a:extLst>
                </p:cNvPr>
                <p:cNvPicPr/>
                <p:nvPr/>
              </p:nvPicPr>
              <p:blipFill>
                <a:blip r:embed="rId157"/>
                <a:stretch>
                  <a:fillRect/>
                </a:stretch>
              </p:blipFill>
              <p:spPr>
                <a:xfrm>
                  <a:off x="4637400" y="5102140"/>
                  <a:ext cx="27698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4" name="Ink 113">
                  <a:extLst>
                    <a:ext uri="{FF2B5EF4-FFF2-40B4-BE49-F238E27FC236}">
                      <a16:creationId xmlns:a16="http://schemas.microsoft.com/office/drawing/2014/main" id="{1D909134-FAD9-6563-BB70-1D4108FD569D}"/>
                    </a:ext>
                  </a:extLst>
                </p14:cNvPr>
                <p14:cNvContentPartPr/>
                <p14:nvPr/>
              </p14:nvContentPartPr>
              <p14:xfrm>
                <a:off x="2971320" y="5151820"/>
                <a:ext cx="1359720" cy="56160"/>
              </p14:xfrm>
            </p:contentPart>
          </mc:Choice>
          <mc:Fallback>
            <p:pic>
              <p:nvPicPr>
                <p:cNvPr id="114" name="Ink 113">
                  <a:extLst>
                    <a:ext uri="{FF2B5EF4-FFF2-40B4-BE49-F238E27FC236}">
                      <a16:creationId xmlns:a16="http://schemas.microsoft.com/office/drawing/2014/main" id="{1D909134-FAD9-6563-BB70-1D4108FD569D}"/>
                    </a:ext>
                  </a:extLst>
                </p:cNvPr>
                <p:cNvPicPr/>
                <p:nvPr/>
              </p:nvPicPr>
              <p:blipFill>
                <a:blip r:embed="rId159"/>
                <a:stretch>
                  <a:fillRect/>
                </a:stretch>
              </p:blipFill>
              <p:spPr>
                <a:xfrm>
                  <a:off x="2953320" y="5133820"/>
                  <a:ext cx="13953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6" name="Ink 115">
                  <a:extLst>
                    <a:ext uri="{FF2B5EF4-FFF2-40B4-BE49-F238E27FC236}">
                      <a16:creationId xmlns:a16="http://schemas.microsoft.com/office/drawing/2014/main" id="{44E6529D-04E7-D0AE-53D5-85C9693DADCB}"/>
                    </a:ext>
                  </a:extLst>
                </p14:cNvPr>
                <p14:cNvContentPartPr/>
                <p14:nvPr/>
              </p14:nvContentPartPr>
              <p14:xfrm>
                <a:off x="1890240" y="5212300"/>
                <a:ext cx="797040" cy="49680"/>
              </p14:xfrm>
            </p:contentPart>
          </mc:Choice>
          <mc:Fallback>
            <p:pic>
              <p:nvPicPr>
                <p:cNvPr id="116" name="Ink 115">
                  <a:extLst>
                    <a:ext uri="{FF2B5EF4-FFF2-40B4-BE49-F238E27FC236}">
                      <a16:creationId xmlns:a16="http://schemas.microsoft.com/office/drawing/2014/main" id="{44E6529D-04E7-D0AE-53D5-85C9693DADCB}"/>
                    </a:ext>
                  </a:extLst>
                </p:cNvPr>
                <p:cNvPicPr/>
                <p:nvPr/>
              </p:nvPicPr>
              <p:blipFill>
                <a:blip r:embed="rId161"/>
                <a:stretch>
                  <a:fillRect/>
                </a:stretch>
              </p:blipFill>
              <p:spPr>
                <a:xfrm>
                  <a:off x="1872240" y="5194300"/>
                  <a:ext cx="832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2" name="Ink 121">
                  <a:extLst>
                    <a:ext uri="{FF2B5EF4-FFF2-40B4-BE49-F238E27FC236}">
                      <a16:creationId xmlns:a16="http://schemas.microsoft.com/office/drawing/2014/main" id="{5FFC01FA-7B48-B0B5-04BB-47AD39E80377}"/>
                    </a:ext>
                  </a:extLst>
                </p14:cNvPr>
                <p14:cNvContentPartPr/>
                <p14:nvPr/>
              </p14:nvContentPartPr>
              <p14:xfrm>
                <a:off x="5101440" y="5668060"/>
                <a:ext cx="1062720" cy="97920"/>
              </p14:xfrm>
            </p:contentPart>
          </mc:Choice>
          <mc:Fallback>
            <p:pic>
              <p:nvPicPr>
                <p:cNvPr id="122" name="Ink 121">
                  <a:extLst>
                    <a:ext uri="{FF2B5EF4-FFF2-40B4-BE49-F238E27FC236}">
                      <a16:creationId xmlns:a16="http://schemas.microsoft.com/office/drawing/2014/main" id="{5FFC01FA-7B48-B0B5-04BB-47AD39E80377}"/>
                    </a:ext>
                  </a:extLst>
                </p:cNvPr>
                <p:cNvPicPr/>
                <p:nvPr/>
              </p:nvPicPr>
              <p:blipFill>
                <a:blip r:embed="rId163"/>
                <a:stretch>
                  <a:fillRect/>
                </a:stretch>
              </p:blipFill>
              <p:spPr>
                <a:xfrm>
                  <a:off x="5083440" y="5650420"/>
                  <a:ext cx="10983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3" name="Ink 122">
                  <a:extLst>
                    <a:ext uri="{FF2B5EF4-FFF2-40B4-BE49-F238E27FC236}">
                      <a16:creationId xmlns:a16="http://schemas.microsoft.com/office/drawing/2014/main" id="{7099D1AC-D85F-51B8-9DEF-BB15954E4585}"/>
                    </a:ext>
                  </a:extLst>
                </p14:cNvPr>
                <p14:cNvContentPartPr/>
                <p14:nvPr/>
              </p14:nvContentPartPr>
              <p14:xfrm>
                <a:off x="4889040" y="5849860"/>
                <a:ext cx="16560" cy="13680"/>
              </p14:xfrm>
            </p:contentPart>
          </mc:Choice>
          <mc:Fallback>
            <p:pic>
              <p:nvPicPr>
                <p:cNvPr id="123" name="Ink 122">
                  <a:extLst>
                    <a:ext uri="{FF2B5EF4-FFF2-40B4-BE49-F238E27FC236}">
                      <a16:creationId xmlns:a16="http://schemas.microsoft.com/office/drawing/2014/main" id="{7099D1AC-D85F-51B8-9DEF-BB15954E4585}"/>
                    </a:ext>
                  </a:extLst>
                </p:cNvPr>
                <p:cNvPicPr/>
                <p:nvPr/>
              </p:nvPicPr>
              <p:blipFill>
                <a:blip r:embed="rId165"/>
                <a:stretch>
                  <a:fillRect/>
                </a:stretch>
              </p:blipFill>
              <p:spPr>
                <a:xfrm>
                  <a:off x="4871040" y="5831860"/>
                  <a:ext cx="522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5" name="Ink 124">
                  <a:extLst>
                    <a:ext uri="{FF2B5EF4-FFF2-40B4-BE49-F238E27FC236}">
                      <a16:creationId xmlns:a16="http://schemas.microsoft.com/office/drawing/2014/main" id="{E2640DC2-FA74-CFE5-788A-E9645B3090C4}"/>
                    </a:ext>
                  </a:extLst>
                </p14:cNvPr>
                <p14:cNvContentPartPr/>
                <p14:nvPr/>
              </p14:nvContentPartPr>
              <p14:xfrm>
                <a:off x="3896160" y="5727460"/>
                <a:ext cx="1212840" cy="125280"/>
              </p14:xfrm>
            </p:contentPart>
          </mc:Choice>
          <mc:Fallback>
            <p:pic>
              <p:nvPicPr>
                <p:cNvPr id="125" name="Ink 124">
                  <a:extLst>
                    <a:ext uri="{FF2B5EF4-FFF2-40B4-BE49-F238E27FC236}">
                      <a16:creationId xmlns:a16="http://schemas.microsoft.com/office/drawing/2014/main" id="{E2640DC2-FA74-CFE5-788A-E9645B3090C4}"/>
                    </a:ext>
                  </a:extLst>
                </p:cNvPr>
                <p:cNvPicPr/>
                <p:nvPr/>
              </p:nvPicPr>
              <p:blipFill>
                <a:blip r:embed="rId167"/>
                <a:stretch>
                  <a:fillRect/>
                </a:stretch>
              </p:blipFill>
              <p:spPr>
                <a:xfrm>
                  <a:off x="3878160" y="5709460"/>
                  <a:ext cx="12484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7" name="Ink 126">
                  <a:extLst>
                    <a:ext uri="{FF2B5EF4-FFF2-40B4-BE49-F238E27FC236}">
                      <a16:creationId xmlns:a16="http://schemas.microsoft.com/office/drawing/2014/main" id="{54EC04DA-8ABF-4CF5-9EC1-B1DDDB56C4D9}"/>
                    </a:ext>
                  </a:extLst>
                </p14:cNvPr>
                <p14:cNvContentPartPr/>
                <p14:nvPr/>
              </p14:nvContentPartPr>
              <p14:xfrm>
                <a:off x="2998680" y="5668420"/>
                <a:ext cx="926640" cy="117720"/>
              </p14:xfrm>
            </p:contentPart>
          </mc:Choice>
          <mc:Fallback>
            <p:pic>
              <p:nvPicPr>
                <p:cNvPr id="127" name="Ink 126">
                  <a:extLst>
                    <a:ext uri="{FF2B5EF4-FFF2-40B4-BE49-F238E27FC236}">
                      <a16:creationId xmlns:a16="http://schemas.microsoft.com/office/drawing/2014/main" id="{54EC04DA-8ABF-4CF5-9EC1-B1DDDB56C4D9}"/>
                    </a:ext>
                  </a:extLst>
                </p:cNvPr>
                <p:cNvPicPr/>
                <p:nvPr/>
              </p:nvPicPr>
              <p:blipFill>
                <a:blip r:embed="rId169"/>
                <a:stretch>
                  <a:fillRect/>
                </a:stretch>
              </p:blipFill>
              <p:spPr>
                <a:xfrm>
                  <a:off x="2980680" y="5650420"/>
                  <a:ext cx="9622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0" name="Ink 109">
                  <a:extLst>
                    <a:ext uri="{FF2B5EF4-FFF2-40B4-BE49-F238E27FC236}">
                      <a16:creationId xmlns:a16="http://schemas.microsoft.com/office/drawing/2014/main" id="{08604B2B-9776-4E4D-89D3-1BFDA8E69721}"/>
                    </a:ext>
                  </a:extLst>
                </p14:cNvPr>
                <p14:cNvContentPartPr/>
                <p14:nvPr/>
              </p14:nvContentPartPr>
              <p14:xfrm>
                <a:off x="8459880" y="5146420"/>
                <a:ext cx="847080" cy="41400"/>
              </p14:xfrm>
            </p:contentPart>
          </mc:Choice>
          <mc:Fallback>
            <p:pic>
              <p:nvPicPr>
                <p:cNvPr id="110" name="Ink 109">
                  <a:extLst>
                    <a:ext uri="{FF2B5EF4-FFF2-40B4-BE49-F238E27FC236}">
                      <a16:creationId xmlns:a16="http://schemas.microsoft.com/office/drawing/2014/main" id="{08604B2B-9776-4E4D-89D3-1BFDA8E69721}"/>
                    </a:ext>
                  </a:extLst>
                </p:cNvPr>
                <p:cNvPicPr/>
                <p:nvPr/>
              </p:nvPicPr>
              <p:blipFill>
                <a:blip r:embed="rId171"/>
                <a:stretch>
                  <a:fillRect/>
                </a:stretch>
              </p:blipFill>
              <p:spPr>
                <a:xfrm>
                  <a:off x="8441880" y="5128780"/>
                  <a:ext cx="8827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1" name="Ink 110">
                  <a:extLst>
                    <a:ext uri="{FF2B5EF4-FFF2-40B4-BE49-F238E27FC236}">
                      <a16:creationId xmlns:a16="http://schemas.microsoft.com/office/drawing/2014/main" id="{8D6CD67B-1BE1-063D-02A9-F27436C4450A}"/>
                    </a:ext>
                  </a:extLst>
                </p14:cNvPr>
                <p14:cNvContentPartPr/>
                <p14:nvPr/>
              </p14:nvContentPartPr>
              <p14:xfrm>
                <a:off x="7540440" y="5154700"/>
                <a:ext cx="756360" cy="19080"/>
              </p14:xfrm>
            </p:contentPart>
          </mc:Choice>
          <mc:Fallback>
            <p:pic>
              <p:nvPicPr>
                <p:cNvPr id="111" name="Ink 110">
                  <a:extLst>
                    <a:ext uri="{FF2B5EF4-FFF2-40B4-BE49-F238E27FC236}">
                      <a16:creationId xmlns:a16="http://schemas.microsoft.com/office/drawing/2014/main" id="{8D6CD67B-1BE1-063D-02A9-F27436C4450A}"/>
                    </a:ext>
                  </a:extLst>
                </p:cNvPr>
                <p:cNvPicPr/>
                <p:nvPr/>
              </p:nvPicPr>
              <p:blipFill>
                <a:blip r:embed="rId173"/>
                <a:stretch>
                  <a:fillRect/>
                </a:stretch>
              </p:blipFill>
              <p:spPr>
                <a:xfrm>
                  <a:off x="7522440" y="5137060"/>
                  <a:ext cx="7920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9" name="Ink 118">
                  <a:extLst>
                    <a:ext uri="{FF2B5EF4-FFF2-40B4-BE49-F238E27FC236}">
                      <a16:creationId xmlns:a16="http://schemas.microsoft.com/office/drawing/2014/main" id="{DC349DF0-F7B2-A3D0-882E-E1C97FE46911}"/>
                    </a:ext>
                  </a:extLst>
                </p14:cNvPr>
                <p14:cNvContentPartPr/>
                <p14:nvPr/>
              </p14:nvContentPartPr>
              <p14:xfrm>
                <a:off x="8474640" y="5638180"/>
                <a:ext cx="724680" cy="45000"/>
              </p14:xfrm>
            </p:contentPart>
          </mc:Choice>
          <mc:Fallback>
            <p:pic>
              <p:nvPicPr>
                <p:cNvPr id="119" name="Ink 118">
                  <a:extLst>
                    <a:ext uri="{FF2B5EF4-FFF2-40B4-BE49-F238E27FC236}">
                      <a16:creationId xmlns:a16="http://schemas.microsoft.com/office/drawing/2014/main" id="{DC349DF0-F7B2-A3D0-882E-E1C97FE46911}"/>
                    </a:ext>
                  </a:extLst>
                </p:cNvPr>
                <p:cNvPicPr/>
                <p:nvPr/>
              </p:nvPicPr>
              <p:blipFill>
                <a:blip r:embed="rId175"/>
                <a:stretch>
                  <a:fillRect/>
                </a:stretch>
              </p:blipFill>
              <p:spPr>
                <a:xfrm>
                  <a:off x="8456640" y="5620180"/>
                  <a:ext cx="7603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0" name="Ink 119">
                  <a:extLst>
                    <a:ext uri="{FF2B5EF4-FFF2-40B4-BE49-F238E27FC236}">
                      <a16:creationId xmlns:a16="http://schemas.microsoft.com/office/drawing/2014/main" id="{0A357EBE-F593-7D74-3682-48D0A4F304BD}"/>
                    </a:ext>
                  </a:extLst>
                </p14:cNvPr>
                <p14:cNvContentPartPr/>
                <p14:nvPr/>
              </p14:nvContentPartPr>
              <p14:xfrm>
                <a:off x="6195480" y="5673460"/>
                <a:ext cx="2074320" cy="68040"/>
              </p14:xfrm>
            </p:contentPart>
          </mc:Choice>
          <mc:Fallback>
            <p:pic>
              <p:nvPicPr>
                <p:cNvPr id="120" name="Ink 119">
                  <a:extLst>
                    <a:ext uri="{FF2B5EF4-FFF2-40B4-BE49-F238E27FC236}">
                      <a16:creationId xmlns:a16="http://schemas.microsoft.com/office/drawing/2014/main" id="{0A357EBE-F593-7D74-3682-48D0A4F304BD}"/>
                    </a:ext>
                  </a:extLst>
                </p:cNvPr>
                <p:cNvPicPr/>
                <p:nvPr/>
              </p:nvPicPr>
              <p:blipFill>
                <a:blip r:embed="rId177"/>
                <a:stretch>
                  <a:fillRect/>
                </a:stretch>
              </p:blipFill>
              <p:spPr>
                <a:xfrm>
                  <a:off x="6177840" y="5655820"/>
                  <a:ext cx="21099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0" name="Ink 139">
                  <a:extLst>
                    <a:ext uri="{FF2B5EF4-FFF2-40B4-BE49-F238E27FC236}">
                      <a16:creationId xmlns:a16="http://schemas.microsoft.com/office/drawing/2014/main" id="{161EBAAC-550D-EEE4-12B4-BC7704DC09C8}"/>
                    </a:ext>
                  </a:extLst>
                </p14:cNvPr>
                <p14:cNvContentPartPr/>
                <p14:nvPr/>
              </p14:nvContentPartPr>
              <p14:xfrm>
                <a:off x="6200160" y="5078380"/>
                <a:ext cx="1443600" cy="666360"/>
              </p14:xfrm>
            </p:contentPart>
          </mc:Choice>
          <mc:Fallback>
            <p:pic>
              <p:nvPicPr>
                <p:cNvPr id="140" name="Ink 139">
                  <a:extLst>
                    <a:ext uri="{FF2B5EF4-FFF2-40B4-BE49-F238E27FC236}">
                      <a16:creationId xmlns:a16="http://schemas.microsoft.com/office/drawing/2014/main" id="{161EBAAC-550D-EEE4-12B4-BC7704DC09C8}"/>
                    </a:ext>
                  </a:extLst>
                </p:cNvPr>
                <p:cNvPicPr/>
                <p:nvPr/>
              </p:nvPicPr>
              <p:blipFill>
                <a:blip r:embed="rId179"/>
                <a:stretch>
                  <a:fillRect/>
                </a:stretch>
              </p:blipFill>
              <p:spPr>
                <a:xfrm>
                  <a:off x="6182520" y="5060740"/>
                  <a:ext cx="1479240" cy="702000"/>
                </a:xfrm>
                <a:prstGeom prst="rect">
                  <a:avLst/>
                </a:prstGeom>
              </p:spPr>
            </p:pic>
          </mc:Fallback>
        </mc:AlternateContent>
      </p:grpSp>
    </p:spTree>
    <p:extLst>
      <p:ext uri="{BB962C8B-B14F-4D97-AF65-F5344CB8AC3E}">
        <p14:creationId xmlns:p14="http://schemas.microsoft.com/office/powerpoint/2010/main" val="408118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6247976-86D4-D927-B204-20AB62FCC47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8ECE76E-2472-562F-E9C6-2641B31C90DA}"/>
              </a:ext>
            </a:extLst>
          </p:cNvPr>
          <p:cNvSpPr/>
          <p:nvPr/>
        </p:nvSpPr>
        <p:spPr>
          <a:xfrm>
            <a:off x="0" y="1"/>
            <a:ext cx="9715500" cy="3429000"/>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286CD92-104E-3E52-FE5F-2EE00A97FD27}"/>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6280016-3D77-5203-DBEB-BACF839D8028}"/>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AACC2191-0395-1331-4049-0050E658A137}"/>
              </a:ext>
            </a:extLst>
          </p:cNvPr>
          <p:cNvSpPr txBox="1"/>
          <p:nvPr/>
        </p:nvSpPr>
        <p:spPr>
          <a:xfrm>
            <a:off x="554941" y="465021"/>
            <a:ext cx="8605617" cy="2308324"/>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Acts 13:47  </a:t>
            </a:r>
          </a:p>
          <a:p>
            <a:pPr rtl="0"/>
            <a:r>
              <a:rPr lang="en-US" sz="2400" i="0" u="none" strike="noStrike">
                <a:solidFill>
                  <a:srgbClr val="FFC000"/>
                </a:solidFill>
                <a:effectLst/>
                <a:latin typeface="Arial" panose="020B0604020202020204" pitchFamily="34" charset="0"/>
              </a:rPr>
              <a:t>13:47 “For so the Lord has commanded us, ‘I HAVE PLACED YOU AS A LIGHT FOR THE GENTILES, THAT YOU MAY BRING SALVATION TO THE END OF THE EARTH.’ ” (NASB, </a:t>
            </a:r>
            <a:r>
              <a:rPr lang="en-US" sz="2400" i="0" u="none" strike="noStrike">
                <a:solidFill>
                  <a:srgbClr val="00B0F0"/>
                </a:solidFill>
                <a:effectLst/>
                <a:latin typeface="Arial" panose="020B0604020202020204" pitchFamily="34" charset="0"/>
              </a:rPr>
              <a:t>47 </a:t>
            </a:r>
            <a:r>
              <a:rPr lang="el-GR" sz="2400" i="0" u="none" strike="noStrike">
                <a:solidFill>
                  <a:srgbClr val="00B0F0"/>
                </a:solidFill>
                <a:effectLst/>
                <a:latin typeface="Arial" panose="020B0604020202020204" pitchFamily="34" charset="0"/>
              </a:rPr>
              <a:t>οὕτως γὰρ ⸀ἐντέταλται ἡμῖν ὁ κύριος· τέθεικά σε εἰς φῶς ἐθνῶν* τοῦ εἶναί σε εἰς σωτηρίαν ἕως ἐσχάτου τῆς γῆς.*</a:t>
            </a:r>
            <a:r>
              <a:rPr lang="el-GR" sz="2400" i="0" u="none" strike="noStrike">
                <a:solidFill>
                  <a:srgbClr val="FFC000"/>
                </a:solidFill>
                <a:effectLst/>
                <a:latin typeface="Arial" panose="020B0604020202020204" pitchFamily="34" charset="0"/>
              </a:rPr>
              <a:t>)</a:t>
            </a:r>
          </a:p>
        </p:txBody>
      </p:sp>
    </p:spTree>
    <p:extLst>
      <p:ext uri="{BB962C8B-B14F-4D97-AF65-F5344CB8AC3E}">
        <p14:creationId xmlns:p14="http://schemas.microsoft.com/office/powerpoint/2010/main" val="3800271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23118</TotalTime>
  <Words>2488</Words>
  <Application>Microsoft Office PowerPoint</Application>
  <PresentationFormat>Widescreen</PresentationFormat>
  <Paragraphs>142</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141</cp:revision>
  <dcterms:created xsi:type="dcterms:W3CDTF">2021-02-18T19:11:41Z</dcterms:created>
  <dcterms:modified xsi:type="dcterms:W3CDTF">2024-11-07T13:23:10Z</dcterms:modified>
</cp:coreProperties>
</file>