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6.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54.xml" ContentType="application/inkml+xml"/>
  <Override PartName="/ppt/notesSlides/notesSlide11.xml" ContentType="application/vnd.openxmlformats-officedocument.presentationml.notesSlide+xml"/>
  <Override PartName="/ppt/ink/ink155.xml" ContentType="application/inkml+xml"/>
  <Override PartName="/ppt/ink/ink156.xml" ContentType="application/inkml+xml"/>
  <Override PartName="/ppt/notesSlides/notesSlide12.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13.xml" ContentType="application/vnd.openxmlformats-officedocument.presentationml.notesSlide+xml"/>
  <Override PartName="/ppt/ink/ink168.xml" ContentType="application/inkml+xml"/>
  <Override PartName="/ppt/ink/ink169.xml" ContentType="application/inkml+xml"/>
  <Override PartName="/ppt/notesSlides/notesSlide14.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7.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notesSlides/notesSlide18.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19.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65" r:id="rId3"/>
    <p:sldId id="268" r:id="rId4"/>
    <p:sldId id="283" r:id="rId5"/>
    <p:sldId id="284" r:id="rId6"/>
    <p:sldId id="285" r:id="rId7"/>
    <p:sldId id="272" r:id="rId8"/>
    <p:sldId id="282" r:id="rId9"/>
    <p:sldId id="271" r:id="rId10"/>
    <p:sldId id="286" r:id="rId11"/>
    <p:sldId id="287" r:id="rId12"/>
    <p:sldId id="288" r:id="rId13"/>
    <p:sldId id="289" r:id="rId14"/>
    <p:sldId id="290" r:id="rId15"/>
    <p:sldId id="291" r:id="rId16"/>
    <p:sldId id="292" r:id="rId17"/>
    <p:sldId id="293" r:id="rId18"/>
    <p:sldId id="294"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FF4D3-1155-4785-BABC-017BA54324AB}" v="3" dt="2024-10-30T23:21:59.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DBFF4D3-1155-4785-BABC-017BA54324AB}"/>
    <pc:docChg chg="modSld">
      <pc:chgData name="Duane Miller" userId="086b8d4e5ca37aec" providerId="LiveId" clId="{6DBFF4D3-1155-4785-BABC-017BA54324AB}" dt="2024-10-30T23:27:18.444" v="459" actId="207"/>
      <pc:docMkLst>
        <pc:docMk/>
      </pc:docMkLst>
      <pc:sldChg chg="setBg">
        <pc:chgData name="Duane Miller" userId="086b8d4e5ca37aec" providerId="LiveId" clId="{6DBFF4D3-1155-4785-BABC-017BA54324AB}" dt="2024-10-30T23:21:59.016" v="2"/>
        <pc:sldMkLst>
          <pc:docMk/>
          <pc:sldMk cId="2832398454" sldId="265"/>
        </pc:sldMkLst>
      </pc:sldChg>
      <pc:sldChg chg="modSp mod setBg">
        <pc:chgData name="Duane Miller" userId="086b8d4e5ca37aec" providerId="LiveId" clId="{6DBFF4D3-1155-4785-BABC-017BA54324AB}" dt="2024-10-30T23:22:20.654" v="50" actId="207"/>
        <pc:sldMkLst>
          <pc:docMk/>
          <pc:sldMk cId="2153912712" sldId="268"/>
        </pc:sldMkLst>
        <pc:spChg chg="mod">
          <ac:chgData name="Duane Miller" userId="086b8d4e5ca37aec" providerId="LiveId" clId="{6DBFF4D3-1155-4785-BABC-017BA54324AB}" dt="2024-10-30T23:22:20.654" v="50" actId="207"/>
          <ac:spMkLst>
            <pc:docMk/>
            <pc:sldMk cId="2153912712" sldId="268"/>
            <ac:spMk id="7" creationId="{4426F626-7A1A-43A8-B380-D11D76D34155}"/>
          </ac:spMkLst>
        </pc:spChg>
      </pc:sldChg>
      <pc:sldChg chg="modSp mod setBg">
        <pc:chgData name="Duane Miller" userId="086b8d4e5ca37aec" providerId="LiveId" clId="{6DBFF4D3-1155-4785-BABC-017BA54324AB}" dt="2024-10-30T23:26:19.775" v="225" actId="207"/>
        <pc:sldMkLst>
          <pc:docMk/>
          <pc:sldMk cId="1512310284" sldId="271"/>
        </pc:sldMkLst>
        <pc:spChg chg="mod">
          <ac:chgData name="Duane Miller" userId="086b8d4e5ca37aec" providerId="LiveId" clId="{6DBFF4D3-1155-4785-BABC-017BA54324AB}" dt="2024-10-30T23:26:19.775" v="225" actId="207"/>
          <ac:spMkLst>
            <pc:docMk/>
            <pc:sldMk cId="1512310284" sldId="271"/>
            <ac:spMk id="7" creationId="{4426F626-7A1A-43A8-B380-D11D76D34155}"/>
          </ac:spMkLst>
        </pc:spChg>
      </pc:sldChg>
      <pc:sldChg chg="modSp mod setBg">
        <pc:chgData name="Duane Miller" userId="086b8d4e5ca37aec" providerId="LiveId" clId="{6DBFF4D3-1155-4785-BABC-017BA54324AB}" dt="2024-10-30T23:26:04.031" v="161" actId="207"/>
        <pc:sldMkLst>
          <pc:docMk/>
          <pc:sldMk cId="2799131102" sldId="272"/>
        </pc:sldMkLst>
        <pc:spChg chg="mod">
          <ac:chgData name="Duane Miller" userId="086b8d4e5ca37aec" providerId="LiveId" clId="{6DBFF4D3-1155-4785-BABC-017BA54324AB}" dt="2024-10-30T23:26:04.031" v="161" actId="207"/>
          <ac:spMkLst>
            <pc:docMk/>
            <pc:sldMk cId="2799131102" sldId="272"/>
            <ac:spMk id="7" creationId="{4426F626-7A1A-43A8-B380-D11D76D34155}"/>
          </ac:spMkLst>
        </pc:spChg>
      </pc:sldChg>
      <pc:sldChg chg="modSp mod setBg">
        <pc:chgData name="Duane Miller" userId="086b8d4e5ca37aec" providerId="LiveId" clId="{6DBFF4D3-1155-4785-BABC-017BA54324AB}" dt="2024-10-30T23:26:12.825" v="199" actId="207"/>
        <pc:sldMkLst>
          <pc:docMk/>
          <pc:sldMk cId="4081184703" sldId="282"/>
        </pc:sldMkLst>
        <pc:spChg chg="mod">
          <ac:chgData name="Duane Miller" userId="086b8d4e5ca37aec" providerId="LiveId" clId="{6DBFF4D3-1155-4785-BABC-017BA54324AB}" dt="2024-10-30T23:26:12.825" v="199" actId="207"/>
          <ac:spMkLst>
            <pc:docMk/>
            <pc:sldMk cId="4081184703" sldId="282"/>
            <ac:spMk id="6" creationId="{B2FD387F-92CC-4779-81C3-06BBC90B104F}"/>
          </ac:spMkLst>
        </pc:spChg>
      </pc:sldChg>
      <pc:sldChg chg="modSp mod setBg">
        <pc:chgData name="Duane Miller" userId="086b8d4e5ca37aec" providerId="LiveId" clId="{6DBFF4D3-1155-4785-BABC-017BA54324AB}" dt="2024-10-30T23:22:26.372" v="75" actId="207"/>
        <pc:sldMkLst>
          <pc:docMk/>
          <pc:sldMk cId="3603541132" sldId="283"/>
        </pc:sldMkLst>
        <pc:spChg chg="mod">
          <ac:chgData name="Duane Miller" userId="086b8d4e5ca37aec" providerId="LiveId" clId="{6DBFF4D3-1155-4785-BABC-017BA54324AB}" dt="2024-10-30T23:22:26.372" v="75" actId="207"/>
          <ac:spMkLst>
            <pc:docMk/>
            <pc:sldMk cId="3603541132" sldId="283"/>
            <ac:spMk id="6" creationId="{9308595E-F1DB-349E-4CBC-559DF7F66381}"/>
          </ac:spMkLst>
        </pc:spChg>
      </pc:sldChg>
      <pc:sldChg chg="modSp mod setBg">
        <pc:chgData name="Duane Miller" userId="086b8d4e5ca37aec" providerId="LiveId" clId="{6DBFF4D3-1155-4785-BABC-017BA54324AB}" dt="2024-10-30T23:25:52.014" v="108" actId="207"/>
        <pc:sldMkLst>
          <pc:docMk/>
          <pc:sldMk cId="203379710" sldId="284"/>
        </pc:sldMkLst>
        <pc:spChg chg="mod">
          <ac:chgData name="Duane Miller" userId="086b8d4e5ca37aec" providerId="LiveId" clId="{6DBFF4D3-1155-4785-BABC-017BA54324AB}" dt="2024-10-30T23:25:52.014" v="108" actId="207"/>
          <ac:spMkLst>
            <pc:docMk/>
            <pc:sldMk cId="203379710" sldId="284"/>
            <ac:spMk id="6" creationId="{D4EB2F6B-BA2F-06E3-1B17-403567212EA5}"/>
          </ac:spMkLst>
        </pc:spChg>
      </pc:sldChg>
      <pc:sldChg chg="modSp mod setBg">
        <pc:chgData name="Duane Miller" userId="086b8d4e5ca37aec" providerId="LiveId" clId="{6DBFF4D3-1155-4785-BABC-017BA54324AB}" dt="2024-10-30T23:25:58.947" v="136" actId="207"/>
        <pc:sldMkLst>
          <pc:docMk/>
          <pc:sldMk cId="514033606" sldId="285"/>
        </pc:sldMkLst>
        <pc:spChg chg="mod">
          <ac:chgData name="Duane Miller" userId="086b8d4e5ca37aec" providerId="LiveId" clId="{6DBFF4D3-1155-4785-BABC-017BA54324AB}" dt="2024-10-30T23:25:58.947" v="136" actId="207"/>
          <ac:spMkLst>
            <pc:docMk/>
            <pc:sldMk cId="514033606" sldId="285"/>
            <ac:spMk id="6" creationId="{F3BF0C92-2F11-DB8A-171D-C26BF1CF4EE8}"/>
          </ac:spMkLst>
        </pc:spChg>
      </pc:sldChg>
      <pc:sldChg chg="modSp mod setBg">
        <pc:chgData name="Duane Miller" userId="086b8d4e5ca37aec" providerId="LiveId" clId="{6DBFF4D3-1155-4785-BABC-017BA54324AB}" dt="2024-10-30T23:26:25.541" v="251" actId="207"/>
        <pc:sldMkLst>
          <pc:docMk/>
          <pc:sldMk cId="2164888131" sldId="286"/>
        </pc:sldMkLst>
        <pc:spChg chg="mod">
          <ac:chgData name="Duane Miller" userId="086b8d4e5ca37aec" providerId="LiveId" clId="{6DBFF4D3-1155-4785-BABC-017BA54324AB}" dt="2024-10-30T23:26:25.541" v="251" actId="207"/>
          <ac:spMkLst>
            <pc:docMk/>
            <pc:sldMk cId="2164888131" sldId="286"/>
            <ac:spMk id="6" creationId="{D9C7432B-22E9-AF21-744F-4D95B58BC681}"/>
          </ac:spMkLst>
        </pc:spChg>
      </pc:sldChg>
      <pc:sldChg chg="modSp mod setBg">
        <pc:chgData name="Duane Miller" userId="086b8d4e5ca37aec" providerId="LiveId" clId="{6DBFF4D3-1155-4785-BABC-017BA54324AB}" dt="2024-10-30T23:26:34.260" v="275" actId="207"/>
        <pc:sldMkLst>
          <pc:docMk/>
          <pc:sldMk cId="1828779296" sldId="287"/>
        </pc:sldMkLst>
        <pc:spChg chg="mod">
          <ac:chgData name="Duane Miller" userId="086b8d4e5ca37aec" providerId="LiveId" clId="{6DBFF4D3-1155-4785-BABC-017BA54324AB}" dt="2024-10-30T23:26:34.260" v="275" actId="207"/>
          <ac:spMkLst>
            <pc:docMk/>
            <pc:sldMk cId="1828779296" sldId="287"/>
            <ac:spMk id="6" creationId="{DB504669-7A61-FF1C-ACCC-58B18F77F4C2}"/>
          </ac:spMkLst>
        </pc:spChg>
      </pc:sldChg>
      <pc:sldChg chg="modSp mod setBg">
        <pc:chgData name="Duane Miller" userId="086b8d4e5ca37aec" providerId="LiveId" clId="{6DBFF4D3-1155-4785-BABC-017BA54324AB}" dt="2024-10-30T23:26:39.915" v="302" actId="207"/>
        <pc:sldMkLst>
          <pc:docMk/>
          <pc:sldMk cId="1839698554" sldId="288"/>
        </pc:sldMkLst>
        <pc:spChg chg="mod">
          <ac:chgData name="Duane Miller" userId="086b8d4e5ca37aec" providerId="LiveId" clId="{6DBFF4D3-1155-4785-BABC-017BA54324AB}" dt="2024-10-30T23:26:39.915" v="302" actId="207"/>
          <ac:spMkLst>
            <pc:docMk/>
            <pc:sldMk cId="1839698554" sldId="288"/>
            <ac:spMk id="6" creationId="{1371093A-6BF7-AEB4-2CA1-03B8A012CC2A}"/>
          </ac:spMkLst>
        </pc:spChg>
      </pc:sldChg>
      <pc:sldChg chg="modSp mod setBg">
        <pc:chgData name="Duane Miller" userId="086b8d4e5ca37aec" providerId="LiveId" clId="{6DBFF4D3-1155-4785-BABC-017BA54324AB}" dt="2024-10-30T23:26:46.172" v="330" actId="207"/>
        <pc:sldMkLst>
          <pc:docMk/>
          <pc:sldMk cId="151524458" sldId="289"/>
        </pc:sldMkLst>
        <pc:spChg chg="mod">
          <ac:chgData name="Duane Miller" userId="086b8d4e5ca37aec" providerId="LiveId" clId="{6DBFF4D3-1155-4785-BABC-017BA54324AB}" dt="2024-10-30T23:26:46.172" v="330" actId="207"/>
          <ac:spMkLst>
            <pc:docMk/>
            <pc:sldMk cId="151524458" sldId="289"/>
            <ac:spMk id="6" creationId="{A3C55923-A568-799D-71E4-7BED99FDD61B}"/>
          </ac:spMkLst>
        </pc:spChg>
      </pc:sldChg>
      <pc:sldChg chg="modSp mod setBg">
        <pc:chgData name="Duane Miller" userId="086b8d4e5ca37aec" providerId="LiveId" clId="{6DBFF4D3-1155-4785-BABC-017BA54324AB}" dt="2024-10-30T23:26:53.199" v="355" actId="207"/>
        <pc:sldMkLst>
          <pc:docMk/>
          <pc:sldMk cId="2964375859" sldId="290"/>
        </pc:sldMkLst>
        <pc:spChg chg="mod">
          <ac:chgData name="Duane Miller" userId="086b8d4e5ca37aec" providerId="LiveId" clId="{6DBFF4D3-1155-4785-BABC-017BA54324AB}" dt="2024-10-30T23:26:53.199" v="355" actId="207"/>
          <ac:spMkLst>
            <pc:docMk/>
            <pc:sldMk cId="2964375859" sldId="290"/>
            <ac:spMk id="6" creationId="{190D2150-A45F-C0F0-CD22-45052530E744}"/>
          </ac:spMkLst>
        </pc:spChg>
      </pc:sldChg>
      <pc:sldChg chg="modSp mod setBg">
        <pc:chgData name="Duane Miller" userId="086b8d4e5ca37aec" providerId="LiveId" clId="{6DBFF4D3-1155-4785-BABC-017BA54324AB}" dt="2024-10-30T23:26:59.320" v="380" actId="207"/>
        <pc:sldMkLst>
          <pc:docMk/>
          <pc:sldMk cId="3547484897" sldId="291"/>
        </pc:sldMkLst>
        <pc:spChg chg="mod">
          <ac:chgData name="Duane Miller" userId="086b8d4e5ca37aec" providerId="LiveId" clId="{6DBFF4D3-1155-4785-BABC-017BA54324AB}" dt="2024-10-30T23:26:59.320" v="380" actId="207"/>
          <ac:spMkLst>
            <pc:docMk/>
            <pc:sldMk cId="3547484897" sldId="291"/>
            <ac:spMk id="6" creationId="{FC9E09CA-409A-092F-F0EE-762027C3E033}"/>
          </ac:spMkLst>
        </pc:spChg>
      </pc:sldChg>
      <pc:sldChg chg="modSp mod setBg">
        <pc:chgData name="Duane Miller" userId="086b8d4e5ca37aec" providerId="LiveId" clId="{6DBFF4D3-1155-4785-BABC-017BA54324AB}" dt="2024-10-30T23:27:05.653" v="407" actId="207"/>
        <pc:sldMkLst>
          <pc:docMk/>
          <pc:sldMk cId="3273609387" sldId="292"/>
        </pc:sldMkLst>
        <pc:spChg chg="mod">
          <ac:chgData name="Duane Miller" userId="086b8d4e5ca37aec" providerId="LiveId" clId="{6DBFF4D3-1155-4785-BABC-017BA54324AB}" dt="2024-10-30T23:27:05.653" v="407" actId="207"/>
          <ac:spMkLst>
            <pc:docMk/>
            <pc:sldMk cId="3273609387" sldId="292"/>
            <ac:spMk id="6" creationId="{B7097137-E91D-EAB6-3DC1-E99AEA46BC1E}"/>
          </ac:spMkLst>
        </pc:spChg>
      </pc:sldChg>
      <pc:sldChg chg="modSp mod setBg">
        <pc:chgData name="Duane Miller" userId="086b8d4e5ca37aec" providerId="LiveId" clId="{6DBFF4D3-1155-4785-BABC-017BA54324AB}" dt="2024-10-30T23:27:12.530" v="433" actId="207"/>
        <pc:sldMkLst>
          <pc:docMk/>
          <pc:sldMk cId="2242913493" sldId="293"/>
        </pc:sldMkLst>
        <pc:spChg chg="mod">
          <ac:chgData name="Duane Miller" userId="086b8d4e5ca37aec" providerId="LiveId" clId="{6DBFF4D3-1155-4785-BABC-017BA54324AB}" dt="2024-10-30T23:27:12.530" v="433" actId="207"/>
          <ac:spMkLst>
            <pc:docMk/>
            <pc:sldMk cId="2242913493" sldId="293"/>
            <ac:spMk id="6" creationId="{F9074450-2F7B-356F-6137-27DE511286B6}"/>
          </ac:spMkLst>
        </pc:spChg>
      </pc:sldChg>
      <pc:sldChg chg="modSp mod setBg">
        <pc:chgData name="Duane Miller" userId="086b8d4e5ca37aec" providerId="LiveId" clId="{6DBFF4D3-1155-4785-BABC-017BA54324AB}" dt="2024-10-30T23:27:18.444" v="459" actId="207"/>
        <pc:sldMkLst>
          <pc:docMk/>
          <pc:sldMk cId="2625867881" sldId="294"/>
        </pc:sldMkLst>
        <pc:spChg chg="mod">
          <ac:chgData name="Duane Miller" userId="086b8d4e5ca37aec" providerId="LiveId" clId="{6DBFF4D3-1155-4785-BABC-017BA54324AB}" dt="2024-10-30T23:27:18.444" v="459" actId="207"/>
          <ac:spMkLst>
            <pc:docMk/>
            <pc:sldMk cId="2625867881" sldId="294"/>
            <ac:spMk id="6" creationId="{84B79418-1E51-3711-AC49-E86227E57ABE}"/>
          </ac:spMkLst>
        </pc:spChg>
      </pc:sldChg>
      <pc:sldChg chg="modSp mod setBg">
        <pc:chgData name="Duane Miller" userId="086b8d4e5ca37aec" providerId="LiveId" clId="{6DBFF4D3-1155-4785-BABC-017BA54324AB}" dt="2024-10-30T23:22:11.784" v="27" actId="207"/>
        <pc:sldMkLst>
          <pc:docMk/>
          <pc:sldMk cId="3057769301" sldId="295"/>
        </pc:sldMkLst>
        <pc:spChg chg="mod">
          <ac:chgData name="Duane Miller" userId="086b8d4e5ca37aec" providerId="LiveId" clId="{6DBFF4D3-1155-4785-BABC-017BA54324AB}" dt="2024-10-30T23:22:11.784" v="27" actId="207"/>
          <ac:spMkLst>
            <pc:docMk/>
            <pc:sldMk cId="3057769301" sldId="295"/>
            <ac:spMk id="6" creationId="{AC80B931-2FBF-F127-1FEB-7AEB92DE9264}"/>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1:41.067"/>
    </inkml:context>
    <inkml:brush xml:id="br0">
      <inkml:brushProperty name="width" value="0.1" units="cm"/>
      <inkml:brushProperty name="height" value="0.1" units="cm"/>
      <inkml:brushProperty name="color" value="#E71224"/>
    </inkml:brush>
  </inkml:definitions>
  <inkml:trace contextRef="#ctx0" brushRef="#br0">1276 228 1007 0 0,'1'-1'-31'0'0,"4"-8"535"0"0,0-1 0 0 0,0 0 0 0 0,-1 0 0 0 0,-1 0 0 0 0,0 0-1 0 0,0-1 1 0 0,2-16 0 0 0,-6 26-421 0 0,0 0 1 0 0,0 1-1 0 0,0-1 0 0 0,0 0 0 0 0,-1 1 0 0 0,1-1 0 0 0,0 0 0 0 0,0 1 0 0 0,0-1 0 0 0,-1 1 0 0 0,1 0 0 0 0,0-1 0 0 0,0 1 0 0 0,-3 0 0 0 0,-14-5 231 0 0,12 1-192 0 0,0 1-1 0 0,0 0 1 0 0,0 1-1 0 0,-1 0 1 0 0,1 0-1 0 0,-1 0 0 0 0,-11-1 1 0 0,-3 1 335 0 0,-25 2 1 0 0,-10-1 302 0 0,19-1-261 0 0,21 2-180 0 0,0-1 1 0 0,-17-3-1 0 0,20 1-118 0 0,-66-13 1367 0 0,-95-6-1 0 0,-89-1-217 0 0,23 1-324 0 0,70 22-2243 0 0,124 2-134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1.218"/>
    </inkml:context>
    <inkml:brush xml:id="br0">
      <inkml:brushProperty name="width" value="0.1" units="cm"/>
      <inkml:brushProperty name="height" value="0.1" units="cm"/>
      <inkml:brushProperty name="color" value="#E71224"/>
    </inkml:brush>
  </inkml:definitions>
  <inkml:trace contextRef="#ctx0" brushRef="#br0">1815 12 4487 0 0,'-3'-2'123'0'0,"-1"1"0"0"0,1-1 0 0 0,0 1 0 0 0,0 0 0 0 0,-1 0-1 0 0,1 0 1 0 0,0 0 0 0 0,-1 0 0 0 0,1 1 0 0 0,-1 0-1 0 0,1-1 1 0 0,-1 1 0 0 0,1 0 0 0 0,-1 1 0 0 0,1-1 0 0 0,-6 2-1 0 0,-22 3 446 0 0,-1 2-1 0 0,-45 15 1 0 0,-59 31-82 0 0,-10 2-347 0 0,116-45 51 0 0,1-2 0 0 0,-2-2 0 0 0,-31 4 0 0 0,-276 3 1973 0 0,-1-28-666 0 0,96 9-1317 0 0,116 4-248 0 0,26 2-1870 0 0,72-1-2264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5:11.008"/>
    </inkml:context>
    <inkml:brush xml:id="br0">
      <inkml:brushProperty name="width" value="0.1" units="cm"/>
      <inkml:brushProperty name="height" value="0.1" units="cm"/>
      <inkml:brushProperty name="color" value="#66CC00"/>
    </inkml:brush>
  </inkml:definitions>
  <inkml:trace contextRef="#ctx0" brushRef="#br0">368 1383 455 0 0,'-32'-5'4072'0'0,"29"4"-3948"0"0,1 1 0 0 0,-1 0 0 0 0,0 0 0 0 0,0 0 0 0 0,0 1 0 0 0,0-1 0 0 0,0 1 0 0 0,0-1 0 0 0,1 1-1 0 0,-1 0 1 0 0,0 0 0 0 0,1 0 0 0 0,-6 3 0 0 0,2 0 490 0 0,-1 1-1 0 0,1 0 1 0 0,-10 11 0 0 0,6-7 100 0 0,8-8-556 0 0,1 0 0 0 0,-1 0 0 0 0,1 1 1 0 0,-1-1-1 0 0,1 0 0 0 0,0 1 1 0 0,0-1-1 0 0,0 1 0 0 0,0-1 0 0 0,0 1 1 0 0,0 0-1 0 0,0 0 0 0 0,0-1 1 0 0,0 1-1 0 0,1 0 0 0 0,-1 0 1 0 0,1 0-1 0 0,0-1 0 0 0,-1 1 0 0 0,1 0 1 0 0,0 0-1 0 0,0 2 0 0 0,0-3-116 0 0,0 0 0 0 0,0 0 0 0 0,0 0 0 0 0,1 0 0 0 0,-1 0 0 0 0,0 0 0 0 0,0 0 0 0 0,1 0 0 0 0,-1 0 0 0 0,0 0 0 0 0,1 0 0 0 0,-1 0 0 0 0,1 0-1 0 0,-1 0 1 0 0,1 0 0 0 0,-1-1 0 0 0,1 1 0 0 0,0 0 0 0 0,0 0 0 0 0,-1-1 0 0 0,1 1 0 0 0,0 0 0 0 0,0-1 0 0 0,0 1 0 0 0,-1-1 0 0 0,1 1 0 0 0,0-1 0 0 0,0 0 0 0 0,0 1 0 0 0,0-1 0 0 0,0 0-1 0 0,0 1 1 0 0,0-1 0 0 0,0 0 0 0 0,0 0 0 0 0,0 0 0 0 0,2 0 0 0 0,4 0 347 0 0,0-1 0 0 0,0 1 0 0 0,1-2 0 0 0,8-1 0 0 0,-12 2-240 0 0,10-2 198 0 0,4-2 54 0 0,1 2 1 0 0,1 0-1 0 0,26-1 0 0 0,191 17 815 0 0,-220-10-1150 0 0,-8-2-13 0 0,-1 0 0 0 0,1 0 0 0 0,0-1 0 0 0,9 0 0 0 0,-1 0 57 0 0,-1 0 0 0 0,0 1-1 0 0,0 1 1 0 0,28 7 0 0 0,-7-2 33 0 0,0-1 0 0 0,1-2-1 0 0,49-2 1 0 0,-70-1-50 0 0,1 1 1 0 0,26 6-1 0 0,18 1 6 0 0,36-9 10 0 0,-5-2 115 0 0,21 6 4 0 0,93 9 192 0 0,-177-9-359 0 0,1-1 0 0 0,-1-2 1 0 0,43-3-1 0 0,-46 1 5 0 0,35 2-1 0 0,-35 0-18 0 0,30-2-1 0 0,-17-2-19 0 0,89-12 146 0 0,-93 10-152 0 0,-1 2-1 0 0,61 3 1 0 0,15-2 34 0 0,-42 2-43 0 0,4 0-13 0 0,-21-3 1 0 0,-28 3 5 0 0,46-8 1 0 0,-67 7-2 0 0,64-15 69 0 0,-61 14-69 0 0,0 0 1 0 0,0 0-1 0 0,0-1 1 0 0,0 0-1 0 0,-1 0 1 0 0,1 0-1 0 0,-1-1 1 0 0,7-5-1 0 0,-1-4 65 0 0,-1-1-1 0 0,-1 1 1 0 0,0-2 0 0 0,0 1-1 0 0,-2-1 1 0 0,0-1 0 0 0,10-31-1 0 0,-14 35-48 0 0,0 1-1 0 0,-1-1 0 0 0,0-13 0 0 0,2-7-21 0 0,1 5 51 0 0,2 1 0 0 0,1 0-1 0 0,15-33 1 0 0,2-9 20 0 0,-20 51-58 0 0,0 0 0 0 0,-2 0 0 0 0,0 0-1 0 0,1-32 1 0 0,-9-67 86 0 0,0 15-56 0 0,15-16 135 0 0,-6 84-89 0 0,-1 0 0 0 0,-2-47 0 0 0,-1 73-86 0 0,0 1 0 0 0,0-1-1 0 0,-1 1 1 0 0,-1-1-1 0 0,1 1 1 0 0,-1 0-1 0 0,0 0 1 0 0,0-1-1 0 0,0 1 1 0 0,-1 1-1 0 0,0-1 1 0 0,-1 0-1 0 0,1 1 1 0 0,-1-1-1 0 0,0 1 1 0 0,0 0 0 0 0,0 0-1 0 0,-1 1 1 0 0,-9-7-1 0 0,-18-14 0 0 0,9 7 0 0 0,-40-23 0 0 0,39 30 0 0 0,-1 0 0 0 0,0 2 0 0 0,-42-10 0 0 0,63 18 0 0 0,-12-3 0 0 0,-88-20 0 0 0,-347-64 0 0 0,397 77 0 0 0,0 3 0 0 0,-65-1 0 0 0,58 5 0 0 0,3 0 0 0 0,-281-14 0 0 0,136 24 0 0 0,17 25 0 0 0,71-9 0 0 0,-49 10 0 0 0,74-4 0 0 0,63-18 0 0 0,-1-2 0 0 0,0-1 0 0 0,-43 6 0 0 0,-98-3-158 0 0,132-10 813 0 0,0-2 0 0 0,-58-11 0 0 0,71 8-1472 0 0,10 1 699 0 0,0 1 1 0 0,1 1-1 0 0,-1 0 0 0 0,0 1 0 0 0,0 0 1 0 0,0 1-1 0 0,-21 3 0 0 0,32-2 118 0 0,-5 0 0 0 0,0 1 0 0 0,1 0 1 0 0,-1 0-1 0 0,-13 6 0 0 0,19-6 0 0 0,0-1-1 0 0,-1 1 0 0 0,1-1 0 0 0,0 1 1 0 0,0 0-1 0 0,0 0 0 0 0,0 0 1 0 0,1 0-1 0 0,-1 0 0 0 0,0 0 1 0 0,1 0-1 0 0,0 0 0 0 0,-1 1 1 0 0,1-1-1 0 0,0 1 0 0 0,0-1 0 0 0,0 1 1 0 0,0 4-1 0 0,-1 4-9 0 0,1 0 0 0 0,0 0 0 0 0,1 0 0 0 0,0 0 0 0 0,3 21 0 0 0,2-6-17 0 0,10 35 1 0 0,-6-35 22 0 0,2 0 0 0 0,14 26 1 0 0,9 19 3 0 0,-16-27 0 0 0,29 82 0 0 0,-22-54 0 0 0,-16-50 0 0 0,-2 0 0 0 0,0 1 0 0 0,-1 0 0 0 0,-1 0 0 0 0,-1 0 0 0 0,1 26 0 0 0,-3 0 0 0 0,2 0 0 0 0,14 70 0 0 0,-17-112-573 0 0,-1-1 0 0 0,1 1 0 0 0,-2-1 0 0 0,-1 13-1 0 0,2-15-360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22.248"/>
    </inkml:context>
    <inkml:brush xml:id="br0">
      <inkml:brushProperty name="width" value="0.1" units="cm"/>
      <inkml:brushProperty name="height" value="0.1" units="cm"/>
      <inkml:brushProperty name="color" value="#66CC00"/>
    </inkml:brush>
  </inkml:definitions>
  <inkml:trace contextRef="#ctx0" brushRef="#br0">1445 102 3079 0 0,'-3'-2'174'0'0,"-1"0"0"0"0,0 0 0 0 0,0 0-1 0 0,0 0 1 0 0,0 1 0 0 0,-1 0 0 0 0,1-1-1 0 0,0 2 1 0 0,0-1 0 0 0,-1 0 0 0 0,1 1-1 0 0,-9 0 1 0 0,-2 0 423 0 0,7 0-282 0 0,0 0 0 0 0,0 1 0 0 0,1 0 0 0 0,-1 0 0 0 0,0 1 0 0 0,-13 5 0 0 0,11-4 33 0 0,-1 0 0 0 0,-19 3-1 0 0,-115-1 1840 0 0,108-7-1320 0 0,-41-7 1 0 0,-7 0 26 0 0,68 8-672 0 0,0-1 0 0 0,0-1 0 0 0,-23-6 0 0 0,28 7-60 0 0,0 0 0 0 0,0 0-1 0 0,-24 1 1 0 0,11 0 55 0 0,-119-4 1143 0 0,117 5-1112 0 0,0 0 0 0 0,-51 10 0 0 0,46-6-84 0 0,-43 2 0 0 0,-46-11 532 0 0,104 3-578 0 0,-3 0 151 0 0,-23-6 0 0 0,39 8-207 0 0,1 0-1 0 0,-1 0 0 0 0,1 0 1 0 0,-1 0-1 0 0,1 0 0 0 0,-7 2 1 0 0,9-1-62 0 0,1-1 0 0 0,0 0 0 0 0,-1 1 1 0 0,1-1-1 0 0,0 1 0 0 0,-1-1 0 0 0,1 0 1 0 0,0 1-1 0 0,0-1 0 0 0,-1 1 0 0 0,1-1 1 0 0,0 1-1 0 0,0-1 0 0 0,0 1 0 0 0,0-1 1 0 0,0 1-1 0 0,0-1 0 0 0,0 1 0 0 0,0-1 0 0 0,0 1 1 0 0,0-1-1 0 0,0 1 0 0 0,0-1 0 0 0,0 1 1 0 0,0-1-1 0 0,0 1 0 0 0,0-1 0 0 0,1 1 1 0 0,-1-1-1 0 0,0 1 0 0 0,0-1 0 0 0,1 0 1 0 0,-1 1-1 0 0,0-1 0 0 0,0 1 0 0 0,1-1 1 0 0,-1 0-1 0 0,0 1 0 0 0,1-1 0 0 0,-1 0 1 0 0,1 1-1 0 0,-1-1 0 0 0,1 0 0 0 0,-1 0 1 0 0,0 1-1 0 0,2-1 0 0 0,22 11 55 0 0,-21-10-25 0 0,12 3 50 0 0,0 0 0 0 0,1-2 0 0 0,-1 0 0 0 0,1 0 0 0 0,24-2 0 0 0,2 1 42 0 0,-22 0-33 0 0,1-1 0 0 0,28-3 0 0 0,45-3 258 0 0,-66 5-235 0 0,50-6 0 0 0,-4-2 54 0 0,-51 7-36 0 0,39-7 0 0 0,-18 1-8 0 0,0 2 0 0 0,0 2 0 0 0,66 1 0 0 0,51 11 70 0 0,-156-8-175 0 0,0 0 0 0 0,0 0 0 0 0,0-1 0 0 0,0 0 0 0 0,0 0-1 0 0,-1 0 1 0 0,1-1 0 0 0,0 1 0 0 0,-1-1 0 0 0,1 0 0 0 0,7-5 0 0 0,-11 6-12 0 0,5-4 242 0 0,-6 5-240 0 0,0 0 0 0 0,0 0 0 0 0,0-1 0 0 0,-1 1 0 0 0,1 0-1 0 0,0 0 1 0 0,0-1 0 0 0,0 1 0 0 0,0 0 0 0 0,0 0 0 0 0,0 0 0 0 0,0-1 0 0 0,0 1 0 0 0,0 0 0 0 0,0 0 0 0 0,-1 0 0 0 0,1-1 0 0 0,0 1 0 0 0,0 0 0 0 0,0 0 0 0 0,0 0-1 0 0,-1 0 1 0 0,1 0 0 0 0,0-1 0 0 0,0 1 0 0 0,0 0 0 0 0,-1 0 0 0 0,1 0 0 0 0,0 0 0 0 0,0 0 0 0 0,0 0 0 0 0,-1 0 0 0 0,1 0 0 0 0,0 0 0 0 0,0 0 0 0 0,-1 0 0 0 0,1 0-1 0 0,0 0 1 0 0,0 0 0 0 0,0 0 0 0 0,-1 0 0 0 0,1 0 0 0 0,0 0 0 0 0,-38-10 340 0 0,27 6-287 0 0,-1 1 1 0 0,-14-3-1 0 0,7 4-49 0 0,-20-3 39 0 0,1 1-1 0 0,-1 2 0 0 0,-45 3 0 0 0,-298 28 75 0 0,278-17-12 0 0,56-6-66 0 0,-51 0 0 0 0,43-7-46 0 0,-101-16 0 0 0,152 16 18 0 0,-27-3 26 0 0,32 4-44 0 0,-1 0 0 0 0,0 0 0 0 0,1 0 0 0 0,-1 0 0 0 0,0 0 0 0 0,0 0 0 0 0,1 0 0 0 0,-1 1 0 0 0,0-1 1 0 0,1 0-1 0 0,-1 0 0 0 0,0 1 0 0 0,1-1 0 0 0,-1 0 0 0 0,0 1 0 0 0,1-1 0 0 0,-1 0 0 0 0,1 1 0 0 0,-1-1 0 0 0,1 1 0 0 0,-1-1 0 0 0,1 1 0 0 0,-1-1 0 0 0,1 1 0 0 0,-1-1 0 0 0,1 1 1 0 0,0 0-1 0 0,-1-1 0 0 0,1 1 0 0 0,0 0 0 0 0,-1-1 0 0 0,1 1 0 0 0,0 0 0 0 0,0-1 0 0 0,0 1 0 0 0,-1 1 0 0 0,2-1 0 0 0,-1 1 0 0 0,1-1 0 0 0,-1 0 0 0 0,1 1 0 0 0,-1-1 0 0 0,1 0 0 0 0,-1 0 0 0 0,1 1 0 0 0,0-1 0 0 0,0 0 0 0 0,0 0 0 0 0,0 0 0 0 0,0 0 0 0 0,0 0 0 0 0,0 0 0 0 0,0 0 0 0 0,0 0 0 0 0,0-1 0 0 0,0 1 0 0 0,1 0 0 0 0,-1-1 0 0 0,3 2 0 0 0,30 10 0 0 0,-33-12 0 0 0,40 9 0 0 0,79 6 0 0 0,-53-8 0 0 0,267 5 0 0 0,-267-12 0 0 0,172-8 0 0 0,-188 6 0 0 0,-28 1 11 0 0,-1 0-1 0 0,1-2 1 0 0,0 0 0 0 0,-1-2-1 0 0,36-11 1 0 0,-57 16-10 0 0,-1 0 0 0 0,0 0 0 0 0,0-1 0 0 0,1 1 0 0 0,-1 0-1 0 0,0 0 1 0 0,0 0 0 0 0,1 0 0 0 0,-1 0 0 0 0,0 0 0 0 0,0-1 0 0 0,0 1 0 0 0,1 0-1 0 0,-1 0 1 0 0,0 0 0 0 0,0 0 0 0 0,0-1 0 0 0,1 1 0 0 0,-1 0 0 0 0,0 0 0 0 0,0-1-1 0 0,0 1 1 0 0,0 0 0 0 0,0 0 0 0 0,0-1 0 0 0,1 1 0 0 0,-1 0 0 0 0,0 0 0 0 0,0-1-1 0 0,0 1 1 0 0,0 0 0 0 0,0 0 0 0 0,0-1 0 0 0,0 1 0 0 0,0 0 0 0 0,0-1 0 0 0,-9-8 73 0 0,-19-7 67 0 0,25 14-133 0 0,-16-8 6 0 0,0 2-1 0 0,0 0 1 0 0,-1 1-1 0 0,0 0 0 0 0,0 2 1 0 0,0 1-1 0 0,-1 0 1 0 0,-32 0-1 0 0,22 3-72 0 0,0 3-1 0 0,0 0 0 0 0,0 2 0 0 0,1 2 1 0 0,-33 9-1 0 0,-109 42-2194 0 0,59-14-2770 0 0,91-35 3251 0 0,-62 26-4931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43.095"/>
    </inkml:context>
    <inkml:brush xml:id="br0">
      <inkml:brushProperty name="width" value="0.1" units="cm"/>
      <inkml:brushProperty name="height" value="0.1" units="cm"/>
      <inkml:brushProperty name="color" value="#66CC00"/>
    </inkml:brush>
  </inkml:definitions>
  <inkml:trace contextRef="#ctx0" brushRef="#br0">1115 56 919 0 0,'11'-6'323'0'0,"1"1"0"0"0,0 0-1 0 0,0 0 1 0 0,19-4 0 0 0,-4 0-233 0 0,-8 2 243 0 0,-15 5 50 0 0,-1 0 1 0 0,1 1-1 0 0,0-1 0 0 0,0 1 0 0 0,0 0 1 0 0,0 0-1 0 0,6 4 3764 0 0,-40 3-3605 0 0,3 0-183 0 0,6-4-112 0 0,-34 4 829 0 0,-98-2 0 0 0,125-4-930 0 0,-1 2 1 0 0,1 0-1 0 0,0 2 0 0 0,-31 8 0 0 0,23-4-5 0 0,-65 5-1 0 0,-312 0 796 0 0,354-11-689 0 0,-116-10-1 0 0,153 1-170 0 0,22 7-118 0 0,-1 0 0 0 0,1 1-1 0 0,-1-1 1 0 0,0 1 0 0 0,1-1-1 0 0,-1 1 1 0 0,1-1-1 0 0,0 1 1 0 0,-1-1 0 0 0,1 1-1 0 0,-1-1 1 0 0,1 1 0 0 0,0-1-1 0 0,-1 1 1 0 0,1-1 0 0 0,0 1-1 0 0,0 0 1 0 0,-1-1 0 0 0,1 1-1 0 0,0 0 1 0 0,0-1 0 0 0,0 1-1 0 0,0 0 1 0 0,0 0-1 0 0,-1 3-724 0 0,-2 5-715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44.098"/>
    </inkml:context>
    <inkml:brush xml:id="br0">
      <inkml:brushProperty name="width" value="0.1" units="cm"/>
      <inkml:brushProperty name="height" value="0.1" units="cm"/>
      <inkml:brushProperty name="color" value="#66CC00"/>
    </inkml:brush>
  </inkml:definitions>
  <inkml:trace contextRef="#ctx0" brushRef="#br0">1243 99 3423 0 0,'-12'-19'1827'0'0,"10"18"-1748"0"0,0 0 0 0 0,0 0 0 0 0,0 0 0 0 0,0 0 0 0 0,-1 0 0 0 0,1 0-1 0 0,0 1 1 0 0,-1-1 0 0 0,1 1 0 0 0,-5-1 0 0 0,-27 1 316 0 0,24 0-301 0 0,-172-9 1461 0 0,51-11 16 0 0,-72-7-11 0 0,111 22-1422 0 0,-101-4 363 0 0,135 9-351 0 0,-76 9-1 0 0,94-2-411 0 0,-55 16 0 0 0,66-14-310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45.796"/>
    </inkml:context>
    <inkml:brush xml:id="br0">
      <inkml:brushProperty name="width" value="0.1" units="cm"/>
      <inkml:brushProperty name="height" value="0.1" units="cm"/>
      <inkml:brushProperty name="color" value="#66CC00"/>
    </inkml:brush>
  </inkml:definitions>
  <inkml:trace contextRef="#ctx0" brushRef="#br0">2156 26 1375 0 0,'-6'0'135'0'0,"0"1"0"0"0,0 0 0 0 0,0 1 0 0 0,1-1 0 0 0,-12 5 0 0 0,12-4-45 0 0,-1 0 1 0 0,0 0-1 0 0,0 0 1 0 0,0-1-1 0 0,-13 1 0 0 0,-115-9 3393 0 0,80 4-2546 0 0,-73-12-1 0 0,74 7-195 0 0,-74-1 0 0 0,29 6-274 0 0,49 0-209 0 0,0 3-1 0 0,-51 6 1 0 0,16 2-77 0 0,-95-5 0 0 0,140-3-70 0 0,-183 8 695 0 0,12-1-179 0 0,141-8-446 0 0,-72-10 1 0 0,104 6-308 0 0,0 2 0 0 0,0 1 1 0 0,0 2-1 0 0,0 1 0 0 0,-71 12 0 0 0,75-5-906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47.291"/>
    </inkml:context>
    <inkml:brush xml:id="br0">
      <inkml:brushProperty name="width" value="0.1" units="cm"/>
      <inkml:brushProperty name="height" value="0.1" units="cm"/>
      <inkml:brushProperty name="color" value="#66CC00"/>
    </inkml:brush>
  </inkml:definitions>
  <inkml:trace contextRef="#ctx0" brushRef="#br0">3310 159 1375 0 0,'6'-26'519'0'0,"-4"17"75"0"0,0-1 0 0 0,0 1 0 0 0,0-13-1 0 0,-2 19-518 0 0,0 1 0 0 0,0-1 0 0 0,0 1 0 0 0,0-1-1 0 0,-1 1 1 0 0,0-1 0 0 0,1 1 0 0 0,-1-1-1 0 0,0 1 1 0 0,0-1 0 0 0,0 1 0 0 0,0 0 0 0 0,0-1-1 0 0,-1 1 1 0 0,1 0 0 0 0,-4-4 0 0 0,0 3 8 0 0,1 1 0 0 0,-1-1 0 0 0,1 1 0 0 0,-1 0 0 0 0,0 0 0 0 0,0 0 0 0 0,0 1 0 0 0,0 0 0 0 0,0 0 0 0 0,-7-1 0 0 0,-11-3 230 0 0,7 1-161 0 0,0 1 0 0 0,0 1 0 0 0,0 0 0 0 0,0 2 0 0 0,0-1-1 0 0,-1 2 1 0 0,1 0 0 0 0,-17 4 0 0 0,-73 11 217 0 0,-64 8 135 0 0,19-4 270 0 0,98-12-532 0 0,-75 14 212 0 0,-107 11 263 0 0,149-27-505 0 0,-100 9 266 0 0,135-8-836 0 0,-82 21-1 0 0,103-20-2365 0 0,0 1-904 0 0</inkml:trace>
  <inkml:trace contextRef="#ctx0" brushRef="#br0" timeOffset="1">1270 20 455 0 0,'-91'15'3863'0'0,"35"-1"-2651"0"0,30-7-76 0 0,-51 7 0 0 0,36-13-405 0 0,0-1-1 0 0,0-2 1 0 0,-53-11-1 0 0,-13 1 41 0 0,61 7-472 0 0,-53-2 225 0 0,7 2-239 0 0,-31 1-27 0 0,72 8-330 0 0,-1 2 0 0 0,-82 20 0 0 0,87-14-907 0 0,-4 1-3224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49.171"/>
    </inkml:context>
    <inkml:brush xml:id="br0">
      <inkml:brushProperty name="width" value="0.1" units="cm"/>
      <inkml:brushProperty name="height" value="0.1" units="cm"/>
      <inkml:brushProperty name="color" value="#66CC00"/>
    </inkml:brush>
  </inkml:definitions>
  <inkml:trace contextRef="#ctx0" brushRef="#br0">1534 147 2303 0 0,'1'-7'170'0'0,"-1"6"-105"0"0,0 0 0 0 0,1 1 0 0 0,-1-1 1 0 0,0 0-1 0 0,0 0 0 0 0,0 0 0 0 0,0 0 0 0 0,0 0 0 0 0,0 1 0 0 0,0-1 0 0 0,-1 0 0 0 0,1 0 0 0 0,0 0 0 0 0,0 0 1 0 0,-1 1-1 0 0,1-1 0 0 0,-1-1 0 0 0,-27-28 1027 0 0,10 18-755 0 0,-1 1-1 0 0,1 0 1 0 0,-2 2 0 0 0,1 0 0 0 0,-2 1 0 0 0,1 1 0 0 0,-1 1 0 0 0,1 1 0 0 0,-43-5-1 0 0,-11 4 510 0 0,-113 6 0 0 0,149 1-825 0 0,-268 19 455 0 0,196-10-379 0 0,61-7-40 0 0,-270 27 57 0 0,176-4-3181 0 0,104-17-157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50.748"/>
    </inkml:context>
    <inkml:brush xml:id="br0">
      <inkml:brushProperty name="width" value="0.1" units="cm"/>
      <inkml:brushProperty name="height" value="0.1" units="cm"/>
      <inkml:brushProperty name="color" value="#66CC00"/>
    </inkml:brush>
  </inkml:definitions>
  <inkml:trace contextRef="#ctx0" brushRef="#br0">1236 7 1375 0 0,'-1'-1'146'0'0,"0"1"0"0"0,0-1 0 0 0,0 0-1 0 0,0 1 1 0 0,0-1 0 0 0,0 1-1 0 0,-1-1 1 0 0,1 1 0 0 0,0 0 0 0 0,0-1-1 0 0,0 1 1 0 0,-1 0 0 0 0,1 0-1 0 0,0 0 1 0 0,0 0 0 0 0,0 0 0 0 0,-1 0-1 0 0,1 0 1 0 0,0 0 0 0 0,0 1-1 0 0,0-1 1 0 0,0 0 0 0 0,-1 1 0 0 0,1-1-1 0 0,-2 2 1 0 0,-31 18 833 0 0,20-12-401 0 0,-6 5-186 0 0,14-9-295 0 0,0-1 0 0 0,0 1 0 0 0,0-1 0 0 0,-1 0 0 0 0,1-1 0 0 0,-1 1 0 0 0,-9 1 0 0 0,-20 1 719 0 0,0-1 0 0 0,-62-2 0 0 0,-73-14 765 0 0,134 9-1500 0 0,-125-17 498 0 0,-5-2-154 0 0,128 20-380 0 0,0 0 0 0 0,-49 6 0 0 0,47 2-452 0 0,-67 19-1 0 0,87-19-337 0 0,-11 3-682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52.909"/>
    </inkml:context>
    <inkml:brush xml:id="br0">
      <inkml:brushProperty name="width" value="0.1" units="cm"/>
      <inkml:brushProperty name="height" value="0.1" units="cm"/>
      <inkml:brushProperty name="color" value="#66CC00"/>
    </inkml:brush>
  </inkml:definitions>
  <inkml:trace contextRef="#ctx0" brushRef="#br0">2638 90 2815 0 0,'-4'-12'285'0'0,"4"11"-272"0"0,-1 1-1 0 0,1-1 1 0 0,0 0-1 0 0,0 1 1 0 0,-1-1-1 0 0,1 0 1 0 0,0 1-1 0 0,-1-1 1 0 0,1 1-1 0 0,0-1 1 0 0,-1 0-1 0 0,1 1 1 0 0,-1-1-1 0 0,1 1 1 0 0,-1-1-1 0 0,0 1 1 0 0,1 0-1 0 0,-1-1 0 0 0,1 1 1 0 0,-1-1-1 0 0,0 1 1 0 0,0-1-1 0 0,-62-35 256 0 0,56 32-115 0 0,0 0 0 0 0,0 0 0 0 0,-1 1 0 0 0,1 1 0 0 0,-1-1 0 0 0,1 1 0 0 0,-1 0 0 0 0,0 1 0 0 0,0 0-1 0 0,-8-1 1 0 0,-12 2 417 0 0,-41 4 0 0 0,50-3-401 0 0,-20 4 261 0 0,-57 16-1 0 0,15-4-135 0 0,17-5-106 0 0,-172 22 706 0 0,-213-6 679 0 0,225-7-1221 0 0,134-10-204 0 0,-1-4-1 0 0,-102-5 1 0 0,129-7 8 0 0,-181-7 564 0 0,171 11-544 0 0,-97 12 0 0 0,-16 20-504 0 0,138-22 90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53.955"/>
    </inkml:context>
    <inkml:brush xml:id="br0">
      <inkml:brushProperty name="width" value="0.1" units="cm"/>
      <inkml:brushProperty name="height" value="0.1" units="cm"/>
      <inkml:brushProperty name="color" value="#66CC00"/>
    </inkml:brush>
  </inkml:definitions>
  <inkml:trace contextRef="#ctx0" brushRef="#br0">1169 102 1583 0 0,'-32'20'440'0'0,"27"-17"-271"0"0,-1-1 0 0 0,0-1 0 0 0,0 1 0 0 0,0-1 0 0 0,0 0 0 0 0,0 0 0 0 0,0-1 0 0 0,-12 0 0 0 0,0-2 747 0 0,-30-6-1 0 0,35 6-495 0 0,-1 0-1 0 0,1 1 0 0 0,-16 2 0 0 0,-14-2 368 0 0,12-1-398 0 0,-127-12 894 0 0,59-5-251 0 0,-130-42 0 0 0,209 55-1016 0 0,1 2 0 0 0,-1 0 0 0 0,0 1 0 0 0,1 1 0 0 0,-1 0 0 0 0,-1 2 0 0 0,1 0 0 0 0,0 2 0 0 0,-26 4 0 0 0,-68 19-756 0 0,77-15 296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1.608"/>
    </inkml:context>
    <inkml:brush xml:id="br0">
      <inkml:brushProperty name="width" value="0.1" units="cm"/>
      <inkml:brushProperty name="height" value="0.1" units="cm"/>
      <inkml:brushProperty name="color" value="#E71224"/>
    </inkml:brush>
  </inkml:definitions>
  <inkml:trace contextRef="#ctx0" brushRef="#br0">1040 52 5871 0 0,'1'-3'136'0'0,"0"-1"0"0"0,-1 1 0 0 0,1 0 0 0 0,-1 0 0 0 0,1 0 0 0 0,-1 0 0 0 0,0 0 0 0 0,-1-5 0 0 0,1 8-131 0 0,0-1 1 0 0,-1 0-1 0 0,1 0 1 0 0,-1 0-1 0 0,0 0 0 0 0,1 0 1 0 0,-1 0-1 0 0,0 1 1 0 0,1-1-1 0 0,-1 0 1 0 0,0 1-1 0 0,0-1 1 0 0,0 0-1 0 0,0 1 0 0 0,1-1 1 0 0,-1 1-1 0 0,0 0 1 0 0,0-1-1 0 0,0 1 1 0 0,0 0-1 0 0,0-1 1 0 0,0 1-1 0 0,0 0 1 0 0,0 0-1 0 0,0 0 0 0 0,0 0 1 0 0,-2 0-1 0 0,-43-3 551 0 0,0 2-1 0 0,-85 9 0 0 0,-91 27 1760 0 0,152-22-2096 0 0,-224 21-488 0 0,178-23-374 0 0,71-6-1953 0 0,-3-1-824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55.608"/>
    </inkml:context>
    <inkml:brush xml:id="br0">
      <inkml:brushProperty name="width" value="0.1" units="cm"/>
      <inkml:brushProperty name="height" value="0.1" units="cm"/>
      <inkml:brushProperty name="color" value="#66CC00"/>
    </inkml:brush>
  </inkml:definitions>
  <inkml:trace contextRef="#ctx0" brushRef="#br0">3238 55 3511 0 0,'32'-19'732'0'0,"-32"19"-725"0"0,1 0 0 0 0,-1 0 0 0 0,1-1-1 0 0,-1 1 1 0 0,0 0 0 0 0,1-1 0 0 0,-1 1-1 0 0,1 0 1 0 0,-1-1 0 0 0,0 1 0 0 0,0 0-1 0 0,1-1 1 0 0,-1 1 0 0 0,0-1 0 0 0,0 1-1 0 0,1-1 1 0 0,-1 1 0 0 0,0-1 0 0 0,0 1-1 0 0,0 0 1 0 0,0-1 0 0 0,0 1 0 0 0,0-1-1 0 0,0 1 1 0 0,0-1 0 0 0,0 1 0 0 0,0-1-1 0 0,0 1 1 0 0,0-1 0 0 0,0 1 0 0 0,0-1-1 0 0,-1 0 50 0 0,0 0 0 0 0,1 0 0 0 0,-1 0 0 0 0,0 0-1 0 0,0 0 1 0 0,0 0 0 0 0,1 0 0 0 0,-1 0-1 0 0,0 1 1 0 0,0-1 0 0 0,0 0 0 0 0,-2 0-1 0 0,0-1 99 0 0,-1 1 0 0 0,1-1 0 0 0,-1 1 0 0 0,1 0 0 0 0,-1 0 0 0 0,0 0 0 0 0,1 0 0 0 0,-7 0 0 0 0,-10 4 344 0 0,0 1 0 0 0,-24 7 0 0 0,21-5-190 0 0,-29 4-1 0 0,-34 0 284 0 0,18-3-238 0 0,-84 19-1 0 0,65-6 6 0 0,0-3-1 0 0,-173 9 0 0 0,39-28 243 0 0,-72 3 96 0 0,-260 21 232 0 0,425-18-731 0 0,-119-1 134 0 0,11-15-113 0 0,62 2-28 0 0,-93 18-367 0 0,152 3-3483 0 0,23 0-783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26.989"/>
    </inkml:context>
    <inkml:brush xml:id="br0">
      <inkml:brushProperty name="width" value="0.1" units="cm"/>
      <inkml:brushProperty name="height" value="0.1" units="cm"/>
      <inkml:brushProperty name="color" value="#66CC00"/>
    </inkml:brush>
  </inkml:definitions>
  <inkml:trace contextRef="#ctx0" brushRef="#br0">3157 32 4951 0 0,'-8'-21'398'0'0,"3"11"1941"0"0,4 10-2255 0 0,0-1 0 0 0,1 1 0 0 0,-1 0 0 0 0,0 0 0 0 0,0 0 0 0 0,1 0 1 0 0,-1 0-1 0 0,0 0 0 0 0,0 1 0 0 0,1-1 0 0 0,-1 0 0 0 0,0 0 0 0 0,1 0 0 0 0,-1 1 0 0 0,0-1 1 0 0,1 0-1 0 0,-1 1 0 0 0,0-1 0 0 0,0 1 0 0 0,-16 5 39 0 0,14-5-40 0 0,0 0 0 0 0,0 0-1 0 0,0 0 1 0 0,0 1-1 0 0,0-1 1 0 0,-3 3-1 0 0,0-1 246 0 0,0 0 0 0 0,0 0-1 0 0,0 0 1 0 0,-1-1 0 0 0,1 0-1 0 0,-1-1 1 0 0,0 1 0 0 0,-7 0 0 0 0,-21 5 897 0 0,14-2-812 0 0,-1-1-1 0 0,1-1 1 0 0,-35 0-1 0 0,28-2-66 0 0,-4 1 213 0 0,-115 10 1057 0 0,121-9-1450 0 0,1 2-1 0 0,0 1 1 0 0,-43 17-1 0 0,-111 44 495 0 0,142-55-248 0 0,-1-2 0 0 0,-73 10 0 0 0,36-12 143 0 0,-140 8 247 0 0,177-16-714 0 0,-170-6 1051 0 0,112-1-518 0 0,-249-32 246 0 0,132-5-378 0 0,116 24-274 0 0,-56-4 43 0 0,33 7-120 0 0,60 6 67 0 0,-121-5-1 0 0,131 12-142 0 0,42 3-49 0 0,0-1-1 0 0,0 2 1 0 0,0-1 0 0 0,1 1 0 0 0,-1 0 0 0 0,0 1 0 0 0,0 0 0 0 0,0 0-1 0 0,0 0 1 0 0,-12 5 0 0 0,-88 38-13 0 0,83-38 0 0 0,20-5 0 0 0,0 0 0 0 0,1 0 0 0 0,-1 0 0 0 0,0 0 0 0 0,-5 3 0 0 0,4-1 0 0 0,-18 10 0 0 0,24-13 0 0 0,-1 0 0 0 0,1 0 0 0 0,0 0 0 0 0,-1 1 0 0 0,1-1 0 0 0,0 0 0 0 0,0 0 0 0 0,-1 1 0 0 0,1-1 0 0 0,0 0 0 0 0,0 1 0 0 0,-1-1 0 0 0,1 0 0 0 0,0 1 0 0 0,0-1 0 0 0,0 0 0 0 0,0 1 0 0 0,-1-1 0 0 0,1 0 0 0 0,0 1 0 0 0,0-1 0 0 0,0 0 0 0 0,0 1 0 0 0,0-1 0 0 0,0 1 0 0 0,0-1 0 0 0,0 0 0 0 0,0 1 0 0 0,0-1 0 0 0,0 0 0 0 0,0 1 0 0 0,1-1 0 0 0,-1 1 0 0 0,0-1 0 0 0,0 0 0 0 0,0 1 0 0 0,0-1 0 0 0,1 0 0 0 0,-1 1 0 0 0,0-1 0 0 0,0 0 0 0 0,0 0 0 0 0,1 1 0 0 0,-1-1 0 0 0,0 0 0 0 0,1 0 0 0 0,-1 1 0 0 0,0-1 0 0 0,1 0 0 0 0,-1 0 0 0 0,0 0 0 0 0,1 1 0 0 0,-1-1 0 0 0,0 0 0 0 0,1 0 0 0 0,-1 0 0 0 0,0 0 0 0 0,1 0 0 0 0,10 4 8 0 0,0 0 0 0 0,1-1-1 0 0,-1 0 1 0 0,0-1 0 0 0,19 2 0 0 0,15 2 9 0 0,1 5-12 0 0,2 0 14 0 0,1-2 1 0 0,97 7 0 0 0,-58-17-7 0 0,272 5 102 0 0,-100-9-115 0 0,-148 1 0 0 0,122 14 0 0 0,-1 21 0 0 0,-213-28 0 0 0,30 2 0 0 0,1-3 0 0 0,76-6 0 0 0,-7 0 0 0 0,105-6 0 0 0,-66 1 0 0 0,83 13 64 0 0,-231-4-65 0 0,0 1-1 0 0,0 0 0 0 0,0 0 1 0 0,18 6-1 0 0,-26-6-12 0 0,0 1 0 0 0,1-1-1 0 0,-1 1 1 0 0,0 0 0 0 0,0 0 0 0 0,0 0 0 0 0,0 0-1 0 0,0 1 1 0 0,0-1 0 0 0,-1 1 0 0 0,1 0-1 0 0,-1 0 1 0 0,0-1 0 0 0,1 2 0 0 0,-2-1 0 0 0,1 0-1 0 0,2 5 1 0 0,0 2-274 0 0,0 1 0 0 0,0 0 0 0 0,-2-1 0 0 0,1 1 0 0 0,-1 0 1 0 0,0 14-1 0 0,-3 66-7686 0 0,-2-40 707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57.790"/>
    </inkml:context>
    <inkml:brush xml:id="br0">
      <inkml:brushProperty name="width" value="0.1" units="cm"/>
      <inkml:brushProperty name="height" value="0.1" units="cm"/>
      <inkml:brushProperty name="color" value="#66CC00"/>
    </inkml:brush>
  </inkml:definitions>
  <inkml:trace contextRef="#ctx0" brushRef="#br0">1653 92 1839 0 0,'1'-1'145'0'0,"1"-1"0"0"0,-1 0 0 0 0,1 0 0 0 0,-1 0 0 0 0,0 0 0 0 0,0 0 0 0 0,0 0 0 0 0,0 0 0 0 0,-1 0 0 0 0,1 0 0 0 0,0-1 0 0 0,-1 1 0 0 0,0 0 0 0 0,1 0 0 0 0,-1-1 0 0 0,0 1 0 0 0,0 0 0 0 0,0 0 0 0 0,0-1 0 0 0,-1 1 0 0 0,1 0 0 0 0,-1 0 0 0 0,1-1 0 0 0,-1 1 0 0 0,0 0 0 0 0,0 0 0 0 0,0 0 0 0 0,0 0 0 0 0,0 0 0 0 0,-3-4 0 0 0,2 5-82 0 0,0-1-1 0 0,0 1 1 0 0,0-1-1 0 0,0 1 1 0 0,0 0-1 0 0,-1 0 1 0 0,1 0-1 0 0,-1 0 1 0 0,1 0-1 0 0,0 1 1 0 0,-4-1-1 0 0,-31-3 212 0 0,13 1 103 0 0,-1 1-152 0 0,1 1 0 0 0,0 1 0 0 0,-34 5 0 0 0,4-1-53 0 0,-190 27 407 0 0,90-8-46 0 0,-299 32 627 0 0,99-16-928 0 0,294-34-184 0 0,-16 0-410 0 0,38-2 124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59.716"/>
    </inkml:context>
    <inkml:brush xml:id="br0">
      <inkml:brushProperty name="width" value="0.1" units="cm"/>
      <inkml:brushProperty name="height" value="0.1" units="cm"/>
      <inkml:brushProperty name="color" value="#66CC00"/>
    </inkml:brush>
  </inkml:definitions>
  <inkml:trace contextRef="#ctx0" brushRef="#br0">2319 46 1783 0 0,'-5'2'250'0'0,"-1"-1"0"0"0,0 0 0 0 0,1 0-1 0 0,-1 0 1 0 0,1-1 0 0 0,-1 1-1 0 0,0-1 1 0 0,1-1 0 0 0,-1 1 0 0 0,-8-3-1 0 0,4 2 137 0 0,1 0 0 0 0,-17 1-1 0 0,-169 20 1727 0 0,113-16-1359 0 0,-162-14 0 0 0,136 3-443 0 0,-261 5 440 0 0,93-3-443 0 0,2-21-75 0 0,149 12-174 0 0,-3 7-430 0 0,-213 16 0 0 0,279-5-607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00.287"/>
    </inkml:context>
    <inkml:brush xml:id="br0">
      <inkml:brushProperty name="width" value="0.1" units="cm"/>
      <inkml:brushProperty name="height" value="0.1" units="cm"/>
      <inkml:brushProperty name="color" value="#66CC00"/>
    </inkml:brush>
  </inkml:definitions>
  <inkml:trace contextRef="#ctx0" brushRef="#br0">3055 45 2071 0 0,'1'1'64'0'0,"1"-1"0"0"0,-1 0 0 0 0,0 1 0 0 0,0-1-1 0 0,0 0 1 0 0,0 0 0 0 0,1 0 0 0 0,-1 0 0 0 0,0 0 0 0 0,0 0-1 0 0,0 0 1 0 0,1 0 0 0 0,1-1 0 0 0,-2-3 779 0 0,-10-2-258 0 0,1 4-462 0 0,0-1 0 0 0,0 2 1 0 0,-1-1-1 0 0,1 1 0 0 0,0 0 1 0 0,-1 1-1 0 0,1 0 0 0 0,-1 0 1 0 0,1 1-1 0 0,-10 1 0 0 0,-14 5 690 0 0,-40 13-1 0 0,46-12-691 0 0,-18 5-26 0 0,0-2-1 0 0,-80 10 0 0 0,-103-15 1123 0 0,79-5-709 0 0,-100 3-68 0 0,171-4-317 0 0,-86-11 0 0 0,33 1 63 0 0,-299-22 273 0 0,308 15-393 0 0,-2-1-15 0 0,-478-12 141 0 0,531 28-1732 0 0,-125 15 0 0 0,105 3-1924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01.701"/>
    </inkml:context>
    <inkml:brush xml:id="br0">
      <inkml:brushProperty name="width" value="0.1" units="cm"/>
      <inkml:brushProperty name="height" value="0.1" units="cm"/>
      <inkml:brushProperty name="color" value="#66CC00"/>
    </inkml:brush>
  </inkml:definitions>
  <inkml:trace contextRef="#ctx0" brushRef="#br0">2445 142 1583 0 0,'-61'-65'2064'0'0,"54"59"-1893"0"0,-1 0-1 0 0,1 1 0 0 0,-1 0 0 0 0,0 1 0 0 0,0-1 1 0 0,-1 1-1 0 0,1 1 0 0 0,-1 0 0 0 0,-9-2 0 0 0,-11-2 149 0 0,-44-3-1 0 0,30 5-25 0 0,-5 0 152 0 0,0 2-1 0 0,0 2 0 0 0,-92 11 1 0 0,53 0-197 0 0,-232 19 432 0 0,218-26-193 0 0,-189 30 0 0 0,46 10-228 0 0,-3-20-38 0 0,-43-17-82 0 0,91 0-425 0 0,175-5-89 0 0,-40 1-3199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36.247"/>
    </inkml:context>
    <inkml:brush xml:id="br0">
      <inkml:brushProperty name="width" value="0.1" units="cm"/>
      <inkml:brushProperty name="height" value="0.1" units="cm"/>
      <inkml:brushProperty name="color" value="#66CC00"/>
    </inkml:brush>
  </inkml:definitions>
  <inkml:trace contextRef="#ctx0" brushRef="#br0">2033 97 455 0 0,'-2'-1'47'0'0,"1"0"0"0"0,0 1-1 0 0,0-1 1 0 0,-1 0-1 0 0,1 0 1 0 0,0 1-1 0 0,-1-1 1 0 0,1 1-1 0 0,-1-1 1 0 0,1 1-1 0 0,-1 0 1 0 0,1 0-1 0 0,-1-1 1 0 0,1 1-1 0 0,-1 0 1 0 0,1 0-1 0 0,-2 1 1 0 0,0-1 225 0 0,1-1-164 0 0,0 1 1 0 0,-1-1 0 0 0,1 1-1 0 0,0-1 1 0 0,0 0 0 0 0,0 0-1 0 0,0 0 1 0 0,0 0 0 0 0,0 0-1 0 0,0-1 1 0 0,1 1 0 0 0,-1 0-1 0 0,-2-4 1 0 0,2 3 142 0 0,-1 0 0 0 0,1 1 1 0 0,0-1-1 0 0,-1 0 0 0 0,0 0 0 0 0,1 1 0 0 0,-1 0 1 0 0,0-1-1 0 0,-3 0 0 0 0,-7 0 937 0 0,-1 1-1 0 0,1 0 1 0 0,-15 1-1 0 0,7 1-576 0 0,18-1-555 0 0,-1 1 0 0 0,1 0-1 0 0,0 0 1 0 0,0 0 0 0 0,0 0-1 0 0,0 0 1 0 0,0 1 0 0 0,0 0-1 0 0,0-1 1 0 0,-3 4 0 0 0,3-3 28 0 0,-1 0 0 0 0,1 1-1 0 0,-1-1 1 0 0,0-1 0 0 0,0 1 0 0 0,-4 1 0 0 0,-1-2 214 0 0,1 0-1 0 0,-1 0 0 0 0,-9-1 0 0 0,6 0-114 0 0,-8 0 319 0 0,0 1-1 0 0,-38 8 0 0 0,48-8-409 0 0,0 0 0 0 0,0 0 0 0 0,-1-1 0 0 0,1-1 0 0 0,0 0 0 0 0,0 0 0 0 0,-18-6 0 0 0,15 4 49 0 0,0 1 1 0 0,0 0 0 0 0,0 1 0 0 0,-15 0-1 0 0,-45 8 193 0 0,39-3-274 0 0,-61 0 0 0 0,57-8 63 0 0,-43-10 1 0 0,54 9 6 0 0,1 0 0 0 0,-1 2 0 0 0,0 0 0 0 0,-39 3 0 0 0,-79 13 221 0 0,107-8-262 0 0,14-1-47 0 0,0 0-1 0 0,-1-2 0 0 0,-46-2 0 0 0,38-4 32 0 0,12 1 6 0 0,0 1-1 0 0,0 1 1 0 0,0 0-1 0 0,-27 4 1 0 0,30-1-69 0 0,15-2-10 0 0,0-1 0 0 0,0 1 0 0 0,0 0 0 0 0,0 1 0 0 0,0-1 0 0 0,0 1 0 0 0,0-1 0 0 0,0 1 0 0 0,0 0 0 0 0,0 0 0 0 0,0 0 0 0 0,0 0 0 0 0,1 1 0 0 0,-1-1 0 0 0,1 1 0 0 0,-4 2 0 0 0,5-3 1 0 0,1-1-1 0 0,-1 1 0 0 0,1 0 0 0 0,-1 0 1 0 0,1 0-1 0 0,-1-1 0 0 0,1 1 1 0 0,0 0-1 0 0,0 0 0 0 0,-1 0 1 0 0,1 0-1 0 0,0 0 0 0 0,0-1 1 0 0,0 1-1 0 0,0 0 0 0 0,0 0 0 0 0,0 0 1 0 0,0 0-1 0 0,0 0 0 0 0,0 0 1 0 0,0 0-1 0 0,0-1 0 0 0,1 1 1 0 0,-1 0-1 0 0,0 0 0 0 0,1 0 0 0 0,-1 0 1 0 0,1-1-1 0 0,-1 1 0 0 0,1 0 1 0 0,-1 0-1 0 0,1-1 0 0 0,-1 1 1 0 0,1 0-1 0 0,0-1 0 0 0,-1 1 1 0 0,1-1-1 0 0,0 1 0 0 0,0-1 0 0 0,-1 1 1 0 0,1-1-1 0 0,0 1 0 0 0,0-1 1 0 0,0 0-1 0 0,1 1 0 0 0,4 2 10 0 0,0-1 0 0 0,0 0 0 0 0,0 0 0 0 0,12 1 0 0 0,14 3 20 0 0,31 3 58 0 0,-10-8 18 0 0,102-11 1 0 0,52-22 81 0 0,15-3-3 0 0,-180 31-154 0 0,-1 0 26 0 0,0-1-1 0 0,53-15 0 0 0,60-24 100 0 0,-146 42-132 0 0,-1 0 0 0 0,1 1 0 0 0,0 0-1 0 0,0 1 1 0 0,8 0 0 0 0,-34 9 168 0 0,-97 14 56 0 0,-195-3 87 0 0,93-11-85 0 0,-337 14-38 0 0,521-24-205 0 0,0 1 0 0 0,0 3 1 0 0,0 0-1 0 0,0 2 0 0 0,0 2 0 0 0,1 0 0 0 0,0 3 0 0 0,-40 16 0 0 0,65-23-7 0 0,0 0 0 0 0,0 0 0 0 0,0 1 0 0 0,0 0 0 0 0,-11 8 0 0 0,17-11 0 0 0,0-1 0 0 0,0 1 0 0 0,1 0 0 0 0,-1 0 0 0 0,0-1 0 0 0,1 1 0 0 0,-1 0 0 0 0,0 0 0 0 0,1 0 0 0 0,-1 0 0 0 0,1 0 0 0 0,0 0 0 0 0,-1 0 0 0 0,1 0 0 0 0,0 0 0 0 0,0 0 0 0 0,-1 2 0 0 0,1-2 0 0 0,1 0 0 0 0,-1 1 0 0 0,0-1 0 0 0,1 0 0 0 0,-1 0 0 0 0,1 0 0 0 0,-1 0 0 0 0,1 0 0 0 0,0 0 0 0 0,0 0 0 0 0,-1 0 0 0 0,1 0 0 0 0,0 0 0 0 0,0 0 0 0 0,0 0 0 0 0,0 0 0 0 0,0 0 0 0 0,2 0 0 0 0,3 3 0 0 0,-1-1 0 0 0,1 0 0 0 0,0 0 0 0 0,0-1 0 0 0,0 1 0 0 0,1-2 0 0 0,-1 1 0 0 0,9 1 0 0 0,57 3 0 0 0,-35-4 0 0 0,48 3 13 0 0,-1-3 0 0 0,1-4 0 0 0,-1-4-1 0 0,121-23 1 0 0,-187 26-71 0 0,12-4 138 0 0,0 2-1 0 0,59-2 0 0 0,-81 7-153 0 0,0 0-1 0 0,0 0 1 0 0,0 1 0 0 0,0 1-1 0 0,0-1 1 0 0,0 1 0 0 0,-1 0-1 0 0,1 1 1 0 0,-1 0 0 0 0,0 0-1 0 0,1 1 1 0 0,-1 0 0 0 0,-1 0-1 0 0,1 0 1 0 0,-1 1 0 0 0,9 8-1 0 0,9 14-1825 0 0,0 2-4868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36.748"/>
    </inkml:context>
    <inkml:brush xml:id="br0">
      <inkml:brushProperty name="width" value="0.1" units="cm"/>
      <inkml:brushProperty name="height" value="0.1" units="cm"/>
      <inkml:brushProperty name="color" value="#66CC00"/>
    </inkml:brush>
  </inkml:definitions>
  <inkml:trace contextRef="#ctx0" brushRef="#br0">27 14 919 0 0,'-8'-4'80'0'0,"3"0"-80"0"0,-1 2 0 0 0,2 1 0 0 0,1-1 192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37.912"/>
    </inkml:context>
    <inkml:brush xml:id="br0">
      <inkml:brushProperty name="width" value="0.1" units="cm"/>
      <inkml:brushProperty name="height" value="0.1" units="cm"/>
      <inkml:brushProperty name="color" value="#66CC00"/>
    </inkml:brush>
  </inkml:definitions>
  <inkml:trace contextRef="#ctx0" brushRef="#br0">575 187 2759 0 0,'-23'-8'956'0'0,"0"2"0"0"0,0 1 0 0 0,-1 1 0 0 0,-39-2 0 0 0,28 3-448 0 0,17-4 2363 0 0,27 4-1843 0 0,13 1 280 0 0,42 2 0 0 0,-7 1-616 0 0,167 6 939 0 0,-140-1-1238 0 0,46-4 190 0 0,135-17-1 0 0,33 0-134 0 0,503 5 636 0 0,-518-11-743 0 0,-123 6-234 0 0,-139 13-104 0 0,-12 0 13 0 0,-1 1-1 0 0,1 1 1 0 0,0-1 0 0 0,-1 2-1 0 0,1-1 1 0 0,0 1 0 0 0,10 2-1 0 0,-31-5 39 0 0,1 1-1 0 0,0 0 1 0 0,-1 0 0 0 0,-17 2-1 0 0,5 0-25 0 0,-218 4 165 0 0,-61 0-114 0 0,146-3-47 0 0,-242 34 0 0 0,86-12-32 0 0,68-9 0 0 0,237-14 0 0 0,-152 12 0 0 0,123-12 0 0 0,0-1 0 0 0,-49-8 0 0 0,81 8 0 0 0,-9-2 0 0 0,1-1 0 0 0,-1 0 0 0 0,-15-5 0 0 0,29 8 0 0 0,0 0 0 0 0,0 0 0 0 0,-1 0 0 0 0,1 0 0 0 0,0 0 0 0 0,-1 0 0 0 0,1 0 0 0 0,0 0 0 0 0,0-1 0 0 0,-1 1 0 0 0,1 0 0 0 0,0 0 0 0 0,0 0 0 0 0,-1 0 0 0 0,1 0 0 0 0,0-1 0 0 0,0 1 0 0 0,0 0 0 0 0,-1 0 0 0 0,1 0 0 0 0,0-1 0 0 0,0 1 0 0 0,0 0 0 0 0,-1 0 0 0 0,1-1 0 0 0,0 1 0 0 0,0 0 0 0 0,0 0 0 0 0,0-1 0 0 0,0 1 0 0 0,0 0 0 0 0,0 0 0 0 0,0-1 0 0 0,0 1 0 0 0,0-1 0 0 0,9-3 0 0 0,17 0 0 0 0,290-14 0 0 0,-78 3 0 0 0,-31 10 0 0 0,54-4 0 0 0,291-7 0 0 0,-448 16 0 0 0,148-13 95 0 0,-108 2-54 0 0,-3 9 27 0 0,-74 3-4 0 0,76-10 0 0 0,-142 9-62 0 0,7-1 8 0 0,0 0 1 0 0,0 0 0 0 0,0-1-1 0 0,-1 0 1 0 0,1 0 0 0 0,10-5-1 0 0,-18 7-9 0 0,0-1 0 0 0,1 1 0 0 0,-1 0 0 0 0,0 0 0 0 0,0 0 0 0 0,1 0 0 0 0,-1 0 0 0 0,0 0 0 0 0,0 0 0 0 0,1-1 0 0 0,-1 1 0 0 0,0 0 0 0 0,0 0-1 0 0,0 0 1 0 0,1 0 0 0 0,-1-1 0 0 0,0 1 0 0 0,0 0 0 0 0,0 0 0 0 0,0-1 0 0 0,0 1 0 0 0,1 0 0 0 0,-1 0 0 0 0,0-1 0 0 0,0 1 0 0 0,0 0 0 0 0,0 0 0 0 0,0-1 0 0 0,0 1 0 0 0,0 0 0 0 0,0 0 0 0 0,0-1-1 0 0,0 1 1 0 0,0 0 0 0 0,0-1 0 0 0,0 1 0 0 0,0 0 0 0 0,0 0 0 0 0,0-1 0 0 0,-12-5 85 0 0,-14 0 62 0 0,-81-1-30 0 0,-141 7 0 0 0,159 2-66 0 0,-166 9-13 0 0,-135 0 50 0 0,34 7-30 0 0,74 1 93 0 0,-250 3-11 0 0,308-24-103 0 0,64-3 43 0 0,117 6-76 0 0,-75 12-1 0 0,44 1 17 0 0,1 4 1 0 0,-110 42-1 0 0,178-58-21 0 0,-1 1 0 0 0,0 0 0 0 0,1 0 0 0 0,-1 0 0 0 0,1 1 0 0 0,-7 5 0 0 0,11-8 0 0 0,0 0 0 0 0,1-1 0 0 0,-1 1 0 0 0,0 0 0 0 0,0 0 0 0 0,0 0 0 0 0,1 0 0 0 0,-1 0 0 0 0,1 0 0 0 0,-1 0 0 0 0,1 0 0 0 0,-1 0 0 0 0,1 0 0 0 0,-1 0 0 0 0,1 0 0 0 0,0 0 0 0 0,0 0 0 0 0,-1 0 0 0 0,1 0 0 0 0,0 1 0 0 0,0-1 0 0 0,0 0 0 0 0,0 0 0 0 0,0 0 0 0 0,1 0 0 0 0,-1 0 0 0 0,0 1 0 0 0,0-1 0 0 0,1 0 0 0 0,-1 0 0 0 0,1 0 0 0 0,-1 0 0 0 0,1 0 0 0 0,-1 0 0 0 0,1 0 0 0 0,0 0 0 0 0,-1 0 0 0 0,1 0 0 0 0,0-1 0 0 0,0 1 0 0 0,0 0 0 0 0,1 1 0 0 0,7 5 0 0 0,0-1 0 0 0,1 1 0 0 0,0-2 0 0 0,0 1 0 0 0,1-1 0 0 0,-1-1 0 0 0,1 0 0 0 0,0 0 0 0 0,0-1 0 0 0,17 2 0 0 0,12 0 0 0 0,64 1 0 0 0,-98-6 0 0 0,302-15 0 0 0,-167 5 0 0 0,548-38 0 0 0,-222-4 0 0 0,-401 41 0 0 0,94-13 0 0 0,-136 22 0 0 0,1 1 0 0 0,-1 1 0 0 0,0 2 0 0 0,37 5 0 0 0,-57-6 13 0 0,1 0 1 0 0,0 0-1 0 0,-1 1 0 0 0,1-1 0 0 0,-1 1 0 0 0,1 0 0 0 0,-1 0 1 0 0,0 1-1 0 0,0-1 0 0 0,0 1 0 0 0,0 0 0 0 0,0 0 1 0 0,6 7-1 0 0,-8-7-184 0 0,0 0 1 0 0,0 0-1 0 0,0 0 1 0 0,0 0 0 0 0,-1 0-1 0 0,1 1 1 0 0,1 5-1 0 0,-2-4-642 0 0,0 0 0 0 0,0 0 1 0 0,-1 0-1 0 0,0 1 0 0 0,0-1 0 0 0,0 5 0 0 0,-5 26-6054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43.075"/>
    </inkml:context>
    <inkml:brush xml:id="br0">
      <inkml:brushProperty name="width" value="0.1" units="cm"/>
      <inkml:brushProperty name="height" value="0.1" units="cm"/>
      <inkml:brushProperty name="color" value="#66CC00"/>
    </inkml:brush>
  </inkml:definitions>
  <inkml:trace contextRef="#ctx0" brushRef="#br0">1235 160 2759 0 0,'-33'-25'3303'0'0,"-15"1"-460"0"0,43 22-2545 0 0,0 0-1 0 0,0 1 1 0 0,0 0 0 0 0,-1 0 0 0 0,1 0 0 0 0,0 0 0 0 0,-1 1 0 0 0,1 0 0 0 0,-1 0 0 0 0,-8 1 0 0 0,10 0-226 0 0,-18 1 580 0 0,-1 2 0 0 0,-26 8 0 0 0,32-7-379 0 0,-1-1 0 0 0,0 0 0 0 0,0-2 0 0 0,-31 2 0 0 0,16-7 78 0 0,1-1 0 0 0,-1-1 0 0 0,2-2 0 0 0,-1-1 0 0 0,1-1-1 0 0,-37-17 1 0 0,24 8 9 0 0,0 2 0 0 0,-87-19 0 0 0,109 31-343 0 0,0 1 0 0 0,0 1 0 0 0,0 1-1 0 0,0 1 1 0 0,0 1 0 0 0,0 1 0 0 0,0 1 0 0 0,-28 8 0 0 0,30-5-303 0 0,1 1 0 0 0,0 0 0 0 0,-22 13 0 0 0,2 3-4790 0 0,13-5-544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1.978"/>
    </inkml:context>
    <inkml:brush xml:id="br0">
      <inkml:brushProperty name="width" value="0.1" units="cm"/>
      <inkml:brushProperty name="height" value="0.1" units="cm"/>
      <inkml:brushProperty name="color" value="#E71224"/>
    </inkml:brush>
  </inkml:definitions>
  <inkml:trace contextRef="#ctx0" brushRef="#br0">1098 29 5759 0 0,'-14'-5'248'0'0,"-1"1"0"0"0,-1 1 0 0 0,1 0 0 0 0,-29-1 0 0 0,-279-2 953 0 0,119 3 878 0 0,125 3-1236 0 0,-97 12 0 0 0,120-5-2566 0 0,-57 17-1 0 0,70-11-1939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43.714"/>
    </inkml:context>
    <inkml:brush xml:id="br0">
      <inkml:brushProperty name="width" value="0.1" units="cm"/>
      <inkml:brushProperty name="height" value="0.1" units="cm"/>
      <inkml:brushProperty name="color" value="#66CC00"/>
    </inkml:brush>
  </inkml:definitions>
  <inkml:trace contextRef="#ctx0" brushRef="#br0">1186 44 7343 0 0,'0'-1'30'0'0,"-1"-6"465"0"0,0 6-241 0 0,-1 6-145 0 0,1-5-94 0 0,-1-1-1 0 0,1 1 0 0 0,0-1 1 0 0,0 0-1 0 0,0 1 0 0 0,0-1 1 0 0,0 0-1 0 0,1 0 0 0 0,-1 1 1 0 0,0-1-1 0 0,0 0 0 0 0,0 0 1 0 0,0-1-1 0 0,0 1 45 0 0,-3-2 217 0 0,0 0-1 0 0,0 0 0 0 0,0 0 0 0 0,0 1 1 0 0,0 0-1 0 0,-1 0 0 0 0,1 0 0 0 0,-1 0 1 0 0,0 1-1 0 0,1-1 0 0 0,-1 1 0 0 0,0 0 1 0 0,0 1-1 0 0,0-1 0 0 0,1 1 0 0 0,-1 0 1 0 0,-6 1-1 0 0,-25 1 431 0 0,-14 2-123 0 0,28-2-262 0 0,0 0 0 0 0,-37-2 0 0 0,31-1 146 0 0,-30 4 1 0 0,-32 6 639 0 0,-164-6 0 0 0,212-4-948 0 0,-1 1-1 0 0,1 2 0 0 0,-51 8 1 0 0,62-3-557 0 0,-42 13 1 0 0,43-10-2066 0 0,-43 23 1 0 0,39-15-3452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44.470"/>
    </inkml:context>
    <inkml:brush xml:id="br0">
      <inkml:brushProperty name="width" value="0.1" units="cm"/>
      <inkml:brushProperty name="height" value="0.1" units="cm"/>
      <inkml:brushProperty name="color" value="#66CC00"/>
    </inkml:brush>
  </inkml:definitions>
  <inkml:trace contextRef="#ctx0" brushRef="#br0">1710 28 3511 0 0,'10'-13'306'0'0,"-10"12"-273"0"0,0 1 0 0 0,0 0 0 0 0,0-1 0 0 0,0 1-1 0 0,0 0 1 0 0,0 0 0 0 0,0-1 0 0 0,0 1 0 0 0,0 0-1 0 0,0-1 1 0 0,0 1 0 0 0,0 0 0 0 0,0 0 0 0 0,0-1-1 0 0,-1 1 1 0 0,1 0 0 0 0,0-1 0 0 0,0 1 0 0 0,0 0 0 0 0,0 0-1 0 0,0-1 1 0 0,-1 1 0 0 0,1 0 0 0 0,0 0 0 0 0,0 0-1 0 0,0-1 1 0 0,-1 1 0 0 0,1 0 0 0 0,-3-1 244 0 0,0 0 0 0 0,1 0 0 0 0,-1 0 1 0 0,0 0-1 0 0,0 1 0 0 0,0-1 0 0 0,-4 1 0 0 0,2-1-38 0 0,-5 1 305 0 0,-1 1 0 0 0,1-1-1 0 0,0 2 1 0 0,0-1 0 0 0,0 1 0 0 0,1 1 0 0 0,-1 0 0 0 0,0 0 0 0 0,-11 7 0 0 0,7-4-336 0 0,-1-1 0 0 0,1 0 0 0 0,-18 2 1 0 0,-6-2 742 0 0,-54-1 0 0 0,-146-9 2719 0 0,-6 12-3377 0 0,175-3-16 0 0,-116 1 468 0 0,143-7-646 0 0,0-1 0 0 0,-58-13 0 0 0,-78-14-50 0 0,147 27-271 0 0,0 2 0 0 0,0 2 0 0 0,-55 6 0 0 0,40 2-1211 0 0,0-2-425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45.507"/>
    </inkml:context>
    <inkml:brush xml:id="br0">
      <inkml:brushProperty name="width" value="0.1" units="cm"/>
      <inkml:brushProperty name="height" value="0.1" units="cm"/>
      <inkml:brushProperty name="color" value="#66CC00"/>
    </inkml:brush>
  </inkml:definitions>
  <inkml:trace contextRef="#ctx0" brushRef="#br0">1709 7 2127 0 0,'-9'-2'2241'0'0,"6"1"-1893"0"0,-1 0 1 0 0,1 0 0 0 0,-1 0-1 0 0,0 1 1 0 0,1 0 0 0 0,-1-1-1 0 0,1 1 1 0 0,-1 1-1 0 0,0-1 1 0 0,1 0 0 0 0,-5 2-1 0 0,-36 16 1222 0 0,19-8-753 0 0,0-1 0 0 0,-47 12-1 0 0,2-3 437 0 0,56-13-1069 0 0,0 0 0 0 0,0-2 0 0 0,-1 0 0 0 0,1 0-1 0 0,-1-2 1 0 0,-19 1 0 0 0,-305-31 2887 0 0,283 23-2796 0 0,-94-18 470 0 0,93 13-387 0 0,-95-5 1 0 0,147 15-409 0 0,-79-1 386 0 0,-87 9-1 0 0,138-3-875 0 0,-58 16 1 0 0,67-13-888 0 0,-1 2 0 0 0,1 0 0 0 0,-23 14 0 0 0,9-1-4495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46.530"/>
    </inkml:context>
    <inkml:brush xml:id="br0">
      <inkml:brushProperty name="width" value="0.1" units="cm"/>
      <inkml:brushProperty name="height" value="0.1" units="cm"/>
      <inkml:brushProperty name="color" value="#66CC00"/>
    </inkml:brush>
  </inkml:definitions>
  <inkml:trace contextRef="#ctx0" brushRef="#br0">1089 202 1839 0 0,'-19'17'630'0'0,"0"-2"0"0"0,-32 20 0 0 0,35-24-628 0 0,4-3 82 0 0,-1-1-1 0 0,1 0 0 0 0,-21 8 0 0 0,26-13 164 0 0,1 0 0 0 0,-1 0 0 0 0,0 0 0 0 0,0-1 0 0 0,0 0 0 0 0,-1-1 0 0 0,1 1 0 0 0,-14-3 0 0 0,1-1 504 0 0,1 0-1 0 0,0-2 0 0 0,0-1 0 0 0,0 0 0 0 0,0-1 0 0 0,1-1 0 0 0,0-1 0 0 0,1-1 0 0 0,0 0 0 0 0,1-1 1 0 0,-22-18-1 0 0,-104-80 2203 0 0,111 87-2373 0 0,-1 3 0 0 0,-60-27 0 0 0,83 41-542 0 0,-1 2-1 0 0,0-1 1 0 0,0 2-1 0 0,0-1 1 0 0,-1 1 0 0 0,1 1-1 0 0,0 0 1 0 0,-1 0 0 0 0,-17 2-1 0 0,20 0-134 0 0,0 0-1 0 0,0 1 1 0 0,0 0-1 0 0,1 1 1 0 0,-1 0-1 0 0,1 0 0 0 0,0 0 1 0 0,0 1-1 0 0,0 0 1 0 0,0 1-1 0 0,0-1 1 0 0,1 1-1 0 0,-8 8 1 0 0,2 1-1018 0 0,-1 0 1 0 0,-12 20 0 0 0,3-1-4721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47.168"/>
    </inkml:context>
    <inkml:brush xml:id="br0">
      <inkml:brushProperty name="width" value="0.1" units="cm"/>
      <inkml:brushProperty name="height" value="0.1" units="cm"/>
      <inkml:brushProperty name="color" value="#66CC00"/>
    </inkml:brush>
  </inkml:definitions>
  <inkml:trace contextRef="#ctx0" brushRef="#br0">2219 156 2759 0 0,'-2'1'204'0'0,"1"0"0"0"0,0-1-1 0 0,0 1 1 0 0,-1 0 0 0 0,1-1-1 0 0,-1 1 1 0 0,1 0-1 0 0,-1-1 1 0 0,1 0 0 0 0,0 1-1 0 0,-1-1 1 0 0,1 0-1 0 0,-4 0 1 0 0,-6-1 477 0 0,-1 0 1 0 0,1-1-1 0 0,-1 0 0 0 0,-13-5 1 0 0,12 3 121 0 0,0 1 0 0 0,-25-3 0 0 0,0 6 18 0 0,1 1-1 0 0,-56 10 1 0 0,10 0-182 0 0,-94-10 785 0 0,89-2-856 0 0,-70-3 360 0 0,132 3-738 0 0,0-1 0 0 0,0-1 0 0 0,-37-10 0 0 0,-75-28 491 0 0,42 11-219 0 0,-147-24 241 0 0,203 48-655 0 0,-1 3 0 0 0,0 1 0 0 0,1 2 0 0 0,-48 6 0 0 0,-122 28 52 0 0,179-26-418 0 0,1 1 0 0 0,0 1 1 0 0,0 1-1 0 0,-48 27 1 0 0,22-2-1587 0 0,2 2-4302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1:03.792"/>
    </inkml:context>
    <inkml:brush xml:id="br0">
      <inkml:brushProperty name="width" value="0.1" units="cm"/>
      <inkml:brushProperty name="height" value="0.1" units="cm"/>
      <inkml:brushProperty name="color" value="#66CC00"/>
    </inkml:brush>
  </inkml:definitions>
  <inkml:trace contextRef="#ctx0" brushRef="#br0">2518 81 1375 0 0,'2'-13'-49'0'0,"-2"12"269"0"0,0 0 1 0 0,1 0-1 0 0,-1 0 1 0 0,0 0-1 0 0,0 0 1 0 0,0 1 0 0 0,0-1-1 0 0,0 0 1 0 0,0 0-1 0 0,0 0 1 0 0,0 0-1 0 0,0 0 1 0 0,0 0-1 0 0,-1 0 1 0 0,1 0-1 0 0,0 0 1 0 0,-1 0-1 0 0,1 0 1 0 0,0 0-1 0 0,-1 1 1 0 0,1-1 0 0 0,-2-1-1 0 0,-1-2 12 0 0,0 0 0 0 0,0 1 1 0 0,-1-1-1 0 0,1 1 0 0 0,-1 0 0 0 0,0 0 0 0 0,0 1 0 0 0,0-1 1 0 0,0 1-1 0 0,0-1 0 0 0,-1 1 0 0 0,1 1 0 0 0,-1-1 1 0 0,1 1-1 0 0,-1-1 0 0 0,0 1 0 0 0,1 1 0 0 0,-1-1 0 0 0,-6 0 1 0 0,-9 1 134 0 0,1 0 0 0 0,-1 2 0 0 0,-24 4 0 0 0,-136 24 662 0 0,-213 29 287 0 0,-97-27-21 0 0,215-25-625 0 0,0-1-320 0 0,157-11-277 0 0,18 0-29 0 0,-31-1-47 0 0,58 1-683 0 0,-129 9 1 0 0,158 1-3225 0 0,1 1-1262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1:05.221"/>
    </inkml:context>
    <inkml:brush xml:id="br0">
      <inkml:brushProperty name="width" value="0.1" units="cm"/>
      <inkml:brushProperty name="height" value="0.1" units="cm"/>
      <inkml:brushProperty name="color" value="#66CC00"/>
    </inkml:brush>
  </inkml:definitions>
  <inkml:trace contextRef="#ctx0" brushRef="#br0">1389 70 919 0 0,'5'2'516'0'0,"10"3"125"0"0,-15-5-631 0 0,1 0 1 0 0,-1 0-1 0 0,1 0 0 0 0,-1-1 0 0 0,1 1 0 0 0,-1 0 0 0 0,1-1 0 0 0,-1 1 0 0 0,0 0 0 0 0,1-1 0 0 0,-1 1 0 0 0,0-1 0 0 0,1 1 0 0 0,-1 0 0 0 0,0-1 0 0 0,1 1 0 0 0,-1-1 0 0 0,0 1 0 0 0,0-1 0 0 0,1 1 0 0 0,-1-1 0 0 0,0 1 0 0 0,0-1 0 0 0,0 0 0 0 0,0 1 0 0 0,0-1 0 0 0,0 1 0 0 0,0-1 0 0 0,0 0 0 0 0,0-2 354 0 0,1-1 0 0 0,-1 1 0 0 0,0-1 0 0 0,0 1 0 0 0,0-1-1 0 0,-1 1 1 0 0,1 0 0 0 0,-1-1 0 0 0,0 1 0 0 0,-2-5 0 0 0,3 6-267 0 0,-1 1 0 0 0,1 0-1 0 0,-1-1 1 0 0,0 1 0 0 0,0 0-1 0 0,0 0 1 0 0,0 0 0 0 0,0 0 0 0 0,0 0-1 0 0,0 0 1 0 0,0 0 0 0 0,0 0-1 0 0,0 0 1 0 0,-1 0 0 0 0,1 1 0 0 0,0-1-1 0 0,-1 0 1 0 0,1 1 0 0 0,0-1-1 0 0,-1 1 1 0 0,1-1 0 0 0,0 1 0 0 0,-1 0-1 0 0,1 0 1 0 0,-1 0 0 0 0,-1 0-1 0 0,-106 6 974 0 0,25 1-340 0 0,-22-9 291 0 0,4-1-26 0 0,-83 13 443 0 0,83-2-718 0 0,-169-10 0 0 0,218-3-812 0 0,-121-5 595 0 0,154 11-860 0 0,1 0-1 0 0,-1 2 1 0 0,1 0-1 0 0,-1 1 1 0 0,1 1-1 0 0,-35 14 1 0 0,31-8-830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1:06.233"/>
    </inkml:context>
    <inkml:brush xml:id="br0">
      <inkml:brushProperty name="width" value="0.1" units="cm"/>
      <inkml:brushProperty name="height" value="0.1" units="cm"/>
      <inkml:brushProperty name="color" value="#66CC00"/>
    </inkml:brush>
  </inkml:definitions>
  <inkml:trace contextRef="#ctx0" brushRef="#br0">1291 25 455 0 0,'-30'-1'3749'0'0,"20"1"-3256"0"0,-1-2 1 0 0,0 1-1 0 0,1-1 0 0 0,-14-5 0 0 0,13 4 133 0 0,0 1 0 0 0,0-1 0 0 0,0 2 0 0 0,0-1 0 0 0,0 2 0 0 0,-18 0 0 0 0,-67 12 601 0 0,-1 0-307 0 0,-211-20 1551 0 0,66-2-1604 0 0,187 14-1107 0 0,2 3 0 0 0,-79 20 0 0 0,61-12-3946 0 0,25-5-814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1:07.024"/>
    </inkml:context>
    <inkml:brush xml:id="br0">
      <inkml:brushProperty name="width" value="0.1" units="cm"/>
      <inkml:brushProperty name="height" value="0.1" units="cm"/>
      <inkml:brushProperty name="color" value="#66CC00"/>
    </inkml:brush>
  </inkml:definitions>
  <inkml:trace contextRef="#ctx0" brushRef="#br0">1744 46 3223 0 0,'-6'-2'192'0'0,"5"2"-84"0"0,0-1 0 0 0,0 1 1 0 0,0-1-1 0 0,0 1 0 0 0,0 0 1 0 0,0 0-1 0 0,0 0 0 0 0,-1 0 1 0 0,1 0-1 0 0,0 0 0 0 0,0 0 1 0 0,0 0-1 0 0,-1 0 0 0 0,-83 6 2160 0 0,-12 1 90 0 0,-145-7-1 0 0,193-2-1705 0 0,-389-38 2677 0 0,367 32-3133 0 0,1 3 0 0 0,-105 6-1 0 0,-139 37-248 0 0,275-31-756 0 0,-64 23 0 0 0,65-17-795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49.181"/>
    </inkml:context>
    <inkml:brush xml:id="br0">
      <inkml:brushProperty name="width" value="0.1" units="cm"/>
      <inkml:brushProperty name="height" value="0.1" units="cm"/>
      <inkml:brushProperty name="color" value="#66CC00"/>
    </inkml:brush>
  </inkml:definitions>
  <inkml:trace contextRef="#ctx0" brushRef="#br0">1473 68 4031 0 0,'0'-1'128'0'0,"0"0"-1"0"0,-1 1 0 0 0,1-1 1 0 0,0 0-1 0 0,0 0 0 0 0,-1 1 1 0 0,1-1-1 0 0,0 0 0 0 0,-1 1 1 0 0,1-1-1 0 0,-1 1 0 0 0,1-1 0 0 0,-1 0 1 0 0,1 1-1 0 0,-1-1 0 0 0,0 1 1 0 0,1-1-1 0 0,-1 1 0 0 0,1-1 1 0 0,-1 1-1 0 0,0 0 0 0 0,1-1 0 0 0,-1 1 1 0 0,0 0-1 0 0,0 0 0 0 0,1-1 1 0 0,-1 1-1 0 0,0 0 0 0 0,0 0 1 0 0,-1 0-1 0 0,-28-2 1211 0 0,26 2-1079 0 0,-134-10 2375 0 0,40 0-1460 0 0,-245 6 1034 0 0,240 5-1558 0 0,-126-14-1 0 0,44 0-236 0 0,132 11 457 0 0,-104 11 0 0 0,68 8-7134 0 0,63-10 756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2.417"/>
    </inkml:context>
    <inkml:brush xml:id="br0">
      <inkml:brushProperty name="width" value="0.1" units="cm"/>
      <inkml:brushProperty name="height" value="0.1" units="cm"/>
      <inkml:brushProperty name="color" value="#E71224"/>
    </inkml:brush>
  </inkml:definitions>
  <inkml:trace contextRef="#ctx0" brushRef="#br0">1731 79 1839 0 0,'-4'-2'593'0'0,"-1"1"0"0"0,0-1 0 0 0,1 1 0 0 0,-1-1-1 0 0,0 1 1 0 0,0 1 0 0 0,0-1 0 0 0,-10 1-1 0 0,-10-3 235 0 0,-43-3-67 0 0,-129 2 0 0 0,26 3-26 0 0,1-5 639 0 0,-44-2 110 0 0,85 0-941 0 0,-194-16 324 0 0,129 16-1317 0 0,66 18-4682 0 0,70-1 1917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50.055"/>
    </inkml:context>
    <inkml:brush xml:id="br0">
      <inkml:brushProperty name="width" value="0.1" units="cm"/>
      <inkml:brushProperty name="height" value="0.1" units="cm"/>
      <inkml:brushProperty name="color" value="#66CC00"/>
    </inkml:brush>
  </inkml:definitions>
  <inkml:trace contextRef="#ctx0" brushRef="#br0">1668 43 3223 0 0,'-9'-7'2512'0'0,"8"6"-2435"0"0,-1 1 1 0 0,1-1-1 0 0,0 0 0 0 0,0 1 1 0 0,-1-1-1 0 0,1 0 0 0 0,0 0 1 0 0,0 0-1 0 0,0 0 1 0 0,0 0-1 0 0,0 0 0 0 0,0 0 1 0 0,0-1-1 0 0,-1-1 0 0 0,2 2-15 0 0,0 0 0 0 0,-1 0 0 0 0,1 0 0 0 0,-1 0 0 0 0,1 0 0 0 0,-1 0 0 0 0,0 0 0 0 0,1 0-1 0 0,-1 0 1 0 0,0 0 0 0 0,0 0 0 0 0,0 0 0 0 0,0 1 0 0 0,1-1 0 0 0,-1 0 0 0 0,0 1 0 0 0,0-1-1 0 0,0 1 1 0 0,-1-1 0 0 0,1 1 0 0 0,0-1 0 0 0,0 1 0 0 0,0 0 0 0 0,0-1 0 0 0,0 1 0 0 0,0 0 0 0 0,-1 0-1 0 0,1 0 1 0 0,0 0 0 0 0,0 0 0 0 0,0 0 0 0 0,0 0 0 0 0,-1 0 0 0 0,0 1 0 0 0,-7 1 216 0 0,0 0 1 0 0,0 0-1 0 0,-13 6 1 0 0,9-3-32 0 0,-45 13 669 0 0,0-3 0 0 0,0-2 0 0 0,-121 11 0 0 0,163-24-807 0 0,-406 7 2541 0 0,222-8-1791 0 0,-61-3-253 0 0,223 3-815 0 0,0 3 0 0 0,-71 10 0 0 0,32 3-6425 0 0,45-8 2647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51.995"/>
    </inkml:context>
    <inkml:brush xml:id="br0">
      <inkml:brushProperty name="width" value="0.1" units="cm"/>
      <inkml:brushProperty name="height" value="0.1" units="cm"/>
      <inkml:brushProperty name="color" value="#66CC00"/>
    </inkml:brush>
  </inkml:definitions>
  <inkml:trace contextRef="#ctx0" brushRef="#br0">1860 49 4775 0 0,'0'-1'97'0'0,"0"0"1"0"0,0 0-1 0 0,-1 1 0 0 0,1-1 0 0 0,-1 0 0 0 0,1 0 0 0 0,-1 0 0 0 0,1 0 0 0 0,-1 0 0 0 0,1 1 0 0 0,-1-1 0 0 0,0 0 0 0 0,0 0 0 0 0,1 1 0 0 0,-1-1 0 0 0,0 1 0 0 0,0-1 0 0 0,0 1 0 0 0,1-1 0 0 0,-1 1 1 0 0,0-1-1 0 0,0 1 0 0 0,0 0 0 0 0,0-1 0 0 0,0 1 0 0 0,-1 0 0 0 0,-27-5 1250 0 0,20 6-1081 0 0,0 0-1 0 0,-1 1 1 0 0,1 0-1 0 0,0 1 1 0 0,-12 4-1 0 0,-10 3 446 0 0,8-5-213 0 0,-1-1 0 0 0,0-1 1 0 0,-32 0-1 0 0,10-2 148 0 0,-7 3-70 0 0,-15 1-45 0 0,1-2 0 0 0,-77-8 0 0 0,-161-14 1104 0 0,73 8-799 0 0,191 8-736 0 0,-130-15 135 0 0,149 15-221 0 0,-138-17 45 0 0,137 19-122 0 0,0 1 0 0 0,0 0 1 0 0,1 2-1 0 0,-1 1 0 0 0,-24 6 0 0 0,-31 16-1949 0 0,39-10 810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53.711"/>
    </inkml:context>
    <inkml:brush xml:id="br0">
      <inkml:brushProperty name="width" value="0.1" units="cm"/>
      <inkml:brushProperty name="height" value="0.1" units="cm"/>
      <inkml:brushProperty name="color" value="#66CC00"/>
    </inkml:brush>
  </inkml:definitions>
  <inkml:trace contextRef="#ctx0" brushRef="#br0">1123 124 4375 0 0,'0'-2'153'0'0,"-1"0"-1"0"0,1-1 1 0 0,0 1-1 0 0,-1 0 1 0 0,1-1-1 0 0,-1 1 1 0 0,0 0-1 0 0,1-1 1 0 0,-1 1-1 0 0,0 0 1 0 0,0 0-1 0 0,-1 0 1 0 0,1 0-1 0 0,0 0 0 0 0,-3-2 1 0 0,1 0 66 0 0,-1 1 0 0 0,1 1-1 0 0,-1-1 1 0 0,1 0 0 0 0,-1 1 0 0 0,0 0 0 0 0,-7-3-1 0 0,-5-1 306 0 0,0 2 0 0 0,0 0 0 0 0,-24-3-1 0 0,34 6-392 0 0,-12-1 385 0 0,0 2 0 0 0,-32 2 0 0 0,41-2-344 0 0,-7 2 245 0 0,-25 6 0 0 0,-4 1 9 0 0,11-4-149 0 0,0-2 0 0 0,0-1-1 0 0,0-2 1 0 0,0-1 0 0 0,-53-9-1 0 0,-14-14 448 0 0,-37-6-63 0 0,122 28-651 0 0,-1 1 1 0 0,0 0-1 0 0,0 1 0 0 0,0 1 1 0 0,1 0-1 0 0,-24 5 1 0 0,22-1-528 0 0,0 1 0 0 0,1 0 0 0 0,0 1 0 0 0,-32 18 1 0 0,23-11-790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54.884"/>
    </inkml:context>
    <inkml:brush xml:id="br0">
      <inkml:brushProperty name="width" value="0.1" units="cm"/>
      <inkml:brushProperty name="height" value="0.1" units="cm"/>
      <inkml:brushProperty name="color" value="#66CC00"/>
    </inkml:brush>
  </inkml:definitions>
  <inkml:trace contextRef="#ctx0" brushRef="#br0">2469 118 2303 0 0,'-28'2'2870'0'0,"17"-1"-2110"0"0,-1 0-1 0 0,0-1 1 0 0,-22-2-1 0 0,7-1-65 0 0,1 1-1 0 0,-1 2 0 0 0,1 0 0 0 0,-31 5 0 0 0,18-1-284 0 0,-119 16 1232 0 0,50-8-698 0 0,-42 4 147 0 0,125-15-879 0 0,0-2 0 0 0,0 0 0 0 0,0-1 0 0 0,-25-7 0 0 0,-675-122 2080 0 0,675 125-2266 0 0,-167-14 10 0 0,164 18-47 0 0,0 2 0 0 0,-60 8 0 0 0,-141 46-2373 0 0,195-39-1037 0 0,-21 4-2310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56.169"/>
    </inkml:context>
    <inkml:brush xml:id="br0">
      <inkml:brushProperty name="width" value="0.1" units="cm"/>
      <inkml:brushProperty name="height" value="0.1" units="cm"/>
      <inkml:brushProperty name="color" value="#66CC00"/>
    </inkml:brush>
  </inkml:definitions>
  <inkml:trace contextRef="#ctx0" brushRef="#br0">3467 3 2759 0 0,'-2'-2'836'0'0,"2"4"-729"0"0,0 1 0 0 0,-1-1-1 0 0,1 0 1 0 0,-1 1-1 0 0,0-1 1 0 0,1 1-1 0 0,-1-1 1 0 0,0 0-1 0 0,0 0 1 0 0,-1 0-1 0 0,1 1 1 0 0,0-1-1 0 0,-1 0 1 0 0,1 0 0 0 0,-1-1-1 0 0,0 1 1 0 0,1 0-1 0 0,-1-1 1 0 0,0 1-1 0 0,0-1 1 0 0,0 1-1 0 0,0-1 1 0 0,0 0-1 0 0,-1 0 1 0 0,1 0-1 0 0,0 0 1 0 0,-1 0 0 0 0,1 0-1 0 0,0-1 1 0 0,-1 1-1 0 0,-4 0 1 0 0,5-2 147 0 0,-1 1 1 0 0,0-1-1 0 0,1 1 1 0 0,-1-1-1 0 0,1 0 0 0 0,-1 0 1 0 0,1 0-1 0 0,-1 0 1 0 0,1-1-1 0 0,-4-1 1 0 0,4 1-59 0 0,-1 1 1 0 0,1-1-1 0 0,-1 1 1 0 0,1 0-1 0 0,-1 0 0 0 0,0 0 1 0 0,0 0-1 0 0,0 0 1 0 0,0 0-1 0 0,-4 0 1 0 0,-6 2 129 0 0,0 0 0 0 0,-25 7 1 0 0,25-5-76 0 0,0-1 1 0 0,-27 2-1 0 0,-42-7 1147 0 0,48 1-926 0 0,-1 1-1 0 0,-57 7 0 0 0,-79 10 244 0 0,-6-18 109 0 0,54-1-352 0 0,-132 12-3 0 0,126-3-332 0 0,-175-14 278 0 0,68-1-152 0 0,-253 10-93 0 0,375 0-170 0 0,-158 22 0 0 0,182-10-46 0 0,-154 26 42 0 0,178-25-984 0 0,-106 37 1 0 0,106-26-3453 0 0,1 1-1383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58.037"/>
    </inkml:context>
    <inkml:brush xml:id="br0">
      <inkml:brushProperty name="width" value="0.1" units="cm"/>
      <inkml:brushProperty name="height" value="0.1" units="cm"/>
      <inkml:brushProperty name="color" value="#66CC00"/>
    </inkml:brush>
  </inkml:definitions>
  <inkml:trace contextRef="#ctx0" brushRef="#br0">1502 176 3423 0 0,'-8'-2'1000'0'0,"-17"-13"1338"0"0,15 10-1494 0 0,-22-9 2200 0 0,30 14-2915 0 0,0-1 0 0 0,0 1 1 0 0,0 0-1 0 0,0 0 0 0 0,0 0 1 0 0,0 0-1 0 0,0 0 0 0 0,0 0 1 0 0,0 1-1 0 0,0-1 0 0 0,0 1 1 0 0,0-1-1 0 0,0 1 0 0 0,0 0 1 0 0,-2 1-1 0 0,-11 6 176 0 0,0-1 1 0 0,-1 0-1 0 0,1-2 0 0 0,-1 1 1 0 0,0-2-1 0 0,-1 0 0 0 0,1-1 1 0 0,-1-1-1 0 0,1 0 0 0 0,-1-1 1 0 0,-28-2-1 0 0,-14-8 507 0 0,0-1 0 0 0,-70-23 0 0 0,1 1-113 0 0,2 2-348 0 0,-61-12-108 0 0,144 33-361 0 0,0 0 265 0 0,-1 1-1 0 0,-75-2 0 0 0,106 10-315 0 0,0 0-1 0 0,0 1 0 0 0,0 1 0 0 0,0 0 0 0 0,0 1 0 0 0,0 0 0 0 0,1 1 0 0 0,0 0 0 0 0,-1 1 0 0 0,1 1 1 0 0,1 0-1 0 0,-1 0 0 0 0,-17 14 0 0 0,7 0-4302 0 0,1 0-1383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0:59.501"/>
    </inkml:context>
    <inkml:brush xml:id="br0">
      <inkml:brushProperty name="width" value="0.1" units="cm"/>
      <inkml:brushProperty name="height" value="0.1" units="cm"/>
      <inkml:brushProperty name="color" value="#66CC00"/>
    </inkml:brush>
  </inkml:definitions>
  <inkml:trace contextRef="#ctx0" brushRef="#br0">2238 44 455 0 0,'-1'0'349'0'0,"0"0"-1"0"0,0 1 0 0 0,-1-1 0 0 0,1 0 1 0 0,0 1-1 0 0,0-1 0 0 0,0 1 0 0 0,1 0 1 0 0,-1-1-1 0 0,0 1 0 0 0,0 0 0 0 0,0 0 1 0 0,0-1-1 0 0,1 1 0 0 0,-1 0 0 0 0,0 0 1 0 0,0 1-1 0 0,-3 2-481 0 0,-12 11 307 0 0,13-12-81 0 0,0 0-1 0 0,0 0 1 0 0,0 0-1 0 0,0-1 1 0 0,0 1-1 0 0,-1-1 0 0 0,0 0 1 0 0,1 0-1 0 0,-1 0 1 0 0,0 0-1 0 0,0 0 1 0 0,0-1-1 0 0,0 0 1 0 0,0 0-1 0 0,-6 1 1 0 0,-3-1 728 0 0,0-1 1 0 0,0 0-1 0 0,0-1 1 0 0,0 0-1 0 0,-17-4 1 0 0,7 1-278 0 0,0 1 0 0 0,0 1 1 0 0,0 2-1 0 0,-28 1 0 0 0,-40 2 242 0 0,0-4 0 0 0,0-4 0 0 0,-176-34 0 0 0,252 36-742 0 0,-191-33 492 0 0,150 29-404 0 0,-97 1-1 0 0,-153 26-32 0 0,246-12-245 0 0,1 2 0 0 0,1 4 0 0 0,-64 22 0 0 0,-24 25-1292 0 0,50-15-3278 0 0,14-6-992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1:00.775"/>
    </inkml:context>
    <inkml:brush xml:id="br0">
      <inkml:brushProperty name="width" value="0.1" units="cm"/>
      <inkml:brushProperty name="height" value="0.1" units="cm"/>
      <inkml:brushProperty name="color" value="#66CC00"/>
    </inkml:brush>
  </inkml:definitions>
  <inkml:trace contextRef="#ctx0" brushRef="#br0">1690 204 1839 0 0,'-35'1'4585'0'0,"-18"5"-2298"0"0,0-1-840 0 0,38-4-865 0 0,0-2 0 0 0,-23-2 0 0 0,23 1-108 0 0,-1 0 1 0 0,-17 2-1 0 0,-16 1 478 0 0,26-1-578 0 0,1 1-1 0 0,-25 4 0 0 0,19-1-62 0 0,1-2-1 0 0,-1 0 1 0 0,0-2-1 0 0,0-2 1 0 0,0 0-1 0 0,0-2 1 0 0,-34-8-1 0 0,17-2 151 0 0,1-1-1 0 0,-46-23 0 0 0,35 14-139 0 0,-19-7 101 0 0,-92-25 1 0 0,140 49-382 0 0,-1 1 0 0 0,-1 1 0 0 0,1 1 0 0 0,-1 2 1 0 0,1 1-1 0 0,-1 1 0 0 0,-33 4 0 0 0,39 1-156 0 0,0 0-1 0 0,1 1 1 0 0,-1 1 0 0 0,1 1-1 0 0,1 1 1 0 0,0 0-1 0 0,0 2 1 0 0,-33 24 0 0 0,43-28-534 0 0,1 1 1 0 0,0 1 0 0 0,-11 14-1 0 0,-4 6-871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1:02.535"/>
    </inkml:context>
    <inkml:brush xml:id="br0">
      <inkml:brushProperty name="width" value="0.1" units="cm"/>
      <inkml:brushProperty name="height" value="0.1" units="cm"/>
      <inkml:brushProperty name="color" value="#66CC00"/>
    </inkml:brush>
  </inkml:definitions>
  <inkml:trace contextRef="#ctx0" brushRef="#br0">1471 172 1839 0 0,'0'0'65'0'0,"1"-1"0"0"0,-1 1 0 0 0,0-1-1 0 0,0 1 1 0 0,0-1 0 0 0,1 1-1 0 0,-1 0 1 0 0,0-1 0 0 0,0 1-1 0 0,1-1 1 0 0,-1 1 0 0 0,0 0-1 0 0,1-1 1 0 0,-1 1 0 0 0,0 0-1 0 0,1-1 1 0 0,-1 1 0 0 0,1 0 0 0 0,-1 0-1 0 0,1-1 1 0 0,-1 1 0 0 0,0 0-1 0 0,1 0 1 0 0,-1 0 0 0 0,1-1-1 0 0,-1 1 1 0 0,1 0 0 0 0,-1 0-1 0 0,1 0 1 0 0,-1 0 0 0 0,1 0 0 0 0,-1 0-1 0 0,1 0 1 0 0,-1 0 0 0 0,1 0-1 0 0,-1 0 1 0 0,1 1 0 0 0,-1-1-1 0 0,1 0 1 0 0,-1 0 0 0 0,1 0-1 0 0,-1 1 1 0 0,1-1 0 0 0,-1 0-1 0 0,0 0 1 0 0,1 1 0 0 0,-1-1 0 0 0,0 0-1 0 0,1 1 1 0 0,-1-1 0 0 0,0 0-1 0 0,1 1 1 0 0,-1-1 0 0 0,0 1-1 0 0,1-1 1 0 0,-1 1 0 0 0,0 0-1 0 0,0-1-59 0 0,1 0-1 0 0,-1 0 0 0 0,0 0 1 0 0,0 0-1 0 0,0 1 0 0 0,0-1 1 0 0,0 0-1 0 0,0 0 0 0 0,0 0 1 0 0,0 0-1 0 0,0 1 0 0 0,0-1 1 0 0,0 0-1 0 0,0 0 0 0 0,1 0 0 0 0,-1 1 1 0 0,0-1-1 0 0,0 0 0 0 0,0 0 1 0 0,-1 0-1 0 0,1 0 0 0 0,0 1 1 0 0,0-1-1 0 0,0 0 0 0 0,0 0 1 0 0,0 0-1 0 0,0 1 0 0 0,0-1 1 0 0,0 0-1 0 0,0 0 0 0 0,0 0 1 0 0,0 0-1 0 0,0 0 0 0 0,-1 1 0 0 0,1-1 1 0 0,0 0-1 0 0,0 0 0 0 0,-7-3 383 0 0,-6-8 426 0 0,2 0-30 0 0,-1 0 0 0 0,0 0-1 0 0,-1 1 1 0 0,0 0 0 0 0,0 2-1 0 0,-1-1 1 0 0,0 2 0 0 0,-1-1-1 0 0,-20-6 1 0 0,-15 1 125 0 0,-1 2 0 0 0,-87-8 0 0 0,72 11-399 0 0,-25 0 57 0 0,-123 4 0 0 0,171 7-548 0 0,0 2 0 0 0,1 1 0 0 0,0 3 0 0 0,0 1 0 0 0,-52 21 0 0 0,48-12-167 0 0,0 1-1 0 0,2 2 1 0 0,1 2-1 0 0,0 2 0 0 0,-55 46 1 0 0,83-60-486 0 0,0 1 1 0 0,-14 17-1 0 0,4 1-1108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1:20.772"/>
    </inkml:context>
    <inkml:brush xml:id="br0">
      <inkml:brushProperty name="width" value="0.1" units="cm"/>
      <inkml:brushProperty name="height" value="0.1" units="cm"/>
      <inkml:brushProperty name="color" value="#66CC00"/>
    </inkml:brush>
  </inkml:definitions>
  <inkml:trace contextRef="#ctx0" brushRef="#br0">1595 242 1839 0 0,'2'-4'258'0'0,"-1"0"0"0"0,1 0-1 0 0,-1-1 1 0 0,0 1-1 0 0,-1 0 1 0 0,1-1-1 0 0,-1 1 1 0 0,0-1-1 0 0,0 1 1 0 0,0-1-1 0 0,0 1 1 0 0,-1 0-1 0 0,0-1 1 0 0,0 1 0 0 0,0 0-1 0 0,-1-1 1 0 0,1 1-1 0 0,-3-5 1 0 0,2 8-198 0 0,1-1-1 0 0,0 1 1 0 0,-1-1 0 0 0,0 1 0 0 0,1 0 0 0 0,-1-1 0 0 0,0 1-1 0 0,0 0 1 0 0,1 0 0 0 0,-1 0 0 0 0,0 1 0 0 0,0-1-1 0 0,0 0 1 0 0,0 1 0 0 0,0-1 0 0 0,0 1 0 0 0,0 0 0 0 0,0 0-1 0 0,0-1 1 0 0,-1 1 0 0 0,-3 1 0 0 0,-4 0 161 0 0,-1 0 0 0 0,-19 5-1 0 0,-3 3 57 0 0,0 1 0 0 0,0 2 0 0 0,2 1 0 0 0,-46 26-1 0 0,56-27-52 0 0,-1-1-1 0 0,0-2 0 0 0,0 0 0 0 0,-1-1 1 0 0,-1-1-1 0 0,1-1 0 0 0,-1-1 1 0 0,0-1-1 0 0,0-1 0 0 0,-47-1 0 0 0,62-3-67 0 0,1 0 0 0 0,0-1 0 0 0,0 1-1 0 0,0-2 1 0 0,0 1 0 0 0,0-1-1 0 0,0-1 1 0 0,1 1 0 0 0,-1-1 0 0 0,1 0-1 0 0,0-1 1 0 0,0 0 0 0 0,1 0 0 0 0,-8-7-1 0 0,13 11-154 0 0,-1 0 111 0 0,1-1 1 0 0,-1 1 0 0 0,0-1-1 0 0,1 1 1 0 0,-1-1 0 0 0,1 0-1 0 0,0 1 1 0 0,-2-3 0 0 0,5-3 526 0 0,10 2-423 0 0,33-5-9 0 0,-22 6 19 0 0,41-15-1 0 0,-37 10-141 0 0,-1 1 0 0 0,1 1 0 0 0,0 1 0 0 0,1 1 0 0 0,0 2 0 0 0,0 0 0 0 0,54 4 0 0 0,57 12-18 0 0,-82-5-3 0 0,1-3 0 0 0,0-2 1 0 0,63-6-1 0 0,-31-5 219 0 0,123 7 0 0 0,-41-1-37 0 0,-96 1 171 0 0,-101-1-190 0 0,-36-8-1 0 0,39 6-124 0 0,-246-31 235 0 0,141 33-267 0 0,-43-4-74 0 0,98-2 43 0 0,-141-34-1 0 0,149 26-10 0 0,-124-17-1 0 0,180 33-26 0 0,6 0 0 0 0,-1 0 0 0 0,1 0 0 0 0,-1 0 0 0 0,1-1 0 0 0,-1 1 0 0 0,1-1 0 0 0,-3 0 0 0 0,38 3 0 0 0,198 29 187 0 0,-24-5-30 0 0,-141-14-137 0 0,58 9 32 0 0,4-9-32 0 0,91 14 24 0 0,-207-24-44 0 0,-8-2 0 0 0,0 1 0 0 0,0 0 0 0 0,1 0 0 0 0,-1 0 0 0 0,6 2 0 0 0,-11-2 5 0 0,0 0-1 0 0,0-1 1 0 0,0 1-1 0 0,0-1 1 0 0,0 1 0 0 0,0-1-1 0 0,0 1 1 0 0,0-1-1 0 0,0 0 1 0 0,-1 1-1 0 0,1-1 1 0 0,0 0 0 0 0,-2 0-1 0 0,-55 6 84 0 0,-62 8-37 0 0,53-6 12 0 0,-70-2 0 0 0,113-5-61 0 0,-40-3 38 0 0,-112-15 0 0 0,-16-3 51 0 0,-21 12-81 0 0,173 7 6 0 0,0-2 0 0 0,1-2 0 0 0,-76-19 0 0 0,112 23-16 0 0,0-1 0 0 0,0 1 0 0 0,-1-1 0 0 0,1 1 0 0 0,0-1 0 0 0,1 0 0 0 0,-1 0 0 0 0,0 0 0 0 0,-3-4 0 0 0,4 4 0 0 0,1 1 0 0 0,8 1 0 0 0,29 7 0 0 0,37 12 0 0 0,27 6 0 0 0,249 39 0 0 0,-59-7 64 0 0,-105-36 1 0 0,-182-21-66 0 0,87 1-22 0 0,-62-2 342 0 0,-1 1-1 0 0,1 1 0 0 0,27 6 1 0 0,-46-3-1308 0 0,-16-1 763 0 0,-20 2 426 0 0,24-5-281 0 0,-57 8 136 0 0,0-4 0 0 0,-1-2 1 0 0,-120-12-1 0 0,-178-50 341 0 0,125 17-40 0 0,157 31-203 0 0,-151-4-1 0 0,196 17-184 0 0,1 0-1 0 0,0 3 0 0 0,-1 0 1 0 0,1 2-1 0 0,1 2 0 0 0,-1 0 1 0 0,-48 22-1 0 0,27-4-439 0 0,-70 48 0 0 0,-42 43-2218 0 0,88-59 1168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2.945"/>
    </inkml:context>
    <inkml:brush xml:id="br0">
      <inkml:brushProperty name="width" value="0.1" units="cm"/>
      <inkml:brushProperty name="height" value="0.1" units="cm"/>
      <inkml:brushProperty name="color" value="#E71224"/>
    </inkml:brush>
  </inkml:definitions>
  <inkml:trace contextRef="#ctx0" brushRef="#br0">1350 118 3679 0 0,'0'-3'219'0'0,"0"0"-1"0"0,-1 1 1 0 0,0-1-1 0 0,1 0 1 0 0,-1 0-1 0 0,0 1 0 0 0,-1-1 1 0 0,1 1-1 0 0,0-1 1 0 0,-1 1-1 0 0,1-1 1 0 0,-1 1-1 0 0,0 0 1 0 0,0 0-1 0 0,0 0 0 0 0,0 0 1 0 0,0 0-1 0 0,0 0 1 0 0,0 0-1 0 0,-1 1 1 0 0,1-1-1 0 0,-1 1 0 0 0,1-1 1 0 0,-1 1-1 0 0,-2-1 1 0 0,-12-4-39 0 0,0 0 0 0 0,-34-7 0 0 0,27 8 384 0 0,-22-5-42 0 0,0 2 1 0 0,-1 2-1 0 0,0 2 0 0 0,-1 2 0 0 0,1 2 0 0 0,-60 8 0 0 0,-191 27 119 0 0,233-26-462 0 0,-87 23-1 0 0,-61 29-3126 0 0,178-50 1231 0 0,-10 4-2775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14.504"/>
    </inkml:context>
    <inkml:brush xml:id="br0">
      <inkml:brushProperty name="width" value="0.1" units="cm"/>
      <inkml:brushProperty name="height" value="0.1" units="cm"/>
      <inkml:brushProperty name="color" value="#66CC00"/>
    </inkml:brush>
  </inkml:definitions>
  <inkml:trace contextRef="#ctx0" brushRef="#br0">649 33 1839 0 0,'-18'-9'947'0'0,"16"8"-772"0"0,0-1 0 0 0,1 1 0 0 0,-1 0 0 0 0,0-1 0 0 0,0 1 0 0 0,0 0 0 0 0,0 0 0 0 0,0 0 0 0 0,0 1 0 0 0,0-1 0 0 0,0 0 0 0 0,0 1 0 0 0,-1 0 0 0 0,1-1 0 0 0,0 1 0 0 0,0 0 0 0 0,0 0 0 0 0,-3 0 0 0 0,-4 1 447 0 0,-1 1 0 0 0,1 0 0 0 0,-10 3 0 0 0,-16 4 418 0 0,3-7-331 0 0,-1-1-1 0 0,1-2 1 0 0,-51-8-1 0 0,54 6-254 0 0,-22-3 317 0 0,18 1-597 0 0,0 1-1 0 0,0 2 1 0 0,-1 1-1 0 0,-53 6 1 0 0,59 0-293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15.705"/>
    </inkml:context>
    <inkml:brush xml:id="br0">
      <inkml:brushProperty name="width" value="0.1" units="cm"/>
      <inkml:brushProperty name="height" value="0.1" units="cm"/>
      <inkml:brushProperty name="color" value="#66CC00"/>
    </inkml:brush>
  </inkml:definitions>
  <inkml:trace contextRef="#ctx0" brushRef="#br0">1013 73 799 0 0,'4'0'30'0'0,"-1"-1"0"0"0,0 1 0 0 0,0-1 0 0 0,0 0 0 0 0,0 1 0 0 0,0-1 0 0 0,0-1 0 0 0,0 1-1 0 0,0 0 1 0 0,-1-1 0 0 0,1 1 0 0 0,0-1 0 0 0,-1 0 0 0 0,1 0 0 0 0,-1 0 0 0 0,1 0 0 0 0,-1-1-1 0 0,0 1 1 0 0,0-1 0 0 0,0 1 0 0 0,-1-1 0 0 0,1 1 0 0 0,1-4 0 0 0,-30 18 3828 0 0,15 1-3341 0 0,5-6-256 0 0,-1 1 0 0 0,0-1 0 0 0,-11 8-1 0 0,5-6 138 0 0,1 0-1 0 0,-1-2 0 0 0,-1 0 1 0 0,1 0-1 0 0,-18 5 0 0 0,26-11-255 0 0,-18 7 404 0 0,0-1 0 0 0,0-1 0 0 0,-1-1 0 0 0,-45 2 0 0 0,45-8-155 0 0,-1-1 0 0 0,0-2-1 0 0,1 0 1 0 0,0-2 0 0 0,0-1-1 0 0,-25-10 1 0 0,36 11-216 0 0,0-1-1 0 0,1-1 1 0 0,-16-11 0 0 0,-14-9 99 0 0,21 16-179 0 0,-1 1 0 0 0,0 1-1 0 0,-45-14 1 0 0,53 21-122 0 0,-1 0 0 0 0,1 0 1 0 0,-1 2-1 0 0,0 0 0 0 0,1 1 0 0 0,-1 0 0 0 0,-21 4 0 0 0,10 1-676 0 0,-26 8 0 0 0,11 0-755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17.364"/>
    </inkml:context>
    <inkml:brush xml:id="br0">
      <inkml:brushProperty name="width" value="0.1" units="cm"/>
      <inkml:brushProperty name="height" value="0.1" units="cm"/>
      <inkml:brushProperty name="color" value="#66CC00"/>
    </inkml:brush>
  </inkml:definitions>
  <inkml:trace contextRef="#ctx0" brushRef="#br0">1443 194 3823 0 0,'0'0'36'0'0,"1"-1"-1"0"0,-1 0 1 0 0,0 0-1 0 0,1 0 1 0 0,-1 0-1 0 0,0 0 1 0 0,0 1-1 0 0,0-1 1 0 0,0 0-1 0 0,0 0 1 0 0,0 0-1 0 0,0 0 1 0 0,0 0-1 0 0,0 0 1 0 0,0 0-1 0 0,0 0 0 0 0,0 1 1 0 0,-1-1-1 0 0,1 0 1 0 0,0 0-1 0 0,-1 0 1 0 0,1 0-1 0 0,-1 1 1 0 0,1-1-1 0 0,-1 0 1 0 0,1 0-1 0 0,-1 1 1 0 0,0-1-1 0 0,1 0 1 0 0,-1 1-1 0 0,0-1 1 0 0,1 1-1 0 0,-1-1 0 0 0,0 1 1 0 0,0-1-1 0 0,1 1 1 0 0,-1-1-1 0 0,0 1 1 0 0,-1-1-1 0 0,-4 0-10 0 0,0 0 0 0 0,0 0-1 0 0,-1 0 1 0 0,1 1 0 0 0,-6 0-1 0 0,-6-1 527 0 0,-22-8 1541 0 0,31 7-1731 0 0,0-1 1 0 0,0 2-1 0 0,0-1 0 0 0,-12 1 0 0 0,-5 2 325 0 0,-35 6-1 0 0,40-3-150 0 0,-1-2 0 0 0,-40 1 0 0 0,20-8 31 0 0,1-2-1 0 0,0-1 0 0 0,-45-16 1 0 0,-24-18 90 0 0,76 27-443 0 0,-63-18 0 0 0,68 26-190 0 0,1 1 0 0 0,-1 2 0 0 0,0 0 0 0 0,0 2 0 0 0,0 2-1 0 0,-35 3 1 0 0,25 0-181 0 0,1 2 0 0 0,1 2-1 0 0,-58 17 1 0 0,-43 31-1991 0 0,93-38 451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18.215"/>
    </inkml:context>
    <inkml:brush xml:id="br0">
      <inkml:brushProperty name="width" value="0.1" units="cm"/>
      <inkml:brushProperty name="height" value="0.1" units="cm"/>
      <inkml:brushProperty name="color" value="#66CC00"/>
    </inkml:brush>
  </inkml:definitions>
  <inkml:trace contextRef="#ctx0" brushRef="#br0">1390 54 1375 0 0,'0'-2'155'0'0,"1"1"-1"0"0,-1-1 0 0 0,0 1 0 0 0,1-1 1 0 0,-1 1-1 0 0,1-1 0 0 0,0 1 0 0 0,-1 0 0 0 0,1-1 1 0 0,2-1-1 0 0,-2 2-35 0 0,-1 0 1 0 0,1 0-1 0 0,0 0 1 0 0,-1 0-1 0 0,1 0 1 0 0,0 0-1 0 0,-1-1 1 0 0,0 1-1 0 0,1 0 1 0 0,-1 0-1 0 0,0 0 1 0 0,1 0 0 0 0,-1-1-1 0 0,0 1 1 0 0,0 0-1 0 0,0 0 1 0 0,0 0-1 0 0,0-1 1 0 0,0 0-1 0 0,-1 1-48 0 0,0 0 0 0 0,0 0 0 0 0,1 0 0 0 0,-1 0 0 0 0,0 0 0 0 0,0 1 1 0 0,0-1-1 0 0,0 0 0 0 0,0 1 0 0 0,0-1 0 0 0,0 1 0 0 0,0-1 0 0 0,0 1 0 0 0,-1-1 0 0 0,1 1 0 0 0,0 0 0 0 0,0-1 0 0 0,0 1 0 0 0,0 0 0 0 0,-1 0 0 0 0,1 0 0 0 0,0 0 1 0 0,0 0-1 0 0,0 0 0 0 0,-1 1 0 0 0,1-1 0 0 0,0 0 0 0 0,-1 1 0 0 0,-36 8 735 0 0,11 1-280 0 0,-1-2 1 0 0,0 0 0 0 0,0-2-1 0 0,0-2 1 0 0,-42 3 0 0 0,-121 1 1416 0 0,161-6-1616 0 0,-26 2 177 0 0,-61 1 64 0 0,90-6-406 0 0,-228-6 680 0 0,174 9-772 0 0,-92 13 0 0 0,138-9-2655 0 0,-59 18 0 0 0,77-19 1505 0 0,-32 10-2422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19.437"/>
    </inkml:context>
    <inkml:brush xml:id="br0">
      <inkml:brushProperty name="width" value="0.1" units="cm"/>
      <inkml:brushProperty name="height" value="0.1" units="cm"/>
      <inkml:brushProperty name="color" value="#66CC00"/>
    </inkml:brush>
  </inkml:definitions>
  <inkml:trace contextRef="#ctx0" brushRef="#br0">1851 56 2471 0 0,'31'-24'3592'0'0,"-67"33"-1225"0"0,29-7-2163 0 0,0 1 0 0 0,-1-2 1 0 0,1 1-1 0 0,0-1 0 0 0,-14 0 0 0 0,-19 5 452 0 0,11-1-321 0 0,0-1-1 0 0,-51 1 1 0 0,40-3-123 0 0,-73-4 581 0 0,73 0-283 0 0,-55 4-1 0 0,54 0-218 0 0,0-2 0 0 0,1-2 0 0 0,-65-12 0 0 0,39 3 10 0 0,-34-5 93 0 0,-69-1 53 0 0,-200 5 1 0 0,323 14-303 0 0,-85 17-1 0 0,44 1-1036 0 0,1 1-3395 0 0,44-11-541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21.319"/>
    </inkml:context>
    <inkml:brush xml:id="br0">
      <inkml:brushProperty name="width" value="0.1" units="cm"/>
      <inkml:brushProperty name="height" value="0.1" units="cm"/>
      <inkml:brushProperty name="color" value="#66CC00"/>
    </inkml:brush>
  </inkml:definitions>
  <inkml:trace contextRef="#ctx0" brushRef="#br0">2219 137 3967 0 0,'11'-23'366'0'0,"7"-19"599"0"0,-17 40-919 0 0,0 0-1 0 0,-1 0 0 0 0,1 0 0 0 0,-1-1 0 0 0,0 1 0 0 0,1 0 1 0 0,-1 0-1 0 0,0 0 0 0 0,0 0 0 0 0,-1-1 0 0 0,1 1 0 0 0,0 0 1 0 0,-1 0-1 0 0,1 0 0 0 0,-1 0 0 0 0,0 0 0 0 0,-1-2 0 0 0,1 1 76 0 0,-1 1 0 0 0,0 0 0 0 0,0 0-1 0 0,0 1 1 0 0,0-1 0 0 0,0 0 0 0 0,-1 1 0 0 0,1-1-1 0 0,0 1 1 0 0,-1-1 0 0 0,1 1 0 0 0,-1 0-1 0 0,1 0 1 0 0,-1 1 0 0 0,0-1 0 0 0,1 0-1 0 0,-5 0 1 0 0,-7 0 574 0 0,1 0 1 0 0,-18 0-1 0 0,21 1-515 0 0,-74-1 1092 0 0,25-1-620 0 0,-72 7 0 0 0,60 4-556 0 0,-123 30 0 0 0,133-25-1074 0 0,-78 8 1 0 0,131-20 887 0 0,-35 3-993 0 0</inkml:trace>
  <inkml:trace contextRef="#ctx0" brushRef="#br0" timeOffset="0.99">963 226 919 0 0,'-5'-1'538'0'0,"0"0"-1"0"0,0 0 1 0 0,0 0-1 0 0,-1 1 0 0 0,1-1 1 0 0,0 1-1 0 0,-9 2 0 0 0,1-2-821 0 0,-4 0 483 0 0,1 0 17 0 0,1 0 0 0 0,-1-1 0 0 0,-25-5 0 0 0,20 2 69 0 0,-211-41 2978 0 0,199 41-3039 0 0,-1 2 0 0 0,0 1-1 0 0,1 1 1 0 0,-1 2 0 0 0,-34 7-1 0 0,33-2-207 0 0,0 2 0 0 0,1 2 0 0 0,-43 18 0 0 0,-5 4-573 0 0,39-17-54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22.532"/>
    </inkml:context>
    <inkml:brush xml:id="br0">
      <inkml:brushProperty name="width" value="0.1" units="cm"/>
      <inkml:brushProperty name="height" value="0.1" units="cm"/>
      <inkml:brushProperty name="color" value="#66CC00"/>
    </inkml:brush>
  </inkml:definitions>
  <inkml:trace contextRef="#ctx0" brushRef="#br0">1325 77 1375 0 0,'-1'-1'65'0'0,"0"0"0"0"0,0 1-1 0 0,0-1 1 0 0,0 1-1 0 0,0-1 1 0 0,0 1-1 0 0,0-1 1 0 0,0 1-1 0 0,0 0 1 0 0,-1 0-1 0 0,1 0 1 0 0,0-1-1 0 0,0 1 1 0 0,0 0-1 0 0,0 0 1 0 0,-1 1-1 0 0,1-1 1 0 0,0 0-1 0 0,0 0 1 0 0,0 1-1 0 0,-2 0 1 0 0,-19 0 707 0 0,-7-10 600 0 0,-34-14 0 0 0,47 17-629 0 0,0 2 0 0 0,-1-1 0 0 0,-31-3 0 0 0,-53 2 452 0 0,-11 9-535 0 0,-14 1-163 0 0,-6-15-288 0 0,74 5-37 0 0,0 2 0 0 0,-111 7-1 0 0,132 4-153 0 0,0 1 1 0 0,-49 18-1 0 0,38-10-23 0 0,-33 14-527 0 0,39-14 30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23.852"/>
    </inkml:context>
    <inkml:brush xml:id="br0">
      <inkml:brushProperty name="width" value="0.1" units="cm"/>
      <inkml:brushProperty name="height" value="0.1" units="cm"/>
      <inkml:brushProperty name="color" value="#66CC00"/>
    </inkml:brush>
  </inkml:definitions>
  <inkml:trace contextRef="#ctx0" brushRef="#br0">1679 154 2271 0 0,'-3'-4'144'0'0,"1"-1"-1"0"0,-1 1 1 0 0,0 0-1 0 0,0 0 1 0 0,0 0-1 0 0,-1 1 1 0 0,1-1-1 0 0,-1 1 1 0 0,0 0-1 0 0,0 0 1 0 0,0 0-1 0 0,0 0 1 0 0,0 1-1 0 0,-1 0 1 0 0,1 0-1 0 0,-1 0 1 0 0,0 0-1 0 0,0 1 1 0 0,1-1-1 0 0,-7 0 1 0 0,-8 0 68 0 0,-1 0 0 0 0,-1 2 0 0 0,-35 3 1 0 0,2-1 755 0 0,-10-1-84 0 0,-63-2 281 0 0,-49-5 287 0 0,132 7-1298 0 0,0-3-1 0 0,-46-8 0 0 0,-41-19 793 0 0,19 3-141 0 0,73 18-578 0 0,0 3-1 0 0,-42-1 1 0 0,38 4-309 0 0,-1 3 0 0 0,0 1 0 0 0,1 2 0 0 0,-1 2 0 0 0,1 2 1 0 0,-77 25-1 0 0,76-17-926 0 0,-6 3-58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9:25.684"/>
    </inkml:context>
    <inkml:brush xml:id="br0">
      <inkml:brushProperty name="width" value="0.1" units="cm"/>
      <inkml:brushProperty name="height" value="0.1" units="cm"/>
      <inkml:brushProperty name="color" value="#66CC00"/>
    </inkml:brush>
  </inkml:definitions>
  <inkml:trace contextRef="#ctx0" brushRef="#br0">1801 203 919 0 0,'0'0'34'0'0,"0"0"0"0"0,0 0-1 0 0,0 0 1 0 0,0 0-1 0 0,0 0 1 0 0,0 1-1 0 0,0-1 1 0 0,0 0-1 0 0,0 0 1 0 0,0 0-1 0 0,0 0 1 0 0,0 0 0 0 0,0 1-1 0 0,0-1 1 0 0,0 0-1 0 0,0 0 1 0 0,-1 0-1 0 0,1 0 1 0 0,0 0-1 0 0,0 0 1 0 0,0 0-1 0 0,0 1 1 0 0,0-1-1 0 0,0 0 1 0 0,0 0 0 0 0,-1 0-1 0 0,1 0 1 0 0,0 0-1 0 0,0 0 1 0 0,0 0-1 0 0,0 0 1 0 0,0 0-1 0 0,-1 0 1 0 0,1 0-1 0 0,0 0 1 0 0,0 0-1 0 0,0 0 1 0 0,0 0 0 0 0,0 0-1 0 0,-1 0 1 0 0,1 0-1 0 0,0 0 1 0 0,0 0-1 0 0,0 0 1 0 0,0 0-1 0 0,0 0 1 0 0,-1 0-1 0 0,1 0 1 0 0,0 0 0 0 0,0 0-1 0 0,0 0 1 0 0,0 0-1 0 0,0-1 1 0 0,-1 1-1 0 0,-12 0 156 0 0,11-1 147 0 0,-2 1-25 0 0,0-1 0 0 0,0 1 1 0 0,0-1-1 0 0,0-1 1 0 0,-6-1-1 0 0,-17-5 1445 0 0,18 7-1458 0 0,-6 0-36 0 0,0-1 0 0 0,0-1 0 0 0,0 0 0 0 0,0-1 0 0 0,-21-9 0 0 0,-5-9 456 0 0,20 10-52 0 0,-25-10 0 0 0,13 8-92 0 0,19 7-370 0 0,-1 1 0 0 0,1 0 0 0 0,-1 1 0 0 0,0 1 0 0 0,-1 0 0 0 0,1 1 0 0 0,-22-1 0 0 0,-30 1 290 0 0,-95-18 0 0 0,130 16-362 0 0,-42-6 48 0 0,0 3-1 0 0,0 3 0 0 0,-121 8 1 0 0,-58 33-223 0 0,194-22-222 0 0,2 1 0 0 0,-74 31 0 0 0,62-15-844 0 0,-5-1-326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1:46.909"/>
    </inkml:context>
    <inkml:brush xml:id="br0">
      <inkml:brushProperty name="width" value="0.1" units="cm"/>
      <inkml:brushProperty name="height" value="0.1" units="cm"/>
      <inkml:brushProperty name="color" value="#66CC00"/>
    </inkml:brush>
  </inkml:definitions>
  <inkml:trace contextRef="#ctx0" brushRef="#br0">8588 1460 3423 0 0,'0'0'9'0'0,"0"0"-1"0"0,0 0 0 0 0,0 0 0 0 0,0 0 1 0 0,1 0-1 0 0,-1-1 0 0 0,0 1 1 0 0,0 0-1 0 0,0 0 0 0 0,0 0 0 0 0,0 0 1 0 0,0-1-1 0 0,0 1 0 0 0,0 0 0 0 0,0 0 1 0 0,1 0-1 0 0,-1-1 0 0 0,0 1 0 0 0,0 0 1 0 0,0 0-1 0 0,0 0 0 0 0,0-1 0 0 0,0 1 1 0 0,0 0-1 0 0,0 0 0 0 0,0 0 1 0 0,0 0-1 0 0,-1-1 0 0 0,1 1 0 0 0,0 0 1 0 0,0 0-1 0 0,0 0 0 0 0,0-1 0 0 0,-1-6 1162 0 0,-14-9 1721 0 0,10 13-2553 0 0,0 1 0 0 0,1 0 0 0 0,-1-1 1 0 0,0 2-1 0 0,0-1 0 0 0,0 1 0 0 0,-1 0 1 0 0,1 0-1 0 0,0 0 0 0 0,0 0 0 0 0,0 1 1 0 0,-1 0-1 0 0,1 0 0 0 0,0 1 0 0 0,-1-1 1 0 0,1 1-1 0 0,0 0 0 0 0,-5 2 0 0 0,-14 6 1169 0 0,1-2 0 0 0,-41 7-1 0 0,44-11-857 0 0,1 1 0 0 0,-1 2-1 0 0,-18 6 1 0 0,-68 24 923 0 0,92-32-1386 0 0,-1 0 0 0 0,0-2 1 0 0,-27 3-1 0 0,32-4-97 0 0,-7 1 164 0 0,-24 6-1 0 0,28-4-94 0 0,0-1-1 0 0,0-1 1 0 0,-20 1-1 0 0,-5 1 130 0 0,29-3-220 0 0,0 0-1 0 0,0 0 0 0 0,-15-1 0 0 0,-89-9 590 0 0,-30 6-17 0 0,91 4-554 0 0,10 0-9 0 0,28 0-34 0 0,0 0-1 0 0,-1-1 1 0 0,1-1-1 0 0,-21-3 1 0 0,16 1 12 0 0,-1 1 1 0 0,0 1-1 0 0,-21 1 1 0 0,17 0-21 0 0,-21-2 111 0 0,0-2-1 0 0,-64-14 0 0 0,84 12 10 0 0,-45-18-1 0 0,-10-3 59 0 0,62 22-197 0 0,-12-2 47 0 0,-50-8 1 0 0,12 6-13 0 0,43 5-15 0 0,1 1 1 0 0,-1 1-1 0 0,-38 2 1 0 0,50 0-26 0 0,0 0-1 0 0,1-1 0 0 0,-1-1 1 0 0,0 0-1 0 0,-14-4 1 0 0,-28-5 61 0 0,14 7-71 0 0,-41-5 64 0 0,43 3 5 0 0,0 1 1 0 0,-44 1-1 0 0,52 2-11 0 0,0-1 1 0 0,0-1-1 0 0,-31-9 0 0 0,45 9-46 0 0,-38-4 106 0 0,-97-4-1 0 0,86 8-77 0 0,2-1-16 0 0,32 1 2 0 0,-1 2 0 0 0,0 1 0 0 0,-38 4 0 0 0,26 3-11 0 0,-116 13 98 0 0,136-18-98 0 0,-1-2 0 0 0,1-1 1 0 0,-39-8-1 0 0,43 6-12 0 0,-1 2 10 0 0,0 0 0 0 0,0 1-1 0 0,0 2 1 0 0,-28 3 0 0 0,-83 14 51 0 0,88-14-64 0 0,-33 4 0 0 0,43-2 0 0 0,1-2 0 0 0,-43 1 0 0 0,-103 4 64 0 0,16-21 1 0 0,159 11-66 0 0,-4 1 1 0 0,0 0 0 0 0,-17 2 0 0 0,-4 0 0 0 0,-119 5 0 0 0,-132 1 64 0 0,255-7-64 0 0,-16 3 0 0 0,-1-2 0 0 0,-80-8 0 0 0,102 4 0 0 0,1 2 0 0 0,-32 1 0 0 0,32 1 0 0 0,-1-2 0 0 0,-31-3 0 0 0,7-3 21 0 0,-1 2 1 0 0,-91 3-1 0 0,81 2-22 0 0,37-2 7 0 0,-36 4 0 0 0,42-2 9 0 0,0 0 0 0 0,-14-1 0 0 0,4-1-7 0 0,-137 9-8 0 0,120-7 0 0 0,19 0 0 0 0,-26-1 0 0 0,-9-6 10 0 0,17 1 8 0 0,1 2 0 0 0,-54 3 0 0 0,71 0-18 0 0,1 0 0 0 0,-1-2 0 0 0,-30-5 0 0 0,31 3 0 0 0,0 1 0 0 0,0 1 0 0 0,-37 1 0 0 0,29 4 0 0 0,5 0 0 0 0,1-1 0 0 0,-1-1 0 0 0,1-1 0 0 0,-1 0 0 0 0,-40-8 0 0 0,47 5 0 0 0,-1 0 0 0 0,-31 1 0 0 0,-8-1 0 0 0,39 1 19 0 0,-28 2 0 0 0,-5 0 7 0 0,-58-4-26 0 0,-72 14 0 0 0,114-5 0 0 0,-66 8 0 0 0,115-12 0 0 0,0 0 0 0 0,0-1 0 0 0,0 0 0 0 0,0-1 0 0 0,-33-7 0 0 0,-38-7 0 0 0,18 5 0 0 0,27 1 0 0 0,19 3 0 0 0,-43-5 0 0 0,5 0 0 0 0,46 8 0 0 0,0 0 0 0 0,-30-2 0 0 0,-108 12 0 0 0,130-6 0 0 0,-33-3 0 0 0,5 0 0 0 0,51 2 0 0 0,-11 0 2 0 0,0 0-1 0 0,1 0 1 0 0,-1-1-1 0 0,0-1 1 0 0,1 0-1 0 0,-21-6 1 0 0,16 3 62 0 0,-5-16 53 0 0,15 14-99 0 0,0 0 1 0 0,0 0-1 0 0,1 0 1 0 0,0-1-1 0 0,0 0 1 0 0,1 0-1 0 0,-5-13 1 0 0,-16-63 196 0 0,17 50-186 0 0,3 12 5 0 0,2 0-1 0 0,1-1 1 0 0,1 1 0 0 0,2-33 0 0 0,-1 15-11 0 0,-1 13-3 0 0,-2-1-1 0 0,-11-48 1 0 0,8 47-15 0 0,3 4-5 0 0,-2-39 0 0 0,0-6 0 0 0,-10 0 0 0 0,10 51 0 0 0,0-2 0 0 0,-2-28 0 0 0,5 33 0 0 0,0 1 0 0 0,-1-1 0 0 0,-6-16 0 0 0,5 18 0 0 0,0 1 0 0 0,1-1 0 0 0,1 0 0 0 0,-2-21 0 0 0,5 11 0 0 0,2 0 0 0 0,0 0 0 0 0,9-33 0 0 0,-5 28 0 0 0,-6 22 0 0 0,0 3 0 0 0,0 0 0 0 0,0 0 0 0 0,0 0 0 0 0,1 0 0 0 0,-1 0 0 0 0,5-7 0 0 0,-6 10 0 0 0,1 0 0 0 0,0 0 0 0 0,0 0 0 0 0,1 0 0 0 0,-1 0 0 0 0,0 0 0 0 0,0 0 0 0 0,0 0 0 0 0,1 0 0 0 0,-1 1 0 0 0,0-1 0 0 0,1 0 0 0 0,-1 1 0 0 0,0-1 0 0 0,1 1 0 0 0,-1 0 0 0 0,1-1 0 0 0,-1 1 0 0 0,1 0 0 0 0,-1 0 0 0 0,1 0 0 0 0,-1 0 0 0 0,1 0 0 0 0,2 1 0 0 0,114 21 0 0 0,-29-4 0 0 0,53 7 0 0 0,167 21 0 0 0,-105-24 0 0 0,310 5 0 0 0,-372-21 0 0 0,294 13 0 0 0,-433-19 0 0 0,199-4 0 0 0,-24 1 0 0 0,-49 1 0 0 0,249-20 0 0 0,115 16 0 0 0,-229 3 0 0 0,179-10 0 0 0,-244 1 0 0 0,-87 7 0 0 0,54 0 0 0 0,169 18 0 0 0,-253-7 0 0 0,208 13 0 0 0,-144-6 0 0 0,-68-9 0 0 0,130 0 0 0 0,11 0 0 0 0,-134-1 0 0 0,65 8 0 0 0,-70-4 0 0 0,156 15 0 0 0,55-4 0 0 0,-212-15 0 0 0,89 16 0 0 0,30 2 0 0 0,-75-20 0 0 0,40 2 0 0 0,-101 0 0 0 0,1-3 0 0 0,103-12 0 0 0,-79 6 0 0 0,21-2 0 0 0,-37 2 0 0 0,91 3 0 0 0,-104 3 0 0 0,147 4 0 0 0,-165-2 0 0 0,-1 2 0 0 0,0 2 0 0 0,72 20 0 0 0,-81-19 0 0 0,32 7 0 0 0,63 19 0 0 0,-112-29 0 0 0,-1 1 0 0 0,1 1 0 0 0,-1 0 0 0 0,0 1 0 0 0,-1 0 0 0 0,1 1 0 0 0,12 11 0 0 0,-1 3 0 0 0,-1 0 0 0 0,-1 2 0 0 0,25 35 0 0 0,-39-46 0 0 0,0 0 0 0 0,0 0 0 0 0,-1 0 0 0 0,-1 1 0 0 0,0 0 0 0 0,-1 0 0 0 0,-1 0 0 0 0,0 1 0 0 0,-1-1 0 0 0,1 29 0 0 0,-4-12 0 0 0,0 0 0 0 0,-3 0 0 0 0,0 0 0 0 0,-10 34 0 0 0,7-37 0 0 0,3-8 0 0 0,-1 0 0 0 0,-1-1 0 0 0,0 0 0 0 0,-2 0 0 0 0,-18 34 0 0 0,11-30 0 0 0,-1 0 0 0 0,-1-1 0 0 0,-39 40 0 0 0,54-59 0 0 0,-30 27 0 0 0,-64 47 0 0 0,56-50 0 0 0,-2-1 0 0 0,-1-3 0 0 0,-82 34 0 0 0,-217 85-1762 0 0,337-140 1747 0 0,-293 122-6873 0 0,253-105 4625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3.386"/>
    </inkml:context>
    <inkml:brush xml:id="br0">
      <inkml:brushProperty name="width" value="0.1" units="cm"/>
      <inkml:brushProperty name="height" value="0.1" units="cm"/>
      <inkml:brushProperty name="color" value="#E71224"/>
    </inkml:brush>
  </inkml:definitions>
  <inkml:trace contextRef="#ctx0" brushRef="#br0">1658 25 1375 0 0,'-5'-3'646'0'0,"0"1"-1"0"0,-1-1 0 0 0,1 1 0 0 0,-1 0 0 0 0,0 0 1 0 0,0 1-1 0 0,-6-1 0 0 0,-44-4 1130 0 0,52 5-1833 0 0,-59 1 812 0 0,0 2 0 0 0,-115 18-1 0 0,111-10-229 0 0,-69 7 760 0 0,-269 1-1 0 0,-171-23-1679 0 0,517 6-143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2:37.716"/>
    </inkml:context>
    <inkml:brush xml:id="br0">
      <inkml:brushProperty name="width" value="0.1" units="cm"/>
      <inkml:brushProperty name="height" value="0.1" units="cm"/>
      <inkml:brushProperty name="color" value="#F4F91B"/>
    </inkml:brush>
  </inkml:definitions>
  <inkml:trace contextRef="#ctx0" brushRef="#br0">3996 1527 1727 0 0,'1'-15'410'0'0,"0"-1"0"0"0,4-15 0 0 0,-2 15 23 0 0,-1 1-1 0 0,1-17 0 0 0,-3 31-386 0 0,0 0 1 0 0,0 0-1 0 0,0 1 0 0 0,1-1 1 0 0,-1 0-1 0 0,0 0 0 0 0,0 1 0 0 0,0-1 1 0 0,0 0-1 0 0,-1 0 0 0 0,1 0 1 0 0,0 1-1 0 0,0-1 0 0 0,0 0 0 0 0,-1 0 1 0 0,1 1-1 0 0,0-1 0 0 0,-1 0 0 0 0,1 1 1 0 0,-1-1-1 0 0,1 0 0 0 0,0 1 1 0 0,-2-2-1 0 0,1 2 55 0 0,0 1-1 0 0,0-1 1 0 0,0 0 0 0 0,0 1 0 0 0,0-1-1 0 0,0 1 1 0 0,0-1 0 0 0,1 1-1 0 0,-1-1 1 0 0,0 1 0 0 0,0 0 0 0 0,0-1-1 0 0,0 2 1 0 0,-12 8 166 0 0,-36 25 2026 0 0,44-30-2084 0 0,-1-1-1 0 0,1 1 0 0 0,0 0 0 0 0,-7 10 0 0 0,-7 7 34 0 0,7-10-52 0 0,0-1 0 0 0,-1 0 0 0 0,0-1-1 0 0,-22 13 1 0 0,28-20 249 0 0,0 0 0 0 0,-1-1 1 0 0,1 0-1 0 0,-1 0 0 0 0,1 0 0 0 0,-1-1 0 0 0,0 0 0 0 0,-15-1 0 0 0,11 0-58 0 0,0 1 1 0 0,-20 4-1 0 0,-50 12 1878 0 0,66-14-2291 0 0,-1 0-1 0 0,-1 0 1 0 0,-20-1 0 0 0,-49-8 1318 0 0,73 7-1158 0 0,1 0-1 0 0,-21 6 1 0 0,26-5-37 0 0,-1 0 1 0 0,0-1-1 0 0,1 0 0 0 0,-1 0 1 0 0,0-1-1 0 0,0 0 1 0 0,1 0-1 0 0,-14-3 1 0 0,16 2-25 0 0,0 0 1 0 0,1 1-1 0 0,-1 0 1 0 0,-7 0 0 0 0,-15-1 162 0 0,22 1-184 0 0,0 0 0 0 0,0 0 0 0 0,-1 1 0 0 0,1 0 0 0 0,0 0 0 0 0,0 0 0 0 0,-7 3 0 0 0,-23 5 23 0 0,-56-8 592 0 0,58 2-466 0 0,2 0 38 0 0,-60 11 0 0 0,-86 18 96 0 0,135-25-295 0 0,-120 14 177 0 0,149-21-149 0 0,0 0 0 0 0,0-1 0 0 0,-18-3 0 0 0,19 2 3 0 0,-1 0-1 0 0,0 1 1 0 0,-16 1-1 0 0,-44 1 11 0 0,59-2-23 0 0,-27-5 0 0 0,31 4-18 0 0,-1 1 0 0 0,1-1 0 0 0,-1 2 1 0 0,-15 0-1 0 0,2 2 57 0 0,-41-4 0 0 0,14 1 47 0 0,-35-1 167 0 0,46 2-240 0 0,-66-2 10 0 0,74 1-31 0 0,20 1 2 0 0,0-1 0 0 0,-14-3-1 0 0,14 2-9 0 0,-98-16 230 0 0,53 17-174 0 0,43 2-73 0 0,1-1 1 0 0,-1-1 0 0 0,-24-4-1 0 0,10 0 33 0 0,0 2 0 0 0,0 0 0 0 0,-38 3-1 0 0,52 0-47 0 0,-70 0 60 0 0,3-7 0 0 0,-20 11-11 0 0,100-5-46 0 0,-1 1 0 0 0,0-1-1 0 0,1 1 1 0 0,-1-1-1 0 0,0 0 1 0 0,1 0-1 0 0,-1 0 1 0 0,1 0-1 0 0,0-1 1 0 0,-1 1-1 0 0,-3-4 1 0 0,4 4-2 0 0,0-1 0 0 0,0 1 0 0 0,0-1 0 0 0,-1 1 0 0 0,1 0 0 0 0,0 0 0 0 0,-1 0 0 0 0,1 0 0 0 0,-1 0 0 0 0,1 1 0 0 0,-5-1 0 0 0,-73-3 59 0 0,73 4-64 0 0,0-1 0 0 0,0 0 0 0 0,0 0-1 0 0,1-1 1 0 0,-11-3 0 0 0,-5-1 54 0 0,-42-9-43 0 0,43 11-11 0 0,20 4 0 0 0,0-1 0 0 0,0 1 0 0 0,0 0 0 0 0,-1-1 0 0 0,1 1 0 0 0,0 0 0 0 0,0 0 0 0 0,0 0 0 0 0,-1 0 0 0 0,1 0 0 0 0,0 0 0 0 0,0 0 0 0 0,0 1 0 0 0,-2-1 0 0 0,2 1 0 0 0,0-1 0 0 0,1 0 0 0 0,-1 0 0 0 0,1 0 0 0 0,-1 1 0 0 0,0-1 0 0 0,1 0 0 0 0,-1 0 0 0 0,1 0 0 0 0,-1 0 0 0 0,0 0 0 0 0,1 0 0 0 0,-1 0 0 0 0,1-1 0 0 0,-1 1 0 0 0,0 0 0 0 0,1 0 0 0 0,-1 0 0 0 0,1 0 0 0 0,-1-1 0 0 0,1 1 0 0 0,-2-1 0 0 0,1 1 0 0 0,0 0 0 0 0,0 0 0 0 0,0-1 0 0 0,0 1 0 0 0,0 0 0 0 0,0-1 0 0 0,0 1 0 0 0,0 0 0 0 0,0-1 0 0 0,0 0 0 0 0,0 1 0 0 0,-1-2 0 0 0,1 2 0 0 0,0-1 0 0 0,0 1 0 0 0,0-1 0 0 0,0 1 0 0 0,0-1 0 0 0,0 1 0 0 0,-1-1 0 0 0,1 1 0 0 0,0 0 0 0 0,0 0 0 0 0,0 0 0 0 0,0 0 0 0 0,0 0 0 0 0,-2 0 0 0 0,-5-1 0 0 0,-18-7 0 0 0,3-2 24 0 0,19 8-19 0 0,0 0-1 0 0,1 0 1 0 0,-2 1-1 0 0,1-1 0 0 0,0 1 1 0 0,0 0-1 0 0,0 0 1 0 0,-8-1-1 0 0,5 2-4 0 0,6 0 0 0 0,0-1 0 0 0,0 1 0 0 0,0 0 0 0 0,0 0 0 0 0,0 0 0 0 0,0 0 0 0 0,0 1 0 0 0,0-1 0 0 0,0 0 0 0 0,0 0 0 0 0,0 0 0 0 0,0 1 0 0 0,-1 0 0 0 0,0-1 0 0 0,1 1 0 0 0,-1-1 0 0 0,1 1 0 0 0,-1-1 0 0 0,1 0 0 0 0,-1 0 0 0 0,1 0 0 0 0,-1 0 0 0 0,1 0 0 0 0,-1 0 0 0 0,0 0 0 0 0,1 0 0 0 0,-1 0 0 0 0,1-1 0 0 0,-2 0 0 0 0,2-1 0 0 0,1 3 0 0 0,1 0 0 0 0,0 0 0 0 0,0 0 0 0 0,0-1 0 0 0,0 1 0 0 0,0 0 0 0 0,0-1 0 0 0,0 1 0 0 0,0-1 0 0 0,0 1 0 0 0,0-1 0 0 0,0 1 0 0 0,0-1 0 0 0,0 0 0 0 0,0 1 0 0 0,3-1 0 0 0,23 5 0 0 0,-3-3 0 0 0,0-2 0 0 0,1-1 0 0 0,32-6 0 0 0,11 0 0 0 0,-44 6 0 0 0,1 1 0 0 0,-1 2 0 0 0,1 0 0 0 0,25 6 0 0 0,34 12 0 0 0,35 5 0 0 0,30 11 0 0 0,-13-3 0 0 0,-51-13 0 0 0,81 36 0 0 0,-124-40 0 0 0,-15-6 0 0 0,1-2 0 0 0,0-1 0 0 0,0-1 0 0 0,0-2 0 0 0,41 2 0 0 0,10-2 0 0 0,128 3 0 0 0,-171-7 0 0 0,400-17 0 0 0,-372 10 0 0 0,144-21 0 0 0,-122 17 0 0 0,167 2 0 0 0,-194 6 0 0 0,110-18 0 0 0,-93 9 0 0 0,157-2 0 0 0,-7 0 29 0 0,-83 3 59 0 0,-22-4-58 0 0,0 1 26 0 0,-104 13-51 0 0,196-16 43 0 0,-171 11-35 0 0,64-11 38 0 0,-24 0 13 0 0,0 5 0 0 0,88-4 0 0 0,-87 9-64 0 0,28 0 0 0 0,158 14 0 0 0,-246-5 0 0 0,8 0 0 0 0,57-4 0 0 0,-60 0 0 0 0,0 1 0 0 0,0 2 0 0 0,30 3 0 0 0,83 20 0 0 0,-81-13 0 0 0,-17-7 15 0 0,0-1-1 0 0,0-2 1 0 0,66-7-1 0 0,-54 2-8 0 0,34 2-6 0 0,-48 2 0 0 0,77-10 0 0 0,-102 6 9 0 0,0 2 0 0 0,0 0 1 0 0,0 1-1 0 0,1 1 0 0 0,-1 0 0 0 0,23 4 0 0 0,28 9-9 0 0,-36-5 0 0 0,0-2 0 0 0,1-1 0 0 0,38 1 0 0 0,51 8 0 0 0,152 31 0 0 0,-9-30 128 0 0,-40-8-11 0 0,-178-3-79 0 0,67 15-1 0 0,-18-2-8 0 0,10 2 6 0 0,-54-11-7 0 0,-36-6-16 0 0,0 0 0 0 0,14 5 0 0 0,-3 1 22 0 0,35 6 0 0 0,-51-13-25 0 0,-1 0-1 0 0,1-1 1 0 0,-1 1-1 0 0,1-2 1 0 0,0 1-1 0 0,-1-2 1 0 0,12-2-1 0 0,-12 2 31 0 0,0-1 0 0 0,0-1 0 0 0,0 1 0 0 0,-1-1 0 0 0,0-1 1 0 0,0 0-1 0 0,0 0 0 0 0,11-10 0 0 0,2-4 237 0 0,27-33 0 0 0,-18 18-161 0 0,-1 1 62 0 0,28-42 0 0 0,-50 63-153 0 0,0 0 0 0 0,-1-1 0 0 0,0 0 0 0 0,0 1-1 0 0,-2-2 1 0 0,1 1 0 0 0,2-19 0 0 0,9-100 106 0 0,-6 29-5 0 0,3-60-20 0 0,-2 16-29 0 0,-4 94-65 0 0,-2 1-1 0 0,-2-57 1 0 0,-3 92-8 0 0,-2 0 0 0 0,0 0 0 0 0,0 0 0 0 0,-2 0 0 0 0,0 1-1 0 0,-1-1 1 0 0,-1 1 0 0 0,0 0 0 0 0,-1 1 0 0 0,-14-24 0 0 0,11 24-3 0 0,2 2 0 0 0,-1 1 0 0 0,-13-15 0 0 0,18 23 0 0 0,1 0 0 0 0,-2 1 0 0 0,1-1 0 0 0,0 1 0 0 0,-1 0 0 0 0,1 0 0 0 0,-1 1 0 0 0,0 0 0 0 0,0-1 0 0 0,-6-1 0 0 0,-15-5 0 0 0,-30-15 0 0 0,40 16 0 0 0,-1 1 0 0 0,0 0 0 0 0,0 1 0 0 0,0 1 0 0 0,-27-4 0 0 0,9 6 0 0 0,0 2 0 0 0,-53 5 0 0 0,-70 17 0 0 0,135-18 0 0 0,0 1 0 0 0,-210 22 0 0 0,97-25 0 0 0,-210-24 0 0 0,184 16 0 0 0,116 7 0 0 0,0-1 0 0 0,-68-12 0 0 0,-19-12 0 0 0,-266-15 0 0 0,72 17 0 0 0,2 1 0 0 0,-100 2 64 0 0,326 15-64 0 0,-118 0 0 0 0,-70 4 0 0 0,194 2 0 0 0,-103 14 0 0 0,-54 2 0 0 0,-80-30 0 0 0,71-7 0 0 0,-62 17 0 0 0,207 8 0 0 0,-108 2 0 0 0,3 8 0 0 0,182-11 0 0 0,-47 6 0 0 0,-129 6 0 0 0,16-7 0 0 0,-95-1 0 0 0,252-6 0 0 0,-241 4 0 0 0,26-13 0 0 0,139 0 0 0 0,42 6 0 0 0,-47-4 0 0 0,89 2 0 0 0,-165-23 0 0 0,-39-28 64 0 0,193 46-64 0 0,-20-6 0 0 0,-40-9 0 0 0,66 16 0 0 0,-28-2 0 0 0,40 6 0 0 0,-36-9 0 0 0,45 8 0 0 0,1 1 0 0 0,-1 0 0 0 0,-17 0 0 0 0,28 2 0 0 0,-1 1 0 0 0,1 0 0 0 0,-1 1 0 0 0,0-1 0 0 0,1 1 0 0 0,-1 0 0 0 0,1 0 0 0 0,-1 1 0 0 0,1 0 0 0 0,0 0 0 0 0,0 0 0 0 0,-6 3 0 0 0,9-2 0 0 0,-1-1 0 0 0,1 1 0 0 0,0-1 0 0 0,0 1 0 0 0,0 0 0 0 0,0-1 0 0 0,0 1 0 0 0,1 0 0 0 0,-1 0 0 0 0,1 0 0 0 0,0 1 0 0 0,0-1 0 0 0,0 0 0 0 0,-1 5 0 0 0,0 6 0 0 0,-3 26 0 0 0,5 137-45 0 0,2-79 26 0 0,-1-45 19 0 0,3 1 0 0 0,3-1 0 0 0,12 52 0 0 0,52 153 0 0 0,-48-178 0 0 0,-16-58 0 0 0,-2 1 0 0 0,-1 0 0 0 0,-1 0 0 0 0,-1 0 0 0 0,0 1 0 0 0,-2-1 0 0 0,-5 42 0 0 0,2-21-401 0 0,-3 12-375 0 0,-22 68-2244 0 0,9-60 1617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3:20.376"/>
    </inkml:context>
    <inkml:brush xml:id="br0">
      <inkml:brushProperty name="width" value="0.1" units="cm"/>
      <inkml:brushProperty name="height" value="0.1" units="cm"/>
      <inkml:brushProperty name="color" value="#F4F91B"/>
    </inkml:brush>
  </inkml:definitions>
  <inkml:trace contextRef="#ctx0" brushRef="#br0">10388 1739 2303 0 0,'-6'-17'2136'0'0,"6"13"-2145"0"0,0 0 1 0 0,0 0-1 0 0,0 1 0 0 0,0-1 0 0 0,1 0 0 0 0,1-6 0 0 0,-1 7 244 0 0,0 0 0 0 0,0 1 0 0 0,-1-1 0 0 0,0 0 0 0 0,1 0 0 0 0,-1 0 0 0 0,0 1 0 0 0,0-1 0 0 0,0 0 1 0 0,-1 0-1 0 0,1 0 0 0 0,-2-4 0 0 0,-1 8 181 0 0,0-1 1 0 0,0 1 0 0 0,0-1-1 0 0,1 0 1 0 0,-1 0 0 0 0,0 0-1 0 0,0-1 1 0 0,0 1 0 0 0,-3-2-1 0 0,-3 0-74 0 0,-1-1 0 0 0,1 0-1 0 0,0-1 1 0 0,-1 1-1 0 0,2-2 1 0 0,-1 0-1 0 0,1 0 1 0 0,-1 0 0 0 0,-7-8-1 0 0,9 9-113 0 0,0-1 1 0 0,0 1-1 0 0,-1 1 0 0 0,1-1 0 0 0,-1 1 0 0 0,0 0 1 0 0,-12-2-1 0 0,-15-6 417 0 0,29 9-530 0 0,-1 1 1 0 0,0 0-1 0 0,0 0 0 0 0,1 1 1 0 0,-14 0-1 0 0,-7-1 138 0 0,5 1-74 0 0,1 0 1 0 0,-1 1-1 0 0,1 2 0 0 0,0 0 0 0 0,-32 10 0 0 0,34-9-38 0 0,-9 1 243 0 0,-46 3 0 0 0,43-12-164 0 0,7 1-48 0 0,8 0 38 0 0,-1 1 1 0 0,0-2-1 0 0,-30-11 0 0 0,27 8-25 0 0,-35-6 0 0 0,16 5-94 0 0,-50-5 90 0 0,71 12-69 0 0,-36-9 0 0 0,20 3 19 0 0,1 2 1 0 0,-67-2-1 0 0,30 10 195 0 0,-88 13-1 0 0,90-13-208 0 0,48-2-49 0 0,0-2 0 0 0,-37-6 0 0 0,33 4-6 0 0,-30-1 0 0 0,41 3-28 0 0,-1 0-1 0 0,-21-6 0 0 0,22 5 33 0 0,-1-1 1 0 0,-22 0-1 0 0,-222 14 252 0 0,167-6-260 0 0,82-4-54 0 0,-4-1 16 0 0,1 1 0 0 0,-20 5 0 0 0,5-2 7 0 0,-1 0 1 0 0,0-2-1 0 0,0-1 0 0 0,-54-5 0 0 0,51 1 499 0 0,17 2-241 0 0,0-1-1 0 0,0 2 0 0 0,0 0 1 0 0,-23 3-1 0 0,16 0-1013 0 0,-37-1-1 0 0,14 0 2034 0 0,-74 4-2522 0 0,61-7 1200 0 0,42 0 19 0 0,1 1 0 0 0,-24 2 0 0 0,25 0 18 0 0,0-1 1 0 0,-1-1-1 0 0,1 0 0 0 0,-1 0 0 0 0,1-1 0 0 0,0-1 1 0 0,0 0-1 0 0,0-1 0 0 0,-13-5 0 0 0,-70-12 56 0 0,56 15 12 0 0,9 2-57 0 0,-73-21 34 0 0,90 21-43 0 0,-1 0 1 0 0,1 2-1 0 0,-1-1 0 0 0,0 2 1 0 0,-29 2-1 0 0,30-3-21 0 0,12 1 0 0 0,1-1 0 0 0,-1 1 0 0 0,1 0 0 0 0,-1 0 0 0 0,1 0 0 0 0,-1 0 0 0 0,1 0 0 0 0,-1 0 0 0 0,1 0 0 0 0,-3 1 0 0 0,-1 0 0 0 0,1 0 0 0 0,-1-1 0 0 0,1 1 0 0 0,-1-1 0 0 0,1 0 0 0 0,-1-1 0 0 0,1 1 0 0 0,-7-2 0 0 0,6 1 0 0 0,-1 0 0 0 0,1 1 0 0 0,-1 0 0 0 0,0 0 0 0 0,-8 1 0 0 0,-87 22 0 0 0,84-20 18 0 0,-1-1 0 0 0,-26-1-1 0 0,-12-6-4 0 0,34 3-15 0 0,-31-10 66 0 0,-15-5-11 0 0,32 10-21 0 0,21 5-17 0 0,0-1-1 0 0,-19 1 0 0 0,-27-7-3 0 0,34 5 37 0 0,18 3-37 0 0,0 0 1 0 0,0 0-1 0 0,0 0 1 0 0,0 1 0 0 0,-12 2-1 0 0,9-1-11 0 0,-1 0-1 0 0,-14 0 1 0 0,-12 0 12 0 0,33-1-1 0 0,0 0-1 0 0,-1-1 1 0 0,1 1 0 0 0,-12-4 0 0 0,-9 0-1 0 0,-73 0 107 0 0,78 3-75 0 0,-37-7-1 0 0,41 5-14 0 0,0 1 1 0 0,-1 0-1 0 0,-23 1 0 0 0,5 4-27 0 0,-57-3 0 0 0,75 0 0 0 0,-1 0 0 0 0,1 2 0 0 0,-1 1 0 0 0,-26 6 0 0 0,-74 15 64 0 0,29-13-64 0 0,55-9 23 0 0,-19 2 18 0 0,37-2-29 0 0,0 0 1 0 0,-30-2-1 0 0,22 0 4 0 0,-125-8-5 0 0,65 12-11 0 0,25-6 22 0 0,-33 1 20 0 0,69 2-42 0 0,1 2 0 0 0,-26 7 0 0 0,42-9 4 0 0,0 0 0 0 0,0 0 0 0 0,-1-1-1 0 0,1 0 1 0 0,-1-1 0 0 0,-9-1 0 0 0,12 0-1 0 0,-1 2 0 0 0,1-1 0 0 0,0 0 0 0 0,-1 1 0 0 0,1 0 0 0 0,0 1 1 0 0,0-1-1 0 0,-1 1 0 0 0,1 0 0 0 0,0 1 0 0 0,-9 3 0 0 0,6-2-3 0 0,0-1 0 0 0,0 1 0 0 0,0-1 0 0 0,0-1 0 0 0,0 0 0 0 0,-1 0 0 0 0,1-1 0 0 0,-19-2 0 0 0,1 2 0 0 0,13 0 0 0 0,-26 1 0 0 0,32 0 0 0 0,-1-1 0 0 0,0 0 0 0 0,-13-2 0 0 0,15 1 0 0 0,1 1 0 0 0,-1-1 0 0 0,0 1 0 0 0,0 0 0 0 0,0 1 0 0 0,-11 2 0 0 0,12-2 9 0 0,-1 0 0 0 0,1 0 1 0 0,-1-1-1 0 0,1 0 0 0 0,-10-1 0 0 0,-23 2 0 0 0,31 0-9 0 0,-4 1 0 0 0,1 0 0 0 0,-1 1 0 0 0,-16 6 0 0 0,18-5 0 0 0,-1 0 0 0 0,0-1 0 0 0,0 0 0 0 0,0-1 0 0 0,0 0 0 0 0,-18 0 0 0 0,21-1 0 0 0,0 0 0 0 0,0 1 0 0 0,-15 4 0 0 0,-38 8 0 0 0,18-15 0 0 0,37 0 0 0 0,0 0-1 0 0,0 0 0 0 0,0 0 1 0 0,0 0-1 0 0,0-1 1 0 0,-7-3-1 0 0,-23-6 69 0 0,-25-4-68 0 0,11 4 53 0 0,20 0-42 0 0,11 9-11 0 0,11 1 0 0 0,0 0 0 0 0,0-1 0 0 0,-1 1 0 0 0,1-2 0 0 0,0 1 0 0 0,-11-6 0 0 0,2-1 11 0 0,9 5 4 0 0,0-1-1 0 0,-1 2 1 0 0,1-1-1 0 0,-1 1 1 0 0,0 0 0 0 0,1 1-1 0 0,-14-2 1 0 0,-10 2 13 0 0,1 3 1 0 0,-1 0-1 0 0,-34 7 1 0 0,25-3-15 0 0,3 1 3 0 0,28-3-7 0 0,0-1-1 0 0,-1-1 0 0 0,0 0 1 0 0,-19-1-1 0 0,-15 4-9 0 0,13-1 30 0 0,17-1-7 0 0,-11 6-10 0 0,24-6-13 0 0,-1-1 0 0 0,0 0 0 0 0,0 0 0 0 0,1 0-1 0 0,-1 0 1 0 0,0-1 0 0 0,0 1 0 0 0,0-1-1 0 0,0 0 1 0 0,-5 0 0 0 0,5 0 0 0 0,0 0 0 0 0,0 1 0 0 0,0-1 0 0 0,0 0 0 0 0,0 1 0 0 0,0-1 0 0 0,1 1 0 0 0,-1 0 0 0 0,0 0 0 0 0,-4 3 0 0 0,-7 1 0 0 0,11-5 0 0 0,1 1 0 0 0,-1-1 0 0 0,0 1 0 0 0,0-1 0 0 0,0 0 0 0 0,0 0 0 0 0,1-1 0 0 0,-1 1 0 0 0,-3-1 0 0 0,3 0 0 0 0,0 1 0 0 0,0-1 0 0 0,0 1 0 0 0,0 0 0 0 0,0 0 0 0 0,0 0 0 0 0,0 0 0 0 0,0 0 0 0 0,-4 2 0 0 0,2-1 0 0 0,0 0 0 0 0,0 0 0 0 0,0-1 0 0 0,0 1 0 0 0,0-1 0 0 0,-8-1 0 0 0,8 0 0 0 0,-1 1 0 0 0,1 0 0 0 0,-1 1 0 0 0,1-1 0 0 0,-8 2 0 0 0,-32 4 0 0 0,34-3 7 0 0,-1-1 0 0 0,0 0-1 0 0,0-1 1 0 0,-1 0 0 0 0,-19-1 0 0 0,15-1 4 0 0,-29 4 1 0 0,-70 4-12 0 0,41-3 19 0 0,52-4-7 0 0,0 2-1 0 0,1 0 0 0 0,-40 9 0 0 0,50-8-11 0 0,-1 0 0 0 0,1 0 0 0 0,0-2 0 0 0,0 1 0 0 0,-1-2 0 0 0,-21-1 0 0 0,-116-4 0 0 0,111 5 0 0 0,-110-4 0 0 0,55 1 0 0 0,56 3 0 0 0,-61-8 0 0 0,-5-16 64 0 0,80 21-64 0 0,21 3 0 0 0,0 0 0 0 0,0-1 0 0 0,0 1 0 0 0,0 0 0 0 0,0-1 0 0 0,0 0 0 0 0,1 0 0 0 0,-1 0 0 0 0,0 0 0 0 0,0 0 0 0 0,1 0 0 0 0,-1-1 0 0 0,-3-2 0 0 0,3 3 5 0 0,0-1 0 0 0,0 1 0 0 0,0 0 0 0 0,0 0 0 0 0,-1 0 0 0 0,1 1 0 0 0,0-1 0 0 0,0 1 0 0 0,-1 0 0 0 0,1 0-1 0 0,0 0 1 0 0,-1 0 0 0 0,-4 2 0 0 0,-9-2-10 0 0,0 0 5 0 0,-1-1 0 0 0,1-1 0 0 0,-1 0 0 0 0,-18-6 0 0 0,-84-23 0 0 0,102 27 48 0 0,4 1-43 0 0,0 1 1 0 0,-24-1-1 0 0,-51-2-5 0 0,42 7 32 0 0,-73 13 0 0 0,-15-1-32 0 0,49 0 0 0 0,21-3 0 0 0,-92 11 0 0 0,133-18 22 0 0,-31 8-1 0 0,42-8-11 0 0,2-2 1 0 0,0-1 0 0 0,0 0-1 0 0,0-1 1 0 0,0 0 0 0 0,0-1-1 0 0,-14-2 1 0 0,22 2 0 0 0,0 0 0 0 0,1 0 0 0 0,-1 0 0 0 0,1 0 0 0 0,-1 0 1 0 0,1-1-1 0 0,-1 1 0 0 0,1-1 0 0 0,0 0 0 0 0,0 0 0 0 0,0 0 0 0 0,0 0 0 0 0,0 0 0 0 0,0 0 0 0 0,1 0 0 0 0,-1-1 0 0 0,1 1 1 0 0,-1-1-1 0 0,1 1 0 0 0,-2-4 0 0 0,-1-5 52 0 0,0 1 0 0 0,1-1 0 0 0,-5-20 0 0 0,5 1-23 0 0,1-1 1 0 0,2 1-1 0 0,0-1 0 0 0,8-45 0 0 0,0-19 18 0 0,-3-6-26 0 0,-15-166 0 0 0,5 223-32 0 0,0-51 0 0 0,6 77 0 0 0,0 1 0 0 0,1-1 0 0 0,1 1 0 0 0,0 0 0 0 0,12-32 0 0 0,-9 30 0 0 0,2 1 0 0 0,0 0 0 0 0,1 0 0 0 0,1 1 0 0 0,0 0 0 0 0,1 1 0 0 0,1 0 0 0 0,1 0 0 0 0,0 2 0 0 0,1-1 0 0 0,24-18 0 0 0,-22 21 0 0 0,0 0 0 0 0,32-16 0 0 0,-40 24 0 0 0,1 1 0 0 0,-1 0 0 0 0,1 0 0 0 0,0 1 0 0 0,0 0 0 0 0,0 1 0 0 0,0-1 0 0 0,13 2 0 0 0,80-2 0 0 0,-38-1 0 0 0,106 11 0 0 0,155 23 0 0 0,-206-25 0 0 0,-64-4 0 0 0,0-2 0 0 0,1-3 0 0 0,55-9 0 0 0,-53 5 0 0 0,257-24 0 0 0,-226 21 0 0 0,170-28 0 0 0,-170 22 0 0 0,-34 7 0 0 0,50-1 0 0 0,-9 2 0 0 0,-27-2 0 0 0,0 3 0 0 0,88 2 0 0 0,-95 3 0 0 0,-1-2 0 0 0,98-19 0 0 0,-103 13 0 0 0,0 2 0 0 0,0 2 0 0 0,78 3 0 0 0,14 19 0 0 0,-83-7 0 0 0,73 1 0 0 0,-28-12 0 0 0,105 4 0 0 0,-94 10 0 0 0,70 2 0 0 0,206-2 0 0 0,-324-12 0 0 0,4 1 0 0 0,196 25 0 0 0,23-13 0 0 0,-72 14 0 0 0,-116-12 0 0 0,-35-4 0 0 0,-21-3 0 0 0,0-2 0 0 0,62-1 0 0 0,-9-7 0 0 0,199 23 0 0 0,32 0 0 0 0,-229-18 0 0 0,64 16 0 0 0,3-1 0 0 0,64-4 0 0 0,-59 0 0 0 0,-107-8 0 0 0,157 8 0 0 0,-146-9 0 0 0,-36-1 0 0 0,0-3 0 0 0,56-5 0 0 0,296-11 0 0 0,-390 15 0 0 0,95 2 0 0 0,-33 0 0 0 0,80-8 0 0 0,-56-3 0 0 0,133-19 0 0 0,-148 15 0 0 0,1 4 0 0 0,114 1 0 0 0,-159 8 0 0 0,14 0 0 0 0,63-7 0 0 0,-49 0 0 0 0,69 3 0 0 0,90 11 0 0 0,-151-8 0 0 0,100 4 0 0 0,-94-4 0 0 0,7 2 0 0 0,-80-1 0 0 0,211 11 0 0 0,-197-11 0 0 0,0 2 0 0 0,0 0 0 0 0,-1 0 0 0 0,1 2 0 0 0,-1 0 0 0 0,25 10 0 0 0,-38-12 0 0 0,-1-1 0 0 0,1 1 0 0 0,-1 0 0 0 0,0 0 0 0 0,0 0 0 0 0,0 1 0 0 0,0-1 0 0 0,-1 1 0 0 0,1 0 0 0 0,0 0 0 0 0,-1 0 0 0 0,0 1 0 0 0,0-1 0 0 0,0 1 0 0 0,0-1 0 0 0,-1 1 0 0 0,1 0 0 0 0,-1 0 0 0 0,2 7 0 0 0,4 9 0 0 0,6 31 0 0 0,-9-20 0 0 0,-1 1 0 0 0,0 60 0 0 0,-6-74 0 0 0,0 0 0 0 0,0-1 0 0 0,-2 1 0 0 0,-10 29 0 0 0,7-23 0 0 0,-7 37 0 0 0,11-40 0 0 0,1 1 0 0 0,1 0 0 0 0,1 0 0 0 0,1 0 0 0 0,1 0 0 0 0,4 21 0 0 0,-1-24 0 0 0,12 27 0 0 0,-12-32 0 0 0,0 0 0 0 0,0 0 0 0 0,-1 1 0 0 0,2 21 0 0 0,-4-26 0 0 0,-2 1 0 0 0,1 0 0 0 0,-2 0 0 0 0,1 0 0 0 0,-5 20 0 0 0,4-28 0 0 0,0 1 0 0 0,0 0 0 0 0,-1 0 0 0 0,0-1 0 0 0,1 1 0 0 0,-1-1 0 0 0,0 1 0 0 0,-1-1 0 0 0,1 0 0 0 0,-1 0 0 0 0,1 0 0 0 0,-1 0 0 0 0,0 0 0 0 0,0 0 0 0 0,0-1 0 0 0,0 0 0 0 0,-1 1 0 0 0,1-1 0 0 0,-5 2 0 0 0,-68 28-10 0 0,37-16-44 0 0,-68 38-1 0 0,79-36-201 0 0,1 2-1 0 0,1 1 1 0 0,1 1-1 0 0,-35 39 1 0 0,-8 23-2456 0 0,6 6-4917 0 0,33-45 171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3:57.296"/>
    </inkml:context>
    <inkml:brush xml:id="br0">
      <inkml:brushProperty name="width" value="0.1" units="cm"/>
      <inkml:brushProperty name="height" value="0.1" units="cm"/>
      <inkml:brushProperty name="color" value="#F4F91B"/>
    </inkml:brush>
  </inkml:definitions>
  <inkml:trace contextRef="#ctx0" brushRef="#br0">8273 1464 2071 0 0,'-1'-2'37'0'0,"1"1"0"0"0,0-1-1 0 0,0 1 1 0 0,-1-1-1 0 0,1 1 1 0 0,0-1-1 0 0,0 0 1 0 0,0 1-1 0 0,1-1 1 0 0,-1 1 0 0 0,0-1-1 0 0,1 0 1 0 0,-1 1-1 0 0,1-2 1 0 0,0 1 180 0 0,0 0 1 0 0,-1 0 0 0 0,1 0-1 0 0,-1 0 1 0 0,0 0 0 0 0,1 0-1 0 0,-1 0 1 0 0,0 0 0 0 0,0 0-1 0 0,0-1 1 0 0,-1-1-1 0 0,1 3-71 0 0,-1 1-1 0 0,1-1 0 0 0,0 1 1 0 0,0-1-1 0 0,0 0 0 0 0,-1 1 1 0 0,1-1-1 0 0,0 1 0 0 0,-1 0 1 0 0,1-1-1 0 0,-1 1 0 0 0,1-1 1 0 0,0 1-1 0 0,-1-1 0 0 0,1 1 0 0 0,-1 0 1 0 0,1-1-1 0 0,-1 1 0 0 0,1 0 1 0 0,-1 0-1 0 0,0-1 0 0 0,1 1 1 0 0,-1 0-1 0 0,1 0 0 0 0,-1 0 1 0 0,1 0-1 0 0,-1 0 0 0 0,-1-1 1 0 0,-7-1 470 0 0,5 2-424 0 0,0-1 0 0 0,1 1 0 0 0,-1 0 0 0 0,0 1 0 0 0,0-1 0 0 0,0 0 0 0 0,0 1 0 0 0,-5 2 0 0 0,-10 0 281 0 0,-63 11 979 0 0,62-12-1070 0 0,-22 1 866 0 0,0 3 1 0 0,-70 18-1 0 0,81-15-337 0 0,-52 24-1 0 0,73-29-722 0 0,0-1 1 0 0,0 0-1 0 0,0-1 0 0 0,-1 0 1 0 0,-19 2-1 0 0,3-1 133 0 0,-265 26 1519 0 0,266-29-1609 0 0,-31-4 1 0 0,33 2-57 0 0,-38 1 0 0 0,-47 1 1194 0 0,45-2-95 0 0,11 0-1016 0 0,33 0-210 0 0,-1 1-1 0 0,-20 2 1 0 0,-148 20-1679 0 0,169-18 1937 0 0,0-2 0 0 0,0 0-1 0 0,0-1 1 0 0,-21-3-1 0 0,5 0-1019 0 0,-63 3 0 0 0,63 2 871 0 0,-64-7 0 0 0,60 0-55 0 0,0 2-1 0 0,-48 2 1 0 0,-57-2 161 0 0,133 2-253 0 0,-95-4 65 0 0,-93-2 53 0 0,148 9-64 0 0,-66 12 0 0 0,67-6 0 0 0,-68 1 0 0 0,-25-2 48 0 0,87-3-8 0 0,-105-4 0 0 0,52-3-54 0 0,18 2 17 0 0,21-1-48 0 0,1 4 0 0 0,0 3-1 0 0,-113 21 1 0 0,160-23-19 0 0,0-1 0 0 0,-41-2 0 0 0,26-1 0 0 0,-84-2 117 0 0,-129 3-31 0 0,223 0-77 0 0,-23 0 27 0 0,1-1 0 0 0,-93-15 0 0 0,70 4 28 0 0,-101-4 0 0 0,142 14-32 0 0,-51-12 0 0 0,65 11-18 0 0,1 1 0 0 0,-20 0 0 0 0,-12-1 8 0 0,-70-4 24 0 0,53 5-28 0 0,51 0-11 0 0,-1-1 1 0 0,-20-5-1 0 0,-18-3 24 0 0,-107-17-20 0 0,126 22-6 0 0,-1-1 26 0 0,0 2 0 0 0,0 2-1 0 0,-40 1 1 0 0,-118 2-31 0 0,130-6 40 0 0,38 3-11 0 0,0 0 1 0 0,-30 2-1 0 0,28 2-6 0 0,-42-6-1 0 0,15 0-3 0 0,-79-11 30 0 0,71 6-34 0 0,7 6 40 0 0,-72 2 0 0 0,71 3-37 0 0,-121-1 46 0 0,-2-7-64 0 0,59 8 85 0 0,43 1-42 0 0,49-2-22 0 0,-1 1 1 0 0,0 1-1 0 0,1 2 0 0 0,-1 1 1 0 0,-29 8-1 0 0,47-9-21 0 0,-1-2 0 0 0,-25 2 0 0 0,2 0 0 0 0,-19 4 0 0 0,-76 1 0 0 0,-37-17 64 0 0,162 9-56 0 0,0-1 1 0 0,0 0-1 0 0,0-1 1 0 0,0 1-1 0 0,0-1 0 0 0,0 0 1 0 0,0-1-1 0 0,0 0 0 0 0,0 0 1 0 0,1 0-1 0 0,-1 0 1 0 0,1-1-1 0 0,-10-6 0 0 0,6 3 18 0 0,0-1 0 0 0,0-1 0 0 0,1 0 0 0 0,0 0 0 0 0,0 0-1 0 0,1-1 1 0 0,0 0 0 0 0,0-1 0 0 0,1 1 0 0 0,0-1 0 0 0,1 0 0 0 0,-6-16-1 0 0,-1-5 14 0 0,2-1-1 0 0,1-1 1 0 0,1 1-1 0 0,-5-45 0 0 0,7 31-27 0 0,2 29 7 0 0,2-1 0 0 0,0-19-1 0 0,3-56-6 0 0,20-126 0 0 0,-14 186 2 0 0,2 1 0 0 0,0 1 1 0 0,15-31-1 0 0,-18 47-13 0 0,0 1 0 0 0,1-1 0 0 0,0 2 0 0 0,1-1 0 0 0,0 1 0 0 0,1 0 0 0 0,1 1 0 0 0,0 0 0 0 0,1 0 0 0 0,0 1 0 0 0,1 1 0 0 0,0 0 0 0 0,18-12 0 0 0,113-60 0 0 0,-77 51 0 0 0,121-41 0 0 0,-155 63 0 0 0,0 2 0 0 0,57-5 0 0 0,-18 2 0 0 0,179-27 0 0 0,-66 25 0 0 0,-118 10 0 0 0,280-21-64 0 0,-313 22 64 0 0,54 4 0 0 0,-39-1 0 0 0,87 12 0 0 0,-1-1 0 0 0,64-14 0 0 0,40 1 0 0 0,228 9 0 0 0,-371-9 0 0 0,142 20 0 0 0,-141-8 0 0 0,-36-5 0 0 0,-14-1 0 0 0,-1-2 0 0 0,0-2 0 0 0,67-5 0 0 0,144-5 0 0 0,-178 9 0 0 0,120-3 0 0 0,-148 0 0 0 0,87-16 0 0 0,-62 6 0 0 0,-19 4 0 0 0,7-2 0 0 0,91-1 0 0 0,77 14 0 0 0,-214-3 0 0 0,0-1 0 0 0,32-6 0 0 0,-31 4 0 0 0,37-2 0 0 0,179-4 0 0 0,-136 10 0 0 0,125 18 0 0 0,-176-15 0 0 0,1-2 0 0 0,74-6 0 0 0,-107 4 0 0 0,118-9 0 0 0,-89 4 0 0 0,1 3 0 0 0,76 5 0 0 0,-58 2 0 0 0,107-6 0 0 0,-116 0 0 0 0,63 8 0 0 0,11 0 0 0 0,-63-9 0 0 0,-34 0 0 0 0,0 2 0 0 0,35 4 0 0 0,-32-4 0 0 0,-28-1 0 0 0,1 1 0 0 0,-1 0 0 0 0,1 0 0 0 0,9 2 0 0 0,24 5 0 0 0,0-1 0 0 0,1-3 0 0 0,51-2 0 0 0,-40-2 0 0 0,30 0 0 0 0,14 5 0 0 0,-43-6 0 0 0,-26 1 0 0 0,35 2 0 0 0,-16 1 0 0 0,85-7 0 0 0,-119 5 0 0 0,0 0 0 0 0,0 1 0 0 0,17 4 0 0 0,8 0 0 0 0,91 15 0 0 0,-61-7 0 0 0,-41-7 0 0 0,0 1 0 0 0,46 19 0 0 0,3 2 0 0 0,-51-19 0 0 0,-1 1 0 0 0,-1 2 0 0 0,0 0 0 0 0,30 22 0 0 0,-51-33 0 0 0,9 5 0 0 0,0 2 0 0 0,0-1 0 0 0,-1 1 0 0 0,10 11 0 0 0,22 14 0 0 0,-30-17 0 0 0,0 0 0 0 0,0 1 0 0 0,-2 0 0 0 0,12 29 0 0 0,-12-24 0 0 0,-1 1 0 0 0,-1 1 0 0 0,6 31 0 0 0,-7-24 0 0 0,-3-22 0 0 0,-1 1 0 0 0,-1 0 0 0 0,0 0 0 0 0,0 0 0 0 0,-1 12 0 0 0,-3 32 0 0 0,-5 44 0 0 0,4-65 2 0 0,-12 39 1 0 0,13-61-12 0 0,-1 1 1 0 0,-1 0 0 0 0,0-1 0 0 0,0 0-1 0 0,-1 0 1 0 0,-13 17 0 0 0,0-3-12 0 0,-3 3-117 0 0,-31 51 0 0 0,38-53-64 0 0,2 0 0 0 0,1 0-1 0 0,0 1 1 0 0,-8 34 0 0 0,-17 136-4505 0 0,29-138 2421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4:32.282"/>
    </inkml:context>
    <inkml:brush xml:id="br0">
      <inkml:brushProperty name="width" value="0.1" units="cm"/>
      <inkml:brushProperty name="height" value="0.1" units="cm"/>
      <inkml:brushProperty name="color" value="#F4F91B"/>
    </inkml:brush>
  </inkml:definitions>
  <inkml:trace contextRef="#ctx0" brushRef="#br0">596 1357 919 0 0,'-2'-2'97'0'0,"0"0"0"0"0,0 0 0 0 0,-1 0 0 0 0,1 0 0 0 0,0 0 0 0 0,-1 0 0 0 0,1 1 0 0 0,-4-2-1 0 0,-3-1 100 0 0,1 1-1 0 0,-1 0 0 0 0,0 1 0 0 0,0 0 0 0 0,0 1 1 0 0,0-1-1 0 0,-1 2 0 0 0,1-1 0 0 0,0 1 0 0 0,0 1 1 0 0,-1 0-1 0 0,1 0 0 0 0,0 1 0 0 0,-11 3 0 0 0,4 2 359 0 0,0 0 0 0 0,1 1 0 0 0,0 0-1 0 0,-26 20 1 0 0,21-14-316 0 0,-31 18 1 0 0,47-31-54 0 0,0 1 1 0 0,0-1-1 0 0,-1 0 1 0 0,1 0-1 0 0,0 0 1 0 0,0-1-1 0 0,-1 1 1 0 0,1-1 0 0 0,0 0-1 0 0,0 0 1 0 0,-1-1-1 0 0,1 1 1 0 0,0-1-1 0 0,0 0 1 0 0,-6-2-1 0 0,3 1 384 0 0,-1 1-1 0 0,0 0 0 0 0,-10-1 0 0 0,16 2-474 0 0,-1 0 138 0 0,0 1 1 0 0,0-1-1 0 0,0 0 0 0 0,0-1 0 0 0,0 1 0 0 0,0 0 1 0 0,1-1-1 0 0,-1 0 0 0 0,0 1 0 0 0,0-1 0 0 0,1 0 1 0 0,-1-1-1 0 0,0 1 0 0 0,-3-3 0 0 0,4 3 81 0 0,-1-4 838 0 0,10-4-391 0 0,-3 6-628 0 0,0 0-1 0 0,0 0 0 0 0,0 0 1 0 0,0 0-1 0 0,1 1 1 0 0,-1 0-1 0 0,1 0 0 0 0,-1 0 1 0 0,1 1-1 0 0,7-3 1 0 0,9 1 31 0 0,25-3 1 0 0,-10 2 55 0 0,199-17 866 0 0,-175 17-837 0 0,-36 3-142 0 0,0 2 0 0 0,29 4-1 0 0,-4 0-7 0 0,-40-4-72 0 0,-1 1 0 0 0,1 0 0 0 0,13 5 0 0 0,-13-4-21 0 0,0 0 0 0 0,1-1 0 0 0,12 2 0 0 0,-9-2 18 0 0,-1 0 0 0 0,1 0 0 0 0,-1 1 1 0 0,1 1-1 0 0,15 7 0 0 0,-19-8-2 0 0,0 0-1 0 0,0 0 1 0 0,1-1 0 0 0,-1 0 0 0 0,1-1 0 0 0,9 0 0 0 0,59-3 150 0 0,-52 0-55 0 0,36 3 0 0 0,98 16 172 0 0,-113-7-233 0 0,-37-8-39 0 0,0 1 0 0 0,0-1 1 0 0,1-1-1 0 0,10 1 0 0 0,0-3 16 0 0,0 2 0 0 0,0 0 0 0 0,0 1 0 0 0,0 1 0 0 0,26 7 0 0 0,29 6 32 0 0,-38-9-60 0 0,-1-1 0 0 0,64 1 0 0 0,-54-5 59 0 0,170 15 171 0 0,-141-14-160 0 0,52 5 83 0 0,-98-6-97 0 0,-15-1-28 0 0,25 5 0 0 0,-21-3-7 0 0,38 2 0 0 0,-33-4-11 0 0,42 4 47 0 0,-17 0 5 0 0,78-3-1 0 0,-95-3-33 0 0,1 1 0 0 0,0 2 0 0 0,51 9 0 0 0,95 31 96 0 0,-156-36-104 0 0,0-2 0 0 0,1-1 0 0 0,31 0 0 0 0,70-5 72 0 0,161-23 107 0 0,-253 24-162 0 0,9-1-29 0 0,76-13-1 0 0,-90 7 29 0 0,-1-1 0 0 0,-1-1 1 0 0,30-16-1 0 0,-18 8 33 0 0,-30 14-60 0 0,-1-1-1 0 0,1 0 0 0 0,-1-1 0 0 0,0 0 0 0 0,-1 0 0 0 0,1 0 0 0 0,-1-1 0 0 0,7-10 0 0 0,-1 3 71 0 0,-7 6-43 0 0,0 0-1 0 0,0-1 0 0 0,-1 1 0 0 0,0-1 0 0 0,-1 0 0 0 0,4-12 0 0 0,-3 8-22 0 0,-1 0 0 0 0,-1 0 0 0 0,0 0 0 0 0,-1 0 0 0 0,-1 0 0 0 0,0 0 0 0 0,0 0 0 0 0,-1 0 0 0 0,-4-16 0 0 0,0-25 22 0 0,-1-16 30 0 0,-16-87 1 0 0,8 77-52 0 0,4 0-1 0 0,0-105 1 0 0,12 152-18 0 0,2 0 0 0 0,13-58 0 0 0,-6 37 0 0 0,-11 51 0 0 0,3-12 0 0 0,0 0 0 0 0,0-23 0 0 0,-3 32 0 0 0,-1 1 0 0 0,1 0 0 0 0,-1-1 0 0 0,0 1 0 0 0,0 0 0 0 0,-1 0 0 0 0,1 0 0 0 0,-1 0 0 0 0,-1 0 0 0 0,-4-9 0 0 0,-3-2 0 0 0,0 0 0 0 0,-13-34 0 0 0,20 44 0 0 0,0 0 0 0 0,0 0 0 0 0,-1 0 0 0 0,0 1 0 0 0,0-1 0 0 0,-1 1 0 0 0,0 0 0 0 0,0 0 0 0 0,0 1 0 0 0,0-1 0 0 0,-1 1 0 0 0,1 0 0 0 0,-1 1 0 0 0,-11-6 0 0 0,-1 0 0 0 0,-1 2 0 0 0,0 0 0 0 0,-36-8 0 0 0,9 7 0 0 0,-1 1 0 0 0,-94 0 0 0 0,-96 19 0 0 0,-4 0 0 0 0,40-14 0 0 0,-269 8 0 0 0,383-4 0 0 0,0-4 0 0 0,-90-14 0 0 0,89 7 0 0 0,-158 6 0 0 0,184 4 0 0 0,-103-13 0 0 0,14 1 0 0 0,49 10 0 0 0,-104 13 0 0 0,106-4 0 0 0,-1-4 0 0 0,-115-11 0 0 0,160 3 0 0 0,1 4 0 0 0,-97 10 0 0 0,142-8-2 0 0,-1 0-1 0 0,1 0 1 0 0,0 1-1 0 0,0 0 1 0 0,0 1-1 0 0,0 0 1 0 0,1 1-1 0 0,0 0 1 0 0,0 0-1 0 0,0 1 1 0 0,0 0 0 0 0,-11 11-1 0 0,10-7 0 0 0,1 0-1 0 0,0 1 0 0 0,0 0 1 0 0,1 0-1 0 0,0 1 1 0 0,1 0-1 0 0,1 1 1 0 0,-9 23-1 0 0,-6 21 4 0 0,4 2 0 0 0,-16 83 0 0 0,22-9-47 0 0,7-64 30 0 0,1-34 17 0 0,-3 45 0 0 0,4 103 0 0 0,6-134 0 0 0,2-1 0 0 0,2-1 0 0 0,28 89 0 0 0,-35-132 3 0 0,0-1 0 0 0,0 0-1 0 0,0 1 1 0 0,0-1 0 0 0,-1 1 0 0 0,1-1 0 0 0,-1 0-1 0 0,0 1 1 0 0,0 0 0 0 0,0-1 0 0 0,-1 0-1 0 0,1 1 1 0 0,-1-1 0 0 0,0 1 0 0 0,0-1 0 0 0,0 0-1 0 0,0 1 1 0 0,-1-1 0 0 0,1 0 0 0 0,-1 0 0 0 0,0 0-1 0 0,-2 3 1 0 0,-50 97-2465 0 0,34-60 1131 0 0,-1 0-556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59:51.247"/>
    </inkml:context>
    <inkml:brush xml:id="br0">
      <inkml:brushProperty name="width" value="0.1" units="cm"/>
      <inkml:brushProperty name="height" value="0.1" units="cm"/>
      <inkml:brushProperty name="color" value="#F4F91B"/>
    </inkml:brush>
  </inkml:definitions>
  <inkml:trace contextRef="#ctx0" brushRef="#br0">0 49 1839 0 0,'10'-8'160'0'0,"3"1"-160"0"0,0 1 0 0 0,-2 1 0 0 0,-2 3 160 0 0,-3 0 0 0 0,1 0 0 0 0,8-1 0 0 0,13-3-160 0 0,5-1-96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2:52.347"/>
    </inkml:context>
    <inkml:brush xml:id="br0">
      <inkml:brushProperty name="width" value="0.1" units="cm"/>
      <inkml:brushProperty name="height" value="0.1" units="cm"/>
      <inkml:brushProperty name="color" value="#F4F91B"/>
    </inkml:brush>
  </inkml:definitions>
  <inkml:trace contextRef="#ctx0" brushRef="#br0">29 17 1839 0 0,'-1'-2'73'0'0,"1"1"-1"0"0,-1 0 0 0 0,0-1 0 0 0,0 1 0 0 0,1 0 0 0 0,-1 0 0 0 0,0 0 0 0 0,0 0 0 0 0,0 0 0 0 0,-1 0 1 0 0,-1-1-1 0 0,3 1-24 0 0,-1 1 0 0 0,1 0 0 0 0,-1 0 1 0 0,1 0-1 0 0,-1-1 0 0 0,1 1 0 0 0,-1 0 0 0 0,1 0 1 0 0,-1 0-1 0 0,1 0 0 0 0,-1 0 0 0 0,1 0 1 0 0,-1 0-1 0 0,1 0 0 0 0,-1 0 0 0 0,1 1 0 0 0,-1-1 1 0 0,1 0-1 0 0,-1 0 0 0 0,1 0 0 0 0,-1 0 1 0 0,1 1-1 0 0,0-1 0 0 0,-1 0 0 0 0,1 1 1 0 0,-1-1-1 0 0,1 0 0 0 0,0 1 0 0 0,-1 0 0 0 0,0-1-9 0 0,1 1-1 0 0,0-1 1 0 0,0 1-1 0 0,0-1 0 0 0,0 1 1 0 0,0-1-1 0 0,0 1 1 0 0,-1-1-1 0 0,1 1 1 0 0,1-1-1 0 0,-1 1 0 0 0,0-1 1 0 0,0 1-1 0 0,0-1 1 0 0,0 1-1 0 0,0-1 0 0 0,0 1 1 0 0,0-1-1 0 0,1 1 1 0 0,-1-1-1 0 0,0 1 0 0 0,0-1 1 0 0,1 1-1 0 0,10 18 145 0 0,0 1-266 0 0,-5-3-797 0 0,-6-12 434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2:56.135"/>
    </inkml:context>
    <inkml:brush xml:id="br0">
      <inkml:brushProperty name="width" value="0.1" units="cm"/>
      <inkml:brushProperty name="height" value="0.1" units="cm"/>
      <inkml:brushProperty name="color" value="#F4F91B"/>
    </inkml:brush>
  </inkml:definitions>
  <inkml:trace contextRef="#ctx0" brushRef="#br0">4293 1067 2759 0 0,'-3'0'41'0'0,"0"0"0"0"0,0 0 0 0 0,0 1 0 0 0,0-1-1 0 0,0 1 1 0 0,0 0 0 0 0,1 0 0 0 0,-1 0-1 0 0,0 0 1 0 0,0 1 0 0 0,1-1 0 0 0,-1 1-1 0 0,1-1 1 0 0,-1 1 0 0 0,1 0 0 0 0,0 0-1 0 0,0 0 1 0 0,0 0 0 0 0,0 0 0 0 0,-3 5-1 0 0,-20 22 3285 0 0,25-29-3290 0 0,-1-9 1261 0 0,12-19-230 0 0,-6 17-339 0 0,-1 0 1 0 0,4-16-1 0 0,-2 4-38 0 0,-5 20-634 0 0,1 0 0 0 0,-1 0 0 0 0,0 1-1 0 0,-1-1 1 0 0,1 0 0 0 0,-1 0 0 0 0,1 0-1 0 0,-1 0 1 0 0,0 0 0 0 0,0 0 0 0 0,0 0-1 0 0,0 0 1 0 0,-1 0 0 0 0,1 0 0 0 0,-1 0-1 0 0,0 0 1 0 0,0 0 0 0 0,0 0 0 0 0,-2-4-1 0 0,0 1 55 0 0,-1 1 0 0 0,1-1 0 0 0,1 0 0 0 0,-1-1-1 0 0,1 1 1 0 0,0 0 0 0 0,0-1 0 0 0,1 1 0 0 0,0-1-1 0 0,0 1 1 0 0,1-1 0 0 0,0-8 0 0 0,0-1 21 0 0,0 1 1 0 0,-1 0-1 0 0,0 0 1 0 0,-1-1-1 0 0,-1 1 0 0 0,-6-19 1 0 0,3 10 205 0 0,-4-29 0 0 0,3 14 96 0 0,5 30-326 0 0,0 0 0 0 0,1 0 1 0 0,0 0-1 0 0,0 0 0 0 0,1 0 1 0 0,1-16-1 0 0,1 12 14 0 0,2-2-26 0 0,-2 0 0 0 0,0-1 0 0 0,-1 1 0 0 0,-2-25 0 0 0,0 27-17 0 0,1-1 1 0 0,2-20-1 0 0,0 20 16 0 0,-1 0 0 0 0,-2-19 1 0 0,-1 6 34 0 0,2 18-74 0 0,0 0 0 0 0,-1 0 0 0 0,0 1-1 0 0,-1-1 1 0 0,0 0 0 0 0,0 1 0 0 0,-1-1 0 0 0,-6-12 0 0 0,7 18-44 0 0,0 0 0 0 0,-1 0 0 0 0,0 0 0 0 0,1 0 0 0 0,-1 1 0 0 0,0-1 0 0 0,0 1 1 0 0,0 0-1 0 0,-1 0 0 0 0,1 0 0 0 0,0 0 0 0 0,-1 1 0 0 0,-3-2 0 0 0,-9-2 58 0 0,-25-6-1 0 0,37 10-66 0 0,3 1-1 0 0,-9-2 24 0 0,0 0-1 0 0,-1-1 1 0 0,1-1-1 0 0,1 1 1 0 0,-16-9 0 0 0,25 12-24 0 0,-44-22 391 0 0,40 20-372 0 0,-1 0 1 0 0,1 1-1 0 0,-1 0 1 0 0,1-1-1 0 0,-1 2 1 0 0,1-1-1 0 0,-1 1 1 0 0,-7-1-1 0 0,-25 3 26 0 0,1-3 0 0 0,-58-7 0 0 0,-5-12 192 0 0,33 5 3 0 0,33 11-148 0 0,-40-1 0 0 0,45 3-81 0 0,-28 5 45 0 0,9-1-59 0 0,-89 3 37 0 0,-57-2-4 0 0,25-6-21 0 0,-15-1 110 0 0,-104 1 9 0 0,243 5-122 0 0,-60-7-1 0 0,-47-8 59 0 0,131 11-44 0 0,-52-6-3 0 0,-118 3-1 0 0,-194 24-16 0 0,238-7 0 0 0,-56 2 0 0 0,-57-5 0 0 0,238-9 0 0 0,-13 0 0 0 0,-53-6 0 0 0,-22-12 0 0 0,85 13 0 0 0,10 1 0 0 0,1 1 0 0 0,-1 1 0 0 0,1 0 0 0 0,-1 0 0 0 0,0 2 0 0 0,0 0 0 0 0,0 0 0 0 0,-21 4 0 0 0,21 0 0 0 0,0 0 0 0 0,1 0 0 0 0,0 1 0 0 0,0 1 0 0 0,0 0 0 0 0,1 1 0 0 0,0 1 0 0 0,0-1 0 0 0,0 2 0 0 0,1 0 0 0 0,1 0 0 0 0,-11 12 0 0 0,3-1 0 0 0,1 0 0 0 0,2 1 0 0 0,0 0 0 0 0,-15 30 0 0 0,10-20 0 0 0,17-28 0 0 0,0 1 0 0 0,0 0 0 0 0,0 0 0 0 0,1 0 0 0 0,-1 0 0 0 0,1 0 0 0 0,0 1 0 0 0,1-1 0 0 0,-1 0 0 0 0,1 1 0 0 0,0 0 0 0 0,-2 7 0 0 0,3-1-7 0 0,-2 0 1 0 0,0 0-1 0 0,0 0 0 0 0,-1 0 0 0 0,0 0 1 0 0,-8 17-1 0 0,6-17 3 0 0,1 1 1 0 0,0 0 0 0 0,0 0-1 0 0,-2 20 1 0 0,4 91 3 0 0,2-79 0 0 0,0-33 7 0 0,1 0-1 0 0,0 0 0 0 0,0 0 1 0 0,1 0-1 0 0,0 0 1 0 0,1 0-1 0 0,0 0 0 0 0,1-1 1 0 0,9 18-1 0 0,-6-15-6 0 0,0 0 0 0 0,-1 1 0 0 0,8 24 0 0 0,-12-30 0 0 0,1-1 1 0 0,0 1-1 0 0,0-1 0 0 0,0 0 0 0 0,1 0 1 0 0,8 11-1 0 0,32 35 49 0 0,-19-25-36 0 0,-13-16-4 0 0,0-1 0 0 0,1 0 0 0 0,0-1 0 0 0,1 0 0 0 0,0-1 0 0 0,0 0 0 0 0,27 10 0 0 0,-34-15-9 0 0,16 6 32 0 0,0 0 0 0 0,1-2 0 0 0,32 8 0 0 0,-11-2-13 0 0,-29-9-7 0 0,-1 0-1 0 0,1-1 0 0 0,18 2 0 0 0,72 10 38 0 0,-59-8-34 0 0,5-1-11 0 0,-5 0 16 0 0,1 1 0 0 0,69 23 0 0 0,-92-24-6 0 0,44 8 0 0 0,9 3 74 0 0,-68-15-86 0 0,0 0 0 0 0,0 1 0 0 0,-1 0 0 0 0,0 1 0 0 0,16 10 0 0 0,93 65-2 0 0,-112-76 0 0 0,-1 1 0 0 0,0 0 0 0 0,0 0 0 0 0,-1 0 0 0 0,1 0 0 0 0,-1 1 0 0 0,0-1 0 0 0,-1 1 0 0 0,1 0 0 0 0,-1 1 0 0 0,0-1 0 0 0,-1 0 0 0 0,3 10 0 0 0,1 7 0 0 0,-2 1 0 0 0,3 37 0 0 0,-2-9 0 0 0,-2-35 0 0 0,-1 0 0 0 0,-1 0 0 0 0,0 1 0 0 0,-1-1 0 0 0,-1 1 0 0 0,-6 30 0 0 0,6-39 0 0 0,0 0 0 0 0,0 1 0 0 0,1-1 0 0 0,0 0 0 0 0,1 0 0 0 0,0 0 0 0 0,0 0 0 0 0,1 1 0 0 0,1-2 0 0 0,-1 1 0 0 0,1 0 0 0 0,6 10 0 0 0,6 13 0 0 0,34 52 0 0 0,-47-82 0 0 0,4 7 7 0 0,1 0 0 0 0,0-1 0 0 0,0 0 0 0 0,1 0 0 0 0,0-1-1 0 0,14 10 1 0 0,58 33 85 0 0,-62-40-104 0 0,8 3 42 0 0,1-1 0 0 0,1-1-1 0 0,0-2 1 0 0,41 9 0 0 0,13 5 13 0 0,-35-10-11 0 0,2-2 0 0 0,-1-2 0 0 0,84 4 0 0 0,-14-13-2 0 0,13 0 4 0 0,-17 4-10 0 0,-56-4-4 0 0,96 15 0 0 0,130 35-20 0 0,-253-44 0 0 0,54 18 0 0 0,12 3 0 0 0,157 35 0 0 0,-153-45 32 0 0,150 6 0 0 0,-104-5 33 0 0,9-1-2 0 0,-56-7-63 0 0,103 22 0 0 0,-194-31 0 0 0,9 1 12 0 0,0-1 1 0 0,1-1-1 0 0,-1 0 0 0 0,0-2 0 0 0,22-4 0 0 0,8 0-21 0 0,104 5 79 0 0,-101 2-73 0 0,58-5 0 0 0,-8-5 7 0 0,90-11-13 0 0,-156 14 24 0 0,0-2-1 0 0,0 0 1 0 0,43-19-1 0 0,-51 16-19 0 0,103-45 46 0 0,-105 43-31 0 0,-1 0 0 0 0,0-2-1 0 0,24-20 1 0 0,-30 21-6 0 0,1-1 31 0 0,30-30 1 0 0,-43 38-30 0 0,-1 0-1 0 0,1 0 1 0 0,-1 0 0 0 0,-1-1 0 0 0,1 0 0 0 0,-1 0 0 0 0,-1 0 0 0 0,5-11 0 0 0,-2-11 5 0 0,0 0-1 0 0,-2 0 1 0 0,-1 0 0 0 0,-1 0-1 0 0,-3-43 1 0 0,-2 25-11 0 0,-1 0 0 0 0,-3 0 0 0 0,-2 0 0 0 0,-2 1 0 0 0,-2 0 0 0 0,-2 1 0 0 0,-37-77 0 0 0,4 3 0 0 0,6 14 0 0 0,32 83 0 0 0,-2 2 0 0 0,-1-1 0 0 0,0 2 0 0 0,-2 0 0 0 0,-26-29 0 0 0,32 41-4 0 0,0 0 0 0 0,-1 1 0 0 0,1 0 0 0 0,-1 0 0 0 0,-1 1 0 0 0,0 1 0 0 0,1-1 0 0 0,-18-4 0 0 0,10 4-3 0 0,0 2 0 0 0,-1 0 0 0 0,0 0-1 0 0,-30 0 1 0 0,-177-5-57 0 0,162 6 64 0 0,1 2 0 0 0,0 4 0 0 0,0 2 0 0 0,-66 14 0 0 0,99-12-646 0 0,1 2 1 0 0,1 1-1 0 0,0 1 0 0 0,0 1 0 0 0,-32 20 1 0 0,16-6-6425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2:17.206"/>
    </inkml:context>
    <inkml:brush xml:id="br0">
      <inkml:brushProperty name="width" value="0.1" units="cm"/>
      <inkml:brushProperty name="height" value="0.1" units="cm"/>
      <inkml:brushProperty name="color" value="#F4F91B"/>
    </inkml:brush>
  </inkml:definitions>
  <inkml:trace contextRef="#ctx0" brushRef="#br0">2 49 1375 0 0,'-1'-1'48'0'0,"1"1"-1"0"0,0 0 1 0 0,0 0-1 0 0,0 0 1 0 0,0-1-1 0 0,0 1 1 0 0,0 0-1 0 0,0 0 0 0 0,0 0 1 0 0,0-1-1 0 0,0 1 1 0 0,0 0-1 0 0,0 0 1 0 0,0 0-1 0 0,0-1 0 0 0,0 1 1 0 0,0 0-1 0 0,0 0 1 0 0,0 0-1 0 0,0-1 1 0 0,0 1-1 0 0,0 0 1 0 0,0 0-1 0 0,1 0 0 0 0,-1-1 1 0 0,0 1-1 0 0,0 0 1 0 0,0 0-1 0 0,0 0 1 0 0,0 0-1 0 0,0 0 1 0 0,1-1-1 0 0,-1 1 0 0 0,0 0 1 0 0,0 0-1 0 0,0 0 1 0 0,1 0-1 0 0,-1 0 1 0 0,0 0-1 0 0,0 0 0 0 0,0 0 1 0 0,1-1-1 0 0,-1 1 1 0 0,0 0-1 0 0,0 0 1 0 0,0 0-1 0 0,1 0 1 0 0,-1 0-1 0 0,0 0 0 0 0,0 0 1 0 0,0 0-1 0 0,1 0 1 0 0,-1 0-1 0 0,0 1 1 0 0,0-1-1 0 0,0 0 0 0 0,1 0 1 0 0,-1 0-1 0 0,0 0 1 0 0,10 1-47 0 0,6-2 393 0 0,0 0-1 0 0,0-1 0 0 0,0-1 1 0 0,0 0-1 0 0,19-7 0 0 0,4 2 353 0 0,-15 5-316 0 0,-20 2-362 0 0,0 1 0 0 0,0 0 0 0 0,0 1 0 0 0,0-1 0 0 0,0 1 0 0 0,7 1 0 0 0,16 2 240 0 0,-3-4 98 0 0,-7 1 94 0 0,30-4 0 0 0,67-11 65 0 0,-94 12-470 0 0,1 2 0 0 0,31 2 0 0 0,3 1-60 0 0,-42-2-12 0 0,0 1-1 0 0,0 0 1 0 0,0 0-1 0 0,0 2 1 0 0,13 4-1 0 0,-11-3-6 0 0,1 0-1 0 0,25 3 0 0 0,117 3 231 0 0,-147-11-227 0 0,0-2 0 0 0,18-3 0 0 0,-18 3 11 0 0,-1 0 1 0 0,18 0 0 0 0,0-2 26 0 0,-24 3-47 0 0,1 0 0 0 0,-1 0 0 0 0,1 1 0 0 0,-1-1 0 0 0,9 1 0 0 0,50 3 66 0 0,-50-3-50 0 0,-1 0 0 0 0,1 0-1 0 0,0 1 1 0 0,-1 1 0 0 0,1 0 0 0 0,21 7-1 0 0,-23-6-16 0 0,0 0-1 0 0,0-1 0 0 0,0-1 1 0 0,0 0-1 0 0,0 0 0 0 0,17-2 1 0 0,-7 1-4 0 0,68-2-5 0 0,-82 2 8 0 0,-1 1 0 0 0,1-1 0 0 0,-1 1 0 0 0,0 1 0 0 0,1-1 0 0 0,-1 1 0 0 0,8 4 0 0 0,105 45-8 0 0,-90-41 39 0 0,-7-5-14 0 0,-7-1-5 0 0,0-1-1 0 0,0 0 1 0 0,0-1 0 0 0,0-1-1 0 0,26 0 1 0 0,83-13 246 0 0,21 11-202 0 0,-96-2-42 0 0,-33 1-8 0 0,1 2 0 0 0,25 1 0 0 0,-26 0-14 0 0,30-3 0 0 0,-10 1 0 0 0,69-3 0 0 0,-101 4 0 0 0,0 0 0 0 0,0 1 0 0 0,0-1 0 0 0,0 1 0 0 0,-1 0 0 0 0,1 0 0 0 0,0 0 0 0 0,-1 0 0 0 0,1 1 0 0 0,3 1 0 0 0,-6-3 0 0 0,0 0 0 0 0,-1 0 0 0 0,1 0 0 0 0,-1 0 0 0 0,1 0 0 0 0,0 0 0 0 0,-1 0 0 0 0,1 0 0 0 0,-1 0 0 0 0,1 0 0 0 0,-1-1 0 0 0,1 1 0 0 0,0 0 0 0 0,-1 0 0 0 0,1-1 0 0 0,-1 1 0 0 0,1 0 0 0 0,-1-1 0 0 0,1 1 0 0 0,-1 0 0 0 0,0-1 0 0 0,1 0 0 0 0,-1 0 4 0 0,0 1 0 0 0,0-1 1 0 0,0 1-1 0 0,0-1 0 0 0,0 0 0 0 0,0 1 0 0 0,0-1 0 0 0,0 1 0 0 0,0-1 0 0 0,0 0 0 0 0,0 1 0 0 0,0-1 0 0 0,1 1 0 0 0,-1-1 0 0 0,0 1 1 0 0,0-1-1 0 0,1 1 0 0 0,-1-1 0 0 0,0 0 0 0 0,1 1 0 0 0,-1 0 0 0 0,0-1 0 0 0,1 0 0 0 0,-1 0 26 0 0,30 10 34 0 0,-28-8-82 0 0,-1 0-1 0 0,1 0 1 0 0,-1 0-1 0 0,1 1 1 0 0,-1-1-1 0 0,0 0 0 0 0,1 1 1 0 0,-1-1-1 0 0,0 1 1 0 0,0-1-1 0 0,0 1 1 0 0,0 0-1 0 0,0-1 1 0 0,0 1-1 0 0,-1 0 1 0 0,1-1-1 0 0,0 1 0 0 0,-1 0 1 0 0,0 0-1 0 0,1 0 1 0 0,-1 0-1 0 0,0 2 1 0 0,2 8-268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2:27.114"/>
    </inkml:context>
    <inkml:brush xml:id="br0">
      <inkml:brushProperty name="width" value="0.1" units="cm"/>
      <inkml:brushProperty name="height" value="0.1" units="cm"/>
      <inkml:brushProperty name="color" value="#F4F91B"/>
    </inkml:brush>
  </inkml:definitions>
  <inkml:trace contextRef="#ctx0" brushRef="#br0">49 0 1583 0 0,'-18'14'183'0'0,"-7"6"65"0"0,25-19-229 0 0,-1 0 1 0 0,1-1-1 0 0,-1 1 0 0 0,1 0 0 0 0,-1-1 0 0 0,1 1 0 0 0,0 0 0 0 0,-1 0 1 0 0,1-1-1 0 0,0 1 0 0 0,0 0 0 0 0,-1 0 0 0 0,1 0 0 0 0,0 0 0 0 0,0-1 0 0 0,0 1 1 0 0,0 0-1 0 0,0 0 0 0 0,0 0 0 0 0,0 0 0 0 0,0-1 0 0 0,0 1 0 0 0,1 0 1 0 0,-1 0-1 0 0,0 0 0 0 0,1-1 0 0 0,-1 1 0 0 0,0 0 0 0 0,1 0 0 0 0,0 0 0 0 0,0 1 56 0 0,1-1-1 0 0,-1 1 0 0 0,1-1 1 0 0,-1 1-1 0 0,1-1 0 0 0,0 0 1 0 0,0 0-1 0 0,0 0 0 0 0,0 0 1 0 0,0 0-1 0 0,0 0 0 0 0,0 0 0 0 0,0-1 1 0 0,0 1-1 0 0,3 0 0 0 0,34 3 499 0 0,-29-4-456 0 0,17 2 132 0 0,1-2 0 0 0,-1 0 0 0 0,0-2 0 0 0,0-1 0 0 0,38-10-1 0 0,25-1-22 0 0,-88 13-228 0 0,10-3 11 0 0,0 1 1 0 0,-1 0 0 0 0,1 1-1 0 0,0 0 1 0 0,0 1-1 0 0,1 1 1 0 0,11 0-1 0 0,46 3 107 0 0,-4 0-21 0 0,-13 4-42 0 0,-41-6-13 0 0,1 0 0 0 0,13-1 0 0 0,-16 0-18 0 0,114 6 676 0 0,-117-6-653 0 0,0 1-1 0 0,-1 0 1 0 0,1 1 0 0 0,0-1-1 0 0,-1 1 1 0 0,0 1-1 0 0,7 2 1 0 0,-6-2-38 0 0,1 0 0 0 0,0 0 0 0 0,0-1 0 0 0,8 2 0 0 0,18 0 6 0 0,-11 0 13 0 0,35 0-1 0 0,-17-5-25 0 0,-37 6 32 0 0,-3-1 0 0 0,-3 9-262 0 0,1-9 90 0 0,-1 1-82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2:42.697"/>
    </inkml:context>
    <inkml:brush xml:id="br0">
      <inkml:brushProperty name="width" value="0.1" units="cm"/>
      <inkml:brushProperty name="height" value="0.1" units="cm"/>
      <inkml:brushProperty name="color" value="#F4F91B"/>
    </inkml:brush>
  </inkml:definitions>
  <inkml:trace contextRef="#ctx0" brushRef="#br0">4 25 1639 0 0,'-2'-12'64'0'0,"0"0"32"0"0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3.987"/>
    </inkml:context>
    <inkml:brush xml:id="br0">
      <inkml:brushProperty name="width" value="0.1" units="cm"/>
      <inkml:brushProperty name="height" value="0.1" units="cm"/>
      <inkml:brushProperty name="color" value="#E71224"/>
    </inkml:brush>
  </inkml:definitions>
  <inkml:trace contextRef="#ctx0" brushRef="#br0">1334 55 1375 0 0,'-2'-3'283'0'0,"0"1"0"0"0,0-1 0 0 0,-1 1 0 0 0,1 0 0 0 0,-1 0 0 0 0,0 0 0 0 0,0 0 0 0 0,1 1 0 0 0,-1-1 0 0 0,0 1 0 0 0,0-1 0 0 0,-1 1 0 0 0,1 0 0 0 0,0 0 0 0 0,0 0 0 0 0,-1 1 0 0 0,1-1 0 0 0,-5 1 0 0 0,-10-1-50 0 0,1 1 0 0 0,-25 4 0 0 0,13-2 89 0 0,-34-2 843 0 0,-110-15 0 0 0,-27 0 1126 0 0,-134 27-959 0 0,140-3-1213 0 0,40 3-550 0 0,104-6 176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16.031"/>
    </inkml:context>
    <inkml:brush xml:id="br0">
      <inkml:brushProperty name="width" value="0.1" units="cm"/>
      <inkml:brushProperty name="height" value="0.1" units="cm"/>
      <inkml:brushProperty name="color" value="#F4F91B"/>
    </inkml:brush>
  </inkml:definitions>
  <inkml:trace contextRef="#ctx0" brushRef="#br0">23 41 919 0 0,'-2'1'100'0'0,"1"0"0"0"0,-1 0 0 0 0,1 0 0 0 0,-1 0 0 0 0,1 0 0 0 0,0 0-1 0 0,-1 1 1 0 0,1-1 0 0 0,0 0 0 0 0,0 1 0 0 0,0-1 0 0 0,0 1-1 0 0,0-1 1 0 0,0 1 0 0 0,1-1 0 0 0,-1 1 0 0 0,0 0 0 0 0,1-1 0 0 0,-1 1-1 0 0,1 0 1 0 0,0 0 0 0 0,0-1 0 0 0,-1 1 0 0 0,1 0 0 0 0,0 2-1 0 0,1-3-2 0 0,0-1 0 0 0,0 0 0 0 0,-1 0 0 0 0,1 0-1 0 0,0 0 1 0 0,0 0 0 0 0,-1 0 0 0 0,1 0-1 0 0,0 0 1 0 0,0 0 0 0 0,-1 0 0 0 0,1 0 0 0 0,0-1-1 0 0,0 1 1 0 0,-1 0 0 0 0,1 0 0 0 0,0-1-1 0 0,-1 1 1 0 0,1 0 0 0 0,0-1 0 0 0,0 0 0 0 0,2 0 201 0 0,2-1-176 0 0,0 0 0 0 0,1 0 0 0 0,-1-1 0 0 0,-1 0 0 0 0,1 0-1 0 0,0 0 1 0 0,5-5 0 0 0,12-8 191 0 0,-9 5 34 0 0,-12 9-301 0 0,1 1 0 0 0,-1-1 0 0 0,1 1 0 0 0,-1-1-1 0 0,1 1 1 0 0,0 0 0 0 0,0-1 0 0 0,3 0 0 0 0,33-8 173 0 0,-36 10-217 0 0,0 0 1 0 0,-1 0-1 0 0,1 0 0 0 0,0 1 0 0 0,-1-1 1 0 0,1 0-1 0 0,0 1 0 0 0,-1-1 0 0 0,1 1 0 0 0,0-1 1 0 0,-1 1-1 0 0,1 0 0 0 0,-1 0 0 0 0,0-1 1 0 0,1 1-1 0 0,-1 0 0 0 0,2 2 0 0 0,17 7 11 0 0,5-7 108 0 0,0 2 0 0 0,40 12 0 0 0,-44-12-47 0 0,0 0-1 0 0,1-2 1 0 0,-1 0-1 0 0,1-1 1 0 0,31-3-1 0 0,-49 1-43 0 0,55-5 314 0 0,-18 1-156 0 0,-23 2-140 0 0,24-6 0 0 0,-30 5 3 0 0,-1 0 1 0 0,2 1-1 0 0,-1 1 1 0 0,0 0-1 0 0,18 1 1 0 0,7 3-13 0 0,1-1 0 0 0,56-6 0 0 0,-82 3-26 0 0,1 0 0 0 0,0 1 0 0 0,0 0 0 0 0,24 4-1 0 0,10-1-12 0 0,-17-2 0 0 0,107-1 0 0 0,-61-2 0 0 0,13-3 0 0 0,-63 3 0 0 0,13-3 0 0 0,-25 3 0 0 0,0 1 0 0 0,-1 0 0 0 0,17 0 0 0 0,1 2 0 0 0,47-4 0 0 0,-53 2 0 0 0,36 1 0 0 0,92 11 0 0 0,-126-8 0 0 0,4 0 0 0 0,36 9 0 0 0,-55-10 1 0 0,0 0-1 0 0,0-1 0 0 0,13-1 0 0 0,2 1 59 0 0,-12 0-57 0 0,0-1 0 0 0,0 0-1 0 0,0-1 1 0 0,0-1 0 0 0,0 0 0 0 0,24-7-1 0 0,-15 4 223 0 0,0 0-1 0 0,0 2 1 0 0,1 1-1 0 0,-1 1 0 0 0,28 2 1 0 0,-14-1-107 0 0,-35 0-137 0 0,14 0-207 0 0,0 0-1 0 0,0 1 0 0 0,0 1 1 0 0,0 0-1 0 0,19 6 0 0 0,-13-3 228 0 0,-1-1 0 0 0,1-1 0 0 0,31 1 0 0 0,-5-1 0 0 0,-33-3 0 0 0,0 0 0 0 0,26-4 0 0 0,14 0 0 0 0,-2-1 0 0 0,-16 2 0 0 0,-31 1 0 0 0,1 1 0 0 0,0 1 0 0 0,0-1 0 0 0,0 1 0 0 0,0 1 0 0 0,10 1 0 0 0,2 2-11 0 0,0-1 0 0 0,31 0-1 0 0,-8 0 1430 0 0,33 3-2802 0 0,11 3 1384 0 0,-26 1 0 0 0,-1-3 0 0 0,114 0 0 0 0,-79 0 0 0 0,-80-5 0 0 0,-7-2 0 0 0,1 0 0 0 0,-1 0 0 0 0,1-1 0 0 0,-1 0 0 0 0,15-4 0 0 0,-14 3 0 0 0,-1 0 0 0 0,1 0 0 0 0,-1 1 0 0 0,1 0 0 0 0,12 1 0 0 0,-1 2 0 0 0,-7-1 0 0 0,-1 0 0 0 0,20 5 0 0 0,-27-5 0 0 0,0 0 0 0 0,0-1 0 0 0,0 0 0 0 0,8 0 0 0 0,-9 0 0 0 0,1 0 0 0 0,-1 0 0 0 0,0 0 0 0 0,1 1 0 0 0,-1-1 0 0 0,1 1 0 0 0,4 2 0 0 0,7 3 0 0 0,1-2 0 0 0,0 1 0 0 0,28 2 0 0 0,19-3 219 0 0,-56-4-188 0 0,1 0-1 0 0,-1 1 1 0 0,0-1 0 0 0,0 2-1 0 0,-1-1 1 0 0,1 1 0 0 0,9 3-1 0 0,11 4-12 0 0,-24-9-14 0 0,0 1 0 0 0,0 0 0 0 0,-1 0 0 0 0,1 0 0 0 0,-1 0-1 0 0,1 1 1 0 0,-1-1 0 0 0,0 1 0 0 0,1 0 0 0 0,-1 0 0 0 0,5 4-1 0 0,-6-4 0 0 0,1 0 0 0 0,-1 0 0 0 0,1 0 0 0 0,0-1 0 0 0,0 1 0 0 0,0-1 0 0 0,0 0 0 0 0,0 0-1 0 0,0 0 1 0 0,0 0 0 0 0,1 0 0 0 0,-1-1 0 0 0,0 1 0 0 0,0-1 0 0 0,6 0 0 0 0,-5 0-4 0 0,0 0 1 0 0,1 0 0 0 0,-1 1 0 0 0,0 0-1 0 0,1 0 1 0 0,-1 0 0 0 0,0 0 0 0 0,7 4-1 0 0,-4 0-67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19.275"/>
    </inkml:context>
    <inkml:brush xml:id="br0">
      <inkml:brushProperty name="width" value="0.1" units="cm"/>
      <inkml:brushProperty name="height" value="0.1" units="cm"/>
      <inkml:brushProperty name="color" value="#F4F91B"/>
    </inkml:brush>
  </inkml:definitions>
  <inkml:trace contextRef="#ctx0" brushRef="#br0">1 39 919 0 0,'1'-1'329'0'0,"0"-1"-1"0"0,0 1 0 0 0,1-1 1 0 0,-1 1-1 0 0,-1-1 0 0 0,1 1 1 0 0,0-1-1 0 0,0 0 0 0 0,-1 1 1 0 0,2-4-1 0 0,4-9 1664 0 0,-6 14-1961 0 0,1-1-1 0 0,-1 1 1 0 0,1-1-1 0 0,0 1 1 0 0,-1-1-1 0 0,1 1 1 0 0,0 0-1 0 0,0-1 0 0 0,-1 1 1 0 0,1 0-1 0 0,0 0 1 0 0,-1 0-1 0 0,1-1 1 0 0,0 1-1 0 0,0 0 1 0 0,0 0-1 0 0,-1 0 1 0 0,1 0-1 0 0,0 0 0 0 0,0 0 1 0 0,-1 0-1 0 0,1 1 1 0 0,0-1-1 0 0,0 0 1 0 0,-1 0-1 0 0,2 1 1 0 0,26 11-37 0 0,-13-6 25 0 0,-5-3 144 0 0,0-1 0 0 0,0 0-1 0 0,15 1 1 0 0,-13-3-6 0 0,-1 2 1 0 0,16 3-1 0 0,-7 0-31 0 0,-1 0 0 0 0,30 2 1 0 0,-25-4 4 0 0,43 1 236 0 0,-34-5-100 0 0,1-1 0 0 0,34-7-1 0 0,36-2 405 0 0,-39 4-434 0 0,16-2-54 0 0,-75 9-168 0 0,1-1 0 0 0,-1 1 0 0 0,0 0-1 0 0,0 1 1 0 0,10 1 0 0 0,17 2 24 0 0,-25-4-17 0 0,1 1-1 0 0,-1 1 1 0 0,11 2 0 0 0,6 2 8 0 0,99 9 152 0 0,-90-10-35 0 0,42 10-1 0 0,-50-8-107 0 0,0-2 0 0 0,1 0-1 0 0,34 0 1 0 0,44-1 174 0 0,34-12-97 0 0,-84 3-61 0 0,-42 4-49 0 0,80-10-2 0 0,-79 9 13 0 0,0 1 0 0 0,21 0 0 0 0,2 1 7 0 0,-9-1 4 0 0,0 2 0 0 0,50 9-1 0 0,9-1 7 0 0,-48-9 69 0 0,0-1-1 0 0,63-12 0 0 0,-43 5-35 0 0,-11-4-57 0 0,-15 4 1 0 0,1 2 28 0 0,0 1 0 0 0,67 1 0 0 0,-41 3-26 0 0,-33-1 0 0 0,0 2 0 0 0,1 1 0 0 0,31 5-1 0 0,67 18-12 0 0,-103-20 0 0 0,47 1 0 0 0,-24-3 0 0 0,39 0 0 0 0,-57-2 0 0 0,12 0 0 0 0,78 2 0 0 0,-92 1 0 0 0,0 1 0 0 0,25 8 0 0 0,65 15 11 0 0,-95-25 21 0 0,-18-2-26 0 0,1 1 1 0 0,-1-1-1 0 0,1 0 0 0 0,-1 1 1 0 0,1 0-1 0 0,-1 0 1 0 0,5 1-1 0 0,-7-1-15 0 0,0-1 0 0 0,0 1 1 0 0,0 0-1 0 0,-1-1 0 0 0,1 1 0 0 0,0 0 1 0 0,0 0-1 0 0,-1-1 0 0 0,1 1 1 0 0,-1 0-1 0 0,1 0 0 0 0,-1 0 0 0 0,1 0 1 0 0,-1 0-1 0 0,1 0 0 0 0,-1 0 0 0 0,0 0 1 0 0,1 0-1 0 0,-1 0 0 0 0,0 0 0 0 0,0 0 1 0 0,0 0-1 0 0,0 0 0 0 0,0 0 0 0 0,0 0 1 0 0,0 0-1 0 0,0 0 0 0 0,0 0 0 0 0,-1 0 1 0 0,1 2-1 0 0,-3 7-174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24.480"/>
    </inkml:context>
    <inkml:brush xml:id="br0">
      <inkml:brushProperty name="width" value="0.1" units="cm"/>
      <inkml:brushProperty name="height" value="0.1" units="cm"/>
      <inkml:brushProperty name="color" value="#F4F91B"/>
    </inkml:brush>
  </inkml:definitions>
  <inkml:trace contextRef="#ctx0" brushRef="#br0">32 0 919 0 0,'-23'13'1967'0'0,"23"-12"-1941"0"0,0-1-1 0 0,0 0 0 0 0,0 0 1 0 0,0 0-1 0 0,0 0 0 0 0,0 0 1 0 0,-1 0-1 0 0,1 1 1 0 0,0-1-1 0 0,0 0 0 0 0,0 0 1 0 0,0 0-1 0 0,-1 0 1 0 0,1 0-1 0 0,0 0 0 0 0,0 0 1 0 0,0 0-1 0 0,0 0 1 0 0,-1 0-1 0 0,1 0 0 0 0,0 1 1 0 0,0-1-1 0 0,0 0 0 0 0,-1 0 1 0 0,1 0-1 0 0,0-1 1 0 0,0 1-1 0 0,0 0 0 0 0,-1 0 1 0 0,1 0-1 0 0,0 0 1 0 0,0 0-1 0 0,0 0 0 0 0,0 0 1 0 0,-1 0-1 0 0,1 0 1 0 0,0 0-1 0 0,0 0 0 0 0,0 0 1 0 0,0-1-1 0 0,0 1 0 0 0,-1 0 1 0 0,1 0-1 0 0,0 0 1 0 0,0 0-1 0 0,0 0 0 0 0,0-1 1 0 0,0 1-1 0 0,0 0 1 0 0,0 0-1 0 0,-1 0 0 0 0,1-1 1 0 0,0 1-1 0 0,0 0 1 0 0,0 0-1 0 0,0 0 0 0 0,0 0 1 0 0,0-1-1 0 0,0 1 0 0 0,0 0 1 0 0,0-1 11 0 0,0 1-1 0 0,0 0 1 0 0,0 0 0 0 0,0-1-1 0 0,0 1 1 0 0,0 0 0 0 0,0-1-1 0 0,0 1 1 0 0,0 0 0 0 0,0-1-1 0 0,0 1 1 0 0,0 0 0 0 0,0-1-1 0 0,0 1 1 0 0,0 0 0 0 0,1 0-1 0 0,-1-1 1 0 0,0 1 0 0 0,0 0-1 0 0,0 0 1 0 0,0-1 0 0 0,1 1 0 0 0,-1 0-1 0 0,0 0 1 0 0,0-1 0 0 0,1 1-1 0 0,-1 0 1 0 0,0 0 0 0 0,0 0-1 0 0,1-1 1 0 0,-1 1 0 0 0,0 0-1 0 0,0 0 1 0 0,1 0 0 0 0,-1 0-1 0 0,0 0 1 0 0,1 0 0 0 0,-1 0-1 0 0,0 0 1 0 0,3-1 270 0 0,6 4-21 0 0,17 15-37 0 0,-24-16-188 0 0,1 0-1 0 0,0 1 1 0 0,0-1-1 0 0,0 0 1 0 0,0-1 0 0 0,0 1-1 0 0,0 0 1 0 0,0-1 0 0 0,1 0-1 0 0,-1 0 1 0 0,6 1-1 0 0,29 6 885 0 0,-26-5-738 0 0,-1-1 1 0 0,1 0 0 0 0,15 0 0 0 0,20-1 266 0 0,51-2 240 0 0,-77 0-541 0 0,33 4-1 0 0,-32-1-81 0 0,29-2 0 0 0,-16-3-31 0 0,0-1 1 0 0,47-12-1 0 0,-67 14-35 0 0,-1-1-1 0 0,1 2 0 0 0,-1 0 1 0 0,20 1-1 0 0,-19 0-18 0 0,49 3-6 0 0,-29-6 0 0 0,0 1 0 0 0,-1 1 0 0 0,1 3 0 0 0,43 6 0 0 0,-48-4 18 0 0,40 1 1 0 0,13 2 8 0 0,-64-5-27 0 0,0-1 0 0 0,0-1 0 0 0,18-2 0 0 0,14-1 0 0 0,-36 3 0 0 0,-1 1 0 0 0,0 0 0 0 0,0 1 0 0 0,-1 0 0 0 0,27 8 0 0 0,-36-8-33 0 0,0 0 0 0 0,1 0 0 0 0,-1 1 0 0 0,0 0-1 0 0,0 0 1 0 0,-1 0 0 0 0,6 5 0 0 0,-3-3-126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25.826"/>
    </inkml:context>
    <inkml:brush xml:id="br0">
      <inkml:brushProperty name="width" value="0.1" units="cm"/>
      <inkml:brushProperty name="height" value="0.1" units="cm"/>
      <inkml:brushProperty name="color" value="#F4F91B"/>
    </inkml:brush>
  </inkml:definitions>
  <inkml:trace contextRef="#ctx0" brushRef="#br0">0 16 3167 0 0,'1'-11'584'0'0,"2"10"139"0"0,-2 1-704 0 0,0 0-1 0 0,0 0 1 0 0,0 0 0 0 0,0 0-1 0 0,0 0 1 0 0,0 0 0 0 0,0-1-1 0 0,0 1 1 0 0,0 0 0 0 0,-1 0-1 0 0,1-1 1 0 0,0 1 0 0 0,2-1-1 0 0,2 6 252 0 0,0 0 0 0 0,1 0 0 0 0,11 8 0 0 0,-12-10-193 0 0,1-1 0 0 0,1 1-1 0 0,-1-1 1 0 0,0 0-1 0 0,0-1 1 0 0,14 2 0 0 0,41 0 433 0 0,-32-2-333 0 0,102-1 512 0 0,-6 0-266 0 0,68 0 294 0 0,-82-2-551 0 0,209 6-1929 0 0,-298-4-925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26.829"/>
    </inkml:context>
    <inkml:brush xml:id="br0">
      <inkml:brushProperty name="width" value="0.1" units="cm"/>
      <inkml:brushProperty name="height" value="0.1" units="cm"/>
      <inkml:brushProperty name="color" value="#F4F91B"/>
    </inkml:brush>
  </inkml:definitions>
  <inkml:trace contextRef="#ctx0" brushRef="#br0">1 43 3567 0 0,'1'-1'107'0'0,"0"-1"0"0"0,0 0-1 0 0,0 1 1 0 0,0-1 0 0 0,0 0-1 0 0,1 1 1 0 0,-1-1-1 0 0,1 1 1 0 0,-1 0 0 0 0,1 0-1 0 0,0-1 1 0 0,-1 1 0 0 0,1 0-1 0 0,0 0 1 0 0,0 1-1 0 0,0-1 1 0 0,2-1 0 0 0,3 1-122 0 0,0-1-1 0 0,0 1 1 0 0,12 0 0 0 0,6-1 68 0 0,19-4 279 0 0,1 2 0 0 0,-1 2 0 0 0,75 6-1 0 0,-5 0 70 0 0,195-8-37 0 0,-178 13 439 0 0,-104-6-674 0 0,88 8 111 0 0,-88-10-239 0 0,-22-2-4 0 0,-1 1 1 0 0,1 0 0 0 0,-1 1 0 0 0,1-1-1 0 0,-1 1 1 0 0,1 0 0 0 0,-1 0 0 0 0,7 2-1 0 0,-7-1-65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28.149"/>
    </inkml:context>
    <inkml:brush xml:id="br0">
      <inkml:brushProperty name="width" value="0.1" units="cm"/>
      <inkml:brushProperty name="height" value="0.1" units="cm"/>
      <inkml:brushProperty name="color" value="#F4F91B"/>
    </inkml:brush>
  </inkml:definitions>
  <inkml:trace contextRef="#ctx0" brushRef="#br0">0 26 1839 0 0,'1'0'31'0'0,"0"1"-1"0"0,0 0 0 0 0,0-1 0 0 0,1 1 0 0 0,-1-1 0 0 0,0 0 1 0 0,0 1-1 0 0,0-1 0 0 0,0 0 0 0 0,0 0 0 0 0,0 1 0 0 0,1-1 0 0 0,-1 0 1 0 0,0 0-1 0 0,0 0 0 0 0,0-1 0 0 0,2 1 0 0 0,24-5 1284 0 0,-16 2-915 0 0,40-4 569 0 0,56 0-1 0 0,-54 5-646 0 0,-27 2-284 0 0,-1 1-1 0 0,0 2 1 0 0,-1 0-1 0 0,44 13 1 0 0,-58-14-22 0 0,18 5 102 0 0,1-1 0 0 0,0-1 1 0 0,0-2-1 0 0,1-1 0 0 0,-1-1 1 0 0,0-2-1 0 0,30-3 0 0 0,5-10 434 0 0,22-4 326 0 0,-43 11-528 0 0,-30 4-201 0 0,0 0 0 0 0,0 1 1 0 0,0 1-1 0 0,1 0 0 0 0,-1 1 1 0 0,13 1-1 0 0,-23 0-136 0 0,0 0 0 0 0,0 0 0 0 0,0 0 0 0 0,0 1 0 0 0,0-1 0 0 0,0 1-1 0 0,-1 0 1 0 0,1-1 0 0 0,0 1 0 0 0,-1 0 0 0 0,0 1 0 0 0,0-1 0 0 0,1 0 0 0 0,-1 1 0 0 0,3 4 0 0 0,0 2-258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30.887"/>
    </inkml:context>
    <inkml:brush xml:id="br0">
      <inkml:brushProperty name="width" value="0.1" units="cm"/>
      <inkml:brushProperty name="height" value="0.1" units="cm"/>
      <inkml:brushProperty name="color" value="#F4F91B"/>
    </inkml:brush>
  </inkml:definitions>
  <inkml:trace contextRef="#ctx0" brushRef="#br0">0 4 2879 0 0,'4'0'254'0'0,"1"1"0"0"0,-1-1-1 0 0,0 1 1 0 0,0 0 0 0 0,5 2-1 0 0,-6-2-177 0 0,0 0-1 0 0,0-1 0 0 0,0 1 1 0 0,0-1-1 0 0,0 1 0 0 0,0-1 1 0 0,0 0-1 0 0,5 0 0 0 0,27-6 509 0 0,-23 4-428 0 0,0 0 0 0 0,0 0-1 0 0,0 1 1 0 0,0 1 0 0 0,22 1 0 0 0,-12 2-41 0 0,34-1 0 0 0,9 1 19 0 0,0 1 46 0 0,76-3 1 0 0,-59-2 83 0 0,71 8 765 0 0,0 0-356 0 0,-140-6-673 0 0,1 1 0 0 0,-1 0 1 0 0,0 1-1 0 0,1 0 1 0 0,-1 1-1 0 0,13 5 0 0 0,-15-5-332 0 0</inkml:trace>
  <inkml:trace contextRef="#ctx0" brushRef="#br0" timeOffset="1">4073 65 1439 0 0,'0'2'64'0'0,"-1"2"8"0"0,1-2 8 0 0,-2-2 0 0 0,2 2 80 0 0,0 1-160 0 0,0-1 0 0 0,0 0 0 0 0,-2 0 0 0 0,2 0-160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32.538"/>
    </inkml:context>
    <inkml:brush xml:id="br0">
      <inkml:brushProperty name="width" value="0.1" units="cm"/>
      <inkml:brushProperty name="height" value="0.1" units="cm"/>
      <inkml:brushProperty name="color" value="#F4F91B"/>
    </inkml:brush>
  </inkml:definitions>
  <inkml:trace contextRef="#ctx0" brushRef="#br0">4 0 919 0 0,'-4'12'2594'0'0,"7"6"-2370"0"0,-3-17-202 0 0,0-1-1 0 0,0 1 1 0 0,1-1-1 0 0,-1 1 1 0 0,1-1-1 0 0,-1 1 1 0 0,0-1 0 0 0,1 0-1 0 0,-1 1 1 0 0,1-1-1 0 0,-1 0 1 0 0,1 1-1 0 0,-1-1 1 0 0,1 0 0 0 0,-1 1-1 0 0,1-1 1 0 0,-1 0-1 0 0,1 0 1 0 0,0 0-1 0 0,-1 0 1 0 0,1 1 0 0 0,-1-1-1 0 0,1 0 1 0 0,0 0-1 0 0,-1 0 1 0 0,2 0-1 0 0,20 1 1287 0 0,-15-1-1070 0 0,0 1 0 0 0,0-1 0 0 0,0 0 0 0 0,0-1 0 0 0,8-1 0 0 0,83-12 318 0 0,-86 12-484 0 0,17 0 122 0 0,50 4 0 0 0,-18 0-106 0 0,22 5-23 0 0,0 1-12 0 0,128-25 150 0 0,0 0 60 0 0,-50 17-199 0 0,-107 3 33 0 0,105 19-1 0 0,-94-11-65 0 0,96 3 186 0 0,-126-12-188 0 0,242 3 242 0 0,-41-1-41 0 0,-128-2-179 0 0,-51-2 62 0 0,0 2 0 0 0,96 17-1 0 0,-81-7 126 0 0,128 5-1 0 0,-152-17-186 0 0,-30 0-31 0 0,0 0-1 0 0,-1 1 0 0 0,26 4 0 0 0,-40-4-19 0 0,-1 0 1 0 0,1 0-1 0 0,0 0 0 0 0,0 0 1 0 0,-1 0-1 0 0,1 1 0 0 0,-1-1 1 0 0,4 3-1 0 0,3 5-2966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3:55.107"/>
    </inkml:context>
    <inkml:brush xml:id="br0">
      <inkml:brushProperty name="width" value="0.1" units="cm"/>
      <inkml:brushProperty name="height" value="0.1" units="cm"/>
      <inkml:brushProperty name="color" value="#F4F91B"/>
    </inkml:brush>
  </inkml:definitions>
  <inkml:trace contextRef="#ctx0" brushRef="#br0">1 93 919 0 0,'4'-3'232'0'0,"1"1"-1"0"0,-1 0 1 0 0,1 0-1 0 0,-1 0 1 0 0,1 1-1 0 0,6-2 1 0 0,7-3-117 0 0,-8 3 0 0 0,-4 1-84 0 0,1 0 0 0 0,0-1 0 0 0,-1 1 0 0 0,1-1 0 0 0,-1-1 0 0 0,0 1 0 0 0,0-1 0 0 0,0 0 0 0 0,0-1 0 0 0,8-7 0 0 0,-12 9 100 0 0,0 0-1 0 0,1 1 1 0 0,-1 0-1 0 0,1-1 1 0 0,0 1-1 0 0,5-3 0 0 0,-7 5-97 0 0,0-1 0 0 0,0 0 0 0 0,0 1 0 0 0,1-1 0 0 0,-1 1 0 0 0,0-1 0 0 0,0 1 0 0 0,1 0-1 0 0,-1 0 1 0 0,0-1 0 0 0,0 1 0 0 0,1 0 0 0 0,-1 0 0 0 0,0 0 0 0 0,1 0 0 0 0,-1 0-1 0 0,0 1 1 0 0,0-1 0 0 0,3 1 0 0 0,24 12 20 0 0,-26-12-36 0 0,0 0-1 0 0,0 0 0 0 0,0 0 0 0 0,0-1 1 0 0,0 1-1 0 0,0-1 0 0 0,1 1 0 0 0,-1-1 0 0 0,3 1 1 0 0,-3-1 42 0 0,0 0 0 0 0,1 0 0 0 0,-1 1 0 0 0,0-1 1 0 0,0 1-1 0 0,0-1 0 0 0,1 1 0 0 0,-1 0 0 0 0,0 0 1 0 0,3 2-1 0 0,-1-1-38 0 0,0 0 0 0 0,-1 0 0 0 0,1 0 0 0 0,0-1 0 0 0,0 0 1 0 0,0 1-1 0 0,-1-1 0 0 0,1-1 0 0 0,7 2 0 0 0,38-1 35 0 0,-42-1-33 0 0,14 2-6 0 0,-17-1 30 0 0,1-1 0 0 0,-1 0 0 0 0,1 0-1 0 0,0 0 1 0 0,-1 0 0 0 0,1-1 0 0 0,4-1 0 0 0,10-2 58 0 0,0 1-1 0 0,0 1 0 0 0,0 0 0 0 0,36 2 0 0 0,-27 0-54 0 0,113-8 352 0 0,-132 7-399 0 0,14-2 6 0 0,-8 1 13 0 0,0 1 1 0 0,26 1-1 0 0,24 11 38 0 0,59 3 4 0 0,-18-9 128 0 0,23-14 8 0 0,-12 9-72 0 0,-60 3 70 0 0,17 2-68 0 0,-50-4-62 0 0,39 5 0 0 0,-38-3-5 0 0,-17-2-54 0 0,-1 0 1 0 0,1 0-1 0 0,-1 1 0 0 0,1-1 0 0 0,-1 2 0 0 0,0-1 0 0 0,10 6 0 0 0,-9-5-9 0 0,-1 0 0 0 0,1 0 0 0 0,0-1 0 0 0,-1 0 0 0 0,1 0 0 0 0,0-1 0 0 0,12 1 0 0 0,9 2 0 0 0,-12-1 0 0 0,0-2 0 0 0,0 0 0 0 0,1 0 0 0 0,28-5 0 0 0,141-5 118 0 0,-17-1-108 0 0,-151 8-10 0 0,-1 1 0 0 0,1 1 0 0 0,0 1 0 0 0,-1 0 0 0 0,25 6 0 0 0,-23-4 11 0 0,0 0 0 0 0,0-1-1 0 0,0-1 1 0 0,0-1 0 0 0,21-3-1 0 0,50 5-10 0 0,28-8 0 0 0,12-14 64 0 0,-27 9-64 0 0,-97 10 0 0 0,0 1 0 0 0,0 1 0 0 0,0-1 0 0 0,0 1 0 0 0,0 0 0 0 0,0 1 0 0 0,0 0 0 0 0,7 3 0 0 0,-4-2 0 0 0,1 0 0 0 0,14 2 0 0 0,24 1 22 0 0,-1-2-1 0 0,88-5 0 0 0,-108-2 1 0 0,1-1-1 0 0,52-15 0 0 0,-69 16-21 0 0,-1 1 0 0 0,1-1 0 0 0,0 2 0 0 0,20-1 0 0 0,-22 3 13 0 0,0 0 0 0 0,1 1 0 0 0,10 3-1 0 0,8 1 9 0 0,45 16-21 0 0,-41-15 0 0 0,-25-4 0 0 0,0-1 0 0 0,0 0 0 0 0,0-1 0 0 0,13 1 0 0 0,40 4 0 0 0,-11 1 0 0 0,-29-3 32 0 0,41 2 0 0 0,-20-1-32 0 0,-35-3 0 0 0,0-1 0 0 0,0 1 0 0 0,0-2 0 0 0,0 1 0 0 0,0-1 0 0 0,8-1 0 0 0,-4 1 0 0 0,0-1 0 0 0,1 2 0 0 0,-1-1 0 0 0,0 1 0 0 0,16 5 0 0 0,12 0 0 0 0,-25-6 2 0 0,-1 0-1 0 0,0-1 0 0 0,0 0 0 0 0,0-1 0 0 0,-1-1 1 0 0,24-7-1 0 0,6-1 54 0 0,-26 9-55 0 0,0 0 0 0 0,0 2 0 0 0,0-1 0 0 0,0 2 0 0 0,25 4 0 0 0,-27-4 0 0 0,48 6 0 0 0,-57-6 0 0 0,0 0 0 0 0,0 0 0 0 0,0 0 0 0 0,-1 0 0 0 0,1 1 0 0 0,0 0 0 0 0,0 0 0 0 0,-1 0 0 0 0,1 0 0 0 0,6 6 0 0 0,-5-5 0 0 0,-1 1 0 0 0,1-1 0 0 0,-1-1 0 0 0,1 1 0 0 0,0-1 0 0 0,10 3 0 0 0,-8-3 0 0 0,0 0 0 0 0,1 1 0 0 0,7 3 0 0 0,22 7 0 0 0,-7-8 0 0 0,0-2 0 0 0,43 0 0 0 0,2 1 0 0 0,-52-8 0 0 0,-21 3 0 0 0,0 0 0 0 0,0 0 0 0 0,0 0 0 0 0,1 1 0 0 0,-1 0 0 0 0,0 0 0 0 0,0 0 0 0 0,5 0 0 0 0,-5 1 0 0 0,1 0 0 0 0,0 0 0 0 0,1 0 0 0 0,-1 0 0 0 0,1-1 0 0 0,0 0 0 0 0,-1 0 0 0 0,1 0 0 0 0,-1 0 0 0 0,1 0 0 0 0,-1-1 0 0 0,1 0 0 0 0,-1 0 0 0 0,6-2 0 0 0,1 0 0 0 0,-1 0 0 0 0,1 1 0 0 0,0 0 0 0 0,0 1 0 0 0,15 0 0 0 0,21-2 0 0 0,125-30 0 0 0,-126 28 0 0 0,69 2 0 0 0,-109 3 0 0 0,4-1 0 0 0,1 0 0 0 0,-1 0 0 0 0,19-6 0 0 0,-19 4 0 0 0,0 0 0 0 0,0 2 0 0 0,18-3 0 0 0,58-5 0 0 0,-49 0 0 0 0,-2 5 0 0 0,24 5 0 0 0,-3 0 0 0 0,18-5 0 0 0,-63 4 0 0 0,-5 0 0 0 0,0 0 0 0 0,0 0 0 0 0,0 0 0 0 0,0 1 0 0 0,0 0 0 0 0,0 0 0 0 0,-1 1 0 0 0,10 3 0 0 0,19 12 0 0 0,-29-13 0 0 0,1-1 0 0 0,-1 0 0 0 0,1 0 0 0 0,0-1 0 0 0,0 0 0 0 0,0 0 0 0 0,0 0 0 0 0,0 0 0 0 0,11 0 0 0 0,-11-1 0 0 0,1 0 0 0 0,-1 0 0 0 0,0 1 0 0 0,1-1 0 0 0,-1 1 0 0 0,10 5 0 0 0,23 6 0 0 0,-19-9 22 0 0,0 0-1 0 0,34 14 0 0 0,-39-11-29 0 0,-12-6 15 0 0,0 1 0 0 0,0-1 1 0 0,0 0-1 0 0,0 0 0 0 0,0 0 0 0 0,1 0 1 0 0,-1 0-1 0 0,0-1 0 0 0,5 1 0 0 0,23 1-209 0 0,-19-2 52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4:19.614"/>
    </inkml:context>
    <inkml:brush xml:id="br0">
      <inkml:brushProperty name="width" value="0.1" units="cm"/>
      <inkml:brushProperty name="height" value="0.1" units="cm"/>
      <inkml:brushProperty name="color" value="#F4F91B"/>
    </inkml:brush>
  </inkml:definitions>
  <inkml:trace contextRef="#ctx0" brushRef="#br0">3497 116 919 0 0,'-1'-1'38'0'0,"0"1"-1"0"0,0-1 0 0 0,0 1 0 0 0,0 0 0 0 0,1-1 0 0 0,-1 1 0 0 0,0 0 0 0 0,0 0 0 0 0,0 0 0 0 0,0 0 0 0 0,0 0 1 0 0,0 0-1 0 0,1 0 0 0 0,-1 0 0 0 0,0 0 0 0 0,0 0 0 0 0,0 0 0 0 0,0 0 0 0 0,0 1 0 0 0,0-1 0 0 0,1 0 0 0 0,-2 1 0 0 0,-23 11 931 0 0,19-8-1199 0 0,-10 3 365 0 0,-1 3 374 0 0,-1-2 1 0 0,-1 0-1 0 0,-23 6 1 0 0,38-14-372 0 0,-1-1 0 0 0,1-1 0 0 0,-1 1 0 0 0,1 0 1 0 0,-1-1-1 0 0,-4-2 0 0 0,3 1 105 0 0,3 1-131 0 0,0 1-1 0 0,0-1 1 0 0,0 0-1 0 0,0 0 1 0 0,0 0-1 0 0,0-1 1 0 0,1 1-1 0 0,-1-1 1 0 0,1 1-1 0 0,0-1 1 0 0,-3-3-1 0 0,-9-10 539 0 0,8 11-550 0 0,-1 1 0 0 0,1 0 0 0 0,-1 0 1 0 0,0 0-1 0 0,-1 1 0 0 0,1 0 0 0 0,0 1 0 0 0,-10-3 0 0 0,-1-1 114 0 0,5 3-38 0 0,0 0 0 0 0,0 1 0 0 0,-19-2 0 0 0,4 1 51 0 0,21 2-173 0 0,-1-1 1 0 0,0-1 0 0 0,1 1 0 0 0,0-1-1 0 0,-9-5 1 0 0,7 3 133 0 0,0 1 0 0 0,-16-4-1 0 0,-8-2 232 0 0,21 6-387 0 0,0 1 0 0 0,0 0-1 0 0,0 1 1 0 0,0 0-1 0 0,-1 0 1 0 0,-17 1-1 0 0,-7 5 2 0 0,1 0 0 0 0,-1 3 0 0 0,-68 21 0 0 0,61-14 29 0 0,-56 9 0 0 0,72-17-44 0 0,-26 9 129 0 0,44-11-114 0 0,-1 0 1 0 0,-1-1-1 0 0,1 0 0 0 0,0-1 1 0 0,-1-1-1 0 0,1 1 1 0 0,-1-2-1 0 0,-17 0 0 0 0,22-1 18 0 0,-1 1 0 0 0,1 0 1 0 0,-1 1-1 0 0,1 0 0 0 0,0 0 0 0 0,-10 3 0 0 0,7-1-42 0 0,1-1 1 0 0,-1-1-1 0 0,-11 1 0 0 0,16-2 21 0 0,0 0 0 0 0,1 0-1 0 0,-1-1 1 0 0,0 1 0 0 0,1-1 0 0 0,-1 0-1 0 0,1 0 1 0 0,-1-1 0 0 0,1 0-1 0 0,-1 1 1 0 0,1-1 0 0 0,-4-3 0 0 0,0 0 4 0 0,-1 1 0 0 0,1 1 0 0 0,-1-1 0 0 0,0 1 0 0 0,0 1 0 0 0,0 0 0 0 0,0 0 0 0 0,0 0 0 0 0,-17 1 0 0 0,20 0-24 0 0,1 1-1 0 0,-1-1 1 0 0,1 0-1 0 0,0-1 1 0 0,-8-2-1 0 0,-20-4 5 0 0,21 7-3 0 0,1 1 0 0 0,0 0 0 0 0,-14 3 0 0 0,-18 0 14 0 0,40-3-24 0 0,1 0 0 0 0,0-1 0 0 0,-1 1 0 0 0,1-1 0 0 0,0 0 0 0 0,0 0 0 0 0,-3-1 0 0 0,2 0 0 0 0,1 1 0 0 0,-1 0 0 0 0,0 0 0 0 0,1 0 0 0 0,-1 0 0 0 0,0 1 0 0 0,-4-1 0 0 0,-9 0 11 0 0,-1-1-1 0 0,-30-7 1 0 0,30 5-3 0 0,1 1 0 0 0,0 0 0 0 0,-18 1 0 0 0,-27 3-8 0 0,49-1 9 0 0,-1 0 1 0 0,1 1-1 0 0,-1 0 0 0 0,1 0 0 0 0,-1 2 0 0 0,-21 6 0 0 0,27-7-9 0 0,0 1 0 0 0,0-1 0 0 0,0-1 0 0 0,0 1 0 0 0,-1-1 0 0 0,1-1 0 0 0,0 1 0 0 0,0-1 0 0 0,-1-1 0 0 0,1 1 0 0 0,-11-3 0 0 0,-8-1 19 0 0,-106-16 218 0 0,116 17-218 0 0,-1 2-1 0 0,0 0 0 0 0,0 0 0 0 0,0 2 1 0 0,1 0-1 0 0,-21 4 0 0 0,28-3 2 0 0,1-1 1 0 0,-1 0-1 0 0,0-1 0 0 0,0 0 0 0 0,1 0 0 0 0,-1-1 0 0 0,0 0 0 0 0,-13-4 1 0 0,13 3-9 0 0,-1-1 1 0 0,1 1-1 0 0,0 1 1 0 0,0 0 0 0 0,-1 0-1 0 0,1 1 1 0 0,-1 0-1 0 0,1 0 1 0 0,0 1 0 0 0,-17 4-1 0 0,22-4-6 0 0,0 0-1 0 0,1 0 0 0 0,-1-1 1 0 0,0 1-1 0 0,0-1 0 0 0,0 0 1 0 0,1 0-1 0 0,-1 0 0 0 0,0 0 1 0 0,0-1-1 0 0,-5-1 0 0 0,-1-1 17 0 0,0-1-1 0 0,-17-8 0 0 0,22 10-21 0 0,1 1 0 0 0,0 0 0 0 0,-1 0 0 0 0,1 0 0 0 0,-1 1 0 0 0,1 0 0 0 0,-1 0 0 0 0,1 0 0 0 0,0 0 0 0 0,-8 2 0 0 0,-12 0 0 0 0,-50 7 0 0 0,42-8 32 0 0,-39 8 0 0 0,21-3-32 0 0,38-5 0 0 0,0-2 0 0 0,0 1 0 0 0,0-1 0 0 0,1-1 0 0 0,-20-5 0 0 0,27 6 0 0 0,-7 0 0 0 0,-1 1 0 0 0,0-1 0 0 0,1 2 0 0 0,-1-1 0 0 0,-21 6 0 0 0,-35 3 0 0 0,-18 5 0 0 0,83-13 2 0 0,-1 1-1 0 0,1-1 1 0 0,0 0-1 0 0,0 1 1 0 0,0 0-1 0 0,0 0 1 0 0,0 0 0 0 0,0 0-1 0 0,1 0 1 0 0,-5 5-1 0 0,-21 29-1378 0 0,27-36 1316 0 0,-13 18-4598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5.835"/>
    </inkml:context>
    <inkml:brush xml:id="br0">
      <inkml:brushProperty name="width" value="0.1" units="cm"/>
      <inkml:brushProperty name="height" value="0.1" units="cm"/>
      <inkml:brushProperty name="color" value="#E71224"/>
    </inkml:brush>
  </inkml:definitions>
  <inkml:trace contextRef="#ctx0" brushRef="#br0">1848 49 2759 0 0,'-20'-5'359'0'0,"0"1"-1"0"0,0 1 1 0 0,-27-1-1 0 0,-62 4 2023 0 0,78 1-2349 0 0,-192 17 1407 0 0,141-9-531 0 0,-147-1 0 0 0,-177-53 1285 0 0,319 33-1754 0 0,16 5-517 0 0,0 4 1 0 0,0 2-1 0 0,0 3 0 0 0,0 4 1 0 0,-95 19-1 0 0,114-14-670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5:01.451"/>
    </inkml:context>
    <inkml:brush xml:id="br0">
      <inkml:brushProperty name="width" value="0.1" units="cm"/>
      <inkml:brushProperty name="height" value="0.1" units="cm"/>
      <inkml:brushProperty name="color" value="#F4F91B"/>
    </inkml:brush>
  </inkml:definitions>
  <inkml:trace contextRef="#ctx0" brushRef="#br0">53 2 919 0 0,'-10'-1'-413'0'0,"6"1"876"0"0,0 0 1 0 0,1 0-1 0 0,-1 0 1 0 0,0 0-1 0 0,1 1 1 0 0,-7 1-1 0 0,9-2-412 0 0,1 0 0 0 0,-1 1 0 0 0,0-1 0 0 0,1 0 0 0 0,-1 1-1 0 0,1-1 1 0 0,-1 1 0 0 0,1-1 0 0 0,-1 1 0 0 0,1-1 0 0 0,-1 1 0 0 0,1-1 0 0 0,-1 1 0 0 0,1 0 0 0 0,0-1-1 0 0,-1 1 1 0 0,1 0 0 0 0,0-1 0 0 0,0 1 0 0 0,-1 0 0 0 0,1-1 0 0 0,0 1 0 0 0,0 0 0 0 0,0 0-1 0 0,0-1 1 0 0,0 1 0 0 0,0 0 0 0 0,0-1 0 0 0,0 1 0 0 0,0 0 0 0 0,0 0 0 0 0,0-1 0 0 0,1 1 0 0 0,-1 0-1 0 0,0-1 1 0 0,0 1 0 0 0,1 0 0 0 0,-1-1 0 0 0,1 1 0 0 0,0 0 0 0 0,-1 1-24 0 0,1-1-1 0 0,-1 0 1 0 0,1 0 0 0 0,0 0 0 0 0,0 0 0 0 0,0 1 0 0 0,0-1-1 0 0,-1 0 1 0 0,1 0 0 0 0,1-1 0 0 0,-1 1 0 0 0,0 0 0 0 0,0 0 0 0 0,0 0-1 0 0,0-1 1 0 0,1 1 0 0 0,-1-1 0 0 0,0 1 0 0 0,2 0 0 0 0,29 3 728 0 0,-8 0-150 0 0,6 1-426 0 0,-1-2-1 0 0,0 0 1 0 0,1-2 0 0 0,43-4 0 0 0,0 1 416 0 0,-62 2-518 0 0,0 0 0 0 0,1 1 0 0 0,-1 0 0 0 0,0 1 0 0 0,0 0 0 0 0,0 1 0 0 0,0 0 0 0 0,-1 1 0 0 0,1 0 0 0 0,-1 1 0 0 0,0 0 0 0 0,0 0 0 0 0,17 14 0 0 0,-14-9-68 0 0,0-1 0 0 0,1-1 1 0 0,0 0-1 0 0,0 0 0 0 0,1-1 1 0 0,0-1-1 0 0,26 7 0 0 0,-21-8 13 0 0,1-1-1 0 0,-1-1 0 0 0,1-1 1 0 0,0-1-1 0 0,26-1 0 0 0,14 0-5 0 0,-40 1 3 0 0,35-3 0 0 0,127-29 108 0 0,-41 4-52 0 0,-114 23-75 0 0,-3 0 0 0 0,45-2 0 0 0,65-6 47 0 0,-64 4-30 0 0,-13 1 15 0 0,62-3 64 0 0,-81 9-76 0 0,-16 0 16 0 0,1 2 0 0 0,44 5 0 0 0,1 9-1 0 0,-34-6 12 0 0,63 6-1 0 0,-16-13-46 0 0,-39-2 94 0 0,0-1 0 0 0,66-11-1 0 0,-54 5-38 0 0,-23 3-18 0 0,2-1 52 0 0,0 2 0 0 0,44 2 0 0 0,-17 2-25 0 0,-41 0-52 0 0,-1-1 0 0 0,24-2 0 0 0,-21 0 2 0 0,24 2 0 0 0,218 29 114 0 0,-209-25-77 0 0,-27-3 16 0 0,12-1-31 0 0,42-4 1 0 0,-70 3-36 0 0,24 0 51 0 0,48 6 0 0 0,4-1 26 0 0,-23-1-40 0 0,-38-1-20 0 0,31-1 0 0 0,-49-1-18 0 0,0 0 0 0 0,1 1-1 0 0,-1 1 1 0 0,0-1 0 0 0,13 5 0 0 0,14 2 12 0 0,0 1 60 0 0,-28-6-40 0 0,0-1 1 0 0,1 0-1 0 0,-1 0 1 0 0,16 1 0 0 0,-14-3-29 0 0,1 1 1 0 0,16 4-1 0 0,-17-3-5 0 0,1 0 0 0 0,18 1 0 0 0,49-3 65 0 0,-19-9 0 0 0,-33 7-40 0 0,-1 0-1 0 0,0-2 0 0 0,30-8 0 0 0,13-2 12 0 0,-40 9-4 0 0,33-5 66 0 0,54-2-33 0 0,-68 6-46 0 0,45-5 28 0 0,16-5-46 0 0,-12 1 0 0 0,-73 13 0 0 0,-3 0 0 0 0,-1 0 0 0 0,34 3 0 0 0,-25 1 42 0 0,-16-2-1 0 0,0 2-1 0 0,0-1 1 0 0,-1 1 0 0 0,14 4 0 0 0,-12-2-16 0 0,1 0-1 0 0,24 3 1 0 0,-1 3 39 0 0,-14-4-46 0 0,37 16 0 0 0,9 3 10 0 0,-32-21-30 0 0,-11-1 15 0 0,-20-3 2 0 0,-1 0 1 0 0,1 0 0 0 0,0 0-1 0 0,-1-1 1 0 0,12-2-1 0 0,16-2 84 0 0,1 5-32 0 0,64 2 101 0 0,-10-5-94 0 0,-51 5-79 0 0,72 8 74 0 0,90 12-69 0 0,-68-20 64 0 0,-54-3-64 0 0,-29-2 22 0 0,0-1-1 0 0,57-13 0 0 0,-97 15-21 0 0,11 0 0 0 0,1 1 0 0 0,0 0 0 0 0,22 3 0 0 0,4 0 0 0 0,86 5 0 0 0,-85-4 0 0 0,-21-1 0 0 0,-4-1 0 0 0,0 1 0 0 0,28 6 0 0 0,-35-5 0 0 0,1-1 0 0 0,-1-1 0 0 0,1 0 0 0 0,18-3 0 0 0,0 1 0 0 0,7 0 0 0 0,35 2 0 0 0,124 7 136 0 0,-176-9-136 0 0,-20 0 0 0 0,1 1 0 0 0,-1 0 0 0 0,1 0 0 0 0,-1 0 0 0 0,8 2 0 0 0,0 0 0 0 0,0 0 0 0 0,22-1 0 0 0,45-6 64 0 0,-57 4-64 0 0,43 2 0 0 0,-17 1 0 0 0,-32-2 15 0 0,-9 1 0 0 0,0-1 0 0 0,1 0 0 0 0,-1 0-1 0 0,0-1 1 0 0,1 0 0 0 0,-1 0 0 0 0,0 0 0 0 0,0-1 0 0 0,0 0 0 0 0,0-1 0 0 0,0 0 0 0 0,0 0 0 0 0,9-5 0 0 0,-8 1 111 0 0,-5 5-109 0 0,-1 0 0 0 0,1 0 0 0 0,-1 0 0 0 0,1 1 0 0 0,0-1 0 0 0,0 0 0 0 0,0 1 0 0 0,0 0 0 0 0,4-2 0 0 0,-7 4-21 0 0,1-1 0 0 0,-1 0 1 0 0,0 0-1 0 0,0 0 0 0 0,1 0 0 0 0,-1 0 0 0 0,0 0 0 0 0,0 1 0 0 0,1-1 0 0 0,-1 0 0 0 0,0 0 0 0 0,0 0 0 0 0,0 1 0 0 0,0-1 1 0 0,1 0-1 0 0,-1 0 0 0 0,0 1 0 0 0,0-1 0 0 0,0 0 0 0 0,0 0 0 0 0,0 1 0 0 0,0-1 0 0 0,1 0 0 0 0,-1 0 0 0 0,0 1 0 0 0,0-1 1 0 0,0 0-1 0 0,0 0 0 0 0,0 1 0 0 0,0-1 0 0 0,0 0 0 0 0,0 1 0 0 0,0-1 0 0 0,0 0 0 0 0,-1 0 0 0 0,1 1 0 0 0,0-1 0 0 0,-2 10-1153 0 0,-1-1-193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5:09.723"/>
    </inkml:context>
    <inkml:brush xml:id="br0">
      <inkml:brushProperty name="width" value="0.1" units="cm"/>
      <inkml:brushProperty name="height" value="0.1" units="cm"/>
      <inkml:brushProperty name="color" value="#F4F91B"/>
    </inkml:brush>
  </inkml:definitions>
  <inkml:trace contextRef="#ctx0" brushRef="#br0">0 23 919 0 0,'11'-4'788'0'0,"-11"3"-701"0"0,1 1 1 0 0,0 0 0 0 0,-1-1 0 0 0,1 1 0 0 0,-1 0 0 0 0,1-1-1 0 0,-1 1 1 0 0,1 0 0 0 0,0 0 0 0 0,-1 0 0 0 0,1-1 0 0 0,0 1-1 0 0,-1 0 1 0 0,1 0 0 0 0,-1 0 0 0 0,1 0 0 0 0,1 0-1 0 0,17 3 323 0 0,28 0 0 0 0,-40-4-279 0 0,-2 0-1 0 0,1 0 1 0 0,0 0-1 0 0,0-1 0 0 0,6-2 1 0 0,9-3 301 0 0,-15 6-302 0 0,0 0 0 0 0,0 0 0 0 0,0 0 1 0 0,7 1-1 0 0,119 3 1480 0 0,-125-3-1560 0 0,0 1-1 0 0,-1 0 0 0 0,1 1 0 0 0,-1 0 1 0 0,1 0-1 0 0,-1 0 0 0 0,7 4 1 0 0,-6-3-27 0 0,-1 0 0 0 0,1-1 1 0 0,-1 0-1 0 0,1 0 1 0 0,0 0-1 0 0,0-1 0 0 0,8 1 1 0 0,32 2 21 0 0,-39-3-19 0 0,1 0 1 0 0,0 0-1 0 0,0-1 0 0 0,0 0 1 0 0,0 0-1 0 0,0-1 0 0 0,12-2 1 0 0,-6-1 46 0 0,0 1 0 0 0,0 1 0 0 0,0 0 0 0 0,17 0 0 0 0,0 2-33 0 0,70 2 179 0 0,-87-1-210 0 0,0-1-8 0 0,29 6-1 0 0,-27-4 16 0 0,0 0-1 0 0,0-1 1 0 0,1-1-1 0 0,28-3 0 0 0,11 0 26 0 0,31-2-20 0 0,-57 2-3 0 0,0 2 0 0 0,42 3-1 0 0,3 10-17 0 0,-54-7 0 0 0,-7-2 0 0 0,0 0 0 0 0,0-1 0 0 0,16 1 0 0 0,-17-2 0 0 0,0 0 0 0 0,-1 2 0 0 0,1-1 0 0 0,15 7 0 0 0,8 0 0 0 0,-6 1 0 0 0,-25-8 0 0 0,0 1 0 0 0,0-1 0 0 0,1-1 0 0 0,-1 1 0 0 0,1-1 0 0 0,7 0 0 0 0,15-2 24 0 0,40-7 0 0 0,-20 1-8 0 0,16 6 31 0 0,-50 1-30 0 0,1 0-1 0 0,-1 0 0 0 0,0-2 0 0 0,18-3 0 0 0,-25 3 9 0 0,-1 1 0 0 0,1 0 0 0 0,-1 0 0 0 0,1 0 0 0 0,-1 1 0 0 0,1 0 0 0 0,-1 0-1 0 0,11 3 1 0 0,-13-2-84 0 0,-2-1 88 0 0,0 0-1 0 0,0 1 1 0 0,1 0 0 0 0,-1 0-1 0 0,0 0 1 0 0,0 0 0 0 0,5 2-1 0 0,-7-2-60 0 0,0 0-1 0 0,0 0 1 0 0,0 0-1 0 0,0 0 1 0 0,0 0-1 0 0,-1 1 1 0 0,1-1-1 0 0,0 0 1 0 0,-1 0-1 0 0,1 0 1 0 0,0 1-1 0 0,-1-1 1 0 0,1 0-1 0 0,-1 1 1 0 0,0-1-1 0 0,0 0 1 0 0,1 1-1 0 0,-1-1 1 0 0,0 1-1 0 0,0-1 1 0 0,0 3-1 0 0,0 5-3246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5:23.702"/>
    </inkml:context>
    <inkml:brush xml:id="br0">
      <inkml:brushProperty name="width" value="0.1" units="cm"/>
      <inkml:brushProperty name="height" value="0.1" units="cm"/>
      <inkml:brushProperty name="color" value="#F4F91B"/>
    </inkml:brush>
  </inkml:definitions>
  <inkml:trace contextRef="#ctx0" brushRef="#br0">0 111 1839 0 0,'0'-2'101'0'0,"0"0"-1"0"0,0 1 0 0 0,0-1 0 0 0,0 0 0 0 0,1 1 0 0 0,-1-1 1 0 0,0 0-1 0 0,1 1 0 0 0,0-1 0 0 0,-1 0 0 0 0,1 1 0 0 0,0-1 1 0 0,0 1-1 0 0,-1-1 0 0 0,1 1 0 0 0,0 0 0 0 0,0-1 0 0 0,1 1 1 0 0,-1 0-1 0 0,0 0 0 0 0,0 0 0 0 0,1 0 0 0 0,-1 0 0 0 0,1 0 1 0 0,-1 0-1 0 0,1 0 0 0 0,-1 0 0 0 0,3 0 0 0 0,2-1 28 0 0,0 0 0 0 0,0 1 0 0 0,1 0 0 0 0,-1 1 0 0 0,1-1 0 0 0,6 1-1 0 0,-9 0-19 0 0,1 0-1 0 0,-1-1 0 0 0,1 0 0 0 0,-1 0 0 0 0,0 0 1 0 0,0 0-1 0 0,1-1 0 0 0,-1 0 0 0 0,7-3 0 0 0,-5 2 6 0 0,0 1 0 0 0,1 1 0 0 0,-1-1 0 0 0,0 1 0 0 0,1 0-1 0 0,-1 1 1 0 0,0 0 0 0 0,1 0 0 0 0,-1 0 0 0 0,1 0 0 0 0,8 3-1 0 0,-5-2-77 0 0,-1 0 0 0 0,0 0 0 0 0,1-1-1 0 0,-1 0 1 0 0,11-2 0 0 0,6-5 178 0 0,-20 5-117 0 0,1 1 0 0 0,-1-1 0 0 0,1 1 0 0 0,-1 0 0 0 0,1 1 0 0 0,-1 0 0 0 0,1 0 0 0 0,6 1 0 0 0,-1 1-86 0 0,-7-1 0 0 0,1 0 1 0 0,-1 0 0 0 0,0-1 0 0 0,0 1 0 0 0,0-1-1 0 0,1-1 1 0 0,-1 1 0 0 0,0 0 0 0 0,0-1 0 0 0,9-3-1 0 0,38-11 50 0 0,28 2 262 0 0,-75 12-314 0 0,1 0 1 0 0,-1 1 0 0 0,0 0-1 0 0,1 0 1 0 0,-1 0 0 0 0,1 0-1 0 0,7 2 1 0 0,-6-1-8 0 0,0 0 0 0 0,-1 0 0 0 0,1-1 0 0 0,10-1 0 0 0,0 0 17 0 0,1 1-1 0 0,-1 0 1 0 0,1 1 0 0 0,-1 1-1 0 0,1 0 1 0 0,30 10-1 0 0,-20-6-12 0 0,10 1 20 0 0,53 2 0 0 0,-36-5-11 0 0,-45-3-4 0 0,1-1-1 0 0,0-1 0 0 0,21-4 1 0 0,18 0 16 0 0,-33 6-26 0 0,0 1 0 0 0,0 0 0 0 0,31 10-1 0 0,11 2 14 0 0,-41-10-227 0 0,1 0-1 0 0,0 1 0 0 0,-1 1 1 0 0,0 1-1 0 0,-1 1 0 0 0,0 0 1 0 0,0 1-1 0 0,26 19 0 0 0,-27-18-2833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5:24.903"/>
    </inkml:context>
    <inkml:brush xml:id="br0">
      <inkml:brushProperty name="width" value="0.1" units="cm"/>
      <inkml:brushProperty name="height" value="0.1" units="cm"/>
      <inkml:brushProperty name="color" value="#F4F91B"/>
    </inkml:brush>
  </inkml:definitions>
  <inkml:trace contextRef="#ctx0" brushRef="#br0">1 21 1783 0 0,'7'0'65'0'0,"1"1"-1"0"0,-1 1 1 0 0,0 0-1 0 0,0 0 1 0 0,1 0-1 0 0,8 5 1 0 0,28 8 461 0 0,17-5 640 0 0,-47-9-915 0 0,-5 0-19 0 0,1 0-1 0 0,0 0 0 0 0,16-2 0 0 0,32-7 621 0 0,-17 2-171 0 0,49 0 0 0 0,-27 10-602 0 0,-40-2-33 0 0,34-1-1 0 0,80-2 19 0 0,29 1 288 0 0,-113 2-174 0 0,0-2 0 0 0,0-2 0 0 0,53-10 0 0 0,-71 5-178 0 0,85-12 0 0 0,-72 15 5 0 0,17-2 25 0 0,103 3-1 0 0,78 19 35 0 0,-143-13-472 0 0,-71-3-32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5:26.410"/>
    </inkml:context>
    <inkml:brush xml:id="br0">
      <inkml:brushProperty name="width" value="0.1" units="cm"/>
      <inkml:brushProperty name="height" value="0.1" units="cm"/>
      <inkml:brushProperty name="color" value="#F4F91B"/>
    </inkml:brush>
  </inkml:definitions>
  <inkml:trace contextRef="#ctx0" brushRef="#br0">0 94 1983 0 0,'32'2'555'0'0,"-1"2"-1"0"0,-1 1 0 0 0,50 14 1 0 0,-33-8-311 0 0,-22-5-36 0 0,1-1 0 0 0,1-1 0 0 0,-1-1 1 0 0,1-2-1 0 0,51-3 0 0 0,-2-4-95 0 0,48-6 63 0 0,-77 4-144 0 0,1 3 0 0 0,-1 1 0 0 0,1 3 0 0 0,-1 1 0 0 0,76 12 0 0 0,52 7 32 0 0,-45-21 253 0 0,-44 0 4 0 0,-44 3-251 0 0,-27 0-31 0 0,0 0 0 0 0,-1-1 0 0 0,21-3 0 0 0,-34 2-39 0 0,120-14 165 0 0,-104 14-138 0 0,-1 1 1 0 0,1 1-1 0 0,0 0 0 0 0,-1 1 0 0 0,22 6 0 0 0,-23-4-23 0 0,0-2 0 0 0,1 0 0 0 0,-1 0-1 0 0,17-2 1 0 0,62-6 31 0 0,5-11 158 0 0,-21 3-13 0 0,244-27 433 0 0,-176 23-363 0 0,51-5-100 0 0,-100 15-131 0 0,74-4 26 0 0,76 15 3 0 0,-222-3-42 0 0,169-6-12 0 0,-101 1-2 0 0,-84 5 8 0 0,122-1-65 0 0,-112 2 20 0 0,-1 1 1 0 0,0 1-1 0 0,1 1 0 0 0,-1 0 1 0 0,17 8-1 0 0,-16-5-406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5:32.309"/>
    </inkml:context>
    <inkml:brush xml:id="br0">
      <inkml:brushProperty name="width" value="0.1" units="cm"/>
      <inkml:brushProperty name="height" value="0.1" units="cm"/>
      <inkml:brushProperty name="color" value="#F4F91B"/>
    </inkml:brush>
  </inkml:definitions>
  <inkml:trace contextRef="#ctx0" brushRef="#br0">37 42 2303 0 0,'-1'-1'119'0'0,"0"1"-1"0"0,1-1 0 0 0,-1 0 0 0 0,0 0 0 0 0,0 0 0 0 0,0 0 0 0 0,1 0 0 0 0,-1 1 0 0 0,0-1 1 0 0,0 0-1 0 0,0 1 0 0 0,0-1 0 0 0,0 1 0 0 0,-1-1 0 0 0,1 1 0 0 0,0-1 0 0 0,0 1 0 0 0,0 0 0 0 0,0 0 1 0 0,0-1-1 0 0,-1 1 0 0 0,1 0 0 0 0,0 0 0 0 0,0 0 0 0 0,0 0 0 0 0,0 0 0 0 0,-1 1 0 0 0,1-1 1 0 0,0 0-1 0 0,-1 1 0 0 0,1-1-107 0 0,1 0 1 0 0,0 1-1 0 0,0-1 1 0 0,0 0 0 0 0,-1 0-1 0 0,1 1 1 0 0,0-1-1 0 0,0 0 1 0 0,0 1 0 0 0,0-1-1 0 0,-1 0 1 0 0,1 0-1 0 0,0 1 1 0 0,0-1-1 0 0,0 0 1 0 0,0 1 0 0 0,0-1-1 0 0,0 0 1 0 0,0 1-1 0 0,0-1 1 0 0,0 0-1 0 0,0 1 1 0 0,0-1 0 0 0,0 0-1 0 0,0 1 1 0 0,0-1-1 0 0,0 0 1 0 0,0 0 0 0 0,1 1-1 0 0,-1-1 1 0 0,0 0-1 0 0,0 1 1 0 0,0-1-1 0 0,12 9 329 0 0,14 2 65 0 0,6-5-161 0 0,0-1 0 0 0,49 0 0 0 0,-20-1-157 0 0,18-3 128 0 0,-51-2-80 0 0,31 3 0 0 0,-28 3-12 0 0,36 10 0 0 0,2 0-97 0 0,-37-11-22 0 0,1-1 0 0 0,45-3-1 0 0,12 1 50 0 0,-39 0-53 0 0,-24-1 0 0 0,29 5 0 0 0,-25-3 0 0 0,39 0 0 0 0,-8-1 0 0 0,-2 0 0 0 0,25 2 0 0 0,-52-1 24 0 0,-1-2-1 0 0,48-4 1 0 0,65-17-36 0 0,-102 14 17 0 0,-32 6-5 0 0,130-17 0 0 0,76-4 0 0 0,-206 21 36 0 0,-1-1-1 0 0,0 0 0 0 0,0 0 0 0 0,1-1 0 0 0,-1 0 1 0 0,-1-1-1 0 0,1 0 0 0 0,0-1 0 0 0,14-9 0 0 0,22-14 456 0 0,-45 28-489 0 0,-1-1 1 0 0,0 1-1 0 0,0 0 1 0 0,0 0-1 0 0,0 0 1 0 0,0 0-1 0 0,1 0 0 0 0,-1 0 1 0 0,0 0-1 0 0,0 0 1 0 0,0 0-1 0 0,0 0 1 0 0,0 0-1 0 0,1 0 0 0 0,-1 0 1 0 0,0 0-1 0 0,0 0 1 0 0,0 0-1 0 0,0 0 1 0 0,1 0-1 0 0,-1 0 0 0 0,0 0 1 0 0,0 0-1 0 0,0 0 1 0 0,0 0-1 0 0,0 0 1 0 0,1 0-1 0 0,-1 0 0 0 0,0 1 1 0 0,0-1-1 0 0,0 0 1 0 0,0 0-1 0 0,0 0 0 0 0,0 0 1 0 0,0 0-1 0 0,1 0 1 0 0,-1 0-1 0 0,0 1 1 0 0,0-1-1 0 0,0 0 0 0 0,0 0 1 0 0,0 0-1 0 0,0 0 1 0 0,3 12 19 0 0,-2 14-41 0 0,-1-24 26 0 0,0 44-1647 0 0,-2-33-1344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6:29.035"/>
    </inkml:context>
    <inkml:brush xml:id="br0">
      <inkml:brushProperty name="width" value="0.1" units="cm"/>
      <inkml:brushProperty name="height" value="0.1" units="cm"/>
      <inkml:brushProperty name="color" value="#F4F91B"/>
    </inkml:brush>
  </inkml:definitions>
  <inkml:trace contextRef="#ctx0" brushRef="#br0">1 89 575 0 0,'302'13'0'0'0,"-232"-11"7"0"0,168 1 68 0 0,2-19-21 0 0,339-33-54 0 0,-317 27 0 0 0,-100 5 0 0 0,-114 14 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08:04.966"/>
    </inkml:context>
    <inkml:brush xml:id="br0">
      <inkml:brushProperty name="width" value="0.1" units="cm"/>
      <inkml:brushProperty name="height" value="0.1" units="cm"/>
      <inkml:brushProperty name="color" value="#F4F91B"/>
    </inkml:brush>
  </inkml:definitions>
  <inkml:trace contextRef="#ctx0" brushRef="#br0">31 14 919 0 0,'-1'-1'248'0'0,"1"1"0"0"0,-1-1 0 0 0,0 0 0 0 0,0 1 0 0 0,0-1 0 0 0,0 1 0 0 0,0-1 0 0 0,0 1 0 0 0,0 0 0 0 0,0 0 0 0 0,0-1 0 0 0,0 1 0 0 0,-1 0 0 0 0,1 0 0 0 0,0 0 0 0 0,0 0 0 0 0,0 0 0 0 0,0 0 0 0 0,0 0 0 0 0,0 0 0 0 0,0 1 0 0 0,0-1 0 0 0,0 0 0 0 0,0 1 0 0 0,0-1 0 0 0,-2 2 0 0 0,3-1-74 0 0,-1 0 0 0 0,1-1-1 0 0,0 1 1 0 0,0 0-1 0 0,0 0 1 0 0,0 0 0 0 0,0 0-1 0 0,0 0 1 0 0,0 0 0 0 0,0 0-1 0 0,0 0 1 0 0,1 0-1 0 0,-1 0 1 0 0,0 0 0 0 0,1 0-1 0 0,-1-1 1 0 0,1 3 0 0 0,8 15 786 0 0,-7-15-788 0 0,13 19 944 0 0,-14-21-1053 0 0,-1 0 0 0 0,1 0 0 0 0,0-1 1 0 0,-1 1-1 0 0,1-1 0 0 0,0 1 0 0 0,0-1 0 0 0,0 1 0 0 0,0-1 1 0 0,-1 1-1 0 0,1-1 0 0 0,0 0 0 0 0,0 1 0 0 0,0-1 0 0 0,0 0 1 0 0,0 0-1 0 0,0 0 0 0 0,0 1 0 0 0,0-1 0 0 0,0 0 0 0 0,0 0 1 0 0,0-1-1 0 0,0 1 0 0 0,0 0 0 0 0,1 0 0 0 0,6-3 544 0 0,1 2 1 0 0,-1-1-1 0 0,12 0 0 0 0,10-2 851 0 0,35-14-25 0 0,-45 11-997 0 0,33-6 0 0 0,84-6 492 0 0,-114 15-796 0 0,-9 1 32 0 0,0 1 1 0 0,1 1-1 0 0,-1 0 0 0 0,1 0 0 0 0,27 4 0 0 0,-9 0 24 0 0,0 0 0 0 0,46-4-1 0 0,-25 0 149 0 0,-20 1-65 0 0,60 9-1 0 0,30 21 223 0 0,11 3-104 0 0,-43-12 0 0 0,-32-6-189 0 0,-51-13-159 0 0,1-2 0 0 0,15 1 0 0 0,-16-1-29 0 0,11 1 72 0 0,36 6-1 0 0,-40-4-38 0 0,0-1-1 0 0,0 0 0 0 0,1-2 1 0 0,16 0-1 0 0,-18-1-12 0 0,0 1 0 0 0,0 0 0 0 0,16 3 0 0 0,-27-2-2 0 0,1-1 1 0 0,-1 1-1 0 0,0-1 0 0 0,1 0 0 0 0,-1 0 0 0 0,0 0 1 0 0,0-1-1 0 0,1 1 0 0 0,-1-1 0 0 0,0 0 1 0 0,0 0-1 0 0,0-1 0 0 0,0 1 0 0 0,0-1 0 0 0,0 0 1 0 0,0 0-1 0 0,5-4 0 0 0,-4 3 42 0 0,1 0 1 0 0,0 0-1 0 0,-1 1 0 0 0,10-3 1 0 0,16-9 181 0 0,-31 14-258 0 0,1 0 1 0 0,-1-1-1 0 0,0 1 0 0 0,0 0 1 0 0,1 0-1 0 0,-1-1 1 0 0,0 1-1 0 0,1 0 0 0 0,-1 0 1 0 0,1 0-1 0 0,-1-1 0 0 0,0 1 1 0 0,1 0-1 0 0,-1 0 0 0 0,0 0 1 0 0,1 0-1 0 0,-1 0 0 0 0,1 0 1 0 0,-1 0-1 0 0,0 0 0 0 0,1 0 1 0 0,-1 0-1 0 0,1 0 0 0 0,-1 0 1 0 0,1 0-1 0 0,-1 0 0 0 0,0 0 1 0 0,1 0-1 0 0,-1 1 1 0 0,0-1-1 0 0,1 0 0 0 0,0 1-16 0 0,-1 0 1 0 0,0 0-1 0 0,0 0 0 0 0,0-1 0 0 0,0 1 1 0 0,0 0-1 0 0,0 0 0 0 0,0 0 1 0 0,0-1-1 0 0,0 1 0 0 0,0 0 0 0 0,0 0 1 0 0,-1 0-1 0 0,1 1 0 0 0,-16 34-782 0 0,14-33 660 0 0,-12 26-2229 0 0,-5 6-6309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17.932"/>
    </inkml:context>
    <inkml:brush xml:id="br0">
      <inkml:brushProperty name="width" value="0.1" units="cm"/>
      <inkml:brushProperty name="height" value="0.1" units="cm"/>
      <inkml:brushProperty name="color" value="#F4F91B"/>
    </inkml:brush>
  </inkml:definitions>
  <inkml:trace contextRef="#ctx0" brushRef="#br0">0 43 2071 0 0,'0'0'28'0'0,"1"1"-1"0"0,-1 0 0 0 0,0-1 0 0 0,1 1 1 0 0,-1 0-1 0 0,1-1 0 0 0,-1 1 0 0 0,1 0 1 0 0,-1-1-1 0 0,1 1 0 0 0,-1-1 0 0 0,1 1 1 0 0,0-1-1 0 0,-1 1 0 0 0,1-1 0 0 0,0 1 1 0 0,-1-1-1 0 0,1 0 0 0 0,0 1 0 0 0,-1-1 1 0 0,1 0-1 0 0,0 0 0 0 0,0 0 0 0 0,1 1 1 0 0,25 4 545 0 0,-20-4-468 0 0,-2 0 47 0 0,-1 0-1 0 0,0 0 0 0 0,1-1 0 0 0,-1 0 0 0 0,1 0 0 0 0,-1 0 0 0 0,0 0 1 0 0,1-1-1 0 0,-1 1 0 0 0,8-3 0 0 0,25-11 103 0 0,-25 9-113 0 0,0 1 0 0 0,0 0 0 0 0,1 0 0 0 0,-1 1 0 0 0,1 1 0 0 0,22-2 0 0 0,116 2 371 0 0,-130 2-420 0 0,58 3 240 0 0,-70-2-307 0 0,1 1-1 0 0,15 5 1 0 0,-17-4-12 0 0,1 0 0 0 0,0-1 0 0 0,12 1 0 0 0,19 4-2 0 0,-29-5-8 0 0,1 0 1 0 0,17 1-1 0 0,72-9 168 0 0,-3-3 177 0 0,-4-3-3 0 0,-34-2-182 0 0,-27 12-77 0 0,-1 1 31 0 0,42-9 0 0 0,-65 10-94 0 0,-1-1 1 0 0,1 1-1 0 0,0 0 1 0 0,0 1-1 0 0,-1 0 1 0 0,14 3 0 0 0,8 2 13 0 0,-3-3-5 0 0,-1 2 0 0 0,1 2 0 0 0,47 17 0 0 0,-64-21-31 0 0,-1 0 0 0 0,2 0 0 0 0,-1-1 0 0 0,0-1 0 0 0,0 1 0 0 0,1-2 0 0 0,18 0 0 0 0,76-14 96 0 0,-18 1-74 0 0,99 11 105 0 0,-130 1-25 0 0,78 7 0 0 0,42 0 97 0 0,41-10-126 0 0,-106-1-74 0 0,-54 1 0 0 0,-28 2 0 0 0,-10 0 0 0 0,0 1 0 0 0,22 2 0 0 0,81 8 0 0 0,-88-6 0 0 0,-1-3 0 0 0,1 0 0 0 0,-1-2 0 0 0,35-7 0 0 0,-4 1 0 0 0,13 3 32 0 0,143 8 0 0 0,-81 14-32 0 0,-119-15 0 0 0,38 10 0 0 0,-43-8 0 0 0,0-1 0 0 0,0 0 0 0 0,1-1 0 0 0,-1-1 0 0 0,16 0 0 0 0,-5-3 0 0 0,0-2 0 0 0,-1-1 0 0 0,36-10 0 0 0,-41 9 20 0 0,0 2 0 0 0,0 0 0 0 0,40-1 0 0 0,63 6 114 0 0,-37 2-92 0 0,-64-2 19 0 0,-1 0 0 0 0,1 2 0 0 0,-1 0 0 0 0,0 1 0 0 0,0 2 0 0 0,35 13 0 0 0,-43-14-39 0 0,-6-3 5 0 0,-1 0 0 0 0,0 1 0 0 0,0 0 0 0 0,8 5 0 0 0,-13-7-23 0 0,1 0 0 0 0,-1 0 0 0 0,0 0 0 0 0,1 0 0 0 0,-1 1 0 0 0,0-1 0 0 0,0 0 0 0 0,0 1 0 0 0,0-1 0 0 0,0 1 0 0 0,0 0 0 0 0,0-1 0 0 0,0 1 0 0 0,-1 0 0 0 0,1-1 0 0 0,-1 1 0 0 0,1 0 0 0 0,-1 0 0 0 0,0-1 0 0 0,0 1 0 0 0,1 2 0 0 0,-1 5-730 0 0,0 0-2908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21.490"/>
    </inkml:context>
    <inkml:brush xml:id="br0">
      <inkml:brushProperty name="width" value="0.1" units="cm"/>
      <inkml:brushProperty name="height" value="0.1" units="cm"/>
      <inkml:brushProperty name="color" value="#F4F91B"/>
    </inkml:brush>
  </inkml:definitions>
  <inkml:trace contextRef="#ctx0" brushRef="#br0">0 206 455 0 0,'4'1'437'0'0,"1"1"-1"0"0,-1-1 0 0 0,0 0 0 0 0,0 0 0 0 0,0 0 0 0 0,1-1 0 0 0,-1 1 0 0 0,0-1 0 0 0,1 0 0 0 0,4-1 0 0 0,48-8 102 0 0,-30 3-131 0 0,76-13 268 0 0,41-6-132 0 0,-82 16 5 0 0,84-1 0 0 0,-80 9-345 0 0,64 2 306 0 0,-74 0-215 0 0,-32-1-105 0 0,35 4 0 0 0,-14 2-74 0 0,0-2 0 0 0,0-2-1 0 0,0-2 1 0 0,1-2 0 0 0,62-11-1 0 0,-47 6 70 0 0,1 3-1 0 0,100 6 0 0 0,-43 1-45 0 0,-55-3 6 0 0,0-2 0 0 0,90-14 0 0 0,-141 13-139 0 0,54-11 84 0 0,1 4 0 0 0,98-4 0 0 0,169-6 39 0 0,-274 14-61 0 0,70-11-70 0 0,-123 16 4 0 0,33-9 20 0 0,0 3 0 0 0,70-4 0 0 0,-93 13-21 0 0,0 0 0 0 0,0 0 0 0 0,-1 2 0 0 0,27 8 0 0 0,-23-6 0 0 0,1 0 0 0 0,26 2 0 0 0,-22-5 0 0 0,99 6 0 0 0,-119-9 0 0 0,152 5 0 0 0,52 4 0 0 0,-125-11 19 0 0,-45-1 4 0 0,75 6-1 0 0,-88 1-22 0 0,12 1 0 0 0,0-2 0 0 0,43-1 0 0 0,34-15 33 0 0,-4 0-2 0 0,72 18-31 0 0,-108-1 0 0 0,-49-3 0 0 0,88 8 0 0 0,100 16 0 0 0,-155-21 0 0 0,96-6 0 0 0,-113 1 0 0 0,0 1 0 0 0,75 10 0 0 0,62 9 0 0 0,31 3 0 0 0,-131-14 0 0 0,-61-7 0 0 0,114 1 0 0 0,-110-2 22 0 0,-1 0-1 0 0,44 6 0 0 0,-3 10 23 0 0,-49-11-27 0 0,1-1 0 0 0,-1-1 0 0 0,1 0-1 0 0,26 1 1 0 0,154-15 357 0 0,-178 11-372 0 0,1 0 0 0 0,-1 1 0 0 0,1 1 0 0 0,24 5 0 0 0,7 1-2 0 0,-10-4 22 0 0,1-2-1 0 0,68-6 0 0 0,-29 4-21 0 0,-59 0 0 0 0,0 1 0 0 0,-1 1 0 0 0,1 1 0 0 0,35 9 0 0 0,-41-9 10 0 0,-1-1-1 0 0,0-1 1 0 0,1 0-1 0 0,-1-1 0 0 0,0 0 1 0 0,1-1-1 0 0,-1-1 1 0 0,20-4-1 0 0,-11 2 18 0 0,41-2 0 0 0,-19 4 31 0 0,19 1-52 0 0,6 0 53 0 0,-51 0-61 0 0,0 0 1 0 0,-1 2 0 0 0,21 2-1 0 0,-20-2 2 0 0,0 0-1 0 0,-1-1 1 0 0,1 0-1 0 0,33-7 1 0 0,7 0 62 0 0,-23 5 85 0 0,0-2 1 0 0,56-13-1 0 0,-67 12-81 0 0,1 1 0 0 0,0 0 0 0 0,-1 2 0 0 0,30 2 0 0 0,-47-1-50 0 0,0 0 0 0 0,0 0 0 0 0,1-1 0 0 0,-1 1 0 0 0,0-2 0 0 0,-1 1-1 0 0,11-6 1 0 0,23-6 60 0 0,-40 14-75 0 0,1 0 1 0 0,-1-1-1 0 0,0 1 1 0 0,1 0-1 0 0,-1 0 0 0 0,0 0 1 0 0,1 0-1 0 0,-1 0 0 0 0,0 1 1 0 0,1-1-1 0 0,-1 0 1 0 0,1 0-1 0 0,-1 0 0 0 0,0 0 1 0 0,1 0-1 0 0,-1 0 1 0 0,0 0-1 0 0,0 1 0 0 0,1-1 1 0 0,-1 0-1 0 0,0 0 1 0 0,1 0-1 0 0,-1 1 0 0 0,0-1 1 0 0,0 0-1 0 0,1 0 1 0 0,-1 1-1 0 0,0-1 0 0 0,0 0 1 0 0,0 1-1 0 0,0-1 1 0 0,1 0-1 0 0,-1 1 0 0 0,0-1 1 0 0,0 0-1 0 0,0 1 1 0 0,0-1-1 0 0,0 0 0 0 0,0 1 1 0 0,0-1-1 0 0,0 0 0 0 0,0 1 1 0 0,0-1-1 0 0,0 0 1 0 0,0 1-1 0 0,0-1 0 0 0,0 0 1 0 0,0 1-1 0 0,0-1 1 0 0,0 0-1 0 0,0 1 0 0 0,-1-1 1 0 0,1 1-1 0 0,-7 21-840 0 0,7-19 408 0 0,-6 9-4281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6.452"/>
    </inkml:context>
    <inkml:brush xml:id="br0">
      <inkml:brushProperty name="width" value="0.1" units="cm"/>
      <inkml:brushProperty name="height" value="0.1" units="cm"/>
      <inkml:brushProperty name="color" value="#E71224"/>
    </inkml:brush>
  </inkml:definitions>
  <inkml:trace contextRef="#ctx0" brushRef="#br0">1697 158 455 0 0,'-8'-4'705'0'0,"0"0"-1"0"0,-1 0 0 0 0,1 1 0 0 0,-1 1 1 0 0,0-1-1 0 0,0 1 0 0 0,-14-1 1 0 0,-66 0-83 0 0,88 3-623 0 0,-15 0 29 0 0,-136-3 211 0 0,115 0-31 0 0,1-1-1 0 0,-41-10 1 0 0,-277-60 2942 0 0,257 60-2419 0 0,-165-3 1 0 0,174 20-963 0 0,0 4 1 0 0,-138 29-1 0 0,135-18-3900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22.764"/>
    </inkml:context>
    <inkml:brush xml:id="br0">
      <inkml:brushProperty name="width" value="0.1" units="cm"/>
      <inkml:brushProperty name="height" value="0.1" units="cm"/>
      <inkml:brushProperty name="color" value="#F4F91B"/>
    </inkml:brush>
  </inkml:definitions>
  <inkml:trace contextRef="#ctx0" brushRef="#br0">0 1 3567 0 0,'4'1'105'0'0,"-1"1"0"0"0,1 0-1 0 0,-1 0 1 0 0,1 0-1 0 0,-1 1 1 0 0,4 2-1 0 0,-3-2-84 0 0,0 0-17 0 0,0-1 0 0 0,1 1 0 0 0,-1-1 0 0 0,1 0 0 0 0,0-1 0 0 0,0 1 0 0 0,-1-1 0 0 0,1 0 0 0 0,0 0 0 0 0,0 0 0 0 0,6 0 0 0 0,6-1 95 0 0,0-1 1 0 0,17-3-1 0 0,-17 1 341 0 0,31 1 1 0 0,171-5 1708 0 0,-48-1-1226 0 0,-103 7-426 0 0,-20-1-72 0 0,0 3 0 0 0,89 12 0 0 0,-104-4-598 0 0,-20-3-2566 0 0,-5-3-466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24.189"/>
    </inkml:context>
    <inkml:brush xml:id="br0">
      <inkml:brushProperty name="width" value="0.1" units="cm"/>
      <inkml:brushProperty name="height" value="0.1" units="cm"/>
      <inkml:brushProperty name="color" value="#F4F91B"/>
    </inkml:brush>
  </inkml:definitions>
  <inkml:trace contextRef="#ctx0" brushRef="#br0">1 172 1839 0 0,'2'-2'107'0'0,"0"1"0"0"0,1-1 0 0 0,-1 1 0 0 0,1-1 0 0 0,-1 1 0 0 0,1 0 0 0 0,0 0-1 0 0,-1 0 1 0 0,1 0 0 0 0,0 1 0 0 0,0-1 0 0 0,-1 1 0 0 0,5-1 0 0 0,44 2 1383 0 0,-27 0-1565 0 0,15 2 290 0 0,-28-2-161 0 0,-1 0-1 0 0,1 0 1 0 0,14-2 0 0 0,-3-3 146 0 0,0-2 1 0 0,0 0 0 0 0,0-1-1 0 0,37-19 1 0 0,-30 14 335 0 0,47-16 1 0 0,150-42 195 0 0,-222 69-713 0 0,0 0 1 0 0,0 0 0 0 0,0 0-1 0 0,0 1 1 0 0,0 0 0 0 0,-1-1 0 0 0,1 1-1 0 0,0 1 1 0 0,0-1 0 0 0,0 0-1 0 0,0 1 1 0 0,0 0 0 0 0,4 1-1 0 0,2 2 14 0 0,0 1-1 0 0,0-1 1 0 0,11 9-1 0 0,-11-7-33 0 0,0 0 1 0 0,0-1-1 0 0,16 6 0 0 0,3-4 41 0 0,-1-2-1 0 0,1-1 1 0 0,45 2-1 0 0,16 1 27 0 0,-58-5-66 0 0,0-1 0 0 0,60-7 0 0 0,-64 4 0 0 0,46 0 25 0 0,26-4 14 0 0,-33-1 57 0 0,70 0 0 0 0,-57 12-76 0 0,-58-3 29 0 0,0 0 0 0 0,1-2 0 0 0,-1 0-1 0 0,34-6 1 0 0,-41 4 24 0 0,1 1-1 0 0,29 0 1 0 0,-23 2 61 0 0,-11 0 66 0 0,6 0 72 0 0,-7-2-118 0 0,0 0-1 0 0,0 1 1 0 0,0 1-1 0 0,17 2 0 0 0,-18-2-120 0 0,2 2-675 0 0,1 0 1 0 0,-1 0-1 0 0,15 7 0 0 0,-23-8 320 0 0,6 1-3053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37.896"/>
    </inkml:context>
    <inkml:brush xml:id="br0">
      <inkml:brushProperty name="width" value="0.1" units="cm"/>
      <inkml:brushProperty name="height" value="0.1" units="cm"/>
      <inkml:brushProperty name="color" value="#F4F91B"/>
    </inkml:brush>
  </inkml:definitions>
  <inkml:trace contextRef="#ctx0" brushRef="#br0">0 12 455 0 0,'11'-4'0'0'0,"2"0"0"0"0,-2 0 0 0 0,-1 4 0 0 0,-5 2 488 0 0,-1-2 56 0 0,1 0 16 0 0,5 2-1328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39.163"/>
    </inkml:context>
    <inkml:brush xml:id="br0">
      <inkml:brushProperty name="width" value="0.1" units="cm"/>
      <inkml:brushProperty name="height" value="0.1" units="cm"/>
      <inkml:brushProperty name="color" value="#F4F91B"/>
    </inkml:brush>
  </inkml:definitions>
  <inkml:trace contextRef="#ctx0" brushRef="#br0">0 49 919 0 0,'2'-18'0'0'0,"0"7"80"0"0,0 1-80 0 0,-2 5 0 0 0,2 1 0 0 0,0 4 0 0 0,0 2 328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46.741"/>
    </inkml:context>
    <inkml:brush xml:id="br0">
      <inkml:brushProperty name="width" value="0.1" units="cm"/>
      <inkml:brushProperty name="height" value="0.1" units="cm"/>
      <inkml:brushProperty name="color" value="#F4F91B"/>
    </inkml:brush>
  </inkml:definitions>
  <inkml:trace contextRef="#ctx0" brushRef="#br0">1 14 919 0 0,'3'-4'80'0'0,"3"-1"-80"0"0,3 3 0 0 0,-5 0 0 0 0,-1 2 128 0 0,-1 0 16 0 0,2 2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53.883"/>
    </inkml:context>
    <inkml:brush xml:id="br0">
      <inkml:brushProperty name="width" value="0.1" units="cm"/>
      <inkml:brushProperty name="height" value="0.1" units="cm"/>
      <inkml:brushProperty name="color" value="#F4F91B"/>
    </inkml:brush>
  </inkml:definitions>
  <inkml:trace contextRef="#ctx0" brushRef="#br0">0 178 1375 0 0,'28'-1'909'0'0,"17"1"894"0"0,42 5-1621 0 0,-8-7 516 0 0,20 8 549 0 0,-58-3-806 0 0,-24-3-323 0 0,0-1-1 0 0,0 0 0 0 0,0-1 1 0 0,0-1-1 0 0,30-10 0 0 0,-15 5 112 0 0,1 1 0 0 0,0 2-1 0 0,38-1 1 0 0,76-14-1 0 0,-61 7-61 0 0,290-52 1270 0 0,-331 56-1383 0 0,75-6-1 0 0,48 8 125 0 0,21-1-66 0 0,-132 3-16 0 0,99 5 0 0 0,-136 1-96 0 0,13 1 0 0 0,33 7 0 0 0,37 2 0 0 0,-56-2 22 0 0,0-3-1 0 0,75 2 0 0 0,39 5 139 0 0,0 0 0 0 0,31-17-32 0 0,-171 5-104 0 0,0 1 0 0 0,39 10-1 0 0,-36-7 6 0 0,41 4-1 0 0,47-1 9 0 0,90 3 54 0 0,-189-10-82 0 0,-1 1 0 0 0,0 0 0 0 0,1 0 0 0 0,18 8 1 0 0,9 1 19 0 0,-7-6 57 0 0,0-1 0 0 0,55-1-1 0 0,11 2 85 0 0,-22 3-106 0 0,159 12 21 0 0,-136-17-32 0 0,-68-1-53 0 0,0 1 0 0 0,46 11 0 0 0,-47-8 0 0 0,1-1 0 0 0,47 2 0 0 0,82 3 55 0 0,-99-4-18 0 0,69-3-1 0 0,-58-5 23 0 0,86 7 0 0 0,160 20 26 0 0,-112-8 43 0 0,-148-17 12 0 0,1-1 1 0 0,63-11-1 0 0,-59 6-68 0 0,67 3-1 0 0,39-2 161 0 0,-107 1-42 0 0,35-5-19 0 0,33-16 5 0 0,137-18-144 0 0,-216 38 32 0 0,86 4 0 0 0,-57 7-32 0 0,130-8 0 0 0,-161 0-17 0 0,94 10 1 0 0,-50-1 7 0 0,347-1 243 0 0,-434-7-290 0 0,-1 1 0 0 0,0 0 0 0 0,1 1 0 0 0,-1-1-1 0 0,0 1 1 0 0,0 1 0 0 0,0-1 0 0 0,8 3 0 0 0,-12-2-13 0 0,1-1 1 0 0,-1 0-1 0 0,1 1 0 0 0,-1-1 1 0 0,0 1-1 0 0,0-1 1 0 0,0 1-1 0 0,0 0 1 0 0,0 0-1 0 0,0 0 1 0 0,0 0-1 0 0,0 1 0 0 0,-1-1 1 0 0,1 0-1 0 0,-1 1 1 0 0,0-1-1 0 0,0 1 1 0 0,0-1-1 0 0,0 1 1 0 0,1 5-1 0 0,1 10-1114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55.251"/>
    </inkml:context>
    <inkml:brush xml:id="br0">
      <inkml:brushProperty name="width" value="0.1" units="cm"/>
      <inkml:brushProperty name="height" value="0.1" units="cm"/>
      <inkml:brushProperty name="color" value="#F4F91B"/>
    </inkml:brush>
  </inkml:definitions>
  <inkml:trace contextRef="#ctx0" brushRef="#br0">4 31 3711 0 0,'0'-1'26'0'0,"0"1"0"0"0,0 0-1 0 0,0-1 1 0 0,1 1 0 0 0,-1 0 0 0 0,0-1-1 0 0,0 1 1 0 0,0 0 0 0 0,0-1-1 0 0,0 1 1 0 0,1-1 0 0 0,-1 1-1 0 0,0 0 1 0 0,0-1 0 0 0,0 1-1 0 0,0-1 1 0 0,0 1 0 0 0,0 0-1 0 0,0-1 1 0 0,-1 1 0 0 0,1 0-1 0 0,0-1 1 0 0,0 1 0 0 0,0-1-1 0 0,0 1 1 0 0,0 0 0 0 0,-1-1-1 0 0,1 1 1 0 0,0 0 0 0 0,0-1-1 0 0,0 1 1 0 0,-1 0 0 0 0,1 0-1 0 0,0-1 1 0 0,-1 1 0 0 0,0-1 807 0 0,2 1-369 0 0,1 1-262 0 0,1 0 0 0 0,-1-1-1 0 0,0 0 1 0 0,1 0 0 0 0,-1 1 0 0 0,1-1 0 0 0,-1-1 0 0 0,5 1 0 0 0,6-1 271 0 0,93 11 699 0 0,-43-4-954 0 0,89-1 0 0 0,126-26 558 0 0,65 4-32 0 0,-331 17-743 0 0,13-1 12 0 0,-1 2 0 0 0,0 0-1 0 0,0 2 1 0 0,30 6-1 0 0,-50-7-98 0 0,0-1 0 0 0,1 1 0 0 0,-1-1 0 0 0,0 1 0 0 0,0 1 0 0 0,-1-1-1 0 0,1 0 1 0 0,0 1 0 0 0,-1 0 0 0 0,1 0 0 0 0,-1 0 0 0 0,0 0 0 0 0,0 0-1 0 0,3 5 1 0 0,3 7-574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2:56.630"/>
    </inkml:context>
    <inkml:brush xml:id="br0">
      <inkml:brushProperty name="width" value="0.1" units="cm"/>
      <inkml:brushProperty name="height" value="0.1" units="cm"/>
      <inkml:brushProperty name="color" value="#F4F91B"/>
    </inkml:brush>
  </inkml:definitions>
  <inkml:trace contextRef="#ctx0" brushRef="#br0">1 115 1375 0 0,'1'-2'64'0'0,"1"1"0"0"0,0 0 0 0 0,-1-1 0 0 0,1 1 0 0 0,0 0 0 0 0,0 0 0 0 0,0 0 0 0 0,0 1 0 0 0,0-1 0 0 0,0 0 0 0 0,0 1 0 0 0,0-1 0 0 0,0 1 0 0 0,0 0 0 0 0,0-1 0 0 0,0 1 0 0 0,0 0 0 0 0,3 1 0 0 0,19 0 401 0 0,-14-1-467 0 0,0 1 0 0 0,0-1-1 0 0,12-2 1 0 0,-11-1 482 0 0,1-1 0 0 0,14-5 0 0 0,-15 4 335 0 0,1 0 0 0 0,17-3 1 0 0,14 3-399 0 0,-32 5-373 0 0,0-1 0 0 0,-1-1 0 0 0,1 0 0 0 0,14-4 0 0 0,-14 1 54 0 0,73-22 759 0 0,-72 24-773 0 0,0 1 0 0 0,0 0 0 0 0,0 1 0 0 0,1 0 0 0 0,14 1 0 0 0,149-1 338 0 0,-20-2 329 0 0,-48 10-569 0 0,-57-2-146 0 0,-1-2 1 0 0,88-7-1 0 0,-41-7 307 0 0,-1 5 0 0 0,128 7 0 0 0,197 23 228 0 0,-337-18-305 0 0,160 34 1 0 0,-183-31-196 0 0,-48-8-53 0 0,1 0 1 0 0,-1 1-1 0 0,1 1 1 0 0,-1 1-1 0 0,13 4 0 0 0,-25-8-61 0 0,0 1 1 0 0,0-1-1 0 0,0 0 0 0 0,-1 1 0 0 0,1-1 0 0 0,0 1 0 0 0,0-1 1 0 0,-1 1-1 0 0,1 0 0 0 0,0-1 0 0 0,0 1 0 0 0,-1 0 0 0 0,1-1 1 0 0,-1 1-1 0 0,1 0 0 0 0,-1 0 0 0 0,1-1 0 0 0,-1 1 0 0 0,1 0 1 0 0,-1 0-1 0 0,0 0 0 0 0,1 0 0 0 0,-1 2 0 0 0,0-2-160 0 0,0 1 0 0 0,0-1 0 0 0,0 1 0 0 0,-1 0 0 0 0,1-1-1 0 0,-1 1 1 0 0,1-1 0 0 0,-1 1 0 0 0,0-1 0 0 0,1 1 0 0 0,-1-1 0 0 0,0 1-1 0 0,-1 1 1 0 0,-7 6-3637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3:39.587"/>
    </inkml:context>
    <inkml:brush xml:id="br0">
      <inkml:brushProperty name="width" value="0.1" units="cm"/>
      <inkml:brushProperty name="height" value="0.1" units="cm"/>
      <inkml:brushProperty name="color" value="#F4F91B"/>
    </inkml:brush>
  </inkml:definitions>
  <inkml:trace contextRef="#ctx0" brushRef="#br0">142 59 2271 0 0,'-2'0'46'0'0,"-2"0"103"0"0,1 0 0 0 0,-1 0 0 0 0,0 0 0 0 0,0 1-1 0 0,1-1 1 0 0,-1 1 0 0 0,0 0 0 0 0,1 0 0 0 0,-7 3 0 0 0,2 0 199 0 0,-23 8 621 0 0,29-11-848 0 0,1 0 1 0 0,-1-1-1 0 0,0 1 0 0 0,0-1 1 0 0,1 0-1 0 0,-1 1 0 0 0,0-1 1 0 0,0 0-1 0 0,1 0 1 0 0,-1 0-1 0 0,0 0 0 0 0,0-1 1 0 0,-3 0-1 0 0,-16-4 1557 0 0,21 5-1638 0 0,0 0 0 0 0,0 0-1 0 0,0 0 1 0 0,-1 0 0 0 0,1 0 0 0 0,0 0 0 0 0,0 0 0 0 0,-1 0 0 0 0,1 0 0 0 0,0 0 0 0 0,0-1 0 0 0,-1 1 0 0 0,1 0 0 0 0,0 0-1 0 0,0 1 1 0 0,-1-1 0 0 0,1 0 0 0 0,0 0 0 0 0,0 0 0 0 0,-1 0 0 0 0,1 0 0 0 0,0 0 0 0 0,0 0 0 0 0,0 0 0 0 0,-1 0-1 0 0,1 1 1 0 0,0-1 0 0 0,0 0 0 0 0,-1 0 0 0 0,1 0 0 0 0,0 0 0 0 0,0 1 0 0 0,0-1 0 0 0,0 0 0 0 0,0 0 0 0 0,-1 0 0 0 0,1 1-1 0 0,0-1 1 0 0,0 0 0 0 0,0 0 0 0 0,0 0 0 0 0,0 1 0 0 0,0-1 0 0 0,0 0 0 0 0,0 0 0 0 0,0 1 0 0 0,0-1 0 0 0,0 0 0 0 0,0 0-1 0 0,0 1 1 0 0,2 1 22 0 0,0 1-1 0 0,0-1 1 0 0,0 0-1 0 0,0 0 1 0 0,1 0-1 0 0,-1 0 1 0 0,1 0-1 0 0,-1 0 1 0 0,1-1 0 0 0,0 0-1 0 0,0 1 1 0 0,4 0-1 0 0,2 2 103 0 0,-1-2 0 0 0,1 1-1 0 0,10 1 1 0 0,41 2 459 0 0,-19-5-314 0 0,-33 0-254 0 0,1 0 1 0 0,0-1-1 0 0,16-2 0 0 0,3 1 84 0 0,-11 1-66 0 0,7-1 11 0 0,1 2 0 0 0,41 6 0 0 0,-5-1-30 0 0,-42-6-49 0 0,35-3 0 0 0,-3 0 6 0 0,204-8 44 0 0,-172 6 7 0 0,49 2-25 0 0,65-5-10 0 0,-176 5 5 0 0,7 0-21 0 0,-1-1-1 0 0,53-16 1 0 0,-54 13-11 0 0,1 1 0 0 0,-1 2 0 0 0,1 0 0 0 0,0 2 0 0 0,38 1 0 0 0,45-5 0 0 0,-53 2 0 0 0,-31 2 0 0 0,33-5 0 0 0,-45 5 4 0 0,29-1-1 0 0,2 1 54 0 0,49 0-57 0 0,-16-8 0 0 0,-27 2 0 0 0,1 2 0 0 0,67 2 0 0 0,36 12 0 0 0,-66-3 0 0 0,-22 0 0 0 0,109-6 0 0 0,-90-3 0 0 0,171 13 0 0 0,-101 12 0 0 0,-34-3 0 0 0,-98-17 0 0 0,31-1 0 0 0,-1 0 0 0 0,26 2 10 0 0,-11-1-78 0 0,94 14 1 0 0,-56 9 29 0 0,-66-14 20 0 0,65 9-1 0 0,214 22-109 0 0,-260-29 120 0 0,-15-2-11 0 0,1-3 1 0 0,71 3-1 0 0,14-6 19 0 0,89-4 0 0 0,67-7 0 0 0,171 16 0 0 0,-328-2-64 0 0,76-1 11 0 0,-136-6 39 0 0,263 11-47 0 0,-313-9 62 0 0,18 2-7 0 0,-1 1 1 0 0,60 17-1 0 0,-8 6-523 0 0,-55-18-1047 0 0,-19-7-2543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3:45.379"/>
    </inkml:context>
    <inkml:brush xml:id="br0">
      <inkml:brushProperty name="width" value="0.1" units="cm"/>
      <inkml:brushProperty name="height" value="0.1" units="cm"/>
      <inkml:brushProperty name="color" value="#F4F91B"/>
    </inkml:brush>
  </inkml:definitions>
  <inkml:trace contextRef="#ctx0" brushRef="#br0">17 106 455 0 0,'-1'-1'267'0'0,"1"0"0"0"0,0 1 0 0 0,-1-1-1 0 0,1 0 1 0 0,-1 0 0 0 0,1 0-1 0 0,-1 1 1 0 0,1-1 0 0 0,-1 0-1 0 0,0 1 1 0 0,1-1 0 0 0,-1 0-1 0 0,-1 0 1 0 0,-4-6 430 0 0,6 6-637 0 0,-1 0-1 0 0,1 1 1 0 0,0-1 0 0 0,0 0-1 0 0,-1 0 1 0 0,1 1-1 0 0,0-1 1 0 0,0 0 0 0 0,0 0-1 0 0,0 0 1 0 0,0 1 0 0 0,0-1-1 0 0,1 0 1 0 0,-1 0 0 0 0,0 1-1 0 0,0-1 1 0 0,0 0-1 0 0,1 0 1 0 0,-1 1 0 0 0,0-1-1 0 0,1 0 1 0 0,-1 1 0 0 0,1-1-1 0 0,-1 0 1 0 0,1 1-1 0 0,-1-1 1 0 0,1 1 0 0 0,-1-1-1 0 0,1 1 1 0 0,-1-1 0 0 0,1 1-1 0 0,0-1 1 0 0,-1 1-1 0 0,1-1 1 0 0,1 1 0 0 0,4-3 8 0 0,0 1 1 0 0,0 0 0 0 0,11-2-1 0 0,-2 0 46 0 0,14-3 13 0 0,14-5 227 0 0,-33 9-277 0 0,1 0 1 0 0,0 1-1 0 0,0 0 0 0 0,0 0 0 0 0,0 1 1 0 0,0 1-1 0 0,15 1 0 0 0,24-2 82 0 0,-34-1-118 0 0,1 1 103 0 0,35 0-1 0 0,50 8 201 0 0,-97-6-343 0 0,172 19 209 0 0,-137-20-47 0 0,1-2 0 0 0,67-12 0 0 0,-51 6 113 0 0,-23 5-154 0 0,34 2 0 0 0,-1-1-62 0 0,-9 2-39 0 0,-37 0-7 0 0,-1 0 1 0 0,33-5-1 0 0,-26 2 13 0 0,-1 1-1 0 0,1 1 1 0 0,0 2 0 0 0,38 5-1 0 0,36 0 33 0 0,105-14-59 0 0,-138 4 0 0 0,-22 4 19 0 0,0 2 0 0 0,46 8 0 0 0,-42-4-12 0 0,139 26-7 0 0,-157-25 0 0 0,94 19 0 0 0,-88-20 43 0 0,0 2 0 0 0,51 19-1 0 0,-86-26-49 0 0,0 0-1 0 0,0 0 1 0 0,0 0-1 0 0,0 1 1 0 0,0-1-1 0 0,-1 1 0 0 0,1 0 1 0 0,-1 0-1 0 0,1 0 1 0 0,-1 0-1 0 0,0 0 1 0 0,0 1-1 0 0,1-1 1 0 0,1 4-1 0 0,0 3-103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7.696"/>
    </inkml:context>
    <inkml:brush xml:id="br0">
      <inkml:brushProperty name="width" value="0.1" units="cm"/>
      <inkml:brushProperty name="height" value="0.1" units="cm"/>
      <inkml:brushProperty name="color" value="#E71224"/>
    </inkml:brush>
  </inkml:definitions>
  <inkml:trace contextRef="#ctx0" brushRef="#br0">1864 217 1375 0 0,'-9'-7'82'0'0,"-1"1"0"0"0,-19-10 0 0 0,18 10 652 0 0,1 0-1 0 0,-13-10 0 0 0,21 15-639 0 0,0 0 1 0 0,0 1-1 0 0,-1-1 1 0 0,1 0-1 0 0,0 0 1 0 0,0 1-1 0 0,-1-1 1 0 0,1 1-1 0 0,-3 0 1 0 0,-7-2 58 0 0,-158-40 992 0 0,-37-8 326 0 0,-49 14 590 0 0,157 25-1294 0 0,-135-1 585 0 0,-2 18-600 0 0,65-1-540 0 0,106-4-280 0 0,0 4 0 0 0,-113 22 0 0 0,124-14-312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3:48.429"/>
    </inkml:context>
    <inkml:brush xml:id="br0">
      <inkml:brushProperty name="width" value="0.1" units="cm"/>
      <inkml:brushProperty name="height" value="0.1" units="cm"/>
      <inkml:brushProperty name="color" value="#F4F91B"/>
    </inkml:brush>
  </inkml:definitions>
  <inkml:trace contextRef="#ctx0" brushRef="#br0">234 8 919 0 0,'-6'-1'416'0'0,"7"3"-156"0"0,-5 5-144 0 0,2-4-116 0 0,2-3 0 0 0,0 1 0 0 0,0-1 0 0 0,0 0 0 0 0,0 0 0 0 0,0 0 0 0 0,0 0 0 0 0,0 0 0 0 0,0 1 0 0 0,-1-1 0 0 0,1 0 0 0 0,0 0 0 0 0,0 0 0 0 0,0 0 0 0 0,0 0 0 0 0,0 0 0 0 0,0 0 0 0 0,0 1 0 0 0,-1-1 0 0 0,1 0 0 0 0,0 0 0 0 0,0 0 0 0 0,0 0 0 0 0,0 0 0 0 0,0 0 0 0 0,-1 0 0 0 0,1 0 0 0 0,0 0 0 0 0,0 0 0 0 0,0 0 0 0 0,0 0 0 0 0,-1 0 0 0 0,1 0 0 0 0,0 0 0 0 0,0 0 0 0 0,0 0 0 0 0,0 0 0 0 0,0 0 0 0 0,-1 0 0 0 0,1 0 0 0 0,0 0 0 0 0,0 0 0 0 0,0 0 0 0 0,0 0 0 0 0,0 0 0 0 0,-1-1 0 0 0,1 1 0 0 0,-7 0 205 0 0,4-1-64 0 0,0 1 1 0 0,0 0-1 0 0,1 0 0 0 0,-1 0 0 0 0,0 0 0 0 0,0 1 0 0 0,1-1 0 0 0,-1 1 0 0 0,-3 0 0 0 0,5 5-111 0 0,-3-8 4 0 0,4 2-17 0 0,-1-1-1 0 0,1 1 1 0 0,-1-1 0 0 0,0 1-1 0 0,1-1 1 0 0,-1 1-1 0 0,0 0 1 0 0,1-1-1 0 0,-1 1 1 0 0,0 0-1 0 0,1 0 1 0 0,-1-1-1 0 0,0 1 1 0 0,1 0-1 0 0,-1 0 1 0 0,0 0-1 0 0,0 0 1 0 0,1 0-1 0 0,-1 0 1 0 0,0 0-1 0 0,0 0 1 0 0,1 0-1 0 0,-1 1 1 0 0,0-1-1 0 0,1 0 1 0 0,-1 0-1 0 0,0 1 1 0 0,1-1-1 0 0,-1 0 1 0 0,-1 1-1 0 0,-20 18 496 0 0,-18-33 1003 0 0,33 15-1447 0 0,0 0 1 0 0,0 0-1 0 0,1 0 0 0 0,-1 0 1 0 0,1 1-1 0 0,-10 4 0 0 0,0 0 163 0 0,10-7-86 0 0,-5-1 247 0 0,11 2-385 0 0,0 0 1 0 0,0 0-1 0 0,0 0 1 0 0,0 0-1 0 0,0 0 0 0 0,0 0 1 0 0,0 0-1 0 0,1 0 0 0 0,-1 0 1 0 0,0 0-1 0 0,0 0 0 0 0,0 0 1 0 0,0 0-1 0 0,0 0 1 0 0,0 1-1 0 0,0-1 0 0 0,0 0 1 0 0,0 0-1 0 0,0 0 0 0 0,0 0 1 0 0,0 0-1 0 0,0 0 0 0 0,1 0 1 0 0,-1 0-1 0 0,0 0 1 0 0,0 1-1 0 0,0-1 0 0 0,0 0 1 0 0,0 0-1 0 0,0 0 0 0 0,0 0 1 0 0,0 0-1 0 0,0 0 0 0 0,0 0 1 0 0,0 1-1 0 0,0-1 1 0 0,0 0-1 0 0,0 0 0 0 0,0 0 1 0 0,-1 0-1 0 0,1 0 0 0 0,0 0 1 0 0,0 0-1 0 0,0 0 0 0 0,0 1 1 0 0,0-1-1 0 0,0 0 1 0 0,0 0-1 0 0,0 0 0 0 0,0 0 1 0 0,0 0-1 0 0,0 0 0 0 0,0 0 1 0 0,0 0-1 0 0,-1 0 0 0 0,1 0 1 0 0,0 0-1 0 0,0 0 1 0 0,0 0-1 0 0,0 0 0 0 0,0 0 1 0 0,0 1-1 0 0,-1-1 0 0 0,6 2 77 0 0,0 0 0 0 0,0 0 0 0 0,-1 0 0 0 0,1 0-1 0 0,0 0 1 0 0,1-1 0 0 0,-1 0 0 0 0,0 0 0 0 0,0-1-1 0 0,0 0 1 0 0,0 1 0 0 0,10-2 0 0 0,50-14 904 0 0,110-10 1 0 0,-76 14-848 0 0,47 6-2 0 0,81-4 53 0 0,-197 8-119 0 0,27 1 89 0 0,63 19-88 0 0,-78-10-74 0 0,54 4 0 0 0,-59-9 0 0 0,37 2 0 0 0,-3-10 21 0 0,-50 1-10 0 0,-1 2 0 0 0,1 0-1 0 0,33 4 1 0 0,113 18-11 0 0,-60-10 0 0 0,24 5 0 0 0,-109-13 22 0 0,43 0 0 0 0,-14-1-2 0 0,-8-1-20 0 0,-33-2 0 0 0,0 1 0 0 0,1 0 0 0 0,-1 1 0 0 0,18 3 0 0 0,41 15 0 0 0,-20-10 0 0 0,-25-5 0 0 0,68 13 0 0 0,-27-6 0 0 0,-43-7 0 0 0,7 1 0 0 0,-13-4-101 0 0,-1 1-1 0 0,1 0 0 0 0,-1 1 0 0 0,0 0 1 0 0,0 2-1 0 0,14 5 0 0 0,-10-2-802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06.895"/>
    </inkml:context>
    <inkml:brush xml:id="br0">
      <inkml:brushProperty name="width" value="0.1" units="cm"/>
      <inkml:brushProperty name="height" value="0.1" units="cm"/>
      <inkml:brushProperty name="color" value="#F4F91B"/>
    </inkml:brush>
  </inkml:definitions>
  <inkml:trace contextRef="#ctx0" brushRef="#br0">1 70 455 0 0,'119'-9'1725'0'0,"-73"4"-1450"0"0,62-7 5 0 0,-58 5-76 0 0,0 2 0 0 0,1 2 0 0 0,74 5 0 0 0,183 26 255 0 0,-260-27-202 0 0,0-1-1 0 0,90-12 1 0 0,-29 1 296 0 0,-92 10-549 0 0,1 2 1 0 0,18 2-1 0 0,-21-1-5 0 0,0-1 1 0 0,0 0-1 0 0,26-3 0 0 0,13-7 164 0 0,-15 3 225 0 0,70-4 0 0 0,-71 10-341 0 0,61 8-1 0 0,-87-6-36 0 0,1-1-1 0 0,-1-1 0 0 0,0 0 0 0 0,0-1 0 0 0,0 0 0 0 0,16-3 0 0 0,55-11 210 0 0,-76 13-148 0 0,0 0 0 0 0,-1 1 0 0 0,1 0 0 0 0,11 0 0 0 0,-16 1-60 0 0,1 1 1 0 0,-1-1-1 0 0,1 0 1 0 0,-1 1-1 0 0,0 0 1 0 0,1-1-1 0 0,-1 1 1 0 0,0 0-1 0 0,1 0 1 0 0,-1 0-1 0 0,0 1 1 0 0,0-1-1 0 0,0 0 1 0 0,0 1-1 0 0,3 3 1 0 0,-5-5 6 0 0,1 0 0 0 0,-1 0 0 0 0,1 0 0 0 0,-1 1 0 0 0,0-1 1 0 0,1 0-1 0 0,-1 1 0 0 0,0-1 0 0 0,0 0 0 0 0,1 0 0 0 0,-1 1 0 0 0,0-1 1 0 0,0 1-1 0 0,1-1 0 0 0,-1 0 0 0 0,0 1 0 0 0,0-1 0 0 0,0 0 0 0 0,0 1 0 0 0,0-1 1 0 0,0 1-1 0 0,0-1 0 0 0,0 1 0 0 0,0-1 0 0 0,0 0 0 0 0,0 1 0 0 0,0-1 1 0 0,0 1-1 0 0,0-1 0 0 0,0 1 0 0 0,0-1 0 0 0,0 0 0 0 0,0 1 0 0 0,-1 0 1 0 0,-1 12 220 0 0,3-2-207 0 0,-1-11-28 0 0,1 1 0 0 0,-1 0 0 0 0,0-1-1 0 0,0 1 1 0 0,0 0 0 0 0,0 0-1 0 0,0-1 1 0 0,0 1 0 0 0,0 0-1 0 0,0 0 1 0 0,0-1 0 0 0,0 1-1 0 0,0 0 1 0 0,0 0 0 0 0,0-1-1 0 0,-1 1 1 0 0,1 0 0 0 0,0-1 0 0 0,0 1-1 0 0,-1 0 1 0 0,1-1 0 0 0,-1 1-1 0 0,1-1 1 0 0,0 1 0 0 0,-2 0-1 0 0,-1-7 93 0 0,2 5-30 0 0,5 5-36 0 0,-3-3-30 0 0,-1 1 0 0 0,1-1 0 0 0,-1 1 0 0 0,0-1 0 0 0,1 0 0 0 0,-1 1 0 0 0,0-1 0 0 0,0 1 0 0 0,0-1 0 0 0,-1 0 0 0 0,1 1 0 0 0,0-1 0 0 0,0 1 0 0 0,-1-1 0 0 0,1 0 0 0 0,-1 1 0 0 0,1-1 0 0 0,-1 2 0 0 0,0-3-9 0 0,1 1-1 0 0,0-1 0 0 0,0 1 0 0 0,0 0 0 0 0,0-1 0 0 0,0 1 1 0 0,0-1-1 0 0,0 1 0 0 0,0 0 0 0 0,0-1 0 0 0,0 1 0 0 0,0-1 0 0 0,0 1 1 0 0,0 0-1 0 0,0-1 0 0 0,0 1 0 0 0,1-1 0 0 0,-1 1 0 0 0,0-1 1 0 0,1 1-1 0 0,-1-1 0 0 0,0 1 0 0 0,1-1 0 0 0,-1 1 0 0 0,0-1 1 0 0,1 1-1 0 0,-1-1 0 0 0,1 1 0 0 0,-1-1 0 0 0,1 0 0 0 0,-1 1 1 0 0,1-1-1 0 0,2 3-636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17.811"/>
    </inkml:context>
    <inkml:brush xml:id="br0">
      <inkml:brushProperty name="width" value="0.1" units="cm"/>
      <inkml:brushProperty name="height" value="0.1" units="cm"/>
      <inkml:brushProperty name="color" value="#E71224"/>
    </inkml:brush>
  </inkml:definitions>
  <inkml:trace contextRef="#ctx0" brushRef="#br0">1 13 431 0 0,'2'-3'0'0'0,"-2"-3"0"0"0,4 4 0 0 0,-4 1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22.016"/>
    </inkml:context>
    <inkml:brush xml:id="br0">
      <inkml:brushProperty name="width" value="0.1" units="cm"/>
      <inkml:brushProperty name="height" value="0.1" units="cm"/>
      <inkml:brushProperty name="color" value="#E71224"/>
    </inkml:brush>
  </inkml:definitions>
  <inkml:trace contextRef="#ctx0" brushRef="#br0">1 26 455 0 0,'6'-9'0'0'0,"-3"1"0"0"0,3 3 0 0 0,-2 1 0 0 0,-1 4 88 0 0,-1 2-24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28.743"/>
    </inkml:context>
    <inkml:brush xml:id="br0">
      <inkml:brushProperty name="width" value="0.1" units="cm"/>
      <inkml:brushProperty name="height" value="0.1" units="cm"/>
      <inkml:brushProperty name="color" value="#E71224"/>
    </inkml:brush>
  </inkml:definitions>
  <inkml:trace contextRef="#ctx0" brushRef="#br0">0 14 367 0 0,'2'-6'0'0'0,"-2"3"0"0"0,2 1 0 0 0,-2 0 0 0 0,2 2 0 0 0,-2 2 0 0 0,2 0 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33.808"/>
    </inkml:context>
    <inkml:brush xml:id="br0">
      <inkml:brushProperty name="width" value="0.1" units="cm"/>
      <inkml:brushProperty name="height" value="0.1" units="cm"/>
      <inkml:brushProperty name="color" value="#E71224"/>
    </inkml:brush>
  </inkml:definitions>
  <inkml:trace contextRef="#ctx0" brushRef="#br0">1 69 2759 0 0,'4'-13'248'0'0,"-1"3"-248"0"0,3 7 0 0 0,-2 3 0 0 0,-1 0 104 0 0,3-2-24 0 0,3-4-8 0 0,8-1 0 0 0,7-2-72 0 0,6-3 0 0 0,3 5-80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36.195"/>
    </inkml:context>
    <inkml:brush xml:id="br0">
      <inkml:brushProperty name="width" value="0.1" units="cm"/>
      <inkml:brushProperty name="height" value="0.1" units="cm"/>
      <inkml:brushProperty name="color" value="#E71224"/>
    </inkml:brush>
  </inkml:definitions>
  <inkml:trace contextRef="#ctx0" brushRef="#br0">0 53 1839 0 0,'13'-11'160'0'0,"-5"1"-160"0"0,1 3 0 0 0,-2 3 0 0 0,1 1 328 0 0,-4 3 32 0 0,-1 0 8 0 0,5-2 0 0 0,5-2-280 0 0,5 0-88 0 0,1 1 0 0 0,3 1 0 0 0,0 0 0 0 0,-1 2 0 0 0,-3 0 0 0 0,-1 0-960 0 0,-2 4-160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49.296"/>
    </inkml:context>
    <inkml:brush xml:id="br0">
      <inkml:brushProperty name="width" value="0.1" units="cm"/>
      <inkml:brushProperty name="height" value="0.1" units="cm"/>
      <inkml:brushProperty name="color" value="#E71224"/>
    </inkml:brush>
  </inkml:definitions>
  <inkml:trace contextRef="#ctx0" brushRef="#br0">219 351 2303 0 0,'-2'-7'200'0'0,"0"0"-1"0"0,1 0 0 0 0,0-1 1 0 0,0 1-1 0 0,0 0 0 0 0,1-1 1 0 0,0 1-1 0 0,0-1 0 0 0,3-8 1 0 0,0-4 57 0 0,-1 3-40 0 0,2-26 0 0 0,-4 39-145 0 0,0 1 0 0 0,0-1-1 0 0,-1 0 1 0 0,1 1 0 0 0,-1-1-1 0 0,0 0 1 0 0,0 1 0 0 0,0-1-1 0 0,0 1 1 0 0,-1-1-1 0 0,1 1 1 0 0,-1 0 0 0 0,-2-4-1 0 0,4 6-14 0 0,-1 1-1 0 0,0-1 1 0 0,1 1-1 0 0,-1-1 0 0 0,1 1 1 0 0,-1-1-1 0 0,0 1 1 0 0,1-1-1 0 0,-1 1 1 0 0,0-1-1 0 0,0 1 0 0 0,1 0 1 0 0,-1-1-1 0 0,0 1 1 0 0,0 0-1 0 0,0 0 0 0 0,1 0 1 0 0,-1 0-1 0 0,0 0 1 0 0,0 0-1 0 0,0 0 1 0 0,0 0-1 0 0,0 0 0 0 0,-2 0 40 0 0,1 1 0 0 0,0 0 0 0 0,0-1 0 0 0,0 1 0 0 0,0 0 0 0 0,0 0 0 0 0,0 0 0 0 0,-3 3 0 0 0,-1 1 169 0 0,-1 0 1 0 0,1 1 0 0 0,-9 10-1 0 0,13-12-188 0 0,-1 0-1 0 0,1-1 0 0 0,0 1 1 0 0,1 0-1 0 0,-1 0 0 0 0,1 0 0 0 0,-1 0 1 0 0,1 1-1 0 0,0-1 0 0 0,1 0 1 0 0,-1 0-1 0 0,1 6 0 0 0,0 9 114 0 0,3 28 0 0 0,-1-28-138 0 0,12 87 240 0 0,-12-93-216 0 0,2-1 0 0 0,0 1 0 0 0,0-1 0 0 0,1 0 0 0 0,0 0 0 0 0,9 13 0 0 0,-12-21-12 0 0,1-1 1 0 0,-1 1-1 0 0,1-1 0 0 0,0 0 0 0 0,0 0 0 0 0,0 0 0 0 0,0 0 0 0 0,1-1 1 0 0,-1 1-1 0 0,1-1 0 0 0,0 0 0 0 0,-1 0 0 0 0,1 0 0 0 0,0-1 0 0 0,0 1 0 0 0,0-1 1 0 0,0 0-1 0 0,1 0 0 0 0,-1 0 0 0 0,0 0 0 0 0,0-1 0 0 0,1 0 0 0 0,-1 0 1 0 0,0 0-1 0 0,0 0 0 0 0,1-1 0 0 0,-1 0 0 0 0,0 0 0 0 0,0 0 0 0 0,0 0 0 0 0,0-1 1 0 0,0 1-1 0 0,0-1 0 0 0,0 0 0 0 0,-1 0 0 0 0,1 0 0 0 0,-1-1 0 0 0,1 1 1 0 0,5-7-1 0 0,-3 3-9 0 0,1-1 0 0 0,-1 0 0 0 0,-1 0 0 0 0,1-1 0 0 0,-1 0 0 0 0,0 0 0 0 0,-1 0 0 0 0,0 0 0 0 0,0-1 0 0 0,3-10 0 0 0,-6 11-44 0 0,1 0 0 0 0,-1 1 0 0 0,-1-1 1 0 0,1 0-1 0 0,-1 0 0 0 0,-1 1 0 0 0,1-1 0 0 0,-1 0 1 0 0,-1 1-1 0 0,1-1 0 0 0,-1 1 0 0 0,-6-13 0 0 0,-9-19 31 0 0,-1 2-1 0 0,-32-46 0 0 0,48 78-32 0 0,-1 1 0 0 0,1 0 0 0 0,-1 1 0 0 0,0-1 0 0 0,-1 0 0 0 0,1 1 0 0 0,0 0 0 0 0,-1 0 0 0 0,0 0 0 0 0,0 0 0 0 0,0 0 0 0 0,0 1 0 0 0,0 0 0 0 0,-1 0 0 0 0,1 0 0 0 0,-1 0 0 0 0,1 1 0 0 0,-1 0 0 0 0,0 0 0 0 0,1 0 0 0 0,-1 0 0 0 0,0 1 0 0 0,0 0 0 0 0,1 0 0 0 0,-1 0 0 0 0,0 0 0 0 0,0 1 0 0 0,1 0 0 0 0,-1 0 0 0 0,0 0 0 0 0,-7 3 0 0 0,2 0 3 0 0,1 0 0 0 0,-1 0 1 0 0,1 1-1 0 0,0 0 0 0 0,0 1 0 0 0,0 0 0 0 0,1 0 0 0 0,0 1 0 0 0,0 0 0 0 0,0 1 0 0 0,-10 13 0 0 0,13-14-12 0 0,1 0 0 0 0,0 0 0 0 0,0 0 0 0 0,0 0 0 0 0,1 0 0 0 0,0 1 0 0 0,1 0 0 0 0,0-1 0 0 0,0 1 0 0 0,1 0 0 0 0,0 0 0 0 0,0 0-1 0 0,0 0 1 0 0,1 0 0 0 0,1 0 0 0 0,0 9 0 0 0,1-7 1 0 0,1 0 0 0 0,0 1 0 0 0,0-2 0 0 0,1 1 0 0 0,0 0 0 0 0,1-1 0 0 0,0 0 0 0 0,11 16 0 0 0,-5-10 25 0 0,1-1 0 0 0,0 0-1 0 0,1-1 1 0 0,17 13 0 0 0,-24-21-4 0 0,1 1 0 0 0,0-2 1 0 0,0 1-1 0 0,0-1 0 0 0,1 0 1 0 0,12 5-1 0 0,-18-9-7 0 0,0 1 0 0 0,0 0 1 0 0,0-1-1 0 0,1 1 0 0 0,-1-1 1 0 0,0 0-1 0 0,0 0 0 0 0,1 0 0 0 0,-1 0 1 0 0,0 0-1 0 0,0-1 0 0 0,1 1 0 0 0,-1 0 1 0 0,0-1-1 0 0,0 0 0 0 0,0 0 1 0 0,1 1-1 0 0,-1-1 0 0 0,0 0 0 0 0,0-1 1 0 0,-1 1-1 0 0,1 0 0 0 0,0-1 1 0 0,0 1-1 0 0,0-1 0 0 0,-1 1 0 0 0,1-1 1 0 0,-1 0-1 0 0,2-1 0 0 0,6-11 56 0 0,0 1 0 0 0,-1-2 1 0 0,-1 1-1 0 0,0-1 0 0 0,-1 0 0 0 0,-1 0 0 0 0,0 0 0 0 0,-1-1 0 0 0,0 0 0 0 0,-1 0 0 0 0,-1 0 1 0 0,-1 0-1 0 0,0 0 0 0 0,-4-30 0 0 0,2 30 146 0 0,-1 1 0 0 0,-1-1 0 0 0,-1 0-1 0 0,0 1 1 0 0,-1 0 0 0 0,-8-17 0 0 0,10 24-276 0 0,-2 0 0 0 0,1 0-1 0 0,-1 1 1 0 0,0 0 0 0 0,-1 0 0 0 0,0 0-1 0 0,0 0 1 0 0,0 1 0 0 0,-1 0 0 0 0,0 1-1 0 0,0 0 1 0 0,-12-7 0 0 0,18 11 48 0 0,0 1 0 0 0,0-1 0 0 0,-1 1 0 0 0,1-1 0 0 0,0 1 0 0 0,-1-1 0 0 0,1 1 0 0 0,0 0 0 0 0,0 0 0 0 0,-1 0 0 0 0,1 0 0 0 0,0 0 0 0 0,-1 0 0 0 0,1 0 0 0 0,0 0 0 0 0,-1 0 0 0 0,1 1 0 0 0,0-1 0 0 0,0 0 0 0 0,-1 1-1 0 0,-1 0 1 0 0,0 1-8 0 0,1 0-1 0 0,-1 0 0 0 0,1 0 0 0 0,0 0 1 0 0,-1 0-1 0 0,1 0 0 0 0,0 1 0 0 0,0-1 0 0 0,-1 3 1 0 0,-2 3-12 0 0,0 0 1 0 0,1 1-1 0 0,0-1 1 0 0,1 1 0 0 0,-4 13-1 0 0,6-16 29 0 0,0 0-1 0 0,1 0 1 0 0,-1 1 0 0 0,1-1-1 0 0,0 0 1 0 0,1 1-1 0 0,0-1 1 0 0,0 0 0 0 0,0 0-1 0 0,1 0 1 0 0,-1 0-1 0 0,1 0 1 0 0,1 0 0 0 0,4 9-1 0 0,2 0-4 0 0,1 0 0 0 0,0 0 0 0 0,1-2-1 0 0,13 14 1 0 0,-19-22 11 0 0,-1 0 0 0 0,1-1 0 0 0,0 0 0 0 0,0 0 0 0 0,0 0 0 0 0,0 0 0 0 0,1-1 0 0 0,0 0 0 0 0,-1 0 0 0 0,1-1-1 0 0,0 1 1 0 0,1-1 0 0 0,-1-1 0 0 0,0 1 0 0 0,1-1 0 0 0,-1 0 0 0 0,0 0 0 0 0,1-1 0 0 0,-1 0 0 0 0,1 0 0 0 0,-1-1 0 0 0,1 1 0 0 0,-1-2 0 0 0,0 1-1 0 0,1 0 1 0 0,-1-1 0 0 0,0 0 0 0 0,0-1 0 0 0,0 1 0 0 0,0-1 0 0 0,-1-1 0 0 0,1 1 0 0 0,-1-1 0 0 0,0 0 0 0 0,0 0 0 0 0,6-6 0 0 0,-2 1 19 0 0,-2 0 1 0 0,1 0 0 0 0,-1-1 0 0 0,-1 0 0 0 0,1 0 0 0 0,-2-1-1 0 0,0 1 1 0 0,0-1 0 0 0,4-13 0 0 0,-7 15-7 0 0,1 0-1 0 0,-2 0 1 0 0,1 0-1 0 0,-1 0 1 0 0,0 0 0 0 0,-1-1-1 0 0,0 1 1 0 0,-1 0 0 0 0,0 0-1 0 0,0 0 1 0 0,-1 0 0 0 0,-4-14-1 0 0,5 20-15 0 0,0 1-1 0 0,-1-1 1 0 0,1 0 0 0 0,-1 0-1 0 0,1 0 1 0 0,-1 1-1 0 0,0-1 1 0 0,0 1 0 0 0,0-1-1 0 0,0 1 1 0 0,-1 0-1 0 0,1 0 1 0 0,-1 0-1 0 0,1 0 1 0 0,-1 1 0 0 0,-5-4-1 0 0,3 3 2 0 0,0 1 1 0 0,0-1-1 0 0,-1 1 0 0 0,1 0 0 0 0,0 0 0 0 0,-1 0 1 0 0,1 1-1 0 0,-1 0 0 0 0,-6 0 0 0 0,1 1 2 0 0,-1 1-1 0 0,1 0 1 0 0,-1 1-1 0 0,1 0 1 0 0,0 1 0 0 0,0 0-1 0 0,0 0 1 0 0,-17 11-1 0 0,12-4-3 0 0,1 1 0 0 0,0 0 0 0 0,1 1 0 0 0,0 0 0 0 0,1 1 0 0 0,1 1 0 0 0,0 0 0 0 0,1 0 0 0 0,1 1 0 0 0,0 1 0 0 0,1 0 0 0 0,-10 26 0 0 0,17-35 0 0 0,-1 0 0 0 0,2 0 0 0 0,-1 1 0 0 0,1-1 0 0 0,0 0 0 0 0,1 1 0 0 0,0-1 0 0 0,0 1 0 0 0,1-1 0 0 0,3 16 0 0 0,-3-18 0 0 0,1-1 0 0 0,-1 0 0 0 0,2 1 0 0 0,-1-1 0 0 0,1 0 0 0 0,-1 0 0 0 0,1 0 0 0 0,1 0 0 0 0,-1-1 0 0 0,1 1 0 0 0,0-1 0 0 0,0 0 0 0 0,0 0 0 0 0,0-1 0 0 0,1 1 0 0 0,8 5 0 0 0,-6-5 0 0 0,0 0 0 0 0,1-1 0 0 0,-1 0 0 0 0,1 0 0 0 0,-1 0 0 0 0,1-1 0 0 0,8 1 0 0 0,-10-2 0 0 0,-1-1 0 0 0,1 0 0 0 0,-1 0 0 0 0,1 0 0 0 0,-1-1 0 0 0,0 0 0 0 0,1 0 0 0 0,-1-1 0 0 0,0 1 0 0 0,0-1 0 0 0,8-3 0 0 0,0-2 29 0 0,0 0 0 0 0,0 0-1 0 0,-1-1 1 0 0,1-1 0 0 0,-2 0 0 0 0,1-1-1 0 0,-2 0 1 0 0,1-1 0 0 0,-1 0-1 0 0,-1 0 1 0 0,0-1 0 0 0,9-15 0 0 0,-2-1 8 0 0,-1 0 1 0 0,17-50 0 0 0,-26 62-24 0 0,-1 0 0 0 0,-1 0 0 0 0,0-1 0 0 0,-2 0-1 0 0,0 0 1 0 0,0-27 0 0 0,-2 39-12 0 0,-1 1 0 0 0,1-1-1 0 0,-1 1 1 0 0,0 0 0 0 0,0 0-1 0 0,-1-1 1 0 0,1 1 0 0 0,-1 0-1 0 0,0 0 1 0 0,0 0 0 0 0,-1 1-1 0 0,1-1 1 0 0,-1 0 0 0 0,1 1-1 0 0,-1 0 1 0 0,0-1 0 0 0,0 1 0 0 0,-4-2-1 0 0,5 3 0 0 0,-1 1 0 0 0,1-1 0 0 0,0 1 0 0 0,-1 0 0 0 0,1 0 0 0 0,-1 0 0 0 0,1 0 0 0 0,-1 0 1 0 0,0 1-1 0 0,1-1 0 0 0,-1 1 0 0 0,0 0 0 0 0,1-1 0 0 0,-1 1 0 0 0,0 0 0 0 0,1 1 0 0 0,-1-1 0 0 0,0 0 0 0 0,1 1 0 0 0,-1 0 0 0 0,0 0 0 0 0,1-1 0 0 0,-1 1 0 0 0,1 1 0 0 0,0-1 0 0 0,-1 0 0 0 0,1 1 0 0 0,0-1 0 0 0,0 1 0 0 0,-3 1 0 0 0,-7 8-7 0 0,1 0-1 0 0,-1 1 1 0 0,2 1 0 0 0,0-1-1 0 0,0 1 1 0 0,1 1-1 0 0,1 0 1 0 0,0 0 0 0 0,-10 28-1 0 0,14-32 3 0 0,0 0 1 0 0,1 0-1 0 0,1 1 0 0 0,0-1 0 0 0,0 1 1 0 0,1-1-1 0 0,0 1 0 0 0,1 0 0 0 0,0-1 1 0 0,1 1-1 0 0,0-1 0 0 0,1 1 0 0 0,0-1 1 0 0,0 1-1 0 0,1-1 0 0 0,4 10 0 0 0,-3-14 4 0 0,0-1 0 0 0,-1 0 0 0 0,2 0 0 0 0,-1 0 0 0 0,0 0 0 0 0,1 0 0 0 0,0-1 0 0 0,0 0 0 0 0,1 0 0 0 0,-1 0 0 0 0,1-1 0 0 0,-1 0 0 0 0,1 0 0 0 0,0 0 0 0 0,0-1 0 0 0,1 0 0 0 0,-1 0 0 0 0,13 2 0 0 0,-16-4 4 0 0,1 0-1 0 0,-1 0 0 0 0,0 0 1 0 0,1-1-1 0 0,-1 1 0 0 0,0-1 1 0 0,0 0-1 0 0,1 0 0 0 0,-1 0 1 0 0,0 0-1 0 0,0-1 1 0 0,0 1-1 0 0,0-1 0 0 0,-1 0 1 0 0,1 0-1 0 0,4-4 0 0 0,1 0 15 0 0,-2 0-1 0 0,1-1 0 0 0,-1 1 1 0 0,10-15-1 0 0,-10 11 3 0 0,-1 0-1 0 0,0 0 0 0 0,0 0 1 0 0,-1-1-1 0 0,0 0 1 0 0,-1 0-1 0 0,0 0 0 0 0,-1 0 1 0 0,0 0-1 0 0,0-21 0 0 0,-2 25-14 0 0,0 0 0 0 0,0-1 0 0 0,-1 1 0 0 0,0 0 0 0 0,0 0 0 0 0,-1 0 0 0 0,0 0 0 0 0,0 0 0 0 0,0 1 0 0 0,-1-1 0 0 0,0 1-1 0 0,-1-1 1 0 0,1 1 0 0 0,-1 0 0 0 0,0 0 0 0 0,-1 1 0 0 0,1-1 0 0 0,-7-5 0 0 0,-2 0 5 0 0,-1 1 0 0 0,-1 0 1 0 0,1 1-1 0 0,-1 0 0 0 0,-1 2 1 0 0,-26-11-1 0 0,35 16-4 0 0,0-1 0 0 0,-1 1 0 0 0,1 1 0 0 0,-1-1 0 0 0,0 1 0 0 0,1 1 0 0 0,-1-1 1 0 0,0 1-1 0 0,0 1 0 0 0,1-1 0 0 0,-1 1 0 0 0,1 1 0 0 0,-1-1 0 0 0,1 1 0 0 0,-1 1 0 0 0,1-1 0 0 0,-9 6 0 0 0,13-7-25 0 0,1 1 0 0 0,0 0 0 0 0,0 0-1 0 0,0 0 1 0 0,0 0 0 0 0,0 0 0 0 0,1 0 0 0 0,-1 1 0 0 0,1-1-1 0 0,-1 1 1 0 0,1-1 0 0 0,0 1 0 0 0,0-1 0 0 0,0 1-1 0 0,0 0 1 0 0,0-1 0 0 0,1 1 0 0 0,-1 0 0 0 0,1 4 0 0 0,-1 5-495 0 0,1 0 0 0 0,0-1 0 0 0,3 16 1 0 0,2 5-705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53.052"/>
    </inkml:context>
    <inkml:brush xml:id="br0">
      <inkml:brushProperty name="width" value="0.1" units="cm"/>
      <inkml:brushProperty name="height" value="0.1" units="cm"/>
      <inkml:brushProperty name="color" value="#E71224"/>
    </inkml:brush>
  </inkml:definitions>
  <inkml:trace contextRef="#ctx0" brushRef="#br0">0 39 455 0 0,'14'-19'3256'0'0,"-13"17"-3079"0"0,0 1 1 0 0,0-1-1 0 0,1 0 0 0 0,-1 0 0 0 0,0 1 0 0 0,1-1 1 0 0,-1 1-1 0 0,1-1 0 0 0,2-1 0 0 0,-3 3-131 0 0,0-1-1 0 0,0 1 0 0 0,0 0 0 0 0,0 0 1 0 0,0 0-1 0 0,1 0 0 0 0,-1 0 1 0 0,0 0-1 0 0,0 0 0 0 0,0 0 0 0 0,0 0 1 0 0,0 0-1 0 0,0 1 0 0 0,0-1 1 0 0,0 0-1 0 0,0 1 0 0 0,0-1 0 0 0,0 1 1 0 0,0-1-1 0 0,0 1 0 0 0,0 0 1 0 0,-1-1-1 0 0,1 1 0 0 0,1 1 0 0 0,8 4 364 0 0,0 0 0 0 0,0-1 1 0 0,0 0-1 0 0,1 0 0 0 0,0-1 0 0 0,19 4 0 0 0,21 9 713 0 0,-27-8-865 0 0,-11-2-155 0 0,1-2-1 0 0,-1 0 1 0 0,1 0 0 0 0,1-1-1 0 0,-1-1 1 0 0,0-1 0 0 0,23 2-1 0 0,-11-5 124 0 0,29-5 0 0 0,-12 1 125 0 0,4 3-151 0 0,-32 3-137 0 0,-1-2 0 0 0,17-2-1 0 0,-18 2 34 0 0,-1 0-1 0 0,1 1 0 0 0,-1 0 0 0 0,21 3 0 0 0,-23-2-58 0 0,26 4 66 0 0,-27-3-88 0 0,1 0 1 0 0,0-1-1 0 0,0 0 0 0 0,0-1 1 0 0,0 0-1 0 0,0-1 0 0 0,0 1 1 0 0,0-2-1 0 0,15-3 0 0 0,-20 3 13 0 0,-1 1 0 0 0,1 0-1 0 0,0 0 1 0 0,-1 0-1 0 0,1 1 1 0 0,0-1 0 0 0,0 1-1 0 0,9 1 1 0 0,37 11 119 0 0,-40-9-117 0 0,1 0 0 0 0,-1-1 0 0 0,23 2 0 0 0,-26-4 18 0 0,0-1-1 0 0,0 0 1 0 0,0 0 0 0 0,10-3 0 0 0,32-8 252 0 0,-32-1-182 0 0,-25 21-1213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6:58.343"/>
    </inkml:context>
    <inkml:brush xml:id="br0">
      <inkml:brushProperty name="width" value="0.1" units="cm"/>
      <inkml:brushProperty name="height" value="0.1" units="cm"/>
      <inkml:brushProperty name="color" value="#E71224"/>
    </inkml:brush>
  </inkml:definitions>
  <inkml:trace contextRef="#ctx0" brushRef="#br0">325 110 1375 0 0,'1'0'152'0'0,"0"-1"0"0"0,0 0 0 0 0,0 1 0 0 0,0-1 0 0 0,-1 0 0 0 0,1 0-1 0 0,0 0 1 0 0,0 1 0 0 0,0-1 0 0 0,-1 0 0 0 0,1 0 0 0 0,-1 0 0 0 0,1 0-1 0 0,0-2 1 0 0,8-9 338 0 0,3 0 267 0 0,-12 11-660 0 0,1 0 0 0 0,-1 1-1 0 0,1-1 1 0 0,0 0 0 0 0,0 0 0 0 0,-1 0-1 0 0,1 1 1 0 0,0-1 0 0 0,0 0 0 0 0,0 1-1 0 0,0-1 1 0 0,0 1 0 0 0,0-1 0 0 0,0 1-1 0 0,0 0 1 0 0,0-1 0 0 0,0 1 0 0 0,0 0-1 0 0,0-1 1 0 0,0 1 0 0 0,0 0 0 0 0,0 0-1 0 0,1 0 1 0 0,23-1 720 0 0,0-2-1 0 0,45-11 0 0 0,-21 4 40 0 0,-6 5-335 0 0,0 1-1 0 0,59 4 1 0 0,-57 0-267 0 0,-35 0-242 0 0,148 5 696 0 0,-146-4-680 0 0,0 0-1 0 0,1-2 1 0 0,-1 1-1 0 0,0-1 0 0 0,0-1 1 0 0,24-7-1 0 0,3 0 149 0 0,-19 7 14 0 0,36-1-1 0 0,-47 2-51 0 0,-8 0-105 0 0,0 1 0 0 0,1 0 0 0 0,-1 0 0 0 0,0 0 0 0 0,0 0 0 0 0,1 0 0 0 0,-1 0 0 0 0,0 0 0 0 0,0 0-1 0 0,1 0 1 0 0,1 1 0 0 0,18 2-9 0 0,-19-4-22 0 0,0 1 1 0 0,0 0 0 0 0,0 0 0 0 0,-1 0-1 0 0,1 1 1 0 0,0-1 0 0 0,0 0-1 0 0,0 1 1 0 0,0-1 0 0 0,-1 1-1 0 0,1 0 1 0 0,0-1 0 0 0,-1 1 0 0 0,3 2-1 0 0,3-1-2 0 0,1 3 0 0 0,-6-3 0 0 0,0-1 0 0 0,1 1 0 0 0,-1-1 0 0 0,0 0 0 0 0,1 0 0 0 0,-1 0 0 0 0,1 0 0 0 0,0 0 0 0 0,-1 0 0 0 0,1-1 0 0 0,0 1 0 0 0,-1-1 0 0 0,1 0 0 0 0,3 0 0 0 0,11 2 0 0 0,60 24 64 0 0,-76-25-64 0 0,0-1 0 0 0,0 0 0 0 0,-1 0 0 0 0,1 1 0 0 0,0-1 0 0 0,0 0 0 0 0,-1 1 0 0 0,1-1 0 0 0,0 1 0 0 0,-1-1 0 0 0,1 1 0 0 0,-1-1 0 0 0,1 1 0 0 0,0 0 0 0 0,-1-1 0 0 0,1 1 0 0 0,-1 0 0 0 0,0-1 0 0 0,1 1 0 0 0,-1 0 0 0 0,0-1 0 0 0,1 1 0 0 0,-1 0 0 0 0,0 0 0 0 0,0-1 0 0 0,1 1 0 0 0,-1 0 0 0 0,0 0 0 0 0,0 0 0 0 0,0-1 0 0 0,0 2 0 0 0,0-1 0 0 0,0 1 0 0 0,0-1 0 0 0,0 0 0 0 0,1 0 0 0 0,-1 0 0 0 0,0 0 0 0 0,1 0 0 0 0,-1 0 0 0 0,1 1 0 0 0,-1-1 0 0 0,1 0 0 0 0,-1 0 0 0 0,1 0 0 0 0,0-1 0 0 0,-1 1 0 0 0,1 0 0 0 0,0 0 0 0 0,1 1 0 0 0,12 9 118 0 0,-34-11-108 0 0,-42-22 43 0 0,-66-19-39 0 0,112 37-15 0 0,0 2 1 0 0,0-1 0 0 0,0 2-1 0 0,0 0 1 0 0,-1 1 0 0 0,-21 2-1 0 0,-61 16-47 0 0,-13 1 24 0 0,28-8 24 0 0,12-2 0 0 0,-74 0 0 0 0,-107-6-53 0 0,198-1 49 0 0,-1 2 1 0 0,-96 21-1 0 0,137-22 4 0 0,-1-1 0 0 0,-16 1 0 0 0,32-3 0 0 0,0 0 0 0 0,0 0 0 0 0,0 1 0 0 0,0-1 0 0 0,-1 0 0 0 0,1 0 0 0 0,0 1 0 0 0,0-1 0 0 0,0 0 0 0 0,0 0 0 0 0,0 0 0 0 0,0 1 0 0 0,0-1 0 0 0,0 0 0 0 0,0 0 0 0 0,0 1 0 0 0,0-1 0 0 0,0 0 0 0 0,0 1 0 0 0,0-1 0 0 0,0 0 0 0 0,0 0 0 0 0,0 1 0 0 0,0-1 0 0 0,0 0 0 0 0,0 0 0 0 0,0 0 0 0 0,0 1 0 0 0,0-1 0 0 0,0 0 0 0 0,1 0 0 0 0,-1 1 0 0 0,0-1 0 0 0,0 0 0 0 0,0 0 0 0 0,0 0 0 0 0,1 1 0 0 0,-1-1 0 0 0,0 0 0 0 0,0 0 0 0 0,0 0 0 0 0,1 0 0 0 0,-1 0 0 0 0,0 0 0 0 0,0 1 0 0 0,1-1 0 0 0,-1 0 0 0 0,0 0 0 0 0,0 0 0 0 0,1 0 0 0 0,-1 0 0 0 0,0 0 0 0 0,0 0 0 0 0,1 0 0 0 0,-1 0 0 0 0,0 0 0 0 0,0 0 0 0 0,1 0 0 0 0,-1 0 0 0 0,0 0 0 0 0,0 0 0 0 0,1 0 0 0 0,-1-1 0 0 0,0 1 0 0 0,0 0 0 0 0,1 0 0 0 0,4-2-32 0 0,-1 0 0 0 0,1 0 0 0 0,0 0 0 0 0,0 1 0 0 0,0-1 0 0 0,0 1 0 0 0,7 0 0 0 0,4 2-996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1:41.846"/>
    </inkml:context>
    <inkml:brush xml:id="br0">
      <inkml:brushProperty name="width" value="0.1" units="cm"/>
      <inkml:brushProperty name="height" value="0.1" units="cm"/>
      <inkml:brushProperty name="color" value="#E71224"/>
    </inkml:brush>
  </inkml:definitions>
  <inkml:trace contextRef="#ctx0" brushRef="#br0">1447 57 3079 0 0,'1'-2'19'0'0,"-1"1"0"0"0,1 0 0 0 0,-1 0 0 0 0,0-1 0 0 0,1 1 0 0 0,-1 0 0 0 0,0-1 0 0 0,0 1 0 0 0,0 0 0 0 0,0-1 0 0 0,0 1 0 0 0,0 0 0 0 0,0-1 0 0 0,-1 1 0 0 0,1 0 0 0 0,0-1 0 0 0,-1 1 0 0 0,1 0 0 0 0,-1 0 0 0 0,1-1 0 0 0,-1 1 0 0 0,0 0 0 0 0,1 0 0 0 0,-1 0 0 0 0,0 0 0 0 0,0 0 0 0 0,0 0 0 0 0,0 0 0 0 0,0 0 0 0 0,0 0 0 0 0,0 0 0 0 0,0 1 0 0 0,0-1 0 0 0,0 0 0 0 0,-1 1 0 0 0,1-1-1 0 0,0 1 1 0 0,-2-1 0 0 0,-5-2 517 0 0,0 0 0 0 0,0 1 0 0 0,0 0-1 0 0,0 1 1 0 0,-1-1 0 0 0,1 2-1 0 0,-15-1 1 0 0,-61 10 851 0 0,12-1-760 0 0,-160-15 1664 0 0,80-2-1304 0 0,-271 16-158 0 0,320 2-1091 0 0,-122 25 0 0 0,170-23-65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12.530"/>
    </inkml:context>
    <inkml:brush xml:id="br0">
      <inkml:brushProperty name="width" value="0.1" units="cm"/>
      <inkml:brushProperty name="height" value="0.1" units="cm"/>
      <inkml:brushProperty name="color" value="#E71224"/>
    </inkml:brush>
  </inkml:definitions>
  <inkml:trace contextRef="#ctx0" brushRef="#br0">29 5 455 0 0,'0'0'175'0'0,"-22"7"-30"0"0,16-12 85 0 0,11 1 276 0 0,-4 4-438 0 0,1-1 1 0 0,0 1 0 0 0,-1-1-1 0 0,1 1 1 0 0,0 0 0 0 0,-1 0-1 0 0,1 0 1 0 0,0 0 0 0 0,-1 0-1 0 0,4 1 1 0 0,1 0-56 0 0,-4-1-13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7:12.837"/>
    </inkml:context>
    <inkml:brush xml:id="br0">
      <inkml:brushProperty name="width" value="0.1" units="cm"/>
      <inkml:brushProperty name="height" value="0.1" units="cm"/>
      <inkml:brushProperty name="color" value="#E71224"/>
    </inkml:brush>
  </inkml:definitions>
  <inkml:trace contextRef="#ctx0" brushRef="#br0">134 164 2183 0 0,'-5'4'104'0'0,"1"-1"0"0"0,-1 1 0 0 0,0-1 0 0 0,0 0 0 0 0,0 0 0 0 0,-1-1 0 0 0,1 0 0 0 0,-1 0 0 0 0,-6 2 0 0 0,7-3 152 0 0,0 0-1 0 0,0-1 1 0 0,-1 1-1 0 0,1-1 0 0 0,-10 0 1 0 0,14-1-187 0 0,-1 1 0 0 0,0 0-1 0 0,0-1 1 0 0,1 1 0 0 0,-1-1 0 0 0,0 0 0 0 0,1 1 0 0 0,-1-1 0 0 0,1 0 0 0 0,-1 0 0 0 0,1 0-1 0 0,-1 0 1 0 0,1 0 0 0 0,-1-1 0 0 0,1 1 0 0 0,0 0 0 0 0,0-1 0 0 0,0 1 0 0 0,0-1 0 0 0,0 1 0 0 0,-1-3-1 0 0,1 2 2 0 0,1 0 0 0 0,-1 0 0 0 0,1 0 0 0 0,-1 0-1 0 0,1 0 1 0 0,0 0 0 0 0,0 0 0 0 0,0-1-1 0 0,0 1 1 0 0,0 0 0 0 0,1 0 0 0 0,-1 0 0 0 0,1 0-1 0 0,-1 0 1 0 0,2-2 0 0 0,2-16 461 0 0,-4 20-459 0 0,1 0-36 0 0,0 0 0 0 0,0 0-1 0 0,0 1 1 0 0,0-1 0 0 0,0 1 0 0 0,0-1-1 0 0,0 1 1 0 0,0-1 0 0 0,0 1-1 0 0,0-1 1 0 0,0 1 0 0 0,0 0-1 0 0,1 1 1 0 0,-1-1 25 0 0,0 0-1 0 0,0 0 1 0 0,0 0-1 0 0,0 0 1 0 0,0-1-1 0 0,1 1 1 0 0,-1 0-1 0 0,0-1 1 0 0,0 1 0 0 0,1-1-1 0 0,-1 1 1 0 0,0-1-1 0 0,0 1 1 0 0,3-1-1 0 0,-3 1-9 0 0,0-1-1 0 0,0 0 0 0 0,0 1 1 0 0,1-1-1 0 0,-1 1 0 0 0,0 0 0 0 0,0-1 1 0 0,0 1-1 0 0,0 0 0 0 0,0 0 1 0 0,0 0-1 0 0,-1 0 0 0 0,3 1 0 0 0,11 9 222 0 0,48 21 384 0 0,-45-26-540 0 0,0-1-1 0 0,1-1 1 0 0,-1-1-1 0 0,26 2 1 0 0,-6-3 163 0 0,39-4 0 0 0,-3-2 138 0 0,-16 2-73 0 0,102-17-1 0 0,56-16 249 0 0,60-28-274 0 0,-161 48-105 0 0,-41 7-112 0 0,48-1 95 0 0,-84 8-91 0 0,0-2 0 0 0,1-1 0 0 0,37-10 0 0 0,-68 11-62 0 0,-1 1 0 0 0,0-1 0 0 0,10-6 0 0 0,-12 7-24 0 0,0-1 0 0 0,0 1 0 0 0,0 0 0 0 0,0 0 1 0 0,1 1-1 0 0,-1-1 0 0 0,1 1 0 0 0,-1 0 0 0 0,9-1 0 0 0,-12 2-28 0 0,0 0 0 0 0,0 1 0 0 0,0-1 0 0 0,0 0 0 0 0,0 1 0 0 0,0-1-1 0 0,0 1 1 0 0,0-1 0 0 0,-1 1 0 0 0,1 0 0 0 0,0-1 0 0 0,0 1 0 0 0,0 0 0 0 0,-1 0 0 0 0,1-1 0 0 0,0 1 0 0 0,-1 0 0 0 0,1 0 0 0 0,0 1 0 0 0,12 23-673 0 0,-10-19 110 0 0,5 10-617 0 0,1 2-54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7:14.459"/>
    </inkml:context>
    <inkml:brush xml:id="br0">
      <inkml:brushProperty name="width" value="0.1" units="cm"/>
      <inkml:brushProperty name="height" value="0.1" units="cm"/>
      <inkml:brushProperty name="color" value="#E71224"/>
    </inkml:brush>
  </inkml:definitions>
  <inkml:trace contextRef="#ctx0" brushRef="#br0">40 28 2303 0 0,'-35'-17'3866'0'0,"34"17"-3852"0"0,1 0 1 0 0,0 1 0 0 0,0-1 0 0 0,0 0-1 0 0,0-1 1 0 0,0 1 0 0 0,-1 0-1 0 0,1 0 1 0 0,0 0 0 0 0,0 0 0 0 0,0 0-1 0 0,0 0 1 0 0,-1 0 0 0 0,1 0-1 0 0,0 0 1 0 0,0 0 0 0 0,0 0 0 0 0,0 0-1 0 0,0 0 1 0 0,0 0 0 0 0,-1-1-1 0 0,1 1 1 0 0,0 0 0 0 0,0 0 0 0 0,0 0-1 0 0,0 0 1 0 0,0 0 0 0 0,0 0-1 0 0,0-1 1 0 0,0 1 0 0 0,0 0 0 0 0,0 0-1 0 0,0 0 1 0 0,-1 0 0 0 0,1-1-1 0 0,0 1 1 0 0,0 0 0 0 0,0 0 0 0 0,0 0-1 0 0,7-4 664 0 0,13 1 188 0 0,13 5-173 0 0,0 1 0 0 0,59 14 0 0 0,-28-4-298 0 0,54 10 53 0 0,-35-5-168 0 0,111 8 0 0 0,165-19 536 0 0,-227 4-416 0 0,-56-5 352 0 0,-86-7-248 0 0,8 1-440 0 0,2 1-69 0 0,0 0-1 0 0,-1-1 0 0 0,1 1 1 0 0,0-1-1 0 0,0 1 1 0 0,0 0-1 0 0,0-1 0 0 0,0 1 1 0 0,0 0-1 0 0,0-1 0 0 0,0 1 1 0 0,0-1-1 0 0,0 1 1 0 0,0 0-1 0 0,1-1 0 0 0,-1 1 1 0 0,0-1-1 0 0,0 1 1 0 0,0-1-1 0 0,1 1 0 0 0,-1 0 1 0 0,0-1-1 0 0,1 1 0 0 0,0 0 1 0 0,11 16-1380 0 0,-11-16 928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7:15.765"/>
    </inkml:context>
    <inkml:brush xml:id="br0">
      <inkml:brushProperty name="width" value="0.1" units="cm"/>
      <inkml:brushProperty name="height" value="0.1" units="cm"/>
      <inkml:brushProperty name="color" value="#E71224"/>
    </inkml:brush>
  </inkml:definitions>
  <inkml:trace contextRef="#ctx0" brushRef="#br0">1 56 455 0 0,'7'1'695'0'0,"1"0"-1"0"0,0-1 0 0 0,0 0 0 0 0,0-1 0 0 0,0 0 0 0 0,0 0 1 0 0,8-3-1 0 0,-4 2-130 0 0,-1 0 1 0 0,19-1-1 0 0,113 10 1203 0 0,25 0-1309 0 0,59-25 516 0 0,3 1-112 0 0,-72 16-472 0 0,135-8 135 0 0,-265 6-414 0 0,-19 1-30 0 0,-1 1-1 0 0,0 0 1 0 0,1 1-1 0 0,8 0 0 0 0,35-4 494 0 0,-50 4-510 0 0,-1-1 2 0 0,-2 0-12 0 0,-1 1-33 0 0,2 1-27 0 0,0-1 0 0 0,0 0 0 0 0,0 0 0 0 0,0 0 0 0 0,0 0 0 0 0,0 0 0 0 0,0 1 0 0 0,0-1 0 0 0,0 0 0 0 0,0 0 0 0 0,-1 0 0 0 0,1 0 0 0 0,0 1 0 0 0,0-1 0 0 0,0 0 0 0 0,0 0 0 0 0,0 0 0 0 0,0 0 0 0 0,0 1 0 0 0,0-1 0 0 0,0 0 0 0 0,1 0 0 0 0,-1 0 0 0 0,0 0 0 0 0,0 0 0 0 0,0 1 0 0 0,0-1 0 0 0,0 0 0 0 0,0 0 0 0 0,0 0 0 0 0,0 0 0 0 0,0 0 0 0 0,0 1 0 0 0,0-1 0 0 0,1 0 0 0 0,-1 0 0 0 0,0 0 0 0 0,0 0 0 0 0,0 0 1 0 0,0 0-1 0 0,0 0 0 0 0,1 0 0 0 0,-1 0 0 0 0,0 1 0 0 0,0-1 0 0 0,0 0 0 0 0,1 0 0 0 0,5 6-735 0 0,0-3 20 0 0,1 0-29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7:17.797"/>
    </inkml:context>
    <inkml:brush xml:id="br0">
      <inkml:brushProperty name="width" value="0.1" units="cm"/>
      <inkml:brushProperty name="height" value="0.1" units="cm"/>
      <inkml:brushProperty name="color" value="#E71224"/>
    </inkml:brush>
  </inkml:definitions>
  <inkml:trace contextRef="#ctx0" brushRef="#br0">0 7 455 0 0,'23'-1'5031'0'0,"-18"1"-4818"0"0,29-3 840 0 0,-28 2-938 0 0,0 0 0 0 0,0 1 0 0 0,0 0 0 0 0,0 0-1 0 0,0 0 1 0 0,0 0 0 0 0,-1 1 0 0 0,1 0 0 0 0,8 3 0 0 0,7 2 124 0 0,1-1 0 0 0,0-1 0 0 0,26 2 0 0 0,-22-3-49 0 0,70 13 295 0 0,19 3-106 0 0,250 2 1050 0 0,-255-16-1034 0 0,40 0-37 0 0,-147-4-325 0 0,-1-1 0 0 0,1-1 1 0 0,-1 1-1 0 0,1 0 1 0 0,-1-1-1 0 0,1 1 0 0 0,-1-1 1 0 0,1 0-1 0 0,-1 1 1 0 0,1-1-1 0 0,-1-1 0 0 0,0 1 1 0 0,0 0-1 0 0,1 0 0 0 0,-1-1 1 0 0,0 1-1 0 0,0-1 1 0 0,0 0-1 0 0,-1 0 0 0 0,1 1 1 0 0,0-1-1 0 0,-1 0 1 0 0,1-1-1 0 0,1-2 0 0 0,7-5 483 0 0,-10 10-505 0 0,0 0 0 0 0,1 0-1 0 0,-1 0 1 0 0,0 0 0 0 0,0 0 0 0 0,0 0 0 0 0,0 0-1 0 0,1 0 1 0 0,-1 0 0 0 0,0 0 0 0 0,0 0 0 0 0,0 0-1 0 0,0 0 1 0 0,1 0 0 0 0,-1 0 0 0 0,0 0 0 0 0,0 0 0 0 0,0 0-1 0 0,0 1 1 0 0,1-1 0 0 0,-1 0 0 0 0,0 0 0 0 0,0 0-1 0 0,0 0 1 0 0,0 0 0 0 0,0 0 0 0 0,1 0 0 0 0,-1 1-1 0 0,0-1 1 0 0,0 0 0 0 0,0 0 0 0 0,0 0 0 0 0,0 0-1 0 0,0 0 1 0 0,0 1 0 0 0,1-1 0 0 0,-1 2-103 0 0,0 1 0 0 0,1-1 0 0 0,-1 0 0 0 0,0 1 0 0 0,0-1 0 0 0,0 0 0 0 0,0 1 0 0 0,0-1 0 0 0,-1 3 0 0 0,-2 7-912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7:37.481"/>
    </inkml:context>
    <inkml:brush xml:id="br0">
      <inkml:brushProperty name="width" value="0.1" units="cm"/>
      <inkml:brushProperty name="height" value="0.1" units="cm"/>
      <inkml:brushProperty name="color" value="#E71224"/>
    </inkml:brush>
  </inkml:definitions>
  <inkml:trace contextRef="#ctx0" brushRef="#br0">535 279 3079 0 0,'-8'2'152'0'0,"0"1"-1"0"0,1 0 0 0 0,0 1 0 0 0,-1 0 0 0 0,2 0 1 0 0,-1 1-1 0 0,0-1 0 0 0,1 2 0 0 0,-10 8 0 0 0,9-6 65 0 0,1 1 0 0 0,-1 0 0 0 0,1 0 0 0 0,1 1 0 0 0,-1-1 0 0 0,-5 17 0 0 0,10-22-182 0 0,0-1-1 0 0,-1 0 0 0 0,2 1 1 0 0,-1 0-1 0 0,0-1 0 0 0,1 1 1 0 0,-1-1-1 0 0,1 1 0 0 0,0 0 1 0 0,1-1-1 0 0,0 8 0 0 0,0-9-1 0 0,-1 0-1 0 0,1 0 1 0 0,-1 0 0 0 0,1 0-1 0 0,0-1 1 0 0,0 1-1 0 0,0 0 1 0 0,0 0-1 0 0,1-1 1 0 0,-1 1 0 0 0,0 0-1 0 0,1-1 1 0 0,-1 0-1 0 0,1 1 1 0 0,-1-1 0 0 0,1 0-1 0 0,0 1 1 0 0,0-1-1 0 0,-1 0 1 0 0,1-1-1 0 0,2 2 1 0 0,0-1 43 0 0,-1 0 0 0 0,0 0 0 0 0,0 0 1 0 0,1 0-1 0 0,-1-1 0 0 0,0 0 0 0 0,1 0 0 0 0,-1 0 0 0 0,1 0 0 0 0,-1 0 0 0 0,0-1 0 0 0,1 1 1 0 0,-1-1-1 0 0,5-2 0 0 0,-3 1 20 0 0,1 0-1 0 0,-1-1 1 0 0,0 0 0 0 0,0 0 0 0 0,-1 0-1 0 0,1-1 1 0 0,-1 0 0 0 0,5-4 0 0 0,-1-1 18 0 0,0 0 1 0 0,-1-1 0 0 0,0 0-1 0 0,0 0 1 0 0,-1-1 0 0 0,0 0 0 0 0,6-17-1 0 0,-9 17-95 0 0,1 0-1 0 0,-1-1 0 0 0,-1 1 0 0 0,0 0 0 0 0,-1-1 0 0 0,0 1 1 0 0,-1-1-1 0 0,-1-14 0 0 0,0 19-4 0 0,0 0 0 0 0,0 0 0 0 0,-1 0 1 0 0,0 1-1 0 0,0-1 0 0 0,-1 0 0 0 0,0 1 0 0 0,0-1 0 0 0,0 1 1 0 0,-1 0-1 0 0,0 0 0 0 0,0 1 0 0 0,-1-1 0 0 0,-8-8 0 0 0,-38-29 216 0 0,44 38-153 0 0,0 0 0 0 0,0 1 0 0 0,0-1 0 0 0,0 2 0 0 0,-1-1-1 0 0,-9-2 1 0 0,14 5-65 0 0,-1 1 1 0 0,1-1-1 0 0,0 1 0 0 0,-1 0 0 0 0,1 1 0 0 0,0-1 0 0 0,-1 0 0 0 0,1 1 0 0 0,0 0 1 0 0,0 0-1 0 0,0 0 0 0 0,-1 0 0 0 0,1 0 0 0 0,0 1 0 0 0,0-1 0 0 0,1 1 0 0 0,-1 0 1 0 0,0 0-1 0 0,-4 4 0 0 0,-6 5 62 0 0,1 1 0 0 0,-18 22-1 0 0,18-20-57 0 0,11-12-15 0 0,-15 15 0 0 0,1 1 0 0 0,1 1 0 0 0,0 0 0 0 0,-14 29 0 0 0,27-46 7 0 0,0-1-1 0 0,0 0 0 0 0,1 1 1 0 0,-1-1-1 0 0,0 1 0 0 0,1 0 1 0 0,-1-1-1 0 0,1 1 0 0 0,0-1 1 0 0,-1 1-1 0 0,1 0 0 0 0,0-1 1 0 0,0 1-1 0 0,0 0 1 0 0,0-1-1 0 0,0 1 0 0 0,1 0 1 0 0,-1-1-1 0 0,0 1 0 0 0,1-1 1 0 0,-1 1-1 0 0,1 0 0 0 0,0-1 1 0 0,-1 1-1 0 0,1-1 0 0 0,0 0 1 0 0,0 1-1 0 0,0-1 0 0 0,0 0 1 0 0,0 1-1 0 0,0-1 0 0 0,1 0 1 0 0,-1 0-1 0 0,0 0 0 0 0,0 0 1 0 0,1 0-1 0 0,-1 0 1 0 0,1 0-1 0 0,-1-1 0 0 0,1 1 1 0 0,-1 0-1 0 0,1-1 0 0 0,-1 1 1 0 0,1-1-1 0 0,3 1 0 0 0,4 1 42 0 0,0-1-1 0 0,1 0 1 0 0,-1-1-1 0 0,1 1 0 0 0,-1-2 1 0 0,18-2-1 0 0,-14 1-12 0 0,-1 0-1 0 0,1-2 1 0 0,0 1-1 0 0,-1-2 1 0 0,0 0-1 0 0,0 0 1 0 0,-1-1-1 0 0,1 0 1 0 0,-1-1-1 0 0,-1 0 1 0 0,1-1-1 0 0,-1 0 1 0 0,0-1-1 0 0,16-19 1 0 0,-21 21-14 0 0,1 0 0 0 0,-1 0 0 0 0,0-1 0 0 0,-1 0 0 0 0,0 0 0 0 0,0 0 1 0 0,-1 0-1 0 0,0-1 0 0 0,0 1 0 0 0,-1-1 0 0 0,0 0 0 0 0,1-13 0 0 0,-3 18-14 0 0,1-1-1 0 0,-2 1 0 0 0,1 0 1 0 0,0 0-1 0 0,-1-1 0 0 0,0 1 1 0 0,0 0-1 0 0,0 0 0 0 0,-1 0 1 0 0,1 0-1 0 0,-1 0 0 0 0,0 0 1 0 0,0 0-1 0 0,0 1 1 0 0,0-1-1 0 0,-1 1 0 0 0,0-1 1 0 0,0 1-1 0 0,1 0 0 0 0,-2 0 1 0 0,1 0-1 0 0,0 1 0 0 0,-1-1 1 0 0,1 1-1 0 0,-1 0 0 0 0,0 0 1 0 0,0 0-1 0 0,-4-2 0 0 0,5 3-4 0 0,-1 0-1 0 0,0 0 1 0 0,0 1 0 0 0,0-1-1 0 0,0 1 1 0 0,0 0-1 0 0,0 0 1 0 0,0 0-1 0 0,0 0 1 0 0,0 1 0 0 0,0 0-1 0 0,0-1 1 0 0,0 1-1 0 0,1 1 1 0 0,-1-1-1 0 0,0 1 1 0 0,0-1 0 0 0,1 1-1 0 0,-7 4 1 0 0,-5 5 11 0 0,0 0 0 0 0,-26 26 0 0 0,30-28-12 0 0,4-1 3 0 0,0-1-1 0 0,0 1 1 0 0,0 1 0 0 0,1-1-1 0 0,1 1 1 0 0,-1 0-1 0 0,1 0 1 0 0,-6 18-1 0 0,9-22-1 0 0,0 1 0 0 0,0 0 0 0 0,1 0 0 0 0,0 0 0 0 0,0 0 0 0 0,0 0-1 0 0,1 0 1 0 0,0 0 0 0 0,0 0 0 0 0,1 0 0 0 0,-1 0 0 0 0,1 0 0 0 0,1 0 0 0 0,-1-1 0 0 0,1 1-1 0 0,3 8 1 0 0,-3-10 6 0 0,1-1-1 0 0,-1 0 0 0 0,1 0 1 0 0,-1 0-1 0 0,1 0 0 0 0,0-1 1 0 0,0 1-1 0 0,0-1 0 0 0,0 1 1 0 0,1-1-1 0 0,-1 0 0 0 0,6 2 1 0 0,7 3 60 0 0,24 7 0 0 0,-28-10-54 0 0,-6-2-4 0 0,1 0 0 0 0,-1 0 1 0 0,0-1-1 0 0,1 0 0 0 0,-1 0 0 0 0,0 0 1 0 0,1-1-1 0 0,-1 0 0 0 0,1-1 1 0 0,-1 1-1 0 0,1-1 0 0 0,-1 0 1 0 0,0-1-1 0 0,1 1 0 0 0,-1-1 0 0 0,0-1 1 0 0,0 1-1 0 0,0-1 0 0 0,-1 0 1 0 0,1 0-1 0 0,6-5 0 0 0,-4 2 13 0 0,-1 0-1 0 0,0 0 0 0 0,0 0 1 0 0,0-1-1 0 0,0 0 0 0 0,-1 0 0 0 0,-1-1 1 0 0,1 0-1 0 0,-1 0 0 0 0,0 0 1 0 0,6-17-1 0 0,-8 19-14 0 0,-1-1 0 0 0,0 1 1 0 0,0-1-1 0 0,-1 0 0 0 0,0 1 0 0 0,0-1 1 0 0,-1 0-1 0 0,0 0 0 0 0,0 0 0 0 0,0 1 1 0 0,-1-1-1 0 0,0 0 0 0 0,-1 0 0 0 0,1 1 1 0 0,-1-1-1 0 0,0 1 0 0 0,-4-9 0 0 0,2 9-1 0 0,0 0 0 0 0,0-1 0 0 0,0 1 0 0 0,-1 1 0 0 0,0-1 0 0 0,0 1 0 0 0,0 0 0 0 0,-1 0 0 0 0,-10-7 0 0 0,2 3-9 0 0,-1 1 1 0 0,0 0 0 0 0,-18-6-1 0 0,27 12 5 0 0,1 0 0 0 0,-1 1 0 0 0,0-1 0 0 0,1 1 0 0 0,-1 1 0 0 0,0-1 0 0 0,0 1 0 0 0,0 0-1 0 0,0 0 1 0 0,1 0 0 0 0,-1 1 0 0 0,0 0 0 0 0,0 0 0 0 0,1 1 0 0 0,-1-1 0 0 0,1 1 0 0 0,-1 1 0 0 0,-6 3-1 0 0,-5 4 44 0 0,0 1-1 0 0,1 1 1 0 0,-29 27-1 0 0,23-19-7 0 0,-83 80 40 0 0,1 0 61 0 0,102-99-126 0 0,-25 26 56 0 0,25-26-61 0 0,1 0 1 0 0,0 1-1 0 0,0-1 1 0 0,0 1-1 0 0,0-1 0 0 0,0 0 1 0 0,1 1-1 0 0,-1 0 1 0 0,0-1-1 0 0,1 1 0 0 0,-1-1 1 0 0,1 1-1 0 0,-1 0 1 0 0,1-1-1 0 0,0 1 0 0 0,0 0 1 0 0,0-1-1 0 0,0 4 1 0 0,1-4 2 0 0,1 1 0 0 0,0 0 0 0 0,-1 0 0 0 0,1-1 0 0 0,0 1 0 0 0,0-1 0 0 0,0 1 0 0 0,0-1 0 0 0,0 0 0 0 0,1 0 0 0 0,-1 0 0 0 0,0 0 0 0 0,1 0 0 0 0,2 0 0 0 0,3 2 16 0 0,71 28-399 0 0,-25-13-3844 0 0,-17-7-386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7:39.418"/>
    </inkml:context>
    <inkml:brush xml:id="br0">
      <inkml:brushProperty name="width" value="0.1" units="cm"/>
      <inkml:brushProperty name="height" value="0.1" units="cm"/>
      <inkml:brushProperty name="color" value="#E71224"/>
    </inkml:brush>
  </inkml:definitions>
  <inkml:trace contextRef="#ctx0" brushRef="#br0">439 23 2815 0 0,'-18'-3'1043'0'0,"16"2"-929"0"0,0 1 0 0 0,0-1 1 0 0,0 1-1 0 0,0-1 1 0 0,0 1-1 0 0,0 0 1 0 0,0-1-1 0 0,0 1 1 0 0,0 0-1 0 0,0 0 0 0 0,0 1 1 0 0,0-1-1 0 0,0 0 1 0 0,0 1-1 0 0,-4 1 1 0 0,-10 5 107 0 0,0-1 0 0 0,0 0 0 0 0,-1-1 0 0 0,-18 3 1 0 0,-72 8 679 0 0,77-13-810 0 0,27-3-60 0 0,0 0-1 0 0,1 0 1 0 0,-1 0-1 0 0,0 0 1 0 0,0-1-1 0 0,1 0 1 0 0,-1 1 0 0 0,0-1-1 0 0,1 0 1 0 0,-1 0-1 0 0,-3-3 1 0 0,-29-18 344 0 0,15 9-94 0 0,5 2-17 0 0,14 9-225 0 0,-1 1-1 0 0,0 0 1 0 0,1-1 0 0 0,-1 1 0 0 0,0 0 0 0 0,0 0-1 0 0,0 0 1 0 0,0 0 0 0 0,0 0 0 0 0,0 0 0 0 0,0 1-1 0 0,0-1 1 0 0,0 1 0 0 0,-3-1 0 0 0,4 1-39 0 0,1 0 0 0 0,0 0 1 0 0,-1 0-1 0 0,1 0 0 0 0,0 0 1 0 0,-1 0-1 0 0,1 0 0 0 0,0 0 1 0 0,-1 0-1 0 0,1 0 0 0 0,0 0 0 0 0,-1 0 1 0 0,1 0-1 0 0,0 0 0 0 0,0 0 1 0 0,-1 1-1 0 0,1-1 0 0 0,0 0 1 0 0,-1 0-1 0 0,1 0 0 0 0,0 0 1 0 0,0 1-1 0 0,-1-1 0 0 0,1 0 1 0 0,0 0-1 0 0,0 1 0 0 0,-1-1 1 0 0,1 0-1 0 0,0 0 0 0 0,0 1 0 0 0,0-1 1 0 0,0 0-1 0 0,0 0 0 0 0,-1 1 1 0 0,1-1-1 0 0,0 0 0 0 0,0 1 1 0 0,0-1-1 0 0,0 0 0 0 0,0 1 1 0 0,0-1-1 0 0,0 0 0 0 0,0 1 1 0 0,0-1-1 0 0,0 0 0 0 0,0 1 1 0 0,0-1-1 0 0,0 0 0 0 0,0 1 1 0 0,0-1-1 0 0,1 0 0 0 0,-1 0 0 0 0,0 1 1 0 0,0-1-1 0 0,0 0 0 0 0,0 1 1 0 0,1-1-1 0 0,-1 0 0 0 0,0 0 1 0 0,1 1-1 0 0,-1 0-1 0 0,1 1 1 0 0,0-1-1 0 0,0 0 0 0 0,0 0 1 0 0,0 0-1 0 0,0 0 0 0 0,0 0 1 0 0,0 0-1 0 0,1 0 0 0 0,-1-1 1 0 0,0 1-1 0 0,0 0 0 0 0,1 0 1 0 0,0 0-1 0 0,105 16 715 0 0,-94-15-673 0 0,1-1 1 0 0,-1 0 0 0 0,1-1 0 0 0,22-2 0 0 0,9 0 153 0 0,-8 1-5 0 0,65 4 61 0 0,-86-3-128 0 0,1 0-1 0 0,0-1 1 0 0,-1-1-1 0 0,1 0 1 0 0,22-7-1 0 0,-29 4 41 0 0,-16 7-697 0 0,-1 3 206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7:46.124"/>
    </inkml:context>
    <inkml:brush xml:id="br0">
      <inkml:brushProperty name="width" value="0.1" units="cm"/>
      <inkml:brushProperty name="height" value="0.1" units="cm"/>
      <inkml:brushProperty name="color" value="#E71224"/>
    </inkml:brush>
  </inkml:definitions>
  <inkml:trace contextRef="#ctx0" brushRef="#br0">16 95 919 0 0,'-1'0'25'0'0,"0"0"0"0"0,0 0 0 0 0,1 0 0 0 0,-1 1 0 0 0,0-1 0 0 0,1 0 0 0 0,-1 0 0 0 0,0 1 0 0 0,1-1 0 0 0,-1 0 0 0 0,0 1 0 0 0,1-1 0 0 0,-1 0 0 0 0,1 1 0 0 0,-1-1 0 0 0,1 1 0 0 0,-1-1 0 0 0,0 2 0 0 0,-1 4 2252 0 0,13-11-1563 0 0,1 1-1 0 0,0 0 0 0 0,22-4 0 0 0,14-4 0 0 0,-32 8-549 0 0,0 1 0 0 0,29-3 0 0 0,-6 1 20 0 0,-18 1-17 0 0,-1 2 0 0 0,0 0 0 0 0,1 2 0 0 0,-1 0 0 0 0,0 1 0 0 0,27 5 0 0 0,-24-3-97 0 0,0-1-1 0 0,0-1 1 0 0,32-2-1 0 0,-5-1 202 0 0,179 5 303 0 0,-91-10-249 0 0,-78 3-224 0 0,19 3-49 0 0,100 11 1 0 0,-80-2-30 0 0,-71-7-23 0 0,80 9 0 0 0,-64-4 80 0 0,-1-2 0 0 0,1-2 0 0 0,52-4 0 0 0,-21 1-37 0 0,42-5 42 0 0,-69 0-73 0 0,79-14 40 0 0,-123 19-51 0 0,4-1 6 0 0,1 0 0 0 0,-1 0 0 0 0,1 1 0 0 0,-1 0 0 0 0,1 0 0 0 0,0 1 0 0 0,0 0 0 0 0,13 2 0 0 0,-22-2-7 0 0,0 0 0 0 0,1 0 0 0 0,-1 0 0 0 0,0 0 0 0 0,1-1 0 0 0,-1 1 0 0 0,0 0 0 0 0,1 0 0 0 0,-1 0 0 0 0,0 0 0 0 0,1 0 0 0 0,-1 0 0 0 0,0 0 0 0 0,1 0 0 0 0,-1 0 0 0 0,1 0 0 0 0,-1 0 0 0 0,0 0 0 0 0,1 1 0 0 0,-1-1 0 0 0,0 0 0 0 0,1 0 0 0 0,-1 0 0 0 0,0 0 0 0 0,1 1 0 0 0,-1-1 0 0 0,0 0 0 0 0,0 0 0 0 0,1 0 0 0 0,-1 1 0 0 0,0-1 0 0 0,1 1 0 0 0,-2-1 2 0 0,1 1 0 0 0,0 0 1 0 0,-1-1-1 0 0,1 1 0 0 0,-1 0 0 0 0,1-1 0 0 0,-1 1 0 0 0,1-1 0 0 0,-1 1 0 0 0,0-1 0 0 0,1 1 0 0 0,-1-1 0 0 0,0 1 0 0 0,1-1 0 0 0,-1 0 0 0 0,0 1 1 0 0,0-1-1 0 0,1 0 0 0 0,-1 0 0 0 0,0 1 0 0 0,0-1 0 0 0,1 0 0 0 0,-1 0 0 0 0,0 0 0 0 0,0 0 0 0 0,0 0 0 0 0,1 0 0 0 0,-2 0 0 0 0,-4 1 2 0 0,-1 0 11 0 0,-1 0 0 0 0,1 0 0 0 0,0 0-1 0 0,-1-1 1 0 0,1 0 0 0 0,-12-1 0 0 0,-7 0 63 0 0,-100-1 124 0 0,-24 12-137 0 0,2 0-12 0 0,-9-10 21 0 0,95-5-52 0 0,-116-28 1 0 0,38 6-4 0 0,81 19-392 0 0,0 3 0 0 0,0 2-1 0 0,-76 6 1 0 0,96 1-286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3:17:51.691"/>
    </inkml:context>
    <inkml:brush xml:id="br0">
      <inkml:brushProperty name="width" value="0.1" units="cm"/>
      <inkml:brushProperty name="height" value="0.1" units="cm"/>
      <inkml:brushProperty name="color" value="#E71224"/>
    </inkml:brush>
  </inkml:definitions>
  <inkml:trace contextRef="#ctx0" brushRef="#br0">0 0 919 0 0,'10'15'1216'0'0,"-9"-14"-1216"0"0,0 1 0 0 0,0-1 0 0 0,1 0 0 0 0,-1 0 0 0 0,0 0 0 0 0,1 0 0 0 0,-1 0 0 0 0,1 0 0 0 0,2 2 0 0 0,0-3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14"/>
    </inkml:context>
    <inkml:brush xml:id="br0">
      <inkml:brushProperty name="width" value="0.1" units="cm"/>
      <inkml:brushProperty name="height" value="0.1" units="cm"/>
      <inkml:brushProperty name="color" value="#E71224"/>
    </inkml:brush>
  </inkml:definitions>
  <inkml:trace contextRef="#ctx0" brushRef="#br0">1137 0 455 0 0,'1'0'523'0'0,"-1"0"-497"0"0,1 0 0 0 0,-1 0 0 0 0,1 0 1 0 0,-1 0-1 0 0,1 0 0 0 0,0 0 0 0 0,-1 1 1 0 0,1-1-1 0 0,-1 0 0 0 0,1 0 0 0 0,-1 0 1 0 0,1 1-1 0 0,-1-1 0 0 0,1 0 0 0 0,-1 0 1 0 0,1 1-1 0 0,-1-1 0 0 0,1 0 1 0 0,-1 1-1 0 0,0-1 0 0 0,1 1 0 0 0,-1-1 1 0 0,0 0-1 0 0,1 1 0 0 0,-1-1 0 0 0,0 1 1 0 0,1-1-1 0 0,-1 1 0 0 0,0-1 0 0 0,0 1 1 0 0,0-1-1 0 0,1 1 0 0 0,-1 0 0 0 0,0-1 1 0 0,0 1-1 0 0,0-1 0 0 0,0 2 0 0 0,-6 14-26 0 0,5-14 0 0 0,0 1 0 0 0,0-1 0 0 0,0 1 0 0 0,0-1 0 0 0,0 1 0 0 0,0 0 0 0 0,1-1 0 0 0,0 1 0 0 0,-1 0 0 0 0,1-1 0 0 0,0 1 0 0 0,0 0 0 0 0,1 0 0 0 0,-1-1 0 0 0,0 1 0 0 0,2 5 0 0 0,-1-8 0 0 0,-1 1 0 0 0,0-1 0 0 0,0 1 0 0 0,1-1 0 0 0,-1 1 0 0 0,0 0 0 0 0,0-1 0 0 0,0 1 0 0 0,0-1 0 0 0,0 1 0 0 0,0-1 0 0 0,0 1 0 0 0,0 0 0 0 0,0-1 0 0 0,0 1 0 0 0,0-1 0 0 0,0 1 0 0 0,0 0 0 0 0,0-1 0 0 0,0 1 0 0 0,-1-1 0 0 0,1 1 0 0 0,0-1 0 0 0,0 1 0 0 0,-1-1 0 0 0,1 1 0 0 0,0-1 0 0 0,-1 1 0 0 0,1-1 0 0 0,-1 1 0 0 0,1-1 0 0 0,0 1 0 0 0,-1-1 0 0 0,1 0 0 0 0,-2 1 0 0 0,-4 4 0 0 0,0 8 0 0 0,6-12-9 0 0,0 0 1 0 0,0 0-1 0 0,0 0 0 0 0,-1-1 0 0 0,1 1 0 0 0,0 0 0 0 0,-1 0 0 0 0,1 0 0 0 0,-1-1 1 0 0,1 1-1 0 0,0 0 0 0 0,-1 0 0 0 0,0-1 0 0 0,1 1 0 0 0,-1 0 0 0 0,1-1 0 0 0,-1 1 0 0 0,0-1 1 0 0,1 1-1 0 0,-1-1 0 0 0,0 1 0 0 0,0-1 0 0 0,-1 1 0 0 0,-8 4-29 0 0,9-4 136 0 0,0-1-1 0 0,0 1 1 0 0,0 0 0 0 0,0-1 0 0 0,0 0 0 0 0,0 1 0 0 0,0-1-1 0 0,0 1 1 0 0,0-1 0 0 0,0 0 0 0 0,0 0 0 0 0,0 0-1 0 0,0 0 1 0 0,0 1 0 0 0,0-1 0 0 0,0-1 0 0 0,0 1 0 0 0,0 0-1 0 0,0 0 1 0 0,-2-1 0 0 0,-14-5 2168 0 0,13 4-2006 0 0,0 0 1 0 0,0 1-1 0 0,0-1 0 0 0,0 1 1 0 0,0 0-1 0 0,0 1 1 0 0,0-1-1 0 0,-5 0 0 0 0,-6 2 130 0 0,-28 5 0 0 0,14-2-222 0 0,22-3-42 0 0,-1-2-1 0 0,0 1 1 0 0,0-1 0 0 0,1 0-1 0 0,-12-3 1 0 0,9 2 111 0 0,0 0-1 0 0,-17 0 1 0 0,-174 13 1669 0 0,2 0-844 0 0,37-6-733 0 0,58-1-271 0 0,83-2-195 0 0,1 1 0 0 0,0 0 1 0 0,0 1-1 0 0,-28 10 0 0 0,14-3-286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14.758"/>
    </inkml:context>
    <inkml:brush xml:id="br0">
      <inkml:brushProperty name="width" value="0.1" units="cm"/>
      <inkml:brushProperty name="height" value="0.1" units="cm"/>
      <inkml:brushProperty name="color" value="#E71224"/>
    </inkml:brush>
  </inkml:definitions>
  <inkml:trace contextRef="#ctx0" brushRef="#br0">2110 111 3023 0 0,'-9'-5'188'0'0,"0"0"-1"0"0,0 1 0 0 0,-1 0 0 0 0,1 0 0 0 0,-1 1 0 0 0,-16-3 0 0 0,-63-6 1339 0 0,78 11-1459 0 0,-178-3 1393 0 0,36 2-756 0 0,44 1-16 0 0,-7 0 181 0 0,108 1-811 0 0,-210-10 1004 0 0,-171-14 319 0 0,31 1-903 0 0,315 22-530 0 0,-255 4-1069 0 0,252 0-117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15.427"/>
    </inkml:context>
    <inkml:brush xml:id="br0">
      <inkml:brushProperty name="width" value="0.1" units="cm"/>
      <inkml:brushProperty name="height" value="0.1" units="cm"/>
      <inkml:brushProperty name="color" value="#E71224"/>
    </inkml:brush>
  </inkml:definitions>
  <inkml:trace contextRef="#ctx0" brushRef="#br0">1224 223 455 0 0,'-52'-23'2064'0'0,"-2"3"0"0"0,0 2-1 0 0,-64-12 1 0 0,-45-14-1359 0 0,156 41-668 0 0,-178-52 975 0 0,146 46-739 0 0,-1 1-1 0 0,-72-4 1 0 0,-191 20-557 0 0,254-3-655 0 0,1 2-2705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20.176"/>
    </inkml:context>
    <inkml:brush xml:id="br0">
      <inkml:brushProperty name="width" value="0.1" units="cm"/>
      <inkml:brushProperty name="height" value="0.1" units="cm"/>
      <inkml:brushProperty name="color" value="#E71224"/>
    </inkml:brush>
  </inkml:definitions>
  <inkml:trace contextRef="#ctx0" brushRef="#br0">1313 72 431 0 0,'-2'-2'123'0'0,"-1"0"0"0"0,1 1-1 0 0,-1 0 1 0 0,0-1-1 0 0,1 1 1 0 0,-1 0 0 0 0,0 0-1 0 0,0 1 1 0 0,0-1-1 0 0,0 0 1 0 0,0 1 0 0 0,1 0-1 0 0,-1 0 1 0 0,-4 0-1 0 0,-11-2 519 0 0,-22-7 852 0 0,-8-2 563 0 0,-94-8 1 0 0,-518 1 2040 0 0,355 30-4990 0 0,250-6-3309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20.643"/>
    </inkml:context>
    <inkml:brush xml:id="br0">
      <inkml:brushProperty name="width" value="0.1" units="cm"/>
      <inkml:brushProperty name="height" value="0.1" units="cm"/>
      <inkml:brushProperty name="color" value="#E71224"/>
    </inkml:brush>
  </inkml:definitions>
  <inkml:trace contextRef="#ctx0" brushRef="#br0">1464 49 4575 0 0,'-2'1'80'0'0,"0"1"0"0"0,-1-1 0 0 0,1 0 0 0 0,-1 0-1 0 0,1 0 1 0 0,-1-1 0 0 0,1 1 0 0 0,-1 0-1 0 0,1-1 1 0 0,-1 0 0 0 0,0 0 0 0 0,1 0-1 0 0,-1 0 1 0 0,0 0 0 0 0,1 0 0 0 0,-1-1-1 0 0,-3 0 1 0 0,-13 0 1150 0 0,-103 11 1698 0 0,24 0-2184 0 0,57-9-248 0 0,-79-10 0 0 0,-41-17 561 0 0,86 12-461 0 0,-110-6 0 0 0,-205 16-387 0 0,367 3-261 0 0,-108 0-1338 0 0,82 3-36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21.610"/>
    </inkml:context>
    <inkml:brush xml:id="br0">
      <inkml:brushProperty name="width" value="0.1" units="cm"/>
      <inkml:brushProperty name="height" value="0.1" units="cm"/>
      <inkml:brushProperty name="color" value="#E71224"/>
    </inkml:brush>
  </inkml:definitions>
  <inkml:trace contextRef="#ctx0" brushRef="#br0">2044 1 1839 0 0,'0'0'134'0'0,"0"1"-63"0"0,0 0 0 0 0,0-1 0 0 0,0 1 0 0 0,-1 0 0 0 0,1-1 0 0 0,0 1-1 0 0,-1 0 1 0 0,1 0 0 0 0,-1-1 0 0 0,1 1 0 0 0,0-1 0 0 0,-1 1 0 0 0,1 0 0 0 0,-1-1 0 0 0,0 1 0 0 0,1-1 0 0 0,-1 1 0 0 0,1-1 0 0 0,-1 0 0 0 0,0 1 0 0 0,1-1 0 0 0,-1 1 0 0 0,0-1 0 0 0,1 0 0 0 0,-1 0 0 0 0,0 1-1 0 0,0-1 1 0 0,1 0 0 0 0,-1 0 0 0 0,0 0 0 0 0,0 0 0 0 0,0 0 0 0 0,1 0 0 0 0,-1 0 0 0 0,0 0 0 0 0,0 0 0 0 0,1 0 0 0 0,-1-1 0 0 0,0 1 0 0 0,0 0 0 0 0,0-1 0 0 0,0 1 51 0 0,0 0 0 0 0,1 0 0 0 0,-1 0 1 0 0,0 0-1 0 0,1 0 0 0 0,-1 0 0 0 0,0 0 1 0 0,1 1-1 0 0,-1-1 0 0 0,1 0 0 0 0,-1 0 1 0 0,1 1-1 0 0,-1-1 0 0 0,0 0 0 0 0,1 1 1 0 0,-1-1-1 0 0,1 0 0 0 0,-1 1 0 0 0,1-1 1 0 0,-1 1-1 0 0,-11 9 308 0 0,7-6-253 0 0,0 1-1 0 0,-1-1 1 0 0,0 0 0 0 0,0-1-1 0 0,0 1 1 0 0,0-1-1 0 0,-1 0 1 0 0,1-1 0 0 0,-13 4-1 0 0,-8 0 546 0 0,-31 2 1 0 0,39-5-479 0 0,-375 66 2630 0 0,282-52-2218 0 0,-144 3 0 0 0,236-19-584 0 0,-135 5 239 0 0,-145 13-126 0 0,-64 32-563 0 0,209-28-4385 0 0,93-12 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23.102"/>
    </inkml:context>
    <inkml:brush xml:id="br0">
      <inkml:brushProperty name="width" value="0.1" units="cm"/>
      <inkml:brushProperty name="height" value="0.1" units="cm"/>
      <inkml:brushProperty name="color" value="#E71224"/>
    </inkml:brush>
  </inkml:definitions>
  <inkml:trace contextRef="#ctx0" brushRef="#br0">1449 175 2759 0 0,'0'-8'115'0'0,"0"1"0"0"0,-1-1-1 0 0,0 1 1 0 0,0-1-1 0 0,-1 1 1 0 0,1 0 0 0 0,-2-1-1 0 0,1 1 1 0 0,-1 0-1 0 0,-4-7 1 0 0,4 9 47 0 0,-1-1 1 0 0,0 1-1 0 0,0 1 0 0 0,0-1 1 0 0,0 0-1 0 0,-1 1 0 0 0,0 0 1 0 0,0 0-1 0 0,0 0 0 0 0,-1 1 0 0 0,1 0 1 0 0,-8-4-1 0 0,0 2 173 0 0,-1 0-1 0 0,0 1 1 0 0,0 0-1 0 0,0 1 1 0 0,0 0-1 0 0,-1 2 1 0 0,0-1-1 0 0,1 2 1 0 0,-24 1-1 0 0,-14 5 157 0 0,-68 17 0 0 0,61-11-159 0 0,-2 0-78 0 0,0-3 1 0 0,0-2 0 0 0,-107-4-1 0 0,-79-7-46 0 0,180 8-281 0 0,-113 20 0 0 0,121-13-306 0 0,-2-1-96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23.511"/>
    </inkml:context>
    <inkml:brush xml:id="br0">
      <inkml:brushProperty name="width" value="0.1" units="cm"/>
      <inkml:brushProperty name="height" value="0.1" units="cm"/>
      <inkml:brushProperty name="color" value="#E71224"/>
    </inkml:brush>
  </inkml:definitions>
  <inkml:trace contextRef="#ctx0" brushRef="#br0">1195 36 2759 0 0,'-5'-4'346'0'0,"1"1"-1"0"0,-1 0 1 0 0,0 0-1 0 0,0 0 1 0 0,0 0-1 0 0,-1 1 1 0 0,1 0-1 0 0,0 0 1 0 0,-1 0-1 0 0,-5 0 1 0 0,-6-1 1052 0 0,-1 1 0 0 0,-17 1 0 0 0,22 1-2010 0 0,-169 8 1898 0 0,66 0-859 0 0,-14-5-19 0 0,41-2-226 0 0,1 3 0 0 0,-110 20 0 0 0,19 19-642 0 0,111-21 166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24.525"/>
    </inkml:context>
    <inkml:brush xml:id="br0">
      <inkml:brushProperty name="width" value="0.1" units="cm"/>
      <inkml:brushProperty name="height" value="0.1" units="cm"/>
      <inkml:brushProperty name="color" value="#E71224"/>
    </inkml:brush>
  </inkml:definitions>
  <inkml:trace contextRef="#ctx0" brushRef="#br0">1635 99 3367 0 0,'-7'-3'133'0'0,"0"1"0"0"0,-1-1 0 0 0,1 1 0 0 0,0 1 0 0 0,-15-2 0 0 0,-7-2 315 0 0,21 3-138 0 0,0 0 1 0 0,1-1 0 0 0,-1 0-1 0 0,1-1 1 0 0,0 0-1 0 0,-13-9 1 0 0,14 9-63 0 0,-1-1 1 0 0,0 1 0 0 0,0 0-1 0 0,-1 1 1 0 0,1 0-1 0 0,-1 0 1 0 0,-10-3-1 0 0,-35-1 953 0 0,-106-3 0 0 0,-56 17-273 0 0,146-4-714 0 0,-152 3 255 0 0,-158 11-152 0 0,287-9-411 0 0,-62 8-3596 0 0,82-6-320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1:42.831"/>
    </inkml:context>
    <inkml:brush xml:id="br0">
      <inkml:brushProperty name="width" value="0.1" units="cm"/>
      <inkml:brushProperty name="height" value="0.1" units="cm"/>
      <inkml:brushProperty name="color" value="#E71224"/>
    </inkml:brush>
  </inkml:definitions>
  <inkml:trace contextRef="#ctx0" brushRef="#br0">1754 108 2759 0 0,'-1'-2'155'0'0,"-1"1"0"0"0,1-1 0 0 0,0 1 0 0 0,0 0 0 0 0,-1 0 0 0 0,1 0 0 0 0,-1 0 0 0 0,1 0 0 0 0,-1 0 0 0 0,1 0 0 0 0,-1 0 0 0 0,0 0 0 0 0,-2 0 0 0 0,-27-9-5 0 0,22 8-104 0 0,-35-9 665 0 0,-47-4 1 0 0,49 9 222 0 0,-25-1 113 0 0,-1 3 1 0 0,-79 5-1 0 0,-59-2 34 0 0,32-13-231 0 0,-268-8 250 0 0,125 43-2012 0 0,225-9-3664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32.617"/>
    </inkml:context>
    <inkml:brush xml:id="br0">
      <inkml:brushProperty name="width" value="0.1" units="cm"/>
      <inkml:brushProperty name="height" value="0.1" units="cm"/>
      <inkml:brushProperty name="color" value="#E71224"/>
    </inkml:brush>
  </inkml:definitions>
  <inkml:trace contextRef="#ctx0" brushRef="#br0">2614 38 1375 0 0,'-2'-3'243'0'0,"1"0"0"0"0,-1 0 0 0 0,1 1 0 0 0,-1-1 0 0 0,0 0 0 0 0,0 1 0 0 0,0-1 0 0 0,0 1 0 0 0,-1 0 0 0 0,-4-4-1 0 0,5 5-103 0 0,0 0 0 0 0,0 0 0 0 0,0 1 0 0 0,0-1 0 0 0,0 1 0 0 0,0-1 0 0 0,0 1 0 0 0,0 0 0 0 0,0 0 0 0 0,0 0 0 0 0,0 0 0 0 0,0 0 0 0 0,0 0 0 0 0,0 0 0 0 0,0 1 0 0 0,0-1 0 0 0,0 1-1 0 0,-3 1 1 0 0,-7 0-139 0 0,10-2 0 0 0,0 0 0 0 0,0 0 0 0 0,0 1 0 0 0,0-1 0 0 0,0 1 0 0 0,0-1 0 0 0,0 1 0 0 0,1-1 0 0 0,-1 1 0 0 0,0 0 0 0 0,-2 1 0 0 0,26 2 120 0 0,-5 1 1017 0 0,-17-5-1113 0 0,-10 5 409 0 0,-16 2-139 0 0,-118 13 1274 0 0,66-10-876 0 0,-24-3 72 0 0,-19-5 116 0 0,-60 11-73 0 0,44 0-478 0 0,-89-19 210 0 0,152 1-196 0 0,-128 8-1 0 0,-1 16-267 0 0,137-15 52 0 0,-68-3-1 0 0,-27 1 78 0 0,58 4-136 0 0,-165 18 87 0 0,59 15-2525 0 0,173-31 0 0 0,-32 6-2349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36.456"/>
    </inkml:context>
    <inkml:brush xml:id="br0">
      <inkml:brushProperty name="width" value="0.1" units="cm"/>
      <inkml:brushProperty name="height" value="0.1" units="cm"/>
      <inkml:brushProperty name="color" value="#E71224"/>
    </inkml:brush>
  </inkml:definitions>
  <inkml:trace contextRef="#ctx0" brushRef="#br0">1698 22 1839 0 0,'0'0'56'0'0,"0"0"-1"0"0,0 0 1 0 0,1 0-1 0 0,-1 0 1 0 0,0 0-1 0 0,0 0 0 0 0,1 0 1 0 0,-1 0-1 0 0,0 0 1 0 0,0 0-1 0 0,1 0 0 0 0,-1 0 1 0 0,0 0-1 0 0,0-1 1 0 0,0 1-1 0 0,1 0 1 0 0,-1 0-1 0 0,0 0 0 0 0,0 0 1 0 0,0-1-1 0 0,1 1 1 0 0,-1 0-1 0 0,0 0 0 0 0,0 0 1 0 0,0-1-1 0 0,0 1 1 0 0,0 0-1 0 0,0 0 1 0 0,1-1-1 0 0,-1 1 0 0 0,0 0 1 0 0,0 0-1 0 0,0 0 1 0 0,0-1-1 0 0,0 1 0 0 0,0 0 1 0 0,0 0-1 0 0,0-1 1 0 0,0 1-1 0 0,0 0 1 0 0,0 0-1 0 0,0-1 0 0 0,0 1 1 0 0,0 0-1 0 0,-1 0 1 0 0,1-1-1 0 0,0 1 0 0 0,0 0 1 0 0,0 0-1 0 0,0-1 1 0 0,0 1-1 0 0,0 0 1 0 0,-1 0-1 0 0,1 0 0 0 0,0-1 1 0 0,0 1-1 0 0,0 0 1 0 0,0 0-1 0 0,-1 0 0 0 0,1 0 1 0 0,0 0-1 0 0,0-1 1 0 0,-1 1-1 0 0,0-1 78 0 0,0 0 0 0 0,1 0 0 0 0,-1 0 0 0 0,0 1 0 0 0,0-1 0 0 0,0 0 0 0 0,0 0 0 0 0,0 1 0 0 0,0-1-1 0 0,-1 1 1 0 0,1-1 0 0 0,0 1 0 0 0,0-1 0 0 0,0 1 0 0 0,0 0 0 0 0,-2-1 0 0 0,-7 2 64 0 0,0 1-1 0 0,0 0 1 0 0,0 1 0 0 0,0 0-1 0 0,1 1 1 0 0,0-1 0 0 0,-14 9-1 0 0,-12 4 16 0 0,12-7-21 0 0,0-2-1 0 0,0-1 1 0 0,-1-1-1 0 0,-25 2 0 0 0,-99 2 878 0 0,53-5-648 0 0,-300-5 794 0 0,323-2-964 0 0,-4 0-19 0 0,-154-2 346 0 0,166 7-547 0 0,-102 15 0 0 0,57 2-1234 0 0,52-8-3476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39.815"/>
    </inkml:context>
    <inkml:brush xml:id="br0">
      <inkml:brushProperty name="width" value="0.1" units="cm"/>
      <inkml:brushProperty name="height" value="0.1" units="cm"/>
      <inkml:brushProperty name="color" value="#E71224"/>
    </inkml:brush>
  </inkml:definitions>
  <inkml:trace contextRef="#ctx0" brushRef="#br0">2154 0 1839 0 0,'1'0'66'0'0,"-1"0"-1"0"0,1 0 1 0 0,-1 0-1 0 0,1 0 0 0 0,-1 1 1 0 0,1-1-1 0 0,-1 0 1 0 0,1 0-1 0 0,-1 0 0 0 0,0 0 1 0 0,1 1-1 0 0,-1-1 0 0 0,1 0 1 0 0,-1 0-1 0 0,1 1 1 0 0,-1-1-1 0 0,0 0 0 0 0,1 1 1 0 0,-1-1-1 0 0,0 0 1 0 0,1 1-1 0 0,-1-1 0 0 0,0 0 1 0 0,0 1-1 0 0,1 0 1 0 0,16 16 692 0 0,-13-13-861 0 0,9 15 219 0 0,-13-19-115 0 0,0 0 1 0 0,0 1-1 0 0,1-1 0 0 0,-1 0 1 0 0,0 0-1 0 0,0 1 0 0 0,0-1 1 0 0,0 0-1 0 0,0 0 0 0 0,0 1 1 0 0,0-1-1 0 0,1 0 0 0 0,-1 0 1 0 0,0 1-1 0 0,0-1 0 0 0,0 0 1 0 0,0 1-1 0 0,0-1 0 0 0,0 0 0 0 0,0 0 1 0 0,-1 1-1 0 0,1-1 0 0 0,0 0 1 0 0,0 1-1 0 0,0-1 0 0 0,0 0 1 0 0,0 0-1 0 0,0 1 0 0 0,0-1 1 0 0,0 0-1 0 0,-1 0 0 0 0,1 1 1 0 0,0-1-1 0 0,0 0 0 0 0,0 0 1 0 0,-1 0-1 0 0,1 1 0 0 0,0-1 1 0 0,0 0-1 0 0,-1 0 0 0 0,1 0 0 0 0,0 0 1 0 0,0 0-1 0 0,-1 1 0 0 0,1-1 1 0 0,0 0-1 0 0,0 0 0 0 0,-1 0 1 0 0,1 0-1 0 0,0 0 0 0 0,-1 0 1 0 0,1 0-1 0 0,0 0 0 0 0,0 0 1 0 0,-1 0-1 0 0,1 0 0 0 0,0 0 1 0 0,-1 0-1 0 0,1 0 0 0 0,0 0 1 0 0,0 0-1 0 0,-1-1 0 0 0,1 1 1 0 0,0 0-1 0 0,0 0 0 0 0,-1 0 0 0 0,1 0 1 0 0,0-1-1 0 0,-71-5 2391 0 0,61 4-2070 0 0,0 1 0 0 0,-1 0 0 0 0,-19 1-1 0 0,-15-1 301 0 0,-111-10 696 0 0,-165 11 0 0 0,38 2-826 0 0,11-3-137 0 0,-510 63 0 0 0,688-47-3401 0 0,-10 5-1034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41.048"/>
    </inkml:context>
    <inkml:brush xml:id="br0">
      <inkml:brushProperty name="width" value="0.1" units="cm"/>
      <inkml:brushProperty name="height" value="0.1" units="cm"/>
      <inkml:brushProperty name="color" value="#E71224"/>
    </inkml:brush>
  </inkml:definitions>
  <inkml:trace contextRef="#ctx0" brushRef="#br0">796 124 1839 0 0,'-51'-21'1544'0'0,"-1"1"-1"0"0,0 2 1 0 0,-87-16 0 0 0,59 21-837 0 0,-147-5 1 0 0,195 19-1566 0 0,1 0 0 0 0,-44 9 0 0 0,19 0-2078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42.508"/>
    </inkml:context>
    <inkml:brush xml:id="br0">
      <inkml:brushProperty name="width" value="0.1" units="cm"/>
      <inkml:brushProperty name="height" value="0.1" units="cm"/>
      <inkml:brushProperty name="color" value="#E71224"/>
    </inkml:brush>
  </inkml:definitions>
  <inkml:trace contextRef="#ctx0" brushRef="#br0">2556 117 3767 0 0,'-2'-4'322'0'0,"0"1"-1"0"0,-1-1 0 0 0,0 0 0 0 0,1 1 0 0 0,-1 0 1 0 0,-1 0-1 0 0,1 0 0 0 0,0 0 0 0 0,-1 0 0 0 0,-6-3 0 0 0,-3-2 219 0 0,-24-9 0 0 0,17 9-25 0 0,1 0-198 0 0,1 0 0 0 0,-2 1-1 0 0,1 2 1 0 0,-1 0 0 0 0,0 1-1 0 0,0 0 1 0 0,0 2 0 0 0,0 1-1 0 0,-24 1 1 0 0,-80 5 114 0 0,-317 2 731 0 0,-98 7 188 0 0,494-11-1324 0 0,9-1-15 0 0,-512 41 186 0 0,156 3-1050 0 0,290-31-86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44.581"/>
    </inkml:context>
    <inkml:brush xml:id="br0">
      <inkml:brushProperty name="width" value="0.1" units="cm"/>
      <inkml:brushProperty name="height" value="0.1" units="cm"/>
      <inkml:brushProperty name="color" value="#E71224"/>
    </inkml:brush>
  </inkml:definitions>
  <inkml:trace contextRef="#ctx0" brushRef="#br0">2964 34 1839 0 0,'0'0'43'0'0,"1"-1"-1"0"0,-1 0 1 0 0,0 0-1 0 0,0 0 1 0 0,1 0 0 0 0,-1 0-1 0 0,1 0 1 0 0,-1 0-1 0 0,1 0 1 0 0,-1 0-1 0 0,1 0 1 0 0,0 0-1 0 0,0 0 1 0 0,-1 0-1 0 0,1 0 1 0 0,0 1 0 0 0,0-1-1 0 0,0 0 1 0 0,1-2 736 0 0,-7 0-583 0 0,-8-1 158 0 0,-191 19 3851 0 0,101-4-3285 0 0,-181 8 1340 0 0,-363-22 0 0 0,487-6-1628 0 0,-315-22 760 0 0,337 22-1041 0 0,-221 14-1 0 0,-133 56-1594 0 0,395-44-36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46.543"/>
    </inkml:context>
    <inkml:brush xml:id="br0">
      <inkml:brushProperty name="width" value="0.1" units="cm"/>
      <inkml:brushProperty name="height" value="0.1" units="cm"/>
      <inkml:brushProperty name="color" value="#E71224"/>
    </inkml:brush>
  </inkml:definitions>
  <inkml:trace contextRef="#ctx0" brushRef="#br0">2441 79 455 0 0,'26'-25'1742'0'0,"-26"24"-1580"0"0,0 0 1 0 0,0-1 0 0 0,-1 1 0 0 0,1 0-1 0 0,-1 0 1 0 0,1-1 0 0 0,-1 1-1 0 0,1 0 1 0 0,-1 0 0 0 0,0-1-1 0 0,0 1 1 0 0,1 0 0 0 0,-1 0-1 0 0,0 0 1 0 0,0 0 0 0 0,0 0-1 0 0,0 0 1 0 0,0 1 0 0 0,0-1-1 0 0,0 0 1 0 0,-1 0 0 0 0,1 1-1 0 0,0-1 1 0 0,0 1 0 0 0,-1-1 0 0 0,1 1-1 0 0,-2-1 1 0 0,-5-1-86 0 0,-1-1 0 0 0,1 2 0 0 0,-10-2 1 0 0,10 2 284 0 0,-21-1 126 0 0,0 1 0 0 0,0 2 0 0 0,-53 7 0 0 0,2-1 16 0 0,-581-14 1800 0 0,-37-15-1208 0 0,512 27-1364 0 0,-315 49-1 0 0,405-39-114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4:05.431"/>
    </inkml:context>
    <inkml:brush xml:id="br0">
      <inkml:brushProperty name="width" value="0.1" units="cm"/>
      <inkml:brushProperty name="height" value="0.1" units="cm"/>
      <inkml:brushProperty name="color" value="#E71224"/>
    </inkml:brush>
  </inkml:definitions>
  <inkml:trace contextRef="#ctx0" brushRef="#br0">176 260 1375 0 0,'-7'-4'208'0'0,"0"-1"0"0"0,-1 2 0 0 0,1-1 0 0 0,-1 1 0 0 0,0 1 0 0 0,0-1 0 0 0,0 1 0 0 0,0 1 0 0 0,-11-2 0 0 0,10 2 59 0 0,-1-1 1 0 0,0 0 0 0 0,1 0 0 0 0,-1-1 0 0 0,1 0 0 0 0,-10-6 0 0 0,18 9-203 0 0,0-1 0 0 0,0 1 0 0 0,1 0 0 0 0,-1-1 0 0 0,0 1 0 0 0,1-1 0 0 0,-1 1 0 0 0,1-1 0 0 0,-1 1 0 0 0,0-1 0 0 0,1 0 0 0 0,-1 1 0 0 0,1-1 0 0 0,-1 0 0 0 0,1 1 0 0 0,0-1 0 0 0,-1 0 0 0 0,1 1 0 0 0,0-1 0 0 0,-1-1 0 0 0,1 2-11 0 0,0-1 1 0 0,0 1-1 0 0,1-1 1 0 0,-1 1-1 0 0,0-1 1 0 0,0 0-1 0 0,0 1 1 0 0,1-1-1 0 0,-1 1 0 0 0,0-1 1 0 0,0 1-1 0 0,1 0 1 0 0,-1-1-1 0 0,0 1 1 0 0,1-1-1 0 0,-1 1 1 0 0,1 0-1 0 0,-1-1 0 0 0,1 1 1 0 0,-1 0-1 0 0,1-1 1 0 0,2-1 67 0 0,-1 1 1 0 0,1 0-1 0 0,0 0 1 0 0,0 0-1 0 0,0 0 1 0 0,-1 0-1 0 0,1 0 1 0 0,0 1 0 0 0,5-1-1 0 0,70-1 849 0 0,-34 0-349 0 0,61 5 0 0 0,68 9 148 0 0,-60-6-491 0 0,341 4 330 0 0,-402-10-489 0 0,156-1 257 0 0,156 1 278 0 0,-279 4-491 0 0,165 29 0 0 0,-239-31-127 0 0,-17-2 49 0 0,-19-2 99 0 0,-853-63 627 0 0,651 62-812 0 0,-281 34 0 0 0,364-23 0 0 0,49-3 0 0 0,78-4 64 0 0,15 0-20 0 0,9-2-24 0 0,268-15 120 0 0,180-6 202 0 0,-322 18-216 0 0,308 2 206 0 0,-217 4-229 0 0,446 11 262 0 0,-168 24-229 0 0,-468-31-114 0 0,34 11 0 0 0,-7-1-2 0 0,-50-16-12 0 0,-9-4 82 0 0,-3 3-78 0 0,0-1 0 0 0,0 1 1 0 0,0 0-1 0 0,0 0 0 0 0,0 0 0 0 0,0 0 0 0 0,0 1 0 0 0,0-1 1 0 0,0 0-1 0 0,0 0 0 0 0,0 1 0 0 0,-2-2 0 0 0,-75-30 148 0 0,-110-29 0 0 0,131 44-136 0 0,0 2-24 0 0,-1 2 0 0 0,-66-6 0 0 0,-122 1 0 0 0,46 4 0 0 0,104 4 0 0 0,-262-13 0 0 0,191 22 0 0 0,-90 3 0 0 0,238-1 0 0 0,-5 0 0 0 0,-1 1 0 0 0,1 0 0 0 0,0 2 0 0 0,-32 9 0 0 0,110-21 96 0 0,-26 4-64 0 0,314-16 89 0 0,-136 13-60 0 0,-57-1-24 0 0,206 17 0 0 0,-149-5 4 0 0,4 0-18 0 0,-190-1-23 0 0,0 1 0 0 0,-1 0 0 0 0,1 1 0 0 0,36 16 0 0 0,-54-20 0 0 0,-1-1 0 0 0,1 1 0 0 0,0 0 0 0 0,-1 0 0 0 0,1 0 0 0 0,-1 0 0 0 0,1 0 0 0 0,-1 1 0 0 0,3 1 0 0 0,-4-3 0 0 0,0 1 0 0 0,0-1 0 0 0,0 0 0 0 0,0 0 0 0 0,0 0 0 0 0,0 0 0 0 0,1 1 0 0 0,-1-1 0 0 0,0 0 0 0 0,0 0 0 0 0,0 0 0 0 0,0 0 0 0 0,0 0 0 0 0,0 1 0 0 0,0-1 0 0 0,0 0 0 0 0,0 0 0 0 0,0 0 0 0 0,0 1 0 0 0,0-1 0 0 0,0 0 0 0 0,0 0 0 0 0,0 0 0 0 0,0 0 0 0 0,0 1 0 0 0,0-1 0 0 0,-1 0 0 0 0,1 0 0 0 0,0 0 0 0 0,0 0 0 0 0,0 0 0 0 0,0 1 0 0 0,0-1 0 0 0,0 0 0 0 0,-12 2 0 0 0,-179-6 0 0 0,90 0 0 0 0,-183-14 86 0 0,-80-1-17 0 0,335 19-59 0 0,-122 1-39 0 0,-155 22 1 0 0,156 10-785 0 0,52-3-3711 0 0,16-3-1127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49.878"/>
    </inkml:context>
    <inkml:brush xml:id="br0">
      <inkml:brushProperty name="width" value="0.1" units="cm"/>
      <inkml:brushProperty name="height" value="0.1" units="cm"/>
      <inkml:brushProperty name="color" value="#E71224"/>
    </inkml:brush>
  </inkml:definitions>
  <inkml:trace contextRef="#ctx0" brushRef="#br0">1979 56 3711 0 0,'1'-1'81'0'0,"-1"-1"-1"0"0,1 0 0 0 0,-1 0 0 0 0,1 1 0 0 0,-1-1 0 0 0,0 0 1 0 0,0 1-1 0 0,0-1 0 0 0,0 0 0 0 0,0 0 0 0 0,0 1 0 0 0,-1-1 1 0 0,1 0-1 0 0,0 0 0 0 0,-1 1 0 0 0,1-1 0 0 0,-1 1 0 0 0,0-1 0 0 0,0 0 1 0 0,0 1-1 0 0,1-1 0 0 0,-1 1 0 0 0,0 0 0 0 0,-1-1 0 0 0,1 1 1 0 0,0 0-1 0 0,0-1 0 0 0,-2 0 0 0 0,0 1 6 0 0,0-1 0 0 0,0 1 0 0 0,0 0 1 0 0,0 0-1 0 0,0 0 0 0 0,0 1 0 0 0,0-1 0 0 0,0 1 0 0 0,0-1 0 0 0,0 1 0 0 0,0 0 1 0 0,0 1-1 0 0,0-1 0 0 0,0 0 0 0 0,-4 2 0 0 0,-79 16 523 0 0,-120 19 737 0 0,119-30-603 0 0,-108-6 0 0 0,-35-8 43 0 0,-34-1-173 0 0,38 0-967 0 0,-332 28 0 0 0,496-14-753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51.188"/>
    </inkml:context>
    <inkml:brush xml:id="br0">
      <inkml:brushProperty name="width" value="0.1" units="cm"/>
      <inkml:brushProperty name="height" value="0.1" units="cm"/>
      <inkml:brushProperty name="color" value="#E71224"/>
    </inkml:brush>
  </inkml:definitions>
  <inkml:trace contextRef="#ctx0" brushRef="#br0">2632 141 919 0 0,'-4'-7'355'0'0,"-1"2"-1"0"0,1-1 1 0 0,-2 0-1 0 0,1 1 0 0 0,0 0 1 0 0,-1 0-1 0 0,0 1 0 0 0,0-1 1 0 0,-1 1-1 0 0,1 1 0 0 0,-1-1 1 0 0,-13-4-1 0 0,1 2-10 0 0,-1 1 0 0 0,1 1 0 0 0,-33-3 0 0 0,-60 2 89 0 0,32 2 19 0 0,-219-10 2288 0 0,-283-18-164 0 0,-122 39-1048 0 0,154 50-2570 0 0,442-43-292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1:43.808"/>
    </inkml:context>
    <inkml:brush xml:id="br0">
      <inkml:brushProperty name="width" value="0.1" units="cm"/>
      <inkml:brushProperty name="height" value="0.1" units="cm"/>
      <inkml:brushProperty name="color" value="#E71224"/>
    </inkml:brush>
  </inkml:definitions>
  <inkml:trace contextRef="#ctx0" brushRef="#br0">1724 378 1839 0 0,'-9'-60'-5'0'0,"9"49"739"0"0,-1 0 0 0 0,-1 1 1 0 0,1-1-1 0 0,-2 1 0 0 0,1 0 0 0 0,-2 0 1 0 0,1 0-1 0 0,-8-13 0 0 0,9 19-734 0 0,-1 0 1 0 0,0 1-1 0 0,0 0 1 0 0,-1 0-1 0 0,1 0 1 0 0,-1 0-1 0 0,1 1 1 0 0,-1-1-1 0 0,0 1 1 0 0,0 0-1 0 0,0 0 1 0 0,-6-2-1 0 0,-9-2-24 0 0,-30-6 1 0 0,17 4 91 0 0,-47-20 623 0 0,6 2 436 0 0,-29-1-387 0 0,-2 4-1 0 0,0 6 1 0 0,-2 3-1 0 0,-159 1 1 0 0,-43 35-581 0 0,2 26-1217 0 0,281-44 787 0 0,-39 7-945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53.717"/>
    </inkml:context>
    <inkml:brush xml:id="br0">
      <inkml:brushProperty name="width" value="0.1" units="cm"/>
      <inkml:brushProperty name="height" value="0.1" units="cm"/>
      <inkml:brushProperty name="color" value="#E71224"/>
    </inkml:brush>
  </inkml:definitions>
  <inkml:trace contextRef="#ctx0" brushRef="#br0">3477 98 1839 0 0,'-8'-4'523'0'0,"-11"-6"33"0"0,0 0 0 0 0,0 1 0 0 0,-1 2 0 0 0,0 0 0 0 0,-1 1 0 0 0,-35-6 0 0 0,-225-12 1141 0 0,-158 16 1263 0 0,-595 39-432 0 0,89 45-1960 0 0,556 10-902 0 0,308-65 107 0 0,-44 10-100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4:10.640"/>
    </inkml:context>
    <inkml:brush xml:id="br0">
      <inkml:brushProperty name="width" value="0.1" units="cm"/>
      <inkml:brushProperty name="height" value="0.1" units="cm"/>
      <inkml:brushProperty name="color" value="#E71224"/>
    </inkml:brush>
  </inkml:definitions>
  <inkml:trace contextRef="#ctx0" brushRef="#br0">2481 263 2415 0 0,'-152'-48'3520'0'0,"125"38"-3198"0"0,0 1 0 0 0,-1 2-1 0 0,0 1 1 0 0,0 1 0 0 0,0 1-1 0 0,-1 1 1 0 0,-30 2 0 0 0,33 2-288 0 0,-371 27 1294 0 0,-76 23 120 0 0,402-47-1207 0 0,-1-2-1 0 0,-113-14 1 0 0,-137-46 725 0 0,204 32-679 0 0,-123-34 218 0 0,127 33-430 0 0,97 23-86 0 0,14 3 20 0 0,1 1-1 0 0,0 0 0 0 0,-1-1 1 0 0,1 1-1 0 0,-1 0 1 0 0,1 0-1 0 0,0 0 0 0 0,-1 1 1 0 0,1-1-1 0 0,0 0 0 0 0,-1 1 1 0 0,1 0-1 0 0,-4 1 1 0 0,5-2-8 0 0,1 0 0 0 0,0 0 0 0 0,0 0 1 0 0,0 1-1 0 0,0-1 0 0 0,0 0 0 0 0,0 0 1 0 0,0 0-1 0 0,0 0 0 0 0,0 0 1 0 0,0 0-1 0 0,0 0 0 0 0,0 0 0 0 0,0 1 1 0 0,0-1-1 0 0,0 0 0 0 0,0 0 0 0 0,0 0 1 0 0,0 0-1 0 0,0 0 0 0 0,0 0 0 0 0,0 0 1 0 0,0 1-1 0 0,0-1 0 0 0,0 0 0 0 0,0 0 1 0 0,0 0-1 0 0,0 0 0 0 0,0 0 1 0 0,0 0-1 0 0,0 0 0 0 0,0 1 0 0 0,0-1 1 0 0,0 0-1 0 0,0 0 0 0 0,0 0 0 0 0,0 0 1 0 0,0 0-1 0 0,0 0 0 0 0,1 0 0 0 0,-1 0 1 0 0,0 0-1 0 0,0 0 0 0 0,0 1 0 0 0,0-1 1 0 0,8 3 46 0 0,10 1 3 0 0,27-1 39 0 0,93 3 76 0 0,738 1 143 0 0,-794-5-302 0 0,153 11 50 0 0,394 51 7 0 0,-297-57-7 0 0,-244-8-50 0 0,-56 0 11 0 0,-1-1 0 0 0,35-8 0 0 0,-65 10-16 0 0,-1 0 1 0 0,1 0-1 0 0,0 0 1 0 0,-1 0-1 0 0,1 0 1 0 0,-1 0 0 0 0,1-1-1 0 0,-1 1 1 0 0,1 0-1 0 0,-1 0 1 0 0,1 0-1 0 0,-1 0 1 0 0,1-1 0 0 0,-1 1-1 0 0,0 0 1 0 0,1 0-1 0 0,-1-1 1 0 0,1 1-1 0 0,-1 0 1 0 0,0-1 0 0 0,1 1-1 0 0,-1 0 1 0 0,1-1-1 0 0,-1 1 1 0 0,0-1-1 0 0,0 1 1 0 0,1-1 0 0 0,-1 1-1 0 0,0-1 1 0 0,0 1-1 0 0,0-1 1 0 0,1 1-1 0 0,-1-1 1 0 0,0 0 3 0 0,-1 1 0 0 0,1-1 0 0 0,0 0 0 0 0,-1 1 0 0 0,1-1 0 0 0,-1 1 0 0 0,1-1 0 0 0,0 0 1 0 0,-1 1-1 0 0,1-1 0 0 0,-1 1 0 0 0,0 0 0 0 0,1-1 0 0 0,-1 1 0 0 0,1-1 0 0 0,-1 1 0 0 0,0 0 0 0 0,1 0 0 0 0,-1-1 0 0 0,0 1 0 0 0,1 0 0 0 0,-2 0 0 0 0,-154-40 741 0 0,57 17-446 0 0,-25-5 24 0 0,0 5-1 0 0,-170-9 1 0 0,142 26-234 0 0,-244 23 0 0 0,-108 68-2332 0 0,473-78 1773 0 0,-81 15-4883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4:12.344"/>
    </inkml:context>
    <inkml:brush xml:id="br0">
      <inkml:brushProperty name="width" value="0.1" units="cm"/>
      <inkml:brushProperty name="height" value="0.1" units="cm"/>
      <inkml:brushProperty name="color" value="#E71224"/>
    </inkml:brush>
  </inkml:definitions>
  <inkml:trace contextRef="#ctx0" brushRef="#br0">3388 172 1839 0 0,'-107'-26'4605'0'0,"81"22"-4130"0"0,-1-2-1 0 0,1-1 0 0 0,1-1 0 0 0,-30-13 0 0 0,17 3 79 0 0,-1 3 0 0 0,-1 1-1 0 0,0 2 1 0 0,-1 2 0 0 0,0 1-1 0 0,-56-4 1 0 0,-257 5 659 0 0,236 9-782 0 0,-39 4-143 0 0,-1 7-1 0 0,-201 43 1 0 0,285-44-231 0 0,-94 4 1 0 0,-78-11 139 0 0,-2 0 31 0 0,-257-10 218 0 0,381 3-448 0 0,-35-3 70 0 0,73-4 96 0 0,85 10-156 0 0,-2-1 6 0 0,0 0-1 0 0,0 1 0 0 0,0 0 1 0 0,0 0-1 0 0,0 0 1 0 0,-1 0-1 0 0,-2 1 1 0 0,27 4 61 0 0,78 15 43 0 0,137 10 1 0 0,-63-11-33 0 0,-106-10-85 0 0,263 24 0 0 0,91-26 131 0 0,-40-27 83 0 0,-248 8-105 0 0,156 6 0 0 0,-94 11-61 0 0,52 2-1625 0 0,-179-3 151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4:14.215"/>
    </inkml:context>
    <inkml:brush xml:id="br0">
      <inkml:brushProperty name="width" value="0.1" units="cm"/>
      <inkml:brushProperty name="height" value="0.1" units="cm"/>
      <inkml:brushProperty name="color" value="#E71224"/>
    </inkml:brush>
  </inkml:definitions>
  <inkml:trace contextRef="#ctx0" brushRef="#br0">1082 177 1839 0 0,'-9'-10'46'0'0,"0"1"0"0"0,-1 0 0 0 0,0 1-1 0 0,-1 0 1 0 0,0 1 0 0 0,-12-7-1 0 0,5 7 3641 0 0,-9 2-2884 0 0,-4 0-751 0 0,67 7 2748 0 0,-1 0-2041 0 0,65 10-169 0 0,1-4-1 0 0,138-8 1 0 0,13-20-536 0 0,-79 5-32 0 0,-104 12 11 0 0,82 8 0 0 0,-146-5-38 0 0,16 1 66 0 0,-36-6 52 0 0,-35-2 309 0 0,0 2 1 0 0,0 2-1 0 0,-58 4 1 0 0,85 0-380 0 0,-592-27 288 0 0,175-5-204 0 0,333 25-93 0 0,-79 0 326 0 0,145 7-288 0 0,1 2-1 0 0,-62 12 1 0 0,74-8-208 0 0,0 1 0 0 0,1 1 0 0 0,0 2 0 0 0,1 0 0 0 0,1 2 1 0 0,-1 1-1 0 0,-29 22 0 0 0,20-12-1154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4:15.495"/>
    </inkml:context>
    <inkml:brush xml:id="br0">
      <inkml:brushProperty name="width" value="0.1" units="cm"/>
      <inkml:brushProperty name="height" value="0.1" units="cm"/>
      <inkml:brushProperty name="color" value="#E71224"/>
    </inkml:brush>
  </inkml:definitions>
  <inkml:trace contextRef="#ctx0" brushRef="#br0">840 266 6447 0 0,'-14'-31'334'0'0,"7"18"-54"0"0,0-1 1 0 0,1 0 0 0 0,1 0-1 0 0,0-1 1 0 0,-4-23 0 0 0,9 37-279 0 0,-1 1-1 0 0,1-1 1 0 0,0 0 0 0 0,0 1 0 0 0,0-1 0 0 0,0 0 0 0 0,0 1 0 0 0,0-1 0 0 0,0 0-1 0 0,0 1 1 0 0,0-1 0 0 0,0 0 0 0 0,0 1 0 0 0,0-1 0 0 0,0 0 0 0 0,1 1-1 0 0,-1-1 1 0 0,0 1 0 0 0,0-1 0 0 0,1 0 0 0 0,-1 1 0 0 0,0-1 0 0 0,1 1 0 0 0,-1-1-1 0 0,1 1 1 0 0,-1-1 0 0 0,1 1 0 0 0,-1 0 0 0 0,1-1 0 0 0,-1 1 0 0 0,1-1 0 0 0,-1 1-1 0 0,1 0 1 0 0,-1-1 0 0 0,1 1 0 0 0,0 0 0 0 0,-1 0 0 0 0,1 0 0 0 0,0-1-1 0 0,-1 1 1 0 0,1 0 0 0 0,0 0 0 0 0,-1 0 0 0 0,1 0 0 0 0,-1 0 0 0 0,2 0 0 0 0,3 1 5 0 0,0 0 0 0 0,0 1 0 0 0,0-1 0 0 0,0 1 0 0 0,5 2 0 0 0,4 2 160 0 0,71 23 921 0 0,-55-17-917 0 0,1-2 1 0 0,0 0-1 0 0,1-2 0 0 0,59 6 0 0 0,11-9 23 0 0,0-5 0 0 0,103-14-1 0 0,-200 13-152 0 0,-1 0 0 0 0,1 0 0 0 0,0-1 0 0 0,-1 1 0 0 0,6-3 0 0 0,-9 3-24 0 0,-1 1 0 0 0,1-1 0 0 0,0 1 0 0 0,-1-1 0 0 0,1 1 0 0 0,0-1 0 0 0,-1 1 0 0 0,1-1 0 0 0,0 1 0 0 0,-1-1 0 0 0,1 0 1 0 0,-1 1-1 0 0,1-1 0 0 0,-1 0 0 0 0,1-1 0 0 0,-1 2-2 0 0,0-1 1 0 0,0 1 0 0 0,0-1 0 0 0,0 1 0 0 0,0-1 0 0 0,0 0 0 0 0,0 1 0 0 0,-1-1-1 0 0,1 1 1 0 0,0-1 0 0 0,0 1 0 0 0,0-1 0 0 0,-1 1 0 0 0,1-1 0 0 0,0 1 0 0 0,-1-1-1 0 0,1 1 1 0 0,0 0 0 0 0,-1-1 0 0 0,1 1 0 0 0,-1 0 0 0 0,1-1 0 0 0,0 1 0 0 0,-1 0-1 0 0,1-1 1 0 0,-1 1 0 0 0,0 0 0 0 0,-7-5 157 0 0,0 1 1 0 0,0 0-1 0 0,-1 0 0 0 0,1 1 1 0 0,-18-4-1 0 0,-49-6 514 0 0,45 8-463 0 0,-289-40 561 0 0,55 9-465 0 0,-91 0 283 0 0,294 35-552 0 0,0 2 0 0 0,0 3 1 0 0,-109 22-1 0 0,151-21-257 0 0,1 0-1 0 0,-1 2 1 0 0,-17 8 0 0 0,-5 5-796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10.869"/>
    </inkml:context>
    <inkml:brush xml:id="br0">
      <inkml:brushProperty name="width" value="0.1" units="cm"/>
      <inkml:brushProperty name="height" value="0.1" units="cm"/>
      <inkml:brushProperty name="color" value="#E71224"/>
    </inkml:brush>
  </inkml:definitions>
  <inkml:trace contextRef="#ctx0" brushRef="#br0">1484 59 4031 0 0,'2'-1'148'0'0,"-2"0"-134"0"0,0 1-1 0 0,1 0 1 0 0,-1-1-1 0 0,0 1 1 0 0,1 0-1 0 0,-1-1 1 0 0,0 1-1 0 0,0 0 0 0 0,1-1 1 0 0,-1 1-1 0 0,0-1 1 0 0,0 1-1 0 0,0-1 1 0 0,0 1-1 0 0,0 0 1 0 0,1-1-1 0 0,-1 1 1 0 0,0-1-1 0 0,0 1 1 0 0,0-1-1 0 0,0 0 0 0 0,-25-7 1967 0 0,-11 3-1460 0 0,0 1-1 0 0,0 1 1 0 0,-59 5-1 0 0,26-1-243 0 0,-796-27 2645 0 0,773 22-3288 0 0,-106 8 1 0 0,160 0-80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12.735"/>
    </inkml:context>
    <inkml:brush xml:id="br0">
      <inkml:brushProperty name="width" value="0.1" units="cm"/>
      <inkml:brushProperty name="height" value="0.1" units="cm"/>
      <inkml:brushProperty name="color" value="#E71224"/>
    </inkml:brush>
  </inkml:definitions>
  <inkml:trace contextRef="#ctx0" brushRef="#br0">2614 0 919 0 0,'48'3'1096'0'0,"0"2"-1"0"0,49 11 0 0 0,-85-14-827 0 0,-9-1-173 0 0,5 0 518 0 0,0 1 1 0 0,0 0 0 0 0,16 6-1 0 0,-32-10-192 0 0,1 0 1 0 0,0 1-1 0 0,-1 0 0 0 0,1 0 0 0 0,-13 1 1 0 0,-13-1 35 0 0,-285-14 976 0 0,-1 21-471 0 0,-51 1-13 0 0,39-5-213 0 0,21 0-304 0 0,-215 1 50 0 0,4 40-2141 0 0,435-32-3156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14.680"/>
    </inkml:context>
    <inkml:brush xml:id="br0">
      <inkml:brushProperty name="width" value="0.1" units="cm"/>
      <inkml:brushProperty name="height" value="0.1" units="cm"/>
      <inkml:brushProperty name="color" value="#E71224"/>
    </inkml:brush>
  </inkml:definitions>
  <inkml:trace contextRef="#ctx0" brushRef="#br0">7121 36 2303 0 0,'0'0'54'0'0,"0"0"0"0"0,1 0 0 0 0,-1 0 0 0 0,0 0-1 0 0,0 0 1 0 0,0 0 0 0 0,1 0 0 0 0,-1 0 0 0 0,0 0-1 0 0,0 0 1 0 0,1 0 0 0 0,-1-1 0 0 0,0 1 0 0 0,0 0-1 0 0,0 0 1 0 0,1 0 0 0 0,-1 0 0 0 0,0 0 0 0 0,0 0-1 0 0,0-1 1 0 0,0 1 0 0 0,1 0 0 0 0,-1 0 0 0 0,0 0-1 0 0,0-1 1 0 0,0 1 0 0 0,0 0 0 0 0,0 0 0 0 0,0 0-1 0 0,0-1 1 0 0,0 1 0 0 0,1 0 0 0 0,-1 0 0 0 0,0-1 0 0 0,0 1-1 0 0,0 0 1 0 0,0 0 0 0 0,0 0 0 0 0,0-1 0 0 0,0 1-1 0 0,0 0 1 0 0,0 0 0 0 0,-1-1 0 0 0,1 1 0 0 0,0 0-1 0 0,0-1 1 0 0,-12-5 2870 0 0,9 5-3255 0 0,-2 0 582 0 0,-1-1 1 0 0,0 1-1 0 0,1 1 1 0 0,-8-1-1 0 0,-9-1 237 0 0,-19-4-147 0 0,-1 1 0 0 0,-1 3 0 0 0,-54 3 1 0 0,-129 22 216 0 0,66-4-10 0 0,16-10 203 0 0,-218-15 0 0 0,12 3 94 0 0,192 4-678 0 0,-309 22 59 0 0,135 10-1841 0 0,274-27 328 0 0</inkml:trace>
  <inkml:trace contextRef="#ctx0" brushRef="#br0" timeOffset="1">3471 92 1375 0 0,'-2'-2'260'0'0,"1"0"0"0"0,0 0-1 0 0,-1 0 1 0 0,0 0-1 0 0,1 0 1 0 0,-1 0 0 0 0,0 1-1 0 0,0-1 1 0 0,0 1-1 0 0,0-1 1 0 0,0 1 0 0 0,0 0-1 0 0,-1 0 1 0 0,1 0-1 0 0,0 0 1 0 0,-1 0 0 0 0,1 1-1 0 0,0-1 1 0 0,-1 1-1 0 0,1-1 1 0 0,-1 1 0 0 0,1 0-1 0 0,-3 0 1 0 0,-8 0-276 0 0,-1 1 0 0 0,1 0 0 0 0,-15 4 1 0 0,16-3 398 0 0,-74 8 201 0 0,-106 0 1 0 0,30-4 190 0 0,-357 10 522 0 0,-133-27 311 0 0,448 0-1153 0 0,-107-3-54 0 0,73 16-312 0 0,-429 61 0 0 0,463-24-959 0 0,100-17 338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27.800"/>
    </inkml:context>
    <inkml:brush xml:id="br0">
      <inkml:brushProperty name="width" value="0.1" units="cm"/>
      <inkml:brushProperty name="height" value="0.1" units="cm"/>
      <inkml:brushProperty name="color" value="#E71224"/>
    </inkml:brush>
  </inkml:definitions>
  <inkml:trace contextRef="#ctx0" brushRef="#br0">46 258 919 0 0,'2'-28'113'0'0,"-1"22"450"0"0,0-1 0 0 0,-1 1 0 0 0,0-1 0 0 0,-1-8 0 0 0,-2-13 3023 0 0,14 21-2516 0 0,-3 7-704 0 0,10 0 163 0 0,-1 0 0 0 0,31 5-1 0 0,68 12 173 0 0,-6-1-24 0 0,-84-12-543 0 0,51 0 0 0 0,-11-2-4 0 0,16 2 187 0 0,118-11-1 0 0,-130 3-121 0 0,175-19 309 0 0,-114 10-268 0 0,108-16 280 0 0,-5 1-210 0 0,-189 24-291 0 0,307-15 236 0 0,-110 14-51 0 0,-227 7-180 0 0,-13-2-9 0 0,0 1 0 0 0,0-1 0 0 0,-1 0 0 0 0,1 0 0 0 0,0 0 0 0 0,0 0 0 0 0,0 0 0 0 0,-1 0 0 0 0,1 0 1 0 0,3-1-1 0 0,-20-3 335 0 0,-242-27 179 0 0,-15-2-251 0 0,-135 26 57 0 0,288 9-271 0 0,-897 32 505 0 0,911-22 416 0 0,-56 2-1630 0 0,113-12 471 0 0,29-1 210 0 0,17 0-2 0 0,7 0 2 0 0,62 1 93 0 0,13 7-125 0 0,37 3 0 0 0,29-5 14 0 0,252 6 90 0 0,402-32 173 0 0,-669 14-213 0 0,645-4 261 0 0,-677 9-312 0 0,143 9 38 0 0,-168-1 3 0 0,-120-6 92 0 0,-257-17-86 0 0,-380-11 144 0 0,-109 22-140 0 0,732 6-34 0 0,-1 1-1 0 0,-82 17 0 0 0,101-12-21 0 0,1 3 0 0 0,0 1 0 0 0,1 2 0 0 0,-46 23 0 0 0,81-34-8 0 0,-1 0 0 0 0,1-1 0 0 0,0 1 0 0 0,0 0 0 0 0,0 1 0 0 0,-5 4 0 0 0,9-8 0 0 0,0 1 0 0 0,1-1 0 0 0,-1 1 0 0 0,1-1 0 0 0,-1 1 0 0 0,1 0 0 0 0,0-1 0 0 0,-1 1 0 0 0,1 0 0 0 0,0 0 0 0 0,-1-1 0 0 0,1 1 0 0 0,0 0 0 0 0,0 0 0 0 0,0-1 0 0 0,-1 1 0 0 0,1 0 0 0 0,0 1 0 0 0,1-1 0 0 0,-1 0 0 0 0,0 0 0 0 0,1 0 0 0 0,-1 0 0 0 0,1 0 0 0 0,-1 0 0 0 0,1 0 0 0 0,-1 0 0 0 0,1 0 0 0 0,0-1 0 0 0,-1 1 0 0 0,1 0 0 0 0,0 0 0 0 0,0-1 0 0 0,0 1 0 0 0,-1 0 0 0 0,3 0 0 0 0,6 4 0 0 0,0 0 0 0 0,1 0 0 0 0,-1-1 0 0 0,1-1 0 0 0,0 0 0 0 0,19 4 0 0 0,65 5 0 0 0,-92-12 0 0 0,231 3 0 0 0,1-19 0 0 0,-187 13 0 0 0,269-29 27 0 0,75-4 10 0 0,-41 30-55 0 0,-331 7-42 0 0,0 1 0 0 0,31 8 1 0 0,-41-8-187 0 0,0 1 1 0 0,0 0-1 0 0,-1 1 0 0 0,0 0 1 0 0,0 0-1 0 0,0 1 0 0 0,12 8 1 0 0,-2 2-1417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01.885"/>
    </inkml:context>
    <inkml:brush xml:id="br0">
      <inkml:brushProperty name="width" value="0.1" units="cm"/>
      <inkml:brushProperty name="height" value="0.1" units="cm"/>
      <inkml:brushProperty name="color" value="#E71224"/>
    </inkml:brush>
  </inkml:definitions>
  <inkml:trace contextRef="#ctx0" brushRef="#br0">3467 78 3279 0 0,'1'-1'71'0'0,"0"1"-1"0"0,-1 0 1 0 0,1 0-1 0 0,0 0 1 0 0,-1 0-1 0 0,1 0 1 0 0,0 0-1 0 0,0 0 1 0 0,-1 0-1 0 0,1 1 1 0 0,0-1-1 0 0,-1 0 0 0 0,1 0 1 0 0,0 0-1 0 0,-1 1 1 0 0,1-1-1 0 0,0 0 1 0 0,-1 1-1 0 0,1-1 1 0 0,-1 1-1 0 0,1-1 1 0 0,-1 0-1 0 0,1 1 1 0 0,-1 0-1 0 0,1-1 1 0 0,-1 1-1 0 0,1-1 0 0 0,-1 1 1 0 0,0-1-1 0 0,1 1 1 0 0,-1 0-1 0 0,0-1 1 0 0,1 1-1 0 0,-1 0 1 0 0,0-1-1 0 0,0 1 1 0 0,0 0-1 0 0,0-1 1 0 0,0 1-1 0 0,0 0 1 0 0,1 0-1 0 0,-2-1 0 0 0,1 1 1 0 0,0 0-1 0 0,0-1 1 0 0,0 1-1 0 0,0 0 1 0 0,0-1-1 0 0,-1 1 1 0 0,1 1-1 0 0,-1 0 17 0 0,0 1 1 0 0,0-1-1 0 0,0 0 0 0 0,-1 0 1 0 0,1 0-1 0 0,0 0 0 0 0,-1 0 1 0 0,1 0-1 0 0,-1 0 0 0 0,0 0 0 0 0,0-1 1 0 0,0 1-1 0 0,-3 2 0 0 0,-19 7 377 0 0,0-1 0 0 0,0-2 0 0 0,-1 0 0 0 0,-47 8 0 0 0,24-10 9 0 0,-82 0 1 0 0,100-7 133 0 0,0-2 0 0 0,-55-12 0 0 0,-39-12 295 0 0,73 15-823 0 0,36 7-38 0 0,0 2 0 0 0,0 0-1 0 0,-30-2 1 0 0,18 5 53 0 0,-6 0 74 0 0,-38 4 0 0 0,9 1-29 0 0,0-3 1 0 0,-95-9-1 0 0,80-1-89 0 0,-27-1 28 0 0,24 0 33 0 0,57 5-46 0 0,0 1 1 0 0,-30 1-1 0 0,-56 0 195 0 0,-168-23 0 0 0,137 9 129 0 0,-121 10 130 0 0,-14-3-258 0 0,176-6-107 0 0,61 8-51 0 0,0 2-1 0 0,0 1 1 0 0,-59 2-1 0 0,41 8-333 0 0,1 2-1 0 0,-63 18 1 0 0,-106 42-1268 0 0,165-49 1071 0 0,11-3-1431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1:44.559"/>
    </inkml:context>
    <inkml:brush xml:id="br0">
      <inkml:brushProperty name="width" value="0.1" units="cm"/>
      <inkml:brushProperty name="height" value="0.1" units="cm"/>
      <inkml:brushProperty name="color" value="#E71224"/>
    </inkml:brush>
  </inkml:definitions>
  <inkml:trace contextRef="#ctx0" brushRef="#br0">1 44 1375 0 0,'4'-8'128'0'0,"-1"3"-128"0"0,1-1 0 0 0,-2 2 0 0 0,0 2 344 0 0,0 2 40 0 0,-1-1 16 0 0,3-1 0 0 0,2-2-472 0 0,-1-2-96 0 0,3 1-24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04.004"/>
    </inkml:context>
    <inkml:brush xml:id="br0">
      <inkml:brushProperty name="width" value="0.1" units="cm"/>
      <inkml:brushProperty name="height" value="0.1" units="cm"/>
      <inkml:brushProperty name="color" value="#E71224"/>
    </inkml:brush>
  </inkml:definitions>
  <inkml:trace contextRef="#ctx0" brushRef="#br0">1535 6 1839 0 0,'-1'0'140'0'0,"1"-1"-1"0"0,-1 1 1 0 0,1-1-1 0 0,-1 1 1 0 0,1-1-1 0 0,-1 1 1 0 0,1 0-1 0 0,-1-1 1 0 0,0 1-1 0 0,1 0 1 0 0,-1-1-1 0 0,0 1 1 0 0,1 0-1 0 0,-1 0 1 0 0,0 0-1 0 0,1-1 1 0 0,-1 1-1 0 0,0 0 0 0 0,1 0 1 0 0,-1 0-1 0 0,0 0 1 0 0,0 0-1 0 0,1 0 1 0 0,-1 0-1 0 0,0 1 1 0 0,1-1-1 0 0,-2 0 1 0 0,-28 4-569 0 0,27-3 747 0 0,-14 2 14 0 0,5-2 249 0 0,0 1-1 0 0,0 1 1 0 0,1 0 0 0 0,-14 6 0 0 0,-26 9 109 0 0,0-2 1 0 0,-2-3-1 0 0,-54 8 0 0 0,69-15-345 0 0,-1-2-1 0 0,0-2 1 0 0,-72-5-1 0 0,-114-28 1033 0 0,131 16-917 0 0,19 8-317 0 0,-120 2 1 0 0,51 4-550 0 0,43 2-1582 0 0,70 0-726 0 0,-8-1-1608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04.982"/>
    </inkml:context>
    <inkml:brush xml:id="br0">
      <inkml:brushProperty name="width" value="0.1" units="cm"/>
      <inkml:brushProperty name="height" value="0.1" units="cm"/>
      <inkml:brushProperty name="color" value="#E71224"/>
    </inkml:brush>
  </inkml:definitions>
  <inkml:trace contextRef="#ctx0" brushRef="#br0">3287 52 1839 0 0,'-21'-22'2368'0'0,"17"19"-2189"0"0,0 0 0 0 0,0 0 0 0 0,0 0 0 0 0,0 0 0 0 0,-1 1 0 0 0,1 0 0 0 0,-1 0-1 0 0,1 0 1 0 0,-1 1 0 0 0,0-1 0 0 0,0 1 0 0 0,0 0 0 0 0,0 0 0 0 0,0 1 0 0 0,0 0-1 0 0,0-1 1 0 0,0 2 0 0 0,-8 0 0 0 0,-149 28 1027 0 0,129-22-851 0 0,-154 28 1287 0 0,168-31-1470 0 0,-1-1 0 0 0,0-1 1 0 0,0 0-1 0 0,0-1 1 0 0,0-2-1 0 0,-28-3 0 0 0,-2-2 190 0 0,-30-7 103 0 0,-38-7 27 0 0,39 7-243 0 0,44 8-102 0 0,-1 1 0 0 0,-64 3 0 0 0,-71 13 127 0 0,137-8-239 0 0,-35-1 119 0 0,-98-8 0 0 0,20-1 116 0 0,-226 11 270 0 0,123-11-445 0 0,70-2-50 0 0,17 13-375 0 0,-162 27 0 0 0,178-15-152 0 0,50-8-784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07.014"/>
    </inkml:context>
    <inkml:brush xml:id="br0">
      <inkml:brushProperty name="width" value="0.1" units="cm"/>
      <inkml:brushProperty name="height" value="0.1" units="cm"/>
      <inkml:brushProperty name="color" value="#E71224"/>
    </inkml:brush>
  </inkml:definitions>
  <inkml:trace contextRef="#ctx0" brushRef="#br0">3326 25 455 0 0,'1'-1'187'0'0,"1"0"-1"0"0,-1 0 0 0 0,1 0 0 0 0,-1 0 0 0 0,0 0 0 0 0,0 0 0 0 0,0-1 0 0 0,0 1 0 0 0,1 0 0 0 0,0-3 0 0 0,5-5 3310 0 0,-20 24-2361 0 0,1-7-929 0 0,0-1-1 0 0,0 1 1 0 0,-1-2 0 0 0,1 0 0 0 0,-2-1 0 0 0,1 0 0 0 0,0-1-1 0 0,-1 0 1 0 0,0-1 0 0 0,0 0 0 0 0,0-2 0 0 0,-16 1 0 0 0,-31 0 521 0 0,-227 14 1104 0 0,152 2-1308 0 0,-36 2-104 0 0,-274-13 349 0 0,300-12-379 0 0,-152-26 0 0 0,-168-14 350 0 0,404 41-686 0 0,-136-16 42 0 0,-45-3 12 0 0,190 21-99 0 0,-1 3-1 0 0,-82 10 0 0 0,-100 32-769 0 0,158-30-114 0 0,3 1-54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07.872"/>
    </inkml:context>
    <inkml:brush xml:id="br0">
      <inkml:brushProperty name="width" value="0.1" units="cm"/>
      <inkml:brushProperty name="height" value="0.1" units="cm"/>
      <inkml:brushProperty name="color" value="#E71224"/>
    </inkml:brush>
  </inkml:definitions>
  <inkml:trace contextRef="#ctx0" brushRef="#br0">848 223 1375 0 0,'1'-2'60'0'0,"0"1"-1"0"0,1-1 0 0 0,-1 1 0 0 0,0-1 0 0 0,0 0 0 0 0,0 1 0 0 0,0-1 0 0 0,0 0 0 0 0,0 0 0 0 0,0 0 0 0 0,-1 0 0 0 0,1 1 0 0 0,-1-1 0 0 0,1 0 1 0 0,-1 0-1 0 0,0 0 0 0 0,0-4 0 0 0,0 2 328 0 0,-1 1 0 0 0,1-1 0 0 0,-1 0 0 0 0,0 1 0 0 0,-1-1 0 0 0,1 1 0 0 0,0 0 0 0 0,-1-1 0 0 0,-2-3 1 0 0,-2-1 580 0 0,0-1-1 0 0,0 1 1 0 0,-9-8 0 0 0,-7-5-1400 0 0,11 11 618 0 0,-1 1 0 0 0,0 1 0 0 0,0 0 1 0 0,0 0-1 0 0,-1 2 0 0 0,0-1 0 0 0,-1 2 0 0 0,1-1 1 0 0,-1 2-1 0 0,0 0 0 0 0,0 1 0 0 0,-1 0 0 0 0,1 1 1 0 0,-17 0-1 0 0,-13 2-45 0 0,0 2 0 0 0,0 2 0 0 0,-59 12 0 0 0,71-9-104 0 0,0 1 1 0 0,-52 21-1 0 0,-57 36-1229 0 0,85-39-3131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09.573"/>
    </inkml:context>
    <inkml:brush xml:id="br0">
      <inkml:brushProperty name="width" value="0.1" units="cm"/>
      <inkml:brushProperty name="height" value="0.1" units="cm"/>
      <inkml:brushProperty name="color" value="#E71224"/>
    </inkml:brush>
  </inkml:definitions>
  <inkml:trace contextRef="#ctx0" brushRef="#br0">4304 22 3223 0 0,'0'-1'155'0'0,"0"0"-1"0"0,0 0 0 0 0,0 0 0 0 0,0 0 0 0 0,0 1 0 0 0,0-1 1 0 0,-1 0-1 0 0,1 0 0 0 0,0 0 0 0 0,0 0 0 0 0,-1 1 0 0 0,1-1 1 0 0,0 0-1 0 0,-1 0 0 0 0,1 1 0 0 0,0-1 0 0 0,-1 0 0 0 0,1 1 1 0 0,-1-1-1 0 0,0 0 0 0 0,-1 0-41 0 0,1 0 0 0 0,0 1 1 0 0,-1-1-1 0 0,1 1 0 0 0,-1 0 0 0 0,1-1 0 0 0,-1 1 1 0 0,1 0-1 0 0,0 0 0 0 0,-1 0 0 0 0,1 0 1 0 0,-1 0-1 0 0,-2 0 0 0 0,-72 10 19 0 0,-35 1 253 0 0,-76-4 754 0 0,-261-1 1550 0 0,395-9-2369 0 0,1 3 0 0 0,-100 13 0 0 0,-360 96-1572 0 0,453-91-3128 0 0</inkml:trace>
  <inkml:trace contextRef="#ctx0" brushRef="#br0" timeOffset="1">1722 81 3223 0 0,'-1'-1'135'0'0,"0"-1"0"0"0,0 1 0 0 0,0 0 0 0 0,0 0 0 0 0,-1 0 0 0 0,1 0 0 0 0,0 0 0 0 0,0 0 0 0 0,-1 0 0 0 0,1 0 0 0 0,0 1 0 0 0,-1-1 0 0 0,1 0 0 0 0,-1 1 0 0 0,1-1 0 0 0,-1 1 0 0 0,0 0 0 0 0,1-1 0 0 0,-1 1 0 0 0,1 0 0 0 0,-4 0 0 0 0,-4-1 323 0 0,-12 0-193 0 0,-1 1 0 0 0,0 1 0 0 0,1 1 0 0 0,-1 1 0 0 0,-33 9 0 0 0,-44 5-179 0 0,29-11 136 0 0,-81-3-1 0 0,-82-7 1500 0 0,52 2-609 0 0,93-1-946 0 0,-123-2 515 0 0,2 18-268 0 0,149-2-1847 0 0,-62 19-1 0 0,103-25 771 0 0,-54 15-3339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5:29.542"/>
    </inkml:context>
    <inkml:brush xml:id="br0">
      <inkml:brushProperty name="width" value="0.1" units="cm"/>
      <inkml:brushProperty name="height" value="0.1" units="cm"/>
      <inkml:brushProperty name="color" value="#E71224"/>
    </inkml:brush>
  </inkml:definitions>
  <inkml:trace contextRef="#ctx0" brushRef="#br0">2597 199 1839 0 0,'1'-2'107'0'0,"-1"1"-1"0"0,1-1 0 0 0,-1 1 0 0 0,0-1 0 0 0,0 1 0 0 0,1-1 0 0 0,-1 1 0 0 0,0-1 0 0 0,-1 0 0 0 0,1 1 1 0 0,0-1-1 0 0,0 1 0 0 0,-1-1 0 0 0,1 0 0 0 0,0 1 0 0 0,-1-1 0 0 0,0 1 0 0 0,0-3 0 0 0,-1 2 121 0 0,0 0 0 0 0,0 0 0 0 0,-1 1 0 0 0,1-1-1 0 0,0 0 1 0 0,0 1 0 0 0,-1-1 0 0 0,1 1 0 0 0,-6-2-1 0 0,-10-4 87 0 0,-1 0 0 0 0,0 2 0 0 0,0 0 1 0 0,0 1-1 0 0,-34-2 0 0 0,-101 5 892 0 0,92 6-611 0 0,-72 13 0 0 0,-61 23 319 0 0,-112 17 346 0 0,255-53-1037 0 0,-217 35 763 0 0,72-2-594 0 0,147-31-307 0 0,-100 1 0 0 0,125-8 4 0 0,0-2 1 0 0,0-1-1 0 0,0 0 1 0 0,1-2-1 0 0,-1-1 1 0 0,-41-16 0 0 0,63 20-31 0 0,-1 0 0 0 0,0 0 0 0 0,1 0 0 0 0,-1 0 0 0 0,1-1 0 0 0,-1 0 0 0 0,1 0 0 0 0,0 0 0 0 0,-4-6 0 0 0,6 9-43 0 0,0-1 1 0 0,1 0-1 0 0,-1 0 1 0 0,1 0-1 0 0,-1 0 0 0 0,1 0 1 0 0,-1 0-1 0 0,1 0 1 0 0,-1 0-1 0 0,1 0 0 0 0,0 0 1 0 0,0 0-1 0 0,0 0 1 0 0,0 0-1 0 0,-1 0 1 0 0,1 0-1 0 0,1 0 0 0 0,-1-1 1 0 0,0 1-1 0 0,0 0 1 0 0,0 0-1 0 0,0 0 1 0 0,1 0-1 0 0,-1 0 0 0 0,1 0 1 0 0,-1 0-1 0 0,0 0 1 0 0,1 0-1 0 0,0 0 1 0 0,-1 0-1 0 0,1 1 0 0 0,0-1 1 0 0,-1 0-1 0 0,1 0 1 0 0,0 0-1 0 0,0 1 0 0 0,0-1 1 0 0,-1 0-1 0 0,1 1 1 0 0,0-1-1 0 0,2 0 1 0 0,7-4-5 0 0,0 0 1 0 0,0 1 0 0 0,0 0 0 0 0,1 1 0 0 0,0 0-1 0 0,-1 1 1 0 0,22-3 0 0 0,81 2 94 0 0,-78 4-96 0 0,341-32 36 0 0,-140 6-9 0 0,-96 15 102 0 0,165-33-1 0 0,141-19 434 0 0,-303 47-208 0 0,-134 14-322 0 0,-8 0-33 0 0,1 1-1 0 0,0-1 1 0 0,0 1 0 0 0,-1 0 0 0 0,1 0 0 0 0,0 0-1 0 0,0 0 1 0 0,0 0 0 0 0,0 0 0 0 0,-1 0 0 0 0,1 1-1 0 0,2 0 1 0 0,-4-1-8 0 0,0 0 0 0 0,0 0 0 0 0,0 0 0 0 0,0 0 0 0 0,0 0 0 0 0,0 0 0 0 0,1 0 0 0 0,-1 1 0 0 0,0-1 0 0 0,0 0 0 0 0,0 0 0 0 0,0 0 0 0 0,0 0 0 0 0,0 0 0 0 0,0 0 0 0 0,0 1 0 0 0,0-1 0 0 0,0 0 0 0 0,0 0 0 0 0,0 0 0 0 0,0 0 0 0 0,0 0 0 0 0,0 0 0 0 0,0 1 0 0 0,0-1 0 0 0,0 0 0 0 0,0 0 0 0 0,0 0-1 0 0,0 0 1 0 0,0 0 0 0 0,0 0 0 0 0,0 1 0 0 0,0-1 0 0 0,0 0 0 0 0,-1 0 0 0 0,1 0 0 0 0,0 0 0 0 0,0 0 0 0 0,0 0 0 0 0,0 0 0 0 0,0 0 0 0 0,0 0 0 0 0,0 1 0 0 0,0-1 0 0 0,0 0 0 0 0,-1 0 0 0 0,1 0 0 0 0,0 0 0 0 0,0 0 0 0 0,0 0 0 0 0,0 0 0 0 0,0 0 0 0 0,0 0 0 0 0,-1 0 0 0 0,1 0 0 0 0,0 0 0 0 0,0 0 0 0 0,0 0 0 0 0,0 0 0 0 0,0 0 0 0 0,0 0 0 0 0,-1 0 0 0 0,1 0 0 0 0,-10 3 57 0 0,10-3-55 0 0,-59 8 65 0 0,31-4 2 0 0,-40 1 0 0 0,-62-3-3 0 0,0 6 0 0 0,-162 29-1 0 0,-48 18-66 0 0,207-31 0 0 0,-180 57 0 0 0,5 0 0 0 0,298-79 0 0 0,-12 2 0 0 0,-1 2 0 0 0,1 0 0 0 0,0 1 0 0 0,-27 12 0 0 0,48-18 0 0 0,-1 0 0 0 0,1 0 0 0 0,-1 0 0 0 0,1 0 0 0 0,-1 0 0 0 0,1 0 0 0 0,-1 1 0 0 0,1-1 0 0 0,0 0 0 0 0,0 1 0 0 0,0-1 0 0 0,-2 4 0 0 0,3-5 0 0 0,-1 1 0 0 0,1 0 0 0 0,0 0 0 0 0,-1 0 0 0 0,1 0 0 0 0,0 0 0 0 0,0 0 0 0 0,0 0 0 0 0,0-1 0 0 0,0 1 0 0 0,0 0 0 0 0,0 0 0 0 0,0 0 0 0 0,1 0 0 0 0,-1 0 0 0 0,0 0 0 0 0,0 0 0 0 0,1-1 0 0 0,0 2 0 0 0,0 0 0 0 0,1 0 0 0 0,-1 1 0 0 0,1-2 0 0 0,0 1 0 0 0,0 0 0 0 0,0 0 0 0 0,0 0 0 0 0,0-1 0 0 0,1 1 0 0 0,-1-1 0 0 0,0 0 0 0 0,1 0 0 0 0,-1 0 0 0 0,1 0 0 0 0,4 1 0 0 0,23 4 0 0 0,-1-2 0 0 0,1-1 0 0 0,0-2 0 0 0,54-3 0 0 0,-34 0 0 0 0,92-5 70 0 0,175-30-1 0 0,-113 7 23 0 0,87-15 69 0 0,-231 32-155 0 0,58-11 34 0 0,-97 21-17 0 0,0 1 1 0 0,0 1-1 0 0,34 3 0 0 0,-44 0 27 0 0,-12 1-43 0 0,-16 3-1 0 0,17-6-5 0 0,-20 5 59 0 0,-33 4-1 0 0,5-1 6 0 0,-23 4-35 0 0,-102 5 0 0 0,-72-12 60 0 0,-66 5-27 0 0,129 6-116 0 0,-337 76 0 0 0,209-4-1626 0 0,151-38-4656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49.594"/>
    </inkml:context>
    <inkml:brush xml:id="br0">
      <inkml:brushProperty name="width" value="0.1" units="cm"/>
      <inkml:brushProperty name="height" value="0.1" units="cm"/>
      <inkml:brushProperty name="color" value="#E71224"/>
    </inkml:brush>
  </inkml:definitions>
  <inkml:trace contextRef="#ctx0" brushRef="#br0">1983 104 799 0 0,'0'-3'56'0'0,"-1"1"-1"0"0,0-1 0 0 0,0 0 0 0 0,0 1 1 0 0,0-1-1 0 0,0 1 0 0 0,-1-1 0 0 0,-2-3 0 0 0,-4-7 248 0 0,3 1-38 0 0,4 8-127 0 0,0 1-1 0 0,-1 0 1 0 0,1 0 0 0 0,-1 0-1 0 0,0 0 1 0 0,0 0 0 0 0,-2-3 0 0 0,3 5-103 0 0,-1 0 1 0 0,1 0-1 0 0,0 0 1 0 0,0 1-1 0 0,-1-1 1 0 0,1 0-1 0 0,0 1 1 0 0,-1-1-1 0 0,1 1 1 0 0,-1-1-1 0 0,1 1 1 0 0,-1 0-1 0 0,1 0 1 0 0,-1 0-1 0 0,1-1 1 0 0,-1 1-1 0 0,1 1 1 0 0,-1-1-1 0 0,1 0 1 0 0,-3 1-1 0 0,-28 5 500 0 0,24-4-223 0 0,0 0 0 0 0,-1-1 1 0 0,0 0-1 0 0,1 0 0 0 0,-14-1 0 0 0,-357-30 3792 0 0,297 31-3791 0 0,-162 24 0 0 0,212-21-285 0 0,-51 7 85 0 0,-253 30 1090 0 0,146-29-642 0 0,-73 8 220 0 0,224-14-1000 0 0,-1 3-1 0 0,-53 18 1 0 0,60-16-195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50.738"/>
    </inkml:context>
    <inkml:brush xml:id="br0">
      <inkml:brushProperty name="width" value="0.1" units="cm"/>
      <inkml:brushProperty name="height" value="0.1" units="cm"/>
      <inkml:brushProperty name="color" value="#E71224"/>
    </inkml:brush>
  </inkml:definitions>
  <inkml:trace contextRef="#ctx0" brushRef="#br0">1548 122 1375 0 0,'-63'-11'3875'0'0,"-6"9"-3311"0"0,42 2-107 0 0,0-1 1 0 0,-43-8-1 0 0,-73-20 1171 0 0,3 5-395 0 0,11 4-37 0 0,72 10-560 0 0,1 2-1 0 0,-99 1 0 0 0,-113 22-387 0 0,178-4-745 0 0,-110 28 0 0 0,147-26-619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10.945"/>
    </inkml:context>
    <inkml:brush xml:id="br0">
      <inkml:brushProperty name="width" value="0.1" units="cm"/>
      <inkml:brushProperty name="height" value="0.1" units="cm"/>
      <inkml:brushProperty name="color" value="#E71224"/>
    </inkml:brush>
  </inkml:definitions>
  <inkml:trace contextRef="#ctx0" brushRef="#br0">954 21 2303 0 0,'1'-2'95'0'0,"0"1"-1"0"0,1-1 1 0 0,-1 0-1 0 0,1 1 0 0 0,-1 0 1 0 0,1-1-1 0 0,0 1 0 0 0,-1 0 1 0 0,1 0-1 0 0,0 0 0 0 0,0 0 1 0 0,0 0-1 0 0,0 0 0 0 0,0 1 1 0 0,0-1-1 0 0,0 1 0 0 0,0-1 1 0 0,0 1-1 0 0,0 0 0 0 0,3-1 1 0 0,-19 1 552 0 0,-1 1 0 0 0,0 0 0 0 0,0 1 0 0 0,0 0 0 0 0,-16 5 0 0 0,3 1-33 0 0,0-1 0 0 0,-1-2 0 0 0,-57 3 0 0 0,31-8 563 0 0,-67-7 1 0 0,97 5-897 0 0,-201-22 1595 0 0,189 22-2091 0 0,0 1-1 0 0,0 2 1 0 0,0 1-1 0 0,-62 13 1 0 0,57-6-668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11.738"/>
    </inkml:context>
    <inkml:brush xml:id="br0">
      <inkml:brushProperty name="width" value="0.1" units="cm"/>
      <inkml:brushProperty name="height" value="0.1" units="cm"/>
      <inkml:brushProperty name="color" value="#E71224"/>
    </inkml:brush>
  </inkml:definitions>
  <inkml:trace contextRef="#ctx0" brushRef="#br0">1469 2 4375 0 0,'0'-1'15'0'0,"-1"1"0"0"0,1 0-1 0 0,0 0 1 0 0,-1 0-1 0 0,1 0 1 0 0,-1-1-1 0 0,1 1 1 0 0,-1 0 0 0 0,1 0-1 0 0,0 0 1 0 0,-1 0-1 0 0,1 0 1 0 0,-1 0 0 0 0,1 0-1 0 0,-1 1 1 0 0,1-1-1 0 0,-1 0 1 0 0,1 0-1 0 0,0 0 1 0 0,-1 0 0 0 0,1 0-1 0 0,-1 1 1 0 0,1-1-1 0 0,0 0 1 0 0,-1 0-1 0 0,1 1 1 0 0,0-1 0 0 0,-1 0-1 0 0,1 1 1 0 0,0-1-1 0 0,-1 0 1 0 0,1 1-1 0 0,0-1 1 0 0,0 0 0 0 0,-1 1-1 0 0,1-1 1 0 0,0 1-1 0 0,0 0 1 0 0,-8 5-6 0 0,-22-5 612 0 0,4-2 571 0 0,11 4-797 0 0,1 0 0 0 0,0 1 0 0 0,0 1 0 0 0,0 0 0 0 0,-18 10 0 0 0,-8 2-4 0 0,29-14-256 0 0,0 0 0 0 0,-1-1 0 0 0,1 0 0 0 0,-23 1 0 0 0,2-1 280 0 0,-47 5 1344 0 0,-144-8 0 0 0,-140-36-132 0 0,219 20-1526 0 0,-126 6-2810 0 0,212 11 1338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1:44.901"/>
    </inkml:context>
    <inkml:brush xml:id="br0">
      <inkml:brushProperty name="width" value="0.1" units="cm"/>
      <inkml:brushProperty name="height" value="0.1" units="cm"/>
      <inkml:brushProperty name="color" value="#E71224"/>
    </inkml:brush>
  </inkml:definitions>
  <inkml:trace contextRef="#ctx0" brushRef="#br0">1128 30 455 0 0,'-8'-21'3181'0'0,"-6"16"-2614"0"0,12 5-359 0 0,-6-1-4 0 0,0 0-1 0 0,1 0 1 0 0,-1 1-1 0 0,0 0 1 0 0,0 0-1 0 0,0 1 1 0 0,1 0-1 0 0,-1 0 1 0 0,-13 5-1 0 0,-11 1 334 0 0,10-5-152 0 0,0-1-1 0 0,1 0 0 0 0,-1-2 0 0 0,-34-4 1 0 0,-29-3 253 0 0,0 4 1 0 0,-1 4 0 0 0,1 4-1 0 0,0 3 1 0 0,-133 29 0 0 0,92-9-978 0 0,58-11 108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12.745"/>
    </inkml:context>
    <inkml:brush xml:id="br0">
      <inkml:brushProperty name="width" value="0.1" units="cm"/>
      <inkml:brushProperty name="height" value="0.1" units="cm"/>
      <inkml:brushProperty name="color" value="#E71224"/>
    </inkml:brush>
  </inkml:definitions>
  <inkml:trace contextRef="#ctx0" brushRef="#br0">1719 185 455 0 0,'1'-1'36'0'0,"-1"1"0"0"0,0 0 0 0 0,0 0-1 0 0,0-1 1 0 0,1 1 0 0 0,-1 0-1 0 0,0 0 1 0 0,0-1 0 0 0,0 1-1 0 0,0 0 1 0 0,0-1 0 0 0,0 1-1 0 0,0 0 1 0 0,0-1 0 0 0,0 1-1 0 0,0 0 1 0 0,0 0 0 0 0,0-1 0 0 0,0 1-1 0 0,0 0 1 0 0,0-1 0 0 0,0 1-1 0 0,0 0 1 0 0,0-1 0 0 0,0 1-1 0 0,0 0 1 0 0,0 0 0 0 0,0-1-1 0 0,-1 1 1 0 0,1 0 0 0 0,0-1-1 0 0,0 1 1 0 0,0 0 0 0 0,-1 0 0 0 0,1 0-1 0 0,0-1 1 0 0,-1 1 0 0 0,-11-10 1044 0 0,5 5 141 0 0,5 3-1056 0 0,1 1 0 0 0,-1 0 0 0 0,1 0 0 0 0,-1-1 1 0 0,0 1-1 0 0,1 0 0 0 0,-1 0 0 0 0,0 1 0 0 0,0-1 1 0 0,0 0-1 0 0,0 1 0 0 0,1-1 0 0 0,-1 1 0 0 0,0-1 0 0 0,-4 1 1 0 0,-34-1 1045 0 0,28 1-827 0 0,-31 2 474 0 0,29-1-577 0 0,0 0 0 0 0,0-1 0 0 0,0-1 0 0 0,0 0 0 0 0,0-1-1 0 0,-22-6 1 0 0,-6-5 1055 0 0,-66-13 0 0 0,35 10-553 0 0,-18-2-86 0 0,-362-38 1167 0 0,404 52-1793 0 0,0 2 0 0 0,0 2 0 0 0,1 2 0 0 0,-50 9 0 0 0,-190 49-1582 0 0,235-46-2425 0 0,2 3-1268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13.788"/>
    </inkml:context>
    <inkml:brush xml:id="br0">
      <inkml:brushProperty name="width" value="0.1" units="cm"/>
      <inkml:brushProperty name="height" value="0.1" units="cm"/>
      <inkml:brushProperty name="color" value="#E71224"/>
    </inkml:brush>
  </inkml:definitions>
  <inkml:trace contextRef="#ctx0" brushRef="#br0">1902 121 3223 0 0,'-3'-4'145'0'0,"1"1"0"0"0,-1 0-1 0 0,0-1 1 0 0,0 1 0 0 0,-1 1-1 0 0,1-1 1 0 0,-1 0 0 0 0,1 1-1 0 0,-8-4 1 0 0,-39-13 1565 0 0,2 0-1817 0 0,29 11 524 0 0,0 0 1 0 0,0 0-1 0 0,-1 2 1 0 0,0 1-1 0 0,0 0 1 0 0,0 1-1 0 0,-1 2 1 0 0,1 0-1 0 0,-1 1 1 0 0,0 1-1 0 0,1 0 1 0 0,-1 2-1 0 0,-30 6 1 0 0,5 1-217 0 0,-96 19 487 0 0,-156 10 0 0 0,-268-37 1061 0 0,444-4-1602 0 0,61 2-368 0 0,-119-7-1835 0 0,143 4 509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14.500"/>
    </inkml:context>
    <inkml:brush xml:id="br0">
      <inkml:brushProperty name="width" value="0.1" units="cm"/>
      <inkml:brushProperty name="height" value="0.1" units="cm"/>
      <inkml:brushProperty name="color" value="#E71224"/>
    </inkml:brush>
  </inkml:definitions>
  <inkml:trace contextRef="#ctx0" brushRef="#br0">1439 144 4031 0 0,'-1'-1'86'0'0,"-1"0"-1"0"0,0 0 0 0 0,1 0 0 0 0,-1 0 1 0 0,0 0-1 0 0,0 0 0 0 0,0 0 1 0 0,1 0-1 0 0,-1 1 0 0 0,0-1 0 0 0,0 1 1 0 0,-4-1-1 0 0,-28 0 841 0 0,6 0-827 0 0,-172-16 2633 0 0,0-1 16 0 0,121 8-1951 0 0,-168-23 1024 0 0,164 19-1691 0 0,-168-20 1453 0 0,210 31-2572 0 0,1 2-1 0 0,0 2 1 0 0,-1 1-1 0 0,-51 11 1 0 0,56-4-3753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15.184"/>
    </inkml:context>
    <inkml:brush xml:id="br0">
      <inkml:brushProperty name="width" value="0.1" units="cm"/>
      <inkml:brushProperty name="height" value="0.1" units="cm"/>
      <inkml:brushProperty name="color" value="#E71224"/>
    </inkml:brush>
  </inkml:definitions>
  <inkml:trace contextRef="#ctx0" brushRef="#br0">1774 70 5063 0 0,'-13'-18'638'0'0,"11"15"-411"0"0,-2 1 1 0 0,1 0 0 0 0,0-1 0 0 0,0 1-1 0 0,-1 1 1 0 0,1-1 0 0 0,-1 0 0 0 0,1 1-1 0 0,-1 0 1 0 0,0-1 0 0 0,0 2-1 0 0,0-1 1 0 0,-6 0 0 0 0,-6 0-334 0 0,0 1 0 0 0,-18 1 1 0 0,-1 1 279 0 0,-122-12 974 0 0,25 0 564 0 0,-152 17 468 0 0,175 0-1577 0 0,-160-12-1 0 0,6-13 18 0 0,208 17-674 0 0,0 3 1 0 0,-97 15-1 0 0,65-2-1607 0 0,46-8-3337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15.729"/>
    </inkml:context>
    <inkml:brush xml:id="br0">
      <inkml:brushProperty name="width" value="0.1" units="cm"/>
      <inkml:brushProperty name="height" value="0.1" units="cm"/>
      <inkml:brushProperty name="color" value="#E71224"/>
    </inkml:brush>
  </inkml:definitions>
  <inkml:trace contextRef="#ctx0" brushRef="#br0">1811 4 1375 0 0,'-1'-1'24'0'0,"1"1"0"0"0,0 0-1 0 0,-1 0 1 0 0,1-1-1 0 0,0 1 1 0 0,-1 0 0 0 0,1 0-1 0 0,0 0 1 0 0,-1-1-1 0 0,1 1 1 0 0,0 0 0 0 0,-1 0-1 0 0,1 0 1 0 0,-1 0-1 0 0,1 0 1 0 0,0 0-1 0 0,-1 0 1 0 0,1 0 0 0 0,0 0-1 0 0,-1 0 1 0 0,1 0-1 0 0,-1 0 1 0 0,1 0 0 0 0,0 0-1 0 0,-1 0 1 0 0,1 0-1 0 0,-1 0 1 0 0,1 1 0 0 0,0-1-1 0 0,-1 0 1 0 0,1 0-1 0 0,-1 1 1 0 0,-19 10 1348 0 0,1-1-595 0 0,-66 12 623 0 0,56-16-363 0 0,-45 16 1 0 0,35-8-649 0 0,-1-2-1 0 0,-1-2 1 0 0,1-2 0 0 0,-2-1-1 0 0,1-2 1 0 0,-1-2 0 0 0,0-2-1 0 0,1-2 1 0 0,-67-9 0 0 0,-70-19 1249 0 0,-175-17 256 0 0,293 45-2109 0 0,0 3 0 0 0,0 2-1 0 0,1 3 1 0 0,0 2 0 0 0,0 3 0 0 0,-87 30 0 0 0,85-22-789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22.497"/>
    </inkml:context>
    <inkml:brush xml:id="br0">
      <inkml:brushProperty name="width" value="0.1" units="cm"/>
      <inkml:brushProperty name="height" value="0.1" units="cm"/>
      <inkml:brushProperty name="color" value="#E71224"/>
    </inkml:brush>
  </inkml:definitions>
  <inkml:trace contextRef="#ctx0" brushRef="#br0">2044 54 455 0 0,'2'-4'713'0'0,"0"1"-1"0"0,1-1 1 0 0,-1 1-1 0 0,1 0 1 0 0,4-4-1 0 0,-7 7-687 0 0,0-1 0 0 0,0 1 0 0 0,1 0 0 0 0,-1 0 0 0 0,0 0 0 0 0,1-1 0 0 0,-1 1 0 0 0,0 0 0 0 0,0 0 0 0 0,1-1 0 0 0,-1 1 0 0 0,0 0 0 0 0,0-1 0 0 0,0 1 0 0 0,0 0 0 0 0,1-1 0 0 0,-1 1 0 0 0,0 0 0 0 0,0-1 0 0 0,0 1 0 0 0,0 0 0 0 0,0-1 0 0 0,0 1 0 0 0,0 0 0 0 0,0-1 0 0 0,0 1 0 0 0,0 0 0 0 0,0-1 0 0 0,0 1 0 0 0,0 0 0 0 0,0-1 0 0 0,0 1 0 0 0,0 0 0 0 0,0-1 0 0 0,-1 1 0 0 0,1 0 0 0 0,0-1 0 0 0,0 1 0 0 0,0 0 0 0 0,0-1 0 0 0,-1 1 0 0 0,1 0 0 0 0,0 0 0 0 0,0-1 0 0 0,-1 1 0 0 0,1 0 0 0 0,0 0 0 0 0,0 0 0 0 0,-1-1 0 0 0,1 1 0 0 0,0 0 0 0 0,-1 0 0 0 0,-1-1 110 0 0,1 1 0 0 0,-1-1 1 0 0,1 1-1 0 0,-1 0 1 0 0,1 0-1 0 0,-1 0 0 0 0,1 0 1 0 0,-1 0-1 0 0,1 0 1 0 0,-1 0-1 0 0,0 0 0 0 0,1 0 1 0 0,-3 2-1 0 0,-29 1 820 0 0,11-1-401 0 0,-2 1 212 0 0,-46-2 0 0 0,45-1-374 0 0,-40 0 176 0 0,-202 8 1559 0 0,246-6-2023 0 0,-43 4 481 0 0,-92-1-1 0 0,-126-4 531 0 0,241 0-1014 0 0,-86-4 149 0 0,-131-18-1 0 0,31 0-188 0 0,145 20-1215 0 0,-138 15-1 0 0,166-7 48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23.656"/>
    </inkml:context>
    <inkml:brush xml:id="br0">
      <inkml:brushProperty name="width" value="0.1" units="cm"/>
      <inkml:brushProperty name="height" value="0.1" units="cm"/>
      <inkml:brushProperty name="color" value="#E71224"/>
    </inkml:brush>
  </inkml:definitions>
  <inkml:trace contextRef="#ctx0" brushRef="#br0">1859 48 2879 0 0,'0'0'66'0'0,"2"-17"1846"0"0,-2 16-1829 0 0,-1 0 0 0 0,1 1 0 0 0,-1-1 0 0 0,0 0 0 0 0,1 0 0 0 0,-1 1 0 0 0,0-1 0 0 0,0 0 0 0 0,0 1 0 0 0,1-1 0 0 0,-1 1 0 0 0,0-1-1 0 0,0 1 1 0 0,0-1 0 0 0,0 1 0 0 0,0 0 0 0 0,0-1 0 0 0,0 1 0 0 0,0 0 0 0 0,0 0 0 0 0,0 0 0 0 0,0-1 0 0 0,0 1 0 0 0,0 0 0 0 0,-2 1 0 0 0,-32 2 525 0 0,26-2-311 0 0,-66 5 1191 0 0,-99-15 1142 0 0,75 2-1884 0 0,12 1-294 0 0,-135-1 392 0 0,164 8-736 0 0,-34 2 38 0 0,12 5-37 0 0,-83 6 466 0 0,68-11 100 0 0,-175-15 0 0 0,216 6-728 0 0,0 3 0 0 0,0 2-1 0 0,0 3 1 0 0,-67 10 0 0 0,81-5-249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25.727"/>
    </inkml:context>
    <inkml:brush xml:id="br0">
      <inkml:brushProperty name="width" value="0.1" units="cm"/>
      <inkml:brushProperty name="height" value="0.1" units="cm"/>
      <inkml:brushProperty name="color" value="#E71224"/>
    </inkml:brush>
  </inkml:definitions>
  <inkml:trace contextRef="#ctx0" brushRef="#br0">1978 103 2303 0 0,'0'1'52'0'0,"0"-1"-1"0"0,0 0 1 0 0,1 1-1 0 0,-1-1 0 0 0,0 0 1 0 0,0 1-1 0 0,0-1 1 0 0,0 0-1 0 0,0 1 0 0 0,0-1 1 0 0,0 0-1 0 0,0 1 1 0 0,0-1-1 0 0,0 0 0 0 0,0 1 1 0 0,0-1-1 0 0,0 1 1 0 0,0-1-1 0 0,0 0 0 0 0,0 1 1 0 0,-1-1-1 0 0,1 0 0 0 0,0 1 1 0 0,0-1-1 0 0,0 0 1 0 0,0 1-1 0 0,-1-1 0 0 0,1 0 1 0 0,-1 1-1 0 0,-5 10 74 0 0,4-10-42 0 0,0 0 0 0 0,0 0-1 0 0,0-1 1 0 0,-1 1 0 0 0,1-1 0 0 0,0 1-1 0 0,-1-1 1 0 0,1 0 0 0 0,0 0-1 0 0,0 0 1 0 0,-1 0 0 0 0,1-1 0 0 0,0 1-1 0 0,-1 0 1 0 0,-1-2 0 0 0,-12 1 872 0 0,-111 12 2450 0 0,102-13-2880 0 0,1 0 0 0 0,0-2 1 0 0,0 0-1 0 0,-45-16 0 0 0,51 15-310 0 0,-24-6 150 0 0,0 2 1 0 0,-52-4-1 0 0,-89 1 111 0 0,39 4 112 0 0,-514-36 730 0 0,575 41-1365 0 0,-114 11 0 0 0,79 10-4674 0 0,75-7-78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27.266"/>
    </inkml:context>
    <inkml:brush xml:id="br0">
      <inkml:brushProperty name="width" value="0.1" units="cm"/>
      <inkml:brushProperty name="height" value="0.1" units="cm"/>
      <inkml:brushProperty name="color" value="#E71224"/>
    </inkml:brush>
  </inkml:definitions>
  <inkml:trace contextRef="#ctx0" brushRef="#br0">2234 22 1375 0 0,'3'-2'-582'0'0,"-1"1"1141"0"0,1 0 0 0 0,-1-1 0 0 0,0 1 0 0 0,0-1 0 0 0,0 1 0 0 0,0-1 0 0 0,0 0 0 0 0,-1 0 0 0 0,4-4 0 0 0,-48 14 1305 0 0,32-6-1565 0 0,1 1 0 0 0,-18 6-1 0 0,18-5-164 0 0,0-1 0 0 0,-1 0-1 0 0,-13 2 1 0 0,-28 2 243 0 0,20-2 119 0 0,-49 2 0 0 0,-65 2 424 0 0,-3 0-384 0 0,-125-16 392 0 0,-116-12 328 0 0,-256 12-568 0 0,586 13-1006 0 0,-79 16-1 0 0,56-4-3658 0 0,23-3-657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28.677"/>
    </inkml:context>
    <inkml:brush xml:id="br0">
      <inkml:brushProperty name="width" value="0.1" units="cm"/>
      <inkml:brushProperty name="height" value="0.1" units="cm"/>
      <inkml:brushProperty name="color" value="#E71224"/>
    </inkml:brush>
  </inkml:definitions>
  <inkml:trace contextRef="#ctx0" brushRef="#br0">870 201 2303 0 0,'-53'-43'3393'0'0,"-53"-42"921"0"0,91 76-3946 0 0,0 0 0 0 0,0 0 0 0 0,0 2 0 0 0,-1 0 0 0 0,0 0 0 0 0,-1 2 0 0 0,1 0 0 0 0,-1 1 0 0 0,0 0 0 0 0,-29-1 0 0 0,-1 3-103 0 0,1 3 0 0 0,-81 10 0 0 0,83-3-726 0 0,0 2 0 0 0,0 2 0 0 0,-79 33 0 0 0,92-33-1021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1:45.448"/>
    </inkml:context>
    <inkml:brush xml:id="br0">
      <inkml:brushProperty name="width" value="0.1" units="cm"/>
      <inkml:brushProperty name="height" value="0.1" units="cm"/>
      <inkml:brushProperty name="color" value="#E71224"/>
    </inkml:brush>
  </inkml:definitions>
  <inkml:trace contextRef="#ctx0" brushRef="#br0">1425 36 1839 0 0,'1'-3'-209'0'0,"3"-14"1287"0"0,-4 16-979 0 0,0 1-1 0 0,-1-1 1 0 0,1 1 0 0 0,0-1 0 0 0,-1 0-1 0 0,1 1 1 0 0,0-1 0 0 0,-1 1-1 0 0,1-1 1 0 0,-1 1 0 0 0,1-1-1 0 0,-1 1 1 0 0,0-1 0 0 0,1 1-1 0 0,-1 0 1 0 0,1-1 0 0 0,-1 1 0 0 0,0 0-1 0 0,1 0 1 0 0,-1-1 0 0 0,1 1-1 0 0,-1 0 1 0 0,-1 0 0 0 0,-7-2 30 0 0,0 0 0 0 0,0 1 0 0 0,0 1 0 0 0,0 0 0 0 0,-1 0 0 0 0,1 0 0 0 0,0 1 0 0 0,-17 5 0 0 0,-16 0 98 0 0,-409-3 4442 0 0,365-6-4329 0 0,-250-6 453 0 0,225 10-920 0 0,-113 18 0 0 0,156-10-79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29.175"/>
    </inkml:context>
    <inkml:brush xml:id="br0">
      <inkml:brushProperty name="width" value="0.1" units="cm"/>
      <inkml:brushProperty name="height" value="0.1" units="cm"/>
      <inkml:brushProperty name="color" value="#E71224"/>
    </inkml:brush>
  </inkml:definitions>
  <inkml:trace contextRef="#ctx0" brushRef="#br0">789 117 1839 0 0,'0'-3'71'0'0,"-1"0"-1"0"0,0 0 1 0 0,1 0 0 0 0,-1 0-1 0 0,0 0 1 0 0,0 0-1 0 0,-1 0 1 0 0,-1-2-1 0 0,-12-11 3353 0 0,7 10-3059 0 0,-1 0 0 0 0,0 1 0 0 0,0 0 0 0 0,0 1 0 0 0,0 0 1 0 0,-1 1-1 0 0,-17-5 0 0 0,-5 1 11 0 0,-36-1-1 0 0,19 2 386 0 0,13 1-574 0 0,0 2 0 0 0,0 1-1 0 0,0 2 1 0 0,0 2 0 0 0,0 1 0 0 0,0 2-1 0 0,0 1 1 0 0,1 2 0 0 0,0 1-1 0 0,-46 19 1 0 0,22-3-814 0 0,33-13 237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30.004"/>
    </inkml:context>
    <inkml:brush xml:id="br0">
      <inkml:brushProperty name="width" value="0.1" units="cm"/>
      <inkml:brushProperty name="height" value="0.1" units="cm"/>
      <inkml:brushProperty name="color" value="#E71224"/>
    </inkml:brush>
  </inkml:definitions>
  <inkml:trace contextRef="#ctx0" brushRef="#br0">1746 0 1839 0 0,'-74'5'3844'0'0,"46"-2"-2438"0"0,-46-1 0 0 0,48-2-973 0 0,1 1-1 0 0,-1 1 0 0 0,-29 7 0 0 0,-12 1-49 0 0,-471 27 1449 0 0,199-55-752 0 0,117 2-733 0 0,173 16-776 0 0,-1 2 1 0 0,-73 12 0 0 0,73-6-842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30.401"/>
    </inkml:context>
    <inkml:brush xml:id="br0">
      <inkml:brushProperty name="width" value="0.1" units="cm"/>
      <inkml:brushProperty name="height" value="0.1" units="cm"/>
      <inkml:brushProperty name="color" value="#E71224"/>
    </inkml:brush>
  </inkml:definitions>
  <inkml:trace contextRef="#ctx0" brushRef="#br0">1 32 1295 0 0,'17'-9'0'0'0,"1"-2"112"0"0,4 0-112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31.238"/>
    </inkml:context>
    <inkml:brush xml:id="br0">
      <inkml:brushProperty name="width" value="0.1" units="cm"/>
      <inkml:brushProperty name="height" value="0.1" units="cm"/>
      <inkml:brushProperty name="color" value="#E71224"/>
    </inkml:brush>
  </inkml:definitions>
  <inkml:trace contextRef="#ctx0" brushRef="#br0">3291 64 1375 0 0,'-10'-6'959'0'0,"0"0"-1"0"0,0 0 1 0 0,-1 1-1 0 0,0 1 0 0 0,-11-4 1 0 0,10 5-699 0 0,-1 0 1 0 0,0 1-1 0 0,1 1 1 0 0,-1 0-1 0 0,0 0 1 0 0,0 1-1 0 0,-19 3 1 0 0,-2 1 463 0 0,0-1 1 0 0,0-2-1 0 0,-55-5 0 0 0,-159-7 275 0 0,8 1-16 0 0,204 8-707 0 0,-1 1 1 0 0,-50 5 0 0 0,-75 18 164 0 0,100-13-346 0 0,-514 47 764 0 0,325-36-568 0 0,-90 5-134 0 0,-375 43-1120 0 0,641-56-137 0 0,2 2-40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34.545"/>
    </inkml:context>
    <inkml:brush xml:id="br0">
      <inkml:brushProperty name="width" value="0.1" units="cm"/>
      <inkml:brushProperty name="height" value="0.1" units="cm"/>
      <inkml:brushProperty name="color" value="#E71224"/>
    </inkml:brush>
  </inkml:definitions>
  <inkml:trace contextRef="#ctx0" brushRef="#br0">763 102 4111 0 0,'-1'-2'66'0'0,"0"0"0"0"0,0 1 0 0 0,0-1 0 0 0,0 0 0 0 0,0 1 0 0 0,0-1-1 0 0,-1 1 1 0 0,1-1 0 0 0,-1 1 0 0 0,1 0 0 0 0,-1-1 0 0 0,1 1 0 0 0,-4-2 0 0 0,-26-12-29 0 0,16 9 106 0 0,3 0 257 0 0,0 2 1 0 0,0-1-1 0 0,-1 1 0 0 0,0 1 0 0 0,-17-2 0 0 0,-68-3 1360 0 0,24 3-857 0 0,46 2-606 0 0,-136-11 805 0 0,128 13-1030 0 0,0 2 1 0 0,-58 8 0 0 0,58-3-926 0 0,-1 0-3110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35.223"/>
    </inkml:context>
    <inkml:brush xml:id="br0">
      <inkml:brushProperty name="width" value="0.1" units="cm"/>
      <inkml:brushProperty name="height" value="0.1" units="cm"/>
      <inkml:brushProperty name="color" value="#E71224"/>
    </inkml:brush>
  </inkml:definitions>
  <inkml:trace contextRef="#ctx0" brushRef="#br0">986 28 4951 0 0,'0'-1'40'0'0,"-1"0"0"0"0,1 0 0 0 0,0 0 0 0 0,-1 0-1 0 0,1 0 1 0 0,0 0 0 0 0,-1 0 0 0 0,1 0-1 0 0,-1 0 1 0 0,0 0 0 0 0,1 1 0 0 0,-1-1-1 0 0,0 0 1 0 0,1 0 0 0 0,-1 0 0 0 0,0 1 0 0 0,0-1-1 0 0,0 0 1 0 0,0 1 0 0 0,1-1 0 0 0,-1 1-1 0 0,0-1 1 0 0,0 1 0 0 0,0 0 0 0 0,0-1-1 0 0,0 1 1 0 0,-1 0 0 0 0,1-1 0 0 0,0 1 0 0 0,0 0-1 0 0,0 0 1 0 0,0 0 0 0 0,0 0 0 0 0,-1 0-1 0 0,-6-1 27 0 0,-26-3 332 0 0,-1 2 0 0 0,-47 3-1 0 0,22 0 248 0 0,-251 11 2613 0 0,255-9-3072 0 0,-1 3 0 0 0,1 2 0 0 0,-79 23 0 0 0,53-7-630 0 0,41-13 158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35.856"/>
    </inkml:context>
    <inkml:brush xml:id="br0">
      <inkml:brushProperty name="width" value="0.1" units="cm"/>
      <inkml:brushProperty name="height" value="0.1" units="cm"/>
      <inkml:brushProperty name="color" value="#E71224"/>
    </inkml:brush>
  </inkml:definitions>
  <inkml:trace contextRef="#ctx0" brushRef="#br0">2260 1 1375 0 0,'-60'9'1610'0'0,"-94"19"103"0"0,-22 7 1388 0 0,69-6-1973 0 0,-2-5 0 0 0,-186 17 0 0 0,13-33 608 0 0,211-11-1274 0 0,1-4-1 0 0,-70-14 0 0 0,25-5-327 0 0,-92-16 231 0 0,152 33-263 0 0,-100-2 1 0 0,93 12-2183 0 0,-71 10 0 0 0,65 0-2592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0:38.440"/>
    </inkml:context>
    <inkml:brush xml:id="br0">
      <inkml:brushProperty name="width" value="0.1" units="cm"/>
      <inkml:brushProperty name="height" value="0.1" units="cm"/>
      <inkml:brushProperty name="color" value="#E71224"/>
    </inkml:brush>
  </inkml:definitions>
  <inkml:trace contextRef="#ctx0" brushRef="#br0">1609 93 1375 0 0,'0'-1'72'0'0,"0"-1"-1"0"0,1 1 1 0 0,-1 0-1 0 0,0 0 1 0 0,0 0-1 0 0,0 0 0 0 0,0 0 1 0 0,0-1-1 0 0,0 1 1 0 0,0 0-1 0 0,0 0 1 0 0,-1 0-1 0 0,1 0 0 0 0,0 0 1 0 0,-1 0-1 0 0,1-1 1 0 0,-1 1-1 0 0,1 0 0 0 0,-1 0 1 0 0,0 0-1 0 0,1 1 1 0 0,-1-1-1 0 0,-1-1 1 0 0,-22-23 2601 0 0,16 17-2823 0 0,5 5 348 0 0,-1 0 0 0 0,1 0 0 0 0,-1 0 0 0 0,0 1 0 0 0,0-1 0 0 0,0 1 0 0 0,0 0 0 0 0,0 0 0 0 0,-1 1 0 0 0,1-1 0 0 0,-1 1 0 0 0,-6-2 0 0 0,-2 2 227 0 0,-1 0 1 0 0,-25 2-1 0 0,-9-1-21 0 0,-20 0-103 0 0,0 3 0 0 0,-101 18 0 0 0,62-7 64 0 0,-239 19 594 0 0,-16 5-428 0 0,268-26-466 0 0,-44 14-614 0 0,94-14 199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1:13.873"/>
    </inkml:context>
    <inkml:brush xml:id="br0">
      <inkml:brushProperty name="width" value="0.1" units="cm"/>
      <inkml:brushProperty name="height" value="0.1" units="cm"/>
      <inkml:brushProperty name="color" value="#E71224"/>
    </inkml:brush>
  </inkml:definitions>
  <inkml:trace contextRef="#ctx0" brushRef="#br0">8863 1414 4111 0 0,'-10'7'716'0'0,"10"-5"-717"0"0,-1-1-1 0 0,0 0 0 0 0,0 0 0 0 0,0-1 0 0 0,0 1 0 0 0,1 0 0 0 0,-1 0 1 0 0,0 0-1 0 0,0-1 0 0 0,-1 1 0 0 0,1 0 0 0 0,0-1 0 0 0,0 1 0 0 0,0-1 1 0 0,0 1-1 0 0,-1-1 0 0 0,1 0 0 0 0,0 1 0 0 0,0-1 0 0 0,0 0 0 0 0,-1 0 1 0 0,1 0-1 0 0,0 0 0 0 0,-1 0 0 0 0,0 0 0 0 0,-3-1 259 0 0,1-1 0 0 0,0 1-1 0 0,-1-1 1 0 0,1 0 0 0 0,-7-4-1 0 0,8 4-34 0 0,0 0 1 0 0,0 0-1 0 0,0 0 0 0 0,-1 1 0 0 0,1-1 0 0 0,-1 1 0 0 0,1 0 0 0 0,-1 0 1 0 0,-3 0-1 0 0,2 0-129 0 0,0 0-1 0 0,0 0 1 0 0,0 0 0 0 0,0-1 0 0 0,1 0 0 0 0,-1 0-1 0 0,0 0 1 0 0,-5-4 0 0 0,-1 0 164 0 0,-1 0 60 0 0,10 4-146 0 0,0 1 0 0 0,-1-1 0 0 0,1 1 0 0 0,-1 0 0 0 0,0 0 0 0 0,1 0 0 0 0,-1 0 0 0 0,0 1 0 0 0,1-1 0 0 0,-1 1 0 0 0,-3-1 0 0 0,2 1-52 0 0,0-1 0 0 0,1 1-1 0 0,-1-1 1 0 0,1 0 0 0 0,-1 0 0 0 0,1 0 0 0 0,-1-1-1 0 0,1 1 1 0 0,0-1 0 0 0,-5-2 0 0 0,-3-2 522 0 0,-27-2 283 0 0,35 7-882 0 0,-1 0 0 0 0,0 0 0 0 0,0 1 0 0 0,0-1 0 0 0,0 1 0 0 0,0 0 0 0 0,-6 0 0 0 0,5 1 20 0 0,0-1 0 0 0,0 0 0 0 0,-1-1-1 0 0,-6 0 1 0 0,-27-12 568 0 0,28 9-387 0 0,-1 1-1 0 0,0-1 1 0 0,-23-2-1 0 0,-85 4 184 0 0,82 2-76 0 0,23 1-246 0 0,1 0-1 0 0,-14 4 0 0 0,17-3-22 0 0,0 0-1 0 0,0-1 0 0 0,0 0 1 0 0,-21-1-1 0 0,6-3 210 0 0,-1-1-1 0 0,2-1 0 0 0,-1-2 1 0 0,1 0-1 0 0,-26-11 0 0 0,27 9-121 0 0,-1 1 0 0 0,0 2 0 0 0,0 0 0 0 0,0 2 0 0 0,-33-2 0 0 0,-50-9 184 0 0,104 14-336 0 0,-20-5 124 0 0,1 2 0 0 0,0 0 0 0 0,-1 2 0 0 0,-39 0 0 0 0,-31 3-35 0 0,62-1 11 0 0,0 0-1 0 0,-36 7 1 0 0,16 3-67 0 0,34-5-18 0 0,0-2-1 0 0,0 0 1 0 0,0-1 0 0 0,-31 0 0 0 0,-87 0 440 0 0,0 0-297 0 0,26-13 29 0 0,-98 2 170 0 0,158 7-309 0 0,-99 9 0 0 0,-51 19 64 0 0,159-18-105 0 0,14-3 12 0 0,-1-1 0 0 0,-29 0 0 0 0,-75 3 101 0 0,77-7-93 0 0,0 2-1 0 0,-89 14 1 0 0,25 0 19 0 0,-1 0 4 0 0,35-4-11 0 0,56-9-31 0 0,-1 2 1 0 0,-32 8-1 0 0,54-11-24 0 0,1 0 0 0 0,-1-1-1 0 0,0-1 1 0 0,-8 1 0 0 0,9-1 11 0 0,1 0-1 0 0,-1 1 1 0 0,0 0 0 0 0,0 0 0 0 0,-10 3 0 0 0,4 0 12 0 0,1-1-1 0 0,-1 0 0 0 0,-17 1 1 0 0,-8 1 15 0 0,-91 10-38 0 0,82-11 11 0 0,-32 10 84 0 0,53-9-52 0 0,-31 4 0 0 0,2-7-11 0 0,-79-6 0 0 0,27 0-37 0 0,-51-5 135 0 0,43-1-71 0 0,68 7-43 0 0,-108 1-16 0 0,137 2 0 0 0,-1 0 0 0 0,1 2 0 0 0,-18 3 0 0 0,-18 1 0 0 0,-45 8 0 0 0,6-1 0 0 0,31-9 69 0 0,-50 6-74 0 0,1 6 5 0 0,73-10 21 0 0,0-2 1 0 0,-73-1-1 0 0,107-3-21 0 0,-123-9 32 0 0,-2 0 0 0 0,-26-3 32 0 0,120 6-18 0 0,24 4-19 0 0,0 0 1 0 0,-18 0-1 0 0,15 3-29 0 0,12-1 4 0 0,-1 0-1 0 0,0 0 0 0 0,0 1 0 0 0,1-2 1 0 0,-1 1-1 0 0,0 0 0 0 0,0 0 0 0 0,1-1 1 0 0,-6-1-1 0 0,4 1 5 0 0,-1 0-1 0 0,1 0 1 0 0,-1 1 0 0 0,1 0 0 0 0,-1-1 0 0 0,0 2 0 0 0,1-1-1 0 0,-6 1 1 0 0,-11 1-5 0 0,-33-2 63 0 0,44-1-55 0 0,1 0 0 0 0,-1 0 1 0 0,1-1-1 0 0,0-1 0 0 0,-1 0 0 0 0,-14-6 0 0 0,-45-21 188 0 0,49 23-174 0 0,0 1 0 0 0,-1 0-1 0 0,0 1 1 0 0,0 2-1 0 0,-36-2 1 0 0,39 3-20 0 0,-60-3-3 0 0,43 1 13 0 0,-51-3 38 0 0,-4 3-51 0 0,81 4 0 0 0,2 1 0 0 0,0-1 0 0 0,-1-1 0 0 0,1 1 0 0 0,-1-1 0 0 0,1 0 0 0 0,0-1 0 0 0,-11-3 0 0 0,13 4 0 0 0,1-1 0 0 0,-1 1 0 0 0,0 0 0 0 0,1 0 0 0 0,-1 1 0 0 0,0 0 0 0 0,0-1 0 0 0,-5 2 0 0 0,-17-2 0 0 0,-108-18 64 0 0,114 17-42 0 0,-38 0 0 0 0,46 2-13 0 0,2 1-6 0 0,0 0 0 0 0,1 0 0 0 0,-16 5 0 0 0,15-3-3 0 0,0-1 0 0 0,0 0-1 0 0,-16 1 1 0 0,-36 4 0 0 0,52-6 0 0 0,0 0 0 0 0,1 0 0 0 0,-1 2 0 0 0,-14 3 0 0 0,4 0 0 0 0,-48 2 0 0 0,65-8 0 0 0,-1 1 0 0 0,1-1 0 0 0,0 0 0 0 0,0-1 0 0 0,-1 1 0 0 0,1 0 0 0 0,0-1 0 0 0,-5-2 0 0 0,4 2 0 0 0,0 0 0 0 0,0 0 0 0 0,0 1 0 0 0,-1-1 0 0 0,-7 1 0 0 0,-85 13 0 0 0,68-10 0 0 0,23-2 0 0 0,-1-1 0 0 0,1 1 0 0 0,-1 1 0 0 0,-10 3 0 0 0,4-1 0 0 0,0-1 0 0 0,0-1 0 0 0,0 0 0 0 0,-25 1 0 0 0,-15 1 0 0 0,54-4 0 0 0,-5 0 0 0 0,0 1 0 0 0,1 0 0 0 0,-1 0 0 0 0,1 0 0 0 0,-1 0 0 0 0,1 1 0 0 0,-1-1 0 0 0,1 1 0 0 0,0 0 0 0 0,0 1 0 0 0,-6 3 0 0 0,6-4 0 0 0,0 1 0 0 0,0-1 0 0 0,0 0 0 0 0,0 0 0 0 0,-6 2 0 0 0,5-3 0 0 0,0 1 0 0 0,1 0 0 0 0,-1 1 0 0 0,-7 4 0 0 0,9-6 0 0 0,0 1 0 0 0,-1-1 0 0 0,1 0 0 0 0,-1 1 0 0 0,1-1 0 0 0,-1-1 0 0 0,1 1 0 0 0,-1-1 0 0 0,1 1 0 0 0,-1-1 0 0 0,0 0 0 0 0,1 0 0 0 0,-1-1 0 0 0,-5 0 0 0 0,-12 0 0 0 0,15-1 8 0 0,0 1 0 0 0,1-1 0 0 0,-1 0-1 0 0,1-1 1 0 0,0 1 0 0 0,-7-5 0 0 0,-1 0 1 0 0,12 6-9 0 0,0 1 0 0 0,0-1 0 0 0,0 0 0 0 0,-1 1 0 0 0,1-1 0 0 0,-1 1 0 0 0,1-1 0 0 0,-1 1 0 0 0,1 0 0 0 0,0-1 0 0 0,-1 1 0 0 0,1 0 0 0 0,-2 0 0 0 0,1 0 0 0 0,2-1 0 0 0,-1 0 0 0 0,1 1 0 0 0,0 0 0 0 0,0-1 0 0 0,0 1 0 0 0,0 0 0 0 0,0 0 0 0 0,0 0 0 0 0,0 0 0 0 0,0 0 0 0 0,0 0 0 0 0,0 0 0 0 0,0 0 0 0 0,0 0 0 0 0,-1 0 0 0 0,1 0 0 0 0,0-1 0 0 0,0 1 0 0 0,0 0 0 0 0,0 0 0 0 0,0 0 0 0 0,0 0 0 0 0,0 0 0 0 0,0 0 0 0 0,0 0 0 0 0,0 0 0 0 0,0 0 0 0 0,0 0 0 0 0,0 0 0 0 0,0 0 0 0 0,-1 0 0 0 0,1 0 0 0 0,0 0 0 0 0,0 0 0 0 0,0 0 0 0 0,0 0 0 0 0,0 0 0 0 0,0 0 0 0 0,0 0 0 0 0,0 0 0 0 0,0 0 0 0 0,0 0 0 0 0,0 0 0 0 0,-1 0 0 0 0,1 0 0 0 0,0 0 0 0 0,0 0 0 0 0,0 0 0 0 0,0 0 0 0 0,0 0 0 0 0,0 0 0 0 0,0 0 0 0 0,0 0 0 0 0,0 0 1 0 0,-1-1 4 0 0,1 0-1 0 0,-1 1 1 0 0,1-1-1 0 0,-1 0 1 0 0,0 0-1 0 0,1 0 1 0 0,-1 1-1 0 0,0-1 1 0 0,0 0-1 0 0,1 1 1 0 0,-1-1-1 0 0,0 1 1 0 0,-1-1-1 0 0,1 0-4 0 0,0 0 0 0 0,-1 0 0 0 0,1 0 0 0 0,0 0 0 0 0,0 0 0 0 0,1 0 0 0 0,-1 0 0 0 0,0 0 0 0 0,0-1 0 0 0,0 1 0 0 0,0-2 0 0 0,-10-10 0 0 0,9 11 0 0 0,0 2 0 0 0,0-1 0 0 0,-1 0 0 0 0,1 0 0 0 0,0 1 0 0 0,-1-1 0 0 0,1 1 0 0 0,0 0 0 0 0,-4-1 0 0 0,-12-1 0 0 0,-1-8 0 0 0,12 4 0 0 0,2 5 0 0 0,1 0 0 0 0,-1-1 0 0 0,0 1 0 0 0,0 1 0 0 0,1-1 0 0 0,-1 1 0 0 0,0 0 0 0 0,0 0 0 0 0,0 0 0 0 0,-6 2 0 0 0,-8-1 0 0 0,15-2 6 0 0,0 1-1 0 0,0 0 0 0 0,0-1 1 0 0,0 0-1 0 0,1 0 1 0 0,-1 0-1 0 0,0-1 0 0 0,0 1 1 0 0,1-1-1 0 0,-4-2 1 0 0,-2-1-2 0 0,-7-6 60 0 0,15 10-53 0 0,0 0 1 0 0,-1 0-1 0 0,1 0 0 0 0,0 0 1 0 0,1 0-1 0 0,-1-1 0 0 0,0 1 1 0 0,0 0-1 0 0,0 0 0 0 0,1-1 1 0 0,-1 1-1 0 0,1 0 0 0 0,-1-1 1 0 0,1 1-1 0 0,-1-4 0 0 0,1-7 104 0 0,1 0 0 0 0,0-1-1 0 0,1 1 1 0 0,7-23 0 0 0,2-16-29 0 0,-8 36-44 0 0,0 0 1 0 0,1 0-1 0 0,8-20 1 0 0,-3 12 10 0 0,-1-1 0 0 0,-1 0 1 0 0,-1-1-1 0 0,-2 1 0 0 0,3-37 1 0 0,-4 46-20 0 0,0 1 0 0 0,1-1 0 0 0,1 1 0 0 0,0 0 0 0 0,9-16 0 0 0,-6 13-20 0 0,-1 0-1 0 0,9-31 1 0 0,-11 25-1 0 0,-2 13 1 0 0,0 0 1 0 0,-1 0-1 0 0,-1 0 1 0 0,0 0-1 0 0,0 0 0 0 0,-1-1 1 0 0,-1-10-1 0 0,-1 8-12 0 0,-2-24 36 0 0,-2 1 1 0 0,-11-41-1 0 0,-6 11-1 0 0,-7-29 1 0 0,26 80-38 0 0,0-3 0 0 0,-2-1 0 0 0,-13-31 0 0 0,16 44 0 0 0,1 1 0 0 0,-1 0 0 0 0,2-1 0 0 0,-1 1 0 0 0,0-1 0 0 0,1 1 0 0 0,-1-8 0 0 0,2 11 0 0 0,0-1 0 0 0,0 1 0 0 0,0 0 0 0 0,1 0 0 0 0,-1-1 0 0 0,0 1 0 0 0,1 0 0 0 0,-1 0 0 0 0,1 0 0 0 0,0 0 0 0 0,0 0 0 0 0,0 0 0 0 0,0 0 0 0 0,0 0 0 0 0,0 0 0 0 0,1 0 0 0 0,-1 0 0 0 0,1 1 0 0 0,-1-1 0 0 0,1 1 0 0 0,2-3 0 0 0,5-2 0 0 0,-1 1 0 0 0,1 0 0 0 0,0 1 0 0 0,1 0 0 0 0,-1 0 0 0 0,1 1 0 0 0,-1 0 0 0 0,15-2 0 0 0,10 0 0 0 0,38-1 0 0 0,27 4 0 0 0,137 13 0 0 0,18 2 0 0 0,-104-19 0 0 0,60 1 0 0 0,-126 11 0 0 0,95 3 0 0 0,190-18 0 0 0,-293 9 0 0 0,121 14 0 0 0,-128-7 0 0 0,-8-2 0 0 0,1-3 0 0 0,113-10 0 0 0,-72 4 0 0 0,-63 3 0 0 0,200 6 0 0 0,-188-6 0 0 0,28-1 0 0 0,95-13 0 0 0,-96 5 0 0 0,82 2 0 0 0,-128 7 0 0 0,10 2 0 0 0,51 7 0 0 0,10 0 0 0 0,169-11 0 0 0,-184 1 0 0 0,217 6 0 0 0,0 1 0 0 0,126-5 0 0 0,-107-11 0 0 0,-288 9 0 0 0,362-10 0 0 0,-176 9 0 0 0,-60-4 0 0 0,162 1 0 0 0,60 6 0 0 0,7 1 0 0 0,-157 3 0 0 0,-136-4 0 0 0,233 9 0 0 0,-214 9 0 0 0,9 0 0 0 0,-56-9-32 0 0,120 30 0 0 0,-76-7 32 0 0,-37-5 0 0 0,14 3 0 0 0,-74-24 0 0 0,-1 1 0 0 0,0 1 0 0 0,28 18 0 0 0,-26-15 0 0 0,-10-6-2 0 0,2 0-8 0 0,-1 1 0 0 0,0 1-1 0 0,0 0 1 0 0,0 0-1 0 0,15 17 1 0 0,-4 1 10 0 0,-2 1 0 0 0,26 48 0 0 0,-3-5 0 0 0,-36-60-6 0 0,0 1-1 0 0,-1-1 1 0 0,0 1-1 0 0,-1 0 1 0 0,0 0 0 0 0,0 0-1 0 0,-1 0 1 0 0,0 1-1 0 0,1 16 1 0 0,11 89 6 0 0,-6-62 0 0 0,-8-48-2 0 0,-1 0 0 0 0,0 1 1 0 0,0-1-1 0 0,0 0 0 0 0,-1 0 0 0 0,0 0 0 0 0,0 0 0 0 0,0 0 1 0 0,-1 0-1 0 0,0 0 0 0 0,0 0 0 0 0,-1 0 0 0 0,1-1 0 0 0,-1 1 1 0 0,0-1-1 0 0,-8 10 0 0 0,-3 1-17 0 0,-1 0 1 0 0,0-1-1 0 0,-28 20 1 0 0,-19 20-45 0 0,38-29-438 0 0,2 0 1 0 0,0 2-1 0 0,-19 34 1 0 0,29-41-325 0 0,1 0 1 0 0,1 1 0 0 0,0 0 0 0 0,2 1-1 0 0,-8 33 1 0 0,8-13-996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1:27.360"/>
    </inkml:context>
    <inkml:brush xml:id="br0">
      <inkml:brushProperty name="width" value="0.1" units="cm"/>
      <inkml:brushProperty name="height" value="0.1" units="cm"/>
      <inkml:brushProperty name="color" value="#E71224"/>
    </inkml:brush>
  </inkml:definitions>
  <inkml:trace contextRef="#ctx0" brushRef="#br0">3262 22 455 0 0,'16'-4'539'0'0,"-16"4"-459"0"0,0 0-1 0 0,1 0 1 0 0,-1 0 0 0 0,0 0-1 0 0,0 0 1 0 0,1 0-1 0 0,-1 0 1 0 0,0 0-1 0 0,0-1 1 0 0,1 1 0 0 0,-1 0-1 0 0,0 0 1 0 0,0 0-1 0 0,0 0 1 0 0,1-1-1 0 0,-1 1 1 0 0,0 0 0 0 0,0 0-1 0 0,0 0 1 0 0,1-1-1 0 0,-1 1 1 0 0,0 0-1 0 0,0 0 1 0 0,0 0 0 0 0,0-1-1 0 0,0 1 1 0 0,0 0-1 0 0,1 0 1 0 0,-1-1-1 0 0,0 1 1 0 0,0 0-1 0 0,0-1 1 0 0,0 1 0 0 0,0 0-1 0 0,0 0 1 0 0,0-1-1 0 0,0 1 1 0 0,0 0-1 0 0,0 0 1 0 0,0-1 0 0 0,-1 1-1 0 0,1 0 1 0 0,0 0-1 0 0,0-1 1 0 0,0 1-1 0 0,0 0 1 0 0,0 0 0 0 0,0-1-1 0 0,0 1 1 0 0,-1 0-1 0 0,1 0 1 0 0,0-1-1 0 0,-3 0 135 0 0,-1 0-1 0 0,1 0 1 0 0,0 0-1 0 0,0 0 1 0 0,-1 0-1 0 0,1 1 1 0 0,0 0-1 0 0,-1-1 1 0 0,1 1-1 0 0,-1 0 1 0 0,-3 1-1 0 0,-1-1 273 0 0,5 0-416 0 0,0 1-1 0 0,-1-1 0 0 0,1 0 1 0 0,0 1-1 0 0,0 0 0 0 0,0 0 1 0 0,0 0-1 0 0,0 0 0 0 0,0 0 1 0 0,0 0-1 0 0,-4 3 0 0 0,0 1-37 0 0,0 0 0 0 0,1 1 0 0 0,-6 6 0 0 0,7-7-28 0 0,3-4-4 0 0,-8-2 758 0 0,2-2-167 0 0,8 3-581 0 0,0 0 1 0 0,-1 0-1 0 0,1 0 1 0 0,0 0-1 0 0,0 0 1 0 0,0 0 0 0 0,0 0-1 0 0,0 1 1 0 0,-1-1-1 0 0,1 0 1 0 0,0 0-1 0 0,0 0 1 0 0,0 0-1 0 0,0 0 1 0 0,0 0 0 0 0,-1 0-1 0 0,1 0 1 0 0,0 0-1 0 0,0 0 1 0 0,0 0-1 0 0,0 0 1 0 0,0 1 0 0 0,0-1-1 0 0,0 0 1 0 0,0 0-1 0 0,0 0 1 0 0,-1 0-1 0 0,1 0 1 0 0,0 0 0 0 0,0 1-1 0 0,0-1 1 0 0,0 0-1 0 0,0 0 1 0 0,0 0-1 0 0,0 0 1 0 0,0 0 0 0 0,0 1-1 0 0,0-1 1 0 0,0 0-1 0 0,0 0 1 0 0,0 0-1 0 0,0 0 83 0 0,-1-1-1 0 0,1 0 0 0 0,0 1 1 0 0,-1-1-1 0 0,1 0 0 0 0,-1 1 1 0 0,1-1-1 0 0,-1 1 0 0 0,0-1 1 0 0,1 1-1 0 0,-1-1 1 0 0,1 1-1 0 0,-1-1 0 0 0,0 1 1 0 0,1 0-1 0 0,-1-1 0 0 0,0 1 1 0 0,0 0-1 0 0,1 0 0 0 0,-3-1 1 0 0,-16-3 237 0 0,-13 2 245 0 0,24 1-491 0 0,0 0-1 0 0,0 1 0 0 0,0 0 0 0 0,1 0 0 0 0,-9 2 0 0 0,-6 3 27 0 0,-30 13-1 0 0,36-12 20 0 0,0-1 0 0 0,-1 0 0 0 0,1-1 0 0 0,-18 2 0 0 0,-43-4 604 0 0,-16 3-138 0 0,45-1-417 0 0,31-3-124 0 0,-1 0 1 0 0,-22 6 0 0 0,-174 31 322 0 0,195-36-249 0 0,-30-2 0 0 0,31-1-57 0 0,0 2-1 0 0,-20 2 1 0 0,-143 19 148 0 0,56-3-197 0 0,54-8 20 0 0,0 4-1 0 0,-69 23 0 0 0,-7-3 23 0 0,130-34-42 0 0,0 0 0 0 0,-34-3 0 0 0,36 1 30 0 0,1 0 0 0 0,-1 1 0 0 0,0 1 0 0 0,-25 4 0 0 0,26-4-36 0 0,0 0 1 0 0,-1 0 0 0 0,1-1 0 0 0,-1-1 0 0 0,-21-4-1 0 0,15 2 12 0 0,-133-28 66 0 0,82 15 14 0 0,42 8-45 0 0,18 5-55 0 0,0 0 0 0 0,0 1 1 0 0,1 0-1 0 0,-2 0 0 0 0,1 2 0 0 0,0-1 0 0 0,-16 3 0 0 0,-32 1-8 0 0,-47 12 0 0 0,65-8 0 0 0,21-5 0 0 0,0 2 0 0 0,-26 8 0 0 0,40-11 5 0 0,0 0 1 0 0,0 0-1 0 0,0-1 0 0 0,0 1 1 0 0,-1-2-1 0 0,1 1 0 0 0,0-1 0 0 0,-11-2 1 0 0,-26-2 74 0 0,42 5-80 0 0,1 0 0 0 0,0 0 0 0 0,0 0 0 0 0,-1 0 0 0 0,1 0 0 0 0,0 0 0 0 0,0 0 0 0 0,-1 1 0 0 0,1-1 0 0 0,0 0 0 0 0,0 1 0 0 0,-2 0 0 0 0,0 1 2 0 0,1-1-1 0 0,0 0 1 0 0,-1 0-1 0 0,0 0 0 0 0,1 0 1 0 0,-1-1-1 0 0,-4 2 1 0 0,6-3 1 0 0,0 1 0 0 0,0 0 0 0 0,0 0-1 0 0,0 0 1 0 0,0 0 0 0 0,0-1 0 0 0,0 1 0 0 0,-1-1 0 0 0,1 1 0 0 0,0-1 0 0 0,0 1 0 0 0,0-1 0 0 0,0 0 0 0 0,1 1-1 0 0,-1-1 1 0 0,0 0 0 0 0,-1-1 0 0 0,1 1-2 0 0,1 1 0 0 0,-1 0 0 0 0,1-1-1 0 0,-1 1 1 0 0,1 0 0 0 0,-1-1 0 0 0,1 1 0 0 0,-1 0-1 0 0,1-1 1 0 0,-1 1 0 0 0,0 0 0 0 0,1 0 0 0 0,-1 0-1 0 0,1 0 1 0 0,-1-1 0 0 0,0 1 0 0 0,1 0 0 0 0,-1 0-1 0 0,1 0 1 0 0,-1 0 0 0 0,0 0 0 0 0,1 1-1 0 0,-1-1 1 0 0,1 0 0 0 0,-1 0 0 0 0,0 0 0 0 0,1 0-1 0 0,-1 1 1 0 0,0-1 0 0 0,-16 13 46 0 0,5-3-54 0 0,-16-4 7 0 0,15-3 0 0 0,13-3 0 0 0,0 0 0 0 0,-1 0 0 0 0,1 1 0 0 0,0-1 0 0 0,-1 0 0 0 0,1 0 0 0 0,-1 0 0 0 0,1 0 0 0 0,-1 0 0 0 0,1 0 0 0 0,0 0 0 0 0,-1 0 0 0 0,1 0 0 0 0,-1 0 0 0 0,1 0 0 0 0,0 0 0 0 0,-1 0 0 0 0,1 0 0 0 0,-1 0 0 0 0,1 0 0 0 0,-1 0 0 0 0,1-1 0 0 0,0 1 0 0 0,-1 0 0 0 0,1 0 0 0 0,0-1 0 0 0,-1 1 0 0 0,1 0 0 0 0,0 0 0 0 0,-1-1 0 0 0,1 1 0 0 0,0 0 0 0 0,-1-1 0 0 0,-8-1 0 0 0,3 2 0 0 0,-16-15 64 0 0,14 11-32 0 0,8 3-31 0 0,0 1-1 0 0,0 0 1 0 0,0 0 0 0 0,-1 0-1 0 0,1 0 1 0 0,0 0-1 0 0,0 0 1 0 0,0 0 0 0 0,-1 0-1 0 0,1 0 1 0 0,0 0-1 0 0,0 0 1 0 0,-1 0 0 0 0,1 0-1 0 0,0 0 1 0 0,0 0-1 0 0,0 0 1 0 0,-1 0 0 0 0,1 0-1 0 0,0 0 1 0 0,0 1-1 0 0,0-1 1 0 0,-1 0 0 0 0,1 0-1 0 0,0 0 1 0 0,0 0 0 0 0,0 0-1 0 0,-1 0 1 0 0,1 1-1 0 0,0-1 1 0 0,0 0 0 0 0,0 0-1 0 0,0 0 1 0 0,0 0-1 0 0,0 1 1 0 0,-1-1 0 0 0,1 0-1 0 0,0 0 1 0 0,0 1-1 0 0,0-1 1 0 0,0 0 0 0 0,0 0-1 0 0,0 0 1 0 0,0 1-1 0 0,0-1 1 0 0,0 0 0 0 0,0 0-1 0 0,0 0 1 0 0,0 1-1 0 0,0-1 1 0 0,0 0 0 0 0,0 1-1 0 0,-9 6 0 0 0,9-5 0 0 0,0 0 11 0 0,0-2 32 0 0,4 1-30 0 0,-4-1-15 0 0,-2-3 1 0 0,0 3 12 0 0,1 0-1 0 0,-1 0 1 0 0,1 0-1 0 0,0 0 1 0 0,-1 0-1 0 0,1 0 0 0 0,-1 1 1 0 0,1-1-1 0 0,0 0 1 0 0,-1 1-1 0 0,1-1 1 0 0,-3 2-1 0 0,4-1-6 0 0,-3 1 46 0 0,-8-5-40 0 0,10 3-10 0 0,1 0 0 0 0,0 0 0 0 0,0 0 0 0 0,-1 0 0 0 0,1 0 0 0 0,0 0 0 0 0,-1 0 0 0 0,1-1 0 0 0,0 1 0 0 0,0 1 0 0 0,-1-1 0 0 0,1 0 0 0 0,0 0 0 0 0,0 0 0 0 0,-1 0 0 0 0,1 0 0 0 0,0 0 0 0 0,0 0 0 0 0,-1 0 0 0 0,1 0 0 0 0,0 0 0 0 0,0 1 0 0 0,-1-1 0 0 0,1 0 0 0 0,0 0 0 0 0,0 0 0 0 0,0 0 0 0 0,-1 1 0 0 0,1-1 0 0 0,0 0 0 0 0,0 0 0 0 0,0 0 0 0 0,0 1 0 0 0,-1-1 0 0 0,-5 12 0 0 0,4-5 0 0 0,0-5 0 0 0,0-2 0 0 0,2 1 0 0 0,-1-1 6 0 0,1 0 0 0 0,0 0-1 0 0,-1 0 1 0 0,1 0 0 0 0,0-1-1 0 0,-1 1 1 0 0,1 0 0 0 0,0 0-1 0 0,-1 0 1 0 0,1-1 0 0 0,0 1-1 0 0,-1 0 1 0 0,1-1 0 0 0,0 1 0 0 0,0 0-1 0 0,0-1 1 0 0,-1 1 0 0 0,1 0-1 0 0,0-1 1 0 0,0 1 0 0 0,0 0-1 0 0,-1-1 1 0 0,1 1 0 0 0,0 0-1 0 0,0-1 1 0 0,0 1 0 0 0,0-1 0 0 0,0 1-1 0 0,0 0 1 0 0,0-1 0 0 0,0 1-1 0 0,0-1 1 0 0,-4-19 164 0 0,4 19-154 0 0,-2-6 61 0 0,6 16-16 0 0,-4-8-61 0 0,2 2 0 0 0,0 1 0 0 0,-1-1 0 0 0,0 1 0 0 0,1-1 0 0 0,-1 1 0 0 0,-1-1 0 0 0,2 7 0 0 0,-2-8 0 0 0,-2 0 0 0 0,1-2 0 0 0,0 1 0 0 0,-38-4 64 0 0,35 2-64 0 0,3 0 0 0 0,0 1 0 0 0,1-1 0 0 0,-1 1 0 0 0,0 0 0 0 0,0-1 0 0 0,0 1 0 0 0,1 0 0 0 0,-1 0 0 0 0,0 0 0 0 0,0 0 0 0 0,0 0 0 0 0,0 0 0 0 0,0 0 0 0 0,1 0 0 0 0,-1 0 0 0 0,0 0 0 0 0,0 0 0 0 0,0 0 0 0 0,0 0 0 0 0,1 1 0 0 0,-1-1 0 0 0,0 0 0 0 0,0 1 0 0 0,0 0 0 0 0,-3 26-1130 0 0,0-5-3892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1:46.066"/>
    </inkml:context>
    <inkml:brush xml:id="br0">
      <inkml:brushProperty name="width" value="0.1" units="cm"/>
      <inkml:brushProperty name="height" value="0.1" units="cm"/>
      <inkml:brushProperty name="color" value="#E71224"/>
    </inkml:brush>
  </inkml:definitions>
  <inkml:trace contextRef="#ctx0" brushRef="#br0">2033 27 919 0 0,'-4'0'148'0'0,"1"0"0"0"0,-1-1-1 0 0,1 1 1 0 0,-1 1 0 0 0,1-1-1 0 0,-1 1 1 0 0,1-1-1 0 0,-1 1 1 0 0,1 0 0 0 0,-1 0-1 0 0,-2 2 1 0 0,-8 1-189 0 0,-38 7 267 0 0,-2-3 0 0 0,1-2 0 0 0,-73 0-1 0 0,-162-21 3968 0 0,249 13-3576 0 0,-132-10 887 0 0,-248-21-9 0 0,331 27-1068 0 0,-158 9 1 0 0,-83 40-3930 0 0,220-22-238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36.070"/>
    </inkml:context>
    <inkml:brush xml:id="br0">
      <inkml:brushProperty name="width" value="0.1" units="cm"/>
      <inkml:brushProperty name="height" value="0.1" units="cm"/>
      <inkml:brushProperty name="color" value="#E71224"/>
    </inkml:brush>
  </inkml:definitions>
  <inkml:trace contextRef="#ctx0" brushRef="#br0">1807 86 919 0 0,'3'-19'2735'0'0,"-2"19"-2665"0"0,0-1 1 0 0,0 1-1 0 0,-1-1 0 0 0,1 0 0 0 0,0 1 1 0 0,0-1-1 0 0,-1 0 0 0 0,1 0 1 0 0,-1 1-1 0 0,1-1 0 0 0,-1 0 0 0 0,1 0 1 0 0,-1 0-1 0 0,1 0 0 0 0,-1 0 0 0 0,0 0 1 0 0,0 1-1 0 0,1-1 0 0 0,-1 0 1 0 0,0 0-1 0 0,0 0 0 0 0,0-2 0 0 0,-2-24 1095 0 0,1 13 525 0 0,1 14-1635 0 0,-1 0 1 0 0,1-1 0 0 0,0 1-1 0 0,0 0 1 0 0,0-1 0 0 0,-1 1-1 0 0,1 0 1 0 0,0-1 0 0 0,0 1-1 0 0,-1 0 1 0 0,1 0 0 0 0,0-1-1 0 0,0 1 1 0 0,-1 0 0 0 0,1 0-1 0 0,0 0 1 0 0,-1 0 0 0 0,1-1-1 0 0,0 1 1 0 0,-1 0-1 0 0,1 0 1 0 0,-1 0 0 0 0,1 0-1 0 0,0 0 1 0 0,-1 0 0 0 0,1 0-1 0 0,0 0 1 0 0,-1 0 0 0 0,1 0-1 0 0,-1 0 1 0 0,1 0 0 0 0,0 0-1 0 0,-1 0 1 0 0,1 0 0 0 0,-1 1-1 0 0,-21 3 192 0 0,11-2-31 0 0,7-2-192 0 0,-58 8 624 0 0,-113-3 0 0 0,6-2 92 0 0,51 2-296 0 0,41-5-176 0 0,-98-2 600 0 0,-94-6 262 0 0,153 7-852 0 0,-7-1-78 0 0,-169 20 0 0 0,250-11-1102 0 0,-61 18-1 0 0,55-11-116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37.052"/>
    </inkml:context>
    <inkml:brush xml:id="br0">
      <inkml:brushProperty name="width" value="0.1" units="cm"/>
      <inkml:brushProperty name="height" value="0.1" units="cm"/>
      <inkml:brushProperty name="color" value="#E71224"/>
    </inkml:brush>
  </inkml:definitions>
  <inkml:trace contextRef="#ctx0" brushRef="#br0">1713 104 3279 0 0,'0'0'24'0'0,"0"0"-11"0"0,0-1 0 0 0,0 1 0 0 0,1 0 0 0 0,-1-1 0 0 0,0 1 0 0 0,0 0 0 0 0,0-1-1 0 0,0 1 1 0 0,0 0 0 0 0,0-1 0 0 0,0 1 0 0 0,0 0 0 0 0,0-1 0 0 0,0 1-1 0 0,0-1 1 0 0,0 1 0 0 0,0 0 0 0 0,0-1 0 0 0,0 1 0 0 0,0 0 0 0 0,-1-1 0 0 0,1 0-1 0 0,-18 2 60 0 0,9-4-170 0 0,2 1 580 0 0,0-1 1 0 0,0 1-1 0 0,0 0 1 0 0,-1 1-1 0 0,1-1 1 0 0,0 2-1 0 0,-13-1 1 0 0,-23 6 247 0 0,0-2 1 0 0,0-2 0 0 0,0-2-1 0 0,-52-7 1 0 0,68 4-644 0 0,-26-5 686 0 0,-87-2 0 0 0,-29 9-10 0 0,159 1-688 0 0,-266-4 1831 0 0,251 6-1766 0 0,0-1 0 0 0,0-1 0 0 0,0-1 0 0 0,0-1 0 0 0,-35-10 0 0 0,32 5-39 0 0,0 2 1 0 0,-1 0-1 0 0,1 2 0 0 0,-1 1 0 0 0,0 1 0 0 0,0 2 0 0 0,-38 4 1 0 0,33 0-664 0 0,0 2 0 0 0,0 2 0 0 0,-40 14 0 0 0,29-6-592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38.503"/>
    </inkml:context>
    <inkml:brush xml:id="br0">
      <inkml:brushProperty name="width" value="0.1" units="cm"/>
      <inkml:brushProperty name="height" value="0.1" units="cm"/>
      <inkml:brushProperty name="color" value="#E71224"/>
    </inkml:brush>
  </inkml:definitions>
  <inkml:trace contextRef="#ctx0" brushRef="#br0">2745 16 511 0 0,'-11'-10'1712'0'0,"5"9"-1273"0"0,1-1-1 0 0,-1 1 0 0 0,1 0 0 0 0,-1 1 0 0 0,0-1 0 0 0,1 1 0 0 0,-1 0 0 0 0,0 1 1 0 0,1-1-1 0 0,-1 1 0 0 0,-9 2 0 0 0,-14 2 96 0 0,-102 14 285 0 0,32-3-206 0 0,-104 10 1154 0 0,96-15-950 0 0,73-9-542 0 0,-1-1-1 0 0,-64-8 0 0 0,82 5-145 0 0,-21-3 231 0 0,-47-14-1 0 0,41 8-86 0 0,3 3-103 0 0,-1 2 1 0 0,-59-1-1 0 0,-86 8 12 0 0,8 1-39 0 0,129-3-123 0 0,-342-4 748 0 0,259 8-691 0 0,0 6-1 0 0,-167 34 1 0 0,184-14-1624 0 0,54-11 592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41.068"/>
    </inkml:context>
    <inkml:brush xml:id="br0">
      <inkml:brushProperty name="width" value="0.1" units="cm"/>
      <inkml:brushProperty name="height" value="0.1" units="cm"/>
      <inkml:brushProperty name="color" value="#E71224"/>
    </inkml:brush>
  </inkml:definitions>
  <inkml:trace contextRef="#ctx0" brushRef="#br0">2832 10 455 0 0,'-3'-2'306'0'0,"0"1"-1"0"0,0 0 0 0 0,-1-1 0 0 0,1 1 0 0 0,-1 0 0 0 0,1 1 0 0 0,0-1 0 0 0,-1 1 0 0 0,1-1 0 0 0,-1 1 0 0 0,0 0 0 0 0,-4 1 0 0 0,-8-1 216 0 0,4 0-234 0 0,1 0 0 0 0,-1 1 0 0 0,0 0-1 0 0,0 1 1 0 0,-18 6 0 0 0,-55 22 505 0 0,55-18-687 0 0,-1-1-1 0 0,0-2 1 0 0,0-1-1 0 0,0-1 1 0 0,-43 3-1 0 0,38-6 295 0 0,-42 12 0 0 0,51-9-117 0 0,-2-2-1 0 0,1 0 1 0 0,-32 0-1 0 0,45-5-178 0 0,-23 0 223 0 0,-43-6 0 0 0,-91-25 1058 0 0,134 23-903 0 0,-1 1 0 0 0,-73-2 0 0 0,-79 11 160 0 0,-30-1-303 0 0,137-5-217 0 0,-104-9 105 0 0,117 7-174 0 0,-80 3 0 0 0,-72 14-9 0 0,134-5-21 0 0,6 1-976 0 0,-159 34-1 0 0,173-26-596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43.282"/>
    </inkml:context>
    <inkml:brush xml:id="br0">
      <inkml:brushProperty name="width" value="0.1" units="cm"/>
      <inkml:brushProperty name="height" value="0.1" units="cm"/>
      <inkml:brushProperty name="color" value="#E71224"/>
    </inkml:brush>
  </inkml:definitions>
  <inkml:trace contextRef="#ctx0" brushRef="#br0">2640 18 3911 0 0,'-1'-1'15'0'0,"0"-1"0"0"0,0 1-1 0 0,0 0 1 0 0,0 0-1 0 0,-1 0 1 0 0,1 0 0 0 0,0 0-1 0 0,0 1 1 0 0,-1-1-1 0 0,1 0 1 0 0,-1 0 0 0 0,1 1-1 0 0,0-1 1 0 0,-1 1-1 0 0,1 0 1 0 0,-1-1 0 0 0,1 1-1 0 0,-1 0 1 0 0,-1 0-1 0 0,-34-3 238 0 0,15 3 161 0 0,0 1-1 0 0,0 0 0 0 0,0 2 0 0 0,0 1 0 0 0,0 1 1 0 0,-20 7-1 0 0,-27 4 269 0 0,44-8-393 0 0,-1-2 0 0 0,1 0 0 0 0,-1-2 0 0 0,0-1 0 0 0,-34-1-1 0 0,-129-15 1393 0 0,119 8-1305 0 0,-99 6 1 0 0,164-1-357 0 0,-190 16 493 0 0,-63 1 296 0 0,127-16-338 0 0,-1 6-1 0 0,-134 24 0 0 0,22-5-132 0 0,28-3-190 0 0,160-15-1083 0 0,-101 30-1 0 0,102-20-114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44.805"/>
    </inkml:context>
    <inkml:brush xml:id="br0">
      <inkml:brushProperty name="width" value="0.1" units="cm"/>
      <inkml:brushProperty name="height" value="0.1" units="cm"/>
      <inkml:brushProperty name="color" value="#E71224"/>
    </inkml:brush>
  </inkml:definitions>
  <inkml:trace contextRef="#ctx0" brushRef="#br0">1754 166 2127 0 0,'2'-2'28'0'0,"0"0"-1"0"0,0 1 0 0 0,0-1 1 0 0,1 1-1 0 0,-1-1 0 0 0,1 1 1 0 0,4-2-1 0 0,12-6-19 0 0,15-10 279 0 0,-26 14-115 0 0,1 1-1 0 0,-1-2 0 0 0,0 1 0 0 0,14-13 0 0 0,-22 18-154 0 0,-1 0 0 0 0,1 0 0 0 0,0 0 0 0 0,0 0 0 0 0,0 0 0 0 0,-1 0 0 0 0,1 0 0 0 0,0 0 0 0 0,0 0 0 0 0,-1 0 0 0 0,1 0 1 0 0,0 0-1 0 0,0 0 0 0 0,-1 0 0 0 0,1 0 0 0 0,0 0 0 0 0,0 0 0 0 0,-1 0 0 0 0,1 0 0 0 0,0-1 0 0 0,0 1 0 0 0,0 0 0 0 0,-1 0 0 0 0,1 0 0 0 0,0 0 0 0 0,0-1 0 0 0,0 1 1 0 0,0 0-1 0 0,-1 0 0 0 0,1 0 0 0 0,0-1 0 0 0,0 1 0 0 0,0 0 0 0 0,0 0 0 0 0,0 0 0 0 0,0-1 0 0 0,0 1 0 0 0,0 0 0 0 0,0 0 0 0 0,0-1 0 0 0,-1 1 0 0 0,1 0 1 0 0,0 0-1 0 0,0-1 0 0 0,1 1 0 0 0,-1 0 0 0 0,0 0 0 0 0,0-1 0 0 0,0 1 0 0 0,0 0 0 0 0,0 0 0 0 0,0-1 0 0 0,0 1 0 0 0,0 0 0 0 0,0 0 0 0 0,0 0 0 0 0,1-1 0 0 0,-1 1 1 0 0,0 0-1 0 0,0 0 0 0 0,0 0 0 0 0,0-1 0 0 0,1 1 0 0 0,-1 0 0 0 0,0 0 0 0 0,0 0 0 0 0,0 0 0 0 0,1 0 0 0 0,-1-1 0 0 0,-19 2 1351 0 0,6 2-984 0 0,0-1 27 0 0,-1 0 1 0 0,-15 0-1 0 0,24-2-254 0 0,0 0 0 0 0,0-1 0 0 0,0 0 0 0 0,0 0 0 0 0,0 0 0 0 0,0 0 0 0 0,1-1 0 0 0,-1 1 0 0 0,-7-5 0 0 0,-1 0 38 0 0,-1 0 0 0 0,1 2-1 0 0,-1-1 1 0 0,0 2 0 0 0,0 0-1 0 0,0 0 1 0 0,0 2 0 0 0,-24-1-1 0 0,-94 5 576 0 0,128-3-756 0 0,-62 1 791 0 0,-134-17-1 0 0,121 7-253 0 0,-228-7 819 0 0,143 25-1111 0 0,-258 46 0 0 0,262-31-1967 0 0,106-18-3400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46.368"/>
    </inkml:context>
    <inkml:brush xml:id="br0">
      <inkml:brushProperty name="width" value="0.1" units="cm"/>
      <inkml:brushProperty name="height" value="0.1" units="cm"/>
      <inkml:brushProperty name="color" value="#E71224"/>
    </inkml:brush>
  </inkml:definitions>
  <inkml:trace contextRef="#ctx0" brushRef="#br0">750 78 1839 0 0,'-10'-3'593'0'0,"0"2"-1"0"0,-1-1 0 0 0,1 1 0 0 0,0 1 0 0 0,-1-1 0 0 0,-14 3 1 0 0,8-1-122 0 0,-26-2 0 0 0,19-1 96 0 0,1-2 0 0 0,-1 0-1 0 0,-27-10 1 0 0,13 2 541 0 0,0 1 0 0 0,-67-9 0 0 0,80 18-992 0 0,-1 0 1 0 0,0 2-1 0 0,1 0 0 0 0,-1 2 0 0 0,-30 6 0 0 0,-17 9-478 0 0,31-4 124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9:47.104"/>
    </inkml:context>
    <inkml:brush xml:id="br0">
      <inkml:brushProperty name="width" value="0.1" units="cm"/>
      <inkml:brushProperty name="height" value="0.1" units="cm"/>
      <inkml:brushProperty name="color" value="#E71224"/>
    </inkml:brush>
  </inkml:definitions>
  <inkml:trace contextRef="#ctx0" brushRef="#br0">2891 45 455 0 0,'-9'-5'778'0'0,"0"0"-1"0"0,1 1 1 0 0,-1 0-1 0 0,-1 0 0 0 0,1 1 1 0 0,-1 0-1 0 0,1 1 0 0 0,-1 0 1 0 0,-10-1-1 0 0,-13 1-500 0 0,-46 3 1 0 0,45 0-1 0 0,-35-3 0 0 0,-170-6 1952 0 0,0 24-375 0 0,147-7-1292 0 0,-102-4 0 0 0,177-6-499 0 0,-385 0 1319 0 0,46 7-845 0 0,266-6-501 0 0,0 3 0 0 0,0 4 0 0 0,-134 29 0 0 0,97-13-264 0 0,-79 17-398 0 0,70-6-4062 0 0,66-12-114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1:31.891"/>
    </inkml:context>
    <inkml:brush xml:id="br0">
      <inkml:brushProperty name="width" value="0.1" units="cm"/>
      <inkml:brushProperty name="height" value="0.1" units="cm"/>
      <inkml:brushProperty name="color" value="#E71224"/>
    </inkml:brush>
  </inkml:definitions>
  <inkml:trace contextRef="#ctx0" brushRef="#br0">5279 1708 455 0 0,'0'-1'442'0'0,"-10"-8"2943"0"0,8 8-3332 0 0,1 0-1 0 0,0 1 1 0 0,0-1-1 0 0,-1 0 1 0 0,1 0-1 0 0,0 1 0 0 0,-1-1 1 0 0,1 1-1 0 0,0-1 1 0 0,-1 1-1 0 0,1 0 1 0 0,-1 0-1 0 0,1-1 1 0 0,-1 1-1 0 0,1 0 1 0 0,-1 0-1 0 0,1 0 1 0 0,-1 1-1 0 0,-1-1 0 0 0,0 1 79 0 0,1-1 0 0 0,0 1 0 0 0,0-1 0 0 0,-1 0 0 0 0,1 0 0 0 0,0 0 0 0 0,0 0 0 0 0,-1-1 0 0 0,1 1 0 0 0,0 0-1 0 0,0-1 1 0 0,-1 0 0 0 0,1 1 0 0 0,0-1 0 0 0,0 0 0 0 0,0 0 0 0 0,0 0 0 0 0,0-1 0 0 0,0 1 0 0 0,1 0 0 0 0,-1-1 0 0 0,0 1-1 0 0,0-1 1 0 0,1 1 0 0 0,-1-1 0 0 0,1 0 0 0 0,0 0 0 0 0,0 0 0 0 0,-1 0 0 0 0,1 0 0 0 0,-1-2 0 0 0,-10-20 895 0 0,-13-28 970 0 0,24 49-1901 0 0,0-1 1 0 0,-1 1-1 0 0,1 0 0 0 0,-1-1 0 0 0,0 1 0 0 0,0 0 1 0 0,0 0-1 0 0,0 0 0 0 0,-1 0 0 0 0,1 1 0 0 0,-1-1 0 0 0,1 1 1 0 0,-1 0-1 0 0,0-1 0 0 0,0 1 0 0 0,0 0 0 0 0,0 1 0 0 0,-1-1 1 0 0,1 0-1 0 0,0 1 0 0 0,-1 0 0 0 0,1 0 0 0 0,-1 0 0 0 0,1 0 1 0 0,-1 0-1 0 0,0 1 0 0 0,1 0 0 0 0,-7 0 0 0 0,1 1 18 0 0,-1 0 1 0 0,1 1-1 0 0,-1 0 0 0 0,1 1 0 0 0,0 0 0 0 0,0 0 1 0 0,0 1-1 0 0,-13 8 0 0 0,8-5 28 0 0,-30 11 1 0 0,-41 15 192 0 0,74-29-242 0 0,0-1-1 0 0,0 0 1 0 0,-1 0-1 0 0,1-1 1 0 0,0 0-1 0 0,-1-1 1 0 0,-15 0-1 0 0,18-1-15 0 0,0 0 0 0 0,0 1-1 0 0,0 0 1 0 0,0 1 0 0 0,0 0-1 0 0,-11 4 1 0 0,8-2-8 0 0,1-1 0 0 0,-22 3 0 0 0,-15 1 36 0 0,39-4-82 0 0,0-2 0 0 0,0 1 0 0 0,0-1 0 0 0,0-1 0 0 0,0 1 0 0 0,0-2 0 0 0,-15-1 0 0 0,-102-23 772 0 0,13-10-438 0 0,96 30-269 0 0,-10-4-5 0 0,-72-22 216 0 0,88 29-276 0 0,0 0 0 0 0,0 0 0 0 0,0 1 0 0 0,0 0 1 0 0,0 1-1 0 0,0 1 0 0 0,-12 1 0 0 0,-65 11 42 0 0,-38-2 0 0 0,81-3 8 0 0,36-6-63 0 0,-1 0 0 0 0,1 0 1 0 0,-1-1-1 0 0,0-1 1 0 0,-10 0-1 0 0,14 0-2 0 0,1 0-1 0 0,-1 0 0 0 0,0 1 1 0 0,-9 2-1 0 0,9-2 1 0 0,0 0-1 0 0,0 0 0 0 0,0-1 1 0 0,-9 1-1 0 0,-11-4 32 0 0,-49 4 0 0 0,33 2 5 0 0,-42 6 38 0 0,41-3 25 0 0,-74 1 0 0 0,83-8-31 0 0,11 1 5 0 0,0 0 0 0 0,0 1 1 0 0,-33 7-1 0 0,-31 4-16 0 0,74-10-53 0 0,0-2 0 0 0,-1 0-1 0 0,1-1 1 0 0,0 0 0 0 0,-14-3-1 0 0,15 2 5 0 0,1 1-1 0 0,-1 0 1 0 0,-23 2 0 0 0,23 0 9 0 0,1-1 1 0 0,-1 0-1 0 0,1-1 1 0 0,-16-2 0 0 0,14 1-12 0 0,1 1 0 0 0,-1 0 1 0 0,-21 1-1 0 0,-13 0 553 0 0,23 0-517 0 0,-40 3 0 0 0,44 0-93 0 0,-1-2-1 0 0,1-1 0 0 0,-25-2 0 0 0,-13-1 120 0 0,2 0 30 0 0,32 2-27 0 0,-37 1 0 0 0,48 0-54 0 0,0-1-1 0 0,0 0 1 0 0,0 0-1 0 0,0-1 1 0 0,-14-5-1 0 0,12 3 6 0 0,0 1 0 0 0,0 1-1 0 0,-18-1 1 0 0,-3-1 19 0 0,29 3-34 0 0,0 0-1 0 0,0 1 0 0 0,0-1 0 0 0,0 1 1 0 0,-8 1-1 0 0,8-1 3 0 0,-1 1 0 0 0,1-2 1 0 0,0 1-1 0 0,0-1 0 0 0,-1 0 0 0 0,-9-4 0 0 0,8 3 4 0 0,0 0 0 0 0,0 1-1 0 0,-12-1 1 0 0,-12-1 73 0 0,25 2-76 0 0,0 0-1 0 0,0 1 1 0 0,1 0-1 0 0,-1 0 1 0 0,-13 3-1 0 0,-2 0-16 0 0,18-3 0 0 0,1 0 0 0 0,0 1 0 0 0,0 0 0 0 0,0-1 0 0 0,-6 3 0 0 0,7-2 6 0 0,0 0 0 0 0,0-1 0 0 0,0 1 0 0 0,0-1 0 0 0,0 0 0 0 0,0 0 0 0 0,0 0 0 0 0,0 0 0 0 0,0-1 0 0 0,-4 0 0 0 0,3 0 8 0 0,0 0-1 0 0,0 1 1 0 0,0-1 0 0 0,0 1-1 0 0,-6 1 1 0 0,2 0 4 0 0,-1 0 0 0 0,0-1-1 0 0,0 0 1 0 0,-1 0 0 0 0,2-1-1 0 0,-11-1 1 0 0,11 1 0 0 0,-1 0-1 0 0,1 1 1 0 0,-1 0-1 0 0,-11 2 0 0 0,-11 0 24 0 0,26-2-41 0 0,-1 0 0 0 0,-1 0 0 0 0,0 1 0 0 0,1-1 0 0 0,-1 1 0 0 0,0 0 0 0 0,-6 3 0 0 0,7-3 0 0 0,0 0 0 0 0,0-1 0 0 0,-1 1 0 0 0,1-1 0 0 0,0 0 0 0 0,0-1 0 0 0,-1 1 0 0 0,-6-3 0 0 0,-22 0 0 0 0,34 3 0 0 0,-17 1 18 0 0,1-2 1 0 0,-1 1-1 0 0,1-2 0 0 0,-1 0 1 0 0,1-2-1 0 0,-18-5 0 0 0,27 7-10 0 0,0 1 1 0 0,0 0-1 0 0,0 0 1 0 0,0 0-1 0 0,0 1 0 0 0,-8 0 1 0 0,2 1-4 0 0,-31-4 64 0 0,31 1-54 0 0,0 1 0 0 0,1 1-1 0 0,-16 2 1 0 0,11-1-16 0 0,-29-1-1 0 0,16-1 69 0 0,-55-8-3 0 0,63 11-64 0 0,18-1 0 0 0,-1-1 0 0 0,0 1 0 0 0,1-1 0 0 0,-7 0 0 0 0,-59-6 64 0 0,22 8-45 0 0,27-1-4 0 0,1 0 0 0 0,-26-4 0 0 0,-45-18 129 0 0,78 19-141 0 0,4 1 10 0 0,0 0-1 0 0,0-1 1 0 0,-17-5-1 0 0,14 2 17 0 0,-1 2 0 0 0,0 0 0 0 0,0 0 0 0 0,0 1 0 0 0,0 1 0 0 0,-18 1 0 0 0,29 0-18 0 0,0-1-1 0 0,0 1 1 0 0,0 0 0 0 0,0-1-1 0 0,0 0 1 0 0,0 0 0 0 0,0 0-1 0 0,0 0 1 0 0,0 0 0 0 0,1 0-1 0 0,-1-1 1 0 0,0 0 0 0 0,1 1-1 0 0,0-1 1 0 0,-1 0 0 0 0,-2-3-1 0 0,-11-6 117 0 0,14 9-109 0 0,0 1 1 0 0,0 0-1 0 0,0 0 0 0 0,0 0 1 0 0,0-1-1 0 0,0 1 0 0 0,1-1 1 0 0,-1 0-1 0 0,1 1 0 0 0,-1-1 1 0 0,-1-3-1 0 0,-23-57 371 0 0,22 51-316 0 0,0 0 0 0 0,0 0-1 0 0,1-1 1 0 0,0 0-1 0 0,1 1 1 0 0,1-1 0 0 0,0 0-1 0 0,1-24 1 0 0,0 13-15 0 0,0 1 1 0 0,-1-1 0 0 0,-1 1-1 0 0,-5-25 1 0 0,-1 1 19 0 0,4 22 32 0 0,-1 1 0 0 0,-15-47 0 0 0,13 51-50 0 0,1 0-1 0 0,0 0 1 0 0,1-1-1 0 0,1 0 1 0 0,1 0-1 0 0,1 0 1 0 0,0-25-1 0 0,0-38 54 0 0,-1 46-32 0 0,3 1 0 0 0,7-69 0 0 0,-5 86-72 0 0,-1 0 0 0 0,0 1 0 0 0,-4-27-1 0 0,2 23 2 0 0,0 1 0 0 0,2-24-1 0 0,0 40-8 0 0,0 1-1 0 0,0-1 1 0 0,0 1 0 0 0,0-1-1 0 0,1 1 1 0 0,-1-1 0 0 0,1 1 0 0 0,0 0-1 0 0,1 0 1 0 0,-1 0 0 0 0,1 0-1 0 0,5-7 1 0 0,-3 7 1 0 0,0-1 0 0 0,1 1 1 0 0,-1 0-1 0 0,1 0 0 0 0,-1 0 0 0 0,1 1 0 0 0,0 0 1 0 0,7-3-1 0 0,10-1 6 0 0,0 1 1 0 0,1 1 0 0 0,47-5-1 0 0,-54 8-7 0 0,-7 1-1 0 0,187-28 0 0 0,-94 19 0 0 0,-37 0 0 0 0,18-3 0 0 0,138-31 0 0 0,-160 31 0 0 0,93-8 0 0 0,63 10 0 0 0,-211 11 0 0 0,179-15 0 0 0,-148 10 0 0 0,84-12 0 0 0,135 0 0 0 0,-95 19 0 0 0,80-1 0 0 0,283 20 0 0 0,-284-6 0 0 0,-87-7 0 0 0,98 17 0 0 0,-165-17 0 0 0,169 11 0 0 0,82 4 0 0 0,-237-14 0 0 0,136-5 0 0 0,-151-8 0 0 0,203-3 0 0 0,302 9 0 0 0,-415-1 0 0 0,4 0 0 0 0,-41-14 0 0 0,24 0 0 0 0,-86 13 0 0 0,208-2 0 0 0,73-36 0 0 0,-332 34 0 0 0,213-24 0 0 0,-213 27 0 0 0,22-3 0 0 0,-1 3 0 0 0,60 7 0 0 0,-88-5 0 0 0,1 0 0 0 0,22-2 0 0 0,-22-1 0 0 0,37 4 0 0 0,84 8 0 0 0,-82-3 0 0 0,88 15 0 0 0,-127-18 0 0 0,-1-1 0 0 0,1-1 0 0 0,0-1 0 0 0,0 0 0 0 0,0-2 0 0 0,22-3 0 0 0,-41 4-8 0 0,0 0 1 0 0,0 0-1 0 0,0 0 1 0 0,0 0-1 0 0,0 0 0 0 0,0 0 1 0 0,0 0-1 0 0,1 0 0 0 0,-1 0 1 0 0,0 0-1 0 0,0 1 1 0 0,0-1-1 0 0,0 0 0 0 0,0 1 1 0 0,0-1-1 0 0,0 1 0 0 0,-1-1 1 0 0,1 1-1 0 0,0 0 1 0 0,0-1-1 0 0,0 1 0 0 0,0 0 1 0 0,-1-1-1 0 0,1 1 1 0 0,0 0-1 0 0,-1 0 0 0 0,1 0 1 0 0,0 0-1 0 0,-1 0 0 0 0,1 0 1 0 0,-1 0-1 0 0,1 0 1 0 0,-1 0-1 0 0,0 0 0 0 0,1 2 1 0 0,0 3-104 0 0,0 1 0 0 0,0 0 0 0 0,-1-1 0 0 0,-1 13 0 0 0,1-6-67 0 0,-1 63-3340 0 0,-3 1-5603 0 0,1-42 3871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1:46.148"/>
    </inkml:context>
    <inkml:brush xml:id="br0">
      <inkml:brushProperty name="width" value="0.1" units="cm"/>
      <inkml:brushProperty name="height" value="0.1" units="cm"/>
      <inkml:brushProperty name="color" value="#66CC00"/>
    </inkml:brush>
  </inkml:definitions>
  <inkml:trace contextRef="#ctx0" brushRef="#br0">519 1396 455 0 0,'-5'-9'4311'0'0,"5"9"-4157"0"0,0 0-1 0 0,-1 0 1 0 0,1-1 0 0 0,-1 1 0 0 0,1 0 0 0 0,0 0 0 0 0,-1 0 0 0 0,1 0 0 0 0,0 0 0 0 0,-1 0 0 0 0,1 0 0 0 0,-1 0 0 0 0,1 0 0 0 0,0 0 0 0 0,-1 0 0 0 0,0 1-1 0 0,-5 2 555 0 0,11 1 155 0 0,3 1 526 0 0,-6-5-1257 0 0,0 1 0 0 0,0-1-1 0 0,1 0 1 0 0,-1 0 0 0 0,0 1-1 0 0,0-1 1 0 0,0 1 0 0 0,0 0 0 0 0,-1-1-1 0 0,1 1 1 0 0,0 0 0 0 0,0 0 0 0 0,0 0-1 0 0,-1 1 1 0 0,1-1 0 0 0,0 0 0 0 0,1 2-1 0 0,11 8 667 0 0,-11-9-625 0 0,0 0-1 0 0,-1-1 1 0 0,1 1 0 0 0,0-1-1 0 0,0 0 1 0 0,0 0-1 0 0,0 0 1 0 0,0 0-1 0 0,0-1 1 0 0,0 1 0 0 0,0-1-1 0 0,0 0 1 0 0,5 0-1 0 0,102 0 1940 0 0,-49-5-1312 0 0,35 1 32 0 0,-5 2-340 0 0,-26-1-67 0 0,-43 1-259 0 0,1 1-1 0 0,32 2 1 0 0,85 23 82 0 0,-124-24-183 0 0,0 0 1 0 0,0 0 0 0 0,16-4-1 0 0,-18 2 40 0 0,0 0 0 0 0,0 2 0 0 0,-1-1-1 0 0,28 4 1 0 0,-23-1-74 0 0,-1 0 0 0 0,1-1-1 0 0,20-3 1 0 0,2 1 121 0 0,61 5 192 0 0,27 7 34 0 0,15 0-90 0 0,-125-9-256 0 0,25 1-18 0 0,-24-3 48 0 0,28 6 1 0 0,-34-3-63 0 0,91 14 128 0 0,7-7 16 0 0,-76-3-110 0 0,-27-5-18 0 0,1-1-1 0 0,0 1 1 0 0,0-1 0 0 0,-1-1-1 0 0,16 0 1 0 0,44-4 165 0 0,-26 1-58 0 0,67 5-1 0 0,-24 1-89 0 0,-70-3-23 0 0,6-1 24 0 0,-1 2 0 0 0,0 0 1 0 0,0 1-1 0 0,35 8 0 0 0,-49-9-29 0 0,0 0-1 0 0,0 0 0 0 0,0-1 1 0 0,0 0-1 0 0,6 0 1 0 0,15 0 21 0 0,-12 1 21 0 0,0-1-1 0 0,28-3 1 0 0,-28 1-11 0 0,0 1-1 0 0,0 0 1 0 0,15 2 0 0 0,20 1-36 0 0,-38-2 16 0 0,0 0 0 0 0,0-1 0 0 0,12-2 0 0 0,-14 1 3 0 0,0-1 0 0 0,0 1 0 0 0,11-6 0 0 0,-11 4 14 0 0,-1 0 0 0 0,1 1 0 0 0,17-3 0 0 0,-20 6-23 0 0,1 0 0 0 0,-1 0 0 0 0,0 0 0 0 0,13 3 0 0 0,1 0 4 0 0,17 0-14 0 0,-16-2 0 0 0,0 2 0 0 0,23 5 0 0 0,-14-5 0 0 0,-25-3 0 0 0,-1 0 0 0 0,0 1 0 0 0,0-1 0 0 0,9 4 0 0 0,53 7 0 0 0,-34 1 0 0 0,-27-9 0 0 0,0-1 0 0 0,0 0 0 0 0,0 0 0 0 0,0 0 0 0 0,1 0 0 0 0,-1-1 0 0 0,11 1 0 0 0,13 0 18 0 0,-24-1-11 0 0,1-1-1 0 0,0 1 1 0 0,0-1-1 0 0,0 0 1 0 0,0-1 0 0 0,7-1-1 0 0,-10 1-1 0 0,-1 0 0 0 0,0-1 0 0 0,1 1 0 0 0,-1-1-1 0 0,0 0 1 0 0,0 0 0 0 0,0 0 0 0 0,0 0 0 0 0,0-1 0 0 0,0 1 0 0 0,3-6-1 0 0,26-37 98 0 0,-9 13-62 0 0,-20 28-31 0 0,0 1-1 0 0,-1-1 1 0 0,0 1 0 0 0,0-1-1 0 0,0 0 1 0 0,0 0 0 0 0,0 0-1 0 0,-1 0 1 0 0,1 0 0 0 0,0-5-1 0 0,-1-1 17 0 0,0 0 1 0 0,-1-19-1 0 0,0 12 15 0 0,2-145 77 0 0,3 109-114 0 0,-3 43 18 0 0,-1-1 0 0 0,0 0 0 0 0,0 0-1 0 0,-1 0 1 0 0,-2-12 0 0 0,-4-5 41 0 0,4 22-53 0 0,0-1 0 0 0,1 0 0 0 0,0 1 0 0 0,0-1-1 0 0,0 0 1 0 0,1-12 0 0 0,4-2 85 0 0,0 1 0 0 0,9-25 1 0 0,-6 23 1 0 0,5-35 1 0 0,-9 11-71 0 0,-4 36-17 0 0,2 0 1 0 0,-1 0-1 0 0,5-18 1 0 0,-2 13 3 0 0,0-1 0 0 0,-1 1-1 0 0,-1 0 1 0 0,-1-1 0 0 0,0 1 0 0 0,0-1 0 0 0,-2 1-1 0 0,0 0 1 0 0,-6-25 0 0 0,0 10-3 0 0,-12-56 83 0 0,19 76-82 0 0,0 0 0 0 0,0-1 0 0 0,1 1 1 0 0,0 0-1 0 0,1 0 0 0 0,3-15 0 0 0,-3 18-10 0 0,0 0 0 0 0,1-1-1 0 0,-2 1 1 0 0,1-1 0 0 0,-1 1-1 0 0,-1-1 1 0 0,1 1-1 0 0,-1-1 1 0 0,-1 1 0 0 0,1-1-1 0 0,-1 1 1 0 0,0 0 0 0 0,-1 0-1 0 0,0 0 1 0 0,0 0-1 0 0,-5-8 1 0 0,6 10-1 0 0,0 0 0 0 0,0 0 0 0 0,0 0 0 0 0,1 0 0 0 0,0-1 0 0 0,0 1 0 0 0,0-9 0 0 0,-3-14 0 0 0,0 7 8 0 0,-7-23 26 0 0,10 41-32 0 0,0 1-1 0 0,1 0 0 0 0,-1 0 1 0 0,-1 0-1 0 0,1 0 0 0 0,0 0 1 0 0,0 0-1 0 0,-1 0 1 0 0,1 0-1 0 0,-1 0 0 0 0,0 0 1 0 0,1 1-1 0 0,-1-1 0 0 0,0 1 1 0 0,-3-2-1 0 0,3 2-1 0 0,0 0 0 0 0,-1 1 0 0 0,1-1 0 0 0,0 1 0 0 0,-1 0 0 0 0,1-1 0 0 0,-1 1 0 0 0,1 1 0 0 0,-4-1 0 0 0,-15 0 0 0 0,-24-6 0 0 0,5 3 0 0 0,11 5 0 0 0,0 1 0 0 0,1 1 0 0 0,-38 11 0 0 0,50-11 4 0 0,-34 9 21 0 0,-95 11-1 0 0,-56-15-2 0 0,151-6-4 0 0,0 1-1 0 0,-56 13 1 0 0,52-10-18 0 0,-14 3 0 0 0,48-7 0 0 0,-1-1 0 0 0,1 0 0 0 0,-34-2 0 0 0,-11 0 0 0 0,49 1 0 0 0,-15 0 0 0 0,1 2 0 0 0,-33 7 0 0 0,-32 6 0 0 0,41-8 0 0 0,27-6 0 0 0,1 0 0 0 0,-1-2 0 0 0,1-1 0 0 0,-1-1 0 0 0,-34-8 0 0 0,-26-1 0 0 0,54 7 40 0 0,9 1-35 0 0,-1 1 0 0 0,0 1 0 0 0,0 2-1 0 0,-26 2 1 0 0,14 1-5 0 0,1-2 0 0 0,-1-2 0 0 0,-52-6 0 0 0,80 5 0 0 0,-80 1 0 0 0,71-2 0 0 0,0 0 0 0 0,0 0 0 0 0,-31-10 0 0 0,31 7 0 0 0,0 1 0 0 0,0 0 0 0 0,-33-1 0 0 0,32 5 0 0 0,-112-3 0 0 0,-3-3 0 0 0,113 6 0 0 0,0 0 0 0 0,-33 5 0 0 0,13 0 0 0 0,6-3 0 0 0,-1-1 0 0 0,-60-5 0 0 0,-9-15 0 0 0,-20 10 0 0 0,117 9 6 0 0,-1-1 1 0 0,1-1-1 0 0,0 0 1 0 0,0 0-1 0 0,-1 0 1 0 0,-10-6-1 0 0,-19-5 13 0 0,19 7-19 0 0,16 4 0 0 0,-1 1 0 0 0,1 0 0 0 0,-1 0 0 0 0,1 0 0 0 0,-1 0 0 0 0,1 1 0 0 0,-6-1 0 0 0,-29 5 0 0 0,32-3 0 0 0,0 0 0 0 0,0 0 0 0 0,0-1 0 0 0,0 1 0 0 0,0-2 0 0 0,0 1 0 0 0,0 0 0 0 0,0-1 0 0 0,0 0 0 0 0,-6-2 0 0 0,1-1 0 0 0,-16-9 0 0 0,26 13 0 0 0,0-1 0 0 0,0 1 0 0 0,0 0 0 0 0,0-1 0 0 0,0 1 0 0 0,0 0 0 0 0,0 0 0 0 0,0 0 0 0 0,0 0 0 0 0,0-1 0 0 0,1 2 0 0 0,-1-1 0 0 0,0 0 0 0 0,0 0 0 0 0,0 0 0 0 0,0 0 0 0 0,0 0 0 0 0,0 1 0 0 0,0-1 0 0 0,0 1 0 0 0,0-1 0 0 0,0 0 0 0 0,-1 2 0 0 0,-21 14 0 0 0,16-9 0 0 0,-1-1 0 0 0,1 0 0 0 0,0 1 0 0 0,1 0 0 0 0,0 0 0 0 0,0 1 0 0 0,0 0 0 0 0,1 0 0 0 0,-6 12 0 0 0,-28 77 0 0 0,21-49 0 0 0,-26 66 0 0 0,39-98 0 0 0,1 0 0 0 0,1 0 0 0 0,0 1 0 0 0,1-1 0 0 0,1 0 0 0 0,2 32 0 0 0,2-20 0 0 0,1 0 0 0 0,1 0 0 0 0,10 31 0 0 0,-7-28 0 0 0,-3 0 0 0 0,4 52 0 0 0,-7-57 0 0 0,2 112 0 0 0,-4-130 0 0 0,0 7 0 0 0,-2 0 0 0 0,-6 27 0 0 0,0 3 0 0 0,6-37 0 0 0,0 0 0 0 0,0-1 0 0 0,-1 1 0 0 0,-5 10 0 0 0,-5 15 0 0 0,13-32-1 0 0,-1 1-1 0 0,0 0 1 0 0,0-1 0 0 0,0 1-1 0 0,0-1 1 0 0,0 1 0 0 0,0-1-1 0 0,0 1 1 0 0,0-1-1 0 0,-1 0 1 0 0,1 0 0 0 0,0 1-1 0 0,-1-1 1 0 0,1 0 0 0 0,-1 0-1 0 0,1 0 1 0 0,-1-1 0 0 0,-1 2-1 0 0,1-2-2 0 0,1 1 0 0 0,-1 0 0 0 0,1-1 0 0 0,-1 1 0 0 0,1 0 0 0 0,-1 0 0 0 0,1 0 0 0 0,0 0 0 0 0,0 0 0 0 0,0 0 0 0 0,-1 1 0 0 0,1-1 1 0 0,0 0-1 0 0,0 1 0 0 0,1-1 0 0 0,-1 0 0 0 0,0 1 0 0 0,0-1 0 0 0,1 1 0 0 0,-1-1 0 0 0,1 1 0 0 0,-1 0 0 0 0,0 2 0 0 0,1 5-524 0 0,0-1 0 0 0,1 1 0 0 0,1 8 0 0 0,-1-8-398 0 0,1 7-611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33:00.858"/>
    </inkml:context>
    <inkml:brush xml:id="br0">
      <inkml:brushProperty name="width" value="0.1" units="cm"/>
      <inkml:brushProperty name="height" value="0.1" units="cm"/>
      <inkml:brushProperty name="color" value="#E71224"/>
    </inkml:brush>
  </inkml:definitions>
  <inkml:trace contextRef="#ctx0" brushRef="#br0">15 10 1375 0 0,'0'-2'128'0'0,"-2"1"-128"0"0,1-1 0 0 0,-1 2 432 0 0,0 0 64 0 0,0-2 16 0 0,0 2-1232 0 0,-2-2-240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1:53.797"/>
    </inkml:context>
    <inkml:brush xml:id="br0">
      <inkml:brushProperty name="width" value="0.1" units="cm"/>
      <inkml:brushProperty name="height" value="0.1" units="cm"/>
      <inkml:brushProperty name="color" value="#66CC00"/>
    </inkml:brush>
  </inkml:definitions>
  <inkml:trace contextRef="#ctx0" brushRef="#br0">1 7 455 0 0,'5'-2'0'0'0,"1"0"0"0"0,-1 0 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2:13.016"/>
    </inkml:context>
    <inkml:brush xml:id="br0">
      <inkml:brushProperty name="width" value="0.1" units="cm"/>
      <inkml:brushProperty name="height" value="0.1" units="cm"/>
      <inkml:brushProperty name="color" value="#66CC00"/>
    </inkml:brush>
  </inkml:definitions>
  <inkml:trace contextRef="#ctx0" brushRef="#br0">256 176 455 0 0,'4'-4'63'0'0,"-4"3"-5"0"0,1 0-1 0 0,-1 0 1 0 0,1 0-1 0 0,0 0 1 0 0,-1 1 0 0 0,1-1-1 0 0,0 0 1 0 0,0 0-1 0 0,-1 1 1 0 0,1-1 0 0 0,0 0-1 0 0,0 1 1 0 0,0-1-1 0 0,0 1 1 0 0,0-1 0 0 0,0 1-1 0 0,0 0 1 0 0,0-1-1 0 0,0 1 1 0 0,0 0 0 0 0,0 0-1 0 0,0 0 1 0 0,0 0-1 0 0,1 0 1 0 0,-1 0-1 0 0,0 0 1 0 0,0 0 0 0 0,0 0-1 0 0,0 0 1 0 0,1 1-1 0 0,-4 0-16 0 0,0 1-1 0 0,0-1 1 0 0,-1 0-1 0 0,1 0 1 0 0,0 0-1 0 0,-1 0 1 0 0,1 0-1 0 0,-4 0 1 0 0,4 0 74 0 0,-1-1 42 0 0,1 1 0 0 0,-1 0 0 0 0,0-1 0 0 0,0 0 0 0 0,0 1 0 0 0,0-1-1 0 0,1 0 1 0 0,-1 0 0 0 0,0-1 0 0 0,0 1 0 0 0,0-1 0 0 0,-5-1 0 0 0,-31-17 2360 0 0,20 9-1658 0 0,9 7-293 0 0,5 1 91 0 0,3-10-266 0 0,2 8-348 0 0,0 1 1 0 0,-1 0-1 0 0,1-1 1 0 0,-1 1-1 0 0,0 0 1 0 0,0 0-1 0 0,0-1 1 0 0,0 1-1 0 0,-1 0 1 0 0,1 0-1 0 0,-1 0 1 0 0,0 0-1 0 0,0 1 1 0 0,0-1-1 0 0,0 0 1 0 0,0 1-1 0 0,-1-1 1 0 0,-4-3-1 0 0,4 3 52 0 0,-5-5 251 0 0,7 7-199 0 0,5 6-87 0 0,-3-5-60 0 0,0 0 0 0 0,0 1 0 0 0,0-1 0 0 0,-1 0 0 0 0,1 0 0 0 0,0 1 0 0 0,0-1 0 0 0,0 0 0 0 0,0 0 0 0 0,-1 0 0 0 0,1 0 0 0 0,0 0 0 0 0,0 0 0 0 0,0 0 0 0 0,0 0 0 0 0,0 0 0 0 0,-1-1 0 0 0,1 1 0 0 0,1-1 0 0 0,16 1 0 0 0,0 6 22 0 0,-15-4-10 0 0,0 0 0 0 0,1-1 0 0 0,-1 1-1 0 0,1-1 1 0 0,-1 0 0 0 0,1 0 0 0 0,0 0 0 0 0,-1-1 0 0 0,1 1 0 0 0,0-1 0 0 0,0 0 0 0 0,-1 0 0 0 0,1 0 0 0 0,0-1 0 0 0,0 1-1 0 0,5-2 1 0 0,-4 0 89 0 0,11-6 225 0 0,-16 8-317 0 0,0 0 0 0 0,1 0 0 0 0,-1 0 1 0 0,0 0-1 0 0,0 0 0 0 0,1 0 0 0 0,-1 0 0 0 0,0 0 0 0 0,0-1 0 0 0,0 1 1 0 0,1 0-1 0 0,-1 0 0 0 0,0 0 0 0 0,0 0 0 0 0,0-1 0 0 0,0 1 1 0 0,1 0-1 0 0,-1 0 0 0 0,0 0 0 0 0,0-1 0 0 0,0 1 0 0 0,0 0 1 0 0,0 0-1 0 0,0-1 0 0 0,0 1 0 0 0,1 0 0 0 0,-1 0 0 0 0,0-1 1 0 0,0 1-1 0 0,0 0 0 0 0,0 0 0 0 0,0 0 0 0 0,0-1 0 0 0,0 1 1 0 0,0 0-1 0 0,0 0 0 0 0,-1-1 0 0 0,1 1 0 0 0,0 0 0 0 0,0 0 0 0 0,0-1 1 0 0,0 1-1 0 0,0 0 0 0 0,0 0 0 0 0,-1-1 0 0 0,0 0 49 0 0,-1 0 0 0 0,1 0-1 0 0,-1 0 1 0 0,1 0 0 0 0,-1 0 0 0 0,0 1-1 0 0,0-1 1 0 0,1 1 0 0 0,-1-1 0 0 0,0 1-1 0 0,0-1 1 0 0,0 1 0 0 0,1 0-1 0 0,-1 0 1 0 0,0 0 0 0 0,-3 0 0 0 0,-36 7-56 0 0,23-3 100 0 0,9-3-70 0 0,0-1 1 0 0,-1 1 0 0 0,1-2-1 0 0,0 1 1 0 0,-1-1 0 0 0,1 0-1 0 0,0-1 1 0 0,0 0 0 0 0,-1-1-1 0 0,2 0 1 0 0,-11-5 0 0 0,15 7 29 0 0,1-1 0 0 0,-1 0 0 0 0,1 0 1 0 0,-1 0-1 0 0,1 0 0 0 0,0 0 0 0 0,0-1 0 0 0,0 1 1 0 0,1-1-1 0 0,-1 0 0 0 0,-3-4 0 0 0,6 6-59 0 0,0 1-1 0 0,0 0 0 0 0,1 0 0 0 0,-1 0 1 0 0,0-1-1 0 0,0 1 0 0 0,0 0 1 0 0,0 0-1 0 0,1 0 0 0 0,-1 0 0 0 0,0-1 1 0 0,0 1-1 0 0,0 0 0 0 0,1 0 1 0 0,-1 0-1 0 0,0 0 0 0 0,0 0 0 0 0,1 0 1 0 0,-1 0-1 0 0,0 0 0 0 0,0-1 1 0 0,1 1-1 0 0,-1 0 0 0 0,0 0 0 0 0,0 0 1 0 0,1 0-1 0 0,-1 0 0 0 0,0 0 1 0 0,0 1-1 0 0,1-1 0 0 0,-1 0 0 0 0,0 0 1 0 0,1 0-1 0 0,13 1 83 0 0,-10-1-72 0 0,5 0-980 0 0,0 1 1 0 0,0 0-1 0 0,-1 0 0 0 0,1 1 0 0 0,13 4 0 0 0,-1 1-2264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2:18.697"/>
    </inkml:context>
    <inkml:brush xml:id="br0">
      <inkml:brushProperty name="width" value="0.1" units="cm"/>
      <inkml:brushProperty name="height" value="0.1" units="cm"/>
      <inkml:brushProperty name="color" value="#66CC00"/>
    </inkml:brush>
  </inkml:definitions>
  <inkml:trace contextRef="#ctx0" brushRef="#br0">2823 125 919 0 0,'0'-1'-116'0'0,"9"-17"6238"0"0,-4 17-5688 0 0,-5 1-398 0 0,0 0-1 0 0,0 0 1 0 0,0-1-1 0 0,0 1 1 0 0,0 0-1 0 0,0 0 1 0 0,1 0 0 0 0,-1 0-1 0 0,0 0 1 0 0,0 0-1 0 0,0 0 1 0 0,0 0-1 0 0,0 0 1 0 0,0 0-1 0 0,0-1 1 0 0,0 1-1 0 0,1 0 1 0 0,-1 0-1 0 0,0 0 1 0 0,0 0-1 0 0,0 0 1 0 0,0 0-1 0 0,0-1 1 0 0,0 1-1 0 0,0 0 1 0 0,0 0-1 0 0,0 0 1 0 0,0 0-1 0 0,0 0 1 0 0,0 0-1 0 0,0-1 1 0 0,0 1-1 0 0,0 0 1 0 0,0 0 0 0 0,0 0-1 0 0,0 0 1 0 0,0 0-1 0 0,0-1 1 0 0,0 1-1 0 0,0 0 1 0 0,0 0-1 0 0,0 0 1 0 0,-1 0-1 0 0,1 0 1 0 0,0 0-1 0 0,0 0 1 0 0,0-1-1 0 0,0 1 1 0 0,0 0-1 0 0,0 0 1 0 0,0 0-1 0 0,0 0 1 0 0,-1 0-1 0 0,1 0 1 0 0,0 0-1 0 0,0 0 1 0 0,0 0-1 0 0,0 0 1 0 0,-1 0-1 0 0,-13-10 1160 0 0,-24-6 777 0 0,36 15-1890 0 0,1 0 0 0 0,-1 0 0 0 0,1 0 0 0 0,-1-1 0 0 0,1 1 1 0 0,-1 0-1 0 0,1 0 0 0 0,0-1 0 0 0,0 1 0 0 0,0-1 0 0 0,0 1 1 0 0,0-1-1 0 0,0 0 0 0 0,-1-2 0 0 0,1 2-2 0 0,0 0 0 0 0,0 0 0 0 0,0 0 0 0 0,-1 0 0 0 0,1 0 0 0 0,0 1 1 0 0,-1-1-1 0 0,1 0 0 0 0,-1 1 0 0 0,1-1 0 0 0,-1 1 0 0 0,0 0 0 0 0,-3-2 0 0 0,-16-8 533 0 0,18 9-556 0 0,0 1-1 0 0,0-1 0 0 0,-1 0 1 0 0,1 1-1 0 0,-1 0 0 0 0,1-1 1 0 0,-1 2-1 0 0,1-1 0 0 0,-1 0 1 0 0,0 1-1 0 0,1-1 1 0 0,-1 1-1 0 0,0 0 0 0 0,-3 0 1 0 0,-112 17 1985 0 0,47-7-1413 0 0,-62 11-1538 0 0,115-18 1100 0 0,-39 1-1 0 0,22-3 21 0 0,9-1 11 0 0,-43-4 0 0 0,-6-1-39 0 0,-215 16 233 0 0,269-11-379 0 0,-17 0 102 0 0,-65 7 0 0 0,69-2-32 0 0,0-2 0 0 0,0-1 0 0 0,0-2 0 0 0,1-1 0 0 0,-64-11 0 0 0,-76-10 360 0 0,-86 22-182 0 0,238 2-241 0 0,-39 10-1 0 0,5 0 6 0 0,1-2-34 0 0,41-6-8 0 0,0-1 0 0 0,0 0 0 0 0,-1-1 0 0 0,1-1 0 0 0,-1-1 0 0 0,-19-1 0 0 0,-3-4 30 0 0,-41-12 1 0 0,62 13-21 0 0,-1 2-1 0 0,0 0 1 0 0,1 1 0 0 0,-1 0 0 0 0,0 2-1 0 0,-22 2 1 0 0,14 1-19 0 0,-22 1 68 0 0,41-5-66 0 0,1 1 0 0 0,-1-1 0 0 0,1 1 0 0 0,-1 0 0 0 0,1 1 0 0 0,0-1 0 0 0,0 1 0 0 0,0 0 0 0 0,0 0 0 0 0,0 1 0 0 0,0 0 0 0 0,-5 3 0 0 0,5-4 8 0 0,0 1 0 0 0,0-1 0 0 0,0 0 0 0 0,-1-1 0 0 0,1 1 0 0 0,-1-1 0 0 0,-5 1 0 0 0,8-1-8 0 0,-1 0 0 0 0,1 0 0 0 0,0 0 0 0 0,-1 1 0 0 0,1-1 0 0 0,0 1 0 0 0,0 0 0 0 0,0 0 0 0 0,0 0 0 0 0,1 1 0 0 0,-1-1 0 0 0,-3 5 0 0 0,-29 38 0 0 0,26-31 0 0 0,3-5 0 0 0,0 1 0 0 0,1 0 0 0 0,0 0 0 0 0,1 1 0 0 0,0-1 1 0 0,1 1-1 0 0,0 0 0 0 0,1 0 0 0 0,0 0 0 0 0,1 0 0 0 0,-1 12 0 0 0,2 19 20 0 0,9 68-1 0 0,-5-70 5 0 0,13 76-22 0 0,-10-68 34 0 0,5 82 1 0 0,-18 115 144 0 0,5-209-169 0 0,0-19 1 0 0,1 1 0 0 0,1-1 0 0 0,4 25 0 0 0,-3-28-11 0 0,5 18 21 0 0,11 36-1 0 0,-15-59-14 0 0,0 0 0 0 0,1 0-1 0 0,1 0 1 0 0,-1-1 0 0 0,1 0 0 0 0,1 1 0 0 0,-1-2 0 0 0,11 11-1 0 0,3 0 66 0 0,29 19 0 0 0,-32-25-80 0 0,3 1 18 0 0,1-1-1 0 0,0-1 1 0 0,0-1 0 0 0,1-1-1 0 0,1-1 1 0 0,40 11 0 0 0,-8-9 28 0 0,1-2 0 0 0,77 1 0 0 0,-88-9-7 0 0,56-7 0 0 0,-98 7-32 0 0,25-4 14 0 0,36-10 1 0 0,-40 8-3 0 0,0 1-1 0 0,35-3 1 0 0,0 3 21 0 0,-35 2-10 0 0,-1 1 1 0 0,1 1 0 0 0,30 3 0 0 0,-22 1-24 0 0,57 11 0 0 0,-39-7 0 0 0,1-1 0 0 0,0-2 0 0 0,78-5 0 0 0,-43-1 0 0 0,-63 3 0 0 0,30 6 0 0 0,-36-5 0 0 0,1 1 0 0 0,-1-2 0 0 0,1 0 0 0 0,19-3 0 0 0,68-3 37 0 0,-19 3-10 0 0,25-9-16 0 0,-27-6 42 0 0,-62 12-38 0 0,31-13-1 0 0,-31 10 9 0 0,33-7 0 0 0,76-7 30 0 0,-34-4 11 0 0,-88 24-64 0 0,0 0 0 0 0,0 1 0 0 0,0 0 0 0 0,0 1 0 0 0,9 0 0 0 0,21-2 0 0 0,6 1 0 0 0,5-2 0 0 0,-40 2 1 0 0,-1 1 0 0 0,1-1 0 0 0,11 2 0 0 0,-11 0 14 0 0,0-1 0 0 0,0 0 0 0 0,11-1 0 0 0,-18 0-15 0 0,3 1 0 0 0,0-1 0 0 0,0 0 0 0 0,0 0 0 0 0,0 0 0 0 0,-1 0 0 0 0,1-1 0 0 0,0 0 0 0 0,-1 0 0 0 0,0 0 0 0 0,1-1 0 0 0,4-3 0 0 0,-8 5 0 0 0,0 0 0 0 0,1 0 0 0 0,-1 1 0 0 0,0-1 0 0 0,1 0 0 0 0,-1 1 0 0 0,0-1 0 0 0,1 1 0 0 0,-1 0 0 0 0,1-1 0 0 0,-1 1 0 0 0,1 0 0 0 0,2 0 0 0 0,-3 0 0 0 0,1-1 0 0 0,0 1 0 0 0,-1 0 0 0 0,1 0 0 0 0,0-1 0 0 0,-1 1 0 0 0,1-1 0 0 0,-1 1 0 0 0,1-1 0 0 0,-1 1 0 0 0,1-1 0 0 0,-1 0 0 0 0,0 0 0 0 0,2-1 0 0 0,4-6 17 0 0,0 0-1 0 0,-1-1 1 0 0,0 1 0 0 0,-1-1-1 0 0,0 0 1 0 0,6-16 0 0 0,-3 4-13 0 0,-1 0-1 0 0,5-23 1 0 0,-9 27 5 0 0,-1 0 0 0 0,0 0 0 0 0,-2 0 0 0 0,0 0 0 0 0,-3-22-1 0 0,-14-85 3 0 0,10 45 43 0 0,5 52-44 0 0,1 4-10 0 0,1 0 0 0 0,1 0 0 0 0,1 0 0 0 0,7-33 0 0 0,6-5 0 0 0,-8 36 4 0 0,-1-1-1 0 0,5-39 1 0 0,-9 37 68 0 0,-2 1 1 0 0,0-1-1 0 0,-2 1 0 0 0,-5-31 1 0 0,5 47-53 0 0,-1 1 0 0 0,1 0 0 0 0,-1 0-1 0 0,-1 0 1 0 0,0 0 0 0 0,-1 1 0 0 0,1 0 0 0 0,-2 0 0 0 0,1 0 0 0 0,-1 0 0 0 0,-1 1 0 0 0,0 0 0 0 0,0 0 0 0 0,-9-7 0 0 0,12 12-18 0 0,-1 0-1 0 0,0 1 1 0 0,0-1-1 0 0,0 1 1 0 0,0 0-1 0 0,-1 1 1 0 0,1-1-1 0 0,0 1 1 0 0,-1 0-1 0 0,1 0 1 0 0,-1 1-1 0 0,1 0 1 0 0,-1 0-1 0 0,1 0 1 0 0,-11 2-1 0 0,-37 8-1616 0 0,8 5-4595 0 0,10-3-981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2:26.508"/>
    </inkml:context>
    <inkml:brush xml:id="br0">
      <inkml:brushProperty name="width" value="0.1" units="cm"/>
      <inkml:brushProperty name="height" value="0.1" units="cm"/>
      <inkml:brushProperty name="color" value="#66CC00"/>
    </inkml:brush>
  </inkml:definitions>
  <inkml:trace contextRef="#ctx0" brushRef="#br0">4633 1664 2327 0 0,'3'-6'667'0'0,"0"0"0"0"0,0 0 0 0 0,1 1 0 0 0,5-6 0 0 0,-13 10-450 0 0,1 0 0 0 0,0 0 1 0 0,0-1-1 0 0,0 1 0 0 0,1-1 0 0 0,-1 1 0 0 0,0-1 1 0 0,-3-2-1 0 0,2 0 98 0 0,0 1 0 0 0,0 0 1 0 0,0 1-1 0 0,-1-1 0 0 0,1 1 1 0 0,-1-1-1 0 0,0 1 0 0 0,0 1 1 0 0,0-1-1 0 0,0 1 0 0 0,0 0 1 0 0,0 0-1 0 0,0 0 0 0 0,0 1 1 0 0,0 0-1 0 0,0 0 0 0 0,-6 0 1 0 0,-3 1 127 0 0,0-1 0 0 0,0 0 0 0 0,0-1 1 0 0,-22-5-1 0 0,1 1 183 0 0,-112-15 1158 0 0,-2 0-384 0 0,108 10-1103 0 0,27 7-135 0 0,0 0-1 0 0,-1 0 1 0 0,-25-1 0 0 0,-71 1 233 0 0,65 0-315 0 0,-70-9 245 0 0,67 7-158 0 0,-1 2 0 0 0,-67 5 0 0 0,23 0-145 0 0,49-3 66 0 0,18 0-4 0 0,0 1 1 0 0,-38 6-1 0 0,-58 9 72 0 0,110-13-105 0 0,-28 0 0 0 0,27-1-4 0 0,-27 3-1 0 0,20-1 31 0 0,1-1 0 0 0,-22-1 0 0 0,-18 2 64 0 0,14 0-36 0 0,-70-5-1 0 0,111 2-96 0 0,-149-8 129 0 0,49 8 1458 0 0,86 0-1836 0 0,1 0 0 0 0,0 1 0 0 0,-20 3 0 0 0,-31 2-67 0 0,33-6 385 0 0,0-2 0 0 0,0-1 0 0 0,-49-11 0 0 0,55 7-28 0 0,10 2-5 0 0,1 0-1 0 0,-1 2 0 0 0,-35-3 1 0 0,9 7 14 0 0,21 0-44 0 0,0-1 0 0 0,0-1 0 0 0,0-1 0 0 0,-28-6 0 0 0,28 4 14 0 0,1 1 1 0 0,-1 1-1 0 0,0 1 1 0 0,-1 1-1 0 0,-34 5 0 0 0,-174 13 47 0 0,129-19 60 0 0,38-2-134 0 0,24 1 117 0 0,-78-14 0 0 0,73 8-82 0 0,7 4 0 0 0,-59 1 0 0 0,-106-7 92 0 0,163 1-101 0 0,35 6-20 0 0,-1 1 1 0 0,1 0-1 0 0,-1 0 1 0 0,-10 0-1 0 0,-2 3-7 0 0,-35 7 0 0 0,36-5 0 0 0,-35 2 0 0 0,49-5 0 0 0,-11 0 0 0 0,1 0 0 0 0,-20-4 0 0 0,30 3 14 0 0,0 0-1 0 0,0-1 1 0 0,0 0 0 0 0,0 0-1 0 0,-6-4 1 0 0,10 5-8 0 0,0 0-1 0 0,0 0 1 0 0,0-1-1 0 0,0 1 1 0 0,1-1-1 0 0,-1 1 1 0 0,1-1-1 0 0,-1 0 1 0 0,1 0-1 0 0,-1 1 1 0 0,1-1-1 0 0,0 0 1 0 0,0 0-1 0 0,0 0 1 0 0,0-1-1 0 0,0 1 1 0 0,0-3-1 0 0,-6-17 113 0 0,-1 1-1 0 0,-1-1 0 0 0,-20-34 0 0 0,19 39-76 0 0,0-1-1 0 0,2 0 1 0 0,0 0-1 0 0,1 0 1 0 0,-9-39-1 0 0,13 27-14 0 0,2 1 0 0 0,1-33 0 0 0,1 18-18 0 0,-3 24 25 0 0,0 1 1 0 0,-1 0 0 0 0,-1 0 0 0 0,-1 0-1 0 0,-12-32 1 0 0,7 23-2 0 0,3 2 23 0 0,1-2 0 0 0,1 1-1 0 0,-1-29 1 0 0,-5-29 57 0 0,9 70-104 0 0,0 1 1 0 0,0-1-1 0 0,2 0 0 0 0,0 0 0 0 0,0 0 0 0 0,4-15 1 0 0,-3 20-9 0 0,1 1 1 0 0,1 0-1 0 0,0 0 1 0 0,0 0 0 0 0,0 1-1 0 0,1-1 1 0 0,1 1-1 0 0,-1 0 1 0 0,1 0 0 0 0,11-12-1 0 0,-7 10 0 0 0,1 0 0 0 0,0 1 0 0 0,1 1 0 0 0,0 0 0 0 0,1 0 0 0 0,-1 1 0 0 0,1 1 0 0 0,1 0 0 0 0,-1 0 0 0 0,1 1 0 0 0,0 1 0 0 0,0 0 0 0 0,16-2 0 0 0,9 0 0 0 0,-1 2 0 0 0,1 2 0 0 0,57 3 0 0 0,-6 4 0 0 0,52 1 0 0 0,51-15 0 0 0,40 1 0 0 0,-167 12 0 0 0,-25-2 0 0 0,51-2 0 0 0,-10 1 0 0 0,-1 0 0 0 0,82-16 0 0 0,63-3 0 0 0,-165 16 0 0 0,173-8 0 0 0,-189 8 0 0 0,82-8 0 0 0,-24-3 0 0 0,172 1 0 0 0,34 5 0 0 0,-168 1 0 0 0,96-1 0 0 0,-144 6 0 0 0,1-3 0 0 0,119-23 0 0 0,127-13 0 0 0,-253 32 0 0 0,68-12 0 0 0,16-1 0 0 0,-126 18 0 0 0,84 4 0 0 0,-110 0 0 0 0,-1 1 0 0 0,0 1 0 0 0,0 1 0 0 0,-1 1 0 0 0,1 0 0 0 0,-1 1 0 0 0,30 15 0 0 0,-19-6 0 0 0,0 1 0 0 0,-1 2 0 0 0,30 26 0 0 0,-45-33-7 0 0,1 1 0 0 0,-2 0 0 0 0,0 1 0 0 0,0 0 1 0 0,-1 0-1 0 0,-1 1 0 0 0,0 1 0 0 0,11 28 0 0 0,-9-11 7 0 0,0 1-1 0 0,-2 0 1 0 0,4 42-1 0 0,-3 27 1 0 0,-6 148 0 0 0,-4-137 0 0 0,1-81-69 0 0,-2-1 1 0 0,-1 1-1 0 0,-1-1 0 0 0,-2 0 1 0 0,-1 0-1 0 0,-2-1 0 0 0,0 0 1 0 0,-2 0-1 0 0,-2-1 0 0 0,0-1 1 0 0,-24 36-1 0 0,-51 75-4800 0 0,65-102-2774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3:11.073"/>
    </inkml:context>
    <inkml:brush xml:id="br0">
      <inkml:brushProperty name="width" value="0.1" units="cm"/>
      <inkml:brushProperty name="height" value="0.1" units="cm"/>
      <inkml:brushProperty name="color" value="#66CC00"/>
    </inkml:brush>
  </inkml:definitions>
  <inkml:trace contextRef="#ctx0" brushRef="#br0">2342 1399 2959 0 0,'0'-1'29'0'0,"0"1"0"0"0,0-1 0 0 0,0 1 0 0 0,0-1-1 0 0,0 1 1 0 0,0 0 0 0 0,0-1 0 0 0,0 1-1 0 0,0-1 1 0 0,0 1 0 0 0,0-1 0 0 0,0 1 0 0 0,0-1-1 0 0,0 1 1 0 0,-1 0 0 0 0,1-1 0 0 0,0 1-1 0 0,0-1 1 0 0,0 1 0 0 0,-1 0 0 0 0,1-1-1 0 0,0 1 1 0 0,-1-1 0 0 0,1 1 0 0 0,0 0 0 0 0,0 0-1 0 0,-1-1 1 0 0,1 1 0 0 0,-1 0 0 0 0,1-1-1 0 0,0 1 1 0 0,-1 0 0 0 0,1 0 0 0 0,-1 0 0 0 0,1 0-1 0 0,0-1 1 0 0,-1 1 0 0 0,1 0 0 0 0,-1 0-1 0 0,1 0 1 0 0,-2 0 0 0 0,2 0 54 0 0,-1 0 1 0 0,1 1-1 0 0,-1-1 1 0 0,1 0-1 0 0,-1 0 1 0 0,1 1-1 0 0,-1-1 1 0 0,1 0-1 0 0,-1 1 0 0 0,1-1 1 0 0,-1 0-1 0 0,1 1 1 0 0,0-1-1 0 0,-1 1 1 0 0,1-1-1 0 0,0 1 1 0 0,-8 8 4008 0 0,4-9-3261 0 0,-3 0 737 0 0,7-1-1531 0 0,0 1 1 0 0,0-1 0 0 0,0 1-1 0 0,0 0 1 0 0,0-1-1 0 0,0 1 1 0 0,0 0-1 0 0,0-1 1 0 0,0 1-1 0 0,0 0 1 0 0,0-1-1 0 0,0 1 1 0 0,0-1-1 0 0,0 1 1 0 0,0 0-1 0 0,0-1 1 0 0,1 1-1 0 0,-1 0 1 0 0,0-1-1 0 0,0 1 1 0 0,0 0-1 0 0,1-1 1 0 0,-1 1 0 0 0,0 0-1 0 0,0 0 1 0 0,1-1-1 0 0,-1 1 1 0 0,7-10 918 0 0,-4 7-709 0 0,-1-1-1 0 0,0 1 1 0 0,1-1-1 0 0,-1 1 1 0 0,-1-1 0 0 0,3-6-1 0 0,-17-7 1142 0 0,10 12-1191 0 0,-1-1 0 0 0,1 1-1 0 0,0-1 1 0 0,0 1 0 0 0,-3-9-1 0 0,5 11-136 0 0,0 0 0 0 0,0 0-1 0 0,0 0 1 0 0,1-1 0 0 0,-1 1 0 0 0,1 0-1 0 0,-1 0 1 0 0,1 0 0 0 0,0-1-1 0 0,0 1 1 0 0,1 0 0 0 0,-1 0 0 0 0,1 0-1 0 0,0 0 1 0 0,1-4 0 0 0,1-2 69 0 0,1 1 1 0 0,1-1 0 0 0,10-14 0 0 0,-9 15-158 0 0,11-19 55 0 0,2-2 216 0 0,28-33 0 0 0,-41 54-211 0 0,44-52 95 0 0,-45 52-54 0 0,0 1-1 0 0,0-1 1 0 0,-1 0 0 0 0,0 0 0 0 0,-1-1-1 0 0,4-11 1 0 0,-1 0 211 0 0,-4 14-103 0 0,0-1-1 0 0,-1 1 1 0 0,1 0 0 0 0,-1-1 0 0 0,0 1 0 0 0,-1-1-1 0 0,1 0 1 0 0,-1 1 0 0 0,-1-1 0 0 0,1 1 0 0 0,-3-13-1 0 0,-3-6-561 0 0,1 0-1 0 0,1 0 0 0 0,0-33 1 0 0,2 28 553 0 0,-9-51 1 0 0,-10 13-109 0 0,16 53-34 0 0,-1 0 0 0 0,-1 1 0 0 0,0 0 0 0 0,-1 0 0 0 0,0 1 0 0 0,-18-22 0 0 0,3 4-16 0 0,1-4-33 0 0,16 24 20 0 0,0 0 0 0 0,-1 1-1 0 0,-16-18 1 0 0,19 25-1 0 0,1 0 0 0 0,-1 1 0 0 0,0-1 0 0 0,-1 1 0 0 0,1 0 0 0 0,0 0 0 0 0,-1 0 0 0 0,-4-1 0 0 0,-15-7 0 0 0,22 9 0 0 0,-19-9 0 0 0,-28-10 0 0 0,-71-16 0 0 0,93 28 0 0 0,-1 1 0 0 0,-43-5 0 0 0,7 1 0 0 0,-25-5 32 0 0,-119-6 0 0 0,-2 1-32 0 0,124 22 0 0 0,61 1 0 0 0,1-2 0 0 0,-1 0 0 0 0,-34-6 0 0 0,-25-15 0 0 0,57 13 0 0 0,-1 1 0 0 0,-42-5 0 0 0,28 7 0 0 0,25 3 0 0 0,0 0 0 0 0,1 1 0 0 0,-35 2 0 0 0,-33 12 0 0 0,-108 30 0 0 0,95-14 0 0 0,55-16 0 0 0,-61 27 0 0 0,76-28 0 0 0,17-7 0 0 0,1 0 0 0 0,0 0 0 0 0,0 1 0 0 0,0 0 0 0 0,1 1 0 0 0,0-1 0 0 0,0 2 0 0 0,0-1 0 0 0,1 1 0 0 0,-7 11 0 0 0,-8 7 0 0 0,6-8 0 0 0,1 2 0 0 0,-15 23 0 0 0,23-32-6 0 0,1 0-1 0 0,1 1 0 0 0,0-1 0 0 0,0 1 1 0 0,1 0-1 0 0,1 0 0 0 0,-3 17 1 0 0,3 9 1 0 0,1 0 0 0 0,5 48 0 0 0,-1-34-58 0 0,-3 88-1755 0 0,-4-46-4418 0 0,0-32 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3:26.641"/>
    </inkml:context>
    <inkml:brush xml:id="br0">
      <inkml:brushProperty name="width" value="0.1" units="cm"/>
      <inkml:brushProperty name="height" value="0.1" units="cm"/>
      <inkml:brushProperty name="color" value="#66CC00"/>
    </inkml:brush>
  </inkml:definitions>
  <inkml:trace contextRef="#ctx0" brushRef="#br0">296 118 455 0 0,'-23'-21'-38'0'0,"19"17"419"0"0,1 0 1 0 0,-1 0-1 0 0,-1 1 1 0 0,1-1-1 0 0,0 1 1 0 0,-1 0-1 0 0,-7-3 1 0 0,3 2-177 0 0,-14-6 516 0 0,-38-10 1 0 0,54 18-573 0 0,0 0 0 0 0,-1 1 0 0 0,1 0 0 0 0,0 1 0 0 0,-1-1 0 0 0,1 1 0 0 0,-1 1 0 0 0,1-1 0 0 0,-15 4 0 0 0,8 0 149 0 0,10-4-158 0 0,1 1 0 0 0,0-1 0 0 0,0 1 0 0 0,-1 0 0 0 0,1 0 0 0 0,0 0 0 0 0,0 1 0 0 0,0-1 0 0 0,-4 4 0 0 0,44-16 2753 0 0,-22 7-2667 0 0,1 1-1 0 0,-1 1 1 0 0,1 0-1 0 0,24 1 1 0 0,63 8 497 0 0,-73-4-567 0 0,-16-3 24 0 0,1 0 0 0 0,22-3 1 0 0,-23 1 108 0 0,0 1 1 0 0,22 1-1 0 0,3 2 134 0 0,0-2 0 0 0,43-6 0 0 0,29-1 171 0 0,-94 6-543 0 0,0 0 0 0 0,0-2 1 0 0,19-4-1 0 0,15 3 189 0 0,-37 4-212 0 0,1 0 0 0 0,0 1 1 0 0,-1 0-1 0 0,26 6 0 0 0,26 12-9 0 0,-45-12-8 0 0,1-1 1 0 0,-1-1-1 0 0,34 4 0 0 0,-38-7 24 0 0,33 8-1 0 0,9 1 25 0 0,-22-6-32 0 0,-27-2-7 0 0,0-2 0 0 0,0 0 1 0 0,0 0-1 0 0,12-1 0 0 0,11-3 138 0 0,48-2 388 0 0,-4 13-418 0 0,-76-8-127 0 0,17 1 32 0 0,-17-1-32 0 0,-1 0 0 0 0,1 0 1 0 0,-1 0-1 0 0,1 0 0 0 0,-1 0 1 0 0,1 0-1 0 0,-1 0 1 0 0,1 0-1 0 0,-1 0 0 0 0,1 0 1 0 0,-1 1-1 0 0,1-1 0 0 0,-1 0 1 0 0,0 0-1 0 0,1 1 1 0 0,-1-1-1 0 0,1 0 0 0 0,-1 1 1 0 0,0-1-1 0 0,1 0 0 0 0,-1 1 1 0 0,0-1-1 0 0,1 0 1 0 0,-1 1-1 0 0,0-1 0 0 0,0 1 1 0 0,1-1-1 0 0,-1 1 0 0 0,0 0 1 0 0,0-1 1 0 0,0 0-1 0 0,0 0 1 0 0,-1 1 0 0 0,1-1-1 0 0,0 0 1 0 0,0 0 0 0 0,-1 0 0 0 0,1 1-1 0 0,0-1 1 0 0,0 0 0 0 0,-1 0 0 0 0,1 0-1 0 0,0 0 1 0 0,0 0 0 0 0,-1 1-1 0 0,1-1 1 0 0,0 0 0 0 0,-1 0 0 0 0,1 0-1 0 0,0 0 1 0 0,0 0 0 0 0,-1 0-1 0 0,1 0 1 0 0,0 0 0 0 0,-1 0 0 0 0,1 0-1 0 0,0 0 1 0 0,-1 0 0 0 0,1 0-1 0 0,0-1 1 0 0,0 1 0 0 0,-1 0 0 0 0,1 0-1 0 0,-1 0 1 0 0,-11-4 63 0 0,12 4-56 0 0,-41-4 64 0 0,34 4-68 0 0,0-1 0 0 0,-1 1 0 0 0,1 0 0 0 0,0 0 0 0 0,-1 1-1 0 0,-13 3 1 0 0,-23 2 17 0 0,-60-1 41 0 0,5-7-24 0 0,29-1-16 0 0,68 3-24 0 0,-159-4 64 0 0,72 4-64 0 0,43-2 0 0 0,-54 3 0 0 0,80 1 0 0 0,1-1 0 0 0,0-2 0 0 0,-1 1 0 0 0,1-2 0 0 0,-28-6 0 0 0,27 5 0 0 0,-1 0 0 0 0,1 2 0 0 0,-42 2 0 0 0,38 0 0 0 0,0-1 0 0 0,-38-5 0 0 0,19-1 3 0 0,27 5 6 0 0,0-1-1 0 0,-1-1 0 0 0,1-1 1 0 0,1 0-1 0 0,-29-12 1 0 0,35 12 3 0 0,8 4-8 0 0,-1 0 0 0 0,1-1 0 0 0,-1 1 0 0 0,1-1 0 0 0,-1 1 0 0 0,1-1 0 0 0,0 0 0 0 0,-1 0 0 0 0,1 0 0 0 0,0 0 0 0 0,0 1 0 0 0,-2-3 0 0 0,25 4 70 0 0,30 12-74 0 0,-41-9 0 0 0,0-1 0 0 0,0 0 0 0 0,0-1 0 0 0,0 0 0 0 0,12 0 0 0 0,-5-1 0 0 0,0 1 0 0 0,34 8 0 0 0,3 1 0 0 0,11-3 3 0 0,34 4 58 0 0,-27-8-61 0 0,-28 0 80 0 0,-1-3 1 0 0,81-7-1 0 0,-89 4-65 0 0,58-2 49 0 0,-57 2-32 0 0,48 3 0 0 0,-69 0-21 0 0,1 1 0 0 0,-1 1-1 0 0,0 1 1 0 0,0 0 0 0 0,21 9-1 0 0,4 6-10 0 0,-27-12 0 0 0,0 0 0 0 0,1-1 0 0 0,20 5 0 0 0,-13-5 8 0 0,-9-3 6 0 0,1 0 0 0 0,0 0 0 0 0,25 0 0 0 0,-17 2-2 0 0,-22-5-10 0 0,0 0 0 0 0,0 0-1 0 0,0 0 1 0 0,0 0 0 0 0,0 0 0 0 0,0 0 0 0 0,0 0 0 0 0,0 0 0 0 0,0 0-1 0 0,0 0 1 0 0,0 0 0 0 0,0 0 0 0 0,0 0 0 0 0,0 0 0 0 0,0 0 0 0 0,0 0-1 0 0,0 0 1 0 0,0 0 0 0 0,0 0 0 0 0,0 0 0 0 0,0 0 0 0 0,0 0 0 0 0,0 0-1 0 0,-13-3 67 0 0,-95-32 144 0 0,94 32-200 0 0,-1 0-1 0 0,0 0 1 0 0,-24 0-1 0 0,4 0 7 0 0,-204-28-18 0 0,146 24 0 0 0,-89-3 0 0 0,-46-29 0 0 0,198 33 0 0 0,9 2 0 0 0,-1-2 0 0 0,-32-13 0 0 0,23 11 0 0 0,30 8 0 0 0,0-1 0 0 0,0 1 0 0 0,-1 0 0 0 0,1 0 0 0 0,0 0 0 0 0,-1 0 0 0 0,1 0 0 0 0,0 0 0 0 0,-1 0 0 0 0,1 1 0 0 0,0-1 0 0 0,0 0 0 0 0,-1 1 0 0 0,1-1 0 0 0,0 1 0 0 0,0-1 0 0 0,0 1 0 0 0,0-1 0 0 0,-1 1 0 0 0,1 0 0 0 0,0 0 0 0 0,-1 1 0 0 0,1-1 0 0 0,1-1 0 0 0,0 1 0 0 0,0 0 0 0 0,-1 0 0 0 0,1-1 0 0 0,0 1 0 0 0,0 0 0 0 0,0 0 0 0 0,-1-1 0 0 0,1 1 0 0 0,0 0 0 0 0,0 0 0 0 0,0 0 0 0 0,1-1 0 0 0,-1 1 0 0 0,0 0 0 0 0,0 0 0 0 0,0-1 0 0 0,0 1 0 0 0,1 0 0 0 0,-1 0 0 0 0,0-1 0 0 0,1 1 0 0 0,-1 0 0 0 0,1-1 0 0 0,-1 1 0 0 0,1 0 0 0 0,-1-1 0 0 0,1 1 0 0 0,-1-1 0 0 0,1 1 0 0 0,-1-1 0 0 0,1 1 0 0 0,0-1 0 0 0,-1 1 0 0 0,1-1 0 0 0,1 1 0 0 0,32 16 0 0 0,-23-12 0 0 0,19 9 13 0 0,1-1 0 0 0,0-2 0 0 0,1-1-1 0 0,48 9 1 0 0,-21-8 19 0 0,82 2 0 0 0,35-17 32 0 0,-165 3-63 0 0,184-10 116 0 0,-91 14-43 0 0,31-5-10 0 0,69 0-64 0 0,-198 3 0 0 0,-1-1 0 0 0,1 1 0 0 0,0 0 0 0 0,-1 0 0 0 0,8 3 0 0 0,-13-4 1 0 0,0 0-1 0 0,-1 0 0 0 0,1 0 1 0 0,0 0-1 0 0,0 0 1 0 0,0 1-1 0 0,0-1 1 0 0,0 0-1 0 0,0 0 0 0 0,0 0 1 0 0,0 0-1 0 0,-1 0 1 0 0,1 0-1 0 0,0 0 1 0 0,0 1-1 0 0,0-1 0 0 0,0 0 1 0 0,0 0-1 0 0,0 0 1 0 0,0 0-1 0 0,0 0 1 0 0,0 0-1 0 0,0 1 0 0 0,0-1 1 0 0,0 0-1 0 0,0 0 1 0 0,0 0-1 0 0,0 0 1 0 0,0 0-1 0 0,0 1 0 0 0,0-1 1 0 0,0 0-1 0 0,0 0 1 0 0,0 0-1 0 0,0 0 1 0 0,0 0-1 0 0,0 1 0 0 0,1-1 1 0 0,-1 0-1 0 0,0 0 1 0 0,0 0-1 0 0,0 0 1 0 0,0 0-1 0 0,0 0 0 0 0,0 0 1 0 0,0 0-1 0 0,0 1 1 0 0,1-1-1 0 0,-1 0 1 0 0,0 0-1 0 0,0 0 0 0 0,0 0 1 0 0,0 0-1 0 0,0 0 1 0 0,0 0-1 0 0,1 0 1 0 0,-1 0-1 0 0,0 0 0 0 0,0 0 1 0 0,0 0-1 0 0,-16 5 63 0 0,9-3-20 0 0,-7 3-32 0 0,1 0 0 0 0,-1-1 0 0 0,0-1 0 0 0,-1 0 0 0 0,1-1 0 0 0,-17 0-1 0 0,-6 1 1 0 0,17-1 0 0 0,-1-1-1 0 0,1-1 1 0 0,0 0 0 0 0,-38-8-1 0 0,39 6 11 0 0,0 1 1 0 0,-22 0-1 0 0,-20-1-21 0 0,-259-13 64 0 0,275 16-51 0 0,0-2 0 0 0,0-2 0 0 0,0-3-1 0 0,-74-18 1 0 0,84 14-13 0 0,-112-30 0 0 0,119 34 0 0 0,-1 0 0 0 0,0 2 0 0 0,0 1 0 0 0,0 1 0 0 0,-49 4 0 0 0,67-1 0 0 0,9-1 0 0 0,1 0 0 0 0,-1 0 0 0 0,0 0 0 0 0,1 0 0 0 0,-1 0 0 0 0,0 1 0 0 0,1-1 0 0 0,-1 1 0 0 0,1-1 0 0 0,-1 1 0 0 0,0-1 0 0 0,1 1 0 0 0,-1 0 0 0 0,1 0 0 0 0,0 0 0 0 0,-1 0 0 0 0,-1 1 0 0 0,1 0 0 0 0,2-2 0 0 0,-1 1 0 0 0,1-1 0 0 0,0 0 0 0 0,-1 0 0 0 0,1 1 0 0 0,0-1 0 0 0,-1 0 0 0 0,1 0 0 0 0,0 1 0 0 0,-1-1 0 0 0,1 0 0 0 0,0 1 0 0 0,0-1 0 0 0,0 1 0 0 0,-1-1 0 0 0,1 0 0 0 0,0 1 0 0 0,0-1 0 0 0,0 1 0 0 0,0-1 0 0 0,0 0 0 0 0,-1 1 0 0 0,1-1 0 0 0,0 1 0 0 0,0-1 0 0 0,0 1 0 0 0,0-1 0 0 0,0 1 0 0 0,0-1 0 0 0,1 0 0 0 0,-1 1 0 0 0,0-1 0 0 0,0 1 0 0 0,0-1 0 0 0,0 0 0 0 0,0 1 0 0 0,1-1 0 0 0,-1 1 0 0 0,0-1 0 0 0,0 0 0 0 0,1 1 0 0 0,-1-1 0 0 0,0 0 0 0 0,1 1 0 0 0,-1-1 0 0 0,1 0 0 0 0,3 5 0 0 0,1-1 0 0 0,0 0 0 0 0,0-1 0 0 0,0 0 0 0 0,0 1 0 0 0,1-1 0 0 0,0-1 0 0 0,9 4 0 0 0,4-1 0 0 0,28 5 0 0 0,9 2 0 0 0,-38-8 0 0 0,1 0 0 0 0,30 1 0 0 0,-26-3 0 0 0,161 11 0 0 0,-109-12 0 0 0,1-3 0 0 0,97-14 0 0 0,-30 2 0 0 0,81 11 128 0 0,-182 3-33 0 0,0-3-1 0 0,49-8 0 0 0,-67 7-73 0 0,-19 4-14 0 0,1-1 0 0 0,0 1 0 0 0,-1-2 0 0 0,1 1 1 0 0,-1 0-1 0 0,1-1 0 0 0,-1 0 0 0 0,0 0 0 0 0,0-1 0 0 0,0 0 0 0 0,0 1 0 0 0,6-6 0 0 0,-76 80-1564 0 0,34-43 62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3:51.177"/>
    </inkml:context>
    <inkml:brush xml:id="br0">
      <inkml:brushProperty name="width" value="0.1" units="cm"/>
      <inkml:brushProperty name="height" value="0.1" units="cm"/>
      <inkml:brushProperty name="color" value="#66CC00"/>
    </inkml:brush>
  </inkml:definitions>
  <inkml:trace contextRef="#ctx0" brushRef="#br0">4368 1360 919 0 0,'-4'-5'1664'0'0,"-4"5"-1085"0"0,6 0-524 0 0,-1 1 0 0 0,1-1-1 0 0,0 0 1 0 0,0 0-1 0 0,-1 0 1 0 0,1-1-1 0 0,0 1 1 0 0,0 0 0 0 0,-1-1-1 0 0,1 0 1 0 0,0 1-1 0 0,0-1 1 0 0,0 0-1 0 0,0 0 1 0 0,0 0 0 0 0,-13 11 6372 0 0,-74-4-2323 0 0,45-2-3453 0 0,-9 3 237 0 0,-91 22 0 0 0,121-25-634 0 0,0-1 0 0 0,-1-1 0 0 0,-29-2 0 0 0,45 0-186 0 0,-94 7 678 0 0,2-1-203 0 0,-75-2 572 0 0,129-4-949 0 0,-10-1 159 0 0,-79 9 0 0 0,104-3-240 0 0,-6 1-24 0 0,1-2-1 0 0,-68 0 1 0 0,7-13 302 0 0,44 4-114 0 0,-92 2 0 0 0,87 4-115 0 0,-75-7 1 0 0,120 6-55 0 0,1 0 0 0 0,-23 3 0 0 0,24-1-74 0 0,0-1 1 0 0,1 0-1 0 0,-1-1 1 0 0,-18-2-1 0 0,-76-9 188 0 0,66 8-63 0 0,17 2-95 0 0,-26 2 0 0 0,8 0 20 0 0,-14-1-9 0 0,0 3-1 0 0,-58 10 0 0 0,79-9-49 0 0,-46 1 1 0 0,-2 0 82 0 0,34-5-27 0 0,23 1-21 0 0,0 0 0 0 0,1-1 0 0 0,-38-6 0 0 0,4-3 32 0 0,37 4-45 0 0,-10-3 108 0 0,-44-5-1 0 0,54 11-80 0 0,-81-5 47 0 0,41 8-40 0 0,-115 1 11 0 0,91-5 0 0 0,8 8 0 0 0,20 5-52 0 0,44-7-5 0 0,1-1 0 0 0,-1 0 0 0 0,0-1 0 0 0,0 0 0 0 0,-16-1-1 0 0,15-1 26 0 0,0 1 0 0 0,-15 2 0 0 0,-9 0 11 0 0,-7-1-5 0 0,-93-5 191 0 0,125 3-215 0 0,1 1 0 0 0,-1 1 0 0 0,-22 3 0 0 0,-18 2-17 0 0,28-5 6 0 0,19-1 11 0 0,0 1-1 0 0,0-1 1 0 0,0 0-1 0 0,-1 0 1 0 0,1 0-1 0 0,0-1 1 0 0,0 0-1 0 0,0 0 1 0 0,0 0-1 0 0,0 0 1 0 0,0-1-1 0 0,1 0 1 0 0,-7-3-1 0 0,6 1 45 0 0,1 0-1 0 0,0 0 1 0 0,0 0-1 0 0,0 0 1 0 0,0-1 0 0 0,1 1-1 0 0,-5-10 1 0 0,-11-14 148 0 0,14 20-135 0 0,0 1 0 0 0,1-1 0 0 0,0 1-1 0 0,1-1 1 0 0,-5-17 0 0 0,-5-10 85 0 0,-27-42-11 0 0,22 45-46 0 0,-17-44 1 0 0,35 73-100 0 0,-7-14 35 0 0,1-1 0 0 0,0 0-1 0 0,-2-21 1 0 0,5 25-12 0 0,1-1-2 0 0,0 0 0 0 0,1 1 0 0 0,0-1 0 0 0,2-16 0 0 0,8-97 160 0 0,-6 23-147 0 0,-1 8-4 0 0,6 40-6 0 0,-5 36-4 0 0,2-38 0 0 0,-5 27-17 0 0,-1 10 9 0 0,1 0 0 0 0,6-36-1 0 0,-5 51-9 0 0,0 0 0 0 0,1 0 0 0 0,1 0 0 0 0,-1 1 0 0 0,1-1 0 0 0,0 1 0 0 0,0-1 0 0 0,1 1 0 0 0,0 0 0 0 0,0 0 0 0 0,0 1 0 0 0,7-7 0 0 0,61-58-2 0 0,-68 67 0 0 0,0 0 0 0 0,-1 1 0 0 0,1-1 0 0 0,0 1 0 0 0,0 0 0 0 0,1 0 0 0 0,-1 0 0 0 0,9-2 0 0 0,37-6 0 0 0,-48 9 0 0 0,42-6 0 0 0,126-18 0 0 0,-133 21 0 0 0,0 2 0 0 0,64 4 0 0 0,-59 1 0 0 0,44-4 0 0 0,-26 0 0 0 0,257-5-64 0 0,-123 14 64 0 0,0-1 0 0 0,-76-1 0 0 0,162-10 0 0 0,-204 0 0 0 0,131 0 0 0 0,-4 4 0 0 0,-50-4 0 0 0,-39-1 0 0 0,-51 2 0 0 0,-35 1 0 0 0,31 2 0 0 0,-11 0 0 0 0,-36-1 0 0 0,1 1 0 0 0,-1 0 0 0 0,22 4 0 0 0,-3 1 0 0 0,34 2 0 0 0,-17-4 0 0 0,19 3 0 0 0,0-3 0 0 0,130-12 0 0 0,61-17 0 0 0,-172 23 0 0 0,-29 1 0 0 0,7-1 0 0 0,150-13 0 0 0,-143 12 0 0 0,0 2 0 0 0,74 9 0 0 0,-132-5 0 0 0,0 1 0 0 0,-1 0 0 0 0,0 1 0 0 0,15 6 0 0 0,2 1 0 0 0,41 15 0 0 0,16 5 0 0 0,-68-27 0 0 0,-15-4 0 0 0,0 1 0 0 0,0-1 0 0 0,-1 1 0 0 0,1-1 0 0 0,0 1 0 0 0,-1 0 0 0 0,1 0 0 0 0,-1 0 0 0 0,1 1 0 0 0,-1-1 0 0 0,0 0 0 0 0,1 1 0 0 0,-1 0 0 0 0,0-1 0 0 0,3 5 0 0 0,7 10 0 0 0,-2 1 0 0 0,0 0 0 0 0,0 0 0 0 0,-2 1 0 0 0,0 0 0 0 0,-1 1 0 0 0,-1 0 0 0 0,-1 0 0 0 0,-1 0 0 0 0,3 21 0 0 0,0 30 0 0 0,-2 103 0 0 0,-5-148 0 0 0,-5 59-21 0 0,-3 0-1 0 0,-22 99 1 0 0,19-141 21 0 0,-1-1 0 0 0,-35 76 0 0 0,41-103 0 0 0,2-5 0 0 0,0-1 0 0 0,0 0 0 0 0,-1 0 0 0 0,0 0 0 0 0,-1-1 0 0 0,1 0 0 0 0,-1 0 0 0 0,-12 10 0 0 0,14-13 0 0 0,-1-1 0 0 0,0 1 0 0 0,0-1 0 0 0,0 0 0 0 0,0 0 0 0 0,0-1 0 0 0,-1 0 0 0 0,1 0 0 0 0,-1 0 0 0 0,0-1 0 0 0,0 1 0 0 0,1-1 0 0 0,-1-1 0 0 0,-8 1 0 0 0,-8-1-101 0 0,-38 5 0 0 0,50-3 58 0 0,1 0 0 0 0,-1 0 0 0 0,1 1 0 0 0,0 0-1 0 0,0 1 1 0 0,-13 7 0 0 0,7-2-1305 0 0,1 1 1 0 0,0 1-1 0 0,-25 24 1 0 0,20-15-6591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4:23.886"/>
    </inkml:context>
    <inkml:brush xml:id="br0">
      <inkml:brushProperty name="width" value="0.1" units="cm"/>
      <inkml:brushProperty name="height" value="0.1" units="cm"/>
      <inkml:brushProperty name="color" value="#66CC00"/>
    </inkml:brush>
  </inkml:definitions>
  <inkml:trace contextRef="#ctx0" brushRef="#br0">3400 1508 1375 0 0,'15'-43'2890'0'0,"-17"43"-2658"0"0,0-1 0 0 0,1 0 0 0 0,-1 0 0 0 0,1 1 0 0 0,-1-1 0 0 0,1 0 0 0 0,-1-1 0 0 0,1 1 0 0 0,-1 0 0 0 0,-1-3 0 0 0,-21-18 1970 0 0,21 20-1859 0 0,0-1 0 0 0,0 1 0 0 0,-1 0-1 0 0,1 0 1 0 0,-1 0 0 0 0,1 0 0 0 0,-1 1-1 0 0,0 0 1 0 0,0-1 0 0 0,1 1 0 0 0,-1 1-1 0 0,-6-2 1 0 0,-8 1 114 0 0,-26 0-1 0 0,29 1-141 0 0,-46 5 463 0 0,48-3-252 0 0,-1-1 1 0 0,1 0 0 0 0,-1-1-1 0 0,1-1 1 0 0,-19-2 0 0 0,16-1-374 0 0,-1 0 1 0 0,1-2 0 0 0,0 0 0 0 0,0-1 0 0 0,0 0 0 0 0,1-1-1 0 0,-19-14 1 0 0,3-2 576 0 0,22 18-564 0 0,1-1 0 0 0,-1 1 0 0 0,0 0 0 0 0,-12-5 0 0 0,11 7-67 0 0,0 1 1 0 0,1 0-1 0 0,-1 1 0 0 0,0 0 1 0 0,-20-1-1 0 0,-52 4 219 0 0,27 0 16 0 0,-55 7 109 0 0,76-4-229 0 0,0-2 0 0 0,-51-2 0 0 0,19-11 171 0 0,46 7-231 0 0,0 1-1 0 0,-32-2 1 0 0,12 3-18 0 0,-47-8 0 0 0,-7 0 169 0 0,-2-5-56 0 0,-99 8-46 0 0,121 8-118 0 0,1 4 1 0 0,-77 14-1 0 0,7 0 43 0 0,12 5-128 0 0,-45 10 75 0 0,135-30-23 0 0,-70-2 1 0 0,68-3-41 0 0,-128 15 73 0 0,48-1-34 0 0,-50-2 13 0 0,162-10-35 0 0,-1-1-1 0 0,1 0 1 0 0,0-1-1 0 0,0 0 1 0 0,0 0-1 0 0,0-1 1 0 0,0-1-1 0 0,0 0 1 0 0,-15-6-1 0 0,20 7 15 0 0,0-1-1 0 0,0 0 0 0 0,0 0 0 0 0,0 0 1 0 0,1-1-1 0 0,-1 1 0 0 0,1-2 0 0 0,0 1 0 0 0,0 0 1 0 0,0-1-1 0 0,-6-8 0 0 0,-5-12 64 0 0,0-1 0 0 0,-14-31-1 0 0,25 44-63 0 0,1 1 0 0 0,0 0-1 0 0,0-1 1 0 0,1 0 0 0 0,1 0-1 0 0,0 0 1 0 0,0-20 0 0 0,-1-47 75 0 0,1-35-53 0 0,2 96-46 0 0,2 0 1 0 0,0 1-1 0 0,1-1 0 0 0,1 1 0 0 0,0 0 1 0 0,12-29-1 0 0,-12 36-11 0 0,-1 0 1 0 0,0 0-1 0 0,0-1 0 0 0,-1 1 1 0 0,0-13-1 0 0,5-25 13 0 0,0 4 0 0 0,-2 1 0 0 0,-2-1 0 0 0,-4-50 1 0 0,6-66 26 0 0,-5 156-47 0 0,2-18 0 0 0,1 1 0 0 0,8-30 0 0 0,-9 45 0 0 0,0 1 0 0 0,0 0 0 0 0,1 0 0 0 0,0 0 0 0 0,0 0 0 0 0,0 0 0 0 0,1 1 0 0 0,0 0 0 0 0,0-1 0 0 0,0 1 0 0 0,0 1 0 0 0,10-9 0 0 0,-10 11 0 0 0,0 1 0 0 0,1 0 0 0 0,-1 0 0 0 0,0 0 0 0 0,0 0 0 0 0,1 1 0 0 0,-1-1 0 0 0,0 1 0 0 0,0 0 0 0 0,1 1 0 0 0,7 1 0 0 0,8-1 0 0 0,20 1 0 0 0,1 3 0 0 0,64 14 0 0 0,-31-4 0 0 0,5-6 0 0 0,0-2 0 0 0,83-5 0 0 0,-140-2 0 0 0,217 11 0 0 0,60 8 0 0 0,-48 12 0 0 0,-124-14 0 0 0,-62-10 0 0 0,1-3 0 0 0,97-6 0 0 0,-45-5 0 0 0,125 9 0 0 0,-162 2 0 0 0,0-4 0 0 0,0-3 0 0 0,82-15 0 0 0,82-26 0 0 0,-210 39 0 0 0,-1 2 0 0 0,1 2 0 0 0,39 2 0 0 0,37-1 0 0 0,-91-1 0 0 0,0 0 0 0 0,1 0 0 0 0,34 3 0 0 0,-48-1 0 0 0,0 1 0 0 0,0-1 0 0 0,-1 1 0 0 0,1 0 0 0 0,-1 1 0 0 0,0-1 0 0 0,1 1 0 0 0,-1 1 0 0 0,0-1 0 0 0,-1 1 0 0 0,1 0 0 0 0,5 5 0 0 0,-4-3-4 0 0,-1 1 1 0 0,1 0-1 0 0,-1 0 1 0 0,-1 1-1 0 0,1 0 0 0 0,-1 0 1 0 0,0 0-1 0 0,-1 1 1 0 0,4 10-1 0 0,-1 1-5 0 0,-2 1 0 0 0,0-1 0 0 0,2 24 0 0 0,0 28-34 0 0,-3 94-1 0 0,-2-22 3 0 0,11 93-23 0 0,-13-215 48 0 0,0-1-1 0 0,-2 1 1 0 0,0-1-1 0 0,-2 1 1 0 0,0-1 0 0 0,-10 29-1 0 0,2-18-1418 0 0,-1 0 0 0 0,-2-1-1 0 0,-23 38 1 0 0,14-30-6773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4:27.144"/>
    </inkml:context>
    <inkml:brush xml:id="br0">
      <inkml:brushProperty name="width" value="0.1" units="cm"/>
      <inkml:brushProperty name="height" value="0.1" units="cm"/>
      <inkml:brushProperty name="color" value="#66CC00"/>
    </inkml:brush>
  </inkml:definitions>
  <inkml:trace contextRef="#ctx0" brushRef="#br0">4459 1238 1839 0 0,'0'-1'72'0'0,"-1"0"0"0"0,1 0 0 0 0,-1 0 0 0 0,1 0 0 0 0,-1 0 0 0 0,0 1 0 0 0,0-1 0 0 0,1 0 0 0 0,-1 0 0 0 0,0 1 0 0 0,0-1 0 0 0,0 0 0 0 0,0 1 0 0 0,0-1 0 0 0,0 1 0 0 0,0-1 0 0 0,0 1 0 0 0,0 0 0 0 0,0-1 0 0 0,-1 1 0 0 0,-9-3 148 0 0,10 2-133 0 0,0 1 1 0 0,-1 0-1 0 0,1-1 1 0 0,-1 1-1 0 0,1-1 0 0 0,0 1 1 0 0,0-1-1 0 0,-1 0 0 0 0,1 0 1 0 0,0 0-1 0 0,0 1 1 0 0,0-1-1 0 0,0 0 0 0 0,0 0 1 0 0,0 0-1 0 0,0-1 1 0 0,0 1-1 0 0,-1-1 0 0 0,-10-20 4153 0 0,0 12-2117 0 0,12 10-2040 0 0,-1 0 0 0 0,1 0 0 0 0,-1 0 0 0 0,0-1-1 0 0,1 1 1 0 0,-1 0 0 0 0,1 0 0 0 0,-1-1 0 0 0,1 1-1 0 0,-1-1 1 0 0,1 1 0 0 0,-1 0 0 0 0,1-1 0 0 0,0 1 0 0 0,-1-1-1 0 0,1 1 1 0 0,0-1 0 0 0,-1 1 0 0 0,1-1 0 0 0,0 1 0 0 0,-1-1-1 0 0,1 1 1 0 0,0-1 0 0 0,0 1 0 0 0,0-1 0 0 0,0 0 0 0 0,-1 1-1 0 0,1-1 1 0 0,0 1 0 0 0,0-1 0 0 0,0 0 0 0 0,0 1 0 0 0,0-1-1 0 0,0 1 1 0 0,1-1 0 0 0,-1 0 0 0 0,0 1 0 0 0,0-1 0 0 0,0 1-1 0 0,0-1 1 0 0,1 1 0 0 0,-1-1 0 0 0,0 1 0 0 0,1-1 0 0 0,-1 1-1 0 0,1-2 1 0 0,1-2 180 0 0,1 0-1 0 0,-2-1 0 0 0,1 1 1 0 0,0-1-1 0 0,-1 0 1 0 0,0 1-1 0 0,1-9 0 0 0,3-38 861 0 0,-4 31-641 0 0,1 4-228 0 0,1 1 0 0 0,1 0 0 0 0,0 0 0 0 0,7-16 0 0 0,-5 16-135 0 0,-1-1-1 0 0,0 0 1 0 0,2-19-1 0 0,-2-11 270 0 0,2-1 0 0 0,3 1 0 0 0,22-65 0 0 0,-26 91-282 0 0,0 1 0 0 0,-1-1 0 0 0,-1 0-1 0 0,4-38 1 0 0,-7 23 153 0 0,-2 0-1 0 0,-4-36 0 0 0,1 19-95 0 0,3 29 60 0 0,-5-31-1 0 0,4 46-190 0 0,0 0 0 0 0,0 1 0 0 0,0-1 0 0 0,-1 1 0 0 0,0 0 0 0 0,-1 0 0 0 0,-8-13 0 0 0,8 15-25 0 0,0 0-1 0 0,-1 0 0 0 0,0 0 1 0 0,0 0-1 0 0,0 1 1 0 0,0 0-1 0 0,-1 0 0 0 0,0 0 1 0 0,-9-4-1 0 0,0 2 15 0 0,0 0 1 0 0,-29-7-1 0 0,0 5 75 0 0,-1 1-1 0 0,-86-1 1 0 0,53 5-27 0 0,62 1-33 0 0,0 0 0 0 0,-22-7-1 0 0,20 4 4 0 0,-28-3-1 0 0,-52 3 51 0 0,0 5 1 0 0,-144 16-1 0 0,15-10-61 0 0,151-7-10 0 0,-114 13 0 0 0,134-6-21 0 0,-20 3 59 0 0,-100 17 19 0 0,119-17-54 0 0,-1-2 1 0 0,-61-1-1 0 0,14-12 46 0 0,67 3-68 0 0,1 1 0 0 0,-46 4 0 0 0,7 4 1 0 0,-46 6 0 0 0,-192 15 64 0 0,248-22-64 0 0,34-2 0 0 0,-50-1 0 0 0,-70-1 64 0 0,121-1-64 0 0,21 0 0 0 0,1 0 0 0 0,-1 0 0 0 0,-12 3 0 0 0,-141 25 0 0 0,56-12 0 0 0,98-15 0 0 0,0-1 0 0 0,-16-2 0 0 0,-5 0 0 0 0,-38-4 0 0 0,13-4 0 0 0,40 7 0 0 0,0 0 0 0 0,-30-1 0 0 0,38 3 6 0 0,-1 0 0 0 0,1 0 0 0 0,0-1 0 0 0,-1 0 0 0 0,-12-5 0 0 0,11 3 1 0 0,0 1 0 0 0,0 1 0 0 0,-13-3 0 0 0,-9 3-7 0 0,1 2 0 0 0,-1 1 0 0 0,-32 6 0 0 0,11-7 0 0 0,-26-8 0 0 0,59 8 0 0 0,12-1 0 0 0,-1 1 0 0 0,1 1 0 0 0,-14 1 0 0 0,-10 10 0 0 0,24-10 0 0 0,1 1 0 0 0,-1 0 0 0 0,1 0 0 0 0,-1 1 0 0 0,1-1 0 0 0,0 1 0 0 0,0 1 0 0 0,1-1 0 0 0,-1 1 0 0 0,-5 8 0 0 0,-11 6 0 0 0,6-6 0 0 0,12-11 0 0 0,0 1 0 0 0,0 0 0 0 0,0 1 0 0 0,1-1 0 0 0,-1 1 0 0 0,1-1 0 0 0,0 1 0 0 0,0 0 0 0 0,-4 8 0 0 0,-2 5 0 0 0,1-3 0 0 0,1 0 0 0 0,1 0 0 0 0,0 1 0 0 0,1 0 0 0 0,-7 30 0 0 0,8-17 0 0 0,2-13 0 0 0,0-1 0 0 0,1 1 0 0 0,1 26 0 0 0,4 5 0 0 0,-4 85 0 0 0,-1 4 64 0 0,-6-62-64 0 0,-3 91 0 0 0,9-141 0 0 0,1 2 0 0 0,1 0 0 0 0,4 32 0 0 0,-1-43 8 0 0,0 1 0 0 0,1-1 0 0 0,0 0 0 0 0,1-1 0 0 0,0 0 0 0 0,2 1 0 0 0,-1-2 0 0 0,1 1 0 0 0,1-1 0 0 0,1-1 0 0 0,-1 0 0 0 0,2 0 0 0 0,-1-1 0 0 0,1 0 0 0 0,17 11 0 0 0,-9-7 9 0 0,1-1 1 0 0,1-1-1 0 0,0 0 0 0 0,23 8 1 0 0,-28-15-12 0 0,0 0-1 0 0,0 0 1 0 0,0-2 0 0 0,1 0 0 0 0,0-1 0 0 0,26 0 0 0 0,78-2 101 0 0,1-6-1 0 0,226-39 1 0 0,-156 9-43 0 0,-143 29-32 0 0,96 1 0 0 0,164-7 64 0 0,-160 2-64 0 0,108-10-33 0 0,36-4 13 0 0,244 20 41 0 0,-395 8-33 0 0,283 13 88 0 0,-61-6-45 0 0,-331-10-62 0 0,180-2 75 0 0,-190 2-46 0 0,45-1 72 0 0,-49 1-58 0 0,-16 0-32 0 0,-1 1 0 0 0,1-1 0 0 0,0 0 0 0 0,0 0 0 0 0,-1 0 0 0 0,1-1 0 0 0,0 1 0 0 0,0-1 0 0 0,-1 1 0 0 0,1-1 0 0 0,4-2 0 0 0,0-5 88 0 0,-12 4-1 0 0,4 4-100 0 0,0 0 0 0 0,0-1 0 0 0,0 1 0 0 0,0 0 0 0 0,0 0 0 0 0,0 0 0 0 0,0 1 1 0 0,0-1-1 0 0,0 0 0 0 0,0 0 0 0 0,0 1 0 0 0,-1-1 0 0 0,1 0 0 0 0,1 1 0 0 0,-1-1 0 0 0,0 1 0 0 0,0-1 0 0 0,0 1 0 0 0,-1 1 0 0 0,-10 10-453 0 0,0 2 0 0 0,1 0 0 0 0,1 0-1 0 0,0 1 1 0 0,-13 27 0 0 0,19-36 215 0 0,-23 43-1437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30T22:44:44.927"/>
    </inkml:context>
    <inkml:brush xml:id="br0">
      <inkml:brushProperty name="width" value="0.1" units="cm"/>
      <inkml:brushProperty name="height" value="0.1" units="cm"/>
      <inkml:brushProperty name="color" value="#66CC00"/>
    </inkml:brush>
  </inkml:definitions>
  <inkml:trace contextRef="#ctx0" brushRef="#br0">3845 1262 919 0 0,'4'-1'514'0'0,"0"0"0"0"0,1-1-1 0 0,-1 0 1 0 0,-1 0 0 0 0,1 0-1 0 0,0 0 1 0 0,0 0 0 0 0,3-5-1 0 0,6-1 392 0 0,-8 5-320 0 0,4 0 2728 0 0,-8 3-3267 0 0,-2 1 136 0 0,-1 0 0 0 0,1 0-1 0 0,0 0 1 0 0,0-1 0 0 0,0 1 0 0 0,-1 0-1 0 0,1-1 1 0 0,0 1 0 0 0,-1-1-1 0 0,1 0 1 0 0,-1 1 0 0 0,1-1 0 0 0,0 0-1 0 0,-1 0 1 0 0,1 0 0 0 0,-1 0-1 0 0,1 0 1 0 0,0 0 0 0 0,-1 0 0 0 0,-1 0-1 0 0,-6-5 402 0 0,0 1-1 0 0,0 0 1 0 0,-1 1 0 0 0,-9-3-1 0 0,13 5-463 0 0,1 0-1 0 0,0 1 0 0 0,-1 0 0 0 0,1 0 1 0 0,-1 0-1 0 0,1 0 0 0 0,0 1 1 0 0,-1 0-1 0 0,-6 2 0 0 0,4-2 31 0 0,0 1 0 0 0,0-2 0 0 0,0 1-1 0 0,0-1 1 0 0,0-1 0 0 0,0 1 0 0 0,-11-3 0 0 0,-24-1 412 0 0,37 3-490 0 0,0 0 0 0 0,0 0 1 0 0,0 0-1 0 0,0-1 0 0 0,0 0 0 0 0,0 0 0 0 0,1 0 0 0 0,-7-5 0 0 0,8 5-12 0 0,-1 0-1 0 0,1 0 1 0 0,0 0 0 0 0,-1 0-1 0 0,0 0 1 0 0,1 1 0 0 0,-1 0 0 0 0,0 0-1 0 0,0 0 1 0 0,0 1 0 0 0,1 0-1 0 0,-7 0 1 0 0,2 1 37 0 0,-1 0 0 0 0,1 0 0 0 0,-20-2 0 0 0,-22-3 371 0 0,35 3-331 0 0,-1 0 0 0 0,-18-4-1 0 0,22 3-54 0 0,0 1 0 0 0,0 0-1 0 0,0 1 1 0 0,-23 3-1 0 0,-11 0-3 0 0,2-6 0 0 0,29 2 65 0 0,-1 0 1 0 0,-17 2-1 0 0,4 0-1 0 0,-1-1-1 0 0,-38-6 0 0 0,-24 0 183 0 0,-36 10-124 0 0,113-4 84 0 0,1-1 0 0 0,-1-1-1 0 0,1 0 1 0 0,-1-1 0 0 0,1-1-1 0 0,0 0 1 0 0,-18-8 0 0 0,12 4-734 0 0,0 2-1 0 0,-41-8 1 0 0,41 12 458 0 0,1 2 0 0 0,-1 0 0 0 0,0 1 1 0 0,0 1-1 0 0,1 1 0 0 0,-1 1 0 0 0,1 1 0 0 0,-31 12 0 0 0,35-13-8 0 0,0 0 0 0 0,0-1 0 0 0,-1-1 0 0 0,-27 1 0 0 0,22-2 30 0 0,-37 6 0 0 0,30-1 38 0 0,-1-1 0 0 0,1-1 0 0 0,-1-1 0 0 0,-49-3 0 0 0,-50 0 118 0 0,52 2-147 0 0,-125 6 90 0 0,126-3-68 0 0,56-2-46 0 0,-1-1 1 0 0,-1-2-1 0 0,-22-1 0 0 0,-8-2 29 0 0,-1 2-1 0 0,-79 9 1 0 0,92-5-44 0 0,18-2 5 0 0,-1 1 0 0 0,-43 10 0 0 0,47-8 13 0 0,-1 0 0 0 0,1-2 0 0 0,-1 0 0 0 0,1-1 0 0 0,-1-1 0 0 0,0-1 0 0 0,1-1 0 0 0,-1-1 0 0 0,-30-8 0 0 0,22 7-10 0 0,-41-3-1 0 0,23 4-8 0 0,21 1 23 0 0,0 1 1 0 0,-47 4-1 0 0,30 1 15 0 0,-69 17 0 0 0,90-16-4 0 0,-1-1 0 0 0,0-1 0 0 0,-37 0 0 0 0,52-3-3 0 0,0-1 0 0 0,0 1 1 0 0,-1-1-1 0 0,1-1 0 0 0,0 1 0 0 0,-13-6 0 0 0,17 6-15 0 0,-1-1-1 0 0,1 0 1 0 0,-1 1-1 0 0,1-1 1 0 0,0-1 0 0 0,0 1-1 0 0,0 0 1 0 0,0-1-1 0 0,1 0 1 0 0,-1 1 0 0 0,0-1-1 0 0,1 0 1 0 0,0 0-1 0 0,-3-6 1 0 0,2 1 13 0 0,1 0-1 0 0,0-1 1 0 0,1 1 0 0 0,0-1-1 0 0,0 0 1 0 0,1 1 0 0 0,0-1-1 0 0,0 1 1 0 0,3-15 0 0 0,5-15 75 0 0,-6 30-83 0 0,0 0 0 0 0,0 0 0 0 0,0-9 0 0 0,-2 15-13 0 0,0-1 0 0 0,0 0 0 0 0,0 0-1 0 0,-1 0 1 0 0,1 1 0 0 0,-1-1 0 0 0,0 0-1 0 0,1 1 1 0 0,-1-1 0 0 0,-1 0 0 0 0,1 1-1 0 0,-3-6 1 0 0,-6-6 9 0 0,6 10-3 0 0,1-1 1 0 0,0 1 0 0 0,0-1-1 0 0,0 1 1 0 0,1-1 0 0 0,0 0-1 0 0,0 0 1 0 0,0 0 0 0 0,0 0-1 0 0,1 0 1 0 0,0 0 0 0 0,0-1-1 0 0,-1-8 1 0 0,8-57 93 0 0,-3 52-53 0 0,-1-1-1 0 0,-2-34 1 0 0,-7-97 360 0 0,7 73-330 0 0,1 53-70 0 0,2-1 0 0 0,9-40 0 0 0,2-22 12 0 0,-12 53-12 0 0,-1 11 13 0 0,7-38-1 0 0,-7 60-25 0 0,0-1 0 0 0,0 1 0 0 0,0-1 0 0 0,0 1 0 0 0,1-1 0 0 0,-1 1 0 0 0,1 0 0 0 0,-1 0 0 0 0,1 0 0 0 0,0 0 0 0 0,0 0 0 0 0,0 0 0 0 0,0 0 0 0 0,0 1 0 0 0,4-4 0 0 0,4-1 0 0 0,1 1 0 0 0,14-6 0 0 0,-15 7 0 0 0,118-50 0 0 0,-115 49 0 0 0,0 0 0 0 0,0 1 0 0 0,0 0 0 0 0,0 1 0 0 0,1 1 0 0 0,-1 0 0 0 0,21 0 0 0 0,-3 3 0 0 0,0 1 0 0 0,37 7 0 0 0,-47-7 0 0 0,32 0 0 0 0,-10 0 0 0 0,45-3 0 0 0,0 0 0 0 0,-22 3 0 0 0,48 5 0 0 0,31 2 0 0 0,-15-1 0 0 0,-106-5 0 0 0,187 14 0 0 0,-129-24 0 0 0,-40 3 0 0 0,11-3 0 0 0,56-15 0 0 0,-20 3 0 0 0,-40 12 0 0 0,0 1 0 0 0,97 4 0 0 0,-87 2 0 0 0,25 1 0 0 0,109 4 0 0 0,-61-4 0 0 0,-98 1 0 0 0,8-1 0 0 0,80 13 0 0 0,177 36 0 0 0,-252-47 0 0 0,62-3 0 0 0,-42-1 0 0 0,197 18 0 0 0,-101-6 0 0 0,-158-11 0 0 0,165-4 0 0 0,-42-1 0 0 0,-108 4 0 0 0,0 1 0 0 0,0 2 0 0 0,0 0 0 0 0,0 1 0 0 0,0 0 0 0 0,33 12 0 0 0,-34-8 0 0 0,-11-5 0 0 0,-1 1 0 0 0,1 0 0 0 0,-1 1 0 0 0,0-1 0 0 0,0 1 0 0 0,11 9 0 0 0,-12-9-2 0 0,-1 1 0 0 0,0 0 0 0 0,-1 0 0 0 0,1 1 0 0 0,-1-1 0 0 0,0 1 0 0 0,0 0 0 0 0,-1 0 0 0 0,0 0 0 0 0,0 1 0 0 0,0-1 0 0 0,-1 1 0 0 0,0-1 0 0 0,0 1 0 0 0,1 8 0 0 0,-2 3-4 0 0,0 0-1 0 0,-1 0 1 0 0,0-1-1 0 0,-6 32 1 0 0,-48 245-454 0 0,52-284 449 0 0,-72 281-1626 0 0,23-101-1708 0 0,32-110 1622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E79CD-32AA-1726-4756-80A4B5CEE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EC66F-FFE2-58E6-4C6F-B10521718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DDE75-9052-0F04-4FA6-DFBF96C718E2}"/>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C045BA9-4C75-DB46-040D-E708A530C612}"/>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20673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29D1D-36D6-0D28-3636-8F59698A6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B6407-7DD3-50F6-5BFD-27291CA86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B82B3-A0EC-F321-EC8A-E77D31C46249}"/>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388DA95-A373-C79C-F571-2C03B559A98F}"/>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24322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791AE-0D83-B9D3-50D9-6CA53B3F5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1EF3-AE63-E31A-CBF9-E68DB60D4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AF932-A15C-15B2-BDD8-CE4922E094B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540D1E1-B300-805E-3118-80963BD5F676}"/>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296604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9C0A7-5FFD-2C90-D476-69B67E563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7AEB1-C1E0-0115-FE65-E5E5DF73A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29955-1352-C20C-406D-27BF89AB316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3377D22-7A9E-CA11-7194-2AD76E41EB53}"/>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612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A3623-8F72-F994-BC89-B12BF70C7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ABDA8-2540-1FA8-816C-720056C98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D57BC-284B-6234-0277-55D9DFB06BFB}"/>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55ADA85-F4C3-D0C2-22AA-081E7EF54A9F}"/>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189373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7799-15F9-AD1E-AD98-229E64D8F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3E184-7057-04E1-2879-7A44DAACC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99099-F469-B6D8-8178-E6AEC897CCF0}"/>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C500113-AD27-9EEF-4DFE-D228600B2EEE}"/>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22080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05DAA-BA94-E694-C63A-5386C16C2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D5332-B6E3-59D1-1C2C-A8C133466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1C552-022E-8CB9-8231-086CC39F5242}"/>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6D1F87D-C730-DBAA-69D6-A4BA0C49CEC4}"/>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500011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EEFF4-2B70-D83B-6856-B62F810D3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FECDE-CD67-6D87-D5EA-F4AC507D4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9EED2-2D74-3D61-819C-382EC7F872F5}"/>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75F63B6-D0BD-956F-6DB8-A2751F93378A}"/>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94773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FFE5F-2B34-1C18-CBCA-D5F97DCA5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DB3B-9034-7D1D-EA04-C268575BB2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36438-282C-B146-A4F4-0C6E7185DB0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8215307-A7BC-09A6-5CF6-C3C98FE7E4F9}"/>
              </a:ext>
            </a:extLst>
          </p:cNvPr>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905891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534CA-6AE0-9499-5426-F8B8C3194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C151E-6D95-739C-242E-F9DD32057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E9F03-60C0-68D6-6067-580A254699D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BBC90E9-4F4C-B4CD-A0B2-8534DBA4D0BB}"/>
              </a:ext>
            </a:extLst>
          </p:cNvPr>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7656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64B5F-235C-9FDF-FC33-CE2AF9839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3EB49-5070-8C92-9572-E4C03EEB4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5CCE6-5048-15CD-A44F-6144A8365C5D}"/>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1846064-8C5F-0579-97F8-DD56561E8935}"/>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09158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D2C72-18C8-FB32-F296-D5817C509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BB23B-D2DC-CB19-45FC-DA7EE6EAA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C990B-F272-5393-4C5E-12E3C6F903F2}"/>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5E91CB8-82F9-080B-7B92-5793964317AA}"/>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02662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B16F0-31B0-B109-8798-CEE93640E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D2F43-13B4-710C-6080-D0FD19330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FAE6F-49E7-CA6E-70CC-B53D65BCE5BC}"/>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A13ED35-DFF7-EBEE-F7AC-572157693469}"/>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98072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54:12  And I will make thy windows of agates, and thy gates of carbuncles, and all thy borders of pleasant stones.</a:t>
            </a:r>
          </a:p>
          <a:p>
            <a:pPr rtl="0">
              <a:spcBef>
                <a:spcPts val="0"/>
              </a:spcBef>
              <a:spcAft>
                <a:spcPts val="0"/>
              </a:spcAft>
            </a:pPr>
            <a:r>
              <a:rPr lang="en-US" sz="700" b="1" i="0" u="none" strike="noStrike">
                <a:solidFill>
                  <a:srgbClr val="000000"/>
                </a:solidFill>
                <a:effectLst/>
                <a:latin typeface="Arial" panose="020B0604020202020204" pitchFamily="34" charset="0"/>
              </a:rPr>
              <a:t>54:13  And all thy children shall be taught of the LORD; and great shall be the peace of thy children.</a:t>
            </a:r>
          </a:p>
          <a:p>
            <a:pPr rtl="0">
              <a:spcBef>
                <a:spcPts val="0"/>
              </a:spcBef>
              <a:spcAft>
                <a:spcPts val="0"/>
              </a:spcAft>
            </a:pPr>
            <a:r>
              <a:rPr lang="en-US" sz="700" b="0" i="0" u="none" strike="noStrike">
                <a:solidFill>
                  <a:srgbClr val="000000"/>
                </a:solidFill>
                <a:effectLst/>
                <a:latin typeface="Arial" panose="020B0604020202020204" pitchFamily="34" charset="0"/>
              </a:rPr>
              <a:t>54:14  In righteousness shalt thou be established: thou shalt be far from oppression; for thou shalt not fear: and from terror; for it shall not come near thee.</a:t>
            </a:r>
          </a:p>
          <a:p>
            <a:pPr rtl="0">
              <a:spcBef>
                <a:spcPts val="0"/>
              </a:spcBef>
              <a:spcAft>
                <a:spcPts val="0"/>
              </a:spcAft>
            </a:pPr>
            <a:r>
              <a:rPr lang="en-US" sz="700" b="1" i="0" u="none" strike="noStrike">
                <a:solidFill>
                  <a:srgbClr val="000000"/>
                </a:solidFill>
                <a:effectLst/>
                <a:latin typeface="Arial" panose="020B0604020202020204" pitchFamily="34" charset="0"/>
              </a:rPr>
              <a:t>54:15  Behold, they shall surely gather together, but not by me: whosoever shall gather together against thee shall fall for thy sake.</a:t>
            </a:r>
          </a:p>
          <a:p>
            <a:pPr rtl="0">
              <a:spcBef>
                <a:spcPts val="0"/>
              </a:spcBef>
              <a:spcAft>
                <a:spcPts val="0"/>
              </a:spcAft>
            </a:pPr>
            <a:r>
              <a:rPr lang="en-US" sz="700" b="0" i="0" u="none" strike="noStrike">
                <a:solidFill>
                  <a:srgbClr val="000000"/>
                </a:solidFill>
                <a:effectLst/>
                <a:latin typeface="Arial" panose="020B0604020202020204" pitchFamily="34" charset="0"/>
              </a:rPr>
              <a:t>54:16  Behold, I have created the smith that bloweth the coals in the fire, and that bringeth forth an instrument for his work; and I have created the waster to destroy.</a:t>
            </a:r>
          </a:p>
          <a:p>
            <a:pPr rtl="0">
              <a:spcBef>
                <a:spcPts val="0"/>
              </a:spcBef>
              <a:spcAft>
                <a:spcPts val="0"/>
              </a:spcAft>
            </a:pPr>
            <a:r>
              <a:rPr lang="en-US" sz="700" b="1" i="0" u="none" strike="noStrike">
                <a:solidFill>
                  <a:srgbClr val="000000"/>
                </a:solidFill>
                <a:effectLst/>
                <a:latin typeface="Arial" panose="020B0604020202020204" pitchFamily="34" charset="0"/>
              </a:rPr>
              <a:t>54:17  No weapon that is formed against thee shall prosper; and every tongue that shall rise against thee in judgment thou shalt condemn. This is the heritage of the servants of the LORD, and their righteousness is of me, saith the LORD.</a:t>
            </a: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10/30/2024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10/30/2024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9.png"/><Relationship Id="rId4" Type="http://schemas.openxmlformats.org/officeDocument/2006/relationships/customXml" Target="../ink/ink15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56.xml"/><Relationship Id="rId5" Type="http://schemas.openxmlformats.org/officeDocument/2006/relationships/image" Target="../media/image160.png"/><Relationship Id="rId4" Type="http://schemas.openxmlformats.org/officeDocument/2006/relationships/customXml" Target="../ink/ink155.xml"/></Relationships>
</file>

<file path=ppt/slides/_rels/slide12.xml.rels><?xml version="1.0" encoding="UTF-8" standalone="yes"?>
<Relationships xmlns="http://schemas.openxmlformats.org/package/2006/relationships"><Relationship Id="rId8" Type="http://schemas.openxmlformats.org/officeDocument/2006/relationships/customXml" Target="../ink/ink159.xml"/><Relationship Id="rId13" Type="http://schemas.openxmlformats.org/officeDocument/2006/relationships/image" Target="../media/image166.png"/><Relationship Id="rId18" Type="http://schemas.openxmlformats.org/officeDocument/2006/relationships/customXml" Target="../ink/ink164.xml"/><Relationship Id="rId3" Type="http://schemas.openxmlformats.org/officeDocument/2006/relationships/image" Target="../media/image3.png"/><Relationship Id="rId21" Type="http://schemas.openxmlformats.org/officeDocument/2006/relationships/image" Target="../media/image170.png"/><Relationship Id="rId7" Type="http://schemas.openxmlformats.org/officeDocument/2006/relationships/image" Target="../media/image163.png"/><Relationship Id="rId12" Type="http://schemas.openxmlformats.org/officeDocument/2006/relationships/customXml" Target="../ink/ink161.xml"/><Relationship Id="rId17" Type="http://schemas.openxmlformats.org/officeDocument/2006/relationships/image" Target="../media/image168.png"/><Relationship Id="rId25" Type="http://schemas.openxmlformats.org/officeDocument/2006/relationships/image" Target="../media/image172.png"/><Relationship Id="rId2" Type="http://schemas.openxmlformats.org/officeDocument/2006/relationships/notesSlide" Target="../notesSlides/notesSlide12.xml"/><Relationship Id="rId16" Type="http://schemas.openxmlformats.org/officeDocument/2006/relationships/customXml" Target="../ink/ink163.xml"/><Relationship Id="rId20" Type="http://schemas.openxmlformats.org/officeDocument/2006/relationships/customXml" Target="../ink/ink165.xml"/><Relationship Id="rId1" Type="http://schemas.openxmlformats.org/officeDocument/2006/relationships/slideLayout" Target="../slideLayouts/slideLayout1.xml"/><Relationship Id="rId6" Type="http://schemas.openxmlformats.org/officeDocument/2006/relationships/customXml" Target="../ink/ink158.xml"/><Relationship Id="rId11" Type="http://schemas.openxmlformats.org/officeDocument/2006/relationships/image" Target="../media/image165.png"/><Relationship Id="rId24" Type="http://schemas.openxmlformats.org/officeDocument/2006/relationships/customXml" Target="../ink/ink167.xml"/><Relationship Id="rId5" Type="http://schemas.openxmlformats.org/officeDocument/2006/relationships/image" Target="../media/image162.png"/><Relationship Id="rId15" Type="http://schemas.openxmlformats.org/officeDocument/2006/relationships/image" Target="../media/image167.png"/><Relationship Id="rId23" Type="http://schemas.openxmlformats.org/officeDocument/2006/relationships/image" Target="../media/image171.png"/><Relationship Id="rId10" Type="http://schemas.openxmlformats.org/officeDocument/2006/relationships/customXml" Target="../ink/ink160.xml"/><Relationship Id="rId19" Type="http://schemas.openxmlformats.org/officeDocument/2006/relationships/image" Target="../media/image169.png"/><Relationship Id="rId4" Type="http://schemas.openxmlformats.org/officeDocument/2006/relationships/customXml" Target="../ink/ink157.xml"/><Relationship Id="rId9" Type="http://schemas.openxmlformats.org/officeDocument/2006/relationships/image" Target="../media/image164.png"/><Relationship Id="rId14" Type="http://schemas.openxmlformats.org/officeDocument/2006/relationships/customXml" Target="../ink/ink162.xml"/><Relationship Id="rId22" Type="http://schemas.openxmlformats.org/officeDocument/2006/relationships/customXml" Target="../ink/ink16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69.xml"/><Relationship Id="rId5" Type="http://schemas.openxmlformats.org/officeDocument/2006/relationships/image" Target="../media/image173.png"/><Relationship Id="rId4" Type="http://schemas.openxmlformats.org/officeDocument/2006/relationships/customXml" Target="../ink/ink168.xml"/></Relationships>
</file>

<file path=ppt/slides/_rels/slide14.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179.png"/><Relationship Id="rId18" Type="http://schemas.openxmlformats.org/officeDocument/2006/relationships/customXml" Target="../ink/ink177.xml"/><Relationship Id="rId3" Type="http://schemas.openxmlformats.org/officeDocument/2006/relationships/image" Target="../media/image3.png"/><Relationship Id="rId7" Type="http://schemas.openxmlformats.org/officeDocument/2006/relationships/image" Target="../media/image176.png"/><Relationship Id="rId12" Type="http://schemas.openxmlformats.org/officeDocument/2006/relationships/customXml" Target="../ink/ink174.xml"/><Relationship Id="rId17" Type="http://schemas.openxmlformats.org/officeDocument/2006/relationships/image" Target="../media/image181.png"/><Relationship Id="rId2" Type="http://schemas.openxmlformats.org/officeDocument/2006/relationships/notesSlide" Target="../notesSlides/notesSlide14.xml"/><Relationship Id="rId16"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customXml" Target="../ink/ink171.xml"/><Relationship Id="rId11" Type="http://schemas.openxmlformats.org/officeDocument/2006/relationships/image" Target="../media/image178.png"/><Relationship Id="rId5" Type="http://schemas.openxmlformats.org/officeDocument/2006/relationships/image" Target="../media/image175.png"/><Relationship Id="rId15" Type="http://schemas.openxmlformats.org/officeDocument/2006/relationships/image" Target="../media/image180.png"/><Relationship Id="rId10" Type="http://schemas.openxmlformats.org/officeDocument/2006/relationships/customXml" Target="../ink/ink173.xml"/><Relationship Id="rId19" Type="http://schemas.openxmlformats.org/officeDocument/2006/relationships/image" Target="../media/image182.png"/><Relationship Id="rId4" Type="http://schemas.openxmlformats.org/officeDocument/2006/relationships/customXml" Target="../ink/ink170.xml"/><Relationship Id="rId9" Type="http://schemas.openxmlformats.org/officeDocument/2006/relationships/image" Target="../media/image177.png"/><Relationship Id="rId14" Type="http://schemas.openxmlformats.org/officeDocument/2006/relationships/customXml" Target="../ink/ink17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ustomXml" Target="../ink/ink180.xml"/><Relationship Id="rId13" Type="http://schemas.openxmlformats.org/officeDocument/2006/relationships/image" Target="../media/image187.png"/><Relationship Id="rId18" Type="http://schemas.openxmlformats.org/officeDocument/2006/relationships/customXml" Target="../ink/ink185.xml"/><Relationship Id="rId3" Type="http://schemas.openxmlformats.org/officeDocument/2006/relationships/image" Target="../media/image3.png"/><Relationship Id="rId21" Type="http://schemas.openxmlformats.org/officeDocument/2006/relationships/image" Target="../media/image191.png"/><Relationship Id="rId7" Type="http://schemas.openxmlformats.org/officeDocument/2006/relationships/image" Target="../media/image184.png"/><Relationship Id="rId12" Type="http://schemas.openxmlformats.org/officeDocument/2006/relationships/customXml" Target="../ink/ink182.xml"/><Relationship Id="rId17" Type="http://schemas.openxmlformats.org/officeDocument/2006/relationships/image" Target="../media/image189.png"/><Relationship Id="rId2" Type="http://schemas.openxmlformats.org/officeDocument/2006/relationships/notesSlide" Target="../notesSlides/notesSlide16.xml"/><Relationship Id="rId16" Type="http://schemas.openxmlformats.org/officeDocument/2006/relationships/customXml" Target="../ink/ink184.xml"/><Relationship Id="rId20" Type="http://schemas.openxmlformats.org/officeDocument/2006/relationships/customXml" Target="../ink/ink186.xml"/><Relationship Id="rId1" Type="http://schemas.openxmlformats.org/officeDocument/2006/relationships/slideLayout" Target="../slideLayouts/slideLayout1.xml"/><Relationship Id="rId6" Type="http://schemas.openxmlformats.org/officeDocument/2006/relationships/customXml" Target="../ink/ink179.xml"/><Relationship Id="rId11" Type="http://schemas.openxmlformats.org/officeDocument/2006/relationships/image" Target="../media/image186.png"/><Relationship Id="rId5" Type="http://schemas.openxmlformats.org/officeDocument/2006/relationships/image" Target="../media/image183.png"/><Relationship Id="rId15" Type="http://schemas.openxmlformats.org/officeDocument/2006/relationships/image" Target="../media/image188.png"/><Relationship Id="rId23" Type="http://schemas.openxmlformats.org/officeDocument/2006/relationships/image" Target="../media/image192.png"/><Relationship Id="rId10" Type="http://schemas.openxmlformats.org/officeDocument/2006/relationships/customXml" Target="../ink/ink181.xml"/><Relationship Id="rId19" Type="http://schemas.openxmlformats.org/officeDocument/2006/relationships/image" Target="../media/image190.png"/><Relationship Id="rId4" Type="http://schemas.openxmlformats.org/officeDocument/2006/relationships/customXml" Target="../ink/ink178.xml"/><Relationship Id="rId9" Type="http://schemas.openxmlformats.org/officeDocument/2006/relationships/image" Target="../media/image185.png"/><Relationship Id="rId14" Type="http://schemas.openxmlformats.org/officeDocument/2006/relationships/customXml" Target="../ink/ink183.xml"/><Relationship Id="rId22" Type="http://schemas.openxmlformats.org/officeDocument/2006/relationships/customXml" Target="../ink/ink187.xml"/></Relationships>
</file>

<file path=ppt/slides/_rels/slide17.xml.rels><?xml version="1.0" encoding="UTF-8" standalone="yes"?>
<Relationships xmlns="http://schemas.openxmlformats.org/package/2006/relationships"><Relationship Id="rId8" Type="http://schemas.openxmlformats.org/officeDocument/2006/relationships/customXml" Target="../ink/ink190.xml"/><Relationship Id="rId3" Type="http://schemas.openxmlformats.org/officeDocument/2006/relationships/image" Target="../media/image3.png"/><Relationship Id="rId7" Type="http://schemas.openxmlformats.org/officeDocument/2006/relationships/image" Target="../media/image19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189.xml"/><Relationship Id="rId5" Type="http://schemas.openxmlformats.org/officeDocument/2006/relationships/image" Target="../media/image193.png"/><Relationship Id="rId4" Type="http://schemas.openxmlformats.org/officeDocument/2006/relationships/customXml" Target="../ink/ink188.xml"/><Relationship Id="rId9" Type="http://schemas.openxmlformats.org/officeDocument/2006/relationships/image" Target="../media/image195.png"/></Relationships>
</file>

<file path=ppt/slides/_rels/slide18.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200.png"/><Relationship Id="rId3" Type="http://schemas.openxmlformats.org/officeDocument/2006/relationships/image" Target="../media/image3.png"/><Relationship Id="rId7" Type="http://schemas.openxmlformats.org/officeDocument/2006/relationships/image" Target="../media/image197.png"/><Relationship Id="rId12" Type="http://schemas.openxmlformats.org/officeDocument/2006/relationships/customXml" Target="../ink/ink19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9.png"/><Relationship Id="rId5" Type="http://schemas.openxmlformats.org/officeDocument/2006/relationships/image" Target="../media/image196.png"/><Relationship Id="rId15" Type="http://schemas.openxmlformats.org/officeDocument/2006/relationships/image" Target="../media/image201.png"/><Relationship Id="rId10" Type="http://schemas.openxmlformats.org/officeDocument/2006/relationships/customXml" Target="../ink/ink194.xml"/><Relationship Id="rId4" Type="http://schemas.openxmlformats.org/officeDocument/2006/relationships/customXml" Target="../ink/ink191.xml"/><Relationship Id="rId9" Type="http://schemas.openxmlformats.org/officeDocument/2006/relationships/image" Target="../media/image198.png"/><Relationship Id="rId14" Type="http://schemas.openxmlformats.org/officeDocument/2006/relationships/customXml" Target="../ink/ink196.xml"/></Relationships>
</file>

<file path=ppt/slides/_rels/slide19.xml.rels><?xml version="1.0" encoding="UTF-8" standalone="yes"?>
<Relationships xmlns="http://schemas.openxmlformats.org/package/2006/relationships"><Relationship Id="rId8" Type="http://schemas.openxmlformats.org/officeDocument/2006/relationships/customXml" Target="../ink/ink199.xml"/><Relationship Id="rId13" Type="http://schemas.openxmlformats.org/officeDocument/2006/relationships/image" Target="../media/image206.png"/><Relationship Id="rId18" Type="http://schemas.openxmlformats.org/officeDocument/2006/relationships/customXml" Target="../ink/ink204.xml"/><Relationship Id="rId3" Type="http://schemas.openxmlformats.org/officeDocument/2006/relationships/image" Target="../media/image3.png"/><Relationship Id="rId21" Type="http://schemas.openxmlformats.org/officeDocument/2006/relationships/image" Target="../media/image210.png"/><Relationship Id="rId7" Type="http://schemas.openxmlformats.org/officeDocument/2006/relationships/image" Target="../media/image203.png"/><Relationship Id="rId12" Type="http://schemas.openxmlformats.org/officeDocument/2006/relationships/customXml" Target="../ink/ink201.xml"/><Relationship Id="rId17" Type="http://schemas.openxmlformats.org/officeDocument/2006/relationships/image" Target="../media/image208.png"/><Relationship Id="rId25" Type="http://schemas.openxmlformats.org/officeDocument/2006/relationships/image" Target="../media/image212.png"/><Relationship Id="rId2" Type="http://schemas.openxmlformats.org/officeDocument/2006/relationships/notesSlide" Target="../notesSlides/notesSlide19.xml"/><Relationship Id="rId16" Type="http://schemas.openxmlformats.org/officeDocument/2006/relationships/customXml" Target="../ink/ink203.xml"/><Relationship Id="rId20" Type="http://schemas.openxmlformats.org/officeDocument/2006/relationships/customXml" Target="../ink/ink205.xml"/><Relationship Id="rId1" Type="http://schemas.openxmlformats.org/officeDocument/2006/relationships/slideLayout" Target="../slideLayouts/slideLayout1.xml"/><Relationship Id="rId6" Type="http://schemas.openxmlformats.org/officeDocument/2006/relationships/customXml" Target="../ink/ink198.xml"/><Relationship Id="rId11" Type="http://schemas.openxmlformats.org/officeDocument/2006/relationships/image" Target="../media/image205.png"/><Relationship Id="rId24" Type="http://schemas.openxmlformats.org/officeDocument/2006/relationships/customXml" Target="../ink/ink207.xml"/><Relationship Id="rId5" Type="http://schemas.openxmlformats.org/officeDocument/2006/relationships/image" Target="../media/image202.png"/><Relationship Id="rId15" Type="http://schemas.openxmlformats.org/officeDocument/2006/relationships/image" Target="../media/image207.png"/><Relationship Id="rId23" Type="http://schemas.openxmlformats.org/officeDocument/2006/relationships/image" Target="../media/image211.png"/><Relationship Id="rId10" Type="http://schemas.openxmlformats.org/officeDocument/2006/relationships/customXml" Target="../ink/ink200.xml"/><Relationship Id="rId19" Type="http://schemas.openxmlformats.org/officeDocument/2006/relationships/image" Target="../media/image209.png"/><Relationship Id="rId4" Type="http://schemas.openxmlformats.org/officeDocument/2006/relationships/customXml" Target="../ink/ink197.xml"/><Relationship Id="rId9" Type="http://schemas.openxmlformats.org/officeDocument/2006/relationships/image" Target="../media/image204.png"/><Relationship Id="rId14" Type="http://schemas.openxmlformats.org/officeDocument/2006/relationships/customXml" Target="../ink/ink202.xml"/><Relationship Id="rId22" Type="http://schemas.openxmlformats.org/officeDocument/2006/relationships/customXml" Target="../ink/ink20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26" Type="http://schemas.openxmlformats.org/officeDocument/2006/relationships/customXml" Target="../ink/ink20.xml"/><Relationship Id="rId21" Type="http://schemas.openxmlformats.org/officeDocument/2006/relationships/image" Target="../media/image22.png"/><Relationship Id="rId42" Type="http://schemas.openxmlformats.org/officeDocument/2006/relationships/customXml" Target="../ink/ink28.xml"/><Relationship Id="rId47" Type="http://schemas.openxmlformats.org/officeDocument/2006/relationships/image" Target="../media/image35.png"/><Relationship Id="rId63" Type="http://schemas.openxmlformats.org/officeDocument/2006/relationships/image" Target="../media/image43.png"/><Relationship Id="rId68" Type="http://schemas.openxmlformats.org/officeDocument/2006/relationships/customXml" Target="../ink/ink41.xml"/><Relationship Id="rId2" Type="http://schemas.openxmlformats.org/officeDocument/2006/relationships/notesSlide" Target="../notesSlides/notesSlide5.xml"/><Relationship Id="rId16" Type="http://schemas.openxmlformats.org/officeDocument/2006/relationships/customXml" Target="../ink/ink15.xml"/><Relationship Id="rId29" Type="http://schemas.openxmlformats.org/officeDocument/2006/relationships/image" Target="../media/image26.png"/><Relationship Id="rId11" Type="http://schemas.openxmlformats.org/officeDocument/2006/relationships/image" Target="../media/image17.png"/><Relationship Id="rId24" Type="http://schemas.openxmlformats.org/officeDocument/2006/relationships/customXml" Target="../ink/ink19.xml"/><Relationship Id="rId32" Type="http://schemas.openxmlformats.org/officeDocument/2006/relationships/customXml" Target="../ink/ink23.xml"/><Relationship Id="rId37" Type="http://schemas.openxmlformats.org/officeDocument/2006/relationships/image" Target="../media/image30.png"/><Relationship Id="rId40" Type="http://schemas.openxmlformats.org/officeDocument/2006/relationships/customXml" Target="../ink/ink27.xml"/><Relationship Id="rId45" Type="http://schemas.openxmlformats.org/officeDocument/2006/relationships/image" Target="../media/image34.png"/><Relationship Id="rId53" Type="http://schemas.openxmlformats.org/officeDocument/2006/relationships/image" Target="../media/image38.png"/><Relationship Id="rId58" Type="http://schemas.openxmlformats.org/officeDocument/2006/relationships/customXml" Target="../ink/ink36.xml"/><Relationship Id="rId66" Type="http://schemas.openxmlformats.org/officeDocument/2006/relationships/customXml" Target="../ink/ink40.xml"/><Relationship Id="rId74" Type="http://schemas.openxmlformats.org/officeDocument/2006/relationships/customXml" Target="../ink/ink44.xml"/><Relationship Id="rId5" Type="http://schemas.openxmlformats.org/officeDocument/2006/relationships/image" Target="../media/image14.png"/><Relationship Id="rId61" Type="http://schemas.openxmlformats.org/officeDocument/2006/relationships/image" Target="../media/image42.png"/><Relationship Id="rId19" Type="http://schemas.openxmlformats.org/officeDocument/2006/relationships/image" Target="../media/image21.png"/><Relationship Id="rId14" Type="http://schemas.openxmlformats.org/officeDocument/2006/relationships/customXml" Target="../ink/ink14.xml"/><Relationship Id="rId22" Type="http://schemas.openxmlformats.org/officeDocument/2006/relationships/customXml" Target="../ink/ink18.xml"/><Relationship Id="rId27" Type="http://schemas.openxmlformats.org/officeDocument/2006/relationships/image" Target="../media/image25.png"/><Relationship Id="rId30" Type="http://schemas.openxmlformats.org/officeDocument/2006/relationships/customXml" Target="../ink/ink22.xml"/><Relationship Id="rId35" Type="http://schemas.openxmlformats.org/officeDocument/2006/relationships/image" Target="../media/image29.png"/><Relationship Id="rId43" Type="http://schemas.openxmlformats.org/officeDocument/2006/relationships/image" Target="../media/image33.png"/><Relationship Id="rId48" Type="http://schemas.openxmlformats.org/officeDocument/2006/relationships/customXml" Target="../ink/ink31.xml"/><Relationship Id="rId56" Type="http://schemas.openxmlformats.org/officeDocument/2006/relationships/customXml" Target="../ink/ink35.xml"/><Relationship Id="rId64" Type="http://schemas.openxmlformats.org/officeDocument/2006/relationships/customXml" Target="../ink/ink39.xml"/><Relationship Id="rId69" Type="http://schemas.openxmlformats.org/officeDocument/2006/relationships/image" Target="../media/image46.png"/><Relationship Id="rId8" Type="http://schemas.openxmlformats.org/officeDocument/2006/relationships/customXml" Target="../ink/ink11.xml"/><Relationship Id="rId51" Type="http://schemas.openxmlformats.org/officeDocument/2006/relationships/image" Target="../media/image37.png"/><Relationship Id="rId72" Type="http://schemas.openxmlformats.org/officeDocument/2006/relationships/customXml" Target="../ink/ink43.xml"/><Relationship Id="rId3" Type="http://schemas.openxmlformats.org/officeDocument/2006/relationships/image" Target="../media/image3.png"/><Relationship Id="rId12" Type="http://schemas.openxmlformats.org/officeDocument/2006/relationships/customXml" Target="../ink/ink13.xml"/><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8.png"/><Relationship Id="rId38" Type="http://schemas.openxmlformats.org/officeDocument/2006/relationships/customXml" Target="../ink/ink26.xml"/><Relationship Id="rId46" Type="http://schemas.openxmlformats.org/officeDocument/2006/relationships/customXml" Target="../ink/ink30.xml"/><Relationship Id="rId59" Type="http://schemas.openxmlformats.org/officeDocument/2006/relationships/image" Target="../media/image41.png"/><Relationship Id="rId67" Type="http://schemas.openxmlformats.org/officeDocument/2006/relationships/image" Target="../media/image45.png"/><Relationship Id="rId20" Type="http://schemas.openxmlformats.org/officeDocument/2006/relationships/customXml" Target="../ink/ink17.xml"/><Relationship Id="rId41" Type="http://schemas.openxmlformats.org/officeDocument/2006/relationships/image" Target="../media/image32.png"/><Relationship Id="rId54" Type="http://schemas.openxmlformats.org/officeDocument/2006/relationships/customXml" Target="../ink/ink34.xml"/><Relationship Id="rId62" Type="http://schemas.openxmlformats.org/officeDocument/2006/relationships/customXml" Target="../ink/ink38.xml"/><Relationship Id="rId70" Type="http://schemas.openxmlformats.org/officeDocument/2006/relationships/customXml" Target="../ink/ink42.xml"/><Relationship Id="rId75"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customXml" Target="../ink/ink10.xml"/><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customXml" Target="../ink/ink21.xml"/><Relationship Id="rId36" Type="http://schemas.openxmlformats.org/officeDocument/2006/relationships/customXml" Target="../ink/ink25.xml"/><Relationship Id="rId49" Type="http://schemas.openxmlformats.org/officeDocument/2006/relationships/image" Target="../media/image36.png"/><Relationship Id="rId57" Type="http://schemas.openxmlformats.org/officeDocument/2006/relationships/image" Target="../media/image40.png"/><Relationship Id="rId10" Type="http://schemas.openxmlformats.org/officeDocument/2006/relationships/customXml" Target="../ink/ink12.xml"/><Relationship Id="rId31" Type="http://schemas.openxmlformats.org/officeDocument/2006/relationships/image" Target="../media/image27.png"/><Relationship Id="rId44" Type="http://schemas.openxmlformats.org/officeDocument/2006/relationships/customXml" Target="../ink/ink29.xml"/><Relationship Id="rId52" Type="http://schemas.openxmlformats.org/officeDocument/2006/relationships/customXml" Target="../ink/ink33.xml"/><Relationship Id="rId60" Type="http://schemas.openxmlformats.org/officeDocument/2006/relationships/customXml" Target="../ink/ink37.xml"/><Relationship Id="rId65" Type="http://schemas.openxmlformats.org/officeDocument/2006/relationships/image" Target="../media/image44.png"/><Relationship Id="rId73" Type="http://schemas.openxmlformats.org/officeDocument/2006/relationships/image" Target="../media/image48.png"/><Relationship Id="rId4" Type="http://schemas.openxmlformats.org/officeDocument/2006/relationships/customXml" Target="../ink/ink9.xml"/><Relationship Id="rId9"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customXml" Target="../ink/ink16.xml"/><Relationship Id="rId39" Type="http://schemas.openxmlformats.org/officeDocument/2006/relationships/image" Target="../media/image31.png"/><Relationship Id="rId34" Type="http://schemas.openxmlformats.org/officeDocument/2006/relationships/customXml" Target="../ink/ink24.xml"/><Relationship Id="rId50" Type="http://schemas.openxmlformats.org/officeDocument/2006/relationships/customXml" Target="../ink/ink32.xml"/><Relationship Id="rId55" Type="http://schemas.openxmlformats.org/officeDocument/2006/relationships/image" Target="../media/image39.png"/><Relationship Id="rId7" Type="http://schemas.openxmlformats.org/officeDocument/2006/relationships/image" Target="../media/image15.png"/><Relationship Id="rId71"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54.png"/><Relationship Id="rId18" Type="http://schemas.openxmlformats.org/officeDocument/2006/relationships/customXml" Target="../ink/ink52.xml"/><Relationship Id="rId3" Type="http://schemas.openxmlformats.org/officeDocument/2006/relationships/image" Target="../media/image3.png"/><Relationship Id="rId21" Type="http://schemas.openxmlformats.org/officeDocument/2006/relationships/image" Target="../media/image58.png"/><Relationship Id="rId7" Type="http://schemas.openxmlformats.org/officeDocument/2006/relationships/image" Target="../media/image51.png"/><Relationship Id="rId12" Type="http://schemas.openxmlformats.org/officeDocument/2006/relationships/customXml" Target="../ink/ink49.xml"/><Relationship Id="rId17" Type="http://schemas.openxmlformats.org/officeDocument/2006/relationships/image" Target="../media/image56.png"/><Relationship Id="rId25" Type="http://schemas.openxmlformats.org/officeDocument/2006/relationships/image" Target="../media/image60.png"/><Relationship Id="rId2" Type="http://schemas.openxmlformats.org/officeDocument/2006/relationships/notesSlide" Target="../notesSlides/notesSlide6.xml"/><Relationship Id="rId16" Type="http://schemas.openxmlformats.org/officeDocument/2006/relationships/customXml" Target="../ink/ink51.xml"/><Relationship Id="rId20" Type="http://schemas.openxmlformats.org/officeDocument/2006/relationships/customXml" Target="../ink/ink53.xml"/><Relationship Id="rId1" Type="http://schemas.openxmlformats.org/officeDocument/2006/relationships/slideLayout" Target="../slideLayouts/slideLayout1.xml"/><Relationship Id="rId6" Type="http://schemas.openxmlformats.org/officeDocument/2006/relationships/customXml" Target="../ink/ink46.xml"/><Relationship Id="rId11" Type="http://schemas.openxmlformats.org/officeDocument/2006/relationships/image" Target="../media/image53.png"/><Relationship Id="rId24" Type="http://schemas.openxmlformats.org/officeDocument/2006/relationships/customXml" Target="../ink/ink55.xml"/><Relationship Id="rId5" Type="http://schemas.openxmlformats.org/officeDocument/2006/relationships/image" Target="../media/image50.png"/><Relationship Id="rId15" Type="http://schemas.openxmlformats.org/officeDocument/2006/relationships/image" Target="../media/image55.png"/><Relationship Id="rId23" Type="http://schemas.openxmlformats.org/officeDocument/2006/relationships/image" Target="../media/image59.png"/><Relationship Id="rId10" Type="http://schemas.openxmlformats.org/officeDocument/2006/relationships/customXml" Target="../ink/ink48.xml"/><Relationship Id="rId19" Type="http://schemas.openxmlformats.org/officeDocument/2006/relationships/image" Target="../media/image57.png"/><Relationship Id="rId4" Type="http://schemas.openxmlformats.org/officeDocument/2006/relationships/customXml" Target="../ink/ink45.xml"/><Relationship Id="rId9" Type="http://schemas.openxmlformats.org/officeDocument/2006/relationships/image" Target="../media/image52.png"/><Relationship Id="rId14" Type="http://schemas.openxmlformats.org/officeDocument/2006/relationships/customXml" Target="../ink/ink50.xml"/><Relationship Id="rId22" Type="http://schemas.openxmlformats.org/officeDocument/2006/relationships/customXml" Target="../ink/ink5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17.png"/><Relationship Id="rId21" Type="http://schemas.openxmlformats.org/officeDocument/2006/relationships/image" Target="../media/image69.png"/><Relationship Id="rId42" Type="http://schemas.openxmlformats.org/officeDocument/2006/relationships/customXml" Target="../ink/ink75.xml"/><Relationship Id="rId63" Type="http://schemas.openxmlformats.org/officeDocument/2006/relationships/image" Target="../media/image90.png"/><Relationship Id="rId84" Type="http://schemas.openxmlformats.org/officeDocument/2006/relationships/customXml" Target="../ink/ink96.xml"/><Relationship Id="rId138" Type="http://schemas.openxmlformats.org/officeDocument/2006/relationships/customXml" Target="../ink/ink123.xml"/><Relationship Id="rId159" Type="http://schemas.openxmlformats.org/officeDocument/2006/relationships/image" Target="../media/image138.png"/><Relationship Id="rId170" Type="http://schemas.openxmlformats.org/officeDocument/2006/relationships/customXml" Target="../ink/ink139.xml"/><Relationship Id="rId191" Type="http://schemas.openxmlformats.org/officeDocument/2006/relationships/image" Target="../media/image154.png"/><Relationship Id="rId107" Type="http://schemas.openxmlformats.org/officeDocument/2006/relationships/image" Target="../media/image112.png"/><Relationship Id="rId11" Type="http://schemas.openxmlformats.org/officeDocument/2006/relationships/image" Target="../media/image64.png"/><Relationship Id="rId32" Type="http://schemas.openxmlformats.org/officeDocument/2006/relationships/customXml" Target="../ink/ink70.xml"/><Relationship Id="rId53" Type="http://schemas.openxmlformats.org/officeDocument/2006/relationships/image" Target="../media/image85.png"/><Relationship Id="rId74" Type="http://schemas.openxmlformats.org/officeDocument/2006/relationships/customXml" Target="../ink/ink91.xml"/><Relationship Id="rId128" Type="http://schemas.openxmlformats.org/officeDocument/2006/relationships/customXml" Target="../ink/ink118.xml"/><Relationship Id="rId149" Type="http://schemas.openxmlformats.org/officeDocument/2006/relationships/image" Target="../media/image133.png"/><Relationship Id="rId5" Type="http://schemas.openxmlformats.org/officeDocument/2006/relationships/image" Target="../media/image61.png"/><Relationship Id="rId95" Type="http://schemas.openxmlformats.org/officeDocument/2006/relationships/image" Target="../media/image106.png"/><Relationship Id="rId160" Type="http://schemas.openxmlformats.org/officeDocument/2006/relationships/customXml" Target="../ink/ink134.xml"/><Relationship Id="rId181" Type="http://schemas.openxmlformats.org/officeDocument/2006/relationships/image" Target="../media/image149.png"/><Relationship Id="rId22" Type="http://schemas.openxmlformats.org/officeDocument/2006/relationships/customXml" Target="../ink/ink65.xml"/><Relationship Id="rId43" Type="http://schemas.openxmlformats.org/officeDocument/2006/relationships/image" Target="../media/image80.png"/><Relationship Id="rId64" Type="http://schemas.openxmlformats.org/officeDocument/2006/relationships/customXml" Target="../ink/ink86.xml"/><Relationship Id="rId118" Type="http://schemas.openxmlformats.org/officeDocument/2006/relationships/customXml" Target="../ink/ink113.xml"/><Relationship Id="rId139" Type="http://schemas.openxmlformats.org/officeDocument/2006/relationships/image" Target="../media/image128.png"/><Relationship Id="rId85" Type="http://schemas.openxmlformats.org/officeDocument/2006/relationships/image" Target="../media/image101.png"/><Relationship Id="rId150" Type="http://schemas.openxmlformats.org/officeDocument/2006/relationships/customXml" Target="../ink/ink129.xml"/><Relationship Id="rId171" Type="http://schemas.openxmlformats.org/officeDocument/2006/relationships/image" Target="../media/image144.png"/><Relationship Id="rId192" Type="http://schemas.openxmlformats.org/officeDocument/2006/relationships/customXml" Target="../ink/ink150.xml"/><Relationship Id="rId12" Type="http://schemas.openxmlformats.org/officeDocument/2006/relationships/customXml" Target="../ink/ink60.xml"/><Relationship Id="rId33" Type="http://schemas.openxmlformats.org/officeDocument/2006/relationships/image" Target="../media/image75.png"/><Relationship Id="rId108" Type="http://schemas.openxmlformats.org/officeDocument/2006/relationships/customXml" Target="../ink/ink108.xml"/><Relationship Id="rId129" Type="http://schemas.openxmlformats.org/officeDocument/2006/relationships/image" Target="../media/image123.png"/><Relationship Id="rId54" Type="http://schemas.openxmlformats.org/officeDocument/2006/relationships/customXml" Target="../ink/ink81.xml"/><Relationship Id="rId75" Type="http://schemas.openxmlformats.org/officeDocument/2006/relationships/image" Target="../media/image96.png"/><Relationship Id="rId96" Type="http://schemas.openxmlformats.org/officeDocument/2006/relationships/customXml" Target="../ink/ink102.xml"/><Relationship Id="rId140" Type="http://schemas.openxmlformats.org/officeDocument/2006/relationships/customXml" Target="../ink/ink124.xml"/><Relationship Id="rId161" Type="http://schemas.openxmlformats.org/officeDocument/2006/relationships/image" Target="../media/image139.png"/><Relationship Id="rId182" Type="http://schemas.openxmlformats.org/officeDocument/2006/relationships/customXml" Target="../ink/ink145.xml"/><Relationship Id="rId6" Type="http://schemas.openxmlformats.org/officeDocument/2006/relationships/customXml" Target="../ink/ink57.xml"/><Relationship Id="rId23" Type="http://schemas.openxmlformats.org/officeDocument/2006/relationships/image" Target="../media/image70.png"/><Relationship Id="rId119" Type="http://schemas.openxmlformats.org/officeDocument/2006/relationships/image" Target="../media/image118.png"/><Relationship Id="rId44" Type="http://schemas.openxmlformats.org/officeDocument/2006/relationships/customXml" Target="../ink/ink76.xml"/><Relationship Id="rId65" Type="http://schemas.openxmlformats.org/officeDocument/2006/relationships/image" Target="../media/image91.png"/><Relationship Id="rId86" Type="http://schemas.openxmlformats.org/officeDocument/2006/relationships/customXml" Target="../ink/ink97.xml"/><Relationship Id="rId130" Type="http://schemas.openxmlformats.org/officeDocument/2006/relationships/customXml" Target="../ink/ink119.xml"/><Relationship Id="rId151" Type="http://schemas.openxmlformats.org/officeDocument/2006/relationships/image" Target="../media/image134.png"/><Relationship Id="rId172" Type="http://schemas.openxmlformats.org/officeDocument/2006/relationships/customXml" Target="../ink/ink140.xml"/><Relationship Id="rId193" Type="http://schemas.openxmlformats.org/officeDocument/2006/relationships/image" Target="../media/image155.png"/><Relationship Id="rId13" Type="http://schemas.openxmlformats.org/officeDocument/2006/relationships/image" Target="../media/image65.png"/><Relationship Id="rId109" Type="http://schemas.openxmlformats.org/officeDocument/2006/relationships/image" Target="../media/image113.png"/><Relationship Id="rId34" Type="http://schemas.openxmlformats.org/officeDocument/2006/relationships/customXml" Target="../ink/ink71.xml"/><Relationship Id="rId55" Type="http://schemas.openxmlformats.org/officeDocument/2006/relationships/image" Target="../media/image86.png"/><Relationship Id="rId76" Type="http://schemas.openxmlformats.org/officeDocument/2006/relationships/customXml" Target="../ink/ink92.xml"/><Relationship Id="rId97" Type="http://schemas.openxmlformats.org/officeDocument/2006/relationships/image" Target="../media/image107.png"/><Relationship Id="rId120" Type="http://schemas.openxmlformats.org/officeDocument/2006/relationships/customXml" Target="../ink/ink114.xml"/><Relationship Id="rId141" Type="http://schemas.openxmlformats.org/officeDocument/2006/relationships/image" Target="../media/image129.png"/><Relationship Id="rId7" Type="http://schemas.openxmlformats.org/officeDocument/2006/relationships/image" Target="../media/image62.png"/><Relationship Id="rId71" Type="http://schemas.openxmlformats.org/officeDocument/2006/relationships/image" Target="../media/image94.png"/><Relationship Id="rId92" Type="http://schemas.openxmlformats.org/officeDocument/2006/relationships/customXml" Target="../ink/ink100.xml"/><Relationship Id="rId162" Type="http://schemas.openxmlformats.org/officeDocument/2006/relationships/customXml" Target="../ink/ink135.xml"/><Relationship Id="rId183" Type="http://schemas.openxmlformats.org/officeDocument/2006/relationships/image" Target="../media/image150.png"/><Relationship Id="rId2" Type="http://schemas.openxmlformats.org/officeDocument/2006/relationships/notesSlide" Target="../notesSlides/notesSlide8.xml"/><Relationship Id="rId29" Type="http://schemas.openxmlformats.org/officeDocument/2006/relationships/image" Target="../media/image73.png"/><Relationship Id="rId24" Type="http://schemas.openxmlformats.org/officeDocument/2006/relationships/customXml" Target="../ink/ink66.xml"/><Relationship Id="rId40" Type="http://schemas.openxmlformats.org/officeDocument/2006/relationships/customXml" Target="../ink/ink74.xml"/><Relationship Id="rId45" Type="http://schemas.openxmlformats.org/officeDocument/2006/relationships/image" Target="../media/image81.png"/><Relationship Id="rId66" Type="http://schemas.openxmlformats.org/officeDocument/2006/relationships/customXml" Target="../ink/ink87.xml"/><Relationship Id="rId87" Type="http://schemas.openxmlformats.org/officeDocument/2006/relationships/image" Target="../media/image102.png"/><Relationship Id="rId110" Type="http://schemas.openxmlformats.org/officeDocument/2006/relationships/customXml" Target="../ink/ink109.xml"/><Relationship Id="rId115" Type="http://schemas.openxmlformats.org/officeDocument/2006/relationships/image" Target="../media/image116.png"/><Relationship Id="rId131" Type="http://schemas.openxmlformats.org/officeDocument/2006/relationships/image" Target="../media/image124.png"/><Relationship Id="rId136" Type="http://schemas.openxmlformats.org/officeDocument/2006/relationships/customXml" Target="../ink/ink122.xml"/><Relationship Id="rId157" Type="http://schemas.openxmlformats.org/officeDocument/2006/relationships/image" Target="../media/image137.png"/><Relationship Id="rId178" Type="http://schemas.openxmlformats.org/officeDocument/2006/relationships/customXml" Target="../ink/ink143.xml"/><Relationship Id="rId61" Type="http://schemas.openxmlformats.org/officeDocument/2006/relationships/image" Target="../media/image89.png"/><Relationship Id="rId82" Type="http://schemas.openxmlformats.org/officeDocument/2006/relationships/customXml" Target="../ink/ink95.xml"/><Relationship Id="rId152" Type="http://schemas.openxmlformats.org/officeDocument/2006/relationships/customXml" Target="../ink/ink130.xml"/><Relationship Id="rId173" Type="http://schemas.openxmlformats.org/officeDocument/2006/relationships/image" Target="../media/image145.png"/><Relationship Id="rId194" Type="http://schemas.openxmlformats.org/officeDocument/2006/relationships/customXml" Target="../ink/ink151.xml"/><Relationship Id="rId199" Type="http://schemas.openxmlformats.org/officeDocument/2006/relationships/image" Target="../media/image158.png"/><Relationship Id="rId19" Type="http://schemas.openxmlformats.org/officeDocument/2006/relationships/image" Target="../media/image68.png"/><Relationship Id="rId14" Type="http://schemas.openxmlformats.org/officeDocument/2006/relationships/customXml" Target="../ink/ink61.xml"/><Relationship Id="rId30" Type="http://schemas.openxmlformats.org/officeDocument/2006/relationships/customXml" Target="../ink/ink69.xml"/><Relationship Id="rId35" Type="http://schemas.openxmlformats.org/officeDocument/2006/relationships/image" Target="../media/image76.png"/><Relationship Id="rId56" Type="http://schemas.openxmlformats.org/officeDocument/2006/relationships/customXml" Target="../ink/ink82.xml"/><Relationship Id="rId77" Type="http://schemas.openxmlformats.org/officeDocument/2006/relationships/image" Target="../media/image97.png"/><Relationship Id="rId100" Type="http://schemas.openxmlformats.org/officeDocument/2006/relationships/customXml" Target="../ink/ink104.xml"/><Relationship Id="rId105" Type="http://schemas.openxmlformats.org/officeDocument/2006/relationships/image" Target="../media/image111.png"/><Relationship Id="rId126" Type="http://schemas.openxmlformats.org/officeDocument/2006/relationships/customXml" Target="../ink/ink117.xml"/><Relationship Id="rId147" Type="http://schemas.openxmlformats.org/officeDocument/2006/relationships/image" Target="../media/image132.png"/><Relationship Id="rId168" Type="http://schemas.openxmlformats.org/officeDocument/2006/relationships/customXml" Target="../ink/ink138.xml"/><Relationship Id="rId8" Type="http://schemas.openxmlformats.org/officeDocument/2006/relationships/customXml" Target="../ink/ink58.xml"/><Relationship Id="rId51" Type="http://schemas.openxmlformats.org/officeDocument/2006/relationships/image" Target="../media/image84.png"/><Relationship Id="rId72" Type="http://schemas.openxmlformats.org/officeDocument/2006/relationships/customXml" Target="../ink/ink90.xml"/><Relationship Id="rId93" Type="http://schemas.openxmlformats.org/officeDocument/2006/relationships/image" Target="../media/image105.png"/><Relationship Id="rId98" Type="http://schemas.openxmlformats.org/officeDocument/2006/relationships/customXml" Target="../ink/ink103.xml"/><Relationship Id="rId121" Type="http://schemas.openxmlformats.org/officeDocument/2006/relationships/image" Target="../media/image119.png"/><Relationship Id="rId142" Type="http://schemas.openxmlformats.org/officeDocument/2006/relationships/customXml" Target="../ink/ink125.xml"/><Relationship Id="rId163" Type="http://schemas.openxmlformats.org/officeDocument/2006/relationships/image" Target="../media/image140.png"/><Relationship Id="rId184" Type="http://schemas.openxmlformats.org/officeDocument/2006/relationships/customXml" Target="../ink/ink146.xml"/><Relationship Id="rId189" Type="http://schemas.openxmlformats.org/officeDocument/2006/relationships/image" Target="../media/image153.png"/><Relationship Id="rId3" Type="http://schemas.openxmlformats.org/officeDocument/2006/relationships/image" Target="../media/image3.png"/><Relationship Id="rId25" Type="http://schemas.openxmlformats.org/officeDocument/2006/relationships/image" Target="../media/image71.png"/><Relationship Id="rId46" Type="http://schemas.openxmlformats.org/officeDocument/2006/relationships/customXml" Target="../ink/ink77.xml"/><Relationship Id="rId67" Type="http://schemas.openxmlformats.org/officeDocument/2006/relationships/image" Target="../media/image92.png"/><Relationship Id="rId116" Type="http://schemas.openxmlformats.org/officeDocument/2006/relationships/customXml" Target="../ink/ink112.xml"/><Relationship Id="rId137" Type="http://schemas.openxmlformats.org/officeDocument/2006/relationships/image" Target="../media/image127.png"/><Relationship Id="rId158" Type="http://schemas.openxmlformats.org/officeDocument/2006/relationships/customXml" Target="../ink/ink133.xml"/><Relationship Id="rId20" Type="http://schemas.openxmlformats.org/officeDocument/2006/relationships/customXml" Target="../ink/ink64.xml"/><Relationship Id="rId41" Type="http://schemas.openxmlformats.org/officeDocument/2006/relationships/image" Target="../media/image79.png"/><Relationship Id="rId62" Type="http://schemas.openxmlformats.org/officeDocument/2006/relationships/customXml" Target="../ink/ink85.xml"/><Relationship Id="rId83" Type="http://schemas.openxmlformats.org/officeDocument/2006/relationships/image" Target="../media/image100.png"/><Relationship Id="rId88" Type="http://schemas.openxmlformats.org/officeDocument/2006/relationships/customXml" Target="../ink/ink98.xml"/><Relationship Id="rId111" Type="http://schemas.openxmlformats.org/officeDocument/2006/relationships/image" Target="../media/image114.png"/><Relationship Id="rId132" Type="http://schemas.openxmlformats.org/officeDocument/2006/relationships/customXml" Target="../ink/ink120.xml"/><Relationship Id="rId153" Type="http://schemas.openxmlformats.org/officeDocument/2006/relationships/image" Target="../media/image135.png"/><Relationship Id="rId174" Type="http://schemas.openxmlformats.org/officeDocument/2006/relationships/customXml" Target="../ink/ink141.xml"/><Relationship Id="rId179" Type="http://schemas.openxmlformats.org/officeDocument/2006/relationships/image" Target="../media/image148.png"/><Relationship Id="rId195" Type="http://schemas.openxmlformats.org/officeDocument/2006/relationships/image" Target="../media/image156.png"/><Relationship Id="rId190" Type="http://schemas.openxmlformats.org/officeDocument/2006/relationships/customXml" Target="../ink/ink149.xml"/><Relationship Id="rId15" Type="http://schemas.openxmlformats.org/officeDocument/2006/relationships/image" Target="../media/image66.png"/><Relationship Id="rId36" Type="http://schemas.openxmlformats.org/officeDocument/2006/relationships/customXml" Target="../ink/ink72.xml"/><Relationship Id="rId57" Type="http://schemas.openxmlformats.org/officeDocument/2006/relationships/image" Target="../media/image87.png"/><Relationship Id="rId106" Type="http://schemas.openxmlformats.org/officeDocument/2006/relationships/customXml" Target="../ink/ink107.xml"/><Relationship Id="rId127" Type="http://schemas.openxmlformats.org/officeDocument/2006/relationships/image" Target="../media/image122.png"/><Relationship Id="rId10" Type="http://schemas.openxmlformats.org/officeDocument/2006/relationships/customXml" Target="../ink/ink59.xml"/><Relationship Id="rId31" Type="http://schemas.openxmlformats.org/officeDocument/2006/relationships/image" Target="../media/image74.png"/><Relationship Id="rId52" Type="http://schemas.openxmlformats.org/officeDocument/2006/relationships/customXml" Target="../ink/ink80.xml"/><Relationship Id="rId73" Type="http://schemas.openxmlformats.org/officeDocument/2006/relationships/image" Target="../media/image95.png"/><Relationship Id="rId78" Type="http://schemas.openxmlformats.org/officeDocument/2006/relationships/customXml" Target="../ink/ink93.xml"/><Relationship Id="rId94" Type="http://schemas.openxmlformats.org/officeDocument/2006/relationships/customXml" Target="../ink/ink101.xml"/><Relationship Id="rId99" Type="http://schemas.openxmlformats.org/officeDocument/2006/relationships/image" Target="../media/image108.png"/><Relationship Id="rId101" Type="http://schemas.openxmlformats.org/officeDocument/2006/relationships/image" Target="../media/image109.png"/><Relationship Id="rId122" Type="http://schemas.openxmlformats.org/officeDocument/2006/relationships/customXml" Target="../ink/ink115.xml"/><Relationship Id="rId143" Type="http://schemas.openxmlformats.org/officeDocument/2006/relationships/image" Target="../media/image130.png"/><Relationship Id="rId148" Type="http://schemas.openxmlformats.org/officeDocument/2006/relationships/customXml" Target="../ink/ink128.xml"/><Relationship Id="rId164" Type="http://schemas.openxmlformats.org/officeDocument/2006/relationships/customXml" Target="../ink/ink136.xml"/><Relationship Id="rId169" Type="http://schemas.openxmlformats.org/officeDocument/2006/relationships/image" Target="../media/image143.png"/><Relationship Id="rId185" Type="http://schemas.openxmlformats.org/officeDocument/2006/relationships/image" Target="../media/image151.png"/><Relationship Id="rId4" Type="http://schemas.openxmlformats.org/officeDocument/2006/relationships/customXml" Target="../ink/ink56.xml"/><Relationship Id="rId9" Type="http://schemas.openxmlformats.org/officeDocument/2006/relationships/image" Target="../media/image63.png"/><Relationship Id="rId180" Type="http://schemas.openxmlformats.org/officeDocument/2006/relationships/customXml" Target="../ink/ink144.xml"/><Relationship Id="rId26" Type="http://schemas.openxmlformats.org/officeDocument/2006/relationships/customXml" Target="../ink/ink67.xml"/><Relationship Id="rId47" Type="http://schemas.openxmlformats.org/officeDocument/2006/relationships/image" Target="../media/image82.png"/><Relationship Id="rId68" Type="http://schemas.openxmlformats.org/officeDocument/2006/relationships/customXml" Target="../ink/ink88.xml"/><Relationship Id="rId89" Type="http://schemas.openxmlformats.org/officeDocument/2006/relationships/image" Target="../media/image103.png"/><Relationship Id="rId112" Type="http://schemas.openxmlformats.org/officeDocument/2006/relationships/customXml" Target="../ink/ink110.xml"/><Relationship Id="rId133" Type="http://schemas.openxmlformats.org/officeDocument/2006/relationships/image" Target="../media/image125.png"/><Relationship Id="rId154" Type="http://schemas.openxmlformats.org/officeDocument/2006/relationships/customXml" Target="../ink/ink131.xml"/><Relationship Id="rId175" Type="http://schemas.openxmlformats.org/officeDocument/2006/relationships/image" Target="../media/image146.png"/><Relationship Id="rId196" Type="http://schemas.openxmlformats.org/officeDocument/2006/relationships/customXml" Target="../ink/ink152.xml"/><Relationship Id="rId16" Type="http://schemas.openxmlformats.org/officeDocument/2006/relationships/customXml" Target="../ink/ink62.xml"/><Relationship Id="rId37" Type="http://schemas.openxmlformats.org/officeDocument/2006/relationships/image" Target="../media/image77.png"/><Relationship Id="rId58" Type="http://schemas.openxmlformats.org/officeDocument/2006/relationships/customXml" Target="../ink/ink83.xml"/><Relationship Id="rId79" Type="http://schemas.openxmlformats.org/officeDocument/2006/relationships/image" Target="../media/image98.png"/><Relationship Id="rId102" Type="http://schemas.openxmlformats.org/officeDocument/2006/relationships/customXml" Target="../ink/ink105.xml"/><Relationship Id="rId123" Type="http://schemas.openxmlformats.org/officeDocument/2006/relationships/image" Target="../media/image120.png"/><Relationship Id="rId144" Type="http://schemas.openxmlformats.org/officeDocument/2006/relationships/customXml" Target="../ink/ink126.xml"/><Relationship Id="rId90" Type="http://schemas.openxmlformats.org/officeDocument/2006/relationships/customXml" Target="../ink/ink99.xml"/><Relationship Id="rId165" Type="http://schemas.openxmlformats.org/officeDocument/2006/relationships/image" Target="../media/image141.png"/><Relationship Id="rId186" Type="http://schemas.openxmlformats.org/officeDocument/2006/relationships/customXml" Target="../ink/ink147.xml"/><Relationship Id="rId27" Type="http://schemas.openxmlformats.org/officeDocument/2006/relationships/image" Target="../media/image72.png"/><Relationship Id="rId48" Type="http://schemas.openxmlformats.org/officeDocument/2006/relationships/customXml" Target="../ink/ink78.xml"/><Relationship Id="rId69" Type="http://schemas.openxmlformats.org/officeDocument/2006/relationships/image" Target="../media/image93.png"/><Relationship Id="rId113" Type="http://schemas.openxmlformats.org/officeDocument/2006/relationships/image" Target="../media/image115.png"/><Relationship Id="rId134" Type="http://schemas.openxmlformats.org/officeDocument/2006/relationships/customXml" Target="../ink/ink121.xml"/><Relationship Id="rId80" Type="http://schemas.openxmlformats.org/officeDocument/2006/relationships/customXml" Target="../ink/ink94.xml"/><Relationship Id="rId155" Type="http://schemas.openxmlformats.org/officeDocument/2006/relationships/image" Target="../media/image136.png"/><Relationship Id="rId176" Type="http://schemas.openxmlformats.org/officeDocument/2006/relationships/customXml" Target="../ink/ink142.xml"/><Relationship Id="rId197" Type="http://schemas.openxmlformats.org/officeDocument/2006/relationships/image" Target="../media/image157.png"/><Relationship Id="rId17" Type="http://schemas.openxmlformats.org/officeDocument/2006/relationships/image" Target="../media/image67.png"/><Relationship Id="rId38" Type="http://schemas.openxmlformats.org/officeDocument/2006/relationships/customXml" Target="../ink/ink73.xml"/><Relationship Id="rId59" Type="http://schemas.openxmlformats.org/officeDocument/2006/relationships/image" Target="../media/image88.png"/><Relationship Id="rId103" Type="http://schemas.openxmlformats.org/officeDocument/2006/relationships/image" Target="../media/image110.png"/><Relationship Id="rId124" Type="http://schemas.openxmlformats.org/officeDocument/2006/relationships/customXml" Target="../ink/ink116.xml"/><Relationship Id="rId70" Type="http://schemas.openxmlformats.org/officeDocument/2006/relationships/customXml" Target="../ink/ink89.xml"/><Relationship Id="rId91" Type="http://schemas.openxmlformats.org/officeDocument/2006/relationships/image" Target="../media/image104.png"/><Relationship Id="rId145" Type="http://schemas.openxmlformats.org/officeDocument/2006/relationships/image" Target="../media/image131.png"/><Relationship Id="rId166" Type="http://schemas.openxmlformats.org/officeDocument/2006/relationships/customXml" Target="../ink/ink137.xml"/><Relationship Id="rId187" Type="http://schemas.openxmlformats.org/officeDocument/2006/relationships/image" Target="../media/image152.png"/><Relationship Id="rId1" Type="http://schemas.openxmlformats.org/officeDocument/2006/relationships/slideLayout" Target="../slideLayouts/slideLayout1.xml"/><Relationship Id="rId28" Type="http://schemas.openxmlformats.org/officeDocument/2006/relationships/customXml" Target="../ink/ink68.xml"/><Relationship Id="rId49" Type="http://schemas.openxmlformats.org/officeDocument/2006/relationships/image" Target="../media/image83.png"/><Relationship Id="rId114" Type="http://schemas.openxmlformats.org/officeDocument/2006/relationships/customXml" Target="../ink/ink111.xml"/><Relationship Id="rId60" Type="http://schemas.openxmlformats.org/officeDocument/2006/relationships/customXml" Target="../ink/ink84.xml"/><Relationship Id="rId81" Type="http://schemas.openxmlformats.org/officeDocument/2006/relationships/image" Target="../media/image99.png"/><Relationship Id="rId135" Type="http://schemas.openxmlformats.org/officeDocument/2006/relationships/image" Target="../media/image126.png"/><Relationship Id="rId156" Type="http://schemas.openxmlformats.org/officeDocument/2006/relationships/customXml" Target="../ink/ink132.xml"/><Relationship Id="rId177" Type="http://schemas.openxmlformats.org/officeDocument/2006/relationships/image" Target="../media/image147.png"/><Relationship Id="rId198" Type="http://schemas.openxmlformats.org/officeDocument/2006/relationships/customXml" Target="../ink/ink153.xml"/><Relationship Id="rId18" Type="http://schemas.openxmlformats.org/officeDocument/2006/relationships/customXml" Target="../ink/ink63.xml"/><Relationship Id="rId39" Type="http://schemas.openxmlformats.org/officeDocument/2006/relationships/image" Target="../media/image78.png"/><Relationship Id="rId50" Type="http://schemas.openxmlformats.org/officeDocument/2006/relationships/customXml" Target="../ink/ink79.xml"/><Relationship Id="rId104" Type="http://schemas.openxmlformats.org/officeDocument/2006/relationships/customXml" Target="../ink/ink106.xml"/><Relationship Id="rId125" Type="http://schemas.openxmlformats.org/officeDocument/2006/relationships/image" Target="../media/image121.png"/><Relationship Id="rId146" Type="http://schemas.openxmlformats.org/officeDocument/2006/relationships/customXml" Target="../ink/ink127.xml"/><Relationship Id="rId167" Type="http://schemas.openxmlformats.org/officeDocument/2006/relationships/image" Target="../media/image142.png"/><Relationship Id="rId188" Type="http://schemas.openxmlformats.org/officeDocument/2006/relationships/customXml" Target="../ink/ink14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נד:יב-יז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54:12-17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7EB1185-3E89-8264-A5CF-6AA6E6698FD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C7432B-22E9-AF21-744F-4D95B58BC681}"/>
              </a:ext>
            </a:extLst>
          </p:cNvPr>
          <p:cNvSpPr/>
          <p:nvPr/>
        </p:nvSpPr>
        <p:spPr>
          <a:xfrm>
            <a:off x="0" y="0"/>
            <a:ext cx="9715500" cy="6566599"/>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EAB3C-3B33-4973-B689-E1231BD31FE7}"/>
              </a:ext>
            </a:extLst>
          </p:cNvPr>
          <p:cNvSpPr txBox="1"/>
          <p:nvPr/>
        </p:nvSpPr>
        <p:spPr>
          <a:xfrm>
            <a:off x="365220" y="131690"/>
            <a:ext cx="8985059" cy="6001643"/>
          </a:xfrm>
          <a:prstGeom prst="rect">
            <a:avLst/>
          </a:prstGeom>
          <a:noFill/>
        </p:spPr>
        <p:txBody>
          <a:bodyPr wrap="square" rtlCol="0">
            <a:spAutoFit/>
          </a:bodyPr>
          <a:lstStyle/>
          <a:p>
            <a:r>
              <a:rPr lang="en-US" sz="2400" b="1">
                <a:solidFill>
                  <a:srgbClr val="FFC000"/>
                </a:solidFill>
                <a:cs typeface="+mj-cs"/>
              </a:rPr>
              <a:t>Targum Jonathan son of Uziel Isaiah 54:12-17</a:t>
            </a:r>
          </a:p>
          <a:p>
            <a:r>
              <a:rPr lang="en-US" sz="2400">
                <a:solidFill>
                  <a:srgbClr val="FFC000"/>
                </a:solidFill>
                <a:cs typeface="+mj-cs"/>
              </a:rPr>
              <a:t>54:12 And I will place thy timber with gems, and thy gates shall be of carbuncles, and all thy borders with precious stones. 54:13 And all thy children shall learn the law of the Lord; and great shall be the peace of thy children. 54:14 In righteousness shalt thou be established: thou shalt be far removed from oppression, for thou shalt not fear it: and from terror; for it shall not come upon thee. </a:t>
            </a:r>
            <a:r>
              <a:rPr lang="en-US" sz="2400">
                <a:solidFill>
                  <a:srgbClr val="92D050"/>
                </a:solidFill>
                <a:cs typeface="+mj-cs"/>
              </a:rPr>
              <a:t>54:15 Behold, the captivity of thy people shall surely be gathered unto thee: in the end, the kings of the nations, who are gathered together to oppress thee, O Jerusalem, shall be cast down in the midst of thee. 54:16 Behold, I have created the smith that bloweth the coals in the fire, and that bringeth forth an instrument for his use; and I have created the destroyer to destroy. 54:17 No weapon that is formed against thee, O Jerusalem, shall prosper; and every tongue that shall rise against thee in judgment thou shalt condemn. This is the heritage of the servants of the Lord, and their righteousness is from me, saith the Lord. (TgJ)</a:t>
            </a:r>
          </a:p>
        </p:txBody>
      </p:sp>
      <p:sp>
        <p:nvSpPr>
          <p:cNvPr id="8" name="TextBox 7">
            <a:extLst>
              <a:ext uri="{FF2B5EF4-FFF2-40B4-BE49-F238E27FC236}">
                <a16:creationId xmlns:a16="http://schemas.microsoft.com/office/drawing/2014/main" id="{B9AE879A-CE40-470D-163C-3871C172F8C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2D9E5F0-C8C1-4417-AAC4-BA7F2C8BA61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23E8500-2CB2-ADA7-DEBF-439A01FC39CC}"/>
                  </a:ext>
                </a:extLst>
              </p14:cNvPr>
              <p14:cNvContentPartPr/>
              <p14:nvPr/>
            </p14:nvContentPartPr>
            <p14:xfrm>
              <a:off x="1968360" y="2423020"/>
              <a:ext cx="52560" cy="17640"/>
            </p14:xfrm>
          </p:contentPart>
        </mc:Choice>
        <mc:Fallback>
          <p:pic>
            <p:nvPicPr>
              <p:cNvPr id="4" name="Ink 3">
                <a:extLst>
                  <a:ext uri="{FF2B5EF4-FFF2-40B4-BE49-F238E27FC236}">
                    <a16:creationId xmlns:a16="http://schemas.microsoft.com/office/drawing/2014/main" id="{723E8500-2CB2-ADA7-DEBF-439A01FC39CC}"/>
                  </a:ext>
                </a:extLst>
              </p:cNvPr>
              <p:cNvPicPr/>
              <p:nvPr/>
            </p:nvPicPr>
            <p:blipFill>
              <a:blip r:embed="rId5"/>
              <a:stretch>
                <a:fillRect/>
              </a:stretch>
            </p:blipFill>
            <p:spPr>
              <a:xfrm>
                <a:off x="1950360" y="2405380"/>
                <a:ext cx="88200" cy="53280"/>
              </a:xfrm>
              <a:prstGeom prst="rect">
                <a:avLst/>
              </a:prstGeom>
            </p:spPr>
          </p:pic>
        </mc:Fallback>
      </mc:AlternateContent>
    </p:spTree>
    <p:extLst>
      <p:ext uri="{BB962C8B-B14F-4D97-AF65-F5344CB8AC3E}">
        <p14:creationId xmlns:p14="http://schemas.microsoft.com/office/powerpoint/2010/main" val="216488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8D4700A-BEE1-F933-1618-46D5F043383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B504669-7A61-FF1C-ACCC-58B18F77F4C2}"/>
              </a:ext>
            </a:extLst>
          </p:cNvPr>
          <p:cNvSpPr/>
          <p:nvPr/>
        </p:nvSpPr>
        <p:spPr>
          <a:xfrm>
            <a:off x="0" y="0"/>
            <a:ext cx="9715500" cy="6566599"/>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730381-3CAE-A88C-E541-BB96F6B551F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C70E732-029B-604E-B58E-46C64592C2D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16ECA959-1FE6-A77B-AA9E-9AAAFEB4B8C5}"/>
              </a:ext>
            </a:extLst>
          </p:cNvPr>
          <p:cNvGraphicFramePr>
            <a:graphicFrameLocks noGrp="1"/>
          </p:cNvGraphicFramePr>
          <p:nvPr>
            <p:extLst>
              <p:ext uri="{D42A27DB-BD31-4B8C-83A1-F6EECF244321}">
                <p14:modId xmlns:p14="http://schemas.microsoft.com/office/powerpoint/2010/main" val="827824956"/>
              </p:ext>
            </p:extLst>
          </p:nvPr>
        </p:nvGraphicFramePr>
        <p:xfrm>
          <a:off x="624068" y="443011"/>
          <a:ext cx="8311587" cy="5247640"/>
        </p:xfrm>
        <a:graphic>
          <a:graphicData uri="http://schemas.openxmlformats.org/drawingml/2006/table">
            <a:tbl>
              <a:tblPr/>
              <a:tblGrid>
                <a:gridCol w="2770529">
                  <a:extLst>
                    <a:ext uri="{9D8B030D-6E8A-4147-A177-3AD203B41FA5}">
                      <a16:colId xmlns:a16="http://schemas.microsoft.com/office/drawing/2014/main" val="3793772327"/>
                    </a:ext>
                  </a:extLst>
                </a:gridCol>
                <a:gridCol w="2770529">
                  <a:extLst>
                    <a:ext uri="{9D8B030D-6E8A-4147-A177-3AD203B41FA5}">
                      <a16:colId xmlns:a16="http://schemas.microsoft.com/office/drawing/2014/main" val="751410790"/>
                    </a:ext>
                  </a:extLst>
                </a:gridCol>
                <a:gridCol w="2770529">
                  <a:extLst>
                    <a:ext uri="{9D8B030D-6E8A-4147-A177-3AD203B41FA5}">
                      <a16:colId xmlns:a16="http://schemas.microsoft.com/office/drawing/2014/main" val="4223818168"/>
                    </a:ext>
                  </a:extLst>
                </a:gridCol>
              </a:tblGrid>
              <a:tr h="0">
                <a:tc>
                  <a:txBody>
                    <a:bodyPr/>
                    <a:lstStyle/>
                    <a:p>
                      <a:pPr algn="r" rtl="0"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 פרק נד</a:t>
                      </a:r>
                      <a:endParaRPr lang="he-IL" sz="4400">
                        <a:solidFill>
                          <a:srgbClr val="00B0F0"/>
                        </a:solidFill>
                        <a:effectLst/>
                        <a:cs typeface="+mj-cs"/>
                      </a:endParaRPr>
                    </a:p>
                    <a:p>
                      <a:pPr algn="r" rtl="0" fontAlgn="t">
                        <a:spcBef>
                          <a:spcPts val="0"/>
                        </a:spcBef>
                        <a:spcAft>
                          <a:spcPts val="0"/>
                        </a:spcAft>
                      </a:pPr>
                      <a:r>
                        <a:rPr lang="he-IL" sz="2800" b="0" i="0" u="none" strike="noStrike">
                          <a:solidFill>
                            <a:srgbClr val="00B0F0"/>
                          </a:solidFill>
                          <a:effectLst/>
                          <a:latin typeface="Arial" panose="020B0604020202020204" pitchFamily="34" charset="0"/>
                          <a:cs typeface="+mj-cs"/>
                        </a:rPr>
                        <a:t>יב</a:t>
                      </a:r>
                      <a:r>
                        <a:rPr lang="he-IL" sz="2800" b="0" i="0" u="none" strike="noStrike">
                          <a:solidFill>
                            <a:schemeClr val="bg1"/>
                          </a:solidFill>
                          <a:effectLst/>
                          <a:latin typeface="Arial" panose="020B0604020202020204" pitchFamily="34" charset="0"/>
                          <a:cs typeface="+mj-cs"/>
                        </a:rPr>
                        <a:t>   וְשַֹמְתִּי כַּדְכֹד שִׁמְשֹׁתַיִךְ וּשְׁעָרַיִךְ לְאַבְנֵי אֶקְדָּח וְכָל-גְּבוּלֵךְ לְאַבְנֵי-חֵפֶץ: </a:t>
                      </a:r>
                      <a:r>
                        <a:rPr lang="he-IL" sz="2800" b="0" i="0" u="none" strike="noStrike">
                          <a:solidFill>
                            <a:srgbClr val="00B0F0"/>
                          </a:solidFill>
                          <a:effectLst/>
                          <a:latin typeface="Arial" panose="020B0604020202020204" pitchFamily="34" charset="0"/>
                          <a:cs typeface="+mj-cs"/>
                        </a:rPr>
                        <a:t>יג</a:t>
                      </a:r>
                      <a:r>
                        <a:rPr lang="he-IL" sz="2800" b="0" i="0" u="none" strike="noStrike">
                          <a:solidFill>
                            <a:schemeClr val="bg1"/>
                          </a:solidFill>
                          <a:effectLst/>
                          <a:latin typeface="Arial" panose="020B0604020202020204" pitchFamily="34" charset="0"/>
                          <a:cs typeface="+mj-cs"/>
                        </a:rPr>
                        <a:t>   וְכָל-בָּנַיִךְ לִמּוּדֵי יְהֹוָה וְרַב שְׁלוֹם בָּנָיִךְ: </a:t>
                      </a:r>
                      <a:r>
                        <a:rPr lang="he-IL" sz="2800" b="0" i="0" u="none" strike="noStrike">
                          <a:solidFill>
                            <a:srgbClr val="00B0F0"/>
                          </a:solidFill>
                          <a:effectLst/>
                          <a:latin typeface="Arial" panose="020B0604020202020204" pitchFamily="34" charset="0"/>
                          <a:cs typeface="+mj-cs"/>
                        </a:rPr>
                        <a:t>יד</a:t>
                      </a:r>
                      <a:r>
                        <a:rPr lang="he-IL" sz="2800" b="0" i="0" u="none" strike="noStrike">
                          <a:solidFill>
                            <a:schemeClr val="bg1"/>
                          </a:solidFill>
                          <a:effectLst/>
                          <a:latin typeface="Arial" panose="020B0604020202020204" pitchFamily="34" charset="0"/>
                          <a:cs typeface="+mj-cs"/>
                        </a:rPr>
                        <a:t>   בִּצְדָקָה תִּכּוֹנָנִי רַחֲקִי מֵעֹשֶׁק כִּי-לֹא תִירָאִי וּמִמְּחִתָּה כִּי לֹא-תִקְרַב אֵלָיִךְ: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יב</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FFFF00"/>
                          </a:solidFill>
                          <a:effectLst/>
                          <a:latin typeface="Arial" panose="020B0604020202020204" pitchFamily="34" charset="0"/>
                          <a:cs typeface="+mj-cs"/>
                        </a:rPr>
                        <a:t>וַאְשַוֵי כְמַרגַליָן</a:t>
                      </a:r>
                      <a:r>
                        <a:rPr lang="he-IL" sz="2800" b="0" i="0" u="none" strike="noStrike">
                          <a:solidFill>
                            <a:srgbClr val="FFFF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אָעַך וְתַרעַך לְאַבנֵי גְמָר </a:t>
                      </a:r>
                      <a:r>
                        <a:rPr lang="he-IL" sz="2800" b="1" i="0" u="none" strike="noStrike">
                          <a:solidFill>
                            <a:srgbClr val="92D050"/>
                          </a:solidFill>
                          <a:effectLst/>
                          <a:latin typeface="Arial" panose="020B0604020202020204" pitchFamily="34" charset="0"/>
                          <a:cs typeface="+mj-cs"/>
                        </a:rPr>
                        <a:t>וְכָל תְחוּמַך לְאַבנֵי</a:t>
                      </a:r>
                      <a:r>
                        <a:rPr lang="he-IL" sz="2800" b="0" i="0" u="none" strike="noStrike">
                          <a:solidFill>
                            <a:srgbClr val="92D050"/>
                          </a:solidFill>
                          <a:effectLst/>
                          <a:latin typeface="Arial" panose="020B0604020202020204" pitchFamily="34" charset="0"/>
                          <a:cs typeface="+mj-cs"/>
                        </a:rPr>
                        <a:t> </a:t>
                      </a:r>
                      <a:r>
                        <a:rPr lang="he-IL" sz="2800" b="1" i="0" u="none" strike="noStrike">
                          <a:solidFill>
                            <a:srgbClr val="92D050"/>
                          </a:solidFill>
                          <a:effectLst/>
                          <a:latin typeface="Arial" panose="020B0604020202020204" pitchFamily="34" charset="0"/>
                          <a:cs typeface="+mj-cs"/>
                        </a:rPr>
                        <a:t>צְרֹוך׃ </a:t>
                      </a:r>
                      <a:r>
                        <a:rPr lang="he-IL" sz="2800" b="0" i="0" u="none" strike="noStrike">
                          <a:solidFill>
                            <a:srgbClr val="00B0F0"/>
                          </a:solidFill>
                          <a:effectLst/>
                          <a:latin typeface="Arial" panose="020B0604020202020204" pitchFamily="34" charset="0"/>
                          <a:cs typeface="+mj-cs"/>
                        </a:rPr>
                        <a:t>יג</a:t>
                      </a:r>
                      <a:r>
                        <a:rPr lang="he-IL" sz="2800" b="0" i="0" u="none" strike="noStrike">
                          <a:solidFill>
                            <a:schemeClr val="bg1"/>
                          </a:solidFill>
                          <a:effectLst/>
                          <a:latin typeface="Arial" panose="020B0604020202020204" pitchFamily="34" charset="0"/>
                          <a:cs typeface="+mj-cs"/>
                        </a:rPr>
                        <a:t>     </a:t>
                      </a:r>
                      <a:r>
                        <a:rPr lang="he-IL" sz="2800" b="0" i="0" u="none" strike="noStrike">
                          <a:solidFill>
                            <a:srgbClr val="FFC000"/>
                          </a:solidFill>
                          <a:effectLst/>
                          <a:latin typeface="Arial" panose="020B0604020202020204" pitchFamily="34" charset="0"/>
                          <a:cs typeface="+mj-cs"/>
                        </a:rPr>
                        <a:t>וְ</a:t>
                      </a:r>
                      <a:r>
                        <a:rPr lang="he-IL" sz="2800" b="1" i="0" u="none" strike="noStrike">
                          <a:solidFill>
                            <a:srgbClr val="FFC000"/>
                          </a:solidFill>
                          <a:effectLst/>
                          <a:latin typeface="Arial" panose="020B0604020202020204" pitchFamily="34" charset="0"/>
                          <a:cs typeface="+mj-cs"/>
                        </a:rPr>
                        <a:t>כָל בְנַך יְהֹון אָלְפִין בְאֹורָיתָא דַיוי</a:t>
                      </a:r>
                      <a:r>
                        <a:rPr lang="he-IL" sz="2800" b="0" i="0" u="none" strike="noStrike">
                          <a:solidFill>
                            <a:srgbClr val="FFC0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וְסַגִי יְהֵי שְלָם בְנַך׃ </a:t>
                      </a:r>
                      <a:r>
                        <a:rPr lang="he-IL" sz="2800" b="0" i="0" u="none" strike="noStrike">
                          <a:solidFill>
                            <a:srgbClr val="00B0F0"/>
                          </a:solidFill>
                          <a:effectLst/>
                          <a:latin typeface="Arial" panose="020B0604020202020204" pitchFamily="34" charset="0"/>
                          <a:cs typeface="+mj-cs"/>
                        </a:rPr>
                        <a:t>יד</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FF0000"/>
                          </a:solidFill>
                          <a:effectLst/>
                          <a:latin typeface="Arial" panose="020B0604020202020204" pitchFamily="34" charset="0"/>
                          <a:cs typeface="+mj-cs"/>
                        </a:rPr>
                        <a:t>בְזָכוּתָא תִתַקְנִין</a:t>
                      </a:r>
                      <a:r>
                        <a:rPr lang="he-IL" sz="2800" b="0" i="0" u="none" strike="noStrike">
                          <a:solidFill>
                            <a:srgbClr val="FF00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אִתרַחְקִי מֵעוּשקָא אְרֵי לָא תִדחְלִין וּמִתְבָרָא אְרֵי לָא יֵיעֹול עְלָך׃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יב</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FFFF00"/>
                          </a:solidFill>
                          <a:effectLst/>
                          <a:latin typeface="Arial" panose="020B0604020202020204" pitchFamily="34" charset="0"/>
                          <a:cs typeface="+mj-cs"/>
                        </a:rPr>
                        <a:t>וֶאֱשַׁוֵי בְמַרְגְלִין</a:t>
                      </a:r>
                      <a:r>
                        <a:rPr lang="he-IL" sz="2800" b="0" i="0" u="none" strike="noStrike">
                          <a:solidFill>
                            <a:srgbClr val="FFFF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אָעָךְ וְתַרְעַיִךְ לְאַבְנֵי גְמַר </a:t>
                      </a:r>
                      <a:r>
                        <a:rPr lang="he-IL" sz="2800" b="1" i="0" u="none" strike="noStrike">
                          <a:solidFill>
                            <a:srgbClr val="92D050"/>
                          </a:solidFill>
                          <a:effectLst/>
                          <a:latin typeface="Arial" panose="020B0604020202020204" pitchFamily="34" charset="0"/>
                          <a:cs typeface="+mj-cs"/>
                        </a:rPr>
                        <a:t>וְכָל תְּחוּמִיךְ לְאַבְנֵי</a:t>
                      </a:r>
                      <a:r>
                        <a:rPr lang="he-IL" sz="2800" b="0" i="0" u="none" strike="noStrike">
                          <a:solidFill>
                            <a:srgbClr val="92D050"/>
                          </a:solidFill>
                          <a:effectLst/>
                          <a:latin typeface="Arial" panose="020B0604020202020204" pitchFamily="34" charset="0"/>
                          <a:cs typeface="+mj-cs"/>
                        </a:rPr>
                        <a:t> </a:t>
                      </a:r>
                      <a:r>
                        <a:rPr lang="he-IL" sz="2800" b="1" i="0" u="none" strike="noStrike">
                          <a:solidFill>
                            <a:srgbClr val="92D050"/>
                          </a:solidFill>
                          <a:effectLst/>
                          <a:latin typeface="Arial" panose="020B0604020202020204" pitchFamily="34" charset="0"/>
                          <a:cs typeface="+mj-cs"/>
                        </a:rPr>
                        <a:t>צְרוֹךְ</a:t>
                      </a:r>
                      <a:r>
                        <a:rPr lang="he-IL" sz="2800" b="0" i="0" u="none" strike="noStrike">
                          <a:solidFill>
                            <a:srgbClr val="92D050"/>
                          </a:solidFill>
                          <a:effectLst/>
                          <a:latin typeface="Arial" panose="020B0604020202020204" pitchFamily="34" charset="0"/>
                          <a:cs typeface="+mj-cs"/>
                        </a:rPr>
                        <a:t>: </a:t>
                      </a:r>
                      <a:r>
                        <a:rPr lang="he-IL" sz="2800" b="0" i="0" u="none" strike="noStrike">
                          <a:solidFill>
                            <a:srgbClr val="00B0F0"/>
                          </a:solidFill>
                          <a:effectLst/>
                          <a:latin typeface="Arial" panose="020B0604020202020204" pitchFamily="34" charset="0"/>
                          <a:cs typeface="+mj-cs"/>
                        </a:rPr>
                        <a:t>יג</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FFC000"/>
                          </a:solidFill>
                          <a:effectLst/>
                          <a:latin typeface="Arial" panose="020B0604020202020204" pitchFamily="34" charset="0"/>
                          <a:cs typeface="+mj-cs"/>
                        </a:rPr>
                        <a:t>וְכָל בָּנַיִךְ אַלְפִין בְּאוֹרַיְתָא דַייָ</a:t>
                      </a:r>
                      <a:r>
                        <a:rPr lang="he-IL" sz="2800" b="0" i="0" u="none" strike="noStrike">
                          <a:solidFill>
                            <a:srgbClr val="FFC0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וְסַגֵי יְהֵי שְׁלָם בְּנָךְ: </a:t>
                      </a:r>
                      <a:r>
                        <a:rPr lang="he-IL" sz="2800" b="0" i="0" u="none" strike="noStrike">
                          <a:solidFill>
                            <a:srgbClr val="00B0F0"/>
                          </a:solidFill>
                          <a:effectLst/>
                          <a:latin typeface="Arial" panose="020B0604020202020204" pitchFamily="34" charset="0"/>
                          <a:cs typeface="+mj-cs"/>
                        </a:rPr>
                        <a:t>יד</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FF0000"/>
                          </a:solidFill>
                          <a:effectLst/>
                          <a:latin typeface="Arial" panose="020B0604020202020204" pitchFamily="34" charset="0"/>
                          <a:cs typeface="+mj-cs"/>
                        </a:rPr>
                        <a:t>בְזָכוּתָא תִּתַּקְנִין</a:t>
                      </a:r>
                      <a:r>
                        <a:rPr lang="he-IL" sz="2800" b="0" i="0" u="none" strike="noStrike">
                          <a:solidFill>
                            <a:schemeClr val="bg1"/>
                          </a:solidFill>
                          <a:effectLst/>
                          <a:latin typeface="Arial" panose="020B0604020202020204" pitchFamily="34" charset="0"/>
                          <a:cs typeface="+mj-cs"/>
                        </a:rPr>
                        <a:t> אִתְרַחֲקִי מֵעוּשְׁקָא אֲרֵי לָא תִדְחֲלִין וּמִתְּבִירָא אֲרֵי לָא יֵעוּל עֲלָךְ: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2007687"/>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24054E9-F20A-08AB-817D-615BFDFDDD10}"/>
                  </a:ext>
                </a:extLst>
              </p14:cNvPr>
              <p14:cNvContentPartPr/>
              <p14:nvPr/>
            </p14:nvContentPartPr>
            <p14:xfrm>
              <a:off x="8359440" y="2093030"/>
              <a:ext cx="11160" cy="28440"/>
            </p14:xfrm>
          </p:contentPart>
        </mc:Choice>
        <mc:Fallback>
          <p:pic>
            <p:nvPicPr>
              <p:cNvPr id="3" name="Ink 2">
                <a:extLst>
                  <a:ext uri="{FF2B5EF4-FFF2-40B4-BE49-F238E27FC236}">
                    <a16:creationId xmlns:a16="http://schemas.microsoft.com/office/drawing/2014/main" id="{524054E9-F20A-08AB-817D-615BFDFDDD10}"/>
                  </a:ext>
                </a:extLst>
              </p:cNvPr>
              <p:cNvPicPr/>
              <p:nvPr/>
            </p:nvPicPr>
            <p:blipFill>
              <a:blip r:embed="rId5"/>
              <a:stretch>
                <a:fillRect/>
              </a:stretch>
            </p:blipFill>
            <p:spPr>
              <a:xfrm>
                <a:off x="8341440" y="2075030"/>
                <a:ext cx="46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6F9953C-A116-3483-301D-08EAB1C6A8B7}"/>
                  </a:ext>
                </a:extLst>
              </p14:cNvPr>
              <p14:cNvContentPartPr/>
              <p14:nvPr/>
            </p14:nvContentPartPr>
            <p14:xfrm>
              <a:off x="6851760" y="1816550"/>
              <a:ext cx="2120040" cy="952200"/>
            </p14:xfrm>
          </p:contentPart>
        </mc:Choice>
        <mc:Fallback>
          <p:pic>
            <p:nvPicPr>
              <p:cNvPr id="5" name="Ink 4">
                <a:extLst>
                  <a:ext uri="{FF2B5EF4-FFF2-40B4-BE49-F238E27FC236}">
                    <a16:creationId xmlns:a16="http://schemas.microsoft.com/office/drawing/2014/main" id="{E6F9953C-A116-3483-301D-08EAB1C6A8B7}"/>
                  </a:ext>
                </a:extLst>
              </p:cNvPr>
              <p:cNvPicPr/>
              <p:nvPr/>
            </p:nvPicPr>
            <p:blipFill>
              <a:blip r:embed="rId7"/>
              <a:stretch>
                <a:fillRect/>
              </a:stretch>
            </p:blipFill>
            <p:spPr>
              <a:xfrm>
                <a:off x="6834120" y="1798550"/>
                <a:ext cx="2155680" cy="987840"/>
              </a:xfrm>
              <a:prstGeom prst="rect">
                <a:avLst/>
              </a:prstGeom>
            </p:spPr>
          </p:pic>
        </mc:Fallback>
      </mc:AlternateContent>
    </p:spTree>
    <p:extLst>
      <p:ext uri="{BB962C8B-B14F-4D97-AF65-F5344CB8AC3E}">
        <p14:creationId xmlns:p14="http://schemas.microsoft.com/office/powerpoint/2010/main" val="182877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C590BB1-4669-2F4E-57FE-B45FC7A8D92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371093A-6BF7-AEB4-2CA1-03B8A012CC2A}"/>
              </a:ext>
            </a:extLst>
          </p:cNvPr>
          <p:cNvSpPr/>
          <p:nvPr/>
        </p:nvSpPr>
        <p:spPr>
          <a:xfrm>
            <a:off x="0" y="0"/>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6DA16A-2F1F-83C7-B6FF-EC72EC1B407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7B6A1D1-7D8A-E1A0-25B0-25DD5334D06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D8B21AB-840A-DA45-C4A3-AC9BE7C90D25}"/>
              </a:ext>
            </a:extLst>
          </p:cNvPr>
          <p:cNvSpPr txBox="1"/>
          <p:nvPr/>
        </p:nvSpPr>
        <p:spPr>
          <a:xfrm>
            <a:off x="564989" y="287957"/>
            <a:ext cx="8822079" cy="5693866"/>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Differences Between the Hebrew Text and Targum Jonathan</a:t>
            </a:r>
            <a:endParaRPr lang="en-US" sz="2000" b="0">
              <a:solidFill>
                <a:srgbClr val="FFC000"/>
              </a:solidFill>
              <a:effectLst/>
            </a:endParaRPr>
          </a:p>
          <a:p>
            <a:pPr rtl="0">
              <a:spcBef>
                <a:spcPts val="0"/>
              </a:spcBef>
              <a:spcAft>
                <a:spcPts val="0"/>
              </a:spcAft>
            </a:pPr>
            <a:br>
              <a:rPr lang="en-US" b="0">
                <a:solidFill>
                  <a:srgbClr val="00B0F0"/>
                </a:solidFill>
                <a:effectLst/>
              </a:rPr>
            </a:br>
            <a:r>
              <a:rPr lang="en-US" sz="1800" b="1" i="0" u="none" strike="noStrike">
                <a:solidFill>
                  <a:srgbClr val="00B0F0"/>
                </a:solidFill>
                <a:effectLst/>
                <a:latin typeface="Arial" panose="020B0604020202020204" pitchFamily="34" charset="0"/>
              </a:rPr>
              <a:t>Isaiah 54:12</a:t>
            </a:r>
            <a:endParaRPr lang="en-US" b="0">
              <a:solidFill>
                <a:srgbClr val="00B0F0"/>
              </a:solidFill>
              <a:effectLst/>
            </a:endParaRPr>
          </a:p>
          <a:p>
            <a:pPr rtl="0">
              <a:spcBef>
                <a:spcPts val="0"/>
              </a:spcBef>
              <a:spcAft>
                <a:spcPts val="0"/>
              </a:spcAft>
            </a:pPr>
            <a:r>
              <a:rPr lang="he-IL" sz="2000" b="0" i="0" u="none" strike="noStrike">
                <a:solidFill>
                  <a:srgbClr val="FFFF00"/>
                </a:solidFill>
                <a:effectLst/>
                <a:latin typeface="Arial" panose="020B0604020202020204" pitchFamily="34" charset="0"/>
                <a:cs typeface="+mj-cs"/>
              </a:rPr>
              <a:t>וֶאֱשַׁוֵי בְמַרְגְלִין </a:t>
            </a:r>
            <a:endParaRPr lang="he-IL" sz="2000" b="0">
              <a:solidFill>
                <a:srgbClr val="FFFF00"/>
              </a:solidFill>
              <a:effectLst/>
              <a:cs typeface="+mj-cs"/>
            </a:endParaRPr>
          </a:p>
          <a:p>
            <a:pPr rtl="0">
              <a:spcBef>
                <a:spcPts val="0"/>
              </a:spcBef>
              <a:spcAft>
                <a:spcPts val="0"/>
              </a:spcAft>
            </a:pPr>
            <a:r>
              <a:rPr lang="en-US" sz="1800" b="1" i="0" u="none" strike="noStrike">
                <a:solidFill>
                  <a:srgbClr val="92D050"/>
                </a:solidFill>
                <a:effectLst/>
                <a:latin typeface="Arial" panose="020B0604020202020204" pitchFamily="34" charset="0"/>
              </a:rPr>
              <a:t>Hebrew:</a:t>
            </a:r>
            <a:r>
              <a:rPr lang="en-US" sz="1800" b="0" i="0" u="none" strike="noStrike">
                <a:solidFill>
                  <a:srgbClr val="FFC000"/>
                </a:solidFill>
                <a:effectLst/>
                <a:latin typeface="Arial" panose="020B0604020202020204" pitchFamily="34" charset="0"/>
              </a:rPr>
              <a:t> "And I will make your pinnacles of rubies, and your gates of jewels."</a:t>
            </a:r>
            <a:endParaRPr lang="en-US" b="0">
              <a:solidFill>
                <a:srgbClr val="FFC00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Targum Jonathan:</a:t>
            </a:r>
            <a:r>
              <a:rPr lang="en-US" sz="1800" b="0" i="0" u="none" strike="noStrike">
                <a:solidFill>
                  <a:srgbClr val="FFC000"/>
                </a:solidFill>
                <a:effectLst/>
                <a:latin typeface="Arial" panose="020B0604020202020204" pitchFamily="34" charset="0"/>
              </a:rPr>
              <a:t> "And I will make your pinnacles of rubies, and your gates of stones of choice."</a:t>
            </a:r>
            <a:endParaRPr lang="en-US" b="0">
              <a:solidFill>
                <a:srgbClr val="FFC00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Difference:</a:t>
            </a:r>
            <a:r>
              <a:rPr lang="en-US" sz="1800" b="0" i="0" u="none" strike="noStrike">
                <a:solidFill>
                  <a:srgbClr val="FFC000"/>
                </a:solidFill>
                <a:effectLst/>
                <a:latin typeface="Arial" panose="020B0604020202020204" pitchFamily="34" charset="0"/>
              </a:rPr>
              <a:t> The Hebrew text uses "jewels" (</a:t>
            </a:r>
            <a:r>
              <a:rPr lang="he-IL" sz="1800" b="0" i="0" u="none" strike="noStrike">
                <a:solidFill>
                  <a:srgbClr val="FFC000"/>
                </a:solidFill>
                <a:effectLst/>
                <a:latin typeface="Arial" panose="020B0604020202020204" pitchFamily="34" charset="0"/>
              </a:rPr>
              <a:t>פְּנִינִים), </a:t>
            </a:r>
            <a:r>
              <a:rPr lang="en-US" sz="1800" b="0" i="0" u="none" strike="noStrike">
                <a:solidFill>
                  <a:srgbClr val="FFC000"/>
                </a:solidFill>
                <a:effectLst/>
                <a:latin typeface="Arial" panose="020B0604020202020204" pitchFamily="34" charset="0"/>
              </a:rPr>
              <a:t>while the Targum Jonathan uses "stones of choice" (</a:t>
            </a:r>
            <a:r>
              <a:rPr lang="he-IL" sz="1800" b="0" i="0" u="none" strike="noStrike">
                <a:solidFill>
                  <a:srgbClr val="FFC000"/>
                </a:solidFill>
                <a:effectLst/>
                <a:latin typeface="Arial" panose="020B0604020202020204" pitchFamily="34" charset="0"/>
              </a:rPr>
              <a:t>אַבְנֵי גְמַר).</a:t>
            </a:r>
            <a:endParaRPr lang="he-IL" b="0">
              <a:solidFill>
                <a:srgbClr val="FFC00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Interpretation:</a:t>
            </a:r>
            <a:r>
              <a:rPr lang="en-US" sz="1800" b="0" i="0" u="none" strike="noStrike">
                <a:solidFill>
                  <a:srgbClr val="FFC000"/>
                </a:solidFill>
                <a:effectLst/>
                <a:latin typeface="Arial" panose="020B0604020202020204" pitchFamily="34" charset="0"/>
              </a:rPr>
              <a:t> The Targum Jonathan emphasizes the quality and selection of the stones, possibly highlighting the divine choice and craftsmanship.</a:t>
            </a:r>
          </a:p>
          <a:p>
            <a:pPr rtl="0">
              <a:spcBef>
                <a:spcPts val="0"/>
              </a:spcBef>
              <a:spcAft>
                <a:spcPts val="0"/>
              </a:spcAft>
            </a:pPr>
            <a:endParaRPr lang="he-IL" b="0">
              <a:solidFill>
                <a:srgbClr val="FFC000"/>
              </a:solidFill>
              <a:effectLst/>
            </a:endParaRPr>
          </a:p>
          <a:p>
            <a:pPr rtl="0">
              <a:spcBef>
                <a:spcPts val="0"/>
              </a:spcBef>
              <a:spcAft>
                <a:spcPts val="0"/>
              </a:spcAft>
            </a:pPr>
            <a:r>
              <a:rPr lang="he-IL" sz="2000" b="0">
                <a:solidFill>
                  <a:srgbClr val="FFFF00"/>
                </a:solidFill>
                <a:effectLst/>
                <a:cs typeface="+mj-cs"/>
              </a:rPr>
              <a:t>וְכָל תְּחוּמִיךְ לְאַבְנֵי צְרוֹךְ </a:t>
            </a:r>
          </a:p>
          <a:p>
            <a:pPr rtl="0">
              <a:spcBef>
                <a:spcPts val="0"/>
              </a:spcBef>
              <a:spcAft>
                <a:spcPts val="0"/>
              </a:spcAft>
            </a:pPr>
            <a:r>
              <a:rPr lang="en-US" b="1">
                <a:solidFill>
                  <a:srgbClr val="92D050"/>
                </a:solidFill>
                <a:effectLst/>
                <a:latin typeface="Arial" panose="020B0604020202020204" pitchFamily="34" charset="0"/>
                <a:cs typeface="Arial" panose="020B0604020202020204" pitchFamily="34" charset="0"/>
              </a:rPr>
              <a:t>Hebrew:</a:t>
            </a:r>
            <a:r>
              <a:rPr lang="en-US" b="0">
                <a:solidFill>
                  <a:srgbClr val="FFC000"/>
                </a:solidFill>
                <a:effectLst/>
                <a:latin typeface="Arial" panose="020B0604020202020204" pitchFamily="34" charset="0"/>
                <a:cs typeface="Arial" panose="020B0604020202020204" pitchFamily="34" charset="0"/>
              </a:rPr>
              <a:t> "And all your territory shall be of precious stones."</a:t>
            </a:r>
          </a:p>
          <a:p>
            <a:pPr rtl="0">
              <a:spcBef>
                <a:spcPts val="0"/>
              </a:spcBef>
              <a:spcAft>
                <a:spcPts val="0"/>
              </a:spcAft>
            </a:pPr>
            <a:r>
              <a:rPr lang="en-US" b="1">
                <a:solidFill>
                  <a:srgbClr val="92D050"/>
                </a:solidFill>
                <a:effectLst/>
                <a:latin typeface="Arial" panose="020B0604020202020204" pitchFamily="34" charset="0"/>
                <a:cs typeface="Arial" panose="020B0604020202020204" pitchFamily="34" charset="0"/>
              </a:rPr>
              <a:t>Targum Jonathan: </a:t>
            </a:r>
            <a:r>
              <a:rPr lang="en-US" b="0">
                <a:solidFill>
                  <a:srgbClr val="FFC000"/>
                </a:solidFill>
                <a:effectLst/>
                <a:latin typeface="Arial" panose="020B0604020202020204" pitchFamily="34" charset="0"/>
                <a:cs typeface="Arial" panose="020B0604020202020204" pitchFamily="34" charset="0"/>
              </a:rPr>
              <a:t>"And all your territory shall be of stones of choice."</a:t>
            </a:r>
          </a:p>
          <a:p>
            <a:pPr rtl="0">
              <a:spcBef>
                <a:spcPts val="0"/>
              </a:spcBef>
              <a:spcAft>
                <a:spcPts val="0"/>
              </a:spcAft>
            </a:pPr>
            <a:r>
              <a:rPr lang="en-US" b="1">
                <a:solidFill>
                  <a:srgbClr val="92D050"/>
                </a:solidFill>
                <a:effectLst/>
                <a:latin typeface="Arial" panose="020B0604020202020204" pitchFamily="34" charset="0"/>
                <a:cs typeface="Arial" panose="020B0604020202020204" pitchFamily="34" charset="0"/>
              </a:rPr>
              <a:t>Difference:</a:t>
            </a:r>
            <a:r>
              <a:rPr lang="en-US" b="0">
                <a:solidFill>
                  <a:srgbClr val="FFC000"/>
                </a:solidFill>
                <a:effectLst/>
                <a:latin typeface="Arial" panose="020B0604020202020204" pitchFamily="34" charset="0"/>
                <a:cs typeface="Arial" panose="020B0604020202020204" pitchFamily="34" charset="0"/>
              </a:rPr>
              <a:t> Similar to the previous verse, the Targum Jonathan uses "stones of choice" instead of "precious stones."</a:t>
            </a:r>
          </a:p>
          <a:p>
            <a:pPr rtl="0">
              <a:spcBef>
                <a:spcPts val="0"/>
              </a:spcBef>
              <a:spcAft>
                <a:spcPts val="0"/>
              </a:spcAft>
            </a:pPr>
            <a:r>
              <a:rPr lang="en-US" b="1">
                <a:solidFill>
                  <a:srgbClr val="92D050"/>
                </a:solidFill>
                <a:effectLst/>
                <a:latin typeface="Arial" panose="020B0604020202020204" pitchFamily="34" charset="0"/>
                <a:cs typeface="Arial" panose="020B0604020202020204" pitchFamily="34" charset="0"/>
              </a:rPr>
              <a:t>Interpretation: </a:t>
            </a:r>
            <a:r>
              <a:rPr lang="en-US" b="0">
                <a:solidFill>
                  <a:srgbClr val="FFC000"/>
                </a:solidFill>
                <a:effectLst/>
                <a:latin typeface="Arial" panose="020B0604020202020204" pitchFamily="34" charset="0"/>
                <a:cs typeface="Arial" panose="020B0604020202020204" pitchFamily="34" charset="0"/>
              </a:rPr>
              <a:t>This again emphasizes the divine selection and quality of the stones, reinforcing the idea of God's perfect and deliberate design.</a:t>
            </a:r>
          </a:p>
          <a:p>
            <a:pPr rtl="0">
              <a:spcBef>
                <a:spcPts val="0"/>
              </a:spcBef>
              <a:spcAft>
                <a:spcPts val="0"/>
              </a:spcAft>
            </a:pP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4A85251-97CA-77F1-84C0-221566D35230}"/>
                  </a:ext>
                </a:extLst>
              </p14:cNvPr>
              <p14:cNvContentPartPr/>
              <p14:nvPr/>
            </p14:nvContentPartPr>
            <p14:xfrm>
              <a:off x="3866280" y="1741670"/>
              <a:ext cx="909360" cy="64440"/>
            </p14:xfrm>
          </p:contentPart>
        </mc:Choice>
        <mc:Fallback>
          <p:pic>
            <p:nvPicPr>
              <p:cNvPr id="3" name="Ink 2">
                <a:extLst>
                  <a:ext uri="{FF2B5EF4-FFF2-40B4-BE49-F238E27FC236}">
                    <a16:creationId xmlns:a16="http://schemas.microsoft.com/office/drawing/2014/main" id="{D4A85251-97CA-77F1-84C0-221566D35230}"/>
                  </a:ext>
                </a:extLst>
              </p:cNvPr>
              <p:cNvPicPr/>
              <p:nvPr/>
            </p:nvPicPr>
            <p:blipFill>
              <a:blip r:embed="rId5"/>
              <a:stretch>
                <a:fillRect/>
              </a:stretch>
            </p:blipFill>
            <p:spPr>
              <a:xfrm>
                <a:off x="3848640" y="1724030"/>
                <a:ext cx="945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0848AB8-91DE-9C04-648A-7CFEA0AD28EA}"/>
                  </a:ext>
                </a:extLst>
              </p14:cNvPr>
              <p14:cNvContentPartPr/>
              <p14:nvPr/>
            </p14:nvContentPartPr>
            <p14:xfrm>
              <a:off x="4315200" y="2648510"/>
              <a:ext cx="406080" cy="46440"/>
            </p14:xfrm>
          </p:contentPart>
        </mc:Choice>
        <mc:Fallback>
          <p:pic>
            <p:nvPicPr>
              <p:cNvPr id="4" name="Ink 3">
                <a:extLst>
                  <a:ext uri="{FF2B5EF4-FFF2-40B4-BE49-F238E27FC236}">
                    <a16:creationId xmlns:a16="http://schemas.microsoft.com/office/drawing/2014/main" id="{70848AB8-91DE-9C04-648A-7CFEA0AD28EA}"/>
                  </a:ext>
                </a:extLst>
              </p:cNvPr>
              <p:cNvPicPr/>
              <p:nvPr/>
            </p:nvPicPr>
            <p:blipFill>
              <a:blip r:embed="rId7"/>
              <a:stretch>
                <a:fillRect/>
              </a:stretch>
            </p:blipFill>
            <p:spPr>
              <a:xfrm>
                <a:off x="4297560" y="2630510"/>
                <a:ext cx="441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A9D9D28-FD46-E15A-CECC-F3AD545DDC26}"/>
                  </a:ext>
                </a:extLst>
              </p14:cNvPr>
              <p14:cNvContentPartPr/>
              <p14:nvPr/>
            </p14:nvContentPartPr>
            <p14:xfrm>
              <a:off x="6759960" y="3690710"/>
              <a:ext cx="1800" cy="9000"/>
            </p14:xfrm>
          </p:contentPart>
        </mc:Choice>
        <mc:Fallback>
          <p:pic>
            <p:nvPicPr>
              <p:cNvPr id="7" name="Ink 6">
                <a:extLst>
                  <a:ext uri="{FF2B5EF4-FFF2-40B4-BE49-F238E27FC236}">
                    <a16:creationId xmlns:a16="http://schemas.microsoft.com/office/drawing/2014/main" id="{CA9D9D28-FD46-E15A-CECC-F3AD545DDC26}"/>
                  </a:ext>
                </a:extLst>
              </p:cNvPr>
              <p:cNvPicPr/>
              <p:nvPr/>
            </p:nvPicPr>
            <p:blipFill>
              <a:blip r:embed="rId9"/>
              <a:stretch>
                <a:fillRect/>
              </a:stretch>
            </p:blipFill>
            <p:spPr>
              <a:xfrm>
                <a:off x="6741960" y="3673070"/>
                <a:ext cx="37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7966040-502B-C050-B4D3-B15A391397F8}"/>
                  </a:ext>
                </a:extLst>
              </p14:cNvPr>
              <p14:cNvContentPartPr/>
              <p14:nvPr/>
            </p14:nvContentPartPr>
            <p14:xfrm>
              <a:off x="2570640" y="5061590"/>
              <a:ext cx="1578240" cy="73080"/>
            </p14:xfrm>
          </p:contentPart>
        </mc:Choice>
        <mc:Fallback>
          <p:pic>
            <p:nvPicPr>
              <p:cNvPr id="9" name="Ink 8">
                <a:extLst>
                  <a:ext uri="{FF2B5EF4-FFF2-40B4-BE49-F238E27FC236}">
                    <a16:creationId xmlns:a16="http://schemas.microsoft.com/office/drawing/2014/main" id="{F7966040-502B-C050-B4D3-B15A391397F8}"/>
                  </a:ext>
                </a:extLst>
              </p:cNvPr>
              <p:cNvPicPr/>
              <p:nvPr/>
            </p:nvPicPr>
            <p:blipFill>
              <a:blip r:embed="rId11"/>
              <a:stretch>
                <a:fillRect/>
              </a:stretch>
            </p:blipFill>
            <p:spPr>
              <a:xfrm>
                <a:off x="2552640" y="5043590"/>
                <a:ext cx="1613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0348950-29BA-8EEF-BE0F-F58CE83135D6}"/>
                  </a:ext>
                </a:extLst>
              </p14:cNvPr>
              <p14:cNvContentPartPr/>
              <p14:nvPr/>
            </p14:nvContentPartPr>
            <p14:xfrm>
              <a:off x="4990920" y="4245110"/>
              <a:ext cx="1263240" cy="62280"/>
            </p14:xfrm>
          </p:contentPart>
        </mc:Choice>
        <mc:Fallback>
          <p:pic>
            <p:nvPicPr>
              <p:cNvPr id="10" name="Ink 9">
                <a:extLst>
                  <a:ext uri="{FF2B5EF4-FFF2-40B4-BE49-F238E27FC236}">
                    <a16:creationId xmlns:a16="http://schemas.microsoft.com/office/drawing/2014/main" id="{20348950-29BA-8EEF-BE0F-F58CE83135D6}"/>
                  </a:ext>
                </a:extLst>
              </p:cNvPr>
              <p:cNvPicPr/>
              <p:nvPr/>
            </p:nvPicPr>
            <p:blipFill>
              <a:blip r:embed="rId13"/>
              <a:stretch>
                <a:fillRect/>
              </a:stretch>
            </p:blipFill>
            <p:spPr>
              <a:xfrm>
                <a:off x="4973280" y="4227110"/>
                <a:ext cx="1298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296F00E-C5AA-4483-D066-CFEE9564302B}"/>
                  </a:ext>
                </a:extLst>
              </p14:cNvPr>
              <p14:cNvContentPartPr/>
              <p14:nvPr/>
            </p14:nvContentPartPr>
            <p14:xfrm>
              <a:off x="5855280" y="5356070"/>
              <a:ext cx="540360" cy="37080"/>
            </p14:xfrm>
          </p:contentPart>
        </mc:Choice>
        <mc:Fallback>
          <p:pic>
            <p:nvPicPr>
              <p:cNvPr id="11" name="Ink 10">
                <a:extLst>
                  <a:ext uri="{FF2B5EF4-FFF2-40B4-BE49-F238E27FC236}">
                    <a16:creationId xmlns:a16="http://schemas.microsoft.com/office/drawing/2014/main" id="{1296F00E-C5AA-4483-D066-CFEE9564302B}"/>
                  </a:ext>
                </a:extLst>
              </p:cNvPr>
              <p:cNvPicPr/>
              <p:nvPr/>
            </p:nvPicPr>
            <p:blipFill>
              <a:blip r:embed="rId15"/>
              <a:stretch>
                <a:fillRect/>
              </a:stretch>
            </p:blipFill>
            <p:spPr>
              <a:xfrm>
                <a:off x="5837640" y="5338070"/>
                <a:ext cx="576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7299177-4C18-A6BF-1B22-14B320A8BAED}"/>
                  </a:ext>
                </a:extLst>
              </p14:cNvPr>
              <p14:cNvContentPartPr/>
              <p14:nvPr/>
            </p14:nvContentPartPr>
            <p14:xfrm>
              <a:off x="7344960" y="5435270"/>
              <a:ext cx="396360" cy="18360"/>
            </p14:xfrm>
          </p:contentPart>
        </mc:Choice>
        <mc:Fallback>
          <p:pic>
            <p:nvPicPr>
              <p:cNvPr id="12" name="Ink 11">
                <a:extLst>
                  <a:ext uri="{FF2B5EF4-FFF2-40B4-BE49-F238E27FC236}">
                    <a16:creationId xmlns:a16="http://schemas.microsoft.com/office/drawing/2014/main" id="{37299177-4C18-A6BF-1B22-14B320A8BAED}"/>
                  </a:ext>
                </a:extLst>
              </p:cNvPr>
              <p:cNvPicPr/>
              <p:nvPr/>
            </p:nvPicPr>
            <p:blipFill>
              <a:blip r:embed="rId17"/>
              <a:stretch>
                <a:fillRect/>
              </a:stretch>
            </p:blipFill>
            <p:spPr>
              <a:xfrm>
                <a:off x="7326960" y="5417630"/>
                <a:ext cx="432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2BC30C2-DA1D-CAA4-DA6C-3AB28D440615}"/>
                  </a:ext>
                </a:extLst>
              </p14:cNvPr>
              <p14:cNvContentPartPr/>
              <p14:nvPr/>
            </p14:nvContentPartPr>
            <p14:xfrm>
              <a:off x="8588040" y="5446070"/>
              <a:ext cx="403560" cy="15840"/>
            </p14:xfrm>
          </p:contentPart>
        </mc:Choice>
        <mc:Fallback>
          <p:pic>
            <p:nvPicPr>
              <p:cNvPr id="13" name="Ink 12">
                <a:extLst>
                  <a:ext uri="{FF2B5EF4-FFF2-40B4-BE49-F238E27FC236}">
                    <a16:creationId xmlns:a16="http://schemas.microsoft.com/office/drawing/2014/main" id="{52BC30C2-DA1D-CAA4-DA6C-3AB28D440615}"/>
                  </a:ext>
                </a:extLst>
              </p:cNvPr>
              <p:cNvPicPr/>
              <p:nvPr/>
            </p:nvPicPr>
            <p:blipFill>
              <a:blip r:embed="rId19"/>
              <a:stretch>
                <a:fillRect/>
              </a:stretch>
            </p:blipFill>
            <p:spPr>
              <a:xfrm>
                <a:off x="8570400" y="5428070"/>
                <a:ext cx="439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C69CE75-5D26-24EE-25B0-C097E27EAF75}"/>
                  </a:ext>
                </a:extLst>
              </p14:cNvPr>
              <p14:cNvContentPartPr/>
              <p14:nvPr/>
            </p14:nvContentPartPr>
            <p14:xfrm>
              <a:off x="1159800" y="5749550"/>
              <a:ext cx="381600" cy="19800"/>
            </p14:xfrm>
          </p:contentPart>
        </mc:Choice>
        <mc:Fallback>
          <p:pic>
            <p:nvPicPr>
              <p:cNvPr id="14" name="Ink 13">
                <a:extLst>
                  <a:ext uri="{FF2B5EF4-FFF2-40B4-BE49-F238E27FC236}">
                    <a16:creationId xmlns:a16="http://schemas.microsoft.com/office/drawing/2014/main" id="{1C69CE75-5D26-24EE-25B0-C097E27EAF75}"/>
                  </a:ext>
                </a:extLst>
              </p:cNvPr>
              <p:cNvPicPr/>
              <p:nvPr/>
            </p:nvPicPr>
            <p:blipFill>
              <a:blip r:embed="rId21"/>
              <a:stretch>
                <a:fillRect/>
              </a:stretch>
            </p:blipFill>
            <p:spPr>
              <a:xfrm>
                <a:off x="1141800" y="5731910"/>
                <a:ext cx="417240" cy="55440"/>
              </a:xfrm>
              <a:prstGeom prst="rect">
                <a:avLst/>
              </a:prstGeom>
            </p:spPr>
          </p:pic>
        </mc:Fallback>
      </mc:AlternateContent>
      <p:grpSp>
        <p:nvGrpSpPr>
          <p:cNvPr id="17" name="Group 16">
            <a:extLst>
              <a:ext uri="{FF2B5EF4-FFF2-40B4-BE49-F238E27FC236}">
                <a16:creationId xmlns:a16="http://schemas.microsoft.com/office/drawing/2014/main" id="{C4962277-3ED9-0DBD-42A5-FDF4682ABBC4}"/>
              </a:ext>
            </a:extLst>
          </p:cNvPr>
          <p:cNvGrpSpPr/>
          <p:nvPr/>
        </p:nvGrpSpPr>
        <p:grpSpPr>
          <a:xfrm>
            <a:off x="3522840" y="5704550"/>
            <a:ext cx="2494080" cy="71280"/>
            <a:chOff x="3522840" y="5704550"/>
            <a:chExt cx="2494080" cy="7128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6FEC7E0-0783-8948-35D3-379ED5959298}"/>
                    </a:ext>
                  </a:extLst>
                </p14:cNvPr>
                <p14:cNvContentPartPr/>
                <p14:nvPr/>
              </p14:nvContentPartPr>
              <p14:xfrm>
                <a:off x="3522840" y="5704550"/>
                <a:ext cx="1466640" cy="30960"/>
              </p14:xfrm>
            </p:contentPart>
          </mc:Choice>
          <mc:Fallback>
            <p:pic>
              <p:nvPicPr>
                <p:cNvPr id="15" name="Ink 14">
                  <a:extLst>
                    <a:ext uri="{FF2B5EF4-FFF2-40B4-BE49-F238E27FC236}">
                      <a16:creationId xmlns:a16="http://schemas.microsoft.com/office/drawing/2014/main" id="{96FEC7E0-0783-8948-35D3-379ED5959298}"/>
                    </a:ext>
                  </a:extLst>
                </p:cNvPr>
                <p:cNvPicPr/>
                <p:nvPr/>
              </p:nvPicPr>
              <p:blipFill>
                <a:blip r:embed="rId23"/>
                <a:stretch>
                  <a:fillRect/>
                </a:stretch>
              </p:blipFill>
              <p:spPr>
                <a:xfrm>
                  <a:off x="3504840" y="5686910"/>
                  <a:ext cx="1502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BF3B42E2-42D9-D221-F55D-2C11FB9A064B}"/>
                    </a:ext>
                  </a:extLst>
                </p14:cNvPr>
                <p14:cNvContentPartPr/>
                <p14:nvPr/>
              </p14:nvContentPartPr>
              <p14:xfrm>
                <a:off x="4961760" y="5723270"/>
                <a:ext cx="1055160" cy="52560"/>
              </p14:xfrm>
            </p:contentPart>
          </mc:Choice>
          <mc:Fallback>
            <p:pic>
              <p:nvPicPr>
                <p:cNvPr id="16" name="Ink 15">
                  <a:extLst>
                    <a:ext uri="{FF2B5EF4-FFF2-40B4-BE49-F238E27FC236}">
                      <a16:creationId xmlns:a16="http://schemas.microsoft.com/office/drawing/2014/main" id="{BF3B42E2-42D9-D221-F55D-2C11FB9A064B}"/>
                    </a:ext>
                  </a:extLst>
                </p:cNvPr>
                <p:cNvPicPr/>
                <p:nvPr/>
              </p:nvPicPr>
              <p:blipFill>
                <a:blip r:embed="rId25"/>
                <a:stretch>
                  <a:fillRect/>
                </a:stretch>
              </p:blipFill>
              <p:spPr>
                <a:xfrm>
                  <a:off x="4943760" y="5705270"/>
                  <a:ext cx="1090800" cy="88200"/>
                </a:xfrm>
                <a:prstGeom prst="rect">
                  <a:avLst/>
                </a:prstGeom>
              </p:spPr>
            </p:pic>
          </mc:Fallback>
        </mc:AlternateContent>
      </p:grpSp>
    </p:spTree>
    <p:extLst>
      <p:ext uri="{BB962C8B-B14F-4D97-AF65-F5344CB8AC3E}">
        <p14:creationId xmlns:p14="http://schemas.microsoft.com/office/powerpoint/2010/main" val="183969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AF9DE42-7BA1-36BB-6C01-0EDFB52114E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C55923-A568-799D-71E4-7BED99FDD61B}"/>
              </a:ext>
            </a:extLst>
          </p:cNvPr>
          <p:cNvSpPr/>
          <p:nvPr/>
        </p:nvSpPr>
        <p:spPr>
          <a:xfrm>
            <a:off x="0" y="0"/>
            <a:ext cx="9715500" cy="65665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D58DD1D-7AAA-C5E9-A0D6-59083A42861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917BE4BA-8562-B43B-0C9C-AED62FB90CB9}"/>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2E5C372-44DA-0412-9A3B-416FCEE57298}"/>
              </a:ext>
            </a:extLst>
          </p:cNvPr>
          <p:cNvSpPr txBox="1"/>
          <p:nvPr/>
        </p:nvSpPr>
        <p:spPr>
          <a:xfrm>
            <a:off x="564990" y="129311"/>
            <a:ext cx="8822079" cy="6278642"/>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Differences Between the Hebrew Text and Targum Jonathan</a:t>
            </a:r>
            <a:endParaRPr lang="en-US" sz="2000" b="0">
              <a:solidFill>
                <a:srgbClr val="FFC000"/>
              </a:solidFill>
              <a:effectLst/>
            </a:endParaRPr>
          </a:p>
          <a:p>
            <a:pPr rtl="0">
              <a:spcBef>
                <a:spcPts val="0"/>
              </a:spcBef>
              <a:spcAft>
                <a:spcPts val="0"/>
              </a:spcAft>
            </a:pPr>
            <a:br>
              <a:rPr lang="en-US" b="0">
                <a:solidFill>
                  <a:srgbClr val="00B0F0"/>
                </a:solidFill>
                <a:effectLst/>
              </a:rPr>
            </a:br>
            <a:r>
              <a:rPr lang="en-US" sz="1800" b="1" i="0" u="none" strike="noStrike">
                <a:solidFill>
                  <a:srgbClr val="00B0F0"/>
                </a:solidFill>
                <a:effectLst/>
                <a:latin typeface="Arial" panose="020B0604020202020204" pitchFamily="34" charset="0"/>
              </a:rPr>
              <a:t>Isaiah 54:13</a:t>
            </a:r>
            <a:endParaRPr lang="en-US" sz="1800" i="0" u="none" strike="noStrike">
              <a:solidFill>
                <a:srgbClr val="FFC000"/>
              </a:solidFill>
              <a:effectLst/>
              <a:latin typeface="Arial" panose="020B0604020202020204" pitchFamily="34" charset="0"/>
            </a:endParaRPr>
          </a:p>
          <a:p>
            <a:pPr rtl="0">
              <a:spcBef>
                <a:spcPts val="0"/>
              </a:spcBef>
              <a:spcAft>
                <a:spcPts val="0"/>
              </a:spcAft>
            </a:pPr>
            <a:r>
              <a:rPr lang="he-IL" sz="2000" i="0" u="none" strike="noStrike">
                <a:solidFill>
                  <a:srgbClr val="FFFF00"/>
                </a:solidFill>
                <a:effectLst/>
                <a:latin typeface="Arial" panose="020B0604020202020204" pitchFamily="34" charset="0"/>
                <a:cs typeface="+mj-cs"/>
              </a:rPr>
              <a:t>וְכָל בָּנַיִךְ אַלְפִין בְּאוֹרַיְתָא דַייָ </a:t>
            </a:r>
          </a:p>
          <a:p>
            <a:pPr rtl="0">
              <a:spcBef>
                <a:spcPts val="0"/>
              </a:spcBef>
              <a:spcAft>
                <a:spcPts val="0"/>
              </a:spcAft>
            </a:pPr>
            <a:r>
              <a:rPr lang="en-US" sz="1800" b="1" i="0" u="none" strike="noStrike">
                <a:solidFill>
                  <a:srgbClr val="92D050"/>
                </a:solidFill>
                <a:effectLst/>
                <a:latin typeface="Arial" panose="020B0604020202020204" pitchFamily="34" charset="0"/>
              </a:rPr>
              <a:t>Hebrew:</a:t>
            </a:r>
            <a:r>
              <a:rPr lang="en-US" sz="1800" i="0" u="none" strike="noStrike">
                <a:solidFill>
                  <a:srgbClr val="FFC000"/>
                </a:solidFill>
                <a:effectLst/>
                <a:latin typeface="Arial" panose="020B0604020202020204" pitchFamily="34" charset="0"/>
              </a:rPr>
              <a:t> "And all your children shall be taught of the Lord, and great shall be the peace of your children."</a:t>
            </a:r>
          </a:p>
          <a:p>
            <a:pPr rtl="0">
              <a:spcBef>
                <a:spcPts val="0"/>
              </a:spcBef>
              <a:spcAft>
                <a:spcPts val="0"/>
              </a:spcAft>
            </a:pPr>
            <a:r>
              <a:rPr lang="en-US" sz="1800" b="1" i="0" u="none" strike="noStrike">
                <a:solidFill>
                  <a:srgbClr val="92D050"/>
                </a:solidFill>
                <a:effectLst/>
                <a:latin typeface="Arial" panose="020B0604020202020204" pitchFamily="34" charset="0"/>
              </a:rPr>
              <a:t>Targum Jonathan: </a:t>
            </a:r>
            <a:r>
              <a:rPr lang="en-US" sz="1800" i="0" u="none" strike="noStrike">
                <a:solidFill>
                  <a:srgbClr val="FFC000"/>
                </a:solidFill>
                <a:effectLst/>
                <a:latin typeface="Arial" panose="020B0604020202020204" pitchFamily="34" charset="0"/>
              </a:rPr>
              <a:t>"And all your children shall be taught of the Lord, and great shall be the peace of your children."</a:t>
            </a:r>
          </a:p>
          <a:p>
            <a:pPr rtl="0">
              <a:spcBef>
                <a:spcPts val="0"/>
              </a:spcBef>
              <a:spcAft>
                <a:spcPts val="0"/>
              </a:spcAft>
            </a:pPr>
            <a:r>
              <a:rPr lang="en-US" sz="1800" b="1" i="0" u="none" strike="noStrike">
                <a:solidFill>
                  <a:srgbClr val="92D050"/>
                </a:solidFill>
                <a:effectLst/>
                <a:latin typeface="Arial" panose="020B0604020202020204" pitchFamily="34" charset="0"/>
              </a:rPr>
              <a:t>Difference: </a:t>
            </a:r>
            <a:r>
              <a:rPr lang="en-US" sz="1800" i="0" u="none" strike="noStrike">
                <a:solidFill>
                  <a:srgbClr val="FFC000"/>
                </a:solidFill>
                <a:effectLst/>
                <a:latin typeface="Arial" panose="020B0604020202020204" pitchFamily="34" charset="0"/>
              </a:rPr>
              <a:t>There is no significant difference in this verse between the Hebrew text and the Targum Jonathan.</a:t>
            </a:r>
          </a:p>
          <a:p>
            <a:pPr rtl="0">
              <a:spcBef>
                <a:spcPts val="0"/>
              </a:spcBef>
              <a:spcAft>
                <a:spcPts val="0"/>
              </a:spcAft>
            </a:pPr>
            <a:r>
              <a:rPr lang="en-US" sz="1800" b="1" i="0" u="none" strike="noStrike">
                <a:solidFill>
                  <a:srgbClr val="92D050"/>
                </a:solidFill>
                <a:effectLst/>
                <a:latin typeface="Arial" panose="020B0604020202020204" pitchFamily="34" charset="0"/>
              </a:rPr>
              <a:t>Interpretation: </a:t>
            </a:r>
            <a:r>
              <a:rPr lang="en-US" sz="1800" i="0" u="none" strike="noStrike">
                <a:solidFill>
                  <a:srgbClr val="FFC000"/>
                </a:solidFill>
                <a:effectLst/>
                <a:latin typeface="Arial" panose="020B0604020202020204" pitchFamily="34" charset="0"/>
              </a:rPr>
              <a:t>Both versions emphasize the teaching of the Lord and the resulting peace for the children, highlighting the importance of divine instruction.</a:t>
            </a:r>
          </a:p>
          <a:p>
            <a:pPr rtl="0">
              <a:spcBef>
                <a:spcPts val="0"/>
              </a:spcBef>
              <a:spcAft>
                <a:spcPts val="0"/>
              </a:spcAft>
            </a:pPr>
            <a:endParaRPr lang="en-US" sz="1800" i="0" u="none" strike="noStrike">
              <a:solidFill>
                <a:srgbClr val="FFC000"/>
              </a:solidFill>
              <a:effectLst/>
              <a:latin typeface="Arial" panose="020B0604020202020204" pitchFamily="34" charset="0"/>
            </a:endParaRPr>
          </a:p>
          <a:p>
            <a:pPr rtl="0">
              <a:spcBef>
                <a:spcPts val="0"/>
              </a:spcBef>
              <a:spcAft>
                <a:spcPts val="0"/>
              </a:spcAft>
            </a:pPr>
            <a:r>
              <a:rPr lang="en-US" sz="1800" b="1" i="0" u="none" strike="noStrike">
                <a:solidFill>
                  <a:srgbClr val="00B0F0"/>
                </a:solidFill>
                <a:effectLst/>
                <a:latin typeface="Arial" panose="020B0604020202020204" pitchFamily="34" charset="0"/>
              </a:rPr>
              <a:t>Isaiah 54:14</a:t>
            </a:r>
          </a:p>
          <a:p>
            <a:pPr rtl="0">
              <a:spcBef>
                <a:spcPts val="0"/>
              </a:spcBef>
              <a:spcAft>
                <a:spcPts val="0"/>
              </a:spcAft>
            </a:pPr>
            <a:r>
              <a:rPr lang="he-IL" sz="2000" i="0" u="none" strike="noStrike">
                <a:solidFill>
                  <a:srgbClr val="FFFF00"/>
                </a:solidFill>
                <a:effectLst/>
                <a:latin typeface="Arial" panose="020B0604020202020204" pitchFamily="34" charset="0"/>
                <a:cs typeface="+mj-cs"/>
              </a:rPr>
              <a:t>בְזָכוּתָא תִּתַּקְנִין </a:t>
            </a:r>
          </a:p>
          <a:p>
            <a:pPr rtl="0">
              <a:spcBef>
                <a:spcPts val="0"/>
              </a:spcBef>
              <a:spcAft>
                <a:spcPts val="0"/>
              </a:spcAft>
            </a:pPr>
            <a:r>
              <a:rPr lang="en-US" sz="1800" b="1" i="0" u="none" strike="noStrike">
                <a:solidFill>
                  <a:srgbClr val="92D050"/>
                </a:solidFill>
                <a:effectLst/>
                <a:latin typeface="Arial" panose="020B0604020202020204" pitchFamily="34" charset="0"/>
              </a:rPr>
              <a:t>Hebrew:</a:t>
            </a:r>
            <a:r>
              <a:rPr lang="en-US" sz="1800" i="0" u="none" strike="noStrike">
                <a:solidFill>
                  <a:srgbClr val="FFC000"/>
                </a:solidFill>
                <a:effectLst/>
                <a:latin typeface="Arial" panose="020B0604020202020204" pitchFamily="34" charset="0"/>
              </a:rPr>
              <a:t> "In righteousness you shall be established."</a:t>
            </a:r>
          </a:p>
          <a:p>
            <a:pPr rtl="0">
              <a:spcBef>
                <a:spcPts val="0"/>
              </a:spcBef>
              <a:spcAft>
                <a:spcPts val="0"/>
              </a:spcAft>
            </a:pPr>
            <a:r>
              <a:rPr lang="en-US" sz="1800" b="1" i="0" u="none" strike="noStrike">
                <a:solidFill>
                  <a:srgbClr val="92D050"/>
                </a:solidFill>
                <a:effectLst/>
                <a:latin typeface="Arial" panose="020B0604020202020204" pitchFamily="34" charset="0"/>
              </a:rPr>
              <a:t>Targum Jonathan: </a:t>
            </a:r>
            <a:r>
              <a:rPr lang="en-US" sz="1800" i="0" u="none" strike="noStrike">
                <a:solidFill>
                  <a:srgbClr val="FFC000"/>
                </a:solidFill>
                <a:effectLst/>
                <a:latin typeface="Arial" panose="020B0604020202020204" pitchFamily="34" charset="0"/>
              </a:rPr>
              <a:t>"In righteousness you shall be established."</a:t>
            </a:r>
          </a:p>
          <a:p>
            <a:pPr rtl="0">
              <a:spcBef>
                <a:spcPts val="0"/>
              </a:spcBef>
              <a:spcAft>
                <a:spcPts val="0"/>
              </a:spcAft>
            </a:pPr>
            <a:r>
              <a:rPr lang="en-US" sz="1800" b="1" i="0" u="none" strike="noStrike">
                <a:solidFill>
                  <a:srgbClr val="92D050"/>
                </a:solidFill>
                <a:effectLst/>
                <a:latin typeface="Arial" panose="020B0604020202020204" pitchFamily="34" charset="0"/>
              </a:rPr>
              <a:t>Difference:</a:t>
            </a:r>
            <a:r>
              <a:rPr lang="en-US" sz="1800" i="0" u="none" strike="noStrike">
                <a:solidFill>
                  <a:srgbClr val="FFC000"/>
                </a:solidFill>
                <a:effectLst/>
                <a:latin typeface="Arial" panose="020B0604020202020204" pitchFamily="34" charset="0"/>
              </a:rPr>
              <a:t> There is no significant difference in this verse between the Hebrew text and the Targum Jonathan.</a:t>
            </a:r>
          </a:p>
          <a:p>
            <a:pPr rtl="0">
              <a:spcBef>
                <a:spcPts val="0"/>
              </a:spcBef>
              <a:spcAft>
                <a:spcPts val="0"/>
              </a:spcAft>
            </a:pPr>
            <a:r>
              <a:rPr lang="en-US" sz="1800" b="1" i="0" u="none" strike="noStrike">
                <a:solidFill>
                  <a:srgbClr val="92D050"/>
                </a:solidFill>
                <a:effectLst/>
                <a:latin typeface="Arial" panose="020B0604020202020204" pitchFamily="34" charset="0"/>
              </a:rPr>
              <a:t>Interpretation:</a:t>
            </a:r>
            <a:r>
              <a:rPr lang="en-US" sz="1800" i="0" u="none" strike="noStrike">
                <a:solidFill>
                  <a:srgbClr val="FFC000"/>
                </a:solidFill>
                <a:effectLst/>
                <a:latin typeface="Arial" panose="020B0604020202020204" pitchFamily="34" charset="0"/>
              </a:rPr>
              <a:t> Both versions emphasize the establishment in righteousness, highlighting the importance of living a righteous life.</a:t>
            </a:r>
          </a:p>
          <a:p>
            <a:pPr rtl="0">
              <a:spcBef>
                <a:spcPts val="0"/>
              </a:spcBef>
              <a:spcAft>
                <a:spcPts val="0"/>
              </a:spcAft>
            </a:pP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4320A60-0FFF-DCAA-7A3E-EE4C2920DE22}"/>
                  </a:ext>
                </a:extLst>
              </p14:cNvPr>
              <p14:cNvContentPartPr/>
              <p14:nvPr/>
            </p14:nvContentPartPr>
            <p14:xfrm>
              <a:off x="753000" y="1329110"/>
              <a:ext cx="2332800" cy="84960"/>
            </p14:xfrm>
          </p:contentPart>
        </mc:Choice>
        <mc:Fallback>
          <p:pic>
            <p:nvPicPr>
              <p:cNvPr id="3" name="Ink 2">
                <a:extLst>
                  <a:ext uri="{FF2B5EF4-FFF2-40B4-BE49-F238E27FC236}">
                    <a16:creationId xmlns:a16="http://schemas.microsoft.com/office/drawing/2014/main" id="{C4320A60-0FFF-DCAA-7A3E-EE4C2920DE22}"/>
                  </a:ext>
                </a:extLst>
              </p:cNvPr>
              <p:cNvPicPr/>
              <p:nvPr/>
            </p:nvPicPr>
            <p:blipFill>
              <a:blip r:embed="rId5"/>
              <a:stretch>
                <a:fillRect/>
              </a:stretch>
            </p:blipFill>
            <p:spPr>
              <a:xfrm>
                <a:off x="735360" y="1311110"/>
                <a:ext cx="2368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7D3156D-3422-7977-E96C-6EDB534F5917}"/>
                  </a:ext>
                </a:extLst>
              </p14:cNvPr>
              <p14:cNvContentPartPr/>
              <p14:nvPr/>
            </p14:nvContentPartPr>
            <p14:xfrm>
              <a:off x="732480" y="4403150"/>
              <a:ext cx="1258920" cy="64440"/>
            </p14:xfrm>
          </p:contentPart>
        </mc:Choice>
        <mc:Fallback>
          <p:pic>
            <p:nvPicPr>
              <p:cNvPr id="4" name="Ink 3">
                <a:extLst>
                  <a:ext uri="{FF2B5EF4-FFF2-40B4-BE49-F238E27FC236}">
                    <a16:creationId xmlns:a16="http://schemas.microsoft.com/office/drawing/2014/main" id="{E7D3156D-3422-7977-E96C-6EDB534F5917}"/>
                  </a:ext>
                </a:extLst>
              </p:cNvPr>
              <p:cNvPicPr/>
              <p:nvPr/>
            </p:nvPicPr>
            <p:blipFill>
              <a:blip r:embed="rId7"/>
              <a:stretch>
                <a:fillRect/>
              </a:stretch>
            </p:blipFill>
            <p:spPr>
              <a:xfrm>
                <a:off x="714480" y="4385150"/>
                <a:ext cx="1294560" cy="100080"/>
              </a:xfrm>
              <a:prstGeom prst="rect">
                <a:avLst/>
              </a:prstGeom>
            </p:spPr>
          </p:pic>
        </mc:Fallback>
      </mc:AlternateContent>
    </p:spTree>
    <p:extLst>
      <p:ext uri="{BB962C8B-B14F-4D97-AF65-F5344CB8AC3E}">
        <p14:creationId xmlns:p14="http://schemas.microsoft.com/office/powerpoint/2010/main" val="15152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2FCAC4A-3832-037E-458D-F17D870385D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90D2150-A45F-C0F0-CD22-45052530E744}"/>
              </a:ext>
            </a:extLst>
          </p:cNvPr>
          <p:cNvSpPr/>
          <p:nvPr/>
        </p:nvSpPr>
        <p:spPr>
          <a:xfrm>
            <a:off x="0" y="1"/>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BBE6E4-A800-3439-4AAA-FA0A5A31C21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7AC7310-47F9-40F8-FFF6-5E63AAB20697}"/>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F553078-3F3E-8397-2AD5-1C957574D601}"/>
              </a:ext>
            </a:extLst>
          </p:cNvPr>
          <p:cNvSpPr txBox="1"/>
          <p:nvPr/>
        </p:nvSpPr>
        <p:spPr>
          <a:xfrm>
            <a:off x="553415" y="321113"/>
            <a:ext cx="8822079" cy="5386090"/>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Shulchan Shel Arba 4:4</a:t>
            </a:r>
          </a:p>
          <a:p>
            <a:pPr rtl="0">
              <a:spcBef>
                <a:spcPts val="0"/>
              </a:spcBef>
              <a:spcAft>
                <a:spcPts val="0"/>
              </a:spcAft>
            </a:pPr>
            <a:r>
              <a:rPr lang="en-US" i="0" u="none" strike="noStrike">
                <a:solidFill>
                  <a:srgbClr val="FFC000"/>
                </a:solidFill>
                <a:effectLst/>
                <a:latin typeface="Arial" panose="020B0604020202020204" pitchFamily="34" charset="0"/>
              </a:rPr>
              <a:t>And you already knew that the words of our rabbis follow the Torah’s means of expression, and so in the Torah there are permitted and prohibited foods: this you shall eat; this you shall not eat, and it is written, </a:t>
            </a:r>
            <a:r>
              <a:rPr lang="en-US" i="0" u="none" strike="noStrike">
                <a:solidFill>
                  <a:srgbClr val="00B0F0"/>
                </a:solidFill>
                <a:effectLst/>
                <a:latin typeface="Arial" panose="020B0604020202020204" pitchFamily="34" charset="0"/>
              </a:rPr>
              <a:t>“from their flesh you shall not eat.” </a:t>
            </a:r>
            <a:r>
              <a:rPr lang="en-US" i="0" u="none" strike="noStrike">
                <a:solidFill>
                  <a:srgbClr val="FFC000"/>
                </a:solidFill>
                <a:effectLst/>
                <a:latin typeface="Arial" panose="020B0604020202020204" pitchFamily="34" charset="0"/>
              </a:rPr>
              <a:t>*</a:t>
            </a:r>
            <a:r>
              <a:rPr lang="en-US" i="0" u="none" strike="noStrike">
                <a:solidFill>
                  <a:srgbClr val="00B0F0"/>
                </a:solidFill>
                <a:effectLst/>
                <a:latin typeface="Arial" panose="020B0604020202020204" pitchFamily="34" charset="0"/>
              </a:rPr>
              <a:t>Lev 11:8</a:t>
            </a:r>
            <a:r>
              <a:rPr lang="en-US" i="0" u="none" strike="noStrike">
                <a:solidFill>
                  <a:srgbClr val="FFC000"/>
                </a:solidFill>
                <a:effectLst/>
                <a:latin typeface="Arial" panose="020B0604020202020204" pitchFamily="34" charset="0"/>
              </a:rPr>
              <a:t>. You wouldn’t say that this is an allegory – God forbid! – but it’s the actual literal meaning. And so they went on to say The Holy One, blessed be He, will in time to come make a sukkah for the righteous from the skin of Leviathan; for it is said: </a:t>
            </a:r>
            <a:r>
              <a:rPr lang="en-US" i="0" u="none" strike="noStrike">
                <a:solidFill>
                  <a:srgbClr val="00B0F0"/>
                </a:solidFill>
                <a:effectLst/>
                <a:latin typeface="Arial" panose="020B0604020202020204" pitchFamily="34" charset="0"/>
              </a:rPr>
              <a:t>“Can you fill sukkot with his skin?” </a:t>
            </a:r>
            <a:r>
              <a:rPr lang="en-US" i="0" u="none" strike="noStrike">
                <a:solidFill>
                  <a:srgbClr val="FFC000"/>
                </a:solidFill>
                <a:effectLst/>
                <a:latin typeface="Arial" panose="020B0604020202020204" pitchFamily="34" charset="0"/>
              </a:rPr>
              <a:t>*</a:t>
            </a:r>
            <a:r>
              <a:rPr lang="en-US" i="0" u="none" strike="noStrike">
                <a:solidFill>
                  <a:srgbClr val="00B0F0"/>
                </a:solidFill>
                <a:effectLst/>
                <a:latin typeface="Arial" panose="020B0604020202020204" pitchFamily="34" charset="0"/>
              </a:rPr>
              <a:t>Job 40:31</a:t>
            </a:r>
            <a:r>
              <a:rPr lang="en-US" i="0" u="none" strike="noStrike">
                <a:solidFill>
                  <a:srgbClr val="FFC000"/>
                </a:solidFill>
                <a:effectLst/>
                <a:latin typeface="Arial" panose="020B0604020202020204" pitchFamily="34" charset="0"/>
              </a:rPr>
              <a:t>. Sukkot here is spelled with a sin, not a samekh as in sukkah meaning </a:t>
            </a:r>
            <a:r>
              <a:rPr lang="en-US" i="0" u="none" strike="noStrike">
                <a:solidFill>
                  <a:srgbClr val="00B0F0"/>
                </a:solidFill>
                <a:effectLst/>
                <a:latin typeface="Arial" panose="020B0604020202020204" pitchFamily="34" charset="0"/>
              </a:rPr>
              <a:t>“tent,” </a:t>
            </a:r>
            <a:r>
              <a:rPr lang="en-US" i="0" u="none" strike="noStrike">
                <a:solidFill>
                  <a:srgbClr val="FFC000"/>
                </a:solidFill>
                <a:effectLst/>
                <a:latin typeface="Arial" panose="020B0604020202020204" pitchFamily="34" charset="0"/>
              </a:rPr>
              <a:t>and means </a:t>
            </a:r>
            <a:r>
              <a:rPr lang="en-US" i="0" u="none" strike="noStrike">
                <a:solidFill>
                  <a:srgbClr val="00B0F0"/>
                </a:solidFill>
                <a:effectLst/>
                <a:latin typeface="Arial" panose="020B0604020202020204" pitchFamily="34" charset="0"/>
              </a:rPr>
              <a:t>“darts.” </a:t>
            </a:r>
            <a:r>
              <a:rPr lang="en-US" i="0" u="none" strike="noStrike">
                <a:solidFill>
                  <a:srgbClr val="FFC000"/>
                </a:solidFill>
                <a:effectLst/>
                <a:latin typeface="Arial" panose="020B0604020202020204" pitchFamily="34" charset="0"/>
              </a:rPr>
              <a:t>Thus, the meaning of the verse in context is </a:t>
            </a:r>
            <a:r>
              <a:rPr lang="en-US" i="0" u="none" strike="noStrike">
                <a:solidFill>
                  <a:srgbClr val="00B0F0"/>
                </a:solidFill>
                <a:effectLst/>
                <a:latin typeface="Arial" panose="020B0604020202020204" pitchFamily="34" charset="0"/>
              </a:rPr>
              <a:t>“Can you fill his skin with darts?” </a:t>
            </a:r>
            <a:r>
              <a:rPr lang="en-US" i="0" u="none" strike="noStrike">
                <a:solidFill>
                  <a:srgbClr val="FFC000"/>
                </a:solidFill>
                <a:effectLst/>
                <a:latin typeface="Arial" panose="020B0604020202020204" pitchFamily="34" charset="0"/>
              </a:rPr>
              <a:t>If a man is worthy, a sukkah is made for him; if he is not worthy, a shadow [tzel] is made for him, for it is said: </a:t>
            </a:r>
            <a:r>
              <a:rPr lang="en-US" i="0" u="none" strike="noStrike">
                <a:solidFill>
                  <a:srgbClr val="00B0F0"/>
                </a:solidFill>
                <a:effectLst/>
                <a:latin typeface="Arial" panose="020B0604020202020204" pitchFamily="34" charset="0"/>
              </a:rPr>
              <a:t>“And his head with a fish covering [bi-tziltzel].” </a:t>
            </a:r>
            <a:r>
              <a:rPr lang="en-US" i="0" u="none" strike="noStrike">
                <a:solidFill>
                  <a:srgbClr val="FFC000"/>
                </a:solidFill>
                <a:effectLst/>
                <a:latin typeface="Arial" panose="020B0604020202020204" pitchFamily="34" charset="0"/>
              </a:rPr>
              <a:t>*</a:t>
            </a:r>
            <a:r>
              <a:rPr lang="en-US" i="0" u="none" strike="noStrike">
                <a:solidFill>
                  <a:srgbClr val="00B0F0"/>
                </a:solidFill>
                <a:effectLst/>
                <a:latin typeface="Arial" panose="020B0604020202020204" pitchFamily="34" charset="0"/>
              </a:rPr>
              <a:t>Job 30:41</a:t>
            </a:r>
            <a:r>
              <a:rPr lang="en-US" i="0" u="none" strike="noStrike">
                <a:solidFill>
                  <a:srgbClr val="FFC000"/>
                </a:solidFill>
                <a:effectLst/>
                <a:latin typeface="Arial" panose="020B0604020202020204" pitchFamily="34" charset="0"/>
              </a:rPr>
              <a:t>. R. Bahya following the Talmud takes the two parts of this verse in Job as contrasting: the first part hints at the reward of the worthy, the second part to the punishment of the unworthy – </a:t>
            </a:r>
            <a:r>
              <a:rPr lang="en-US" i="0" u="none" strike="noStrike">
                <a:solidFill>
                  <a:srgbClr val="00B0F0"/>
                </a:solidFill>
                <a:effectLst/>
                <a:latin typeface="Arial" panose="020B0604020202020204" pitchFamily="34" charset="0"/>
              </a:rPr>
              <a:t>“shade.”</a:t>
            </a:r>
            <a:r>
              <a:rPr lang="en-US" i="0" u="none" strike="noStrike">
                <a:solidFill>
                  <a:srgbClr val="FFC000"/>
                </a:solidFill>
                <a:effectLst/>
                <a:latin typeface="Arial" panose="020B0604020202020204" pitchFamily="34" charset="0"/>
              </a:rPr>
              <a:t> After this he skips a few lines of Talmud that expand on this theme of the worthy and unworthy’s </a:t>
            </a:r>
            <a:r>
              <a:rPr lang="en-US" i="0" u="none" strike="noStrike">
                <a:solidFill>
                  <a:srgbClr val="00B0F0"/>
                </a:solidFill>
                <a:effectLst/>
                <a:latin typeface="Arial" panose="020B0604020202020204" pitchFamily="34" charset="0"/>
              </a:rPr>
              <a:t>“rewards.” </a:t>
            </a:r>
            <a:r>
              <a:rPr lang="en-US" i="0" u="none" strike="noStrike">
                <a:solidFill>
                  <a:srgbClr val="FFC000"/>
                </a:solidFill>
                <a:effectLst/>
                <a:latin typeface="Arial" panose="020B0604020202020204" pitchFamily="34" charset="0"/>
              </a:rPr>
              <a:t>The rest [of Leviathan] will be spread by the Holy One, blessed be He, upon the walls of Jerusalem, and its splendor will shine from one end of the world to the other; as it is said: </a:t>
            </a:r>
            <a:r>
              <a:rPr lang="en-US" i="0" u="none" strike="noStrike">
                <a:solidFill>
                  <a:srgbClr val="00B0F0"/>
                </a:solidFill>
                <a:effectLst/>
                <a:latin typeface="Arial" panose="020B0604020202020204" pitchFamily="34" charset="0"/>
              </a:rPr>
              <a:t>“And nations shall walk by Your light.” </a:t>
            </a:r>
            <a:r>
              <a:rPr lang="en-US" i="0" u="none" strike="noStrike">
                <a:solidFill>
                  <a:srgbClr val="FFC000"/>
                </a:solidFill>
                <a:effectLst/>
                <a:latin typeface="Arial" panose="020B0604020202020204" pitchFamily="34" charset="0"/>
              </a:rPr>
              <a:t>*</a:t>
            </a:r>
            <a:r>
              <a:rPr lang="en-US" i="0" u="none" strike="noStrike">
                <a:solidFill>
                  <a:srgbClr val="00B0F0"/>
                </a:solidFill>
                <a:effectLst/>
                <a:latin typeface="Arial" panose="020B0604020202020204" pitchFamily="34" charset="0"/>
              </a:rPr>
              <a:t>Is 60:3</a:t>
            </a:r>
            <a:r>
              <a:rPr lang="en-US" i="0" u="none" strike="noStrike">
                <a:solidFill>
                  <a:srgbClr val="FFC000"/>
                </a:solidFill>
                <a:effectLst/>
                <a:latin typeface="Arial" panose="020B0604020202020204" pitchFamily="34" charset="0"/>
              </a:rPr>
              <a:t>, in </a:t>
            </a:r>
            <a:r>
              <a:rPr lang="en-US" i="0" u="none" strike="noStrike">
                <a:solidFill>
                  <a:srgbClr val="00B0F0"/>
                </a:solidFill>
                <a:effectLst/>
                <a:latin typeface="Arial" panose="020B0604020202020204" pitchFamily="34" charset="0"/>
              </a:rPr>
              <a:t>b. Baba Batra 75a.</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188EB77-F25D-7878-CB62-D6BDBA51C346}"/>
                  </a:ext>
                </a:extLst>
              </p14:cNvPr>
              <p14:cNvContentPartPr/>
              <p14:nvPr/>
            </p14:nvContentPartPr>
            <p14:xfrm>
              <a:off x="4918200" y="1200950"/>
              <a:ext cx="2826360" cy="76320"/>
            </p14:xfrm>
          </p:contentPart>
        </mc:Choice>
        <mc:Fallback>
          <p:pic>
            <p:nvPicPr>
              <p:cNvPr id="3" name="Ink 2">
                <a:extLst>
                  <a:ext uri="{FF2B5EF4-FFF2-40B4-BE49-F238E27FC236}">
                    <a16:creationId xmlns:a16="http://schemas.microsoft.com/office/drawing/2014/main" id="{F188EB77-F25D-7878-CB62-D6BDBA51C346}"/>
                  </a:ext>
                </a:extLst>
              </p:cNvPr>
              <p:cNvPicPr/>
              <p:nvPr/>
            </p:nvPicPr>
            <p:blipFill>
              <a:blip r:embed="rId5"/>
              <a:stretch>
                <a:fillRect/>
              </a:stretch>
            </p:blipFill>
            <p:spPr>
              <a:xfrm>
                <a:off x="4900560" y="1183310"/>
                <a:ext cx="2862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5C33F03-BF7D-0186-5146-785E628BB476}"/>
                  </a:ext>
                </a:extLst>
              </p14:cNvPr>
              <p14:cNvContentPartPr/>
              <p14:nvPr/>
            </p14:nvContentPartPr>
            <p14:xfrm>
              <a:off x="788640" y="1797110"/>
              <a:ext cx="747720" cy="44280"/>
            </p14:xfrm>
          </p:contentPart>
        </mc:Choice>
        <mc:Fallback>
          <p:pic>
            <p:nvPicPr>
              <p:cNvPr id="4" name="Ink 3">
                <a:extLst>
                  <a:ext uri="{FF2B5EF4-FFF2-40B4-BE49-F238E27FC236}">
                    <a16:creationId xmlns:a16="http://schemas.microsoft.com/office/drawing/2014/main" id="{A5C33F03-BF7D-0186-5146-785E628BB476}"/>
                  </a:ext>
                </a:extLst>
              </p:cNvPr>
              <p:cNvPicPr/>
              <p:nvPr/>
            </p:nvPicPr>
            <p:blipFill>
              <a:blip r:embed="rId7"/>
              <a:stretch>
                <a:fillRect/>
              </a:stretch>
            </p:blipFill>
            <p:spPr>
              <a:xfrm>
                <a:off x="770640" y="1779110"/>
                <a:ext cx="783360" cy="79920"/>
              </a:xfrm>
              <a:prstGeom prst="rect">
                <a:avLst/>
              </a:prstGeom>
            </p:spPr>
          </p:pic>
        </mc:Fallback>
      </mc:AlternateContent>
      <p:grpSp>
        <p:nvGrpSpPr>
          <p:cNvPr id="11" name="Group 10">
            <a:extLst>
              <a:ext uri="{FF2B5EF4-FFF2-40B4-BE49-F238E27FC236}">
                <a16:creationId xmlns:a16="http://schemas.microsoft.com/office/drawing/2014/main" id="{B928FFC8-6DFD-78C9-BED4-DA1AE2E00CD2}"/>
              </a:ext>
            </a:extLst>
          </p:cNvPr>
          <p:cNvGrpSpPr/>
          <p:nvPr/>
        </p:nvGrpSpPr>
        <p:grpSpPr>
          <a:xfrm>
            <a:off x="2429880" y="2310110"/>
            <a:ext cx="4850640" cy="86760"/>
            <a:chOff x="2429880" y="2310110"/>
            <a:chExt cx="4850640" cy="867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6F2E505-E478-7D88-FE61-91060D0B3242}"/>
                    </a:ext>
                  </a:extLst>
                </p14:cNvPr>
                <p14:cNvContentPartPr/>
                <p14:nvPr/>
              </p14:nvContentPartPr>
              <p14:xfrm>
                <a:off x="2429880" y="2320910"/>
                <a:ext cx="545760" cy="56880"/>
              </p14:xfrm>
            </p:contentPart>
          </mc:Choice>
          <mc:Fallback>
            <p:pic>
              <p:nvPicPr>
                <p:cNvPr id="7" name="Ink 6">
                  <a:extLst>
                    <a:ext uri="{FF2B5EF4-FFF2-40B4-BE49-F238E27FC236}">
                      <a16:creationId xmlns:a16="http://schemas.microsoft.com/office/drawing/2014/main" id="{66F2E505-E478-7D88-FE61-91060D0B3242}"/>
                    </a:ext>
                  </a:extLst>
                </p:cNvPr>
                <p:cNvPicPr/>
                <p:nvPr/>
              </p:nvPicPr>
              <p:blipFill>
                <a:blip r:embed="rId9"/>
                <a:stretch>
                  <a:fillRect/>
                </a:stretch>
              </p:blipFill>
              <p:spPr>
                <a:xfrm>
                  <a:off x="2411880" y="2303270"/>
                  <a:ext cx="581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FF8E2DE-E87E-DE7A-62D9-5E5A0EF699DB}"/>
                    </a:ext>
                  </a:extLst>
                </p14:cNvPr>
                <p14:cNvContentPartPr/>
                <p14:nvPr/>
              </p14:nvContentPartPr>
              <p14:xfrm>
                <a:off x="4027560" y="2372750"/>
                <a:ext cx="702720" cy="24120"/>
              </p14:xfrm>
            </p:contentPart>
          </mc:Choice>
          <mc:Fallback>
            <p:pic>
              <p:nvPicPr>
                <p:cNvPr id="9" name="Ink 8">
                  <a:extLst>
                    <a:ext uri="{FF2B5EF4-FFF2-40B4-BE49-F238E27FC236}">
                      <a16:creationId xmlns:a16="http://schemas.microsoft.com/office/drawing/2014/main" id="{4FF8E2DE-E87E-DE7A-62D9-5E5A0EF699DB}"/>
                    </a:ext>
                  </a:extLst>
                </p:cNvPr>
                <p:cNvPicPr/>
                <p:nvPr/>
              </p:nvPicPr>
              <p:blipFill>
                <a:blip r:embed="rId11"/>
                <a:stretch>
                  <a:fillRect/>
                </a:stretch>
              </p:blipFill>
              <p:spPr>
                <a:xfrm>
                  <a:off x="4009920" y="2354750"/>
                  <a:ext cx="738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F1C9D00-388B-085E-AFF5-EBAE7DA02B22}"/>
                    </a:ext>
                  </a:extLst>
                </p14:cNvPr>
                <p14:cNvContentPartPr/>
                <p14:nvPr/>
              </p14:nvContentPartPr>
              <p14:xfrm>
                <a:off x="5881200" y="2310110"/>
                <a:ext cx="1399320" cy="55800"/>
              </p14:xfrm>
            </p:contentPart>
          </mc:Choice>
          <mc:Fallback>
            <p:pic>
              <p:nvPicPr>
                <p:cNvPr id="10" name="Ink 9">
                  <a:extLst>
                    <a:ext uri="{FF2B5EF4-FFF2-40B4-BE49-F238E27FC236}">
                      <a16:creationId xmlns:a16="http://schemas.microsoft.com/office/drawing/2014/main" id="{DF1C9D00-388B-085E-AFF5-EBAE7DA02B22}"/>
                    </a:ext>
                  </a:extLst>
                </p:cNvPr>
                <p:cNvPicPr/>
                <p:nvPr/>
              </p:nvPicPr>
              <p:blipFill>
                <a:blip r:embed="rId13"/>
                <a:stretch>
                  <a:fillRect/>
                </a:stretch>
              </p:blipFill>
              <p:spPr>
                <a:xfrm>
                  <a:off x="5863200" y="2292110"/>
                  <a:ext cx="1434960" cy="9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E34E766-B028-72B9-9FE4-53A8EE99975A}"/>
                  </a:ext>
                </a:extLst>
              </p14:cNvPr>
              <p14:cNvContentPartPr/>
              <p14:nvPr/>
            </p14:nvContentPartPr>
            <p14:xfrm>
              <a:off x="4450560" y="2585870"/>
              <a:ext cx="765720" cy="51840"/>
            </p14:xfrm>
          </p:contentPart>
        </mc:Choice>
        <mc:Fallback>
          <p:pic>
            <p:nvPicPr>
              <p:cNvPr id="12" name="Ink 11">
                <a:extLst>
                  <a:ext uri="{FF2B5EF4-FFF2-40B4-BE49-F238E27FC236}">
                    <a16:creationId xmlns:a16="http://schemas.microsoft.com/office/drawing/2014/main" id="{CE34E766-B028-72B9-9FE4-53A8EE99975A}"/>
                  </a:ext>
                </a:extLst>
              </p:cNvPr>
              <p:cNvPicPr/>
              <p:nvPr/>
            </p:nvPicPr>
            <p:blipFill>
              <a:blip r:embed="rId15"/>
              <a:stretch>
                <a:fillRect/>
              </a:stretch>
            </p:blipFill>
            <p:spPr>
              <a:xfrm>
                <a:off x="4432920" y="2568230"/>
                <a:ext cx="801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50ACC53-B6D8-B488-EC2E-68FD6E9BC444}"/>
                  </a:ext>
                </a:extLst>
              </p14:cNvPr>
              <p14:cNvContentPartPr/>
              <p14:nvPr/>
            </p14:nvContentPartPr>
            <p14:xfrm>
              <a:off x="1113000" y="5610590"/>
              <a:ext cx="684720" cy="38880"/>
            </p14:xfrm>
          </p:contentPart>
        </mc:Choice>
        <mc:Fallback>
          <p:pic>
            <p:nvPicPr>
              <p:cNvPr id="13" name="Ink 12">
                <a:extLst>
                  <a:ext uri="{FF2B5EF4-FFF2-40B4-BE49-F238E27FC236}">
                    <a16:creationId xmlns:a16="http://schemas.microsoft.com/office/drawing/2014/main" id="{D50ACC53-B6D8-B488-EC2E-68FD6E9BC444}"/>
                  </a:ext>
                </a:extLst>
              </p:cNvPr>
              <p:cNvPicPr/>
              <p:nvPr/>
            </p:nvPicPr>
            <p:blipFill>
              <a:blip r:embed="rId17"/>
              <a:stretch>
                <a:fillRect/>
              </a:stretch>
            </p:blipFill>
            <p:spPr>
              <a:xfrm>
                <a:off x="1095360" y="5592590"/>
                <a:ext cx="720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2A50560-7B84-1EF8-2D4F-E454EAFF3957}"/>
                  </a:ext>
                </a:extLst>
              </p14:cNvPr>
              <p14:cNvContentPartPr/>
              <p14:nvPr/>
            </p14:nvContentPartPr>
            <p14:xfrm>
              <a:off x="7769040" y="5367230"/>
              <a:ext cx="627480" cy="73440"/>
            </p14:xfrm>
          </p:contentPart>
        </mc:Choice>
        <mc:Fallback>
          <p:pic>
            <p:nvPicPr>
              <p:cNvPr id="14" name="Ink 13">
                <a:extLst>
                  <a:ext uri="{FF2B5EF4-FFF2-40B4-BE49-F238E27FC236}">
                    <a16:creationId xmlns:a16="http://schemas.microsoft.com/office/drawing/2014/main" id="{D2A50560-7B84-1EF8-2D4F-E454EAFF3957}"/>
                  </a:ext>
                </a:extLst>
              </p:cNvPr>
              <p:cNvPicPr/>
              <p:nvPr/>
            </p:nvPicPr>
            <p:blipFill>
              <a:blip r:embed="rId19"/>
              <a:stretch>
                <a:fillRect/>
              </a:stretch>
            </p:blipFill>
            <p:spPr>
              <a:xfrm>
                <a:off x="7751400" y="5349230"/>
                <a:ext cx="663120" cy="109080"/>
              </a:xfrm>
              <a:prstGeom prst="rect">
                <a:avLst/>
              </a:prstGeom>
            </p:spPr>
          </p:pic>
        </mc:Fallback>
      </mc:AlternateContent>
    </p:spTree>
    <p:extLst>
      <p:ext uri="{BB962C8B-B14F-4D97-AF65-F5344CB8AC3E}">
        <p14:creationId xmlns:p14="http://schemas.microsoft.com/office/powerpoint/2010/main" val="296437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5377F2-2B83-4AFF-921A-2A2C04106BE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C9E09CA-409A-092F-F0EE-762027C3E033}"/>
              </a:ext>
            </a:extLst>
          </p:cNvPr>
          <p:cNvSpPr/>
          <p:nvPr/>
        </p:nvSpPr>
        <p:spPr>
          <a:xfrm>
            <a:off x="0" y="1"/>
            <a:ext cx="9715500" cy="65665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5A8112-594E-FE62-BBDC-2FB4F8DE6D7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9D7C468-E6EC-EB80-7FFD-EA0F249B4C02}"/>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4C05C243-CBF6-3F9E-C954-F1A9E7366C95}"/>
              </a:ext>
            </a:extLst>
          </p:cNvPr>
          <p:cNvGraphicFramePr>
            <a:graphicFrameLocks noGrp="1"/>
          </p:cNvGraphicFramePr>
          <p:nvPr>
            <p:extLst>
              <p:ext uri="{D42A27DB-BD31-4B8C-83A1-F6EECF244321}">
                <p14:modId xmlns:p14="http://schemas.microsoft.com/office/powerpoint/2010/main" val="3300440097"/>
              </p:ext>
            </p:extLst>
          </p:nvPr>
        </p:nvGraphicFramePr>
        <p:xfrm>
          <a:off x="624067" y="363086"/>
          <a:ext cx="8230566" cy="5979160"/>
        </p:xfrm>
        <a:graphic>
          <a:graphicData uri="http://schemas.openxmlformats.org/drawingml/2006/table">
            <a:tbl>
              <a:tblPr/>
              <a:tblGrid>
                <a:gridCol w="2743522">
                  <a:extLst>
                    <a:ext uri="{9D8B030D-6E8A-4147-A177-3AD203B41FA5}">
                      <a16:colId xmlns:a16="http://schemas.microsoft.com/office/drawing/2014/main" val="422121015"/>
                    </a:ext>
                  </a:extLst>
                </a:gridCol>
                <a:gridCol w="2743522">
                  <a:extLst>
                    <a:ext uri="{9D8B030D-6E8A-4147-A177-3AD203B41FA5}">
                      <a16:colId xmlns:a16="http://schemas.microsoft.com/office/drawing/2014/main" val="167246891"/>
                    </a:ext>
                  </a:extLst>
                </a:gridCol>
                <a:gridCol w="2743522">
                  <a:extLst>
                    <a:ext uri="{9D8B030D-6E8A-4147-A177-3AD203B41FA5}">
                      <a16:colId xmlns:a16="http://schemas.microsoft.com/office/drawing/2014/main" val="2747413180"/>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נד</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הֵן גּוֹר יָגוּר אֶפֶס מֵאוֹתִי מִי-גָר אִתָּךְ עָלַיִךְ יִפּוֹל: </a:t>
                      </a:r>
                      <a:r>
                        <a:rPr lang="he-IL" sz="2400" b="0" i="0" u="none" strike="noStrike">
                          <a:solidFill>
                            <a:srgbClr val="00B0F0"/>
                          </a:solidFill>
                          <a:effectLst/>
                          <a:latin typeface="Arial" panose="020B0604020202020204" pitchFamily="34" charset="0"/>
                          <a:cs typeface="+mj-cs"/>
                        </a:rPr>
                        <a:t>טז</a:t>
                      </a:r>
                      <a:r>
                        <a:rPr lang="he-IL" sz="2400" b="0" i="0" u="none" strike="noStrike">
                          <a:solidFill>
                            <a:schemeClr val="bg1"/>
                          </a:solidFill>
                          <a:effectLst/>
                          <a:latin typeface="Arial" panose="020B0604020202020204" pitchFamily="34" charset="0"/>
                          <a:cs typeface="+mj-cs"/>
                        </a:rPr>
                        <a:t>    הִןֵ [הִנֵּה] אָנֹכִי בָּרָאתִי חָרָשׁ נֹפֵחַ בְּאֵשׁ פֶּחָם וּמוֹצִיא כְלִי לְמַעֲשֵֹהוּ וְאָנֹכִי בָּרָאתִי מַשְׁחִית לְחַבֵּל: </a:t>
                      </a: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כָּל-כְּלִי יוּצַר עָלַיִךְ לֹא יִצְלָח וְכָל-לָשׁוֹן תָּקוּם-אִתָּךְ לַמִּשְׁפָּט תַּרְשִׁיעִי זֹאת נַחֲלַת עַבְדֵי יְהֹוָה וְצִדְקָתָם מֵאִתִּי נְאֻם-יְהֹוָה: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הָא אִתכַנָשָא יִתכַנשוּן לִיך גָלְוָת עַמִיך לְסֹופָא מַלכֵי עַמְמַיָא דְמִתכַנשִין לְאַעָקָא לִיך יְרוּשלַם בְגַוִיך יִתרְמֹון׃ </a:t>
                      </a:r>
                      <a:r>
                        <a:rPr lang="he-IL" sz="2400" b="0" i="0" u="none" strike="noStrike">
                          <a:solidFill>
                            <a:srgbClr val="00B0F0"/>
                          </a:solidFill>
                          <a:effectLst/>
                          <a:latin typeface="Arial" panose="020B0604020202020204" pitchFamily="34" charset="0"/>
                          <a:cs typeface="+mj-cs"/>
                        </a:rPr>
                        <a:t>טז</a:t>
                      </a:r>
                      <a:r>
                        <a:rPr lang="he-IL" sz="2400" b="0" i="0" u="none" strike="noStrike">
                          <a:solidFill>
                            <a:schemeClr val="bg1"/>
                          </a:solidFill>
                          <a:effectLst/>
                          <a:latin typeface="Arial" panose="020B0604020202020204" pitchFamily="34" charset="0"/>
                          <a:cs typeface="+mj-cs"/>
                        </a:rPr>
                        <a:t>     הָא אֲנָא בְרֵית נַפָחָא נָפַח נוּר בְשִיחֹורִין וּמַפֵיק מָנָא לְצוּרכֵיה וַאְנָא בְרֵית מְחַבְלָא לְחַבָלָא׃ </a:t>
                      </a: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כָל זֵין דְיִתַקַן עְלַך יְרוּשלַם לָא יַצלַח וְכָל לִישָן דִיקוּם עִמִיך לְדִינָא תְחַיְיבִינֵיה דָא אַחסָנַת עַבדַיָא דַיוי וְזָכוּתְהֹון מִן קֳדָמַי אְמַר יוי׃</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הָא אִתְכַּנָשָׁא יִתְכַּנְשׁוּן לִיךְ גַלְוַת עַמִיךְ לְסוֹפָא מַלְכֵי עַמְמַיָא דְמִתְכַּנְשִׁין לַאֲעָקָא לִיךְ יְרוּשְׁלֵם בְּגַוִיךְ יִתְרְמוּן: </a:t>
                      </a:r>
                      <a:r>
                        <a:rPr lang="he-IL" sz="2400" b="0" i="0" u="none" strike="noStrike">
                          <a:solidFill>
                            <a:srgbClr val="00B0F0"/>
                          </a:solidFill>
                          <a:effectLst/>
                          <a:latin typeface="Arial" panose="020B0604020202020204" pitchFamily="34" charset="0"/>
                          <a:cs typeface="+mj-cs"/>
                        </a:rPr>
                        <a:t>טז</a:t>
                      </a:r>
                      <a:r>
                        <a:rPr lang="he-IL" sz="2400" b="0" i="0" u="none" strike="noStrike">
                          <a:solidFill>
                            <a:schemeClr val="bg1"/>
                          </a:solidFill>
                          <a:effectLst/>
                          <a:latin typeface="Arial" panose="020B0604020202020204" pitchFamily="34" charset="0"/>
                          <a:cs typeface="+mj-cs"/>
                        </a:rPr>
                        <a:t>  הָא אֲנָא בָּרֵית נַפָּחָא נָפַח נוּר בִּשְׁחוֹרִין וּמַפִּיק מָנָא לְצוֹרְכֵהּ וַאֲנָא בָּרֵית מְחַבְּלָא לְחַבָּלָא: </a:t>
                      </a: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כָּל זַיִן דְיִתַּקַן עֲלַךְ יְרוּשְׁלֵם לָא יַצְלַח וְכָל לִישָׁן דִיקוּם עִמָךְ לְדִינָא תְּחַיְבִינֵהּ דָא אַחְסָנַת עֲבָדַיָא דַייָ וְזַכְוָתֵיהוֹן מִן קֳדָמַי אֲמַר יְיָ:</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109057"/>
                  </a:ext>
                </a:extLst>
              </a:tr>
            </a:tbl>
          </a:graphicData>
        </a:graphic>
      </p:graphicFrame>
    </p:spTree>
    <p:extLst>
      <p:ext uri="{BB962C8B-B14F-4D97-AF65-F5344CB8AC3E}">
        <p14:creationId xmlns:p14="http://schemas.microsoft.com/office/powerpoint/2010/main" val="354748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AA53BAA-6B01-E53F-1A8B-2497C092C28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7097137-E91D-EAB6-3DC1-E99AEA46BC1E}"/>
              </a:ext>
            </a:extLst>
          </p:cNvPr>
          <p:cNvSpPr/>
          <p:nvPr/>
        </p:nvSpPr>
        <p:spPr>
          <a:xfrm>
            <a:off x="0" y="1"/>
            <a:ext cx="12192000" cy="65665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46AF4E-1E37-8036-5588-878AD98FDA6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394717B3-A0E9-39FE-9C61-41BB6D047D43}"/>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19FF8C0-4CDF-843D-A699-C5D5689D3A76}"/>
              </a:ext>
            </a:extLst>
          </p:cNvPr>
          <p:cNvSpPr txBox="1"/>
          <p:nvPr/>
        </p:nvSpPr>
        <p:spPr>
          <a:xfrm>
            <a:off x="494858" y="190145"/>
            <a:ext cx="11202284" cy="6186309"/>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Differences Between the Hebrew Text and Targum Jonathan</a:t>
            </a:r>
            <a:endParaRPr lang="en-US" sz="2000" b="0">
              <a:solidFill>
                <a:srgbClr val="FFC000"/>
              </a:solidFill>
              <a:effectLst/>
            </a:endParaRPr>
          </a:p>
          <a:p>
            <a:pPr rtl="0">
              <a:spcBef>
                <a:spcPts val="0"/>
              </a:spcBef>
              <a:spcAft>
                <a:spcPts val="0"/>
              </a:spcAft>
            </a:pPr>
            <a:br>
              <a:rPr lang="en-US" sz="1050" b="0">
                <a:solidFill>
                  <a:srgbClr val="00B0F0"/>
                </a:solidFill>
                <a:effectLst/>
              </a:rPr>
            </a:br>
            <a:r>
              <a:rPr lang="en-US" sz="1800" b="1" i="0" u="none" strike="noStrike">
                <a:solidFill>
                  <a:srgbClr val="00B0F0"/>
                </a:solidFill>
                <a:effectLst/>
                <a:latin typeface="Arial" panose="020B0604020202020204" pitchFamily="34" charset="0"/>
              </a:rPr>
              <a:t>Isaiah 54:15</a:t>
            </a:r>
            <a:endParaRPr lang="en-US" b="0">
              <a:solidFill>
                <a:srgbClr val="00B0F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Hebrew:</a:t>
            </a:r>
            <a:r>
              <a:rPr lang="en-US" sz="1800" b="0" i="0" u="none" strike="noStrike">
                <a:solidFill>
                  <a:srgbClr val="FFC000"/>
                </a:solidFill>
                <a:effectLst/>
                <a:latin typeface="Arial" panose="020B0604020202020204" pitchFamily="34" charset="0"/>
              </a:rPr>
              <a:t> "</a:t>
            </a:r>
            <a:r>
              <a:rPr lang="he-IL" sz="1800" b="0" i="0" u="none" strike="noStrike">
                <a:solidFill>
                  <a:srgbClr val="FFFF00"/>
                </a:solidFill>
                <a:effectLst/>
                <a:latin typeface="Arial" panose="020B0604020202020204" pitchFamily="34" charset="0"/>
                <a:cs typeface="+mj-cs"/>
              </a:rPr>
              <a:t>הֵן גּוֹר יָגוּר אֶפֶס מֵאוֹתִי מִי-גָר אִתָּךְ עָלַיִךְ יִפּוֹל</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Indeed, they shall surely gather, but not by Me. Whoever gathers against you shall fall for your sake.")</a:t>
            </a:r>
            <a:endParaRPr lang="en-US" b="0">
              <a:solidFill>
                <a:srgbClr val="FFC00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Targum Jonathan:</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he-IL" sz="1800" b="0" i="0" u="none" strike="noStrike">
                <a:solidFill>
                  <a:srgbClr val="FFFF00"/>
                </a:solidFill>
                <a:effectLst/>
                <a:latin typeface="Arial" panose="020B0604020202020204" pitchFamily="34" charset="0"/>
                <a:cs typeface="+mj-cs"/>
              </a:rPr>
              <a:t>הָא אִתְכַּנָשָׁא יִתְכַּנְשׁוּן לִיךְ גַלְוַת עַמִיךְ לְסוֹפָא מַלְכֵי עַמְמַיָא דְמִתְכַּנְשִׁין לַאֲעָקָא לִיךְ יְרוּשְׁלֵם בְּגַוִיךְ יִתְרְמוּן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Behold, the exiles of your people shall surely be gathered to you at the end. Kings of the nations who gather against you, O Jerusalem, shall fall within you.")</a:t>
            </a:r>
            <a:endParaRPr lang="en-US" b="0">
              <a:solidFill>
                <a:srgbClr val="FFC00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Discussion:</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The Targum emphasizes the gathering of exiles and the ultimate downfall of foreign kings within Jerusalem. This shifts the focus from individual adversaries to nations and exiles, broadening the scope of God's promise.</a:t>
            </a:r>
            <a:endParaRPr lang="en-US" b="0">
              <a:solidFill>
                <a:srgbClr val="FFC000"/>
              </a:solidFill>
              <a:effectLst/>
            </a:endParaRPr>
          </a:p>
          <a:p>
            <a:pPr rtl="0">
              <a:spcBef>
                <a:spcPts val="0"/>
              </a:spcBef>
              <a:spcAft>
                <a:spcPts val="0"/>
              </a:spcAft>
            </a:pPr>
            <a:br>
              <a:rPr lang="en-US" sz="1050" b="0">
                <a:solidFill>
                  <a:srgbClr val="00B0F0"/>
                </a:solidFill>
                <a:effectLst/>
              </a:rPr>
            </a:br>
            <a:r>
              <a:rPr lang="en-US" sz="1800" b="1" i="0" u="none" strike="noStrike">
                <a:solidFill>
                  <a:srgbClr val="00B0F0"/>
                </a:solidFill>
                <a:effectLst/>
                <a:latin typeface="Arial" panose="020B0604020202020204" pitchFamily="34" charset="0"/>
              </a:rPr>
              <a:t>Isaiah 54:16</a:t>
            </a:r>
            <a:endParaRPr lang="en-US" b="0">
              <a:solidFill>
                <a:srgbClr val="00B0F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Hebrew:</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he-IL" sz="1800" b="0" i="0" u="none" strike="noStrike">
                <a:solidFill>
                  <a:srgbClr val="FFFF00"/>
                </a:solidFill>
                <a:effectLst/>
                <a:latin typeface="Arial" panose="020B0604020202020204" pitchFamily="34" charset="0"/>
                <a:cs typeface="+mj-cs"/>
              </a:rPr>
              <a:t>הִןֵ אָנֹכִי בָּרָאתִי חָרָשׁ נֹפֵחַ בְּאֵשׁ פֶּחָם וּמוֹצִיא כְלִי לְמַעֲשֵֹהוּ וְאָנֹכִי בָּרָאתִי מַשְׁחִית לְחַבֵּל</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Behold, I have created the smith who blows the coals in the fire, who brings forth an instrument for his work; and I have created the destroyer to destroy.")</a:t>
            </a:r>
            <a:endParaRPr lang="en-US" b="0">
              <a:solidFill>
                <a:srgbClr val="FFC00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Targum Jonathan:</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he-IL" sz="1800" b="0" i="0" u="none" strike="noStrike">
                <a:solidFill>
                  <a:srgbClr val="FFFF00"/>
                </a:solidFill>
                <a:effectLst/>
                <a:latin typeface="Arial" panose="020B0604020202020204" pitchFamily="34" charset="0"/>
                <a:cs typeface="+mj-cs"/>
              </a:rPr>
              <a:t>הָא אֲנָא בָּרֵית נַפָּחָא נָפַח נוּר בִּשְׁחוֹרִין וּמַפִּיק מָנָא לְצוֹרְכֵהּ וַאֲנָא בָּרֵית מְחַבְּלָא לְחַבָּלָא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Behold, I have created the smith who blows fire in the coals and produces a weapon for its purpose; and I have created the destroyer to destroy.")</a:t>
            </a:r>
            <a:endParaRPr lang="en-US" b="0">
              <a:solidFill>
                <a:srgbClr val="FFC000"/>
              </a:solidFill>
              <a:effectLst/>
            </a:endParaRPr>
          </a:p>
          <a:p>
            <a:pPr rtl="0">
              <a:spcBef>
                <a:spcPts val="0"/>
              </a:spcBef>
              <a:spcAft>
                <a:spcPts val="0"/>
              </a:spcAft>
            </a:pPr>
            <a:r>
              <a:rPr lang="en-US" sz="1800" b="1" i="0" u="none" strike="noStrike">
                <a:solidFill>
                  <a:srgbClr val="92D050"/>
                </a:solidFill>
                <a:effectLst/>
                <a:latin typeface="Arial" panose="020B0604020202020204" pitchFamily="34" charset="0"/>
              </a:rPr>
              <a:t>Discussion:</a:t>
            </a:r>
            <a:r>
              <a:rPr lang="en-US" sz="1800" b="0" i="0" u="none" strike="noStrike">
                <a:solidFill>
                  <a:srgbClr val="FFC000"/>
                </a:solidFill>
                <a:effectLst/>
                <a:latin typeface="Arial" panose="020B0604020202020204" pitchFamily="34" charset="0"/>
              </a:rPr>
              <a:t> Both texts acknowledge God's sovereignty over creation, including the smith and the destroyer. The Targum maintains this focus but uses slightly different phrasing, emphasizing the purpose and function of the smith's creations.</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2EA9C75-5B89-4151-2C06-939B2403A485}"/>
                  </a:ext>
                </a:extLst>
              </p14:cNvPr>
              <p14:cNvContentPartPr/>
              <p14:nvPr/>
            </p14:nvContentPartPr>
            <p14:xfrm>
              <a:off x="4935120" y="2608550"/>
              <a:ext cx="1621440" cy="50040"/>
            </p14:xfrm>
          </p:contentPart>
        </mc:Choice>
        <mc:Fallback>
          <p:pic>
            <p:nvPicPr>
              <p:cNvPr id="3" name="Ink 2">
                <a:extLst>
                  <a:ext uri="{FF2B5EF4-FFF2-40B4-BE49-F238E27FC236}">
                    <a16:creationId xmlns:a16="http://schemas.microsoft.com/office/drawing/2014/main" id="{A2EA9C75-5B89-4151-2C06-939B2403A485}"/>
                  </a:ext>
                </a:extLst>
              </p:cNvPr>
              <p:cNvPicPr/>
              <p:nvPr/>
            </p:nvPicPr>
            <p:blipFill>
              <a:blip r:embed="rId5"/>
              <a:stretch>
                <a:fillRect/>
              </a:stretch>
            </p:blipFill>
            <p:spPr>
              <a:xfrm>
                <a:off x="4917120" y="2590910"/>
                <a:ext cx="1657080" cy="85680"/>
              </a:xfrm>
              <a:prstGeom prst="rect">
                <a:avLst/>
              </a:prstGeom>
            </p:spPr>
          </p:pic>
        </mc:Fallback>
      </mc:AlternateContent>
      <p:grpSp>
        <p:nvGrpSpPr>
          <p:cNvPr id="10" name="Group 9">
            <a:extLst>
              <a:ext uri="{FF2B5EF4-FFF2-40B4-BE49-F238E27FC236}">
                <a16:creationId xmlns:a16="http://schemas.microsoft.com/office/drawing/2014/main" id="{50E3F965-F3E1-0627-B378-8880D9DD7B9B}"/>
              </a:ext>
            </a:extLst>
          </p:cNvPr>
          <p:cNvGrpSpPr/>
          <p:nvPr/>
        </p:nvGrpSpPr>
        <p:grpSpPr>
          <a:xfrm>
            <a:off x="7816200" y="2572550"/>
            <a:ext cx="3602160" cy="88920"/>
            <a:chOff x="7816200" y="2572550"/>
            <a:chExt cx="3602160" cy="8892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5312603-5F61-719A-7456-ED85CFFB7F92}"/>
                    </a:ext>
                  </a:extLst>
                </p14:cNvPr>
                <p14:cNvContentPartPr/>
                <p14:nvPr/>
              </p14:nvContentPartPr>
              <p14:xfrm>
                <a:off x="7816200" y="2572550"/>
                <a:ext cx="2939400" cy="85320"/>
              </p14:xfrm>
            </p:contentPart>
          </mc:Choice>
          <mc:Fallback>
            <p:pic>
              <p:nvPicPr>
                <p:cNvPr id="4" name="Ink 3">
                  <a:extLst>
                    <a:ext uri="{FF2B5EF4-FFF2-40B4-BE49-F238E27FC236}">
                      <a16:creationId xmlns:a16="http://schemas.microsoft.com/office/drawing/2014/main" id="{D5312603-5F61-719A-7456-ED85CFFB7F92}"/>
                    </a:ext>
                  </a:extLst>
                </p:cNvPr>
                <p:cNvPicPr/>
                <p:nvPr/>
              </p:nvPicPr>
              <p:blipFill>
                <a:blip r:embed="rId7"/>
                <a:stretch>
                  <a:fillRect/>
                </a:stretch>
              </p:blipFill>
              <p:spPr>
                <a:xfrm>
                  <a:off x="7798200" y="2554550"/>
                  <a:ext cx="2975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4FE1555-9637-C489-6B11-45588B1592F9}"/>
                    </a:ext>
                  </a:extLst>
                </p14:cNvPr>
                <p14:cNvContentPartPr/>
                <p14:nvPr/>
              </p14:nvContentPartPr>
              <p14:xfrm>
                <a:off x="11068080" y="2644910"/>
                <a:ext cx="350280" cy="16560"/>
              </p14:xfrm>
            </p:contentPart>
          </mc:Choice>
          <mc:Fallback>
            <p:pic>
              <p:nvPicPr>
                <p:cNvPr id="7" name="Ink 6">
                  <a:extLst>
                    <a:ext uri="{FF2B5EF4-FFF2-40B4-BE49-F238E27FC236}">
                      <a16:creationId xmlns:a16="http://schemas.microsoft.com/office/drawing/2014/main" id="{94FE1555-9637-C489-6B11-45588B1592F9}"/>
                    </a:ext>
                  </a:extLst>
                </p:cNvPr>
                <p:cNvPicPr/>
                <p:nvPr/>
              </p:nvPicPr>
              <p:blipFill>
                <a:blip r:embed="rId9"/>
                <a:stretch>
                  <a:fillRect/>
                </a:stretch>
              </p:blipFill>
              <p:spPr>
                <a:xfrm>
                  <a:off x="11050080" y="2627270"/>
                  <a:ext cx="385920" cy="5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FC3C299-8804-A4B8-A43E-9AFF9F32875C}"/>
                  </a:ext>
                </a:extLst>
              </p14:cNvPr>
              <p14:cNvContentPartPr/>
              <p14:nvPr/>
            </p14:nvContentPartPr>
            <p14:xfrm>
              <a:off x="735000" y="2873150"/>
              <a:ext cx="780120" cy="62280"/>
            </p14:xfrm>
          </p:contentPart>
        </mc:Choice>
        <mc:Fallback>
          <p:pic>
            <p:nvPicPr>
              <p:cNvPr id="9" name="Ink 8">
                <a:extLst>
                  <a:ext uri="{FF2B5EF4-FFF2-40B4-BE49-F238E27FC236}">
                    <a16:creationId xmlns:a16="http://schemas.microsoft.com/office/drawing/2014/main" id="{FFC3C299-8804-A4B8-A43E-9AFF9F32875C}"/>
                  </a:ext>
                </a:extLst>
              </p:cNvPr>
              <p:cNvPicPr/>
              <p:nvPr/>
            </p:nvPicPr>
            <p:blipFill>
              <a:blip r:embed="rId11"/>
              <a:stretch>
                <a:fillRect/>
              </a:stretch>
            </p:blipFill>
            <p:spPr>
              <a:xfrm>
                <a:off x="717360" y="2855150"/>
                <a:ext cx="815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32906B0-4D22-4D8C-7DE2-B73C62B40E89}"/>
                  </a:ext>
                </a:extLst>
              </p14:cNvPr>
              <p14:cNvContentPartPr/>
              <p14:nvPr/>
            </p14:nvContentPartPr>
            <p14:xfrm>
              <a:off x="7882440" y="4233590"/>
              <a:ext cx="25200" cy="4320"/>
            </p14:xfrm>
          </p:contentPart>
        </mc:Choice>
        <mc:Fallback>
          <p:pic>
            <p:nvPicPr>
              <p:cNvPr id="11" name="Ink 10">
                <a:extLst>
                  <a:ext uri="{FF2B5EF4-FFF2-40B4-BE49-F238E27FC236}">
                    <a16:creationId xmlns:a16="http://schemas.microsoft.com/office/drawing/2014/main" id="{632906B0-4D22-4D8C-7DE2-B73C62B40E89}"/>
                  </a:ext>
                </a:extLst>
              </p:cNvPr>
              <p:cNvPicPr/>
              <p:nvPr/>
            </p:nvPicPr>
            <p:blipFill>
              <a:blip r:embed="rId13"/>
              <a:stretch>
                <a:fillRect/>
              </a:stretch>
            </p:blipFill>
            <p:spPr>
              <a:xfrm>
                <a:off x="7864440" y="4215590"/>
                <a:ext cx="60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667CFFC-186E-50FC-D595-A7CDD7A9609B}"/>
                  </a:ext>
                </a:extLst>
              </p14:cNvPr>
              <p14:cNvContentPartPr/>
              <p14:nvPr/>
            </p14:nvContentPartPr>
            <p14:xfrm>
              <a:off x="9646440" y="4290830"/>
              <a:ext cx="4320" cy="17640"/>
            </p14:xfrm>
          </p:contentPart>
        </mc:Choice>
        <mc:Fallback>
          <p:pic>
            <p:nvPicPr>
              <p:cNvPr id="12" name="Ink 11">
                <a:extLst>
                  <a:ext uri="{FF2B5EF4-FFF2-40B4-BE49-F238E27FC236}">
                    <a16:creationId xmlns:a16="http://schemas.microsoft.com/office/drawing/2014/main" id="{D667CFFC-186E-50FC-D595-A7CDD7A9609B}"/>
                  </a:ext>
                </a:extLst>
              </p:cNvPr>
              <p:cNvPicPr/>
              <p:nvPr/>
            </p:nvPicPr>
            <p:blipFill>
              <a:blip r:embed="rId15"/>
              <a:stretch>
                <a:fillRect/>
              </a:stretch>
            </p:blipFill>
            <p:spPr>
              <a:xfrm>
                <a:off x="9628440" y="4273190"/>
                <a:ext cx="39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F552A8F-7331-8A25-6840-6881436FDACB}"/>
                  </a:ext>
                </a:extLst>
              </p14:cNvPr>
              <p14:cNvContentPartPr/>
              <p14:nvPr/>
            </p14:nvContentPartPr>
            <p14:xfrm>
              <a:off x="8767680" y="5050070"/>
              <a:ext cx="11880" cy="5040"/>
            </p14:xfrm>
          </p:contentPart>
        </mc:Choice>
        <mc:Fallback>
          <p:pic>
            <p:nvPicPr>
              <p:cNvPr id="13" name="Ink 12">
                <a:extLst>
                  <a:ext uri="{FF2B5EF4-FFF2-40B4-BE49-F238E27FC236}">
                    <a16:creationId xmlns:a16="http://schemas.microsoft.com/office/drawing/2014/main" id="{6F552A8F-7331-8A25-6840-6881436FDACB}"/>
                  </a:ext>
                </a:extLst>
              </p:cNvPr>
              <p:cNvPicPr/>
              <p:nvPr/>
            </p:nvPicPr>
            <p:blipFill>
              <a:blip r:embed="rId17"/>
              <a:stretch>
                <a:fillRect/>
              </a:stretch>
            </p:blipFill>
            <p:spPr>
              <a:xfrm>
                <a:off x="8750040" y="5032430"/>
                <a:ext cx="47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D885E4C-7E58-D07F-1D16-7CB8A2F55F86}"/>
                  </a:ext>
                </a:extLst>
              </p14:cNvPr>
              <p14:cNvContentPartPr/>
              <p14:nvPr/>
            </p14:nvContentPartPr>
            <p14:xfrm>
              <a:off x="4533720" y="5471630"/>
              <a:ext cx="2932920" cy="106200"/>
            </p14:xfrm>
          </p:contentPart>
        </mc:Choice>
        <mc:Fallback>
          <p:pic>
            <p:nvPicPr>
              <p:cNvPr id="14" name="Ink 13">
                <a:extLst>
                  <a:ext uri="{FF2B5EF4-FFF2-40B4-BE49-F238E27FC236}">
                    <a16:creationId xmlns:a16="http://schemas.microsoft.com/office/drawing/2014/main" id="{3D885E4C-7E58-D07F-1D16-7CB8A2F55F86}"/>
                  </a:ext>
                </a:extLst>
              </p:cNvPr>
              <p:cNvPicPr/>
              <p:nvPr/>
            </p:nvPicPr>
            <p:blipFill>
              <a:blip r:embed="rId19"/>
              <a:stretch>
                <a:fillRect/>
              </a:stretch>
            </p:blipFill>
            <p:spPr>
              <a:xfrm>
                <a:off x="4515720" y="5453990"/>
                <a:ext cx="2968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346F5EF-46AE-6D5C-DCEF-6493D46AA84D}"/>
                  </a:ext>
                </a:extLst>
              </p14:cNvPr>
              <p14:cNvContentPartPr/>
              <p14:nvPr/>
            </p14:nvContentPartPr>
            <p14:xfrm>
              <a:off x="9147840" y="5504750"/>
              <a:ext cx="436680" cy="25200"/>
            </p14:xfrm>
          </p:contentPart>
        </mc:Choice>
        <mc:Fallback>
          <p:pic>
            <p:nvPicPr>
              <p:cNvPr id="15" name="Ink 14">
                <a:extLst>
                  <a:ext uri="{FF2B5EF4-FFF2-40B4-BE49-F238E27FC236}">
                    <a16:creationId xmlns:a16="http://schemas.microsoft.com/office/drawing/2014/main" id="{A346F5EF-46AE-6D5C-DCEF-6493D46AA84D}"/>
                  </a:ext>
                </a:extLst>
              </p:cNvPr>
              <p:cNvPicPr/>
              <p:nvPr/>
            </p:nvPicPr>
            <p:blipFill>
              <a:blip r:embed="rId21"/>
              <a:stretch>
                <a:fillRect/>
              </a:stretch>
            </p:blipFill>
            <p:spPr>
              <a:xfrm>
                <a:off x="9130200" y="5486750"/>
                <a:ext cx="472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E616E87-C001-385F-0CAB-5519CA4DC20C}"/>
                  </a:ext>
                </a:extLst>
              </p14:cNvPr>
              <p14:cNvContentPartPr/>
              <p14:nvPr/>
            </p14:nvContentPartPr>
            <p14:xfrm>
              <a:off x="10605120" y="5533910"/>
              <a:ext cx="909000" cy="54000"/>
            </p14:xfrm>
          </p:contentPart>
        </mc:Choice>
        <mc:Fallback>
          <p:pic>
            <p:nvPicPr>
              <p:cNvPr id="16" name="Ink 15">
                <a:extLst>
                  <a:ext uri="{FF2B5EF4-FFF2-40B4-BE49-F238E27FC236}">
                    <a16:creationId xmlns:a16="http://schemas.microsoft.com/office/drawing/2014/main" id="{9E616E87-C001-385F-0CAB-5519CA4DC20C}"/>
                  </a:ext>
                </a:extLst>
              </p:cNvPr>
              <p:cNvPicPr/>
              <p:nvPr/>
            </p:nvPicPr>
            <p:blipFill>
              <a:blip r:embed="rId23"/>
              <a:stretch>
                <a:fillRect/>
              </a:stretch>
            </p:blipFill>
            <p:spPr>
              <a:xfrm>
                <a:off x="10587480" y="5516270"/>
                <a:ext cx="944640" cy="89640"/>
              </a:xfrm>
              <a:prstGeom prst="rect">
                <a:avLst/>
              </a:prstGeom>
            </p:spPr>
          </p:pic>
        </mc:Fallback>
      </mc:AlternateContent>
    </p:spTree>
    <p:extLst>
      <p:ext uri="{BB962C8B-B14F-4D97-AF65-F5344CB8AC3E}">
        <p14:creationId xmlns:p14="http://schemas.microsoft.com/office/powerpoint/2010/main" val="327360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3C12697-4FF5-780C-F564-AB43B812BFC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9074450-2F7B-356F-6137-27DE511286B6}"/>
              </a:ext>
            </a:extLst>
          </p:cNvPr>
          <p:cNvSpPr/>
          <p:nvPr/>
        </p:nvSpPr>
        <p:spPr>
          <a:xfrm>
            <a:off x="0" y="1"/>
            <a:ext cx="8565266" cy="5208607"/>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C1485D-B3FA-82B0-E98D-871DF5FDA79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9D105723-3A7D-A18A-BEAF-E817EF25D71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752A9F6-45F1-6CDC-7F56-9F6623C53D2E}"/>
              </a:ext>
            </a:extLst>
          </p:cNvPr>
          <p:cNvSpPr txBox="1"/>
          <p:nvPr/>
        </p:nvSpPr>
        <p:spPr>
          <a:xfrm>
            <a:off x="494858" y="190145"/>
            <a:ext cx="7723167" cy="4439677"/>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Differences Between the Hebrew Text and Targum Jonathan</a:t>
            </a:r>
            <a:endParaRPr lang="en-US" sz="2000" b="0">
              <a:solidFill>
                <a:srgbClr val="FFC000"/>
              </a:solidFill>
              <a:effectLst/>
            </a:endParaRPr>
          </a:p>
          <a:p>
            <a:pPr rtl="0">
              <a:spcBef>
                <a:spcPts val="0"/>
              </a:spcBef>
              <a:spcAft>
                <a:spcPts val="0"/>
              </a:spcAft>
            </a:pPr>
            <a:br>
              <a:rPr lang="en-US" sz="1050" b="0">
                <a:solidFill>
                  <a:srgbClr val="00B0F0"/>
                </a:solidFill>
                <a:effectLst/>
              </a:rPr>
            </a:br>
            <a:r>
              <a:rPr lang="en-US" sz="1800" b="1" i="0" u="none" strike="noStrike">
                <a:solidFill>
                  <a:srgbClr val="00B0F0"/>
                </a:solidFill>
                <a:effectLst/>
                <a:latin typeface="Arial" panose="020B0604020202020204" pitchFamily="34" charset="0"/>
              </a:rPr>
              <a:t>Isaiah 54:17</a:t>
            </a:r>
          </a:p>
          <a:p>
            <a:pPr rtl="0">
              <a:spcBef>
                <a:spcPts val="0"/>
              </a:spcBef>
              <a:spcAft>
                <a:spcPts val="0"/>
              </a:spcAft>
            </a:pPr>
            <a:r>
              <a:rPr lang="en-US" sz="1800" b="1" i="0" u="none" strike="noStrike">
                <a:solidFill>
                  <a:srgbClr val="92D050"/>
                </a:solidFill>
                <a:effectLst/>
                <a:latin typeface="Arial" panose="020B0604020202020204" pitchFamily="34" charset="0"/>
              </a:rPr>
              <a:t>Hebrew:</a:t>
            </a:r>
            <a:r>
              <a:rPr lang="en-US" sz="1800" i="0" u="none" strike="noStrike">
                <a:solidFill>
                  <a:srgbClr val="FFC000"/>
                </a:solidFill>
                <a:effectLst/>
                <a:latin typeface="Arial" panose="020B0604020202020204" pitchFamily="34" charset="0"/>
              </a:rPr>
              <a:t> "</a:t>
            </a:r>
            <a:r>
              <a:rPr lang="he-IL" sz="1800" i="0" u="none" strike="noStrike">
                <a:solidFill>
                  <a:srgbClr val="FFFF00"/>
                </a:solidFill>
                <a:effectLst/>
                <a:latin typeface="Arial" panose="020B0604020202020204" pitchFamily="34" charset="0"/>
                <a:cs typeface="+mj-cs"/>
              </a:rPr>
              <a:t>כָּל-כְּלִי יוּצַר עָלַיִךְ לֹא יִצְלָח וְכָל-לָשׁוֹן תָּקוּם-אִתָּךְ לַמִּשְׁפָּט תַּרְשִׁיעִי זֹאת נַחֲלַת עַבְדֵי יְהֹוָה וְצִדְקָתָם מֵאִתִּי נְאֻם-יְהֹוָה</a:t>
            </a:r>
            <a:r>
              <a:rPr lang="he-IL" sz="1800" i="0" u="none" strike="noStrike">
                <a:solidFill>
                  <a:srgbClr val="FFC000"/>
                </a:solidFill>
                <a:effectLst/>
                <a:latin typeface="Arial" panose="020B0604020202020204" pitchFamily="34" charset="0"/>
              </a:rPr>
              <a:t>" ("</a:t>
            </a:r>
            <a:r>
              <a:rPr lang="en-US" sz="1800" i="0" u="none" strike="noStrike">
                <a:solidFill>
                  <a:srgbClr val="FFC000"/>
                </a:solidFill>
                <a:effectLst/>
                <a:latin typeface="Arial" panose="020B0604020202020204" pitchFamily="34" charset="0"/>
              </a:rPr>
              <a:t> No weapon formed against you shall prosper, and every tongue that rises against you in judgment you shall condemn. This is the heritage of the servants of the Lord, and their righteousness is from Me, says the Lord.")</a:t>
            </a:r>
          </a:p>
          <a:p>
            <a:pPr rtl="0">
              <a:spcBef>
                <a:spcPts val="0"/>
              </a:spcBef>
              <a:spcAft>
                <a:spcPts val="0"/>
              </a:spcAft>
            </a:pPr>
            <a:r>
              <a:rPr lang="en-US" sz="1800" b="1" i="0" u="none" strike="noStrike">
                <a:solidFill>
                  <a:srgbClr val="92D050"/>
                </a:solidFill>
                <a:effectLst/>
                <a:latin typeface="Arial" panose="020B0604020202020204" pitchFamily="34" charset="0"/>
              </a:rPr>
              <a:t>Targum Jonathan: </a:t>
            </a:r>
            <a:r>
              <a:rPr lang="en-US" sz="1800" i="0" u="none" strike="noStrike">
                <a:solidFill>
                  <a:srgbClr val="FFC000"/>
                </a:solidFill>
                <a:effectLst/>
                <a:latin typeface="Arial" panose="020B0604020202020204" pitchFamily="34" charset="0"/>
              </a:rPr>
              <a:t>"</a:t>
            </a:r>
            <a:r>
              <a:rPr lang="he-IL" sz="1800" i="0" u="none" strike="noStrike">
                <a:solidFill>
                  <a:srgbClr val="FFFF00"/>
                </a:solidFill>
                <a:effectLst/>
                <a:latin typeface="Arial" panose="020B0604020202020204" pitchFamily="34" charset="0"/>
                <a:cs typeface="+mj-cs"/>
              </a:rPr>
              <a:t>כָּל זַיִן דְיִתַּקַן עֲלַךְ יְרוּשְׁלֵם לָא יַצְלַח וְכָל לִישָׁן דִיקוּם עִמָךְ לְדִינָא תְּחַיְבִינֵהּ דָא אַחְסָנַת עֲבָדַיָא דַייָ וְזַכְוָתֵיהוֹן מִן קֳדָמַי אֲמַר יְיָ</a:t>
            </a:r>
            <a:r>
              <a:rPr lang="he-IL" sz="1800" i="0" u="none" strike="noStrike">
                <a:solidFill>
                  <a:srgbClr val="FFC000"/>
                </a:solidFill>
                <a:effectLst/>
                <a:latin typeface="Arial" panose="020B0604020202020204" pitchFamily="34" charset="0"/>
              </a:rPr>
              <a:t>" ("</a:t>
            </a:r>
            <a:r>
              <a:rPr lang="en-US" sz="1800" i="0" u="none" strike="noStrike">
                <a:solidFill>
                  <a:srgbClr val="FFC000"/>
                </a:solidFill>
                <a:effectLst/>
                <a:latin typeface="Arial" panose="020B0604020202020204" pitchFamily="34" charset="0"/>
              </a:rPr>
              <a:t> No weapon formed against you, O Jerusalem, shall succeed, and every tongue that rises against you in judgment you shall condemn. This is the inheritance of the servants of the Lord, and their righteousness is from Me, says the Lord.")</a:t>
            </a:r>
          </a:p>
          <a:p>
            <a:pPr rtl="0">
              <a:spcBef>
                <a:spcPts val="0"/>
              </a:spcBef>
              <a:spcAft>
                <a:spcPts val="0"/>
              </a:spcAft>
            </a:pPr>
            <a:r>
              <a:rPr lang="en-US" sz="1800" b="1" i="0" u="none" strike="noStrike">
                <a:solidFill>
                  <a:srgbClr val="92D050"/>
                </a:solidFill>
                <a:effectLst/>
                <a:latin typeface="Arial" panose="020B0604020202020204" pitchFamily="34" charset="0"/>
              </a:rPr>
              <a:t>Discussion:</a:t>
            </a:r>
            <a:r>
              <a:rPr lang="en-US" sz="1800" i="0" u="none" strike="noStrike">
                <a:solidFill>
                  <a:srgbClr val="FFC000"/>
                </a:solidFill>
                <a:effectLst/>
                <a:latin typeface="Arial" panose="020B0604020202020204" pitchFamily="34" charset="0"/>
              </a:rPr>
              <a:t> The Targum specifically mentions Jerusalem, adding a layer of specificity to the promise. The assurance of protection and vindication remains central in both texts.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A67CF93-737E-C7C6-0D0B-A80E3354771C}"/>
                  </a:ext>
                </a:extLst>
              </p14:cNvPr>
              <p14:cNvContentPartPr/>
              <p14:nvPr/>
            </p14:nvContentPartPr>
            <p14:xfrm>
              <a:off x="5047800" y="3449150"/>
              <a:ext cx="2486880" cy="114480"/>
            </p14:xfrm>
          </p:contentPart>
        </mc:Choice>
        <mc:Fallback>
          <p:pic>
            <p:nvPicPr>
              <p:cNvPr id="3" name="Ink 2">
                <a:extLst>
                  <a:ext uri="{FF2B5EF4-FFF2-40B4-BE49-F238E27FC236}">
                    <a16:creationId xmlns:a16="http://schemas.microsoft.com/office/drawing/2014/main" id="{0A67CF93-737E-C7C6-0D0B-A80E3354771C}"/>
                  </a:ext>
                </a:extLst>
              </p:cNvPr>
              <p:cNvPicPr/>
              <p:nvPr/>
            </p:nvPicPr>
            <p:blipFill>
              <a:blip r:embed="rId5"/>
              <a:stretch>
                <a:fillRect/>
              </a:stretch>
            </p:blipFill>
            <p:spPr>
              <a:xfrm>
                <a:off x="5030160" y="3431150"/>
                <a:ext cx="2522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4205FF0-ECB8-A65A-A377-20DCF64737CD}"/>
                  </a:ext>
                </a:extLst>
              </p14:cNvPr>
              <p14:cNvContentPartPr/>
              <p14:nvPr/>
            </p14:nvContentPartPr>
            <p14:xfrm>
              <a:off x="5474040" y="4003910"/>
              <a:ext cx="921600" cy="59040"/>
            </p14:xfrm>
          </p:contentPart>
        </mc:Choice>
        <mc:Fallback>
          <p:pic>
            <p:nvPicPr>
              <p:cNvPr id="4" name="Ink 3">
                <a:extLst>
                  <a:ext uri="{FF2B5EF4-FFF2-40B4-BE49-F238E27FC236}">
                    <a16:creationId xmlns:a16="http://schemas.microsoft.com/office/drawing/2014/main" id="{74205FF0-ECB8-A65A-A377-20DCF64737CD}"/>
                  </a:ext>
                </a:extLst>
              </p:cNvPr>
              <p:cNvPicPr/>
              <p:nvPr/>
            </p:nvPicPr>
            <p:blipFill>
              <a:blip r:embed="rId7"/>
              <a:stretch>
                <a:fillRect/>
              </a:stretch>
            </p:blipFill>
            <p:spPr>
              <a:xfrm>
                <a:off x="5456040" y="3985910"/>
                <a:ext cx="957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5E8C2B8-0208-41A2-449B-0AF7C5813E6D}"/>
                  </a:ext>
                </a:extLst>
              </p14:cNvPr>
              <p14:cNvContentPartPr/>
              <p14:nvPr/>
            </p14:nvContentPartPr>
            <p14:xfrm>
              <a:off x="1501080" y="3160430"/>
              <a:ext cx="927000" cy="75600"/>
            </p14:xfrm>
          </p:contentPart>
        </mc:Choice>
        <mc:Fallback>
          <p:pic>
            <p:nvPicPr>
              <p:cNvPr id="7" name="Ink 6">
                <a:extLst>
                  <a:ext uri="{FF2B5EF4-FFF2-40B4-BE49-F238E27FC236}">
                    <a16:creationId xmlns:a16="http://schemas.microsoft.com/office/drawing/2014/main" id="{B5E8C2B8-0208-41A2-449B-0AF7C5813E6D}"/>
                  </a:ext>
                </a:extLst>
              </p:cNvPr>
              <p:cNvPicPr/>
              <p:nvPr/>
            </p:nvPicPr>
            <p:blipFill>
              <a:blip r:embed="rId9"/>
              <a:stretch>
                <a:fillRect/>
              </a:stretch>
            </p:blipFill>
            <p:spPr>
              <a:xfrm>
                <a:off x="1483080" y="3142430"/>
                <a:ext cx="962640" cy="111240"/>
              </a:xfrm>
              <a:prstGeom prst="rect">
                <a:avLst/>
              </a:prstGeom>
            </p:spPr>
          </p:pic>
        </mc:Fallback>
      </mc:AlternateContent>
    </p:spTree>
    <p:extLst>
      <p:ext uri="{BB962C8B-B14F-4D97-AF65-F5344CB8AC3E}">
        <p14:creationId xmlns:p14="http://schemas.microsoft.com/office/powerpoint/2010/main" val="224291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BD79891-4A08-26DB-8DAD-CFAF726B854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4B79418-1E51-3711-AC49-E86227E57ABE}"/>
              </a:ext>
            </a:extLst>
          </p:cNvPr>
          <p:cNvSpPr/>
          <p:nvPr/>
        </p:nvSpPr>
        <p:spPr>
          <a:xfrm>
            <a:off x="0" y="1"/>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1F0E0A-42F4-DAAB-04D5-8CE27D19638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548CDE0-F696-8DC0-2DDC-1C83C5A4677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81013AB1-4B8D-C518-E87C-CB60A0393F9F}"/>
              </a:ext>
            </a:extLst>
          </p:cNvPr>
          <p:cNvSpPr txBox="1"/>
          <p:nvPr/>
        </p:nvSpPr>
        <p:spPr>
          <a:xfrm>
            <a:off x="553415" y="321113"/>
            <a:ext cx="8822079" cy="4770537"/>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54:15 Parts 1-2</a:t>
            </a:r>
            <a:endParaRPr lang="en-US" sz="28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הן גור יגור אפס מאותי.</a:t>
            </a:r>
            <a:r>
              <a:rPr lang="he-IL" sz="2000" b="0" i="0" u="none" strike="noStrike">
                <a:solidFill>
                  <a:srgbClr val="FFFF00"/>
                </a:solidFill>
                <a:effectLst/>
                <a:latin typeface="Arial" panose="020B0604020202020204" pitchFamily="34" charset="0"/>
                <a:cs typeface="+mj-cs"/>
              </a:rPr>
              <a:t> הן ירא יירא ויגור מגזרת רעו' אותו שאין אני עמו הוא שעיר:</a:t>
            </a:r>
            <a:endParaRPr lang="he-IL" sz="24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Behold, the one with whom I am not, shall fear</a:t>
            </a:r>
            <a:r>
              <a:rPr lang="en-US" sz="2000" b="0" i="0" u="none" strike="noStrike">
                <a:solidFill>
                  <a:srgbClr val="FFC000"/>
                </a:solidFill>
                <a:effectLst/>
                <a:latin typeface="Arial" panose="020B0604020202020204" pitchFamily="34" charset="0"/>
              </a:rPr>
              <a:t> Heb. </a:t>
            </a:r>
            <a:r>
              <a:rPr lang="he-IL" sz="2000" b="0" i="0" u="none" strike="noStrike">
                <a:solidFill>
                  <a:srgbClr val="FFFF00"/>
                </a:solidFill>
                <a:effectLst/>
                <a:latin typeface="Arial" panose="020B0604020202020204" pitchFamily="34" charset="0"/>
                <a:cs typeface="+mj-cs"/>
              </a:rPr>
              <a:t>גּוֹר יָגוּר</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Behold, he shall fear and dread evil decrees, he with whom I am not, i.e., Esau. ([Mss. read:] the wicked Esau and his ilk.)</a:t>
            </a:r>
            <a:endParaRPr lang="en-US" sz="24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מי גר אתך.</a:t>
            </a:r>
            <a:r>
              <a:rPr lang="he-IL" sz="2000" b="0" i="0" u="none" strike="noStrike">
                <a:solidFill>
                  <a:srgbClr val="FFFF00"/>
                </a:solidFill>
                <a:effectLst/>
                <a:latin typeface="Arial" panose="020B0604020202020204" pitchFamily="34" charset="0"/>
                <a:cs typeface="+mj-cs"/>
              </a:rPr>
              <a:t> מי אשר נאסף עליך למלחמה, או מי גר מי שנתגרה בך, ורבותינו פירשוהו בגרים לומ' שאין מקבלי' גרים לימות משיחנו ואף בפשוטו של מקרא יתכן מי שנעשו גרים אתך בעניותך עליך יפול בעשירותך כמו על פני כל אחיו נפל (בראשית כ״ה:י״ח):</a:t>
            </a:r>
            <a:endParaRPr lang="he-IL" sz="24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whoever mobilizes against you</a:t>
            </a:r>
            <a:r>
              <a:rPr lang="en-US" sz="2000" b="0" i="0" u="none" strike="noStrike">
                <a:solidFill>
                  <a:srgbClr val="FFC000"/>
                </a:solidFill>
                <a:effectLst/>
                <a:latin typeface="Arial" panose="020B0604020202020204" pitchFamily="34" charset="0"/>
              </a:rPr>
              <a:t> Heb. </a:t>
            </a:r>
            <a:r>
              <a:rPr lang="he-IL" sz="2000" b="0" i="0" u="none" strike="noStrike">
                <a:solidFill>
                  <a:srgbClr val="FFFF00"/>
                </a:solidFill>
                <a:effectLst/>
                <a:latin typeface="Arial" panose="020B0604020202020204" pitchFamily="34" charset="0"/>
                <a:cs typeface="+mj-cs"/>
              </a:rPr>
              <a:t>גָר</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Whoever mobilizes against you for war. Alternatively, </a:t>
            </a:r>
            <a:r>
              <a:rPr lang="he-IL" sz="2000" b="0" i="0" u="none" strike="noStrike">
                <a:solidFill>
                  <a:srgbClr val="FFFF00"/>
                </a:solidFill>
                <a:effectLst/>
                <a:latin typeface="Arial" panose="020B0604020202020204" pitchFamily="34" charset="0"/>
                <a:cs typeface="+mj-cs"/>
              </a:rPr>
              <a:t>מִי גָר </a:t>
            </a:r>
            <a:r>
              <a:rPr lang="he-IL" sz="2000" b="0" i="0" u="none" strike="noStrike">
                <a:solidFill>
                  <a:srgbClr val="FFC000"/>
                </a:solidFill>
                <a:effectLst/>
                <a:latin typeface="Arial" panose="020B0604020202020204" pitchFamily="34" charset="0"/>
              </a:rPr>
              <a:t>[</a:t>
            </a:r>
            <a:r>
              <a:rPr lang="en-US" sz="2000" b="0" i="0" u="none" strike="noStrike">
                <a:solidFill>
                  <a:srgbClr val="FFC000"/>
                </a:solidFill>
                <a:effectLst/>
                <a:latin typeface="Arial" panose="020B0604020202020204" pitchFamily="34" charset="0"/>
              </a:rPr>
              <a:t> means:] whoever contends with you (</a:t>
            </a:r>
            <a:r>
              <a:rPr lang="he-IL" sz="2000" b="0" i="0" u="none" strike="noStrike">
                <a:solidFill>
                  <a:srgbClr val="FFFF00"/>
                </a:solidFill>
                <a:effectLst/>
                <a:latin typeface="Arial" panose="020B0604020202020204" pitchFamily="34" charset="0"/>
                <a:cs typeface="+mj-cs"/>
              </a:rPr>
              <a:t>וְנִתְגָּרֶה</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And our Rabbis explained it as referring to the proselytes (</a:t>
            </a:r>
            <a:r>
              <a:rPr lang="he-IL" sz="2000" b="0" i="0" u="none" strike="noStrike">
                <a:solidFill>
                  <a:srgbClr val="FFFF00"/>
                </a:solidFill>
                <a:effectLst/>
                <a:latin typeface="Arial" panose="020B0604020202020204" pitchFamily="34" charset="0"/>
                <a:cs typeface="+mj-cs"/>
              </a:rPr>
              <a:t>גֵּרִים</a:t>
            </a:r>
            <a:r>
              <a:rPr lang="he-IL" sz="2000" b="0" i="0" u="none" strike="noStrike">
                <a:solidFill>
                  <a:srgbClr val="FFC00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 i.e.,] to say that we will not accept proselytes in Messianic times. And even according to the simple meaning of the verse it is possible to explain: whoever became sojourners with you in your poverty, shall dwell with you in your wealth. Comp. (</a:t>
            </a:r>
            <a:r>
              <a:rPr lang="en-US" sz="2000" b="0" i="0" u="none" strike="noStrike">
                <a:solidFill>
                  <a:srgbClr val="00B0F0"/>
                </a:solidFill>
                <a:effectLst/>
                <a:latin typeface="Arial" panose="020B0604020202020204" pitchFamily="34" charset="0"/>
              </a:rPr>
              <a:t>Gen. 25:18</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“In the presence of all his brethren he dwelt </a:t>
            </a:r>
            <a:r>
              <a:rPr lang="en-US" sz="2000" b="0" i="0" u="none" strike="noStrike">
                <a:solidFill>
                  <a:srgbClr val="FFC000"/>
                </a:solidFill>
                <a:effectLst/>
                <a:latin typeface="Arial" panose="020B0604020202020204" pitchFamily="34" charset="0"/>
              </a:rPr>
              <a:t>(</a:t>
            </a:r>
            <a:r>
              <a:rPr lang="he-IL" sz="2000" b="0" i="0" u="none" strike="noStrike">
                <a:solidFill>
                  <a:srgbClr val="FFFF00"/>
                </a:solidFill>
                <a:effectLst/>
                <a:latin typeface="Arial" panose="020B0604020202020204" pitchFamily="34" charset="0"/>
                <a:cs typeface="+mj-cs"/>
              </a:rPr>
              <a:t>נָפָל</a:t>
            </a:r>
            <a:r>
              <a:rPr lang="he-IL" sz="2000" b="0" i="0" u="none" strike="noStrike">
                <a:solidFill>
                  <a:srgbClr val="FFC000"/>
                </a:solidFill>
                <a:effectLst/>
                <a:latin typeface="Arial" panose="020B0604020202020204" pitchFamily="34" charset="0"/>
              </a:rPr>
              <a:t>).”</a:t>
            </a:r>
            <a:endParaRPr lang="he-IL"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17EA672-2FF9-4E8B-E007-5A44286F213D}"/>
                  </a:ext>
                </a:extLst>
              </p14:cNvPr>
              <p14:cNvContentPartPr/>
              <p14:nvPr/>
            </p14:nvContentPartPr>
            <p14:xfrm>
              <a:off x="7300680" y="1724030"/>
              <a:ext cx="710280" cy="42840"/>
            </p14:xfrm>
          </p:contentPart>
        </mc:Choice>
        <mc:Fallback>
          <p:pic>
            <p:nvPicPr>
              <p:cNvPr id="3" name="Ink 2">
                <a:extLst>
                  <a:ext uri="{FF2B5EF4-FFF2-40B4-BE49-F238E27FC236}">
                    <a16:creationId xmlns:a16="http://schemas.microsoft.com/office/drawing/2014/main" id="{A17EA672-2FF9-4E8B-E007-5A44286F213D}"/>
                  </a:ext>
                </a:extLst>
              </p:cNvPr>
              <p:cNvPicPr/>
              <p:nvPr/>
            </p:nvPicPr>
            <p:blipFill>
              <a:blip r:embed="rId5"/>
              <a:stretch>
                <a:fillRect/>
              </a:stretch>
            </p:blipFill>
            <p:spPr>
              <a:xfrm>
                <a:off x="7283040" y="1706030"/>
                <a:ext cx="745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F02EDC6-0DF7-0A73-EFE4-F3BCFF05A974}"/>
                  </a:ext>
                </a:extLst>
              </p14:cNvPr>
              <p14:cNvContentPartPr/>
              <p14:nvPr/>
            </p14:nvContentPartPr>
            <p14:xfrm>
              <a:off x="8599920" y="3203270"/>
              <a:ext cx="2520" cy="5040"/>
            </p14:xfrm>
          </p:contentPart>
        </mc:Choice>
        <mc:Fallback>
          <p:pic>
            <p:nvPicPr>
              <p:cNvPr id="4" name="Ink 3">
                <a:extLst>
                  <a:ext uri="{FF2B5EF4-FFF2-40B4-BE49-F238E27FC236}">
                    <a16:creationId xmlns:a16="http://schemas.microsoft.com/office/drawing/2014/main" id="{7F02EDC6-0DF7-0A73-EFE4-F3BCFF05A974}"/>
                  </a:ext>
                </a:extLst>
              </p:cNvPr>
              <p:cNvPicPr/>
              <p:nvPr/>
            </p:nvPicPr>
            <p:blipFill>
              <a:blip r:embed="rId7"/>
              <a:stretch>
                <a:fillRect/>
              </a:stretch>
            </p:blipFill>
            <p:spPr>
              <a:xfrm>
                <a:off x="8582280" y="3185630"/>
                <a:ext cx="38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22799BC-4621-ADB2-796D-65D26CB2DCC6}"/>
                  </a:ext>
                </a:extLst>
              </p14:cNvPr>
              <p14:cNvContentPartPr/>
              <p14:nvPr/>
            </p14:nvContentPartPr>
            <p14:xfrm>
              <a:off x="7275840" y="3531950"/>
              <a:ext cx="9000" cy="9720"/>
            </p14:xfrm>
          </p:contentPart>
        </mc:Choice>
        <mc:Fallback>
          <p:pic>
            <p:nvPicPr>
              <p:cNvPr id="7" name="Ink 6">
                <a:extLst>
                  <a:ext uri="{FF2B5EF4-FFF2-40B4-BE49-F238E27FC236}">
                    <a16:creationId xmlns:a16="http://schemas.microsoft.com/office/drawing/2014/main" id="{622799BC-4621-ADB2-796D-65D26CB2DCC6}"/>
                  </a:ext>
                </a:extLst>
              </p:cNvPr>
              <p:cNvPicPr/>
              <p:nvPr/>
            </p:nvPicPr>
            <p:blipFill>
              <a:blip r:embed="rId9"/>
              <a:stretch>
                <a:fillRect/>
              </a:stretch>
            </p:blipFill>
            <p:spPr>
              <a:xfrm>
                <a:off x="7258200" y="3513950"/>
                <a:ext cx="446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9ECE1DF-A891-7CBD-B889-AD7A3888D83D}"/>
                  </a:ext>
                </a:extLst>
              </p14:cNvPr>
              <p14:cNvContentPartPr/>
              <p14:nvPr/>
            </p14:nvContentPartPr>
            <p14:xfrm>
              <a:off x="5899920" y="4093190"/>
              <a:ext cx="2880" cy="5040"/>
            </p14:xfrm>
          </p:contentPart>
        </mc:Choice>
        <mc:Fallback>
          <p:pic>
            <p:nvPicPr>
              <p:cNvPr id="9" name="Ink 8">
                <a:extLst>
                  <a:ext uri="{FF2B5EF4-FFF2-40B4-BE49-F238E27FC236}">
                    <a16:creationId xmlns:a16="http://schemas.microsoft.com/office/drawing/2014/main" id="{19ECE1DF-A891-7CBD-B889-AD7A3888D83D}"/>
                  </a:ext>
                </a:extLst>
              </p:cNvPr>
              <p:cNvPicPr/>
              <p:nvPr/>
            </p:nvPicPr>
            <p:blipFill>
              <a:blip r:embed="rId11"/>
              <a:stretch>
                <a:fillRect/>
              </a:stretch>
            </p:blipFill>
            <p:spPr>
              <a:xfrm>
                <a:off x="5881920" y="4075550"/>
                <a:ext cx="38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600224E-38C4-5BBC-9559-A0181289631F}"/>
                  </a:ext>
                </a:extLst>
              </p14:cNvPr>
              <p14:cNvContentPartPr/>
              <p14:nvPr/>
            </p14:nvContentPartPr>
            <p14:xfrm>
              <a:off x="2155200" y="4713830"/>
              <a:ext cx="50400" cy="25200"/>
            </p14:xfrm>
          </p:contentPart>
        </mc:Choice>
        <mc:Fallback>
          <p:pic>
            <p:nvPicPr>
              <p:cNvPr id="10" name="Ink 9">
                <a:extLst>
                  <a:ext uri="{FF2B5EF4-FFF2-40B4-BE49-F238E27FC236}">
                    <a16:creationId xmlns:a16="http://schemas.microsoft.com/office/drawing/2014/main" id="{0600224E-38C4-5BBC-9559-A0181289631F}"/>
                  </a:ext>
                </a:extLst>
              </p:cNvPr>
              <p:cNvPicPr/>
              <p:nvPr/>
            </p:nvPicPr>
            <p:blipFill>
              <a:blip r:embed="rId13"/>
              <a:stretch>
                <a:fillRect/>
              </a:stretch>
            </p:blipFill>
            <p:spPr>
              <a:xfrm>
                <a:off x="2137560" y="4695830"/>
                <a:ext cx="86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9BC7636-C5C1-00E5-C89A-E917CF88450D}"/>
                  </a:ext>
                </a:extLst>
              </p14:cNvPr>
              <p14:cNvContentPartPr/>
              <p14:nvPr/>
            </p14:nvContentPartPr>
            <p14:xfrm>
              <a:off x="3927480" y="4636070"/>
              <a:ext cx="81000" cy="19080"/>
            </p14:xfrm>
          </p:contentPart>
        </mc:Choice>
        <mc:Fallback>
          <p:pic>
            <p:nvPicPr>
              <p:cNvPr id="11" name="Ink 10">
                <a:extLst>
                  <a:ext uri="{FF2B5EF4-FFF2-40B4-BE49-F238E27FC236}">
                    <a16:creationId xmlns:a16="http://schemas.microsoft.com/office/drawing/2014/main" id="{59BC7636-C5C1-00E5-C89A-E917CF88450D}"/>
                  </a:ext>
                </a:extLst>
              </p:cNvPr>
              <p:cNvPicPr/>
              <p:nvPr/>
            </p:nvPicPr>
            <p:blipFill>
              <a:blip r:embed="rId15"/>
              <a:stretch>
                <a:fillRect/>
              </a:stretch>
            </p:blipFill>
            <p:spPr>
              <a:xfrm>
                <a:off x="3909480" y="4618430"/>
                <a:ext cx="116640" cy="54720"/>
              </a:xfrm>
              <a:prstGeom prst="rect">
                <a:avLst/>
              </a:prstGeom>
            </p:spPr>
          </p:pic>
        </mc:Fallback>
      </mc:AlternateContent>
    </p:spTree>
    <p:extLst>
      <p:ext uri="{BB962C8B-B14F-4D97-AF65-F5344CB8AC3E}">
        <p14:creationId xmlns:p14="http://schemas.microsoft.com/office/powerpoint/2010/main" val="262586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B770B62-0B95-F59B-A9B5-162905D5651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80B931-2FBF-F127-1FEB-7AEB92DE9264}"/>
              </a:ext>
            </a:extLst>
          </p:cNvPr>
          <p:cNvSpPr/>
          <p:nvPr/>
        </p:nvSpPr>
        <p:spPr>
          <a:xfrm>
            <a:off x="0" y="1"/>
            <a:ext cx="9715500" cy="5278055"/>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BF3DEC-8FEB-51EB-9251-F067E9686C4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453ACFA-16EA-D0DE-117C-1AC2A76C32E4}"/>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8F585E67-EA1B-A44E-886C-747C34523E9B}"/>
              </a:ext>
            </a:extLst>
          </p:cNvPr>
          <p:cNvSpPr txBox="1"/>
          <p:nvPr/>
        </p:nvSpPr>
        <p:spPr>
          <a:xfrm>
            <a:off x="553415" y="321113"/>
            <a:ext cx="8822079" cy="4524315"/>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Rashi's commentary on Isaiah 54:15 focuses on two main points:</a:t>
            </a:r>
          </a:p>
          <a:p>
            <a:pPr rtl="0">
              <a:spcBef>
                <a:spcPts val="0"/>
              </a:spcBef>
              <a:spcAft>
                <a:spcPts val="0"/>
              </a:spcAft>
            </a:pPr>
            <a:endParaRPr lang="en-US" sz="1600" b="1" i="0" u="none" strike="noStrike">
              <a:solidFill>
                <a:srgbClr val="FFC000"/>
              </a:solidFill>
              <a:effectLst/>
              <a:latin typeface="Arial" panose="020B0604020202020204" pitchFamily="34" charset="0"/>
            </a:endParaRPr>
          </a:p>
          <a:p>
            <a:pPr marL="342900" indent="-342900" rtl="0">
              <a:spcBef>
                <a:spcPts val="0"/>
              </a:spcBef>
              <a:spcAft>
                <a:spcPts val="0"/>
              </a:spcAft>
              <a:buFont typeface="Arial" panose="020B0604020202020204" pitchFamily="34" charset="0"/>
              <a:buChar char="•"/>
            </a:pPr>
            <a:r>
              <a:rPr lang="en-US" sz="2000" i="0" u="none" strike="noStrike">
                <a:solidFill>
                  <a:srgbClr val="FFC000"/>
                </a:solidFill>
                <a:effectLst/>
                <a:latin typeface="Arial" panose="020B0604020202020204" pitchFamily="34" charset="0"/>
              </a:rPr>
              <a:t>The identification of the enemy mentioned in the verse as Esau. Rashi interprets </a:t>
            </a:r>
            <a:r>
              <a:rPr lang="en-US" sz="2000" i="0" u="none" strike="noStrike">
                <a:solidFill>
                  <a:srgbClr val="00B0F0"/>
                </a:solidFill>
                <a:effectLst/>
                <a:latin typeface="Arial" panose="020B0604020202020204" pitchFamily="34" charset="0"/>
              </a:rPr>
              <a:t>"he with whom I am not" </a:t>
            </a:r>
            <a:r>
              <a:rPr lang="en-US" sz="2000" i="0" u="none" strike="noStrike">
                <a:solidFill>
                  <a:srgbClr val="FFC000"/>
                </a:solidFill>
                <a:effectLst/>
                <a:latin typeface="Arial" panose="020B0604020202020204" pitchFamily="34" charset="0"/>
              </a:rPr>
              <a:t>as referring to Esau, the wicked, and his ilk. Note that </a:t>
            </a:r>
            <a:r>
              <a:rPr lang="en-US" sz="2000" i="0" u="none" strike="noStrike">
                <a:solidFill>
                  <a:srgbClr val="00B0F0"/>
                </a:solidFill>
                <a:effectLst/>
                <a:latin typeface="Arial" panose="020B0604020202020204" pitchFamily="34" charset="0"/>
              </a:rPr>
              <a:t>“his ilk” </a:t>
            </a:r>
            <a:r>
              <a:rPr lang="en-US" sz="2000" i="0" u="none" strike="noStrike">
                <a:solidFill>
                  <a:srgbClr val="FFC000"/>
                </a:solidFill>
                <a:effectLst/>
                <a:latin typeface="Arial" panose="020B0604020202020204" pitchFamily="34" charset="0"/>
              </a:rPr>
              <a:t>refers to those who follow in his (Esau’s) path and embody his negative characteristics. This highlights the ongoing conflict between Jacob and Esau, as well as the concept of good and evil in God's plan. Note also that Esau can denote our present day enemy, a literary tool the rabbis used often in their polemic so the enemy wouldn't know whom they were referring to.</a:t>
            </a:r>
          </a:p>
          <a:p>
            <a:pPr marL="342900" indent="-342900" rtl="0">
              <a:spcBef>
                <a:spcPts val="0"/>
              </a:spcBef>
              <a:spcAft>
                <a:spcPts val="0"/>
              </a:spcAft>
              <a:buFont typeface="Arial" panose="020B0604020202020204" pitchFamily="34" charset="0"/>
              <a:buChar char="•"/>
            </a:pPr>
            <a:r>
              <a:rPr lang="en-US" sz="2000" i="0" u="none" strike="noStrike">
                <a:solidFill>
                  <a:srgbClr val="FFC000"/>
                </a:solidFill>
                <a:effectLst/>
                <a:latin typeface="Arial" panose="020B0604020202020204" pitchFamily="34" charset="0"/>
              </a:rPr>
              <a:t>The interpretation of the term</a:t>
            </a:r>
            <a:r>
              <a:rPr lang="he-IL" sz="2400" i="0" u="none" strike="noStrike">
                <a:solidFill>
                  <a:srgbClr val="FFFF00"/>
                </a:solidFill>
                <a:effectLst/>
                <a:latin typeface="Arial" panose="020B0604020202020204" pitchFamily="34" charset="0"/>
                <a:cs typeface="+mj-cs"/>
              </a:rPr>
              <a:t>גָר</a:t>
            </a:r>
            <a:r>
              <a:rPr lang="he-IL" sz="2000" i="0" u="none" strike="noStrike">
                <a:solidFill>
                  <a:srgbClr val="FFC000"/>
                </a:solidFill>
                <a:effectLst/>
                <a:latin typeface="Arial" panose="020B0604020202020204" pitchFamily="34" charset="0"/>
              </a:rPr>
              <a:t> </a:t>
            </a:r>
            <a:r>
              <a:rPr lang="en-US" sz="2000" i="0" u="none" strike="noStrike">
                <a:solidFill>
                  <a:srgbClr val="FFC000"/>
                </a:solidFill>
                <a:effectLst/>
                <a:latin typeface="Arial" panose="020B0604020202020204" pitchFamily="34" charset="0"/>
              </a:rPr>
              <a:t> mobilizes, contends, or sojourners) in the verse. Rashi suggests that it could refer to proselytes who converted to the faith in Messianic times.</a:t>
            </a:r>
            <a:r>
              <a:rPr lang="en-US" sz="2000" b="1" i="0" u="none" strike="noStrike">
                <a:solidFill>
                  <a:srgbClr val="FFC000"/>
                </a:solidFill>
                <a:effectLst/>
                <a:latin typeface="Arial" panose="020B0604020202020204" pitchFamily="34" charset="0"/>
              </a:rPr>
              <a:t> </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E960E86-C5C7-7B9B-34A1-31D85E9A0DA5}"/>
                  </a:ext>
                </a:extLst>
              </p14:cNvPr>
              <p14:cNvContentPartPr/>
              <p14:nvPr/>
            </p14:nvContentPartPr>
            <p14:xfrm>
              <a:off x="548880" y="1401110"/>
              <a:ext cx="201960" cy="204480"/>
            </p14:xfrm>
          </p:contentPart>
        </mc:Choice>
        <mc:Fallback>
          <p:pic>
            <p:nvPicPr>
              <p:cNvPr id="3" name="Ink 2">
                <a:extLst>
                  <a:ext uri="{FF2B5EF4-FFF2-40B4-BE49-F238E27FC236}">
                    <a16:creationId xmlns:a16="http://schemas.microsoft.com/office/drawing/2014/main" id="{6E960E86-C5C7-7B9B-34A1-31D85E9A0DA5}"/>
                  </a:ext>
                </a:extLst>
              </p:cNvPr>
              <p:cNvPicPr/>
              <p:nvPr/>
            </p:nvPicPr>
            <p:blipFill>
              <a:blip r:embed="rId5"/>
              <a:stretch>
                <a:fillRect/>
              </a:stretch>
            </p:blipFill>
            <p:spPr>
              <a:xfrm>
                <a:off x="530880" y="1383110"/>
                <a:ext cx="2376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DFD77DE-4A27-788D-C1A0-E46088C99725}"/>
                  </a:ext>
                </a:extLst>
              </p14:cNvPr>
              <p14:cNvContentPartPr/>
              <p14:nvPr/>
            </p14:nvContentPartPr>
            <p14:xfrm>
              <a:off x="7549800" y="1629710"/>
              <a:ext cx="403560" cy="41400"/>
            </p14:xfrm>
          </p:contentPart>
        </mc:Choice>
        <mc:Fallback>
          <p:pic>
            <p:nvPicPr>
              <p:cNvPr id="4" name="Ink 3">
                <a:extLst>
                  <a:ext uri="{FF2B5EF4-FFF2-40B4-BE49-F238E27FC236}">
                    <a16:creationId xmlns:a16="http://schemas.microsoft.com/office/drawing/2014/main" id="{1DFD77DE-4A27-788D-C1A0-E46088C99725}"/>
                  </a:ext>
                </a:extLst>
              </p:cNvPr>
              <p:cNvPicPr/>
              <p:nvPr/>
            </p:nvPicPr>
            <p:blipFill>
              <a:blip r:embed="rId7"/>
              <a:stretch>
                <a:fillRect/>
              </a:stretch>
            </p:blipFill>
            <p:spPr>
              <a:xfrm>
                <a:off x="7531800" y="1612070"/>
                <a:ext cx="439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15D125C-247F-DDC0-7885-7A939403F45B}"/>
                  </a:ext>
                </a:extLst>
              </p14:cNvPr>
              <p14:cNvContentPartPr/>
              <p14:nvPr/>
            </p14:nvContentPartPr>
            <p14:xfrm>
              <a:off x="6552960" y="1868390"/>
              <a:ext cx="518400" cy="56880"/>
            </p14:xfrm>
          </p:contentPart>
        </mc:Choice>
        <mc:Fallback>
          <p:pic>
            <p:nvPicPr>
              <p:cNvPr id="7" name="Ink 6">
                <a:extLst>
                  <a:ext uri="{FF2B5EF4-FFF2-40B4-BE49-F238E27FC236}">
                    <a16:creationId xmlns:a16="http://schemas.microsoft.com/office/drawing/2014/main" id="{C15D125C-247F-DDC0-7885-7A939403F45B}"/>
                  </a:ext>
                </a:extLst>
              </p:cNvPr>
              <p:cNvPicPr/>
              <p:nvPr/>
            </p:nvPicPr>
            <p:blipFill>
              <a:blip r:embed="rId9"/>
              <a:stretch>
                <a:fillRect/>
              </a:stretch>
            </p:blipFill>
            <p:spPr>
              <a:xfrm>
                <a:off x="6535320" y="1850750"/>
                <a:ext cx="554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366880E-B27E-C965-019F-65DEC5B5DD7A}"/>
                  </a:ext>
                </a:extLst>
              </p14:cNvPr>
              <p14:cNvContentPartPr/>
              <p14:nvPr/>
            </p14:nvContentPartPr>
            <p14:xfrm>
              <a:off x="2976000" y="2797190"/>
              <a:ext cx="637560" cy="77400"/>
            </p14:xfrm>
          </p:contentPart>
        </mc:Choice>
        <mc:Fallback>
          <p:pic>
            <p:nvPicPr>
              <p:cNvPr id="9" name="Ink 8">
                <a:extLst>
                  <a:ext uri="{FF2B5EF4-FFF2-40B4-BE49-F238E27FC236}">
                    <a16:creationId xmlns:a16="http://schemas.microsoft.com/office/drawing/2014/main" id="{3366880E-B27E-C965-019F-65DEC5B5DD7A}"/>
                  </a:ext>
                </a:extLst>
              </p:cNvPr>
              <p:cNvPicPr/>
              <p:nvPr/>
            </p:nvPicPr>
            <p:blipFill>
              <a:blip r:embed="rId11"/>
              <a:stretch>
                <a:fillRect/>
              </a:stretch>
            </p:blipFill>
            <p:spPr>
              <a:xfrm>
                <a:off x="2958000" y="2779550"/>
                <a:ext cx="673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441AB97-4ACF-255E-8FEA-62E9814EAE2D}"/>
                  </a:ext>
                </a:extLst>
              </p14:cNvPr>
              <p14:cNvContentPartPr/>
              <p14:nvPr/>
            </p14:nvContentPartPr>
            <p14:xfrm>
              <a:off x="4211160" y="2839310"/>
              <a:ext cx="437760" cy="57960"/>
            </p14:xfrm>
          </p:contentPart>
        </mc:Choice>
        <mc:Fallback>
          <p:pic>
            <p:nvPicPr>
              <p:cNvPr id="10" name="Ink 9">
                <a:extLst>
                  <a:ext uri="{FF2B5EF4-FFF2-40B4-BE49-F238E27FC236}">
                    <a16:creationId xmlns:a16="http://schemas.microsoft.com/office/drawing/2014/main" id="{C441AB97-4ACF-255E-8FEA-62E9814EAE2D}"/>
                  </a:ext>
                </a:extLst>
              </p:cNvPr>
              <p:cNvPicPr/>
              <p:nvPr/>
            </p:nvPicPr>
            <p:blipFill>
              <a:blip r:embed="rId13"/>
              <a:stretch>
                <a:fillRect/>
              </a:stretch>
            </p:blipFill>
            <p:spPr>
              <a:xfrm>
                <a:off x="4193160" y="2821670"/>
                <a:ext cx="473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72F3FE4-443B-6CEF-20BB-F6976B8F7971}"/>
                  </a:ext>
                </a:extLst>
              </p14:cNvPr>
              <p14:cNvContentPartPr/>
              <p14:nvPr/>
            </p14:nvContentPartPr>
            <p14:xfrm>
              <a:off x="7765440" y="2881430"/>
              <a:ext cx="539280" cy="20880"/>
            </p14:xfrm>
          </p:contentPart>
        </mc:Choice>
        <mc:Fallback>
          <p:pic>
            <p:nvPicPr>
              <p:cNvPr id="11" name="Ink 10">
                <a:extLst>
                  <a:ext uri="{FF2B5EF4-FFF2-40B4-BE49-F238E27FC236}">
                    <a16:creationId xmlns:a16="http://schemas.microsoft.com/office/drawing/2014/main" id="{F72F3FE4-443B-6CEF-20BB-F6976B8F7971}"/>
                  </a:ext>
                </a:extLst>
              </p:cNvPr>
              <p:cNvPicPr/>
              <p:nvPr/>
            </p:nvPicPr>
            <p:blipFill>
              <a:blip r:embed="rId15"/>
              <a:stretch>
                <a:fillRect/>
              </a:stretch>
            </p:blipFill>
            <p:spPr>
              <a:xfrm>
                <a:off x="7747800" y="2863430"/>
                <a:ext cx="574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DC9C9D8-220D-67EF-BAD3-EE913E0EBEA9}"/>
                  </a:ext>
                </a:extLst>
              </p14:cNvPr>
              <p14:cNvContentPartPr/>
              <p14:nvPr/>
            </p14:nvContentPartPr>
            <p14:xfrm>
              <a:off x="8818440" y="2906630"/>
              <a:ext cx="424080" cy="35280"/>
            </p14:xfrm>
          </p:contentPart>
        </mc:Choice>
        <mc:Fallback>
          <p:pic>
            <p:nvPicPr>
              <p:cNvPr id="12" name="Ink 11">
                <a:extLst>
                  <a:ext uri="{FF2B5EF4-FFF2-40B4-BE49-F238E27FC236}">
                    <a16:creationId xmlns:a16="http://schemas.microsoft.com/office/drawing/2014/main" id="{1DC9C9D8-220D-67EF-BAD3-EE913E0EBEA9}"/>
                  </a:ext>
                </a:extLst>
              </p:cNvPr>
              <p:cNvPicPr/>
              <p:nvPr/>
            </p:nvPicPr>
            <p:blipFill>
              <a:blip r:embed="rId17"/>
              <a:stretch>
                <a:fillRect/>
              </a:stretch>
            </p:blipFill>
            <p:spPr>
              <a:xfrm>
                <a:off x="8800440" y="2888990"/>
                <a:ext cx="459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32AAAF6-96C1-CB61-FDF1-20BFBEC3A8B0}"/>
                  </a:ext>
                </a:extLst>
              </p14:cNvPr>
              <p14:cNvContentPartPr/>
              <p14:nvPr/>
            </p14:nvContentPartPr>
            <p14:xfrm>
              <a:off x="493440" y="3916430"/>
              <a:ext cx="228240" cy="179280"/>
            </p14:xfrm>
          </p:contentPart>
        </mc:Choice>
        <mc:Fallback>
          <p:pic>
            <p:nvPicPr>
              <p:cNvPr id="13" name="Ink 12">
                <a:extLst>
                  <a:ext uri="{FF2B5EF4-FFF2-40B4-BE49-F238E27FC236}">
                    <a16:creationId xmlns:a16="http://schemas.microsoft.com/office/drawing/2014/main" id="{632AAAF6-96C1-CB61-FDF1-20BFBEC3A8B0}"/>
                  </a:ext>
                </a:extLst>
              </p:cNvPr>
              <p:cNvPicPr/>
              <p:nvPr/>
            </p:nvPicPr>
            <p:blipFill>
              <a:blip r:embed="rId19"/>
              <a:stretch>
                <a:fillRect/>
              </a:stretch>
            </p:blipFill>
            <p:spPr>
              <a:xfrm>
                <a:off x="475800" y="3898790"/>
                <a:ext cx="263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54DA16B-1FF9-7353-3550-FE8776240479}"/>
                  </a:ext>
                </a:extLst>
              </p14:cNvPr>
              <p14:cNvContentPartPr/>
              <p14:nvPr/>
            </p14:nvContentPartPr>
            <p14:xfrm>
              <a:off x="4405200" y="4151870"/>
              <a:ext cx="192240" cy="25920"/>
            </p14:xfrm>
          </p:contentPart>
        </mc:Choice>
        <mc:Fallback>
          <p:pic>
            <p:nvPicPr>
              <p:cNvPr id="14" name="Ink 13">
                <a:extLst>
                  <a:ext uri="{FF2B5EF4-FFF2-40B4-BE49-F238E27FC236}">
                    <a16:creationId xmlns:a16="http://schemas.microsoft.com/office/drawing/2014/main" id="{F54DA16B-1FF9-7353-3550-FE8776240479}"/>
                  </a:ext>
                </a:extLst>
              </p:cNvPr>
              <p:cNvPicPr/>
              <p:nvPr/>
            </p:nvPicPr>
            <p:blipFill>
              <a:blip r:embed="rId21"/>
              <a:stretch>
                <a:fillRect/>
              </a:stretch>
            </p:blipFill>
            <p:spPr>
              <a:xfrm>
                <a:off x="4387560" y="4134230"/>
                <a:ext cx="227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78DD3E7-A4CD-A035-3AC3-A8CC0AEB964B}"/>
                  </a:ext>
                </a:extLst>
              </p14:cNvPr>
              <p14:cNvContentPartPr/>
              <p14:nvPr/>
            </p14:nvContentPartPr>
            <p14:xfrm>
              <a:off x="7442880" y="4109390"/>
              <a:ext cx="790920" cy="38880"/>
            </p14:xfrm>
          </p:contentPart>
        </mc:Choice>
        <mc:Fallback>
          <p:pic>
            <p:nvPicPr>
              <p:cNvPr id="15" name="Ink 14">
                <a:extLst>
                  <a:ext uri="{FF2B5EF4-FFF2-40B4-BE49-F238E27FC236}">
                    <a16:creationId xmlns:a16="http://schemas.microsoft.com/office/drawing/2014/main" id="{978DD3E7-A4CD-A035-3AC3-A8CC0AEB964B}"/>
                  </a:ext>
                </a:extLst>
              </p:cNvPr>
              <p:cNvPicPr/>
              <p:nvPr/>
            </p:nvPicPr>
            <p:blipFill>
              <a:blip r:embed="rId23"/>
              <a:stretch>
                <a:fillRect/>
              </a:stretch>
            </p:blipFill>
            <p:spPr>
              <a:xfrm>
                <a:off x="7425240" y="4091750"/>
                <a:ext cx="826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EE16057-33BE-BDA6-3483-A72A32CAF9AD}"/>
                  </a:ext>
                </a:extLst>
              </p14:cNvPr>
              <p14:cNvContentPartPr/>
              <p14:nvPr/>
            </p14:nvContentPartPr>
            <p14:xfrm>
              <a:off x="6561600" y="4640390"/>
              <a:ext cx="11160" cy="10440"/>
            </p14:xfrm>
          </p:contentPart>
        </mc:Choice>
        <mc:Fallback>
          <p:pic>
            <p:nvPicPr>
              <p:cNvPr id="16" name="Ink 15">
                <a:extLst>
                  <a:ext uri="{FF2B5EF4-FFF2-40B4-BE49-F238E27FC236}">
                    <a16:creationId xmlns:a16="http://schemas.microsoft.com/office/drawing/2014/main" id="{5EE16057-33BE-BDA6-3483-A72A32CAF9AD}"/>
                  </a:ext>
                </a:extLst>
              </p:cNvPr>
              <p:cNvPicPr/>
              <p:nvPr/>
            </p:nvPicPr>
            <p:blipFill>
              <a:blip r:embed="rId25"/>
              <a:stretch>
                <a:fillRect/>
              </a:stretch>
            </p:blipFill>
            <p:spPr>
              <a:xfrm>
                <a:off x="6543600" y="4622390"/>
                <a:ext cx="46800" cy="46080"/>
              </a:xfrm>
              <a:prstGeom prst="rect">
                <a:avLst/>
              </a:prstGeom>
            </p:spPr>
          </p:pic>
        </mc:Fallback>
      </mc:AlternateContent>
    </p:spTree>
    <p:extLst>
      <p:ext uri="{BB962C8B-B14F-4D97-AF65-F5344CB8AC3E}">
        <p14:creationId xmlns:p14="http://schemas.microsoft.com/office/powerpoint/2010/main" val="305776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54:12-17</a:t>
            </a:r>
          </a:p>
          <a:p>
            <a:pPr algn="ctr"/>
            <a:r>
              <a:rPr lang="he-IL" sz="8800" b="1">
                <a:ln w="15875">
                  <a:solidFill>
                    <a:schemeClr val="tx1"/>
                  </a:solidFill>
                  <a:prstDash val="solid"/>
                </a:ln>
                <a:solidFill>
                  <a:srgbClr val="FFFF00"/>
                </a:solidFill>
                <a:cs typeface="+mj-cs"/>
              </a:rPr>
              <a:t>ישעיהו נד:יב-יז</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3164476" y="4614974"/>
            <a:ext cx="6043065" cy="1200329"/>
          </a:xfrm>
          <a:prstGeom prst="rect">
            <a:avLst/>
          </a:prstGeom>
          <a:noFill/>
        </p:spPr>
        <p:txBody>
          <a:bodyPr wrap="none" rtlCol="0">
            <a:spAutoFit/>
          </a:bodyPr>
          <a:lstStyle/>
          <a:p>
            <a:pPr algn="ctr"/>
            <a:r>
              <a:rPr lang="en-US" sz="3600">
                <a:solidFill>
                  <a:srgbClr val="FFFF00"/>
                </a:solidFill>
              </a:rPr>
              <a:t>The Peace of a Nation is Found </a:t>
            </a:r>
          </a:p>
          <a:p>
            <a:pPr algn="ctr"/>
            <a:r>
              <a:rPr lang="en-US" sz="3600">
                <a:solidFill>
                  <a:srgbClr val="FFFF00"/>
                </a:solidFill>
              </a:rPr>
              <a:t>in Being Taught by God</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5B89517-5F9A-8202-D06A-C5D85483EAD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308595E-F1DB-349E-4CBC-559DF7F66381}"/>
              </a:ext>
            </a:extLst>
          </p:cNvPr>
          <p:cNvSpPr/>
          <p:nvPr/>
        </p:nvSpPr>
        <p:spPr>
          <a:xfrm>
            <a:off x="0" y="0"/>
            <a:ext cx="9715500" cy="5266481"/>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0B0455-273F-E537-3697-A578E7D4D782}"/>
              </a:ext>
            </a:extLst>
          </p:cNvPr>
          <p:cNvSpPr txBox="1"/>
          <p:nvPr/>
        </p:nvSpPr>
        <p:spPr>
          <a:xfrm>
            <a:off x="365220" y="297188"/>
            <a:ext cx="8985059" cy="4093428"/>
          </a:xfrm>
          <a:prstGeom prst="rect">
            <a:avLst/>
          </a:prstGeom>
          <a:noFill/>
        </p:spPr>
        <p:txBody>
          <a:bodyPr wrap="square" rtlCol="0">
            <a:spAutoFit/>
          </a:bodyPr>
          <a:lstStyle/>
          <a:p>
            <a:pPr algn="r"/>
            <a:r>
              <a:rPr lang="he-IL" sz="4400" b="1">
                <a:solidFill>
                  <a:srgbClr val="FFFF00"/>
                </a:solidFill>
                <a:cs typeface="+mj-cs"/>
              </a:rPr>
              <a:t>ספר ישעיה פרק נד</a:t>
            </a:r>
          </a:p>
          <a:p>
            <a:pPr algn="r"/>
            <a:r>
              <a:rPr lang="he-IL" sz="4400">
                <a:solidFill>
                  <a:srgbClr val="FFFF00"/>
                </a:solidFill>
                <a:cs typeface="+mj-cs"/>
              </a:rPr>
              <a:t>יג   וְכָל-בָּנַיִךְ לִמּוּדֵי יְהֹוָה וְרַב שְׁלוֹם בָּנָיִךְ: </a:t>
            </a:r>
          </a:p>
          <a:p>
            <a:pPr algn="r"/>
            <a:endParaRPr lang="he-IL" sz="4400" b="1">
              <a:solidFill>
                <a:schemeClr val="bg1"/>
              </a:solidFill>
              <a:cs typeface="+mj-cs"/>
            </a:endParaRPr>
          </a:p>
          <a:p>
            <a:r>
              <a:rPr lang="en-US" sz="3200" b="1">
                <a:solidFill>
                  <a:srgbClr val="FFC000"/>
                </a:solidFill>
                <a:cs typeface="+mj-cs"/>
              </a:rPr>
              <a:t>Isaiah 54:13 </a:t>
            </a:r>
          </a:p>
          <a:p>
            <a:r>
              <a:rPr lang="en-US" sz="3200">
                <a:solidFill>
                  <a:srgbClr val="FFC000"/>
                </a:solidFill>
                <a:cs typeface="+mj-cs"/>
              </a:rPr>
              <a:t>54:13 “And all thy children shall be taught of the LORD; and great shall be the peace of thy children. (NASB)</a:t>
            </a:r>
          </a:p>
        </p:txBody>
      </p:sp>
      <p:sp>
        <p:nvSpPr>
          <p:cNvPr id="8" name="TextBox 7">
            <a:extLst>
              <a:ext uri="{FF2B5EF4-FFF2-40B4-BE49-F238E27FC236}">
                <a16:creationId xmlns:a16="http://schemas.microsoft.com/office/drawing/2014/main" id="{8CD46E1B-5B7D-7E4C-50D1-05FA19A8930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C57699A-85C9-9A2B-372A-0C308D5115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6" name="Group 15">
            <a:extLst>
              <a:ext uri="{FF2B5EF4-FFF2-40B4-BE49-F238E27FC236}">
                <a16:creationId xmlns:a16="http://schemas.microsoft.com/office/drawing/2014/main" id="{2E1F6A1B-130D-9160-4E92-E715390A4B0C}"/>
              </a:ext>
            </a:extLst>
          </p:cNvPr>
          <p:cNvGrpSpPr/>
          <p:nvPr/>
        </p:nvGrpSpPr>
        <p:grpSpPr>
          <a:xfrm>
            <a:off x="1865040" y="1694020"/>
            <a:ext cx="6602400" cy="156600"/>
            <a:chOff x="1865040" y="1694020"/>
            <a:chExt cx="6602400" cy="15660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74AF152-14F2-486E-1803-7F27AE2FF7E5}"/>
                    </a:ext>
                  </a:extLst>
                </p14:cNvPr>
                <p14:cNvContentPartPr/>
                <p14:nvPr/>
              </p14:nvContentPartPr>
              <p14:xfrm>
                <a:off x="7995840" y="1717420"/>
                <a:ext cx="471600" cy="82440"/>
              </p14:xfrm>
            </p:contentPart>
          </mc:Choice>
          <mc:Fallback>
            <p:pic>
              <p:nvPicPr>
                <p:cNvPr id="4" name="Ink 3">
                  <a:extLst>
                    <a:ext uri="{FF2B5EF4-FFF2-40B4-BE49-F238E27FC236}">
                      <a16:creationId xmlns:a16="http://schemas.microsoft.com/office/drawing/2014/main" id="{274AF152-14F2-486E-1803-7F27AE2FF7E5}"/>
                    </a:ext>
                  </a:extLst>
                </p:cNvPr>
                <p:cNvPicPr/>
                <p:nvPr/>
              </p:nvPicPr>
              <p:blipFill>
                <a:blip r:embed="rId5"/>
                <a:stretch>
                  <a:fillRect/>
                </a:stretch>
              </p:blipFill>
              <p:spPr>
                <a:xfrm>
                  <a:off x="7977840" y="1699420"/>
                  <a:ext cx="507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A204535-BF30-EBA1-C4D9-6AA3DFAB25FD}"/>
                    </a:ext>
                  </a:extLst>
                </p14:cNvPr>
                <p14:cNvContentPartPr/>
                <p14:nvPr/>
              </p14:nvContentPartPr>
              <p14:xfrm>
                <a:off x="7098360" y="1731100"/>
                <a:ext cx="522360" cy="22680"/>
              </p14:xfrm>
            </p:contentPart>
          </mc:Choice>
          <mc:Fallback>
            <p:pic>
              <p:nvPicPr>
                <p:cNvPr id="5" name="Ink 4">
                  <a:extLst>
                    <a:ext uri="{FF2B5EF4-FFF2-40B4-BE49-F238E27FC236}">
                      <a16:creationId xmlns:a16="http://schemas.microsoft.com/office/drawing/2014/main" id="{DA204535-BF30-EBA1-C4D9-6AA3DFAB25FD}"/>
                    </a:ext>
                  </a:extLst>
                </p:cNvPr>
                <p:cNvPicPr/>
                <p:nvPr/>
              </p:nvPicPr>
              <p:blipFill>
                <a:blip r:embed="rId7"/>
                <a:stretch>
                  <a:fillRect/>
                </a:stretch>
              </p:blipFill>
              <p:spPr>
                <a:xfrm>
                  <a:off x="7080720" y="1713100"/>
                  <a:ext cx="558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A652F0E8-F674-053A-3106-F50909B06E06}"/>
                    </a:ext>
                  </a:extLst>
                </p14:cNvPr>
                <p14:cNvContentPartPr/>
                <p14:nvPr/>
              </p14:nvContentPartPr>
              <p14:xfrm>
                <a:off x="6007200" y="1694020"/>
                <a:ext cx="631440" cy="38880"/>
              </p14:xfrm>
            </p:contentPart>
          </mc:Choice>
          <mc:Fallback>
            <p:pic>
              <p:nvPicPr>
                <p:cNvPr id="9" name="Ink 8">
                  <a:extLst>
                    <a:ext uri="{FF2B5EF4-FFF2-40B4-BE49-F238E27FC236}">
                      <a16:creationId xmlns:a16="http://schemas.microsoft.com/office/drawing/2014/main" id="{A652F0E8-F674-053A-3106-F50909B06E06}"/>
                    </a:ext>
                  </a:extLst>
                </p:cNvPr>
                <p:cNvPicPr/>
                <p:nvPr/>
              </p:nvPicPr>
              <p:blipFill>
                <a:blip r:embed="rId9"/>
                <a:stretch>
                  <a:fillRect/>
                </a:stretch>
              </p:blipFill>
              <p:spPr>
                <a:xfrm>
                  <a:off x="5989560" y="1676380"/>
                  <a:ext cx="667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815DAFE9-BDED-E00D-C176-527DED082051}"/>
                    </a:ext>
                  </a:extLst>
                </p14:cNvPr>
                <p14:cNvContentPartPr/>
                <p14:nvPr/>
              </p14:nvContentPartPr>
              <p14:xfrm>
                <a:off x="4867440" y="1714180"/>
                <a:ext cx="620640" cy="136440"/>
              </p14:xfrm>
            </p:contentPart>
          </mc:Choice>
          <mc:Fallback>
            <p:pic>
              <p:nvPicPr>
                <p:cNvPr id="11" name="Ink 10">
                  <a:extLst>
                    <a:ext uri="{FF2B5EF4-FFF2-40B4-BE49-F238E27FC236}">
                      <a16:creationId xmlns:a16="http://schemas.microsoft.com/office/drawing/2014/main" id="{815DAFE9-BDED-E00D-C176-527DED082051}"/>
                    </a:ext>
                  </a:extLst>
                </p:cNvPr>
                <p:cNvPicPr/>
                <p:nvPr/>
              </p:nvPicPr>
              <p:blipFill>
                <a:blip r:embed="rId11"/>
                <a:stretch>
                  <a:fillRect/>
                </a:stretch>
              </p:blipFill>
              <p:spPr>
                <a:xfrm>
                  <a:off x="4849800" y="1696180"/>
                  <a:ext cx="656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3C6D365-8931-4226-F400-AE0CC668F0D0}"/>
                    </a:ext>
                  </a:extLst>
                </p14:cNvPr>
                <p14:cNvContentPartPr/>
                <p14:nvPr/>
              </p14:nvContentPartPr>
              <p14:xfrm>
                <a:off x="4476840" y="1749820"/>
                <a:ext cx="15120" cy="15840"/>
              </p14:xfrm>
            </p:contentPart>
          </mc:Choice>
          <mc:Fallback>
            <p:pic>
              <p:nvPicPr>
                <p:cNvPr id="12" name="Ink 11">
                  <a:extLst>
                    <a:ext uri="{FF2B5EF4-FFF2-40B4-BE49-F238E27FC236}">
                      <a16:creationId xmlns:a16="http://schemas.microsoft.com/office/drawing/2014/main" id="{53C6D365-8931-4226-F400-AE0CC668F0D0}"/>
                    </a:ext>
                  </a:extLst>
                </p:cNvPr>
                <p:cNvPicPr/>
                <p:nvPr/>
              </p:nvPicPr>
              <p:blipFill>
                <a:blip r:embed="rId13"/>
                <a:stretch>
                  <a:fillRect/>
                </a:stretch>
              </p:blipFill>
              <p:spPr>
                <a:xfrm>
                  <a:off x="4459200" y="1732180"/>
                  <a:ext cx="50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8AD7C1F-8993-3A4F-4578-5D78C2E59295}"/>
                    </a:ext>
                  </a:extLst>
                </p14:cNvPr>
                <p14:cNvContentPartPr/>
                <p14:nvPr/>
              </p14:nvContentPartPr>
              <p14:xfrm>
                <a:off x="4097760" y="1718140"/>
                <a:ext cx="406440" cy="33480"/>
              </p14:xfrm>
            </p:contentPart>
          </mc:Choice>
          <mc:Fallback>
            <p:pic>
              <p:nvPicPr>
                <p:cNvPr id="13" name="Ink 12">
                  <a:extLst>
                    <a:ext uri="{FF2B5EF4-FFF2-40B4-BE49-F238E27FC236}">
                      <a16:creationId xmlns:a16="http://schemas.microsoft.com/office/drawing/2014/main" id="{88AD7C1F-8993-3A4F-4578-5D78C2E59295}"/>
                    </a:ext>
                  </a:extLst>
                </p:cNvPr>
                <p:cNvPicPr/>
                <p:nvPr/>
              </p:nvPicPr>
              <p:blipFill>
                <a:blip r:embed="rId15"/>
                <a:stretch>
                  <a:fillRect/>
                </a:stretch>
              </p:blipFill>
              <p:spPr>
                <a:xfrm>
                  <a:off x="4079760" y="1700500"/>
                  <a:ext cx="442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365D58A-9608-42D5-0544-5FB7E86E6D47}"/>
                    </a:ext>
                  </a:extLst>
                </p14:cNvPr>
                <p14:cNvContentPartPr/>
                <p14:nvPr/>
              </p14:nvContentPartPr>
              <p14:xfrm>
                <a:off x="3114960" y="1718500"/>
                <a:ext cx="515160" cy="12960"/>
              </p14:xfrm>
            </p:contentPart>
          </mc:Choice>
          <mc:Fallback>
            <p:pic>
              <p:nvPicPr>
                <p:cNvPr id="14" name="Ink 13">
                  <a:extLst>
                    <a:ext uri="{FF2B5EF4-FFF2-40B4-BE49-F238E27FC236}">
                      <a16:creationId xmlns:a16="http://schemas.microsoft.com/office/drawing/2014/main" id="{7365D58A-9608-42D5-0544-5FB7E86E6D47}"/>
                    </a:ext>
                  </a:extLst>
                </p:cNvPr>
                <p:cNvPicPr/>
                <p:nvPr/>
              </p:nvPicPr>
              <p:blipFill>
                <a:blip r:embed="rId17"/>
                <a:stretch>
                  <a:fillRect/>
                </a:stretch>
              </p:blipFill>
              <p:spPr>
                <a:xfrm>
                  <a:off x="3096960" y="1700860"/>
                  <a:ext cx="5508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644B242-6AFC-2297-FBAE-EF9FF6C8449F}"/>
                    </a:ext>
                  </a:extLst>
                </p14:cNvPr>
                <p14:cNvContentPartPr/>
                <p14:nvPr/>
              </p14:nvContentPartPr>
              <p14:xfrm>
                <a:off x="1865040" y="1716340"/>
                <a:ext cx="732240" cy="24840"/>
              </p14:xfrm>
            </p:contentPart>
          </mc:Choice>
          <mc:Fallback>
            <p:pic>
              <p:nvPicPr>
                <p:cNvPr id="15" name="Ink 14">
                  <a:extLst>
                    <a:ext uri="{FF2B5EF4-FFF2-40B4-BE49-F238E27FC236}">
                      <a16:creationId xmlns:a16="http://schemas.microsoft.com/office/drawing/2014/main" id="{B644B242-6AFC-2297-FBAE-EF9FF6C8449F}"/>
                    </a:ext>
                  </a:extLst>
                </p:cNvPr>
                <p:cNvPicPr/>
                <p:nvPr/>
              </p:nvPicPr>
              <p:blipFill>
                <a:blip r:embed="rId19"/>
                <a:stretch>
                  <a:fillRect/>
                </a:stretch>
              </p:blipFill>
              <p:spPr>
                <a:xfrm>
                  <a:off x="1847040" y="1698700"/>
                  <a:ext cx="767880" cy="60480"/>
                </a:xfrm>
                <a:prstGeom prst="rect">
                  <a:avLst/>
                </a:prstGeom>
              </p:spPr>
            </p:pic>
          </mc:Fallback>
        </mc:AlternateContent>
      </p:grpSp>
    </p:spTree>
    <p:extLst>
      <p:ext uri="{BB962C8B-B14F-4D97-AF65-F5344CB8AC3E}">
        <p14:creationId xmlns:p14="http://schemas.microsoft.com/office/powerpoint/2010/main" val="360354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C31C9FA-1E26-4C9B-9AC9-ABA04D6F6C7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4EB2F6B-BA2F-06E3-1B17-403567212EA5}"/>
              </a:ext>
            </a:extLst>
          </p:cNvPr>
          <p:cNvSpPr/>
          <p:nvPr/>
        </p:nvSpPr>
        <p:spPr>
          <a:xfrm>
            <a:off x="0" y="0"/>
            <a:ext cx="97155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81B93B2-7F68-4AEA-4B4C-066D465147D7}"/>
              </a:ext>
            </a:extLst>
          </p:cNvPr>
          <p:cNvSpPr txBox="1"/>
          <p:nvPr/>
        </p:nvSpPr>
        <p:spPr>
          <a:xfrm>
            <a:off x="365220" y="135143"/>
            <a:ext cx="8985059" cy="5755422"/>
          </a:xfrm>
          <a:prstGeom prst="rect">
            <a:avLst/>
          </a:prstGeom>
          <a:noFill/>
        </p:spPr>
        <p:txBody>
          <a:bodyPr wrap="square" rtlCol="0">
            <a:spAutoFit/>
          </a:bodyPr>
          <a:lstStyle/>
          <a:p>
            <a:pPr algn="r"/>
            <a:r>
              <a:rPr lang="he-IL" sz="4000" b="1">
                <a:solidFill>
                  <a:srgbClr val="FFFF00"/>
                </a:solidFill>
                <a:cs typeface="+mj-cs"/>
              </a:rPr>
              <a:t>ספר דברים פרק ו</a:t>
            </a:r>
          </a:p>
          <a:p>
            <a:pPr algn="r"/>
            <a:r>
              <a:rPr lang="he-IL" sz="3600">
                <a:solidFill>
                  <a:srgbClr val="FFFF00"/>
                </a:solidFill>
                <a:cs typeface="+mj-cs"/>
              </a:rPr>
              <a:t>ה   וְאָהַבְתָּ אֵת יְהוָֹה אֱלֹהֶיךָ בְּכָל-לְבָבְךָ וּבְכָל-נַפְשְׁךָ וּבְכָל-מְאֹדֶךָ: </a:t>
            </a:r>
            <a:r>
              <a:rPr lang="he-IL" sz="3600">
                <a:solidFill>
                  <a:srgbClr val="FFC000"/>
                </a:solidFill>
                <a:cs typeface="+mj-cs"/>
              </a:rPr>
              <a:t>ו   וְהָיוּ הַדְּבָרִים הָאֵלֶּה אֲשֶׁר אָנֹכִי מְצַוְּךָ הַיּוֹם עַל-לְבָבֶךָ: </a:t>
            </a:r>
            <a:r>
              <a:rPr lang="he-IL" sz="3600">
                <a:solidFill>
                  <a:srgbClr val="92D050"/>
                </a:solidFill>
                <a:cs typeface="+mj-cs"/>
              </a:rPr>
              <a:t>ז   וְשִׁנַּנְתָּם לְבָנֶיךָ וְדִבַּרְתָּ בָּם בְּשִׁבְתְּךָ בְּבֵיתֶךָ וּבְלֶכְתְּךָ בַדֶּרֶךְ וּבְשָׁכְבְּךָ וּבְקוּמֶךָ:</a:t>
            </a:r>
          </a:p>
          <a:p>
            <a:pPr algn="r"/>
            <a:endParaRPr lang="he-IL" sz="1200" b="1">
              <a:solidFill>
                <a:srgbClr val="FFFF00"/>
              </a:solidFill>
              <a:cs typeface="+mj-cs"/>
            </a:endParaRPr>
          </a:p>
          <a:p>
            <a:r>
              <a:rPr lang="en-US" sz="2800" b="1">
                <a:solidFill>
                  <a:srgbClr val="FFC000"/>
                </a:solidFill>
                <a:cs typeface="+mj-cs"/>
              </a:rPr>
              <a:t>Deuteronomy 6:5–7  </a:t>
            </a:r>
          </a:p>
          <a:p>
            <a:r>
              <a:rPr lang="en-US" sz="2400">
                <a:solidFill>
                  <a:srgbClr val="FFC000"/>
                </a:solidFill>
                <a:cs typeface="+mj-cs"/>
              </a:rPr>
              <a:t>6:5 “You shall love the LORD your God with all your heart and with all your soul and with all your might. 6:6 “These words, which I am commanding you today, shall be on your heart. 6:7 “You shall teach them diligently to your sons and shall talk of them when you sit in your house and when you walk by the way and when you lie down and when you rise up. (NASB)</a:t>
            </a:r>
          </a:p>
        </p:txBody>
      </p:sp>
      <p:sp>
        <p:nvSpPr>
          <p:cNvPr id="8" name="TextBox 7">
            <a:extLst>
              <a:ext uri="{FF2B5EF4-FFF2-40B4-BE49-F238E27FC236}">
                <a16:creationId xmlns:a16="http://schemas.microsoft.com/office/drawing/2014/main" id="{D3642BA8-E9C2-1143-28D8-5D2A41D182C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670A684-6774-C704-0923-C61E0E64C977}"/>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7" name="Group 16">
            <a:extLst>
              <a:ext uri="{FF2B5EF4-FFF2-40B4-BE49-F238E27FC236}">
                <a16:creationId xmlns:a16="http://schemas.microsoft.com/office/drawing/2014/main" id="{77A44817-7977-D9EB-66EA-8129E904B8A2}"/>
              </a:ext>
            </a:extLst>
          </p:cNvPr>
          <p:cNvGrpSpPr/>
          <p:nvPr/>
        </p:nvGrpSpPr>
        <p:grpSpPr>
          <a:xfrm>
            <a:off x="894840" y="1363900"/>
            <a:ext cx="7883280" cy="101880"/>
            <a:chOff x="894840" y="1363900"/>
            <a:chExt cx="7883280" cy="10188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AC54AAA-768B-277A-51C3-7021621DFDB2}"/>
                    </a:ext>
                  </a:extLst>
                </p14:cNvPr>
                <p14:cNvContentPartPr/>
                <p14:nvPr/>
              </p14:nvContentPartPr>
              <p14:xfrm>
                <a:off x="8772360" y="1377220"/>
                <a:ext cx="5760" cy="3600"/>
              </p14:xfrm>
            </p:contentPart>
          </mc:Choice>
          <mc:Fallback>
            <p:pic>
              <p:nvPicPr>
                <p:cNvPr id="4" name="Ink 3">
                  <a:extLst>
                    <a:ext uri="{FF2B5EF4-FFF2-40B4-BE49-F238E27FC236}">
                      <a16:creationId xmlns:a16="http://schemas.microsoft.com/office/drawing/2014/main" id="{6AC54AAA-768B-277A-51C3-7021621DFDB2}"/>
                    </a:ext>
                  </a:extLst>
                </p:cNvPr>
                <p:cNvPicPr/>
                <p:nvPr/>
              </p:nvPicPr>
              <p:blipFill>
                <a:blip r:embed="rId5"/>
                <a:stretch>
                  <a:fillRect/>
                </a:stretch>
              </p:blipFill>
              <p:spPr>
                <a:xfrm>
                  <a:off x="8754360" y="1359580"/>
                  <a:ext cx="414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D0021B9-3701-291E-5736-88076D8EC554}"/>
                    </a:ext>
                  </a:extLst>
                </p14:cNvPr>
                <p14:cNvContentPartPr/>
                <p14:nvPr/>
              </p14:nvContentPartPr>
              <p14:xfrm>
                <a:off x="8100600" y="1363900"/>
                <a:ext cx="653400" cy="69120"/>
              </p14:xfrm>
            </p:contentPart>
          </mc:Choice>
          <mc:Fallback>
            <p:pic>
              <p:nvPicPr>
                <p:cNvPr id="5" name="Ink 4">
                  <a:extLst>
                    <a:ext uri="{FF2B5EF4-FFF2-40B4-BE49-F238E27FC236}">
                      <a16:creationId xmlns:a16="http://schemas.microsoft.com/office/drawing/2014/main" id="{BD0021B9-3701-291E-5736-88076D8EC554}"/>
                    </a:ext>
                  </a:extLst>
                </p:cNvPr>
                <p:cNvPicPr/>
                <p:nvPr/>
              </p:nvPicPr>
              <p:blipFill>
                <a:blip r:embed="rId7"/>
                <a:stretch>
                  <a:fillRect/>
                </a:stretch>
              </p:blipFill>
              <p:spPr>
                <a:xfrm>
                  <a:off x="8082960" y="1345900"/>
                  <a:ext cx="689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150A2F0-E615-A226-A51E-63B642122EA1}"/>
                    </a:ext>
                  </a:extLst>
                </p14:cNvPr>
                <p14:cNvContentPartPr/>
                <p14:nvPr/>
              </p14:nvContentPartPr>
              <p14:xfrm>
                <a:off x="7353960" y="1402420"/>
                <a:ext cx="375840" cy="39960"/>
              </p14:xfrm>
            </p:contentPart>
          </mc:Choice>
          <mc:Fallback>
            <p:pic>
              <p:nvPicPr>
                <p:cNvPr id="7" name="Ink 6">
                  <a:extLst>
                    <a:ext uri="{FF2B5EF4-FFF2-40B4-BE49-F238E27FC236}">
                      <a16:creationId xmlns:a16="http://schemas.microsoft.com/office/drawing/2014/main" id="{7150A2F0-E615-A226-A51E-63B642122EA1}"/>
                    </a:ext>
                  </a:extLst>
                </p:cNvPr>
                <p:cNvPicPr/>
                <p:nvPr/>
              </p:nvPicPr>
              <p:blipFill>
                <a:blip r:embed="rId9"/>
                <a:stretch>
                  <a:fillRect/>
                </a:stretch>
              </p:blipFill>
              <p:spPr>
                <a:xfrm>
                  <a:off x="7336320" y="1384780"/>
                  <a:ext cx="411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456DDF9-1FE3-F260-63BD-E8CD002CB876}"/>
                    </a:ext>
                  </a:extLst>
                </p14:cNvPr>
                <p14:cNvContentPartPr/>
                <p14:nvPr/>
              </p14:nvContentPartPr>
              <p14:xfrm>
                <a:off x="6667080" y="1432660"/>
                <a:ext cx="395640" cy="20520"/>
              </p14:xfrm>
            </p:contentPart>
          </mc:Choice>
          <mc:Fallback>
            <p:pic>
              <p:nvPicPr>
                <p:cNvPr id="9" name="Ink 8">
                  <a:extLst>
                    <a:ext uri="{FF2B5EF4-FFF2-40B4-BE49-F238E27FC236}">
                      <a16:creationId xmlns:a16="http://schemas.microsoft.com/office/drawing/2014/main" id="{F456DDF9-1FE3-F260-63BD-E8CD002CB876}"/>
                    </a:ext>
                  </a:extLst>
                </p:cNvPr>
                <p:cNvPicPr/>
                <p:nvPr/>
              </p:nvPicPr>
              <p:blipFill>
                <a:blip r:embed="rId11"/>
                <a:stretch>
                  <a:fillRect/>
                </a:stretch>
              </p:blipFill>
              <p:spPr>
                <a:xfrm>
                  <a:off x="6649080" y="1415020"/>
                  <a:ext cx="431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F3D9A40-32C8-A2D2-C36D-48EA1691461D}"/>
                    </a:ext>
                  </a:extLst>
                </p14:cNvPr>
                <p14:cNvContentPartPr/>
                <p14:nvPr/>
              </p14:nvContentPartPr>
              <p14:xfrm>
                <a:off x="5553240" y="1406380"/>
                <a:ext cx="623160" cy="28800"/>
              </p14:xfrm>
            </p:contentPart>
          </mc:Choice>
          <mc:Fallback>
            <p:pic>
              <p:nvPicPr>
                <p:cNvPr id="10" name="Ink 9">
                  <a:extLst>
                    <a:ext uri="{FF2B5EF4-FFF2-40B4-BE49-F238E27FC236}">
                      <a16:creationId xmlns:a16="http://schemas.microsoft.com/office/drawing/2014/main" id="{7F3D9A40-32C8-A2D2-C36D-48EA1691461D}"/>
                    </a:ext>
                  </a:extLst>
                </p:cNvPr>
                <p:cNvPicPr/>
                <p:nvPr/>
              </p:nvPicPr>
              <p:blipFill>
                <a:blip r:embed="rId13"/>
                <a:stretch>
                  <a:fillRect/>
                </a:stretch>
              </p:blipFill>
              <p:spPr>
                <a:xfrm>
                  <a:off x="5535600" y="1388740"/>
                  <a:ext cx="658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8310D69-B134-57B9-C822-8441B3A9A13C}"/>
                    </a:ext>
                  </a:extLst>
                </p14:cNvPr>
                <p14:cNvContentPartPr/>
                <p14:nvPr/>
              </p14:nvContentPartPr>
              <p14:xfrm>
                <a:off x="4719480" y="1371100"/>
                <a:ext cx="486360" cy="61920"/>
              </p14:xfrm>
            </p:contentPart>
          </mc:Choice>
          <mc:Fallback>
            <p:pic>
              <p:nvPicPr>
                <p:cNvPr id="11" name="Ink 10">
                  <a:extLst>
                    <a:ext uri="{FF2B5EF4-FFF2-40B4-BE49-F238E27FC236}">
                      <a16:creationId xmlns:a16="http://schemas.microsoft.com/office/drawing/2014/main" id="{18310D69-B134-57B9-C822-8441B3A9A13C}"/>
                    </a:ext>
                  </a:extLst>
                </p:cNvPr>
                <p:cNvPicPr/>
                <p:nvPr/>
              </p:nvPicPr>
              <p:blipFill>
                <a:blip r:embed="rId15"/>
                <a:stretch>
                  <a:fillRect/>
                </a:stretch>
              </p:blipFill>
              <p:spPr>
                <a:xfrm>
                  <a:off x="4701480" y="1353460"/>
                  <a:ext cx="522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640A891-77BA-A58F-A37F-F22A128755CD}"/>
                    </a:ext>
                  </a:extLst>
                </p14:cNvPr>
                <p14:cNvContentPartPr/>
                <p14:nvPr/>
              </p14:nvContentPartPr>
              <p14:xfrm>
                <a:off x="3817320" y="1398460"/>
                <a:ext cx="597240" cy="24840"/>
              </p14:xfrm>
            </p:contentPart>
          </mc:Choice>
          <mc:Fallback>
            <p:pic>
              <p:nvPicPr>
                <p:cNvPr id="12" name="Ink 11">
                  <a:extLst>
                    <a:ext uri="{FF2B5EF4-FFF2-40B4-BE49-F238E27FC236}">
                      <a16:creationId xmlns:a16="http://schemas.microsoft.com/office/drawing/2014/main" id="{9640A891-77BA-A58F-A37F-F22A128755CD}"/>
                    </a:ext>
                  </a:extLst>
                </p:cNvPr>
                <p:cNvPicPr/>
                <p:nvPr/>
              </p:nvPicPr>
              <p:blipFill>
                <a:blip r:embed="rId17"/>
                <a:stretch>
                  <a:fillRect/>
                </a:stretch>
              </p:blipFill>
              <p:spPr>
                <a:xfrm>
                  <a:off x="3799320" y="1380820"/>
                  <a:ext cx="632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BFB4D27-5EEA-250A-B30B-E182960B06D3}"/>
                    </a:ext>
                  </a:extLst>
                </p14:cNvPr>
                <p14:cNvContentPartPr/>
                <p14:nvPr/>
              </p14:nvContentPartPr>
              <p14:xfrm>
                <a:off x="2909760" y="1377220"/>
                <a:ext cx="480600" cy="19800"/>
              </p14:xfrm>
            </p:contentPart>
          </mc:Choice>
          <mc:Fallback>
            <p:pic>
              <p:nvPicPr>
                <p:cNvPr id="13" name="Ink 12">
                  <a:extLst>
                    <a:ext uri="{FF2B5EF4-FFF2-40B4-BE49-F238E27FC236}">
                      <a16:creationId xmlns:a16="http://schemas.microsoft.com/office/drawing/2014/main" id="{0BFB4D27-5EEA-250A-B30B-E182960B06D3}"/>
                    </a:ext>
                  </a:extLst>
                </p:cNvPr>
                <p:cNvPicPr/>
                <p:nvPr/>
              </p:nvPicPr>
              <p:blipFill>
                <a:blip r:embed="rId19"/>
                <a:stretch>
                  <a:fillRect/>
                </a:stretch>
              </p:blipFill>
              <p:spPr>
                <a:xfrm>
                  <a:off x="2892120" y="1359580"/>
                  <a:ext cx="5162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256E048-E36A-7785-3420-8F3F21E0719C}"/>
                    </a:ext>
                  </a:extLst>
                </p14:cNvPr>
                <p14:cNvContentPartPr/>
                <p14:nvPr/>
              </p14:nvContentPartPr>
              <p14:xfrm>
                <a:off x="1856760" y="1412140"/>
                <a:ext cx="665280" cy="24840"/>
              </p14:xfrm>
            </p:contentPart>
          </mc:Choice>
          <mc:Fallback>
            <p:pic>
              <p:nvPicPr>
                <p:cNvPr id="15" name="Ink 14">
                  <a:extLst>
                    <a:ext uri="{FF2B5EF4-FFF2-40B4-BE49-F238E27FC236}">
                      <a16:creationId xmlns:a16="http://schemas.microsoft.com/office/drawing/2014/main" id="{5256E048-E36A-7785-3420-8F3F21E0719C}"/>
                    </a:ext>
                  </a:extLst>
                </p:cNvPr>
                <p:cNvPicPr/>
                <p:nvPr/>
              </p:nvPicPr>
              <p:blipFill>
                <a:blip r:embed="rId21"/>
                <a:stretch>
                  <a:fillRect/>
                </a:stretch>
              </p:blipFill>
              <p:spPr>
                <a:xfrm>
                  <a:off x="1839120" y="1394500"/>
                  <a:ext cx="700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7CBCB46-9E81-4EA8-0FCA-9391E652C567}"/>
                    </a:ext>
                  </a:extLst>
                </p14:cNvPr>
                <p14:cNvContentPartPr/>
                <p14:nvPr/>
              </p14:nvContentPartPr>
              <p14:xfrm>
                <a:off x="894840" y="1408900"/>
                <a:ext cx="611280" cy="56880"/>
              </p14:xfrm>
            </p:contentPart>
          </mc:Choice>
          <mc:Fallback>
            <p:pic>
              <p:nvPicPr>
                <p:cNvPr id="16" name="Ink 15">
                  <a:extLst>
                    <a:ext uri="{FF2B5EF4-FFF2-40B4-BE49-F238E27FC236}">
                      <a16:creationId xmlns:a16="http://schemas.microsoft.com/office/drawing/2014/main" id="{E7CBCB46-9E81-4EA8-0FCA-9391E652C567}"/>
                    </a:ext>
                  </a:extLst>
                </p:cNvPr>
                <p:cNvPicPr/>
                <p:nvPr/>
              </p:nvPicPr>
              <p:blipFill>
                <a:blip r:embed="rId23"/>
                <a:stretch>
                  <a:fillRect/>
                </a:stretch>
              </p:blipFill>
              <p:spPr>
                <a:xfrm>
                  <a:off x="876840" y="1391260"/>
                  <a:ext cx="64692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2C59CE6-CF54-5265-8323-50B6CC6694A9}"/>
                  </a:ext>
                </a:extLst>
              </p14:cNvPr>
              <p14:cNvContentPartPr/>
              <p14:nvPr/>
            </p14:nvContentPartPr>
            <p14:xfrm>
              <a:off x="8576160" y="1913620"/>
              <a:ext cx="671400" cy="78480"/>
            </p14:xfrm>
          </p:contentPart>
        </mc:Choice>
        <mc:Fallback>
          <p:pic>
            <p:nvPicPr>
              <p:cNvPr id="18" name="Ink 17">
                <a:extLst>
                  <a:ext uri="{FF2B5EF4-FFF2-40B4-BE49-F238E27FC236}">
                    <a16:creationId xmlns:a16="http://schemas.microsoft.com/office/drawing/2014/main" id="{02C59CE6-CF54-5265-8323-50B6CC6694A9}"/>
                  </a:ext>
                </a:extLst>
              </p:cNvPr>
              <p:cNvPicPr/>
              <p:nvPr/>
            </p:nvPicPr>
            <p:blipFill>
              <a:blip r:embed="rId25"/>
              <a:stretch>
                <a:fillRect/>
              </a:stretch>
            </p:blipFill>
            <p:spPr>
              <a:xfrm>
                <a:off x="8558160" y="1895980"/>
                <a:ext cx="707040" cy="114120"/>
              </a:xfrm>
              <a:prstGeom prst="rect">
                <a:avLst/>
              </a:prstGeom>
            </p:spPr>
          </p:pic>
        </mc:Fallback>
      </mc:AlternateContent>
      <p:grpSp>
        <p:nvGrpSpPr>
          <p:cNvPr id="23" name="Group 22">
            <a:extLst>
              <a:ext uri="{FF2B5EF4-FFF2-40B4-BE49-F238E27FC236}">
                <a16:creationId xmlns:a16="http://schemas.microsoft.com/office/drawing/2014/main" id="{E1A22150-23C1-42F1-C1FA-2E2F2254A9D2}"/>
              </a:ext>
            </a:extLst>
          </p:cNvPr>
          <p:cNvGrpSpPr/>
          <p:nvPr/>
        </p:nvGrpSpPr>
        <p:grpSpPr>
          <a:xfrm>
            <a:off x="6173520" y="1854220"/>
            <a:ext cx="1540800" cy="124200"/>
            <a:chOff x="6173520" y="1854220"/>
            <a:chExt cx="1540800" cy="124200"/>
          </a:xfrm>
        </p:grpSpPr>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B575AA1D-FE62-CE25-FCA7-20CB33A123CE}"/>
                    </a:ext>
                  </a:extLst>
                </p14:cNvPr>
                <p14:cNvContentPartPr/>
                <p14:nvPr/>
              </p14:nvContentPartPr>
              <p14:xfrm>
                <a:off x="7701720" y="1858540"/>
                <a:ext cx="12600" cy="4320"/>
              </p14:xfrm>
            </p:contentPart>
          </mc:Choice>
          <mc:Fallback>
            <p:pic>
              <p:nvPicPr>
                <p:cNvPr id="19" name="Ink 18">
                  <a:extLst>
                    <a:ext uri="{FF2B5EF4-FFF2-40B4-BE49-F238E27FC236}">
                      <a16:creationId xmlns:a16="http://schemas.microsoft.com/office/drawing/2014/main" id="{B575AA1D-FE62-CE25-FCA7-20CB33A123CE}"/>
                    </a:ext>
                  </a:extLst>
                </p:cNvPr>
                <p:cNvPicPr/>
                <p:nvPr/>
              </p:nvPicPr>
              <p:blipFill>
                <a:blip r:embed="rId27"/>
                <a:stretch>
                  <a:fillRect/>
                </a:stretch>
              </p:blipFill>
              <p:spPr>
                <a:xfrm>
                  <a:off x="7684080" y="1840900"/>
                  <a:ext cx="48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B16EBCCE-5A5C-FE13-4A65-A617BB1B1BAE}"/>
                    </a:ext>
                  </a:extLst>
                </p14:cNvPr>
                <p14:cNvContentPartPr/>
                <p14:nvPr/>
              </p14:nvContentPartPr>
              <p14:xfrm>
                <a:off x="7251360" y="1854220"/>
                <a:ext cx="414720" cy="69840"/>
              </p14:xfrm>
            </p:contentPart>
          </mc:Choice>
          <mc:Fallback>
            <p:pic>
              <p:nvPicPr>
                <p:cNvPr id="20" name="Ink 19">
                  <a:extLst>
                    <a:ext uri="{FF2B5EF4-FFF2-40B4-BE49-F238E27FC236}">
                      <a16:creationId xmlns:a16="http://schemas.microsoft.com/office/drawing/2014/main" id="{B16EBCCE-5A5C-FE13-4A65-A617BB1B1BAE}"/>
                    </a:ext>
                  </a:extLst>
                </p:cNvPr>
                <p:cNvPicPr/>
                <p:nvPr/>
              </p:nvPicPr>
              <p:blipFill>
                <a:blip r:embed="rId29"/>
                <a:stretch>
                  <a:fillRect/>
                </a:stretch>
              </p:blipFill>
              <p:spPr>
                <a:xfrm>
                  <a:off x="7233360" y="1836220"/>
                  <a:ext cx="450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50DD9ED2-358A-1FEF-5AE2-2E01954ACB33}"/>
                    </a:ext>
                  </a:extLst>
                </p14:cNvPr>
                <p14:cNvContentPartPr/>
                <p14:nvPr/>
              </p14:nvContentPartPr>
              <p14:xfrm>
                <a:off x="6173520" y="1938460"/>
                <a:ext cx="759600" cy="39960"/>
              </p14:xfrm>
            </p:contentPart>
          </mc:Choice>
          <mc:Fallback>
            <p:pic>
              <p:nvPicPr>
                <p:cNvPr id="21" name="Ink 20">
                  <a:extLst>
                    <a:ext uri="{FF2B5EF4-FFF2-40B4-BE49-F238E27FC236}">
                      <a16:creationId xmlns:a16="http://schemas.microsoft.com/office/drawing/2014/main" id="{50DD9ED2-358A-1FEF-5AE2-2E01954ACB33}"/>
                    </a:ext>
                  </a:extLst>
                </p:cNvPr>
                <p:cNvPicPr/>
                <p:nvPr/>
              </p:nvPicPr>
              <p:blipFill>
                <a:blip r:embed="rId31"/>
                <a:stretch>
                  <a:fillRect/>
                </a:stretch>
              </p:blipFill>
              <p:spPr>
                <a:xfrm>
                  <a:off x="6155880" y="1920820"/>
                  <a:ext cx="795240" cy="7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D78C77B8-6672-05D6-86BC-7C3500CE886E}"/>
                  </a:ext>
                </a:extLst>
              </p14:cNvPr>
              <p14:cNvContentPartPr/>
              <p14:nvPr/>
            </p14:nvContentPartPr>
            <p14:xfrm>
              <a:off x="5105400" y="1914340"/>
              <a:ext cx="441000" cy="80280"/>
            </p14:xfrm>
          </p:contentPart>
        </mc:Choice>
        <mc:Fallback>
          <p:pic>
            <p:nvPicPr>
              <p:cNvPr id="22" name="Ink 21">
                <a:extLst>
                  <a:ext uri="{FF2B5EF4-FFF2-40B4-BE49-F238E27FC236}">
                    <a16:creationId xmlns:a16="http://schemas.microsoft.com/office/drawing/2014/main" id="{D78C77B8-6672-05D6-86BC-7C3500CE886E}"/>
                  </a:ext>
                </a:extLst>
              </p:cNvPr>
              <p:cNvPicPr/>
              <p:nvPr/>
            </p:nvPicPr>
            <p:blipFill>
              <a:blip r:embed="rId33"/>
              <a:stretch>
                <a:fillRect/>
              </a:stretch>
            </p:blipFill>
            <p:spPr>
              <a:xfrm>
                <a:off x="5087400" y="1896700"/>
                <a:ext cx="476640" cy="115920"/>
              </a:xfrm>
              <a:prstGeom prst="rect">
                <a:avLst/>
              </a:prstGeom>
            </p:spPr>
          </p:pic>
        </mc:Fallback>
      </mc:AlternateContent>
      <p:grpSp>
        <p:nvGrpSpPr>
          <p:cNvPr id="30" name="Group 29">
            <a:extLst>
              <a:ext uri="{FF2B5EF4-FFF2-40B4-BE49-F238E27FC236}">
                <a16:creationId xmlns:a16="http://schemas.microsoft.com/office/drawing/2014/main" id="{581E07E0-F7F4-6BD6-6779-CC2C5A531B1A}"/>
              </a:ext>
            </a:extLst>
          </p:cNvPr>
          <p:cNvGrpSpPr/>
          <p:nvPr/>
        </p:nvGrpSpPr>
        <p:grpSpPr>
          <a:xfrm>
            <a:off x="874680" y="1846660"/>
            <a:ext cx="3858480" cy="182520"/>
            <a:chOff x="874680" y="1846660"/>
            <a:chExt cx="3858480" cy="182520"/>
          </a:xfrm>
        </p:grpSpPr>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6FBFC950-C236-9A7A-7C66-69CE39D57CE3}"/>
                    </a:ext>
                  </a:extLst>
                </p14:cNvPr>
                <p14:cNvContentPartPr/>
                <p14:nvPr/>
              </p14:nvContentPartPr>
              <p14:xfrm>
                <a:off x="4260120" y="1936660"/>
                <a:ext cx="473040" cy="26280"/>
              </p14:xfrm>
            </p:contentPart>
          </mc:Choice>
          <mc:Fallback>
            <p:pic>
              <p:nvPicPr>
                <p:cNvPr id="24" name="Ink 23">
                  <a:extLst>
                    <a:ext uri="{FF2B5EF4-FFF2-40B4-BE49-F238E27FC236}">
                      <a16:creationId xmlns:a16="http://schemas.microsoft.com/office/drawing/2014/main" id="{6FBFC950-C236-9A7A-7C66-69CE39D57CE3}"/>
                    </a:ext>
                  </a:extLst>
                </p:cNvPr>
                <p:cNvPicPr/>
                <p:nvPr/>
              </p:nvPicPr>
              <p:blipFill>
                <a:blip r:embed="rId35"/>
                <a:stretch>
                  <a:fillRect/>
                </a:stretch>
              </p:blipFill>
              <p:spPr>
                <a:xfrm>
                  <a:off x="4242120" y="1918660"/>
                  <a:ext cx="508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18CD5473-44B2-9382-49A5-86C23895E09E}"/>
                    </a:ext>
                  </a:extLst>
                </p14:cNvPr>
                <p14:cNvContentPartPr/>
                <p14:nvPr/>
              </p14:nvContentPartPr>
              <p14:xfrm>
                <a:off x="3438600" y="1846660"/>
                <a:ext cx="527040" cy="27360"/>
              </p14:xfrm>
            </p:contentPart>
          </mc:Choice>
          <mc:Fallback>
            <p:pic>
              <p:nvPicPr>
                <p:cNvPr id="25" name="Ink 24">
                  <a:extLst>
                    <a:ext uri="{FF2B5EF4-FFF2-40B4-BE49-F238E27FC236}">
                      <a16:creationId xmlns:a16="http://schemas.microsoft.com/office/drawing/2014/main" id="{18CD5473-44B2-9382-49A5-86C23895E09E}"/>
                    </a:ext>
                  </a:extLst>
                </p:cNvPr>
                <p:cNvPicPr/>
                <p:nvPr/>
              </p:nvPicPr>
              <p:blipFill>
                <a:blip r:embed="rId37"/>
                <a:stretch>
                  <a:fillRect/>
                </a:stretch>
              </p:blipFill>
              <p:spPr>
                <a:xfrm>
                  <a:off x="3420960" y="1829020"/>
                  <a:ext cx="562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37BC7BA0-06AD-10F6-65A6-58B98E189134}"/>
                    </a:ext>
                  </a:extLst>
                </p14:cNvPr>
                <p14:cNvContentPartPr/>
                <p14:nvPr/>
              </p14:nvContentPartPr>
              <p14:xfrm>
                <a:off x="2387760" y="1920820"/>
                <a:ext cx="736200" cy="108360"/>
              </p14:xfrm>
            </p:contentPart>
          </mc:Choice>
          <mc:Fallback>
            <p:pic>
              <p:nvPicPr>
                <p:cNvPr id="26" name="Ink 25">
                  <a:extLst>
                    <a:ext uri="{FF2B5EF4-FFF2-40B4-BE49-F238E27FC236}">
                      <a16:creationId xmlns:a16="http://schemas.microsoft.com/office/drawing/2014/main" id="{37BC7BA0-06AD-10F6-65A6-58B98E189134}"/>
                    </a:ext>
                  </a:extLst>
                </p:cNvPr>
                <p:cNvPicPr/>
                <p:nvPr/>
              </p:nvPicPr>
              <p:blipFill>
                <a:blip r:embed="rId39"/>
                <a:stretch>
                  <a:fillRect/>
                </a:stretch>
              </p:blipFill>
              <p:spPr>
                <a:xfrm>
                  <a:off x="2369760" y="1903180"/>
                  <a:ext cx="771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E7A8F239-8103-BC8F-49BD-418470602DBF}"/>
                    </a:ext>
                  </a:extLst>
                </p14:cNvPr>
                <p14:cNvContentPartPr/>
                <p14:nvPr/>
              </p14:nvContentPartPr>
              <p14:xfrm>
                <a:off x="1679280" y="1880860"/>
                <a:ext cx="522000" cy="63000"/>
              </p14:xfrm>
            </p:contentPart>
          </mc:Choice>
          <mc:Fallback>
            <p:pic>
              <p:nvPicPr>
                <p:cNvPr id="28" name="Ink 27">
                  <a:extLst>
                    <a:ext uri="{FF2B5EF4-FFF2-40B4-BE49-F238E27FC236}">
                      <a16:creationId xmlns:a16="http://schemas.microsoft.com/office/drawing/2014/main" id="{E7A8F239-8103-BC8F-49BD-418470602DBF}"/>
                    </a:ext>
                  </a:extLst>
                </p:cNvPr>
                <p:cNvPicPr/>
                <p:nvPr/>
              </p:nvPicPr>
              <p:blipFill>
                <a:blip r:embed="rId41"/>
                <a:stretch>
                  <a:fillRect/>
                </a:stretch>
              </p:blipFill>
              <p:spPr>
                <a:xfrm>
                  <a:off x="1661280" y="1863220"/>
                  <a:ext cx="557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5D8D2F99-D204-0CCE-C95C-DD3FE192CB75}"/>
                    </a:ext>
                  </a:extLst>
                </p14:cNvPr>
                <p14:cNvContentPartPr/>
                <p14:nvPr/>
              </p14:nvContentPartPr>
              <p14:xfrm>
                <a:off x="874680" y="1967620"/>
                <a:ext cx="430200" cy="41040"/>
              </p14:xfrm>
            </p:contentPart>
          </mc:Choice>
          <mc:Fallback>
            <p:pic>
              <p:nvPicPr>
                <p:cNvPr id="29" name="Ink 28">
                  <a:extLst>
                    <a:ext uri="{FF2B5EF4-FFF2-40B4-BE49-F238E27FC236}">
                      <a16:creationId xmlns:a16="http://schemas.microsoft.com/office/drawing/2014/main" id="{5D8D2F99-D204-0CCE-C95C-DD3FE192CB75}"/>
                    </a:ext>
                  </a:extLst>
                </p:cNvPr>
                <p:cNvPicPr/>
                <p:nvPr/>
              </p:nvPicPr>
              <p:blipFill>
                <a:blip r:embed="rId43"/>
                <a:stretch>
                  <a:fillRect/>
                </a:stretch>
              </p:blipFill>
              <p:spPr>
                <a:xfrm>
                  <a:off x="856680" y="1949980"/>
                  <a:ext cx="46584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C81C6DB0-33F0-2534-EB57-8A597F42FEC4}"/>
                  </a:ext>
                </a:extLst>
              </p14:cNvPr>
              <p14:cNvContentPartPr/>
              <p14:nvPr/>
            </p14:nvContentPartPr>
            <p14:xfrm>
              <a:off x="8665440" y="2459020"/>
              <a:ext cx="588600" cy="36000"/>
            </p14:xfrm>
          </p:contentPart>
        </mc:Choice>
        <mc:Fallback>
          <p:pic>
            <p:nvPicPr>
              <p:cNvPr id="31" name="Ink 30">
                <a:extLst>
                  <a:ext uri="{FF2B5EF4-FFF2-40B4-BE49-F238E27FC236}">
                    <a16:creationId xmlns:a16="http://schemas.microsoft.com/office/drawing/2014/main" id="{C81C6DB0-33F0-2534-EB57-8A597F42FEC4}"/>
                  </a:ext>
                </a:extLst>
              </p:cNvPr>
              <p:cNvPicPr/>
              <p:nvPr/>
            </p:nvPicPr>
            <p:blipFill>
              <a:blip r:embed="rId45"/>
              <a:stretch>
                <a:fillRect/>
              </a:stretch>
            </p:blipFill>
            <p:spPr>
              <a:xfrm>
                <a:off x="8647800" y="2441020"/>
                <a:ext cx="624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1246CAA4-A50C-BDA9-9CDE-736294833F96}"/>
                  </a:ext>
                </a:extLst>
              </p14:cNvPr>
              <p14:cNvContentPartPr/>
              <p14:nvPr/>
            </p14:nvContentPartPr>
            <p14:xfrm>
              <a:off x="6792000" y="2452180"/>
              <a:ext cx="941040" cy="75240"/>
            </p14:xfrm>
          </p:contentPart>
        </mc:Choice>
        <mc:Fallback>
          <p:pic>
            <p:nvPicPr>
              <p:cNvPr id="32" name="Ink 31">
                <a:extLst>
                  <a:ext uri="{FF2B5EF4-FFF2-40B4-BE49-F238E27FC236}">
                    <a16:creationId xmlns:a16="http://schemas.microsoft.com/office/drawing/2014/main" id="{1246CAA4-A50C-BDA9-9CDE-736294833F96}"/>
                  </a:ext>
                </a:extLst>
              </p:cNvPr>
              <p:cNvPicPr/>
              <p:nvPr/>
            </p:nvPicPr>
            <p:blipFill>
              <a:blip r:embed="rId47"/>
              <a:stretch>
                <a:fillRect/>
              </a:stretch>
            </p:blipFill>
            <p:spPr>
              <a:xfrm>
                <a:off x="6774000" y="2434540"/>
                <a:ext cx="976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AC3A3697-7B6F-A9B8-C979-F7E1DC70D36F}"/>
                  </a:ext>
                </a:extLst>
              </p14:cNvPr>
              <p14:cNvContentPartPr/>
              <p14:nvPr/>
            </p14:nvContentPartPr>
            <p14:xfrm>
              <a:off x="5802360" y="2453260"/>
              <a:ext cx="613440" cy="47160"/>
            </p14:xfrm>
          </p:contentPart>
        </mc:Choice>
        <mc:Fallback>
          <p:pic>
            <p:nvPicPr>
              <p:cNvPr id="33" name="Ink 32">
                <a:extLst>
                  <a:ext uri="{FF2B5EF4-FFF2-40B4-BE49-F238E27FC236}">
                    <a16:creationId xmlns:a16="http://schemas.microsoft.com/office/drawing/2014/main" id="{AC3A3697-7B6F-A9B8-C979-F7E1DC70D36F}"/>
                  </a:ext>
                </a:extLst>
              </p:cNvPr>
              <p:cNvPicPr/>
              <p:nvPr/>
            </p:nvPicPr>
            <p:blipFill>
              <a:blip r:embed="rId49"/>
              <a:stretch>
                <a:fillRect/>
              </a:stretch>
            </p:blipFill>
            <p:spPr>
              <a:xfrm>
                <a:off x="5784720" y="2435260"/>
                <a:ext cx="649080" cy="82800"/>
              </a:xfrm>
              <a:prstGeom prst="rect">
                <a:avLst/>
              </a:prstGeom>
            </p:spPr>
          </p:pic>
        </mc:Fallback>
      </mc:AlternateContent>
      <p:grpSp>
        <p:nvGrpSpPr>
          <p:cNvPr id="40" name="Group 39">
            <a:extLst>
              <a:ext uri="{FF2B5EF4-FFF2-40B4-BE49-F238E27FC236}">
                <a16:creationId xmlns:a16="http://schemas.microsoft.com/office/drawing/2014/main" id="{EE672C4A-0162-788D-1C03-FD8859DFB29A}"/>
              </a:ext>
            </a:extLst>
          </p:cNvPr>
          <p:cNvGrpSpPr/>
          <p:nvPr/>
        </p:nvGrpSpPr>
        <p:grpSpPr>
          <a:xfrm>
            <a:off x="1514400" y="2470540"/>
            <a:ext cx="3929040" cy="81000"/>
            <a:chOff x="1514400" y="2470540"/>
            <a:chExt cx="3929040" cy="81000"/>
          </a:xfrm>
        </p:grpSpPr>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CA87301C-DF6E-DEC0-99EB-615FEE1A15FA}"/>
                    </a:ext>
                  </a:extLst>
                </p14:cNvPr>
                <p14:cNvContentPartPr/>
                <p14:nvPr/>
              </p14:nvContentPartPr>
              <p14:xfrm>
                <a:off x="4651080" y="2470540"/>
                <a:ext cx="792360" cy="47880"/>
              </p14:xfrm>
            </p:contentPart>
          </mc:Choice>
          <mc:Fallback>
            <p:pic>
              <p:nvPicPr>
                <p:cNvPr id="34" name="Ink 33">
                  <a:extLst>
                    <a:ext uri="{FF2B5EF4-FFF2-40B4-BE49-F238E27FC236}">
                      <a16:creationId xmlns:a16="http://schemas.microsoft.com/office/drawing/2014/main" id="{CA87301C-DF6E-DEC0-99EB-615FEE1A15FA}"/>
                    </a:ext>
                  </a:extLst>
                </p:cNvPr>
                <p:cNvPicPr/>
                <p:nvPr/>
              </p:nvPicPr>
              <p:blipFill>
                <a:blip r:embed="rId51"/>
                <a:stretch>
                  <a:fillRect/>
                </a:stretch>
              </p:blipFill>
              <p:spPr>
                <a:xfrm>
                  <a:off x="4633440" y="2452540"/>
                  <a:ext cx="828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07E14563-1BE3-DC57-986C-6147633C5A8A}"/>
                    </a:ext>
                  </a:extLst>
                </p14:cNvPr>
                <p14:cNvContentPartPr/>
                <p14:nvPr/>
              </p14:nvContentPartPr>
              <p14:xfrm>
                <a:off x="4087680" y="2489260"/>
                <a:ext cx="286920" cy="45000"/>
              </p14:xfrm>
            </p:contentPart>
          </mc:Choice>
          <mc:Fallback>
            <p:pic>
              <p:nvPicPr>
                <p:cNvPr id="35" name="Ink 34">
                  <a:extLst>
                    <a:ext uri="{FF2B5EF4-FFF2-40B4-BE49-F238E27FC236}">
                      <a16:creationId xmlns:a16="http://schemas.microsoft.com/office/drawing/2014/main" id="{07E14563-1BE3-DC57-986C-6147633C5A8A}"/>
                    </a:ext>
                  </a:extLst>
                </p:cNvPr>
                <p:cNvPicPr/>
                <p:nvPr/>
              </p:nvPicPr>
              <p:blipFill>
                <a:blip r:embed="rId53"/>
                <a:stretch>
                  <a:fillRect/>
                </a:stretch>
              </p:blipFill>
              <p:spPr>
                <a:xfrm>
                  <a:off x="4070040" y="2471260"/>
                  <a:ext cx="322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4EAE4AB7-1734-F7D6-5720-180553B67C9D}"/>
                    </a:ext>
                  </a:extLst>
                </p14:cNvPr>
                <p14:cNvContentPartPr/>
                <p14:nvPr/>
              </p14:nvContentPartPr>
              <p14:xfrm>
                <a:off x="2916600" y="2493220"/>
                <a:ext cx="920520" cy="48960"/>
              </p14:xfrm>
            </p:contentPart>
          </mc:Choice>
          <mc:Fallback>
            <p:pic>
              <p:nvPicPr>
                <p:cNvPr id="37" name="Ink 36">
                  <a:extLst>
                    <a:ext uri="{FF2B5EF4-FFF2-40B4-BE49-F238E27FC236}">
                      <a16:creationId xmlns:a16="http://schemas.microsoft.com/office/drawing/2014/main" id="{4EAE4AB7-1734-F7D6-5720-180553B67C9D}"/>
                    </a:ext>
                  </a:extLst>
                </p:cNvPr>
                <p:cNvPicPr/>
                <p:nvPr/>
              </p:nvPicPr>
              <p:blipFill>
                <a:blip r:embed="rId55"/>
                <a:stretch>
                  <a:fillRect/>
                </a:stretch>
              </p:blipFill>
              <p:spPr>
                <a:xfrm>
                  <a:off x="2898600" y="2475580"/>
                  <a:ext cx="956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BE0601F4-00D8-EB23-DD26-EEA647B5B1F5}"/>
                    </a:ext>
                  </a:extLst>
                </p14:cNvPr>
                <p14:cNvContentPartPr/>
                <p14:nvPr/>
              </p14:nvContentPartPr>
              <p14:xfrm>
                <a:off x="1514400" y="2521660"/>
                <a:ext cx="1072080" cy="29880"/>
              </p14:xfrm>
            </p:contentPart>
          </mc:Choice>
          <mc:Fallback>
            <p:pic>
              <p:nvPicPr>
                <p:cNvPr id="39" name="Ink 38">
                  <a:extLst>
                    <a:ext uri="{FF2B5EF4-FFF2-40B4-BE49-F238E27FC236}">
                      <a16:creationId xmlns:a16="http://schemas.microsoft.com/office/drawing/2014/main" id="{BE0601F4-00D8-EB23-DD26-EEA647B5B1F5}"/>
                    </a:ext>
                  </a:extLst>
                </p:cNvPr>
                <p:cNvPicPr/>
                <p:nvPr/>
              </p:nvPicPr>
              <p:blipFill>
                <a:blip r:embed="rId57"/>
                <a:stretch>
                  <a:fillRect/>
                </a:stretch>
              </p:blipFill>
              <p:spPr>
                <a:xfrm>
                  <a:off x="1496400" y="2503660"/>
                  <a:ext cx="110772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F2D1FA93-3399-51FB-05FC-4FD049AF6C9E}"/>
                  </a:ext>
                </a:extLst>
              </p14:cNvPr>
              <p14:cNvContentPartPr/>
              <p14:nvPr/>
            </p14:nvContentPartPr>
            <p14:xfrm>
              <a:off x="8363760" y="2974540"/>
              <a:ext cx="888480" cy="28440"/>
            </p14:xfrm>
          </p:contentPart>
        </mc:Choice>
        <mc:Fallback>
          <p:pic>
            <p:nvPicPr>
              <p:cNvPr id="41" name="Ink 40">
                <a:extLst>
                  <a:ext uri="{FF2B5EF4-FFF2-40B4-BE49-F238E27FC236}">
                    <a16:creationId xmlns:a16="http://schemas.microsoft.com/office/drawing/2014/main" id="{F2D1FA93-3399-51FB-05FC-4FD049AF6C9E}"/>
                  </a:ext>
                </a:extLst>
              </p:cNvPr>
              <p:cNvPicPr/>
              <p:nvPr/>
            </p:nvPicPr>
            <p:blipFill>
              <a:blip r:embed="rId59"/>
              <a:stretch>
                <a:fillRect/>
              </a:stretch>
            </p:blipFill>
            <p:spPr>
              <a:xfrm>
                <a:off x="8345760" y="2956900"/>
                <a:ext cx="924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553E8175-D6E0-48C1-B498-2EA9951005AD}"/>
                  </a:ext>
                </a:extLst>
              </p14:cNvPr>
              <p14:cNvContentPartPr/>
              <p14:nvPr/>
            </p14:nvContentPartPr>
            <p14:xfrm>
              <a:off x="8249640" y="2962660"/>
              <a:ext cx="1064880" cy="94680"/>
            </p14:xfrm>
          </p:contentPart>
        </mc:Choice>
        <mc:Fallback>
          <p:pic>
            <p:nvPicPr>
              <p:cNvPr id="47" name="Ink 46">
                <a:extLst>
                  <a:ext uri="{FF2B5EF4-FFF2-40B4-BE49-F238E27FC236}">
                    <a16:creationId xmlns:a16="http://schemas.microsoft.com/office/drawing/2014/main" id="{553E8175-D6E0-48C1-B498-2EA9951005AD}"/>
                  </a:ext>
                </a:extLst>
              </p:cNvPr>
              <p:cNvPicPr/>
              <p:nvPr/>
            </p:nvPicPr>
            <p:blipFill>
              <a:blip r:embed="rId61"/>
              <a:stretch>
                <a:fillRect/>
              </a:stretch>
            </p:blipFill>
            <p:spPr>
              <a:xfrm>
                <a:off x="8231640" y="2944660"/>
                <a:ext cx="1100520" cy="130320"/>
              </a:xfrm>
              <a:prstGeom prst="rect">
                <a:avLst/>
              </a:prstGeom>
            </p:spPr>
          </p:pic>
        </mc:Fallback>
      </mc:AlternateContent>
      <p:grpSp>
        <p:nvGrpSpPr>
          <p:cNvPr id="55" name="Group 54">
            <a:extLst>
              <a:ext uri="{FF2B5EF4-FFF2-40B4-BE49-F238E27FC236}">
                <a16:creationId xmlns:a16="http://schemas.microsoft.com/office/drawing/2014/main" id="{53CA1A43-5FF9-A983-C822-0A3304E2207B}"/>
              </a:ext>
            </a:extLst>
          </p:cNvPr>
          <p:cNvGrpSpPr/>
          <p:nvPr/>
        </p:nvGrpSpPr>
        <p:grpSpPr>
          <a:xfrm>
            <a:off x="4376040" y="3002620"/>
            <a:ext cx="3571920" cy="160200"/>
            <a:chOff x="4376040" y="3002620"/>
            <a:chExt cx="3571920" cy="160200"/>
          </a:xfrm>
        </p:grpSpPr>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ABF89BC4-B302-AAAD-4362-58FE495509A8}"/>
                    </a:ext>
                  </a:extLst>
                </p14:cNvPr>
                <p14:cNvContentPartPr/>
                <p14:nvPr/>
              </p14:nvContentPartPr>
              <p14:xfrm>
                <a:off x="7234080" y="3002620"/>
                <a:ext cx="713880" cy="25200"/>
              </p14:xfrm>
            </p:contentPart>
          </mc:Choice>
          <mc:Fallback>
            <p:pic>
              <p:nvPicPr>
                <p:cNvPr id="42" name="Ink 41">
                  <a:extLst>
                    <a:ext uri="{FF2B5EF4-FFF2-40B4-BE49-F238E27FC236}">
                      <a16:creationId xmlns:a16="http://schemas.microsoft.com/office/drawing/2014/main" id="{ABF89BC4-B302-AAAD-4362-58FE495509A8}"/>
                    </a:ext>
                  </a:extLst>
                </p:cNvPr>
                <p:cNvPicPr/>
                <p:nvPr/>
              </p:nvPicPr>
              <p:blipFill>
                <a:blip r:embed="rId63"/>
                <a:stretch>
                  <a:fillRect/>
                </a:stretch>
              </p:blipFill>
              <p:spPr>
                <a:xfrm>
                  <a:off x="7216080" y="2984620"/>
                  <a:ext cx="749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EA4691BA-C488-5635-54B3-7539DE09AC4B}"/>
                    </a:ext>
                  </a:extLst>
                </p14:cNvPr>
                <p14:cNvContentPartPr/>
                <p14:nvPr/>
              </p14:nvContentPartPr>
              <p14:xfrm>
                <a:off x="5986680" y="3016300"/>
                <a:ext cx="947880" cy="50760"/>
              </p14:xfrm>
            </p:contentPart>
          </mc:Choice>
          <mc:Fallback>
            <p:pic>
              <p:nvPicPr>
                <p:cNvPr id="43" name="Ink 42">
                  <a:extLst>
                    <a:ext uri="{FF2B5EF4-FFF2-40B4-BE49-F238E27FC236}">
                      <a16:creationId xmlns:a16="http://schemas.microsoft.com/office/drawing/2014/main" id="{EA4691BA-C488-5635-54B3-7539DE09AC4B}"/>
                    </a:ext>
                  </a:extLst>
                </p:cNvPr>
                <p:cNvPicPr/>
                <p:nvPr/>
              </p:nvPicPr>
              <p:blipFill>
                <a:blip r:embed="rId65"/>
                <a:stretch>
                  <a:fillRect/>
                </a:stretch>
              </p:blipFill>
              <p:spPr>
                <a:xfrm>
                  <a:off x="5968680" y="2998300"/>
                  <a:ext cx="983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Ink 44">
                  <a:extLst>
                    <a:ext uri="{FF2B5EF4-FFF2-40B4-BE49-F238E27FC236}">
                      <a16:creationId xmlns:a16="http://schemas.microsoft.com/office/drawing/2014/main" id="{B3FC211A-9D92-3820-33E9-CA191473BBED}"/>
                    </a:ext>
                  </a:extLst>
                </p14:cNvPr>
                <p14:cNvContentPartPr/>
                <p14:nvPr/>
              </p14:nvContentPartPr>
              <p14:xfrm>
                <a:off x="4376040" y="3072460"/>
                <a:ext cx="1251720" cy="88560"/>
              </p14:xfrm>
            </p:contentPart>
          </mc:Choice>
          <mc:Fallback>
            <p:pic>
              <p:nvPicPr>
                <p:cNvPr id="45" name="Ink 44">
                  <a:extLst>
                    <a:ext uri="{FF2B5EF4-FFF2-40B4-BE49-F238E27FC236}">
                      <a16:creationId xmlns:a16="http://schemas.microsoft.com/office/drawing/2014/main" id="{B3FC211A-9D92-3820-33E9-CA191473BBED}"/>
                    </a:ext>
                  </a:extLst>
                </p:cNvPr>
                <p:cNvPicPr/>
                <p:nvPr/>
              </p:nvPicPr>
              <p:blipFill>
                <a:blip r:embed="rId67"/>
                <a:stretch>
                  <a:fillRect/>
                </a:stretch>
              </p:blipFill>
              <p:spPr>
                <a:xfrm>
                  <a:off x="4358400" y="3054820"/>
                  <a:ext cx="1287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Ink 47">
                  <a:extLst>
                    <a:ext uri="{FF2B5EF4-FFF2-40B4-BE49-F238E27FC236}">
                      <a16:creationId xmlns:a16="http://schemas.microsoft.com/office/drawing/2014/main" id="{C4BD64AF-1C52-B1CA-35D5-A0411E660C4F}"/>
                    </a:ext>
                  </a:extLst>
                </p14:cNvPr>
                <p14:cNvContentPartPr/>
                <p14:nvPr/>
              </p14:nvContentPartPr>
              <p14:xfrm>
                <a:off x="5958240" y="3010900"/>
                <a:ext cx="934560" cy="95040"/>
              </p14:xfrm>
            </p:contentPart>
          </mc:Choice>
          <mc:Fallback>
            <p:pic>
              <p:nvPicPr>
                <p:cNvPr id="48" name="Ink 47">
                  <a:extLst>
                    <a:ext uri="{FF2B5EF4-FFF2-40B4-BE49-F238E27FC236}">
                      <a16:creationId xmlns:a16="http://schemas.microsoft.com/office/drawing/2014/main" id="{C4BD64AF-1C52-B1CA-35D5-A0411E660C4F}"/>
                    </a:ext>
                  </a:extLst>
                </p:cNvPr>
                <p:cNvPicPr/>
                <p:nvPr/>
              </p:nvPicPr>
              <p:blipFill>
                <a:blip r:embed="rId69"/>
                <a:stretch>
                  <a:fillRect/>
                </a:stretch>
              </p:blipFill>
              <p:spPr>
                <a:xfrm>
                  <a:off x="5940600" y="2992900"/>
                  <a:ext cx="970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317C41E3-CBA5-C0C6-6C70-002DD5D138B7}"/>
                    </a:ext>
                  </a:extLst>
                </p14:cNvPr>
                <p14:cNvContentPartPr/>
                <p14:nvPr/>
              </p14:nvContentPartPr>
              <p14:xfrm>
                <a:off x="4389360" y="3089020"/>
                <a:ext cx="1219680" cy="73800"/>
              </p14:xfrm>
            </p:contentPart>
          </mc:Choice>
          <mc:Fallback>
            <p:pic>
              <p:nvPicPr>
                <p:cNvPr id="50" name="Ink 49">
                  <a:extLst>
                    <a:ext uri="{FF2B5EF4-FFF2-40B4-BE49-F238E27FC236}">
                      <a16:creationId xmlns:a16="http://schemas.microsoft.com/office/drawing/2014/main" id="{317C41E3-CBA5-C0C6-6C70-002DD5D138B7}"/>
                    </a:ext>
                  </a:extLst>
                </p:cNvPr>
                <p:cNvPicPr/>
                <p:nvPr/>
              </p:nvPicPr>
              <p:blipFill>
                <a:blip r:embed="rId71"/>
                <a:stretch>
                  <a:fillRect/>
                </a:stretch>
              </p:blipFill>
              <p:spPr>
                <a:xfrm>
                  <a:off x="4371720" y="3071380"/>
                  <a:ext cx="1255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EB4FC839-3B80-FC11-40A1-8883D3956EC2}"/>
                    </a:ext>
                  </a:extLst>
                </p14:cNvPr>
                <p14:cNvContentPartPr/>
                <p14:nvPr/>
              </p14:nvContentPartPr>
              <p14:xfrm>
                <a:off x="6003960" y="3035380"/>
                <a:ext cx="758160" cy="64080"/>
              </p14:xfrm>
            </p:contentPart>
          </mc:Choice>
          <mc:Fallback>
            <p:pic>
              <p:nvPicPr>
                <p:cNvPr id="52" name="Ink 51">
                  <a:extLst>
                    <a:ext uri="{FF2B5EF4-FFF2-40B4-BE49-F238E27FC236}">
                      <a16:creationId xmlns:a16="http://schemas.microsoft.com/office/drawing/2014/main" id="{EB4FC839-3B80-FC11-40A1-8883D3956EC2}"/>
                    </a:ext>
                  </a:extLst>
                </p:cNvPr>
                <p:cNvPicPr/>
                <p:nvPr/>
              </p:nvPicPr>
              <p:blipFill>
                <a:blip r:embed="rId73"/>
                <a:stretch>
                  <a:fillRect/>
                </a:stretch>
              </p:blipFill>
              <p:spPr>
                <a:xfrm>
                  <a:off x="5986320" y="3017380"/>
                  <a:ext cx="793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36137CBC-0578-EC85-7B63-E9A085677183}"/>
                    </a:ext>
                  </a:extLst>
                </p14:cNvPr>
                <p14:cNvContentPartPr/>
                <p14:nvPr/>
              </p14:nvContentPartPr>
              <p14:xfrm>
                <a:off x="5106120" y="3063460"/>
                <a:ext cx="577800" cy="95760"/>
              </p14:xfrm>
            </p:contentPart>
          </mc:Choice>
          <mc:Fallback>
            <p:pic>
              <p:nvPicPr>
                <p:cNvPr id="54" name="Ink 53">
                  <a:extLst>
                    <a:ext uri="{FF2B5EF4-FFF2-40B4-BE49-F238E27FC236}">
                      <a16:creationId xmlns:a16="http://schemas.microsoft.com/office/drawing/2014/main" id="{36137CBC-0578-EC85-7B63-E9A085677183}"/>
                    </a:ext>
                  </a:extLst>
                </p:cNvPr>
                <p:cNvPicPr/>
                <p:nvPr/>
              </p:nvPicPr>
              <p:blipFill>
                <a:blip r:embed="rId75"/>
                <a:stretch>
                  <a:fillRect/>
                </a:stretch>
              </p:blipFill>
              <p:spPr>
                <a:xfrm>
                  <a:off x="5088120" y="3045820"/>
                  <a:ext cx="613440" cy="131400"/>
                </a:xfrm>
                <a:prstGeom prst="rect">
                  <a:avLst/>
                </a:prstGeom>
              </p:spPr>
            </p:pic>
          </mc:Fallback>
        </mc:AlternateContent>
      </p:grpSp>
    </p:spTree>
    <p:extLst>
      <p:ext uri="{BB962C8B-B14F-4D97-AF65-F5344CB8AC3E}">
        <p14:creationId xmlns:p14="http://schemas.microsoft.com/office/powerpoint/2010/main" val="20337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D2DAEF-EEED-4FD2-63BF-DC0956AFC56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3BF0C92-2F11-DB8A-171D-C26BF1CF4EE8}"/>
              </a:ext>
            </a:extLst>
          </p:cNvPr>
          <p:cNvSpPr/>
          <p:nvPr/>
        </p:nvSpPr>
        <p:spPr>
          <a:xfrm>
            <a:off x="0" y="0"/>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5B6437-53F2-9FA0-EA0D-31116DE25738}"/>
              </a:ext>
            </a:extLst>
          </p:cNvPr>
          <p:cNvSpPr txBox="1"/>
          <p:nvPr/>
        </p:nvSpPr>
        <p:spPr>
          <a:xfrm>
            <a:off x="365220" y="291401"/>
            <a:ext cx="8985059" cy="4770537"/>
          </a:xfrm>
          <a:prstGeom prst="rect">
            <a:avLst/>
          </a:prstGeom>
          <a:noFill/>
        </p:spPr>
        <p:txBody>
          <a:bodyPr wrap="square" rtlCol="0">
            <a:spAutoFit/>
          </a:bodyPr>
          <a:lstStyle/>
          <a:p>
            <a:pPr algn="r"/>
            <a:r>
              <a:rPr lang="he-IL" sz="4000" b="1">
                <a:solidFill>
                  <a:srgbClr val="FFFF00"/>
                </a:solidFill>
                <a:cs typeface="+mj-cs"/>
              </a:rPr>
              <a:t>ספר יחזקאל פרק לו</a:t>
            </a:r>
          </a:p>
          <a:p>
            <a:pPr algn="r"/>
            <a:r>
              <a:rPr lang="he-IL" sz="4000">
                <a:solidFill>
                  <a:srgbClr val="FFFF00"/>
                </a:solidFill>
                <a:cs typeface="+mj-cs"/>
              </a:rPr>
              <a:t> כז   וְאֶת-רוּחִי אֶתֵּן בְּקִרְבְּכֶם וְעָשִֹיתִי אֵת אֲשֶׁר-בְּחֻקַּי תֵּלֵכוּ וּמִשְׁפָּטַי תִּשְׁמְרוּ וַעֲשִֹיתֶם:</a:t>
            </a:r>
          </a:p>
          <a:p>
            <a:pPr algn="r"/>
            <a:endParaRPr lang="he-IL" sz="4000" b="1">
              <a:solidFill>
                <a:srgbClr val="FFFF00"/>
              </a:solidFill>
              <a:cs typeface="+mj-cs"/>
            </a:endParaRPr>
          </a:p>
          <a:p>
            <a:r>
              <a:rPr lang="en-US" sz="3600" b="1">
                <a:solidFill>
                  <a:srgbClr val="FFC000"/>
                </a:solidFill>
                <a:cs typeface="+mj-cs"/>
              </a:rPr>
              <a:t>Ezekiel 36:27  </a:t>
            </a:r>
          </a:p>
          <a:p>
            <a:r>
              <a:rPr lang="en-US" sz="3600">
                <a:solidFill>
                  <a:srgbClr val="FFC000"/>
                </a:solidFill>
                <a:cs typeface="+mj-cs"/>
              </a:rPr>
              <a:t>36:27 “I will put My Spirit within you and cause you to walk in My statutes, and you will be careful to observe My ordinances. (NASB)</a:t>
            </a:r>
          </a:p>
        </p:txBody>
      </p:sp>
      <p:sp>
        <p:nvSpPr>
          <p:cNvPr id="8" name="TextBox 7">
            <a:extLst>
              <a:ext uri="{FF2B5EF4-FFF2-40B4-BE49-F238E27FC236}">
                <a16:creationId xmlns:a16="http://schemas.microsoft.com/office/drawing/2014/main" id="{7F71CFAB-259D-E091-0BF3-2B1625E6B77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8166B56-9157-CF28-79F7-5CEAD41E888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3" name="Group 22">
            <a:extLst>
              <a:ext uri="{FF2B5EF4-FFF2-40B4-BE49-F238E27FC236}">
                <a16:creationId xmlns:a16="http://schemas.microsoft.com/office/drawing/2014/main" id="{EE78072A-0176-6044-C2F1-4886EDB64C3E}"/>
              </a:ext>
            </a:extLst>
          </p:cNvPr>
          <p:cNvGrpSpPr/>
          <p:nvPr/>
        </p:nvGrpSpPr>
        <p:grpSpPr>
          <a:xfrm>
            <a:off x="4304040" y="2200900"/>
            <a:ext cx="4927320" cy="101520"/>
            <a:chOff x="4304040" y="2200900"/>
            <a:chExt cx="4927320" cy="101520"/>
          </a:xfrm>
        </p:grpSpPr>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BCEA54F7-2186-F1F8-5FF1-E681A960A03D}"/>
                    </a:ext>
                  </a:extLst>
                </p14:cNvPr>
                <p14:cNvContentPartPr/>
                <p14:nvPr/>
              </p14:nvContentPartPr>
              <p14:xfrm>
                <a:off x="8694960" y="2225740"/>
                <a:ext cx="536400" cy="21240"/>
              </p14:xfrm>
            </p:contentPart>
          </mc:Choice>
          <mc:Fallback>
            <p:pic>
              <p:nvPicPr>
                <p:cNvPr id="15" name="Ink 14">
                  <a:extLst>
                    <a:ext uri="{FF2B5EF4-FFF2-40B4-BE49-F238E27FC236}">
                      <a16:creationId xmlns:a16="http://schemas.microsoft.com/office/drawing/2014/main" id="{BCEA54F7-2186-F1F8-5FF1-E681A960A03D}"/>
                    </a:ext>
                  </a:extLst>
                </p:cNvPr>
                <p:cNvPicPr/>
                <p:nvPr/>
              </p:nvPicPr>
              <p:blipFill>
                <a:blip r:embed="rId5"/>
                <a:stretch>
                  <a:fillRect/>
                </a:stretch>
              </p:blipFill>
              <p:spPr>
                <a:xfrm>
                  <a:off x="8676960" y="2208100"/>
                  <a:ext cx="572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Ink 15">
                  <a:extLst>
                    <a:ext uri="{FF2B5EF4-FFF2-40B4-BE49-F238E27FC236}">
                      <a16:creationId xmlns:a16="http://schemas.microsoft.com/office/drawing/2014/main" id="{3CF1D010-C04A-5148-1E3F-2F9CB78856EB}"/>
                    </a:ext>
                  </a:extLst>
                </p14:cNvPr>
                <p14:cNvContentPartPr/>
                <p14:nvPr/>
              </p14:nvContentPartPr>
              <p14:xfrm>
                <a:off x="7215360" y="2230780"/>
                <a:ext cx="1033200" cy="33120"/>
              </p14:xfrm>
            </p:contentPart>
          </mc:Choice>
          <mc:Fallback>
            <p:pic>
              <p:nvPicPr>
                <p:cNvPr id="16" name="Ink 15">
                  <a:extLst>
                    <a:ext uri="{FF2B5EF4-FFF2-40B4-BE49-F238E27FC236}">
                      <a16:creationId xmlns:a16="http://schemas.microsoft.com/office/drawing/2014/main" id="{3CF1D010-C04A-5148-1E3F-2F9CB78856EB}"/>
                    </a:ext>
                  </a:extLst>
                </p:cNvPr>
                <p:cNvPicPr/>
                <p:nvPr/>
              </p:nvPicPr>
              <p:blipFill>
                <a:blip r:embed="rId7"/>
                <a:stretch>
                  <a:fillRect/>
                </a:stretch>
              </p:blipFill>
              <p:spPr>
                <a:xfrm>
                  <a:off x="7197360" y="2212780"/>
                  <a:ext cx="1068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3F22FC19-CDA9-9675-1F0C-2E406C72BB66}"/>
                    </a:ext>
                  </a:extLst>
                </p14:cNvPr>
                <p14:cNvContentPartPr/>
                <p14:nvPr/>
              </p14:nvContentPartPr>
              <p14:xfrm>
                <a:off x="4304040" y="2228620"/>
                <a:ext cx="2565720" cy="73800"/>
              </p14:xfrm>
            </p:contentPart>
          </mc:Choice>
          <mc:Fallback>
            <p:pic>
              <p:nvPicPr>
                <p:cNvPr id="18" name="Ink 17">
                  <a:extLst>
                    <a:ext uri="{FF2B5EF4-FFF2-40B4-BE49-F238E27FC236}">
                      <a16:creationId xmlns:a16="http://schemas.microsoft.com/office/drawing/2014/main" id="{3F22FC19-CDA9-9675-1F0C-2E406C72BB66}"/>
                    </a:ext>
                  </a:extLst>
                </p:cNvPr>
                <p:cNvPicPr/>
                <p:nvPr/>
              </p:nvPicPr>
              <p:blipFill>
                <a:blip r:embed="rId9"/>
                <a:stretch>
                  <a:fillRect/>
                </a:stretch>
              </p:blipFill>
              <p:spPr>
                <a:xfrm>
                  <a:off x="4286040" y="2210980"/>
                  <a:ext cx="2601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Ink 19">
                  <a:extLst>
                    <a:ext uri="{FF2B5EF4-FFF2-40B4-BE49-F238E27FC236}">
                      <a16:creationId xmlns:a16="http://schemas.microsoft.com/office/drawing/2014/main" id="{E4327D76-8F46-1403-1BF8-34A0B9E94A6A}"/>
                    </a:ext>
                  </a:extLst>
                </p14:cNvPr>
                <p14:cNvContentPartPr/>
                <p14:nvPr/>
              </p14:nvContentPartPr>
              <p14:xfrm>
                <a:off x="7154880" y="2200900"/>
                <a:ext cx="1056960" cy="94320"/>
              </p14:xfrm>
            </p:contentPart>
          </mc:Choice>
          <mc:Fallback>
            <p:pic>
              <p:nvPicPr>
                <p:cNvPr id="20" name="Ink 19">
                  <a:extLst>
                    <a:ext uri="{FF2B5EF4-FFF2-40B4-BE49-F238E27FC236}">
                      <a16:creationId xmlns:a16="http://schemas.microsoft.com/office/drawing/2014/main" id="{E4327D76-8F46-1403-1BF8-34A0B9E94A6A}"/>
                    </a:ext>
                  </a:extLst>
                </p:cNvPr>
                <p:cNvPicPr/>
                <p:nvPr/>
              </p:nvPicPr>
              <p:blipFill>
                <a:blip r:embed="rId11"/>
                <a:stretch>
                  <a:fillRect/>
                </a:stretch>
              </p:blipFill>
              <p:spPr>
                <a:xfrm>
                  <a:off x="7136880" y="2183260"/>
                  <a:ext cx="1092600" cy="129960"/>
                </a:xfrm>
                <a:prstGeom prst="rect">
                  <a:avLst/>
                </a:prstGeom>
              </p:spPr>
            </p:pic>
          </mc:Fallback>
        </mc:AlternateContent>
      </p:grpSp>
      <p:grpSp>
        <p:nvGrpSpPr>
          <p:cNvPr id="22" name="Group 21">
            <a:extLst>
              <a:ext uri="{FF2B5EF4-FFF2-40B4-BE49-F238E27FC236}">
                <a16:creationId xmlns:a16="http://schemas.microsoft.com/office/drawing/2014/main" id="{FBCC4D53-A5B0-5E67-BD41-1165372EC0D2}"/>
              </a:ext>
            </a:extLst>
          </p:cNvPr>
          <p:cNvGrpSpPr/>
          <p:nvPr/>
        </p:nvGrpSpPr>
        <p:grpSpPr>
          <a:xfrm>
            <a:off x="520080" y="1490980"/>
            <a:ext cx="7773840" cy="259200"/>
            <a:chOff x="520080" y="1490980"/>
            <a:chExt cx="7773840" cy="259200"/>
          </a:xfrm>
        </p:grpSpPr>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609B4D53-399D-59A6-C847-2972E6475B26}"/>
                    </a:ext>
                  </a:extLst>
                </p14:cNvPr>
                <p14:cNvContentPartPr/>
                <p14:nvPr/>
              </p14:nvContentPartPr>
              <p14:xfrm>
                <a:off x="7038240" y="1557940"/>
                <a:ext cx="1255680" cy="70920"/>
              </p14:xfrm>
            </p:contentPart>
          </mc:Choice>
          <mc:Fallback>
            <p:pic>
              <p:nvPicPr>
                <p:cNvPr id="4" name="Ink 3">
                  <a:extLst>
                    <a:ext uri="{FF2B5EF4-FFF2-40B4-BE49-F238E27FC236}">
                      <a16:creationId xmlns:a16="http://schemas.microsoft.com/office/drawing/2014/main" id="{609B4D53-399D-59A6-C847-2972E6475B26}"/>
                    </a:ext>
                  </a:extLst>
                </p:cNvPr>
                <p:cNvPicPr/>
                <p:nvPr/>
              </p:nvPicPr>
              <p:blipFill>
                <a:blip r:embed="rId13"/>
                <a:stretch>
                  <a:fillRect/>
                </a:stretch>
              </p:blipFill>
              <p:spPr>
                <a:xfrm>
                  <a:off x="7020600" y="1539940"/>
                  <a:ext cx="1291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27AF9233-1B19-3F23-432C-431CA738D072}"/>
                    </a:ext>
                  </a:extLst>
                </p14:cNvPr>
                <p14:cNvContentPartPr/>
                <p14:nvPr/>
              </p14:nvContentPartPr>
              <p14:xfrm>
                <a:off x="6191520" y="1575580"/>
                <a:ext cx="552600" cy="38880"/>
              </p14:xfrm>
            </p:contentPart>
          </mc:Choice>
          <mc:Fallback>
            <p:pic>
              <p:nvPicPr>
                <p:cNvPr id="5" name="Ink 4">
                  <a:extLst>
                    <a:ext uri="{FF2B5EF4-FFF2-40B4-BE49-F238E27FC236}">
                      <a16:creationId xmlns:a16="http://schemas.microsoft.com/office/drawing/2014/main" id="{27AF9233-1B19-3F23-432C-431CA738D072}"/>
                    </a:ext>
                  </a:extLst>
                </p:cNvPr>
                <p:cNvPicPr/>
                <p:nvPr/>
              </p:nvPicPr>
              <p:blipFill>
                <a:blip r:embed="rId15"/>
                <a:stretch>
                  <a:fillRect/>
                </a:stretch>
              </p:blipFill>
              <p:spPr>
                <a:xfrm>
                  <a:off x="6173880" y="1557580"/>
                  <a:ext cx="588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5D3DE0FC-21CD-D76E-EDB6-5B2482844EBE}"/>
                    </a:ext>
                  </a:extLst>
                </p14:cNvPr>
                <p14:cNvContentPartPr/>
                <p14:nvPr/>
              </p14:nvContentPartPr>
              <p14:xfrm>
                <a:off x="4811640" y="1591060"/>
                <a:ext cx="1183680" cy="30600"/>
              </p14:xfrm>
            </p:contentPart>
          </mc:Choice>
          <mc:Fallback>
            <p:pic>
              <p:nvPicPr>
                <p:cNvPr id="7" name="Ink 6">
                  <a:extLst>
                    <a:ext uri="{FF2B5EF4-FFF2-40B4-BE49-F238E27FC236}">
                      <a16:creationId xmlns:a16="http://schemas.microsoft.com/office/drawing/2014/main" id="{5D3DE0FC-21CD-D76E-EDB6-5B2482844EBE}"/>
                    </a:ext>
                  </a:extLst>
                </p:cNvPr>
                <p:cNvPicPr/>
                <p:nvPr/>
              </p:nvPicPr>
              <p:blipFill>
                <a:blip r:embed="rId17"/>
                <a:stretch>
                  <a:fillRect/>
                </a:stretch>
              </p:blipFill>
              <p:spPr>
                <a:xfrm>
                  <a:off x="4793640" y="1573060"/>
                  <a:ext cx="1219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053DA4F3-E3E6-2C0C-4F70-0698294DE8C5}"/>
                    </a:ext>
                  </a:extLst>
                </p14:cNvPr>
                <p14:cNvContentPartPr/>
                <p14:nvPr/>
              </p14:nvContentPartPr>
              <p14:xfrm>
                <a:off x="3215040" y="1590340"/>
                <a:ext cx="1205640" cy="50760"/>
              </p14:xfrm>
            </p:contentPart>
          </mc:Choice>
          <mc:Fallback>
            <p:pic>
              <p:nvPicPr>
                <p:cNvPr id="10" name="Ink 9">
                  <a:extLst>
                    <a:ext uri="{FF2B5EF4-FFF2-40B4-BE49-F238E27FC236}">
                      <a16:creationId xmlns:a16="http://schemas.microsoft.com/office/drawing/2014/main" id="{053DA4F3-E3E6-2C0C-4F70-0698294DE8C5}"/>
                    </a:ext>
                  </a:extLst>
                </p:cNvPr>
                <p:cNvPicPr/>
                <p:nvPr/>
              </p:nvPicPr>
              <p:blipFill>
                <a:blip r:embed="rId19"/>
                <a:stretch>
                  <a:fillRect/>
                </a:stretch>
              </p:blipFill>
              <p:spPr>
                <a:xfrm>
                  <a:off x="3197040" y="1572700"/>
                  <a:ext cx="1241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402959D5-45E7-A170-EC47-D2C6FBC9484D}"/>
                    </a:ext>
                  </a:extLst>
                </p14:cNvPr>
                <p14:cNvContentPartPr/>
                <p14:nvPr/>
              </p14:nvContentPartPr>
              <p14:xfrm>
                <a:off x="2697000" y="1490980"/>
                <a:ext cx="310680" cy="80280"/>
              </p14:xfrm>
            </p:contentPart>
          </mc:Choice>
          <mc:Fallback>
            <p:pic>
              <p:nvPicPr>
                <p:cNvPr id="11" name="Ink 10">
                  <a:extLst>
                    <a:ext uri="{FF2B5EF4-FFF2-40B4-BE49-F238E27FC236}">
                      <a16:creationId xmlns:a16="http://schemas.microsoft.com/office/drawing/2014/main" id="{402959D5-45E7-A170-EC47-D2C6FBC9484D}"/>
                    </a:ext>
                  </a:extLst>
                </p:cNvPr>
                <p:cNvPicPr/>
                <p:nvPr/>
              </p:nvPicPr>
              <p:blipFill>
                <a:blip r:embed="rId21"/>
                <a:stretch>
                  <a:fillRect/>
                </a:stretch>
              </p:blipFill>
              <p:spPr>
                <a:xfrm>
                  <a:off x="2679000" y="1473340"/>
                  <a:ext cx="346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5FE8FD4E-344A-A8F7-AC8B-998DD44BC29F}"/>
                    </a:ext>
                  </a:extLst>
                </p14:cNvPr>
                <p14:cNvContentPartPr/>
                <p14:nvPr/>
              </p14:nvContentPartPr>
              <p14:xfrm>
                <a:off x="887280" y="1610860"/>
                <a:ext cx="1549440" cy="61920"/>
              </p14:xfrm>
            </p:contentPart>
          </mc:Choice>
          <mc:Fallback>
            <p:pic>
              <p:nvPicPr>
                <p:cNvPr id="13" name="Ink 12">
                  <a:extLst>
                    <a:ext uri="{FF2B5EF4-FFF2-40B4-BE49-F238E27FC236}">
                      <a16:creationId xmlns:a16="http://schemas.microsoft.com/office/drawing/2014/main" id="{5FE8FD4E-344A-A8F7-AC8B-998DD44BC29F}"/>
                    </a:ext>
                  </a:extLst>
                </p:cNvPr>
                <p:cNvPicPr/>
                <p:nvPr/>
              </p:nvPicPr>
              <p:blipFill>
                <a:blip r:embed="rId23"/>
                <a:stretch>
                  <a:fillRect/>
                </a:stretch>
              </p:blipFill>
              <p:spPr>
                <a:xfrm>
                  <a:off x="869640" y="1593220"/>
                  <a:ext cx="1585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57F04B97-B41F-48A4-C273-507D4781BD73}"/>
                    </a:ext>
                  </a:extLst>
                </p14:cNvPr>
                <p14:cNvContentPartPr/>
                <p14:nvPr/>
              </p14:nvContentPartPr>
              <p14:xfrm>
                <a:off x="520080" y="1535620"/>
                <a:ext cx="936000" cy="214560"/>
              </p14:xfrm>
            </p:contentPart>
          </mc:Choice>
          <mc:Fallback>
            <p:pic>
              <p:nvPicPr>
                <p:cNvPr id="21" name="Ink 20">
                  <a:extLst>
                    <a:ext uri="{FF2B5EF4-FFF2-40B4-BE49-F238E27FC236}">
                      <a16:creationId xmlns:a16="http://schemas.microsoft.com/office/drawing/2014/main" id="{57F04B97-B41F-48A4-C273-507D4781BD73}"/>
                    </a:ext>
                  </a:extLst>
                </p:cNvPr>
                <p:cNvPicPr/>
                <p:nvPr/>
              </p:nvPicPr>
              <p:blipFill>
                <a:blip r:embed="rId25"/>
                <a:stretch>
                  <a:fillRect/>
                </a:stretch>
              </p:blipFill>
              <p:spPr>
                <a:xfrm>
                  <a:off x="502440" y="1517980"/>
                  <a:ext cx="971640" cy="250200"/>
                </a:xfrm>
                <a:prstGeom prst="rect">
                  <a:avLst/>
                </a:prstGeom>
              </p:spPr>
            </p:pic>
          </mc:Fallback>
        </mc:AlternateContent>
      </p:grpSp>
    </p:spTree>
    <p:extLst>
      <p:ext uri="{BB962C8B-B14F-4D97-AF65-F5344CB8AC3E}">
        <p14:creationId xmlns:p14="http://schemas.microsoft.com/office/powerpoint/2010/main" val="51403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66481"/>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483209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נד</a:t>
            </a:r>
          </a:p>
          <a:p>
            <a:pPr algn="r"/>
            <a:r>
              <a:rPr lang="he-IL" sz="3300">
                <a:solidFill>
                  <a:srgbClr val="FFFF00"/>
                </a:solidFill>
                <a:cs typeface="+mj-cs"/>
              </a:rPr>
              <a:t>﻿יב   וְשַֹמְתִּי כַּדְכֹד שִׁמְשֹׁתַיִךְ וּשְׁעָרַיִךְ לְאַבְנֵי אֶקְדָּח וְכָל-גְּבוּלֵךְ לְאַבְנֵי-חֵפֶץ: יג   וְכָל-בָּנַיִךְ לִמּוּדֵי יְהֹוָה וְרַב שְׁלוֹם בָּנָיִךְ: יד   בִּצְדָקָה תִּכּוֹנָנִי רַחֲקִי מֵעֹשֶׁק כִּי-לֹא תִירָאִי וּמִמְּחִתָּה כִּי לֹא-תִקְרַב אֵלָיִךְ:</a:t>
            </a:r>
            <a:r>
              <a:rPr lang="he-IL" sz="3300">
                <a:solidFill>
                  <a:schemeClr val="bg1"/>
                </a:solidFill>
                <a:cs typeface="+mj-cs"/>
              </a:rPr>
              <a:t> </a:t>
            </a:r>
            <a:r>
              <a:rPr lang="he-IL" sz="3300">
                <a:solidFill>
                  <a:srgbClr val="FFC000"/>
                </a:solidFill>
                <a:cs typeface="+mj-cs"/>
              </a:rPr>
              <a:t>טו   הֵן גּוֹר יָגוּר אֶפֶס מֵאוֹתִי מִי-גָר אִתָּךְ עָלַיִךְ יִפּוֹל: טז    הִןֵ [הִנֵּה] אָנֹכִי בָּרָאתִי חָרָשׁ נֹפֵחַ בְּאֵשׁ פֶּחָם וּמוֹצִיא כְלִי לְמַעֲשֵֹהוּ וְאָנֹכִי בָּרָאתִי מַשְׁחִית לְחַבֵּל: יז   כָּל-כְּלִי יוּצַר עָלַיִךְ לֹא יִצְלָח וְכָל-לָשׁוֹן תָּקוּם-אִתָּךְ לַמִּשְׁפָּט תַּרְשִׁיעִי זֹאת נַחֲלַת עַבְדֵי יְהֹוָה וְצִדְקָתָם מֵאִתִּי נְאֻם-יְהֹוָה: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1" name="Group 20">
            <a:extLst>
              <a:ext uri="{FF2B5EF4-FFF2-40B4-BE49-F238E27FC236}">
                <a16:creationId xmlns:a16="http://schemas.microsoft.com/office/drawing/2014/main" id="{274A77C0-F082-1AB3-5592-C63794641222}"/>
              </a:ext>
            </a:extLst>
          </p:cNvPr>
          <p:cNvGrpSpPr/>
          <p:nvPr/>
        </p:nvGrpSpPr>
        <p:grpSpPr>
          <a:xfrm>
            <a:off x="7727280" y="1753060"/>
            <a:ext cx="1537560" cy="70200"/>
            <a:chOff x="7727280" y="1753060"/>
            <a:chExt cx="1537560" cy="70200"/>
          </a:xfrm>
        </p:grpSpPr>
        <mc:AlternateContent xmlns:mc="http://schemas.openxmlformats.org/markup-compatibility/2006">
          <mc:Choice xmlns:p14="http://schemas.microsoft.com/office/powerpoint/2010/main" Requires="p14">
            <p:contentPart p14:bwMode="auto" r:id="rId4">
              <p14:nvContentPartPr>
                <p14:cNvPr id="19" name="Ink 18">
                  <a:extLst>
                    <a:ext uri="{FF2B5EF4-FFF2-40B4-BE49-F238E27FC236}">
                      <a16:creationId xmlns:a16="http://schemas.microsoft.com/office/drawing/2014/main" id="{13C9023B-5BE0-8EDA-5672-5934F8A4AD2A}"/>
                    </a:ext>
                  </a:extLst>
                </p14:cNvPr>
                <p14:cNvContentPartPr/>
                <p14:nvPr/>
              </p14:nvContentPartPr>
              <p14:xfrm>
                <a:off x="8550600" y="1762780"/>
                <a:ext cx="714240" cy="60480"/>
              </p14:xfrm>
            </p:contentPart>
          </mc:Choice>
          <mc:Fallback>
            <p:pic>
              <p:nvPicPr>
                <p:cNvPr id="19" name="Ink 18">
                  <a:extLst>
                    <a:ext uri="{FF2B5EF4-FFF2-40B4-BE49-F238E27FC236}">
                      <a16:creationId xmlns:a16="http://schemas.microsoft.com/office/drawing/2014/main" id="{13C9023B-5BE0-8EDA-5672-5934F8A4AD2A}"/>
                    </a:ext>
                  </a:extLst>
                </p:cNvPr>
                <p:cNvPicPr/>
                <p:nvPr/>
              </p:nvPicPr>
              <p:blipFill>
                <a:blip r:embed="rId5"/>
                <a:stretch>
                  <a:fillRect/>
                </a:stretch>
              </p:blipFill>
              <p:spPr>
                <a:xfrm>
                  <a:off x="8532960" y="1744780"/>
                  <a:ext cx="749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Ink 19">
                  <a:extLst>
                    <a:ext uri="{FF2B5EF4-FFF2-40B4-BE49-F238E27FC236}">
                      <a16:creationId xmlns:a16="http://schemas.microsoft.com/office/drawing/2014/main" id="{5DD1A871-C67A-43FD-AF8E-D15CF971333D}"/>
                    </a:ext>
                  </a:extLst>
                </p14:cNvPr>
                <p14:cNvContentPartPr/>
                <p14:nvPr/>
              </p14:nvContentPartPr>
              <p14:xfrm>
                <a:off x="7727280" y="1753060"/>
                <a:ext cx="557280" cy="43920"/>
              </p14:xfrm>
            </p:contentPart>
          </mc:Choice>
          <mc:Fallback>
            <p:pic>
              <p:nvPicPr>
                <p:cNvPr id="20" name="Ink 19">
                  <a:extLst>
                    <a:ext uri="{FF2B5EF4-FFF2-40B4-BE49-F238E27FC236}">
                      <a16:creationId xmlns:a16="http://schemas.microsoft.com/office/drawing/2014/main" id="{5DD1A871-C67A-43FD-AF8E-D15CF971333D}"/>
                    </a:ext>
                  </a:extLst>
                </p:cNvPr>
                <p:cNvPicPr/>
                <p:nvPr/>
              </p:nvPicPr>
              <p:blipFill>
                <a:blip r:embed="rId7"/>
                <a:stretch>
                  <a:fillRect/>
                </a:stretch>
              </p:blipFill>
              <p:spPr>
                <a:xfrm>
                  <a:off x="7709640" y="1735420"/>
                  <a:ext cx="592920" cy="79560"/>
                </a:xfrm>
                <a:prstGeom prst="rect">
                  <a:avLst/>
                </a:prstGeom>
              </p:spPr>
            </p:pic>
          </mc:Fallback>
        </mc:AlternateContent>
      </p:grpSp>
      <p:grpSp>
        <p:nvGrpSpPr>
          <p:cNvPr id="30" name="Group 29">
            <a:extLst>
              <a:ext uri="{FF2B5EF4-FFF2-40B4-BE49-F238E27FC236}">
                <a16:creationId xmlns:a16="http://schemas.microsoft.com/office/drawing/2014/main" id="{BDDF74F8-263B-5F67-32CB-98B2C86C2BAE}"/>
              </a:ext>
            </a:extLst>
          </p:cNvPr>
          <p:cNvGrpSpPr/>
          <p:nvPr/>
        </p:nvGrpSpPr>
        <p:grpSpPr>
          <a:xfrm>
            <a:off x="1794120" y="1696180"/>
            <a:ext cx="5198400" cy="114480"/>
            <a:chOff x="1794120" y="1696180"/>
            <a:chExt cx="5198400" cy="114480"/>
          </a:xfrm>
        </p:grpSpPr>
        <mc:AlternateContent xmlns:mc="http://schemas.openxmlformats.org/markup-compatibility/2006">
          <mc:Choice xmlns:p14="http://schemas.microsoft.com/office/powerpoint/2010/main" Requires="p14">
            <p:contentPart p14:bwMode="auto" r:id="rId8">
              <p14:nvContentPartPr>
                <p14:cNvPr id="22" name="Ink 21">
                  <a:extLst>
                    <a:ext uri="{FF2B5EF4-FFF2-40B4-BE49-F238E27FC236}">
                      <a16:creationId xmlns:a16="http://schemas.microsoft.com/office/drawing/2014/main" id="{6655D560-9892-8C81-709C-9114B76384E4}"/>
                    </a:ext>
                  </a:extLst>
                </p14:cNvPr>
                <p14:cNvContentPartPr/>
                <p14:nvPr/>
              </p14:nvContentPartPr>
              <p14:xfrm>
                <a:off x="6634320" y="1756660"/>
                <a:ext cx="358200" cy="15120"/>
              </p14:xfrm>
            </p:contentPart>
          </mc:Choice>
          <mc:Fallback>
            <p:pic>
              <p:nvPicPr>
                <p:cNvPr id="22" name="Ink 21">
                  <a:extLst>
                    <a:ext uri="{FF2B5EF4-FFF2-40B4-BE49-F238E27FC236}">
                      <a16:creationId xmlns:a16="http://schemas.microsoft.com/office/drawing/2014/main" id="{6655D560-9892-8C81-709C-9114B76384E4}"/>
                    </a:ext>
                  </a:extLst>
                </p:cNvPr>
                <p:cNvPicPr/>
                <p:nvPr/>
              </p:nvPicPr>
              <p:blipFill>
                <a:blip r:embed="rId9"/>
                <a:stretch>
                  <a:fillRect/>
                </a:stretch>
              </p:blipFill>
              <p:spPr>
                <a:xfrm>
                  <a:off x="6616680" y="1738660"/>
                  <a:ext cx="393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Ink 22">
                  <a:extLst>
                    <a:ext uri="{FF2B5EF4-FFF2-40B4-BE49-F238E27FC236}">
                      <a16:creationId xmlns:a16="http://schemas.microsoft.com/office/drawing/2014/main" id="{D60714B6-7093-C754-E4B7-27AEBDEF1F4F}"/>
                    </a:ext>
                  </a:extLst>
                </p14:cNvPr>
                <p14:cNvContentPartPr/>
                <p14:nvPr/>
              </p14:nvContentPartPr>
              <p14:xfrm>
                <a:off x="5817120" y="1778980"/>
                <a:ext cx="529200" cy="31680"/>
              </p14:xfrm>
            </p:contentPart>
          </mc:Choice>
          <mc:Fallback>
            <p:pic>
              <p:nvPicPr>
                <p:cNvPr id="23" name="Ink 22">
                  <a:extLst>
                    <a:ext uri="{FF2B5EF4-FFF2-40B4-BE49-F238E27FC236}">
                      <a16:creationId xmlns:a16="http://schemas.microsoft.com/office/drawing/2014/main" id="{D60714B6-7093-C754-E4B7-27AEBDEF1F4F}"/>
                    </a:ext>
                  </a:extLst>
                </p:cNvPr>
                <p:cNvPicPr/>
                <p:nvPr/>
              </p:nvPicPr>
              <p:blipFill>
                <a:blip r:embed="rId11"/>
                <a:stretch>
                  <a:fillRect/>
                </a:stretch>
              </p:blipFill>
              <p:spPr>
                <a:xfrm>
                  <a:off x="5799120" y="1760980"/>
                  <a:ext cx="564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Ink 23">
                  <a:extLst>
                    <a:ext uri="{FF2B5EF4-FFF2-40B4-BE49-F238E27FC236}">
                      <a16:creationId xmlns:a16="http://schemas.microsoft.com/office/drawing/2014/main" id="{124A7731-83E0-BE65-BAEC-E2E7590D4ED9}"/>
                    </a:ext>
                  </a:extLst>
                </p14:cNvPr>
                <p14:cNvContentPartPr/>
                <p14:nvPr/>
              </p14:nvContentPartPr>
              <p14:xfrm>
                <a:off x="4875720" y="1726420"/>
                <a:ext cx="619920" cy="66600"/>
              </p14:xfrm>
            </p:contentPart>
          </mc:Choice>
          <mc:Fallback>
            <p:pic>
              <p:nvPicPr>
                <p:cNvPr id="24" name="Ink 23">
                  <a:extLst>
                    <a:ext uri="{FF2B5EF4-FFF2-40B4-BE49-F238E27FC236}">
                      <a16:creationId xmlns:a16="http://schemas.microsoft.com/office/drawing/2014/main" id="{124A7731-83E0-BE65-BAEC-E2E7590D4ED9}"/>
                    </a:ext>
                  </a:extLst>
                </p:cNvPr>
                <p:cNvPicPr/>
                <p:nvPr/>
              </p:nvPicPr>
              <p:blipFill>
                <a:blip r:embed="rId13"/>
                <a:stretch>
                  <a:fillRect/>
                </a:stretch>
              </p:blipFill>
              <p:spPr>
                <a:xfrm>
                  <a:off x="4857720" y="1708780"/>
                  <a:ext cx="655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4FA88BEB-4ACB-5CF6-5AB4-4A37E95F9023}"/>
                    </a:ext>
                  </a:extLst>
                </p14:cNvPr>
                <p14:cNvContentPartPr/>
                <p14:nvPr/>
              </p14:nvContentPartPr>
              <p14:xfrm>
                <a:off x="4058880" y="1715980"/>
                <a:ext cx="684720" cy="43560"/>
              </p14:xfrm>
            </p:contentPart>
          </mc:Choice>
          <mc:Fallback>
            <p:pic>
              <p:nvPicPr>
                <p:cNvPr id="26" name="Ink 25">
                  <a:extLst>
                    <a:ext uri="{FF2B5EF4-FFF2-40B4-BE49-F238E27FC236}">
                      <a16:creationId xmlns:a16="http://schemas.microsoft.com/office/drawing/2014/main" id="{4FA88BEB-4ACB-5CF6-5AB4-4A37E95F9023}"/>
                    </a:ext>
                  </a:extLst>
                </p:cNvPr>
                <p:cNvPicPr/>
                <p:nvPr/>
              </p:nvPicPr>
              <p:blipFill>
                <a:blip r:embed="rId15"/>
                <a:stretch>
                  <a:fillRect/>
                </a:stretch>
              </p:blipFill>
              <p:spPr>
                <a:xfrm>
                  <a:off x="4041240" y="1698340"/>
                  <a:ext cx="720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Ink 26">
                  <a:extLst>
                    <a:ext uri="{FF2B5EF4-FFF2-40B4-BE49-F238E27FC236}">
                      <a16:creationId xmlns:a16="http://schemas.microsoft.com/office/drawing/2014/main" id="{9CC7C209-8D65-BBD3-84BB-B427EE8988DC}"/>
                    </a:ext>
                  </a:extLst>
                </p14:cNvPr>
                <p14:cNvContentPartPr/>
                <p14:nvPr/>
              </p14:nvContentPartPr>
              <p14:xfrm>
                <a:off x="3386760" y="1710220"/>
                <a:ext cx="518400" cy="51840"/>
              </p14:xfrm>
            </p:contentPart>
          </mc:Choice>
          <mc:Fallback>
            <p:pic>
              <p:nvPicPr>
                <p:cNvPr id="27" name="Ink 26">
                  <a:extLst>
                    <a:ext uri="{FF2B5EF4-FFF2-40B4-BE49-F238E27FC236}">
                      <a16:creationId xmlns:a16="http://schemas.microsoft.com/office/drawing/2014/main" id="{9CC7C209-8D65-BBD3-84BB-B427EE8988DC}"/>
                    </a:ext>
                  </a:extLst>
                </p:cNvPr>
                <p:cNvPicPr/>
                <p:nvPr/>
              </p:nvPicPr>
              <p:blipFill>
                <a:blip r:embed="rId17"/>
                <a:stretch>
                  <a:fillRect/>
                </a:stretch>
              </p:blipFill>
              <p:spPr>
                <a:xfrm>
                  <a:off x="3368760" y="1692580"/>
                  <a:ext cx="554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19A599AC-6048-772D-64E9-E574B8E21924}"/>
                    </a:ext>
                  </a:extLst>
                </p14:cNvPr>
                <p14:cNvContentPartPr/>
                <p14:nvPr/>
              </p14:nvContentPartPr>
              <p14:xfrm>
                <a:off x="2476320" y="1696180"/>
                <a:ext cx="638640" cy="25200"/>
              </p14:xfrm>
            </p:contentPart>
          </mc:Choice>
          <mc:Fallback>
            <p:pic>
              <p:nvPicPr>
                <p:cNvPr id="28" name="Ink 27">
                  <a:extLst>
                    <a:ext uri="{FF2B5EF4-FFF2-40B4-BE49-F238E27FC236}">
                      <a16:creationId xmlns:a16="http://schemas.microsoft.com/office/drawing/2014/main" id="{19A599AC-6048-772D-64E9-E574B8E21924}"/>
                    </a:ext>
                  </a:extLst>
                </p:cNvPr>
                <p:cNvPicPr/>
                <p:nvPr/>
              </p:nvPicPr>
              <p:blipFill>
                <a:blip r:embed="rId19"/>
                <a:stretch>
                  <a:fillRect/>
                </a:stretch>
              </p:blipFill>
              <p:spPr>
                <a:xfrm>
                  <a:off x="2458680" y="1678540"/>
                  <a:ext cx="674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Ink 28">
                  <a:extLst>
                    <a:ext uri="{FF2B5EF4-FFF2-40B4-BE49-F238E27FC236}">
                      <a16:creationId xmlns:a16="http://schemas.microsoft.com/office/drawing/2014/main" id="{17244F4E-CA65-490E-391D-798BF1DB083B}"/>
                    </a:ext>
                  </a:extLst>
                </p14:cNvPr>
                <p14:cNvContentPartPr/>
                <p14:nvPr/>
              </p14:nvContentPartPr>
              <p14:xfrm>
                <a:off x="1794120" y="1727500"/>
                <a:ext cx="651960" cy="51480"/>
              </p14:xfrm>
            </p:contentPart>
          </mc:Choice>
          <mc:Fallback>
            <p:pic>
              <p:nvPicPr>
                <p:cNvPr id="29" name="Ink 28">
                  <a:extLst>
                    <a:ext uri="{FF2B5EF4-FFF2-40B4-BE49-F238E27FC236}">
                      <a16:creationId xmlns:a16="http://schemas.microsoft.com/office/drawing/2014/main" id="{17244F4E-CA65-490E-391D-798BF1DB083B}"/>
                    </a:ext>
                  </a:extLst>
                </p:cNvPr>
                <p:cNvPicPr/>
                <p:nvPr/>
              </p:nvPicPr>
              <p:blipFill>
                <a:blip r:embed="rId21"/>
                <a:stretch>
                  <a:fillRect/>
                </a:stretch>
              </p:blipFill>
              <p:spPr>
                <a:xfrm>
                  <a:off x="1776120" y="1709860"/>
                  <a:ext cx="687600" cy="87120"/>
                </a:xfrm>
                <a:prstGeom prst="rect">
                  <a:avLst/>
                </a:prstGeom>
              </p:spPr>
            </p:pic>
          </mc:Fallback>
        </mc:AlternateContent>
      </p:grpSp>
      <p:grpSp>
        <p:nvGrpSpPr>
          <p:cNvPr id="44" name="Group 43">
            <a:extLst>
              <a:ext uri="{FF2B5EF4-FFF2-40B4-BE49-F238E27FC236}">
                <a16:creationId xmlns:a16="http://schemas.microsoft.com/office/drawing/2014/main" id="{3C94DA2B-AC3E-DBA7-11AD-EC433F9D50D7}"/>
              </a:ext>
            </a:extLst>
          </p:cNvPr>
          <p:cNvGrpSpPr/>
          <p:nvPr/>
        </p:nvGrpSpPr>
        <p:grpSpPr>
          <a:xfrm>
            <a:off x="2348880" y="2154820"/>
            <a:ext cx="6862320" cy="205920"/>
            <a:chOff x="2348880" y="2154820"/>
            <a:chExt cx="6862320" cy="205920"/>
          </a:xfrm>
        </p:grpSpPr>
        <mc:AlternateContent xmlns:mc="http://schemas.openxmlformats.org/markup-compatibility/2006">
          <mc:Choice xmlns:p14="http://schemas.microsoft.com/office/powerpoint/2010/main" Requires="p14">
            <p:contentPart p14:bwMode="auto" r:id="rId22">
              <p14:nvContentPartPr>
                <p14:cNvPr id="31" name="Ink 30">
                  <a:extLst>
                    <a:ext uri="{FF2B5EF4-FFF2-40B4-BE49-F238E27FC236}">
                      <a16:creationId xmlns:a16="http://schemas.microsoft.com/office/drawing/2014/main" id="{0C855618-D9DB-A2D7-E8B6-B2102085014E}"/>
                    </a:ext>
                  </a:extLst>
                </p14:cNvPr>
                <p14:cNvContentPartPr/>
                <p14:nvPr/>
              </p14:nvContentPartPr>
              <p14:xfrm>
                <a:off x="8466720" y="2255620"/>
                <a:ext cx="744480" cy="19440"/>
              </p14:xfrm>
            </p:contentPart>
          </mc:Choice>
          <mc:Fallback>
            <p:pic>
              <p:nvPicPr>
                <p:cNvPr id="31" name="Ink 30">
                  <a:extLst>
                    <a:ext uri="{FF2B5EF4-FFF2-40B4-BE49-F238E27FC236}">
                      <a16:creationId xmlns:a16="http://schemas.microsoft.com/office/drawing/2014/main" id="{0C855618-D9DB-A2D7-E8B6-B2102085014E}"/>
                    </a:ext>
                  </a:extLst>
                </p:cNvPr>
                <p:cNvPicPr/>
                <p:nvPr/>
              </p:nvPicPr>
              <p:blipFill>
                <a:blip r:embed="rId23"/>
                <a:stretch>
                  <a:fillRect/>
                </a:stretch>
              </p:blipFill>
              <p:spPr>
                <a:xfrm>
                  <a:off x="8448720" y="2237980"/>
                  <a:ext cx="7801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 name="Ink 31">
                  <a:extLst>
                    <a:ext uri="{FF2B5EF4-FFF2-40B4-BE49-F238E27FC236}">
                      <a16:creationId xmlns:a16="http://schemas.microsoft.com/office/drawing/2014/main" id="{A76F4E4E-4BF5-70A0-8431-02FCFDC43A4E}"/>
                    </a:ext>
                  </a:extLst>
                </p14:cNvPr>
                <p14:cNvContentPartPr/>
                <p14:nvPr/>
              </p14:nvContentPartPr>
              <p14:xfrm>
                <a:off x="7478880" y="2272540"/>
                <a:ext cx="670320" cy="17280"/>
              </p14:xfrm>
            </p:contentPart>
          </mc:Choice>
          <mc:Fallback>
            <p:pic>
              <p:nvPicPr>
                <p:cNvPr id="32" name="Ink 31">
                  <a:extLst>
                    <a:ext uri="{FF2B5EF4-FFF2-40B4-BE49-F238E27FC236}">
                      <a16:creationId xmlns:a16="http://schemas.microsoft.com/office/drawing/2014/main" id="{A76F4E4E-4BF5-70A0-8431-02FCFDC43A4E}"/>
                    </a:ext>
                  </a:extLst>
                </p:cNvPr>
                <p:cNvPicPr/>
                <p:nvPr/>
              </p:nvPicPr>
              <p:blipFill>
                <a:blip r:embed="rId25"/>
                <a:stretch>
                  <a:fillRect/>
                </a:stretch>
              </p:blipFill>
              <p:spPr>
                <a:xfrm>
                  <a:off x="7461240" y="2254900"/>
                  <a:ext cx="705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Ink 33">
                  <a:extLst>
                    <a:ext uri="{FF2B5EF4-FFF2-40B4-BE49-F238E27FC236}">
                      <a16:creationId xmlns:a16="http://schemas.microsoft.com/office/drawing/2014/main" id="{1D27EA7D-D240-9476-2868-53B54DC88FB7}"/>
                    </a:ext>
                  </a:extLst>
                </p14:cNvPr>
                <p14:cNvContentPartPr/>
                <p14:nvPr/>
              </p14:nvContentPartPr>
              <p14:xfrm>
                <a:off x="6509400" y="2263180"/>
                <a:ext cx="712440" cy="49320"/>
              </p14:xfrm>
            </p:contentPart>
          </mc:Choice>
          <mc:Fallback>
            <p:pic>
              <p:nvPicPr>
                <p:cNvPr id="34" name="Ink 33">
                  <a:extLst>
                    <a:ext uri="{FF2B5EF4-FFF2-40B4-BE49-F238E27FC236}">
                      <a16:creationId xmlns:a16="http://schemas.microsoft.com/office/drawing/2014/main" id="{1D27EA7D-D240-9476-2868-53B54DC88FB7}"/>
                    </a:ext>
                  </a:extLst>
                </p:cNvPr>
                <p:cNvPicPr/>
                <p:nvPr/>
              </p:nvPicPr>
              <p:blipFill>
                <a:blip r:embed="rId27"/>
                <a:stretch>
                  <a:fillRect/>
                </a:stretch>
              </p:blipFill>
              <p:spPr>
                <a:xfrm>
                  <a:off x="6491760" y="2245180"/>
                  <a:ext cx="748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Ink 35">
                  <a:extLst>
                    <a:ext uri="{FF2B5EF4-FFF2-40B4-BE49-F238E27FC236}">
                      <a16:creationId xmlns:a16="http://schemas.microsoft.com/office/drawing/2014/main" id="{3989A09A-9F7F-0E83-454B-03F55D7A439D}"/>
                    </a:ext>
                  </a:extLst>
                </p14:cNvPr>
                <p14:cNvContentPartPr/>
                <p14:nvPr/>
              </p14:nvContentPartPr>
              <p14:xfrm>
                <a:off x="5565840" y="2269660"/>
                <a:ext cx="813600" cy="37080"/>
              </p14:xfrm>
            </p:contentPart>
          </mc:Choice>
          <mc:Fallback>
            <p:pic>
              <p:nvPicPr>
                <p:cNvPr id="36" name="Ink 35">
                  <a:extLst>
                    <a:ext uri="{FF2B5EF4-FFF2-40B4-BE49-F238E27FC236}">
                      <a16:creationId xmlns:a16="http://schemas.microsoft.com/office/drawing/2014/main" id="{3989A09A-9F7F-0E83-454B-03F55D7A439D}"/>
                    </a:ext>
                  </a:extLst>
                </p:cNvPr>
                <p:cNvPicPr/>
                <p:nvPr/>
              </p:nvPicPr>
              <p:blipFill>
                <a:blip r:embed="rId29"/>
                <a:stretch>
                  <a:fillRect/>
                </a:stretch>
              </p:blipFill>
              <p:spPr>
                <a:xfrm>
                  <a:off x="5548200" y="2251660"/>
                  <a:ext cx="849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Ink 37">
                  <a:extLst>
                    <a:ext uri="{FF2B5EF4-FFF2-40B4-BE49-F238E27FC236}">
                      <a16:creationId xmlns:a16="http://schemas.microsoft.com/office/drawing/2014/main" id="{8B0B83A4-9DFF-7593-3D1C-95532851B5F0}"/>
                    </a:ext>
                  </a:extLst>
                </p14:cNvPr>
                <p14:cNvContentPartPr/>
                <p14:nvPr/>
              </p14:nvContentPartPr>
              <p14:xfrm>
                <a:off x="5123400" y="2182540"/>
                <a:ext cx="313560" cy="72720"/>
              </p14:xfrm>
            </p:contentPart>
          </mc:Choice>
          <mc:Fallback>
            <p:pic>
              <p:nvPicPr>
                <p:cNvPr id="38" name="Ink 37">
                  <a:extLst>
                    <a:ext uri="{FF2B5EF4-FFF2-40B4-BE49-F238E27FC236}">
                      <a16:creationId xmlns:a16="http://schemas.microsoft.com/office/drawing/2014/main" id="{8B0B83A4-9DFF-7593-3D1C-95532851B5F0}"/>
                    </a:ext>
                  </a:extLst>
                </p:cNvPr>
                <p:cNvPicPr/>
                <p:nvPr/>
              </p:nvPicPr>
              <p:blipFill>
                <a:blip r:embed="rId31"/>
                <a:stretch>
                  <a:fillRect/>
                </a:stretch>
              </p:blipFill>
              <p:spPr>
                <a:xfrm>
                  <a:off x="5105400" y="2164540"/>
                  <a:ext cx="349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 name="Ink 38">
                  <a:extLst>
                    <a:ext uri="{FF2B5EF4-FFF2-40B4-BE49-F238E27FC236}">
                      <a16:creationId xmlns:a16="http://schemas.microsoft.com/office/drawing/2014/main" id="{4355A80F-D1E0-AEEE-1724-166F7ADBD136}"/>
                    </a:ext>
                  </a:extLst>
                </p14:cNvPr>
                <p14:cNvContentPartPr/>
                <p14:nvPr/>
              </p14:nvContentPartPr>
              <p14:xfrm>
                <a:off x="4730640" y="2154820"/>
                <a:ext cx="284040" cy="42480"/>
              </p14:xfrm>
            </p:contentPart>
          </mc:Choice>
          <mc:Fallback>
            <p:pic>
              <p:nvPicPr>
                <p:cNvPr id="39" name="Ink 38">
                  <a:extLst>
                    <a:ext uri="{FF2B5EF4-FFF2-40B4-BE49-F238E27FC236}">
                      <a16:creationId xmlns:a16="http://schemas.microsoft.com/office/drawing/2014/main" id="{4355A80F-D1E0-AEEE-1724-166F7ADBD136}"/>
                    </a:ext>
                  </a:extLst>
                </p:cNvPr>
                <p:cNvPicPr/>
                <p:nvPr/>
              </p:nvPicPr>
              <p:blipFill>
                <a:blip r:embed="rId33"/>
                <a:stretch>
                  <a:fillRect/>
                </a:stretch>
              </p:blipFill>
              <p:spPr>
                <a:xfrm>
                  <a:off x="4713000" y="2136820"/>
                  <a:ext cx="319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Ink 40">
                  <a:extLst>
                    <a:ext uri="{FF2B5EF4-FFF2-40B4-BE49-F238E27FC236}">
                      <a16:creationId xmlns:a16="http://schemas.microsoft.com/office/drawing/2014/main" id="{3C74D36A-2072-3B06-4D39-2A6A108ABAB5}"/>
                    </a:ext>
                  </a:extLst>
                </p14:cNvPr>
                <p14:cNvContentPartPr/>
                <p14:nvPr/>
              </p14:nvContentPartPr>
              <p14:xfrm>
                <a:off x="3899400" y="2218180"/>
                <a:ext cx="628560" cy="25200"/>
              </p14:xfrm>
            </p:contentPart>
          </mc:Choice>
          <mc:Fallback>
            <p:pic>
              <p:nvPicPr>
                <p:cNvPr id="41" name="Ink 40">
                  <a:extLst>
                    <a:ext uri="{FF2B5EF4-FFF2-40B4-BE49-F238E27FC236}">
                      <a16:creationId xmlns:a16="http://schemas.microsoft.com/office/drawing/2014/main" id="{3C74D36A-2072-3B06-4D39-2A6A108ABAB5}"/>
                    </a:ext>
                  </a:extLst>
                </p:cNvPr>
                <p:cNvPicPr/>
                <p:nvPr/>
              </p:nvPicPr>
              <p:blipFill>
                <a:blip r:embed="rId35"/>
                <a:stretch>
                  <a:fillRect/>
                </a:stretch>
              </p:blipFill>
              <p:spPr>
                <a:xfrm>
                  <a:off x="3881400" y="2200180"/>
                  <a:ext cx="664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Ink 41">
                  <a:extLst>
                    <a:ext uri="{FF2B5EF4-FFF2-40B4-BE49-F238E27FC236}">
                      <a16:creationId xmlns:a16="http://schemas.microsoft.com/office/drawing/2014/main" id="{2D070340-5E79-ECC3-766B-39687BE06A30}"/>
                    </a:ext>
                  </a:extLst>
                </p14:cNvPr>
                <p14:cNvContentPartPr/>
                <p14:nvPr/>
              </p14:nvContentPartPr>
              <p14:xfrm>
                <a:off x="3409800" y="2348860"/>
                <a:ext cx="20880" cy="11880"/>
              </p14:xfrm>
            </p:contentPart>
          </mc:Choice>
          <mc:Fallback>
            <p:pic>
              <p:nvPicPr>
                <p:cNvPr id="42" name="Ink 41">
                  <a:extLst>
                    <a:ext uri="{FF2B5EF4-FFF2-40B4-BE49-F238E27FC236}">
                      <a16:creationId xmlns:a16="http://schemas.microsoft.com/office/drawing/2014/main" id="{2D070340-5E79-ECC3-766B-39687BE06A30}"/>
                    </a:ext>
                  </a:extLst>
                </p:cNvPr>
                <p:cNvPicPr/>
                <p:nvPr/>
              </p:nvPicPr>
              <p:blipFill>
                <a:blip r:embed="rId37"/>
                <a:stretch>
                  <a:fillRect/>
                </a:stretch>
              </p:blipFill>
              <p:spPr>
                <a:xfrm>
                  <a:off x="3392160" y="2331220"/>
                  <a:ext cx="56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Ink 42">
                  <a:extLst>
                    <a:ext uri="{FF2B5EF4-FFF2-40B4-BE49-F238E27FC236}">
                      <a16:creationId xmlns:a16="http://schemas.microsoft.com/office/drawing/2014/main" id="{3EE5DE7B-3439-2D43-A7AE-C7A18EBDBD69}"/>
                    </a:ext>
                  </a:extLst>
                </p14:cNvPr>
                <p14:cNvContentPartPr/>
                <p14:nvPr/>
              </p14:nvContentPartPr>
              <p14:xfrm>
                <a:off x="2348880" y="2265340"/>
                <a:ext cx="1184760" cy="83160"/>
              </p14:xfrm>
            </p:contentPart>
          </mc:Choice>
          <mc:Fallback>
            <p:pic>
              <p:nvPicPr>
                <p:cNvPr id="43" name="Ink 42">
                  <a:extLst>
                    <a:ext uri="{FF2B5EF4-FFF2-40B4-BE49-F238E27FC236}">
                      <a16:creationId xmlns:a16="http://schemas.microsoft.com/office/drawing/2014/main" id="{3EE5DE7B-3439-2D43-A7AE-C7A18EBDBD69}"/>
                    </a:ext>
                  </a:extLst>
                </p:cNvPr>
                <p:cNvPicPr/>
                <p:nvPr/>
              </p:nvPicPr>
              <p:blipFill>
                <a:blip r:embed="rId39"/>
                <a:stretch>
                  <a:fillRect/>
                </a:stretch>
              </p:blipFill>
              <p:spPr>
                <a:xfrm>
                  <a:off x="2331240" y="2247700"/>
                  <a:ext cx="1220400" cy="118800"/>
                </a:xfrm>
                <a:prstGeom prst="rect">
                  <a:avLst/>
                </a:prstGeom>
              </p:spPr>
            </p:pic>
          </mc:Fallback>
        </mc:AlternateContent>
      </p:grpSp>
      <p:grpSp>
        <p:nvGrpSpPr>
          <p:cNvPr id="48" name="Group 47">
            <a:extLst>
              <a:ext uri="{FF2B5EF4-FFF2-40B4-BE49-F238E27FC236}">
                <a16:creationId xmlns:a16="http://schemas.microsoft.com/office/drawing/2014/main" id="{BE908D84-A0D9-573C-60DB-1BE2D367F8CB}"/>
              </a:ext>
            </a:extLst>
          </p:cNvPr>
          <p:cNvGrpSpPr/>
          <p:nvPr/>
        </p:nvGrpSpPr>
        <p:grpSpPr>
          <a:xfrm>
            <a:off x="602880" y="2220700"/>
            <a:ext cx="1786320" cy="99360"/>
            <a:chOff x="602880" y="2220700"/>
            <a:chExt cx="1786320" cy="99360"/>
          </a:xfrm>
        </p:grpSpPr>
        <mc:AlternateContent xmlns:mc="http://schemas.openxmlformats.org/markup-compatibility/2006">
          <mc:Choice xmlns:p14="http://schemas.microsoft.com/office/powerpoint/2010/main" Requires="p14">
            <p:contentPart p14:bwMode="auto" r:id="rId40">
              <p14:nvContentPartPr>
                <p14:cNvPr id="45" name="Ink 44">
                  <a:extLst>
                    <a:ext uri="{FF2B5EF4-FFF2-40B4-BE49-F238E27FC236}">
                      <a16:creationId xmlns:a16="http://schemas.microsoft.com/office/drawing/2014/main" id="{7CFF2D05-3366-218C-F207-3964A8FAF0F1}"/>
                    </a:ext>
                  </a:extLst>
                </p14:cNvPr>
                <p14:cNvContentPartPr/>
                <p14:nvPr/>
              </p14:nvContentPartPr>
              <p14:xfrm>
                <a:off x="2114520" y="2282980"/>
                <a:ext cx="274680" cy="37080"/>
              </p14:xfrm>
            </p:contentPart>
          </mc:Choice>
          <mc:Fallback>
            <p:pic>
              <p:nvPicPr>
                <p:cNvPr id="45" name="Ink 44">
                  <a:extLst>
                    <a:ext uri="{FF2B5EF4-FFF2-40B4-BE49-F238E27FC236}">
                      <a16:creationId xmlns:a16="http://schemas.microsoft.com/office/drawing/2014/main" id="{7CFF2D05-3366-218C-F207-3964A8FAF0F1}"/>
                    </a:ext>
                  </a:extLst>
                </p:cNvPr>
                <p:cNvPicPr/>
                <p:nvPr/>
              </p:nvPicPr>
              <p:blipFill>
                <a:blip r:embed="rId41"/>
                <a:stretch>
                  <a:fillRect/>
                </a:stretch>
              </p:blipFill>
              <p:spPr>
                <a:xfrm>
                  <a:off x="2096880" y="2264980"/>
                  <a:ext cx="310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Ink 45">
                  <a:extLst>
                    <a:ext uri="{FF2B5EF4-FFF2-40B4-BE49-F238E27FC236}">
                      <a16:creationId xmlns:a16="http://schemas.microsoft.com/office/drawing/2014/main" id="{75FF7057-9E13-A03A-0A8B-F60E25AA08A9}"/>
                    </a:ext>
                  </a:extLst>
                </p14:cNvPr>
                <p14:cNvContentPartPr/>
                <p14:nvPr/>
              </p14:nvContentPartPr>
              <p14:xfrm>
                <a:off x="1672440" y="2220700"/>
                <a:ext cx="354960" cy="35280"/>
              </p14:xfrm>
            </p:contentPart>
          </mc:Choice>
          <mc:Fallback>
            <p:pic>
              <p:nvPicPr>
                <p:cNvPr id="46" name="Ink 45">
                  <a:extLst>
                    <a:ext uri="{FF2B5EF4-FFF2-40B4-BE49-F238E27FC236}">
                      <a16:creationId xmlns:a16="http://schemas.microsoft.com/office/drawing/2014/main" id="{75FF7057-9E13-A03A-0A8B-F60E25AA08A9}"/>
                    </a:ext>
                  </a:extLst>
                </p:cNvPr>
                <p:cNvPicPr/>
                <p:nvPr/>
              </p:nvPicPr>
              <p:blipFill>
                <a:blip r:embed="rId43"/>
                <a:stretch>
                  <a:fillRect/>
                </a:stretch>
              </p:blipFill>
              <p:spPr>
                <a:xfrm>
                  <a:off x="1654800" y="2202700"/>
                  <a:ext cx="390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Ink 46">
                  <a:extLst>
                    <a:ext uri="{FF2B5EF4-FFF2-40B4-BE49-F238E27FC236}">
                      <a16:creationId xmlns:a16="http://schemas.microsoft.com/office/drawing/2014/main" id="{77E4241C-80A9-F605-F925-D9BE2D4B8D3F}"/>
                    </a:ext>
                  </a:extLst>
                </p14:cNvPr>
                <p14:cNvContentPartPr/>
                <p14:nvPr/>
              </p14:nvContentPartPr>
              <p14:xfrm>
                <a:off x="602880" y="2252020"/>
                <a:ext cx="813600" cy="63000"/>
              </p14:xfrm>
            </p:contentPart>
          </mc:Choice>
          <mc:Fallback>
            <p:pic>
              <p:nvPicPr>
                <p:cNvPr id="47" name="Ink 46">
                  <a:extLst>
                    <a:ext uri="{FF2B5EF4-FFF2-40B4-BE49-F238E27FC236}">
                      <a16:creationId xmlns:a16="http://schemas.microsoft.com/office/drawing/2014/main" id="{77E4241C-80A9-F605-F925-D9BE2D4B8D3F}"/>
                    </a:ext>
                  </a:extLst>
                </p:cNvPr>
                <p:cNvPicPr/>
                <p:nvPr/>
              </p:nvPicPr>
              <p:blipFill>
                <a:blip r:embed="rId45"/>
                <a:stretch>
                  <a:fillRect/>
                </a:stretch>
              </p:blipFill>
              <p:spPr>
                <a:xfrm>
                  <a:off x="585240" y="2234380"/>
                  <a:ext cx="84924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49" name="Ink 48">
                <a:extLst>
                  <a:ext uri="{FF2B5EF4-FFF2-40B4-BE49-F238E27FC236}">
                    <a16:creationId xmlns:a16="http://schemas.microsoft.com/office/drawing/2014/main" id="{0E3BDC3F-9BE1-2A47-D32F-509EB02CA5F7}"/>
                  </a:ext>
                </a:extLst>
              </p14:cNvPr>
              <p14:cNvContentPartPr/>
              <p14:nvPr/>
            </p14:nvContentPartPr>
            <p14:xfrm>
              <a:off x="8656080" y="2761780"/>
              <a:ext cx="579600" cy="57960"/>
            </p14:xfrm>
          </p:contentPart>
        </mc:Choice>
        <mc:Fallback>
          <p:pic>
            <p:nvPicPr>
              <p:cNvPr id="49" name="Ink 48">
                <a:extLst>
                  <a:ext uri="{FF2B5EF4-FFF2-40B4-BE49-F238E27FC236}">
                    <a16:creationId xmlns:a16="http://schemas.microsoft.com/office/drawing/2014/main" id="{0E3BDC3F-9BE1-2A47-D32F-509EB02CA5F7}"/>
                  </a:ext>
                </a:extLst>
              </p:cNvPr>
              <p:cNvPicPr/>
              <p:nvPr/>
            </p:nvPicPr>
            <p:blipFill>
              <a:blip r:embed="rId47"/>
              <a:stretch>
                <a:fillRect/>
              </a:stretch>
            </p:blipFill>
            <p:spPr>
              <a:xfrm>
                <a:off x="8638440" y="2744140"/>
                <a:ext cx="615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0" name="Ink 49">
                <a:extLst>
                  <a:ext uri="{FF2B5EF4-FFF2-40B4-BE49-F238E27FC236}">
                    <a16:creationId xmlns:a16="http://schemas.microsoft.com/office/drawing/2014/main" id="{A5B8BD26-C74E-5B64-CE88-E0E1780D3350}"/>
                  </a:ext>
                </a:extLst>
              </p14:cNvPr>
              <p14:cNvContentPartPr/>
              <p14:nvPr/>
            </p14:nvContentPartPr>
            <p14:xfrm>
              <a:off x="5488440" y="757660"/>
              <a:ext cx="3310560" cy="535320"/>
            </p14:xfrm>
          </p:contentPart>
        </mc:Choice>
        <mc:Fallback>
          <p:pic>
            <p:nvPicPr>
              <p:cNvPr id="50" name="Ink 49">
                <a:extLst>
                  <a:ext uri="{FF2B5EF4-FFF2-40B4-BE49-F238E27FC236}">
                    <a16:creationId xmlns:a16="http://schemas.microsoft.com/office/drawing/2014/main" id="{A5B8BD26-C74E-5B64-CE88-E0E1780D3350}"/>
                  </a:ext>
                </a:extLst>
              </p:cNvPr>
              <p:cNvPicPr/>
              <p:nvPr/>
            </p:nvPicPr>
            <p:blipFill>
              <a:blip r:embed="rId49"/>
              <a:stretch>
                <a:fillRect/>
              </a:stretch>
            </p:blipFill>
            <p:spPr>
              <a:xfrm>
                <a:off x="5470800" y="740020"/>
                <a:ext cx="3346200" cy="570960"/>
              </a:xfrm>
              <a:prstGeom prst="rect">
                <a:avLst/>
              </a:prstGeom>
            </p:spPr>
          </p:pic>
        </mc:Fallback>
      </mc:AlternateContent>
      <p:grpSp>
        <p:nvGrpSpPr>
          <p:cNvPr id="55" name="Group 54">
            <a:extLst>
              <a:ext uri="{FF2B5EF4-FFF2-40B4-BE49-F238E27FC236}">
                <a16:creationId xmlns:a16="http://schemas.microsoft.com/office/drawing/2014/main" id="{C89BAD92-AE6D-E31B-D86D-6D30175DACF3}"/>
              </a:ext>
            </a:extLst>
          </p:cNvPr>
          <p:cNvGrpSpPr/>
          <p:nvPr/>
        </p:nvGrpSpPr>
        <p:grpSpPr>
          <a:xfrm>
            <a:off x="968640" y="1177420"/>
            <a:ext cx="7744680" cy="186840"/>
            <a:chOff x="968640" y="1177420"/>
            <a:chExt cx="7744680" cy="186840"/>
          </a:xfrm>
        </p:grpSpPr>
        <mc:AlternateContent xmlns:mc="http://schemas.openxmlformats.org/markup-compatibility/2006">
          <mc:Choice xmlns:p14="http://schemas.microsoft.com/office/powerpoint/2010/main" Requires="p14">
            <p:contentPart p14:bwMode="auto" r:id="rId50">
              <p14:nvContentPartPr>
                <p14:cNvPr id="52" name="Ink 51">
                  <a:extLst>
                    <a:ext uri="{FF2B5EF4-FFF2-40B4-BE49-F238E27FC236}">
                      <a16:creationId xmlns:a16="http://schemas.microsoft.com/office/drawing/2014/main" id="{B7CAB311-47EF-DF71-5764-BD8EC823A843}"/>
                    </a:ext>
                  </a:extLst>
                </p14:cNvPr>
                <p14:cNvContentPartPr/>
                <p14:nvPr/>
              </p14:nvContentPartPr>
              <p14:xfrm>
                <a:off x="4269120" y="1177420"/>
                <a:ext cx="1182240" cy="129600"/>
              </p14:xfrm>
            </p:contentPart>
          </mc:Choice>
          <mc:Fallback>
            <p:pic>
              <p:nvPicPr>
                <p:cNvPr id="52" name="Ink 51">
                  <a:extLst>
                    <a:ext uri="{FF2B5EF4-FFF2-40B4-BE49-F238E27FC236}">
                      <a16:creationId xmlns:a16="http://schemas.microsoft.com/office/drawing/2014/main" id="{B7CAB311-47EF-DF71-5764-BD8EC823A843}"/>
                    </a:ext>
                  </a:extLst>
                </p:cNvPr>
                <p:cNvPicPr/>
                <p:nvPr/>
              </p:nvPicPr>
              <p:blipFill>
                <a:blip r:embed="rId51"/>
                <a:stretch>
                  <a:fillRect/>
                </a:stretch>
              </p:blipFill>
              <p:spPr>
                <a:xfrm>
                  <a:off x="4251480" y="1159420"/>
                  <a:ext cx="1217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 name="Ink 3">
                  <a:extLst>
                    <a:ext uri="{FF2B5EF4-FFF2-40B4-BE49-F238E27FC236}">
                      <a16:creationId xmlns:a16="http://schemas.microsoft.com/office/drawing/2014/main" id="{F1E624A8-A4BA-95DA-67F7-5E369A2DF3F6}"/>
                    </a:ext>
                  </a:extLst>
                </p14:cNvPr>
                <p14:cNvContentPartPr/>
                <p14:nvPr/>
              </p14:nvContentPartPr>
              <p14:xfrm>
                <a:off x="8057400" y="1203700"/>
                <a:ext cx="655920" cy="30960"/>
              </p14:xfrm>
            </p:contentPart>
          </mc:Choice>
          <mc:Fallback>
            <p:pic>
              <p:nvPicPr>
                <p:cNvPr id="4" name="Ink 3">
                  <a:extLst>
                    <a:ext uri="{FF2B5EF4-FFF2-40B4-BE49-F238E27FC236}">
                      <a16:creationId xmlns:a16="http://schemas.microsoft.com/office/drawing/2014/main" id="{F1E624A8-A4BA-95DA-67F7-5E369A2DF3F6}"/>
                    </a:ext>
                  </a:extLst>
                </p:cNvPr>
                <p:cNvPicPr/>
                <p:nvPr/>
              </p:nvPicPr>
              <p:blipFill>
                <a:blip r:embed="rId53"/>
                <a:stretch>
                  <a:fillRect/>
                </a:stretch>
              </p:blipFill>
              <p:spPr>
                <a:xfrm>
                  <a:off x="8039400" y="1186060"/>
                  <a:ext cx="691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 name="Ink 4">
                  <a:extLst>
                    <a:ext uri="{FF2B5EF4-FFF2-40B4-BE49-F238E27FC236}">
                      <a16:creationId xmlns:a16="http://schemas.microsoft.com/office/drawing/2014/main" id="{250C6FDF-1C69-4D3B-06A9-92B00E35EB05}"/>
                    </a:ext>
                  </a:extLst>
                </p14:cNvPr>
                <p14:cNvContentPartPr/>
                <p14:nvPr/>
              </p14:nvContentPartPr>
              <p14:xfrm>
                <a:off x="7032120" y="1205860"/>
                <a:ext cx="617040" cy="37440"/>
              </p14:xfrm>
            </p:contentPart>
          </mc:Choice>
          <mc:Fallback>
            <p:pic>
              <p:nvPicPr>
                <p:cNvPr id="5" name="Ink 4">
                  <a:extLst>
                    <a:ext uri="{FF2B5EF4-FFF2-40B4-BE49-F238E27FC236}">
                      <a16:creationId xmlns:a16="http://schemas.microsoft.com/office/drawing/2014/main" id="{250C6FDF-1C69-4D3B-06A9-92B00E35EB05}"/>
                    </a:ext>
                  </a:extLst>
                </p:cNvPr>
                <p:cNvPicPr/>
                <p:nvPr/>
              </p:nvPicPr>
              <p:blipFill>
                <a:blip r:embed="rId55"/>
                <a:stretch>
                  <a:fillRect/>
                </a:stretch>
              </p:blipFill>
              <p:spPr>
                <a:xfrm>
                  <a:off x="7014480" y="1188220"/>
                  <a:ext cx="652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 name="Ink 6">
                  <a:extLst>
                    <a:ext uri="{FF2B5EF4-FFF2-40B4-BE49-F238E27FC236}">
                      <a16:creationId xmlns:a16="http://schemas.microsoft.com/office/drawing/2014/main" id="{FEE433C6-EA1B-ED65-B2F8-77CA30F94901}"/>
                    </a:ext>
                  </a:extLst>
                </p14:cNvPr>
                <p14:cNvContentPartPr/>
                <p14:nvPr/>
              </p14:nvContentPartPr>
              <p14:xfrm>
                <a:off x="5855280" y="1226380"/>
                <a:ext cx="988560" cy="43200"/>
              </p14:xfrm>
            </p:contentPart>
          </mc:Choice>
          <mc:Fallback>
            <p:pic>
              <p:nvPicPr>
                <p:cNvPr id="7" name="Ink 6">
                  <a:extLst>
                    <a:ext uri="{FF2B5EF4-FFF2-40B4-BE49-F238E27FC236}">
                      <a16:creationId xmlns:a16="http://schemas.microsoft.com/office/drawing/2014/main" id="{FEE433C6-EA1B-ED65-B2F8-77CA30F94901}"/>
                    </a:ext>
                  </a:extLst>
                </p:cNvPr>
                <p:cNvPicPr/>
                <p:nvPr/>
              </p:nvPicPr>
              <p:blipFill>
                <a:blip r:embed="rId57"/>
                <a:stretch>
                  <a:fillRect/>
                </a:stretch>
              </p:blipFill>
              <p:spPr>
                <a:xfrm>
                  <a:off x="5837280" y="1208380"/>
                  <a:ext cx="1024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 name="Ink 9">
                  <a:extLst>
                    <a:ext uri="{FF2B5EF4-FFF2-40B4-BE49-F238E27FC236}">
                      <a16:creationId xmlns:a16="http://schemas.microsoft.com/office/drawing/2014/main" id="{053B2FB5-AF62-D157-3ACC-FF231D4A77DB}"/>
                    </a:ext>
                  </a:extLst>
                </p14:cNvPr>
                <p14:cNvContentPartPr/>
                <p14:nvPr/>
              </p14:nvContentPartPr>
              <p14:xfrm>
                <a:off x="4467120" y="1236460"/>
                <a:ext cx="1019880" cy="51120"/>
              </p14:xfrm>
            </p:contentPart>
          </mc:Choice>
          <mc:Fallback>
            <p:pic>
              <p:nvPicPr>
                <p:cNvPr id="10" name="Ink 9">
                  <a:extLst>
                    <a:ext uri="{FF2B5EF4-FFF2-40B4-BE49-F238E27FC236}">
                      <a16:creationId xmlns:a16="http://schemas.microsoft.com/office/drawing/2014/main" id="{053B2FB5-AF62-D157-3ACC-FF231D4A77DB}"/>
                    </a:ext>
                  </a:extLst>
                </p:cNvPr>
                <p:cNvPicPr/>
                <p:nvPr/>
              </p:nvPicPr>
              <p:blipFill>
                <a:blip r:embed="rId59"/>
                <a:stretch>
                  <a:fillRect/>
                </a:stretch>
              </p:blipFill>
              <p:spPr>
                <a:xfrm>
                  <a:off x="4449120" y="1218460"/>
                  <a:ext cx="1055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 name="Ink 11">
                  <a:extLst>
                    <a:ext uri="{FF2B5EF4-FFF2-40B4-BE49-F238E27FC236}">
                      <a16:creationId xmlns:a16="http://schemas.microsoft.com/office/drawing/2014/main" id="{495D852B-2317-5D02-710B-FC0B02E05E7B}"/>
                    </a:ext>
                  </a:extLst>
                </p14:cNvPr>
                <p14:cNvContentPartPr/>
                <p14:nvPr/>
              </p14:nvContentPartPr>
              <p14:xfrm>
                <a:off x="3347160" y="1234300"/>
                <a:ext cx="950400" cy="86400"/>
              </p14:xfrm>
            </p:contentPart>
          </mc:Choice>
          <mc:Fallback>
            <p:pic>
              <p:nvPicPr>
                <p:cNvPr id="12" name="Ink 11">
                  <a:extLst>
                    <a:ext uri="{FF2B5EF4-FFF2-40B4-BE49-F238E27FC236}">
                      <a16:creationId xmlns:a16="http://schemas.microsoft.com/office/drawing/2014/main" id="{495D852B-2317-5D02-710B-FC0B02E05E7B}"/>
                    </a:ext>
                  </a:extLst>
                </p:cNvPr>
                <p:cNvPicPr/>
                <p:nvPr/>
              </p:nvPicPr>
              <p:blipFill>
                <a:blip r:embed="rId61"/>
                <a:stretch>
                  <a:fillRect/>
                </a:stretch>
              </p:blipFill>
              <p:spPr>
                <a:xfrm>
                  <a:off x="3329520" y="1216660"/>
                  <a:ext cx="986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4" name="Ink 13">
                  <a:extLst>
                    <a:ext uri="{FF2B5EF4-FFF2-40B4-BE49-F238E27FC236}">
                      <a16:creationId xmlns:a16="http://schemas.microsoft.com/office/drawing/2014/main" id="{94FB084C-0D43-9BA6-4C98-58687F6D1C39}"/>
                    </a:ext>
                  </a:extLst>
                </p14:cNvPr>
                <p14:cNvContentPartPr/>
                <p14:nvPr/>
              </p14:nvContentPartPr>
              <p14:xfrm>
                <a:off x="2674680" y="1255180"/>
                <a:ext cx="678600" cy="59760"/>
              </p14:xfrm>
            </p:contentPart>
          </mc:Choice>
          <mc:Fallback>
            <p:pic>
              <p:nvPicPr>
                <p:cNvPr id="14" name="Ink 13">
                  <a:extLst>
                    <a:ext uri="{FF2B5EF4-FFF2-40B4-BE49-F238E27FC236}">
                      <a16:creationId xmlns:a16="http://schemas.microsoft.com/office/drawing/2014/main" id="{94FB084C-0D43-9BA6-4C98-58687F6D1C39}"/>
                    </a:ext>
                  </a:extLst>
                </p:cNvPr>
                <p:cNvPicPr/>
                <p:nvPr/>
              </p:nvPicPr>
              <p:blipFill>
                <a:blip r:embed="rId63"/>
                <a:stretch>
                  <a:fillRect/>
                </a:stretch>
              </p:blipFill>
              <p:spPr>
                <a:xfrm>
                  <a:off x="2657040" y="1237540"/>
                  <a:ext cx="714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6" name="Ink 15">
                  <a:extLst>
                    <a:ext uri="{FF2B5EF4-FFF2-40B4-BE49-F238E27FC236}">
                      <a16:creationId xmlns:a16="http://schemas.microsoft.com/office/drawing/2014/main" id="{7032E9C3-9ED7-FD38-9E4F-984EBE531A88}"/>
                    </a:ext>
                  </a:extLst>
                </p14:cNvPr>
                <p14:cNvContentPartPr/>
                <p14:nvPr/>
              </p14:nvContentPartPr>
              <p14:xfrm>
                <a:off x="2233320" y="1272100"/>
                <a:ext cx="270000" cy="28080"/>
              </p14:xfrm>
            </p:contentPart>
          </mc:Choice>
          <mc:Fallback>
            <p:pic>
              <p:nvPicPr>
                <p:cNvPr id="16" name="Ink 15">
                  <a:extLst>
                    <a:ext uri="{FF2B5EF4-FFF2-40B4-BE49-F238E27FC236}">
                      <a16:creationId xmlns:a16="http://schemas.microsoft.com/office/drawing/2014/main" id="{7032E9C3-9ED7-FD38-9E4F-984EBE531A88}"/>
                    </a:ext>
                  </a:extLst>
                </p:cNvPr>
                <p:cNvPicPr/>
                <p:nvPr/>
              </p:nvPicPr>
              <p:blipFill>
                <a:blip r:embed="rId65"/>
                <a:stretch>
                  <a:fillRect/>
                </a:stretch>
              </p:blipFill>
              <p:spPr>
                <a:xfrm>
                  <a:off x="2215680" y="1254460"/>
                  <a:ext cx="305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 name="Ink 16">
                  <a:extLst>
                    <a:ext uri="{FF2B5EF4-FFF2-40B4-BE49-F238E27FC236}">
                      <a16:creationId xmlns:a16="http://schemas.microsoft.com/office/drawing/2014/main" id="{C5ED5F9B-77AE-DC6F-DD69-124D1EA21345}"/>
                    </a:ext>
                  </a:extLst>
                </p14:cNvPr>
                <p14:cNvContentPartPr/>
                <p14:nvPr/>
              </p14:nvContentPartPr>
              <p14:xfrm>
                <a:off x="968640" y="1292620"/>
                <a:ext cx="1040760" cy="71640"/>
              </p14:xfrm>
            </p:contentPart>
          </mc:Choice>
          <mc:Fallback>
            <p:pic>
              <p:nvPicPr>
                <p:cNvPr id="17" name="Ink 16">
                  <a:extLst>
                    <a:ext uri="{FF2B5EF4-FFF2-40B4-BE49-F238E27FC236}">
                      <a16:creationId xmlns:a16="http://schemas.microsoft.com/office/drawing/2014/main" id="{C5ED5F9B-77AE-DC6F-DD69-124D1EA21345}"/>
                    </a:ext>
                  </a:extLst>
                </p:cNvPr>
                <p:cNvPicPr/>
                <p:nvPr/>
              </p:nvPicPr>
              <p:blipFill>
                <a:blip r:embed="rId67"/>
                <a:stretch>
                  <a:fillRect/>
                </a:stretch>
              </p:blipFill>
              <p:spPr>
                <a:xfrm>
                  <a:off x="951000" y="1274620"/>
                  <a:ext cx="107640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BF6F03C9-38A8-D607-5C6C-F1512A069F6A}"/>
                  </a:ext>
                </a:extLst>
              </p14:cNvPr>
              <p14:cNvContentPartPr/>
              <p14:nvPr/>
            </p14:nvContentPartPr>
            <p14:xfrm>
              <a:off x="2519160" y="705820"/>
              <a:ext cx="2919240" cy="615240"/>
            </p14:xfrm>
          </p:contentPart>
        </mc:Choice>
        <mc:Fallback>
          <p:pic>
            <p:nvPicPr>
              <p:cNvPr id="53" name="Ink 52">
                <a:extLst>
                  <a:ext uri="{FF2B5EF4-FFF2-40B4-BE49-F238E27FC236}">
                    <a16:creationId xmlns:a16="http://schemas.microsoft.com/office/drawing/2014/main" id="{BF6F03C9-38A8-D607-5C6C-F1512A069F6A}"/>
                  </a:ext>
                </a:extLst>
              </p:cNvPr>
              <p:cNvPicPr/>
              <p:nvPr/>
            </p:nvPicPr>
            <p:blipFill>
              <a:blip r:embed="rId69"/>
              <a:stretch>
                <a:fillRect/>
              </a:stretch>
            </p:blipFill>
            <p:spPr>
              <a:xfrm>
                <a:off x="2501520" y="687820"/>
                <a:ext cx="295488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624EC12C-219D-219E-F9A4-3FD88C6BC27F}"/>
                  </a:ext>
                </a:extLst>
              </p14:cNvPr>
              <p14:cNvContentPartPr/>
              <p14:nvPr/>
            </p14:nvContentPartPr>
            <p14:xfrm>
              <a:off x="5468640" y="724180"/>
              <a:ext cx="1433160" cy="564840"/>
            </p14:xfrm>
          </p:contentPart>
        </mc:Choice>
        <mc:Fallback>
          <p:pic>
            <p:nvPicPr>
              <p:cNvPr id="56" name="Ink 55">
                <a:extLst>
                  <a:ext uri="{FF2B5EF4-FFF2-40B4-BE49-F238E27FC236}">
                    <a16:creationId xmlns:a16="http://schemas.microsoft.com/office/drawing/2014/main" id="{624EC12C-219D-219E-F9A4-3FD88C6BC27F}"/>
                  </a:ext>
                </a:extLst>
              </p:cNvPr>
              <p:cNvPicPr/>
              <p:nvPr/>
            </p:nvPicPr>
            <p:blipFill>
              <a:blip r:embed="rId71"/>
              <a:stretch>
                <a:fillRect/>
              </a:stretch>
            </p:blipFill>
            <p:spPr>
              <a:xfrm>
                <a:off x="5450640" y="706540"/>
                <a:ext cx="146880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Ink 56">
                <a:extLst>
                  <a:ext uri="{FF2B5EF4-FFF2-40B4-BE49-F238E27FC236}">
                    <a16:creationId xmlns:a16="http://schemas.microsoft.com/office/drawing/2014/main" id="{0959EBE4-D374-A865-BAFA-FEE7DAC3A98C}"/>
                  </a:ext>
                </a:extLst>
              </p14:cNvPr>
              <p14:cNvContentPartPr/>
              <p14:nvPr/>
            </p14:nvContentPartPr>
            <p14:xfrm>
              <a:off x="6436680" y="1170220"/>
              <a:ext cx="6480" cy="2520"/>
            </p14:xfrm>
          </p:contentPart>
        </mc:Choice>
        <mc:Fallback>
          <p:pic>
            <p:nvPicPr>
              <p:cNvPr id="57" name="Ink 56">
                <a:extLst>
                  <a:ext uri="{FF2B5EF4-FFF2-40B4-BE49-F238E27FC236}">
                    <a16:creationId xmlns:a16="http://schemas.microsoft.com/office/drawing/2014/main" id="{0959EBE4-D374-A865-BAFA-FEE7DAC3A98C}"/>
                  </a:ext>
                </a:extLst>
              </p:cNvPr>
              <p:cNvPicPr/>
              <p:nvPr/>
            </p:nvPicPr>
            <p:blipFill>
              <a:blip r:embed="rId73"/>
              <a:stretch>
                <a:fillRect/>
              </a:stretch>
            </p:blipFill>
            <p:spPr>
              <a:xfrm>
                <a:off x="6419040" y="1152580"/>
                <a:ext cx="42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Ink 57">
                <a:extLst>
                  <a:ext uri="{FF2B5EF4-FFF2-40B4-BE49-F238E27FC236}">
                    <a16:creationId xmlns:a16="http://schemas.microsoft.com/office/drawing/2014/main" id="{FFB3ADC1-9F11-1383-E850-1154F5A23914}"/>
                  </a:ext>
                </a:extLst>
              </p14:cNvPr>
              <p14:cNvContentPartPr/>
              <p14:nvPr/>
            </p14:nvContentPartPr>
            <p14:xfrm>
              <a:off x="5488800" y="1157260"/>
              <a:ext cx="104400" cy="63720"/>
            </p14:xfrm>
          </p:contentPart>
        </mc:Choice>
        <mc:Fallback>
          <p:pic>
            <p:nvPicPr>
              <p:cNvPr id="58" name="Ink 57">
                <a:extLst>
                  <a:ext uri="{FF2B5EF4-FFF2-40B4-BE49-F238E27FC236}">
                    <a16:creationId xmlns:a16="http://schemas.microsoft.com/office/drawing/2014/main" id="{FFB3ADC1-9F11-1383-E850-1154F5A23914}"/>
                  </a:ext>
                </a:extLst>
              </p:cNvPr>
              <p:cNvPicPr/>
              <p:nvPr/>
            </p:nvPicPr>
            <p:blipFill>
              <a:blip r:embed="rId75"/>
              <a:stretch>
                <a:fillRect/>
              </a:stretch>
            </p:blipFill>
            <p:spPr>
              <a:xfrm>
                <a:off x="5470800" y="1139260"/>
                <a:ext cx="140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Ink 58">
                <a:extLst>
                  <a:ext uri="{FF2B5EF4-FFF2-40B4-BE49-F238E27FC236}">
                    <a16:creationId xmlns:a16="http://schemas.microsoft.com/office/drawing/2014/main" id="{A01D703B-8547-79E1-DFF2-3AAB945AFC01}"/>
                  </a:ext>
                </a:extLst>
              </p14:cNvPr>
              <p14:cNvContentPartPr/>
              <p14:nvPr/>
            </p14:nvContentPartPr>
            <p14:xfrm>
              <a:off x="4414920" y="735700"/>
              <a:ext cx="1101600" cy="565200"/>
            </p14:xfrm>
          </p:contentPart>
        </mc:Choice>
        <mc:Fallback>
          <p:pic>
            <p:nvPicPr>
              <p:cNvPr id="59" name="Ink 58">
                <a:extLst>
                  <a:ext uri="{FF2B5EF4-FFF2-40B4-BE49-F238E27FC236}">
                    <a16:creationId xmlns:a16="http://schemas.microsoft.com/office/drawing/2014/main" id="{A01D703B-8547-79E1-DFF2-3AAB945AFC01}"/>
                  </a:ext>
                </a:extLst>
              </p:cNvPr>
              <p:cNvPicPr/>
              <p:nvPr/>
            </p:nvPicPr>
            <p:blipFill>
              <a:blip r:embed="rId77"/>
              <a:stretch>
                <a:fillRect/>
              </a:stretch>
            </p:blipFill>
            <p:spPr>
              <a:xfrm>
                <a:off x="4396920" y="717700"/>
                <a:ext cx="113724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0" name="Ink 59">
                <a:extLst>
                  <a:ext uri="{FF2B5EF4-FFF2-40B4-BE49-F238E27FC236}">
                    <a16:creationId xmlns:a16="http://schemas.microsoft.com/office/drawing/2014/main" id="{CA21B901-A8D6-C37E-4492-9387EB1C2B56}"/>
                  </a:ext>
                </a:extLst>
              </p14:cNvPr>
              <p14:cNvContentPartPr/>
              <p14:nvPr/>
            </p14:nvContentPartPr>
            <p14:xfrm>
              <a:off x="2543640" y="711580"/>
              <a:ext cx="1846440" cy="599400"/>
            </p14:xfrm>
          </p:contentPart>
        </mc:Choice>
        <mc:Fallback>
          <p:pic>
            <p:nvPicPr>
              <p:cNvPr id="60" name="Ink 59">
                <a:extLst>
                  <a:ext uri="{FF2B5EF4-FFF2-40B4-BE49-F238E27FC236}">
                    <a16:creationId xmlns:a16="http://schemas.microsoft.com/office/drawing/2014/main" id="{CA21B901-A8D6-C37E-4492-9387EB1C2B56}"/>
                  </a:ext>
                </a:extLst>
              </p:cNvPr>
              <p:cNvPicPr/>
              <p:nvPr/>
            </p:nvPicPr>
            <p:blipFill>
              <a:blip r:embed="rId79"/>
              <a:stretch>
                <a:fillRect/>
              </a:stretch>
            </p:blipFill>
            <p:spPr>
              <a:xfrm>
                <a:off x="2526000" y="693940"/>
                <a:ext cx="188208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0ED652AB-9D66-FA16-AFF2-5DAB0F331129}"/>
                  </a:ext>
                </a:extLst>
              </p14:cNvPr>
              <p14:cNvContentPartPr/>
              <p14:nvPr/>
            </p14:nvContentPartPr>
            <p14:xfrm>
              <a:off x="2549760" y="714460"/>
              <a:ext cx="906120" cy="504000"/>
            </p14:xfrm>
          </p:contentPart>
        </mc:Choice>
        <mc:Fallback>
          <p:pic>
            <p:nvPicPr>
              <p:cNvPr id="61" name="Ink 60">
                <a:extLst>
                  <a:ext uri="{FF2B5EF4-FFF2-40B4-BE49-F238E27FC236}">
                    <a16:creationId xmlns:a16="http://schemas.microsoft.com/office/drawing/2014/main" id="{0ED652AB-9D66-FA16-AFF2-5DAB0F331129}"/>
                  </a:ext>
                </a:extLst>
              </p:cNvPr>
              <p:cNvPicPr/>
              <p:nvPr/>
            </p:nvPicPr>
            <p:blipFill>
              <a:blip r:embed="rId81"/>
              <a:stretch>
                <a:fillRect/>
              </a:stretch>
            </p:blipFill>
            <p:spPr>
              <a:xfrm>
                <a:off x="2532120" y="696820"/>
                <a:ext cx="94176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EFAA9980-52BC-5C9F-CD08-A3880E3A3DBC}"/>
                  </a:ext>
                </a:extLst>
              </p14:cNvPr>
              <p14:cNvContentPartPr/>
              <p14:nvPr/>
            </p14:nvContentPartPr>
            <p14:xfrm>
              <a:off x="3598800" y="1208380"/>
              <a:ext cx="592560" cy="75240"/>
            </p14:xfrm>
          </p:contentPart>
        </mc:Choice>
        <mc:Fallback>
          <p:pic>
            <p:nvPicPr>
              <p:cNvPr id="62" name="Ink 61">
                <a:extLst>
                  <a:ext uri="{FF2B5EF4-FFF2-40B4-BE49-F238E27FC236}">
                    <a16:creationId xmlns:a16="http://schemas.microsoft.com/office/drawing/2014/main" id="{EFAA9980-52BC-5C9F-CD08-A3880E3A3DBC}"/>
                  </a:ext>
                </a:extLst>
              </p:cNvPr>
              <p:cNvPicPr/>
              <p:nvPr/>
            </p:nvPicPr>
            <p:blipFill>
              <a:blip r:embed="rId83"/>
              <a:stretch>
                <a:fillRect/>
              </a:stretch>
            </p:blipFill>
            <p:spPr>
              <a:xfrm>
                <a:off x="3581160" y="1190740"/>
                <a:ext cx="628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Ink 62">
                <a:extLst>
                  <a:ext uri="{FF2B5EF4-FFF2-40B4-BE49-F238E27FC236}">
                    <a16:creationId xmlns:a16="http://schemas.microsoft.com/office/drawing/2014/main" id="{BF4901B1-DE9D-6533-2796-D0D43B467FC9}"/>
                  </a:ext>
                </a:extLst>
              </p14:cNvPr>
              <p14:cNvContentPartPr/>
              <p14:nvPr/>
            </p14:nvContentPartPr>
            <p14:xfrm>
              <a:off x="7576800" y="1253740"/>
              <a:ext cx="1733400" cy="525600"/>
            </p14:xfrm>
          </p:contentPart>
        </mc:Choice>
        <mc:Fallback>
          <p:pic>
            <p:nvPicPr>
              <p:cNvPr id="63" name="Ink 62">
                <a:extLst>
                  <a:ext uri="{FF2B5EF4-FFF2-40B4-BE49-F238E27FC236}">
                    <a16:creationId xmlns:a16="http://schemas.microsoft.com/office/drawing/2014/main" id="{BF4901B1-DE9D-6533-2796-D0D43B467FC9}"/>
                  </a:ext>
                </a:extLst>
              </p:cNvPr>
              <p:cNvPicPr/>
              <p:nvPr/>
            </p:nvPicPr>
            <p:blipFill>
              <a:blip r:embed="rId85"/>
              <a:stretch>
                <a:fillRect/>
              </a:stretch>
            </p:blipFill>
            <p:spPr>
              <a:xfrm>
                <a:off x="7558800" y="1235740"/>
                <a:ext cx="176904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Ink 63">
                <a:extLst>
                  <a:ext uri="{FF2B5EF4-FFF2-40B4-BE49-F238E27FC236}">
                    <a16:creationId xmlns:a16="http://schemas.microsoft.com/office/drawing/2014/main" id="{C5FA7DD1-94B8-9D26-04D3-17839A4FAB83}"/>
                  </a:ext>
                </a:extLst>
              </p14:cNvPr>
              <p14:cNvContentPartPr/>
              <p14:nvPr/>
            </p14:nvContentPartPr>
            <p14:xfrm>
              <a:off x="5609400" y="1294060"/>
              <a:ext cx="1312920" cy="543240"/>
            </p14:xfrm>
          </p:contentPart>
        </mc:Choice>
        <mc:Fallback>
          <p:pic>
            <p:nvPicPr>
              <p:cNvPr id="64" name="Ink 63">
                <a:extLst>
                  <a:ext uri="{FF2B5EF4-FFF2-40B4-BE49-F238E27FC236}">
                    <a16:creationId xmlns:a16="http://schemas.microsoft.com/office/drawing/2014/main" id="{C5FA7DD1-94B8-9D26-04D3-17839A4FAB83}"/>
                  </a:ext>
                </a:extLst>
              </p:cNvPr>
              <p:cNvPicPr/>
              <p:nvPr/>
            </p:nvPicPr>
            <p:blipFill>
              <a:blip r:embed="rId87"/>
              <a:stretch>
                <a:fillRect/>
              </a:stretch>
            </p:blipFill>
            <p:spPr>
              <a:xfrm>
                <a:off x="5591760" y="1276060"/>
                <a:ext cx="134856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Ink 64">
                <a:extLst>
                  <a:ext uri="{FF2B5EF4-FFF2-40B4-BE49-F238E27FC236}">
                    <a16:creationId xmlns:a16="http://schemas.microsoft.com/office/drawing/2014/main" id="{E3491980-DB01-53E8-43F6-F9364110E74C}"/>
                  </a:ext>
                </a:extLst>
              </p14:cNvPr>
              <p14:cNvContentPartPr/>
              <p14:nvPr/>
            </p14:nvContentPartPr>
            <p14:xfrm>
              <a:off x="4022880" y="1267780"/>
              <a:ext cx="1630080" cy="541800"/>
            </p14:xfrm>
          </p:contentPart>
        </mc:Choice>
        <mc:Fallback>
          <p:pic>
            <p:nvPicPr>
              <p:cNvPr id="65" name="Ink 64">
                <a:extLst>
                  <a:ext uri="{FF2B5EF4-FFF2-40B4-BE49-F238E27FC236}">
                    <a16:creationId xmlns:a16="http://schemas.microsoft.com/office/drawing/2014/main" id="{E3491980-DB01-53E8-43F6-F9364110E74C}"/>
                  </a:ext>
                </a:extLst>
              </p:cNvPr>
              <p:cNvPicPr/>
              <p:nvPr/>
            </p:nvPicPr>
            <p:blipFill>
              <a:blip r:embed="rId89"/>
              <a:stretch>
                <a:fillRect/>
              </a:stretch>
            </p:blipFill>
            <p:spPr>
              <a:xfrm>
                <a:off x="4004880" y="1250140"/>
                <a:ext cx="166572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Ink 65">
                <a:extLst>
                  <a:ext uri="{FF2B5EF4-FFF2-40B4-BE49-F238E27FC236}">
                    <a16:creationId xmlns:a16="http://schemas.microsoft.com/office/drawing/2014/main" id="{5C2B54A5-CFE5-62DC-8DBE-D1F25F3FB97B}"/>
                  </a:ext>
                </a:extLst>
              </p14:cNvPr>
              <p14:cNvContentPartPr/>
              <p14:nvPr/>
            </p14:nvContentPartPr>
            <p14:xfrm>
              <a:off x="2489280" y="1279660"/>
              <a:ext cx="1565640" cy="454680"/>
            </p14:xfrm>
          </p:contentPart>
        </mc:Choice>
        <mc:Fallback>
          <p:pic>
            <p:nvPicPr>
              <p:cNvPr id="66" name="Ink 65">
                <a:extLst>
                  <a:ext uri="{FF2B5EF4-FFF2-40B4-BE49-F238E27FC236}">
                    <a16:creationId xmlns:a16="http://schemas.microsoft.com/office/drawing/2014/main" id="{5C2B54A5-CFE5-62DC-8DBE-D1F25F3FB97B}"/>
                  </a:ext>
                </a:extLst>
              </p:cNvPr>
              <p:cNvPicPr/>
              <p:nvPr/>
            </p:nvPicPr>
            <p:blipFill>
              <a:blip r:embed="rId91"/>
              <a:stretch>
                <a:fillRect/>
              </a:stretch>
            </p:blipFill>
            <p:spPr>
              <a:xfrm>
                <a:off x="2471280" y="1262020"/>
                <a:ext cx="1601280" cy="490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Ink 66">
                <a:extLst>
                  <a:ext uri="{FF2B5EF4-FFF2-40B4-BE49-F238E27FC236}">
                    <a16:creationId xmlns:a16="http://schemas.microsoft.com/office/drawing/2014/main" id="{0271F4BC-82AC-7FB4-696E-BE956EFE48C7}"/>
                  </a:ext>
                </a:extLst>
              </p14:cNvPr>
              <p14:cNvContentPartPr/>
              <p14:nvPr/>
            </p14:nvContentPartPr>
            <p14:xfrm>
              <a:off x="8204640" y="1746220"/>
              <a:ext cx="1107720" cy="561240"/>
            </p14:xfrm>
          </p:contentPart>
        </mc:Choice>
        <mc:Fallback>
          <p:pic>
            <p:nvPicPr>
              <p:cNvPr id="67" name="Ink 66">
                <a:extLst>
                  <a:ext uri="{FF2B5EF4-FFF2-40B4-BE49-F238E27FC236}">
                    <a16:creationId xmlns:a16="http://schemas.microsoft.com/office/drawing/2014/main" id="{0271F4BC-82AC-7FB4-696E-BE956EFE48C7}"/>
                  </a:ext>
                </a:extLst>
              </p:cNvPr>
              <p:cNvPicPr/>
              <p:nvPr/>
            </p:nvPicPr>
            <p:blipFill>
              <a:blip r:embed="rId93"/>
              <a:stretch>
                <a:fillRect/>
              </a:stretch>
            </p:blipFill>
            <p:spPr>
              <a:xfrm>
                <a:off x="8187000" y="1728220"/>
                <a:ext cx="114336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4" name="Ink 103">
                <a:extLst>
                  <a:ext uri="{FF2B5EF4-FFF2-40B4-BE49-F238E27FC236}">
                    <a16:creationId xmlns:a16="http://schemas.microsoft.com/office/drawing/2014/main" id="{347D9951-C7B0-A45C-90C1-6AA168E95569}"/>
                  </a:ext>
                </a:extLst>
              </p14:cNvPr>
              <p14:cNvContentPartPr/>
              <p14:nvPr/>
            </p14:nvContentPartPr>
            <p14:xfrm>
              <a:off x="1812120" y="3217180"/>
              <a:ext cx="520560" cy="61560"/>
            </p14:xfrm>
          </p:contentPart>
        </mc:Choice>
        <mc:Fallback>
          <p:pic>
            <p:nvPicPr>
              <p:cNvPr id="104" name="Ink 103">
                <a:extLst>
                  <a:ext uri="{FF2B5EF4-FFF2-40B4-BE49-F238E27FC236}">
                    <a16:creationId xmlns:a16="http://schemas.microsoft.com/office/drawing/2014/main" id="{347D9951-C7B0-A45C-90C1-6AA168E95569}"/>
                  </a:ext>
                </a:extLst>
              </p:cNvPr>
              <p:cNvPicPr/>
              <p:nvPr/>
            </p:nvPicPr>
            <p:blipFill>
              <a:blip r:embed="rId95"/>
              <a:stretch>
                <a:fillRect/>
              </a:stretch>
            </p:blipFill>
            <p:spPr>
              <a:xfrm>
                <a:off x="1794120" y="3199180"/>
                <a:ext cx="556200" cy="97200"/>
              </a:xfrm>
              <a:prstGeom prst="rect">
                <a:avLst/>
              </a:prstGeom>
            </p:spPr>
          </p:pic>
        </mc:Fallback>
      </mc:AlternateContent>
      <p:grpSp>
        <p:nvGrpSpPr>
          <p:cNvPr id="107" name="Group 106">
            <a:extLst>
              <a:ext uri="{FF2B5EF4-FFF2-40B4-BE49-F238E27FC236}">
                <a16:creationId xmlns:a16="http://schemas.microsoft.com/office/drawing/2014/main" id="{AB3FF4A1-36AD-32D1-AFC4-FC16CC8CC615}"/>
              </a:ext>
            </a:extLst>
          </p:cNvPr>
          <p:cNvGrpSpPr/>
          <p:nvPr/>
        </p:nvGrpSpPr>
        <p:grpSpPr>
          <a:xfrm>
            <a:off x="568320" y="3204940"/>
            <a:ext cx="8148960" cy="195480"/>
            <a:chOff x="568320" y="3204940"/>
            <a:chExt cx="8148960" cy="195480"/>
          </a:xfrm>
        </p:grpSpPr>
        <mc:AlternateContent xmlns:mc="http://schemas.openxmlformats.org/markup-compatibility/2006">
          <mc:Choice xmlns:p14="http://schemas.microsoft.com/office/powerpoint/2010/main" Requires="p14">
            <p:contentPart p14:bwMode="auto" r:id="rId96">
              <p14:nvContentPartPr>
                <p14:cNvPr id="84" name="Ink 83">
                  <a:extLst>
                    <a:ext uri="{FF2B5EF4-FFF2-40B4-BE49-F238E27FC236}">
                      <a16:creationId xmlns:a16="http://schemas.microsoft.com/office/drawing/2014/main" id="{8D51629C-700E-36FB-1735-E7D753547F78}"/>
                    </a:ext>
                  </a:extLst>
                </p14:cNvPr>
                <p14:cNvContentPartPr/>
                <p14:nvPr/>
              </p14:nvContentPartPr>
              <p14:xfrm>
                <a:off x="8257560" y="3268300"/>
                <a:ext cx="459720" cy="34560"/>
              </p14:xfrm>
            </p:contentPart>
          </mc:Choice>
          <mc:Fallback>
            <p:pic>
              <p:nvPicPr>
                <p:cNvPr id="84" name="Ink 83">
                  <a:extLst>
                    <a:ext uri="{FF2B5EF4-FFF2-40B4-BE49-F238E27FC236}">
                      <a16:creationId xmlns:a16="http://schemas.microsoft.com/office/drawing/2014/main" id="{8D51629C-700E-36FB-1735-E7D753547F78}"/>
                    </a:ext>
                  </a:extLst>
                </p:cNvPr>
                <p:cNvPicPr/>
                <p:nvPr/>
              </p:nvPicPr>
              <p:blipFill>
                <a:blip r:embed="rId97"/>
                <a:stretch>
                  <a:fillRect/>
                </a:stretch>
              </p:blipFill>
              <p:spPr>
                <a:xfrm>
                  <a:off x="8239560" y="3250300"/>
                  <a:ext cx="495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5" name="Ink 84">
                  <a:extLst>
                    <a:ext uri="{FF2B5EF4-FFF2-40B4-BE49-F238E27FC236}">
                      <a16:creationId xmlns:a16="http://schemas.microsoft.com/office/drawing/2014/main" id="{60C328EB-40F0-F765-E3DC-3861082B2691}"/>
                    </a:ext>
                  </a:extLst>
                </p14:cNvPr>
                <p14:cNvContentPartPr/>
                <p14:nvPr/>
              </p14:nvContentPartPr>
              <p14:xfrm>
                <a:off x="7526400" y="3265780"/>
                <a:ext cx="447840" cy="35640"/>
              </p14:xfrm>
            </p:contentPart>
          </mc:Choice>
          <mc:Fallback>
            <p:pic>
              <p:nvPicPr>
                <p:cNvPr id="85" name="Ink 84">
                  <a:extLst>
                    <a:ext uri="{FF2B5EF4-FFF2-40B4-BE49-F238E27FC236}">
                      <a16:creationId xmlns:a16="http://schemas.microsoft.com/office/drawing/2014/main" id="{60C328EB-40F0-F765-E3DC-3861082B2691}"/>
                    </a:ext>
                  </a:extLst>
                </p:cNvPr>
                <p:cNvPicPr/>
                <p:nvPr/>
              </p:nvPicPr>
              <p:blipFill>
                <a:blip r:embed="rId99"/>
                <a:stretch>
                  <a:fillRect/>
                </a:stretch>
              </p:blipFill>
              <p:spPr>
                <a:xfrm>
                  <a:off x="7508760" y="3248140"/>
                  <a:ext cx="483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7" name="Ink 86">
                  <a:extLst>
                    <a:ext uri="{FF2B5EF4-FFF2-40B4-BE49-F238E27FC236}">
                      <a16:creationId xmlns:a16="http://schemas.microsoft.com/office/drawing/2014/main" id="{A657246F-CD50-BA49-6911-836DBCD711CA}"/>
                    </a:ext>
                  </a:extLst>
                </p14:cNvPr>
                <p14:cNvContentPartPr/>
                <p14:nvPr/>
              </p14:nvContentPartPr>
              <p14:xfrm>
                <a:off x="6430560" y="3303940"/>
                <a:ext cx="776160" cy="17640"/>
              </p14:xfrm>
            </p:contentPart>
          </mc:Choice>
          <mc:Fallback>
            <p:pic>
              <p:nvPicPr>
                <p:cNvPr id="87" name="Ink 86">
                  <a:extLst>
                    <a:ext uri="{FF2B5EF4-FFF2-40B4-BE49-F238E27FC236}">
                      <a16:creationId xmlns:a16="http://schemas.microsoft.com/office/drawing/2014/main" id="{A657246F-CD50-BA49-6911-836DBCD711CA}"/>
                    </a:ext>
                  </a:extLst>
                </p:cNvPr>
                <p:cNvPicPr/>
                <p:nvPr/>
              </p:nvPicPr>
              <p:blipFill>
                <a:blip r:embed="rId101"/>
                <a:stretch>
                  <a:fillRect/>
                </a:stretch>
              </p:blipFill>
              <p:spPr>
                <a:xfrm>
                  <a:off x="6412920" y="3285940"/>
                  <a:ext cx="811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8" name="Ink 87">
                  <a:extLst>
                    <a:ext uri="{FF2B5EF4-FFF2-40B4-BE49-F238E27FC236}">
                      <a16:creationId xmlns:a16="http://schemas.microsoft.com/office/drawing/2014/main" id="{6D85883E-53D6-6001-C009-7A62C6DDEE76}"/>
                    </a:ext>
                  </a:extLst>
                </p14:cNvPr>
                <p14:cNvContentPartPr/>
                <p14:nvPr/>
              </p14:nvContentPartPr>
              <p14:xfrm>
                <a:off x="4968240" y="3244180"/>
                <a:ext cx="1196640" cy="73440"/>
              </p14:xfrm>
            </p:contentPart>
          </mc:Choice>
          <mc:Fallback>
            <p:pic>
              <p:nvPicPr>
                <p:cNvPr id="88" name="Ink 87">
                  <a:extLst>
                    <a:ext uri="{FF2B5EF4-FFF2-40B4-BE49-F238E27FC236}">
                      <a16:creationId xmlns:a16="http://schemas.microsoft.com/office/drawing/2014/main" id="{6D85883E-53D6-6001-C009-7A62C6DDEE76}"/>
                    </a:ext>
                  </a:extLst>
                </p:cNvPr>
                <p:cNvPicPr/>
                <p:nvPr/>
              </p:nvPicPr>
              <p:blipFill>
                <a:blip r:embed="rId103"/>
                <a:stretch>
                  <a:fillRect/>
                </a:stretch>
              </p:blipFill>
              <p:spPr>
                <a:xfrm>
                  <a:off x="4950600" y="3226180"/>
                  <a:ext cx="1232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0" name="Ink 89">
                  <a:extLst>
                    <a:ext uri="{FF2B5EF4-FFF2-40B4-BE49-F238E27FC236}">
                      <a16:creationId xmlns:a16="http://schemas.microsoft.com/office/drawing/2014/main" id="{A489A73B-726A-0AEE-43F0-F19004F36EFE}"/>
                    </a:ext>
                  </a:extLst>
                </p14:cNvPr>
                <p14:cNvContentPartPr/>
                <p14:nvPr/>
              </p14:nvContentPartPr>
              <p14:xfrm>
                <a:off x="4280640" y="3253540"/>
                <a:ext cx="552960" cy="53280"/>
              </p14:xfrm>
            </p:contentPart>
          </mc:Choice>
          <mc:Fallback>
            <p:pic>
              <p:nvPicPr>
                <p:cNvPr id="90" name="Ink 89">
                  <a:extLst>
                    <a:ext uri="{FF2B5EF4-FFF2-40B4-BE49-F238E27FC236}">
                      <a16:creationId xmlns:a16="http://schemas.microsoft.com/office/drawing/2014/main" id="{A489A73B-726A-0AEE-43F0-F19004F36EFE}"/>
                    </a:ext>
                  </a:extLst>
                </p:cNvPr>
                <p:cNvPicPr/>
                <p:nvPr/>
              </p:nvPicPr>
              <p:blipFill>
                <a:blip r:embed="rId105"/>
                <a:stretch>
                  <a:fillRect/>
                </a:stretch>
              </p:blipFill>
              <p:spPr>
                <a:xfrm>
                  <a:off x="4263000" y="3235540"/>
                  <a:ext cx="588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2" name="Ink 91">
                  <a:extLst>
                    <a:ext uri="{FF2B5EF4-FFF2-40B4-BE49-F238E27FC236}">
                      <a16:creationId xmlns:a16="http://schemas.microsoft.com/office/drawing/2014/main" id="{C29DD4A7-C734-4932-44BB-4282F1E014F9}"/>
                    </a:ext>
                  </a:extLst>
                </p14:cNvPr>
                <p14:cNvContentPartPr/>
                <p14:nvPr/>
              </p14:nvContentPartPr>
              <p14:xfrm>
                <a:off x="3590880" y="3278740"/>
                <a:ext cx="444960" cy="29880"/>
              </p14:xfrm>
            </p:contentPart>
          </mc:Choice>
          <mc:Fallback>
            <p:pic>
              <p:nvPicPr>
                <p:cNvPr id="92" name="Ink 91">
                  <a:extLst>
                    <a:ext uri="{FF2B5EF4-FFF2-40B4-BE49-F238E27FC236}">
                      <a16:creationId xmlns:a16="http://schemas.microsoft.com/office/drawing/2014/main" id="{C29DD4A7-C734-4932-44BB-4282F1E014F9}"/>
                    </a:ext>
                  </a:extLst>
                </p:cNvPr>
                <p:cNvPicPr/>
                <p:nvPr/>
              </p:nvPicPr>
              <p:blipFill>
                <a:blip r:embed="rId107"/>
                <a:stretch>
                  <a:fillRect/>
                </a:stretch>
              </p:blipFill>
              <p:spPr>
                <a:xfrm>
                  <a:off x="3573240" y="3261100"/>
                  <a:ext cx="480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4" name="Ink 93">
                  <a:extLst>
                    <a:ext uri="{FF2B5EF4-FFF2-40B4-BE49-F238E27FC236}">
                      <a16:creationId xmlns:a16="http://schemas.microsoft.com/office/drawing/2014/main" id="{D39B4DDD-2565-E526-2328-DC6B4FE88A6F}"/>
                    </a:ext>
                  </a:extLst>
                </p14:cNvPr>
                <p14:cNvContentPartPr/>
                <p14:nvPr/>
              </p14:nvContentPartPr>
              <p14:xfrm>
                <a:off x="2455800" y="3262900"/>
                <a:ext cx="949680" cy="71280"/>
              </p14:xfrm>
            </p:contentPart>
          </mc:Choice>
          <mc:Fallback>
            <p:pic>
              <p:nvPicPr>
                <p:cNvPr id="94" name="Ink 93">
                  <a:extLst>
                    <a:ext uri="{FF2B5EF4-FFF2-40B4-BE49-F238E27FC236}">
                      <a16:creationId xmlns:a16="http://schemas.microsoft.com/office/drawing/2014/main" id="{D39B4DDD-2565-E526-2328-DC6B4FE88A6F}"/>
                    </a:ext>
                  </a:extLst>
                </p:cNvPr>
                <p:cNvPicPr/>
                <p:nvPr/>
              </p:nvPicPr>
              <p:blipFill>
                <a:blip r:embed="rId109"/>
                <a:stretch>
                  <a:fillRect/>
                </a:stretch>
              </p:blipFill>
              <p:spPr>
                <a:xfrm>
                  <a:off x="2437800" y="3245260"/>
                  <a:ext cx="985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5" name="Ink 94">
                  <a:extLst>
                    <a:ext uri="{FF2B5EF4-FFF2-40B4-BE49-F238E27FC236}">
                      <a16:creationId xmlns:a16="http://schemas.microsoft.com/office/drawing/2014/main" id="{0E020CCA-4143-3EFD-6BA4-3648A6B720A9}"/>
                    </a:ext>
                  </a:extLst>
                </p14:cNvPr>
                <p14:cNvContentPartPr/>
                <p14:nvPr/>
              </p14:nvContentPartPr>
              <p14:xfrm>
                <a:off x="1944240" y="3235900"/>
                <a:ext cx="420840" cy="47880"/>
              </p14:xfrm>
            </p:contentPart>
          </mc:Choice>
          <mc:Fallback>
            <p:pic>
              <p:nvPicPr>
                <p:cNvPr id="95" name="Ink 94">
                  <a:extLst>
                    <a:ext uri="{FF2B5EF4-FFF2-40B4-BE49-F238E27FC236}">
                      <a16:creationId xmlns:a16="http://schemas.microsoft.com/office/drawing/2014/main" id="{0E020CCA-4143-3EFD-6BA4-3648A6B720A9}"/>
                    </a:ext>
                  </a:extLst>
                </p:cNvPr>
                <p:cNvPicPr/>
                <p:nvPr/>
              </p:nvPicPr>
              <p:blipFill>
                <a:blip r:embed="rId111"/>
                <a:stretch>
                  <a:fillRect/>
                </a:stretch>
              </p:blipFill>
              <p:spPr>
                <a:xfrm>
                  <a:off x="1926600" y="3218260"/>
                  <a:ext cx="456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7" name="Ink 96">
                  <a:extLst>
                    <a:ext uri="{FF2B5EF4-FFF2-40B4-BE49-F238E27FC236}">
                      <a16:creationId xmlns:a16="http://schemas.microsoft.com/office/drawing/2014/main" id="{214F50A7-CE5B-E5B2-D8B9-D4DD2F3909A3}"/>
                    </a:ext>
                  </a:extLst>
                </p14:cNvPr>
                <p14:cNvContentPartPr/>
                <p14:nvPr/>
              </p14:nvContentPartPr>
              <p14:xfrm>
                <a:off x="568320" y="3237340"/>
                <a:ext cx="1179720" cy="63360"/>
              </p14:xfrm>
            </p:contentPart>
          </mc:Choice>
          <mc:Fallback>
            <p:pic>
              <p:nvPicPr>
                <p:cNvPr id="97" name="Ink 96">
                  <a:extLst>
                    <a:ext uri="{FF2B5EF4-FFF2-40B4-BE49-F238E27FC236}">
                      <a16:creationId xmlns:a16="http://schemas.microsoft.com/office/drawing/2014/main" id="{214F50A7-CE5B-E5B2-D8B9-D4DD2F3909A3}"/>
                    </a:ext>
                  </a:extLst>
                </p:cNvPr>
                <p:cNvPicPr/>
                <p:nvPr/>
              </p:nvPicPr>
              <p:blipFill>
                <a:blip r:embed="rId113"/>
                <a:stretch>
                  <a:fillRect/>
                </a:stretch>
              </p:blipFill>
              <p:spPr>
                <a:xfrm>
                  <a:off x="550320" y="3219340"/>
                  <a:ext cx="1215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6" name="Ink 105">
                  <a:extLst>
                    <a:ext uri="{FF2B5EF4-FFF2-40B4-BE49-F238E27FC236}">
                      <a16:creationId xmlns:a16="http://schemas.microsoft.com/office/drawing/2014/main" id="{E71F0C59-1190-ABA6-8BFF-CD572093DA65}"/>
                    </a:ext>
                  </a:extLst>
                </p14:cNvPr>
                <p14:cNvContentPartPr/>
                <p14:nvPr/>
              </p14:nvContentPartPr>
              <p14:xfrm>
                <a:off x="655080" y="3204940"/>
                <a:ext cx="1136880" cy="195480"/>
              </p14:xfrm>
            </p:contentPart>
          </mc:Choice>
          <mc:Fallback>
            <p:pic>
              <p:nvPicPr>
                <p:cNvPr id="106" name="Ink 105">
                  <a:extLst>
                    <a:ext uri="{FF2B5EF4-FFF2-40B4-BE49-F238E27FC236}">
                      <a16:creationId xmlns:a16="http://schemas.microsoft.com/office/drawing/2014/main" id="{E71F0C59-1190-ABA6-8BFF-CD572093DA65}"/>
                    </a:ext>
                  </a:extLst>
                </p:cNvPr>
                <p:cNvPicPr/>
                <p:nvPr/>
              </p:nvPicPr>
              <p:blipFill>
                <a:blip r:embed="rId115"/>
                <a:stretch>
                  <a:fillRect/>
                </a:stretch>
              </p:blipFill>
              <p:spPr>
                <a:xfrm>
                  <a:off x="637080" y="3186940"/>
                  <a:ext cx="1172520" cy="231120"/>
                </a:xfrm>
                <a:prstGeom prst="rect">
                  <a:avLst/>
                </a:prstGeom>
              </p:spPr>
            </p:pic>
          </mc:Fallback>
        </mc:AlternateContent>
      </p:grpSp>
      <p:grpSp>
        <p:nvGrpSpPr>
          <p:cNvPr id="111" name="Group 110">
            <a:extLst>
              <a:ext uri="{FF2B5EF4-FFF2-40B4-BE49-F238E27FC236}">
                <a16:creationId xmlns:a16="http://schemas.microsoft.com/office/drawing/2014/main" id="{9C6DCAC5-6FCA-3AE7-659B-97B7F43A25B3}"/>
              </a:ext>
            </a:extLst>
          </p:cNvPr>
          <p:cNvGrpSpPr/>
          <p:nvPr/>
        </p:nvGrpSpPr>
        <p:grpSpPr>
          <a:xfrm>
            <a:off x="5460000" y="3714340"/>
            <a:ext cx="3798720" cy="141480"/>
            <a:chOff x="5460000" y="3714340"/>
            <a:chExt cx="3798720" cy="141480"/>
          </a:xfrm>
        </p:grpSpPr>
        <mc:AlternateContent xmlns:mc="http://schemas.openxmlformats.org/markup-compatibility/2006">
          <mc:Choice xmlns:p14="http://schemas.microsoft.com/office/powerpoint/2010/main" Requires="p14">
            <p:contentPart p14:bwMode="auto" r:id="rId116">
              <p14:nvContentPartPr>
                <p14:cNvPr id="99" name="Ink 98">
                  <a:extLst>
                    <a:ext uri="{FF2B5EF4-FFF2-40B4-BE49-F238E27FC236}">
                      <a16:creationId xmlns:a16="http://schemas.microsoft.com/office/drawing/2014/main" id="{367BA5FC-BE30-D0DD-4709-2CD8A67C8F14}"/>
                    </a:ext>
                  </a:extLst>
                </p14:cNvPr>
                <p14:cNvContentPartPr/>
                <p14:nvPr/>
              </p14:nvContentPartPr>
              <p14:xfrm>
                <a:off x="8658240" y="3788860"/>
                <a:ext cx="600480" cy="61560"/>
              </p14:xfrm>
            </p:contentPart>
          </mc:Choice>
          <mc:Fallback>
            <p:pic>
              <p:nvPicPr>
                <p:cNvPr id="99" name="Ink 98">
                  <a:extLst>
                    <a:ext uri="{FF2B5EF4-FFF2-40B4-BE49-F238E27FC236}">
                      <a16:creationId xmlns:a16="http://schemas.microsoft.com/office/drawing/2014/main" id="{367BA5FC-BE30-D0DD-4709-2CD8A67C8F14}"/>
                    </a:ext>
                  </a:extLst>
                </p:cNvPr>
                <p:cNvPicPr/>
                <p:nvPr/>
              </p:nvPicPr>
              <p:blipFill>
                <a:blip r:embed="rId117"/>
                <a:stretch>
                  <a:fillRect/>
                </a:stretch>
              </p:blipFill>
              <p:spPr>
                <a:xfrm>
                  <a:off x="8640240" y="3770860"/>
                  <a:ext cx="636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0" name="Ink 99">
                  <a:extLst>
                    <a:ext uri="{FF2B5EF4-FFF2-40B4-BE49-F238E27FC236}">
                      <a16:creationId xmlns:a16="http://schemas.microsoft.com/office/drawing/2014/main" id="{E281B2B9-BD1D-BDEE-96F9-4E086474A6C6}"/>
                    </a:ext>
                  </a:extLst>
                </p14:cNvPr>
                <p14:cNvContentPartPr/>
                <p14:nvPr/>
              </p14:nvContentPartPr>
              <p14:xfrm>
                <a:off x="7572480" y="3778060"/>
                <a:ext cx="834840" cy="25560"/>
              </p14:xfrm>
            </p:contentPart>
          </mc:Choice>
          <mc:Fallback>
            <p:pic>
              <p:nvPicPr>
                <p:cNvPr id="100" name="Ink 99">
                  <a:extLst>
                    <a:ext uri="{FF2B5EF4-FFF2-40B4-BE49-F238E27FC236}">
                      <a16:creationId xmlns:a16="http://schemas.microsoft.com/office/drawing/2014/main" id="{E281B2B9-BD1D-BDEE-96F9-4E086474A6C6}"/>
                    </a:ext>
                  </a:extLst>
                </p:cNvPr>
                <p:cNvPicPr/>
                <p:nvPr/>
              </p:nvPicPr>
              <p:blipFill>
                <a:blip r:embed="rId119"/>
                <a:stretch>
                  <a:fillRect/>
                </a:stretch>
              </p:blipFill>
              <p:spPr>
                <a:xfrm>
                  <a:off x="7554480" y="3760060"/>
                  <a:ext cx="870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1" name="Ink 100">
                  <a:extLst>
                    <a:ext uri="{FF2B5EF4-FFF2-40B4-BE49-F238E27FC236}">
                      <a16:creationId xmlns:a16="http://schemas.microsoft.com/office/drawing/2014/main" id="{3632500C-05AD-C635-CCB1-CF03EC13F756}"/>
                    </a:ext>
                  </a:extLst>
                </p14:cNvPr>
                <p14:cNvContentPartPr/>
                <p14:nvPr/>
              </p14:nvContentPartPr>
              <p14:xfrm>
                <a:off x="6363240" y="3768340"/>
                <a:ext cx="1107360" cy="43200"/>
              </p14:xfrm>
            </p:contentPart>
          </mc:Choice>
          <mc:Fallback>
            <p:pic>
              <p:nvPicPr>
                <p:cNvPr id="101" name="Ink 100">
                  <a:extLst>
                    <a:ext uri="{FF2B5EF4-FFF2-40B4-BE49-F238E27FC236}">
                      <a16:creationId xmlns:a16="http://schemas.microsoft.com/office/drawing/2014/main" id="{3632500C-05AD-C635-CCB1-CF03EC13F756}"/>
                    </a:ext>
                  </a:extLst>
                </p:cNvPr>
                <p:cNvPicPr/>
                <p:nvPr/>
              </p:nvPicPr>
              <p:blipFill>
                <a:blip r:embed="rId121"/>
                <a:stretch>
                  <a:fillRect/>
                </a:stretch>
              </p:blipFill>
              <p:spPr>
                <a:xfrm>
                  <a:off x="6345600" y="3750340"/>
                  <a:ext cx="1143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2" name="Ink 101">
                  <a:extLst>
                    <a:ext uri="{FF2B5EF4-FFF2-40B4-BE49-F238E27FC236}">
                      <a16:creationId xmlns:a16="http://schemas.microsoft.com/office/drawing/2014/main" id="{3FFFDC36-E0ED-E7D7-FEF0-2D64840D76AD}"/>
                    </a:ext>
                  </a:extLst>
                </p14:cNvPr>
                <p14:cNvContentPartPr/>
                <p14:nvPr/>
              </p14:nvContentPartPr>
              <p14:xfrm>
                <a:off x="5460000" y="3755020"/>
                <a:ext cx="880560" cy="60120"/>
              </p14:xfrm>
            </p:contentPart>
          </mc:Choice>
          <mc:Fallback>
            <p:pic>
              <p:nvPicPr>
                <p:cNvPr id="102" name="Ink 101">
                  <a:extLst>
                    <a:ext uri="{FF2B5EF4-FFF2-40B4-BE49-F238E27FC236}">
                      <a16:creationId xmlns:a16="http://schemas.microsoft.com/office/drawing/2014/main" id="{3FFFDC36-E0ED-E7D7-FEF0-2D64840D76AD}"/>
                    </a:ext>
                  </a:extLst>
                </p:cNvPr>
                <p:cNvPicPr/>
                <p:nvPr/>
              </p:nvPicPr>
              <p:blipFill>
                <a:blip r:embed="rId123"/>
                <a:stretch>
                  <a:fillRect/>
                </a:stretch>
              </p:blipFill>
              <p:spPr>
                <a:xfrm>
                  <a:off x="5442000" y="3737020"/>
                  <a:ext cx="916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8" name="Ink 107">
                  <a:extLst>
                    <a:ext uri="{FF2B5EF4-FFF2-40B4-BE49-F238E27FC236}">
                      <a16:creationId xmlns:a16="http://schemas.microsoft.com/office/drawing/2014/main" id="{489991B9-CD43-BEC6-0861-C59D1AB97900}"/>
                    </a:ext>
                  </a:extLst>
                </p14:cNvPr>
                <p14:cNvContentPartPr/>
                <p14:nvPr/>
              </p14:nvContentPartPr>
              <p14:xfrm>
                <a:off x="5534880" y="3714340"/>
                <a:ext cx="731880" cy="108000"/>
              </p14:xfrm>
            </p:contentPart>
          </mc:Choice>
          <mc:Fallback>
            <p:pic>
              <p:nvPicPr>
                <p:cNvPr id="108" name="Ink 107">
                  <a:extLst>
                    <a:ext uri="{FF2B5EF4-FFF2-40B4-BE49-F238E27FC236}">
                      <a16:creationId xmlns:a16="http://schemas.microsoft.com/office/drawing/2014/main" id="{489991B9-CD43-BEC6-0861-C59D1AB97900}"/>
                    </a:ext>
                  </a:extLst>
                </p:cNvPr>
                <p:cNvPicPr/>
                <p:nvPr/>
              </p:nvPicPr>
              <p:blipFill>
                <a:blip r:embed="rId125"/>
                <a:stretch>
                  <a:fillRect/>
                </a:stretch>
              </p:blipFill>
              <p:spPr>
                <a:xfrm>
                  <a:off x="5516880" y="3696700"/>
                  <a:ext cx="767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9" name="Ink 108">
                  <a:extLst>
                    <a:ext uri="{FF2B5EF4-FFF2-40B4-BE49-F238E27FC236}">
                      <a16:creationId xmlns:a16="http://schemas.microsoft.com/office/drawing/2014/main" id="{CE359BB7-1574-E3AE-77AA-30EB742A9DBD}"/>
                    </a:ext>
                  </a:extLst>
                </p14:cNvPr>
                <p14:cNvContentPartPr/>
                <p14:nvPr/>
              </p14:nvContentPartPr>
              <p14:xfrm>
                <a:off x="6573480" y="3815860"/>
                <a:ext cx="9720" cy="5040"/>
              </p14:xfrm>
            </p:contentPart>
          </mc:Choice>
          <mc:Fallback>
            <p:pic>
              <p:nvPicPr>
                <p:cNvPr id="109" name="Ink 108">
                  <a:extLst>
                    <a:ext uri="{FF2B5EF4-FFF2-40B4-BE49-F238E27FC236}">
                      <a16:creationId xmlns:a16="http://schemas.microsoft.com/office/drawing/2014/main" id="{CE359BB7-1574-E3AE-77AA-30EB742A9DBD}"/>
                    </a:ext>
                  </a:extLst>
                </p:cNvPr>
                <p:cNvPicPr/>
                <p:nvPr/>
              </p:nvPicPr>
              <p:blipFill>
                <a:blip r:embed="rId127"/>
                <a:stretch>
                  <a:fillRect/>
                </a:stretch>
              </p:blipFill>
              <p:spPr>
                <a:xfrm>
                  <a:off x="6555840" y="3798220"/>
                  <a:ext cx="45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0" name="Ink 109">
                  <a:extLst>
                    <a:ext uri="{FF2B5EF4-FFF2-40B4-BE49-F238E27FC236}">
                      <a16:creationId xmlns:a16="http://schemas.microsoft.com/office/drawing/2014/main" id="{F89F2E3D-52D9-98FB-09B0-4E9D446D7943}"/>
                    </a:ext>
                  </a:extLst>
                </p14:cNvPr>
                <p14:cNvContentPartPr/>
                <p14:nvPr/>
              </p14:nvContentPartPr>
              <p14:xfrm>
                <a:off x="6259200" y="3740260"/>
                <a:ext cx="1162440" cy="115560"/>
              </p14:xfrm>
            </p:contentPart>
          </mc:Choice>
          <mc:Fallback>
            <p:pic>
              <p:nvPicPr>
                <p:cNvPr id="110" name="Ink 109">
                  <a:extLst>
                    <a:ext uri="{FF2B5EF4-FFF2-40B4-BE49-F238E27FC236}">
                      <a16:creationId xmlns:a16="http://schemas.microsoft.com/office/drawing/2014/main" id="{F89F2E3D-52D9-98FB-09B0-4E9D446D7943}"/>
                    </a:ext>
                  </a:extLst>
                </p:cNvPr>
                <p:cNvPicPr/>
                <p:nvPr/>
              </p:nvPicPr>
              <p:blipFill>
                <a:blip r:embed="rId129"/>
                <a:stretch>
                  <a:fillRect/>
                </a:stretch>
              </p:blipFill>
              <p:spPr>
                <a:xfrm>
                  <a:off x="6241200" y="3722620"/>
                  <a:ext cx="1198080" cy="151200"/>
                </a:xfrm>
                <a:prstGeom prst="rect">
                  <a:avLst/>
                </a:prstGeom>
              </p:spPr>
            </p:pic>
          </mc:Fallback>
        </mc:AlternateContent>
      </p:grpSp>
      <p:grpSp>
        <p:nvGrpSpPr>
          <p:cNvPr id="121" name="Group 120">
            <a:extLst>
              <a:ext uri="{FF2B5EF4-FFF2-40B4-BE49-F238E27FC236}">
                <a16:creationId xmlns:a16="http://schemas.microsoft.com/office/drawing/2014/main" id="{EBA5FA2C-68B5-3CF4-E1E2-27C94B60360C}"/>
              </a:ext>
            </a:extLst>
          </p:cNvPr>
          <p:cNvGrpSpPr/>
          <p:nvPr/>
        </p:nvGrpSpPr>
        <p:grpSpPr>
          <a:xfrm>
            <a:off x="939480" y="3630460"/>
            <a:ext cx="3847680" cy="151560"/>
            <a:chOff x="939480" y="3630460"/>
            <a:chExt cx="3847680" cy="151560"/>
          </a:xfrm>
        </p:grpSpPr>
        <mc:AlternateContent xmlns:mc="http://schemas.openxmlformats.org/markup-compatibility/2006">
          <mc:Choice xmlns:p14="http://schemas.microsoft.com/office/powerpoint/2010/main" Requires="p14">
            <p:contentPart p14:bwMode="auto" r:id="rId130">
              <p14:nvContentPartPr>
                <p14:cNvPr id="112" name="Ink 111">
                  <a:extLst>
                    <a:ext uri="{FF2B5EF4-FFF2-40B4-BE49-F238E27FC236}">
                      <a16:creationId xmlns:a16="http://schemas.microsoft.com/office/drawing/2014/main" id="{E2D0D1FE-B553-01FD-14F8-8777181204F1}"/>
                    </a:ext>
                  </a:extLst>
                </p14:cNvPr>
                <p14:cNvContentPartPr/>
                <p14:nvPr/>
              </p14:nvContentPartPr>
              <p14:xfrm>
                <a:off x="4342200" y="3708580"/>
                <a:ext cx="444960" cy="57600"/>
              </p14:xfrm>
            </p:contentPart>
          </mc:Choice>
          <mc:Fallback>
            <p:pic>
              <p:nvPicPr>
                <p:cNvPr id="112" name="Ink 111">
                  <a:extLst>
                    <a:ext uri="{FF2B5EF4-FFF2-40B4-BE49-F238E27FC236}">
                      <a16:creationId xmlns:a16="http://schemas.microsoft.com/office/drawing/2014/main" id="{E2D0D1FE-B553-01FD-14F8-8777181204F1}"/>
                    </a:ext>
                  </a:extLst>
                </p:cNvPr>
                <p:cNvPicPr/>
                <p:nvPr/>
              </p:nvPicPr>
              <p:blipFill>
                <a:blip r:embed="rId131"/>
                <a:stretch>
                  <a:fillRect/>
                </a:stretch>
              </p:blipFill>
              <p:spPr>
                <a:xfrm>
                  <a:off x="4324200" y="3690580"/>
                  <a:ext cx="480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3" name="Ink 112">
                  <a:extLst>
                    <a:ext uri="{FF2B5EF4-FFF2-40B4-BE49-F238E27FC236}">
                      <a16:creationId xmlns:a16="http://schemas.microsoft.com/office/drawing/2014/main" id="{B3E2A234-96CE-9E05-D4F9-701884E3571F}"/>
                    </a:ext>
                  </a:extLst>
                </p14:cNvPr>
                <p14:cNvContentPartPr/>
                <p14:nvPr/>
              </p14:nvContentPartPr>
              <p14:xfrm>
                <a:off x="3890040" y="3729460"/>
                <a:ext cx="426960" cy="45000"/>
              </p14:xfrm>
            </p:contentPart>
          </mc:Choice>
          <mc:Fallback>
            <p:pic>
              <p:nvPicPr>
                <p:cNvPr id="113" name="Ink 112">
                  <a:extLst>
                    <a:ext uri="{FF2B5EF4-FFF2-40B4-BE49-F238E27FC236}">
                      <a16:creationId xmlns:a16="http://schemas.microsoft.com/office/drawing/2014/main" id="{B3E2A234-96CE-9E05-D4F9-701884E3571F}"/>
                    </a:ext>
                  </a:extLst>
                </p:cNvPr>
                <p:cNvPicPr/>
                <p:nvPr/>
              </p:nvPicPr>
              <p:blipFill>
                <a:blip r:embed="rId133"/>
                <a:stretch>
                  <a:fillRect/>
                </a:stretch>
              </p:blipFill>
              <p:spPr>
                <a:xfrm>
                  <a:off x="3872040" y="3711460"/>
                  <a:ext cx="462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4" name="Ink 113">
                  <a:extLst>
                    <a:ext uri="{FF2B5EF4-FFF2-40B4-BE49-F238E27FC236}">
                      <a16:creationId xmlns:a16="http://schemas.microsoft.com/office/drawing/2014/main" id="{A1E90487-B833-13A1-B70F-CDA3E3E5B2DD}"/>
                    </a:ext>
                  </a:extLst>
                </p14:cNvPr>
                <p14:cNvContentPartPr/>
                <p14:nvPr/>
              </p14:nvContentPartPr>
              <p14:xfrm>
                <a:off x="3077520" y="3717220"/>
                <a:ext cx="619560" cy="24840"/>
              </p14:xfrm>
            </p:contentPart>
          </mc:Choice>
          <mc:Fallback>
            <p:pic>
              <p:nvPicPr>
                <p:cNvPr id="114" name="Ink 113">
                  <a:extLst>
                    <a:ext uri="{FF2B5EF4-FFF2-40B4-BE49-F238E27FC236}">
                      <a16:creationId xmlns:a16="http://schemas.microsoft.com/office/drawing/2014/main" id="{A1E90487-B833-13A1-B70F-CDA3E3E5B2DD}"/>
                    </a:ext>
                  </a:extLst>
                </p:cNvPr>
                <p:cNvPicPr/>
                <p:nvPr/>
              </p:nvPicPr>
              <p:blipFill>
                <a:blip r:embed="rId135"/>
                <a:stretch>
                  <a:fillRect/>
                </a:stretch>
              </p:blipFill>
              <p:spPr>
                <a:xfrm>
                  <a:off x="3059520" y="3699220"/>
                  <a:ext cx="655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6" name="Ink 115">
                  <a:extLst>
                    <a:ext uri="{FF2B5EF4-FFF2-40B4-BE49-F238E27FC236}">
                      <a16:creationId xmlns:a16="http://schemas.microsoft.com/office/drawing/2014/main" id="{F67C7409-1449-1EFF-D559-03222C258B5A}"/>
                    </a:ext>
                  </a:extLst>
                </p14:cNvPr>
                <p14:cNvContentPartPr/>
                <p14:nvPr/>
              </p14:nvContentPartPr>
              <p14:xfrm>
                <a:off x="2316840" y="3725500"/>
                <a:ext cx="615240" cy="40680"/>
              </p14:xfrm>
            </p:contentPart>
          </mc:Choice>
          <mc:Fallback>
            <p:pic>
              <p:nvPicPr>
                <p:cNvPr id="116" name="Ink 115">
                  <a:extLst>
                    <a:ext uri="{FF2B5EF4-FFF2-40B4-BE49-F238E27FC236}">
                      <a16:creationId xmlns:a16="http://schemas.microsoft.com/office/drawing/2014/main" id="{F67C7409-1449-1EFF-D559-03222C258B5A}"/>
                    </a:ext>
                  </a:extLst>
                </p:cNvPr>
                <p:cNvPicPr/>
                <p:nvPr/>
              </p:nvPicPr>
              <p:blipFill>
                <a:blip r:embed="rId137"/>
                <a:stretch>
                  <a:fillRect/>
                </a:stretch>
              </p:blipFill>
              <p:spPr>
                <a:xfrm>
                  <a:off x="2299200" y="3707500"/>
                  <a:ext cx="650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8" name="Ink 117">
                  <a:extLst>
                    <a:ext uri="{FF2B5EF4-FFF2-40B4-BE49-F238E27FC236}">
                      <a16:creationId xmlns:a16="http://schemas.microsoft.com/office/drawing/2014/main" id="{2F5FDD48-2DE5-E7D1-988E-5EF72C44AE33}"/>
                    </a:ext>
                  </a:extLst>
                </p14:cNvPr>
                <p14:cNvContentPartPr/>
                <p14:nvPr/>
              </p14:nvContentPartPr>
              <p14:xfrm>
                <a:off x="1876200" y="3630460"/>
                <a:ext cx="392400" cy="118080"/>
              </p14:xfrm>
            </p:contentPart>
          </mc:Choice>
          <mc:Fallback>
            <p:pic>
              <p:nvPicPr>
                <p:cNvPr id="118" name="Ink 117">
                  <a:extLst>
                    <a:ext uri="{FF2B5EF4-FFF2-40B4-BE49-F238E27FC236}">
                      <a16:creationId xmlns:a16="http://schemas.microsoft.com/office/drawing/2014/main" id="{2F5FDD48-2DE5-E7D1-988E-5EF72C44AE33}"/>
                    </a:ext>
                  </a:extLst>
                </p:cNvPr>
                <p:cNvPicPr/>
                <p:nvPr/>
              </p:nvPicPr>
              <p:blipFill>
                <a:blip r:embed="rId139"/>
                <a:stretch>
                  <a:fillRect/>
                </a:stretch>
              </p:blipFill>
              <p:spPr>
                <a:xfrm>
                  <a:off x="1858560" y="3612820"/>
                  <a:ext cx="428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0" name="Ink 119">
                  <a:extLst>
                    <a:ext uri="{FF2B5EF4-FFF2-40B4-BE49-F238E27FC236}">
                      <a16:creationId xmlns:a16="http://schemas.microsoft.com/office/drawing/2014/main" id="{3F1A888D-548A-4F14-221C-BA18C1911952}"/>
                    </a:ext>
                  </a:extLst>
                </p14:cNvPr>
                <p14:cNvContentPartPr/>
                <p14:nvPr/>
              </p14:nvContentPartPr>
              <p14:xfrm>
                <a:off x="939480" y="3713260"/>
                <a:ext cx="798840" cy="68760"/>
              </p14:xfrm>
            </p:contentPart>
          </mc:Choice>
          <mc:Fallback>
            <p:pic>
              <p:nvPicPr>
                <p:cNvPr id="120" name="Ink 119">
                  <a:extLst>
                    <a:ext uri="{FF2B5EF4-FFF2-40B4-BE49-F238E27FC236}">
                      <a16:creationId xmlns:a16="http://schemas.microsoft.com/office/drawing/2014/main" id="{3F1A888D-548A-4F14-221C-BA18C1911952}"/>
                    </a:ext>
                  </a:extLst>
                </p:cNvPr>
                <p:cNvPicPr/>
                <p:nvPr/>
              </p:nvPicPr>
              <p:blipFill>
                <a:blip r:embed="rId141"/>
                <a:stretch>
                  <a:fillRect/>
                </a:stretch>
              </p:blipFill>
              <p:spPr>
                <a:xfrm>
                  <a:off x="921480" y="3695620"/>
                  <a:ext cx="834480" cy="104400"/>
                </a:xfrm>
                <a:prstGeom prst="rect">
                  <a:avLst/>
                </a:prstGeom>
              </p:spPr>
            </p:pic>
          </mc:Fallback>
        </mc:AlternateContent>
      </p:grpSp>
      <p:grpSp>
        <p:nvGrpSpPr>
          <p:cNvPr id="146" name="Group 145">
            <a:extLst>
              <a:ext uri="{FF2B5EF4-FFF2-40B4-BE49-F238E27FC236}">
                <a16:creationId xmlns:a16="http://schemas.microsoft.com/office/drawing/2014/main" id="{4E937C3F-2922-E76B-8711-609156EDD335}"/>
              </a:ext>
            </a:extLst>
          </p:cNvPr>
          <p:cNvGrpSpPr/>
          <p:nvPr/>
        </p:nvGrpSpPr>
        <p:grpSpPr>
          <a:xfrm>
            <a:off x="5925840" y="4803700"/>
            <a:ext cx="3324600" cy="109440"/>
            <a:chOff x="5925840" y="4803700"/>
            <a:chExt cx="3324600" cy="109440"/>
          </a:xfrm>
        </p:grpSpPr>
        <mc:AlternateContent xmlns:mc="http://schemas.openxmlformats.org/markup-compatibility/2006">
          <mc:Choice xmlns:p14="http://schemas.microsoft.com/office/powerpoint/2010/main" Requires="p14">
            <p:contentPart p14:bwMode="auto" r:id="rId142">
              <p14:nvContentPartPr>
                <p14:cNvPr id="141" name="Ink 140">
                  <a:extLst>
                    <a:ext uri="{FF2B5EF4-FFF2-40B4-BE49-F238E27FC236}">
                      <a16:creationId xmlns:a16="http://schemas.microsoft.com/office/drawing/2014/main" id="{0CDDAE78-8431-6161-A1CD-1C27E6E42609}"/>
                    </a:ext>
                  </a:extLst>
                </p14:cNvPr>
                <p14:cNvContentPartPr/>
                <p14:nvPr/>
              </p14:nvContentPartPr>
              <p14:xfrm>
                <a:off x="8342880" y="4861300"/>
                <a:ext cx="907560" cy="51840"/>
              </p14:xfrm>
            </p:contentPart>
          </mc:Choice>
          <mc:Fallback>
            <p:pic>
              <p:nvPicPr>
                <p:cNvPr id="141" name="Ink 140">
                  <a:extLst>
                    <a:ext uri="{FF2B5EF4-FFF2-40B4-BE49-F238E27FC236}">
                      <a16:creationId xmlns:a16="http://schemas.microsoft.com/office/drawing/2014/main" id="{0CDDAE78-8431-6161-A1CD-1C27E6E42609}"/>
                    </a:ext>
                  </a:extLst>
                </p:cNvPr>
                <p:cNvPicPr/>
                <p:nvPr/>
              </p:nvPicPr>
              <p:blipFill>
                <a:blip r:embed="rId143"/>
                <a:stretch>
                  <a:fillRect/>
                </a:stretch>
              </p:blipFill>
              <p:spPr>
                <a:xfrm>
                  <a:off x="8325240" y="4843660"/>
                  <a:ext cx="943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2" name="Ink 141">
                  <a:extLst>
                    <a:ext uri="{FF2B5EF4-FFF2-40B4-BE49-F238E27FC236}">
                      <a16:creationId xmlns:a16="http://schemas.microsoft.com/office/drawing/2014/main" id="{6E6D46BD-CAB8-2472-C79D-A1D0A5A1C9F3}"/>
                    </a:ext>
                  </a:extLst>
                </p14:cNvPr>
                <p14:cNvContentPartPr/>
                <p14:nvPr/>
              </p14:nvContentPartPr>
              <p14:xfrm>
                <a:off x="7472400" y="4838620"/>
                <a:ext cx="510840" cy="28080"/>
              </p14:xfrm>
            </p:contentPart>
          </mc:Choice>
          <mc:Fallback>
            <p:pic>
              <p:nvPicPr>
                <p:cNvPr id="142" name="Ink 141">
                  <a:extLst>
                    <a:ext uri="{FF2B5EF4-FFF2-40B4-BE49-F238E27FC236}">
                      <a16:creationId xmlns:a16="http://schemas.microsoft.com/office/drawing/2014/main" id="{6E6D46BD-CAB8-2472-C79D-A1D0A5A1C9F3}"/>
                    </a:ext>
                  </a:extLst>
                </p:cNvPr>
                <p:cNvPicPr/>
                <p:nvPr/>
              </p:nvPicPr>
              <p:blipFill>
                <a:blip r:embed="rId145"/>
                <a:stretch>
                  <a:fillRect/>
                </a:stretch>
              </p:blipFill>
              <p:spPr>
                <a:xfrm>
                  <a:off x="7454400" y="4820980"/>
                  <a:ext cx="546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3" name="Ink 142">
                  <a:extLst>
                    <a:ext uri="{FF2B5EF4-FFF2-40B4-BE49-F238E27FC236}">
                      <a16:creationId xmlns:a16="http://schemas.microsoft.com/office/drawing/2014/main" id="{3754FF1A-23CC-2AF6-284A-2AC9A4EB6168}"/>
                    </a:ext>
                  </a:extLst>
                </p14:cNvPr>
                <p14:cNvContentPartPr/>
                <p14:nvPr/>
              </p14:nvContentPartPr>
              <p14:xfrm>
                <a:off x="6800640" y="4835380"/>
                <a:ext cx="465120" cy="25200"/>
              </p14:xfrm>
            </p:contentPart>
          </mc:Choice>
          <mc:Fallback>
            <p:pic>
              <p:nvPicPr>
                <p:cNvPr id="143" name="Ink 142">
                  <a:extLst>
                    <a:ext uri="{FF2B5EF4-FFF2-40B4-BE49-F238E27FC236}">
                      <a16:creationId xmlns:a16="http://schemas.microsoft.com/office/drawing/2014/main" id="{3754FF1A-23CC-2AF6-284A-2AC9A4EB6168}"/>
                    </a:ext>
                  </a:extLst>
                </p:cNvPr>
                <p:cNvPicPr/>
                <p:nvPr/>
              </p:nvPicPr>
              <p:blipFill>
                <a:blip r:embed="rId147"/>
                <a:stretch>
                  <a:fillRect/>
                </a:stretch>
              </p:blipFill>
              <p:spPr>
                <a:xfrm>
                  <a:off x="6782640" y="4817740"/>
                  <a:ext cx="500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5" name="Ink 144">
                  <a:extLst>
                    <a:ext uri="{FF2B5EF4-FFF2-40B4-BE49-F238E27FC236}">
                      <a16:creationId xmlns:a16="http://schemas.microsoft.com/office/drawing/2014/main" id="{67C525BA-32A0-75BF-65F4-C94640C55BBB}"/>
                    </a:ext>
                  </a:extLst>
                </p14:cNvPr>
                <p14:cNvContentPartPr/>
                <p14:nvPr/>
              </p14:nvContentPartPr>
              <p14:xfrm>
                <a:off x="5925840" y="4803700"/>
                <a:ext cx="627840" cy="32400"/>
              </p14:xfrm>
            </p:contentPart>
          </mc:Choice>
          <mc:Fallback>
            <p:pic>
              <p:nvPicPr>
                <p:cNvPr id="145" name="Ink 144">
                  <a:extLst>
                    <a:ext uri="{FF2B5EF4-FFF2-40B4-BE49-F238E27FC236}">
                      <a16:creationId xmlns:a16="http://schemas.microsoft.com/office/drawing/2014/main" id="{67C525BA-32A0-75BF-65F4-C94640C55BBB}"/>
                    </a:ext>
                  </a:extLst>
                </p:cNvPr>
                <p:cNvPicPr/>
                <p:nvPr/>
              </p:nvPicPr>
              <p:blipFill>
                <a:blip r:embed="rId149"/>
                <a:stretch>
                  <a:fillRect/>
                </a:stretch>
              </p:blipFill>
              <p:spPr>
                <a:xfrm>
                  <a:off x="5908200" y="4785700"/>
                  <a:ext cx="663480" cy="68040"/>
                </a:xfrm>
                <a:prstGeom prst="rect">
                  <a:avLst/>
                </a:prstGeom>
              </p:spPr>
            </p:pic>
          </mc:Fallback>
        </mc:AlternateContent>
      </p:grpSp>
      <p:grpSp>
        <p:nvGrpSpPr>
          <p:cNvPr id="148" name="Group 147">
            <a:extLst>
              <a:ext uri="{FF2B5EF4-FFF2-40B4-BE49-F238E27FC236}">
                <a16:creationId xmlns:a16="http://schemas.microsoft.com/office/drawing/2014/main" id="{B262F21D-C5EF-1DD5-139A-04DE71FCC701}"/>
              </a:ext>
            </a:extLst>
          </p:cNvPr>
          <p:cNvGrpSpPr/>
          <p:nvPr/>
        </p:nvGrpSpPr>
        <p:grpSpPr>
          <a:xfrm>
            <a:off x="1039560" y="4181620"/>
            <a:ext cx="8269560" cy="210240"/>
            <a:chOff x="1039560" y="4181620"/>
            <a:chExt cx="8269560" cy="210240"/>
          </a:xfrm>
        </p:grpSpPr>
        <mc:AlternateContent xmlns:mc="http://schemas.openxmlformats.org/markup-compatibility/2006">
          <mc:Choice xmlns:p14="http://schemas.microsoft.com/office/powerpoint/2010/main" Requires="p14">
            <p:contentPart p14:bwMode="auto" r:id="rId150">
              <p14:nvContentPartPr>
                <p14:cNvPr id="122" name="Ink 121">
                  <a:extLst>
                    <a:ext uri="{FF2B5EF4-FFF2-40B4-BE49-F238E27FC236}">
                      <a16:creationId xmlns:a16="http://schemas.microsoft.com/office/drawing/2014/main" id="{C91F9486-21B6-897E-B829-315EFEFC25A4}"/>
                    </a:ext>
                  </a:extLst>
                </p14:cNvPr>
                <p14:cNvContentPartPr/>
                <p14:nvPr/>
              </p14:nvContentPartPr>
              <p14:xfrm>
                <a:off x="8778480" y="4236340"/>
                <a:ext cx="530640" cy="24840"/>
              </p14:xfrm>
            </p:contentPart>
          </mc:Choice>
          <mc:Fallback>
            <p:pic>
              <p:nvPicPr>
                <p:cNvPr id="122" name="Ink 121">
                  <a:extLst>
                    <a:ext uri="{FF2B5EF4-FFF2-40B4-BE49-F238E27FC236}">
                      <a16:creationId xmlns:a16="http://schemas.microsoft.com/office/drawing/2014/main" id="{C91F9486-21B6-897E-B829-315EFEFC25A4}"/>
                    </a:ext>
                  </a:extLst>
                </p:cNvPr>
                <p:cNvPicPr/>
                <p:nvPr/>
              </p:nvPicPr>
              <p:blipFill>
                <a:blip r:embed="rId151"/>
                <a:stretch>
                  <a:fillRect/>
                </a:stretch>
              </p:blipFill>
              <p:spPr>
                <a:xfrm>
                  <a:off x="8760480" y="4218340"/>
                  <a:ext cx="566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3" name="Ink 122">
                  <a:extLst>
                    <a:ext uri="{FF2B5EF4-FFF2-40B4-BE49-F238E27FC236}">
                      <a16:creationId xmlns:a16="http://schemas.microsoft.com/office/drawing/2014/main" id="{607E1281-B823-E6D6-3CBD-41B9E30573C8}"/>
                    </a:ext>
                  </a:extLst>
                </p14:cNvPr>
                <p14:cNvContentPartPr/>
                <p14:nvPr/>
              </p14:nvContentPartPr>
              <p14:xfrm>
                <a:off x="8028600" y="4282060"/>
                <a:ext cx="600480" cy="46080"/>
              </p14:xfrm>
            </p:contentPart>
          </mc:Choice>
          <mc:Fallback>
            <p:pic>
              <p:nvPicPr>
                <p:cNvPr id="123" name="Ink 122">
                  <a:extLst>
                    <a:ext uri="{FF2B5EF4-FFF2-40B4-BE49-F238E27FC236}">
                      <a16:creationId xmlns:a16="http://schemas.microsoft.com/office/drawing/2014/main" id="{607E1281-B823-E6D6-3CBD-41B9E30573C8}"/>
                    </a:ext>
                  </a:extLst>
                </p:cNvPr>
                <p:cNvPicPr/>
                <p:nvPr/>
              </p:nvPicPr>
              <p:blipFill>
                <a:blip r:embed="rId153"/>
                <a:stretch>
                  <a:fillRect/>
                </a:stretch>
              </p:blipFill>
              <p:spPr>
                <a:xfrm>
                  <a:off x="8010600" y="4264420"/>
                  <a:ext cx="636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5" name="Ink 124">
                  <a:extLst>
                    <a:ext uri="{FF2B5EF4-FFF2-40B4-BE49-F238E27FC236}">
                      <a16:creationId xmlns:a16="http://schemas.microsoft.com/office/drawing/2014/main" id="{AE9F72DB-ABAC-C59B-F04D-74487D1A104D}"/>
                    </a:ext>
                  </a:extLst>
                </p14:cNvPr>
                <p14:cNvContentPartPr/>
                <p14:nvPr/>
              </p14:nvContentPartPr>
              <p14:xfrm>
                <a:off x="7188000" y="4282420"/>
                <a:ext cx="669960" cy="29160"/>
              </p14:xfrm>
            </p:contentPart>
          </mc:Choice>
          <mc:Fallback>
            <p:pic>
              <p:nvPicPr>
                <p:cNvPr id="125" name="Ink 124">
                  <a:extLst>
                    <a:ext uri="{FF2B5EF4-FFF2-40B4-BE49-F238E27FC236}">
                      <a16:creationId xmlns:a16="http://schemas.microsoft.com/office/drawing/2014/main" id="{AE9F72DB-ABAC-C59B-F04D-74487D1A104D}"/>
                    </a:ext>
                  </a:extLst>
                </p:cNvPr>
                <p:cNvPicPr/>
                <p:nvPr/>
              </p:nvPicPr>
              <p:blipFill>
                <a:blip r:embed="rId155"/>
                <a:stretch>
                  <a:fillRect/>
                </a:stretch>
              </p:blipFill>
              <p:spPr>
                <a:xfrm>
                  <a:off x="7170000" y="4264780"/>
                  <a:ext cx="705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7" name="Ink 126">
                  <a:extLst>
                    <a:ext uri="{FF2B5EF4-FFF2-40B4-BE49-F238E27FC236}">
                      <a16:creationId xmlns:a16="http://schemas.microsoft.com/office/drawing/2014/main" id="{68E67654-4CBF-AD27-68C6-7BEBE47B8BA8}"/>
                    </a:ext>
                  </a:extLst>
                </p14:cNvPr>
                <p14:cNvContentPartPr/>
                <p14:nvPr/>
              </p14:nvContentPartPr>
              <p14:xfrm>
                <a:off x="6598320" y="4264780"/>
                <a:ext cx="404280" cy="45000"/>
              </p14:xfrm>
            </p:contentPart>
          </mc:Choice>
          <mc:Fallback>
            <p:pic>
              <p:nvPicPr>
                <p:cNvPr id="127" name="Ink 126">
                  <a:extLst>
                    <a:ext uri="{FF2B5EF4-FFF2-40B4-BE49-F238E27FC236}">
                      <a16:creationId xmlns:a16="http://schemas.microsoft.com/office/drawing/2014/main" id="{68E67654-4CBF-AD27-68C6-7BEBE47B8BA8}"/>
                    </a:ext>
                  </a:extLst>
                </p:cNvPr>
                <p:cNvPicPr/>
                <p:nvPr/>
              </p:nvPicPr>
              <p:blipFill>
                <a:blip r:embed="rId157"/>
                <a:stretch>
                  <a:fillRect/>
                </a:stretch>
              </p:blipFill>
              <p:spPr>
                <a:xfrm>
                  <a:off x="6580320" y="4247140"/>
                  <a:ext cx="439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9" name="Ink 128">
                  <a:extLst>
                    <a:ext uri="{FF2B5EF4-FFF2-40B4-BE49-F238E27FC236}">
                      <a16:creationId xmlns:a16="http://schemas.microsoft.com/office/drawing/2014/main" id="{6FD91D2A-2BE1-E3F7-F5E6-F2B8E95BD680}"/>
                    </a:ext>
                  </a:extLst>
                </p14:cNvPr>
                <p14:cNvContentPartPr/>
                <p14:nvPr/>
              </p14:nvContentPartPr>
              <p14:xfrm>
                <a:off x="5427960" y="4251100"/>
                <a:ext cx="889200" cy="62280"/>
              </p14:xfrm>
            </p:contentPart>
          </mc:Choice>
          <mc:Fallback>
            <p:pic>
              <p:nvPicPr>
                <p:cNvPr id="129" name="Ink 128">
                  <a:extLst>
                    <a:ext uri="{FF2B5EF4-FFF2-40B4-BE49-F238E27FC236}">
                      <a16:creationId xmlns:a16="http://schemas.microsoft.com/office/drawing/2014/main" id="{6FD91D2A-2BE1-E3F7-F5E6-F2B8E95BD680}"/>
                    </a:ext>
                  </a:extLst>
                </p:cNvPr>
                <p:cNvPicPr/>
                <p:nvPr/>
              </p:nvPicPr>
              <p:blipFill>
                <a:blip r:embed="rId159"/>
                <a:stretch>
                  <a:fillRect/>
                </a:stretch>
              </p:blipFill>
              <p:spPr>
                <a:xfrm>
                  <a:off x="5409960" y="4233460"/>
                  <a:ext cx="924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1" name="Ink 130">
                  <a:extLst>
                    <a:ext uri="{FF2B5EF4-FFF2-40B4-BE49-F238E27FC236}">
                      <a16:creationId xmlns:a16="http://schemas.microsoft.com/office/drawing/2014/main" id="{BE08C0ED-DB2D-31CF-1A23-EA452B657D0C}"/>
                    </a:ext>
                  </a:extLst>
                </p14:cNvPr>
                <p14:cNvContentPartPr/>
                <p14:nvPr/>
              </p14:nvContentPartPr>
              <p14:xfrm>
                <a:off x="3918840" y="4279900"/>
                <a:ext cx="1248480" cy="90360"/>
              </p14:xfrm>
            </p:contentPart>
          </mc:Choice>
          <mc:Fallback>
            <p:pic>
              <p:nvPicPr>
                <p:cNvPr id="131" name="Ink 130">
                  <a:extLst>
                    <a:ext uri="{FF2B5EF4-FFF2-40B4-BE49-F238E27FC236}">
                      <a16:creationId xmlns:a16="http://schemas.microsoft.com/office/drawing/2014/main" id="{BE08C0ED-DB2D-31CF-1A23-EA452B657D0C}"/>
                    </a:ext>
                  </a:extLst>
                </p:cNvPr>
                <p:cNvPicPr/>
                <p:nvPr/>
              </p:nvPicPr>
              <p:blipFill>
                <a:blip r:embed="rId161"/>
                <a:stretch>
                  <a:fillRect/>
                </a:stretch>
              </p:blipFill>
              <p:spPr>
                <a:xfrm>
                  <a:off x="3900840" y="4262260"/>
                  <a:ext cx="1284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3" name="Ink 132">
                  <a:extLst>
                    <a:ext uri="{FF2B5EF4-FFF2-40B4-BE49-F238E27FC236}">
                      <a16:creationId xmlns:a16="http://schemas.microsoft.com/office/drawing/2014/main" id="{B9E73DBC-6C46-5A91-CE8C-7582D3477B7C}"/>
                    </a:ext>
                  </a:extLst>
                </p14:cNvPr>
                <p14:cNvContentPartPr/>
                <p14:nvPr/>
              </p14:nvContentPartPr>
              <p14:xfrm>
                <a:off x="3432120" y="4193500"/>
                <a:ext cx="541080" cy="69840"/>
              </p14:xfrm>
            </p:contentPart>
          </mc:Choice>
          <mc:Fallback>
            <p:pic>
              <p:nvPicPr>
                <p:cNvPr id="133" name="Ink 132">
                  <a:extLst>
                    <a:ext uri="{FF2B5EF4-FFF2-40B4-BE49-F238E27FC236}">
                      <a16:creationId xmlns:a16="http://schemas.microsoft.com/office/drawing/2014/main" id="{B9E73DBC-6C46-5A91-CE8C-7582D3477B7C}"/>
                    </a:ext>
                  </a:extLst>
                </p:cNvPr>
                <p:cNvPicPr/>
                <p:nvPr/>
              </p:nvPicPr>
              <p:blipFill>
                <a:blip r:embed="rId163"/>
                <a:stretch>
                  <a:fillRect/>
                </a:stretch>
              </p:blipFill>
              <p:spPr>
                <a:xfrm>
                  <a:off x="3414120" y="4175860"/>
                  <a:ext cx="576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 name="Ink 134">
                  <a:extLst>
                    <a:ext uri="{FF2B5EF4-FFF2-40B4-BE49-F238E27FC236}">
                      <a16:creationId xmlns:a16="http://schemas.microsoft.com/office/drawing/2014/main" id="{391B1C31-5F97-547B-5971-931E2C0A4FDD}"/>
                    </a:ext>
                  </a:extLst>
                </p14:cNvPr>
                <p14:cNvContentPartPr/>
                <p14:nvPr/>
              </p14:nvContentPartPr>
              <p14:xfrm>
                <a:off x="2485680" y="4306540"/>
                <a:ext cx="805680" cy="85320"/>
              </p14:xfrm>
            </p:contentPart>
          </mc:Choice>
          <mc:Fallback>
            <p:pic>
              <p:nvPicPr>
                <p:cNvPr id="135" name="Ink 134">
                  <a:extLst>
                    <a:ext uri="{FF2B5EF4-FFF2-40B4-BE49-F238E27FC236}">
                      <a16:creationId xmlns:a16="http://schemas.microsoft.com/office/drawing/2014/main" id="{391B1C31-5F97-547B-5971-931E2C0A4FDD}"/>
                    </a:ext>
                  </a:extLst>
                </p:cNvPr>
                <p:cNvPicPr/>
                <p:nvPr/>
              </p:nvPicPr>
              <p:blipFill>
                <a:blip r:embed="rId165"/>
                <a:stretch>
                  <a:fillRect/>
                </a:stretch>
              </p:blipFill>
              <p:spPr>
                <a:xfrm>
                  <a:off x="2468040" y="4288900"/>
                  <a:ext cx="841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7" name="Ink 136">
                  <a:extLst>
                    <a:ext uri="{FF2B5EF4-FFF2-40B4-BE49-F238E27FC236}">
                      <a16:creationId xmlns:a16="http://schemas.microsoft.com/office/drawing/2014/main" id="{AA9B1706-7101-3EAD-C1A4-52E852F497CB}"/>
                    </a:ext>
                  </a:extLst>
                </p14:cNvPr>
                <p14:cNvContentPartPr/>
                <p14:nvPr/>
              </p14:nvContentPartPr>
              <p14:xfrm>
                <a:off x="1836960" y="4226260"/>
                <a:ext cx="608760" cy="80640"/>
              </p14:xfrm>
            </p:contentPart>
          </mc:Choice>
          <mc:Fallback>
            <p:pic>
              <p:nvPicPr>
                <p:cNvPr id="137" name="Ink 136">
                  <a:extLst>
                    <a:ext uri="{FF2B5EF4-FFF2-40B4-BE49-F238E27FC236}">
                      <a16:creationId xmlns:a16="http://schemas.microsoft.com/office/drawing/2014/main" id="{AA9B1706-7101-3EAD-C1A4-52E852F497CB}"/>
                    </a:ext>
                  </a:extLst>
                </p:cNvPr>
                <p:cNvPicPr/>
                <p:nvPr/>
              </p:nvPicPr>
              <p:blipFill>
                <a:blip r:embed="rId167"/>
                <a:stretch>
                  <a:fillRect/>
                </a:stretch>
              </p:blipFill>
              <p:spPr>
                <a:xfrm>
                  <a:off x="1818960" y="4208620"/>
                  <a:ext cx="644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9" name="Ink 138">
                  <a:extLst>
                    <a:ext uri="{FF2B5EF4-FFF2-40B4-BE49-F238E27FC236}">
                      <a16:creationId xmlns:a16="http://schemas.microsoft.com/office/drawing/2014/main" id="{DD5D4B24-42C2-3073-F22E-A55D6C7A59A7}"/>
                    </a:ext>
                  </a:extLst>
                </p14:cNvPr>
                <p14:cNvContentPartPr/>
                <p14:nvPr/>
              </p14:nvContentPartPr>
              <p14:xfrm>
                <a:off x="1039560" y="4261540"/>
                <a:ext cx="538200" cy="120240"/>
              </p14:xfrm>
            </p:contentPart>
          </mc:Choice>
          <mc:Fallback>
            <p:pic>
              <p:nvPicPr>
                <p:cNvPr id="139" name="Ink 138">
                  <a:extLst>
                    <a:ext uri="{FF2B5EF4-FFF2-40B4-BE49-F238E27FC236}">
                      <a16:creationId xmlns:a16="http://schemas.microsoft.com/office/drawing/2014/main" id="{DD5D4B24-42C2-3073-F22E-A55D6C7A59A7}"/>
                    </a:ext>
                  </a:extLst>
                </p:cNvPr>
                <p:cNvPicPr/>
                <p:nvPr/>
              </p:nvPicPr>
              <p:blipFill>
                <a:blip r:embed="rId169"/>
                <a:stretch>
                  <a:fillRect/>
                </a:stretch>
              </p:blipFill>
              <p:spPr>
                <a:xfrm>
                  <a:off x="1021920" y="4243900"/>
                  <a:ext cx="573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7" name="Ink 146">
                  <a:extLst>
                    <a:ext uri="{FF2B5EF4-FFF2-40B4-BE49-F238E27FC236}">
                      <a16:creationId xmlns:a16="http://schemas.microsoft.com/office/drawing/2014/main" id="{BC7B8961-2C32-CCC3-113D-BF8B81B2D831}"/>
                    </a:ext>
                  </a:extLst>
                </p14:cNvPr>
                <p14:cNvContentPartPr/>
                <p14:nvPr/>
              </p14:nvContentPartPr>
              <p14:xfrm>
                <a:off x="2448600" y="4181620"/>
                <a:ext cx="812160" cy="180000"/>
              </p14:xfrm>
            </p:contentPart>
          </mc:Choice>
          <mc:Fallback>
            <p:pic>
              <p:nvPicPr>
                <p:cNvPr id="147" name="Ink 146">
                  <a:extLst>
                    <a:ext uri="{FF2B5EF4-FFF2-40B4-BE49-F238E27FC236}">
                      <a16:creationId xmlns:a16="http://schemas.microsoft.com/office/drawing/2014/main" id="{BC7B8961-2C32-CCC3-113D-BF8B81B2D831}"/>
                    </a:ext>
                  </a:extLst>
                </p:cNvPr>
                <p:cNvPicPr/>
                <p:nvPr/>
              </p:nvPicPr>
              <p:blipFill>
                <a:blip r:embed="rId171"/>
                <a:stretch>
                  <a:fillRect/>
                </a:stretch>
              </p:blipFill>
              <p:spPr>
                <a:xfrm>
                  <a:off x="2430600" y="4163980"/>
                  <a:ext cx="847800" cy="215640"/>
                </a:xfrm>
                <a:prstGeom prst="rect">
                  <a:avLst/>
                </a:prstGeom>
              </p:spPr>
            </p:pic>
          </mc:Fallback>
        </mc:AlternateContent>
      </p:grpSp>
      <p:grpSp>
        <p:nvGrpSpPr>
          <p:cNvPr id="150" name="Group 149">
            <a:extLst>
              <a:ext uri="{FF2B5EF4-FFF2-40B4-BE49-F238E27FC236}">
                <a16:creationId xmlns:a16="http://schemas.microsoft.com/office/drawing/2014/main" id="{68BCB838-51F6-4F52-2616-CF4EBB2E5361}"/>
              </a:ext>
            </a:extLst>
          </p:cNvPr>
          <p:cNvGrpSpPr/>
          <p:nvPr/>
        </p:nvGrpSpPr>
        <p:grpSpPr>
          <a:xfrm>
            <a:off x="1440960" y="2262100"/>
            <a:ext cx="6393960" cy="627480"/>
            <a:chOff x="1440960" y="2262100"/>
            <a:chExt cx="6393960" cy="627480"/>
          </a:xfrm>
        </p:grpSpPr>
        <mc:AlternateContent xmlns:mc="http://schemas.openxmlformats.org/markup-compatibility/2006">
          <mc:Choice xmlns:p14="http://schemas.microsoft.com/office/powerpoint/2010/main" Requires="p14">
            <p:contentPart p14:bwMode="auto" r:id="rId172">
              <p14:nvContentPartPr>
                <p14:cNvPr id="68" name="Ink 67">
                  <a:extLst>
                    <a:ext uri="{FF2B5EF4-FFF2-40B4-BE49-F238E27FC236}">
                      <a16:creationId xmlns:a16="http://schemas.microsoft.com/office/drawing/2014/main" id="{44CD23AB-FC49-AD95-90C2-BDB4EE49208E}"/>
                    </a:ext>
                  </a:extLst>
                </p14:cNvPr>
                <p14:cNvContentPartPr/>
                <p14:nvPr/>
              </p14:nvContentPartPr>
              <p14:xfrm>
                <a:off x="7487160" y="2725060"/>
                <a:ext cx="234000" cy="11880"/>
              </p14:xfrm>
            </p:contentPart>
          </mc:Choice>
          <mc:Fallback>
            <p:pic>
              <p:nvPicPr>
                <p:cNvPr id="68" name="Ink 67">
                  <a:extLst>
                    <a:ext uri="{FF2B5EF4-FFF2-40B4-BE49-F238E27FC236}">
                      <a16:creationId xmlns:a16="http://schemas.microsoft.com/office/drawing/2014/main" id="{44CD23AB-FC49-AD95-90C2-BDB4EE49208E}"/>
                    </a:ext>
                  </a:extLst>
                </p:cNvPr>
                <p:cNvPicPr/>
                <p:nvPr/>
              </p:nvPicPr>
              <p:blipFill>
                <a:blip r:embed="rId173"/>
                <a:stretch>
                  <a:fillRect/>
                </a:stretch>
              </p:blipFill>
              <p:spPr>
                <a:xfrm>
                  <a:off x="7469160" y="2707420"/>
                  <a:ext cx="2696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69" name="Ink 68">
                  <a:extLst>
                    <a:ext uri="{FF2B5EF4-FFF2-40B4-BE49-F238E27FC236}">
                      <a16:creationId xmlns:a16="http://schemas.microsoft.com/office/drawing/2014/main" id="{068AF0F4-652C-9430-7388-6F14BAEAF2CB}"/>
                    </a:ext>
                  </a:extLst>
                </p14:cNvPr>
                <p14:cNvContentPartPr/>
                <p14:nvPr/>
              </p14:nvContentPartPr>
              <p14:xfrm>
                <a:off x="6872640" y="2717500"/>
                <a:ext cx="387360" cy="64080"/>
              </p14:xfrm>
            </p:contentPart>
          </mc:Choice>
          <mc:Fallback>
            <p:pic>
              <p:nvPicPr>
                <p:cNvPr id="69" name="Ink 68">
                  <a:extLst>
                    <a:ext uri="{FF2B5EF4-FFF2-40B4-BE49-F238E27FC236}">
                      <a16:creationId xmlns:a16="http://schemas.microsoft.com/office/drawing/2014/main" id="{068AF0F4-652C-9430-7388-6F14BAEAF2CB}"/>
                    </a:ext>
                  </a:extLst>
                </p:cNvPr>
                <p:cNvPicPr/>
                <p:nvPr/>
              </p:nvPicPr>
              <p:blipFill>
                <a:blip r:embed="rId175"/>
                <a:stretch>
                  <a:fillRect/>
                </a:stretch>
              </p:blipFill>
              <p:spPr>
                <a:xfrm>
                  <a:off x="6855000" y="2699860"/>
                  <a:ext cx="423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71" name="Ink 70">
                  <a:extLst>
                    <a:ext uri="{FF2B5EF4-FFF2-40B4-BE49-F238E27FC236}">
                      <a16:creationId xmlns:a16="http://schemas.microsoft.com/office/drawing/2014/main" id="{DE7480A0-361D-F3AD-5A78-8D1D499031A1}"/>
                    </a:ext>
                  </a:extLst>
                </p14:cNvPr>
                <p14:cNvContentPartPr/>
                <p14:nvPr/>
              </p14:nvContentPartPr>
              <p14:xfrm>
                <a:off x="6259920" y="2726500"/>
                <a:ext cx="520560" cy="70200"/>
              </p14:xfrm>
            </p:contentPart>
          </mc:Choice>
          <mc:Fallback>
            <p:pic>
              <p:nvPicPr>
                <p:cNvPr id="71" name="Ink 70">
                  <a:extLst>
                    <a:ext uri="{FF2B5EF4-FFF2-40B4-BE49-F238E27FC236}">
                      <a16:creationId xmlns:a16="http://schemas.microsoft.com/office/drawing/2014/main" id="{DE7480A0-361D-F3AD-5A78-8D1D499031A1}"/>
                    </a:ext>
                  </a:extLst>
                </p:cNvPr>
                <p:cNvPicPr/>
                <p:nvPr/>
              </p:nvPicPr>
              <p:blipFill>
                <a:blip r:embed="rId177"/>
                <a:stretch>
                  <a:fillRect/>
                </a:stretch>
              </p:blipFill>
              <p:spPr>
                <a:xfrm>
                  <a:off x="6241920" y="2708860"/>
                  <a:ext cx="556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72" name="Ink 71">
                  <a:extLst>
                    <a:ext uri="{FF2B5EF4-FFF2-40B4-BE49-F238E27FC236}">
                      <a16:creationId xmlns:a16="http://schemas.microsoft.com/office/drawing/2014/main" id="{CB8BEFFA-01F6-CAF7-EC80-82F71DFFFD23}"/>
                    </a:ext>
                  </a:extLst>
                </p14:cNvPr>
                <p14:cNvContentPartPr/>
                <p14:nvPr/>
              </p14:nvContentPartPr>
              <p14:xfrm>
                <a:off x="5565840" y="2750980"/>
                <a:ext cx="505800" cy="47880"/>
              </p14:xfrm>
            </p:contentPart>
          </mc:Choice>
          <mc:Fallback>
            <p:pic>
              <p:nvPicPr>
                <p:cNvPr id="72" name="Ink 71">
                  <a:extLst>
                    <a:ext uri="{FF2B5EF4-FFF2-40B4-BE49-F238E27FC236}">
                      <a16:creationId xmlns:a16="http://schemas.microsoft.com/office/drawing/2014/main" id="{CB8BEFFA-01F6-CAF7-EC80-82F71DFFFD23}"/>
                    </a:ext>
                  </a:extLst>
                </p:cNvPr>
                <p:cNvPicPr/>
                <p:nvPr/>
              </p:nvPicPr>
              <p:blipFill>
                <a:blip r:embed="rId179"/>
                <a:stretch>
                  <a:fillRect/>
                </a:stretch>
              </p:blipFill>
              <p:spPr>
                <a:xfrm>
                  <a:off x="5548200" y="2732980"/>
                  <a:ext cx="541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4" name="Ink 73">
                  <a:extLst>
                    <a:ext uri="{FF2B5EF4-FFF2-40B4-BE49-F238E27FC236}">
                      <a16:creationId xmlns:a16="http://schemas.microsoft.com/office/drawing/2014/main" id="{DB2FD94D-0D8E-5EE2-C831-94F3C3BF14F6}"/>
                    </a:ext>
                  </a:extLst>
                </p14:cNvPr>
                <p14:cNvContentPartPr/>
                <p14:nvPr/>
              </p14:nvContentPartPr>
              <p14:xfrm>
                <a:off x="4650720" y="2740180"/>
                <a:ext cx="677880" cy="26280"/>
              </p14:xfrm>
            </p:contentPart>
          </mc:Choice>
          <mc:Fallback>
            <p:pic>
              <p:nvPicPr>
                <p:cNvPr id="74" name="Ink 73">
                  <a:extLst>
                    <a:ext uri="{FF2B5EF4-FFF2-40B4-BE49-F238E27FC236}">
                      <a16:creationId xmlns:a16="http://schemas.microsoft.com/office/drawing/2014/main" id="{DB2FD94D-0D8E-5EE2-C831-94F3C3BF14F6}"/>
                    </a:ext>
                  </a:extLst>
                </p:cNvPr>
                <p:cNvPicPr/>
                <p:nvPr/>
              </p:nvPicPr>
              <p:blipFill>
                <a:blip r:embed="rId181"/>
                <a:stretch>
                  <a:fillRect/>
                </a:stretch>
              </p:blipFill>
              <p:spPr>
                <a:xfrm>
                  <a:off x="4632720" y="2722540"/>
                  <a:ext cx="713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76" name="Ink 75">
                  <a:extLst>
                    <a:ext uri="{FF2B5EF4-FFF2-40B4-BE49-F238E27FC236}">
                      <a16:creationId xmlns:a16="http://schemas.microsoft.com/office/drawing/2014/main" id="{0C8E0844-8DA4-0831-B701-098A0971E93B}"/>
                    </a:ext>
                  </a:extLst>
                </p14:cNvPr>
                <p14:cNvContentPartPr/>
                <p14:nvPr/>
              </p14:nvContentPartPr>
              <p14:xfrm>
                <a:off x="3591600" y="2657020"/>
                <a:ext cx="810720" cy="99720"/>
              </p14:xfrm>
            </p:contentPart>
          </mc:Choice>
          <mc:Fallback>
            <p:pic>
              <p:nvPicPr>
                <p:cNvPr id="76" name="Ink 75">
                  <a:extLst>
                    <a:ext uri="{FF2B5EF4-FFF2-40B4-BE49-F238E27FC236}">
                      <a16:creationId xmlns:a16="http://schemas.microsoft.com/office/drawing/2014/main" id="{0C8E0844-8DA4-0831-B701-098A0971E93B}"/>
                    </a:ext>
                  </a:extLst>
                </p:cNvPr>
                <p:cNvPicPr/>
                <p:nvPr/>
              </p:nvPicPr>
              <p:blipFill>
                <a:blip r:embed="rId183"/>
                <a:stretch>
                  <a:fillRect/>
                </a:stretch>
              </p:blipFill>
              <p:spPr>
                <a:xfrm>
                  <a:off x="3573600" y="2639020"/>
                  <a:ext cx="846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8" name="Ink 77">
                  <a:extLst>
                    <a:ext uri="{FF2B5EF4-FFF2-40B4-BE49-F238E27FC236}">
                      <a16:creationId xmlns:a16="http://schemas.microsoft.com/office/drawing/2014/main" id="{F7193164-80EA-49EF-937E-85F73C602AF2}"/>
                    </a:ext>
                  </a:extLst>
                </p14:cNvPr>
                <p14:cNvContentPartPr/>
                <p14:nvPr/>
              </p14:nvContentPartPr>
              <p14:xfrm>
                <a:off x="3009840" y="2731540"/>
                <a:ext cx="477000" cy="38520"/>
              </p14:xfrm>
            </p:contentPart>
          </mc:Choice>
          <mc:Fallback>
            <p:pic>
              <p:nvPicPr>
                <p:cNvPr id="78" name="Ink 77">
                  <a:extLst>
                    <a:ext uri="{FF2B5EF4-FFF2-40B4-BE49-F238E27FC236}">
                      <a16:creationId xmlns:a16="http://schemas.microsoft.com/office/drawing/2014/main" id="{F7193164-80EA-49EF-937E-85F73C602AF2}"/>
                    </a:ext>
                  </a:extLst>
                </p:cNvPr>
                <p:cNvPicPr/>
                <p:nvPr/>
              </p:nvPicPr>
              <p:blipFill>
                <a:blip r:embed="rId185"/>
                <a:stretch>
                  <a:fillRect/>
                </a:stretch>
              </p:blipFill>
              <p:spPr>
                <a:xfrm>
                  <a:off x="2992200" y="2713540"/>
                  <a:ext cx="512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0" name="Ink 79">
                  <a:extLst>
                    <a:ext uri="{FF2B5EF4-FFF2-40B4-BE49-F238E27FC236}">
                      <a16:creationId xmlns:a16="http://schemas.microsoft.com/office/drawing/2014/main" id="{FC3A3635-F843-8D31-BDB0-6610DA02AD6E}"/>
                    </a:ext>
                  </a:extLst>
                </p14:cNvPr>
                <p14:cNvContentPartPr/>
                <p14:nvPr/>
              </p14:nvContentPartPr>
              <p14:xfrm>
                <a:off x="2246280" y="2760340"/>
                <a:ext cx="604800" cy="55800"/>
              </p14:xfrm>
            </p:contentPart>
          </mc:Choice>
          <mc:Fallback>
            <p:pic>
              <p:nvPicPr>
                <p:cNvPr id="80" name="Ink 79">
                  <a:extLst>
                    <a:ext uri="{FF2B5EF4-FFF2-40B4-BE49-F238E27FC236}">
                      <a16:creationId xmlns:a16="http://schemas.microsoft.com/office/drawing/2014/main" id="{FC3A3635-F843-8D31-BDB0-6610DA02AD6E}"/>
                    </a:ext>
                  </a:extLst>
                </p:cNvPr>
                <p:cNvPicPr/>
                <p:nvPr/>
              </p:nvPicPr>
              <p:blipFill>
                <a:blip r:embed="rId187"/>
                <a:stretch>
                  <a:fillRect/>
                </a:stretch>
              </p:blipFill>
              <p:spPr>
                <a:xfrm>
                  <a:off x="2228280" y="2742340"/>
                  <a:ext cx="640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2" name="Ink 81">
                  <a:extLst>
                    <a:ext uri="{FF2B5EF4-FFF2-40B4-BE49-F238E27FC236}">
                      <a16:creationId xmlns:a16="http://schemas.microsoft.com/office/drawing/2014/main" id="{4A7E0E96-FB1B-B235-0642-D5EDE80363EA}"/>
                    </a:ext>
                  </a:extLst>
                </p14:cNvPr>
                <p14:cNvContentPartPr/>
                <p14:nvPr/>
              </p14:nvContentPartPr>
              <p14:xfrm>
                <a:off x="1440960" y="2718220"/>
                <a:ext cx="648720" cy="74520"/>
              </p14:xfrm>
            </p:contentPart>
          </mc:Choice>
          <mc:Fallback>
            <p:pic>
              <p:nvPicPr>
                <p:cNvPr id="82" name="Ink 81">
                  <a:extLst>
                    <a:ext uri="{FF2B5EF4-FFF2-40B4-BE49-F238E27FC236}">
                      <a16:creationId xmlns:a16="http://schemas.microsoft.com/office/drawing/2014/main" id="{4A7E0E96-FB1B-B235-0642-D5EDE80363EA}"/>
                    </a:ext>
                  </a:extLst>
                </p:cNvPr>
                <p:cNvPicPr/>
                <p:nvPr/>
              </p:nvPicPr>
              <p:blipFill>
                <a:blip r:embed="rId189"/>
                <a:stretch>
                  <a:fillRect/>
                </a:stretch>
              </p:blipFill>
              <p:spPr>
                <a:xfrm>
                  <a:off x="1422960" y="2700220"/>
                  <a:ext cx="684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9" name="Ink 148">
                  <a:extLst>
                    <a:ext uri="{FF2B5EF4-FFF2-40B4-BE49-F238E27FC236}">
                      <a16:creationId xmlns:a16="http://schemas.microsoft.com/office/drawing/2014/main" id="{020B4A80-6588-C219-FB35-3A30A63EBC66}"/>
                    </a:ext>
                  </a:extLst>
                </p14:cNvPr>
                <p14:cNvContentPartPr/>
                <p14:nvPr/>
              </p14:nvContentPartPr>
              <p14:xfrm>
                <a:off x="4512480" y="2262100"/>
                <a:ext cx="3322440" cy="627480"/>
              </p14:xfrm>
            </p:contentPart>
          </mc:Choice>
          <mc:Fallback>
            <p:pic>
              <p:nvPicPr>
                <p:cNvPr id="149" name="Ink 148">
                  <a:extLst>
                    <a:ext uri="{FF2B5EF4-FFF2-40B4-BE49-F238E27FC236}">
                      <a16:creationId xmlns:a16="http://schemas.microsoft.com/office/drawing/2014/main" id="{020B4A80-6588-C219-FB35-3A30A63EBC66}"/>
                    </a:ext>
                  </a:extLst>
                </p:cNvPr>
                <p:cNvPicPr/>
                <p:nvPr/>
              </p:nvPicPr>
              <p:blipFill>
                <a:blip r:embed="rId191"/>
                <a:stretch>
                  <a:fillRect/>
                </a:stretch>
              </p:blipFill>
              <p:spPr>
                <a:xfrm>
                  <a:off x="4494480" y="2244100"/>
                  <a:ext cx="3358080" cy="66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2">
            <p14:nvContentPartPr>
              <p14:cNvPr id="151" name="Ink 150">
                <a:extLst>
                  <a:ext uri="{FF2B5EF4-FFF2-40B4-BE49-F238E27FC236}">
                    <a16:creationId xmlns:a16="http://schemas.microsoft.com/office/drawing/2014/main" id="{A62924C8-580E-9B96-FAFE-A7B2D9B25358}"/>
                  </a:ext>
                </a:extLst>
              </p14:cNvPr>
              <p14:cNvContentPartPr/>
              <p14:nvPr/>
            </p14:nvContentPartPr>
            <p14:xfrm>
              <a:off x="1327920" y="2242660"/>
              <a:ext cx="3166560" cy="647640"/>
            </p14:xfrm>
          </p:contentPart>
        </mc:Choice>
        <mc:Fallback>
          <p:pic>
            <p:nvPicPr>
              <p:cNvPr id="151" name="Ink 150">
                <a:extLst>
                  <a:ext uri="{FF2B5EF4-FFF2-40B4-BE49-F238E27FC236}">
                    <a16:creationId xmlns:a16="http://schemas.microsoft.com/office/drawing/2014/main" id="{A62924C8-580E-9B96-FAFE-A7B2D9B25358}"/>
                  </a:ext>
                </a:extLst>
              </p:cNvPr>
              <p:cNvPicPr/>
              <p:nvPr/>
            </p:nvPicPr>
            <p:blipFill>
              <a:blip r:embed="rId193"/>
              <a:stretch>
                <a:fillRect/>
              </a:stretch>
            </p:blipFill>
            <p:spPr>
              <a:xfrm>
                <a:off x="1310280" y="2224660"/>
                <a:ext cx="3202200" cy="683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2" name="Ink 151">
                <a:extLst>
                  <a:ext uri="{FF2B5EF4-FFF2-40B4-BE49-F238E27FC236}">
                    <a16:creationId xmlns:a16="http://schemas.microsoft.com/office/drawing/2014/main" id="{2C074D92-049D-2D1E-6597-CFFDB3FD4076}"/>
                  </a:ext>
                </a:extLst>
              </p14:cNvPr>
              <p14:cNvContentPartPr/>
              <p14:nvPr/>
            </p14:nvContentPartPr>
            <p14:xfrm>
              <a:off x="899880" y="3208900"/>
              <a:ext cx="4033440" cy="626040"/>
            </p14:xfrm>
          </p:contentPart>
        </mc:Choice>
        <mc:Fallback>
          <p:pic>
            <p:nvPicPr>
              <p:cNvPr id="152" name="Ink 151">
                <a:extLst>
                  <a:ext uri="{FF2B5EF4-FFF2-40B4-BE49-F238E27FC236}">
                    <a16:creationId xmlns:a16="http://schemas.microsoft.com/office/drawing/2014/main" id="{2C074D92-049D-2D1E-6597-CFFDB3FD4076}"/>
                  </a:ext>
                </a:extLst>
              </p:cNvPr>
              <p:cNvPicPr/>
              <p:nvPr/>
            </p:nvPicPr>
            <p:blipFill>
              <a:blip r:embed="rId195"/>
              <a:stretch>
                <a:fillRect/>
              </a:stretch>
            </p:blipFill>
            <p:spPr>
              <a:xfrm>
                <a:off x="882240" y="3191260"/>
                <a:ext cx="406908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3" name="Ink 152">
                <a:extLst>
                  <a:ext uri="{FF2B5EF4-FFF2-40B4-BE49-F238E27FC236}">
                    <a16:creationId xmlns:a16="http://schemas.microsoft.com/office/drawing/2014/main" id="{CF324F43-C50C-DDE2-7458-9C36A1BE3103}"/>
                  </a:ext>
                </a:extLst>
              </p14:cNvPr>
              <p14:cNvContentPartPr/>
              <p14:nvPr/>
            </p14:nvContentPartPr>
            <p14:xfrm>
              <a:off x="910680" y="3747100"/>
              <a:ext cx="3153960" cy="576720"/>
            </p14:xfrm>
          </p:contentPart>
        </mc:Choice>
        <mc:Fallback>
          <p:pic>
            <p:nvPicPr>
              <p:cNvPr id="153" name="Ink 152">
                <a:extLst>
                  <a:ext uri="{FF2B5EF4-FFF2-40B4-BE49-F238E27FC236}">
                    <a16:creationId xmlns:a16="http://schemas.microsoft.com/office/drawing/2014/main" id="{CF324F43-C50C-DDE2-7458-9C36A1BE3103}"/>
                  </a:ext>
                </a:extLst>
              </p:cNvPr>
              <p:cNvPicPr/>
              <p:nvPr/>
            </p:nvPicPr>
            <p:blipFill>
              <a:blip r:embed="rId197"/>
              <a:stretch>
                <a:fillRect/>
              </a:stretch>
            </p:blipFill>
            <p:spPr>
              <a:xfrm>
                <a:off x="893040" y="3729460"/>
                <a:ext cx="3189600" cy="612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4" name="Ink 153">
                <a:extLst>
                  <a:ext uri="{FF2B5EF4-FFF2-40B4-BE49-F238E27FC236}">
                    <a16:creationId xmlns:a16="http://schemas.microsoft.com/office/drawing/2014/main" id="{97EFC6FD-A870-9676-C3E3-BAE6356FBEC1}"/>
                  </a:ext>
                </a:extLst>
              </p14:cNvPr>
              <p14:cNvContentPartPr/>
              <p14:nvPr/>
            </p14:nvContentPartPr>
            <p14:xfrm>
              <a:off x="7348920" y="2709940"/>
              <a:ext cx="1470240" cy="586440"/>
            </p14:xfrm>
          </p:contentPart>
        </mc:Choice>
        <mc:Fallback>
          <p:pic>
            <p:nvPicPr>
              <p:cNvPr id="154" name="Ink 153">
                <a:extLst>
                  <a:ext uri="{FF2B5EF4-FFF2-40B4-BE49-F238E27FC236}">
                    <a16:creationId xmlns:a16="http://schemas.microsoft.com/office/drawing/2014/main" id="{97EFC6FD-A870-9676-C3E3-BAE6356FBEC1}"/>
                  </a:ext>
                </a:extLst>
              </p:cNvPr>
              <p:cNvPicPr/>
              <p:nvPr/>
            </p:nvPicPr>
            <p:blipFill>
              <a:blip r:embed="rId199"/>
              <a:stretch>
                <a:fillRect/>
              </a:stretch>
            </p:blipFill>
            <p:spPr>
              <a:xfrm>
                <a:off x="7330920" y="2691940"/>
                <a:ext cx="1505880" cy="62208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22249</TotalTime>
  <Words>2882</Words>
  <Application>Microsoft Office PowerPoint</Application>
  <PresentationFormat>Widescreen</PresentationFormat>
  <Paragraphs>170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140</cp:revision>
  <dcterms:created xsi:type="dcterms:W3CDTF">2021-02-18T19:11:41Z</dcterms:created>
  <dcterms:modified xsi:type="dcterms:W3CDTF">2024-10-30T23:27:22Z</dcterms:modified>
</cp:coreProperties>
</file>