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notesSlides/notesSlide5.xml" ContentType="application/vnd.openxmlformats-officedocument.presentationml.notesSlide+xml"/>
  <Override PartName="/ppt/ink/ink10.xml" ContentType="application/inkml+xml"/>
  <Override PartName="/ppt/notesSlides/notesSlide6.xml" ContentType="application/vnd.openxmlformats-officedocument.presentationml.notesSlide+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notesSlides/notesSlide7.xml" ContentType="application/vnd.openxmlformats-officedocument.presentationml.notesSlide+xml"/>
  <Override PartName="/ppt/ink/ink16.xml" ContentType="application/inkml+xml"/>
  <Override PartName="/ppt/ink/ink17.xml" ContentType="application/inkml+xml"/>
  <Override PartName="/ppt/ink/ink18.xml" ContentType="application/inkml+xml"/>
  <Override PartName="/ppt/ink/ink19.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notesSlides/notesSlide10.xml" ContentType="application/vnd.openxmlformats-officedocument.presentationml.notesSlide+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notesSlides/notesSlide11.xml" ContentType="application/vnd.openxmlformats-officedocument.presentationml.notesSlide+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177.xml" ContentType="application/inkml+xml"/>
  <Override PartName="/ppt/ink/ink178.xml" ContentType="application/inkml+xml"/>
  <Override PartName="/ppt/notesSlides/notesSlide14.xml" ContentType="application/vnd.openxmlformats-officedocument.presentationml.notesSlide+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notesSlides/notesSlide15.xml" ContentType="application/vnd.openxmlformats-officedocument.presentationml.notesSlide+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notesSlides/notesSlide16.xml" ContentType="application/vnd.openxmlformats-officedocument.presentationml.notesSlide+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notesSlides/notesSlide17.xml" ContentType="application/vnd.openxmlformats-officedocument.presentationml.notesSlide+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notesSlides/notesSlide18.xml" ContentType="application/vnd.openxmlformats-officedocument.presentationml.notesSlide+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notesSlides/notesSlide19.xml" ContentType="application/vnd.openxmlformats-officedocument.presentationml.notesSlide+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notesSlides/notesSlide20.xml" ContentType="application/vnd.openxmlformats-officedocument.presentationml.notesSlide+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81" r:id="rId2"/>
    <p:sldId id="265" r:id="rId3"/>
    <p:sldId id="268" r:id="rId4"/>
    <p:sldId id="270" r:id="rId5"/>
    <p:sldId id="283" r:id="rId6"/>
    <p:sldId id="284" r:id="rId7"/>
    <p:sldId id="285" r:id="rId8"/>
    <p:sldId id="272" r:id="rId9"/>
    <p:sldId id="282" r:id="rId10"/>
    <p:sldId id="286" r:id="rId11"/>
    <p:sldId id="287" r:id="rId12"/>
    <p:sldId id="271" r:id="rId13"/>
    <p:sldId id="288" r:id="rId14"/>
    <p:sldId id="289" r:id="rId15"/>
    <p:sldId id="290" r:id="rId16"/>
    <p:sldId id="291" r:id="rId17"/>
    <p:sldId id="292" r:id="rId18"/>
    <p:sldId id="293" r:id="rId19"/>
    <p:sldId id="294" r:id="rId20"/>
    <p:sldId id="29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9A51"/>
    <a:srgbClr val="4E1A04"/>
    <a:srgbClr val="CD6205"/>
    <a:srgbClr val="080808"/>
    <a:srgbClr val="818181"/>
    <a:srgbClr val="787878"/>
    <a:srgbClr val="000000"/>
    <a:srgbClr val="5D411F"/>
    <a:srgbClr val="88784C"/>
    <a:srgbClr val="7356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E1D0FB-BA7A-4351-AAF6-5AA9B66626CD}" v="3" dt="2024-10-10T00:55:55.0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9" autoAdjust="0"/>
    <p:restoredTop sz="75135" autoAdjust="0"/>
  </p:normalViewPr>
  <p:slideViewPr>
    <p:cSldViewPr snapToGrid="0">
      <p:cViewPr varScale="1">
        <p:scale>
          <a:sx n="83" d="100"/>
          <a:sy n="83" d="100"/>
        </p:scale>
        <p:origin x="798" y="60"/>
      </p:cViewPr>
      <p:guideLst/>
    </p:cSldViewPr>
  </p:slideViewPr>
  <p:outlineViewPr>
    <p:cViewPr>
      <p:scale>
        <a:sx n="33" d="100"/>
        <a:sy n="33" d="100"/>
      </p:scale>
      <p:origin x="0" y="0"/>
    </p:cViewPr>
  </p:outlineViewPr>
  <p:notesTextViewPr>
    <p:cViewPr>
      <p:scale>
        <a:sx n="175" d="100"/>
        <a:sy n="1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ane Miller" userId="086b8d4e5ca37aec" providerId="LiveId" clId="{FAE1D0FB-BA7A-4351-AAF6-5AA9B66626CD}"/>
    <pc:docChg chg="modSld">
      <pc:chgData name="Duane Miller" userId="086b8d4e5ca37aec" providerId="LiveId" clId="{FAE1D0FB-BA7A-4351-AAF6-5AA9B66626CD}" dt="2024-10-10T00:58:27.416" v="263" actId="207"/>
      <pc:docMkLst>
        <pc:docMk/>
      </pc:docMkLst>
      <pc:sldChg chg="setBg">
        <pc:chgData name="Duane Miller" userId="086b8d4e5ca37aec" providerId="LiveId" clId="{FAE1D0FB-BA7A-4351-AAF6-5AA9B66626CD}" dt="2024-10-10T00:55:55.018" v="2"/>
        <pc:sldMkLst>
          <pc:docMk/>
          <pc:sldMk cId="2832398454" sldId="265"/>
        </pc:sldMkLst>
      </pc:sldChg>
      <pc:sldChg chg="modSp mod setBg">
        <pc:chgData name="Duane Miller" userId="086b8d4e5ca37aec" providerId="LiveId" clId="{FAE1D0FB-BA7A-4351-AAF6-5AA9B66626CD}" dt="2024-10-10T00:56:03.366" v="19" actId="207"/>
        <pc:sldMkLst>
          <pc:docMk/>
          <pc:sldMk cId="2153912712" sldId="268"/>
        </pc:sldMkLst>
        <pc:spChg chg="mod">
          <ac:chgData name="Duane Miller" userId="086b8d4e5ca37aec" providerId="LiveId" clId="{FAE1D0FB-BA7A-4351-AAF6-5AA9B66626CD}" dt="2024-10-10T00:56:03.366" v="19" actId="207"/>
          <ac:spMkLst>
            <pc:docMk/>
            <pc:sldMk cId="2153912712" sldId="268"/>
            <ac:spMk id="7" creationId="{4426F626-7A1A-43A8-B380-D11D76D34155}"/>
          </ac:spMkLst>
        </pc:spChg>
      </pc:sldChg>
      <pc:sldChg chg="modSp mod setBg">
        <pc:chgData name="Duane Miller" userId="086b8d4e5ca37aec" providerId="LiveId" clId="{FAE1D0FB-BA7A-4351-AAF6-5AA9B66626CD}" dt="2024-10-10T00:56:11.911" v="33" actId="207"/>
        <pc:sldMkLst>
          <pc:docMk/>
          <pc:sldMk cId="906262494" sldId="270"/>
        </pc:sldMkLst>
        <pc:spChg chg="mod">
          <ac:chgData name="Duane Miller" userId="086b8d4e5ca37aec" providerId="LiveId" clId="{FAE1D0FB-BA7A-4351-AAF6-5AA9B66626CD}" dt="2024-10-10T00:56:11.911" v="33" actId="207"/>
          <ac:spMkLst>
            <pc:docMk/>
            <pc:sldMk cId="906262494" sldId="270"/>
            <ac:spMk id="6" creationId="{B2FD387F-92CC-4779-81C3-06BBC90B104F}"/>
          </ac:spMkLst>
        </pc:spChg>
      </pc:sldChg>
      <pc:sldChg chg="modSp mod setBg">
        <pc:chgData name="Duane Miller" userId="086b8d4e5ca37aec" providerId="LiveId" clId="{FAE1D0FB-BA7A-4351-AAF6-5AA9B66626CD}" dt="2024-10-10T00:57:25.149" v="152" actId="207"/>
        <pc:sldMkLst>
          <pc:docMk/>
          <pc:sldMk cId="1512310284" sldId="271"/>
        </pc:sldMkLst>
        <pc:spChg chg="mod">
          <ac:chgData name="Duane Miller" userId="086b8d4e5ca37aec" providerId="LiveId" clId="{FAE1D0FB-BA7A-4351-AAF6-5AA9B66626CD}" dt="2024-10-10T00:57:25.149" v="152" actId="207"/>
          <ac:spMkLst>
            <pc:docMk/>
            <pc:sldMk cId="1512310284" sldId="271"/>
            <ac:spMk id="7" creationId="{4426F626-7A1A-43A8-B380-D11D76D34155}"/>
          </ac:spMkLst>
        </pc:spChg>
      </pc:sldChg>
      <pc:sldChg chg="modSp mod setBg">
        <pc:chgData name="Duane Miller" userId="086b8d4e5ca37aec" providerId="LiveId" clId="{FAE1D0FB-BA7A-4351-AAF6-5AA9B66626CD}" dt="2024-10-10T00:56:46.500" v="87" actId="207"/>
        <pc:sldMkLst>
          <pc:docMk/>
          <pc:sldMk cId="2799131102" sldId="272"/>
        </pc:sldMkLst>
        <pc:spChg chg="mod">
          <ac:chgData name="Duane Miller" userId="086b8d4e5ca37aec" providerId="LiveId" clId="{FAE1D0FB-BA7A-4351-AAF6-5AA9B66626CD}" dt="2024-10-10T00:56:46.500" v="87" actId="207"/>
          <ac:spMkLst>
            <pc:docMk/>
            <pc:sldMk cId="2799131102" sldId="272"/>
            <ac:spMk id="7" creationId="{4426F626-7A1A-43A8-B380-D11D76D34155}"/>
          </ac:spMkLst>
        </pc:spChg>
      </pc:sldChg>
      <pc:sldChg chg="modSp mod setBg modNotesTx">
        <pc:chgData name="Duane Miller" userId="086b8d4e5ca37aec" providerId="LiveId" clId="{FAE1D0FB-BA7A-4351-AAF6-5AA9B66626CD}" dt="2024-10-10T00:56:57.400" v="103" actId="207"/>
        <pc:sldMkLst>
          <pc:docMk/>
          <pc:sldMk cId="4081184703" sldId="282"/>
        </pc:sldMkLst>
        <pc:spChg chg="mod">
          <ac:chgData name="Duane Miller" userId="086b8d4e5ca37aec" providerId="LiveId" clId="{FAE1D0FB-BA7A-4351-AAF6-5AA9B66626CD}" dt="2024-10-10T00:56:57.400" v="103" actId="207"/>
          <ac:spMkLst>
            <pc:docMk/>
            <pc:sldMk cId="4081184703" sldId="282"/>
            <ac:spMk id="6" creationId="{B2FD387F-92CC-4779-81C3-06BBC90B104F}"/>
          </ac:spMkLst>
        </pc:spChg>
      </pc:sldChg>
      <pc:sldChg chg="modSp mod setBg">
        <pc:chgData name="Duane Miller" userId="086b8d4e5ca37aec" providerId="LiveId" clId="{FAE1D0FB-BA7A-4351-AAF6-5AA9B66626CD}" dt="2024-10-10T00:56:19.936" v="46" actId="207"/>
        <pc:sldMkLst>
          <pc:docMk/>
          <pc:sldMk cId="3770195905" sldId="283"/>
        </pc:sldMkLst>
        <pc:spChg chg="mod">
          <ac:chgData name="Duane Miller" userId="086b8d4e5ca37aec" providerId="LiveId" clId="{FAE1D0FB-BA7A-4351-AAF6-5AA9B66626CD}" dt="2024-10-10T00:56:19.936" v="46" actId="207"/>
          <ac:spMkLst>
            <pc:docMk/>
            <pc:sldMk cId="3770195905" sldId="283"/>
            <ac:spMk id="6" creationId="{B2FD387F-92CC-4779-81C3-06BBC90B104F}"/>
          </ac:spMkLst>
        </pc:spChg>
      </pc:sldChg>
      <pc:sldChg chg="modSp mod setBg">
        <pc:chgData name="Duane Miller" userId="086b8d4e5ca37aec" providerId="LiveId" clId="{FAE1D0FB-BA7A-4351-AAF6-5AA9B66626CD}" dt="2024-10-10T00:56:28.486" v="59" actId="207"/>
        <pc:sldMkLst>
          <pc:docMk/>
          <pc:sldMk cId="3298586587" sldId="284"/>
        </pc:sldMkLst>
        <pc:spChg chg="mod">
          <ac:chgData name="Duane Miller" userId="086b8d4e5ca37aec" providerId="LiveId" clId="{FAE1D0FB-BA7A-4351-AAF6-5AA9B66626CD}" dt="2024-10-10T00:56:28.486" v="59" actId="207"/>
          <ac:spMkLst>
            <pc:docMk/>
            <pc:sldMk cId="3298586587" sldId="284"/>
            <ac:spMk id="6" creationId="{B2FD387F-92CC-4779-81C3-06BBC90B104F}"/>
          </ac:spMkLst>
        </pc:spChg>
      </pc:sldChg>
      <pc:sldChg chg="modSp mod setBg">
        <pc:chgData name="Duane Miller" userId="086b8d4e5ca37aec" providerId="LiveId" clId="{FAE1D0FB-BA7A-4351-AAF6-5AA9B66626CD}" dt="2024-10-10T00:56:37.877" v="73" actId="207"/>
        <pc:sldMkLst>
          <pc:docMk/>
          <pc:sldMk cId="1971957623" sldId="285"/>
        </pc:sldMkLst>
        <pc:spChg chg="mod">
          <ac:chgData name="Duane Miller" userId="086b8d4e5ca37aec" providerId="LiveId" clId="{FAE1D0FB-BA7A-4351-AAF6-5AA9B66626CD}" dt="2024-10-10T00:56:37.877" v="73" actId="207"/>
          <ac:spMkLst>
            <pc:docMk/>
            <pc:sldMk cId="1971957623" sldId="285"/>
            <ac:spMk id="6" creationId="{B2FD387F-92CC-4779-81C3-06BBC90B104F}"/>
          </ac:spMkLst>
        </pc:spChg>
      </pc:sldChg>
      <pc:sldChg chg="modSp mod setBg">
        <pc:chgData name="Duane Miller" userId="086b8d4e5ca37aec" providerId="LiveId" clId="{FAE1D0FB-BA7A-4351-AAF6-5AA9B66626CD}" dt="2024-10-10T00:57:05.588" v="118" actId="207"/>
        <pc:sldMkLst>
          <pc:docMk/>
          <pc:sldMk cId="407831864" sldId="286"/>
        </pc:sldMkLst>
        <pc:spChg chg="mod">
          <ac:chgData name="Duane Miller" userId="086b8d4e5ca37aec" providerId="LiveId" clId="{FAE1D0FB-BA7A-4351-AAF6-5AA9B66626CD}" dt="2024-10-10T00:57:05.588" v="118" actId="207"/>
          <ac:spMkLst>
            <pc:docMk/>
            <pc:sldMk cId="407831864" sldId="286"/>
            <ac:spMk id="6" creationId="{B2FD387F-92CC-4779-81C3-06BBC90B104F}"/>
          </ac:spMkLst>
        </pc:spChg>
      </pc:sldChg>
      <pc:sldChg chg="modSp mod setBg">
        <pc:chgData name="Duane Miller" userId="086b8d4e5ca37aec" providerId="LiveId" clId="{FAE1D0FB-BA7A-4351-AAF6-5AA9B66626CD}" dt="2024-10-10T00:57:12.959" v="131" actId="207"/>
        <pc:sldMkLst>
          <pc:docMk/>
          <pc:sldMk cId="1853523244" sldId="287"/>
        </pc:sldMkLst>
        <pc:spChg chg="mod">
          <ac:chgData name="Duane Miller" userId="086b8d4e5ca37aec" providerId="LiveId" clId="{FAE1D0FB-BA7A-4351-AAF6-5AA9B66626CD}" dt="2024-10-10T00:57:12.959" v="131" actId="207"/>
          <ac:spMkLst>
            <pc:docMk/>
            <pc:sldMk cId="1853523244" sldId="287"/>
            <ac:spMk id="6" creationId="{B2FD387F-92CC-4779-81C3-06BBC90B104F}"/>
          </ac:spMkLst>
        </pc:spChg>
      </pc:sldChg>
      <pc:sldChg chg="modSp mod setBg">
        <pc:chgData name="Duane Miller" userId="086b8d4e5ca37aec" providerId="LiveId" clId="{FAE1D0FB-BA7A-4351-AAF6-5AA9B66626CD}" dt="2024-10-10T00:57:33.829" v="166" actId="207"/>
        <pc:sldMkLst>
          <pc:docMk/>
          <pc:sldMk cId="1068587082" sldId="288"/>
        </pc:sldMkLst>
        <pc:spChg chg="mod">
          <ac:chgData name="Duane Miller" userId="086b8d4e5ca37aec" providerId="LiveId" clId="{FAE1D0FB-BA7A-4351-AAF6-5AA9B66626CD}" dt="2024-10-10T00:57:33.829" v="166" actId="207"/>
          <ac:spMkLst>
            <pc:docMk/>
            <pc:sldMk cId="1068587082" sldId="288"/>
            <ac:spMk id="6" creationId="{B2FD387F-92CC-4779-81C3-06BBC90B104F}"/>
          </ac:spMkLst>
        </pc:spChg>
      </pc:sldChg>
      <pc:sldChg chg="modSp mod setBg">
        <pc:chgData name="Duane Miller" userId="086b8d4e5ca37aec" providerId="LiveId" clId="{FAE1D0FB-BA7A-4351-AAF6-5AA9B66626CD}" dt="2024-10-10T00:57:41.919" v="178" actId="207"/>
        <pc:sldMkLst>
          <pc:docMk/>
          <pc:sldMk cId="3376951735" sldId="289"/>
        </pc:sldMkLst>
        <pc:spChg chg="mod">
          <ac:chgData name="Duane Miller" userId="086b8d4e5ca37aec" providerId="LiveId" clId="{FAE1D0FB-BA7A-4351-AAF6-5AA9B66626CD}" dt="2024-10-10T00:57:41.919" v="178" actId="207"/>
          <ac:spMkLst>
            <pc:docMk/>
            <pc:sldMk cId="3376951735" sldId="289"/>
            <ac:spMk id="6" creationId="{B2FD387F-92CC-4779-81C3-06BBC90B104F}"/>
          </ac:spMkLst>
        </pc:spChg>
      </pc:sldChg>
      <pc:sldChg chg="modSp mod setBg">
        <pc:chgData name="Duane Miller" userId="086b8d4e5ca37aec" providerId="LiveId" clId="{FAE1D0FB-BA7A-4351-AAF6-5AA9B66626CD}" dt="2024-10-10T00:57:50.890" v="192" actId="207"/>
        <pc:sldMkLst>
          <pc:docMk/>
          <pc:sldMk cId="3306861930" sldId="290"/>
        </pc:sldMkLst>
        <pc:spChg chg="mod">
          <ac:chgData name="Duane Miller" userId="086b8d4e5ca37aec" providerId="LiveId" clId="{FAE1D0FB-BA7A-4351-AAF6-5AA9B66626CD}" dt="2024-10-10T00:57:50.890" v="192" actId="207"/>
          <ac:spMkLst>
            <pc:docMk/>
            <pc:sldMk cId="3306861930" sldId="290"/>
            <ac:spMk id="6" creationId="{B2FD387F-92CC-4779-81C3-06BBC90B104F}"/>
          </ac:spMkLst>
        </pc:spChg>
      </pc:sldChg>
      <pc:sldChg chg="modSp mod setBg">
        <pc:chgData name="Duane Miller" userId="086b8d4e5ca37aec" providerId="LiveId" clId="{FAE1D0FB-BA7A-4351-AAF6-5AA9B66626CD}" dt="2024-10-10T00:57:58.355" v="206" actId="207"/>
        <pc:sldMkLst>
          <pc:docMk/>
          <pc:sldMk cId="3119304720" sldId="291"/>
        </pc:sldMkLst>
        <pc:spChg chg="mod">
          <ac:chgData name="Duane Miller" userId="086b8d4e5ca37aec" providerId="LiveId" clId="{FAE1D0FB-BA7A-4351-AAF6-5AA9B66626CD}" dt="2024-10-10T00:57:58.355" v="206" actId="207"/>
          <ac:spMkLst>
            <pc:docMk/>
            <pc:sldMk cId="3119304720" sldId="291"/>
            <ac:spMk id="6" creationId="{B2FD387F-92CC-4779-81C3-06BBC90B104F}"/>
          </ac:spMkLst>
        </pc:spChg>
      </pc:sldChg>
      <pc:sldChg chg="modSp mod setBg">
        <pc:chgData name="Duane Miller" userId="086b8d4e5ca37aec" providerId="LiveId" clId="{FAE1D0FB-BA7A-4351-AAF6-5AA9B66626CD}" dt="2024-10-10T00:58:06.108" v="219" actId="207"/>
        <pc:sldMkLst>
          <pc:docMk/>
          <pc:sldMk cId="3861770439" sldId="292"/>
        </pc:sldMkLst>
        <pc:spChg chg="mod">
          <ac:chgData name="Duane Miller" userId="086b8d4e5ca37aec" providerId="LiveId" clId="{FAE1D0FB-BA7A-4351-AAF6-5AA9B66626CD}" dt="2024-10-10T00:58:06.108" v="219" actId="207"/>
          <ac:spMkLst>
            <pc:docMk/>
            <pc:sldMk cId="3861770439" sldId="292"/>
            <ac:spMk id="6" creationId="{B2FD387F-92CC-4779-81C3-06BBC90B104F}"/>
          </ac:spMkLst>
        </pc:spChg>
      </pc:sldChg>
      <pc:sldChg chg="modSp mod setBg">
        <pc:chgData name="Duane Miller" userId="086b8d4e5ca37aec" providerId="LiveId" clId="{FAE1D0FB-BA7A-4351-AAF6-5AA9B66626CD}" dt="2024-10-10T00:58:12.222" v="232" actId="207"/>
        <pc:sldMkLst>
          <pc:docMk/>
          <pc:sldMk cId="2103901860" sldId="293"/>
        </pc:sldMkLst>
        <pc:spChg chg="mod">
          <ac:chgData name="Duane Miller" userId="086b8d4e5ca37aec" providerId="LiveId" clId="{FAE1D0FB-BA7A-4351-AAF6-5AA9B66626CD}" dt="2024-10-10T00:58:12.222" v="232" actId="207"/>
          <ac:spMkLst>
            <pc:docMk/>
            <pc:sldMk cId="2103901860" sldId="293"/>
            <ac:spMk id="6" creationId="{B2FD387F-92CC-4779-81C3-06BBC90B104F}"/>
          </ac:spMkLst>
        </pc:spChg>
      </pc:sldChg>
      <pc:sldChg chg="modSp mod setBg">
        <pc:chgData name="Duane Miller" userId="086b8d4e5ca37aec" providerId="LiveId" clId="{FAE1D0FB-BA7A-4351-AAF6-5AA9B66626CD}" dt="2024-10-10T00:58:20.090" v="249" actId="207"/>
        <pc:sldMkLst>
          <pc:docMk/>
          <pc:sldMk cId="963447308" sldId="294"/>
        </pc:sldMkLst>
        <pc:spChg chg="mod">
          <ac:chgData name="Duane Miller" userId="086b8d4e5ca37aec" providerId="LiveId" clId="{FAE1D0FB-BA7A-4351-AAF6-5AA9B66626CD}" dt="2024-10-10T00:58:20.090" v="249" actId="207"/>
          <ac:spMkLst>
            <pc:docMk/>
            <pc:sldMk cId="963447308" sldId="294"/>
            <ac:spMk id="6" creationId="{B2FD387F-92CC-4779-81C3-06BBC90B104F}"/>
          </ac:spMkLst>
        </pc:spChg>
      </pc:sldChg>
      <pc:sldChg chg="modSp mod setBg">
        <pc:chgData name="Duane Miller" userId="086b8d4e5ca37aec" providerId="LiveId" clId="{FAE1D0FB-BA7A-4351-AAF6-5AA9B66626CD}" dt="2024-10-10T00:58:27.416" v="263" actId="207"/>
        <pc:sldMkLst>
          <pc:docMk/>
          <pc:sldMk cId="775454304" sldId="295"/>
        </pc:sldMkLst>
        <pc:spChg chg="mod">
          <ac:chgData name="Duane Miller" userId="086b8d4e5ca37aec" providerId="LiveId" clId="{FAE1D0FB-BA7A-4351-AAF6-5AA9B66626CD}" dt="2024-10-10T00:58:27.416" v="263" actId="207"/>
          <ac:spMkLst>
            <pc:docMk/>
            <pc:sldMk cId="775454304" sldId="295"/>
            <ac:spMk id="6" creationId="{B2FD387F-92CC-4779-81C3-06BBC90B104F}"/>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2:32:37.614"/>
    </inkml:context>
    <inkml:brush xml:id="br0">
      <inkml:brushProperty name="width" value="0.1" units="cm"/>
      <inkml:brushProperty name="height" value="0.1" units="cm"/>
      <inkml:brushProperty name="color" value="#E71224"/>
    </inkml:brush>
  </inkml:definitions>
  <inkml:trace contextRef="#ctx0" brushRef="#br0">789 261 455 0 0,'-1'0'37'0'0,"0"-1"0"0"0,0 1 0 0 0,1-1 0 0 0,-1 1 0 0 0,0 0-1 0 0,0-1 1 0 0,1 0 0 0 0,-1 1 0 0 0,0-1 0 0 0,1 1 0 0 0,-1-1-1 0 0,1 0 1 0 0,-1 1 0 0 0,1-1 0 0 0,-1 0 0 0 0,1 0 0 0 0,-1 1-1 0 0,1-1 1 0 0,0 0 0 0 0,-1 0 0 0 0,1 0 0 0 0,0 1 0 0 0,-1-2-1 0 0,-6-26 1074 0 0,6 20-1392 0 0,-2 0 938 0 0,1-1 0 0 0,-1 1 0 0 0,-1 0 0 0 0,-5-11 0 0 0,8 17-451 0 0,-1 0 0 0 0,0-1 0 0 0,1 1 0 0 0,-1 0 0 0 0,0 0 0 0 0,0 0 0 0 0,0 1 0 0 0,0-1 0 0 0,0 0 0 0 0,-1 1 0 0 0,1-1 1 0 0,-1 1-1 0 0,1 0 0 0 0,-1 0 0 0 0,1 0 0 0 0,-1 0 0 0 0,-3-1 0 0 0,-5 0 45 0 0,1-1 0 0 0,0-1 1 0 0,0 1-1 0 0,0-2 0 0 0,-17-9 0 0 0,-42-34 1214 0 0,62 43-1383 0 0,0 0 0 0 0,0 0 0 0 0,-1 1-1 0 0,0 0 1 0 0,0 1 0 0 0,0 0 0 0 0,-16-4-1 0 0,9 3 76 0 0,-1 2 0 0 0,1 0 0 0 0,-24 1 0 0 0,7 0 68 0 0,20 0-130 0 0,1 0 1 0 0,-1 1 0 0 0,-18 3-1 0 0,23-2-60 0 0,-12 3 65 0 0,-26 7 0 0 0,39-9-59 0 0,1 0 0 0 0,-1 0-1 0 0,1 1 1 0 0,-1 0 0 0 0,1 0 0 0 0,0 0-1 0 0,0 1 1 0 0,-7 7 0 0 0,6-5 62 0 0,1 1 1 0 0,0 0 0 0 0,1 1 0 0 0,0-1-1 0 0,-5 11 1 0 0,-5 11 114 0 0,-6 0-94 0 0,14-21-46 0 0,0 1 0 0 0,1 0 0 0 0,0 0 0 0 0,0 0 0 0 0,-4 13 0 0 0,-18 96 486 0 0,8-28-103 0 0,10-60-350 0 0,6-23-90 0 0,1 1 0 0 0,-1 0 0 0 0,2 0 0 0 0,-1 1 0 0 0,1-1 0 0 0,0 0 0 0 0,1 10 1 0 0,2 0 29 0 0,0-1 1 0 0,2 0 0 0 0,0 0 0 0 0,7 20 0 0 0,-7-28 47 0 0,-1 0 1 0 0,1-1 0 0 0,0 1-1 0 0,1-1 1 0 0,0 0-1 0 0,0 0 1 0 0,1-1-1 0 0,0 0 1 0 0,10 10 0 0 0,-8-12 11 0 0,0 0 1 0 0,0-1 0 0 0,0 0-1 0 0,0 0 1 0 0,1-1 0 0 0,-1 0-1 0 0,1-1 1 0 0,14 2 0 0 0,-17-2-75 0 0,12 1 78 0 0,28 1 1 0 0,5 1 82 0 0,-1-2-134 0 0,-42-3-48 0 0,1-1 1 0 0,-1 2-1 0 0,0-1 0 0 0,0 1 0 0 0,0 1 1 0 0,0-1-1 0 0,0 1 0 0 0,10 5 0 0 0,-10-4-12 0 0,-1 0 0 0 0,0-1-1 0 0,1 0 1 0 0,0 0 0 0 0,-1 0-1 0 0,1-1 1 0 0,0 0 0 0 0,8-1 0 0 0,65-5 32 0 0,-51 3-31 0 0,-18-1 19 0 0,-1 0 1 0 0,1 0-1 0 0,-1-1 0 0 0,0 0 0 0 0,0-1 0 0 0,-1-1 1 0 0,1 1-1 0 0,-1-2 0 0 0,15-11 0 0 0,-15 8 49 0 0,-1 0-1 0 0,1-1 0 0 0,-2 0 1 0 0,13-18-1 0 0,-20 26-62 0 0,5-5 5 0 0,0-1 1 0 0,-1 0-1 0 0,0 0 1 0 0,0-1-1 0 0,-1 0 1 0 0,-1 1-1 0 0,1-1 1 0 0,1-12-1 0 0,-2 7 8 0 0,-2 0-1 0 0,1-28 0 0 0,-2 35-13 0 0,-1 0 0 0 0,0 0 0 0 0,-1 1 0 0 0,0-1 0 0 0,0 0 0 0 0,-1 1 0 0 0,-3-9 0 0 0,-57-97 67 0 0,39 72-32 0 0,15 26-37 0 0,0-1 0 0 0,-1 2 0 0 0,0 0 0 0 0,-1 0 1 0 0,-1 1-1 0 0,0 0 0 0 0,-1 1 0 0 0,0 0 1 0 0,-1 1-1 0 0,0 0 0 0 0,-21-10 0 0 0,27 18-8 0 0,1 0-1 0 0,-1 1 0 0 0,1 0 1 0 0,-1 0-1 0 0,0 1 0 0 0,0 0 1 0 0,1 0-1 0 0,-1 0 1 0 0,0 2-1 0 0,0-1 0 0 0,0 1 1 0 0,0 0-1 0 0,-8 2 0 0 0,-1 1-703 0 0,-25 9-1 0 0,-13 10-4344 0 0,4 2-1304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2:36:29.124"/>
    </inkml:context>
    <inkml:brush xml:id="br0">
      <inkml:brushProperty name="width" value="0.1" units="cm"/>
      <inkml:brushProperty name="height" value="0.1" units="cm"/>
      <inkml:brushProperty name="color" value="#E71224"/>
    </inkml:brush>
  </inkml:definitions>
  <inkml:trace contextRef="#ctx0" brushRef="#br0">28 125 3079 0 0,'-3'0'80'0'0,"2"0"-65"0"0,0 0 1 0 0,0 0 0 0 0,0 0-1 0 0,-1 0 1 0 0,1 0-1 0 0,0 0 1 0 0,0 0 0 0 0,0 0-1 0 0,0 0 1 0 0,0-1 0 0 0,0 1-1 0 0,1 0 1 0 0,-1-1-1 0 0,0 1 1 0 0,0-1 0 0 0,0 1-1 0 0,0-1 1 0 0,-1-1-1 0 0,1 2 85 0 0,1 0-1 0 0,-1-1 1 0 0,1 1-1 0 0,0-1 1 0 0,-1 1-1 0 0,1-1 1 0 0,0 0-1 0 0,0 1 0 0 0,-1-1 1 0 0,1 1-1 0 0,0-1 1 0 0,0 1-1 0 0,0-1 1 0 0,0 0-1 0 0,0 1 1 0 0,0-1-1 0 0,0 1 0 0 0,0-1 1 0 0,0 0-1 0 0,0 1 1 0 0,0-1-1 0 0,0 1 1 0 0,0-1-1 0 0,0 0 1 0 0,1 1-1 0 0,-1-1 0 0 0,0 1 1 0 0,0-1-1 0 0,1 1 1 0 0,-1-1-1 0 0,0 1 1 0 0,1-1-1 0 0,-1 1 1 0 0,0-1-1 0 0,1 1 0 0 0,-1-1 1 0 0,1 1-1 0 0,-1 0 1 0 0,1-1-1 0 0,-1 1 1 0 0,1 0-1 0 0,-1-1 1 0 0,1 1-1 0 0,-1 0 0 0 0,2-1 1 0 0,33-15 161 0 0,-23 11 235 0 0,-1-1-325 0 0,-6 3-30 0 0,1 0 0 0 0,0 0-1 0 0,0 0 1 0 0,0 1-1 0 0,1 0 1 0 0,-1 0-1 0 0,1 1 1 0 0,11-2-1 0 0,-12 2 42 0 0,-1-1-1 0 0,1 0 1 0 0,0 0-1 0 0,8-4 1 0 0,-9 4-58 0 0,11-3 31 0 0,-1 0 0 0 0,1 1 0 0 0,0 1 0 0 0,0 1 1 0 0,32-1-1 0 0,18-3-56 0 0,-52 4-50 0 0,1 1 0 0 0,-1 1 0 0 0,0 0 0 0 0,22 3 0 0 0,54 14 223 0 0,-78-14-267 0 0,140 27 59 0 0,-124-25 17 0 0,0-2 0 0 0,34 1-1 0 0,-26-2-12 0 0,152 19 70 0 0,-140-13-15 0 0,63 3 0 0 0,-43-4-3 0 0,-1 3 1 0 0,96 26-1 0 0,-115-24-87 0 0,-12-6-6 0 0,1-1-1 0 0,0-2 1 0 0,45-2-1 0 0,2 0 7 0 0,-3 0 53 0 0,-43-2 27 0 0,54 7 0 0 0,86 9 55 0 0,-132-15-97 0 0,60-7 1 0 0,-67 3-17 0 0,0 2 1 0 0,66 4-1 0 0,-55 1 33 0 0,89-6 0 0 0,-30-1 7 0 0,-11 0 167 0 0,116-21 1 0 0,-48 4-131 0 0,-35 2-80 0 0,39-3 24 0 0,-117 19-61 0 0,148-5 98 0 0,101-14-29 0 0,-104 3-40 0 0,90 9-44 0 0,-132 6 0 0 0,149 20 36 0 0,-41 1-8 0 0,-253-17-28 0 0,116 0 0 0 0,147 18 0 0 0,-204-10 22 0 0,0-4-1 0 0,109-8 0 0 0,20-21-21 0 0,-185 22 0 0 0,-8 2-34 0 0,0 1-1 0 0,1-1 0 0 0,-1 1 0 0 0,0 0 1 0 0,1 1-1 0 0,-1-1 0 0 0,10 4 0 0 0,-14-4-60 0 0,1 1-1 0 0,0 0 0 0 0,-1 0 0 0 0,1 0 1 0 0,-1 0-1 0 0,1 1 0 0 0,-1-1 1 0 0,0 1-1 0 0,1-1 0 0 0,-1 1 1 0 0,0 0-1 0 0,0 0 0 0 0,0 0 0 0 0,-1 0 1 0 0,1 0-1 0 0,0 0 0 0 0,-1 1 1 0 0,1-1-1 0 0,1 4 0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2:57:33.098"/>
    </inkml:context>
    <inkml:brush xml:id="br0">
      <inkml:brushProperty name="width" value="0.1" units="cm"/>
      <inkml:brushProperty name="height" value="0.1" units="cm"/>
      <inkml:brushProperty name="color" value="#F4F91B"/>
    </inkml:brush>
  </inkml:definitions>
  <inkml:trace contextRef="#ctx0" brushRef="#br0">1592 137 2759 0 0,'-1'-5'360'0'0,"1"0"-1"0"0,-1 0 0 0 0,0 0 1 0 0,-1 0-1 0 0,1 1 0 0 0,-1-1 0 0 0,0 0 1 0 0,0 1-1 0 0,0-1 0 0 0,-1 1 1 0 0,0 0-1 0 0,1 0 0 0 0,-2 0 0 0 0,1 0 1 0 0,-6-5-1 0 0,3 3-51 0 0,-1-1 1 0 0,-1 1-1 0 0,1 1 1 0 0,-1 0-1 0 0,0 0 1 0 0,0 0-1 0 0,-14-5 0 0 0,13 7-83 0 0,1 1 0 0 0,-1 0 0 0 0,0 1 0 0 0,0 0 1 0 0,-16 0-1 0 0,-47 4 535 0 0,62-2-661 0 0,-88 8 698 0 0,13 0 83 0 0,-96-3 1 0 0,131-8-777 0 0,-161-2 876 0 0,167 6-755 0 0,0 2 1 0 0,-79 17-1 0 0,-197 52-946 0 0,199-35-5571 0 0,69-18 2505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2:58:27.926"/>
    </inkml:context>
    <inkml:brush xml:id="br0">
      <inkml:brushProperty name="width" value="0.1" units="cm"/>
      <inkml:brushProperty name="height" value="0.1" units="cm"/>
      <inkml:brushProperty name="color" value="#F4F91B"/>
    </inkml:brush>
  </inkml:definitions>
  <inkml:trace contextRef="#ctx0" brushRef="#br0">2569 1473 575 0 0,'-1'-1'172'0'0,"-1"0"-1"0"0,1 0 1 0 0,0 0-1 0 0,0 0 1 0 0,0 0-1 0 0,0-1 1 0 0,0 1-1 0 0,0 0 1 0 0,0 0-1 0 0,1-1 1 0 0,-1 1-1 0 0,0-1 1 0 0,1 1-1 0 0,-1-1 1 0 0,0-1-1 0 0,1 5-52 0 0,0 1 0 0 0,0-1 0 0 0,0 1 0 0 0,0-1 0 0 0,0 1 0 0 0,1-1-1 0 0,-1 1 1 0 0,1-1 0 0 0,-1 1 0 0 0,1-1 0 0 0,0 1 0 0 0,0-1 0 0 0,0 0-1 0 0,1 0 1 0 0,-1 1 0 0 0,0-1 0 0 0,1 0 0 0 0,0 0 0 0 0,-1 0 0 0 0,1 0-1 0 0,0-1 1 0 0,0 1 0 0 0,0 0 0 0 0,0-1 0 0 0,0 1 0 0 0,0-1 0 0 0,4 2-1 0 0,10 3 779 0 0,-10-3-705 0 0,0 0 1 0 0,0 0 0 0 0,0-1-1 0 0,0 0 1 0 0,1-1-1 0 0,-1 1 1 0 0,0-1 0 0 0,1 0-1 0 0,-1-1 1 0 0,1 1 0 0 0,6-2-1 0 0,-3 0-34 0 0,-7 1-10 0 0,1 0 0 0 0,-1-1-1 0 0,1 1 1 0 0,-1-1 0 0 0,0 0-1 0 0,1 0 1 0 0,-1 0-1 0 0,0 0 1 0 0,1-1 0 0 0,-1 1-1 0 0,0-1 1 0 0,0 0-1 0 0,0 0 1 0 0,-1 0 0 0 0,6-4-1 0 0,-3 0 135 0 0,-5 6-263 0 0,0-1 0 0 0,0 0 0 0 0,1 1 0 0 0,-1-1 1 0 0,0 1-1 0 0,1-1 0 0 0,-1 1 0 0 0,1-1 0 0 0,-1 1 0 0 0,1-1 1 0 0,-1 1-1 0 0,1-1 0 0 0,-1 1 0 0 0,1 0 0 0 0,-1-1 1 0 0,1 1-1 0 0,-1 0 0 0 0,1-1 0 0 0,0 1 0 0 0,-1 0 1 0 0,1 0-1 0 0,0 0 0 0 0,-1-1 0 0 0,1 1 0 0 0,-1 0 0 0 0,1 0 1 0 0,0 0-1 0 0,-1 0 0 0 0,1 0 0 0 0,0 0 0 0 0,-1 0 1 0 0,1 0-1 0 0,0 1 0 0 0,-1-1 0 0 0,1 0 0 0 0,0 0 0 0 0,-1 1 1 0 0,1-1-1 0 0,-1 0 0 0 0,1 0 0 0 0,-1 1 0 0 0,1-1 1 0 0,0 1-1 0 0,-1-1 0 0 0,0 1 0 0 0,1-1 0 0 0,-1 0 0 0 0,1 2 1 0 0,2 0-11 0 0,0 0 0 0 0,0 0 1 0 0,0 0-1 0 0,0 0 1 0 0,1-1-1 0 0,-1 1 1 0 0,0-1-1 0 0,1 0 1 0 0,-1 0-1 0 0,1 0 0 0 0,-1 0 1 0 0,1-1-1 0 0,3 1 1 0 0,2 0-4 0 0,43 14-6 0 0,-48-12-2 0 0,-3-3 3 0 0,-1 1-1 0 0,0-1 1 0 0,1 0 0 0 0,-1 1-1 0 0,1-1 1 0 0,-1 0-1 0 0,0 1 1 0 0,1-1 0 0 0,-1 0-1 0 0,1 0 1 0 0,-1 1-1 0 0,1-1 1 0 0,-1 0 0 0 0,1 0-1 0 0,-1 0 1 0 0,1 0-1 0 0,-1 0 1 0 0,1 0 0 0 0,-1 0-1 0 0,2 0 1 0 0,-35 0 668 0 0,22 0-549 0 0,-1 0 0 0 0,1-1 1 0 0,0 0-1 0 0,-1 0 0 0 0,1-1 0 0 0,-17-6 0 0 0,-19-3 141 0 0,27 8-160 0 0,0 1 0 0 0,0 0 1 0 0,-1 2-1 0 0,1 0 0 0 0,0 1 1 0 0,0 2-1 0 0,-21 4 0 0 0,3 0 9 0 0,-56 3-1 0 0,-24 4 96 0 0,76-7-47 0 0,0-2-1 0 0,-1-2 0 0 0,1-1 1 0 0,-45-5-1 0 0,45 0-35 0 0,0 2-1 0 0,-69 8 1 0 0,-1 11-67 0 0,-67 8 72 0 0,152-23-74 0 0,-8 1 78 0 0,-64-1-1 0 0,-3-7 50 0 0,-43-3 14 0 0,4-10 331 0 0,129 16-508 0 0,0 1 0 0 0,0 0 0 0 0,-15 2 0 0 0,-24 0 38 0 0,-117-6 355 0 0,80 7-148 0 0,2-3-70 0 0,76 1-162 0 0,8 1-2 0 0,14 6 28 0 0,23 5 86 0 0,-21-11-80 0 0,1 0 0 0 0,-1 0 0 0 0,1-2 0 0 0,-1 0 0 0 0,21-2 0 0 0,72-17 194 0 0,-106 19-255 0 0,106-18 199 0 0,6 3 467 0 0,-51 8 672 0 0,76 0-2876 0 0,108-11 1942 0 0,-148 12-268 0 0,138 10 0 0 0,-211-3-133 0 0,220 4 297 0 0,208 2 190 0 0,-240 6-277 0 0,32-1 52 0 0,78-18-85 0 0,-114 15-85 0 0,1 0 0 0 0,-125-9-45 0 0,463 16 174 0 0,-127-8 38 0 0,-265-9-210 0 0,-86 3-32 0 0,0 4 1 0 0,79 17-1 0 0,-124-19-21 0 0,0-1 0 0 0,0-1 0 0 0,1-1 0 0 0,30-3 0 0 0,61 0 64 0 0,-57-1 51 0 0,87 7 1 0 0,-97-1-91 0 0,88 7-25 0 0,-109-10 55 0 0,48-6-1 0 0,-18 1-24 0 0,192-18 151 0 0,-219 20-181 0 0,55 1 0 0 0,-50 3 11 0 0,148 2 42 0 0,-56 1-53 0 0,61-2 0 0 0,-93-4 23 0 0,44-3 18 0 0,-121 4-41 0 0,1 1 0 0 0,35 4 0 0 0,-7 0 0 0 0,38 3 0 0 0,-47-2 0 0 0,70-3 0 0 0,-41-8 0 0 0,-37 2 0 0 0,0 2 0 0 0,42 1 0 0 0,-19 4 0 0 0,-34-3 0 0 0,1 1 0 0 0,0 1 0 0 0,24 5 0 0 0,3 3 0 0 0,82 6 0 0 0,-109-14 16 0 0,39-2 0 0 0,-51-1-11 0 0,-1 0-1 0 0,0-1 1 0 0,0 0-1 0 0,0 0 1 0 0,0-1 0 0 0,16-8-1 0 0,-15 6-3 0 0,-5 3 0 0 0,0 0 0 0 0,0 0 0 0 0,0-1 0 0 0,-1 0 0 0 0,1 0 1 0 0,-1-1-1 0 0,0 1 0 0 0,5-6 0 0 0,-2 1 19 0 0,-1-1 0 0 0,0 1 0 0 0,-1-1 0 0 0,0 0 1 0 0,0 0-1 0 0,-1-1 0 0 0,-1 0 0 0 0,6-19 0 0 0,-5 13-16 0 0,-2-1 1 0 0,0 0-1 0 0,0-32 0 0 0,-9-52 45 0 0,3 62 14 0 0,2-56 0 0 0,5 16 1 0 0,-10-104 0 0 0,6 177-64 0 0,1-9 0 0 0,-2 0 0 0 0,0 0 0 0 0,0 0 0 0 0,-2 1 0 0 0,1-1 0 0 0,-2 1 0 0 0,-7-15 0 0 0,-46-109 64 0 0,-24-23 0 0 0,57 114-64 0 0,16 32 0 0 0,1-2 0 0 0,-13-32 0 0 0,15 33 13 0 0,-1 0-1 0 0,-1 1 1 0 0,0 0-1 0 0,-13-19 1 0 0,8 14-12 0 0,7 12-1 0 0,2 1 0 0 0,-1-1 0 0 0,1 0 0 0 0,0 0 0 0 0,1-1 0 0 0,0 1 0 0 0,0-1 0 0 0,-2-15 0 0 0,3 15 0 0 0,0 1 0 0 0,0-1 0 0 0,0 0 0 0 0,-1 1 0 0 0,0-1 0 0 0,-1 1 0 0 0,-6-11 0 0 0,9 18 0 0 0,-1-1 0 0 0,1 1 0 0 0,-1 0 0 0 0,0-1 0 0 0,1 1 0 0 0,-1 0 0 0 0,0 0 0 0 0,0 0 0 0 0,0 0 0 0 0,1 1 0 0 0,-1-1 0 0 0,0 0 0 0 0,0 1 0 0 0,-4-1 0 0 0,-34-4 0 0 0,28 4 0 0 0,-50-1 0 0 0,-1 2 0 0 0,-84 12 0 0 0,73-4 0 0 0,-87-3 0 0 0,-159-23 0 0 0,161 18 0 0 0,78 1 0 0 0,-107-12 0 0 0,-289-11 0 0 0,382 24 0 0 0,-94-4 64 0 0,107-5-64 0 0,-180-11 0 0 0,179 16 0 0 0,-96 10 0 0 0,114-4 0 0 0,-71-5 0 0 0,-32 0 0 0 0,-138 16-3 0 0,-67-2 59 0 0,316-15-48 0 0,-23-2-6 0 0,-143 12-1 0 0,143 2-1 0 0,-157-2 0 0 0,196-10 39 0 0,0-1-33 0 0,-1 2 0 0 0,1 2 1 0 0,-45 6-1 0 0,2 8-3 0 0,-1-5-1 0 0,-1-3 1 0 0,-144-7 0 0 0,144-8 46 0 0,-179-8-45 0 0,54 14-4 0 0,94 0 27 0 0,-145-22-1 0 0,135 12-20 0 0,-171 5 0 0 0,233 7-7 0 0,-22-7 1 0 0,15 0 0 0 0,42 5 0 0 0,-1 0 0 0 0,0 2 0 0 0,0 0 0 0 0,-41 7 0 0 0,-127 19 0 0 0,140-24 0 0 0,-110-9 0 0 0,101 3 0 0 0,15 2 0 0 0,-44-5 0 0 0,83 5 0 0 0,0 0 0 0 0,0 1 0 0 0,1 0 0 0 0,-1 2 0 0 0,0-1 0 0 0,0 1 0 0 0,0 1 0 0 0,-24 7 0 0 0,32-7 0 0 0,-1 0 0 0 0,0-1 0 0 0,0 0 0 0 0,-10 1 0 0 0,11-2 0 0 0,-1 1 0 0 0,0 0 0 0 0,1 0 0 0 0,-1 0 0 0 0,-8 4 0 0 0,12-3 0 0 0,-1-1 0 0 0,1 1 0 0 0,0 0 0 0 0,0 0 0 0 0,0 0 0 0 0,0 0 0 0 0,0 1 0 0 0,0-1 0 0 0,1 1 0 0 0,-1 0 0 0 0,1-1 0 0 0,0 1 0 0 0,0 0 0 0 0,0 1 0 0 0,-2 2 0 0 0,-11 21 0 0 0,5-10 0 0 0,1 0 0 0 0,0 0 0 0 0,1 1 0 0 0,-6 22 0 0 0,-17 99 0 0 0,17-72 0 0 0,-34 235-63 0 0,45-281 62 0 0,1 4 1 0 0,1 0 0 0 0,1 1 0 0 0,1-1 0 0 0,6 33 0 0 0,-2 23 0 0 0,-5-52 0 0 0,6 35 0 0 0,1-12 0 0 0,-5-32 0 0 0,1 1 0 0 0,8 29 0 0 0,0-6 0 0 0,-8-29 0 0 0,1-1 0 0 0,0 0 0 0 0,1 0 0 0 0,8 16 0 0 0,12 12 0 0 0,-25-42 0 0 0,0 0 1 0 0,0 1-1 0 0,0-1 0 0 0,1 0 0 0 0,-1 0 1 0 0,0 0-1 0 0,0 1 0 0 0,0-1 1 0 0,0 0-1 0 0,1 0 0 0 0,-1 1 0 0 0,0-1 1 0 0,0 0-1 0 0,0 0 0 0 0,0 1 1 0 0,0-1-1 0 0,0 0 0 0 0,0 1 0 0 0,0-1 1 0 0,0 0-1 0 0,0 0 0 0 0,0 1 0 0 0,0-1 1 0 0,0 0-1 0 0,0 1 0 0 0,0-1 1 0 0,0 0-1 0 0,0 0 0 0 0,0 1 0 0 0,-1-1 1 0 0,1 0-1 0 0,0 0 0 0 0,0 1 1 0 0,0-1-1 0 0,-1 0 0 0 0,-10 3 22 0 0,-14-8 10 0 0,24 4-41 0 0,-1 1 0 0 0,1-1 0 0 0,0 1 0 0 0,-1-1 0 0 0,1 1 0 0 0,-1 0 0 0 0,1-1 0 0 0,-1 1 1 0 0,1 0-1 0 0,-1 0 0 0 0,1 0 0 0 0,-1 0 0 0 0,1 0 0 0 0,0 0 0 0 0,-1 1 0 0 0,1-1 0 0 0,-1 0 0 0 0,1 1 0 0 0,-2 0 0 0 0,2 0-17 0 0,0 0 0 0 0,0-1 0 0 0,0 1 0 0 0,0 0 0 0 0,0 0 0 0 0,0 0 0 0 0,0 1 0 0 0,0-1 0 0 0,1 0 0 0 0,-1 0 0 0 0,0 0 0 0 0,1 0 0 0 0,-1 1 0 0 0,1-1 0 0 0,0 0 0 0 0,-1 3 0 0 0,0 4-156 0 0,0 0-1 0 0,1 0 0 0 0,0 0 0 0 0,0 0 1 0 0,3 14-1 0 0,0-2-3656 0 0,10 29 1 0 0,0-11-3624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2:57:34.579"/>
    </inkml:context>
    <inkml:brush xml:id="br0">
      <inkml:brushProperty name="width" value="0.1" units="cm"/>
      <inkml:brushProperty name="height" value="0.1" units="cm"/>
      <inkml:brushProperty name="color" value="#F4F91B"/>
    </inkml:brush>
  </inkml:definitions>
  <inkml:trace contextRef="#ctx0" brushRef="#br0">1866 55 4895 0 0,'-1'-3'141'0'0,"0"0"0"0"0,-1 1 0 0 0,0-1-1 0 0,1 1 1 0 0,-1 0 0 0 0,0-1 0 0 0,0 1 0 0 0,0 0-1 0 0,0 0 1 0 0,-1 0 0 0 0,1 1 0 0 0,-1-1-1 0 0,1 0 1 0 0,-1 1 0 0 0,1 0 0 0 0,-6-2-1 0 0,6 1-221 0 0,-6-1 281 0 0,1 0 0 0 0,-1 1 0 0 0,0-1 0 0 0,0 1 0 0 0,0 1 0 0 0,0 0 0 0 0,0 0-1 0 0,0 0 1 0 0,0 1 0 0 0,0 0 0 0 0,-13 3 0 0 0,-98 2 417 0 0,27-4-196 0 0,-37 2 414 0 0,31 8-422 0 0,3 0 17 0 0,-117-1-1 0 0,-45-11 229 0 0,-113-5 396 0 0,324 2-1367 0 0,-1 3 0 0 0,1 1-1 0 0,-1 3 1 0 0,-75 13 0 0 0,86-7-4345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2:57:35.512"/>
    </inkml:context>
    <inkml:brush xml:id="br0">
      <inkml:brushProperty name="width" value="0.1" units="cm"/>
      <inkml:brushProperty name="height" value="0.1" units="cm"/>
      <inkml:brushProperty name="color" value="#F4F91B"/>
    </inkml:brush>
  </inkml:definitions>
  <inkml:trace contextRef="#ctx0" brushRef="#br0">910 44 919 0 0,'1'-4'130'0'0,"0"1"64"0"0,0-1-1 0 0,0 0 1 0 0,0 0 0 0 0,0 0 0 0 0,-3-16 6301 0 0,-12 25-6299 0 0,14-5-186 0 0,-25 10 485 0 0,-1-1-1 0 0,1-1 1 0 0,-1-1 0 0 0,-1-2-1 0 0,-32 3 1 0 0,38-5-248 0 0,-168 15 1302 0 0,128-13-1275 0 0,26-3-274 0 0,-138 15 326 0 0,138-11-687 0 0,-1 1 1 0 0,-62 22 0 0 0,66-17-2821 0 0,1 0-1041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2:57:36.420"/>
    </inkml:context>
    <inkml:brush xml:id="br0">
      <inkml:brushProperty name="width" value="0.1" units="cm"/>
      <inkml:brushProperty name="height" value="0.1" units="cm"/>
      <inkml:brushProperty name="color" value="#F4F91B"/>
    </inkml:brush>
  </inkml:definitions>
  <inkml:trace contextRef="#ctx0" brushRef="#br0">2447 179 919 0 0,'1'0'14'0'0,"-1"0"0"0"0,0 0 0 0 0,0 0 0 0 0,0 0 0 0 0,0 0-1 0 0,0-1 1 0 0,0 1 0 0 0,1 0 0 0 0,-1 0 0 0 0,0 0-1 0 0,0 0 1 0 0,0 0 0 0 0,0 0 0 0 0,0-1 0 0 0,0 1-1 0 0,0 0 1 0 0,0 0 0 0 0,1 0 0 0 0,-1 0 0 0 0,0 0 0 0 0,0-1-1 0 0,0 1 1 0 0,0 0 0 0 0,0 0 0 0 0,0 0 0 0 0,0 0-1 0 0,0-1 1 0 0,0 1 0 0 0,0 0 0 0 0,0 0 0 0 0,0 0-1 0 0,0 0 1 0 0,0-1 0 0 0,0 1 0 0 0,0 0 0 0 0,0 0-1 0 0,-1 0 1 0 0,1 0 0 0 0,0 0 0 0 0,0-1 0 0 0,0 1 0 0 0,0 0-1 0 0,0 0 1 0 0,0 0 0 0 0,0 0 0 0 0,0 0 0 0 0,-1 0-1 0 0,1-1 1 0 0,0 1 0 0 0,0 0 0 0 0,0 0 0 0 0,0 0-1 0 0,0 0 1 0 0,-1 0 0 0 0,1 0 0 0 0,0 0 0 0 0,0 0 0 0 0,0 0-1 0 0,0 0 1 0 0,0 0 0 0 0,-1 0 0 0 0,-18-12 735 0 0,-27-6 1716 0 0,15 10-659 0 0,-51-5 0 0 0,15 3-489 0 0,33 5-854 0 0,0 3-1 0 0,0 1 1 0 0,-36 3-1 0 0,-1 0-56 0 0,-113 6 578 0 0,162-7-814 0 0,0-1 0 0 0,-26-5 0 0 0,-21 1 104 0 0,-138-10 426 0 0,108 5-168 0 0,10 3-58 0 0,-25-1 192 0 0,-131-26 0 0 0,160 18-636 0 0,-1 4 0 0 0,-1 3 0 0 0,0 5 0 0 0,-109 8 0 0 0,148-1-68 0 0,-172 17-1204 0 0,171-12 638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2:57:37.185"/>
    </inkml:context>
    <inkml:brush xml:id="br0">
      <inkml:brushProperty name="width" value="0.1" units="cm"/>
      <inkml:brushProperty name="height" value="0.1" units="cm"/>
      <inkml:brushProperty name="color" value="#F4F91B"/>
    </inkml:brush>
  </inkml:definitions>
  <inkml:trace contextRef="#ctx0" brushRef="#br0">1163 163 3567 0 0,'1'-7'94'0'0,"2"7"49"0"0,-3 0-138 0 0,0 0 0 0 0,0 1 1 0 0,1-1-1 0 0,-1 0 0 0 0,0 0 0 0 0,0 0 1 0 0,1 0-1 0 0,-1 0 0 0 0,0 1 1 0 0,1-1-1 0 0,-1 0 0 0 0,0 0 0 0 0,1 0 1 0 0,-1 0-1 0 0,0 0 0 0 0,1 0 0 0 0,-1 0 1 0 0,0 0-1 0 0,0 0 0 0 0,1 0 0 0 0,-1 0 1 0 0,0 0-1 0 0,1-1 0 0 0,-1 1 0 0 0,1 0-11 0 0,-1-1 0 0 0,0 1-1 0 0,1 0 1 0 0,-1-1-1 0 0,0 1 1 0 0,0 0-1 0 0,1-1 1 0 0,-1 1-1 0 0,0-1 1 0 0,0 1-1 0 0,0-1 1 0 0,0 1-1 0 0,1-1 1 0 0,-1 1-1 0 0,0 0 1 0 0,0-1 0 0 0,0 1-1 0 0,0-1 1 0 0,0 1-1 0 0,0-1 1 0 0,0 1-1 0 0,0-1 1 0 0,-1 1-1 0 0,1-1 1 0 0,0 1-1 0 0,0 0 1 0 0,0-1-1 0 0,0 1 1 0 0,-1-1-1 0 0,1 1 1 0 0,0-1 0 0 0,0 1-1 0 0,-1 0 1 0 0,1-1-1 0 0,0 1 1 0 0,-1 0-1 0 0,1-1 1 0 0,-13-14-182 0 0,9 10 647 0 0,-1 1-1 0 0,-1 0 1 0 0,1 1-1 0 0,0-1 1 0 0,-1 1-1 0 0,0 0 1 0 0,0 0-1 0 0,0 0 1 0 0,-7-1 0 0 0,-8-2 859 0 0,-31-3 1 0 0,-2-1-626 0 0,-184-42 2067 0 0,197 46-2408 0 0,-1 2-1 0 0,0 1 0 0 0,-76 6 0 0 0,-6 7-253 0 0,37-4-706 0 0,-122 24 1 0 0,174-19-489 0 0,-1 3-51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2:57:38.020"/>
    </inkml:context>
    <inkml:brush xml:id="br0">
      <inkml:brushProperty name="width" value="0.1" units="cm"/>
      <inkml:brushProperty name="height" value="0.1" units="cm"/>
      <inkml:brushProperty name="color" value="#F4F91B"/>
    </inkml:brush>
  </inkml:definitions>
  <inkml:trace contextRef="#ctx0" brushRef="#br0">2529 0 6879 0 0,'-11'1'208'0'0,"0"0"-1"0"0,0 1 0 0 0,0 0 0 0 0,0 1 0 0 0,-15 6 1 0 0,14-5-107 0 0,0 0 0 0 0,0-1 0 0 0,-23 3 0 0 0,-70 9 1224 0 0,32-3-842 0 0,-28 4 144 0 0,-50 5 226 0 0,89-20-439 0 0,1-2-1 0 0,-109-16 0 0 0,70 7 314 0 0,-103 2 0 0 0,-16 0-5 0 0,115-4-306 0 0,44 4-117 0 0,-60 0 0 0 0,-223 35 112 0 0,146-7-409 0 0,51-3-380 0 0,49 1-4177 0 0,33-5-491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2:57:39.409"/>
    </inkml:context>
    <inkml:brush xml:id="br0">
      <inkml:brushProperty name="width" value="0.1" units="cm"/>
      <inkml:brushProperty name="height" value="0.1" units="cm"/>
      <inkml:brushProperty name="color" value="#F4F91B"/>
    </inkml:brush>
  </inkml:definitions>
  <inkml:trace contextRef="#ctx0" brushRef="#br0">2042 225 919 0 0,'-13'3'2895'0'0,"12"-3"-2830"0"0,-1 1 0 0 0,1-1 0 0 0,-1 1 1 0 0,0-1-1 0 0,1 0 0 0 0,-1 0 1 0 0,1 0-1 0 0,-1 0 0 0 0,1 0 0 0 0,-1 0 1 0 0,0 0-1 0 0,1 0 0 0 0,-1-1 1 0 0,1 1-1 0 0,-1 0 0 0 0,1-1 1 0 0,-1 1-1 0 0,1-1 0 0 0,-3-1 0 0 0,-10-7 1230 0 0,7 5-888 0 0,0 0 0 0 0,1 0 0 0 0,-2 0-1 0 0,1 1 1 0 0,0 0 0 0 0,-1 0 0 0 0,-10-2 0 0 0,-23-3 9 0 0,17 3-159 0 0,1 0 0 0 0,-45-1-1 0 0,-29 6 494 0 0,-1-5-1 0 0,-96-16 0 0 0,-68-29 609 0 0,-126-21-68 0 0,336 64-1216 0 0,0 2-1 0 0,0 3 1 0 0,-58 4-1 0 0,77 1-129 0 0,-1 1-1 0 0,1 2 1 0 0,0 1-1 0 0,1 2 0 0 0,-62 25 1 0 0,-32 25-1611 0 0,58-29-3421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2:57:41.098"/>
    </inkml:context>
    <inkml:brush xml:id="br0">
      <inkml:brushProperty name="width" value="0.1" units="cm"/>
      <inkml:brushProperty name="height" value="0.1" units="cm"/>
      <inkml:brushProperty name="color" value="#F4F91B"/>
    </inkml:brush>
  </inkml:definitions>
  <inkml:trace contextRef="#ctx0" brushRef="#br0">1453 76 919 0 0,'-29'-10'2696'0'0,"19"6"-2265"0"0,1 0 1 0 0,-1 1-1 0 0,0 0 1 0 0,0 0 0 0 0,0 1-1 0 0,-1 1 1 0 0,1-1-1 0 0,0 2 1 0 0,0 0-1 0 0,-15 1 1 0 0,-3 3 99 0 0,-54 3-1 0 0,-100 0 1664 0 0,115-9-1501 0 0,17 0-220 0 0,-140-15 890 0 0,108 7-839 0 0,-12-2-331 0 0,-80-7 464 0 0,154 19-601 0 0,-1 0-1 0 0,1 2 1 0 0,0 0 0 0 0,-1 1 0 0 0,1 1 0 0 0,-27 9 0 0 0,-93 40-2108 0 0,99-40 944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2:57:42.074"/>
    </inkml:context>
    <inkml:brush xml:id="br0">
      <inkml:brushProperty name="width" value="0.1" units="cm"/>
      <inkml:brushProperty name="height" value="0.1" units="cm"/>
      <inkml:brushProperty name="color" value="#F4F91B"/>
    </inkml:brush>
  </inkml:definitions>
  <inkml:trace contextRef="#ctx0" brushRef="#br0">1429 130 3079 0 0,'-26'-14'402'0'0,"11"6"312"0"0,0 0 1 0 0,0 0 0 0 0,-26-21-1 0 0,24 16 857 0 0,-29-16-1 0 0,40 26-1342 0 0,-1 0 1 0 0,-1 0-1 0 0,1 0 0 0 0,0 1 0 0 0,-1 0 0 0 0,1 0 1 0 0,-1 1-1 0 0,-8-1 0 0 0,-109 4 1171 0 0,35 1-781 0 0,-8-3-90 0 0,-285 3 555 0 0,338-1-1032 0 0,0 2 1 0 0,-86 18-1 0 0,61-3-1023 0 0,-71 29-1 0 0,90-29-3879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2:39:51.996"/>
    </inkml:context>
    <inkml:brush xml:id="br0">
      <inkml:brushProperty name="width" value="0.1" units="cm"/>
      <inkml:brushProperty name="height" value="0.1" units="cm"/>
      <inkml:brushProperty name="color" value="#E71224"/>
    </inkml:brush>
  </inkml:definitions>
  <inkml:trace contextRef="#ctx0" brushRef="#br0">911 172 1839 0 0,'-12'-27'1457'0'0,"9"19"-1026"0"0,-1 0-1 0 0,0 0 0 0 0,0 0 1 0 0,-11-14-1 0 0,13 20-368 0 0,1 0 0 0 0,-1 0 0 0 0,0 0 0 0 0,-1 0 0 0 0,1 1 0 0 0,0-1 0 0 0,0 1 0 0 0,-1-1 0 0 0,1 1 0 0 0,-1 0 0 0 0,1 0-1 0 0,-1 0 1 0 0,1 0 0 0 0,-1 0 0 0 0,0 1 0 0 0,0-1 0 0 0,1 1 0 0 0,-1 0 0 0 0,0 0 0 0 0,-4 0 0 0 0,-5 2 75 0 0,-1 0 0 0 0,1 0 1 0 0,-18 8-1 0 0,22-7-76 0 0,1-1 1 0 0,-1 1-1 0 0,0-1 0 0 0,0-1 0 0 0,0 1 0 0 0,1-2 1 0 0,-1 1-1 0 0,0-1 0 0 0,0 0 0 0 0,0 0 1 0 0,-11-3-1 0 0,-122-43 1642 0 0,17 4-422 0 0,110 39-1102 0 0,0 2-1 0 0,0-1 1 0 0,0 2 0 0 0,0 0 0 0 0,0 0 0 0 0,-17 4 0 0 0,27-4-150 0 0,-5 2 48 0 0,1 1-1 0 0,-1 0 1 0 0,1 0-1 0 0,0 1 1 0 0,0 0-1 0 0,0 0 1 0 0,0 1-1 0 0,1 0 1 0 0,-7 7-1 0 0,-2 2 32 0 0,2 1 0 0 0,-22 28 0 0 0,14-17 0 0 0,14-16-31 0 0,1 1-1 0 0,0 0 0 0 0,1 0 0 0 0,0 0 1 0 0,-5 14-1 0 0,4-9-22 0 0,1 2 45 0 0,1 1 0 0 0,0 0-1 0 0,1-1 1 0 0,1 1-1 0 0,-1 39 1 0 0,2-32 13 0 0,1-5-34 0 0,1 0 0 0 0,1 0 0 0 0,1-1-1 0 0,0 1 1 0 0,2 0 0 0 0,0-1 0 0 0,2 0-1 0 0,0 0 1 0 0,1 0 0 0 0,1-1 0 0 0,16 30 0 0 0,-10-30-3 0 0,0 0 0 0 0,1-1 1 0 0,1-1-1 0 0,0 0 1 0 0,2-1-1 0 0,-1-1 0 0 0,2 0 1 0 0,0-1-1 0 0,1-2 1 0 0,36 18-1 0 0,-46-25-28 0 0,1-1-1 0 0,-1-1 1 0 0,1 0 0 0 0,0 0-1 0 0,19 1 1 0 0,56-1 460 0 0,-56-3-328 0 0,37 4 0 0 0,-48-2-130 0 0,1-1-1 0 0,0 0 1 0 0,-1-2-1 0 0,1 0 1 0 0,0-1-1 0 0,-1-1 0 0 0,30-8 1 0 0,-26 4 25 0 0,0-2 0 0 0,-1 0-1 0 0,1-2 1 0 0,-2 0 0 0 0,35-25 0 0 0,-41 25-67 0 0,71-54 95 0 0,-76 56-92 0 0,-1 0 0 0 0,0-1 1 0 0,0 0-1 0 0,-1 0 1 0 0,0-1-1 0 0,6-13 0 0 0,-6 10-5 0 0,-4 7 9 0 0,0 0 0 0 0,0 0 0 0 0,-1-1 0 0 0,4-11 0 0 0,-7 15-10 0 0,1 0 0 0 0,-1 1 0 0 0,0-1-1 0 0,0 1 1 0 0,0-1 0 0 0,0 0 0 0 0,-1 1 0 0 0,1-1-1 0 0,-1 1 1 0 0,0-1 0 0 0,0 1 0 0 0,0-1-1 0 0,-3-5 1 0 0,-10-21 10 0 0,-1 1-1 0 0,-1 0 0 0 0,-31-40 1 0 0,39 59-8 0 0,0 0 1 0 0,0 1-1 0 0,-1 1 1 0 0,0-1 0 0 0,-1 2-1 0 0,1-1 1 0 0,-2 1-1 0 0,1 0 1 0 0,-1 1-1 0 0,0 1 1 0 0,0 0-1 0 0,-22-7 1 0 0,26 10-5 0 0,1 1 1 0 0,-1 0-1 0 0,0 1 0 0 0,1-1 1 0 0,-1 2-1 0 0,0-1 1 0 0,1 0-1 0 0,-1 1 0 0 0,0 1 1 0 0,1-1-1 0 0,-1 1 0 0 0,-7 3 1 0 0,-7 4-424 0 0,1 1 0 0 0,-25 16 1 0 0,42-24 284 0 0,-44 27-1252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2:57:42.884"/>
    </inkml:context>
    <inkml:brush xml:id="br0">
      <inkml:brushProperty name="width" value="0.1" units="cm"/>
      <inkml:brushProperty name="height" value="0.1" units="cm"/>
      <inkml:brushProperty name="color" value="#F4F91B"/>
    </inkml:brush>
  </inkml:definitions>
  <inkml:trace contextRef="#ctx0" brushRef="#br0">1524 35 3223 0 0,'-1'-2'18'0'0,"0"-1"-1"0"0,0 1 0 0 0,-1 0 1 0 0,1 0-1 0 0,0-1 0 0 0,-1 1 1 0 0,1 0-1 0 0,-1 0 0 0 0,0 1 1 0 0,0-1-1 0 0,1 0 0 0 0,-1 1 1 0 0,0-1-1 0 0,0 1 0 0 0,-1-1 1 0 0,1 1-1 0 0,-4-2 0 0 0,-30 3 2449 0 0,-22 0-1355 0 0,0 3 0 0 0,-59 11 0 0 0,50-5-709 0 0,-67 0 1 0 0,-90 4 476 0 0,-48-2 122 0 0,-22-33-527 0 0,282 21-469 0 0,-27-2-156 0 0,-50 2 0 0 0,35 7-3175 0 0,19 2-489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2:57:43.703"/>
    </inkml:context>
    <inkml:brush xml:id="br0">
      <inkml:brushProperty name="width" value="0.1" units="cm"/>
      <inkml:brushProperty name="height" value="0.1" units="cm"/>
      <inkml:brushProperty name="color" value="#F4F91B"/>
    </inkml:brush>
  </inkml:definitions>
  <inkml:trace contextRef="#ctx0" brushRef="#br0">2280 124 2303 0 0,'-1'-2'176'0'0,"-2"-1"-1"0"0,1 0 1 0 0,0 1-1 0 0,0 0 1 0 0,-1-1-1 0 0,1 1 1 0 0,-1 0-1 0 0,0 0 1 0 0,1 0-1 0 0,-1 1 0 0 0,0-1 1 0 0,-4-1-1 0 0,1 1-92 0 0,-1 0-1 0 0,1 0 1 0 0,-1 1-1 0 0,0 0 1 0 0,-7 0-1 0 0,-72-3 446 0 0,50 1 478 0 0,-60 4 0 0 0,82-1-827 0 0,-27 3 513 0 0,-47 10 1 0 0,-18 2-139 0 0,-6-7-140 0 0,-105 9 602 0 0,-27-7 216 0 0,200-12-967 0 0,-1-1 0 0 0,0-3 0 0 0,1-2-1 0 0,-81-24 1 0 0,55 11-128 0 0,0 4 0 0 0,-1 2 0 0 0,-1 4-1 0 0,-113-3 1 0 0,-135 1-853 0 0,255 9 304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2:57:45.700"/>
    </inkml:context>
    <inkml:brush xml:id="br0">
      <inkml:brushProperty name="width" value="0.1" units="cm"/>
      <inkml:brushProperty name="height" value="0.1" units="cm"/>
      <inkml:brushProperty name="color" value="#F4F91B"/>
    </inkml:brush>
  </inkml:definitions>
  <inkml:trace contextRef="#ctx0" brushRef="#br0">1807 68 455 0 0,'-7'0'82'0'0,"-6"-1"4460"0"0,13 1-4454 0 0,0-1 0 0 0,0 1 0 0 0,0 0-1 0 0,0-1 1 0 0,-1 1 0 0 0,1-1 0 0 0,0 1-1 0 0,0-1 1 0 0,0 1 0 0 0,0 0 0 0 0,0-1-1 0 0,0 1 1 0 0,0-1 0 0 0,0 1 0 0 0,1-1-1 0 0,-1 1 1 0 0,0-1 0 0 0,0 1-1 0 0,0 0 1 0 0,0-1 0 0 0,1 1 0 0 0,-1-1-1 0 0,0 1 1 0 0,0 0 0 0 0,0-1 0 0 0,1 1-1 0 0,-1 0 1 0 0,0-1 0 0 0,1 1 0 0 0,0-1-1 0 0,-1 1-21 0 0,1-1-1 0 0,-1 1 1 0 0,0-1-1 0 0,1 1 1 0 0,-1-1-1 0 0,0 1 1 0 0,0-1-1 0 0,1 0 1 0 0,-1 1-1 0 0,0-1 1 0 0,0 1-1 0 0,0-1 0 0 0,0 0 1 0 0,0 1-1 0 0,0-1 1 0 0,0 0-1 0 0,0 1 1 0 0,0-2-1 0 0,0 2-16 0 0,0 0 0 0 0,0-1 0 0 0,0 1 1 0 0,-1 0-1 0 0,1-1 0 0 0,0 1 0 0 0,0 0 0 0 0,-1 0 0 0 0,1-1 0 0 0,0 1 0 0 0,0 0 0 0 0,-1 0 0 0 0,1 0 0 0 0,0-1 0 0 0,-1 1 1 0 0,1 0-1 0 0,0 0 0 0 0,-1 0 0 0 0,1 0 0 0 0,0 0 0 0 0,-1 0 0 0 0,0-1 0 0 0,-1 1 55 0 0,0 0 0 0 0,-1 0 0 0 0,1 0 0 0 0,0 0 0 0 0,0 1 1 0 0,-1-1-1 0 0,-3 2 0 0 0,-4 0-58 0 0,1 1 0 0 0,-1-2 0 0 0,1 1 0 0 0,-1-1 0 0 0,-14-1 1 0 0,-51-5 723 0 0,25 0-112 0 0,-226 11 1239 0 0,275-6-1897 0 0,-96 1 534 0 0,0-4-1 0 0,-184-29 0 0 0,234 26-409 0 0,0 3-1 0 0,0 2 0 0 0,0 1 0 0 0,0 3 1 0 0,-76 14-1 0 0,-225 71-1606 0 0,339-85 1376 0 0,-42 12-1211 0 0,2 0-66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2:57:47.719"/>
    </inkml:context>
    <inkml:brush xml:id="br0">
      <inkml:brushProperty name="width" value="0.1" units="cm"/>
      <inkml:brushProperty name="height" value="0.1" units="cm"/>
      <inkml:brushProperty name="color" value="#F4F91B"/>
    </inkml:brush>
  </inkml:definitions>
  <inkml:trace contextRef="#ctx0" brushRef="#br0">1729 114 2527 0 0,'-47'-39'1496'0'0,"40"33"-1241"0"0,0 0 0 0 0,0 0 0 0 0,0 1 0 0 0,-1 0 0 0 0,0 0 0 0 0,0 1 0 0 0,-1 0 0 0 0,1 0 0 0 0,-1 1 0 0 0,0 0 0 0 0,0 0 0 0 0,0 1 0 0 0,0 0 0 0 0,-14 0 0 0 0,-9 1 34 0 0,0 2 0 0 0,-62 8 0 0 0,-8 1 533 0 0,88-9-732 0 0,-261-5 1381 0 0,187-5-1116 0 0,-138-10 401 0 0,162 16-612 0 0,-100 10 1 0 0,-98 17-74 0 0,148-7-843 0 0,66-6-2482 0 0,18-4-426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2:57:48.686"/>
    </inkml:context>
    <inkml:brush xml:id="br0">
      <inkml:brushProperty name="width" value="0.1" units="cm"/>
      <inkml:brushProperty name="height" value="0.1" units="cm"/>
      <inkml:brushProperty name="color" value="#F4F91B"/>
    </inkml:brush>
  </inkml:definitions>
  <inkml:trace contextRef="#ctx0" brushRef="#br0">1288 67 4175 0 0,'0'-1'35'0'0,"0"0"0"0"0,0 0 0 0 0,0 0 0 0 0,0 0 0 0 0,0 0 0 0 0,0 0 1 0 0,0 0-1 0 0,-1 0 0 0 0,1 0 0 0 0,0 0 0 0 0,-1 0 0 0 0,1 0 0 0 0,0 0 0 0 0,-1 0 0 0 0,0 1 0 0 0,1-1 0 0 0,-1 0 0 0 0,1 0 0 0 0,-1 0 0 0 0,0 0 0 0 0,1 1 0 0 0,-1-1 0 0 0,-1-1 0 0 0,-1 1 7 0 0,1 0 0 0 0,-1 1 0 0 0,1-1 0 0 0,-1 0 0 0 0,0 1 0 0 0,1 0 0 0 0,-1-1 1 0 0,0 1-1 0 0,-3 1 0 0 0,-14-1-31 0 0,-367 9 4674 0 0,291-2-4320 0 0,0-5 0 0 0,0-4 0 0 0,-134-20 0 0 0,-48-9-871 0 0,234 29-46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2:57:49.103"/>
    </inkml:context>
    <inkml:brush xml:id="br0">
      <inkml:brushProperty name="width" value="0.1" units="cm"/>
      <inkml:brushProperty name="height" value="0.1" units="cm"/>
      <inkml:brushProperty name="color" value="#F4F91B"/>
    </inkml:brush>
  </inkml:definitions>
  <inkml:trace contextRef="#ctx0" brushRef="#br0">2105 16 3767 0 0,'-6'-2'227'0'0,"-1"0"0"0"0,-1 1 0 0 0,1-1-1 0 0,0 1 1 0 0,0 0 0 0 0,-1 1 0 0 0,1 0-1 0 0,-12 1 1 0 0,-3 0 124 0 0,-175 10 2236 0 0,85-2-1630 0 0,0-4 1 0 0,-167-15-1 0 0,-57-1 360 0 0,52 3-823 0 0,187 4-446 0 0,1 3 1 0 0,-104 14-1 0 0,193-12-86 0 0,-205 21-1304 0 0,137-18-3061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2:57:51.456"/>
    </inkml:context>
    <inkml:brush xml:id="br0">
      <inkml:brushProperty name="width" value="0.1" units="cm"/>
      <inkml:brushProperty name="height" value="0.1" units="cm"/>
      <inkml:brushProperty name="color" value="#F4F91B"/>
    </inkml:brush>
  </inkml:definitions>
  <inkml:trace contextRef="#ctx0" brushRef="#br0">1931 7 919 0 0,'-1'-1'150'0'0,"0"0"-1"0"0,0 1 0 0 0,0-1 0 0 0,0 0 0 0 0,0 1 0 0 0,0-1 0 0 0,0 1 0 0 0,0 0 0 0 0,0-1 0 0 0,-1 1 0 0 0,1 0 0 0 0,0 0 0 0 0,0 0 0 0 0,-1 0 0 0 0,1 0 0 0 0,0 0 1 0 0,0 0-1 0 0,0 0 0 0 0,-3 1 0 0 0,-26 8 2444 0 0,15-4-2085 0 0,8-3-286 0 0,0 1 0 0 0,0 0-1 0 0,0 0 1 0 0,1 1 0 0 0,-1 0 0 0 0,-11 9 0 0 0,13-9-175 0 0,0 0 1 0 0,0 0 0 0 0,-1 0 0 0 0,1-1 0 0 0,-1 0-1 0 0,0 0 1 0 0,0-1 0 0 0,0 1 0 0 0,-13 2 0 0 0,-8-1 146 0 0,16-2 7 0 0,0 0 0 0 0,0-1 0 0 0,-17-1 0 0 0,8 0 149 0 0,-1 1 1 0 0,0 1-1 0 0,-28 7 0 0 0,-18 1 161 0 0,14-6-7 0 0,-89-6 0 0 0,-52-18 329 0 0,93 9-483 0 0,8 5-108 0 0,-106 8-1 0 0,54 2-99 0 0,100-4-257 0 0,-1 2 0 0 0,1 2 0 0 0,-1 2 0 0 0,1 2 0 0 0,1 1 0 0 0,0 3 0 0 0,-78 32 0 0 0,71-20-567 0 0,0 0-28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2:57:52.660"/>
    </inkml:context>
    <inkml:brush xml:id="br0">
      <inkml:brushProperty name="width" value="0.1" units="cm"/>
      <inkml:brushProperty name="height" value="0.1" units="cm"/>
      <inkml:brushProperty name="color" value="#F4F91B"/>
    </inkml:brush>
  </inkml:definitions>
  <inkml:trace contextRef="#ctx0" brushRef="#br0">1100 215 1375 0 0,'-16'-1'512'0'0,"1"0"-1"0"0,-1-2 0 0 0,0 1 1 0 0,1-2-1 0 0,-22-7 0 0 0,-78-36 3161 0 0,-6-3-761 0 0,34 22-1358 0 0,-141-27 1 0 0,198 50-1505 0 0,-1 1 1 0 0,1 2-1 0 0,-1 1 0 0 0,0 1 0 0 0,1 2 1 0 0,-1 1-1 0 0,1 1 0 0 0,-48 14 1 0 0,3 8-4130 0 0,38-8-434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2:57:53.887"/>
    </inkml:context>
    <inkml:brush xml:id="br0">
      <inkml:brushProperty name="width" value="0.1" units="cm"/>
      <inkml:brushProperty name="height" value="0.1" units="cm"/>
      <inkml:brushProperty name="color" value="#F4F91B"/>
    </inkml:brush>
  </inkml:definitions>
  <inkml:trace contextRef="#ctx0" brushRef="#br0">1083 44 4487 0 0,'0'-1'44'0'0,"0"-1"0"0"0,1 1 0 0 0,-1-1 0 0 0,0 0-1 0 0,1 1 1 0 0,-1-1 0 0 0,0 1 0 0 0,1-1 0 0 0,0 1-1 0 0,-1-1 1 0 0,1 1 0 0 0,0 0 0 0 0,0-1 0 0 0,0 1-1 0 0,0 0 1 0 0,1-2 0 0 0,0 2 66 0 0,0 0 1 0 0,0 0-1 0 0,0 1 1 0 0,1-1-1 0 0,-1 1 0 0 0,0-1 1 0 0,0 1-1 0 0,0 0 1 0 0,0 0-1 0 0,1 0 0 0 0,2 0 1 0 0,-315-7 5310 0 0,178 7-4978 0 0,-178-2-41 0 0,249-1-438 0 0,-1 3 0 0 0,1 2-1 0 0,-64 11 1 0 0,63 1-155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2:57:56.008"/>
    </inkml:context>
    <inkml:brush xml:id="br0">
      <inkml:brushProperty name="width" value="0.1" units="cm"/>
      <inkml:brushProperty name="height" value="0.1" units="cm"/>
      <inkml:brushProperty name="color" value="#F4F91B"/>
    </inkml:brush>
  </inkml:definitions>
  <inkml:trace contextRef="#ctx0" brushRef="#br0">1240 30 5551 0 0,'8'-9'438'0'0,"-8"6"-176"0"0,-5 3-146 0 0,-24-7 316 0 0,18 5-80 0 0,0 1-1 0 0,0 0 0 0 0,0 1 0 0 0,0 0 0 0 0,-19 3 1 0 0,-54 15 1108 0 0,13-3-877 0 0,17-6-221 0 0,-1-3 1 0 0,0-3-1 0 0,-72-4 0 0 0,-118-24 386 0 0,199 20-666 0 0,31 3-115 0 0,-320-24-1130 0 0,294 25-3175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2:40:28.522"/>
    </inkml:context>
    <inkml:brush xml:id="br0">
      <inkml:brushProperty name="width" value="0.1" units="cm"/>
      <inkml:brushProperty name="height" value="0.1" units="cm"/>
      <inkml:brushProperty name="color" value="#E71224"/>
    </inkml:brush>
  </inkml:definitions>
  <inkml:trace contextRef="#ctx0" brushRef="#br0">734 359 1839 0 0,'0'-1'62'0'0,"0"1"0"0"0,1-1-1 0 0,-1 0 1 0 0,0 0-1 0 0,0 0 1 0 0,0 1-1 0 0,1-1 1 0 0,-1 0-1 0 0,0 0 1 0 0,0 0-1 0 0,0 0 1 0 0,0 1-1 0 0,-1-1 1 0 0,1 0-1 0 0,0 0 1 0 0,0 0-1 0 0,0 1 1 0 0,-1-1 0 0 0,1 0-1 0 0,0 0 1 0 0,-1 0-1 0 0,1 1 1 0 0,0-1-1 0 0,-1 0 1 0 0,1 1-1 0 0,-1-1 1 0 0,0 0-1 0 0,1 1 1 0 0,-1-1-1 0 0,0 0 1 0 0,-12-16 896 0 0,5-2 739 0 0,0-1 0 0 0,-5-22 0 0 0,10 35-1514 0 0,1 2-74 0 0,0-1-1 0 0,-1 1 1 0 0,0 0 0 0 0,0 0-1 0 0,-1 1 1 0 0,1-1-1 0 0,-1 1 1 0 0,0-1-1 0 0,0 1 1 0 0,-1 0-1 0 0,-7-5 1 0 0,5 3 155 0 0,-1 0 1 0 0,-11-14-1 0 0,5 3 164 0 0,-1 1-1 0 0,-1 0 0 0 0,-1 1 1 0 0,0 1-1 0 0,-31-19 0 0 0,42 29-363 0 0,1 1-1 0 0,-1 0 0 0 0,0 0 0 0 0,0 1 1 0 0,0 0-1 0 0,0 0 0 0 0,0 0 0 0 0,0 1 1 0 0,-1-1-1 0 0,-9 1 0 0 0,11 1-23 0 0,0 0 0 0 0,0 1 0 0 0,1 0 0 0 0,-1 0 0 0 0,0 0 0 0 0,0 0 0 0 0,1 1 0 0 0,-1 0 0 0 0,1 0 0 0 0,0 0 0 0 0,-1 1 0 0 0,1-1 0 0 0,0 1 0 0 0,-5 5 0 0 0,-4 3-28 0 0,0 2 0 0 0,1 0-1 0 0,0 0 1 0 0,1 1 0 0 0,-10 17 0 0 0,-40 80 119 0 0,7-11-58 0 0,36-70 8 0 0,2 1 1 0 0,0 1-1 0 0,-16 50 0 0 0,20-45 129 0 0,2 0 0 0 0,-7 52-1 0 0,14-66-117 0 0,1 0 0 0 0,2 0 0 0 0,0 0 0 0 0,1 0 1 0 0,6 30-1 0 0,4-8 20 0 0,2 0 1 0 0,26 61 0 0 0,-33-91-84 0 0,2-1 0 0 0,0-1 1 0 0,1 1-1 0 0,0-1 0 0 0,1-1 0 0 0,0 0 0 0 0,1 0 0 0 0,0-1 0 0 0,1 0 1 0 0,0-1-1 0 0,1-1 0 0 0,22 13 0 0 0,-12-11 118 0 0,1 0-1 0 0,0-2 1 0 0,48 11-1 0 0,-39-11-55 0 0,-22-6-73 0 0,0-1 1 0 0,0 0-1 0 0,1 0 0 0 0,-1-1 1 0 0,1-1-1 0 0,12 0 0 0 0,-18-1-7 0 0,1 0 0 0 0,0 0-1 0 0,-1-1 1 0 0,1 1 0 0 0,0-1-1 0 0,-1-1 1 0 0,0 1 0 0 0,0-1-1 0 0,0 0 1 0 0,0-1 0 0 0,8-5-1 0 0,3-5 9 0 0,-1-1 0 0 0,0 0 0 0 0,-1-2 0 0 0,-1 1 0 0 0,0-2 0 0 0,-1 0 0 0 0,-2-1-1 0 0,1 0 1 0 0,-2 0 0 0 0,9-24 0 0 0,-5 3 23 0 0,-1-1-1 0 0,-3 0 1 0 0,-1-1 0 0 0,5-57-1 0 0,-13 86-34 0 0,0-1 0 0 0,-1 0 0 0 0,0 1 0 0 0,-1-1 0 0 0,-1 0 0 0 0,0 1 0 0 0,-6-19 0 0 0,6 25-6 0 0,0 0 1 0 0,-1 0-1 0 0,0 0 0 0 0,-1 0 0 0 0,0 1 0 0 0,0 0 0 0 0,0 0 1 0 0,-1 0-1 0 0,1 0 0 0 0,-1 0 0 0 0,-1 1 0 0 0,1 0 0 0 0,-1 0 1 0 0,0 1-1 0 0,-8-6 0 0 0,-31-14 49 0 0,-80-30-1 0 0,-54-7-437 0 0,149 51 154 0 0,18 6 146 0 0,-35-9-5393 0 0,22 8-446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2:57:56.933"/>
    </inkml:context>
    <inkml:brush xml:id="br0">
      <inkml:brushProperty name="width" value="0.1" units="cm"/>
      <inkml:brushProperty name="height" value="0.1" units="cm"/>
      <inkml:brushProperty name="color" value="#F4F91B"/>
    </inkml:brush>
  </inkml:definitions>
  <inkml:trace contextRef="#ctx0" brushRef="#br0">1204 94 1375 0 0,'0'-4'101'0'0,"1"-10"179"0"0,2 6 2807 0 0,-18-8-1546 0 0,9 11-638 0 0,3 3-671 0 0,0 0-1 0 0,0 1 0 0 0,0-1 0 0 0,0 1 0 0 0,-1-1 1 0 0,1 1-1 0 0,-1 0 0 0 0,1 1 0 0 0,-1-1 0 0 0,1 0 1 0 0,-1 1-1 0 0,1 0 0 0 0,-1 0 0 0 0,1 0 0 0 0,-5 1 1 0 0,-23-3 108 0 0,-8-5 48 0 0,-90-14 800 0 0,105 19-956 0 0,-1 0 1 0 0,1 2-1 0 0,-33 3 1 0 0,-117 23 416 0 0,-92 9-260 0 0,208-31-686 0 0,-1 2 0 0 0,-100 25-1 0 0,118-19-3112 0 0,-1 2-1136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2:57:58.359"/>
    </inkml:context>
    <inkml:brush xml:id="br0">
      <inkml:brushProperty name="width" value="0.1" units="cm"/>
      <inkml:brushProperty name="height" value="0.1" units="cm"/>
      <inkml:brushProperty name="color" value="#F4F91B"/>
    </inkml:brush>
  </inkml:definitions>
  <inkml:trace contextRef="#ctx0" brushRef="#br0">2868 43 3823 0 0,'0'-1'20'0'0,"1"1"0"0"0,0 0-1 0 0,0-1 1 0 0,0 1 0 0 0,-1 0-1 0 0,1 0 1 0 0,0-1-1 0 0,0 1 1 0 0,0 0 0 0 0,0 0-1 0 0,-1 0 1 0 0,1 0 0 0 0,0 0-1 0 0,0 1 1 0 0,0-1-1 0 0,0 0 1 0 0,-1 0 0 0 0,1 0-1 0 0,0 1 1 0 0,0-1-1 0 0,0 0 1 0 0,-1 1 0 0 0,1-1-1 0 0,0 1 1 0 0,0-1 0 0 0,-1 1-1 0 0,2 0 1 0 0,19 17 54 0 0,-18-16 7 0 0,16 15-537 0 0,-18-16 440 0 0,-1-1 0 0 0,1 1 0 0 0,-1-1 0 0 0,1 1 0 0 0,0-1 0 0 0,-1 0 0 0 0,1 1 0 0 0,0-1-1 0 0,0 0 1 0 0,-1 0 0 0 0,1 1 0 0 0,0-1 0 0 0,0 0 0 0 0,-1 0 0 0 0,1 0 0 0 0,0 0 0 0 0,0 0 0 0 0,-1 0 0 0 0,1 0 0 0 0,0 0 0 0 0,0 0 0 0 0,-1-1 0 0 0,1 1 0 0 0,0 0 0 0 0,-1 0 0 0 0,1-1 0 0 0,1 0 0 0 0,41-28 3472 0 0,-43 29-3424 0 0,0-1 0 0 0,0 1-1 0 0,0 0 1 0 0,0 0-1 0 0,0 0 1 0 0,0-1 0 0 0,0 1-1 0 0,0 0 1 0 0,1 0-1 0 0,-1-1 1 0 0,0 1 0 0 0,0 0-1 0 0,0 0 1 0 0,0-1-1 0 0,-1 1 1 0 0,1 0-1 0 0,0 0 1 0 0,0-1 0 0 0,0 1-1 0 0,0 0 1 0 0,0 0-1 0 0,0 0 1 0 0,0-1 0 0 0,0 1-1 0 0,0 0 1 0 0,-1 0-1 0 0,1 0 1 0 0,0-1 0 0 0,0 1-1 0 0,0 0 1 0 0,0 0-1 0 0,0 0 1 0 0,-1 0 0 0 0,1-1-1 0 0,0 1 1 0 0,-14-10 634 0 0,-22-9 34 0 0,31 17-540 0 0,-4-2-39 0 0,0 1 1 0 0,-1 0-1 0 0,1 1 0 0 0,-1 0 0 0 0,0 1 0 0 0,-12 0 0 0 0,-59 3 547 0 0,2 8-240 0 0,-280 0 972 0 0,291-7-1248 0 0,1 4-1 0 0,-93 20 0 0 0,90-13-80 0 0,-139 10-1 0 0,-377-19 1071 0 0,248-21-1005 0 0,207 5-104 0 0,-142 7 0 0 0,97 8-40 0 0,-22 2-4562 0 0,131-1 76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2:58:00.607"/>
    </inkml:context>
    <inkml:brush xml:id="br0">
      <inkml:brushProperty name="width" value="0.1" units="cm"/>
      <inkml:brushProperty name="height" value="0.1" units="cm"/>
      <inkml:brushProperty name="color" value="#F4F91B"/>
    </inkml:brush>
  </inkml:definitions>
  <inkml:trace contextRef="#ctx0" brushRef="#br0">2447 218 4631 0 0,'-11'-4'381'0'0,"-4"-3"-256"0"0,-11 0 1037 0 0,3-2-473 0 0,-29-16-1 0 0,40 18-406 0 0,1 1-1 0 0,-2 0 1 0 0,1 1 0 0 0,0 1-1 0 0,-1 0 1 0 0,0 0 0 0 0,0 1-1 0 0,0 1 1 0 0,-15-1 0 0 0,-95 7 449 0 0,-75-3 612 0 0,127-4-708 0 0,33 2-128 0 0,-70-11-1 0 0,37 1 224 0 0,-96-3 0 0 0,64 7-127 0 0,-357-55 708 0 0,413 54-1277 0 0,-1 3 1 0 0,0 2 0 0 0,1 2-1 0 0,-1 3 1 0 0,0 1 0 0 0,-58 12-1 0 0,0 4-551 0 0,-163 38-4571 0 0,196-35-179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2:58:39.716"/>
    </inkml:context>
    <inkml:brush xml:id="br0">
      <inkml:brushProperty name="width" value="0.1" units="cm"/>
      <inkml:brushProperty name="height" value="0.1" units="cm"/>
      <inkml:brushProperty name="color" value="#F4F91B"/>
    </inkml:brush>
  </inkml:definitions>
  <inkml:trace contextRef="#ctx0" brushRef="#br0">6545 1912 919 0 0,'-6'-20'857'0'0,"4"11"921"0"0,1 0 0 0 0,0 0 0 0 0,1 1 0 0 0,0-11 0 0 0,1 2-1565 0 0,8-15 1680 0 0,-7 28-1584 0 0,0-1 0 0 0,-1 1 0 0 0,1-1 0 0 0,-1 0 0 0 0,-1 0 0 0 0,2-8 0 0 0,-5-38 1930 0 0,1 36-1901 0 0,1 1 0 0 0,1 0-1 0 0,0 0 1 0 0,4-24 0 0 0,2 10 25 0 0,-3 16-189 0 0,0 0-1 0 0,-1 1 1 0 0,0-1-1 0 0,-1 0 1 0 0,-1-20-1 0 0,-1 7 73 0 0,2 1 0 0 0,0-1 1 0 0,2 1-1 0 0,1 0 0 0 0,10-39 0 0 0,-11 50-191 0 0,6-37 138 0 0,-3-1-1 0 0,-1 1 1 0 0,-4-65 0 0 0,-2 88 57 0 0,-8-44 0 0 0,5 47-108 0 0,1 0-1 0 0,0-42 1 0 0,10 4 118 0 0,-5 46-225 0 0,1 0 0 0 0,-2 0 0 0 0,0 0 0 0 0,-1 0 0 0 0,-3-25-1 0 0,1 35-32 0 0,-1-1-1 0 0,1 1 0 0 0,-1 0 0 0 0,0 0 0 0 0,-1 0 1 0 0,1 0-1 0 0,-1 0 0 0 0,0 1 0 0 0,-1-1 1 0 0,-7-6-1 0 0,6 5-2 0 0,0 0 1 0 0,0 0-1 0 0,1 0 1 0 0,0-1 0 0 0,-7-13-1 0 0,4 5 30 0 0,0 1-1 0 0,0 1 1 0 0,-2-1-1 0 0,1 2 1 0 0,-2-1-1 0 0,0 1 1 0 0,0 1-1 0 0,-2 0 1 0 0,-16-13-1 0 0,13 10 30 0 0,-2 1-1 0 0,0 1 0 0 0,0 0 0 0 0,-2 1 0 0 0,-34-15 0 0 0,21 15-22 0 0,-1 2 0 0 0,1 1 0 0 0,-2 2 0 0 0,-45-5-1 0 0,-143 2 43 0 0,141 8-76 0 0,-225 3 65 0 0,110 2-68 0 0,77 1 7 0 0,-59-2 134 0 0,-88 0-139 0 0,41 2 0 0 0,-40-30 128 0 0,-65-19-64 0 0,30 31 9 0 0,181 11-82 0 0,-121 2 41 0 0,165 4-16 0 0,-88 15 0 0 0,94-7-16 0 0,-130 3 0 0 0,25-12 0 0 0,37 0 32 0 0,-4-1 0 0 0,79-2-32 0 0,-77-5 0 0 0,60-3 22 0 0,37 3-1 0 0,-43 0 0 0 0,43 6-20 0 0,-207-3 19 0 0,175-2-4 0 0,-99-18 0 0 0,-234-46-5 0 0,323 53-11 0 0,-47-5 0 0 0,113 20 0 0 0,-1 0 0 0 0,0 1 0 0 0,0 1 0 0 0,-34 6 0 0 0,19-1-2 0 0,4 0-10 0 0,1 0 1 0 0,-52 19-1 0 0,73-21 10 0 0,0 0 0 0 0,0 1 0 0 0,0 0 0 0 0,0 1 0 0 0,1-1 0 0 0,0 1 0 0 0,0 1-1 0 0,1 0 1 0 0,0 0 0 0 0,0 0 0 0 0,0 1 0 0 0,-8 14 0 0 0,3-1 2 0 0,2 0 0 0 0,0 1 0 0 0,1 0 0 0 0,2 0 0 0 0,0 1 0 0 0,-6 42 0 0 0,-12 42-25 0 0,-8 38-14 0 0,2 35 39 0 0,-19 143 0 0 0,44-252 0 0 0,2 0 0 0 0,4 1 0 0 0,14 118 0 0 0,-13-183 0 0 0,0-1 0 0 0,0 1 0 0 0,1 0 0 0 0,0 0 0 0 0,0-1 0 0 0,0 1 0 0 0,1-1 0 0 0,0 1 0 0 0,0-1 0 0 0,1 0 0 0 0,0-1 0 0 0,0 1 0 0 0,0 0 0 0 0,0-1 0 0 0,1 0 0 0 0,0 0 0 0 0,0-1 0 0 0,1 1 0 0 0,-1-1 0 0 0,1 0 0 0 0,0 0 0 0 0,0-1 0 0 0,10 4 0 0 0,32 9 0 0 0,1-2 0 0 0,0-2 0 0 0,67 6 0 0 0,-9 0 0 0 0,-67-12 0 0 0,1-1 0 0 0,80-2 0 0 0,84-19 0 0 0,-56 3 0 0 0,197 5 0 0 0,-176 6 0 0 0,149 13 0 0 0,-7 1 0 0 0,236 18 0 0 0,-183-16 0 0 0,-12-2 0 0 0,-52 12 0 0 0,153 17 0 0 0,-119-21 0 0 0,-89-10 0 0 0,-106 6 0 0 0,85 3 0 0 0,-194-19 0 0 0,67-1 0 0 0,163 21 0 0 0,188 46 0 0 0,-355-57 0 0 0,10 1 0 0 0,-101-10-76 0 0,0 1 0 0 0,0 0 0 0 0,0 0 1 0 0,0 1-1 0 0,0-1 0 0 0,-1 1 0 0 0,1-1 0 0 0,0 1 0 0 0,-1 0 0 0 0,1 0 0 0 0,-1 0 0 0 0,0 0 0 0 0,0 0 1 0 0,1 1-1 0 0,-2-1 0 0 0,1 1 0 0 0,0-1 0 0 0,3 6 0 0 0,-1 0-293 0 0,-1 1 0 0 0,0-1 0 0 0,0 1 0 0 0,0 0 0 0 0,1 12 0 0 0,0 7-1191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2:59:14.461"/>
    </inkml:context>
    <inkml:brush xml:id="br0">
      <inkml:brushProperty name="width" value="0.1" units="cm"/>
      <inkml:brushProperty name="height" value="0.1" units="cm"/>
      <inkml:brushProperty name="color" value="#F4F91B"/>
    </inkml:brush>
  </inkml:definitions>
  <inkml:trace contextRef="#ctx0" brushRef="#br0">112 1461 2415 0 0,'-3'0'46'0'0,"0"0"-1"0"0,1 0 1 0 0,-1 0-1 0 0,1-1 1 0 0,-1 1-1 0 0,0-1 0 0 0,1 1 1 0 0,-1-1-1 0 0,-3-2 1 0 0,4 3-29 0 0,-6-4 789 0 0,-1-1-1 0 0,-12-8 1 0 0,19 11-691 0 0,-9-3 284 0 0,10 5-284 0 0,0 0 0 0 0,1 0 1 0 0,-1 0-1 0 0,0 0 0 0 0,1 0 0 0 0,-1-1 1 0 0,0 1-1 0 0,0 0 0 0 0,1-1 0 0 0,-1 1 0 0 0,1 0 1 0 0,-1-1-1 0 0,0 1 0 0 0,1-1 0 0 0,-1 1 0 0 0,1-1 1 0 0,-1 1-1 0 0,1-1 0 0 0,-1 0 0 0 0,1 1 1 0 0,-1-1-1 0 0,1 1 0 0 0,0-1 0 0 0,-1 0 0 0 0,1 1 1 0 0,0-1-1 0 0,0 0 0 0 0,-1-1 0 0 0,-10-18 4525 0 0,11 20-4622 0 0,0 0 0 0 0,0 0 0 0 0,0 0 0 0 0,0 0 1 0 0,0-1-1 0 0,0 1 0 0 0,0 0 0 0 0,-1 0 0 0 0,1 0 0 0 0,0 0 0 0 0,0 0 0 0 0,0 0 0 0 0,0 0 0 0 0,0 0 0 0 0,0-1 0 0 0,0 1 0 0 0,0 0 0 0 0,0 0 0 0 0,0 0 0 0 0,0 0 0 0 0,0 0 0 0 0,0-1 0 0 0,0 1 1 0 0,-1 0-1 0 0,1 0 0 0 0,0 0 0 0 0,0 0 0 0 0,0 0 0 0 0,0 0 0 0 0,1-1 0 0 0,-1 1 0 0 0,0 0 0 0 0,0 0 0 0 0,0 0 0 0 0,0 0 0 0 0,0 0 0 0 0,0-1 0 0 0,0 1 0 0 0,0 0 0 0 0,0 0 0 0 0,0 0 0 0 0,0 0 1 0 0,0 0-1 0 0,0 0 0 0 0,0 0 0 0 0,1-1 0 0 0,-1 1 0 0 0,0 0 0 0 0,0 0 0 0 0,0 0 0 0 0,0 0 0 0 0,0 0 0 0 0,0 0 0 0 0,1 0 0 0 0,-1 0 0 0 0,0 0 0 0 0,0 0 0 0 0,0 0 0 0 0,0 0 0 0 0,0 0 0 0 0,0 0 1 0 0,1 0-1 0 0,10-1 508 0 0,-8 1-497 0 0,0 0 0 0 0,0 1 0 0 0,0 0 1 0 0,0-1-1 0 0,0 1 0 0 0,0 0 0 0 0,3 2 0 0 0,-3-2 27 0 0,0 1 0 0 0,0-1 0 0 0,0 0 0 0 0,0 0 0 0 0,1-1 0 0 0,-1 1 0 0 0,4 0 1 0 0,84 4 1189 0 0,-57-6-783 0 0,-18 0-235 0 0,0 1 0 0 0,20 2 0 0 0,0-3 67 0 0,-30 1-244 0 0,-1-1 0 0 0,0 1-1 0 0,0 0 1 0 0,1 0 0 0 0,-1 0 0 0 0,0 1-1 0 0,7 1 1 0 0,13 3 1 0 0,-20-5-41 0 0,-1 1 0 0 0,0-1 0 0 0,0 1 0 0 0,0 0-1 0 0,0 1 1 0 0,4 0 0 0 0,-5-1 10 0 0,1 0 0 0 0,0-1-1 0 0,0 1 1 0 0,0-1 0 0 0,0 0-1 0 0,5-1 1 0 0,1 1 16 0 0,77 7 173 0 0,-36-4-101 0 0,59 9 0 0 0,-7 1 1 0 0,73-9 298 0 0,-101-5-350 0 0,-31 0 12 0 0,-14 0-70 0 0,19 1 11 0 0,48 1 42 0 0,-68-2 16 0 0,44-9-1 0 0,-17 2-13 0 0,-41 7-44 0 0,0 1 0 0 0,20 2 0 0 0,-19 0-1 0 0,-1-2 1 0 0,18 0-1 0 0,-2-1 14 0 0,-1 1 0 0 0,1 1 0 0 0,39 8-1 0 0,9 0 10 0 0,-32-4-32 0 0,47 1 52 0 0,1-4-43 0 0,52-8 54 0 0,35-3 64 0 0,-12 18 0 0 0,-114-10-69 0 0,-40 0-36 0 0,-1 1 0 0 0,17 1 0 0 0,14 0 4 0 0,-33-2-15 0 0,0 1 1 0 0,20 3-1 0 0,-13 0 4 0 0,0-2 0 0 0,0 0 1 0 0,25-3-1 0 0,-25 1 0 0 0,-1 0-1 0 0,1 2 1 0 0,24 3 0 0 0,-23-2-3 0 0,1 0 0 0 0,-1-1 0 0 0,1-2-1 0 0,32-4 1 0 0,-39 4 3 0 0,0 1 0 0 0,0 0 0 0 0,29 3 0 0 0,24 0 19 0 0,-46-3-22 0 0,0 1 0 0 0,28 5 1 0 0,-46-6-4 0 0,0 1-1 0 0,0-1 1 0 0,0 0 0 0 0,0 0 0 0 0,6-2-1 0 0,-7 2-9 0 0,1-1-1 0 0,-1 1 0 0 0,0 0 1 0 0,1 0-1 0 0,-1 0 0 0 0,1 0 1 0 0,5 2-1 0 0,-1-1 9 0 0,1 0 1 0 0,-1-1-1 0 0,0 1 0 0 0,1-2 0 0 0,-1 1 0 0 0,0-1 1 0 0,0-1-1 0 0,11-2 0 0 0,-9 2-18 0 0,-6 2 10 0 0,-1 0 0 0 0,0 0 0 0 0,1 0 0 0 0,-1 0 0 0 0,0 1 0 0 0,4 0 0 0 0,14 2 0 0 0,57 1 0 0 0,6 2 12 0 0,-61-3 1 0 0,-1-1 0 0 0,0-1 0 0 0,29-2 0 0 0,92-6-13 0 0,-35 3 0 0 0,14 3 64 0 0,-20 0-64 0 0,-62 2 0 0 0,1-2 0 0 0,41-6 0 0 0,-31-2 13 0 0,1 3 0 0 0,0 2 0 0 0,1 3-1 0 0,85 8 1 0 0,-80-2-13 0 0,108-3 0 0 0,0-7 0 0 0,-104 4 58 0 0,62 8-1 0 0,51 0-33 0 0,2-15 93 0 0,-102 6-91 0 0,105-9 76 0 0,-150 8-83 0 0,1 2 0 0 0,46 5-1 0 0,-39-2-10 0 0,149 13 120 0 0,-79-8-129 0 0,75 1 66 0 0,-4-7 12 0 0,46-3-15 0 0,-173 1-30 0 0,-1 1 1 0 0,63 9-1 0 0,-26-1-12 0 0,8 4-20 0 0,-62-6 0 0 0,56 1 0 0 0,13-11 11 0 0,-87 3 38 0 0,13 0-10 0 0,-1-2 0 0 0,1 0 1 0 0,-1-2-1 0 0,34-11 0 0 0,-49 11-1 0 0,-4 3-20 0 0,-1-1 1 0 0,1 0-1 0 0,-1-1 0 0 0,0 0 0 0 0,0 0 0 0 0,0-1 1 0 0,-1 0-1 0 0,1-1 0 0 0,7-7 0 0 0,0 0 22 0 0,1 0 1 0 0,26-16-1 0 0,-27 19-21 0 0,0 0 1 0 0,-1-1-1 0 0,25-24 1 0 0,-35 30-7 0 0,0-1 0 0 0,-1 1 0 0 0,1-1 0 0 0,-1 0 0 0 0,0 0 0 0 0,-1-1 0 0 0,0 1 0 0 0,1-1 0 0 0,-2 1 0 0 0,1-1-1 0 0,-1 1 1 0 0,0-1 0 0 0,0-7 0 0 0,-1-12 139 0 0,-5-52-1 0 0,3 60-70 0 0,1 1-10 0 0,-9-81 150 0 0,4-123-1 0 0,6 127-59 0 0,-19-135 0 0 0,13 171-139 0 0,2 18-10 0 0,3 20 8 0 0,-1-1-1 0 0,-1 0 0 0 0,-1 1 1 0 0,-1 0-1 0 0,-11-32 0 0 0,12 43-19 0 0,0 1 0 0 0,-1 0 0 0 0,0 1 0 0 0,0-1 0 0 0,0 1 0 0 0,-1 0 0 0 0,0 1 0 0 0,-1-1 0 0 0,0 1 0 0 0,1 0 0 0 0,-13-7 0 0 0,4 4 0 0 0,0 1 0 0 0,-1 0 0 0 0,1 1 0 0 0,-2 1 0 0 0,-19-5 0 0 0,6 4 0 0 0,1 1 0 0 0,-49-2 0 0 0,-62 5 0 0 0,137 3 0 0 0,-167-1 0 0 0,-324 9 0 0 0,-145 9 0 0 0,566-17 0 0 0,-464 7 0 0 0,172-7 0 0 0,140 2 0 0 0,31 0 0 0 0,-155-11 0 0 0,115 18 0 0 0,113 0 0 0 0,-192-14 0 0 0,256 5 0 0 0,-59 7 0 0 0,86-5 0 0 0,-64 9 0 0 0,48-5 0 0 0,-50 1 0 0 0,-153-14 0 0 0,145 4 0 0 0,-124 13 0 0 0,-184-12 0 0 0,304-13 0 0 0,64 8 0 0 0,14 2 0 0 0,-64-7 0 0 0,70 9 0 0 0,0-1 0 0 0,0-1 0 0 0,-35-12 0 0 0,39 10 0 0 0,-1 1 0 0 0,0 0 0 0 0,0 2 0 0 0,-43-3 0 0 0,36 6 1 0 0,17 0-1 0 0,0 1 0 0 0,0 0 1 0 0,0 1-1 0 0,0 0 0 0 0,-12 3 1 0 0,20-3-2 0 0,0 0 0 0 0,0 0 1 0 0,0 0-1 0 0,0 0 1 0 0,1 1-1 0 0,-1-1 1 0 0,0 1-1 0 0,1 0 1 0 0,-1 0-1 0 0,1 0 1 0 0,0 0-1 0 0,0 0 0 0 0,0 0 1 0 0,0 1-1 0 0,0-1 1 0 0,0 1-1 0 0,1-1 1 0 0,-1 1-1 0 0,1 0 1 0 0,-1 0-1 0 0,1-1 1 0 0,0 1-1 0 0,-1 4 0 0 0,-5 30-16 0 0,1-1-1 0 0,-3 54 0 0 0,5 2-3 0 0,-5 52-22 0 0,-2 1 43 0 0,5 1 0 0 0,7 0 0 0 0,26 190 0 0 0,-22-303 0 0 0,14 56 0 0 0,-14-72 0 0 0,1 0 0 0 0,1-1 0 0 0,0 1 0 0 0,18 28 0 0 0,-23-40 6 0 0,6 7 28 0 0,-8-12-34 0 0,0 1 1 0 0,0-1 0 0 0,0 0 0 0 0,0 0 0 0 0,0 0-1 0 0,0 1 1 0 0,1-1 0 0 0,-1 0 0 0 0,0 0 0 0 0,0 0 0 0 0,0 0-1 0 0,0 1 1 0 0,1-1 0 0 0,-1 0 0 0 0,0 0 0 0 0,0 0-1 0 0,0 0 1 0 0,1 0 0 0 0,-1 0 0 0 0,0 0 0 0 0,0 1 0 0 0,1-1-1 0 0,-1 0 1 0 0,0 0 0 0 0,0 0 0 0 0,1 0 0 0 0,-1 0-1 0 0,0 0 1 0 0,0 0 0 0 0,1 0 0 0 0,-1 0 0 0 0,0 0 0 0 0,0-1-1 0 0,1 1 1 0 0,-1 0 0 0 0,0 0 0 0 0,0 0 0 0 0,0 0 0 0 0,1 0-1 0 0,-1 0 1 0 0,0 0 0 0 0,1-1 0 0 0,3 0 56 0 0,-3 1-52 0 0,0 0 1 0 0,-1 0 0 0 0,1 0 0 0 0,-1 0 0 0 0,1 0-1 0 0,-1-1 1 0 0,1 1 0 0 0,-1 0 0 0 0,1 0 0 0 0,-1 0-1 0 0,1 0 1 0 0,-1-1 0 0 0,0 1 0 0 0,1 0 0 0 0,-1-1-1 0 0,1 1 1 0 0,-1 0 0 0 0,0-1 0 0 0,1 1 0 0 0,0-1-1 0 0,1-3 5 0 0,0-1 0 0 0,0 1 0 0 0,0-1 0 0 0,0 1 0 0 0,-1-1 0 0 0,1 0 0 0 0,0-9 0 0 0,-1 8-11 0 0,0 0 0 0 0,1 0 0 0 0,0 0 0 0 0,4-11 0 0 0,-12 52-343 0 0,-13 24-1556 0 0,4-17-64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2:59:42.920"/>
    </inkml:context>
    <inkml:brush xml:id="br0">
      <inkml:brushProperty name="width" value="0.1" units="cm"/>
      <inkml:brushProperty name="height" value="0.1" units="cm"/>
      <inkml:brushProperty name="color" value="#F4F91B"/>
    </inkml:brush>
  </inkml:definitions>
  <inkml:trace contextRef="#ctx0" brushRef="#br0">243 1401 1375 0 0,'-5'-3'4647'0'0,"5"3"-4554"0"0,-12 7 1848 0 0,10-5-1633 0 0,-1 0-1 0 0,0 0 0 0 0,1 1 1 0 0,-1-1-1 0 0,1 1 0 0 0,-3 3 0 0 0,-2 13 1530 0 0,6-18-1798 0 0,1-1-1 0 0,0 0 0 0 0,0 1 1 0 0,0-1-1 0 0,0 0 0 0 0,0 1 1 0 0,0-1-1 0 0,0 0 0 0 0,0 1 1 0 0,0-1-1 0 0,0 0 1 0 0,0 1-1 0 0,0-1 0 0 0,0 1 1 0 0,0-1-1 0 0,0 0 0 0 0,0 1 1 0 0,0-1-1 0 0,0 0 0 0 0,0 1 1 0 0,0-1-1 0 0,1 0 1 0 0,-1 1-1 0 0,0-1 0 0 0,0 0 1 0 0,0 0-1 0 0,1 1 0 0 0,-1-1 1 0 0,0 0-1 0 0,0 0 0 0 0,1 1 1 0 0,-1-1-1 0 0,0 0 1 0 0,0 0-1 0 0,1 0 0 0 0,-1 1 1 0 0,0-1-1 0 0,1 0 0 0 0,-1 0 1 0 0,0 0-1 0 0,1 0 0 0 0,-1 0 1 0 0,0 0-1 0 0,1 0 1 0 0,-1 1-1 0 0,1-1 0 0 0,10-1 560 0 0,0-1 0 0 0,0 0 0 0 0,0 0 0 0 0,16-7 0 0 0,4 0-148 0 0,6-2 53 0 0,-28 7-361 0 0,0 1-1 0 0,-1 1 1 0 0,1-1 0 0 0,0 2 0 0 0,1-1-1 0 0,9 1 1 0 0,124-8 754 0 0,-99 5-631 0 0,36-2 367 0 0,-59 6-478 0 0,10-3 74 0 0,-10 0-38 0 0,0 0 0 0 0,35 1 0 0 0,16 7 50 0 0,-54-3-197 0 0,0 0-1 0 0,23 5 0 0 0,-38-6-41 0 0,84 11 211 0 0,54 11 315 0 0,-96-20-362 0 0,-1 2 0 0 0,73 18 1 0 0,-13 5 15 0 0,-100-27-171 0 0,1 0 1 0 0,0-1-1 0 0,-1 1 0 0 0,1-1 0 0 0,6 0 0 0 0,-6-1 3 0 0,0 1 1 0 0,-1 0-1 0 0,1 1 0 0 0,-1-1 0 0 0,7 2 0 0 0,0 1 14 0 0,0-1 1 0 0,0 0-1 0 0,0 0 0 0 0,1-2 1 0 0,-1 1-1 0 0,12-2 0 0 0,2-2 46 0 0,39-8-1 0 0,-49 9-62 0 0,0 0 1 0 0,0 1-1 0 0,17 1 1 0 0,-15 0-2 0 0,33-4 0 0 0,-17 0 55 0 0,18-4 75 0 0,-49 7-123 0 0,1 0 1 0 0,0 0 0 0 0,-1-1-1 0 0,1 1 1 0 0,-1-1-1 0 0,1 0 1 0 0,-1 1 0 0 0,0-1-1 0 0,0-1 1 0 0,0 1-1 0 0,0 0 1 0 0,0 0 0 0 0,0-1-1 0 0,0 1 1 0 0,-1-1-1 0 0,3-4 1 0 0,1-5 116 0 0,0 0-1 0 0,5-18 1 0 0,-4 13-67 0 0,-2-1 0 0 0,0 0-1 0 0,-1 1 1 0 0,-1-2 0 0 0,0 1 0 0 0,-2-30 0 0 0,0 35-43 0 0,0-1 0 0 0,1 0-1 0 0,1 1 1 0 0,0-1 0 0 0,5-17 0 0 0,-4 21 7 0 0,0 0 0 0 0,-1 0 0 0 0,0-1 0 0 0,-1 1 0 0 0,0-1 0 0 0,-1 0 0 0 0,0 1 0 0 0,0-1 0 0 0,-4-19 0 0 0,-8-17 63 0 0,3 0-1 0 0,-3-54 1 0 0,12 83-68 0 0,0 0 0 0 0,2 1 0 0 0,0-1 1 0 0,1 0-1 0 0,0 1 0 0 0,11-29 0 0 0,-9 28-20 0 0,30-134 59 0 0,-34 146-57 0 0,1-1 0 0 0,-2 1 0 0 0,1 0 0 0 0,-1-1 1 0 0,0 1-1 0 0,0 0 0 0 0,-1-1 0 0 0,0 1 0 0 0,0 0 0 0 0,-4-13 0 0 0,-1 1 48 0 0,-2 0 0 0 0,-12-21 1 0 0,14 29-37 0 0,0 0 0 0 0,0-1 1 0 0,2 0-1 0 0,-1 0 1 0 0,1 0-1 0 0,1-1 0 0 0,0 1 1 0 0,0-1-1 0 0,0-15 0 0 0,3-7 16 0 0,1 7 17 0 0,-4-35 0 0 0,2 60-52 0 0,1 0 0 0 0,0 0 0 0 0,-1 1 0 0 0,1-1 0 0 0,-1 0 0 0 0,0 1 0 0 0,1-1 0 0 0,-1 0 0 0 0,0 1 0 0 0,0-1 0 0 0,0 1 0 0 0,0-1 0 0 0,0 1 0 0 0,-1-1 0 0 0,1 1 0 0 0,0 0 0 0 0,-1 0 0 0 0,1 0 0 0 0,-1 0 0 0 0,1 0 0 0 0,-1 0 0 0 0,1 0 0 0 0,-1 0 0 0 0,0 0 0 0 0,1 1 0 0 0,-1-1 0 0 0,0 1 0 0 0,0-1 0 0 0,1 1 0 0 0,-1 0 0 0 0,0-1 0 0 0,0 1 0 0 0,0 0 0 0 0,1 0 0 0 0,-1 1 0 0 0,0-1 0 0 0,0 0 0 0 0,0 0 0 0 0,-2 2 0 0 0,-62 14 0 0 0,6-2 0 0 0,28-5 0 0 0,-1-2 0 0 0,0-1 0 0 0,-49 3 0 0 0,66-8 0 0 0,-122 5 0 0 0,109-7 0 0 0,0-1 0 0 0,-52-10 0 0 0,-78-21 32 0 0,-253-22 0 0 0,356 53-622 0 0,1 2 0 0 0,-1 3 0 0 0,1 2-1 0 0,-97 22 1 0 0,85-9-1035 0 0,0 3 0 0 0,2 2-1 0 0,-88 46 1 0 0,57-20-5851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2:59:54.095"/>
    </inkml:context>
    <inkml:brush xml:id="br0">
      <inkml:brushProperty name="width" value="0.1" units="cm"/>
      <inkml:brushProperty name="height" value="0.1" units="cm"/>
      <inkml:brushProperty name="color" value="#F4F91B"/>
    </inkml:brush>
  </inkml:definitions>
  <inkml:trace contextRef="#ctx0" brushRef="#br0">1984 1171 1639 0 0,'-1'-2'14'0'0,"0"1"0"0"0,0-1 0 0 0,0 0-1 0 0,0 1 1 0 0,0-1 0 0 0,0 1 0 0 0,0 0-1 0 0,0-1 1 0 0,-1 1 0 0 0,1 0 0 0 0,0 0-1 0 0,-3-2 1 0 0,-26 7 1033 0 0,22-2-789 0 0,1 0 1 0 0,-1 1-1 0 0,0 0 0 0 0,1 0 1 0 0,0 1-1 0 0,0 0 0 0 0,0 1 1 0 0,0-1-1 0 0,-7 7 0 0 0,-13 9 141 0 0,23-18-290 0 0,1-1-1 0 0,-1 1 0 0 0,1-1 0 0 0,-1 1 0 0 0,0-1 0 0 0,1 0 0 0 0,-1 0 1 0 0,0-1-1 0 0,0 1 0 0 0,0-1 0 0 0,-6 0 0 0 0,-4-1 347 0 0,1-1 0 0 0,-14-3 0 0 0,-10-2 74 0 0,18 5-243 0 0,0 1-1 0 0,-33 2 0 0 0,29 0 153 0 0,-47-5-1 0 0,3 0 352 0 0,-77 1 555 0 0,106 2-1086 0 0,1-2 0 0 0,-56-10 0 0 0,76 11-121 0 0,-1 1 0 0 0,1 1 0 0 0,-1 0 0 0 0,1 1 0 0 0,-25 5 0 0 0,16-2-62 0 0,5-1 43 0 0,-1-1 0 0 0,0 0 0 0 0,1-2 0 0 0,-1-1 0 0 0,0 0 1 0 0,-35-8-1 0 0,34 5 102 0 0,1 1 0 0 0,-28-1 0 0 0,15 2-47 0 0,-97-1 1819 0 0,85 4-667 0 0,24-1-2051 0 0,-28 3 0 0 0,45-3 870 0 0,0 1-1 0 0,0-2 1 0 0,0 1 0 0 0,-12-3-1 0 0,-14-1 522 0 0,23 3-468 0 0,0 0 1 0 0,0 0-1 0 0,0-1 0 0 0,0-1 1 0 0,0 0-1 0 0,-11-4 0 0 0,16 4-91 0 0,0 1 0 0 0,-1 0 1 0 0,1-1-1 0 0,0 0 0 0 0,0 0 0 0 0,0 0 0 0 0,1-1 0 0 0,-1 1 1 0 0,1-1-1 0 0,0 0 0 0 0,0 0 0 0 0,0 0 0 0 0,0 0 0 0 0,1 0 0 0 0,0-1 1 0 0,0 1-1 0 0,-2-8 0 0 0,-10-18 291 0 0,2-1 1 0 0,1 0 0 0 0,2-1-1 0 0,-10-59 1 0 0,16 73-373 0 0,-1 0 0 0 0,0 1-1 0 0,-2-1 1 0 0,-7-16 0 0 0,12 29-8 0 0,-12-28 28 0 0,-56-167 379 0 0,64 176-371 0 0,1 0 0 0 0,2 0 0 0 0,0-1 0 0 0,2-28-1 0 0,0 43-49 0 0,1-5 10 0 0,1-1-1 0 0,0 1 1 0 0,6-19 0 0 0,0 1 0 0 0,-4 15-13 0 0,1 1 0 0 0,0-1 0 0 0,2 1 0 0 0,0 0 0 0 0,16-28 0 0 0,-20 42 0 0 0,-1 1 0 0 0,0-1 0 0 0,1 0 0 0 0,-1 1 0 0 0,1 0 0 0 0,0-1 0 0 0,0 1 0 0 0,0 0 0 0 0,0 0 0 0 0,6-2 0 0 0,37-13 0 0 0,-27 10 0 0 0,37-10 0 0 0,115-19 0 0 0,-124 30 0 0 0,1 3 0 0 0,82 3 0 0 0,36-1 0 0 0,-126 0 0 0 0,0 1 0 0 0,1 2 0 0 0,72 14 0 0 0,-77-12 0 0 0,0-2 0 0 0,50-2 0 0 0,-50-2 0 0 0,-1 3 0 0 0,52 6 0 0 0,-29 2 0 0 0,1-2 0 0 0,0-2 0 0 0,78-5 0 0 0,4-2 0 0 0,-85 3 0 0 0,-50-1 0 0 0,-1 1 0 0 0,1 0 0 0 0,-1 0 0 0 0,0 0 0 0 0,1 1 0 0 0,-1 0 0 0 0,0 0 0 0 0,0 0 0 0 0,0 0 0 0 0,0 1 0 0 0,-1 0 0 0 0,1 0 0 0 0,7 7 0 0 0,0-1 0 0 0,14 4 0 0 0,-22-11 0 0 0,0-1 0 0 0,0 1 0 0 0,0 0 0 0 0,-1 1 0 0 0,1-1 0 0 0,3 3 0 0 0,-6-4 0 0 0,0 1 0 0 0,0-1 0 0 0,0 0 0 0 0,0 0 0 0 0,0 1 0 0 0,0-1 0 0 0,-1 1 0 0 0,1-1 0 0 0,0 1 0 0 0,-1-1 0 0 0,1 1 0 0 0,-1-1 0 0 0,0 1 0 0 0,0-1 0 0 0,1 1 0 0 0,-1-1 0 0 0,0 1 0 0 0,0-1 0 0 0,0 1 0 0 0,-1 0 0 0 0,1 1 0 0 0,-3 11-53 0 0,-1 0-1 0 0,-1 0 1 0 0,0-1 0 0 0,-1 0-1 0 0,-7 14 1 0 0,-3 5-67 0 0,-47 130-3039 0 0,43-99 1494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3:06:56.389"/>
    </inkml:context>
    <inkml:brush xml:id="br0">
      <inkml:brushProperty name="width" value="0.1" units="cm"/>
      <inkml:brushProperty name="height" value="0.1" units="cm"/>
      <inkml:brushProperty name="color" value="#F4F91B"/>
    </inkml:brush>
  </inkml:definitions>
  <inkml:trace contextRef="#ctx0" brushRef="#br0">2946 1412 1839 0 0,'-6'-3'1177'0'0,"-4"-2"326"0"0,7 5-1317 0 0,0-1-1 0 0,0 0 0 0 0,-1 0 0 0 0,1 0 0 0 0,0-1 1 0 0,0 1-1 0 0,-3-2 0 0 0,-6-3 656 0 0,11 5-728 0 0,-1 0 0 0 0,0 0-1 0 0,0 0 1 0 0,0 0 0 0 0,1 1 0 0 0,-1-1-1 0 0,0 1 1 0 0,0-1 0 0 0,0 1 0 0 0,0 0 0 0 0,0 0-1 0 0,0 0 1 0 0,0 0 0 0 0,0 0 0 0 0,0 0-1 0 0,0 0 1 0 0,0 1 0 0 0,0-1 0 0 0,0 1-1 0 0,1-1 1 0 0,-1 1 0 0 0,0 0 0 0 0,0 0-1 0 0,0 0 1 0 0,-1 1 0 0 0,-1 0-33 0 0,1-1-1 0 0,0 0 1 0 0,-1 0-1 0 0,1 0 1 0 0,-1 0 0 0 0,1 0-1 0 0,-1-1 1 0 0,1 1-1 0 0,-1-1 1 0 0,1 0 0 0 0,-1 0-1 0 0,1-1 1 0 0,-1 1-1 0 0,1-1 1 0 0,-1 0 0 0 0,-4-1-1 0 0,3 1 117 0 0,0 0 0 0 0,-1 0 0 0 0,1 0 0 0 0,0 1 0 0 0,-9 0 0 0 0,10 0-94 0 0,0 0-1 0 0,0 0 0 0 0,-1 0 1 0 0,1-1-1 0 0,-5-1 0 0 0,5 1-6 0 0,0 1-1 0 0,0-1 1 0 0,0 1-1 0 0,0-1 0 0 0,-5 2 1 0 0,-47 1 1164 0 0,41 5-981 0 0,14-6-261 0 0,0 0-1 0 0,0 0 1 0 0,-1-1-1 0 0,1 1 1 0 0,0 0-1 0 0,0-1 1 0 0,0 1-1 0 0,-1-1 1 0 0,1 1-1 0 0,0-1 1 0 0,-1 0-1 0 0,1 0 0 0 0,-2 1 1 0 0,-6 0 98 0 0,0 2 0 0 0,-1-1 0 0 0,1 2 0 0 0,0-1 0 0 0,1 1 0 0 0,-1 0 0 0 0,-11 8 0 0 0,5-3 69 0 0,11-6-84 0 0,-1 0 0 0 0,0 0 0 0 0,0 0-1 0 0,0-1 1 0 0,0 0 0 0 0,0 0 0 0 0,-1 0 0 0 0,-7 1 0 0 0,-26 3 788 0 0,30-3-799 0 0,0-1 1 0 0,0-1-1 0 0,-1 0 1 0 0,1 0-1 0 0,0-1 0 0 0,0 0 1 0 0,-1 0-1 0 0,1-1 1 0 0,-12-3-1 0 0,-7-3 220 0 0,20 6-203 0 0,1-1 0 0 0,0 0-1 0 0,0 0 1 0 0,-1-1 0 0 0,-7-4 0 0 0,11 6-63 0 0,0-1 1 0 0,0 1-1 0 0,0 0 0 0 0,0 0 0 0 0,-8-1 0 0 0,-8-1 148 0 0,-71-16 719 0 0,84 18-859 0 0,0 1 0 0 0,0 0 0 0 0,0 0 0 0 0,0 0 0 0 0,-10 3 0 0 0,-18 1 91 0 0,24-4-76 0 0,0 1 0 0 0,0 1-1 0 0,0 0 1 0 0,0 0 0 0 0,-12 5-1 0 0,17-5-48 0 0,-12 3 92 0 0,-29 3 0 0 0,-1 0 65 0 0,38-7-101 0 0,1 0 1 0 0,-1 0 0 0 0,0-1-1 0 0,-17-2 1 0 0,16 1 26 0 0,1 0 1 0 0,-1 1 0 0 0,-21 2-1 0 0,-106 12 142 0 0,80-11-134 0 0,31-2 20 0 0,-43-5 0 0 0,50 3-62 0 0,-1 1 1 0 0,1 0 0 0 0,-26 5-1 0 0,-62 16 132 0 0,62-12-153 0 0,26-5-24 0 0,-162 28 406 0 0,167-32-380 0 0,0 0-1 0 0,-1-1 1 0 0,1-1-1 0 0,0-1 0 0 0,0 0 1 0 0,-17-5-1 0 0,12 2 18 0 0,-4 0 26 0 0,11 2 9 0 0,-26-4 0 0 0,22 5-59 0 0,-1-1-1 0 0,1-1 0 0 0,0 0 0 0 0,-21-10 1 0 0,35 14-34 0 0,-8-3 15 0 0,0 2 0 0 0,0-1 0 0 0,0 2 0 0 0,-16-2 0 0 0,0 1 2 0 0,4 0 45 0 0,-44 2 0 0 0,42 2-4 0 0,-38-4 0 0 0,39 0 8 0 0,17 2-56 0 0,-1 0 0 0 0,1-1-1 0 0,0 0 1 0 0,-1 0 0 0 0,1-1 0 0 0,0 1-1 0 0,0-2 1 0 0,0 1 0 0 0,0-1 0 0 0,-10-5-1 0 0,15 6 2 0 0,0 0 0 0 0,0-1-1 0 0,1 1 1 0 0,-1 0-1 0 0,0-1 1 0 0,1 1-1 0 0,0-1 1 0 0,0 1-1 0 0,-1-1 1 0 0,2 0-1 0 0,-1 1 1 0 0,0-1 0 0 0,0 0-1 0 0,1 0 1 0 0,0 1-1 0 0,-1-6 1 0 0,1 1 27 0 0,0 0 0 0 0,0 0 0 0 0,0 0 1 0 0,1 0-1 0 0,3-12 0 0 0,0 4-5 0 0,-1 0 0 0 0,-1 0 0 0 0,0 0 0 0 0,-1-1-1 0 0,0 1 1 0 0,-2-18 0 0 0,0 13 34 0 0,4-33-1 0 0,-2 33-10 0 0,-1-35 0 0 0,-22-89 13 0 0,20 135-75 0 0,1 5 0 0 0,1-1 0 0 0,-1 1 0 0 0,0-1 0 0 0,0 1 0 0 0,-1 0 0 0 0,1-1 0 0 0,-1 1 0 0 0,0 0 0 0 0,0 0 0 0 0,-1 0 0 0 0,1 0 0 0 0,-1 1 0 0 0,-4-6 0 0 0,5 6 5 0 0,-1 0-1 0 0,1 0 1 0 0,0 0 0 0 0,0 0-1 0 0,1-1 1 0 0,-4-6-1 0 0,4 7 1 0 0,0-1-1 0 0,-1 1 1 0 0,0 0-1 0 0,0 0 1 0 0,0-1 0 0 0,-4-4-1 0 0,-41-41-4 0 0,45 47 0 0 0,0 0 0 0 0,0-1 0 0 0,0 0 0 0 0,0 1 0 0 0,0-1 0 0 0,1 0 0 0 0,0 0 0 0 0,-1 0 0 0 0,1 0 0 0 0,0 0 0 0 0,0 0 0 0 0,-1-6 0 0 0,1-2 0 0 0,1 1 0 0 0,0-18 0 0 0,0-12 0 0 0,-6-8 40 0 0,2 28 9 0 0,-1-37 1 0 0,5 45-31 0 0,-2 0 0 0 0,-2-16 1 0 0,1 16-22 0 0,1-1 1 0 0,0-15-1 0 0,3 9 2 0 0,6-33 0 0 0,-4 30 0 0 0,-2 5 0 0 0,0 13 0 0 0,-1 1 0 0 0,0-1 0 0 0,1 0 0 0 0,-1 1 0 0 0,1-1 0 0 0,0 1 0 0 0,0-1 0 0 0,3-4 0 0 0,-3 6 0 0 0,1-1 0 0 0,-1 1 0 0 0,1-1 0 0 0,0 1 0 0 0,0 0 0 0 0,0-1 0 0 0,1 1 0 0 0,-1 0 0 0 0,0 1 0 0 0,1-1 0 0 0,-1 0 0 0 0,3-1 0 0 0,37-14 0 0 0,-8 4 0 0 0,-8 2 0 0 0,0 2 0 0 0,0 0 0 0 0,49-8 0 0 0,6-2 0 0 0,-52 11 0 0 0,1 2 0 0 0,0 1 0 0 0,0 1 0 0 0,1 1 0 0 0,-1 2 0 0 0,0 1 0 0 0,33 5 0 0 0,10 4 0 0 0,-36-3 0 0 0,52 1 0 0 0,-18-1 0 0 0,-15-1 0 0 0,15-1 0 0 0,71 2 0 0 0,-1 2 0 0 0,-86-3 0 0 0,65-2 0 0 0,91 1 0 0 0,-168-2 0 0 0,439 1 0 0 0,-293-16 0 0 0,-138 8 0 0 0,4 3 0 0 0,29-4 0 0 0,-55 2 0 0 0,50-8 0 0 0,114-3 0 0 0,-52 9 0 0 0,-112 5 0 0 0,38-6 0 0 0,-1-4 0 0 0,96-26 0 0 0,-135 30 0 0 0,7 1 0 0 0,64-4 0 0 0,-74 8 0 0 0,140-6 0 0 0,-101 11 0 0 0,67 12 0 0 0,-67-7 0 0 0,70 1 0 0 0,-100-9 0 0 0,8-1 0 0 0,1 2 0 0 0,79 13 0 0 0,-104-10 0 0 0,23 10 0 0 0,-24-8 0 0 0,17 6 0 0 0,126 50 0 0 0,-149-57 0 0 0,-1 0 0 0 0,0 1 0 0 0,-1 0 0 0 0,14 12 0 0 0,-6-4 0 0 0,42 45 0 0 0,-48-50 0 0 0,-1 1 0 0 0,0 1 0 0 0,0 0 0 0 0,-1 0 0 0 0,-1 1 0 0 0,0 0 0 0 0,0 0 0 0 0,6 19 0 0 0,-4-11 0 0 0,1 0 0 0 0,16 23 0 0 0,2-5 0 0 0,24 36 0 0 0,-49-66 0 0 0,0 0 0 0 0,0 0 0 0 0,-1 1 0 0 0,0-1 0 0 0,0 1 0 0 0,-1 0 0 0 0,0-1 0 0 0,0 1 0 0 0,-2 11 0 0 0,3 17 0 0 0,2 1-23 0 0,-2 1 0 0 0,-6 74-1 0 0,2-93 25 0 0,-2-1 0 0 0,0 0 0 0 0,-1 0-1 0 0,0-1 1 0 0,-2 1 0 0 0,0-1-1 0 0,-18 31 1 0 0,5-17-1 0 0,-39 50 0 0 0,45-67 0 0 0,0 0 0 0 0,0-1 0 0 0,-2 0 0 0 0,-30 20 0 0 0,36-27 0 0 0,-19 12 0 0 0,-1-1 0 0 0,-40 18 0 0 0,19-15-18 0 0,-107 49 56 0 0,125-53-114 0 0,2 1 1 0 0,-52 38-1 0 0,-186 175-4978 0 0,210-175 3195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3:07:29.843"/>
    </inkml:context>
    <inkml:brush xml:id="br0">
      <inkml:brushProperty name="width" value="0.1" units="cm"/>
      <inkml:brushProperty name="height" value="0.1" units="cm"/>
      <inkml:brushProperty name="color" value="#F4F91B"/>
    </inkml:brush>
  </inkml:definitions>
  <inkml:trace contextRef="#ctx0" brushRef="#br0">2267 1171 919 0 0,'-1'2'193'0'0,"0"-1"-1"0"0,0 1 1 0 0,-1 0-1 0 0,1 0 1 0 0,-1 0-1 0 0,0-1 1 0 0,1 1-1 0 0,-1-1 0 0 0,0 1 1 0 0,-3 1-1 0 0,-4 4-143 0 0,-18 1 1053 0 0,19-4-707 0 0,1 1-1 0 0,0 1 0 0 0,0-1 0 0 0,-9 10 0 0 0,-5 4-153 0 0,6-1-14 0 0,2-1-62 0 0,11-14-165 0 0,-1 0 0 0 0,1 0 0 0 0,0 0 0 0 0,0 0 0 0 0,0 1 0 0 0,0-1 0 0 0,-1 7 0 0 0,1-7 0 0 0,1 1 0 0 0,-1-1 0 0 0,1 1 0 0 0,-1-1 0 0 0,0 0 0 0 0,0 0 0 0 0,-5 5 0 0 0,-7 13 71 0 0,11-15-78 0 0,3-6 11 0 0,0 0-1 0 0,-1 1 0 0 0,1-1 0 0 0,0 0 0 0 0,0 0 0 0 0,0 0 1 0 0,0 1-1 0 0,-1-1 0 0 0,1 0 0 0 0,0 0 0 0 0,0 0 0 0 0,0 1 1 0 0,-1-1-1 0 0,1 0 0 0 0,0 0 0 0 0,0 0 0 0 0,-1 0 0 0 0,1 0 0 0 0,0 1 1 0 0,0-1-1 0 0,-1 0 0 0 0,1 0 0 0 0,0 0 0 0 0,0 0 0 0 0,-1 0 1 0 0,1 0-1 0 0,0 0 0 0 0,-1 0 0 0 0,1 0 0 0 0,0 0 0 0 0,0 0 1 0 0,-1 0-1 0 0,1 0 0 0 0,0 0 0 0 0,0-1 0 0 0,-1 1 0 0 0,1 0 1 0 0,0 0-1 0 0,-1 0 0 0 0,-10-10 626 0 0,11 10-569 0 0,0-1-1 0 0,0 1 1 0 0,-1-1 0 0 0,1 1 0 0 0,0-1-1 0 0,0 1 1 0 0,-1 0 0 0 0,1-1-1 0 0,0 1 1 0 0,-1 0 0 0 0,1-1-1 0 0,0 1 1 0 0,-1 0 0 0 0,1-1-1 0 0,-1 1 1 0 0,1 0 0 0 0,-1 0-1 0 0,1-1 1 0 0,-1 1 0 0 0,1 0-1 0 0,0 0 1 0 0,-1 0 0 0 0,1 0 0 0 0,-1 0-1 0 0,1 0 1 0 0,-1-1 0 0 0,1 1-1 0 0,-1 0 1 0 0,1 0 0 0 0,-1 1-1 0 0,1-1 1 0 0,-2 0 0 0 0,1 1 54 0 0,0 0 0 0 0,-1 0 1 0 0,1 0-1 0 0,-1 0 0 0 0,1 0 0 0 0,-1-1 1 0 0,1 1-1 0 0,-1 0 0 0 0,0-1 0 0 0,1 1 1 0 0,-1-1-1 0 0,0 0 0 0 0,0 1 1 0 0,1-1-1 0 0,-1 0 0 0 0,0 0 0 0 0,0 0 1 0 0,1 0-1 0 0,-4-1 0 0 0,-38-7 104 0 0,40 7 219 0 0,-4 0-267 0 0,0 0 0 0 0,0 0 1 0 0,0 1-1 0 0,0 0 0 0 0,0 0 1 0 0,0 1-1 0 0,0 0 0 0 0,1 0 0 0 0,-1 1 1 0 0,0 0-1 0 0,-7 3 0 0 0,-13 2 48 0 0,7-3 84 0 0,-31 2 0 0 0,5-1 191 0 0,-67 7 1259 0 0,101-11-1667 0 0,1 0 0 0 0,-1 0 0 0 0,0-1 0 0 0,0 0 0 0 0,1-1 0 0 0,-1 0 0 0 0,1-1 0 0 0,-1 0 0 0 0,-15-6 0 0 0,-19-3 529 0 0,37 9-449 0 0,0 0-1 0 0,0 1 1 0 0,-17-1-1 0 0,16 2-54 0 0,0-1-1 0 0,-17-3 1 0 0,16 2-45 0 0,1-1-1 0 0,-1 2 1 0 0,1-1 0 0 0,-1 2 0 0 0,1-1-1 0 0,-15 2 1 0 0,-103 16 435 0 0,74-7-250 0 0,41-7-139 0 0,0-1 1 0 0,0 1 0 0 0,-1-2 0 0 0,1 0-1 0 0,-26-2 1 0 0,32 1-76 0 0,1 0 1 0 0,-1 0-1 0 0,1 1 0 0 0,-1 0 0 0 0,1 0 0 0 0,-7 2 1 0 0,-15 2 89 0 0,4-1 73 0 0,0-2-1 0 0,0-1 1 0 0,0-1 0 0 0,0 0-1 0 0,-34-7 1 0 0,43 4-69 0 0,11 3-94 0 0,-1-1 1 0 0,1 0-1 0 0,0 0 0 0 0,-1 0 1 0 0,1-1-1 0 0,-5-2 0 0 0,-2-2 325 0 0,-1 1 1 0 0,-15-4-1 0 0,16 6 97 0 0,1-1 1 0 0,-1 0-1 0 0,-15-9 0 0 0,17 8-630 0 0,0 1-1 0 0,0 0 0 0 0,0 1 0 0 0,-1 0 1 0 0,0 0-1 0 0,1 1 0 0 0,-1 1 0 0 0,0-1 1 0 0,-15 1-1 0 0,-36-7 302 0 0,45 4 38 0 0,0-2 1 0 0,-16-7-1 0 0,12 5 28 0 0,16 6-112 0 0,0 0-1 0 0,0 0 0 0 0,1-1 1 0 0,-7-5-1 0 0,-7-5 218 0 0,9 9-227 0 0,-1-2 0 0 0,1 1 0 0 0,0-1 1 0 0,0-1-1 0 0,0 1 0 0 0,1-1 0 0 0,0-1 0 0 0,1 1 0 0 0,0-1 0 0 0,0 0 0 0 0,0-1 1 0 0,1 1-1 0 0,0-1 0 0 0,1 0 0 0 0,0 0 0 0 0,0-1 0 0 0,1 1 0 0 0,-3-17 0 0 0,2 3-8 0 0,-3-19 109 0 0,-4-81 1 0 0,10 105-143 0 0,-1-1 0 0 0,-1 1 0 0 0,-8-32 0 0 0,-19-100 149 0 0,11 8-117 0 0,17 129-55 0 0,0 0 0 0 0,-7-16-1 0 0,6 19 0 0 0,0-1-1 0 0,0 1 1 0 0,1 0-1 0 0,-1-21 1 0 0,4 10 1 0 0,1 1 0 0 0,1 0 0 0 0,7-24 1 0 0,-4 20 3 0 0,3-39 1 0 0,-3-46-14 0 0,-6 105 0 0 0,1 0 0 0 0,0-1 0 0 0,0 1 0 0 0,0 0 0 0 0,0 0 0 0 0,1 0 0 0 0,0 0 0 0 0,0 1 0 0 0,0-1 0 0 0,0 0 0 0 0,0 1 0 0 0,1-1 0 0 0,-1 1 0 0 0,1 0 0 0 0,0 0 0 0 0,0 0 0 0 0,0 0 0 0 0,1 0 0 0 0,-1 1 0 0 0,1-1 0 0 0,-1 1 0 0 0,1 0 0 0 0,0 0 0 0 0,0 0 0 0 0,6-1 0 0 0,-2 1-2 0 0,0 0-1 0 0,-1 1 1 0 0,1 1-1 0 0,0-1 1 0 0,0 1 0 0 0,0 0-1 0 0,10 2 1 0 0,57 14-31 0 0,-22-4 21 0 0,29 2 12 0 0,92 18 0 0 0,-140-26 0 0 0,0-1 0 0 0,61 2 0 0 0,20 1 0 0 0,-53 6 0 0 0,-48-10 0 0 0,1 0 0 0 0,0-1 0 0 0,0 0 0 0 0,16-1 0 0 0,97 4 0 0 0,-43-1 0 0 0,-8-1 0 0 0,90 1 0 0 0,77 5 0 0 0,-210-11 0 0 0,115 4 0 0 0,-113-1 0 0 0,0 2 0 0 0,37 9 0 0 0,-32-5 0 0 0,-23-5 0 0 0,33 11 0 0 0,5 3 0 0 0,20 8 0 0 0,-51-16 0 0 0,1-1 0 0 0,0-2 0 0 0,0 0 0 0 0,39 2 0 0 0,-14-5 1 0 0,-31-2-1 0 0,0 0 1 0 0,0 1-1 0 0,24 6 0 0 0,-38-6 0 0 0,-1-1-1 0 0,1 1 0 0 0,-1 0 0 0 0,0 1 0 0 0,0-1 1 0 0,0 1-1 0 0,0 0 0 0 0,0 1 0 0 0,0-1 0 0 0,-1 1 0 0 0,0 0 1 0 0,1 0-1 0 0,-2 0 0 0 0,1 0 0 0 0,5 9 0 0 0,-4-4-4 0 0,0 0 0 0 0,0 0 1 0 0,-1 1-1 0 0,-1-1 0 0 0,1 1 0 0 0,1 10 0 0 0,-1 5-5 0 0,2 31 1 0 0,-5-16-3 0 0,-2 0-1 0 0,-2 0 1 0 0,-10 47 0 0 0,1 5-3 0 0,9-71 15 0 0,-1 0 0 0 0,-1 0 0 0 0,-11 31 0 0 0,-31 58 0 0 0,-5 16 0 0 0,49-117 0 0 0,-3 12-7 0 0,-1-1 0 0 0,-1 1 1 0 0,-1-2-1 0 0,-14 24 0 0 0,19-37 6 0 0,0-1-1 0 0,0 1 1 0 0,-1-1-1 0 0,0 0 0 0 0,0-1 1 0 0,0 1-1 0 0,0-1 1 0 0,0 0-1 0 0,-1 0 0 0 0,0-1 1 0 0,0 0-1 0 0,0 0 1 0 0,0 0-1 0 0,0-1 0 0 0,-1 1 1 0 0,1-2-1 0 0,-1 1 1 0 0,-8 1-1 0 0,-8-1-5 0 0,0-1 0 0 0,-24-3 0 0 0,26 1-104 0 0,1 1 0 0 0,-1 1 1 0 0,-30 4-1 0 0,32 0-525 0 0,-1 1 1 0 0,1 1-1 0 0,1 1 0 0 0,-1 0 1 0 0,1 1-1 0 0,1 1 0 0 0,-25 18 1 0 0,-9 7-7872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2:56:16.543"/>
    </inkml:context>
    <inkml:brush xml:id="br0">
      <inkml:brushProperty name="width" value="0.1" units="cm"/>
      <inkml:brushProperty name="height" value="0.1" units="cm"/>
      <inkml:brushProperty name="color" value="#F4F91B"/>
    </inkml:brush>
  </inkml:definitions>
  <inkml:trace contextRef="#ctx0" brushRef="#br0">2271 41 455 0 0,'57'2'2332'0'0,"-47"-1"-808"0"0,11 1-782 0 0,-20-2-680 0 0,-1 0 0 0 0,1 0-1 0 0,0 0 1 0 0,-1 0 0 0 0,1 0 0 0 0,0 0 0 0 0,-1 0-1 0 0,1 0 1 0 0,0-1 0 0 0,-1 1 0 0 0,1 0-1 0 0,0 0 1 0 0,-1-1 0 0 0,1 1 0 0 0,-1 0 0 0 0,1-1-1 0 0,0 1 1 0 0,-1 0 0 0 0,2-2 0 0 0,-32-7 1894 0 0,-96-4-732 0 0,100 11-1100 0 0,1 0 18 0 0,1 1-1 0 0,0 1 1 0 0,-40 5-1 0 0,37-2 13 0 0,0-1 1 0 0,-37-2-1 0 0,-4 0 287 0 0,-56 3 138 0 0,-136-14 0 0 0,220 7-534 0 0,-26-3 194 0 0,1 3 0 0 0,-115 7 0 0 0,-147 18-31 0 0,-121 17-29 0 0,335-24-158 0 0,-73 3-3793 0 0,128-10-368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2:40:47.906"/>
    </inkml:context>
    <inkml:brush xml:id="br0">
      <inkml:brushProperty name="width" value="0.1" units="cm"/>
      <inkml:brushProperty name="height" value="0.1" units="cm"/>
      <inkml:brushProperty name="color" value="#E71224"/>
    </inkml:brush>
  </inkml:definitions>
  <inkml:trace contextRef="#ctx0" brushRef="#br0">1016 240 4031 0 0,'-4'-12'320'0'0,"-1"0"0"0"0,0 0 0 0 0,-1 0 0 0 0,0 1 0 0 0,-1 0 0 0 0,0 1 0 0 0,-1-1 0 0 0,0 1 0 0 0,-1 1 0 0 0,0-1 0 0 0,-15-11 0 0 0,15 14-141 0 0,-1 1-1 0 0,0 0 1 0 0,0 0-1 0 0,0 1 1 0 0,-1 1-1 0 0,-14-5 0 0 0,-69-14 944 0 0,19 5-29 0 0,62 14-889 0 0,7 2-141 0 0,0 0 0 0 0,0 0 0 0 0,0 1 0 0 0,0 0 1 0 0,0 0-1 0 0,0 0 0 0 0,0 1 0 0 0,0 0 0 0 0,0 0 0 0 0,0 0 0 0 0,0 1 0 0 0,-7 1 0 0 0,-109 39 527 0 0,101-32-396 0 0,0 0 1 0 0,1 2 0 0 0,-30 21-1 0 0,49-31-193 0 0,-20 14 195 0 0,0 1 0 0 0,1 1 0 0 0,-21 23-1 0 0,15-10 119 0 0,-31 45 0 0 0,49-62-262 0 0,1 0 0 0 0,0 0 0 0 0,1 0-1 0 0,0 0 1 0 0,1 1 0 0 0,1 0 0 0 0,-4 16 0 0 0,-30 129 675 0 0,8-42-153 0 0,29-114-562 0 0,-22 124 525 0 0,22-111-471 0 0,0-1 0 0 0,1 1 0 0 0,1 0 1 0 0,0-1-1 0 0,1 1 0 0 0,5 18 0 0 0,1-6 53 0 0,1-1 1 0 0,1 0-1 0 0,1 0 0 0 0,2-1 0 0 0,0-1 0 0 0,2 0 0 0 0,34 44 1 0 0,-39-59-92 0 0,0 0 1 0 0,0-1 0 0 0,1 0 0 0 0,0-1 0 0 0,1 0-1 0 0,-1-1 1 0 0,2 0 0 0 0,-1-1 0 0 0,1 0 0 0 0,0-1 0 0 0,0 0-1 0 0,24 4 1 0 0,92 7 302 0 0,-101-16-258 0 0,1-2 0 0 0,-1-1 0 0 0,0-1-1 0 0,51-14 1 0 0,-42 8 12 0 0,-13 5-49 0 0,-1-2 0 0 0,-1-1 0 0 0,24-11 0 0 0,-33 13-15 0 0,0-1-1 0 0,-1-1 1 0 0,0 0-1 0 0,-1 0 1 0 0,1-1 0 0 0,13-15-1 0 0,14-13 5 0 0,-24 23 8 0 0,17-19 0 0 0,-27 27-29 0 0,-1 0 1 0 0,1 0 0 0 0,-1 0-1 0 0,-1 0 1 0 0,1-1 0 0 0,-1 1-1 0 0,2-10 1 0 0,0 1 9 0 0,9-27 50 0 0,-2 0 0 0 0,-2-1 0 0 0,7-58 0 0 0,-17 94-62 0 0,6-57 142 0 0,-7-128 0 0 0,-2 170-136 0 0,-1 0 0 0 0,-1 0 0 0 0,-1 0 0 0 0,-1 1 0 0 0,-1 0 0 0 0,0 0 0 0 0,-14-20 0 0 0,20 36-12 0 0,-1 1 1 0 0,0-1-1 0 0,0 1 0 0 0,0 0 0 0 0,-1 0 1 0 0,1 1-1 0 0,-1-1 0 0 0,0 1 0 0 0,0 0 0 0 0,0 0 1 0 0,-1 0-1 0 0,1 0 0 0 0,-6-2 0 0 0,3 3-10 0 0,0-1-1 0 0,0 1 0 0 0,0 0 1 0 0,-1 1-1 0 0,1 0 0 0 0,0 0 1 0 0,-1 1-1 0 0,-9 0 0 0 0,-9 3-53 0 0,0 1-1 0 0,0 1 1 0 0,1 1-1 0 0,-28 11 1 0 0,39-12 35 0 0,-111 39-1394 0 0,44-7-3939 0 0,21-5-521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2:56:18.096"/>
    </inkml:context>
    <inkml:brush xml:id="br0">
      <inkml:brushProperty name="width" value="0.1" units="cm"/>
      <inkml:brushProperty name="height" value="0.1" units="cm"/>
      <inkml:brushProperty name="color" value="#F4F91B"/>
    </inkml:brush>
  </inkml:definitions>
  <inkml:trace contextRef="#ctx0" brushRef="#br0">1113 72 3367 0 0,'-6'-7'2936'0'0,"5"6"-2844"0"0,-1 0-1 0 0,1 0 1 0 0,-1 1-1 0 0,1-1 0 0 0,-1 0 1 0 0,0 1-1 0 0,0-1 0 0 0,1 1 1 0 0,-1 0-1 0 0,0-1 1 0 0,0 1-1 0 0,1 0 0 0 0,-1 0 1 0 0,0 0-1 0 0,-3 1 1 0 0,-28 5 228 0 0,3 0-35 0 0,-1 0 0 0 0,0-3 0 0 0,0 0 0 0 0,-46-3 0 0 0,5-6 894 0 0,-117-25 0 0 0,-42-5 39 0 0,195 33-1172 0 0,-14-2-64 0 0,1 3-1 0 0,-71 6 1 0 0,55 3-3677 0 0,33-5-337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2:56:18.666"/>
    </inkml:context>
    <inkml:brush xml:id="br0">
      <inkml:brushProperty name="width" value="0.1" units="cm"/>
      <inkml:brushProperty name="height" value="0.1" units="cm"/>
      <inkml:brushProperty name="color" value="#F4F91B"/>
    </inkml:brush>
  </inkml:definitions>
  <inkml:trace contextRef="#ctx0" brushRef="#br0">1900 1 1375 0 0,'-6'1'159'0'0,"-1"0"0"0"0,1 0 0 0 0,-1 1-1 0 0,1-1 1 0 0,-8 5 0 0 0,-6 1 50 0 0,7-3-96 0 0,-64 20 1834 0 0,-147 25-1 0 0,173-42-1437 0 0,-251 25 1634 0 0,237-29-1651 0 0,0-2 0 0 0,-109-14 0 0 0,168 12-463 0 0,-112-16 702 0 0,-153-3 0 0 0,197 20-676 0 0,-101 1 145 0 0,132 2-362 0 0,0 1 1 0 0,-45 11 0 0 0,44-4-125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2:56:19.831"/>
    </inkml:context>
    <inkml:brush xml:id="br0">
      <inkml:brushProperty name="width" value="0.1" units="cm"/>
      <inkml:brushProperty name="height" value="0.1" units="cm"/>
      <inkml:brushProperty name="color" value="#F4F91B"/>
    </inkml:brush>
  </inkml:definitions>
  <inkml:trace contextRef="#ctx0" brushRef="#br0">1355 165 1839 0 0,'0'-1'56'0'0,"0"1"-1"0"0,0-1 1 0 0,0 0-1 0 0,0 0 0 0 0,0 1 1 0 0,0-1-1 0 0,-1 0 0 0 0,1 1 1 0 0,0-1-1 0 0,0 0 0 0 0,0 0 1 0 0,-1 1-1 0 0,1-1 0 0 0,0 1 1 0 0,-1-1-1 0 0,1 0 0 0 0,0 1 1 0 0,-1-1-1 0 0,1 1 1 0 0,-1-1-1 0 0,1 1 0 0 0,-1-1 1 0 0,0 1-1 0 0,1-1 0 0 0,-1 1 1 0 0,1-1-1 0 0,-1 1 0 0 0,0 0 1 0 0,1-1-1 0 0,-1 1 0 0 0,0 0 1 0 0,1 0-1 0 0,-1 0 0 0 0,0-1 1 0 0,1 1-1 0 0,-1 0 1 0 0,0 0-1 0 0,0 0 0 0 0,1 0 1 0 0,-2 0-1 0 0,-16-5 38 0 0,-124-56 4720 0 0,93 44-3983 0 0,-1 3 1 0 0,-67-10-1 0 0,-106 1 183 0 0,158 22-924 0 0,-1 3 0 0 0,1 2 0 0 0,0 4 0 0 0,0 2 0 0 0,-67 20 0 0 0,38-8-124 0 0,-46 12-728 0 0,96-21 107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2:56:20.569"/>
    </inkml:context>
    <inkml:brush xml:id="br0">
      <inkml:brushProperty name="width" value="0.1" units="cm"/>
      <inkml:brushProperty name="height" value="0.1" units="cm"/>
      <inkml:brushProperty name="color" value="#F4F91B"/>
    </inkml:brush>
  </inkml:definitions>
  <inkml:trace contextRef="#ctx0" brushRef="#br0">1829 61 3967 0 0,'0'0'27'0'0,"-1"-1"-1"0"0,1 0 0 0 0,-1 1 0 0 0,1-1 0 0 0,-1 1 1 0 0,1-1-1 0 0,-1 1 0 0 0,0-1 0 0 0,1 1 0 0 0,-1 0 1 0 0,0-1-1 0 0,0 1 0 0 0,1 0 0 0 0,-1-1 0 0 0,0 1 0 0 0,1 0 1 0 0,-1 0-1 0 0,0 0 0 0 0,0 0 0 0 0,0 0 0 0 0,1 0 1 0 0,-1 0-1 0 0,0 0 0 0 0,0 0 0 0 0,-1 0 0 0 0,-24 6 518 0 0,16-3-523 0 0,-32 2 245 0 0,0-2 0 0 0,0-1 0 0 0,-53-5 0 0 0,-58 2 1344 0 0,-113 27-626 0 0,151-21-353 0 0,-206-18-1 0 0,-112-54 205 0 0,392 59-859 0 0,-79-3-1 0 0,50 10-3099 0 0,36 3-231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2:56:21.430"/>
    </inkml:context>
    <inkml:brush xml:id="br0">
      <inkml:brushProperty name="width" value="0.1" units="cm"/>
      <inkml:brushProperty name="height" value="0.1" units="cm"/>
      <inkml:brushProperty name="color" value="#F4F91B"/>
    </inkml:brush>
  </inkml:definitions>
  <inkml:trace contextRef="#ctx0" brushRef="#br0">2163 125 3167 0 0,'-50'4'403'0'0,"33"-5"56"0"0,1 0-1 0 0,-17-5 0 0 0,-17-1 1204 0 0,37 7-1362 0 0,0 1 0 0 0,-1 0 0 0 0,1 1 0 0 0,0 1 0 0 0,0 0 0 0 0,-18 6-1 0 0,-27 7 2 0 0,34-11-194 0 0,12-2-14 0 0,1-1 0 0 0,-1 0 0 0 0,0-1 0 0 0,1 0 0 0 0,-1-1 0 0 0,-15-1 0 0 0,-157-38 1726 0 0,43 8-933 0 0,30 9-442 0 0,-182-25 55 0 0,253 44-488 0 0,-266-16 199 0 0,233 18-347 0 0,0 4 1 0 0,-88 14 0 0 0,-75 21-4148 0 0,146-27 430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2:56:40.782"/>
    </inkml:context>
    <inkml:brush xml:id="br0">
      <inkml:brushProperty name="width" value="0.1" units="cm"/>
      <inkml:brushProperty name="height" value="0.1" units="cm"/>
      <inkml:brushProperty name="color" value="#F4F91B"/>
    </inkml:brush>
  </inkml:definitions>
  <inkml:trace contextRef="#ctx0" brushRef="#br0">1887 81 1839 0 0,'0'-1'131'0'0,"0"0"-1"0"0,0 0 1 0 0,0 1-1 0 0,-1-1 1 0 0,1 0-1 0 0,0 1 0 0 0,0-1 1 0 0,-1 1-1 0 0,1-1 1 0 0,0 0-1 0 0,-1 1 0 0 0,1-1 1 0 0,-1 1-1 0 0,1-1 1 0 0,-1 1-1 0 0,1-1 0 0 0,-1 1 1 0 0,1-1-1 0 0,-1 1 1 0 0,1-1-1 0 0,-1 1 0 0 0,0 0 1 0 0,1-1-1 0 0,-1 1 1 0 0,0 0-1 0 0,1 0 0 0 0,-1-1 1 0 0,0 1-1 0 0,1 0 1 0 0,-1 0-1 0 0,0 0 1 0 0,1 0-1 0 0,-1 0 0 0 0,0 0 1 0 0,1 0-1 0 0,-1 0 1 0 0,0 0-1 0 0,0 0 0 0 0,0 1 1 0 0,-39 6 1188 0 0,21-3-599 0 0,-31 0 442 0 0,39-2-829 0 0,-1-1-1 0 0,1 0 1 0 0,-18-1 0 0 0,16-1 1 0 0,0 2 1 0 0,-16 1-1 0 0,-58 18 556 0 0,38-7-620 0 0,22-9-92 0 0,-1-1-1 0 0,0-2 1 0 0,1 0 0 0 0,-29-4-1 0 0,-158-13 1295 0 0,136 6-1166 0 0,-43 5 98 0 0,97 5-328 0 0,-1 1 1 0 0,0 2-1 0 0,0 0 1 0 0,-32 9-1 0 0,26-5 41 0 0,-57 6 0 0 0,46-11 51 0 0,0-2 1 0 0,-80-10 0 0 0,112 7-121 0 0,0 0-1 0 0,0 0 1 0 0,1-1-1 0 0,-1 0 1 0 0,-14-9-1 0 0,11 6 80 0 0,1 0-1 0 0,-17-5 0 0 0,12 5 55 0 0,-1 0 1 0 0,-24-17-1 0 0,17 10-95 0 0,19 11-74 0 0,1 1 0 0 0,-1-1 0 0 0,0 1 0 0 0,0 0 0 0 0,0 0 0 0 0,0 1 0 0 0,0-1 0 0 0,0 1 0 0 0,-11 0 0 0 0,13 1-12 0 0,1 1 0 0 0,-1-1 0 0 0,0 1-1 0 0,0-1 1 0 0,1 1 0 0 0,-1 0-1 0 0,0 1 1 0 0,1-1 0 0 0,-1 1 0 0 0,1-1-1 0 0,0 1 1 0 0,-1 0 0 0 0,1 0-1 0 0,0 0 1 0 0,0 1 0 0 0,-5 5 0 0 0,-11 14-1918 0 0,-23 35 0 0 0,24-33-3824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2:56:41.592"/>
    </inkml:context>
    <inkml:brush xml:id="br0">
      <inkml:brushProperty name="width" value="0.1" units="cm"/>
      <inkml:brushProperty name="height" value="0.1" units="cm"/>
      <inkml:brushProperty name="color" value="#F4F91B"/>
    </inkml:brush>
  </inkml:definitions>
  <inkml:trace contextRef="#ctx0" brushRef="#br0">1972 225 1839 0 0,'1'0'18'0'0,"-1"0"0"0"0,1 0 0 0 0,-1-1 0 0 0,0 1 0 0 0,1-1 0 0 0,-1 1 0 0 0,0 0 0 0 0,0-1 0 0 0,1 1-1 0 0,-1 0 1 0 0,0-1 0 0 0,0 1 0 0 0,0-1 0 0 0,1 1 0 0 0,-1-1 0 0 0,0 1 0 0 0,0-1 0 0 0,0 1 0 0 0,0-1-1 0 0,0 1 1 0 0,0 0 0 0 0,0-1 0 0 0,0 1 0 0 0,0-1 0 0 0,0 1 0 0 0,0-1 0 0 0,0 1 0 0 0,0-1-1 0 0,-1 1 1 0 0,1-1 0 0 0,0 1 0 0 0,0 0 0 0 0,0-1 0 0 0,-1 1 0 0 0,1-1 0 0 0,-19-3 534 0 0,13 3-609 0 0,-22-1 906 0 0,1 1-1 0 0,-1 1 1 0 0,1 2-1 0 0,-1 0 1 0 0,1 2-1 0 0,0 1 1 0 0,-28 9-1 0 0,40-11-700 0 0,-1-1 0 0 0,0-1 0 0 0,0 0 0 0 0,0-1 0 0 0,-31-3-1 0 0,16 1 278 0 0,-143-18 1653 0 0,51 5-1308 0 0,-139-48 981 0 0,164 37-1296 0 0,-33-14-265 0 0,-27-5 143 0 0,127 38-289 0 0,-1 1 0 0 0,1 2 0 0 0,-41 0-1 0 0,40 5-128 0 0,-1 1 0 0 0,1 2 0 0 0,-32 8 0 0 0,-93 33-631 0 0,101-26-422 0 0,-3-4-316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2:56:42.753"/>
    </inkml:context>
    <inkml:brush xml:id="br0">
      <inkml:brushProperty name="width" value="0.1" units="cm"/>
      <inkml:brushProperty name="height" value="0.1" units="cm"/>
      <inkml:brushProperty name="color" value="#F4F91B"/>
    </inkml:brush>
  </inkml:definitions>
  <inkml:trace contextRef="#ctx0" brushRef="#br0">1970 113 455 0 0,'4'-5'424'0'0,"0"0"0"0"0,0 0-1 0 0,0 0 1 0 0,0 1-1 0 0,1-1 1 0 0,0 1-1 0 0,0 0 1 0 0,0 0-1 0 0,10-5 1 0 0,17-14-44 0 0,-31 22-324 0 0,0 0-1 0 0,0 0 0 0 0,0-1 0 0 0,0 1 0 0 0,0-1 0 0 0,-1 1 0 0 0,1-1 1 0 0,0 1-1 0 0,-1-1 0 0 0,1 1 0 0 0,-1-1 0 0 0,1-2 0 0 0,-1 3-25 0 0,0 1 0 0 0,0-1 0 0 0,0 1 0 0 0,0-1 0 0 0,0 1 0 0 0,0 0 0 0 0,0-1 0 0 0,0 1 0 0 0,0-1 0 0 0,0 1 0 0 0,0-1 0 0 0,0 1 0 0 0,0-1 0 0 0,0 1 0 0 0,0-1 0 0 0,0 1 0 0 0,-1 0 0 0 0,1-1 0 0 0,0 1 0 0 0,0-1 0 0 0,-1 1 0 0 0,1 0 0 0 0,0-1 0 0 0,0 1-1 0 0,-1 0 1 0 0,1-1 0 0 0,0 1 0 0 0,-1 0 0 0 0,1-1 0 0 0,-1 1 0 0 0,1 0 0 0 0,0 0 0 0 0,-1-1 0 0 0,1 1 0 0 0,-1 0 0 0 0,1 0 0 0 0,-1 0 0 0 0,1 0 0 0 0,0 0 0 0 0,-1 0 0 0 0,1 0 0 0 0,-1 0 0 0 0,1 0 0 0 0,-1 0 0 0 0,1 0 0 0 0,-1 0 0 0 0,1 0 0 0 0,-1 0 0 0 0,-5 0 281 0 0,-1 0-1 0 0,1 0 1 0 0,0 0 0 0 0,-7-2 0 0 0,-16-1 281 0 0,14 4-417 0 0,0 0 0 0 0,1 1 0 0 0,-1 1 0 0 0,-22 6 0 0 0,-58 25 265 0 0,31-10-167 0 0,-12 4 53 0 0,23-8 47 0 0,-99 24 0 0 0,125-39-303 0 0,-4 2 52 0 0,0-2-1 0 0,0-1 1 0 0,-42 0-1 0 0,-387-11 1499 0 0,400 3-1305 0 0,1-1 0 0 0,-111-27-1 0 0,143 26-298 0 0,-1 0 0 0 0,1 2 0 0 0,-1 1 0 0 0,1 1 0 0 0,-1 2 0 0 0,0 1 0 0 0,0 0 0 0 0,1 2-1 0 0,-1 2 1 0 0,1 0 0 0 0,0 2 0 0 0,0 1 0 0 0,-26 11 0 0 0,-17 16-1700 0 0,41-22 665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2:56:43.377"/>
    </inkml:context>
    <inkml:brush xml:id="br0">
      <inkml:brushProperty name="width" value="0.1" units="cm"/>
      <inkml:brushProperty name="height" value="0.1" units="cm"/>
      <inkml:brushProperty name="color" value="#F4F91B"/>
    </inkml:brush>
  </inkml:definitions>
  <inkml:trace contextRef="#ctx0" brushRef="#br0">2174 126 3511 0 0,'-17'-6'819'0'0,"-65"-16"4109"0"0,72 20-4520 0 0,1-1 1 0 0,-1 1-1 0 0,-14-8 1 0 0,-19-5 706 0 0,34 13-939 0 0,-1 1 0 0 0,0-1 0 0 0,0 1 0 0 0,1 1 0 0 0,-1 0 0 0 0,-19 3 0 0 0,-30 3 374 0 0,-1-2 0 0 0,0-3 0 0 0,-71-7 0 0 0,-125-23 552 0 0,193 22-994 0 0,-1 3 0 0 0,-103 6 0 0 0,7 1 37 0 0,2-19-32 0 0,25 2-37 0 0,91 12-74 0 0,0 2-1 0 0,0 2 1 0 0,0 1-1 0 0,1 2 1 0 0,-80 21 0 0 0,4 10-1023 0 0,39-11-3602 0 0,23-5-367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2:56:04.511"/>
    </inkml:context>
    <inkml:brush xml:id="br0">
      <inkml:brushProperty name="width" value="0.1" units="cm"/>
      <inkml:brushProperty name="height" value="0.1" units="cm"/>
      <inkml:brushProperty name="color" value="#F4F91B"/>
    </inkml:brush>
  </inkml:definitions>
  <inkml:trace contextRef="#ctx0" brushRef="#br0">1429 82 455 0 0,'-1'-2'239'0'0,"0"-1"0"0"0,0 1-1 0 0,-1 0 1 0 0,1-1 0 0 0,0 1-1 0 0,-1 0 1 0 0,0 0 0 0 0,1 0-1 0 0,-1 0 1 0 0,0 0 0 0 0,0 0-1 0 0,0 0 1 0 0,0 1 0 0 0,-5-3-1 0 0,-5-7 701 0 0,10 9-843 0 0,-1 1 1 0 0,1-1-1 0 0,0 0 0 0 0,-1 1 0 0 0,1-1 1 0 0,-1 1-1 0 0,1 0 0 0 0,-1 0 0 0 0,0 0 0 0 0,1 0 1 0 0,-1 0-1 0 0,0 1 0 0 0,0-1 0 0 0,1 1 1 0 0,-1 0-1 0 0,-3 0 0 0 0,-5 0 254 0 0,-1 1 0 0 0,-19 5 1 0 0,13-3-37 0 0,0 1-6 0 0,8-2-93 0 0,1-1 0 0 0,-16 1 1 0 0,5-2 280 0 0,1-2 0 0 0,-21-3 0 0 0,-57-5 1007 0 0,13 3-440 0 0,35-1-481 0 0,-1 3 0 0 0,1 2 0 0 0,-60 4 0 0 0,6 5 28 0 0,29-2-189 0 0,1 2 0 0 0,-96 22-1 0 0,-63 26-2273 0 0,194-45 834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2:41:07.460"/>
    </inkml:context>
    <inkml:brush xml:id="br0">
      <inkml:brushProperty name="width" value="0.1" units="cm"/>
      <inkml:brushProperty name="height" value="0.1" units="cm"/>
      <inkml:brushProperty name="color" value="#E71224"/>
    </inkml:brush>
  </inkml:definitions>
  <inkml:trace contextRef="#ctx0" brushRef="#br0">839 412 1295 0 0,'0'-3'1'0'0,"8"-21"273"0"0,-2-1 0 0 0,-1 0 0 0 0,3-32-1 0 0,-8 14 1484 0 0,-8-73-1 0 0,3 69-846 0 0,5 44-850 0 0,-1 0 0 0 0,1 0 0 0 0,-1 0 0 0 0,0 1 0 0 0,0-1 0 0 0,0 0 1 0 0,0 0-1 0 0,0 1 0 0 0,-1-1 0 0 0,1 1 0 0 0,-1-1 0 0 0,0 1 0 0 0,1 0 0 0 0,-1 0 0 0 0,0-1 0 0 0,0 1 0 0 0,-1 1 0 0 0,1-1 0 0 0,0 0 0 0 0,-1 0 0 0 0,1 1 0 0 0,-1 0 1 0 0,1-1-1 0 0,-1 1 0 0 0,0 0 0 0 0,0 0 0 0 0,-5-1 0 0 0,-7-1 80 0 0,-1 1 0 0 0,1 0 1 0 0,-1 1-1 0 0,-17 1 0 0 0,1-1 38 0 0,-24-2 32 0 0,0 3 0 0 0,0 2 0 0 0,-72 12 0 0 0,111-9-181 0 0,-1 0 0 0 0,2 1 0 0 0,-1 1 0 0 0,1 1 0 0 0,-18 10 0 0 0,13-7-3 0 0,5-2 5 0 0,1 0-1 0 0,-1 1 0 0 0,2 0 0 0 0,-1 1 0 0 0,-24 25 1 0 0,26-17 27 0 0,0 0 0 0 0,1 0 1 0 0,1 1-1 0 0,-9 24 0 0 0,13-29-23 0 0,-1 4 37 0 0,0 1 1 0 0,2 0-1 0 0,0 1 0 0 0,1-1 0 0 0,1 1 0 0 0,-1 23 0 0 0,3 128 149 0 0,3-94-161 0 0,0-49 137 0 0,8 44 0 0 0,-2-33-23 0 0,1-1-1 0 0,3 0 0 0 0,1-1 1 0 0,2 0-1 0 0,21 40 0 0 0,-19-50-60 0 0,3-1 0 0 0,0-1 0 0 0,34 35-1 0 0,-42-48-83 0 0,3 0 23 0 0,0 0-1 0 0,0 0 1 0 0,2-2 0 0 0,-1 0-1 0 0,1 0 1 0 0,1-2-1 0 0,0 0 1 0 0,32 12-1 0 0,-44-19-10 0 0,0-1 0 0 0,0 0 0 0 0,0-1 0 0 0,0 1 0 0 0,-1-1 0 0 0,1 0 0 0 0,0 0 0 0 0,0 0 0 0 0,0-1-1 0 0,0 0 1 0 0,0 0 0 0 0,-1 0 0 0 0,10-3 0 0 0,6-4 207 0 0,34-20-1 0 0,-39 20-179 0 0,7-4-24 0 0,0-1 1 0 0,-1-1-1 0 0,0-1 0 0 0,-1 0 0 0 0,-1-2 0 0 0,-1-1 0 0 0,0 0 0 0 0,-1-1 0 0 0,-1 0 1 0 0,-1-2-1 0 0,-1 0 0 0 0,-1 0 0 0 0,-1-1 0 0 0,0-1 0 0 0,-2 0 0 0 0,-1-1 1 0 0,0 0-1 0 0,-2 0 0 0 0,6-38 0 0 0,-11 42 44 0 0,0-1 0 0 0,-2 0 0 0 0,0 0 0 0 0,-1 0 0 0 0,-2 1 0 0 0,0-1 0 0 0,-1 0 0 0 0,-10-31 0 0 0,1 15 77 0 0,-2 1-1 0 0,-2 0 1 0 0,-35-55 0 0 0,40 72-155 0 0,0 2 0 0 0,-2-1 1 0 0,0 2-1 0 0,-1 0 0 0 0,0 1 1 0 0,-1 0-1 0 0,-1 1 1 0 0,-1 1-1 0 0,-25-15 0 0 0,27 19-65 0 0,0 1-1 0 0,0 1 1 0 0,0 1-1 0 0,0 1 1 0 0,-1 0 0 0 0,0 1-1 0 0,0 0 1 0 0,-1 2-1 0 0,1 0 1 0 0,-1 1-1 0 0,1 0 1 0 0,-20 3-1 0 0,-18 8-1040 0 0,0 4-324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2:56:05.098"/>
    </inkml:context>
    <inkml:brush xml:id="br0">
      <inkml:brushProperty name="width" value="0.1" units="cm"/>
      <inkml:brushProperty name="height" value="0.1" units="cm"/>
      <inkml:brushProperty name="color" value="#F4F91B"/>
    </inkml:brush>
  </inkml:definitions>
  <inkml:trace contextRef="#ctx0" brushRef="#br0">1212 111 1639 0 0,'-39'5'171'0'0,"31"-4"-149"0"0,0 0 0 0 0,0 0-1 0 0,0 0 1 0 0,0-1 0 0 0,-9-1 0 0 0,4-2 855 0 0,0 0 1 0 0,-20-7-1 0 0,5 0 679 0 0,17 8-929 0 0,1 0 1 0 0,-22-2-1 0 0,-10-1 288 0 0,-81-26 722 0 0,78 18-995 0 0,1 2 0 0 0,-2 1-1 0 0,-79-5 1 0 0,24 15-1019 0 0,1 4-1 0 0,-196 35 1 0 0,243-30-3958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2:56:06.188"/>
    </inkml:context>
    <inkml:brush xml:id="br0">
      <inkml:brushProperty name="width" value="0.1" units="cm"/>
      <inkml:brushProperty name="height" value="0.1" units="cm"/>
      <inkml:brushProperty name="color" value="#F4F91B"/>
    </inkml:brush>
  </inkml:definitions>
  <inkml:trace contextRef="#ctx0" brushRef="#br0">1295 15 1839 0 0,'2'-2'1480'0'0,"-15"-4"2595"0"0,8 4-3897 0 0,1 1-1 0 0,-1 0 1 0 0,1 0-1 0 0,-1 0 1 0 0,-6 0-1 0 0,0 4-48 0 0,-1 0 0 0 0,1 1 0 0 0,-15 6 0 0 0,12-4-62 0 0,1-1-24 0 0,-2 2 117 0 0,1-1 1 0 0,-1-1-1 0 0,-1 0 0 0 0,1-1 1 0 0,-1-1-1 0 0,-26 3 0 0 0,-20-3 573 0 0,42-1-446 0 0,-1-1-1 0 0,-30-2 0 0 0,-4-3 237 0 0,29 3 84 0 0,-38-7-1 0 0,8-3-379 0 0,-1 3 0 0 0,0 2 0 0 0,-1 2 0 0 0,1 3 0 0 0,-79 9 0 0 0,-123 22-1694 0 0,208-25 212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2:56:07.732"/>
    </inkml:context>
    <inkml:brush xml:id="br0">
      <inkml:brushProperty name="width" value="0.1" units="cm"/>
      <inkml:brushProperty name="height" value="0.1" units="cm"/>
      <inkml:brushProperty name="color" value="#F4F91B"/>
    </inkml:brush>
  </inkml:definitions>
  <inkml:trace contextRef="#ctx0" brushRef="#br0">1456 52 2071 0 0,'-4'-5'211'0'0,"4"3"-86"0"0,0 1 0 0 0,0-1 0 0 0,0 1-1 0 0,0-1 1 0 0,0 1 0 0 0,0-1 0 0 0,-1 1 0 0 0,1-1-1 0 0,0 1 1 0 0,-1 0 0 0 0,0-1 0 0 0,1 1 0 0 0,-1 0 0 0 0,0-1-1 0 0,1 1 1 0 0,-1 0 0 0 0,0 0 0 0 0,0 0 0 0 0,0 0-1 0 0,0 0 1 0 0,0 0 0 0 0,0 0 0 0 0,-1 0 0 0 0,1 0-1 0 0,0 0 1 0 0,0 1 0 0 0,-1-1 0 0 0,1 0 0 0 0,-3 0 0 0 0,-2 0 168 0 0,0-1 1 0 0,-1 1-1 0 0,1 1 1 0 0,-1-1 0 0 0,-9 2-1 0 0,-12-2-58 0 0,8-2 234 0 0,-29 1 0 0 0,5 1 201 0 0,29 1-510 0 0,0 1 0 0 0,0 0 0 0 0,1 2-1 0 0,-1-1 1 0 0,-19 7 0 0 0,12-3-81 0 0,-30 3 1 0 0,-2-6 515 0 0,-102-7 0 0 0,109 0-216 0 0,1 2 0 0 0,0 3 0 0 0,-65 8 0 0 0,-47 10-237 0 0,69-9-86 0 0,5-1-48 0 0,-134 23-959 0 0,170-21 440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2:56:08.909"/>
    </inkml:context>
    <inkml:brush xml:id="br0">
      <inkml:brushProperty name="width" value="0.1" units="cm"/>
      <inkml:brushProperty name="height" value="0.1" units="cm"/>
      <inkml:brushProperty name="color" value="#F4F91B"/>
    </inkml:brush>
  </inkml:definitions>
  <inkml:trace contextRef="#ctx0" brushRef="#br0">877 91 3911 0 0,'1'-1'36'0'0,"-1"0"0"0"0,0-1 0 0 0,0 1 0 0 0,0 0-1 0 0,0 0 1 0 0,0 0 0 0 0,0-1 0 0 0,-1 1 0 0 0,1 0-1 0 0,0 0 1 0 0,-1 0 0 0 0,1 0 0 0 0,-1 0-1 0 0,1 0 1 0 0,-1-1 0 0 0,1 1 0 0 0,-1 0 0 0 0,0 0-1 0 0,1 0 1 0 0,-1 1 0 0 0,0-1 0 0 0,0 0 0 0 0,0 0-1 0 0,0 0 1 0 0,-1 0 0 0 0,-32-23 1325 0 0,15 13-79 0 0,13 7-1067 0 0,0 1 1 0 0,0-1-1 0 0,0 1 1 0 0,-1 0-1 0 0,0 1 0 0 0,0 0 1 0 0,1 0-1 0 0,-1 0 1 0 0,0 1-1 0 0,0 0 1 0 0,-1 1-1 0 0,1-1 1 0 0,-9 2-1 0 0,-11 1 293 0 0,-1 1 0 0 0,-27 7-1 0 0,42-7-366 0 0,-208 50 496 0 0,189-45-621 0 0,-255 68-877 0 0,241-63-257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2:56:09.749"/>
    </inkml:context>
    <inkml:brush xml:id="br0">
      <inkml:brushProperty name="width" value="0.1" units="cm"/>
      <inkml:brushProperty name="height" value="0.1" units="cm"/>
      <inkml:brushProperty name="color" value="#F4F91B"/>
    </inkml:brush>
  </inkml:definitions>
  <inkml:trace contextRef="#ctx0" brushRef="#br0">1983 17 3223 0 0,'-1'-1'195'0'0,"0"0"-1"0"0,1 0 0 0 0,-1 0 0 0 0,0 0 0 0 0,0-1 0 0 0,0 1 0 0 0,0 1 1 0 0,-1-1-1 0 0,1 0 0 0 0,0 0 0 0 0,0 0 0 0 0,0 1 0 0 0,-1-1 0 0 0,1 0 1 0 0,0 1-1 0 0,-1-1 0 0 0,1 1 0 0 0,-1 0 0 0 0,1-1 0 0 0,0 1 0 0 0,-1 0 1 0 0,-1 0-1 0 0,-33 2 495 0 0,30-1-481 0 0,-56 12 448 0 0,41-7-364 0 0,-37 3 0 0 0,-201 7 1664 0 0,-219 26-435 0 0,159 1-1188 0 0,-88 15-252 0 0,270-36-641 0 0,46-10-2796 0 0,11-1-854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2:56:10.694"/>
    </inkml:context>
    <inkml:brush xml:id="br0">
      <inkml:brushProperty name="width" value="0.1" units="cm"/>
      <inkml:brushProperty name="height" value="0.1" units="cm"/>
      <inkml:brushProperty name="color" value="#F4F91B"/>
    </inkml:brush>
  </inkml:definitions>
  <inkml:trace contextRef="#ctx0" brushRef="#br0">1644 127 1839 0 0,'-5'-1'156'0'0,"1"0"-1"0"0,0 0 0 0 0,-1 0 0 0 0,1 0 0 0 0,-1 1 0 0 0,-8 0 0 0 0,-2 0 167 0 0,-23-6 766 0 0,0 0-1 0 0,1-3 1 0 0,-49-16-1 0 0,-60-15 1146 0 0,-33 11-826 0 0,136 25-1171 0 0,-1 1-1 0 0,-50 4 0 0 0,-61 11-16 0 0,-256 51 0 0 0,243-17-242 0 0,97-26-77 0 0,-8 2-23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2:56:12.901"/>
    </inkml:context>
    <inkml:brush xml:id="br0">
      <inkml:brushProperty name="width" value="0.1" units="cm"/>
      <inkml:brushProperty name="height" value="0.1" units="cm"/>
      <inkml:brushProperty name="color" value="#F4F91B"/>
    </inkml:brush>
  </inkml:definitions>
  <inkml:trace contextRef="#ctx0" brushRef="#br0">1829 151 4375 0 0,'-20'-9'491'0'0,"14"6"-451"0"0,0 1 1 0 0,1-1-1 0 0,-1 0 1 0 0,0-1-1 0 0,-8-6 1 0 0,10 6-27 0 0,-1-1 0 0 0,1-1 0 0 0,0 1 0 0 0,0 0 0 0 0,-5-11 0 0 0,6 9 157 0 0,-1 0 0 0 0,0 1 0 0 0,-1 0 1 0 0,-5-6-1 0 0,6 8 20 0 0,1 0 1 0 0,-2 1-1 0 0,1 0 0 0 0,0 0 1 0 0,0 0-1 0 0,-1 0 1 0 0,0 1-1 0 0,0 0 1 0 0,1-1-1 0 0,-1 2 0 0 0,0-1 1 0 0,-1 1-1 0 0,-9-2 1 0 0,4 2-66 0 0,-1 1 1 0 0,0 1-1 0 0,1-1 0 0 0,-1 2 1 0 0,-13 3-1 0 0,-60 13-85 0 0,16-3 383 0 0,-92 9-1 0 0,-53-13 338 0 0,181-10-642 0 0,-450 37 1529 0 0,378-29-1535 0 0,25-3-119 0 0,-99 21-1 0 0,87-5-3698 0 0,40-8-298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2:56:14.104"/>
    </inkml:context>
    <inkml:brush xml:id="br0">
      <inkml:brushProperty name="width" value="0.1" units="cm"/>
      <inkml:brushProperty name="height" value="0.1" units="cm"/>
      <inkml:brushProperty name="color" value="#F4F91B"/>
    </inkml:brush>
  </inkml:definitions>
  <inkml:trace contextRef="#ctx0" brushRef="#br0">1930 121 4487 0 0,'1'-3'85'0'0,"0"1"-1"0"0,0 0 0 0 0,-1 0 0 0 0,1 0 0 0 0,0 0 0 0 0,-1-1 0 0 0,1 1 1 0 0,-1 0-1 0 0,0-1 0 0 0,0 1 0 0 0,0 0 0 0 0,0-1 0 0 0,-1-3 0 0 0,0 4-70 0 0,0 0 0 0 0,0 1 0 0 0,0-1 0 0 0,0 0 0 0 0,-1 1 0 0 0,1-1-1 0 0,-1 1 1 0 0,1-1 0 0 0,-1 1 0 0 0,0-1 0 0 0,1 1 0 0 0,-1 0 0 0 0,0 0 0 0 0,0 0 0 0 0,-4-1-1 0 0,-24-17 152 0 0,24 15 49 0 0,-1-1 0 0 0,1 2 0 0 0,-1-1 0 0 0,1 1 1 0 0,-15-5-1 0 0,7 4 79 0 0,1 1 1 0 0,0 0-1 0 0,-1 1 1 0 0,0 1-1 0 0,1 0 1 0 0,-26 2-1 0 0,-239 31 530 0 0,103-10 58 0 0,-1 1-233 0 0,-31 4-24 0 0,131-18-368 0 0,-75 6 258 0 0,102-13-332 0 0,0-2 0 0 0,0-2 0 0 0,0-2 0 0 0,-67-15 0 0 0,31 0-981 0 0,-123-14 0 0 0,173 30-419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2:56:14.712"/>
    </inkml:context>
    <inkml:brush xml:id="br0">
      <inkml:brushProperty name="width" value="0.1" units="cm"/>
      <inkml:brushProperty name="height" value="0.1" units="cm"/>
      <inkml:brushProperty name="color" value="#F4F91B"/>
    </inkml:brush>
  </inkml:definitions>
  <inkml:trace contextRef="#ctx0" brushRef="#br0">1755 96 2303 0 0,'-8'-3'336'0'0,"1"1"0"0"0,-1 0 0 0 0,1 0 0 0 0,-1 1 0 0 0,0-1 0 0 0,0 2 0 0 0,0-1 0 0 0,-8 2 0 0 0,5-1-271 0 0,0-1-1 0 0,1 1 1 0 0,-1-2-1 0 0,-11-2 1 0 0,-44-16 1461 0 0,28 7-657 0 0,-1 2-1 0 0,0 1 0 0 0,-45-4 0 0 0,-157 6 805 0 0,-2 18-743 0 0,201-8-848 0 0,-94 10-42 0 0,0 5 1 0 0,-150 41-1 0 0,110-8-1268 0 0,90-22-80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3:00:30.018"/>
    </inkml:context>
    <inkml:brush xml:id="br0">
      <inkml:brushProperty name="width" value="0.1" units="cm"/>
      <inkml:brushProperty name="height" value="0.1" units="cm"/>
      <inkml:brushProperty name="color" value="#F4F91B"/>
    </inkml:brush>
  </inkml:definitions>
  <inkml:trace contextRef="#ctx0" brushRef="#br0">8041 1482 1375 0 0,'-1'-23'4096'0'0,"-1"22"-3971"0"0,-1 0-1 0 0,1 0 1 0 0,0 0-1 0 0,0 0 1 0 0,0 1-1 0 0,0-1 1 0 0,-1 1-1 0 0,1-1 1 0 0,0 1-1 0 0,0 0 1 0 0,-1 0-1 0 0,1 0 1 0 0,0 0-1 0 0,-1 0 1 0 0,1 0-1 0 0,0 1 1 0 0,0-1-1 0 0,-4 2 1 0 0,3 0 93 0 0,0 0 1 0 0,0 0 0 0 0,0 1-1 0 0,1-1 1 0 0,-1 0 0 0 0,1 1-1 0 0,0 0 1 0 0,-1 0-1 0 0,1 0 1 0 0,-2 5 0 0 0,2-5-146 0 0,1-1 0 0 0,-1 1 1 0 0,0 0-1 0 0,1-1 1 0 0,-1 1-1 0 0,0-1 0 0 0,-1 0 1 0 0,1 0-1 0 0,0 0 0 0 0,-1 0 1 0 0,1 0-1 0 0,-1 0 0 0 0,1-1 1 0 0,-1 1-1 0 0,-5 1 0 0 0,-75 25 2271 0 0,57-22-1600 0 0,22-6-657 0 0,1 1 0 0 0,-1-1 0 0 0,0 1 0 0 0,0 0-1 0 0,1 0 1 0 0,-5 2 0 0 0,0 0 58 0 0,-1 0 0 0 0,1 0-1 0 0,-1-1 1 0 0,0 0-1 0 0,0-1 1 0 0,0 0 0 0 0,0 0-1 0 0,-11-1 1 0 0,7 0 36 0 0,1 0-1 0 0,0 1 1 0 0,-18 4-1 0 0,-22 10 85 0 0,22-6-95 0 0,0 0 0 0 0,0-3-1 0 0,-1 0 1 0 0,-48 1 0 0 0,47-5 218 0 0,1 1 1 0 0,-40 9 0 0 0,3-1-117 0 0,-59-5 357 0 0,32-3-122 0 0,-15 1-191 0 0,39-9-113 0 0,52 2-73 0 0,0 2 1 0 0,0 0-1 0 0,-36 4 0 0 0,9-2 20 0 0,36-1-107 0 0,0 0 0 0 0,0 0 1 0 0,-14 3-1 0 0,-13 2 35 0 0,0-1 0 0 0,0-1 1 0 0,-61-5-1 0 0,57 3-32 0 0,-1 1 0 0 0,-56 10 0 0 0,-20 2 12 0 0,94-14-32 0 0,-30-3 0 0 0,-3 0-14 0 0,31 5 77 0 0,-46 7-1 0 0,29-2-73 0 0,13-5 48 0 0,0-2 1 0 0,1-1-1 0 0,-1-1 0 0 0,0-1 1 0 0,-30-8-1 0 0,23 4 58 0 0,0 1-52 0 0,-1 1 0 0 0,0 2-1 0 0,-60 2 1 0 0,74 2-53 0 0,0-2 0 0 0,-28-3-1 0 0,26 1 63 0 0,-91 1-3 0 0,80 1 26 0 0,-51 5 1 0 0,1 0 15 0 0,59-3-76 0 0,-91-5 99 0 0,43 0-65 0 0,-4-10 952 0 0,-9 0 178 0 0,-71 7-3213 0 0,139 6 2008 0 0,-1 2 0 0 0,1 0 0 0 0,-26 5 0 0 0,3-1 0 0 0,31-4 19 0 0,0-1 0 0 0,0-1-1 0 0,-24-5 1 0 0,21 4 8 0 0,-28-2-1 0 0,22 3 8 0 0,-45-9 0 0 0,-1 0-38 0 0,-169-8 2171 0 0,216 16-2815 0 0,-1 1 1 0 0,-29 2-1 0 0,-77 0 644 0 0,62-2 72 0 0,43 0-44 0 0,-24-4 0 0 0,24 1-16 0 0,-25 1 0 0 0,-48-2 120 0 0,35-3 8 0 0,-66-16 0 0 0,113 22-108 0 0,-1 0 1 0 0,1 1-1 0 0,-1 1 0 0 0,-19 2 0 0 0,-7-1-33 0 0,-19-3 8 0 0,30 1 59 0 0,-44 3 1 0 0,48-1-22 0 0,0-1 0 0 0,-35-5-1 0 0,-17 1 30 0 0,65 3-56 0 0,0 0-1 0 0,-19-5 0 0 0,-8-1 11 0 0,-46-9 37 0 0,42 6 6 0 0,12 5-67 0 0,0 2 0 0 0,-50 0 0 0 0,-42 8 0 0 0,-21 10 0 0 0,121-14 24 0 0,-31-1 0 0 0,16-1-8 0 0,9 3-16 0 0,-36 5 0 0 0,36-2 0 0 0,-38 0 0 0 0,52-4 0 0 0,0 0 0 0 0,1 2 0 0 0,-1 0 0 0 0,-16 6 0 0 0,17-5 0 0 0,0 0 0 0 0,-1-1 0 0 0,1-1 0 0 0,-18 1 0 0 0,-65 5 0 0 0,2-1 0 0 0,-57-16 64 0 0,101 4-64 0 0,39 3 0 0 0,-11-1 0 0 0,16 3 0 0 0,0-1 0 0 0,1 0 0 0 0,-1 0 0 0 0,1-1 0 0 0,0 0 0 0 0,-13-5 0 0 0,15 5 0 0 0,-1 1 0 0 0,1-1 0 0 0,-1 2 0 0 0,0-1 0 0 0,1 0 0 0 0,-1 1 0 0 0,1 0 0 0 0,-1 1 0 0 0,0-1 0 0 0,-8 3 0 0 0,-18 0 0 0 0,24-4 0 0 0,0 0 0 0 0,-1 0 0 0 0,-14-5 0 0 0,12 3 0 0 0,-73-28 0 0 0,78 29 0 0 0,0-1 0 0 0,-1 0 0 0 0,1-1 0 0 0,-9-5 0 0 0,12 6 0 0 0,-1 0 0 0 0,0 1 0 0 0,0-1 0 0 0,-1 1 0 0 0,1 0 0 0 0,0 0 0 0 0,-1 1 0 0 0,1-1 0 0 0,-1 1 0 0 0,-7-2 0 0 0,9 3 9 0 0,1 0-1 0 0,-1-1 1 0 0,1 1-1 0 0,-1-1 1 0 0,1 0 0 0 0,-1 0-1 0 0,-3-2 1 0 0,-15-5-14 0 0,14 6 15 0 0,1 0 0 0 0,0 0 0 0 0,-1-1 0 0 0,1 0 0 0 0,0 0 0 0 0,0-1 0 0 0,1 1 0 0 0,-1-1 0 0 0,1-1 0 0 0,-8-6 0 0 0,-26-19 125 0 0,26 22-78 0 0,0-1-1 0 0,-12-12 0 0 0,7 6-22 0 0,14 11-29 0 0,1 1 0 0 0,-1 0 1 0 0,1-1-1 0 0,0 0 0 0 0,0 0 0 0 0,1 0 0 0 0,-1 0 0 0 0,1 0 0 0 0,0 0 0 0 0,0-1 1 0 0,0 1-1 0 0,-2-10 0 0 0,1-2 31 0 0,0-1 1 0 0,0-23-1 0 0,0 8-9 0 0,2 12 38 0 0,3-41 0 0 0,-1 42-27 0 0,0 1 1 0 0,-4-36-1 0 0,-4 5-19 0 0,0 0 39 0 0,-2 0-1 0 0,-16-52 1 0 0,23 94-58 0 0,-34-101 59 0 0,-26-130-1 0 0,56 191-51 0 0,-1-62-1 0 0,3 41-8 0 0,3 58 2 0 0,1 1 0 0 0,0-1 0 0 0,0 1 0 0 0,1-1 0 0 0,1 1 0 0 0,2-15 0 0 0,-3 21 0 0 0,0 0 0 0 0,1 0 0 0 0,-1 0 0 0 0,0 1 0 0 0,1-1 0 0 0,0 0 0 0 0,0 0 0 0 0,-1 1 0 0 0,1-1 0 0 0,1 1 0 0 0,-1 0 0 0 0,0 0 0 0 0,1 0 0 0 0,-1 0 0 0 0,1 0 0 0 0,-1 0 0 0 0,1 0 0 0 0,0 1 0 0 0,0 0 0 0 0,0-1 0 0 0,0 1 0 0 0,5-1 0 0 0,28-5-20 0 0,0 2 0 0 0,51-2 0 0 0,-60 6 16 0 0,151-1 4 0 0,2 0 0 0 0,137 6 0 0 0,-237 4 0 0 0,-48-4 0 0 0,60 0 0 0 0,-36-7 0 0 0,0 3 0 0 0,0 2 0 0 0,0 3 0 0 0,56 12 0 0 0,-81-10 0 0 0,231 45 0 0 0,-192-45 0 0 0,79-2 0 0 0,-41-2 0 0 0,186 17-64 0 0,-244-20 64 0 0,80-11 0 0 0,-6 0 0 0 0,-104 10 0 0 0,56-3 0 0 0,95 9 0 0 0,-26 2 0 0 0,22 3 0 0 0,6 1 0 0 0,-138-8 0 0 0,180 27 0 0 0,45 16 0 0 0,-232-42 0 0 0,318 32 0 0 0,-210-24 0 0 0,0 0 0 0 0,145-16 0 0 0,-252 2 0 0 0,103 3 0 0 0,-52 0 0 0 0,99-10 0 0 0,-95 1 0 0 0,118 6 0 0 0,-83 0 0 0 0,-37-1 0 0 0,-62 3 0 0 0,199-8 0 0 0,9-6 0 0 0,-9 0 0 0 0,-161 7 0 0 0,110-28 0 0 0,-147 31 0 0 0,-1 0 0 0 0,1 2 0 0 0,31 0 0 0 0,5-1 0 0 0,92-6 0 0 0,-130 7 0 0 0,133-19 0 0 0,0 4 0 0 0,-88 12 0 0 0,-8 0 0 0 0,106-13 0 0 0,-92 9 0 0 0,-1 4 0 0 0,71 3 0 0 0,-105 2 0 0 0,13 2 0 0 0,0 1 0 0 0,0 3 0 0 0,55 13 0 0 0,-42-5 0 0 0,-1 3 0 0 0,0 3 0 0 0,67 31 0 0 0,-120-47 0 0 0,1 0 0 0 0,-1 1 0 0 0,0 0 0 0 0,0 0 0 0 0,-1 1 0 0 0,1 0 0 0 0,-1 0 0 0 0,0 0 0 0 0,-1 1 0 0 0,0-1 0 0 0,0 1 0 0 0,0 1 0 0 0,4 10 0 0 0,-3 0-30 0 0,-1 0 0 0 0,-2 1 0 0 0,3 23 0 0 0,6 28-42 0 0,21 82-472 0 0,-30-132 419 0 0,-1 0 0 0 0,-1 0 1 0 0,-1 1-1 0 0,-1-1 0 0 0,-1 0 0 0 0,-5 23 0 0 0,-35 120-1305 0 0,32-132 1130 0 0,-46 134-2758 0 0,20-80 1304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2:41:29.986"/>
    </inkml:context>
    <inkml:brush xml:id="br0">
      <inkml:brushProperty name="width" value="0.1" units="cm"/>
      <inkml:brushProperty name="height" value="0.1" units="cm"/>
      <inkml:brushProperty name="color" value="#E71224"/>
    </inkml:brush>
  </inkml:definitions>
  <inkml:trace contextRef="#ctx0" brushRef="#br0">961 242 1839 0 0,'-7'-10'527'0'0,"0"1"0"0"0,-14-16-1 0 0,10 15 40 0 0,0 1 0 0 0,-1 1 0 0 0,-19-12 0 0 0,21 14-378 0 0,0 0 0 0 0,0 0 0 0 0,1-1 0 0 0,0 0 0 0 0,0-1 0 0 0,-14-16 0 0 0,12 8 74 0 0,9 12-220 0 0,0 0 1 0 0,0 1-1 0 0,-1 0 0 0 0,1 0 0 0 0,-1 0 0 0 0,0 0 0 0 0,1 0 0 0 0,-1 0 0 0 0,-1 1 0 0 0,1-1 0 0 0,0 1 0 0 0,-1 0 0 0 0,1 0 0 0 0,-1 0 1 0 0,1 0-1 0 0,-7-1 0 0 0,8 2-44 0 0,-25-6 113 0 0,-1 1 0 0 0,-36-3 0 0 0,55 9-41 0 0,-1-1 0 0 0,1 2 0 0 0,-1-1 0 0 0,1 2 1 0 0,0-1-1 0 0,0 1 0 0 0,0 0 0 0 0,0 1 0 0 0,0 0 0 0 0,-16 8 0 0 0,6 1-16 0 0,-1 1-1 0 0,2 0 0 0 0,0 2 0 0 0,-18 18 0 0 0,-1 0-36 0 0,23-21 70 0 0,1 0-1 0 0,1 1 1 0 0,0 1 0 0 0,1 0-1 0 0,0 0 1 0 0,1 1 0 0 0,-9 17-1 0 0,-12 24 219 0 0,-21 42 84 0 0,3-9-123 0 0,44-80-209 0 0,0 1-1 0 0,-12 15 1 0 0,12-19-27 0 0,0 1 1 0 0,1 0 0 0 0,0 0-1 0 0,0 0 1 0 0,1 0 0 0 0,-4 10-1 0 0,0 8 63 0 0,-1 2 30 0 0,1 1 1 0 0,-4 28 0 0 0,10-46-92 0 0,0-1 0 0 0,1 1 0 0 0,0-1 0 0 0,1 0 0 0 0,0 1 0 0 0,0-1 0 0 0,1 1 0 0 0,0-1 0 0 0,1 0 0 0 0,4 10 0 0 0,-2-8 71 0 0,1 1 0 0 0,1-1-1 0 0,0 0 1 0 0,0 0 0 0 0,11 11-1 0 0,60 72 453 0 0,-74-90-534 0 0,0 0 1 0 0,0-1-1 0 0,1 1 0 0 0,-1-1 1 0 0,1 0-1 0 0,0 0 1 0 0,0-1-1 0 0,0 0 0 0 0,9 4 1 0 0,52 11 288 0 0,-48-12-231 0 0,13 2-26 0 0,0-2 1 0 0,0-1 0 0 0,0-1 0 0 0,0-1 0 0 0,1-2 0 0 0,-1-1-1 0 0,33-6 1 0 0,-7 0 7 0 0,-25 4-6 0 0,58-15-1 0 0,-80 15-42 0 0,0 0 1 0 0,-1 0-1 0 0,0-1 0 0 0,0-1 1 0 0,0 0-1 0 0,-1 0 0 0 0,0 0 1 0 0,1-1-1 0 0,-2 0 0 0 0,11-11 1 0 0,-2-2 33 0 0,0-1 0 0 0,-1 0 1 0 0,-1-1-1 0 0,-1-1 1 0 0,16-34-1 0 0,-14 21 129 0 0,-2-1 0 0 0,17-74-1 0 0,-28 95-141 0 0,0 1 0 0 0,-1-1 0 0 0,0 0 0 0 0,-2 0 0 0 0,0 0-1 0 0,0 0 1 0 0,-1 1 0 0 0,-1-1 0 0 0,-5-15 0 0 0,1 8-17 0 0,-1 0 1 0 0,-1 0-1 0 0,-1 1 0 0 0,-1 1 1 0 0,-15-23-1 0 0,19 35-15 0 0,1 0 0 0 0,-2 0 0 0 0,1 1 0 0 0,-1 0 1 0 0,0 1-1 0 0,0-1 0 0 0,-1 1 0 0 0,0 1 0 0 0,0 0 0 0 0,0 0 0 0 0,-1 1 1 0 0,1 0-1 0 0,-1 0 0 0 0,-14-2 0 0 0,7 2-206 0 0,-1 1 1 0 0,1 0-1 0 0,-1 2 0 0 0,1 0 1 0 0,-1 1-1 0 0,0 0 1 0 0,-29 6-1 0 0,11 1-402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3:00:32.661"/>
    </inkml:context>
    <inkml:brush xml:id="br0">
      <inkml:brushProperty name="width" value="0.1" units="cm"/>
      <inkml:brushProperty name="height" value="0.1" units="cm"/>
      <inkml:brushProperty name="color" value="#F4F91B"/>
    </inkml:brush>
  </inkml:definitions>
  <inkml:trace contextRef="#ctx0" brushRef="#br0">2102 1675 1839 0 0,'-6'-37'3151'0'0,"0"-3"-239"0"0,6 16-1005 0 0,1 0 0 0 0,4-24 0 0 0,-3 39-1638 0 0,0 0-1 0 0,1 0 1 0 0,0 0-1 0 0,0 0 0 0 0,0 1 1 0 0,1 0-1 0 0,1 0 1 0 0,7-11-1 0 0,-10 14-73 0 0,0 1 0 0 0,0-1 1 0 0,0 0-1 0 0,-1 0 0 0 0,1 0 0 0 0,-1 0 0 0 0,-1 0 0 0 0,1 0 0 0 0,0 0 0 0 0,-1 0 1 0 0,-1-6-1 0 0,3-17-335 0 0,5-81 2089 0 0,-7 101-1829 0 0,-1 0 1 0 0,0 0-1 0 0,-1-1 1 0 0,-2-7-1 0 0,-5-25 337 0 0,5 11-137 0 0,-2 1 1 0 0,-10-34 0 0 0,9 39-210 0 0,0 2-29 0 0,-1 1 1 0 0,-13-25-1 0 0,11 25 23 0 0,-15-41-1 0 0,23 54-84 0 0,0 0-1 0 0,1 0 0 0 0,0 0 1 0 0,0 0-1 0 0,0 0 1 0 0,1-1-1 0 0,0 1 1 0 0,1 0-1 0 0,2-10 0 0 0,3-8 48 0 0,1 0 0 0 0,1 1-1 0 0,21-45 1 0 0,-21 56-67 0 0,1 0 0 0 0,15-20 0 0 0,3-2 0 0 0,-23 28 15 0 0,-1 1-1 0 0,0-1 1 0 0,0 0-1 0 0,0-1 0 0 0,-1 1 1 0 0,0 0-1 0 0,-1-1 1 0 0,0 1-1 0 0,0-1 1 0 0,-1 1-1 0 0,0-1 1 0 0,-3-16-1 0 0,2 21-3 0 0,1 0 0 0 0,-1 1-1 0 0,0-1 1 0 0,-1 0 0 0 0,1 0 0 0 0,-1 1-1 0 0,0-1 1 0 0,0 1 0 0 0,0-1 0 0 0,0 1-1 0 0,0 0 1 0 0,-1 0 0 0 0,-4-5 0 0 0,-4-2 21 0 0,-1 1 0 0 0,-17-12 1 0 0,-9-7 86 0 0,25 17 182 0 0,0 1 0 0 0,-1 0-1 0 0,0 2 1 0 0,0-1 0 0 0,-1 2 0 0 0,0 0 0 0 0,0 0 0 0 0,-1 2-1 0 0,1 0 1 0 0,-32-6 0 0 0,-179-33-3413 0 0,110 31 3112 0 0,78 10 0 0 0,-53-11 0 0 0,23-2 192 0 0,-70-15 752 0 0,110 26-886 0 0,-1 2 0 0 0,-55 0-1 0 0,-120 23-1385 0 0,0-1 1435 0 0,116-14-107 0 0,8 0 0 0 0,-88-7 0 0 0,154 2 0 0 0,1 0 0 0 0,0 1 0 0 0,0 1 0 0 0,0 0 0 0 0,-1 0 0 0 0,-21 8 0 0 0,12-3 0 0 0,-14 0-3 0 0,28-6 5 0 0,-1 0 0 0 0,1 1 0 0 0,-11 4 0 0 0,17-5-7 0 0,0 0 0 0 0,0 1 0 0 0,0 0 0 0 0,0-1 0 0 0,0 1 0 0 0,1 0 0 0 0,-1 0 1 0 0,1 0-1 0 0,-1 1 0 0 0,1-1 0 0 0,0 1 0 0 0,0-1 0 0 0,-2 4 0 0 0,-1 3 2 0 0,0 1 0 0 0,0-1 0 0 0,1 1-1 0 0,1-1 1 0 0,0 1 0 0 0,0 0 0 0 0,1 1 0 0 0,0-1-1 0 0,-1 13 1 0 0,2 0-5 0 0,2 0 0 0 0,0 0 0 0 0,5 24 0 0 0,15 63 8 0 0,-9-56 0 0 0,-11-38 0 0 0,0 0 0 0 0,0 0 0 0 0,-2 0 0 0 0,0 0 0 0 0,-4 18 0 0 0,3-17 0 0 0,-5 66 0 0 0,4-51 0 0 0,2 40 0 0 0,1-50 0 0 0,15 299 0 0 0,-14-317 0 0 0,0 0 0 0 0,0 0 0 0 0,0 0 0 0 0,0 0 0 0 0,0 0 0 0 0,1-1 0 0 0,0 1 0 0 0,0-1 0 0 0,0 1 0 0 0,0-1 0 0 0,0 1 0 0 0,1-1 0 0 0,-1 0 0 0 0,7 5 0 0 0,1 1 0 0 0,1-1 0 0 0,0-1 0 0 0,14 8 0 0 0,7 4 0 0 0,-25-15 3 0 0,1 0 0 0 0,-1 0-1 0 0,1-1 1 0 0,0 0 0 0 0,0 0 0 0 0,0-1-1 0 0,14 2 1 0 0,62 3 32 0 0,-40-4-28 0 0,22 4-7 0 0,-14-2 0 0 0,90 0 0 0 0,-87-7-2 0 0,55-5 68 0 0,-85 3-62 0 0,87-9 48 0 0,-94 12-50 0 0,0 0-1 0 0,0 2 1 0 0,0 0 0 0 0,21 5-1 0 0,-35-5 0 0 0,0 0-1 0 0,0 1 1 0 0,0-1 0 0 0,0 1 0 0 0,-1 0-1 0 0,1 0 1 0 0,0 0 0 0 0,-1 1-1 0 0,1-1 1 0 0,-1 1 0 0 0,0 0-1 0 0,0 0 1 0 0,0 0 0 0 0,0 0-1 0 0,-1 1 1 0 0,1-1 0 0 0,-1 1 0 0 0,0 0-1 0 0,0-1 1 0 0,0 1 0 0 0,-1 0-1 0 0,1 0 1 0 0,-1 0 0 0 0,2 8-1 0 0,1 7-65 0 0,-1 1-1 0 0,-1 0 0 0 0,-1 38 0 0 0,-1-48-7 0 0,-5 104-1563 0 0,1-44-3845 0 0,2 5-1707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3:01:18.216"/>
    </inkml:context>
    <inkml:brush xml:id="br0">
      <inkml:brushProperty name="width" value="0.1" units="cm"/>
      <inkml:brushProperty name="height" value="0.1" units="cm"/>
      <inkml:brushProperty name="color" value="#F4F91B"/>
    </inkml:brush>
  </inkml:definitions>
  <inkml:trace contextRef="#ctx0" brushRef="#br0">179 1494 1839 0 0,'-26'2'682'0'0,"24"-2"-570"0"0,0 0 0 0 0,1-1 1 0 0,-1 1-1 0 0,0 0 0 0 0,0-1 0 0 0,0 1 1 0 0,1-1-1 0 0,-1 1 0 0 0,-3-3 0 0 0,4 2 85 0 0,0 1 0 0 0,0-1 0 0 0,0-1-1 0 0,0 1 1 0 0,0 0 0 0 0,0 0-1 0 0,1 0 1 0 0,-1 0 0 0 0,0-1-1 0 0,1 1 1 0 0,-1 0 0 0 0,0-1-1 0 0,1 1 1 0 0,0 0 0 0 0,-1-1 0 0 0,1 1-1 0 0,0-1 1 0 0,0 1 0 0 0,0-1-1 0 0,0 0 1 0 0,1-12 2513 0 0,2 19-760 0 0,-2-3-1854 0 0,-1 0 1 0 0,1-1-1 0 0,0 1 1 0 0,0 0-1 0 0,0-1 1 0 0,0 1-1 0 0,0-1 0 0 0,0 0 1 0 0,0 1-1 0 0,0-1 1 0 0,3 3-1 0 0,0-3 223 0 0,0 0 0 0 0,0 0 0 0 0,0 0 0 0 0,0 0 0 0 0,0-1-1 0 0,0 0 1 0 0,0 1 0 0 0,0-2 0 0 0,0 1 0 0 0,7-1 0 0 0,-6 0-52 0 0,0 1 0 0 0,1-1 1 0 0,-1 1-1 0 0,0 1 1 0 0,9 0-1 0 0,-12 0-229 0 0,0 0 0 0 0,0 0 0 0 0,0 1 0 0 0,0-1 0 0 0,0 1 0 0 0,0-1-1 0 0,0 1 1 0 0,-1-1 0 0 0,1 1 0 0 0,-1 0 0 0 0,1 0 0 0 0,-1 0 0 0 0,3 4 0 0 0,14 15 353 0 0,-15-19-328 0 0,0-1 0 0 0,1 1 0 0 0,-1 0 0 0 0,1-1 0 0 0,0 0 0 0 0,0 0 0 0 0,-1 0 1 0 0,1 0-1 0 0,0 0 0 0 0,0-1 0 0 0,0 0 0 0 0,0 0 0 0 0,6 0 0 0 0,-2-1 96 0 0,1 0 1 0 0,0-1-1 0 0,-1 1 0 0 0,1-2 0 0 0,9-3 0 0 0,-1-1 5 0 0,0 1-1 0 0,0 1 1 0 0,21-4-1 0 0,-31 7-137 0 0,0 2 0 0 0,0-1-1 0 0,0 1 1 0 0,0 0 0 0 0,0 1 0 0 0,0 0-1 0 0,0 0 1 0 0,0 0 0 0 0,0 1-1 0 0,0 0 1 0 0,8 3 0 0 0,-5-1-16 0 0,1-1-1 0 0,0-1 1 0 0,-1 0 0 0 0,18 1 0 0 0,-14-2-6 0 0,8 1 53 0 0,27-3-1 0 0,-17 0 39 0 0,111-6 308 0 0,-101 1-318 0 0,-30 4-58 0 0,0 1-1 0 0,1-1 1 0 0,-1 2 0 0 0,0 0-1 0 0,13 1 1 0 0,44 7 57 0 0,-29-3 38 0 0,51 11 0 0 0,-72-13-93 0 0,-1 0 1 0 0,1 0-1 0 0,24-1 0 0 0,6-4 96 0 0,-31 1-15 0 0,0 0-1 0 0,0 1 1 0 0,31 5-1 0 0,-3 1-35 0 0,-34-5-40 0 0,1 0-1 0 0,0 1 1 0 0,16 5-1 0 0,-19-4-19 0 0,1-1-1 0 0,-1 0 1 0 0,19 0 0 0 0,-17-1 7 0 0,-1 0 0 0 0,21 5-1 0 0,-8 0-8 0 0,-18-5-12 0 0,0 0 0 0 0,1 1 0 0 0,-1 0 0 0 0,0 0-1 0 0,12 6 1 0 0,-14-6 9 0 0,0-1 1 0 0,0 0-1 0 0,1 1 0 0 0,-1-1 0 0 0,0-1 0 0 0,1 1 1 0 0,-1-1-1 0 0,1 0 0 0 0,4 0 0 0 0,17 2 27 0 0,-23-2-27 0 0,0 1 0 0 0,0-1 0 0 0,1 1 0 0 0,-1-1 0 0 0,0 0 0 0 0,0 0 0 0 0,1-1 0 0 0,-1 1 0 0 0,0-1 0 0 0,0 0 0 0 0,1 1 0 0 0,3-3 0 0 0,-3 1 2 0 0,0 0-1 0 0,0 0 1 0 0,0 0-1 0 0,0 1 1 0 0,0-1-1 0 0,0 1 0 0 0,1 0 1 0 0,-1 1-1 0 0,0-1 1 0 0,7 1-1 0 0,19-5 25 0 0,5 1 19 0 0,-30 4-43 0 0,1-1-1 0 0,0 1 1 0 0,0-1-1 0 0,0 0 1 0 0,7-3-1 0 0,-10 4-10 0 0,0-1 0 0 0,-1 1 0 0 0,1 0 0 0 0,0 0 0 0 0,0 0 0 0 0,-1 0 0 0 0,6 1 0 0 0,8 1 0 0 0,73-9 0 0 0,-85 6 4 0 0,0 0 1 0 0,0 0-1 0 0,0 0 0 0 0,0 0 1 0 0,-1-1-1 0 0,1 1 0 0 0,0-1 1 0 0,-1 0-1 0 0,1 0 0 0 0,-1 0 1 0 0,0-1-1 0 0,6-4 0 0 0,-5 3-3 0 0,1 1 1 0 0,-1-1-1 0 0,1 1 0 0 0,0 1 0 0 0,-1-1 0 0 0,9-3 0 0 0,1 3 4 0 0,-12 3-2 0 0,0 0-1 0 0,1-1 1 0 0,-1 1 0 0 0,0-1 0 0 0,0 1-1 0 0,0-1 1 0 0,0 0 0 0 0,0 0-1 0 0,0 0 1 0 0,0 0 0 0 0,0 0-1 0 0,0-1 1 0 0,0 1 0 0 0,-1 0-1 0 0,1-1 1 0 0,0 1 0 0 0,-1-1-1 0 0,1 0 1 0 0,-1 1 0 0 0,0-1-1 0 0,2-2 1 0 0,0-2-2 0 0,19-45 72 0 0,-20 46-67 0 0,-1 1 0 0 0,1-1 0 0 0,-2 0 1 0 0,1 0-1 0 0,0 0 0 0 0,-1 0 0 0 0,0 0 1 0 0,0 0-1 0 0,-1-5 0 0 0,-3-37 48 0 0,3 30-17 0 0,-5-26 0 0 0,4 33-32 0 0,-2-10 60 0 0,-1 1 1 0 0,-1-1-1 0 0,-15-33 1 0 0,16 39-22 0 0,0 1 1 0 0,-7-28-1 0 0,10 30-20 0 0,-1 0 0 0 0,0 1 0 0 0,0-1 0 0 0,-1 1 0 0 0,-1 0 0 0 0,0 0 0 0 0,-7-10 0 0 0,6 10-10 0 0,-1 0-1 0 0,1-1 1 0 0,1 0 0 0 0,0 0 0 0 0,-5-16-1 0 0,-13-61 92 0 0,19 70-100 0 0,-14-88 44 0 0,0 4-34 0 0,16 96-15 0 0,-1-1 0 0 0,0 0 0 0 0,0 1 0 0 0,0-1 0 0 0,-1 1 0 0 0,-7-9 0 0 0,-10-17 0 0 0,18 26 0 0 0,0 0 0 0 0,0 0 0 0 0,-1 0 0 0 0,0 1 0 0 0,0 0 0 0 0,-6-6 0 0 0,-3-2 0 0 0,0 0 0 0 0,-1 1 0 0 0,0 0 0 0 0,-1 1 0 0 0,-27-15 0 0 0,1 7 67 0 0,20 10-50 0 0,0-1 0 0 0,-27-19-1 0 0,31 19-14 0 0,-1 1-1 0 0,1 1 1 0 0,-2 0 0 0 0,1 1-1 0 0,-1 1 1 0 0,-31-6-1 0 0,-35-11-1 0 0,64 16 7 0 0,0 1-1 0 0,-1 1 1 0 0,-28-2-1 0 0,-65 0 34 0 0,63 5-34 0 0,-39-8-6 0 0,4 0 0 0 0,-20-2 0 0 0,80 7 0 0 0,0 0 0 0 0,0-2 0 0 0,-30-13 0 0 0,-30-7 0 0 0,-16-3 0 0 0,-39-8 0 0 0,117 32 0 0 0,-137-20 0 0 0,150 25 0 0 0,1 1 0 0 0,-1 1 0 0 0,1 0 0 0 0,0 0 0 0 0,0 1 0 0 0,0 1 0 0 0,-15 4 0 0 0,18-4 0 0 0,0 0 0 0 0,0 1 0 0 0,1-1 0 0 0,-1 1 0 0 0,1 1 0 0 0,0 0 0 0 0,0 0 0 0 0,0 0 0 0 0,1 1 0 0 0,-9 10 0 0 0,7-5-6 0 0,1 0 0 0 0,0 1 0 0 0,0 0 0 0 0,2 1 0 0 0,-1-1 0 0 0,2 1 0 0 0,0 0 0 0 0,-5 23-1 0 0,5-10-10 0 0,1 0-1 0 0,0 1 0 0 0,3 40 1 0 0,4 2 7 0 0,1-12 9 0 0,-7 97 1 0 0,1-119 0 0 0,1 1 0 0 0,8 56 0 0 0,-4-63 0 0 0,-2-1 0 0 0,0 0 0 0 0,-2 1 0 0 0,-7 56 0 0 0,6-80 0 0 0,-4 22 0 0 0,-1-1 0 0 0,-1 0 0 0 0,-13 31 0 0 0,15-46 0 0 0,3-6 0 0 0,0-1 0 0 0,0 1 0 0 0,0-1 0 0 0,-1 0 0 0 0,-3 6 0 0 0,-1-1-8 0 0,0 1 0 0 0,1 0 0 0 0,1 0 0 0 0,0 0 1 0 0,0 1-1 0 0,-4 17 0 0 0,1 1-2163 0 0,-5 39 1 0 0,9-37-5930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3:01:21.209"/>
    </inkml:context>
    <inkml:brush xml:id="br0">
      <inkml:brushProperty name="width" value="0.1" units="cm"/>
      <inkml:brushProperty name="height" value="0.1" units="cm"/>
      <inkml:brushProperty name="color" value="#F4F91B"/>
    </inkml:brush>
  </inkml:definitions>
  <inkml:trace contextRef="#ctx0" brushRef="#br0">2090 289 2183 0 0,'-5'6'202'0'0,"2"-4"-35"0"0,0 0-1 0 0,1 1 1 0 0,0-1 0 0 0,-1 1-1 0 0,1 0 1 0 0,-2 3-1 0 0,9-10 2119 0 0,-3 3-2173 0 0,1 0 0 0 0,-1-1 0 0 0,0 1 0 0 0,0-1 0 0 0,0 0 0 0 0,0 0 0 0 0,-1 1-1 0 0,1-1 1 0 0,0 0 0 0 0,-1 0 0 0 0,1-1 0 0 0,-1 1 0 0 0,0 0 0 0 0,0 0 0 0 0,0-1-1 0 0,0 1 1 0 0,0-1 0 0 0,1-3 0 0 0,-1-22 3037 0 0,-2 23-1349 0 0,-3-42 664 0 0,4 44-2388 0 0,-1 1-1 0 0,1-1 1 0 0,-1 1 0 0 0,1-1-1 0 0,-1 0 1 0 0,0 1-1 0 0,0 0 1 0 0,0-1-1 0 0,0 1 1 0 0,-1 0-1 0 0,1-1 1 0 0,-1 1 0 0 0,1 0-1 0 0,-1 0 1 0 0,0 0-1 0 0,1 0 1 0 0,-1 1-1 0 0,0-1 1 0 0,0 0 0 0 0,-1 1-1 0 0,1-1 1 0 0,-4-1-1 0 0,-2-1 107 0 0,0 0 0 0 0,-1 1-1 0 0,1 0 1 0 0,-1 0 0 0 0,-11-2-1 0 0,-52-13 679 0 0,61 16-666 0 0,7 1-132 0 0,1 0-1 0 0,0 1 1 0 0,0-1-1 0 0,0 1 0 0 0,0 0 1 0 0,-6 1-1 0 0,4-1-10 0 0,1-1 0 0 0,-1 1 0 0 0,1-1 0 0 0,0 0 0 0 0,-1 0-1 0 0,1 0 1 0 0,0-1 0 0 0,-1 1 0 0 0,1-1 0 0 0,0 0 0 0 0,-5-4 0 0 0,-19-7 146 0 0,-56-24 83 0 0,71 32-230 0 0,-1 0 1 0 0,0 1-1 0 0,0 1 0 0 0,0 0 1 0 0,0 1-1 0 0,-23 0 0 0 0,-30 0 31 0 0,30 0 9 0 0,1 2 1 0 0,-39 5-1 0 0,-9 14-21 0 0,-5-1-63 0 0,-7-13 136 0 0,21-2-12 0 0,65-2-112 0 0,-146 8 17 0 0,111-8 29 0 0,-82 14 0 0 0,42-6 3 0 0,45-5-6 0 0,23-5-26 0 0,0 1 1 0 0,1-2-1 0 0,-1 0 0 0 0,0-1 1 0 0,1-1-1 0 0,-21-7 0 0 0,21 6-26 0 0,4 1-3 0 0,9 3 0 0 0,-1-1 1 0 0,0 1 0 0 0,0 0 0 0 0,0 0 0 0 0,0 0-1 0 0,0 0 1 0 0,0 1 0 0 0,-1 0 0 0 0,1 0 0 0 0,0 0 0 0 0,0 0-1 0 0,0 1 1 0 0,0-1 0 0 0,0 1 0 0 0,0 0 0 0 0,0 0-1 0 0,-6 3 1 0 0,-15 8-7 0 0,16-9 0 0 0,0 1 0 0 0,1 0 0 0 0,0 1 0 0 0,0 0 0 0 0,0 0 0 0 0,1 1 0 0 0,-1 0 0 0 0,-10 11 0 0 0,17-16 0 0 0,-8 10 0 0 0,0 1 0 0 0,-9 15 0 0 0,0 7 0 0 0,2 2 0 0 0,-15 49 0 0 0,6-15 0 0 0,4-8 0 0 0,-21 111 0 0 0,37-151 0 0 0,-9 64 0 0 0,4 2 0 0 0,1 155 0 0 0,14-80 0 0 0,14 110 64 0 0,-18-193-47 0 0,1 16 32 0 0,0-83-49 0 0,0-1 0 0 0,0 1-1 0 0,1-1 1 0 0,1 0 0 0 0,8 21-1 0 0,-9-27 5 0 0,1 1 1 0 0,-1-1-1 0 0,1 0 0 0 0,0 0 1 0 0,1-1-1 0 0,0 1 0 0 0,-1-1 0 0 0,2 0 1 0 0,-1 0-1 0 0,0-1 0 0 0,1 1 1 0 0,0-1-1 0 0,12 6 0 0 0,-5-4 44 0 0,1-1 1 0 0,0-1-1 0 0,0 0 0 0 0,0 0 0 0 0,26 2 0 0 0,-15-2 30 0 0,-1-2-1 0 0,0 0 0 0 0,1-1 1 0 0,-1-2-1 0 0,1 0 0 0 0,38-8 1 0 0,44-15 80 0 0,115-11 1 0 0,-91 29-72 0 0,-50 5-46 0 0,-23-3-16 0 0,-1-1 0 0 0,83-20 0 0 0,-122 20 22 0 0,-13 3-41 0 0,1 0 1 0 0,0 0-1 0 0,-1 1 0 0 0,1 0 1 0 0,0 0-1 0 0,0 0 1 0 0,0 1-1 0 0,0 0 0 0 0,0 0 1 0 0,10 2-1 0 0,-15-1-17 0 0,1 0 0 0 0,0 0 0 0 0,0 0 0 0 0,-1 0 0 0 0,1 0 0 0 0,-1 0 0 0 0,1 1 0 0 0,-1-1 0 0 0,0 0 0 0 0,1 1 0 0 0,-1-1 0 0 0,0 1 0 0 0,0-1 0 0 0,0 1 0 0 0,0 0 0 0 0,0 0 0 0 0,0-1 0 0 0,0 4 0 0 0,10 34-897 0 0,-1 41-5972 0 0,-6-30-91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3:07:46.835"/>
    </inkml:context>
    <inkml:brush xml:id="br0">
      <inkml:brushProperty name="width" value="0.1" units="cm"/>
      <inkml:brushProperty name="height" value="0.1" units="cm"/>
      <inkml:brushProperty name="color" value="#F4F91B"/>
    </inkml:brush>
  </inkml:definitions>
  <inkml:trace contextRef="#ctx0" brushRef="#br0">2485 1312 919 0 0,'-2'-6'224'0'0,"1"4"64"0"0,0-1 1 0 0,0 1-1 0 0,0 0 1 0 0,-1-1 0 0 0,1 1-1 0 0,-1 0 1 0 0,1 0 0 0 0,-1 0-1 0 0,-2-2 1 0 0,-6-5 3399 0 0,10 9-3638 0 0,-1 0 0 0 0,1 0 0 0 0,0 1 0 0 0,-1-1 0 0 0,1 0 0 0 0,-1 0 0 0 0,1 1 0 0 0,0-1-1 0 0,-1 0 1 0 0,1 1 0 0 0,0-1 0 0 0,-1 0 0 0 0,1 1 0 0 0,0-1 0 0 0,0 0 0 0 0,-1 1 0 0 0,1-1 0 0 0,0 1 0 0 0,0-1 0 0 0,0 1-1 0 0,-1 0 1 0 0,0 2 178 0 0,-1 0 0 0 0,1 0 0 0 0,-1 0 0 0 0,0-1 0 0 0,0 1 0 0 0,0 0 0 0 0,-2 2 0 0 0,2-4-112 0 0,1 0 0 0 0,-1 0-1 0 0,1-1 1 0 0,-1 1 0 0 0,0 0 0 0 0,1-1-1 0 0,-1 1 1 0 0,0-1 0 0 0,0 1 0 0 0,1-1-1 0 0,-1 0 1 0 0,0 1 0 0 0,0-1 0 0 0,-3-1-1 0 0,-4 2 171 0 0,-1 1 1 0 0,0 0-1 0 0,0 0 0 0 0,1 1 0 0 0,-1 0 0 0 0,1 1 0 0 0,0 0 0 0 0,-16 9 0 0 0,-8 3 27 0 0,-6-4 359 0 0,32-11-544 0 0,1 0 0 0 0,0 1 0 0 0,0 0 0 0 0,0 0 0 0 0,1 0 0 0 0,-11 6 0 0 0,-20 22 196 0 0,30-25-294 0 0,0 1 0 0 0,0-1 0 0 0,0 0-1 0 0,-1-1 1 0 0,0 1 0 0 0,0-1 0 0 0,-11 4 0 0 0,11-5-15 0 0,0 0 59 0 0,0-1 0 0 0,0 0 0 0 0,-1 0-1 0 0,1-1 1 0 0,0 0 0 0 0,-11 0 0 0 0,-19 2 477 0 0,30-2-486 0 0,1-1-1 0 0,-1 1 1 0 0,0-1-1 0 0,0 0 0 0 0,0 0 1 0 0,0-1-1 0 0,0 0 1 0 0,0-1-1 0 0,0 1 0 0 0,-8-4 1 0 0,-17-6 42 0 0,26 10-65 0 0,0-1 1 0 0,0 0 0 0 0,0 0-1 0 0,0 0 1 0 0,1-1 0 0 0,-10-5-1 0 0,9 3-1 0 0,-1 0 1 0 0,0 1-1 0 0,0 0 0 0 0,0 0 0 0 0,-1 1 1 0 0,1 0-1 0 0,-1 1 0 0 0,0-1 0 0 0,0 1 0 0 0,0 1 1 0 0,-13-2-1 0 0,-3 3 35 0 0,0 0 0 0 0,-37 6 0 0 0,5 0 85 0 0,36-6-50 0 0,-1-1 0 0 0,1 0 1 0 0,0-2-1 0 0,-29-7 0 0 0,29 5-19 0 0,0 2 0 0 0,-1 0-1 0 0,1 1 1 0 0,-26 0 0 0 0,-54 0 108 0 0,58-2-90 0 0,-17-1 39 0 0,48 4-119 0 0,0 0 0 0 0,-20-5 1 0 0,-12-1 69 0 0,-41 7 26 0 0,39 1 4 0 0,16 0-8 0 0,-57 11-1 0 0,-2 0-25 0 0,64-10-49 0 0,2 0 96 0 0,-40-1 0 0 0,27-3-48 0 0,25 3-66 0 0,0-2 0 0 0,1 1 1 0 0,-1-1-1 0 0,1-1 0 0 0,-13-3 0 0 0,19 5-20 0 0,-8-4 69 0 0,1 0 0 0 0,-1 0-1 0 0,0-1 1 0 0,-16-10-1 0 0,-22-11 185 0 0,18 10-105 0 0,-12-4 33 0 0,31 15-110 0 0,0-1 1 0 0,0 0-1 0 0,-16-11 1 0 0,23 13-39 0 0,0 1 1 0 0,0-1-1 0 0,0-1 1 0 0,1 1-1 0 0,0-1 1 0 0,0 0-1 0 0,0 1 0 0 0,0-2 1 0 0,1 1-1 0 0,0 0 1 0 0,0-1-1 0 0,-4-10 1 0 0,-23-58 399 0 0,20 50-402 0 0,7 20-24 0 0,1-1 1 0 0,0 1-1 0 0,0-1 1 0 0,0 1 0 0 0,-1-10-1 0 0,1 3-12 0 0,1 2 35 0 0,-1 1-1 0 0,2-1 1 0 0,-1 1-1 0 0,1-1 0 0 0,2-17 1 0 0,-1 17-21 0 0,0-1 0 0 0,-1 1 1 0 0,0 0-1 0 0,-1-1 1 0 0,-2-17-1 0 0,-16-48 162 0 0,17 66-145 0 0,-11-35 32 0 0,2-1 0 0 0,3-1 1 0 0,1 1-1 0 0,-1-56 0 0 0,8 87-67 0 0,1 1 0 0 0,0-1 0 0 0,1 1 0 0 0,3-15 0 0 0,-4 24 0 0 0,0-1 0 0 0,1 1 0 0 0,0 0 0 0 0,-1-1 0 0 0,2 1 0 0 0,-1 0 0 0 0,0 0 0 0 0,1 0 0 0 0,0 0 0 0 0,0 1 0 0 0,0-1 0 0 0,0 1 0 0 0,0 0 0 0 0,1-1 0 0 0,4-2 0 0 0,23-24 0 0 0,-8 13 0 0 0,-17 12 0 0 0,0 1 0 0 0,0 0 0 0 0,0 0 0 0 0,8-3 0 0 0,58-27 0 0 0,-37 16 0 0 0,45-15 0 0 0,66-27 0 0 0,-21 8 0 0 0,-86 39 0 0 0,1 2 0 0 0,1 1 0 0 0,-1 2 0 0 0,50-2 0 0 0,1-2 0 0 0,-14-1 0 0 0,-35 5 0 0 0,1 1 0 0 0,-1 3 0 0 0,1 1 0 0 0,44 3 0 0 0,-37 2 0 0 0,95-9 0 0 0,-81 2 0 0 0,24 0 0 0 0,99 7 0 0 0,50 14 0 0 0,-184-14 0 0 0,0 3 0 0 0,0 1 0 0 0,0 3 0 0 0,-1 3 0 0 0,59 20 0 0 0,-97-26 0 0 0,-1 0 0 0 0,0 1 0 0 0,0 1 0 0 0,0 0 0 0 0,20 17 0 0 0,-12-6 0 0 0,0 1 0 0 0,18 24 0 0 0,-32-35-2 0 0,-1 0 0 0 0,-1 0 0 0 0,1 0 0 0 0,-2 1 0 0 0,1 0 0 0 0,-1 0 0 0 0,-1 0-1 0 0,1 1 1 0 0,-2-1 0 0 0,0 1 0 0 0,0 0 0 0 0,0 11 0 0 0,0 17-15 0 0,-8 78-1 0 0,3-83 16 0 0,-4 43 4 0 0,-18 89-1 0 0,18-135-3 0 0,-1 0-1 0 0,-2-1 1 0 0,-1 0-1 0 0,-1-1 1 0 0,-28 47-1 0 0,-1-15-342 0 0,-70 79 0 0 0,63-83-1154 0 0,-55 85 0 0 0,71-90-249 0 0,1 0-68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3:08:28.608"/>
    </inkml:context>
    <inkml:brush xml:id="br0">
      <inkml:brushProperty name="width" value="0.1" units="cm"/>
      <inkml:brushProperty name="height" value="0.1" units="cm"/>
      <inkml:brushProperty name="color" value="#66CC00"/>
    </inkml:brush>
  </inkml:definitions>
  <inkml:trace contextRef="#ctx0" brushRef="#br0">631 1397 919 0 0,'-4'-7'410'0'0,"0"1"0"0"0,-1 0 0 0 0,1 0 0 0 0,-1 1 0 0 0,-1-1-1 0 0,1 1 1 0 0,-1 0 0 0 0,-12-8 0 0 0,8 6-90 0 0,0 1 0 0 0,-1 0 0 0 0,0 1 0 0 0,-22-8-1 0 0,28 11-81 0 0,-1 1 0 0 0,0 0-1 0 0,0 1 1 0 0,0-1 0 0 0,0 1-1 0 0,0 1 1 0 0,1-1 0 0 0,-1 1-1 0 0,0 0 1 0 0,-10 2 0 0 0,2 2 252 0 0,1 0 0 0 0,0 0 1 0 0,-17 10-1 0 0,16-5-125 0 0,12-9-290 0 0,1 1 0 0 0,-1-1 0 0 0,0 0 0 0 0,0 0 0 0 0,0 0-1 0 0,0 0 1 0 0,0 0 0 0 0,0 0 0 0 0,0 0 0 0 0,0-1 0 0 0,0 1 0 0 0,0-1 0 0 0,-4 1 0 0 0,3-1 10 0 0,-24 1 1465 0 0,26-1-1450 0 0,0 0 0 0 0,0 0 0 0 0,0 0 0 0 0,-1 0 0 0 0,1 0 0 0 0,0 1 0 0 0,0-1 0 0 0,0 0 0 0 0,0 1 0 0 0,0-1 0 0 0,0 1 0 0 0,0-1 0 0 0,0 1 0 0 0,0-1-1 0 0,0 1 1 0 0,0 0 0 0 0,-1 1 0 0 0,2-2-75 0 0,0 0 0 0 0,0 1-1 0 0,0-1 1 0 0,-1 1 0 0 0,1-1-1 0 0,0 1 1 0 0,0-1 0 0 0,0 1-1 0 0,0-1 1 0 0,0 1 0 0 0,0-1-1 0 0,0 0 1 0 0,0 1 0 0 0,0-1-1 0 0,0 1 1 0 0,0-1 0 0 0,0 1-1 0 0,0-1 1 0 0,0 1 0 0 0,1-1-1 0 0,-1 1 1 0 0,0-1 0 0 0,0 0-1 0 0,0 1 1 0 0,1-1 0 0 0,-1 1-1 0 0,0-1 1 0 0,1 0 0 0 0,-1 1-1 0 0,0-1 1 0 0,1 0 0 0 0,-1 1-1 0 0,0-1 1 0 0,1 0 0 0 0,-1 1-1 0 0,1-1 1 0 0,0 0 0 0 0,1 1 63 0 0,-1 0 1 0 0,1 0 0 0 0,0-1 0 0 0,0 1-1 0 0,0-1 1 0 0,0 0 0 0 0,0 1 0 0 0,3-1-1 0 0,-1 0 15 0 0,1 0-1 0 0,0 1 0 0 0,-1 0 0 0 0,1 0 1 0 0,-1 0-1 0 0,1 0 0 0 0,-1 1 1 0 0,0-1-1 0 0,1 1 0 0 0,4 4 1 0 0,-7-6-77 0 0,4 3 113 0 0,1-1-1 0 0,0 0 0 0 0,0-1 0 0 0,0 1 1 0 0,0-1-1 0 0,11 0 0 0 0,-11-2-11 0 0,1 0 0 0 0,0 0-1 0 0,-1 0 1 0 0,11-4 0 0 0,14-3 198 0 0,159-10 612 0 0,-45-5-446 0 0,-42 12-203 0 0,56 7 80 0 0,-140 4-355 0 0,22 3 171 0 0,-1 1-1 0 0,62 14 0 0 0,-96-17-181 0 0,8 1 37 0 0,0 0 0 0 0,0-2-1 0 0,20-1 1 0 0,-4 0 102 0 0,81 8-18 0 0,-85-5-110 0 0,4-1 53 0 0,-1-1 0 0 0,1-1 0 0 0,36-8 0 0 0,-39 7-45 0 0,0 0 1 0 0,50 5-1 0 0,-31 0 43 0 0,81-3 0 0 0,-74-2-16 0 0,-28 1 18 0 0,0-1 0 0 0,48-10-1 0 0,-58 9-41 0 0,1 1-1 0 0,0 1 0 0 0,0 0 0 0 0,0 1 0 0 0,30 4 0 0 0,-6 0-19 0 0,1-1 26 0 0,42 10 0 0 0,-69-9-30 0 0,-1 1 0 0 0,28 13 0 0 0,-7-2 0 0 0,-29-14 3 0 0,0 0 1 0 0,0 0-1 0 0,0-1 0 0 0,0 0 0 0 0,1 0 0 0 0,-1 0 1 0 0,1-1-1 0 0,-1 0 0 0 0,0 0 0 0 0,1 0 0 0 0,-1-1 1 0 0,0 0-1 0 0,1 0 0 0 0,-1-1 0 0 0,0 0 0 0 0,0 0 1 0 0,0 0-1 0 0,0-1 0 0 0,8-4 0 0 0,0 0 34 0 0,-8 4-21 0 0,0 0 0 0 0,0 0 0 0 0,-1 0 0 0 0,1 0-1 0 0,-1-1 1 0 0,8-7 0 0 0,17-20 192 0 0,-1 0-1 0 0,48-69 1 0 0,-69 87-185 0 0,1 0 1 0 0,-2 0 0 0 0,1-1-1 0 0,-2 0 1 0 0,0 0 0 0 0,-1-1-1 0 0,7-30 1 0 0,12-192 285 0 0,-20 204-284 0 0,0 1-1 0 0,16-51 1 0 0,5-36 40 0 0,-20 83-65 0 0,14-101 0 0 0,-14 112 0 0 0,-1 0 0 0 0,-2-1 0 0 0,0 0 0 0 0,-2 1 0 0 0,-3-33 0 0 0,2 54 0 0 0,0 0 0 0 0,0-1 0 0 0,0 1 0 0 0,0 0 0 0 0,-1 0 0 0 0,0 0 0 0 0,0 0 0 0 0,0 0 0 0 0,0 1 0 0 0,-1-1 0 0 0,1 1 0 0 0,-1-1 0 0 0,0 1 0 0 0,0 0 0 0 0,0 0 0 0 0,0 0 0 0 0,-1 0 0 0 0,1 1 0 0 0,-1-1 0 0 0,-6-2 0 0 0,-5-2 0 0 0,0 1 0 0 0,0 1 0 0 0,-1 1 0 0 0,-20-3 0 0 0,0-1 0 0 0,17 4 0 0 0,0 1 0 0 0,-30 0 0 0 0,26 2 0 0 0,-25-4 0 0 0,-6-4 0 0 0,-28-5 0 0 0,76 12 0 0 0,-120-25 0 0 0,99 23 0 0 0,0 1 0 0 0,-48 1 0 0 0,-94 0 0 0 0,147 2 0 0 0,-27-3 0 0 0,30 1 0 0 0,0 1 0 0 0,-22 2 0 0 0,16 0 0 0 0,-27-2 0 0 0,28-1 0 0 0,-37 4 0 0 0,36 1 0 0 0,-49 6 0 0 0,-119-2 0 0 0,35-6 0 0 0,6 0 0 0 0,29-11 0 0 0,65 4 0 0 0,-82 3 0 0 0,15 2 0 0 0,0 0 0 0 0,58 7 0 0 0,39-2 0 0 0,-1-2 0 0 0,-48-2 0 0 0,-46-4 0 0 0,117 4 0 0 0,-15 1 0 0 0,1 2 0 0 0,0 1 0 0 0,0 0 0 0 0,-37 14 0 0 0,39-11 0 0 0,1 1 0 0 0,-1 1 0 0 0,1 1 0 0 0,1 1 0 0 0,-27 21 0 0 0,36-25 0 0 0,0-1 0 0 0,0 2 0 0 0,1-1 0 0 0,0 1 0 0 0,0 0 0 0 0,0 0 0 0 0,1 0 0 0 0,-5 13 0 0 0,2-2 0 0 0,1 0 0 0 0,1 0 0 0 0,-5 22 0 0 0,7-16 0 0 0,1 1 0 0 0,1 0 0 0 0,1 0 0 0 0,1 0 0 0 0,2-1 0 0 0,0 1 0 0 0,2 0 0 0 0,0-1 0 0 0,2 1 0 0 0,1-1 0 0 0,12 28 0 0 0,29 49 0 0 0,-39-86 0 0 0,0 0 0 0 0,21 26 0 0 0,-23-33 0 0 0,1 1 0 0 0,-1 0 0 0 0,-1 0 0 0 0,0 1 0 0 0,0 0 0 0 0,-1 0 0 0 0,0 0 0 0 0,5 23 0 0 0,-7-24 0 0 0,0 0 0 0 0,0 0 0 0 0,1-1 0 0 0,0 1 0 0 0,0-1 0 0 0,1 0 0 0 0,1-1 0 0 0,6 10 0 0 0,-7-11 0 0 0,-3-2 0 0 0,0-1 0 0 0,-1 0 0 0 0,1 1 0 0 0,-1-1 0 0 0,0 1 0 0 0,-1-1 0 0 0,1 6 0 0 0,3 12 0 0 0,-3-17 0 0 0,6 33 0 0 0,-7-37 0 0 0,1 1 0 0 0,-1-1 0 0 0,0 0 0 0 0,0 1 0 0 0,0-1 0 0 0,0 1 0 0 0,0-1 0 0 0,-1 1 0 0 0,1-1 0 0 0,0 1 0 0 0,-1-1 0 0 0,1 1 0 0 0,-1-1 0 0 0,1 0 0 0 0,-1 1 0 0 0,0-1 0 0 0,0 0 0 0 0,1 0 0 0 0,-1 1 0 0 0,0-1 0 0 0,-2 1 0 0 0,-10 14 0 0 0,6-11-44 0 0,0 1 1 0 0,0-1-1 0 0,1 1 0 0 0,0 1 1 0 0,-10 13-1 0 0,-23 40-1274 0 0,22-32 575 0 0,-3 4-870 0 0,-2 6-363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3:08:41.601"/>
    </inkml:context>
    <inkml:brush xml:id="br0">
      <inkml:brushProperty name="width" value="0.1" units="cm"/>
      <inkml:brushProperty name="height" value="0.1" units="cm"/>
      <inkml:brushProperty name="color" value="#66CC00"/>
    </inkml:brush>
  </inkml:definitions>
  <inkml:trace contextRef="#ctx0" brushRef="#br0">4875 1392 1839 0 0,'2'-8'764'0'0,"-2"3"153"0"0,-8 0-888 0 0,4 4 203 0 0,0 0 1 0 0,0 0-1 0 0,0 1 1 0 0,0-1-1 0 0,-1 1 1 0 0,1 0 0 0 0,0 0-1 0 0,0 1 1 0 0,0-1-1 0 0,-7 3 1 0 0,-20 0 1107 0 0,30-3-1317 0 0,0 0 0 0 0,0 0 0 0 0,0 0-1 0 0,0-1 1 0 0,0 1 0 0 0,0-1 0 0 0,1 1 0 0 0,-1 0-1 0 0,0-1 1 0 0,0 0 0 0 0,0 1 0 0 0,1-1-1 0 0,-1 1 1 0 0,0-1 0 0 0,1 0 0 0 0,-2-1-1 0 0,1 1 72 0 0,1 1-1 0 0,-1-1 0 0 0,1 1 1 0 0,-1-1-1 0 0,1 1 0 0 0,-1-1 1 0 0,1 1-1 0 0,-1-1 0 0 0,0 1 1 0 0,1-1-1 0 0,-1 1 0 0 0,0 0 0 0 0,1 0 1 0 0,-1-1-1 0 0,-1 1 0 0 0,-24 22 1675 0 0,23-21-1562 0 0,-1 1 0 0 0,1-1 0 0 0,-1 0-1 0 0,0-1 1 0 0,1 1 0 0 0,-1 0 0 0 0,1-1-1 0 0,-1 0 1 0 0,0 0 0 0 0,1 0 0 0 0,-6-1 0 0 0,-1 1 339 0 0,-14 0 121 0 0,16 1-487 0 0,0-1 1 0 0,0 0-1 0 0,0 0 0 0 0,0-1 1 0 0,0 0-1 0 0,-14-4 0 0 0,2-1 119 0 0,15 4-224 0 0,-1 1 0 0 0,0-1 0 0 0,1 0 0 0 0,-1 0 0 0 0,1-1 0 0 0,-1 1 0 0 0,1-1 0 0 0,0-1 0 0 0,1 1 0 0 0,-7-5 0 0 0,9 6-28 0 0,0 0-1 0 0,-1 0 0 0 0,0 1 1 0 0,1-1-1 0 0,-1 1 0 0 0,0 0 1 0 0,0-1-1 0 0,0 1 0 0 0,0 1 1 0 0,-3-2-1 0 0,-33-4 338 0 0,30 5-337 0 0,0 0 23 0 0,-1 0-3 0 0,-1-1-1 0 0,0 0 1 0 0,1 0 0 0 0,-13-5 0 0 0,11 4 17 0 0,1 0 0 0 0,-1 1 0 0 0,0 0 0 0 0,0 1 0 0 0,-19 1 0 0 0,-70 0 333 0 0,41 3-40 0 0,39-1-238 0 0,-41-1 0 0 0,-17-7 77 0 0,-78-4 204 0 0,87 5-345 0 0,43 1 16 0 0,-31-8 0 0 0,-2 0 18 0 0,40 11-78 0 0,-1 0 0 0 0,1 1 0 0 0,0 1 0 0 0,0 1 0 0 0,-33 7 0 0 0,25-4-18 0 0,-14-2-3 0 0,32-3 16 0 0,-1 0 0 0 0,-18 4 0 0 0,-2 3 36 0 0,-1-2-1 0 0,0-1 0 0 0,-39-1 1 0 0,39-3-43 0 0,4-1 12 0 0,0 1 0 0 0,0 2 0 0 0,-43 8 0 0 0,-38 6 71 0 0,7-1-10 0 0,78-10-34 0 0,-27 7 57 0 0,0-2-1 0 0,-98 4 0 0 0,77-12-43 0 0,-82 11-1 0 0,41 8-43 0 0,43-7 1 0 0,61-13-16 0 0,-1 0-1 0 0,1-1 0 0 0,0 0 0 0 0,-12-2 0 0 0,-26 0 14 0 0,-131 12 240 0 0,46-11-60 0 0,49-2-141 0 0,70 3-56 0 0,-17 0 29 0 0,0 1 1 0 0,-49 7 0 0 0,-7 4 10 0 0,-8 1 23 0 0,71-10-61 0 0,-1 0-1 0 0,-37-1 0 0 0,3 0 53 0 0,-158 6-8 0 0,178-6-39 0 0,11-1 11 0 0,-26 5 0 0 0,-39 10-25 0 0,73-13 0 0 0,1-2 0 0 0,-29 0 0 0 0,27-1 0 0 0,-88-4 139 0 0,83 5-82 0 0,21 0-57 0 0,1-1-1 0 0,0 0 1 0 0,-1 1 0 0 0,1-2-1 0 0,-1 1 1 0 0,1 0-1 0 0,0-1 1 0 0,-1 1 0 0 0,-4-2-1 0 0,-37-8 118 0 0,39 9-94 0 0,0 0-1 0 0,0 0 1 0 0,0 0-1 0 0,-9 0 0 0 0,-21-2 23 0 0,34 2-33 0 0,0 1 0 0 0,0-1 0 0 0,0 0 0 0 0,0 0 0 0 0,1 0 0 0 0,-1 0 0 0 0,0 0 0 0 0,0 0 0 0 0,1 0 0 0 0,-1 0 0 0 0,1-1 0 0 0,-1 1 0 0 0,1 0 0 0 0,0-1 0 0 0,-2-2-1 0 0,1 2 54 0 0,1-1 0 0 0,0 0 0 0 0,0-1 0 0 0,0 1 0 0 0,0 0 0 0 0,0 0 0 0 0,1 0 0 0 0,-1-6 0 0 0,0 4-23 0 0,1 1 0 0 0,-1 0 0 0 0,0 0 0 0 0,0-1 0 0 0,0 1 0 0 0,-2-4 0 0 0,-2-4 40 0 0,1 0 0 0 0,0 0 0 0 0,1 0 0 0 0,1 0 0 0 0,-2-18 0 0 0,-7-28 199 0 0,7 43-229 0 0,-1-1-11 0 0,1 0 0 0 0,1 0 0 0 0,0 0 0 0 0,-1-20-1 0 0,4 27-32 0 0,0 0-1 0 0,-1 0 1 0 0,0 1-1 0 0,-1-1 1 0 0,0 0-1 0 0,0 0 1 0 0,-1 1-1 0 0,0 0 1 0 0,-6-13-1 0 0,3 10 19 0 0,0-1 0 0 0,1-1 0 0 0,1 1 0 0 0,-5-25 0 0 0,-5-56 201 0 0,6 27-139 0 0,-15-142 192 0 0,14 128-193 0 0,0-13 8 0 0,9 79-91 0 0,0 1 1 0 0,1 0-1 0 0,0-1 0 0 0,6-24 0 0 0,-4 31-4 0 0,0 0 0 0 0,0 0 0 0 0,0 0 0 0 0,1 0 0 0 0,0 0 0 0 0,10-11 0 0 0,33-33 0 0 0,-40 44 0 0 0,8-8 0 0 0,32-26 0 0 0,-41 37 0 0 0,1 0 0 0 0,0 0 0 0 0,0 0 0 0 0,1 1 0 0 0,-1 0 0 0 0,1 0 0 0 0,-1 1 0 0 0,12-3 0 0 0,108-6 0 0 0,-28 4 0 0 0,135-10 0 0 0,-104 11 0 0 0,-71 1 0 0 0,75-3 0 0 0,-38 7 0 0 0,118 4 0 0 0,-120 8 0 0 0,-44-4 0 0 0,1-3 0 0 0,78-2 0 0 0,-39-4 0 0 0,-51 2 0 0 0,42-5 0 0 0,38-6 0 0 0,125 5 0 0 0,17 4 0 0 0,188-9 0 0 0,-192 26 0 0 0,-203-12 0 0 0,1-3 0 0 0,63-8 0 0 0,35 0 0 0 0,72-2 0 0 0,-139 5 0 0 0,165 1 0 0 0,-187 4 0 0 0,75-9 0 0 0,-47 1 0 0 0,64-9 0 0 0,-134 15-2 0 0,0 2 0 0 0,0 1 0 0 0,0 0 1 0 0,39 9-1 0 0,-58-10 0 0 0,13 3-10 0 0,0 1 0 0 0,-1 0-1 0 0,1 1 1 0 0,-1 1 0 0 0,0 0-1 0 0,0 1 1 0 0,0 1 0 0 0,-1 0-1 0 0,0 1 1 0 0,22 18-1 0 0,-24-16-14 0 0,11 7 15 0 0,-1 2 0 0 0,38 42-1 0 0,-42-37-16 0 0,0 0 0 0 0,-2 1-1 0 0,21 46 1 0 0,-29-50 15 0 0,-1 1-1 0 0,-1 0 1 0 0,5 41-1 0 0,-6-34 9 0 0,-2 1-31 0 0,-2 1 1 0 0,0-1-1 0 0,-3 0 0 0 0,-9 59 0 0 0,4-32 2 0 0,0-1-686 0 0,-27 102 0 0 0,24-122 57 0 0,-9 28-2045 0 0,5-21-2227 0 0,-6 10-2278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3:09:28.300"/>
    </inkml:context>
    <inkml:brush xml:id="br0">
      <inkml:brushProperty name="width" value="0.1" units="cm"/>
      <inkml:brushProperty name="height" value="0.1" units="cm"/>
      <inkml:brushProperty name="color" value="#66CC00"/>
    </inkml:brush>
  </inkml:definitions>
  <inkml:trace contextRef="#ctx0" brushRef="#br0">6940 1705 2271 0 0,'1'-8'782'0'0,"-1"8"-665"0"0,1-1 0 0 0,-1 0-1 0 0,0 0 1 0 0,0 0-1 0 0,0 0 1 0 0,0 1 0 0 0,0-1-1 0 0,0 0 1 0 0,0 0 0 0 0,0 0-1 0 0,0 0 1 0 0,0 1-1 0 0,-1-3 1 0 0,1-7 963 0 0,0 9-1069 0 0,0 1 1 0 0,0-1 0 0 0,1 0-1 0 0,-1 1 1 0 0,0-1 0 0 0,0 1-1 0 0,0-1 1 0 0,0 0 0 0 0,0 1-1 0 0,0-1 1 0 0,-1 1 0 0 0,1-1-1 0 0,0 0 1 0 0,0 1 0 0 0,0-1-1 0 0,0 1 1 0 0,-1-1 0 0 0,1 1 0 0 0,0-1-1 0 0,-1 1 1 0 0,1-1 0 0 0,0 1-1 0 0,-1-1 1 0 0,1 1 0 0 0,-1-1-1 0 0,1 1 1 0 0,0-1 0 0 0,-1 1-1 0 0,1 0 1 0 0,-1-1 0 0 0,1 1-1 0 0,-1 0 1 0 0,0-1 0 0 0,1 1-1 0 0,-1 0 1 0 0,1 0 0 0 0,-1 0-1 0 0,1 0 1 0 0,-1-1 0 0 0,0 1-1 0 0,1 0 1 0 0,-1 0 0 0 0,0 0-1 0 0,-3-1-128 0 0,1 1-1 0 0,-1-1 1 0 0,1 1-1 0 0,-1-1 0 0 0,1 1 1 0 0,-1 0-1 0 0,0 1 1 0 0,1-1-1 0 0,-1 1 1 0 0,1-1-1 0 0,-1 1 0 0 0,1 0 1 0 0,0 0-1 0 0,-1 1 1 0 0,-3 1-1 0 0,5-2-1 0 0,0 0 0 0 0,-1 0 0 0 0,1 0 0 0 0,-1 0 1 0 0,0-1-1 0 0,1 1 0 0 0,-1-1 0 0 0,0 0 0 0 0,1 1 0 0 0,-4-1 0 0 0,-25-6 2848 0 0,30 6-2573 0 0,-13 0 1215 0 0,-1-1-142 0 0,11 1-1163 0 0,0 0-1 0 0,0 0 0 0 0,1 0 0 0 0,-1 0 0 0 0,0 1 0 0 0,-6 1 0 0 0,4-1-25 0 0,-5 0 192 0 0,-1-1 0 0 0,1 0 0 0 0,0-1 0 0 0,-16-2-1 0 0,-22-1 797 0 0,7-4 129 0 0,39 8-1069 0 0,0 0 0 0 0,0 0 0 0 0,0-1-1 0 0,0 0 1 0 0,0 1 0 0 0,0-1 0 0 0,0 0-1 0 0,0 0 1 0 0,0-1 0 0 0,1 1 0 0 0,-1-1-1 0 0,-4-2 1 0 0,0-2 211 0 0,-1-1-1 0 0,-10-11 1 0 0,12 12-135 0 0,0-1 1 0 0,-1 1 0 0 0,-7-6 0 0 0,-6 5 46 0 0,17 6-197 0 0,1 1 1 0 0,-1-1 0 0 0,1 1-1 0 0,-1-1 1 0 0,1 1-1 0 0,-1 0 1 0 0,0 0-1 0 0,1 0 1 0 0,-1 0-1 0 0,1 0 1 0 0,-1 1-1 0 0,1-1 1 0 0,-5 2-1 0 0,-13 1 52 0 0,-12-1 185 0 0,-43 7 0 0 0,51-5-46 0 0,0 0-1 0 0,-1-2 1 0 0,-47-2-1 0 0,58-1-86 0 0,1 1 0 0 0,0 1-1 0 0,0 0 1 0 0,-17 4 0 0 0,12-2-2 0 0,-30 1 1 0 0,30-4-51 0 0,1-1 1 0 0,-1-1 0 0 0,0-1 0 0 0,-22-6 0 0 0,31 7-36 0 0,-1 0-1 0 0,-18-1 1 0 0,-16-3 37 0 0,27 3 38 0 0,0 0-1 0 0,-34 0 1 0 0,34 3-10 0 0,0-1 1 0 0,0-1-1 0 0,-23-5 1 0 0,15 1-17 0 0,0 2 0 0 0,0 0-1 0 0,-1 1 1 0 0,-32 2 0 0 0,-103 11 201 0 0,97-4-185 0 0,10-4-1 0 0,39-3-78 0 0,1 1 1 0 0,-1 1-1 0 0,1 1 0 0 0,-28 5 0 0 0,28-3-4 0 0,0-2-1 0 0,-1 1 0 0 0,-15-1 1 0 0,-3 0 1 0 0,31-1-14 0 0,-173 12 128 0 0,167-14-117 0 0,7 1-7 0 0,0 0-1 0 0,0 0 1 0 0,0 0-1 0 0,0 0 1 0 0,0 0-1 0 0,-1 0 1 0 0,1 0 0 0 0,0 1-1 0 0,0-1 1 0 0,0 0-1 0 0,0 0 1 0 0,0 1-1 0 0,0-1 1 0 0,-1 2-1 0 0,-1-2 2 0 0,1 1-1 0 0,-1-1 0 0 0,0 0 1 0 0,1 0-1 0 0,-1 0 1 0 0,0 0-1 0 0,0 0 0 0 0,1 0 1 0 0,-1-1-1 0 0,0 0 0 0 0,-3 0 1 0 0,-6-2 6 0 0,-1 3 5 0 0,-1 0-1 0 0,0 1 1 0 0,1 0 0 0 0,0 1-1 0 0,-1 1 1 0 0,-20 6-1 0 0,-1 0 4 0 0,-45 10 45 0 0,49-14 0 0 0,-1-2 0 0 0,-48-2 0 0 0,60-1 4 0 0,-113-1 144 0 0,118 2-179 0 0,-26 4-1 0 0,-13 1 31 0 0,37-6-54 0 0,-26 6 1 0 0,25-4 7 0 0,-26 2 1 0 0,37-4-5 0 0,-31 0 71 0 0,1 1 1 0 0,-43 7-1 0 0,-10 1 72 0 0,64-8-43 0 0,0-1 0 0 0,-34-5 0 0 0,-20 0-24 0 0,-51 3-89 0 0,120 2 23 0 0,-90-4 93 0 0,-19-18 137 0 0,80 15-236 0 0,29 4-8 0 0,0 1 1 0 0,-1 1-1 0 0,1 0 1 0 0,-23 0-1 0 0,22 2 10 0 0,0-2 0 0 0,0 1 1 0 0,1-2-1 0 0,-22-4 0 0 0,19 3 9 0 0,-1 1 1 0 0,-21-1 0 0 0,1 1 35 0 0,-40-7 1 0 0,30 3 8 0 0,30 4-73 0 0,-1 1 0 0 0,0 0 0 0 0,1 1 0 0 0,-23 4 0 0 0,26-3 2 0 0,1 0-1 0 0,0-1 1 0 0,-20-2-1 0 0,-3 0 65 0 0,-55 6 102 0 0,-91 15 0 0 0,71-6-104 0 0,68-8-32 0 0,0-2 0 0 0,0-1 0 0 0,-42-4 0 0 0,18 3 54 0 0,45 0-33 0 0,-36-2 0 0 0,17-3 56 0 0,-1 2 1 0 0,-58 4-1 0 0,90-2-88 0 0,0 0-1 0 0,-1-1 0 0 0,-11-2 1 0 0,-16 0 52 0 0,6 1 21 0 0,-16 2 76 0 0,14 2-103 0 0,-130 9 4 0 0,105-19 4 0 0,-15 5-9 0 0,41 1 3 0 0,-54 3-1 0 0,52 2-13 0 0,18-2-39 0 0,0 0-1 0 0,-1 1 1 0 0,-28 8-1 0 0,-6 1-15 0 0,28-7 0 0 0,-11 2 11 0 0,16-3 2 0 0,0 0 1 0 0,0 1-1 0 0,-29 12 0 0 0,36-13-13 0 0,0 0 0 0 0,0 0 0 0 0,0-1 0 0 0,0 0 0 0 0,0-1 0 0 0,-18 1 0 0 0,22-3 6 0 0,0 0 0 0 0,0 0 0 0 0,-1 0 0 0 0,1-1 0 0 0,0 0 0 0 0,0 0 0 0 0,-6-4 0 0 0,-28-8 10 0 0,33 13-3 0 0,1-1-1 0 0,0 0 1 0 0,0-1-1 0 0,0 1 1 0 0,0-1-1 0 0,0 0 1 0 0,1-1-1 0 0,-1 1 1 0 0,1-1-1 0 0,0 0 1 0 0,0-1-1 0 0,0 1 1 0 0,1-1-1 0 0,0 0 1 0 0,-8-11-1 0 0,9 12-12 0 0,0 0 0 0 0,-1 0 0 0 0,1 1 0 0 0,-1-1 0 0 0,-7-5 0 0 0,-7-6 0 0 0,6 8 4 0 0,11 6 1 0 0,0 1 0 0 0,0-1 0 0 0,-1 0 0 0 0,1 1 0 0 0,0-1 0 0 0,0 0 0 0 0,0 0 0 0 0,0 0 0 0 0,0 0 0 0 0,0 0 0 0 0,-1-1 0 0 0,-2-4 11 0 0,0 0 0 0 0,1 0 0 0 0,0 0 0 0 0,0 0 0 0 0,0-1 0 0 0,0 1 0 0 0,-2-12 0 0 0,4 14-12 0 0,-1 0-1 0 0,0 0 1 0 0,0 0 0 0 0,0 0-1 0 0,-1 0 1 0 0,1 0 0 0 0,-1 1-1 0 0,0-1 1 0 0,0 1 0 0 0,-6-6-1 0 0,-15-18 32 0 0,6-3 87 0 0,-33-41 1 0 0,47 66-116 0 0,1 1-1 0 0,0-1 1 0 0,-5-11-1 0 0,-7-12 32 0 0,6 13-22 0 0,0 0 1 0 0,1-1-1 0 0,-8-20 0 0 0,10 23-17 0 0,-7-14 1 0 0,9 20 13 0 0,0-1 1 0 0,1 0-1 0 0,-6-17 0 0 0,6 9 0 0 0,-1 4 0 0 0,2-1 0 0 0,-1 0 0 0 0,0-22-1 0 0,-4-130 143 0 0,-5 110-109 0 0,5 27-28 0 0,-12-122 36 0 0,16 108-29 0 0,-1 1-1 0 0,-16-60 1 0 0,19 97-25 0 0,1-1 0 0 0,-1 1 0 0 0,1-1 0 0 0,0 1 0 0 0,0-1 0 0 0,1 1 0 0 0,-1-1 0 0 0,1 1 0 0 0,0-1 0 0 0,0 1 0 0 0,0 0 0 0 0,1 0 0 0 0,0-1 0 0 0,-1 1 0 0 0,2 0 0 0 0,-1 0 0 0 0,0 1 0 0 0,1-1 0 0 0,-1 0 0 0 0,1 1 0 0 0,0 0 0 0 0,1-1 0 0 0,5-3 0 0 0,34-33 0 0 0,-30 26 0 0 0,1 2 0 0 0,20-15 0 0 0,-13 14 0 0 0,1 2 0 0 0,0 0 0 0 0,35-11 0 0 0,-46 18 0 0 0,18-5 0 0 0,53-10 0 0 0,10-3 0 0 0,31-24 0 0 0,-109 40 0 0 0,13-3 0 0 0,-1 2 0 0 0,42-8 0 0 0,0 1 0 0 0,-45 10 0 0 0,1 0 0 0 0,32 0 0 0 0,-20 2 0 0 0,-15 0 0 0 0,0 2 0 0 0,-1 0 0 0 0,1 2 0 0 0,20 3 0 0 0,99 19 0 0 0,-14-13 0 0 0,-92-6 0 0 0,1-2 0 0 0,1-1 0 0 0,-1-2 0 0 0,42-4 0 0 0,-55 2 0 0 0,35 2 0 0 0,10 0 0 0 0,21-1 0 0 0,-41 2 0 0 0,-37 0 0 0 0,0 0 0 0 0,0 1 0 0 0,16 4 0 0 0,13 2 0 0 0,112 16 0 0 0,-96-15 0 0 0,51 2 0 0 0,-83-11 0 0 0,1-1 0 0 0,46-9 0 0 0,-46 6 0 0 0,-1 1 0 0 0,48 0 0 0 0,-28 6 0 0 0,74 14 0 0 0,-82-14 0 0 0,-30-3 0 0 0,0 0 0 0 0,1 1 0 0 0,-1-1 0 0 0,0 1 0 0 0,0 0 0 0 0,10 4 0 0 0,2 2 0 0 0,1-1 0 0 0,0 0 0 0 0,-1-2 0 0 0,1 0 0 0 0,33 3 0 0 0,94-6 0 0 0,-103-2 0 0 0,0 1 0 0 0,65 9 0 0 0,32 9 0 0 0,-102-14 0 0 0,-13-2 0 0 0,32-3 0 0 0,11 0 0 0 0,182-2 0 0 0,-197 0 0 0 0,104-10 0 0 0,-100 7 0 0 0,-11 2 0 0 0,-9-1 0 0 0,56 2 0 0 0,-35 4 0 0 0,83-9 0 0 0,-107 4 0 0 0,133-19 0 0 0,-135 16 0 0 0,-18 4 0 0 0,1 0 0 0 0,16 0 0 0 0,125 8 0 0 0,-35 1 0 0 0,-65-8 0 0 0,55-11 0 0 0,-68 8 0 0 0,147-5 0 0 0,-151 11 0 0 0,-13 0 0 0 0,35-4 0 0 0,-25 1 0 0 0,54 2 0 0 0,4 1 0 0 0,147-8 0 0 0,-203 9 0 0 0,-23-1 0 0 0,-1 0 0 0 0,20-2 0 0 0,85-5 0 0 0,-41 4 0 0 0,-62 2 0 0 0,0 0 0 0 0,15 3 0 0 0,18 1 0 0 0,83 5 0 0 0,-95-5 0 0 0,60 11 0 0 0,-76-10 0 0 0,-17-4 0 0 0,1 0 0 0 0,-1-1 0 0 0,0 1 0 0 0,0 0 0 0 0,1-1 0 0 0,-1 0 0 0 0,1 0 0 0 0,3 0 0 0 0,-2 0 0 0 0,0-1 0 0 0,0 2 0 0 0,0-1 0 0 0,-1 1 0 0 0,1 0 0 0 0,0 0 0 0 0,-1 0 0 0 0,1 0 0 0 0,0 1 0 0 0,4 2 0 0 0,-2-1 0 0 0,-1-1 0 0 0,1 0 0 0 0,13 3 0 0 0,-13-4 0 0 0,1 1 0 0 0,-1 0 0 0 0,11 4 0 0 0,-11-3 0 0 0,0 0 0 0 0,1-1 0 0 0,11 3 0 0 0,-11-4 0 0 0,-1 1 0 0 0,0 0 0 0 0,0 1 0 0 0,0-1 0 0 0,9 6 0 0 0,10 3 0 0 0,-23-9 0 0 0,-1-1 0 0 0,1 0 0 0 0,-1 1 0 0 0,0 0 0 0 0,1-1 0 0 0,2 5 0 0 0,16 9 0 0 0,-11-11 0 0 0,-1 1 0 0 0,0 0 0 0 0,0 0 0 0 0,-1 1 0 0 0,0 0 0 0 0,0 0 0 0 0,0 1 0 0 0,-1 0 0 0 0,7 9 0 0 0,20 40 0 0 0,-6-7 0 0 0,-10-25 0 0 0,-13-18 0 0 0,0 1 0 0 0,0 0 0 0 0,0 0 0 0 0,-1 1 0 0 0,4 7 0 0 0,44 112 0 0 0,2 50 0 0 0,-48-152 0 0 0,0 0 0 0 0,-1 0 0 0 0,-1 0 0 0 0,-2 1 0 0 0,0-1 0 0 0,-2 1 0 0 0,-3 28 0 0 0,-3-12-5 0 0,-2-1 0 0 0,-13 41 0 0 0,-11 17-232 0 0,5-18-1917 0 0,-27 138 0 0 0,46-160 498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3:10:02.204"/>
    </inkml:context>
    <inkml:brush xml:id="br0">
      <inkml:brushProperty name="width" value="0.1" units="cm"/>
      <inkml:brushProperty name="height" value="0.1" units="cm"/>
      <inkml:brushProperty name="color" value="#66CC00"/>
    </inkml:brush>
  </inkml:definitions>
  <inkml:trace contextRef="#ctx0" brushRef="#br0">5395 1322 3223 0 0,'0'-1'30'0'0,"-1"0"0"0"0,0 0 0 0 0,1 0-1 0 0,-1 0 1 0 0,0 0 0 0 0,1 0 0 0 0,-1 1-1 0 0,-15-14 6815 0 0,15 14-6759 0 0,2-3 582 0 0,0-1 0 0 0,0 1 0 0 0,0-1 0 0 0,-1 0 0 0 0,1-5 0 0 0,1-9 379 0 0,7-42 388 0 0,-1 5-647 0 0,5-9-68 0 0,-7 31-81 0 0,20-64 0 0 0,-2 48-293 0 0,-18 38-233 0 0,0-2 0 0 0,9-23 0 0 0,-13 24-27 0 0,0 0 0 0 0,-1 1 1 0 0,-1-1-1 0 0,0 0 0 0 0,-1-13 0 0 0,-1 18 1 0 0,0-1-1 0 0,0 0 1 0 0,-1 1 0 0 0,0-1 0 0 0,0 1 0 0 0,0 0 0 0 0,-1 0-1 0 0,-1 0 1 0 0,1 1 0 0 0,-9-11 0 0 0,6 9 51 0 0,1 0 1 0 0,1 0-1 0 0,0-1 1 0 0,0 0 0 0 0,-6-15-1 0 0,5-1 74 0 0,1-1 0 0 0,1 1 0 0 0,-1-28-1 0 0,4 29-108 0 0,-1 1-1 0 0,-2 0 0 0 0,0 0 0 0 0,-8-24 0 0 0,10 42-80 0 0,0-1 0 0 0,-1 1 0 0 0,0 0 0 0 0,1-1-1 0 0,-2 2 1 0 0,1-1 0 0 0,0 0 0 0 0,-1 1-1 0 0,0-1 1 0 0,0 1 0 0 0,0 0 0 0 0,-1 0-1 0 0,0 1 1 0 0,1-1 0 0 0,-10-4 0 0 0,-1 1 19 0 0,-1 1-1 0 0,1 1 1 0 0,-1 0 0 0 0,-18-2 0 0 0,-22-7 100 0 0,-6-11 90 0 0,-18 0 16 0 0,-126-38 265 0 0,153 52-396 0 0,-54-6-1 0 0,14 3-31 0 0,-7-1 32 0 0,0 6-1 0 0,-114 2 1 0 0,-74 9 96 0 0,-55-22-30 0 0,305 17-160 0 0,1 2 1 0 0,-72 7-1 0 0,58 0-21 0 0,1 2 0 0 0,-66 20 0 0 0,-19 4 0 0 0,-3-5 0 0 0,113-23 0 0 0,-50 0 0 0 0,7 0 0 0 0,37 0 8 0 0,0 1 0 0 0,0 2 0 0 0,-31 11 0 0 0,-87 40 24 0 0,109-42-32 0 0,-37 19 0 0 0,25-10 0 0 0,24-12 0 0 0,1 2 0 0 0,-40 27 0 0 0,-35 26 0 0 0,-16 12 0 0 0,-2 16 0 0 0,25-42 0 0 0,23-2 0 0 0,-156 83 0 0 0,153-99 0 0 0,-6 1 0 0 0,-142 89 0 0 0,204-113 0 0 0,-271 195-20 0 0,212-147 4 0 0,-110 114-1 0 0,165-151 15 0 0,2 0-1 0 0,1 1 1 0 0,1 0 0 0 0,-16 32 0 0 0,1 2 4 0 0,-47 96-15 0 0,57-103-11 0 0,11-25 10 0 0,-15 44-1 0 0,-39 203 15 0 0,60-222 16 0 0,1-1 0 0 0,3 1 0 0 0,6 91 0 0 0,8-38-16 0 0,49 205 0 0 0,-20-112 28 0 0,9 36 8 0 0,-34-177-36 0 0,-6-20 0 0 0,15 39 0 0 0,48 91 0 0 0,38 33 61 0 0,-84-158-35 0 0,3-2 0 0 0,53 60 0 0 0,-15-32 64 0 0,137 110 1 0 0,-181-162-74 0 0,1 0-1 0 0,0-2 1 0 0,43 17 0 0 0,82 23 29 0 0,-54-22-31 0 0,69 21 49 0 0,-121-41-46 0 0,0-2 0 0 0,84 8 1 0 0,-58-10 1 0 0,24 5 4 0 0,216 33 69 0 0,-260-40-94 0 0,0-2 1 0 0,73-3-1 0 0,3-1 14 0 0,119 17 40 0 0,-80-6-53 0 0,-34-3 0 0 0,333 16 55 0 0,-316-19-46 0 0,399-12 39 0 0,-275-3-32 0 0,153-9-16 0 0,-22 16 32 0 0,-5 0 0 0 0,20 20-32 0 0,-181-3 0 0 0,25 7 0 0 0,-101-7 0 0 0,159-2 0 0 0,-54-3 0 0 0,239-4 39 0 0,-126-5-14 0 0,-84 2-25 0 0,47 0 0 0 0,238 15 0 0 0,-2 9 64 0 0,-65-18-64 0 0,-344-9 0 0 0,130-9 0 0 0,-164 3 0 0 0,38 0 8 0 0,453-12 48 0 0,-188 4-56 0 0,-70 1 0 0 0,-36-4 0 0 0,78 0 0 0 0,-101 8 0 0 0,-120 1 0 0 0,-42 2 0 0 0,32-1 0 0 0,37-3 0 0 0,-4 1 0 0 0,-18 13 0 0 0,84-4 0 0 0,305 2 0 0 0,-161 5 0 0 0,-317-6 0 0 0,166 11 0 0 0,-8-19 0 0 0,-4-1 0 0 0,-19 13 26 0 0,75 0 12 0 0,-46-7-38 0 0,126-3 0 0 0,6 6 0 0 0,198 16 0 0 0,-394-4 0 0 0,76 3 0 0 0,24 4 0 0 0,-165-7 0 0 0,186-8 0 0 0,-31-12 0 0 0,-66 14 0 0 0,63 0 0 0 0,433 19 0 0 0,-596-17 0 0 0,84 13 0 0 0,-172-19 0 0 0,41-5 0 0 0,0-1 0 0 0,94 16 59 0 0,-140-9-54 0 0,6 1-5 0 0,24 3 0 0 0,113-3 0 0 0,80-6 0 0 0,-220 2 0 0 0,44-4 0 0 0,36-1 0 0 0,-73 6 0 0 0,0-2 0 0 0,76-12 0 0 0,-57 6 0 0 0,29-6 0 0 0,-33 1 16 0 0,-34 8 0 0 0,1-1 0 0 0,40-15 0 0 0,20-9-16 0 0,-48 18 0 0 0,45-22 0 0 0,8-7 0 0 0,-42 20 0 0 0,66-38 0 0 0,-100 50 0 0 0,0 0 0 0 0,18-6 0 0 0,7-2 0 0 0,74-32 0 0 0,-86 32 0 0 0,1 0 0 0 0,-2-2 0 0 0,0-1 0 0 0,-2-2 0 0 0,48-45 0 0 0,-57 47 0 0 0,-1-1 0 0 0,-1 0 0 0 0,0-1 0 0 0,-1-1 0 0 0,-2 0 0 0 0,0 0 0 0 0,-2-2 0 0 0,0 1 0 0 0,-1-1 0 0 0,5-29 0 0 0,57-257-11 0 0,-47 164-106 0 0,-16 94 117 0 0,1-53 0 0 0,-7 73 0 0 0,0-112 0 0 0,-2 97 0 0 0,0 10 0 0 0,-2-1 0 0 0,-11-67 0 0 0,-25-105 0 0 0,11 108 0 0 0,-6-27 0 0 0,30 116-25 0 0,0 0-1 0 0,0 1 1 0 0,-1-1 0 0 0,-1 1-1 0 0,0 0 1 0 0,-1 1 0 0 0,0-1-1 0 0,0 1 1 0 0,-1 0 0 0 0,-1 1-1 0 0,-13-15 1 0 0,17 21-76 0 0,0 1 0 0 0,0 0 0 0 0,0 0 1 0 0,0 0-1 0 0,-1 1 0 0 0,1-1 0 0 0,-1 1 0 0 0,0 0 0 0 0,1 1 0 0 0,-8-3 1 0 0,-4 1-2076 0 0,-30-3 1 0 0,13 3-6045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3:10:05.059"/>
    </inkml:context>
    <inkml:brush xml:id="br0">
      <inkml:brushProperty name="width" value="0.1" units="cm"/>
      <inkml:brushProperty name="height" value="0.1" units="cm"/>
      <inkml:brushProperty name="color" value="#66CC00"/>
    </inkml:brush>
  </inkml:definitions>
  <inkml:trace contextRef="#ctx0" brushRef="#br0">20047 2373 1839 0 0,'-10'-14'2668'0'0,"10"14"-2391"0"0,-1-1 0 0 0,1 0 0 0 0,0 1 0 0 0,0-1 0 0 0,0 0 0 0 0,0 1 0 0 0,0-1 0 0 0,0 0 0 0 0,0 1 0 0 0,0-1 0 0 0,0 0 0 0 0,0 1 0 0 0,1-3 831 0 0,0 2-831 0 0,1-5 27 0 0,-1-1 0 0 0,1 1 0 0 0,-1-1 0 0 0,0-11 1 0 0,3-12 1176 0 0,46-168 3877 0 0,-5 29-4068 0 0,-42 153-1121 0 0,4-16 339 0 0,6-49 0 0 0,-13 70-421 0 0,0-1 0 0 0,0 1-1 0 0,-1-1 1 0 0,0 1 0 0 0,-1 0 0 0 0,0-1 0 0 0,-8-20 0 0 0,2 10 250 0 0,-1 1-1 0 0,-21-36 1 0 0,23 48-221 0 0,1-1 1 0 0,-2 1 0 0 0,1 0-1 0 0,-1 0 1 0 0,-1 1 0 0 0,1 0-1 0 0,-15-9 1 0 0,2 4-57 0 0,0 1 0 0 0,-1 1 0 0 0,0 0 0 0 0,-26-7 1 0 0,-98-22 124 0 0,55 24 11 0 0,-2 3 0 0 0,-149-1-1 0 0,166 14-66 0 0,-41-1 14 0 0,-164-13 84 0 0,52 18-48 0 0,-25-2 151 0 0,-89-15-29 0 0,172 13-146 0 0,-152-9 204 0 0,70 2-246 0 0,0 22 31 0 0,134-7-120 0 0,-75-5-27 0 0,6 0 17 0 0,-7 15 38 0 0,-85 3 13 0 0,-228 7-7 0 0,396-19-52 0 0,-161 5-6 0 0,-197 9 64 0 0,281-24-64 0 0,-52 2 64 0 0,-296-9 72 0 0,517 7-136 0 0,-168-20 32 0 0,0 1 0 0 0,-230-2 32 0 0,224 15-42 0 0,-106-10 20 0 0,-24-26 22 0 0,221 35-64 0 0,-119 5 0 0 0,-40-1 0 0 0,-228 4 0 0 0,445 2 0 0 0,-272-14 0 0 0,195 4 0 0 0,-157 12 37 0 0,57 2-10 0 0,135-8-27 0 0,-333 6 0 0 0,7 2 0 0 0,129 2 0 0 0,-29-1 0 0 0,-140-12 0 0 0,272 6 0 0 0,-40-10 29 0 0,-31 0 6 0 0,91 16-35 0 0,-118-2 0 0 0,-260-12 64 0 0,300 2 3 0 0,69-3-70 0 0,22 10 3 0 0,-222-10 64 0 0,-48-16 64 0 0,187 22-75 0 0,73-9-40 0 0,81 4-15 0 0,-340-8 2 0 0,87 10 47 0 0,157-1-30 0 0,-60 17-17 0 0,54 0 0 0 0,4-11 0 0 0,-121 6 0 0 0,154 4 0 0 0,-146-9 0 0 0,219-3 0 0 0,0 3 0 0 0,1 3 0 0 0,-84 15 0 0 0,99-11 0 0 0,0-1 0 0 0,-1-4 0 0 0,1-1 0 0 0,-57-7 0 0 0,-5-1 0 0 0,0 4 0 0 0,0 6 0 0 0,-163 25 0 0 0,51-6 0 0 0,37-4 0 0 0,-116 18 64 0 0,292-35-64 0 0,0-1 0 0 0,0 0 0 0 0,-23-2 0 0 0,34 1 12 0 0,1-1 0 0 0,-1 1 0 0 0,1-1 0 0 0,0 0 0 0 0,-1 0 0 0 0,1 0 0 0 0,0 0-1 0 0,0-1 1 0 0,0 1 0 0 0,0 0 0 0 0,0-1 0 0 0,0 0 0 0 0,0 1 0 0 0,0-1 0 0 0,0 0 0 0 0,1 0 0 0 0,-1 0 0 0 0,1 0 0 0 0,0 0 0 0 0,-1 0-1 0 0,1-1 1 0 0,0 1 0 0 0,0 0 0 0 0,1 0 0 0 0,-2-6 0 0 0,0 1 31 0 0,1 0 1 0 0,0 0-1 0 0,0 0 0 0 0,0 0 0 0 0,1 0 1 0 0,0 0-1 0 0,2-12 0 0 0,7-21 233 0 0,24-67 1 0 0,-21 72-206 0 0,9-28 36 0 0,70-249 275 0 0,-84 277-355 0 0,-1-1-1 0 0,-2 0 0 0 0,-2 0 0 0 0,-1 0 0 0 0,-2 0 0 0 0,-10-72 0 0 0,5 81-9 0 0,-1 0-1 0 0,-1 0 1 0 0,-2 1-1 0 0,-19-40 1 0 0,20 50-43 0 0,0-1-1 0 0,-1 2 1 0 0,-1-1 0 0 0,-1 1 0 0 0,0 1 0 0 0,-1 0 0 0 0,-26-22-1 0 0,25 26-233 0 0,-1 0 0 0 0,0 1 0 0 0,-30-13 0 0 0,37 18-129 0 0,0 1-1 0 0,0 0 1 0 0,-1 1 0 0 0,1 0-1 0 0,0 1 1 0 0,-1-1-1 0 0,1 1 1 0 0,-1 1-1 0 0,-16 1 1 0 0,23-1 223 0 0,1 0 0 0 0,-1 0 0 0 0,1 1 1 0 0,0-1-1 0 0,-1 1 0 0 0,1-1 0 0 0,-1 1 0 0 0,1 0 0 0 0,0-1 1 0 0,-2 2-1 0 0,-7 11-1709 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3:03:57.216"/>
    </inkml:context>
    <inkml:brush xml:id="br0">
      <inkml:brushProperty name="width" value="0.1" units="cm"/>
      <inkml:brushProperty name="height" value="0.1" units="cm"/>
      <inkml:brushProperty name="color" value="#F4F91B"/>
    </inkml:brush>
  </inkml:definitions>
  <inkml:trace contextRef="#ctx0" brushRef="#br0">560 862 2303 0 0,'-6'-13'2034'0'0,"6"15"-1356"0"0,1 4 681 0 0,-1-5-1298 0 0,1-1-1 0 0,-1 0 1 0 0,0 0-1 0 0,1 0 1 0 0,-1 1-1 0 0,1-1 1 0 0,-1 0-1 0 0,0 0 1 0 0,1 0-1 0 0,-1 0 1 0 0,1 0-1 0 0,-1 0 1 0 0,1 0-1 0 0,-1 0 1 0 0,1 0-1 0 0,-1 0 1 0 0,1 0-1 0 0,-1 0 1 0 0,0 0 0 0 0,1 0-1 0 0,-1-1 1 0 0,1 1-1 0 0,38-15 2785 0 0,-32 11-2491 0 0,1 1 1 0 0,0 0-1 0 0,16-4 1 0 0,-21 7-305 0 0,1-1 0 0 0,0 1 0 0 0,-1-1 0 0 0,1-1 0 0 0,-1 1 0 0 0,1 0 0 0 0,-1-1 1 0 0,1 0-1 0 0,-1 1 0 0 0,0-1 0 0 0,0-1 0 0 0,0 1 0 0 0,0 0 0 0 0,0-1 0 0 0,-1 1 0 0 0,1-1 1 0 0,-1 0-1 0 0,1 0 0 0 0,-1 0 0 0 0,0 0 0 0 0,0 0 0 0 0,-1-1 0 0 0,1 1 0 0 0,-1 0 1 0 0,1-1-1 0 0,-1 0 0 0 0,0 1 0 0 0,0-5 0 0 0,1 0 33 0 0,2-12 210 0 0,1 0 0 0 0,1 0 0 0 0,0 1 0 0 0,2 0 0 0 0,14-27 0 0 0,-19 39-266 0 0,1 0 0 0 0,-1 1 0 0 0,0-1-1 0 0,-1-1 1 0 0,1 1 0 0 0,-2 0 0 0 0,1 0 0 0 0,-1-1-1 0 0,1-13 1 0 0,0 9 30 0 0,0 1-1 0 0,1-1 0 0 0,7-18 0 0 0,-6 21-6 0 0,-1 0 0 0 0,0 0 1 0 0,0 0-1 0 0,-1-1 0 0 0,1-18 0 0 0,-3 26-45 0 0,-1-1 0 0 0,0 0 0 0 0,1 1 0 0 0,-1-1 0 0 0,0 1 0 0 0,0-1 1 0 0,0 1-1 0 0,-1-1 0 0 0,1 1 0 0 0,-1 0 0 0 0,-3-5 0 0 0,-21-22 133 0 0,23 27-125 0 0,-11-12 101 0 0,1-1 0 0 0,0 0 1 0 0,-14-23-1 0 0,10 11-37 0 0,7 10-43 0 0,0 0 0 0 0,-1 1-1 0 0,-1 1 1 0 0,-22-22-1 0 0,12 15-27 0 0,8 8 11 0 0,-26-20 1 0 0,34 30-16 0 0,1 1 0 0 0,0 0 1 0 0,-1 0-1 0 0,0 0 0 0 0,0 1 1 0 0,0 0-1 0 0,0 0 1 0 0,0 0-1 0 0,-9-1 0 0 0,1 1-2 0 0,-1 0 0 0 0,0 2 0 0 0,0-1 0 0 0,0 2 0 0 0,0 0 0 0 0,0 1 0 0 0,0 0 0 0 0,1 1 0 0 0,-21 8 0 0 0,22-6 0 0 0,1 0 0 0 0,-1 1 0 0 0,2 1 0 0 0,-1 0 0 0 0,1 0 0 0 0,0 1 0 0 0,1 1 0 0 0,-1 0 0 0 0,2 0 0 0 0,-1 1 0 0 0,-10 14 0 0 0,-5 12 0 0 0,2 0 0 0 0,-22 48 0 0 0,19-35 0 0 0,15-26 0 0 0,0 0 0 0 0,2 1 0 0 0,-11 45 0 0 0,18-59 0 0 0,0-1 0 0 0,0 0 0 0 0,2 1 0 0 0,-1-1 0 0 0,1 1 0 0 0,0-1 0 0 0,1 1 0 0 0,0-1 0 0 0,1 0 0 0 0,0 1 0 0 0,0-1 0 0 0,1 0 0 0 0,0 0 0 0 0,0 0 0 0 0,10 15 0 0 0,-7-13 7 0 0,2-1 0 0 0,0 1 0 0 0,0-1-1 0 0,1 0 1 0 0,0-1 0 0 0,1 0 0 0 0,0-1 0 0 0,11 8 0 0 0,-6-4-5 0 0,26 25 32 0 0,-31-27-18 0 0,0 0 0 0 0,0-1-1 0 0,1-1 1 0 0,1 0 0 0 0,20 12-1 0 0,-14-12 11 0 0,-12-4-5 0 0,1-1-1 0 0,-1 0 1 0 0,1 0 0 0 0,-1-1 0 0 0,1 0 0 0 0,0 0-1 0 0,9 1 1 0 0,95 13 318 0 0,-79-13-290 0 0,-12-1 9 0 0,1-1 1 0 0,26-1-1 0 0,21-1 126 0 0,-55 2-150 0 0,1 0-1 0 0,-1-1 1 0 0,0-1-1 0 0,0 0 1 0 0,1-1-1 0 0,22-7 1 0 0,-34 8-20 0 0,1 0 0 0 0,-1 0 0 0 0,1 0 1 0 0,-1 1-1 0 0,1-1 0 0 0,-1 1 0 0 0,1-1 1 0 0,-1 1-1 0 0,1 0 0 0 0,2 0 0 0 0,-4 0-12 0 0,-1 0-1 0 0,1 0 0 0 0,-1 0 0 0 0,0 1 0 0 0,1-1 1 0 0,-1 0-1 0 0,0 0 0 0 0,1 1 0 0 0,-1-1 1 0 0,0 0-1 0 0,1 1 0 0 0,-1-1 0 0 0,0 0 1 0 0,0 1-1 0 0,1-1 0 0 0,-1 0 0 0 0,0 1 0 0 0,0-1 1 0 0,0 1-1 0 0,1-1 0 0 0,-1 0 0 0 0,0 1 1 0 0,1 17-177 0 0,-4 14-2103 0 0,-4-10 932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2:41:48.160"/>
    </inkml:context>
    <inkml:brush xml:id="br0">
      <inkml:brushProperty name="width" value="0.1" units="cm"/>
      <inkml:brushProperty name="height" value="0.1" units="cm"/>
      <inkml:brushProperty name="color" value="#E71224"/>
    </inkml:brush>
  </inkml:definitions>
  <inkml:trace contextRef="#ctx0" brushRef="#br0">1290 207 2759 0 0,'-13'-28'485'0'0,"-16"-50"0"0"0,26 71-312 0 0,0 0 0 0 0,0 0 0 0 0,-1 1 1 0 0,0-1-1 0 0,0 1 0 0 0,-1 0 0 0 0,1 0 1 0 0,-1 1-1 0 0,-1-1 0 0 0,1 1 0 0 0,-11-8 0 0 0,10 10-9 0 0,0 1-1 0 0,0 0 0 0 0,0 0 0 0 0,0 0 0 0 0,-1 1 0 0 0,1 0 0 0 0,0 0 0 0 0,-8 0 0 0 0,-11-2 433 0 0,17 2-524 0 0,0 0 0 0 0,1 1 0 0 0,-1 0-1 0 0,0 0 1 0 0,0 1 0 0 0,-10 2 0 0 0,-47 14 477 0 0,40-9-481 0 0,-192 47 790 0 0,-102 36 350 0 0,294-83-1122 0 0,4-2 62 0 0,1 0-1 0 0,0 2 1 0 0,0 0-1 0 0,1 2 1 0 0,0 0-1 0 0,1 1 1 0 0,0 0-1 0 0,1 2 1 0 0,-24 22-1 0 0,-58 69 522 0 0,91-94-596 0 0,0 1 0 0 0,1-1-1 0 0,1 1 1 0 0,0 1-1 0 0,0-1 1 0 0,1 1 0 0 0,0 0-1 0 0,1 0 1 0 0,1 1 0 0 0,0-1-1 0 0,0 1 1 0 0,0 18 0 0 0,0 15 25 0 0,3 1 1 0 0,6 50 0 0 0,-3-64-73 0 0,0 11 87 0 0,2-1 0 0 0,12 49 1 0 0,-13-76-42 0 0,1 1 0 0 0,1-1 0 0 0,0 0 0 0 0,2 0 0 0 0,-1-1 1 0 0,2 0-1 0 0,0 0 0 0 0,16 18 0 0 0,-7-12-13 0 0,2-1 1 0 0,0 0-1 0 0,1-2 0 0 0,1 0 0 0 0,1-1 0 0 0,1-1 0 0 0,0-2 1 0 0,28 13-1 0 0,-33-18-34 0 0,1-1 0 0 0,0-2 1 0 0,0 0-1 0 0,0 0 1 0 0,1-2-1 0 0,0-1 1 0 0,-1 0-1 0 0,1-2 0 0 0,0 0 1 0 0,0-2-1 0 0,32-4 1 0 0,-20-1 38 0 0,0-2 0 0 0,0-2 0 0 0,36-15 0 0 0,90-51 168 0 0,-129 60-161 0 0,0-1 0 0 0,-2-2 1 0 0,45-37-1 0 0,-55 39-38 0 0,0-1 1 0 0,-1 0-1 0 0,-1-1 0 0 0,-1-1 1 0 0,22-38-1 0 0,-23 33 12 0 0,-2 0 0 0 0,0-1-1 0 0,-2 0 1 0 0,-1-1 0 0 0,9-42 0 0 0,-15 51-3 0 0,-1 1-1 0 0,0-1 0 0 0,-2 1 1 0 0,0-1-1 0 0,-1 0 1 0 0,0 1-1 0 0,-2-1 1 0 0,0 1-1 0 0,-1-1 1 0 0,-6-16-1 0 0,0 9 17 0 0,-1 0 0 0 0,-1 1 0 0 0,-1 1 0 0 0,-1 0 0 0 0,-21-25 0 0 0,2 8 75 0 0,-65-63 1 0 0,80 86-95 0 0,-1 1 0 0 0,0 1-1 0 0,-2 0 1 0 0,1 2 0 0 0,-1 0 0 0 0,-37-16 0 0 0,47 25-104 0 0,1 0 0 0 0,-1 1 0 0 0,0 0 1 0 0,-1 1-1 0 0,1 0 0 0 0,0 1 0 0 0,-1 0 0 0 0,1 0 0 0 0,0 2 0 0 0,-1-1 0 0 0,1 1 1 0 0,-1 1-1 0 0,1 0 0 0 0,0 1 0 0 0,0 0 0 0 0,-17 7 0 0 0,-23 18-1059 0 0,-9 13-40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3:04:10.418"/>
    </inkml:context>
    <inkml:brush xml:id="br0">
      <inkml:brushProperty name="width" value="0.1" units="cm"/>
      <inkml:brushProperty name="height" value="0.1" units="cm"/>
      <inkml:brushProperty name="color" value="#F4F91B"/>
    </inkml:brush>
  </inkml:definitions>
  <inkml:trace contextRef="#ctx0" brushRef="#br0">0 142 1839 0 0,'3'0'234'0'0,"0"0"0"0"0,-1 1-1 0 0,1-1 1 0 0,0 1-1 0 0,-1 0 1 0 0,1-1 0 0 0,-1 1-1 0 0,0 0 1 0 0,1 1-1 0 0,-1-1 1 0 0,3 2 0 0 0,18 7 818 0 0,-16-11-807 0 0,-1 1-1 0 0,1-1 1 0 0,0 0-1 0 0,0-1 0 0 0,-1 0 1 0 0,10-3-1 0 0,-8 3 2 0 0,0 0 0 0 0,0 1-1 0 0,13-1 1 0 0,-15 1-151 0 0,0 1-1 0 0,0-1 1 0 0,-1 0 0 0 0,1 0-1 0 0,0 0 1 0 0,0-1-1 0 0,-1 0 1 0 0,1 0 0 0 0,6-4-1 0 0,-7 3-25 0 0,0 0 1 0 0,0 1-1 0 0,0 0 0 0 0,0 0 0 0 0,1 0 0 0 0,-1 1 0 0 0,1-1 0 0 0,-1 1 0 0 0,1 0 0 0 0,-1 1 0 0 0,1 0 0 0 0,-1 0 0 0 0,1 0 1 0 0,0 0-1 0 0,6 2 0 0 0,5-1 39 0 0,27-1 0 0 0,-27 0 17 0 0,27 1-1 0 0,-38 0-117 0 0,0 0 0 0 0,-1 0-1 0 0,1 1 1 0 0,-1-1 0 0 0,0 1 0 0 0,0 0 0 0 0,1 1 0 0 0,7 5-1 0 0,-4-3 34 0 0,-1 0-1 0 0,1-1 0 0 0,0 0 0 0 0,0-1 1 0 0,0 1-1 0 0,1-2 0 0 0,-1 1 1 0 0,12 1-1 0 0,-2-2 88 0 0,-1-1 1 0 0,1-1 0 0 0,24-2-1 0 0,-29 2-86 0 0,0 1-1 0 0,0 0 1 0 0,0 1 0 0 0,0 1-1 0 0,0 0 1 0 0,0 1-1 0 0,20 8 1 0 0,18 5-30 0 0,-47-16-2 0 0,75 18 250 0 0,-68-17-217 0 0,-1-1 1 0 0,0-1-1 0 0,0 0 1 0 0,1 0-1 0 0,14-3 1 0 0,-7 0 10 0 0,0 1 1 0 0,0 1-1 0 0,0 1 0 0 0,0 1 1 0 0,1 0-1 0 0,-2 1 0 0 0,20 5 1 0 0,-19-4-42 0 0,0-2 0 0 0,1 0 0 0 0,-1-1 0 0 0,34-4 0 0 0,19 0 66 0 0,128 11-14 0 0,-157-6-27 0 0,1-2 0 0 0,-1-2-1 0 0,55-11 1 0 0,-29 4-2 0 0,-15 2-22 0 0,126-11 123 0 0,-21 5-19 0 0,105 4 75 0 0,-218 8-168 0 0,0-3-1 0 0,76-17 1 0 0,-12 2 151 0 0,-77 16-56 0 0,60 3-1 0 0,-64 2-95 0 0,-1-2 0 0 0,0 0-1 0 0,34-7 1 0 0,-9-3 8 0 0,104-20 66 0 0,-102 27-86 0 0,-37 3-6 0 0,28-4 0 0 0,65-10 48 0 0,62 8 3 0 0,-41 3-36 0 0,-36-5 160 0 0,53-2-28 0 0,-108 12-152 0 0,1 2 0 0 0,55 11 0 0 0,76 4 50 0 0,-97-13-36 0 0,2-2 18 0 0,99-8 0 0 0,-82 4-21 0 0,224 10 106 0 0,-297-7-53 0 0,0 0 0 0 0,-1 2 0 0 0,0 1 0 0 0,0 0 0 0 0,23 10 0 0 0,41 24-1156 0 0,-30-9-2480 0 0,-19-10-1212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3:04:12.342"/>
    </inkml:context>
    <inkml:brush xml:id="br0">
      <inkml:brushProperty name="width" value="0.1" units="cm"/>
      <inkml:brushProperty name="height" value="0.1" units="cm"/>
      <inkml:brushProperty name="color" value="#F4F91B"/>
    </inkml:brush>
  </inkml:definitions>
  <inkml:trace contextRef="#ctx0" brushRef="#br0">1 98 2759 0 0,'6'3'199'0'0,"0"-1"-1"0"0,0 0 0 0 0,1-1 1 0 0,-1 1-1 0 0,0-1 0 0 0,1-1 0 0 0,-1 1 1 0 0,8-1-1 0 0,52-4 72 0 0,-65 4-253 0 0,25-5 484 0 0,-1 0-1 0 0,0-2 1 0 0,0 0-1 0 0,42-21 0 0 0,0 2 622 0 0,-47 19-881 0 0,1 1 0 0 0,-1 2 1 0 0,1 0-1 0 0,26-2 0 0 0,-10 6-150 0 0,1 2 1 0 0,42 7 0 0 0,-16-1 118 0 0,270 13 721 0 0,-218-18-582 0 0,-52-1 150 0 0,107-8-1 0 0,118-11 1 0 0,-89 9-240 0 0,137-3 79 0 0,-207 7-299 0 0,93 4 50 0 0,148 17 93 0 0,-143-1-172 0 0,-107-5-10 0 0,50 8 0 0 0,69 3 0 0 0,-115-21-1 0 0,81 5 66 0 0,129 13-1 0 0,-162-27 0 0 0,-151 7-64 0 0,29-1 0 0 0,1 1 0 0 0,85 11 0 0 0,-115-6 1 0 0,223 25 9 0 0,-179-25 49 0 0,90 17-1 0 0,-118-15-22 0 0,1-2-1 0 0,68-1 1 0 0,77-15 172 0 0,25 0-61 0 0,41 19 66 0 0,-195-6-174 0 0,150 11 93 0 0,-195-10-229 0 0,0-1 1 0 0,0 2 0 0 0,0-1-1 0 0,-1 1 1 0 0,1 1 0 0 0,-1 0-1 0 0,0 0 1 0 0,0 0 0 0 0,0 1 0 0 0,-1 1-1 0 0,1 0 1 0 0,7 7 0 0 0,2 6-4850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3:04:23.300"/>
    </inkml:context>
    <inkml:brush xml:id="br0">
      <inkml:brushProperty name="width" value="0.1" units="cm"/>
      <inkml:brushProperty name="height" value="0.1" units="cm"/>
      <inkml:brushProperty name="color" value="#F4F91B"/>
    </inkml:brush>
  </inkml:definitions>
  <inkml:trace contextRef="#ctx0" brushRef="#br0">648 784 1839 0 0,'1'-1'198'0'0,"0"-1"0"0"0,0 1 0 0 0,0 0 0 0 0,0 0 0 0 0,1-1 0 0 0,-1 1 0 0 0,0 0 0 0 0,1 0 0 0 0,-1 1 0 0 0,1-1 0 0 0,-1 0 0 0 0,1 0 0 0 0,0 1 0 0 0,-1-1 0 0 0,1 1 0 0 0,0-1 0 0 0,-1 1 0 0 0,1 0 0 0 0,0 0 0 0 0,0-1 0 0 0,-1 1 0 0 0,4 1 0 0 0,8-1 299 0 0,-1 1 0 0 0,14 4 1 0 0,-17-4 143 0 0,-6 0-577 0 0,1-1 1 0 0,0 1-1 0 0,0-1 0 0 0,0 0 0 0 0,0 0 1 0 0,0 0-1 0 0,-1-1 0 0 0,1 1 0 0 0,0-1 1 0 0,0 0-1 0 0,0 0 0 0 0,-1-1 0 0 0,1 1 1 0 0,-1-1-1 0 0,1 1 0 0 0,-1-1 0 0 0,1 0 1 0 0,-1-1-1 0 0,0 1 0 0 0,0 0 0 0 0,0-1 1 0 0,0 0-1 0 0,-1 1 0 0 0,1-1 0 0 0,-1 0 1 0 0,0-1-1 0 0,0 1 0 0 0,0 0 0 0 0,0-1 1 0 0,0 1-1 0 0,0-1 0 0 0,-1 1 0 0 0,0-1 1 0 0,0 0-1 0 0,0 1 0 0 0,1-7 0 0 0,2-17 307 0 0,1 0 0 0 0,1 1-1 0 0,12-30 1 0 0,-5 21-273 0 0,-2-1 0 0 0,12-58-1 0 0,-19 71-43 0 0,0 0 0 0 0,-1-1 0 0 0,-1 1 0 0 0,-1-1 0 0 0,-2 0 0 0 0,0 1 0 0 0,-8-45 0 0 0,5 50-32 0 0,2 6 17 0 0,-1 1-1 0 0,0 0 1 0 0,-8-18 0 0 0,9 25-33 0 0,1 1 0 0 0,-1 0 0 0 0,0 1 0 0 0,0-1 0 0 0,0 0 0 0 0,0 0 0 0 0,-1 1 1 0 0,1-1-1 0 0,-1 1 0 0 0,1 0 0 0 0,-1 0 0 0 0,0 0 0 0 0,0 0 0 0 0,0 1 0 0 0,0-1 0 0 0,-6-2 0 0 0,-14-2 3 0 0,0 0 0 0 0,-47-5 0 0 0,-51 4 26 0 0,94 6-33 0 0,-42-2-2 0 0,8-1 0 0 0,0 3 0 0 0,-70 7 0 0 0,119-4-3 0 0,1 0 0 0 0,0 1 1 0 0,0 0-1 0 0,0 1 0 0 0,0 0 0 0 0,1 1 0 0 0,-1 0 0 0 0,1 0 0 0 0,0 1 0 0 0,-13 12 0 0 0,10-7-1 0 0,0 0-1 0 0,2 1 1 0 0,-1 1-1 0 0,2 0 0 0 0,0 0 1 0 0,-13 23-1 0 0,14-21 6 0 0,2-5-3 0 0,1 0 1 0 0,1 1-1 0 0,0 0 0 0 0,0 0 1 0 0,1 0-1 0 0,-5 22 1 0 0,6-13-14 0 0,1 1 0 0 0,1 0 0 0 0,1 0 0 0 0,5 34 0 0 0,20 82-28 0 0,19 33 43 0 0,-39-156 12 0 0,-1 0 1 0 0,2-1-1 0 0,0 0 0 0 0,0 0 0 0 0,1-1 0 0 0,1 1 0 0 0,0-2 0 0 0,1 1 0 0 0,0-1 1 0 0,0 0-1 0 0,2-1 0 0 0,14 12 0 0 0,-12-12 21 0 0,1 0 0 0 0,0-1 1 0 0,1 0-1 0 0,0-1 0 0 0,0-1 0 0 0,1-1 0 0 0,0 0 0 0 0,0-1 1 0 0,0 0-1 0 0,20 2 0 0 0,-11-3 27 0 0,-1-2 0 0 0,26 0 0 0 0,-38-2-37 0 0,0-1 1 0 0,-1-1-1 0 0,1 0 1 0 0,-1 0-1 0 0,0-1 1 0 0,17-7-1 0 0,-15 4 9 0 0,0 0-1 0 0,-1-2 1 0 0,1 1-1 0 0,-2-2 1 0 0,1 1 0 0 0,11-13-1 0 0,-2 0 77 0 0,35-46 0 0 0,-40 37 74 0 0,-14 39-258 0 0,-2 7-184 0 0,-2 17-3883 0 0,2-11-280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3:04:26.424"/>
    </inkml:context>
    <inkml:brush xml:id="br0">
      <inkml:brushProperty name="width" value="0.1" units="cm"/>
      <inkml:brushProperty name="height" value="0.1" units="cm"/>
      <inkml:brushProperty name="color" value="#F4F91B"/>
    </inkml:brush>
  </inkml:definitions>
  <inkml:trace contextRef="#ctx0" brushRef="#br0">1 142 1375 0 0,'7'-1'3588'0'0,"16"2"-3477"0"0,-12-1 245 0 0,-7-1-227 0 0,-1 0 0 0 0,1 0 1 0 0,0 0-1 0 0,-1-1 0 0 0,1 0 0 0 0,-1 1 0 0 0,1-1 0 0 0,-1 0 1 0 0,0-1-1 0 0,0 1 0 0 0,4-4 0 0 0,15-9 450 0 0,-15 11-435 0 0,0 2-1 0 0,0-1 0 0 0,0 1 1 0 0,1 0-1 0 0,13-2 0 0 0,11-3 113 0 0,36-4 268 0 0,-22 4 293 0 0,86-1-1 0 0,-23 3-430 0 0,-39 1-256 0 0,29-4-68 0 0,-81 7-19 0 0,0 1 1 0 0,-1 0-1 0 0,1 1 0 0 0,0 1 1 0 0,-1 1-1 0 0,0 1 0 0 0,24 7 1 0 0,-11-3 6 0 0,34 4 1 0 0,-45-11-17 0 0,1 0 0 0 0,-1-2 0 0 0,1-1 0 0 0,29-5 0 0 0,1-1 52 0 0,30-5 98 0 0,-48 7-82 0 0,0 1 0 0 0,40 0 1 0 0,-14 2 49 0 0,85-14 0 0 0,-101 11-72 0 0,-27 4-50 0 0,0 0 1 0 0,1 1 0 0 0,24 2-1 0 0,-33 0-22 0 0,0 0-1 0 0,-1 0 0 0 0,1 1 0 0 0,0 0 1 0 0,-1 0-1 0 0,1 1 0 0 0,-1-1 0 0 0,0 1 1 0 0,0 1-1 0 0,8 5 0 0 0,-7-5-4 0 0,-1 1-1 0 0,1-1 1 0 0,0-1-1 0 0,0 1 1 0 0,0-1-1 0 0,0-1 1 0 0,12 4-1 0 0,0-2 20 0 0,34 2 0 0 0,44 2-22 0 0,-52-2 0 0 0,-16-2 0 0 0,-1-2 0 0 0,42-1 0 0 0,-16-3 22 0 0,-1 2-1 0 0,56 6 0 0 0,-66-3 1 0 0,72-6 1 0 0,-23 0-4 0 0,-43 1-19 0 0,23 0 0 0 0,-3 9 0 0 0,-38-3 0 0 0,0-2 0 0 0,53-2 0 0 0,-40-5 0 0 0,-22 2 0 0 0,-1 0 0 0 0,1 2 0 0 0,0 0 0 0 0,38 5 0 0 0,-17 3 0 0 0,-16-4 0 0 0,-1 2 0 0 0,28 9 0 0 0,-32-8 11 0 0,-1-1 0 0 0,1-2-1 0 0,0 0 1 0 0,41 0 0 0 0,-30-5 45 0 0,0-1 0 0 0,46-11 0 0 0,-70 12-11 0 0,-7 1-15 0 0,-1 1-24 0 0,-1 0 0 0 0,1 0 1 0 0,0-1-1 0 0,0 1 0 0 0,0 0 0 0 0,0 0 1 0 0,0 0-1 0 0,-1 0 0 0 0,1 0 1 0 0,0 0-1 0 0,0 0 0 0 0,0 0 1 0 0,0 1-1 0 0,-1-1 0 0 0,1 0 1 0 0,0 0-1 0 0,0 1 0 0 0,0-1 1 0 0,-1 0-1 0 0,1 1 0 0 0,0-1 1 0 0,0 1-1 0 0,0 0 0 0 0,-1 1-25 0 0,0-1 0 0 0,0 1 0 0 0,-1 0 0 0 0,1-1 0 0 0,0 1 0 0 0,-1-1 0 0 0,0 0 0 0 0,1 1 0 0 0,-1-1 0 0 0,0 1 0 0 0,0-1 0 0 0,1 0 0 0 0,-1 1 0 0 0,-2 0 0 0 0,0 3-308 0 0,-7 12-3627 0 0,4-6-40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3:04:39.364"/>
    </inkml:context>
    <inkml:brush xml:id="br0">
      <inkml:brushProperty name="width" value="0.1" units="cm"/>
      <inkml:brushProperty name="height" value="0.1" units="cm"/>
      <inkml:brushProperty name="color" value="#F4F91B"/>
    </inkml:brush>
  </inkml:definitions>
  <inkml:trace contextRef="#ctx0" brushRef="#br0">535 884 2303 0 0,'-1'-5'2520'0'0,"-2"11"-1676"0"0,-2 12-584 0 0,5-16-206 0 0,1 0 0 0 0,-1 0 0 0 0,1 0 0 0 0,-1 0 0 0 0,1-1-1 0 0,0 1 1 0 0,0 0 0 0 0,0 0 0 0 0,0 0 0 0 0,0-1 0 0 0,0 1-1 0 0,1 0 1 0 0,-1-1 0 0 0,1 1 0 0 0,-1-1 0 0 0,3 2 0 0 0,-1 0 438 0 0,20-10 1084 0 0,-9 8-1276 0 0,-13-1-290 0 0,-1 0 0 0 0,1 0 1 0 0,-1 1-1 0 0,1-1 1 0 0,0 0-1 0 0,-1 0 0 0 0,1 0 1 0 0,0 0-1 0 0,-1 0 0 0 0,1 0 1 0 0,-1 0-1 0 0,1 0 1 0 0,0 0-1 0 0,-1 0 0 0 0,1 0 1 0 0,0 0-1 0 0,-1-1 0 0 0,1 1 1 0 0,-1 0-1 0 0,1 0 1 0 0,0-1-1 0 0,-1 1 0 0 0,1 0 1 0 0,-1-1-1 0 0,1 1 0 0 0,-1-1 1 0 0,1 1-1 0 0,-1 0 1 0 0,1-1-1 0 0,-1 1 0 0 0,0-1 1 0 0,1 1-1 0 0,-1-1 0 0 0,0 0 1 0 0,1 1-1 0 0,-1-1 1 0 0,0 1-1 0 0,1-2 0 0 0,5-9 190 0 0,0 0 0 0 0,2 0 0 0 0,-1 1 0 0 0,1-1 0 0 0,1 2 0 0 0,10-11 0 0 0,-6 9-170 0 0,6-7 143 0 0,-16 14-111 0 0,0-1 1 0 0,0 1-1 0 0,0-1 1 0 0,0 0-1 0 0,-1 0 1 0 0,2-5-1 0 0,0-4 25 0 0,1 1 0 0 0,0 1-1 0 0,0-1 1 0 0,1 1 0 0 0,1 0-1 0 0,0 0 1 0 0,17-21 0 0 0,-6 7-81 0 0,-8 9 52 0 0,-7 12-38 0 0,0-1 0 0 0,-1 0 0 0 0,0 0 0 0 0,0 0-1 0 0,-1 0 1 0 0,0 0 0 0 0,0 0 0 0 0,0 0 0 0 0,0 0 0 0 0,-1-1 0 0 0,-1-8 0 0 0,4-31 71 0 0,-1 40-78 0 0,-1 0 0 0 0,0 1 0 0 0,0-1 0 0 0,-1-1-1 0 0,0 1 1 0 0,0 0 0 0 0,0 0 0 0 0,0 0 0 0 0,-1 0-1 0 0,0 0 1 0 0,-1 0 0 0 0,1 1 0 0 0,-1-1 0 0 0,-4-8-1 0 0,-33-69 52 0 0,30 64-54 0 0,4 8 7 0 0,0 0 0 0 0,-1 0 0 0 0,0 1 0 0 0,-1 0 0 0 0,0 0-1 0 0,-10-10 1 0 0,6 8-8 0 0,1 0 0 0 0,-13-21 0 0 0,16 22-1 0 0,0 0-1 0 0,-1 1 0 0 0,0 0 1 0 0,-19-17-1 0 0,17 19 1 0 0,0 1 0 0 0,0 0-1 0 0,-1 0 1 0 0,0 1-1 0 0,-1 1 1 0 0,-13-6 0 0 0,8 5 5 0 0,10 3-6 0 0,0 1 0 0 0,0 0 1 0 0,0 0-1 0 0,-1 0 0 0 0,1 1 0 0 0,-13-1 1 0 0,-3 2-1 0 0,8-1-5 0 0,0 2 0 0 0,-24 2 0 0 0,34-2-2 0 0,-1 1-1 0 0,1-1 1 0 0,-1 1 0 0 0,1 0 0 0 0,0 0-1 0 0,0 1 1 0 0,0 0 0 0 0,0 0 0 0 0,0 0 0 0 0,-6 5-1 0 0,-1 3 1 0 0,-104 94 0 0 0,115-104 0 0 0,-26 25 0 0 0,-36 47 0 0 0,61-68 0 0 0,-1 0 0 0 0,1 0 0 0 0,0 1 0 0 0,0-1 0 0 0,-2 11 0 0 0,-1 3 0 0 0,-10 23 0 0 0,5-15 0 0 0,1 0 0 0 0,-6 32 0 0 0,12-40 0 0 0,0 0 0 0 0,1 0 0 0 0,1 0 0 0 0,0 0 0 0 0,4 30 0 0 0,3-5 0 0 0,-4-20 0 0 0,2-1 0 0 0,1 1 0 0 0,10 32 0 0 0,-10-47 9 0 0,0 0 0 0 0,1 0 0 0 0,0 0 1 0 0,0-1-1 0 0,1 0 0 0 0,0-1 0 0 0,10 9 0 0 0,-8-6 1 0 0,4 2 67 0 0,0-1-1 0 0,1 0 1 0 0,0-1 0 0 0,0 0 0 0 0,1-1 0 0 0,26 11-1 0 0,-23-10-51 0 0,-15-8-9 0 0,0 0 0 0 0,1 0 0 0 0,-1 0 0 0 0,1 0 0 0 0,0-1 0 0 0,6 2 1 0 0,26 6 108 0 0,-30-6-106 0 0,1-1 0 0 0,-1-1 0 0 0,1 1 0 0 0,-1-1 0 0 0,1 0 0 0 0,-1 0-1 0 0,1-1 1 0 0,0 0 0 0 0,-1 0 0 0 0,1 0 0 0 0,0-1 0 0 0,-1 0 0 0 0,12-4 0 0 0,2-1 20 0 0,-17 5-26 0 0,0 0 0 0 0,1 0 0 0 0,-1 0-1 0 0,0 0 1 0 0,1-1 0 0 0,-1 1 0 0 0,0-1 0 0 0,0 0 0 0 0,0 0 0 0 0,-1 0 0 0 0,5-4 0 0 0,-7 6-10 0 0,0 0 0 0 0,1-1 0 0 0,-1 1 0 0 0,1-1 0 0 0,-1 1 1 0 0,1 0-1 0 0,-1-1 0 0 0,1 1 0 0 0,-1 0 0 0 0,1 0 0 0 0,0-1 1 0 0,-1 1-1 0 0,1 0 0 0 0,-1 0 0 0 0,1 0 0 0 0,0 0 0 0 0,-1 0 0 0 0,1-1 1 0 0,-1 1-1 0 0,1 0 0 0 0,0 1 0 0 0,-1-1 0 0 0,1 0 0 0 0,-1 0 1 0 0,1 0-1 0 0,0 0 0 0 0,-1 0 0 0 0,1 1 0 0 0,-1-1 0 0 0,1 0 1 0 0,-1 0-1 0 0,1 1 0 0 0,-1-1 0 0 0,1 0 0 0 0,0 1 0 0 0,0 1-195 0 0,1-1-1 0 0,-1 1 0 0 0,1-1 1 0 0,-1 1-1 0 0,0-1 1 0 0,1 1-1 0 0,-1 0 0 0 0,1 3 1 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3:05:03.443"/>
    </inkml:context>
    <inkml:brush xml:id="br0">
      <inkml:brushProperty name="width" value="0.1" units="cm"/>
      <inkml:brushProperty name="height" value="0.1" units="cm"/>
      <inkml:brushProperty name="color" value="#F4F91B"/>
    </inkml:brush>
  </inkml:definitions>
  <inkml:trace contextRef="#ctx0" brushRef="#br0">814 951 919 0 0,'-5'-2'4056'0'0,"16"-3"-3229"0"0,6-4-452 0 0,-7 4-56 0 0,0-1 1 0 0,0 0 0 0 0,-1 0 0 0 0,0-1 0 0 0,0 0 0 0 0,12-12-1 0 0,39-46 2272 0 0,-36 34-1903 0 0,36-63 0 0 0,-56 88-599 0 0,-1-1 1 0 0,0 0-1 0 0,0 0 0 0 0,-1-1 1 0 0,0 1-1 0 0,0 0 0 0 0,-1-1 1 0 0,0 1-1 0 0,0-1 0 0 0,-1 0 1 0 0,0 1-1 0 0,-1-13 0 0 0,-2 2 28 0 0,2 0 0 0 0,0 0 0 0 0,1 1 0 0 0,3-25 0 0 0,0-17-83 0 0,-3 39 0 0 0,-2 0-1 0 0,-1 1 1 0 0,0-1-1 0 0,-1 1 1 0 0,-1 0-1 0 0,-1 0 1 0 0,-1 1 0 0 0,0-1-1 0 0,-2 1 1 0 0,-15-25-1 0 0,4 5 22 0 0,15 27-53 0 0,0 0 0 0 0,-1 0 1 0 0,0 1-1 0 0,-1 0 0 0 0,0 1 0 0 0,0-1 0 0 0,-1 1 0 0 0,0 1 0 0 0,-15-13 0 0 0,18 17-2 0 0,-1 0 0 0 0,0 0 0 0 0,0 1 0 0 0,0 0 0 0 0,-12-4 0 0 0,14 6 0 0 0,1 0 0 0 0,-1 1 0 0 0,0 0 0 0 0,1-1 0 0 0,-1 1 0 0 0,1 1 0 0 0,-1-1 0 0 0,0 0 0 0 0,1 1 0 0 0,-1 0 0 0 0,1 0 0 0 0,-7 2 0 0 0,-226 96-64 0 0,212-87 64 0 0,0 1 0 0 0,1 2 0 0 0,-43 34 0 0 0,35-25 0 0 0,-99 84-100 0 0,76-61 72 0 0,27-23 11 0 0,1 0 1 0 0,-38 48-1 0 0,53-57 7 0 0,0 0 1 0 0,1 1-1 0 0,1 0 1 0 0,0 1-1 0 0,2 0 0 0 0,-12 34 1 0 0,11-16 1 0 0,1 0 1 0 0,1 0 0 0 0,3 1-1 0 0,0-1 1 0 0,3 1-1 0 0,0 0 1 0 0,3 0-1 0 0,1-1 1 0 0,16 69-1 0 0,-15-89 32 0 0,0 0 1 0 0,1-1-1 0 0,0 1 0 0 0,1-1 0 0 0,1 0 0 0 0,0-1 0 0 0,1 0 0 0 0,15 17 0 0 0,-18-23-8 0 0,0-1-1 0 0,0 1 0 0 0,1-2 0 0 0,0 1 0 0 0,0 0 1 0 0,0-1-1 0 0,1-1 0 0 0,-1 1 0 0 0,1-1 1 0 0,0-1-1 0 0,1 1 0 0 0,-1-1 0 0 0,1-1 1 0 0,-1 1-1 0 0,1-2 0 0 0,10 2 0 0 0,-6-3 38 0 0,0 0 0 0 0,0-2 0 0 0,0 1 0 0 0,0-2 0 0 0,-1 1 0 0 0,1-2 0 0 0,-1 0 0 0 0,0 0 0 0 0,13-7 0 0 0,15-10 138 0 0,47-32 1 0 0,-21 12-53 0 0,-18 11-97 0 0,54-47 0 0 0,-69 51-187 0 0,-32 25 85 0 0,-1 1 0 0 0,1-1 1 0 0,-1 0-1 0 0,1 1 0 0 0,-1 0 0 0 0,1-1 0 0 0,-1 1 0 0 0,1-1 1 0 0,-1 1-1 0 0,1 0 0 0 0,0-1 0 0 0,-1 1 0 0 0,1 0 1 0 0,0 0-1 0 0,-1-1 0 0 0,1 1 0 0 0,0 0 0 0 0,-1 0 1 0 0,1 0-1 0 0,0 0 0 0 0,-1 0 0 0 0,1 0 0 0 0,0 0 1 0 0,-1 0-1 0 0,1 0 0 0 0,0 0 0 0 0,0 0 0 0 0,-1 0 0 0 0,1 1 1 0 0,0-1-1 0 0,-1 0 0 0 0,1 1 0 0 0,-1-1 0 0 0,2 1 1 0 0,0 2-1395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3:05:15.751"/>
    </inkml:context>
    <inkml:brush xml:id="br0">
      <inkml:brushProperty name="width" value="0.1" units="cm"/>
      <inkml:brushProperty name="height" value="0.1" units="cm"/>
      <inkml:brushProperty name="color" value="#F4F91B"/>
    </inkml:brush>
  </inkml:definitions>
  <inkml:trace contextRef="#ctx0" brushRef="#br0">612 957 1927 0 0,'-2'-3'99'0'0,"1"1"0"0"0,0-1 0 0 0,0 1 0 0 0,0-1 0 0 0,0 0 0 0 0,0 0-1 0 0,0 1 1 0 0,1-1 0 0 0,-1 0 0 0 0,1 0 0 0 0,0 0 0 0 0,0 1 0 0 0,0-4-1 0 0,-1-13 816 0 0,1 18-855 0 0,-1 0 116 0 0,1-1 1 0 0,-1 0-1 0 0,1 0 0 0 0,0 0 0 0 0,-1 1 0 0 0,1-1 1 0 0,0 0-1 0 0,0 0 0 0 0,0 0 0 0 0,1 0 0 0 0,-1 1 1 0 0,0-1-1 0 0,1 0 0 0 0,-1 0 0 0 0,2-3 0 0 0,1 2 21 0 0,-1 0 0 0 0,1-1 0 0 0,-1 0 0 0 0,0 1 0 0 0,0-1 0 0 0,-1 0-1 0 0,1 0 1 0 0,-1 0 0 0 0,2-7 0 0 0,18-57 566 0 0,-14 50-647 0 0,-1 0 0 0 0,5-28 0 0 0,1-21 223 0 0,-5 34-167 0 0,-2 0 1 0 0,2-48-1 0 0,-9 33-61 0 0,-2-1 0 0 0,-12-54 0 0 0,13 87-97 0 0,-1 0 0 0 0,0 1 0 0 0,-1-1 0 0 0,-1 1 0 0 0,0 0 0 0 0,-1 1 0 0 0,0-1 0 0 0,-2 2 0 0 0,1-1 0 0 0,-2 1 0 0 0,0 0 0 0 0,0 1 0 0 0,-13-11 0 0 0,18 18-11 0 0,-1 0 0 0 0,0 1 0 0 0,-1 0 0 0 0,1 0 0 0 0,-1 0 1 0 0,1 1-1 0 0,-1 0 0 0 0,0 0 0 0 0,0 1 0 0 0,-1 0 0 0 0,1 0 1 0 0,0 0-1 0 0,-1 1 0 0 0,1 1 0 0 0,-1-1 0 0 0,1 1 0 0 0,-1 0 1 0 0,1 1-1 0 0,-1 0 0 0 0,-14 3 0 0 0,1 2 3 0 0,1 1 0 0 0,-1 1 0 0 0,1 0 0 0 0,0 2-1 0 0,-36 23 1 0 0,-68 33-5 0 0,118-63-3 0 0,0 1-1 0 0,1 0 1 0 0,-1 0-1 0 0,1 1 0 0 0,-1-1 1 0 0,1 1-1 0 0,1 1 1 0 0,-1-1-1 0 0,-4 7 0 0 0,1-1-5 0 0,1 1 0 0 0,1-1 0 0 0,-10 25 0 0 0,9-17 4 0 0,2 0 0 0 0,0 1-1 0 0,1-1 1 0 0,1 1 0 0 0,-1 30-1 0 0,4-14-4 0 0,2 1-1 0 0,7 40 0 0 0,-9-73 11 0 0,19 93 0 0 0,-16-87 0 0 0,0-1 0 0 0,0 0 0 0 0,1 0 0 0 0,0 0 0 0 0,1 0 0 0 0,0-1 0 0 0,0 1 0 0 0,7 7 0 0 0,-2-7 0 0 0,-1-1 0 0 0,2 0 0 0 0,-1 0 0 0 0,18 9 0 0 0,-13-8 0 0 0,-1-1 62 0 0,1 0-1 0 0,0-2 0 0 0,0 1 0 0 0,0-2 0 0 0,1 0 1 0 0,-1-1-1 0 0,1 0 0 0 0,0-2 0 0 0,30 2 0 0 0,-19-3 41 0 0,0-2 0 0 0,0-1 0 0 0,0-2 0 0 0,0 0 0 0 0,28-9 0 0 0,-51 12-91 0 0,1 0 0 0 0,-1 0-1 0 0,1 0 1 0 0,-1 0 0 0 0,8 1-1 0 0,-11 0-8 0 0,0 0 0 0 0,-1 0-1 0 0,1 0 1 0 0,0 0 0 0 0,0 1-1 0 0,0-1 1 0 0,0 0 0 0 0,-1 0-1 0 0,1 1 1 0 0,0-1 0 0 0,0 0 0 0 0,-1 1-1 0 0,1-1 1 0 0,0 1 0 0 0,-1-1-1 0 0,1 1 1 0 0,0-1 0 0 0,-1 1-1 0 0,1 0 1 0 0,-1-1 0 0 0,1 1-1 0 0,-1 0 1 0 0,1-1 0 0 0,-1 1-1 0 0,1 0 1 0 0,-1 0 0 0 0,0-1-1 0 0,1 1 1 0 0,-1 0 0 0 0,0 0 0 0 0,0 0-1 0 0,0 0 1 0 0,0-1 0 0 0,0 1-1 0 0,0 0 1 0 0,0 0 0 0 0,0 1-1 0 0,0 9-219 0 0,-1 0 1 0 0,-1 1-1 0 0,0-1 0 0 0,-3 11 0 0 0,-3 3-365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3:11:04.801"/>
    </inkml:context>
    <inkml:brush xml:id="br0">
      <inkml:brushProperty name="width" value="0.1" units="cm"/>
      <inkml:brushProperty name="height" value="0.1" units="cm"/>
      <inkml:brushProperty name="color" value="#66CC00"/>
    </inkml:brush>
  </inkml:definitions>
  <inkml:trace contextRef="#ctx0" brushRef="#br0">854 545 1375 0 0,'-2'-8'-702'0'0,"1"6"1006"0"0,0 1 0 0 0,1-1 0 0 0,-1 0 1 0 0,1 0-1 0 0,-1 1 0 0 0,1-1 0 0 0,0 0 0 0 0,-1 0 0 0 0,1 0 0 0 0,0 1 0 0 0,0-1 1 0 0,0 0-1 0 0,1 0 0 0 0,-1 0 0 0 0,0 1 0 0 0,1-1 0 0 0,0-3 0 0 0,21-40 176 0 0,-16 35-425 0 0,-1 0 0 0 0,0 0 0 0 0,6-19 0 0 0,-9 19 115 0 0,1-1-1 0 0,-1 0 1 0 0,-1 0-1 0 0,0 0 1 0 0,-1 0-1 0 0,0 0 0 0 0,0 0 1 0 0,-1 0-1 0 0,-1 0 1 0 0,0 0-1 0 0,-4-12 1 0 0,0 1 191 0 0,-3-5 273 0 0,-12-29 0 0 0,16 46-533 0 0,0 0 1 0 0,0 1 0 0 0,-1-1 0 0 0,-1 1-1 0 0,1 1 1 0 0,-11-11 0 0 0,9 12-61 0 0,0-1-1 0 0,0 2 1 0 0,0-1 0 0 0,-1 1 0 0 0,0 1-1 0 0,0 0 1 0 0,0 0 0 0 0,-1 0-1 0 0,1 1 1 0 0,-1 1 0 0 0,0 0-1 0 0,0 0 1 0 0,-1 1 0 0 0,1 0 0 0 0,0 1-1 0 0,-14-1 1 0 0,-24 2 101 0 0,-1 1 1 0 0,1 2-1 0 0,0 3 1 0 0,-88 21-1 0 0,120-22-126 0 0,1-1 1 0 0,0 2-1 0 0,1 0 0 0 0,-1 1 1 0 0,1 0-1 0 0,0 1 0 0 0,1 0 1 0 0,0 2-1 0 0,0-1 1 0 0,1 1-1 0 0,1 1 0 0 0,-1 0 1 0 0,2 1-1 0 0,-12 15 0 0 0,10-7-24 0 0,1 1 0 0 0,1-1 0 0 0,1 2 0 0 0,1-1 0 0 0,1 1 0 0 0,0 1 0 0 0,2-1 0 0 0,-4 41 0 0 0,0 11 157 0 0,3-24 175 0 0,0 90-1 0 0,8-83-197 0 0,2 39 24 0 0,19 117 0 0 0,-17-190-72 0 0,0-1 0 0 0,2 1-1 0 0,15 28 1 0 0,-18-40-51 0 0,-1 0-2 0 0,2 0 0 0 0,-1-1 0 0 0,1 0 0 0 0,1 1 0 0 0,0-2 0 0 0,0 1 0 0 0,1-1 0 0 0,0 0 0 0 0,1-1 0 0 0,0 0 0 0 0,0 0 0 0 0,1-1 0 0 0,0 0 0 0 0,0-1 0 0 0,13 6 0 0 0,-2-2 61 0 0,0-1-1 0 0,1-2 0 0 0,0 0 1 0 0,25 4-1 0 0,-38-9-45 0 0,0-1-1 0 0,1-1 1 0 0,-1 1 0 0 0,1-2-1 0 0,-1 1 1 0 0,1-1 0 0 0,-1-1-1 0 0,1 0 1 0 0,-1 0 0 0 0,0 0 0 0 0,0-2-1 0 0,13-5 1 0 0,19-11 156 0 0,5-2 107 0 0,-1-2 0 0 0,52-37 0 0 0,-79 47-241 0 0,0-2 0 0 0,-1-1 1 0 0,-1 0-1 0 0,20-26 0 0 0,-13 11 65 0 0,34-64 1 0 0,-49 80-109 0 0,-1 0 0 0 0,-1-1 0 0 0,0 0 0 0 0,-1 0 1 0 0,-1-1-1 0 0,0 1 0 0 0,-2-1 0 0 0,0 1 0 0 0,0-1 1 0 0,-3-33-1 0 0,-3 21-7 0 0,-1 1 0 0 0,0 0 0 0 0,-3 0-1 0 0,0 1 1 0 0,-21-48 0 0 0,-105-199 116 0 0,129 265-175 0 0,-1 0 0 0 0,0 1 0 0 0,0 0 0 0 0,-1 0 0 0 0,0 0 0 0 0,-1 1 0 0 0,0 0 0 0 0,-12-10 0 0 0,17 15 13 0 0,-1 1 0 0 0,0 0 0 0 0,0-1 0 0 0,1 1 0 0 0,-2 1 0 0 0,1-1 0 0 0,0 0-1 0 0,0 1 1 0 0,0 0 0 0 0,-1 0 0 0 0,1 0 0 0 0,-1 1 0 0 0,1-1 0 0 0,-1 1 0 0 0,1 0 0 0 0,0 0 0 0 0,-1 1 0 0 0,1 0 0 0 0,-1-1 0 0 0,1 1 0 0 0,0 1 0 0 0,-1-1 0 0 0,1 0 0 0 0,-4 3 0 0 0,-14 8-1249 0 0,-1 1-344 0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3:11:11.693"/>
    </inkml:context>
    <inkml:brush xml:id="br0">
      <inkml:brushProperty name="width" value="0.1" units="cm"/>
      <inkml:brushProperty name="height" value="0.1" units="cm"/>
      <inkml:brushProperty name="color" value="#66CC00"/>
    </inkml:brush>
  </inkml:definitions>
  <inkml:trace contextRef="#ctx0" brushRef="#br0">1 63 1151 0 0,'9'-13'0'0'0,"2"-2"0"0"0,-2 2 72 0 0,-1 6-72 0 0,-3 3 0 0 0,-1 2 0 0 0,2 2 0 0 0,3-3 0 0 0,6-3 104 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3:11:17.656"/>
    </inkml:context>
    <inkml:brush xml:id="br0">
      <inkml:brushProperty name="width" value="0.1" units="cm"/>
      <inkml:brushProperty name="height" value="0.1" units="cm"/>
      <inkml:brushProperty name="color" value="#66CC00"/>
    </inkml:brush>
  </inkml:definitions>
  <inkml:trace contextRef="#ctx0" brushRef="#br0">1347 1129 1839 0 0,'-1'-2'95'0'0,"1"0"0"0"0,-1 1 0 0 0,0-1 0 0 0,1 1 0 0 0,0-1 0 0 0,-1 0 0 0 0,1 1 0 0 0,0-1 0 0 0,0 0 0 0 0,0 1 0 0 0,0-1 0 0 0,0 0 0 0 0,0 1 0 0 0,0-1 0 0 0,1 0 0 0 0,-1 1 0 0 0,1-1 0 0 0,-1 0 0 0 0,1 1 0 0 0,-1-1 0 0 0,3-2 0 0 0,0-2 165 0 0,2 1 0 0 0,-1-1 0 0 0,0 1 0 0 0,7-6 0 0 0,8-10 1208 0 0,-18 21-1375 0 0,0-1 0 0 0,0 1 1 0 0,0-1-1 0 0,-1 1 0 0 0,1-1 0 0 0,0 1 1 0 0,0 0-1 0 0,0-1 0 0 0,0 1 1 0 0,0 0-1 0 0,1 0 0 0 0,-1 0 0 0 0,0 0 1 0 0,0 0-1 0 0,0 0 0 0 0,0 0 1 0 0,0 0-1 0 0,0 0 0 0 0,0 0 0 0 0,0 0 1 0 0,0 1-1 0 0,0-1 0 0 0,0 0 0 0 0,0 1 1 0 0,1 0-1 0 0,16 2 768 0 0,-9-6-542 0 0,0-1-1 0 0,-1 0 0 0 0,1-1 1 0 0,-1 0-1 0 0,13-9 0 0 0,-7 4-53 0 0,-12 8-203 0 0,0 0 0 0 0,1 0 0 0 0,-1 0 0 0 0,0 0-1 0 0,0-1 1 0 0,-1 1 0 0 0,1-1 0 0 0,0 1 0 0 0,-1-1 0 0 0,1 0 0 0 0,-1 0 0 0 0,0 1 0 0 0,0-1-1 0 0,0 0 1 0 0,0 0 0 0 0,0-6 0 0 0,1-6 211 0 0,-1 1-1 0 0,-1-21 1 0 0,0-1 33 0 0,8-27 75 0 0,-5 49-289 0 0,-1 1 0 0 0,-1-1 0 0 0,1 0 0 0 0,-2 0 0 0 0,0 0 0 0 0,-1 0 0 0 0,-4-25 0 0 0,-1 24-22 0 0,0 1 0 0 0,0 0-1 0 0,-1 0 1 0 0,-1 0 0 0 0,-13-17-1 0 0,11 15-16 0 0,-1 0-1 0 0,2-1 1 0 0,-8-18-1 0 0,-43-106 145 0 0,51 124-162 0 0,0 0 1 0 0,-1 1-1 0 0,-1 0 0 0 0,0 1 1 0 0,-1 0-1 0 0,-15-13 0 0 0,-15-14 82 0 0,31 28-115 0 0,-2 2-1 0 0,1 0 1 0 0,-2 1-1 0 0,-26-18 0 0 0,34 25-1 0 0,-22-13 0 0 0,-32-13 0 0 0,50 26 0 0 0,0 1 0 0 0,-1-1 0 0 0,1 2 0 0 0,-1-1 0 0 0,1 1 0 0 0,-1 1 0 0 0,-13 0 0 0 0,-26 0 0 0 0,15 0 0 0 0,1 1 0 0 0,-1 2 0 0 0,-39 7 0 0 0,22 3 0 0 0,-81 29 0 0 0,105-30 0 0 0,10-5 0 0 0,1 0 0 0 0,0 2 0 0 0,-28 16 0 0 0,-116 72 0 0 0,135-80 0 0 0,-29 23 0 0 0,29-19 0 0 0,5-5 0 0 0,1 1 0 0 0,0 1 0 0 0,-23 25 0 0 0,36-32 0 0 0,0 0 0 0 0,0 0 0 0 0,2 0 0 0 0,-1 0 0 0 0,1 1 0 0 0,0 0 0 0 0,1 0 0 0 0,-4 19 0 0 0,0 8 0 0 0,-3 50 0 0 0,11-88 0 0 0,-1 26 0 0 0,1 0 0 0 0,0 0 0 0 0,2 0 0 0 0,1-1 0 0 0,11 43 0 0 0,4-4 0 0 0,26 61 0 0 0,-30-91 0 0 0,2-2 0 0 0,1 0 0 0 0,1 0 0 0 0,2-2 0 0 0,1 0 0 0 0,1-2 0 0 0,50 51 0 0 0,-55-64 0 0 0,1 0 0 0 0,0-1 0 0 0,22 12 0 0 0,-23-18 9 0 0,1 0-1 0 0,0-2 0 0 0,0 0 0 0 0,0-1 1 0 0,1-1-1 0 0,37 4 0 0 0,-16-2-2 0 0,-12-2 0 0 0,74 10 86 0 0,-84-13-71 0 0,-1-1 0 0 0,1 0 0 0 0,33-6 0 0 0,-15-1 14 0 0,0-1 1 0 0,0-2 0 0 0,-1-2-1 0 0,-1-1 1 0 0,0-2 0 0 0,-1-1-1 0 0,53-33 1 0 0,259-202 345 0 0,-336 244-371 0 0,1-1 0 0 0,-1 0 0 0 0,0-1 0 0 0,-1 0 0 0 0,0-1-1 0 0,-1 1 1 0 0,0-1 0 0 0,0-1 0 0 0,-1 1 0 0 0,0-1 0 0 0,-1-1 0 0 0,0 1 0 0 0,-1 0-1 0 0,0-1 1 0 0,-1 0 0 0 0,0 0 0 0 0,-1 0 0 0 0,-1 0 0 0 0,1-24 0 0 0,-3 18-2 0 0,-1 1 0 0 0,0-1 1 0 0,-2 0-1 0 0,0 1 1 0 0,0 0-1 0 0,-2 0 0 0 0,0 0 1 0 0,-1 1-1 0 0,-1 0 1 0 0,0 0-1 0 0,-2 1 0 0 0,-12-18 1 0 0,6 11 3 0 0,-2 1-1 0 0,0 1 1 0 0,-2 1 0 0 0,0 0-1 0 0,-1 1 1 0 0,-1 1 0 0 0,-30-18-1 0 0,49 33-108 0 0,-1 0 0 0 0,1 0 0 0 0,-1 0 1 0 0,1 0-1 0 0,-1 1 0 0 0,0 0 0 0 0,0-1 0 0 0,0 1 0 0 0,1 0 0 0 0,-1 1 0 0 0,0-1 0 0 0,0 1 0 0 0,0 0 0 0 0,-1 0 0 0 0,1 0 0 0 0,0 0 0 0 0,0 1 1 0 0,0 0-1 0 0,1-1 0 0 0,-1 2 0 0 0,0-1 0 0 0,-4 2 0 0 0,-4 2-1642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2:42:22.787"/>
    </inkml:context>
    <inkml:brush xml:id="br0">
      <inkml:brushProperty name="width" value="0.1" units="cm"/>
      <inkml:brushProperty name="height" value="0.1" units="cm"/>
      <inkml:brushProperty name="color" value="#E71224"/>
    </inkml:brush>
  </inkml:definitions>
  <inkml:trace contextRef="#ctx0" brushRef="#br0">982 253 2415 0 0,'0'-5'254'0'0,"0"0"0"0"0,0 0 0 0 0,-1 0-1 0 0,1 0 1 0 0,-1 0 0 0 0,0 0-1 0 0,0 0 1 0 0,-1 0 0 0 0,1 0-1 0 0,-5-8 1 0 0,3 8-78 0 0,0 0-1 0 0,-1 0 1 0 0,1 0-1 0 0,-1 1 0 0 0,0-1 1 0 0,0 1-1 0 0,0 0 1 0 0,-1 0-1 0 0,0 0 1 0 0,1 1-1 0 0,-11-6 1 0 0,2 1 70 0 0,-16-19 615 0 0,24 21-657 0 0,-1 0 1 0 0,0 1 0 0 0,-8-6 0 0 0,-3 0 14 0 0,0 2 0 0 0,-1 0-1 0 0,-1 1 1 0 0,1 1 0 0 0,-1 0 0 0 0,0 2 0 0 0,-1 0 0 0 0,-23-2-1 0 0,33 6-185 0 0,0 1 1 0 0,0 0-1 0 0,1 0 0 0 0,-1 1 0 0 0,-17 4 0 0 0,-48 16 151 0 0,70-20-183 0 0,-23 8 19 0 0,1-2 39 0 0,1 2 0 0 0,1 1 0 0 0,-29 15 0 0 0,54-25-59 0 0,-23 12 46 0 0,1 0-1 0 0,1 2 0 0 0,0 0 1 0 0,1 1-1 0 0,-36 36 0 0 0,39-31 17 0 0,-3 1 59 0 0,0 2-1 0 0,2 1 1 0 0,-27 46-1 0 0,37-55 14 0 0,0 1 1 0 0,1 1-1 0 0,1-1 0 0 0,1 1 0 0 0,1 0 0 0 0,0 1 1 0 0,1-1-1 0 0,1 0 0 0 0,0 1 0 0 0,2 29 0 0 0,4 0-23 0 0,2-1 1 0 0,2 0-1 0 0,2 0 0 0 0,24 67 0 0 0,-6-45 32 0 0,4-1 0 0 0,2-2 0 0 0,3-2 0 0 0,67 88 0 0 0,-87-128-22 0 0,2 0 0 0 0,0-2 0 0 0,1 0 1 0 0,2-1-1 0 0,0-1 0 0 0,1-1 0 0 0,48 30 0 0 0,-60-43-67 0 0,1 0-1 0 0,-1 0 1 0 0,1-1 0 0 0,0-1-1 0 0,0 0 1 0 0,0 0-1 0 0,0-1 1 0 0,18 0-1 0 0,-11-2 78 0 0,0 0 0 0 0,0-2 0 0 0,-1 0-1 0 0,35-9 1 0 0,-28 3 746 0 0,22-10 0 0 0,6-3-2115 0 0,-11 7 1233 0 0,49-24 0 0 0,-75 29 27 0 0,1 0 0 0 0,-1-1-1 0 0,0-1 1 0 0,-1 0 0 0 0,21-20-1 0 0,-16 11 11 0 0,19-25 0 0 0,-33 36-23 0 0,0 0 1 0 0,0-1-1 0 0,0 1 0 0 0,-2-1 0 0 0,1 0 0 0 0,3-11 0 0 0,73-194 336 0 0,-55 150-290 0 0,-20 47-21 0 0,0 1-1 0 0,-2-1 1 0 0,0-1 0 0 0,3-30-1 0 0,-4-77 190 0 0,-3 104-210 0 0,0 6 4 0 0,-2 0 0 0 0,1 1 0 0 0,-2-1 0 0 0,0 1 0 0 0,-1-1 0 0 0,0 1 0 0 0,-1 1 0 0 0,-1-1 0 0 0,0 1 0 0 0,-1 0 0 0 0,-1 0 0 0 0,0 0 0 0 0,-12-14 0 0 0,7 12-3 0 0,-1 1 1 0 0,-1 0 0 0 0,0 1 0 0 0,0 1 0 0 0,-2 0-1 0 0,1 1 1 0 0,-2 1 0 0 0,1 1 0 0 0,-34-15 0 0 0,25 14 3 0 0,0 2 0 0 0,-1 0 0 0 0,0 1 0 0 0,-34-4 0 0 0,47 10-138 0 0,0 1 1 0 0,0 1-1 0 0,0 0 1 0 0,0 1-1 0 0,0 0 1 0 0,0 1 0 0 0,1 0-1 0 0,-1 2 1 0 0,1-1-1 0 0,-22 10 1 0 0,-18 13-1141 0 0,-4 6-54 0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3:11:23.361"/>
    </inkml:context>
    <inkml:brush xml:id="br0">
      <inkml:brushProperty name="width" value="0.1" units="cm"/>
      <inkml:brushProperty name="height" value="0.1" units="cm"/>
      <inkml:brushProperty name="color" value="#66CC00"/>
    </inkml:brush>
  </inkml:definitions>
  <inkml:trace contextRef="#ctx0" brushRef="#br0">0 11 1375 0 0,'4'-1'128'0'0,"0"-3"-128"0"0,1 2 0 0 0,1 0 0 0 0,1 0 112 0 0,-1 2 0 0 0,-2 0 0 0 0,-3 0 0 0 0,1 0-184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3:11:25.484"/>
    </inkml:context>
    <inkml:brush xml:id="br0">
      <inkml:brushProperty name="width" value="0.1" units="cm"/>
      <inkml:brushProperty name="height" value="0.1" units="cm"/>
      <inkml:brushProperty name="color" value="#66CC00"/>
    </inkml:brush>
  </inkml:definitions>
  <inkml:trace contextRef="#ctx0" brushRef="#br0">0 104 3823 0 0,'13'-28'221'0'0,"-6"13"135"0"0,0 0 0 0 0,16-23-1 0 0,-22 37-351 0 0,-1 1 0 0 0,0-1 0 0 0,1 1-1 0 0,-1-1 1 0 0,1 1 0 0 0,-1-1-1 0 0,1 1 1 0 0,-1-1 0 0 0,1 1-1 0 0,-1 0 1 0 0,1-1 0 0 0,0 1 0 0 0,-1 0-1 0 0,1-1 1 0 0,0 1 0 0 0,-1 0-1 0 0,2 0 1 0 0,-2 0-16 0 0,0 0-1 0 0,1 0 1 0 0,-1 0-1 0 0,0 0 1 0 0,1 0-1 0 0,-1 1 1 0 0,0-1-1 0 0,0 0 1 0 0,1 0-1 0 0,-1 0 1 0 0,0 0-1 0 0,0 1 1 0 0,0-1-1 0 0,1 0 1 0 0,-1 0-1 0 0,0 1 1 0 0,0-1-1 0 0,0 0 1 0 0,0 0 0 0 0,0 1-1 0 0,0-1 1 0 0,1 0-1 0 0,-1 1 1 0 0,0-1-1 0 0,0 0 1 0 0,0 0-1 0 0,0 1 1 0 0,0-1-1 0 0,0 0 1 0 0,0 1-1 0 0,0-1 1 0 0,0 0-1 0 0,0 0 1 0 0,0 1-1 0 0,0-1 1 0 0,0 0-1 0 0,-1 1 1 0 0,1-1 0 0 0,0 0-1 0 0,0 0 1 0 0,0 1-1 0 0,-2 4-266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3:11:26.259"/>
    </inkml:context>
    <inkml:brush xml:id="br0">
      <inkml:brushProperty name="width" value="0.1" units="cm"/>
      <inkml:brushProperty name="height" value="0.1" units="cm"/>
      <inkml:brushProperty name="color" value="#66CC00"/>
    </inkml:brush>
  </inkml:definitions>
  <inkml:trace contextRef="#ctx0" brushRef="#br0">6 0 1207 0 0,'-2'0'0'0'0,"1"0"104"0"0,-1 0-104 0 0,4 4 0 0 0,-2-2 0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3:11:30.016"/>
    </inkml:context>
    <inkml:brush xml:id="br0">
      <inkml:brushProperty name="width" value="0.1" units="cm"/>
      <inkml:brushProperty name="height" value="0.1" units="cm"/>
      <inkml:brushProperty name="color" value="#66CC00"/>
    </inkml:brush>
  </inkml:definitions>
  <inkml:trace contextRef="#ctx0" brushRef="#br0">967 978 2303 0 0,'-9'-6'446'0'0,"15"10"1360"0"0,17 17-1578 0 0,-20-16-208 0 0,1-1 0 0 0,1 0 0 0 0,-1-1 0 0 0,0 1 0 0 0,10 5 0 0 0,-13-9 75 0 0,1 0-1 0 0,-1-1 0 0 0,1 1 0 0 0,-1-1 0 0 0,0 1 1 0 0,1-1-1 0 0,-1 0 0 0 0,0 1 0 0 0,0-1 0 0 0,1 0 1 0 0,-1 0-1 0 0,0 0 0 0 0,0 0 0 0 0,0 0 0 0 0,0 0 1 0 0,0 0-1 0 0,0 0 0 0 0,1-2 0 0 0,11-9 739 0 0,2 5-668 0 0,0 1 0 0 0,0 0 0 0 0,0 1 0 0 0,24-5 0 0 0,-20 6-130 0 0,1-2 1 0 0,22-9 0 0 0,-21 5 49 0 0,0 0 0 0 0,-1-2 0 0 0,0-1 0 0 0,-1 0 0 0 0,30-27 0 0 0,-39 30 2 0 0,0 0 0 0 0,-1 0-1 0 0,0-1 1 0 0,-1 0-1 0 0,-1-1 1 0 0,1 0-1 0 0,-2 0 1 0 0,0 0 0 0 0,0-1-1 0 0,-1 0 1 0 0,3-14-1 0 0,-5 18 5 0 0,0-1-1 0 0,-1 0 1 0 0,-1-1-1 0 0,0 1 1 0 0,0 0-1 0 0,-1 0 1 0 0,0 0-1 0 0,-1-1 0 0 0,0 1 1 0 0,-1 0-1 0 0,0 0 1 0 0,-4-11-1 0 0,2 8-41 0 0,-1 1 1 0 0,-1 1-1 0 0,0-1 0 0 0,0 1 0 0 0,-1 0 0 0 0,0 0 0 0 0,-10-11 1 0 0,-1 4 22 0 0,0 1 0 0 0,-34-27 1 0 0,35 31-26 0 0,6 4-34 0 0,0 1 1 0 0,-1 0-1 0 0,0 0 1 0 0,0 1-1 0 0,-16-7 1 0 0,-261-112 114 0 0,84 31-11 0 0,161 74-91 0 0,32 15-8 0 0,0 0 0 0 0,-1 1 1 0 0,1 0-1 0 0,-22-5 1 0 0,-6 1 8 0 0,28 5-18 0 0,-1 1 1 0 0,0 1-1 0 0,0 0 1 0 0,-22 0-1 0 0,-4 3-5 0 0,10-1 8 0 0,0 1-1 0 0,-31 7 1 0 0,51-7-10 0 0,1 1 0 0 0,0 0 0 0 0,0 1 1 0 0,0 0-1 0 0,0 0 0 0 0,0 1 0 0 0,1 0 0 0 0,0 0 0 0 0,-1 1 0 0 0,2 0 0 0 0,-12 10 0 0 0,-1 5-14 0 0,1 1 0 0 0,1 1 0 0 0,1 0 0 0 0,1 2 0 0 0,-13 24 0 0 0,9-7 6 0 0,0 1 0 0 0,3 0-1 0 0,2 1 1 0 0,-17 83-1 0 0,27-95 3 0 0,0 0 0 0 0,2 0 0 0 0,2 0 0 0 0,0 0 0 0 0,2 0 0 0 0,2 0 0 0 0,14 59 0 0 0,-12-71 36 0 0,1 0 0 0 0,0-1-1 0 0,2 0 1 0 0,0 0 0 0 0,1-1 0 0 0,1 0-1 0 0,19 23 1 0 0,103 98 234 0 0,-129-134-266 0 0,19 16 38 0 0,0-1-1 0 0,1-1 0 0 0,1-2 1 0 0,0 0-1 0 0,1-1 0 0 0,1-2 1 0 0,0-1-1 0 0,29 9 0 0 0,-43-17 7 0 0,0 0 0 0 0,0-1-1 0 0,0 0 1 0 0,1-1-1 0 0,-1-1 1 0 0,0 0 0 0 0,1-1-1 0 0,-1 0 1 0 0,1-1 0 0 0,-1-1-1 0 0,0 0 1 0 0,1-1 0 0 0,-1 0-1 0 0,0-1 1 0 0,-1 0-1 0 0,1-1 1 0 0,-1-1 0 0 0,0 0-1 0 0,0 0 1 0 0,-1-1 0 0 0,15-12-1 0 0,-8 5 21 0 0,0-2 0 0 0,-1 0 0 0 0,0-1 0 0 0,-2-1 0 0 0,0 0 0 0 0,-1-1 0 0 0,-1-1 0 0 0,0 0 0 0 0,14-34 0 0 0,7-22 4 0 0,26-65 103 0 0,-55 125-154 0 0,0-1 0 0 0,0-1 0 0 0,-2 1 0 0 0,0 0 0 0 0,-1-1 0 0 0,-1-24 0 0 0,-2 30 14 0 0,0 0 1 0 0,-5-21 0 0 0,5 29-34 0 0,0 0 0 0 0,0 0 1 0 0,0 0-1 0 0,-1 1 1 0 0,0-1-1 0 0,1 0 1 0 0,-1 1-1 0 0,-1 0 1 0 0,1-1-1 0 0,0 1 0 0 0,-1 0 1 0 0,-3-3-1 0 0,6 6-62 0 0,0 0 0 0 0,-1-1-1 0 0,1 1 1 0 0,-1 0 0 0 0,1 0-1 0 0,-1-1 1 0 0,1 1 0 0 0,-1 0-1 0 0,1 0 1 0 0,-1 0 0 0 0,1 0-1 0 0,0 0 1 0 0,-1 0 0 0 0,1 0-1 0 0,-1 0 1 0 0,1 0 0 0 0,-1 0-1 0 0,1 0 1 0 0,-1 0 0 0 0,1 0-1 0 0,-1 0 1 0 0,1 1 0 0 0,-1-1-1 0 0,1 0 1 0 0,-1 0 0 0 0,1 0-1 0 0,-1 1 1 0 0,1-1 0 0 0,0 0-1 0 0,-1 1 1 0 0,0-1 0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3:11:38.711"/>
    </inkml:context>
    <inkml:brush xml:id="br0">
      <inkml:brushProperty name="width" value="0.1" units="cm"/>
      <inkml:brushProperty name="height" value="0.1" units="cm"/>
      <inkml:brushProperty name="color" value="#66CC00"/>
    </inkml:brush>
  </inkml:definitions>
  <inkml:trace contextRef="#ctx0" brushRef="#br0">5 4 1007 0 0,'-2'-1'0'0'0,"0"-1"0"0"0,2 4 88 0 0,0-1-88 0 0,0 1 0 0 0,2 0 0 0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3:11:39.168"/>
    </inkml:context>
    <inkml:brush xml:id="br0">
      <inkml:brushProperty name="width" value="0.1" units="cm"/>
      <inkml:brushProperty name="height" value="0.1" units="cm"/>
      <inkml:brushProperty name="color" value="#66CC00"/>
    </inkml:brush>
  </inkml:definitions>
  <inkml:trace contextRef="#ctx0" brushRef="#br0">0 49 3223 0 0,'2'-23'136'0'0,"0"10"40"0"0,0 6-176 0 0,-2 3 0 0 0,0 2 0 0 0,0 4 0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3:11:44.713"/>
    </inkml:context>
    <inkml:brush xml:id="br0">
      <inkml:brushProperty name="width" value="0.1" units="cm"/>
      <inkml:brushProperty name="height" value="0.1" units="cm"/>
      <inkml:brushProperty name="color" value="#66CC00"/>
    </inkml:brush>
  </inkml:definitions>
  <inkml:trace contextRef="#ctx0" brushRef="#br0">1038 1490 2327 0 0,'2'-1'132'0'0,"1"1"0"0"0,-1-1 0 0 0,0-1 0 0 0,1 1 0 0 0,-1 0 0 0 0,0 0 0 0 0,1-1 0 0 0,-1 1 0 0 0,0-1 0 0 0,0 0 0 0 0,-1 0 0 0 0,1 0 0 0 0,0 0 0 0 0,0 0 0 0 0,1-2 0 0 0,8-8 426 0 0,0 2-81 0 0,-6 5-303 0 0,0 1 0 0 0,0 0-1 0 0,0 0 1 0 0,10-5 0 0 0,-5 3-11 0 0,-1 1-1 0 0,1-1 1 0 0,-2-1-1 0 0,1 0 1 0 0,-1 0-1 0 0,12-13 1 0 0,37-55 848 0 0,-14 17-240 0 0,-33 46-655 0 0,-1 0-1 0 0,0 0 0 0 0,-1-1 1 0 0,-1 0-1 0 0,0 0 0 0 0,0-1 0 0 0,-2 1 1 0 0,0-1-1 0 0,0-1 0 0 0,-1 1 1 0 0,-1-1-1 0 0,0 0 0 0 0,-2 1 0 0 0,1-1 1 0 0,-2 0-1 0 0,-1-22 0 0 0,-2 2 162 0 0,-11-127 837 0 0,10 124-1043 0 0,-2 0 1 0 0,-2 0-1 0 0,-20-59 0 0 0,24 84-45 0 0,-5-16 0 0 0,-1 0 0 0 0,-2 0 1 0 0,-1 1-1 0 0,-1 1 0 0 0,-2 0 0 0 0,0 1 1 0 0,-2 1-1 0 0,0 1 0 0 0,-2 0 1 0 0,-1 1-1 0 0,0 1 0 0 0,-2 2 1 0 0,-1 0-1 0 0,-33-22 0 0 0,8 12-9 0 0,-44-30 30 0 0,80 51-47 0 0,-1 1 0 0 0,0 0 0 0 0,-1 1 0 0 0,-27-9 0 0 0,34 13 0 0 0,-2 0 0 0 0,-1 0 0 0 0,0 1 0 0 0,0 0 0 0 0,0 1 0 0 0,0 0 0 0 0,-1 1 0 0 0,1 0 0 0 0,0 1 0 0 0,-21 4 0 0 0,4 1 0 0 0,1 1 0 0 0,-46 18 0 0 0,57-18-4 0 0,0 1 0 0 0,1 1 1 0 0,0 0-1 0 0,0 1 0 0 0,1 1 0 0 0,1 0 0 0 0,0 1 0 0 0,-19 21 0 0 0,-4 11-14 0 0,-39 62-1 0 0,72-101 19 0 0,-24 39-21 0 0,-24 55 0 0 0,16-27-1 0 0,-44 91-10 0 0,64-124 22 0 0,1 1-1 0 0,-12 54 0 0 0,22-73 6 0 0,0 0 0 0 0,2 1-1 0 0,1-1 1 0 0,0 1 0 0 0,5 37-1 0 0,-2-44 3 0 0,1 0 0 0 0,0-1 0 0 0,1 0-1 0 0,1 1 1 0 0,0-1 0 0 0,1-1 0 0 0,1 1 0 0 0,0-1-1 0 0,11 14 1 0 0,-5-8 8 0 0,1-1-1 0 0,2-1 1 0 0,-1 0 0 0 0,2-1-1 0 0,0-1 1 0 0,27 19-1 0 0,-30-25-1 0 0,1-1 1 0 0,0 0-1 0 0,0-1 0 0 0,1 0 0 0 0,0-1 0 0 0,0-1 1 0 0,0 0-1 0 0,0-2 0 0 0,24 3 0 0 0,18 1 28 0 0,-22-2 31 0 0,0-2-1 0 0,53-2 1 0 0,124-14 730 0 0,-206 12-776 0 0,0 1-1 0 0,0 0 0 0 0,0 1 0 0 0,0 0 1 0 0,0 0-1 0 0,0 0 0 0 0,-1 1 0 0 0,1-1 1 0 0,0 2-1 0 0,7 2 0 0 0,-10-2-110 0 0,-1-1 0 0 0,1 0-1 0 0,-1 1 1 0 0,1-1 0 0 0,-1 1 0 0 0,0 0 0 0 0,0 0 0 0 0,0 0-1 0 0,0 1 1 0 0,0-1 0 0 0,-1 1 0 0 0,0-1 0 0 0,0 1 0 0 0,0 0-1 0 0,0 0 1 0 0,0 0 0 0 0,1 6 0 0 0,2 10-4480 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3:15:25.036"/>
    </inkml:context>
    <inkml:brush xml:id="br0">
      <inkml:brushProperty name="width" value="0.1" units="cm"/>
      <inkml:brushProperty name="height" value="0.1" units="cm"/>
      <inkml:brushProperty name="color" value="#F4F91B"/>
    </inkml:brush>
  </inkml:definitions>
  <inkml:trace contextRef="#ctx0" brushRef="#br0">0 154 455 0 0,'1'0'53'0'0,"-1"0"-1"0"0,0 1 0 0 0,0-1 0 0 0,0 0 1 0 0,0 0-1 0 0,1 1 0 0 0,-1-1 0 0 0,0 0 1 0 0,0 0-1 0 0,1 1 0 0 0,-1-1 0 0 0,0 0 1 0 0,0 0-1 0 0,1 0 0 0 0,-1 0 0 0 0,0 0 1 0 0,1 0-1 0 0,-1 1 0 0 0,0-1 0 0 0,1 0 1 0 0,-1 0-1 0 0,0 0 0 0 0,0 0 0 0 0,1 0 1 0 0,-1 0-1 0 0,0 0 0 0 0,1 0 0 0 0,-1 0 1 0 0,0 0-1 0 0,1 0 0 0 0,-1-1 0 0 0,0 1 1 0 0,1 0-1 0 0,-1 0 0 0 0,0 0 0 0 0,0 0 1 0 0,1 0-1 0 0,-1-1 0 0 0,0 1 0 0 0,1 0 1 0 0,19-9 988 0 0,-15 7-955 0 0,74-35 743 0 0,-70 34-695 0 0,0 0 0 0 0,1 0 0 0 0,-1 1 0 0 0,1 0 0 0 0,0 1 0 0 0,0 0 0 0 0,17 1 0 0 0,63-7 471 0 0,-48 2-333 0 0,6-1-14 0 0,-34 3-225 0 0,1 1 0 0 0,-1 1 0 0 0,1 0 0 0 0,-1 1 0 0 0,1 0-1 0 0,22 4 1 0 0,4 4 3 0 0,-18-4 10 0 0,30 10 0 0 0,-35-9-14 0 0,-10-2 9 0 0,1 0-1 0 0,-1 0 1 0 0,10 5 0 0 0,5 5 55 0 0,1 0 1 0 0,46 15-1 0 0,-64-27-51 0 0,0 0 0 0 0,0 0 0 0 0,0 0 0 0 0,11-1 0 0 0,11 0 66 0 0,-8 0-11 0 0,-16-1-92 0 0,-1 1 0 0 0,0 0 0 0 0,0 0 0 0 0,1 0 0 0 0,-1 0 0 0 0,3 1 0 0 0,8 2-8 0 0,13 4 53 0 0,1-2 1 0 0,0-1 0 0 0,33 1 0 0 0,-3-3 187 0 0,34-2-185 0 0,53-2 89 0 0,-95 3-52 0 0,0-2 0 0 0,74-11 0 0 0,-69 4-29 0 0,0 3 0 0 0,63 2 0 0 0,56 5 11 0 0,80-5 42 0 0,-143 10-117 0 0,-1 0 0 0 0,-70-5 0 0 0,-27 0 0 0 0,-1-2 0 0 0,1 0 0 0 0,14-1 0 0 0,8-3 0 0 0,-15 2 0 0 0,0-1 0 0 0,23-6 0 0 0,-21 5 11 0 0,1 0 0 0 0,-1 2 1 0 0,1 0-1 0 0,-1 2 0 0 0,24 1 0 0 0,37 0-14 0 0,-61-2 3 0 0,27 4 0 0 0,6 1 0 0 0,9-6 0 0 0,96-14 0 0 0,-99 11 0 0 0,-40 5 0 0 0,24-5 0 0 0,-33 4 0 0 0,1 2 0 0 0,-1-1 0 0 0,1 1 0 0 0,-1 1 0 0 0,0 1 0 0 0,16 4 0 0 0,-23-6 0 0 0,28 8 46 0 0,1-2-1 0 0,44 3 0 0 0,-12-4-25 0 0,50 1 24 0 0,-72-8 85 0 0,0 3 0 0 0,75 12 0 0 0,-108-13-111 0 0,0 1 1 0 0,1-2-1 0 0,13 0 1 0 0,-13 0-1 0 0,0 0 0 0 0,20 3 0 0 0,-13-2 3 0 0,0 0-1 0 0,0-1 1 0 0,0 0-1 0 0,0-2 1 0 0,29-6 0 0 0,-33 6-28 0 0,-3 0 22 0 0,61-10 101 0 0,115-4-1 0 0,-146 14-70 0 0,1-2 1 0 0,53-13-1 0 0,-82 14-43 0 0,191-37-2 0 0,-153 34 0 0 0,0 3 0 0 0,101 7 0 0 0,-126-3 0 0 0,41 2 32 0 0,96-10 0 0 0,-110 4-32 0 0,64 3 0 0 0,54 10 0 0 0,166 5 0 0 0,-167-26 64 0 0,-133 9-15 0 0,55 2-1 0 0,-31 2-17 0 0,90 5 27 0 0,-117-5-52 0 0,52-3-5 0 0,-66 0 12 0 0,-1 0 0 0 0,1 1-1 0 0,-1 1 1 0 0,36 7-1 0 0,-38-5-6 0 0,0-1 0 0 0,0 0 0 0 0,1-2 0 0 0,-1 0 0 0 0,0-1 0 0 0,21-4 0 0 0,-34 4 6 0 0,36-1-8 0 0,0 2-1 0 0,53 6 1 0 0,-52-3-5 0 0,33 6 1 0 0,-41-4 0 0 0,40 0 0 0 0,104-5 0 0 0,-154 0 4 0 0,127-5 56 0 0,-110 3-60 0 0,-1 1 0 0 0,48 6 0 0 0,19 0 0 0 0,66-5 0 0 0,-11 10 0 0 0,-42-1 0 0 0,-44-6 0 0 0,169 5 0 0 0,-126-9 13 0 0,181 3 38 0 0,-89-4-51 0 0,-106-3 0 0 0,-36 0 0 0 0,15 4 13 0 0,-31 1 13 0 0,96-13-1 0 0,81-19-8 0 0,-179 28-1 0 0,0 2 0 0 0,79 7-1 0 0,-79 0-15 0 0,1-2 0 0 0,54-5 0 0 0,-85 1 0 0 0,170-19 0 0 0,-147 14 0 0 0,1 3 0 0 0,0 1 0 0 0,73 6 0 0 0,-49-1 32 0 0,113-8 0 0 0,192-28 32 0 0,-255 16-53 0 0,26 2 60 0 0,-14 0-25 0 0,-63 9-46 0 0,-14 1 0 0 0,-1 2 0 0 0,69 4 0 0 0,-84 1 0 0 0,39-4 0 0 0,-12 0 0 0 0,-22 4 0 0 0,62 11 0 0 0,-62-6 0 0 0,62 1 0 0 0,52-15 0 0 0,-100 4 19 0 0,58-9 0 0 0,22-3 7 0 0,-90 15-26 0 0,57 7 0 0 0,-30-1 0 0 0,61 3 0 0 0,-46-7 0 0 0,33 13 0 0 0,66 6 0 0 0,-161-20 0 0 0,66 1 0 0 0,-46-3 7 0 0,-10 1 12 0 0,0-2 0 0 0,63-11 0 0 0,-67 6 18 0 0,-1 2 0 0 0,0 1 0 0 0,58 2 0 0 0,-9 9-3321 0 0,-48-2-428 0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3:15:26.136"/>
    </inkml:context>
    <inkml:brush xml:id="br0">
      <inkml:brushProperty name="width" value="0.1" units="cm"/>
      <inkml:brushProperty name="height" value="0.1" units="cm"/>
      <inkml:brushProperty name="color" value="#F4F91B"/>
    </inkml:brush>
  </inkml:definitions>
  <inkml:trace contextRef="#ctx0" brushRef="#br0">12 42 1839 0 0,'0'2'460'0'0,"24"-1"1314"0"0,0 0-1352 0 0,-1-1 1 0 0,43-5 0 0 0,-12 1-218 0 0,231 5 1380 0 0,-266 1-1589 0 0,27 0 190 0 0,-43-2-158 0 0,1 0 1 0 0,-1 0-1 0 0,1-1 1 0 0,-1 0-1 0 0,1 0 1 0 0,-1 0-1 0 0,0 0 1 0 0,0 0-1 0 0,1 0 1 0 0,3-3-1 0 0,-7 4-25 0 0,0 0 1 0 0,1-1-1 0 0,-1 1 1 0 0,0 0-1 0 0,0 0 1 0 0,0 0-1 0 0,0 0 0 0 0,1 0 1 0 0,-1-1-1 0 0,0 1 1 0 0,0 0-1 0 0,0 0 0 0 0,0 0 1 0 0,0-1-1 0 0,1 1 1 0 0,-1 0-1 0 0,0 0 1 0 0,0 0-1 0 0,0-1 0 0 0,0 1 1 0 0,0 0-1 0 0,0 0 1 0 0,0-1-1 0 0,0 1 0 0 0,0 0 1 0 0,0 0-1 0 0,0 0 1 0 0,0-1-1 0 0,0 1 1 0 0,0 0-1 0 0,0 0 0 0 0,0-1 1 0 0,0 1-1 0 0,0 0 1 0 0,0 0-1 0 0,0 0 0 0 0,-1-1 1 0 0,1 1-1 0 0,-9-8 146 0 0,-14-2 128 0 0,7 7-247 0 0,-1 2 1 0 0,0 0-1 0 0,0 1 1 0 0,-20 3-1 0 0,5-2 14 0 0,-48 1-24 0 0,26-2 43 0 0,-91 13 0 0 0,115-8-41 0 0,4-1-1213 0 0,-29 9 0 0 0,18-1-1457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3:18:19.230"/>
    </inkml:context>
    <inkml:brush xml:id="br0">
      <inkml:brushProperty name="width" value="0.1" units="cm"/>
      <inkml:brushProperty name="height" value="0.1" units="cm"/>
      <inkml:brushProperty name="color" value="#F4F91B"/>
    </inkml:brush>
  </inkml:definitions>
  <inkml:trace contextRef="#ctx0" brushRef="#br0">911 226 1375 0 0,'-9'0'280'0'0,"7"1"-193"0"0,0-1 1 0 0,1 0 0 0 0,-1 0 0 0 0,0 0 0 0 0,0 0-1 0 0,0 0 1 0 0,0-1 0 0 0,0 1 0 0 0,1 0 0 0 0,-1-1-1 0 0,0 0 1 0 0,0 1 0 0 0,1-1 0 0 0,-1 0 0 0 0,0 0-1 0 0,1 0 1 0 0,-1 0 0 0 0,1 0 0 0 0,-1 0 0 0 0,1 0-1 0 0,-3-3 1 0 0,0 0 243 0 0,-1-1 108 0 0,-1 0 1 0 0,1 0-1 0 0,1-1 0 0 0,-1 0 1 0 0,1 1-1 0 0,0-1 1 0 0,0-1-1 0 0,-5-12 0 0 0,7 14-297 0 0,-1 1-1 0 0,0-1 0 0 0,0 0 0 0 0,0 1 0 0 0,-5-6 0 0 0,-11-15 884 0 0,11 9-665 0 0,-1 0 0 0 0,-14-16 0 0 0,22 30-341 0 0,-1 0 1 0 0,1 1-1 0 0,-1-1 0 0 0,1 1 0 0 0,-1 0 0 0 0,1 0 0 0 0,-1-1 0 0 0,0 1 0 0 0,0 0 0 0 0,0 0 0 0 0,0 1 0 0 0,0-1 1 0 0,1 0-1 0 0,-1 1 0 0 0,-1-1 0 0 0,1 1 0 0 0,0-1 0 0 0,0 1 0 0 0,0 0 0 0 0,0 0 0 0 0,0 0 0 0 0,0 0 0 0 0,-4 1 1 0 0,-4 1-6 0 0,-1 1 0 0 0,0 0 0 0 0,-16 7 0 0 0,19-6 1 0 0,-1-1 0 0 0,1 0 1 0 0,-18 4-1 0 0,10-6 100 0 0,-1 1 0 0 0,1 1 0 0 0,0 0 0 0 0,-21 8 0 0 0,-2 4-27 0 0,4-2 61 0 0,-33 18-1 0 0,49-22-64 0 0,-26 9 0 0 0,34-15-40 0 0,1 1 0 0 0,-1 0 0 0 0,1 1 0 0 0,-1 0 1 0 0,2 1-1 0 0,-1 0 0 0 0,0 0 0 0 0,-10 10 1 0 0,-10 12 86 0 0,22-22-58 0 0,0 0 1 0 0,1 1 0 0 0,0 0 0 0 0,1 0-1 0 0,0 0 1 0 0,0 1 0 0 0,0 0 0 0 0,-7 14-1 0 0,2 4 55 0 0,4-11-52 0 0,1 1 0 0 0,0 0-1 0 0,1 0 1 0 0,-4 19 0 0 0,5-8-6 0 0,-3 14 43 0 0,1 1 0 0 0,3 1 0 0 0,1 47 1 0 0,3-81-86 0 0,0-1 1 0 0,0 0 0 0 0,1 0-1 0 0,0 0 1 0 0,1 0 0 0 0,-1 0 0 0 0,2 0-1 0 0,-1-1 1 0 0,1 1 0 0 0,0-1-1 0 0,0 0 1 0 0,9 10 0 0 0,-5-8 18 0 0,1-1 1 0 0,-1 1-1 0 0,1-2 1 0 0,1 0-1 0 0,0 0 0 0 0,0 0 1 0 0,0-1-1 0 0,13 5 1 0 0,-5-2 12 0 0,1-2 1 0 0,38 11 0 0 0,-48-16-45 0 0,0-1 0 0 0,0 0 0 0 0,0 0 0 0 0,1-1 0 0 0,-1 0 0 0 0,0 0 0 0 0,1-1 0 0 0,15-4 0 0 0,-1-2 51 0 0,39-18 0 0 0,-39 15 4 0 0,36-11 0 0 0,-9 5 7 0 0,0-2 0 0 0,-1-2 0 0 0,0-2-1 0 0,-2-2 1 0 0,89-62 0 0 0,-129 80-37 0 0,0-2-1 0 0,0 1 1 0 0,0-1 0 0 0,-1 0-1 0 0,0-1 1 0 0,-1 1 0 0 0,0-1-1 0 0,0-1 1 0 0,-1 1 0 0 0,5-12-1 0 0,-4 6 37 0 0,0 0 0 0 0,-1 0 0 0 0,-1-1 1 0 0,-1 1-1 0 0,0-1 0 0 0,1-20 0 0 0,-3 19-35 0 0,-2-1 0 0 0,1 0 1 0 0,-2 0-1 0 0,-1 1 1 0 0,0-1-1 0 0,-1 1 0 0 0,-8-24 1 0 0,7 30-18 0 0,0 0 0 0 0,0 0 1 0 0,-1 0-1 0 0,0 0 0 0 0,-1 1 1 0 0,0 0-1 0 0,-1 1 0 0 0,0 0 0 0 0,-1 0 1 0 0,0 0-1 0 0,-16-11 0 0 0,-6 0-387 0 0,-1 2 0 0 0,0 0-1 0 0,-69-24 1 0 0,66 32-3761 0 0,0 5-1329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2:43:10.533"/>
    </inkml:context>
    <inkml:brush xml:id="br0">
      <inkml:brushProperty name="width" value="0.1" units="cm"/>
      <inkml:brushProperty name="height" value="0.1" units="cm"/>
      <inkml:brushProperty name="color" value="#E71224"/>
    </inkml:brush>
  </inkml:definitions>
  <inkml:trace contextRef="#ctx0" brushRef="#br0">1071 709 3023 0 0,'5'-4'137'0'0,"1"-1"0"0"0,-1 1 0 0 0,-1-1 0 0 0,1 0 0 0 0,-1-1 0 0 0,1 1 0 0 0,3-8 0 0 0,23-44 1271 0 0,-28 52-1376 0 0,0-2 93 0 0,-1 1 1 0 0,1-1-1 0 0,-1 0 0 0 0,0 1 0 0 0,-1-1 0 0 0,0 0 0 0 0,0 0 0 0 0,0 0 0 0 0,-1 0 0 0 0,0 0 0 0 0,0 0 0 0 0,-1 0 0 0 0,-2-9 0 0 0,-2-6 284 0 0,-2 0-1 0 0,-15-37 1 0 0,11 34 66 0 0,-8-34 0 0 0,15 43-261 0 0,-1-1 0 0 0,-1 0 0 0 0,-10-21 0 0 0,12 31-176 0 0,0 0 0 0 0,0 1-1 0 0,0-1 1 0 0,-1 1 0 0 0,0 0 0 0 0,-1 0 0 0 0,1 1 0 0 0,-1 0 0 0 0,0 0 0 0 0,-7-5 0 0 0,-28-17 135 0 0,15 9-40 0 0,0 1 0 0 0,-2 1-1 0 0,-53-22 1 0 0,50 25-9 0 0,24 10-101 0 0,0-1 0 0 0,-1 1 1 0 0,0 1-1 0 0,1 0 0 0 0,-1 0 0 0 0,0 0 0 0 0,-15-1 1 0 0,-16 5 33 0 0,1 1-1 0 0,-1 2 1 0 0,1 2 0 0 0,1 1 0 0 0,-40 14 0 0 0,56-15-41 0 0,1 2 1 0 0,0 1-1 0 0,0 0 0 0 0,0 1 1 0 0,1 1-1 0 0,1 1 0 0 0,-32 29 1 0 0,29-22 2 0 0,2 1 0 0 0,0 1 0 0 0,2 1 0 0 0,0 1 0 0 0,-23 43 0 0 0,23-31 63 0 0,1 0 0 0 0,1 0-1 0 0,3 1 1 0 0,0 1-1 0 0,3 0 1 0 0,1 1 0 0 0,2 0-1 0 0,2 0 1 0 0,0 44-1 0 0,4-70-52 0 0,7 201 544 0 0,-4-184-453 0 0,1 1 0 0 0,2-1 0 0 0,1 1 0 0 0,21 54 0 0 0,-11-46 25 0 0,2 0 1 0 0,1-2 0 0 0,2 0-1 0 0,1-1 1 0 0,2-1 0 0 0,35 37 0 0 0,-50-62-77 0 0,1 0 0 0 0,0 0 0 0 0,1-2 0 0 0,0 1 0 0 0,0-1 0 0 0,1-1 0 0 0,18 8 0 0 0,-20-10-16 0 0,0-1 0 0 0,0-1 0 0 0,1 0 0 0 0,-1 0 0 0 0,1-1 0 0 0,-1 0 0 0 0,1-1 0 0 0,0-1 0 0 0,17 0 0 0 0,-16-3-11 0 0,0 1 0 0 0,0-1 0 0 0,-1-1 0 0 0,0 0 0 0 0,0-1 0 0 0,0 0 0 0 0,0-1 0 0 0,16-11 0 0 0,6-7 102 0 0,39-35 1 0 0,58-62-45 0 0,-46 40-59 0 0,-55 50-41 0 0,0-2 0 0 0,42-62 0 0 0,-45 57 0 0 0,-17 26 9 0 0,-1-1-1 0 0,-1 0 1 0 0,0-1-1 0 0,-1 0 1 0 0,0 0-1 0 0,-1 0 1 0 0,0-1-1 0 0,-2 0 1 0 0,1 0 0 0 0,-2-1-1 0 0,0 1 1 0 0,-1-1-1 0 0,-1 1 1 0 0,0-21-1 0 0,-2 19 0 0 0,-1-1 0 0 0,0 1-1 0 0,-1 0 1 0 0,-1 0 0 0 0,-1 0-1 0 0,0 0 1 0 0,-1 1 0 0 0,-1-1-1 0 0,-1 2 1 0 0,0-1 0 0 0,-1 1-1 0 0,-1 0 1 0 0,0 1 0 0 0,-1 0-1 0 0,0 1 1 0 0,-1 0 0 0 0,-1 1-1 0 0,0 0 1 0 0,0 1 0 0 0,-1 0 0 0 0,-1 1-1 0 0,0 1 1 0 0,0 1 0 0 0,-28-12-1 0 0,28 14-29 0 0,-1 1-1 0 0,1 0 1 0 0,-1 1-1 0 0,0 1 0 0 0,0 1 1 0 0,-1 0-1 0 0,1 1 1 0 0,0 1-1 0 0,0 0 1 0 0,-1 1-1 0 0,1 1 0 0 0,0 1 1 0 0,-24 6-1 0 0,20-3-350 0 0,0 1 0 0 0,-22 11 0 0 0,-9 11-3801 0 0,6 0-993 0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3:18:21.035"/>
    </inkml:context>
    <inkml:brush xml:id="br0">
      <inkml:brushProperty name="width" value="0.1" units="cm"/>
      <inkml:brushProperty name="height" value="0.1" units="cm"/>
      <inkml:brushProperty name="color" value="#F4F91B"/>
    </inkml:brush>
  </inkml:definitions>
  <inkml:trace contextRef="#ctx0" brushRef="#br0">887 125 2815 0 0,'-8'-19'590'0'0,"1"-5"267"0"0,-8-21 540 0 0,14 43-1282 0 0,0-1 1 0 0,0 1 0 0 0,-1 0 0 0 0,1 0 0 0 0,0 0-1 0 0,-1 0 1 0 0,1 0 0 0 0,-1 0 0 0 0,0 0 0 0 0,0 1-1 0 0,1-1 1 0 0,-1 1 0 0 0,0-1 0 0 0,0 1 0 0 0,-3-2-1 0 0,-1 2 34 0 0,0 1-1 0 0,0 0 0 0 0,0 0 1 0 0,1 0-1 0 0,-1 0 0 0 0,0 1 0 0 0,-9 2 1 0 0,2-1 160 0 0,4-1 89 0 0,0 0 0 0 0,-1-1-1 0 0,-15-1 1 0 0,0-4 101 0 0,19 3-454 0 0,-1 1-1 0 0,0 0 0 0 0,1 0 1 0 0,-1 0-1 0 0,0 1 1 0 0,0 0-1 0 0,-12 1 1 0 0,9 2-8 0 0,1 0 1 0 0,0 0-1 0 0,-1 1 1 0 0,1 0-1 0 0,-9 5 0 0 0,9-4 5 0 0,1 0 0 0 0,-2-1-1 0 0,1 0 1 0 0,0-1 0 0 0,-11 2-1 0 0,-80 20 711 0 0,82-19-683 0 0,0 2 0 0 0,0 0-1 0 0,1 1 1 0 0,0 1 0 0 0,0 0 0 0 0,2 1-1 0 0,-1 1 1 0 0,1 0 0 0 0,1 2-1 0 0,0-1 1 0 0,1 2 0 0 0,-20 27 0 0 0,-1 6-1 0 0,14-22 187 0 0,1 1 1 0 0,-27 54-1 0 0,39-65-163 0 0,0 0-1 0 0,1 1 1 0 0,0 0-1 0 0,2 0 0 0 0,0 1 1 0 0,-2 26-1 0 0,5-33-34 0 0,0 0-1 0 0,1-1 0 0 0,1 1 0 0 0,0 0 1 0 0,0 0-1 0 0,1 0 0 0 0,0-1 0 0 0,1 1 1 0 0,0-1-1 0 0,1 0 0 0 0,0 0 0 0 0,1 0 1 0 0,0 0-1 0 0,0-1 0 0 0,9 11 0 0 0,-6-12 17 0 0,1 0 0 0 0,0-1-1 0 0,0 0 1 0 0,0 0 0 0 0,1-1-1 0 0,19 9 1 0 0,-10-4 4 0 0,12 4-32 0 0,0 0 1 0 0,1-2 0 0 0,0-2-1 0 0,1 0 1 0 0,0-3 0 0 0,50 7 0 0 0,-64-12-16 0 0,0-2 0 0 0,1-1 0 0 0,-1 0 0 0 0,0-1 0 0 0,1-2 0 0 0,36-8 0 0 0,-34 6 0 0 0,23-8 90 0 0,-22 5-26 0 0,15-8-47 0 0,-15 4 4 0 0,-12 7-34 0 0,-1 0-1 0 0,0-1 0 0 0,0 0 0 0 0,-1-1 0 0 0,1 0 1 0 0,-1 0-1 0 0,14-16 0 0 0,-10 7-16 0 0,0 1 32 0 0,-1-1 0 0 0,-1-1 0 0 0,18-33 0 0 0,-21 32 9 0 0,-1 1 0 0 0,-1-1 0 0 0,-1-1 0 0 0,0 1 1 0 0,-2-1-1 0 0,0 0 0 0 0,-1 0 0 0 0,0 0 0 0 0,-3-21 0 0 0,-1 11-22 0 0,-1 1 0 0 0,-2-1 0 0 0,-1 0 0 0 0,-2 1 0 0 0,0 0 0 0 0,-2 1 0 0 0,-18-37 0 0 0,19 49-7 0 0,0 0-1 0 0,-1 1 1 0 0,0 0 0 0 0,-2 1 0 0 0,1 0-1 0 0,-1 1 1 0 0,-1 0 0 0 0,-1 1-1 0 0,-27-18 1 0 0,37 26-124 0 0,0 0-1 0 0,0 1 1 0 0,-1 0 0 0 0,1 0-1 0 0,-1 1 1 0 0,0-1 0 0 0,0 1-1 0 0,1 0 1 0 0,-1 0-1 0 0,0 0 1 0 0,0 1 0 0 0,0 0-1 0 0,0 0 1 0 0,0 0 0 0 0,0 0-1 0 0,0 1 1 0 0,1 0-1 0 0,-1 0 1 0 0,0 0 0 0 0,-9 4-1 0 0,-8 6-5687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3:18:34.228"/>
    </inkml:context>
    <inkml:brush xml:id="br0">
      <inkml:brushProperty name="width" value="0.1" units="cm"/>
      <inkml:brushProperty name="height" value="0.1" units="cm"/>
      <inkml:brushProperty name="color" value="#F4F91B"/>
    </inkml:brush>
  </inkml:definitions>
  <inkml:trace contextRef="#ctx0" brushRef="#br0">1366 78 2183 0 0,'-1'0'102'0'0,"-1"-1"0"0"0,1 1 0 0 0,0 0-1 0 0,0-1 1 0 0,0 1 0 0 0,0-1 0 0 0,-1 1-1 0 0,1-1 1 0 0,0 1 0 0 0,0-1 0 0 0,0 0-1 0 0,0 0 1 0 0,0 0 0 0 0,0 1 0 0 0,1-1-1 0 0,-1 0 1 0 0,0 0 0 0 0,0 0 0 0 0,1 0-1 0 0,-1 0 1 0 0,0-1 0 0 0,0 0 0 0 0,1 1-19 0 0,-1 0 1 0 0,1-1 0 0 0,-1 1-1 0 0,0 0 1 0 0,0 0 0 0 0,0 0-1 0 0,1 0 1 0 0,-1 0-1 0 0,0 0 1 0 0,0 0 0 0 0,-1 0-1 0 0,1 0 1 0 0,0 1 0 0 0,0-1-1 0 0,0 0 1 0 0,0 1 0 0 0,-1-1-1 0 0,1 1 1 0 0,0-1-1 0 0,-1 1 1 0 0,1-1 0 0 0,-2 1-1 0 0,1 0-5 0 0,0 0 0 0 0,1 0 0 0 0,-1 0 1 0 0,0 0-1 0 0,1-1 0 0 0,-1 1 0 0 0,0 0 0 0 0,1-1 0 0 0,-1 1 0 0 0,1-1 0 0 0,-1 0 0 0 0,1 1 0 0 0,-1-1 0 0 0,1 0 0 0 0,-1 0 0 0 0,1 0 0 0 0,0 0 0 0 0,-1 0 0 0 0,1 0 0 0 0,0-1 0 0 0,0 1 0 0 0,0 0 0 0 0,0-1 0 0 0,-1-1 0 0 0,0 1-18 0 0,-1 0-1 0 0,1 0 1 0 0,0 0 0 0 0,-1 0-1 0 0,1 1 1 0 0,-1-1 0 0 0,1 1-1 0 0,-1 0 1 0 0,0 0 0 0 0,1 0-1 0 0,-1 0 1 0 0,0 0 0 0 0,0 1-1 0 0,0-1 1 0 0,0 1 0 0 0,1 0-1 0 0,-1 0 1 0 0,0 0 0 0 0,0 0-1 0 0,0 0 1 0 0,0 0-1 0 0,-4 2 1 0 0,-8 1 323 0 0,1 1 1 0 0,0 0-1 0 0,-14 7 1 0 0,25-10-338 0 0,-10 4 160 0 0,0 0-1 0 0,-1-1 1 0 0,-23 5 0 0 0,12-5 166 0 0,19-2-302 0 0,1-1 0 0 0,-1 0 0 0 0,1 0 0 0 0,-1-1 0 0 0,1 0 0 0 0,-1 0 0 0 0,1 0 0 0 0,-1 0 0 0 0,-7-2 0 0 0,-3-3 59 0 0,7 3 40 0 0,-1-1-1 0 0,0 1 0 0 0,0 1 0 0 0,-14-1 0 0 0,15 1-77 0 0,1 0 0 0 0,0 0-1 0 0,-11-3 1 0 0,-12-2 16 0 0,2-4 91 0 0,24 8-152 0 0,1 1-1 0 0,-1-1 1 0 0,0 1 0 0 0,-8-2-1 0 0,4 2 9 0 0,1 1 0 0 0,0 0-1 0 0,0 0 1 0 0,0 0-1 0 0,-1 1 1 0 0,1 1 0 0 0,0-1-1 0 0,-13 5 1 0 0,6-2 12 0 0,-1-1 0 0 0,-1 0 0 0 0,1-1 0 0 0,0-1 0 0 0,-1-1-1 0 0,1 0 1 0 0,-31-5 0 0 0,22 2 56 0 0,1 1 0 0 0,-42 3 0 0 0,-155 13 452 0 0,81-7 254 0 0,115-3-6300 0 0,13-1 110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3:18:35.293"/>
    </inkml:context>
    <inkml:brush xml:id="br0">
      <inkml:brushProperty name="width" value="0.1" units="cm"/>
      <inkml:brushProperty name="height" value="0.1" units="cm"/>
      <inkml:brushProperty name="color" value="#F4F91B"/>
    </inkml:brush>
  </inkml:definitions>
  <inkml:trace contextRef="#ctx0" brushRef="#br0">1494 75 5063 0 0,'-19'-7'1202'0'0,"-21"-12"-1"0"0,25 11-769 0 0,-2 0-1 0 0,-20-6 1 0 0,27 12-14 0 0,1 0 0 0 0,-17-1 0 0 0,24 2-383 0 0,-21-4 237 0 0,19 4-210 0 0,1 0 0 0 0,-1 0-1 0 0,0 0 1 0 0,0 1-1 0 0,0-1 1 0 0,0 1 0 0 0,-5 0-1 0 0,-13 3 221 0 0,12-2-74 0 0,-1 0 1 0 0,-17 0-1 0 0,9-2 218 0 0,-1 2 0 0 0,-19 3 0 0 0,-23 0 333 0 0,2 0-102 0 0,0 2 0 0 0,-116 28 0 0 0,132-24-372 0 0,6-1 11 0 0,15-3-24 0 0,-44 5 0 0 0,53-10-243 0 0,-6 1 51 0 0,0 0 1 0 0,1-2 0 0 0,-1 0 0 0 0,-39-7-1 0 0,-58-21-72 0 0,-25-5-48 0 0,120 29-348 0 0,-54-8 86 0 0,65 11-1436 0 0,1 1 1 0 0,-20 1 0 0 0,9 4-3153 0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3:18:38.705"/>
    </inkml:context>
    <inkml:brush xml:id="br0">
      <inkml:brushProperty name="width" value="0.1" units="cm"/>
      <inkml:brushProperty name="height" value="0.1" units="cm"/>
      <inkml:brushProperty name="color" value="#F4F91B"/>
    </inkml:brush>
  </inkml:definitions>
  <inkml:trace contextRef="#ctx0" brushRef="#br0">1315 0 719 0 0,'1'15'197'0'0,"-1"-12"57"0"0,0 0 0 0 0,0 0 0 0 0,0 0 0 0 0,0 0 0 0 0,0 1 1 0 0,-1-1-1 0 0,0 5 0 0 0,-2-1-54 0 0,3-5-182 0 0,0-1-1 0 0,-1 0 1 0 0,1 1 0 0 0,-1-1-1 0 0,1 0 1 0 0,-1 1-1 0 0,1-1 1 0 0,-1 0-1 0 0,0 0 1 0 0,0 0-1 0 0,1 1 1 0 0,-1-1-1 0 0,0 0 1 0 0,0 0-1 0 0,0 0 1 0 0,0 0-1 0 0,-2 0 1 0 0,-7 9 815 0 0,10-9-786 0 0,-1 0 0 0 0,0 0-1 0 0,1 0 1 0 0,-1 0 0 0 0,0 0 0 0 0,1 0-1 0 0,-1 0 1 0 0,0-1 0 0 0,0 1-1 0 0,0 0 1 0 0,0-1 0 0 0,1 1 0 0 0,-1 0-1 0 0,0-1 1 0 0,0 1 0 0 0,0-1-1 0 0,0 0 1 0 0,-1 1 0 0 0,1-1-1 0 0,0 0 1 0 0,0 1 0 0 0,0-1 0 0 0,0 0-1 0 0,0 0 1 0 0,0 0 0 0 0,-2 0-1 0 0,0-1 192 0 0,0 1-1 0 0,-1 0 1 0 0,1 0-1 0 0,-1 0 1 0 0,1 0 0 0 0,0 1-1 0 0,-1-1 1 0 0,1 1-1 0 0,0 0 1 0 0,0 0-1 0 0,-1 0 1 0 0,1 0-1 0 0,-4 3 1 0 0,5-4-186 0 0,0 0 0 0 0,0 0 0 0 0,-1 0 0 0 0,1 0 1 0 0,0 0-1 0 0,0-1 0 0 0,0 1 0 0 0,0 0 0 0 0,0-1 1 0 0,-1 0-1 0 0,-1 0 0 0 0,-10-3 388 0 0,10 4-264 0 0,-1 0 0 0 0,0 1 0 0 0,1-1 0 0 0,-1 1 0 0 0,1 0 0 0 0,0 0 0 0 0,-1 0 0 0 0,1 1 0 0 0,-7 2 0 0 0,6-2-69 0 0,0 1-1 0 0,0-2 1 0 0,-1 1-1 0 0,1-1 1 0 0,-1 0-1 0 0,1 0 1 0 0,-1 0-1 0 0,-9-1 1 0 0,-47-6 816 0 0,36 3-461 0 0,1 1 11 0 0,-27 3-1 0 0,16-1-230 0 0,31 0-224 0 0,-98 4 617 0 0,28 7-174 0 0,-22 2 88 0 0,90-13-510 0 0,-20 2 167 0 0,-1-1 0 0 0,1-1-1 0 0,-55-8 1 0 0,38-1-13 0 0,-11-3 300 0 0,-1 2-1 0 0,-87-4 1 0 0,137 14-532 0 0,-1 0 0 0 0,1 1 0 0 0,0 0 0 0 0,0 0 0 0 0,-1 0 0 0 0,1 1 0 0 0,0-1 0 0 0,-10 6 0 0 0,12-5-680 0 0,1 0-1 0 0,-1 0 1 0 0,1 0 0 0 0,0 1-1 0 0,0-1 1 0 0,0 1 0 0 0,0 0 0 0 0,0 0-1 0 0,-2 4 1 0 0,-5 9-3576 0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3:18:39.792"/>
    </inkml:context>
    <inkml:brush xml:id="br0">
      <inkml:brushProperty name="width" value="0.1" units="cm"/>
      <inkml:brushProperty name="height" value="0.1" units="cm"/>
      <inkml:brushProperty name="color" value="#F4F91B"/>
    </inkml:brush>
  </inkml:definitions>
  <inkml:trace contextRef="#ctx0" brushRef="#br0">1178 51 455 0 0,'-2'-1'328'0'0,"0"1"-1"0"0,1-1 1 0 0,-1 0-1 0 0,0 1 1 0 0,0-1-1 0 0,1 0 0 0 0,-1 0 1 0 0,1 0-1 0 0,-1 0 1 0 0,1-1-1 0 0,-1 1 1 0 0,1 0-1 0 0,0-1 0 0 0,0 1 1 0 0,-2-3-1 0 0,1 2-184 0 0,0 0 0 0 0,0 0 0 0 0,0 0-1 0 0,0 0 1 0 0,0 0 0 0 0,0 1 0 0 0,0-1-1 0 0,-1 0 1 0 0,-4-1 0 0 0,-41-6 2285 0 0,27 7-1595 0 0,16 1-696 0 0,1 1 0 0 0,-1 0-1 0 0,0 0 1 0 0,0 1-1 0 0,1-1 1 0 0,-1 1 0 0 0,1 0-1 0 0,-1 0 1 0 0,0 1-1 0 0,1-1 1 0 0,0 1 0 0 0,-5 2-1 0 0,-36 12 524 0 0,-1-1-1 0 0,-82 13 1 0 0,109-24-503 0 0,-16 1 139 0 0,0-2 0 0 0,0-2 0 0 0,-49-4 0 0 0,-231-21 1595 0 0,293 22-1851 0 0,-41-10-1 0 0,45 7-271 0 0,-1 1-1 0 0,1 1 1 0 0,-26-1-1 0 0,1 4-1573 0 0,19 0 164 0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3:18:57.167"/>
    </inkml:context>
    <inkml:brush xml:id="br0">
      <inkml:brushProperty name="width" value="0.1" units="cm"/>
      <inkml:brushProperty name="height" value="0.1" units="cm"/>
      <inkml:brushProperty name="color" value="#F4F91B"/>
    </inkml:brush>
  </inkml:definitions>
  <inkml:trace contextRef="#ctx0" brushRef="#br0">1516 181 455 0 0,'-6'-6'429'0'0,"1"1"0"0"0,-1 0-1 0 0,-1 0 1 0 0,1 0-1 0 0,-1 1 1 0 0,1 0-1 0 0,-1 1 1 0 0,-1 0 0 0 0,1 0-1 0 0,0 0 1 0 0,-1 1-1 0 0,1 0 1 0 0,-12-2-1 0 0,13 4-294 0 0,-1 0 0 0 0,0 0-1 0 0,1 1 1 0 0,-11 1-1 0 0,-16 2 415 0 0,12-1-226 0 0,18-2-271 0 0,0 0 0 0 0,0-1 0 0 0,-1 1 0 0 0,1-1 0 0 0,0 0 0 0 0,-5 0 0 0 0,-156-30 2246 0 0,150 26-2205 0 0,-26-10 0 0 0,32 10-55 0 0,0 1 1 0 0,0 0 0 0 0,0 0-1 0 0,-1 1 1 0 0,1 0 0 0 0,-1 1-1 0 0,0-1 1 0 0,1 2 0 0 0,-13-1-1 0 0,-31 6-8 0 0,1-3 0 0 0,-1-3 0 0 0,0-1 0 0 0,-67-13-1 0 0,49 7 177 0 0,50 7-151 0 0,1-1 0 0 0,-1-1 1 0 0,-29-9-1 0 0,24 4 5 0 0,-1 1 0 0 0,0 1 0 0 0,0 1 0 0 0,0 2 0 0 0,0 0 1 0 0,0 2-1 0 0,-1 1 0 0 0,1 1 0 0 0,-1 1 0 0 0,-44 9 0 0 0,-29 18-661 0 0,65-17 252 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3:19:02.175"/>
    </inkml:context>
    <inkml:brush xml:id="br0">
      <inkml:brushProperty name="width" value="0.1" units="cm"/>
      <inkml:brushProperty name="height" value="0.1" units="cm"/>
      <inkml:brushProperty name="color" value="#F4F91B"/>
    </inkml:brush>
  </inkml:definitions>
  <inkml:trace contextRef="#ctx0" brushRef="#br0">1503 112 2071 0 0,'0'-1'46'0'0,"0"0"-1"0"0,0 1 0 0 0,0-1 0 0 0,0 0 0 0 0,0 0 0 0 0,0 0 0 0 0,0 1 0 0 0,0-1 0 0 0,0 0 0 0 0,0 0 0 0 0,-1 0 1 0 0,1 1-1 0 0,0-1 0 0 0,0 0 0 0 0,-1 0 0 0 0,1 1 0 0 0,-1-1 0 0 0,1 0 0 0 0,-1 1 0 0 0,1-1 0 0 0,-1 1 0 0 0,1-1 0 0 0,-1 0 1 0 0,1 1-1 0 0,-1-1 0 0 0,0 1 0 0 0,1-1 0 0 0,-1 1 0 0 0,0 0 0 0 0,0-1 0 0 0,1 1 0 0 0,-1 0 0 0 0,0-1 0 0 0,0 1 1 0 0,1 0-1 0 0,-1 0 0 0 0,-1 0 0 0 0,1 0 233 0 0,-1-1 0 0 0,1 1 0 0 0,-1-1 0 0 0,1 1 1 0 0,0-1-1 0 0,-1 1 0 0 0,1-1 0 0 0,0 0 0 0 0,0 1 0 0 0,-1-1 0 0 0,0-1 1 0 0,-8-5 861 0 0,7 6-1082 0 0,0 1 0 0 0,0-1-1 0 0,0 0 1 0 0,0 1-1 0 0,0 0 1 0 0,0 0-1 0 0,0 0 1 0 0,1 0 0 0 0,-1 0-1 0 0,0 1 1 0 0,-6 0-1 0 0,5 0 11 0 0,0 0-1 0 0,0-1 1 0 0,0 1-1 0 0,0-1 1 0 0,-6-1-1 0 0,-3 0 104 0 0,1 1-1 0 0,-1 0 0 0 0,1 1 0 0 0,-1 0 1 0 0,0 1-1 0 0,-16 4 0 0 0,17-4-138 0 0,-2 0 97 0 0,-1-1 0 0 0,1-1 0 0 0,-1 0-1 0 0,1-1 1 0 0,-26-4 0 0 0,18 1 85 0 0,-27 1-1 0 0,34 2-121 0 0,0 0-1 0 0,1-1 1 0 0,-1-1-1 0 0,1 0 0 0 0,-1-1 1 0 0,-24-10-1 0 0,27 10 50 0 0,0 1 1 0 0,-1 0-1 0 0,-17-1 0 0 0,16 2-91 0 0,0 0 0 0 0,-23-6 0 0 0,26 4-31 0 0,-1 2 0 0 0,0-1 0 0 0,0 2 0 0 0,0-1 0 0 0,-21 2-1 0 0,-60 8-3 0 0,70-6 52 0 0,-1-1 0 0 0,1-1 0 0 0,-36-5 0 0 0,-23 0 310 0 0,-4-1-303 0 0,58 3-39 0 0,-50 0 0 0 0,57 6-136 0 0,-1 0-1 0 0,1 1 0 0 0,-1 1 1 0 0,1 2-1 0 0,0 0 1 0 0,1 1-1 0 0,0 0 0 0 0,-23 15 1 0 0,14-7-409 0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3:19:03.558"/>
    </inkml:context>
    <inkml:brush xml:id="br0">
      <inkml:brushProperty name="width" value="0.1" units="cm"/>
      <inkml:brushProperty name="height" value="0.1" units="cm"/>
      <inkml:brushProperty name="color" value="#F4F91B"/>
    </inkml:brush>
  </inkml:definitions>
  <inkml:trace contextRef="#ctx0" brushRef="#br0">1 194 5239 0 0,'4'-13'112'0'0,"-4"1"24"0"0,0 5 8 0 0,0 3 8 0 0,0 1-152 0 0,0-5 0 0 0,0-7 0 0 0,2-5 0 0 0,-1-6 224 0 0,3-2 24 0 0,-2 4 0 0 0,2 7 0 0 0,-1 6-248 0 0,1 7-120 0 0,0 3 16 0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3:19:07.946"/>
    </inkml:context>
    <inkml:brush xml:id="br0">
      <inkml:brushProperty name="width" value="0.1" units="cm"/>
      <inkml:brushProperty name="height" value="0.1" units="cm"/>
      <inkml:brushProperty name="color" value="#F4F91B"/>
    </inkml:brush>
  </inkml:definitions>
  <inkml:trace contextRef="#ctx0" brushRef="#br0">1006 172 3367 0 0,'-2'-17'774'0'0,"2"17"-712"0"0,0-1 0 0 0,-1 0 0 0 0,1 0 0 0 0,0 1 0 0 0,-1-1 0 0 0,1 0 0 0 0,0 1 0 0 0,-1-1 0 0 0,1 0 0 0 0,-1 1 0 0 0,1-1 0 0 0,-1 1 0 0 0,1-1 0 0 0,-1 0 0 0 0,0 1 0 0 0,1 0 0 0 0,-1-1 0 0 0,0 1 0 0 0,1-1 0 0 0,-1 1 0 0 0,0 0 0 0 0,1-1 0 0 0,-1 1 0 0 0,0 0 0 0 0,0 0 0 0 0,0 0 0 0 0,1 0 0 0 0,-2-1 0 0 0,1 1 120 0 0,-1 0 1 0 0,1 0 0 0 0,0-1 0 0 0,0 1 0 0 0,-1-1-1 0 0,1 1 1 0 0,0-1 0 0 0,0 0 0 0 0,0 0 0 0 0,0 1-1 0 0,0-1 1 0 0,-1 0 0 0 0,2 0 0 0 0,-1 0 0 0 0,-2-2-1 0 0,2 1-72 0 0,0 0-1 0 0,-1 0 1 0 0,1 0-1 0 0,-1 0 1 0 0,1 1-1 0 0,-1-1 0 0 0,1 0 1 0 0,-1 1-1 0 0,0-1 1 0 0,0 1-1 0 0,0 0 1 0 0,0 0-1 0 0,0 0 1 0 0,0 0-1 0 0,0 0 1 0 0,0 0-1 0 0,-1 0 0 0 0,-3 0 1 0 0,-4-1 50 0 0,0 0 1 0 0,0 2 0 0 0,-12-1-1 0 0,-5 0 80 0 0,19 0-93 0 0,0 0 0 0 0,1-1 1 0 0,-1 0-1 0 0,0 0 1 0 0,1-1-1 0 0,0 0 0 0 0,0 0 1 0 0,-13-8-1 0 0,10 6 36 0 0,-1 0-1 0 0,0 0 1 0 0,0 1-1 0 0,0 1 0 0 0,-1 0 1 0 0,1 0-1 0 0,-1 1 1 0 0,-15-1-1 0 0,-15-3 88 0 0,-20-5 171 0 0,-1 3 0 0 0,-105-1-1 0 0,136 9-619 0 0,1 2-1 0 0,0 2 1 0 0,0 1-1 0 0,0 1 0 0 0,0 1 1 0 0,1 2-1 0 0,-40 17 1 0 0,39-13-1091 0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3:19:08.484"/>
    </inkml:context>
    <inkml:brush xml:id="br0">
      <inkml:brushProperty name="width" value="0.1" units="cm"/>
      <inkml:brushProperty name="height" value="0.1" units="cm"/>
      <inkml:brushProperty name="color" value="#F4F91B"/>
    </inkml:brush>
  </inkml:definitions>
  <inkml:trace contextRef="#ctx0" brushRef="#br0">1100 36 1839 0 0,'-10'-5'674'0'0,"0"2"0"0"0,0-1 0 0 0,0 2 0 0 0,-1-1 0 0 0,0 1 0 0 0,-15 0-1 0 0,-73 0 752 0 0,67 2-444 0 0,-11 2 22 0 0,-78 15 1 0 0,33-4-507 0 0,49-9-79 0 0,1-3-1 0 0,-63-4 1 0 0,-73-19 256 0 0,19 1-524 0 0,76 17-394 0 0,36 4 64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2:43:45.593"/>
    </inkml:context>
    <inkml:brush xml:id="br0">
      <inkml:brushProperty name="width" value="0.1" units="cm"/>
      <inkml:brushProperty name="height" value="0.1" units="cm"/>
      <inkml:brushProperty name="color" value="#E71224"/>
    </inkml:brush>
  </inkml:definitions>
  <inkml:trace contextRef="#ctx0" brushRef="#br0">1082 428 3623 0 0,'-29'-66'352'0'0,"19"51"247"0"0,-16-20 0 0 0,-1-1 155 0 0,21 26-580 0 0,0-1 0 0 0,1 0-1 0 0,-6-16 1 0 0,-8-20 1027 0 0,14 40-1051 0 0,0 0-1 0 0,-1 0 0 0 0,0 1 0 0 0,0-1 0 0 0,-1 1 1 0 0,1 1-1 0 0,-1-1 0 0 0,0 1 0 0 0,-14-7 1 0 0,8 3 104 0 0,-20-16 1 0 0,27 21-172 0 0,0-1 1 0 0,0 1 0 0 0,-1-1-1 0 0,1 2 1 0 0,-1-1 0 0 0,0 1 0 0 0,0 0-1 0 0,0 0 1 0 0,-1 1 0 0 0,-8-2-1 0 0,-7 0 128 0 0,-47-1 0 0 0,16 2-43 0 0,27 1-55 0 0,4 0 194 0 0,-31-6 1 0 0,45 6-279 0 0,1 1 1 0 0,-1 1-1 0 0,0-1 0 0 0,1 1 0 0 0,-1 1 0 0 0,1 0 1 0 0,-1 0-1 0 0,1 1 0 0 0,-1 0 0 0 0,1 0 0 0 0,0 1 0 0 0,0 0 1 0 0,0 0-1 0 0,0 1 0 0 0,0 0 0 0 0,-7 6 0 0 0,-2 2 45 0 0,0 0-1 0 0,1 2 0 0 0,0-1 1 0 0,1 2-1 0 0,-20 26 0 0 0,-26 50 90 0 0,27-38-80 0 0,17-29-34 0 0,9-13-3 0 0,1 0-1 0 0,0 0 1 0 0,-10 21 0 0 0,3 9 124 0 0,1 0 0 0 0,-13 81 0 0 0,19-78-118 0 0,1 2 0 0 0,2 46 0 0 0,5-40 334 0 0,15 90-1 0 0,-14-134-336 0 0,0 0 0 0 0,0 0-1 0 0,1 0 1 0 0,0 0 0 0 0,1 0 0 0 0,-1 0 0 0 0,1-1-1 0 0,1 0 1 0 0,0 0 0 0 0,0 0 0 0 0,9 9 0 0 0,5 3 139 0 0,1-1 1 0 0,28 19-1 0 0,-37-29-150 0 0,1 1 23 0 0,1-1 0 0 0,0 0 0 0 0,0 0-1 0 0,1-2 1 0 0,-1 0 0 0 0,29 9 0 0 0,-15-9 109 0 0,44 4 1 0 0,11 3-66 0 0,-69-10-92 0 0,1-1 1 0 0,-1-1-1 0 0,1 0 0 0 0,22-1 0 0 0,55-12-6 0 0,-48 6 56 0 0,-26 3-31 0 0,0 0 0 0 0,-1-1 0 0 0,1 0-1 0 0,-1-2 1 0 0,0 0 0 0 0,29-16 0 0 0,-34 16-8 0 0,-1-1 0 0 0,1 0 0 0 0,-2-1-1 0 0,1 0 1 0 0,-1-1 0 0 0,0 0 0 0 0,0 0 0 0 0,-1-1 0 0 0,13-21 0 0 0,-18 25-13 0 0,0-1 1 0 0,-1 0 0 0 0,1 0 0 0 0,-2 0-1 0 0,1 0 1 0 0,-1 0 0 0 0,0 0 0 0 0,0 0 0 0 0,-1 0-1 0 0,0-1 1 0 0,-1-10 0 0 0,-2-7 30 0 0,-1 1-1 0 0,-7-25 1 0 0,-27-72 123 0 0,27 90-124 0 0,4 11-4 0 0,-2 1 1 0 0,-1 0-1 0 0,0 0 1 0 0,-1 1-1 0 0,-1 0 1 0 0,-1 1-1 0 0,-17-18 1 0 0,18 24-26 0 0,0 0 0 0 0,0 0 0 0 0,-1 1 0 0 0,-1 1 1 0 0,0 0-1 0 0,-22-10 0 0 0,13 8-21 0 0,0 2 0 0 0,0 0 0 0 0,-41-7 0 0 0,57 14-53 0 0,0 2 0 0 0,-1-1-1 0 0,1 1 1 0 0,0 0 0 0 0,-1 0 0 0 0,1 1 0 0 0,-12 2 0 0 0,0 2-955 0 0,-32 13 0 0 0,19-4-687 0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3:19:12.522"/>
    </inkml:context>
    <inkml:brush xml:id="br0">
      <inkml:brushProperty name="width" value="0.1" units="cm"/>
      <inkml:brushProperty name="height" value="0.1" units="cm"/>
      <inkml:brushProperty name="color" value="#F4F91B"/>
    </inkml:brush>
  </inkml:definitions>
  <inkml:trace contextRef="#ctx0" brushRef="#br0">2260 109 2879 0 0,'-10'-1'476'0'0,"1"-1"-1"0"0,1 1 0 0 0,-1-2 0 0 0,-17-5 0 0 0,3 0 652 0 0,11 5-629 0 0,-25-10 681 0 0,22 5-764 0 0,-1 0 0 0 0,0 1-1 0 0,-1 1 1 0 0,1 0 0 0 0,-1 2-1 0 0,-31-6 1 0 0,-10 0-178 0 0,44 7-121 0 0,0 0 0 0 0,0 1 0 0 0,0 0 0 0 0,0 2 0 0 0,-15 0 0 0 0,-88 3 396 0 0,2 15-144 0 0,59-7-48 0 0,-24-3 144 0 0,36-4-288 0 0,-81 2 125 0 0,59-4-170 0 0,-21 2 85 0 0,-101 3-50 0 0,172-7-125 0 0,-198-8 416 0 0,110-4-342 0 0,-143-11 275 0 0,212 23-405 0 0,0 0 1 0 0,0 3 0 0 0,1 1-1 0 0,-1 1 1 0 0,-37 11 0 0 0,-6 11-1650 0 0,37-9 645 0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3:22:16.968"/>
    </inkml:context>
    <inkml:brush xml:id="br0">
      <inkml:brushProperty name="width" value="0.1" units="cm"/>
      <inkml:brushProperty name="height" value="0.1" units="cm"/>
      <inkml:brushProperty name="color" value="#F4F91B"/>
    </inkml:brush>
  </inkml:definitions>
  <inkml:trace contextRef="#ctx0" brushRef="#br0">1 26 455 0 0,'6'3'138'0'0,"1"0"-1"0"0,0-1 1 0 0,1 0-1 0 0,-1-1 1 0 0,0 1-1 0 0,1-1 1 0 0,-1-1-1 0 0,0 1 1 0 0,1-1-1 0 0,9-2 0 0 0,120-5 1095 0 0,-114 6-973 0 0,34 2 0 0 0,-34 0 22 0 0,33-2 0 0 0,-40 0-137 0 0,1 2-1 0 0,29 3 1 0 0,-32-2-111 0 0,1-1-28 0 0,-4 1 10 0 0,1 0-1 0 0,-1-1 1 0 0,1-1-1 0 0,0 0 1 0 0,-1 0 0 0 0,1-1-1 0 0,0-1 1 0 0,12-3-1 0 0,-16 2 11 0 0,1 1-1 0 0,0 0 0 0 0,0 1 1 0 0,0-1-1 0 0,0 2 0 0 0,0-1 1 0 0,12 2-1 0 0,-12-1 2 0 0,0 0 0 0 0,0 0 0 0 0,13-3 0 0 0,15 0 23 0 0,61-6 106 0 0,-26 2 25 0 0,-66 6-168 0 0,7 0-3 0 0,1 0-1 0 0,0 0 1 0 0,0 2 0 0 0,0 0-1 0 0,-1 0 1 0 0,1 1 0 0 0,25 8-1 0 0,-26-6-20 0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3:22:27.056"/>
    </inkml:context>
    <inkml:brush xml:id="br0">
      <inkml:brushProperty name="width" value="0.1" units="cm"/>
      <inkml:brushProperty name="height" value="0.1" units="cm"/>
      <inkml:brushProperty name="color" value="#F4F91B"/>
    </inkml:brush>
  </inkml:definitions>
  <inkml:trace contextRef="#ctx0" brushRef="#br0">2610 41 1839 0 0,'-2'-2'26'0'0,"1"1"-1"0"0,0-1 0 0 0,-1 1 1 0 0,1-1-1 0 0,0 0 0 0 0,0 0 1 0 0,0 1-1 0 0,0-1 0 0 0,0 0 1 0 0,0 0-1 0 0,0 0 0 0 0,0-3 1 0 0,-10-10 919 0 0,12 16-944 0 0,-1-1 0 0 0,0 1 0 0 0,1 0 1 0 0,-1-1-1 0 0,0 1 0 0 0,0 0 0 0 0,0-1 0 0 0,0 1 0 0 0,1 0 0 0 0,-1-1 0 0 0,0 1 0 0 0,0 0 1 0 0,0-1-1 0 0,0 1 0 0 0,0 0 0 0 0,-1-1 0 0 0,1 1 0 0 0,0 0 0 0 0,0-1 0 0 0,0 1 1 0 0,-1 0-1 0 0,1-1 0 0 0,0 1 0 0 0,0 0 0 0 0,-1-1 0 0 0,1 1 0 0 0,-1-1 0 0 0,1 1 0 0 0,-1-1 1 0 0,1 1-1 0 0,-1-1 0 0 0,1 1 0 0 0,-1-1 0 0 0,1 1 0 0 0,-1-1 0 0 0,1 0 0 0 0,-1 1 0 0 0,0-1 1 0 0,1 0-1 0 0,-1 0 0 0 0,0 1 0 0 0,1-1 0 0 0,-1 0 0 0 0,0 0 0 0 0,1 0 0 0 0,-2 0 1 0 0,0 1 34 0 0,-1-1 0 0 0,1 1 0 0 0,-1-1 0 0 0,1 0 0 0 0,-1 0 0 0 0,1 0 0 0 0,-1 0 0 0 0,1 0 0 0 0,0-1 0 0 0,-1 1 0 0 0,-3-2 0 0 0,3 1-15 0 0,1 1 0 0 0,-1-1-1 0 0,1 1 1 0 0,-1-1-1 0 0,1 1 1 0 0,-1 0 0 0 0,1 0-1 0 0,-1 0 1 0 0,1 1-1 0 0,-1-1 1 0 0,0 0 0 0 0,1 1-1 0 0,0 0 1 0 0,-1-1-1 0 0,1 1 1 0 0,-5 3 0 0 0,4-3 0 0 0,-1 0 1 0 0,1 1 0 0 0,-1-1 0 0 0,0 0 0 0 0,1-1-1 0 0,-1 1 1 0 0,0-1 0 0 0,1 1 0 0 0,-6-1-1 0 0,-107-21 1303 0 0,114 21-1313 0 0,-1-1-1 0 0,1 1 1 0 0,0 0-1 0 0,0 0 1 0 0,-1 0-1 0 0,1 0 1 0 0,0 0-1 0 0,-1 0 0 0 0,1 1 1 0 0,0-1-1 0 0,0 1 1 0 0,-1 0-1 0 0,1-1 1 0 0,0 1-1 0 0,0 0 1 0 0,0 0-1 0 0,-3 3 0 0 0,-3 0-10 0 0,0-1 0 0 0,0 0 0 0 0,-16 4 0 0 0,20-7 0 0 0,0 1 0 0 0,0-1 0 0 0,0 1 0 0 0,0 0 0 0 0,1 1 0 0 0,-1-1 0 0 0,0 1 0 0 0,1-1 0 0 0,-1 1 0 0 0,1 0 0 0 0,-6 5 0 0 0,5-5 0 0 0,1-1 0 0 0,-1 1 0 0 0,0-1 0 0 0,1 0 0 0 0,-1 0 0 0 0,0 0 0 0 0,0 0 0 0 0,0-1 0 0 0,1 0 0 0 0,-1 0 0 0 0,0 0 0 0 0,0 0 0 0 0,-5-1 0 0 0,-18 1 0 0 0,-4 4 49 0 0,-30 6 113 0 0,49-8-114 0 0,-1-1-1 0 0,0 0 0 0 0,0-1 1 0 0,1 0-1 0 0,-15-2 1 0 0,-16 0 359 0 0,-41 7-80 0 0,16-3-234 0 0,-3 0 110 0 0,56-2-161 0 0,-1 0 11 0 0,-1-1-25 0 0,-1 2-1 0 0,-33 4 1 0 0,36-3-7 0 0,0-1-1 0 0,0 0 0 0 0,0-1 0 0 0,-25-4 0 0 0,-17 1 23 0 0,29 3-19 0 0,-31-1 70 0 0,25-5-34 0 0,27 3-57 0 0,-1 2 1 0 0,1-1 0 0 0,-16 0-1 0 0,10 2 8 0 0,0 0 0 0 0,0 1-1 0 0,0 0 1 0 0,0 1 0 0 0,-23 7-1 0 0,-124 35 1 0 0,64-16 42 0 0,78-23-53 0 0,0-1 0 0 0,0-1 0 0 0,0-1 0 0 0,-1 0 0 0 0,-29-2 0 0 0,44 0 0 0 0,-70 5 0 0 0,32-2 0 0 0,34-2 0 0 0,-1 0 0 0 0,1 0 0 0 0,0-1 0 0 0,-1 0 0 0 0,1-1 0 0 0,0 1 0 0 0,-17-5 0 0 0,13 2 0 0 0,0 0 0 0 0,0 0 0 0 0,0 2 0 0 0,0-1 0 0 0,0 2 0 0 0,0-1 0 0 0,-14 3 0 0 0,-71 18 0 0 0,68-18 0 0 0,-47 4 0 0 0,68-6 4 0 0,0 1 0 0 0,0 0 0 0 0,1 1 0 0 0,-1 0 0 0 0,0 0 0 0 0,1 1 0 0 0,-11 4 0 0 0,-46 28 28 0 0,55-29-88 0 0,0 1-1 0 0,1 0 0 0 0,0 0 0 0 0,0 1 0 0 0,-6 9 0 0 0,5-8-75 0 0,1 1-379 0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3:22:34.005"/>
    </inkml:context>
    <inkml:brush xml:id="br0">
      <inkml:brushProperty name="width" value="0.1" units="cm"/>
      <inkml:brushProperty name="height" value="0.1" units="cm"/>
      <inkml:brushProperty name="color" value="#F4F91B"/>
    </inkml:brush>
  </inkml:definitions>
  <inkml:trace contextRef="#ctx0" brushRef="#br0">1 75 2671 0 0,'0'-1'25'0'0,"0"1"0"0"0,0-1-1 0 0,0 0 1 0 0,0 1-1 0 0,0-1 1 0 0,0 0-1 0 0,1 1 1 0 0,-1-1-1 0 0,0 1 1 0 0,0-1 0 0 0,1 0-1 0 0,-1 1 1 0 0,0-1-1 0 0,1 1 1 0 0,-1-1-1 0 0,0 0 1 0 0,1 1-1 0 0,-1-1 1 0 0,1 1 0 0 0,-1 0-1 0 0,1-1 1 0 0,0 1-1 0 0,-1-1 1 0 0,1 1-1 0 0,-1 0 1 0 0,1-1-1 0 0,0 1 1 0 0,-1 0 0 0 0,1 0-1 0 0,-1-1 1 0 0,1 1-1 0 0,0 0 1 0 0,-1 0-1 0 0,2 0 1 0 0,29 1 1503 0 0,-10 0-882 0 0,-15-2-510 0 0,0 1 1 0 0,0 0-1 0 0,0 0 0 0 0,0 0 1 0 0,9 3-1 0 0,-8-2 1 0 0,-1 0 0 0 0,1 0 0 0 0,-1-1 0 0 0,12 0-1 0 0,-13-1-130 0 0,8 0 124 0 0,0-1 0 0 0,0 0 0 0 0,0-1 0 0 0,0 0 0 0 0,-1-1 0 0 0,17-8 0 0 0,-14 4 123 0 0,-9 5-153 0 0,0 0-1 0 0,0 0 0 0 0,0 0 0 0 0,0 1 1 0 0,0 0-1 0 0,10-2 0 0 0,1 0 1 0 0,8-1-45 0 0,-19 5-42 0 0,-1 0 0 0 0,1 1 0 0 0,-1 0 0 0 0,1 0 0 0 0,-1 0 0 0 0,1 0 0 0 0,-1 1 0 0 0,5 2 0 0 0,4 2 23 0 0,0-1 0 0 0,0-1 0 0 0,0 0 0 0 0,0-1 0 0 0,1-1 0 0 0,22 2 0 0 0,-24-3 27 0 0,-1 0 0 0 0,19 5 0 0 0,-23-4-45 0 0,0 0 0 0 0,0-1 0 0 0,0 0 0 0 0,0 0-1 0 0,0-1 1 0 0,1 0 0 0 0,10-1 0 0 0,-10-1 2 0 0,1 1-1 0 0,17 0 1 0 0,10-1 60 0 0,-27 2-62 0 0,0 0-1 0 0,0 0 1 0 0,0 1 0 0 0,0 1 0 0 0,0-1-1 0 0,9 4 1 0 0,3 0-25 0 0,5 0 48 0 0,0-1-1 0 0,0-2 1 0 0,0-1-1 0 0,45-3 1 0 0,-33 3 80 0 0,-32 0-109 0 0,0 0 0 0 0,0-1 0 0 0,0 0-1 0 0,0 0 1 0 0,9-2 0 0 0,70-14 159 0 0,-83 15-147 0 0,0 1 1 0 0,0-1-1 0 0,1 1 0 0 0,-1 0 1 0 0,0 0-1 0 0,0 0 1 0 0,1 0-1 0 0,3 1 0 0 0,-7-1-19 0 0,1 1 0 0 0,-1-1 0 0 0,1 0 0 0 0,-1 0 0 0 0,1 0-1 0 0,-1 1 1 0 0,0-1 0 0 0,1 0 0 0 0,-1 1 0 0 0,1-1-1 0 0,-1 0 1 0 0,0 1 0 0 0,1-1 0 0 0,-1 0 0 0 0,0 1 0 0 0,0-1-1 0 0,1 1 1 0 0,-1-1 0 0 0,0 1 0 0 0,0-1 0 0 0,0 1-1 0 0,1 0 1 0 0,-1 0-2 0 0,0 0-1 0 0,0 1 0 0 0,0-1 1 0 0,0 0-1 0 0,0 1 0 0 0,-1-1 1 0 0,1 0-1 0 0,0 1 0 0 0,-1-1 1 0 0,1 0-1 0 0,-2 3 0 0 0,-6 14-312 0 0,-1-7 104 0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3:22:39.289"/>
    </inkml:context>
    <inkml:brush xml:id="br0">
      <inkml:brushProperty name="width" value="0.1" units="cm"/>
      <inkml:brushProperty name="height" value="0.1" units="cm"/>
      <inkml:brushProperty name="color" value="#F4F91B"/>
    </inkml:brush>
  </inkml:definitions>
  <inkml:trace contextRef="#ctx0" brushRef="#br0">37 52 455 0 0,'-7'-11'0'0'0,"-1"0"0"0"0,1 3 0 0 0,2-1 0 0 0,-1 2 0 0 0,2 1 360 0 0,4 8-184 0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3:24:08.691"/>
    </inkml:context>
    <inkml:brush xml:id="br0">
      <inkml:brushProperty name="width" value="0.1" units="cm"/>
      <inkml:brushProperty name="height" value="0.1" units="cm"/>
      <inkml:brushProperty name="color" value="#F4F91B"/>
    </inkml:brush>
  </inkml:definitions>
  <inkml:trace contextRef="#ctx0" brushRef="#br0">1 0 943 0 0,'7'0'0'0'0,"4"0"0"0"0,2 0 0 0 0,-5 2 88 0 0,-3 0-88 0 0,-1-2 0 0 0,0 0 0 0 0,3-2 0 0 0,6 2 0 0 0,6 0 80 0 0,1 0-80 0 0,2 2 80 0 0,-3-2-80 0 0,-3 2 0 0 0,-1 0 0 0 0,-2-1 64 0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3:24:59.525"/>
    </inkml:context>
    <inkml:brush xml:id="br0">
      <inkml:brushProperty name="width" value="0.1" units="cm"/>
      <inkml:brushProperty name="height" value="0.1" units="cm"/>
      <inkml:brushProperty name="color" value="#F4F91B"/>
    </inkml:brush>
  </inkml:definitions>
  <inkml:trace contextRef="#ctx0" brushRef="#br0">0 11 719 0 0,'86'1'83'0'0,"-18"1"37"0"0,129-14 0 0 0,-186 11-47 0 0,1 0-1 0 0,-1 1 0 0 0,1 1 1 0 0,17 2-1 0 0,-1 1 3 0 0,61 7-26 0 0,-53-6-6 0 0,1-1-1 0 0,-1-1 1 0 0,45-3-1 0 0,27-2 150 0 0,-68 2-123 0 0,200 10-15 0 0,-144-12-44 0 0,-79 0-10 0 0,-15 1 0 0 0,1 0 0 0 0,-1 1 0 0 0,1 0 0 0 0,-1-1 0 0 0,1 1 0 0 0,-1 0 0 0 0,1 0 0 0 0,-1 1 0 0 0,3-1 0 0 0,62 13 72 0 0,-66-13-72 0 0,0 1 0 0 0,0-1 0 0 0,-1 1 0 0 0,1-1 0 0 0,0 1 0 0 0,-1-1 0 0 0,1 1 0 0 0,-1-1 0 0 0,1 1 0 0 0,0 0 0 0 0,-1-1 0 0 0,0 1 0 0 0,1 0 0 0 0,-1 0 0 0 0,1-1 0 0 0,-1 1 0 0 0,0 0 0 0 0,1 0 0 0 0,-1 0 0 0 0,0-1 0 0 0,0 1 0 0 0,0 1 0 0 0,1 0 0 0 0,-1-1 0 0 0,0 1 0 0 0,1-1 0 0 0,-1 1 0 0 0,1-1 0 0 0,-1 0 0 0 0,1 1 0 0 0,0-1 0 0 0,0 0 0 0 0,1 2 0 0 0,0-1 1 0 0,3 3-5 0 0,0 0 0 0 0,0 1 0 0 0,5 8-1 0 0,-8-10-75 0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3:25:22.235"/>
    </inkml:context>
    <inkml:brush xml:id="br0">
      <inkml:brushProperty name="width" value="0.1" units="cm"/>
      <inkml:brushProperty name="height" value="0.1" units="cm"/>
      <inkml:brushProperty name="color" value="#F4F91B"/>
    </inkml:brush>
  </inkml:definitions>
  <inkml:trace contextRef="#ctx0" brushRef="#br0">1089 981 919 0 0,'1'-15'781'0'0,"0"0"0"0"0,7-26 0 0 0,2-18 307 0 0,7-233 1068 0 0,-15 266-2042 0 0,-2 0 1 0 0,-1 0-1 0 0,-1 0 0 0 0,-1 0 0 0 0,-10-36 0 0 0,11 55-93 0 0,0-1 0 0 0,-1 1-1 0 0,1-1 1 0 0,-2 1 0 0 0,1 0-1 0 0,-1 0 1 0 0,0 1-1 0 0,-1-1 1 0 0,-5-6 0 0 0,-1 2 22 0 0,-1 0 0 0 0,0 0 0 0 0,-19-12 0 0 0,8 5 138 0 0,-25-26 1 0 0,-12-9 148 0 0,42 39-276 0 0,-2 1-1 0 0,0 1 0 0 0,0 0 1 0 0,-1 2-1 0 0,0 0 0 0 0,-1 2 1 0 0,-28-8-1 0 0,21 9-36 0 0,0 1 0 0 0,-1 2-1 0 0,1 0 1 0 0,-1 3 0 0 0,0 0 0 0 0,-52 6-1 0 0,74-4-16 0 0,-30 3 0 0 0,-60 14 0 0 0,86-15 0 0 0,1 1 0 0 0,-1 0 0 0 0,1 1 0 0 0,0 0 0 0 0,0 1 0 0 0,1 0 0 0 0,-1 0 0 0 0,2 1 0 0 0,-13 11 0 0 0,7-3-9 0 0,0 0 0 0 0,1 1 0 0 0,1 1 0 0 0,1 0 0 0 0,0 0 0 0 0,1 1 0 0 0,1 1 0 0 0,1 0 0 0 0,0 0 0 0 0,2 1 0 0 0,0 0 0 0 0,1 0 0 0 0,1 1-1 0 0,-4 41 1 0 0,7-35 4 0 0,1-1 0 0 0,3 39-1 0 0,0-50-2 0 0,0 0 0 0 0,1-1 0 0 0,1 1 0 0 0,0-1 0 0 0,12 27 0 0 0,-4-19 18 0 0,0-1 0 0 0,1 0 0 0 0,2 0 0 0 0,0-1 0 0 0,27 27 0 0 0,-15-19 57 0 0,1-1 0 0 0,34 26-1 0 0,-50-44-26 0 0,1-1-1 0 0,0 0 1 0 0,0-1 0 0 0,1 0-1 0 0,0-1 1 0 0,0-1-1 0 0,1 0 1 0 0,21 4-1 0 0,-8-5 19 0 0,-1-1-1 0 0,0-2 0 0 0,1 0 1 0 0,-1-2-1 0 0,32-5 0 0 0,-11-2 106 0 0,-1-2 1 0 0,51-17-1 0 0,-72 18-61 0 0,0-2 1 0 0,0-1 0 0 0,-1-1 0 0 0,28-19 0 0 0,-12 3 112 0 0,55-51 1 0 0,-83 67-189 0 0,-1 1 0 0 0,-1-2 0 0 0,-1 0 0 0 0,1 0 0 0 0,-2-1 0 0 0,0 0 0 0 0,-1-1 0 0 0,-1 1 0 0 0,0-2 0 0 0,-1 1 0 0 0,-1-1 0 0 0,0 0 1 0 0,-2 0-1 0 0,1 0 0 0 0,0-27 0 0 0,-3 26-2 0 0,-1 0 1 0 0,-1 0 0 0 0,0 0 0 0 0,-1 1 0 0 0,-1-1-1 0 0,-1 1 1 0 0,0-1 0 0 0,-1 1 0 0 0,-1 0 0 0 0,-1 1-1 0 0,0-1 1 0 0,-1 2 0 0 0,-1-1 0 0 0,-1 1 0 0 0,-12-16-1 0 0,9 14-129 0 0,-2 1-1 0 0,0 0 1 0 0,-1 1-1 0 0,0 0 1 0 0,-19-11-1 0 0,30 22 65 0 0,0 1 0 0 0,-1 0 0 0 0,1 0 0 0 0,-1 1 0 0 0,1-1 0 0 0,-1 1 0 0 0,0 0 0 0 0,0 1 0 0 0,0 0 0 0 0,0 0 0 0 0,0 0 0 0 0,-1 0 0 0 0,1 1 0 0 0,0 0 0 0 0,0 1 0 0 0,0-1 0 0 0,0 1 0 0 0,0 0 0 0 0,0 1-1 0 0,0-1 1 0 0,0 1 0 0 0,-8 4 0 0 0,-5 5-556 0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3:25:35.619"/>
    </inkml:context>
    <inkml:brush xml:id="br0">
      <inkml:brushProperty name="width" value="0.1" units="cm"/>
      <inkml:brushProperty name="height" value="0.1" units="cm"/>
      <inkml:brushProperty name="color" value="#F4F91B"/>
    </inkml:brush>
  </inkml:definitions>
  <inkml:trace contextRef="#ctx0" brushRef="#br0">1 37 1087 0 0,'17'-14'0'0'0,"-6"3"96"0"0,-2 3-96 0 0,-3 4 0 0 0,-3 4 0 0 0,-1 0 0 0 0,0 0 0 0 0,2 0 0 0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3:25:39.234"/>
    </inkml:context>
    <inkml:brush xml:id="br0">
      <inkml:brushProperty name="width" value="0.1" units="cm"/>
      <inkml:brushProperty name="height" value="0.1" units="cm"/>
      <inkml:brushProperty name="color" value="#F4F91B"/>
    </inkml:brush>
  </inkml:definitions>
  <inkml:trace contextRef="#ctx0" brushRef="#br0">1 65 5063 0 0,'7'-16'448'0'0,"1"5"-352"0"0,-3 3-96 0 0,-1 6 0 0 0,0 2-64 0 0,-3 0-32 0 0,5-3-8 0 0,3-5 0 0 0,2-1 40 0 0,2 3 64 0 0,-3 4-104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2:32:45.704"/>
    </inkml:context>
    <inkml:brush xml:id="br0">
      <inkml:brushProperty name="width" value="0.1" units="cm"/>
      <inkml:brushProperty name="height" value="0.1" units="cm"/>
      <inkml:brushProperty name="color" value="#E71224"/>
    </inkml:brush>
  </inkml:definitions>
  <inkml:trace contextRef="#ctx0" brushRef="#br0">248 731 455 0 0,'-1'0'192'0'0,"0"1"1"0"0,0-1-1 0 0,0 1 0 0 0,1-1 0 0 0,-1 1 0 0 0,0-1 0 0 0,0 1 0 0 0,1-1 0 0 0,-1 1 0 0 0,0 0 0 0 0,1-1 0 0 0,-1 1 0 0 0,1 0 0 0 0,-1 0 0 0 0,1-1 0 0 0,-1 1 0 0 0,1 0 0 0 0,0 0 0 0 0,-1 0 0 0 0,1 0 0 0 0,0-1 0 0 0,-1 1 0 0 0,1 0 0 0 0,0 0 0 0 0,0 2 0 0 0,-6 32 86 0 0,5-25-29 0 0,1-5-226 0 0,-3 17 49 0 0,3-21-66 0 0,0 0 0 0 0,0 0 0 0 0,0-1 0 0 0,0 1-1 0 0,0 0 1 0 0,0 0 0 0 0,0 0 0 0 0,0-1 0 0 0,0 1 0 0 0,0 0 0 0 0,0 0 0 0 0,1 0-1 0 0,-1-1 1 0 0,0 1 0 0 0,1 0 0 0 0,-1-1 0 0 0,1 1 0 0 0,-1 0 0 0 0,1-1 0 0 0,-1 1 0 0 0,1 0-1 0 0,0-1 45 0 0,-1 1-1 0 0,1-1 0 0 0,-1 0 1 0 0,1 0-1 0 0,-1 0 1 0 0,1 0-1 0 0,-1 0 0 0 0,1 0 1 0 0,-1 0-1 0 0,1 0 0 0 0,0 0 1 0 0,-1 0-1 0 0,1 0 0 0 0,-1 0 1 0 0,1-1-1 0 0,-1 1 0 0 0,1 0 1 0 0,-1 0-1 0 0,1 0 0 0 0,-1-1 1 0 0,1 1-1 0 0,-1 0 1 0 0,0-1-1 0 0,1 1 0 0 0,-1 0 1 0 0,1-1-1 0 0,-1 1 0 0 0,0 0 1 0 0,1-1-1 0 0,-1 1 0 0 0,1-2 1 0 0,-1 2-7 0 0,0 0-1 0 0,0-1 1 0 0,0 1 0 0 0,0 0 0 0 0,1-1 0 0 0,-1 1 0 0 0,0 0 0 0 0,0-1 0 0 0,1 1 0 0 0,-1 0-1 0 0,0 0 1 0 0,0-1 0 0 0,1 1 0 0 0,-1 0 0 0 0,0 0 0 0 0,1 0 0 0 0,-1-1 0 0 0,0 1-1 0 0,1 0 1 0 0,-1 0 0 0 0,0 0 0 0 0,1 0 0 0 0,-1 0 0 0 0,0 0 0 0 0,1 0 0 0 0,-1 0 0 0 0,1 0-1 0 0,-1 0 1 0 0,0 0 0 0 0,1 0 0 0 0,-1 0 0 0 0,0 0 0 0 0,1 0 0 0 0,-1 0 0 0 0,0 0 0 0 0,1 0-1 0 0,-1 0 1 0 0,0 0 0 0 0,1 1 0 0 0,-1-1 0 0 0,0 0 0 0 0,1 0 0 0 0,-1 0 0 0 0,0 1-1 0 0,1-1 1 0 0,2 4 207 0 0,-1-2-172 0 0,1 1 0 0 0,-1-1 0 0 0,0 1 0 0 0,1-1 0 0 0,-1 0 0 0 0,1 0 0 0 0,0 0 0 0 0,-1 0 0 0 0,1-1 0 0 0,0 1 0 0 0,0-1 0 0 0,0 0 0 0 0,1 1 0 0 0,-1-1 0 0 0,0-1 0 0 0,4 2 0 0 0,22 2 583 0 0,-24-3-505 0 0,-1 0 0 0 0,1 0 0 0 0,0-1-1 0 0,-1 0 1 0 0,1 1 0 0 0,8-2 0 0 0,-10 1-63 0 0,0-1-1 0 0,0 1 0 0 0,0 0 0 0 0,1 1 0 0 0,-1-1 1 0 0,5 2-1 0 0,-5-1-39 0 0,1-1 0 0 0,-1 1 1 0 0,0-1-1 0 0,1 0 0 0 0,-1 1 1 0 0,0-2-1 0 0,5 1 0 0 0,23-6 297 0 0,41-14-1 0 0,-58 16-307 0 0,-11 3-28 0 0,0 1 1 0 0,0-1 0 0 0,0 0-1 0 0,-1 0 1 0 0,1 0 0 0 0,-1 0-1 0 0,1 0 1 0 0,0-1-1 0 0,-1 1 1 0 0,0-1 0 0 0,1 0-1 0 0,-1 0 1 0 0,0 0 0 0 0,2-2-1 0 0,0-1 81 0 0,-1 2-1 0 0,1-1 0 0 0,-1 0 1 0 0,1 1-1 0 0,0-1 0 0 0,1 1 1 0 0,-1 0-1 0 0,8-3 1 0 0,-8 3-61 0 0,0 1 1 0 0,0-1-1 0 0,0 0 1 0 0,-1 0 0 0 0,1-1-1 0 0,-1 1 1 0 0,0-1-1 0 0,0 0 1 0 0,0 0-1 0 0,0 0 1 0 0,3-7 0 0 0,6-6 60 0 0,47-59 185 0 0,-54 69-234 0 0,-1 0 0 0 0,0 0 0 0 0,0-1 0 0 0,-1 1 0 0 0,0-1 0 0 0,3-12 0 0 0,8-52 449 0 0,-9 41-404 0 0,-2 17-38 0 0,-1 1-1 0 0,-1-1 1 0 0,0 0-1 0 0,-1 0 1 0 0,-1 0 0 0 0,0 0-1 0 0,-1 0 1 0 0,0 1-1 0 0,-1-1 1 0 0,0 0-1 0 0,-10-22 1 0 0,10 30-33 0 0,0 0-1 0 0,-1 1 1 0 0,1-1-1 0 0,-1 1 1 0 0,0-1 0 0 0,-1 1-1 0 0,0 0 1 0 0,1 1-1 0 0,-1-1 1 0 0,-1 1 0 0 0,1 0-1 0 0,-1 0 1 0 0,-6-3 0 0 0,-6-2 75 0 0,-1 1 0 0 0,-35-11 0 0 0,-6-3 118 0 0,-26-7-69 0 0,76 24-138 0 0,0 0-1 0 0,0 0 0 0 0,1-1 1 0 0,-1 0-1 0 0,1 0 0 0 0,1-1 1 0 0,-13-12-1 0 0,8 7 6 0 0,-25-17-1 0 0,29 24-10 0 0,0 0 0 0 0,0 1 0 0 0,-1 0 0 0 0,1 1 0 0 0,-1 0 0 0 0,0 0 0 0 0,-18-2 0 0 0,21 5 0 0 0,0-1 0 0 0,0 0 0 0 0,0 1 0 0 0,0 1 0 0 0,0-1 0 0 0,0 1 0 0 0,0 0 0 0 0,0 1 0 0 0,0 0 0 0 0,1 0 0 0 0,-1 0 0 0 0,-7 4 0 0 0,9-3 0 0 0,1 0 0 0 0,-1 1 0 0 0,1-1 0 0 0,0 1 0 0 0,0 0 0 0 0,1 0 0 0 0,-1 0 0 0 0,1 1 0 0 0,0-1 0 0 0,0 1 0 0 0,-3 6 0 0 0,-3 7 0 0 0,-10 36 0 0 0,3-7 0 0 0,3-13-12 0 0,2 1 0 0 0,1 0 0 0 0,2 1 0 0 0,1 0 0 0 0,-2 53 0 0 0,9-77-83 0 0,1 0 0 0 0,0 0 0 0 0,1 0 0 0 0,0 0 0 0 0,1 0 0 0 0,1-1 1 0 0,9 23-1 0 0,-4-8-1300 0 0,-3-10-267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2:45:37.901"/>
    </inkml:context>
    <inkml:brush xml:id="br0">
      <inkml:brushProperty name="width" value="0.1" units="cm"/>
      <inkml:brushProperty name="height" value="0.1" units="cm"/>
      <inkml:brushProperty name="color" value="#E71224"/>
    </inkml:brush>
  </inkml:definitions>
  <inkml:trace contextRef="#ctx0" brushRef="#br0">968 206 1839 0 0,'-6'-79'176'0'0,"5"76"80"0"0,-1 0 0 0 0,1-1 0 0 0,-1 1 0 0 0,1 0-1 0 0,-1 0 1 0 0,0 0 0 0 0,0 0 0 0 0,-4-5-1 0 0,-1-1-5 0 0,3 3-126 0 0,-1 0-1 0 0,1 0 1 0 0,-1 0-1 0 0,0 0 1 0 0,-1 0-1 0 0,1 1 1 0 0,-1 0-1 0 0,0 1 1 0 0,-1-1-1 0 0,1 1 1 0 0,-1 0-1 0 0,1 1 1 0 0,-1-1-1 0 0,-1 1 1 0 0,1 1-1 0 0,0-1 1 0 0,0 1-1 0 0,-1 1 1 0 0,1-1-1 0 0,-1 1 1 0 0,0 1-1 0 0,1-1 1 0 0,-12 2-1 0 0,-35 6 354 0 0,37-4-291 0 0,-33 1 1 0 0,38-3-163 0 0,-1 0 0 0 0,1 1 0 0 0,-1 0 0 0 0,-22 8 0 0 0,-47 21 90 0 0,77-29-114 0 0,-12 6 37 0 0,-1 0-1 0 0,2 2 0 0 0,-1 0 0 0 0,-23 19 1 0 0,-52 56 252 0 0,55-50-229 0 0,-37 26 216 0 0,46-40 55 0 0,-37 37 1 0 0,58-50-257 0 0,-1 0 0 0 0,2 0 1 0 0,-1 1-1 0 0,1 0 0 0 0,0 0 1 0 0,1 1-1 0 0,0-1 0 0 0,1 1 1 0 0,-4 11-1 0 0,5-10-13 0 0,0-1 0 0 0,1 0-1 0 0,0 1 1 0 0,0 10 0 0 0,2-15-40 0 0,1 0 0 0 0,-1 0 0 0 0,1 0 0 0 0,0 0 1 0 0,0 0-1 0 0,1-1 0 0 0,0 1 0 0 0,4 10 0 0 0,8 12 37 0 0,1-1 1 0 0,1-1-1 0 0,1-1 0 0 0,1 0 0 0 0,1-1 1 0 0,2-1-1 0 0,0-1 0 0 0,33 26 0 0 0,-20-19 174 0 0,-11-9-78 0 0,0-1 0 0 0,2-1 0 0 0,43 24 1 0 0,13 4-128 0 0,-53-30-16 0 0,0 0-1 0 0,0-2 1 0 0,61 21-1 0 0,-76-32 2 0 0,1-1 0 0 0,-1 0-1 0 0,1-1 1 0 0,0 0 0 0 0,-1-1-1 0 0,1-1 1 0 0,0 0 0 0 0,-1-1-1 0 0,1-1 1 0 0,-1 0 0 0 0,0 0-1 0 0,1-1 1 0 0,-2-1 0 0 0,1 0-1 0 0,20-12 1 0 0,-13 4 14 0 0,0-1 0 0 0,0-1 0 0 0,-1-1 0 0 0,-1 0 1 0 0,16-20-1 0 0,-23 24-11 0 0,-2-1 0 0 0,1 0 1 0 0,-2-1-1 0 0,0 0 0 0 0,0 0 0 0 0,-2 0 1 0 0,1-1-1 0 0,6-27 0 0 0,-8 20 24 0 0,-1 0 0 0 0,-1 0 0 0 0,-1 0 0 0 0,0-1 0 0 0,-2 1 0 0 0,-1-1 0 0 0,-1 1 0 0 0,0 0 0 0 0,-2-1 0 0 0,-1 1 0 0 0,0 1 0 0 0,-2-1 0 0 0,0 1 0 0 0,-2 0 0 0 0,0 1 0 0 0,-1 0 0 0 0,-1 0 0 0 0,-1 1 0 0 0,-1 0 0 0 0,0 1 0 0 0,-1 1 0 0 0,-23-22 0 0 0,-10-2 280 0 0,-1 2 0 0 0,-2 1 0 0 0,-2 3 0 0 0,-81-41 0 0 0,109 65-267 0 0,0 0-1 0 0,-2 1 0 0 0,1 2 0 0 0,-46-9 1 0 0,66 16-225 0 0,0 0 1 0 0,0 1 0 0 0,-1 0 0 0 0,1 0-1 0 0,0 0 1 0 0,0 0 0 0 0,0 1-1 0 0,0 0 1 0 0,-1 0 0 0 0,-5 3 0 0 0,-6 3-4983 0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3:25:41.338"/>
    </inkml:context>
    <inkml:brush xml:id="br0">
      <inkml:brushProperty name="width" value="0.1" units="cm"/>
      <inkml:brushProperty name="height" value="0.1" units="cm"/>
      <inkml:brushProperty name="color" value="#F4F91B"/>
    </inkml:brush>
  </inkml:definitions>
  <inkml:trace contextRef="#ctx0" brushRef="#br0">1025 1067 1839 0 0,'0'-1'119'0'0,"-1"0"0"0"0,1 0-1 0 0,-1 0 1 0 0,1 0-1 0 0,0 0 1 0 0,0-1-1 0 0,-1 1 1 0 0,1 0 0 0 0,0 0-1 0 0,0 0 1 0 0,0 0-1 0 0,0-1 1 0 0,1 1-1 0 0,-1 0 1 0 0,0 0 0 0 0,0 0-1 0 0,1 0 1 0 0,-1-1-1 0 0,1 1 1 0 0,-1 0 0 0 0,1 0-1 0 0,-1 0 1 0 0,1 0-1 0 0,0-1 1 0 0,4-3 53 0 0,-1 0 0 0 0,1 0 1 0 0,8-7-1 0 0,-9 10-144 0 0,-1-1-1 0 0,0 0 0 0 0,0 0 1 0 0,0 0-1 0 0,0 0 0 0 0,0 0 1 0 0,-1 0-1 0 0,1-1 0 0 0,-1 0 1 0 0,2-4-1 0 0,-1-7 227 0 0,0-1 1 0 0,-2 0-1 0 0,0 1 1 0 0,-1-24-1 0 0,0 17-33 0 0,-1-12-135 0 0,-1 0 0 0 0,-1 0 0 0 0,-11-44 0 0 0,9 57-46 0 0,-1 0 0 0 0,-2 0 0 0 0,0 1 0 0 0,0 1 0 0 0,-2-1 0 0 0,-16-23 0 0 0,-128-185 856 0 0,46 95-594 0 0,78 100-252 0 0,22 24-43 0 0,-1 0 0 0 0,-1 1 0 0 0,0 0 0 0 0,0 0 0 0 0,0 1 0 0 0,-1 0 0 0 0,0 1-1 0 0,0 0 1 0 0,-17-5 0 0 0,6 3-8 0 0,-1 2 0 0 0,0 0 0 0 0,0 2 0 0 0,-27-2 0 0 0,43 5 7 0 0,0 1 0 0 0,0 0-1 0 0,0 1 1 0 0,0 0-1 0 0,0 0 1 0 0,0 0 0 0 0,0 1-1 0 0,0 0 1 0 0,-12 5 0 0 0,9-2-3 0 0,0 0 0 0 0,1 1 0 0 0,-1 1 0 0 0,1-1 1 0 0,-12 13-1 0 0,-3 5-24 0 0,2 1 0 0 0,1 1 0 0 0,-19 32 0 0 0,13-16 14 0 0,1 2 0 0 0,2 1 0 0 0,3 1 0 0 0,1 0 0 0 0,2 2 0 0 0,2 0 0 0 0,3 1-1 0 0,-15 100 1 0 0,27-131 4 0 0,0 0-1 0 0,1-1 1 0 0,4 36-1 0 0,-2-43-2 0 0,0 1 0 0 0,1-1-1 0 0,0 0 1 0 0,0 1 0 0 0,1-2 0 0 0,1 1 0 0 0,10 17-1 0 0,2-4 7 0 0,1-1 0 0 0,2-1 0 0 0,29 26 0 0 0,-25-25 0 0 0,41 37 0 0 0,21 20 0 0 0,-65-58-2 0 0,2 0 1 0 0,43 29-1 0 0,-53-41 12 0 0,2-1 0 0 0,-1 0 0 0 0,1-1 0 0 0,0-1-1 0 0,0 0 1 0 0,31 6 0 0 0,-15-6 20 0 0,37 3-1 0 0,-55-8-19 0 0,-1-1 0 0 0,0-1 0 0 0,1 0 0 0 0,-1-1-1 0 0,0 0 1 0 0,15-4 0 0 0,-7-2 27 0 0,1 0 0 0 0,-1-2 0 0 0,0 0 0 0 0,-1-1 0 0 0,0-1-1 0 0,-1-1 1 0 0,-1 0 0 0 0,0-1 0 0 0,0-1 0 0 0,18-23 0 0 0,-24 24 1 0 0,0 0 1 0 0,-2 0-1 0 0,1-1 0 0 0,-2 0 1 0 0,0-1-1 0 0,-1 0 1 0 0,-1 0-1 0 0,9-33 1 0 0,-10 25 0 0 0,0 0 1 0 0,-2-1 0 0 0,-1 1-1 0 0,-1-1 1 0 0,-3-42 0 0 0,-1 50-22 0 0,0 1 0 0 0,-1 0 1 0 0,0 0-1 0 0,-2 0 0 0 0,0 1 1 0 0,0 0-1 0 0,-1 0 0 0 0,-1 0 1 0 0,-15-20-1 0 0,10 17-14 0 0,-2 0 1 0 0,0 1-1 0 0,0 1 0 0 0,-2 0 0 0 0,0 1 1 0 0,-27-18-1 0 0,38 28-38 0 0,-1 1 0 0 0,1 0 0 0 0,-1 1 0 0 0,0 0 1 0 0,-1 0-1 0 0,1 0 0 0 0,0 1 0 0 0,-1 0 0 0 0,0 0 0 0 0,1 1 0 0 0,-16-1 0 0 0,6 4-250 0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3:26:00.157"/>
    </inkml:context>
    <inkml:brush xml:id="br0">
      <inkml:brushProperty name="width" value="0.1" units="cm"/>
      <inkml:brushProperty name="height" value="0.1" units="cm"/>
      <inkml:brushProperty name="color" value="#F4F91B"/>
    </inkml:brush>
  </inkml:definitions>
  <inkml:trace contextRef="#ctx0" brushRef="#br0">856 1317 455 0 0,'0'0'49'0'0,"-1"0"0"0"0,1 0-1 0 0,0 0 1 0 0,0 0-1 0 0,-1 1 1 0 0,1-1-1 0 0,0 0 1 0 0,0-1-1 0 0,0 1 1 0 0,-1 0-1 0 0,1 0 1 0 0,0 0 0 0 0,0 0-1 0 0,0 0 1 0 0,-1 0-1 0 0,1 0 1 0 0,0 0-1 0 0,0 0 1 0 0,0 0-1 0 0,0 0 1 0 0,-1 0-1 0 0,1-1 1 0 0,0 1 0 0 0,0 0-1 0 0,0 0 1 0 0,0 0-1 0 0,0 0 1 0 0,-1 0-1 0 0,1-1 1 0 0,0 1-1 0 0,0 0 1 0 0,0 0-1 0 0,0 0 1 0 0,0-1 0 0 0,0 1-1 0 0,0 0 1 0 0,3-9 1683 0 0,11-5-678 0 0,-9 11-877 0 0,1 1-1 0 0,0-1 1 0 0,0 1-1 0 0,0 0 0 0 0,0 0 1 0 0,0 0-1 0 0,0 1 1 0 0,7-1-1 0 0,-9 2-107 0 0,1 0 0 0 0,-1-1 0 0 0,1 0 0 0 0,-1 0 0 0 0,1 0 0 0 0,-1 0 0 0 0,1-1 0 0 0,-1 0 0 0 0,0 0 0 0 0,0 0 0 0 0,0 0 0 0 0,0-1 0 0 0,0 1 0 0 0,-1-1 0 0 0,1 0 0 0 0,5-6 0 0 0,48-53 961 0 0,-41 46-870 0 0,-1 0 0 0 0,0-1 0 0 0,13-21 0 0 0,-20 23-68 0 0,0 0 0 0 0,-2 0 1 0 0,1-1-1 0 0,6-29 1 0 0,-12 41-65 0 0,9-36 156 0 0,-1-1 0 0 0,-3 0 0 0 0,2-50 0 0 0,-5 53-98 0 0,-2 1-1 0 0,-1-1 0 0 0,-3 1 1 0 0,0 0-1 0 0,-17-69 0 0 0,-6 5 154 0 0,-16-51 24 0 0,37 137-259 0 0,-1 1 1 0 0,-1-1 0 0 0,0 1-1 0 0,-1 1 1 0 0,-1-1 0 0 0,0 1-1 0 0,-1 1 1 0 0,0 0 0 0 0,-1 0-1 0 0,0 1 1 0 0,-1 1 0 0 0,0 0-1 0 0,0 0 1 0 0,-1 1 0 0 0,-21-10-1 0 0,26 15-4 0 0,-1 1 0 0 0,0 1 0 0 0,-1 0 0 0 0,1 0 0 0 0,0 1 0 0 0,-1 0 0 0 0,1 0 0 0 0,-1 1 0 0 0,1 0 0 0 0,-16 3 0 0 0,-11 4 0 0 0,-47 13 0 0 0,78-18 0 0 0,-39 12 0 0 0,0 2 0 0 0,1 2 0 0 0,1 2 0 0 0,1 2 0 0 0,0 2 0 0 0,-64 49 0 0 0,61-40 0 0 0,8-7 0 0 0,2 1 0 0 0,0 1 0 0 0,-45 51 0 0 0,67-65-17 0 0,0 1 0 0 0,1 0 0 0 0,0 1 0 0 0,2 0 0 0 0,0 0 0 0 0,0 1 0 0 0,-7 24 0 0 0,9-17 7 0 0,1 1-1 0 0,1 0 0 0 0,1-1 1 0 0,1 2-1 0 0,1 40 0 0 0,3-47 4 0 0,1 0 0 0 0,1-1 0 0 0,0 1 0 0 0,1-1 0 0 0,1 0 0 0 0,1 0 0 0 0,1-1-1 0 0,11 22 1 0 0,6 4-2 0 0,51 68 0 0 0,41 31-26 0 0,-104-129 34 0 0,1 0 0 0 0,0-1 0 0 0,0 0 0 0 0,1-1 0 0 0,1-1-1 0 0,0 0 1 0 0,0-1 0 0 0,1 0 0 0 0,0-2 0 0 0,0 0 0 0 0,1-1 0 0 0,0 0 0 0 0,0-1 0 0 0,23 3 0 0 0,-25-6 4 0 0,-1 0 0 0 0,1-2 1 0 0,0 1-1 0 0,0-2 0 0 0,0 0 0 0 0,-1-1 1 0 0,1 0-1 0 0,-1-1 0 0 0,1-1 0 0 0,-1 0 1 0 0,0-1-1 0 0,-1 0 0 0 0,1-2 1 0 0,-1 1-1 0 0,0-1 0 0 0,0-1 0 0 0,16-14 1 0 0,-2 0 30 0 0,-1-1 1 0 0,-2-1 0 0 0,30-37-1 0 0,-53 61-34 0 0,0-2 7 0 0,1 0 0 0 0,0-1 0 0 0,-1 1-1 0 0,1 0 1 0 0,-1-1 0 0 0,0 1 0 0 0,0-1 0 0 0,0 0-1 0 0,0 1 1 0 0,1-6 0 0 0,-17 28-3748 0 0,9-12 303 0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3:26:08.178"/>
    </inkml:context>
    <inkml:brush xml:id="br0">
      <inkml:brushProperty name="width" value="0.1" units="cm"/>
      <inkml:brushProperty name="height" value="0.1" units="cm"/>
      <inkml:brushProperty name="color" value="#F4F91B"/>
    </inkml:brush>
  </inkml:definitions>
  <inkml:trace contextRef="#ctx0" brushRef="#br0">0 51 455 0 0,'9'-3'198'0'0,"0"0"-1"0"0,1 1 1 0 0,-1 0-1 0 0,0 0 1 0 0,1 1-1 0 0,-1 0 1 0 0,1 1-1 0 0,11 1 1 0 0,22-2 48 0 0,-12-1-112 0 0,-19 2-102 0 0,0-1 0 0 0,-1 0 0 0 0,20-5 0 0 0,-23 5-2 0 0,0-1 0 0 0,0 1 1 0 0,14 0-1 0 0,13-1 217 0 0,2-3-54 0 0,67-1 0 0 0,41-1-193 0 0,-93 6 0 0 0,-16 0 0 0 0,49 5 0 0 0,-29-2 30 0 0,-40-2-13 0 0,30 3 0 0 0,-34-2-1 0 0,-1-1-1 0 0,1 0 0 0 0,21-2 0 0 0,-24 0-4 0 0,1 1 0 0 0,0 1-1 0 0,-1 0 1 0 0,1 0 0 0 0,0 1 0 0 0,9 2-1 0 0,2 1 11 0 0,27 2 0 0 0,-2 0 1 0 0,-37-5-22 0 0,0-1 0 0 0,0 0 0 0 0,17-2 0 0 0,8 0 0 0 0,214-4 136 0 0,-232 7-136 0 0,0 1 0 0 0,-1 0 0 0 0,31 9 0 0 0,-33-8 0 0 0,27 2 0 0 0,9 3 0 0 0,-41-7 0 0 0,35 11 0 0 0,1-2 0 0 0,0-2 0 0 0,70 3 0 0 0,-66-10 0 0 0,61 9 0 0 0,-87-8 0 0 0,28 0 0 0 0,-29-3 0 0 0,37 6 0 0 0,-4-2 0 0 0,-18-1 0 0 0,21-2 0 0 0,-30 4 0 0 0,-26-4 4 0 0,0 1-1 0 0,0-1 1 0 0,0 0-1 0 0,0 1 1 0 0,0-1-1 0 0,0 1 1 0 0,0 0-1 0 0,0-1 1 0 0,0 1-1 0 0,-1 0 1 0 0,1-1-1 0 0,0 1 1 0 0,0 0-1 0 0,0 0 0 0 0,0 1 1 0 0,1 0-12 0 0,1 2-72 0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3:26:12.448"/>
    </inkml:context>
    <inkml:brush xml:id="br0">
      <inkml:brushProperty name="width" value="0.1" units="cm"/>
      <inkml:brushProperty name="height" value="0.1" units="cm"/>
      <inkml:brushProperty name="color" value="#F4F91B"/>
    </inkml:brush>
  </inkml:definitions>
  <inkml:trace contextRef="#ctx0" brushRef="#br0">1 134 919 0 0,'146'-4'544'0'0,"259"-4"-219"0"0,-379 7-302 0 0,17-1 7 0 0,91-1 88 0 0,91 8-54 0 0,-113-8-26 0 0,-1 0 492 0 0,-62 3-300 0 0,56-6-1 0 0,47-1-168 0 0,-13 8 11 0 0,-72-3-8 0 0,73 9 0 0 0,50 2 0 0 0,-49-16-64 0 0,-3-10 0 0 0,8 0 0 0 0,44 1 0 0 0,-74 2 44 0 0,-29 2-16 0 0,183-21 856 0 0,-253 32-856 0 0,0 1 0 0 0,0 1 0 0 0,-1 1 0 0 0,1 0 0 0 0,0 1 0 0 0,22 8 0 0 0,-21-7-28 0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3:26:15.731"/>
    </inkml:context>
    <inkml:brush xml:id="br0">
      <inkml:brushProperty name="width" value="0.1" units="cm"/>
      <inkml:brushProperty name="height" value="0.1" units="cm"/>
      <inkml:brushProperty name="color" value="#F4F91B"/>
    </inkml:brush>
  </inkml:definitions>
  <inkml:trace contextRef="#ctx0" brushRef="#br0">0 0 919 0 0,'0'1'33'0'0,"1"0"0"0"0,-1 0-1 0 0,0 0 1 0 0,1-1 0 0 0,-1 1-1 0 0,0 0 1 0 0,1 0 0 0 0,-1-1-1 0 0,1 1 1 0 0,-1 0-1 0 0,1-1 1 0 0,-1 1 0 0 0,1 0-1 0 0,0-1 1 0 0,-1 1 0 0 0,1-1-1 0 0,0 1 1 0 0,-1-1 0 0 0,1 1-1 0 0,1 0 1 0 0,20 9 1730 0 0,-11-5-1326 0 0,-2-1-318 0 0,0 0 1 0 0,0-1 0 0 0,0 0-1 0 0,1 0 1 0 0,18 2 0 0 0,50 1 267 0 0,-73-6-354 0 0,305 7 1095 0 0,-177-5-966 0 0,155-5 55 0 0,-85-5-53 0 0,11-1-135 0 0,-135 6 0 0 0,79 8 0 0 0,-61 0-27 0 0,205 17-2 0 0,83 19 0 0 0,-164-15 0 0 0,-17-18 0 0 0,-14-1 0 0 0,207 6 64 0 0,-236-11-64 0 0,-129 0 0 0 0,0 2 0 0 0,62 16 0 0 0,-71-13 0 0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3:26:17.142"/>
    </inkml:context>
    <inkml:brush xml:id="br0">
      <inkml:brushProperty name="width" value="0.1" units="cm"/>
      <inkml:brushProperty name="height" value="0.1" units="cm"/>
      <inkml:brushProperty name="color" value="#F4F91B"/>
    </inkml:brush>
  </inkml:definitions>
  <inkml:trace contextRef="#ctx0" brushRef="#br0">0 3 455 0 0,'1'1'46'0'0,"-1"0"0"0"0,1 1 0 0 0,-1-1 0 0 0,1 1 0 0 0,0-1 0 0 0,0 0 0 0 0,-1 0 0 0 0,1 0-1 0 0,0 1 1 0 0,0-1 0 0 0,0 0 0 0 0,0 0 0 0 0,0 0 0 0 0,0 0 0 0 0,1 0 0 0 0,-1-1-1 0 0,0 1 1 0 0,0 0 0 0 0,3 1 0 0 0,28 11 868 0 0,16 2-734 0 0,1-3-1 0 0,0-2 0 0 0,1-2 0 0 0,91 2 0 0 0,-40-7 129 0 0,113-10 0 0 0,-119-3-97 0 0,144 3 0 0 0,-20 14-84 0 0,-156-9-85 0 0,92-12-1 0 0,132-14 271 0 0,-1 0 512 0 0,-262 25-734 0 0,33-2 0 0 0,-47 5-73 0 0,0 0-1 0 0,0 1 1 0 0,-1 0-1 0 0,1 1 1 0 0,0 0 0 0 0,10 4-1 0 0,-10-2-16 0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3:26:18.624"/>
    </inkml:context>
    <inkml:brush xml:id="br0">
      <inkml:brushProperty name="width" value="0.1" units="cm"/>
      <inkml:brushProperty name="height" value="0.1" units="cm"/>
      <inkml:brushProperty name="color" value="#F4F91B"/>
    </inkml:brush>
  </inkml:definitions>
  <inkml:trace contextRef="#ctx0" brushRef="#br0">525 941 3567 0 0,'12'-19'391'0'0,"0"0"0"0"0,1 1-1 0 0,1 0 1 0 0,25-24-1 0 0,-15 17-331 0 0,-13 9 16 0 0,0 0 0 0 0,-1 0 0 0 0,-1-1 0 0 0,0 0 0 0 0,7-22 0 0 0,-10 26-17 0 0,-2 3-6 0 0,6-11 73 0 0,-1 0 0 0 0,-1 0 0 0 0,-1-1 0 0 0,-1 0 0 0 0,-1 0 0 0 0,4-33 0 0 0,-8 27-27 0 0,-1 0 1 0 0,-2 1-1 0 0,-7-47 1 0 0,4 55-68 0 0,0 1 0 0 0,0-1 1 0 0,-2 1-1 0 0,0 0 1 0 0,-2 0-1 0 0,-10-17 0 0 0,10 22 28 0 0,0 0-1 0 0,0 1 0 0 0,-1 0 0 0 0,-1 1 0 0 0,0 0 0 0 0,-1 1 0 0 0,0 0 0 0 0,0 0 0 0 0,-1 2 1 0 0,0-1-1 0 0,-1 2 0 0 0,0 0 0 0 0,0 0 0 0 0,0 2 0 0 0,-1 0 0 0 0,-19-5 0 0 0,25 8-54 0 0,1 0 0 0 0,-1 0 0 0 0,1 1 0 0 0,-1 0 0 0 0,1 0 0 0 0,-1 1 0 0 0,0 0 0 0 0,1 0 0 0 0,-1 1 0 0 0,0 1 0 0 0,1-1 0 0 0,-1 1 0 0 0,1 1 0 0 0,0 0 0 0 0,-13 5 0 0 0,11-2-4 0 0,0 0 0 0 0,0 0 0 0 0,1 1 0 0 0,0 0 0 0 0,0 1 0 0 0,-10 11 0 0 0,4-2 0 0 0,0 1 0 0 0,-14 24 0 0 0,-23 51 0 0 0,15-22 0 0 0,19-38 0 0 0,1 2 0 0 0,2 0 0 0 0,1 1 0 0 0,3 0 0 0 0,-11 48 0 0 0,20-62-8 0 0,0 1 0 0 0,1 0 0 0 0,1 0-1 0 0,1 0 1 0 0,1 0 0 0 0,1 0 0 0 0,2 0-1 0 0,0-1 1 0 0,10 28 0 0 0,-10-37 3 0 0,0-1 1 0 0,0 0-1 0 0,1 0 1 0 0,1-1-1 0 0,0 0 1 0 0,1 0-1 0 0,0 0 1 0 0,1-1 0 0 0,0 0-1 0 0,0-1 1 0 0,1 0-1 0 0,14 10 1 0 0,-4-5 4 0 0,1-1 1 0 0,0 0 0 0 0,1-2 0 0 0,1-1 0 0 0,39 13-1 0 0,-44-18 0 0 0,0-1 0 0 0,0-1 0 0 0,0-1 0 0 0,0 0 0 0 0,0-2 0 0 0,22-1 0 0 0,-6-2 0 0 0,0-1 0 0 0,44-12 0 0 0,-58 9 11 0 0,-1-1 0 0 0,0 0-1 0 0,-1-1 1 0 0,0-1 0 0 0,26-20-1 0 0,-35 24-10 0 0,-2-1 0 0 0,1 0 0 0 0,-1-1 0 0 0,0 1 0 0 0,-1-1 0 0 0,1-1 0 0 0,-2 1 0 0 0,8-15 0 0 0,-2 2 0 0 0,-2 0 0 0 0,12-37 0 0 0,-18 47 5 0 0,-1-1 0 0 0,0 0 0 0 0,-1 0 0 0 0,0 0 0 0 0,-1 0 0 0 0,0 0 0 0 0,-1 0 0 0 0,0 0 0 0 0,-1 0 0 0 0,0 0 0 0 0,-1 0 0 0 0,-1 0 0 0 0,1 1 0 0 0,-2 0 0 0 0,0 0 0 0 0,0 0 0 0 0,-10-15 0 0 0,5 11-1 0 0,0 1 0 0 0,-1 0 0 0 0,0 1 0 0 0,-1 0 1 0 0,-1 0-1 0 0,0 1 0 0 0,-1 1 0 0 0,0 1 0 0 0,0-1 0 0 0,-1 2 0 0 0,-22-10 0 0 0,28 15-1 0 0,-1 1 1 0 0,1 0-1 0 0,-1 0 1 0 0,0 1-1 0 0,0 1 1 0 0,0-1-1 0 0,0 2 1 0 0,0-1-1 0 0,0 2 0 0 0,-17 1 1 0 0,-27 9-2443 0 0,29-4-299 0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3:26:25.412"/>
    </inkml:context>
    <inkml:brush xml:id="br0">
      <inkml:brushProperty name="width" value="0.1" units="cm"/>
      <inkml:brushProperty name="height" value="0.1" units="cm"/>
      <inkml:brushProperty name="color" value="#F4F91B"/>
    </inkml:brush>
  </inkml:definitions>
  <inkml:trace contextRef="#ctx0" brushRef="#br0">2350 15 1151 0 0,'-7'2'40'0'0,"1"0"0"0"0,-1-1-1 0 0,0 0 1 0 0,0 0-1 0 0,0 0 1 0 0,-11-1-1 0 0,-14 1 90 0 0,3 1 312 0 0,24-3-305 0 0,0 1 1 0 0,-1 1-1 0 0,1-1 0 0 0,0 1 0 0 0,-1 0 0 0 0,1 0 0 0 0,-9 3 0 0 0,-1 1-76 0 0,0-1-1 0 0,0-1 1 0 0,0 0-1 0 0,-17 1 1 0 0,21-4 147 0 0,1 0-1 0 0,-17-1 1 0 0,16 0-52 0 0,1 0-1 0 0,-18 2 1 0 0,-2 1-46 0 0,0-2 0 0 0,-58-5 1 0 0,11 1 148 0 0,-113 9 1 0 0,182-4-246 0 0,-76 9 57 0 0,9-1-12 0 0,64-8-47 0 0,-1-1-1 0 0,0 0 0 0 0,1-1 1 0 0,-1 0-1 0 0,1 0 0 0 0,-15-5 0 0 0,17 4 10 0 0,-1 0 0 0 0,1 0 0 0 0,-19 1 0 0 0,-20-4 132 0 0,-76-23-24 0 0,-4 11 168 0 0,112 15-285 0 0,1 1-1 0 0,-22 2 1 0 0,-17 0 21 0 0,12-2 32 0 0,1 2 0 0 0,-82 12 0 0 0,81-9-64 0 0,-1-2 0 0 0,-47-4 0 0 0,48 0 0 0 0,0 2 0 0 0,-48 6 0 0 0,55-2 2 0 0,-70 14 2 0 0,88-14-10 0 0,1 0 0 0 0,0 2 0 0 0,0 0 0 0 0,-20 11 0 0 0,16-7-122 0 0,1-2-56 0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3:26:36.678"/>
    </inkml:context>
    <inkml:brush xml:id="br0">
      <inkml:brushProperty name="width" value="0.1" units="cm"/>
      <inkml:brushProperty name="height" value="0.1" units="cm"/>
      <inkml:brushProperty name="color" value="#F4F91B"/>
    </inkml:brush>
  </inkml:definitions>
  <inkml:trace contextRef="#ctx0" brushRef="#br0">0 1 1927 0 0,'28'3'1360'0'0,"-19"-1"-1176"0"0,0-1 0 0 0,1 0 0 0 0,16 0 0 0 0,22 0 150 0 0,-14 1-289 0 0,-10 0-8 0 0,-1 0 0 0 0,1 2 1 0 0,-1 1-1 0 0,0 0 0 0 0,38 16 0 0 0,-9-4-7 0 0,3-3 38 0 0,81 10 0 0 0,-32-13-38 0 0,123-5 1 0 0,-65-3 48 0 0,164 16 181 0 0,-206-12-243 0 0,-34-1 11 0 0,92-6-1 0 0,-104-6-27 0 0,-35 1 0 0 0,0 2 0 0 0,62 4 0 0 0,-92 0 0 0 0,3 1 0 0 0,0-1 0 0 0,-1-1 0 0 0,21-1 0 0 0,-26 0 14 0 0,-3 0-39 0 0,0 1-1 0 0,0-1 0 0 0,-1 1 0 0 0,1-1 0 0 0,0 1 0 0 0,0 0 0 0 0,0 1 1 0 0,-1-1-1 0 0,1 0 0 0 0,0 1 0 0 0,0-1 0 0 0,-1 1 0 0 0,6 2 0 0 0,-4 0-1714 0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3:26:37.970"/>
    </inkml:context>
    <inkml:brush xml:id="br0">
      <inkml:brushProperty name="width" value="0.1" units="cm"/>
      <inkml:brushProperty name="height" value="0.1" units="cm"/>
      <inkml:brushProperty name="color" value="#F4F91B"/>
    </inkml:brush>
  </inkml:definitions>
  <inkml:trace contextRef="#ctx0" brushRef="#br0">1 29 919 0 0,'2'-3'168'0'0,"1"0"0"0"0,0 1 0 0 0,0-1 0 0 0,0 1 0 0 0,0 0 0 0 0,0 0 0 0 0,0 0 0 0 0,1 0 0 0 0,-1 1 0 0 0,1 0 0 0 0,-1-1 0 0 0,1 1 0 0 0,-1 0 0 0 0,1 1 0 0 0,0-1 0 0 0,-1 1 0 0 0,1-1 0 0 0,0 1 0 0 0,7 1 0 0 0,34 6-168 0 0,-25-4 75 0 0,0-1 0 0 0,0 0-1 0 0,27-2 1 0 0,-25-1 31 0 0,-1 1 1 0 0,40 7 0 0 0,-14 1-35 0 0,0-1 0 0 0,72 0 0 0 0,168-12 413 0 0,-180 8-295 0 0,63-2 228 0 0,14-14 310 0 0,-136 10-575 0 0,243-2 102 0 0,30 20-191 0 0,-280-14-64 0 0,313 24 0 0 0,-102-2 68 0 0,-120-13-72 0 0,33-4 4 0 0,37 3 0 0 0,-191-7 0 0 0,0 1 0 0 0,-1-1 0 0 0,14 6 0 0 0,-6-1 0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2:45:39.458"/>
    </inkml:context>
    <inkml:brush xml:id="br0">
      <inkml:brushProperty name="width" value="0.1" units="cm"/>
      <inkml:brushProperty name="height" value="0.1" units="cm"/>
      <inkml:brushProperty name="color" value="#E71224"/>
    </inkml:brush>
  </inkml:definitions>
  <inkml:trace contextRef="#ctx0" brushRef="#br0">817 150 3223 0 0,'-55'-23'1352'0'0,"40"16"-823"0"0,0 0 0 0 0,0 2-1 0 0,-17-5 1 0 0,8 4-123 0 0,7 2-151 0 0,1 0 0 0 0,-1 1 0 0 0,1 0 0 0 0,-1 2 0 0 0,0 0 0 0 0,0 1-1 0 0,-22 2 1 0 0,3 5-130 0 0,0 2 0 0 0,0 1 0 0 0,-42 19 0 0 0,59-22-69 0 0,1 1-1 0 0,0 1 0 0 0,1 0 0 0 0,-18 13 0 0 0,9-2 43 0 0,0 1 1 0 0,2 1-1 0 0,-44 49 0 0 0,60-60 3 0 0,1 0 1 0 0,-1 0-1 0 0,2 1 1 0 0,-1 0-1 0 0,2 0 1 0 0,0 0-1 0 0,0 1 1 0 0,1 0-1 0 0,0-1 1 0 0,2 2-1 0 0,-1-1 1 0 0,0 21-1 0 0,2-18-53 0 0,1-1 1 0 0,1 1-1 0 0,1-1 0 0 0,0 1 0 0 0,1-1 0 0 0,0 0 0 0 0,1 0 0 0 0,1 0 0 0 0,1 0 0 0 0,0-1 0 0 0,0 0 1 0 0,2 0-1 0 0,-1-1 0 0 0,2 0 0 0 0,0 0 0 0 0,1-1 0 0 0,0 0 0 0 0,0-1 0 0 0,1 0 0 0 0,1 0 0 0 0,0-1 1 0 0,0-1-1 0 0,1 0 0 0 0,0-1 0 0 0,17 8 0 0 0,-9-6-14 0 0,0-2 1 0 0,1 0-1 0 0,0-2 0 0 0,0 0 1 0 0,0-1-1 0 0,41 3 1 0 0,-48-8-18 0 0,0 0 0 0 0,0-1 0 0 0,1 0 0 0 0,-1-2 0 0 0,0 1 0 0 0,0-2 0 0 0,-1 0 0 0 0,1-1 0 0 0,-1 0 0 0 0,0-1 0 0 0,14-8 0 0 0,-12 4 33 0 0,-1 1-1 0 0,0-2 1 0 0,0 0 0 0 0,-2-1-1 0 0,1-1 1 0 0,-1 0-1 0 0,-1 0 1 0 0,11-16-1 0 0,-10 9 33 0 0,-1 0 0 0 0,-1 0-1 0 0,0-1 1 0 0,-2-1 0 0 0,13-40-1 0 0,-14 33 26 0 0,-1 0 1 0 0,-1 0-1 0 0,-1-1 0 0 0,-2 0 0 0 0,0-54 0 0 0,-4 68-80 0 0,-1 1-1 0 0,0-1 0 0 0,-1 1 0 0 0,-1 0 1 0 0,0 0-1 0 0,-1 0 0 0 0,0 1 0 0 0,-2-1 1 0 0,1 1-1 0 0,-2 1 0 0 0,0-1 0 0 0,0 1 1 0 0,-12-12-1 0 0,10 13-23 0 0,0 1 0 0 0,-1 1 1 0 0,-1 0-1 0 0,1 0 0 0 0,-2 1 0 0 0,1 1 0 0 0,-1 0 1 0 0,-1 0-1 0 0,1 2 0 0 0,-21-8 0 0 0,26 11-70 0 0,-1 1-1 0 0,1 0 1 0 0,0 0-1 0 0,-1 1 1 0 0,1 0 0 0 0,-1 0-1 0 0,1 1 1 0 0,-1 0-1 0 0,1 1 1 0 0,0-1-1 0 0,-1 2 1 0 0,1-1-1 0 0,-1 1 1 0 0,1 1-1 0 0,0-1 1 0 0,0 1-1 0 0,0 1 1 0 0,1 0 0 0 0,-1 0-1 0 0,-7 5 1 0 0,-9 12-403 0 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3:26:43.132"/>
    </inkml:context>
    <inkml:brush xml:id="br0">
      <inkml:brushProperty name="width" value="0.1" units="cm"/>
      <inkml:brushProperty name="height" value="0.1" units="cm"/>
      <inkml:brushProperty name="color" value="#F4F91B"/>
    </inkml:brush>
  </inkml:definitions>
  <inkml:trace contextRef="#ctx0" brushRef="#br0">1190 1007 1583 0 0,'-4'22'152'0'0,"1"61"-504"0"0,-1-68 908 0 0,3-14-469 0 0,1 0 0 0 0,0-1 1 0 0,-1 1-1 0 0,1 0 0 0 0,0 0 0 0 0,0 0 0 0 0,-1 0 1 0 0,1 0-1 0 0,0 0 0 0 0,0 0 0 0 0,0 0 0 0 0,0 0 1 0 0,0 1-1 0 0,1-2-55 0 0,-1 1 1 0 0,1 0-1 0 0,-1-1 0 0 0,1 1 1 0 0,-1-1-1 0 0,1 1 0 0 0,0-1 0 0 0,-1 1 1 0 0,1-1-1 0 0,0 1 0 0 0,-1-1 1 0 0,1 0-1 0 0,0 1 0 0 0,-1-1 1 0 0,1 0-1 0 0,0 0 0 0 0,0 1 1 0 0,-1-1-1 0 0,1 0 0 0 0,0 0 1 0 0,0 0-1 0 0,1 0 0 0 0,1 0 50 0 0,1 0-1 0 0,-1 0 0 0 0,1 0 1 0 0,0-1-1 0 0,-1 1 0 0 0,1-1 0 0 0,-1 0 1 0 0,1 0-1 0 0,-1 0 0 0 0,1-1 1 0 0,-1 1-1 0 0,0-1 0 0 0,0 0 0 0 0,5-3 1 0 0,3-3 82 0 0,0-1 0 0 0,14-14 0 0 0,4-9 156 0 0,30-42 0 0 0,-21 24-82 0 0,-29 39-202 0 0,-1 2-17 0 0,0 0 0 0 0,-1-1 0 0 0,0-1 0 0 0,-1 1 0 0 0,10-20 0 0 0,-12 7 41 0 0,0 0 0 0 0,-1 0 0 0 0,-1 0 0 0 0,-1-1 0 0 0,-4-45 0 0 0,1 38 140 0 0,1 13-91 0 0,-2 0-1 0 0,0 0 0 0 0,-1 0 1 0 0,0 0-1 0 0,-11-23 0 0 0,-42-83 384 0 0,44 99-398 0 0,-15-23 54 0 0,-1 0-1 0 0,-57-67 1 0 0,75 101-129 0 0,-1 1 0 0 0,0 0 0 0 0,-1 1 0 0 0,0 0 0 0 0,-1 1 0 0 0,-28-17 0 0 0,32 22-15 0 0,0 1 1 0 0,0 1-1 0 0,0 0 0 0 0,-1 0 1 0 0,1 1-1 0 0,-1 0 0 0 0,0 1 1 0 0,0 0-1 0 0,0 1 0 0 0,0 0 1 0 0,0 1-1 0 0,-11 1 0 0 0,-7 2-12 0 0,0 3 0 0 0,0 0-1 0 0,0 2 1 0 0,1 1 0 0 0,1 1 0 0 0,-1 1-1 0 0,-37 22 1 0 0,-9 12-63 0 0,-84 67 0 0 0,40-10 48 0 0,27-21-18 0 0,63-57 41 0 0,0 1 0 0 0,2 1 0 0 0,1 1 0 0 0,2 2 0 0 0,0 0 0 0 0,-19 34 0 0 0,31-42-10 0 0,1 1-1 0 0,0 1 0 0 0,2 0 1 0 0,0 0-1 0 0,-4 26 1 0 0,3-1-23 0 0,-4 75 1 0 0,11-88 26 0 0,2 1-1 0 0,9 68 1 0 0,-5-82-2 0 0,0 0 1 0 0,2-1-1 0 0,1 1 1 0 0,0-1 0 0 0,19 37-1 0 0,-16-42 3 0 0,0-1 0 0 0,1 0 0 0 0,1-1-1 0 0,0 0 1 0 0,1-1 0 0 0,0 0 0 0 0,1-1 0 0 0,28 19-1 0 0,-12-13 2 0 0,0 0 0 0 0,1-2 0 0 0,58 20-1 0 0,-69-29 5 0 0,-1-2 0 0 0,1 0 0 0 0,1-1 0 0 0,-1-1 0 0 0,1-1 0 0 0,-1-1 0 0 0,1-1 0 0 0,0-1 0 0 0,-1 0 0 0 0,23-6 0 0 0,-19 2 0 0 0,1-1 0 0 0,-1-2 0 0 0,0 0 0 0 0,-1-2 0 0 0,0 0 0 0 0,-1-2 0 0 0,40-26 0 0 0,-12 2 49 0 0,69-65-1 0 0,-99 82-32 0 0,-2-1 0 0 0,0 0 0 0 0,-1-2-1 0 0,-1 0 1 0 0,25-48 0 0 0,-35 59-10 0 0,-1 0 0 0 0,-1 0-1 0 0,0-1 1 0 0,-1 1 0 0 0,0-1-1 0 0,1-12 1 0 0,-4 17 0 0 0,1 0 0 0 0,-1 1 0 0 0,0-1 0 0 0,-1 0 0 0 0,0 1 0 0 0,0-1 0 0 0,0 1 0 0 0,-1-1 0 0 0,0 1 0 0 0,0 0 0 0 0,-1-1 0 0 0,-4-7 0 0 0,0 2 30 0 0,0 1 1 0 0,-1 0-1 0 0,0 0 1 0 0,-11-11 0 0 0,15 19-237 0 0,1-1 1 0 0,-1 1 0 0 0,0 0 0 0 0,0 0 0 0 0,0 0 0 0 0,0 1 0 0 0,0-1 0 0 0,-1 1 0 0 0,1 0 0 0 0,-1 0 0 0 0,0 0 0 0 0,1 1 0 0 0,-1 0 0 0 0,-7-1 0 0 0,-5 3-2412 0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3:26:45.782"/>
    </inkml:context>
    <inkml:brush xml:id="br0">
      <inkml:brushProperty name="width" value="0.1" units="cm"/>
      <inkml:brushProperty name="height" value="0.1" units="cm"/>
      <inkml:brushProperty name="color" value="#F4F91B"/>
    </inkml:brush>
  </inkml:definitions>
  <inkml:trace contextRef="#ctx0" brushRef="#br0">0 41 919 0 0,'6'-4'1925'0'0,"-2"1"-1633"0"0,0-1 1 0 0,0 1-1 0 0,0 0 1 0 0,1 1-1 0 0,0-1 0 0 0,-1 1 1 0 0,6-2-1 0 0,-2 3-245 0 0,-1 1-1 0 0,0 0 1 0 0,0 0-1 0 0,1 0 1 0 0,-1 1-1 0 0,12 3 0 0 0,26 1 157 0 0,37 5 243 0 0,-48-10-345 0 0,65-2 368 0 0,0-2-287 0 0,1-5-46 0 0,-54 2-97 0 0,0 2 0 0 0,0 2 0 0 0,1 2 1 0 0,-1 2-1 0 0,0 2 0 0 0,55 11 0 0 0,94 35-39 0 0,-132-31 0 0 0,75 11 0 0 0,-37-9 0 0 0,25 3 0 0 0,38 0 64 0 0,-86-16-64 0 0,-61-3 0 0 0,-15-3 0 0 0,0 0 0 0 0,0 0 0 0 0,-1-1 0 0 0,1 1 0 0 0,0-1 0 0 0,0 0 0 0 0,0 1 0 0 0,0-1 0 0 0,0 0 0 0 0,0 0 0 0 0,0 0 0 0 0,2-1 0 0 0,-3 1 0 0 0,0-1 0 0 0,1 1 0 0 0,-1 0 0 0 0,0-1 0 0 0,0 1 0 0 0,1 0 0 0 0,-1 0 0 0 0,0 0 0 0 0,1 0 0 0 0,-1 0 0 0 0,0 0 0 0 0,0 0 0 0 0,1 0 0 0 0,-1 1 0 0 0,0-1 0 0 0,0 1 0 0 0,1-1 0 0 0,-1 0 0 0 0,0 1 0 0 0,0 0 0 0 0,0-1 0 0 0,0 1 0 0 0,0 0 0 0 0,0 0 0 0 0,0-1 0 0 0,0 1 0 0 0,0 0 0 0 0,2 2 0 0 0,6 3 0 0 0,-2-1 0 0 0,-6-3 8 0 0,1 1 0 0 0,-1-1 0 0 0,1 0 0 0 0,0 1 1 0 0,0-1-1 0 0,0 0 0 0 0,3 2 0 0 0,4 6-9 0 0,10 13-371 0 0,-10-13 128 0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3:26:56.306"/>
    </inkml:context>
    <inkml:brush xml:id="br0">
      <inkml:brushProperty name="width" value="0.1" units="cm"/>
      <inkml:brushProperty name="height" value="0.1" units="cm"/>
      <inkml:brushProperty name="color" value="#F4F91B"/>
    </inkml:brush>
  </inkml:definitions>
  <inkml:trace contextRef="#ctx0" brushRef="#br0">0 76 919 0 0,'25'-7'305'0'0,"43"-7"0"0"0,-59 13-75 0 0,27-4 99 0 0,1 2 0 0 0,59 2-1 0 0,72 15-197 0 0,-67-5 91 0 0,33-5-39 0 0,-7 0-129 0 0,-18-1-18 0 0,11 2 75 0 0,-48-1 10 0 0,96-6 0 0 0,71-20 122 0 0,-227 21-243 0 0,259-21 136 0 0,79 9-136 0 0,-153 0 11 0 0,-153 14 12 0 0,69 9 0 0 0,-48-2-16 0 0,-21-5-7 0 0,-14-1 0 0 0,39 7 0 0 0,30 5 0 0 0,-40-8 0 0 0,0 0 0 0 0,62-2 0 0 0,-36-2 0 0 0,139 11 23 0 0,116 3 18 0 0,53-26-41 0 0,-104 1 0 0 0,-1-1 0 0 0,-119 21 0 0 0,-1 0 0 0 0,-12-13 414 0 0,215-30-1 0 0,-148 7 38 0 0,-162 17-400 0 0,43-7 28 0 0,-61 7-63 0 0,0 2 0 0 0,0 2 0 0 0,71 2 0 0 0,-90 4-16 0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3:26:59.372"/>
    </inkml:context>
    <inkml:brush xml:id="br0">
      <inkml:brushProperty name="width" value="0.1" units="cm"/>
      <inkml:brushProperty name="height" value="0.1" units="cm"/>
      <inkml:brushProperty name="color" value="#F4F91B"/>
    </inkml:brush>
  </inkml:definitions>
  <inkml:trace contextRef="#ctx0" brushRef="#br0">0 89 455 0 0,'38'14'1144'0'0,"6"-2"-812"0"0,0-3-1 0 0,0-2 0 0 0,1-2 0 0 0,82 0 0 0 0,138-13 659 0 0,159 0-708 0 0,-275-2-282 0 0,-3 0 0 0 0,112 22 97 0 0,-2-1-2 0 0,-158-12-98 0 0,88 1 132 0 0,4 1 12 0 0,294-37 0 0 0,-284 22-100 0 0,40-7-18 0 0,-132 5 13 0 0,163-3 0 0 0,-220 19-33 0 0,282-13 58 0 0,-291 8-61 0 0,0 2 0 0 0,0 2 0 0 0,0 2 0 0 0,0 2 0 0 0,52 9 0 0 0,144 27 0 0 0,-175-32 0 0 0,73-1 0 0 0,-59-4 0 0 0,178 7 64 0 0,-132-8-64 0 0,20 0 0 0 0,160-4 0 0 0,-101-3 0 0 0,-76 5 27 0 0,125-18 0 0 0,-161 6 147 0 0,-13 1 51 0 0,1 4-1 0 0,84 1 1 0 0,-13 17-79 0 0,-120-6-146 0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3:28:24.211"/>
    </inkml:context>
    <inkml:brush xml:id="br0">
      <inkml:brushProperty name="width" value="0.1" units="cm"/>
      <inkml:brushProperty name="height" value="0.1" units="cm"/>
      <inkml:brushProperty name="color" value="#F4F91B"/>
    </inkml:brush>
  </inkml:definitions>
  <inkml:trace contextRef="#ctx0" brushRef="#br0">1370 52 919 0 0,'0'-1'39'0'0,"0"1"-1"0"0,-1 0 0 0 0,1-1 0 0 0,0 1 1 0 0,0-1-1 0 0,0 1 0 0 0,0 0 0 0 0,0-1 0 0 0,0 1 1 0 0,0 0-1 0 0,-1-1 0 0 0,1 1 0 0 0,0 0 1 0 0,0-1-1 0 0,0 1 0 0 0,-1 0 0 0 0,1-1 0 0 0,0 1 1 0 0,0 0-1 0 0,-1 0 0 0 0,1-1 0 0 0,0 1 1 0 0,-1 0-1 0 0,1 0 0 0 0,0 0 0 0 0,-1-1 0 0 0,1 1 1 0 0,0 0-1 0 0,-1 0 0 0 0,1 0 0 0 0,0 0 1 0 0,-1 0-1 0 0,1 0 0 0 0,-1 0 0 0 0,1 0 0 0 0,0 0 1 0 0,-1 0-1 0 0,0 0 0 0 0,-15 2 2995 0 0,15-1-3109 0 0,-2-1 172 0 0,0 1-1 0 0,1-1 1 0 0,-1 0-1 0 0,0 0 1 0 0,1 0-1 0 0,-1 0 1 0 0,0-1-1 0 0,1 1 1 0 0,-1-1-1 0 0,1 1 1 0 0,-4-3-1 0 0,-8 0 255 0 0,1 0 56 0 0,0 1 0 0 0,0 1 0 0 0,0 1 0 0 0,0-1 0 0 0,-21 4 0 0 0,-13-1-2 0 0,37-3-315 0 0,0 0 0 0 0,0-1-1 0 0,1 0 1 0 0,-18-6 0 0 0,-2-1 243 0 0,11 5-68 0 0,-1 0 0 0 0,-1 2 0 0 0,1 0 0 0 0,0 1 0 0 0,-27 2 0 0 0,-20 4 166 0 0,25-1-181 0 0,-1-2 0 0 0,-50-4-1 0 0,49-3 2 0 0,-1 2 0 0 0,1 2 0 0 0,-82 8 0 0 0,104-3-223 0 0,-162 30 350 0 0,149-26-529 0 0,0 2 0 0 0,1 1 0 0 0,-41 20 0 0 0,56-21-3269 0 0,1 1-1146 0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3:28:25.684"/>
    </inkml:context>
    <inkml:brush xml:id="br0">
      <inkml:brushProperty name="width" value="0.1" units="cm"/>
      <inkml:brushProperty name="height" value="0.1" units="cm"/>
      <inkml:brushProperty name="color" value="#F4F91B"/>
    </inkml:brush>
  </inkml:definitions>
  <inkml:trace contextRef="#ctx0" brushRef="#br0">1232 5 455 0 0,'-70'-1'2680'0'0,"60"-1"-1865"0"0,9 2-741 0 0,0-1 0 0 0,0 1-1 0 0,0 0 1 0 0,0 0 0 0 0,0-1 0 0 0,0 1 0 0 0,0 0-1 0 0,0 0 1 0 0,0 0 0 0 0,1 0 0 0 0,-1 0 0 0 0,0 0 0 0 0,-1 1-1 0 0,-45 10 1447 0 0,41-9-1447 0 0,0-1 0 0 0,0 0 0 0 0,0 0-1 0 0,0-1 1 0 0,0 1 0 0 0,-7-2 0 0 0,-25 3 443 0 0,-72 11 1082 0 0,82-8-1386 0 0,0-2 0 0 0,0-1 0 0 0,-54-4 0 0 0,25 2 65 0 0,36 0-71 0 0,-28-2-1 0 0,-63-6 70 0 0,0 5-1 0 0,-140 15 0 0 0,170-5-794 0 0,40-2 201 0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3:28:29.126"/>
    </inkml:context>
    <inkml:brush xml:id="br0">
      <inkml:brushProperty name="width" value="0.1" units="cm"/>
      <inkml:brushProperty name="height" value="0.1" units="cm"/>
      <inkml:brushProperty name="color" value="#F4F91B"/>
    </inkml:brush>
  </inkml:definitions>
  <inkml:trace contextRef="#ctx0" brushRef="#br0">1718 52 1375 0 0,'-2'-2'210'0'0,"0"0"0"0"0,0 0-1 0 0,-1 0 1 0 0,1 0 0 0 0,-1 1-1 0 0,1-1 1 0 0,-1 1 0 0 0,0-1-1 0 0,1 1 1 0 0,-1 0-1 0 0,0 0 1 0 0,0 1 0 0 0,-4-2-1 0 0,-3 0 15 0 0,-15-8 692 0 0,23 9-818 0 0,-1-1-1 0 0,1 1 1 0 0,-1 0-1 0 0,1 0 1 0 0,-1 0 0 0 0,1 0-1 0 0,-1 1 1 0 0,0-1 0 0 0,1 1-1 0 0,-1-1 1 0 0,0 1 0 0 0,0 0-1 0 0,1 0 1 0 0,-1 0-1 0 0,0 0 1 0 0,0 1 0 0 0,-3 0-1 0 0,-24 8 587 0 0,0-2-1 0 0,-32 3 1 0 0,56-10-624 0 0,0 0 0 0 0,0 0 1 0 0,0-1-1 0 0,0 0 0 0 0,-7-2 0 0 0,-15-2 224 0 0,15 3-21 0 0,0 0 0 0 0,-20-7 1 0 0,24 6-139 0 0,0 0 1 0 0,-1 1 0 0 0,0 0-1 0 0,1 0 1 0 0,-1 1 0 0 0,-16 0 0 0 0,-35 9 67 0 0,32-4-21 0 0,-37 0-1 0 0,12-3 171 0 0,-48-1 206 0 0,86 0-519 0 0,0 0 0 0 0,-25 6-1 0 0,1-1 25 0 0,-54 10 99 0 0,32-4-40 0 0,4-3 84 0 0,-1-2 1 0 0,-85-3-1 0 0,125-4-193 0 0,-28-2 46 0 0,0 2 0 0 0,0 1 1 0 0,-81 14-1 0 0,37 6-1035 0 0,56-13-44 0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3:28:32.864"/>
    </inkml:context>
    <inkml:brush xml:id="br0">
      <inkml:brushProperty name="width" value="0.1" units="cm"/>
      <inkml:brushProperty name="height" value="0.1" units="cm"/>
      <inkml:brushProperty name="color" value="#F4F91B"/>
    </inkml:brush>
  </inkml:definitions>
  <inkml:trace contextRef="#ctx0" brushRef="#br0">1438 43 1839 0 0,'0'-1'174'0'0,"-1"0"-1"0"0,1 0 0 0 0,0-1 1 0 0,0 1-1 0 0,-1 0 0 0 0,1 0 1 0 0,-1 0-1 0 0,1 0 0 0 0,-1 0 1 0 0,1 0-1 0 0,-1 0 0 0 0,0 0 1 0 0,0 0-1 0 0,1 0 0 0 0,-1 0 1 0 0,0 0-1 0 0,0 0 0 0 0,0 0 1 0 0,0 1-1 0 0,0-1 0 0 0,0 0 1 0 0,0 1-1 0 0,0-1 0 0 0,0 1 1 0 0,0-1-1 0 0,0 1 0 0 0,-1 0 1 0 0,1-1-1 0 0,0 1 0 0 0,0 0 1 0 0,0 0-1 0 0,-3 0 0 0 0,-2 2-43 0 0,0 0-1 0 0,0 0 0 0 0,0 0 1 0 0,0-1-1 0 0,0 1 0 0 0,-1-2 1 0 0,1 1-1 0 0,0-1 0 0 0,-1 0 1 0 0,1 0-1 0 0,-9-1 0 0 0,-24 4 111 0 0,15-3 132 0 0,0-1 0 0 0,1-1 0 0 0,-26-6 0 0 0,12 3 187 0 0,27 4-367 0 0,0 0 0 0 0,-17-5 0 0 0,22 5-153 0 0,0 0 1 0 0,0 1-1 0 0,0-1 0 0 0,-8 1 1 0 0,-15-1 31 0 0,8-1 21 0 0,0 1 1 0 0,0 0-1 0 0,-1 2 1 0 0,1 0-1 0 0,-22 5 1 0 0,21-1-20 0 0,15-3-34 0 0,0-1-1 0 0,1 0 1 0 0,-1 0 0 0 0,-7 0-1 0 0,-20-1 97 0 0,0 0-1 0 0,0 3 0 0 0,0 0 1 0 0,-39 11-1 0 0,58-11-95 0 0,-1 0-1 0 0,1-1 0 0 0,-1 0 1 0 0,-22-1-1 0 0,-59-8 186 0 0,1-6 18 0 0,-19-2-42 0 0,95 14-202 0 0,-1 1 0 0 0,0 0 0 0 0,-37 7 0 0 0,34-3-170 0 0,-34 8-1242 0 0,35-6 142 0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3:28:45.267"/>
    </inkml:context>
    <inkml:brush xml:id="br0">
      <inkml:brushProperty name="width" value="0.1" units="cm"/>
      <inkml:brushProperty name="height" value="0.1" units="cm"/>
      <inkml:brushProperty name="color" value="#F4F91B"/>
    </inkml:brush>
  </inkml:definitions>
  <inkml:trace contextRef="#ctx0" brushRef="#br0">3141 30 455 0 0,'4'-5'197'0'0,"1"0"0"0"0,1 1 0 0 0,-1-1 0 0 0,9-4-1 0 0,-7 8 11 0 0,-6 9 578 0 0,8-6-88 0 0,-4-1 233 0 0,-9 2-162 0 0,0 0-282 0 0,1-1 0 0 0,-1 1 0 0 0,1 0 0 0 0,0 0 0 0 0,0 1 0 0 0,-4 5 0 0 0,-15 15 645 0 0,5-8-559 0 0,5-6-128 0 0,-1 1 0 0 0,-21 12 0 0 0,26-19-245 0 0,0-1-1 0 0,-1 0 0 0 0,0 0 1 0 0,1-1-1 0 0,-1 0 0 0 0,-12 1 1 0 0,-22 4 199 0 0,20-2-243 0 0,-1-1-1 0 0,0-2 1 0 0,-31 0-1 0 0,4 0-19 0 0,3 2 170 0 0,-36 2 250 0 0,25-9 5 0 0,38 1-328 0 0,-39 1 0 0 0,11 4 115 0 0,-94-8 0 0 0,61-8-79 0 0,-1 0-88 0 0,65 10-116 0 0,0 0 1 0 0,1-2-1 0 0,0 0 1 0 0,-22-9-1 0 0,32 12-52 0 0,-1 0 0 0 0,1 1 0 0 0,-1 0 0 0 0,1 0-1 0 0,-1 1 1 0 0,1 0 0 0 0,-1 0 0 0 0,-10 2 0 0 0,-14 0 17 0 0,-142 2 345 0 0,58 3-102 0 0,59-11-104 0 0,48 2-128 0 0,-54-3 89 0 0,-76 4 1 0 0,70 2-51 0 0,-91-5-4 0 0,151 4-69 0 0,-11 0 10 0 0,0 1 0 0 0,-24 3-1 0 0,-66 8 49 0 0,-78 14 64 0 0,130-17-131 0 0,40-5 20 0 0,0-1 0 0 0,0-1-1 0 0,-37-1 1 0 0,18-4 15 0 0,-74 3 0 0 0,20 1 3 0 0,60-2 44 0 0,-40 3-1 0 0,55-1-67 0 0,1-1-1 0 0,-1-1 1 0 0,0-1 0 0 0,1 0-1 0 0,-1-1 1 0 0,-24-8 0 0 0,-19-3-150 0 0,27 11-1179 0 0,16 3-92 0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3:28:49.198"/>
    </inkml:context>
    <inkml:brush xml:id="br0">
      <inkml:brushProperty name="width" value="0.1" units="cm"/>
      <inkml:brushProperty name="height" value="0.1" units="cm"/>
      <inkml:brushProperty name="color" value="#F4F91B"/>
    </inkml:brush>
  </inkml:definitions>
  <inkml:trace contextRef="#ctx0" brushRef="#br0">2340 836 455 0 0,'-8'-4'556'0'0,"2"1"-94"0"0,0 0-1 0 0,0 0 0 0 0,-1 0 0 0 0,0 1 0 0 0,1 0 0 0 0,-15-2 0 0 0,13 3-194 0 0,0 0 0 0 0,-1 1 0 0 0,1 1 0 0 0,-1-1 0 0 0,1 1 0 0 0,0 1-1 0 0,-1 0 1 0 0,1 0 0 0 0,0 0 0 0 0,0 1 0 0 0,0 0 0 0 0,1 1 0 0 0,-13 7-1 0 0,14-7-5 0 0,1 0-1 0 0,-1 0 1 0 0,0-1-1 0 0,0 0 1 0 0,0 0-1 0 0,-1-1 0 0 0,1 1 1 0 0,-13 2-1 0 0,-29 8 580 0 0,37-9-683 0 0,-1 0 1 0 0,-15 2-1 0 0,-5 2 130 0 0,-5 0 98 0 0,-6-1 106 0 0,1 1 0 0 0,-76 24 0 0 0,51-12-337 0 0,44-15-1 0 0,-43 4 0 0 0,23-4 66 0 0,18-3-65 0 0,-1 0 1 0 0,-28-4-1 0 0,-25 2 71 0 0,2 3 208 0 0,68-4-359 0 0,0 0 0 0 0,1 0-1 0 0,-1 0 1 0 0,0-1 0 0 0,1-1 0 0 0,-14-4 0 0 0,8 2 16 0 0,-1 1 1 0 0,0 0-1 0 0,0 1 1 0 0,0 1 0 0 0,0 0-1 0 0,-1 1 1 0 0,-22 2-1 0 0,-28-4 4 0 0,29 0 44 0 0,-75 3-1 0 0,109 0-134 0 0,-10 1 7 0 0,0 0 0 0 0,0-1 0 0 0,0 0 0 0 0,-17-3 0 0 0,23 2 6 0 0,-1 0-1 0 0,0 0 0 0 0,-11 2 1 0 0,-13-1 40 0 0,25 0 278 0 0,-1 0 0 0 0,1 1 0 0 0,-1 0 1 0 0,1 0-1 0 0,-10 4 0 0 0,-3-1-246 0 0,-11 4-65 0 0,21-5-16 0 0,-1-1 1 0 0,0 0 0 0 0,-21 2-1 0 0,7-2-158 0 0,20-1 66 0 0,0 0 1 0 0,0-1-1 0 0,0 0 1 0 0,1 0-1 0 0,-1 0 0 0 0,0 0 1 0 0,-10-3-1 0 0,8 0 367 0 0,0-1-1 0 0,-1-1 1 0 0,-7-6-1 0 0,6 5-435 0 0,-47-25 160 0 0,33 14-472 0 0,17 13 294 0 0,1 0 1 0 0,-1 0-1 0 0,0 1 1 0 0,0 0 0 0 0,0 0-1 0 0,0 0 1 0 0,-12-3-1 0 0,13 5 195 0 0,-1-1-1 0 0,1 1 0 0 0,-1-1 0 0 0,1 0 1 0 0,0-1-1 0 0,0 1 0 0 0,0-1 1 0 0,0 0-1 0 0,0 0 0 0 0,1-1 1 0 0,0 1-1 0 0,-1-1 0 0 0,1 0 0 0 0,0 0 1 0 0,1-1-1 0 0,-1 1 0 0 0,1-1 1 0 0,0 0-1 0 0,0 1 0 0 0,0-1 1 0 0,-3-9-1 0 0,-3-5 13 0 0,0 0-1 0 0,-2 2 1 0 0,-14-21-1 0 0,9 16 45 0 0,-12-25 0 0 0,24 38-68 0 0,0 1 0 0 0,1-1 0 0 0,0 0 0 0 0,0 1 0 0 0,1-1 0 0 0,-3-18 0 0 0,0-19 0 0 0,2 18 7 0 0,0 0-1 0 0,3-48 1 0 0,2 60-18 0 0,8-27 0 0 0,-6 28 0 0 0,-1 1 0 0 0,2-21 0 0 0,-3-63 0 0 0,-1 94 3 0 0,0 0-1 0 0,0 0 0 0 0,0 0 1 0 0,0 1-1 0 0,1-1 1 0 0,-1 0-1 0 0,1 1 0 0 0,0-1 1 0 0,0 1-1 0 0,1 0 1 0 0,-1-1-1 0 0,5-3 0 0 0,4-4 13 0 0,0 1 0 0 0,13-9 0 0 0,-9 8-11 0 0,-7 6-9 0 0,0 0 0 0 0,0 1 0 0 0,0 0 0 0 0,1 0 0 0 0,0 1 0 0 0,0 0 0 0 0,0 1 0 0 0,0 0 0 0 0,0 0-1 0 0,13 0 1 0 0,27-7-11 0 0,-28 5 16 0 0,0 0 0 0 0,0 0 0 0 0,0 2 0 0 0,1 1 0 0 0,-1 1 0 0 0,0 0 0 0 0,30 6 0 0 0,-10 0 0 0 0,40 9 0 0 0,-47-10 0 0 0,-27-5 0 0 0,0 1 0 0 0,0 0 0 0 0,0 0 0 0 0,10 3 0 0 0,53 20 0 0 0,-27-16 0 0 0,-32-7 0 0 0,0 1 0 0 0,18 6 0 0 0,71 18 0 0 0,-68-18 0 0 0,1-1 0 0 0,-1-1 0 0 0,1-2 0 0 0,45 1 0 0 0,-17-2 0 0 0,-43-3 0 0 0,0-1 0 0 0,0-1 0 0 0,-1 0 0 0 0,1-1 0 0 0,-1-1 0 0 0,24-9 0 0 0,-19 6 0 0 0,0 1 0 0 0,0 1 0 0 0,27-2 0 0 0,-5 4 0 0 0,2-1 0 0 0,77 3 0 0 0,-112 2 0 0 0,0-2 0 0 0,17-2 0 0 0,-5 1 0 0 0,-4 0 0 0 0,-15 1 0 0 0,1 0 0 0 0,-1 0 0 0 0,1 1 0 0 0,0 0 0 0 0,-1 0 0 0 0,1 0 0 0 0,-1 1 0 0 0,1-1 0 0 0,-1 1 0 0 0,8 2 0 0 0,-3 0 0 0 0,0 0 0 0 0,0 0 0 0 0,0-1 0 0 0,1-1 0 0 0,-1 0 0 0 0,11 1 0 0 0,57-6 0 0 0,-65 3 0 0 0,-4 1 0 0 0,0 0 0 0 0,0 0 0 0 0,0 1 0 0 0,0 0 0 0 0,-1 1 0 0 0,1 0 0 0 0,0 0 0 0 0,10 5 0 0 0,13 3 0 0 0,-1-3 0 0 0,-23-6 0 0 0,0 0 0 0 0,0 1 0 0 0,0 0 0 0 0,0 0 0 0 0,12 6 0 0 0,0 2 0 0 0,-10-5 0 0 0,0 0 0 0 0,0 0 0 0 0,15 12 0 0 0,-22-15 0 0 0,0 0 0 0 0,0 1 0 0 0,0-1 0 0 0,0 0 0 0 0,0 0 0 0 0,-1 1 0 0 0,1-1 0 0 0,-1 1 0 0 0,1 0 0 0 0,-1-1 0 0 0,0 1 0 0 0,0 0 0 0 0,0 0 0 0 0,-1 0 0 0 0,1 0 0 0 0,-1-1 0 0 0,1 7 0 0 0,5 89-43 0 0,-1-36 22 0 0,-2-27 21 0 0,0 8 0 0 0,-2 0 0 0 0,-4 45 0 0 0,0-48 0 0 0,2 74 0 0 0,3-99 1 0 0,-2 1 0 0 0,0-1-1 0 0,-3 23 1 0 0,2-32-2 0 0,-1 1-1 0 0,1-1 1 0 0,-1 0 0 0 0,-1 0-1 0 0,1 0 1 0 0,-1 0 0 0 0,0 0-1 0 0,0-1 1 0 0,-1 1 0 0 0,-8 8-1 0 0,-18 25-390 0 0,12-10-4493 0 0,3-2-874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2:46:05.600"/>
    </inkml:context>
    <inkml:brush xml:id="br0">
      <inkml:brushProperty name="width" value="0.1" units="cm"/>
      <inkml:brushProperty name="height" value="0.1" units="cm"/>
      <inkml:brushProperty name="color" value="#E71224"/>
    </inkml:brush>
  </inkml:definitions>
  <inkml:trace contextRef="#ctx0" brushRef="#br0">1833 6 1375 0 0,'-3'-1'238'0'0,"0"0"-1"0"0,-1 0 0 0 0,1 0 1 0 0,0 1-1 0 0,0-1 0 0 0,-1 1 1 0 0,1-1-1 0 0,0 1 0 0 0,-6 1 1 0 0,-36 5 96 0 0,13-1 120 0 0,-97 0 1747 0 0,-10 1-989 0 0,57 2-936 0 0,-284 21 1049 0 0,49 11 36 0 0,47-4-812 0 0,-86 9-1133 0 0,297-34-3310 0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3:28:52.098"/>
    </inkml:context>
    <inkml:brush xml:id="br0">
      <inkml:brushProperty name="width" value="0.1" units="cm"/>
      <inkml:brushProperty name="height" value="0.1" units="cm"/>
      <inkml:brushProperty name="color" value="#F4F91B"/>
    </inkml:brush>
  </inkml:definitions>
  <inkml:trace contextRef="#ctx0" brushRef="#br0">2086 1110 1839 0 0,'-7'-3'200'0'0,"0"0"-1"0"0,-1 1 1 0 0,1-1-1 0 0,-1 2 1 0 0,0-1-1 0 0,1 1 0 0 0,-14 0 1 0 0,-58 4 1873 0 0,50-1-1150 0 0,-19 4 455 0 0,38-4-1135 0 0,-1 0 0 0 0,1 0 0 0 0,-1-2-1 0 0,0 1 1 0 0,0-1 0 0 0,-15-3 0 0 0,15 0 4 0 0,0 0 0 0 0,0-1 1 0 0,-14-8-1 0 0,16 7-5 0 0,0 0 1 0 0,-1 1-1 0 0,0 1 0 0 0,0 0 0 0 0,-10-2 0 0 0,-23 0 481 0 0,-44 2 1 0 0,9 0-260 0 0,51 2-353 0 0,1 1 0 0 0,-1 1 1 0 0,1 1-1 0 0,-44 10 0 0 0,39-6-74 0 0,0-2-1 0 0,-35 0 1 0 0,33-2 65 0 0,-285-2 1099 0 0,276-1-802 0 0,-58 7 1 0 0,54-2-175 0 0,11 0-63 0 0,27-3-145 0 0,0 0 1 0 0,0 0 0 0 0,0-1 0 0 0,0 0 0 0 0,-1 0-1 0 0,1 0 1 0 0,0-1 0 0 0,0-1 0 0 0,0 1 0 0 0,-8-4 0 0 0,8 2 33 0 0,0 0 1 0 0,0 1-1 0 0,0 0 1 0 0,0 0-1 0 0,-1 1 1 0 0,1 0-1 0 0,0 0 1 0 0,-1 1 0 0 0,1 0-1 0 0,-1 0 1 0 0,-14 4-1 0 0,17-4-10 0 0,-1 1 0 0 0,1 0 0 0 0,-1-1 0 0 0,1 0 0 0 0,-1-1 0 0 0,0 0 0 0 0,1 0-1 0 0,-10-3 1 0 0,-8 0 47 0 0,19 3-77 0 0,0 1 0 0 0,0 0-1 0 0,-1 1 1 0 0,1-1 0 0 0,0 1-1 0 0,0 0 1 0 0,-8 3 0 0 0,8-3-10 0 0,0 1 0 0 0,-1-1 0 0 0,1 0 0 0 0,-1 0 0 0 0,1-1 0 0 0,-9 1 1 0 0,11-2 35 0 0,0-1 1 0 0,-1 1 0 0 0,1 0-1 0 0,0-1 1 0 0,0 1 0 0 0,0-1 0 0 0,0 0-1 0 0,0 0 1 0 0,0 0 0 0 0,1-1-1 0 0,-1 1 1 0 0,1-1 0 0 0,-1 1-1 0 0,1-1 1 0 0,0 0 0 0 0,0 0 0 0 0,-2-4-1 0 0,-6-9 154 0 0,-13-32-1 0 0,22 46-192 0 0,-12-29 70 0 0,1 0 1 0 0,1-1-1 0 0,1 0 1 0 0,2-1-1 0 0,2 0 0 0 0,1 0 1 0 0,1-1-1 0 0,2 1 1 0 0,1-1-1 0 0,2 1 0 0 0,1-1 1 0 0,7-33-1 0 0,1 2-68 0 0,-4 0 0 0 0,-3-108 0 0 0,-3 122 0 0 0,0 42 0 0 0,0 0 0 0 0,1 0 0 0 0,0 1 0 0 0,1-1 0 0 0,0 0 0 0 0,0 1 0 0 0,0-1 0 0 0,1 1 0 0 0,8-15 0 0 0,-9 19 0 0 0,1 0 0 0 0,0 0 0 0 0,0 0 0 0 0,0 1 0 0 0,0-1 0 0 0,0 1 0 0 0,1 0 0 0 0,-1 0 0 0 0,1 0 0 0 0,0 0 0 0 0,0 0 0 0 0,0 1 0 0 0,1 0 0 0 0,-1 0 0 0 0,0 0 0 0 0,1 0 0 0 0,-1 1 0 0 0,1 0 0 0 0,7-1 0 0 0,5 0 0 0 0,0 1 0 0 0,0 1 0 0 0,0 1 0 0 0,0 1 0 0 0,0 0 0 0 0,0 1 0 0 0,0 1 0 0 0,-1 0 0 0 0,21 9 0 0 0,191 70-72 0 0,-210-78 72 0 0,1 0 0 0 0,-1-1 0 0 0,34 2 0 0 0,55-4 0 0 0,-13-1 0 0 0,-25 6 0 0 0,21 0 0 0 0,-59-5 0 0 0,40 6 0 0 0,-46-4 0 0 0,1-1 0 0 0,40-1 0 0 0,-1-6 0 0 0,82-15 0 0 0,-112 11 0 0 0,54-8 0 0 0,78 2 0 0 0,-124 11 0 0 0,-19 0 0 0 0,1 2 0 0 0,0 0 0 0 0,-1 2 0 0 0,26 4 0 0 0,-39-4 0 0 0,0-1 0 0 0,-1 0 0 0 0,1 0 0 0 0,0-1 0 0 0,-1-1 0 0 0,18-4 0 0 0,-14 3 0 0 0,1 1 0 0 0,23-2 0 0 0,55 5 0 0 0,-69-4 0 0 0,-20 2 0 0 0,0 0 0 0 0,0 0 0 0 0,0 1 0 0 0,1 0 0 0 0,4 0 0 0 0,10 1 0 0 0,-14-1 0 0 0,0 0 0 0 0,-1 0 0 0 0,1 1 0 0 0,-1-1 0 0 0,1 1 0 0 0,6 2 0 0 0,-10-2 0 0 0,1 0 0 0 0,-1 0 0 0 0,1 0 0 0 0,-1 0 0 0 0,1 0 0 0 0,-1 1 0 0 0,1-1 0 0 0,-1 0 0 0 0,0 1 0 0 0,0-1 0 0 0,0 1 0 0 0,0-1 0 0 0,0 1 0 0 0,0-1 0 0 0,0 1 0 0 0,0 0 0 0 0,0-1 0 0 0,-1 1 0 0 0,1 0 0 0 0,0 2 0 0 0,6 20-9 0 0,14 33-1 0 0,-15-45 5 0 0,0 0 0 0 0,-2 1 0 0 0,1 0 0 0 0,-2 0 0 0 0,1 0 0 0 0,-2 0 0 0 0,0 1 0 0 0,0 26 0 0 0,-4-5 5 0 0,-1-15 0 0 0,2 0 0 0 0,1 0 0 0 0,0 0 0 0 0,5 27 0 0 0,-2-29 0 0 0,0-1 0 0 0,8 26 0 0 0,-7-25 0 0 0,0-1 0 0 0,0 1 0 0 0,-2 1 0 0 0,0-1 0 0 0,-1 0 0 0 0,-1 0 0 0 0,-1 1 0 0 0,-4 29 0 0 0,4-36 0 0 0,1 1 0 0 0,0 0 0 0 0,1-1 0 0 0,3 19 0 0 0,1-1 0 0 0,-5-27 0 0 0,0 1 0 0 0,0 0 1 0 0,0-1-1 0 0,0 1 0 0 0,-1-1 0 0 0,1 1 0 0 0,-1-1 0 0 0,0 1 0 0 0,0-1 0 0 0,0 0 1 0 0,-1 1-1 0 0,1-1 0 0 0,-1 0 0 0 0,0 0 0 0 0,1 0 0 0 0,-1 0 0 0 0,-1 0 0 0 0,1 0 0 0 0,0-1 1 0 0,-1 1-1 0 0,1-1 0 0 0,-1 1 0 0 0,0-1 0 0 0,0 0 0 0 0,0 0 0 0 0,0-1 0 0 0,-6 4 1 0 0,-7 1 19 0 0,1 1 1 0 0,-2-2-1 0 0,1 0 1 0 0,-24 3 0 0 0,31-6-2 0 0,-34 6 37 0 0,-143 26 102 0 0,152-30-490 0 0,0 1-1 0 0,1 2 1 0 0,0 1-1 0 0,-55 22 1 0 0,48-10-6442 0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3:29:25.032"/>
    </inkml:context>
    <inkml:brush xml:id="br0">
      <inkml:brushProperty name="width" value="0.1" units="cm"/>
      <inkml:brushProperty name="height" value="0.1" units="cm"/>
      <inkml:brushProperty name="color" value="#F4F91B"/>
    </inkml:brush>
  </inkml:definitions>
  <inkml:trace contextRef="#ctx0" brushRef="#br0">1605 131 919 0 0,'-28'-5'2655'0'0,"23"5"-2519"0"0,1 0-1 0 0,-1 0 0 0 0,0 0 1 0 0,0 0-1 0 0,1 1 1 0 0,-1 0-1 0 0,0 0 1 0 0,-6 2-1 0 0,-5 2-14 0 0,-11 4 168 0 0,26-9-267 0 0,0 0 0 0 0,1 0 0 0 0,-1 0 0 0 0,0 0 0 0 0,1 0-1 0 0,-1 0 1 0 0,0 0 0 0 0,1 0 0 0 0,-1 0 0 0 0,0 0-1 0 0,1 0 1 0 0,-1 0 0 0 0,0 0 0 0 0,1 0 0 0 0,-1-1-1 0 0,0 1 1 0 0,1 0 0 0 0,-1 0 0 0 0,0-1 0 0 0,0 0 22 0 0,0 1 0 0 0,0-1 0 0 0,1 1 0 0 0,-1 0 0 0 0,0 0 0 0 0,0-1 0 0 0,1 1 0 0 0,-1 0 0 0 0,0 0-1 0 0,0 0 1 0 0,0 0 0 0 0,0 0 0 0 0,-1 0 0 0 0,-5 1 155 0 0,0 0 1 0 0,-1 0-1 0 0,1-1 0 0 0,0 0 0 0 0,0-1 0 0 0,-1 1 0 0 0,1-1 0 0 0,0-1 0 0 0,-14-4 0 0 0,17 5-26 0 0,-22-5 335 0 0,15 4-324 0 0,0-1 1 0 0,-1 0-1 0 0,1 0 1 0 0,1-2-1 0 0,-15-6 1 0 0,14 4-89 0 0,-1 1 1 0 0,1 0-1 0 0,-1 0 1 0 0,0 2-1 0 0,0-1 0 0 0,-1 1 1 0 0,1 1-1 0 0,-1 1 1 0 0,0-1-1 0 0,0 2 1 0 0,0 0-1 0 0,-20 1 0 0 0,-7 1 69 0 0,-41-4-1 0 0,50 1 14 0 0,0 1 0 0 0,0 2-1 0 0,-33 4 1 0 0,22 2-100 0 0,-98 13 260 0 0,18-6-245 0 0,18-1-4 0 0,92-12-30 0 0,0-1 0 0 0,0 0 0 0 0,1-1 0 0 0,-1 0 0 0 0,-21-5 1 0 0,25 4-32 0 0,1 0 1 0 0,0-1 0 0 0,0 0 0 0 0,1 0 0 0 0,-1 0 0 0 0,1-1-1 0 0,-1 0 1 0 0,1-1 0 0 0,0 1 0 0 0,-6-7 0 0 0,7 5-43 0 0,0 1 0 0 0,-1 0 1 0 0,0 1-1 0 0,0-1 1 0 0,0 1-1 0 0,-1 0 0 0 0,0 0 1 0 0,1 1-1 0 0,-1 0 1 0 0,0 0-1 0 0,-1 1 0 0 0,1 0 1 0 0,0 0-1 0 0,-1 1 1 0 0,1 0-1 0 0,-1 0 0 0 0,1 0 1 0 0,-1 1-1 0 0,-12 2 1 0 0,-29 5-1083 0 0,22-2 458 0 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3:29:30.876"/>
    </inkml:context>
    <inkml:brush xml:id="br0">
      <inkml:brushProperty name="width" value="0.1" units="cm"/>
      <inkml:brushProperty name="height" value="0.1" units="cm"/>
      <inkml:brushProperty name="color" value="#F4F91B"/>
    </inkml:brush>
  </inkml:definitions>
  <inkml:trace contextRef="#ctx0" brushRef="#br0">1796 111 1375 0 0,'0'-2'289'0'0,"-1"0"0"0"0,1 0 0 0 0,0 0 0 0 0,-1 0 0 0 0,1 0-1 0 0,-1 0 1 0 0,0 0 0 0 0,0 0 0 0 0,0 0 0 0 0,0 1 0 0 0,0-1-1 0 0,-2-3 1 0 0,1 3-184 0 0,0 0 0 0 0,0 0 0 0 0,0 0 0 0 0,0 0-1 0 0,0 0 1 0 0,-1 0 0 0 0,1 0 0 0 0,0 1 0 0 0,-1-1 0 0 0,1 1 0 0 0,-1 0-1 0 0,0 0 1 0 0,-2-1 0 0 0,-35-4 1083 0 0,-71 0 0 0 0,91 8-869 0 0,1-1-1 0 0,-33 9 1 0 0,28-5-65 0 0,-28 2 1 0 0,-142 15 737 0 0,172-22-789 0 0,-28-3 0 0 0,17 0-75 0 0,-195-26 266 0 0,221 28-378 0 0,-117-13 352 0 0,61 3-284 0 0,-39-3 88 0 0,45 5-128 0 0,43 6-20 0 0,0 1 1 0 0,-26-2 0 0 0,-33 4 88 0 0,-187 2 59 0 0,246-1-212 0 0,0 0 1 0 0,0 1-1 0 0,1 0 1 0 0,-1 1-1 0 0,1 1 1 0 0,-1 0-1 0 0,-18 9 1 0 0,9-2-184 0 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3:29:32.219"/>
    </inkml:context>
    <inkml:brush xml:id="br0">
      <inkml:brushProperty name="width" value="0.1" units="cm"/>
      <inkml:brushProperty name="height" value="0.1" units="cm"/>
      <inkml:brushProperty name="color" value="#F4F91B"/>
    </inkml:brush>
  </inkml:definitions>
  <inkml:trace contextRef="#ctx0" brushRef="#br0">1750 107 1495 0 0,'-1'-3'175'0'0,"0"-1"0"0"0,0 0 0 0 0,0 0-1 0 0,-1 0 1 0 0,1 1 0 0 0,-1-1 0 0 0,-3-4-1 0 0,-4-11 496 0 0,9 17-536 0 0,-1 0-1 0 0,0-1 0 0 0,0 1 0 0 0,0 0 0 0 0,0 0 0 0 0,0 0 0 0 0,0 0 0 0 0,-1 0 0 0 0,1 0 0 0 0,-1 1 0 0 0,1-1 0 0 0,-1 0 0 0 0,0 1 0 0 0,1-1 1 0 0,-1 1-1 0 0,0 0 0 0 0,0-1 0 0 0,0 1 0 0 0,0 0 0 0 0,0 0 0 0 0,0 0 0 0 0,-1 1 0 0 0,1-1 0 0 0,0 0 0 0 0,-3 0 0 0 0,-5-2 113 0 0,-1 0 0 0 0,0 1 0 0 0,1 0 0 0 0,-1 0-1 0 0,0 1 1 0 0,0 1 0 0 0,0 0 0 0 0,0 0 0 0 0,0 1 0 0 0,-20 4-1 0 0,-110 32 787 0 0,102-27-745 0 0,1-1 0 0 0,-1-2-1 0 0,0-1 1 0 0,-1-2 0 0 0,-49-2-1 0 0,-41-4 282 0 0,104 2-491 0 0,-1 1-1 0 0,-39 6 0 0 0,-10 2 99 0 0,11-1-32 0 0,45-4-57 0 0,-41 2 1 0 0,-34 0 165 0 0,58-3-58 0 0,-46-1 0 0 0,30-6-146 0 0,-65 0 32 0 0,50 4-350 0 0,51-1-54 0 0,0 1 1 0 0,0 0-1 0 0,0 1 1 0 0,1 1-1 0 0,-1 0 1 0 0,0 1-1 0 0,-19 7 1 0 0,16-2-2667 0 0,1-1-146 0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3:29:35.864"/>
    </inkml:context>
    <inkml:brush xml:id="br0">
      <inkml:brushProperty name="width" value="0.1" units="cm"/>
      <inkml:brushProperty name="height" value="0.1" units="cm"/>
      <inkml:brushProperty name="color" value="#F4F91B"/>
    </inkml:brush>
  </inkml:definitions>
  <inkml:trace contextRef="#ctx0" brushRef="#br0">3140 151 1151 0 0,'15'8'1604'0'0,"-7"-6"-442"0"0,-8-2-1150 0 0,0 0 0 0 0,0 0 0 0 0,1 0 0 0 0,-1 0 0 0 0,0 0 0 0 0,0-1 0 0 0,0 1 0 0 0,0 0 0 0 0,0 0 0 0 0,0 0 1 0 0,0 0-1 0 0,0 0 0 0 0,0 0 0 0 0,0 0 0 0 0,0 0 0 0 0,1 0 0 0 0,-1 0 0 0 0,0 0 0 0 0,0 0 0 0 0,0 0 0 0 0,0 0 0 0 0,0-1 0 0 0,0 1 0 0 0,0 0 1 0 0,0 0-1 0 0,0 0 0 0 0,0 0 0 0 0,0 0 0 0 0,0 0 0 0 0,0 0 0 0 0,0 0 0 0 0,0 0 0 0 0,0 0 0 0 0,0-1 0 0 0,0 1 0 0 0,0 0 0 0 0,0 0 1 0 0,0 0-1 0 0,0 0 0 0 0,0 0 0 0 0,0 0 0 0 0,0 0 0 0 0,0 0 0 0 0,0-1 0 0 0,0 1 0 0 0,0 0 0 0 0,0 0 0 0 0,0 0 0 0 0,0 0 0 0 0,0 0 1 0 0,0 0-1 0 0,-1 0 0 0 0,1 0 0 0 0,0-1 107 0 0,-1 0 0 0 0,0 1 0 0 0,1-1 0 0 0,-1 1 0 0 0,0-1 0 0 0,1 1 1 0 0,-1-1-1 0 0,0 1 0 0 0,0-1 0 0 0,1 1 0 0 0,-1-1 0 0 0,0 1 0 0 0,0 0 0 0 0,0 0 0 0 0,0-1 1 0 0,1 1-1 0 0,-1 0 0 0 0,0 0 0 0 0,-2 0 0 0 0,-20 0 346 0 0,15 0-146 0 0,-94 11 1105 0 0,90-11-1207 0 0,-13 0 205 0 0,0 0 0 0 0,0 2 0 0 0,-40 8-1 0 0,57-9-375 0 0,0 1 0 0 0,0-1 0 0 0,-1-1 0 0 0,1 1 0 0 0,0-1 0 0 0,-1-1 0 0 0,-8-1-1 0 0,-7-3 241 0 0,-25-8-1 0 0,43 12-243 0 0,-59-11 499 0 0,19 4-202 0 0,-92-17 119 0 0,106 19-375 0 0,2 0 27 0 0,0 1-1 0 0,0 1 1 0 0,-1 2 0 0 0,-32 1 0 0 0,40 1-39 0 0,0 0 1 0 0,-41-8-1 0 0,-2 1 136 0 0,43 5-97 0 0,-24-6 0 0 0,-21-2 59 0 0,36 6-88 0 0,-36-9-1 0 0,29 6-30 0 0,-34-5 53 0 0,-1 4 0 0 0,-96 2 0 0 0,-100 15 25 0 0,137 8-128 0 0,21 0 22 0 0,-65 14 20 0 0,136-25-22 0 0,0-1-1 0 0,-43 0 0 0 0,46-4-13 0 0,-123 12-6 0 0,146-12-1 0 0,-34 2-61 0 0,0 3 1 0 0,0 1-1 0 0,-62 19 0 0 0,85-17-868 0 0,1 1 0 0 0,1 2 0 0 0,-25 15 0 0 0,30-19-718 0 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3:29:56.981"/>
    </inkml:context>
    <inkml:brush xml:id="br0">
      <inkml:brushProperty name="width" value="0.1" units="cm"/>
      <inkml:brushProperty name="height" value="0.1" units="cm"/>
      <inkml:brushProperty name="color" value="#F4F91B"/>
    </inkml:brush>
  </inkml:definitions>
  <inkml:trace contextRef="#ctx0" brushRef="#br0">3221 17 3623 0 0,'-8'0'146'0'0,"1"1"0"0"0,0 0 0 0 0,-1 0-1 0 0,1 0 1 0 0,0 1 0 0 0,-10 4-1 0 0,1 0-12 0 0,11-3 5 0 0,-1-1 0 0 0,0 0 0 0 0,1 0 0 0 0,-1-1 0 0 0,0 0-1 0 0,0 0 1 0 0,-7 1 0 0 0,6-3 105 0 0,0 0-1 0 0,0 0 1 0 0,-13-4-1 0 0,-11-2 708 0 0,0 5 270 0 0,-54 2 0 0 0,29 2-764 0 0,47-3-334 0 0,1 0 0 0 0,0 0 0 0 0,0-1 0 0 0,-11-3 0 0 0,-20-4 154 0 0,-52 6 238 0 0,82 3-410 0 0,-62-10 387 0 0,-142 16 480 0 0,40-2-645 0 0,127-6-240 0 0,25 1-22 0 0,0 1 1 0 0,-28 3-1 0 0,35-1-19 0 0,0-1 1 0 0,0 0 0 0 0,1 0-1 0 0,-1-2 1 0 0,0 1-1 0 0,-17-4 1 0 0,-8 0 68 0 0,8 2-54 0 0,-29-3 4 0 0,28 6-64 0 0,10 1 0 0 0,-96 7 0 0 0,88-6 0 0 0,-2 1 0 0 0,-61 19 0 0 0,20-5 0 0 0,58-16 0 0 0,0 0 0 0 0,0-1 0 0 0,0-1 0 0 0,0-1 0 0 0,-16-2 0 0 0,25 3 0 0 0,-19-1 0 0 0,0 1 0 0 0,0 2 0 0 0,-40 7 0 0 0,7-1 0 0 0,24-5 0 0 0,12-2 0 0 0,-24 6 0 0 0,39-6 0 0 0,-1 0 0 0 0,0-1 0 0 0,1 0 0 0 0,-1 0 0 0 0,-8-2 0 0 0,-26 0 0 0 0,32 2 26 0 0,1 0 0 0 0,-17-3 0 0 0,-9 0 43 0 0,-122 14 252 0 0,45-19-130 0 0,88 7-138 0 0,-30-6 0 0 0,35 4-23 0 0,-1 1-1 0 0,-33 0 1 0 0,-140 22-20 0 0,170-19-10 0 0,9-1 0 0 0,1 1 0 0 0,-1 1 0 0 0,-17 4 0 0 0,18-2-796 0 0,1 0 0 0 0,0 1 0 0 0,0 1 0 0 0,0 0 0 0 0,-14 10 0 0 0,11-5-3900 0 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3:30:01.513"/>
    </inkml:context>
    <inkml:brush xml:id="br0">
      <inkml:brushProperty name="width" value="0.1" units="cm"/>
      <inkml:brushProperty name="height" value="0.1" units="cm"/>
      <inkml:brushProperty name="color" value="#F4F91B"/>
    </inkml:brush>
  </inkml:definitions>
  <inkml:trace contextRef="#ctx0" brushRef="#br0">4292 47 2471 0 0,'-14'-2'396'0'0,"13"1"-315"0"0,-1 1-1 0 0,0-1 1 0 0,0 1 0 0 0,0-1 0 0 0,0 1 0 0 0,1 0-1 0 0,-1 0 1 0 0,-4 0 0 0 0,0 1 99 0 0,4 0-81 0 0,1-1 0 0 0,-1 1 1 0 0,0-1-1 0 0,1 1 0 0 0,-1-1 0 0 0,0 0 0 0 0,1 0 0 0 0,-1 0 0 0 0,0 0 1 0 0,0 0-1 0 0,1 0 0 0 0,-1-1 0 0 0,0 1 0 0 0,1-1 0 0 0,-1 1 1 0 0,0-1-1 0 0,1 1 0 0 0,-1-1 0 0 0,1 0 0 0 0,-1 0 0 0 0,-1-1 0 0 0,2 1-27 0 0,0 0 0 0 0,0 0-1 0 0,0 0 1 0 0,0 0 0 0 0,-1 0 0 0 0,1 0-1 0 0,0 1 1 0 0,0-1 0 0 0,-1 0-1 0 0,1 1 1 0 0,0-1 0 0 0,-1 1-1 0 0,1-1 1 0 0,0 1 0 0 0,-1 0-1 0 0,1-1 1 0 0,-3 1 0 0 0,-29 1 1033 0 0,4 1-209 0 0,-18-11-29 0 0,35 5-624 0 0,1 2 1 0 0,-1 0-1 0 0,0 0 0 0 0,0 1 0 0 0,-1 1 0 0 0,-20 1 1 0 0,-27 6 478 0 0,-94-1 0 0 0,56 2-19 0 0,0-1 51 0 0,38-6-477 0 0,11 0 150 0 0,-96-10 0 0 0,100 4-180 0 0,-66 1 0 0 0,13 1-73 0 0,51 2-80 0 0,-50 6 0 0 0,52-2-19 0 0,-59-4 0 0 0,-34-4 3 0 0,18 1 106 0 0,31 3-30 0 0,50 1-20 0 0,-43-5 0 0 0,23-1-4 0 0,-1 2 1 0 0,-73 5-1 0 0,21 8-3 0 0,-69 2-125 0 0,-6-9 186 0 0,72 2-118 0 0,-52-2 52 0 0,87-3-90 0 0,-98 9 0 0 0,64-4 7 0 0,28-2-14 0 0,64-1-19 0 0,7 0 9 0 0,-1 0-1 0 0,0 0 1 0 0,-26 8-1 0 0,-8 2 5 0 0,1-2 0 0 0,-1-2-1 0 0,-87 1 1 0 0,-17 1 24 0 0,110-5-427 0 0,20-2 683 0 0,1 1-1 0 0,-45 10 1 0 0,59-10-579 0 0,1 0-1 0 0,0 1 0 0 0,-1 0 1 0 0,-9 6-1 0 0,11-5-506 0 0,1 0-1 0 0,0 0 1 0 0,0 0-1 0 0,0 1 0 0 0,-8 10 1 0 0,-3 6-4859 0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3:30:04.938"/>
    </inkml:context>
    <inkml:brush xml:id="br0">
      <inkml:brushProperty name="width" value="0.1" units="cm"/>
      <inkml:brushProperty name="height" value="0.1" units="cm"/>
      <inkml:brushProperty name="color" value="#F4F91B"/>
    </inkml:brush>
  </inkml:definitions>
  <inkml:trace contextRef="#ctx0" brushRef="#br0">1732 65 1375 0 0,'-4'-5'84'0'0,"-5"-1"2668"0"0,4 5-2552 0 0,0-1 0 0 0,1 0 0 0 0,-1 0-1 0 0,0 0 1 0 0,1-1 0 0 0,0 0-1 0 0,-1 1 1 0 0,1-1 0 0 0,0-1-1 0 0,1 1 1 0 0,-1-1 0 0 0,-5-5-1 0 0,8 8-116 0 0,0-1-1 0 0,0 1 1 0 0,0 0-1 0 0,-1 0 1 0 0,1 0-1 0 0,0 0 1 0 0,-1 1-1 0 0,1-1 1 0 0,-1 0-1 0 0,1 0 1 0 0,-1 1-1 0 0,1-1 1 0 0,-1 1-1 0 0,1 0 1 0 0,-1-1-1 0 0,0 1 1 0 0,1 0-1 0 0,-1 0 1 0 0,1 0-1 0 0,-1 0 1 0 0,0 0-1 0 0,1 0 1 0 0,-3 1 0 0 0,-4 0 78 0 0,-1 1 1 0 0,-15 5 0 0 0,24-7-158 0 0,-42 11 591 0 0,-1-1-1 0 0,-66 6 1 0 0,64-11-249 0 0,34-3-265 0 0,-26 3 227 0 0,-41 0-1 0 0,-11 2 141 0 0,29-3-74 0 0,44-3-203 0 0,-1 1-1 0 0,1-2 1 0 0,-33-3-1 0 0,34 2-69 0 0,-1 0 0 0 0,-24 2 0 0 0,8 0 10 0 0,2-2 138 0 0,-50 3 123 0 0,68-1-351 0 0,4 0 3 0 0,0-1 0 0 0,-1 2 0 0 0,-9 2 0 0 0,-151 34 28 0 0,106-26-26 0 0,49-11 48 0 0,1 0 1 0 0,-1-1 0 0 0,1 0 0 0 0,-1-1 0 0 0,-17-3 0 0 0,-7 0 158 0 0,14 1-161 0 0,1 2 0 0 0,0 1 0 0 0,0 0 0 0 0,-37 7 0 0 0,26 1-725 0 0,-51 20 0 0 0,72-23 275 0 0,-10 2-1066 0 0,0-1-3236 0 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3:35:05.122"/>
    </inkml:context>
    <inkml:brush xml:id="br0">
      <inkml:brushProperty name="width" value="0.1" units="cm"/>
      <inkml:brushProperty name="height" value="0.1" units="cm"/>
      <inkml:brushProperty name="color" value="#F4F91B"/>
    </inkml:brush>
  </inkml:definitions>
  <inkml:trace contextRef="#ctx0" brushRef="#br0">45 2 919 0 0,'-1'0'50'0'0,"0"0"0"0"0,0-1 0 0 0,0 1-1 0 0,0 0 1 0 0,-1 0 0 0 0,1 0-1 0 0,0 0 1 0 0,0 0 0 0 0,0 0-1 0 0,0 0 1 0 0,0 0 0 0 0,0 0-1 0 0,0 0 1 0 0,0 0 0 0 0,0 1 0 0 0,-1-1-1 0 0,1 0 1 0 0,0 1 0 0 0,0-1-1 0 0,0 1 1 0 0,1-1 0 0 0,-3 2-1 0 0,2-1-52 0 0,0-1 0 0 0,0 1-1 0 0,-1 0 1 0 0,1-1-1 0 0,0 1 1 0 0,0 0 0 0 0,0 0-1 0 0,0 0 1 0 0,0 0 0 0 0,0 0-1 0 0,0 0 1 0 0,0 0-1 0 0,1 0 1 0 0,-1 0 0 0 0,0 1-1 0 0,1-1 1 0 0,-1 0 0 0 0,1 1-1 0 0,-1-1 1 0 0,0 2-1 0 0,1 0 4 0 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3:35:06.557"/>
    </inkml:context>
    <inkml:brush xml:id="br0">
      <inkml:brushProperty name="width" value="0.1" units="cm"/>
      <inkml:brushProperty name="height" value="0.1" units="cm"/>
      <inkml:brushProperty name="color" value="#F4F91B"/>
    </inkml:brush>
  </inkml:definitions>
  <inkml:trace contextRef="#ctx0" brushRef="#br0">2225 111 2327 0 0,'0'-1'125'0'0,"0"-1"-1"0"0,0 0 1 0 0,0 0-1 0 0,-1 0 1 0 0,1 0-1 0 0,0 0 1 0 0,-1 0-1 0 0,-1-3 0 0 0,-2 1-3 0 0,4 4-69 0 0,-1-1-1 0 0,1 1 1 0 0,-1 0-1 0 0,1-1 0 0 0,0 1 1 0 0,-1 0-1 0 0,1-1 0 0 0,0 1 1 0 0,-1 0-1 0 0,1-1 0 0 0,0 1 1 0 0,-1-1-1 0 0,1 1 1 0 0,0-1-1 0 0,0 1 0 0 0,0-1 1 0 0,-1 1-1 0 0,1-1 0 0 0,0 1 1 0 0,0-1-1 0 0,0 1 0 0 0,0-1 1 0 0,0 1-1 0 0,0-1 1 0 0,0 1-1 0 0,0-1 0 0 0,0 1 1 0 0,0-1-1 0 0,0 1 0 0 0,1-1 1 0 0,0 0 362 0 0,-1 1-390 0 0,0 0 0 0 0,0 0 0 0 0,0 0 0 0 0,1 0 0 0 0,-1-1 0 0 0,0 1 0 0 0,0 0 0 0 0,0 0 0 0 0,0 0 0 0 0,0 0 0 0 0,1 0 0 0 0,-1 0 0 0 0,0 0 0 0 0,0 0 0 0 0,0 0 0 0 0,0-1 0 0 0,0 1 0 0 0,0 0 0 0 0,0 0 0 0 0,0 0 1 0 0,1 0-1 0 0,-1 0 0 0 0,0-1 0 0 0,0 1 0 0 0,0 0 0 0 0,0 0 0 0 0,0 0 0 0 0,0 0 0 0 0,0 0 0 0 0,0-1 0 0 0,0 1 0 0 0,0 0 0 0 0,0 0 0 0 0,0 0 0 0 0,0 0 0 0 0,0-1 0 0 0,0 1 0 0 0,0 0 0 0 0,0 0 0 0 0,0 0 0 0 0,0 0 0 0 0,0 0 0 0 0,-1-1 0 0 0,1 1 0 0 0,0 0 0 0 0,0 0 0 0 0,0 0 0 0 0,0 0 0 0 0,0 0 0 0 0,0-1 1 0 0,0 1-1 0 0,0 0 0 0 0,-1 0 0 0 0,1 0 0 0 0,0 0 0 0 0,0 0 0 0 0,-3-1 16 0 0,1 0 0 0 0,-1 1 1 0 0,1-1-1 0 0,-1 1 0 0 0,1 0 1 0 0,-1 0-1 0 0,0 0 0 0 0,1 0 1 0 0,-1 0-1 0 0,1 0 0 0 0,-1 1 1 0 0,-4 1-1 0 0,-10 0 202 0 0,11-2-163 0 0,0 0-1 0 0,0 0 1 0 0,1 0-1 0 0,-1-1 0 0 0,0 0 1 0 0,0 0-1 0 0,0-1 1 0 0,0 0-1 0 0,1 1 0 0 0,-1-2 1 0 0,1 1-1 0 0,-1-1 1 0 0,1 0-1 0 0,-5-4 0 0 0,-33-26 517 0 0,39 31-569 0 0,0 1 1 0 0,-1 0-1 0 0,1 0 0 0 0,-1 0 1 0 0,1 0-1 0 0,-1 1 0 0 0,-5-1 1 0 0,-62 11 229 0 0,5-9-107 0 0,31-1-34 0 0,25 0-61 0 0,1 0 0 0 0,-1 1 0 0 0,-18 2 0 0 0,-130 26 163 0 0,80-16-50 0 0,38-8-79 0 0,1-1 0 0 0,-45-3 0 0 0,-15 0 53 0 0,-46-4 16 0 0,115 1-133 0 0,-105 0 222 0 0,132 2-241 0 0,-274 4 139 0 0,126-21-60 0 0,131 14-35 0 0,-11-1 4 0 0,-1 1 0 0 0,-35 2 0 0 0,49 2-36 0 0,0 1-1 0 0,0 1 0 0 0,0 0 0 0 0,-35 13 0 0 0,51-15-18 0 0,-178 69-2050 0 0,152-56-1654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2:46:08.698"/>
    </inkml:context>
    <inkml:brush xml:id="br0">
      <inkml:brushProperty name="width" value="0.1" units="cm"/>
      <inkml:brushProperty name="height" value="0.1" units="cm"/>
      <inkml:brushProperty name="color" value="#E71224"/>
    </inkml:brush>
  </inkml:definitions>
  <inkml:trace contextRef="#ctx0" brushRef="#br0">3072 70 455 0 0,'-171'-5'5375'0'0,"81"3"-4601"0"0,30 0 136 0 0,-79 8-1 0 0,50 5-151 0 0,0-5-1 0 0,-171-9 0 0 0,-172-12 635 0 0,80-4-732 0 0,24 0-112 0 0,17 5-290 0 0,0 1-60 0 0,-13 35-571 0 0,304-19 344 0 0,-76 6-225 0 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3:35:09.768"/>
    </inkml:context>
    <inkml:brush xml:id="br0">
      <inkml:brushProperty name="width" value="0.1" units="cm"/>
      <inkml:brushProperty name="height" value="0.1" units="cm"/>
      <inkml:brushProperty name="color" value="#F4F91B"/>
    </inkml:brush>
  </inkml:definitions>
  <inkml:trace contextRef="#ctx0" brushRef="#br0">1 63 455 0 0,'5'5'2511'0'0,"23"16"-2258"0"0,-20-16-212 0 0,-2-1-29 0 0,0 0-1 0 0,0-1 1 0 0,1 0-1 0 0,-1 0 1 0 0,1 0 0 0 0,0-1-1 0 0,0 0 1 0 0,0-1-1 0 0,0 1 1 0 0,8 0-1 0 0,24-3 847 0 0,72-9 0 0 0,192-48-162 0 0,-250 45-643 0 0,126-22 300 0 0,-113 30-254 0 0,0 4 1 0 0,71 8-1 0 0,-119-6-99 0 0,6 1 24 0 0,44 12 0 0 0,-49-9 14 0 0,1-1 0 0 0,0 0 0 0 0,27 0 0 0 0,-27-3-24 0 0,-2 1 0 0 0,32 7 0 0 0,7 1 8 0 0,62-2 173 0 0,17 12-15 0 0,-97-12-171 0 0,0-2-1 0 0,54 2 0 0 0,-37-5 2 0 0,-1 3-1 0 0,99 22 0 0 0,-126-22 17 0 0,16 1-21 0 0,80 2-1 0 0,-100-8-3 0 0,15 1 21 0 0,0-2-1 0 0,44-5 0 0 0,52-6 92 0 0,-51 6-36 0 0,-26 3-51 0 0,0 3-1 0 0,105 16 1 0 0,24 0-29 0 0,-106-19 138 0 0,146-22 0 0 0,-187 18-106 0 0,183-29 214 0 0,-159 22-167 0 0,-36 6-12 0 0,0 2-1 0 0,56-4 0 0 0,-80 9-68 0 0,0 0-1 0 0,1 1 0 0 0,-1-1 0 0 0,0 1 1 0 0,0 0-1 0 0,0 0 0 0 0,0 1 0 0 0,0-1 1 0 0,0 1-1 0 0,0 0 0 0 0,0 0 0 0 0,6 4 1 0 0,-1 4-177 0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3:35:11.905"/>
    </inkml:context>
    <inkml:brush xml:id="br0">
      <inkml:brushProperty name="width" value="0.1" units="cm"/>
      <inkml:brushProperty name="height" value="0.1" units="cm"/>
      <inkml:brushProperty name="color" value="#F4F91B"/>
    </inkml:brush>
  </inkml:definitions>
  <inkml:trace contextRef="#ctx0" brushRef="#br0">1 157 5983 0 0,'11'-43'536'0'0,"-4"13"-432"0"0,0 2-104 0 0,-3 12 0 0 0,0 8 168 0 0,0 5 16 0 0,-1-1 0 0 0,3-2 0 0 0,1-1-184 0 0,6-2 0 0 0,0 7 0 0 0,0 4-2000 0 0,0 7-336 0 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3:35:14.088"/>
    </inkml:context>
    <inkml:brush xml:id="br0">
      <inkml:brushProperty name="width" value="0.1" units="cm"/>
      <inkml:brushProperty name="height" value="0.1" units="cm"/>
      <inkml:brushProperty name="color" value="#F4F91B"/>
    </inkml:brush>
  </inkml:definitions>
  <inkml:trace contextRef="#ctx0" brushRef="#br0">0 4 919 0 0,'6'-2'80'0'0,"1"1"-80"0"0,1 1 0 0 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3:35:15.907"/>
    </inkml:context>
    <inkml:brush xml:id="br0">
      <inkml:brushProperty name="width" value="0.1" units="cm"/>
      <inkml:brushProperty name="height" value="0.1" units="cm"/>
      <inkml:brushProperty name="color" value="#F4F91B"/>
    </inkml:brush>
  </inkml:definitions>
  <inkml:trace contextRef="#ctx0" brushRef="#br0">15376 67 1207 0 0,'11'-22'0'0'0,"-3"7"104"0"0,-1 2-104 0 0,-1 6 0 0 0,-3 3 0 0 0,1 2 0 0 0,0 2 0 0 0,3-1 64 0 0,6-1-64 0 0</inkml:trace>
  <inkml:trace contextRef="#ctx0" brushRef="#br0" timeOffset="1">18010 476 4631 0 0,'13'-39'200'0'0,"-6"14"56"0"0,1 5-256 0 0,-3 5 0 0 0,-3 8 0 0 0,-2 3 0 0 0,2 0 0 0 0,2-3 0 0 0,-3-2 0 0 0,1-2-2032 0 0</inkml:trace>
  <inkml:trace contextRef="#ctx0" brushRef="#br0" timeOffset="2">72 1243 455 0 0,'-57'-5'1654'0'0,"57"5"-1657"0"0,-13-2 527 0 0,11-11 633 0 0,2 13-1154 0 0,0 0 0 0 0,1 0 0 0 0,-1-1 0 0 0,0 1 0 0 0,0 0 0 0 0,0 0 0 0 0,1 0 0 0 0,-1 0 0 0 0,0 0 0 0 0,0 0 0 0 0,0 0 0 0 0,1 0 0 0 0,-1-1 0 0 0,0 1 0 0 0,0 0 0 0 0,1 0 0 0 0,-1 0 0 0 0,0 0 0 0 0,0 0 0 0 0,0 0 0 0 0,1 0 0 0 0,-1 0 0 0 0,0 0 0 0 0,0 1 0 0 0,1-1 0 0 0,-1 0 0 0 0,0 0 0 0 0,0 0 0 0 0,0 0 0 0 0,1 0 0 0 0,-1 0 0 0 0,0 0 0 0 0,0 0 0 0 0,0 1 0 0 0,1-1 0 0 0,-1 0 0 0 0,0 0 0 0 0,0 0 0 0 0,0 0 0 0 0,0 1 0 0 0,0-1-1 0 0,1 0 1 0 0,-1 1 0 0 0,10 6 86 0 0,-7-4-210 0 0,0-1-1 0 0,0 0 1 0 0,0 0-1 0 0,0-1 0 0 0,1 1 1 0 0,-1-1-1 0 0,1 1 0 0 0,3 0 1 0 0,0 0-1129 0 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3:35:16.820"/>
    </inkml:context>
    <inkml:brush xml:id="br0">
      <inkml:brushProperty name="width" value="0.1" units="cm"/>
      <inkml:brushProperty name="height" value="0.1" units="cm"/>
      <inkml:brushProperty name="color" value="#F4F91B"/>
    </inkml:brush>
  </inkml:definitions>
  <inkml:trace contextRef="#ctx0" brushRef="#br0">1 9 455 0 0,'7'-5'0'0'0,"-1"3"0"0"0,-1 0 0 0 0,-1 2 0 0 0,-2 2 128 0 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3:35:17.322"/>
    </inkml:context>
    <inkml:brush xml:id="br0">
      <inkml:brushProperty name="width" value="0.1" units="cm"/>
      <inkml:brushProperty name="height" value="0.1" units="cm"/>
      <inkml:brushProperty name="color" value="#F4F91B"/>
    </inkml:brush>
  </inkml:definitions>
  <inkml:trace contextRef="#ctx0" brushRef="#br0">6 10 1983 0 0,'-2'-6'88'0'0,"0"2"16"0"0,1 4-104 0 0,1 2 0 0 0,1 2 0 0 0,-2 1 0 0 0,1-1-864 0 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3:35:17.853"/>
    </inkml:context>
    <inkml:brush xml:id="br0">
      <inkml:brushProperty name="width" value="0.1" units="cm"/>
      <inkml:brushProperty name="height" value="0.1" units="cm"/>
      <inkml:brushProperty name="color" value="#F4F91B"/>
    </inkml:brush>
  </inkml:definitions>
  <inkml:trace contextRef="#ctx0" brushRef="#br0">1 51 3223 0 0,'3'-21'288'0'0,"1"8"-288"0"0,2 4 0 0 0,-5 3 0 0 0,3 5-64 0 0,-2 1-72 0 0,0 1-16 0 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3:35:19.346"/>
    </inkml:context>
    <inkml:brush xml:id="br0">
      <inkml:brushProperty name="width" value="0.1" units="cm"/>
      <inkml:brushProperty name="height" value="0.1" units="cm"/>
      <inkml:brushProperty name="color" value="#F4F91B"/>
    </inkml:brush>
  </inkml:definitions>
  <inkml:trace contextRef="#ctx0" brushRef="#br0">0 84 919 0 0,'13'-17'80'0'0,"-2"6"-80"0"0,-5 4 0 0 0,-2 5 0 0 0,-1 2 448 0 0,5-2 80 0 0,7-5 16 0 0,9-6 0 0 0,3 0-440 0 0,5 1-104 0 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3:35:26.630"/>
    </inkml:context>
    <inkml:brush xml:id="br0">
      <inkml:brushProperty name="width" value="0.1" units="cm"/>
      <inkml:brushProperty name="height" value="0.1" units="cm"/>
      <inkml:brushProperty name="color" value="#F4F91B"/>
    </inkml:brush>
  </inkml:definitions>
  <inkml:trace contextRef="#ctx0" brushRef="#br0">8271 3601 3511 0 0,'15'-4'368'0'0,"-1"0"1"0"0,1 1-1 0 0,-1 1 0 0 0,1 1 0 0 0,18 0 0 0 0,78 7-135 0 0,-39-1-111 0 0,-19-3 41 0 0,90-8 0 0 0,148-42 633 0 0,-148 25-725 0 0,-43 9 4 0 0,169-47 207 0 0,-17 4-28 0 0,-182 47-238 0 0,0 4-1 0 0,86 4 1 0 0,-1-1 1 0 0,-88-1 11 0 0,92-1 72 0 0,-132 8-88 0 0,0 2 0 0 0,0 0 0 0 0,37 14 0 0 0,-31-9 34 0 0,49 9-1 0 0,107-7 183 0 0,-124-11-144 0 0,183-10 361 0 0,-42-1-125 0 0,-126 11-299 0 0,148-7 86 0 0,270-36 234 0 0,-477 41-314 0 0,495-53 267 0 0,-447 44-289 0 0,94 0 0 0 0,-79 10-5 0 0,-1-4 0 0 0,87-14 0 0 0,73-18 163 0 0,-183 32-103 0 0,-1 1-1 0 0,67 7 1 0 0,-58 0 50 0 0,1-4 0 0 0,74-8 0 0 0,20 5 187 0 0,-58 3-156 0 0,-62 0-102 0 0,84 14 1 0 0,-94-8-28 0 0,1-2 0 0 0,-1-1 0 0 0,1-2-1 0 0,54-4 1 0 0,-59-1-6 0 0,137-18 167 0 0,-121 18-102 0 0,77 4-1 0 0,-8 11-44 0 0,-62-5 2 0 0,1-2 0 0 0,0-2 1 0 0,59-6-1 0 0,-46-3 63 0 0,1 3-1 0 0,-1 3 1 0 0,99 11 0 0 0,-134-6-65 0 0,169 16 184 0 0,-162-19-134 0 0,0-1-1 0 0,0-2 1 0 0,47-8-1 0 0,-38 2 10 0 0,1 3-1 0 0,0 1 1 0 0,1 3-1 0 0,-1 2 1 0 0,74 10-1 0 0,89 12 93 0 0,-153-22-26 0 0,70-6 0 0 0,35-1 202 0 0,85 28-118 0 0,-136-3-110 0 0,33 4 112 0 0,19-5-13 0 0,-62-8-108 0 0,46 3 88 0 0,-71-7-153 0 0,26 0 45 0 0,-38-5-27 0 0,225-5 190 0 0,-148-4-98 0 0,96-2 393 0 0,110-13 86 0 0,-262 12-338 0 0,144-1 1 0 0,-147 15-196 0 0,0-4-1 0 0,0-3 1 0 0,84-16 0 0 0,-41-3 51 0 0,0 6 0 0 0,163-2 0 0 0,-242 17-128 0 0,-1-3-1 0 0,46-10 1 0 0,-42 6 16 0 0,69-3 1 0 0,28 7 48 0 0,126-3 162 0 0,-38-8-21 0 0,-149 8-190 0 0,84-4 109 0 0,-28 15-31 0 0,-2 0-56 0 0,-57-10 113 0 0,0-4 1 0 0,90-23-1 0 0,-73 13 88 0 0,-47 9-82 0 0,-1-3 0 0 0,84-33-1 0 0,-101 31-2 0 0,55-37 0 0 0,-80 47-168 0 0,4-2 31 0 0,0-1-1 0 0,-1-1 1 0 0,-1 0-1 0 0,0-1 1 0 0,0-1-1 0 0,-1 1 1 0 0,-1-2-1 0 0,0 0 1 0 0,-1 0-1 0 0,0 0 1 0 0,-1-1-1 0 0,-1 0 1 0 0,-1-1-1 0 0,6-17 1 0 0,-4 2 8 0 0,-1 1 0 0 0,-1-1 0 0 0,-2 0 0 0 0,-1 0 0 0 0,-1 0 0 0 0,-4-53 0 0 0,0 58-13 0 0,-1-1 1 0 0,-1 1 0 0 0,-1-1-1 0 0,-1 1 1 0 0,-1 1 0 0 0,-18-43-1 0 0,2 27 6 0 0,-1 0-1 0 0,-54-67 1 0 0,8 13-52 0 0,27 38 27 0 0,-67-69-1 0 0,20 23-3 0 0,65 75-19 0 0,-1 0 0 0 0,-2 1 0 0 0,-53-40 0 0 0,60 51 0 0 0,-22-23 0 0 0,-10-9 0 0 0,31 29 19 0 0,-26-30 0 0 0,30 29-4 0 0,15 17-14 0 0,-175-175 73 0 0,145 152-49 0 0,0 1-1 0 0,-2 2 1 0 0,-54-27 0 0 0,-15-10 12 0 0,-18-10-37 0 0,68 40 0 0 0,-73-52 0 0 0,-45-53 64 0 0,46 40-64 0 0,35 28 0 0 0,40 33 0 0 0,0 2 0 0 0,-2 2 0 0 0,-2 3 0 0 0,-69-26 0 0 0,18 17 0 0 0,-126-27 0 0 0,177 49 0 0 0,17 6 0 0 0,0 1 0 0 0,-50-2 0 0 0,-79 7 0 0 0,39 3 32 0 0,-150-19 0 0 0,-164 3-32 0 0,124 10 0 0 0,-110 11 0 0 0,373-3 0 0 0,-207-3 35 0 0,-53 2-6 0 0,289 0-29 0 0,-369 17 0 0 0,45-11 0 0 0,-43-2 0 0 0,-13 4 0 0 0,9-6 0 0 0,34-1 0 0 0,-126 2 0 0 0,323-5 0 0 0,-152-7 0 0 0,-249-10 36 0 0,530 17-19 0 0,-259-16-5 0 0,79 1-13 0 0,97 15 1 0 0,-15-2 0 0 0,-180-23 0 0 0,227 17 0 0 0,-235 0 0 0 0,72 5 0 0 0,-269-8 0 0 0,203 8 40 0 0,-63 2-16 0 0,29-8-24 0 0,-6 1 0 0 0,26 7 0 0 0,-71 4 0 0 0,-108 1 0 0 0,227-10 27 0 0,-4 1 10 0 0,-212 4 3180 0 0,242-3-5303 0 0,69-1 1051 0 0,-55 1 4188 0 0,-18-2-6537 0 0,141 1 3515 0 0,-139 11 1 0 0,118 7-132 0 0,-271-11 0 0 0,-44-10 0 0 0,202 1 0 0 0,-54 3 0 0 0,242 7 0 0 0,-45 4 0 0 0,-117-10 0 0 0,201 1 0 0 0,-76-7 0 0 0,-134 7 0 0 0,-182 16 0 0 0,343-12 0 0 0,-218 20 0 0 0,8 0 0 0 0,82-27 0 0 0,113 1 0 0 0,-107 9 0 0 0,-319 28 0 0 0,317-16 0 0 0,-23 0 0 0 0,-82-30 0 0 0,288 12 0 0 0,-221-7 0 0 0,170 12 0 0 0,-97 16 0 0 0,119-13 0 0 0,-1 3 0 0 0,-77 27 0 0 0,105-30 0 0 0,6-3 0 0 0,1 1 0 0 0,-1 0 0 0 0,1 1 0 0 0,-21 13 0 0 0,6 2-19 0 0,1 2 1 0 0,-33 36-1 0 0,-41 59 9 0 0,62-72 12 0 0,21-23-2 0 0,-22 40 0 0 0,-10 12 0 0 0,22-37-1 0 0,3 1 1 0 0,-31 66-1 0 0,21-38-61 0 0,16-27 62 0 0,-19 56 0 0 0,13-28 0 0 0,10-25 0 0 0,1 1 0 0 0,3 1 0 0 0,-7 68 0 0 0,14-92 0 0 0,-33 164-59 0 0,2-16 54 0 0,11-56 5 0 0,2-11 0 0 0,19-91 0 0 0,-10 54 0 0 0,-4 122 0 0 0,16-134-50 0 0,6 182 36 0 0,-3-197 14 0 0,3 1 0 0 0,1-1 0 0 0,1 0 0 0 0,3-1 0 0 0,1 0 0 0 0,1 0 0 0 0,2-1 0 0 0,32 54 0 0 0,-14-42 0 0 0,64 70 0 0 0,-81-101 0 0 0,1 0 0 0 0,1-1 0 0 0,1-1 0 0 0,0 0 0 0 0,26 14 0 0 0,-6-8 0 0 0,79 31 0 0 0,-51-26 0 0 0,-26-8 0 0 0,0-3 0 0 0,87 21 0 0 0,209 26 0 0 0,-187-37 0 0 0,106 19 0 0 0,-11-15 0 0 0,6-22 0 0 0,-102-6 0 0 0,101 13 0 0 0,-93-4 0 0 0,-20-5 0 0 0,130 11 0 0 0,-80-1 0 0 0,227-11 0 0 0,-334-3 0 0 0,101 15 0 0 0,-16-1 0 0 0,-123-13 0 0 0,82-7 0 0 0,58-22 0 0 0,64-7 0 0 0,-131 29 0 0 0,50-5 0 0 0,152-44 0 0 0,-254 42 0 0 0,112-7 0 0 0,64 14 0 0 0,-107-5 0 0 0,-90 5 0 0 0,68 1 0 0 0,88 27 0 0 0,-135-12 0 0 0,102 3 0 0 0,-17-16 0 0 0,140 3 0 0 0,-227 2 0 0 0,268 15 0 0 0,-270-16 0 0 0,0-3 0 0 0,110-15 0 0 0,-33 2 0 0 0,-21 10 0 0 0,9 0 0 0 0,-100 2 0 0 0,0-1 0 0 0,0-2 0 0 0,26-8 0 0 0,91-21 0 0 0,-17 4 0 0 0,-83 20 0 0 0,-1 3 0 0 0,1 1 0 0 0,43-1 0 0 0,-36-1 0 0 0,-36 5 0 0 0,-1 1 0 0 0,22-2 0 0 0,-33 5 0 0 0,1-1-1 0 0,-1 0 0 0 0,0 0 1 0 0,0 0-1 0 0,1 0 0 0 0,-1 0 1 0 0,0 1-1 0 0,0-1 0 0 0,0 0 1 0 0,1 0-1 0 0,-1 0 0 0 0,0 1 1 0 0,0-1-1 0 0,0 0 0 0 0,0 0 1 0 0,0 1-1 0 0,0-1 1 0 0,1 0-1 0 0,-1 0 0 0 0,0 1 1 0 0,0-1-1 0 0,0 0 0 0 0,0 0 1 0 0,0 1-1 0 0,0-1 0 0 0,0 0 1 0 0,0 1-1 0 0,0-1 0 0 0,0 0 1 0 0,0 0-1 0 0,0 1 0 0 0,0-1 1 0 0,0 0-1 0 0,0 0 1 0 0,-1 1-1 0 0,1-1 0 0 0,0 0 1 0 0,0 0-1 0 0,0 1 0 0 0,0-1 1 0 0,0 0-1 0 0,-1 0 0 0 0,1 1 1 0 0,-6 11-363 0 0,-23 54-2440 0 0,18-43 933 0 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3:35:34.088"/>
    </inkml:context>
    <inkml:brush xml:id="br0">
      <inkml:brushProperty name="width" value="0.1" units="cm"/>
      <inkml:brushProperty name="height" value="0.1" units="cm"/>
      <inkml:brushProperty name="color" value="#F4F91B"/>
    </inkml:brush>
  </inkml:definitions>
  <inkml:trace contextRef="#ctx0" brushRef="#br0">0 13 1839 0 0,'22'-5'160'0'0,"4"-1"-160"0"0,-1 4 0 0 0,-7 2-512 0 0,-11 2-128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2:46:10.041"/>
    </inkml:context>
    <inkml:brush xml:id="br0">
      <inkml:brushProperty name="width" value="0.1" units="cm"/>
      <inkml:brushProperty name="height" value="0.1" units="cm"/>
      <inkml:brushProperty name="color" value="#E71224"/>
    </inkml:brush>
  </inkml:definitions>
  <inkml:trace contextRef="#ctx0" brushRef="#br0">1264 87 455 0 0,'-5'-1'513'0'0,"0"0"-1"0"0,-1-1 0 0 0,1 1 0 0 0,0-1 1 0 0,1 0-1 0 0,-6-3 0 0 0,-2 0 126 0 0,-5-1-145 0 0,1 1 0 0 0,-1 1 0 0 0,-1 0-1 0 0,1 1 1 0 0,-18-1 0 0 0,-91 3 47 0 0,39 2-154 0 0,-339-31 1907 0 0,356 23-2012 0 0,-1 3 0 0 0,-75 5 0 0 0,24 12-3494 0 0,79-6-433 0 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3:35:35.808"/>
    </inkml:context>
    <inkml:brush xml:id="br0">
      <inkml:brushProperty name="width" value="0.1" units="cm"/>
      <inkml:brushProperty name="height" value="0.1" units="cm"/>
      <inkml:brushProperty name="color" value="#F4F91B"/>
    </inkml:brush>
  </inkml:definitions>
  <inkml:trace contextRef="#ctx0" brushRef="#br0">0 15 431 0 0,'19'-7'0'0'0,"-3"1"0"0"0,-4 4 0 0 0,-1 2 0 0 0,2 2 0 0 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3:35:37.948"/>
    </inkml:context>
    <inkml:brush xml:id="br0">
      <inkml:brushProperty name="width" value="0.1" units="cm"/>
      <inkml:brushProperty name="height" value="0.1" units="cm"/>
      <inkml:brushProperty name="color" value="#F4F91B"/>
    </inkml:brush>
  </inkml:definitions>
  <inkml:trace contextRef="#ctx0" brushRef="#br0">0 141 455 0 0,'0'-3'204'0'0,"0"0"-1"0"0,1 0 0 0 0,-1 0 1 0 0,1 0-1 0 0,0 0 0 0 0,-1 0 1 0 0,1 0-1 0 0,0 0 0 0 0,1 1 1 0 0,-1-1-1 0 0,0 0 0 0 0,1 1 0 0 0,0-1 1 0 0,-1 1-1 0 0,1-1 0 0 0,0 1 1 0 0,0 0-1 0 0,0 0 0 0 0,1 0 1 0 0,-1 0-1 0 0,0 0 0 0 0,1 1 1 0 0,-1-1-1 0 0,1 1 0 0 0,0-1 0 0 0,0 1 1 0 0,-1 0-1 0 0,5-1 0 0 0,-1 1 111 0 0,0 0 1 0 0,0 0-1 0 0,0 1 0 0 0,0 0 0 0 0,0 0 0 0 0,7 1 0 0 0,14 0 219 0 0,0-1 0 0 0,-1-2 0 0 0,41-7 1 0 0,-42 5-271 0 0,1 1 0 0 0,-1 1 1 0 0,1 1-1 0 0,33 2 0 0 0,129 16 633 0 0,-63-8-296 0 0,-86-8-321 0 0,66-5 0 0 0,-58 1-127 0 0,76-9 98 0 0,49-1 76 0 0,-141 14-216 0 0,43 9 0 0 0,10 0 54 0 0,-33-5-90 0 0,20 0 57 0 0,245 6 379 0 0,-213-6-281 0 0,-30 0-191 0 0,55 0 52 0 0,-103-6-79 0 0,208-12 323 0 0,-131 6-157 0 0,22-1-193 0 0,241-24 208 0 0,-144 14-60 0 0,-112 8-136 0 0,-40 4 14 0 0,-24 0 8 0 0,1 3 0 0 0,69 3 0 0 0,-45 10-18 0 0,73 19 0 0 0,-84-15 0 0 0,1-2 0 0 0,74 4 0 0 0,129-13 0 0 0,-238-3 0 0 0,104 6 0 0 0,-62-2 0 0 0,140 14 139 0 0,-114-8-104 0 0,-2 0-17 0 0,29 2-18 0 0,65 8 56 0 0,-21-1 6 0 0,119-24 401 0 0,-160-2-300 0 0,40-8 261 0 0,-92 8-271 0 0,10 0 30 0 0,-80 7-183 0 0,0 0 1 0 0,0 0-1 0 0,0 0 0 0 0,0 0 0 0 0,0 0 0 0 0,0 0 0 0 0,0 0 1 0 0,0 0-1 0 0,0 0 0 0 0,-1 0 0 0 0,1 0 0 0 0,0 1 1 0 0,0-1-1 0 0,0 0 0 0 0,0 1 0 0 0,0-1 0 0 0,-1 1 0 0 0,1-1 1 0 0,0 1-1 0 0,0-1 0 0 0,-1 1 0 0 0,1 0 0 0 0,0-1 1 0 0,-1 1-1 0 0,1 0 0 0 0,-1-1 0 0 0,1 1 0 0 0,0 0 0 0 0,-1 0 1 0 0,0 0-1 0 0,1-1 0 0 0,-1 1 0 0 0,0 0 0 0 0,1 0 1 0 0,-1 0-1 0 0,0 0 0 0 0,0 0 0 0 0,0 0 0 0 0,0 0 0 0 0,0 0 1 0 0,0-1-1 0 0,0 1 0 0 0,0 0 0 0 0,0 0 0 0 0,0 0 1 0 0,0 0-1 0 0,0 0 0 0 0,-1 0 0 0 0,0 1 0 0 0,0 4-121 0 0,-2-1-1 0 0,1 1 1 0 0,-1 0-1 0 0,0-1 1 0 0,0 1-1 0 0,-4 5 1 0 0,-12 12-1447 0 0,-6 5-4391 0 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3:35:40.353"/>
    </inkml:context>
    <inkml:brush xml:id="br0">
      <inkml:brushProperty name="width" value="0.1" units="cm"/>
      <inkml:brushProperty name="height" value="0.1" units="cm"/>
      <inkml:brushProperty name="color" value="#F4F91B"/>
    </inkml:brush>
  </inkml:definitions>
  <inkml:trace contextRef="#ctx0" brushRef="#br0">87 256 455 0 0,'-2'-1'-165'0'0,"-12"-9"594"0"0,2-1 0 0 0,-17-16 0 0 0,26 23-121 0 0,0 0 0 0 0,0 0 1 0 0,0 0-1 0 0,1 0 0 0 0,-1 0 0 0 0,1-1 0 0 0,0 1 0 0 0,0-1 1 0 0,1 1-1 0 0,-1-1 0 0 0,1 0 0 0 0,-1-8 0 0 0,1 12-282 0 0,1 0 0 0 0,0 0 0 0 0,0 1-1 0 0,0-1 1 0 0,0 0 0 0 0,0 0-1 0 0,0 0 1 0 0,0 1 0 0 0,0-1 0 0 0,1 0-1 0 0,-1 0 1 0 0,0 0 0 0 0,0 1-1 0 0,1-1 1 0 0,-1 0 0 0 0,0 0 0 0 0,1 1-1 0 0,-1-1 1 0 0,1 0 0 0 0,-1 1-1 0 0,1-1 1 0 0,-1 0 0 0 0,1 1 0 0 0,0-1-1 0 0,-1 1 1 0 0,1-1 0 0 0,-1 1-1 0 0,1-1 1 0 0,0 1 0 0 0,0-1 0 0 0,-1 1-1 0 0,1 0 1 0 0,0 0 0 0 0,0-1-1 0 0,0 1 1 0 0,-1 0 0 0 0,1 0 0 0 0,0 0-1 0 0,1 0 1 0 0,4-1 96 0 0,0 2-1 0 0,0-1 1 0 0,0 1 0 0 0,10 2-1 0 0,3 1 146 0 0,140 11 1693 0 0,-68-10-1514 0 0,-49-1-302 0 0,-27-1-51 0 0,32-1 0 0 0,42-6 134 0 0,219-5 645 0 0,-272 6-796 0 0,-1 0 0 0 0,0-3 0 0 0,46-12-1 0 0,5 0 73 0 0,-17 2-83 0 0,36-5 19 0 0,170 5 545 0 0,-168 22-394 0 0,-81-4-214 0 0,208 25 171 0 0,123 34 544 0 0,-327-56-677 0 0,59 2 0 0 0,148-12 224 0 0,-143 0 4 0 0,108 8 1 0 0,-123 4-164 0 0,123-5 0 0 0,-5-22-60 0 0,-142 15-28 0 0,0 2 0 0 0,105 7 0 0 0,-72 0-16 0 0,-13 0-8 0 0,-23-1 20 0 0,77-5 0 0 0,194-16 167 0 0,-152 19-94 0 0,8 0 87 0 0,225-10 60 0 0,-286 11-172 0 0,95-3 32 0 0,-42-2-46 0 0,-5 0-4 0 0,-138 2-19 0 0,47 6-1 0 0,-11 0 1 0 0,60 2-26 0 0,-55-2 6 0 0,114-6 1 0 0,72-19 64 0 0,-1 19 0 0 0,-198 1-88 0 0,1-2 0 0 0,108-19 0 0 0,-61 5 0 0 0,373-22 77 0 0,-284 26-58 0 0,-148 9-8 0 0,356-11 144 0 0,-33 18-323 0 0,-248-4 170 0 0,-79 0-2 0 0,291 9 0 0 0,-101 5 0 0 0,15 0 0 0 0,21 22 0 0 0,13 1 0 0 0,-73-7 0 0 0,-67-6 0 0 0,299 5 0 0 0,-349-23 0 0 0,126 26 0 0 0,-112-14 0 0 0,-14-8 0 0 0,109-2 0 0 0,22 2 0 0 0,-75 10 0 0 0,-88-10 0 0 0,1-3 0 0 0,110 0 0 0 0,-95-12 7 0 0,10 0 22 0 0,112 6-1 0 0,-64 13 36 0 0,-91-15-47 0 0,4-1 32 0 0,-42 3-44 0 0,0-1 0 0 0,0 0 0 0 0,0 1-1 0 0,0 0 1 0 0,-1 0 0 0 0,1 0 0 0 0,0 0-1 0 0,0 0 1 0 0,-1 0 0 0 0,1 1 0 0 0,0-1-1 0 0,2 3 1 0 0,-4-2-16 0 0,1-1-1 0 0,0 1 1 0 0,-1 0-1 0 0,0 0 1 0 0,1 0-1 0 0,-1 0 0 0 0,0 1 1 0 0,0-1-1 0 0,0 0 1 0 0,0 0-1 0 0,1 5 1 0 0,4 30-282 0 0,-4-17 122 0 0,7 39-4632 0 0,-5-24-192 0 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3:36:14.388"/>
    </inkml:context>
    <inkml:brush xml:id="br0">
      <inkml:brushProperty name="width" value="0.1" units="cm"/>
      <inkml:brushProperty name="height" value="0.1" units="cm"/>
      <inkml:brushProperty name="color" value="#F4F91B"/>
    </inkml:brush>
  </inkml:definitions>
  <inkml:trace contextRef="#ctx0" brushRef="#br0">886 852 919 0 0,'12'-20'429'0'0,"-10"17"-243"0"0,0 1 0 0 0,0-1 0 0 0,0 0 0 0 0,-1 0 0 0 0,1 1 0 0 0,-1-1-1 0 0,0 0 1 0 0,0 0 0 0 0,0-1 0 0 0,0 1 0 0 0,-1 0 0 0 0,1-7 185 0 0,1 13-142 0 0,0 0-1 0 0,0 0 0 0 0,0 0 1 0 0,-1 0-1 0 0,1 1 1 0 0,-1-1-1 0 0,0 0 0 0 0,0 0 1 0 0,0 1-1 0 0,0-1 1 0 0,-1 1-1 0 0,1 6 0 0 0,-4 4 88 0 0,0 4 222 0 0,-2 35 0 0 0,5-51-470 0 0,0 0 1 0 0,1 1-1 0 0,-1-1 0 0 0,1 0 0 0 0,-1 0 0 0 0,1 0 0 0 0,1 4 0 0 0,-2-5-43 0 0,0-1-1 0 0,1 0 0 0 0,-1 1 0 0 0,0-1 1 0 0,0 0-1 0 0,0 1 0 0 0,0-1 1 0 0,0 0-1 0 0,0 0 0 0 0,1 1 1 0 0,-1-1-1 0 0,0 0 0 0 0,0 1 0 0 0,0-1 1 0 0,1 0-1 0 0,-1 0 0 0 0,0 0 1 0 0,0 1-1 0 0,1-1 0 0 0,-1 0 1 0 0,0 0-1 0 0,1 0 0 0 0,-1 1 0 0 0,0-1 1 0 0,1 0-1 0 0,-1 0 0 0 0,0 0 1 0 0,1 0-1 0 0,-1 0 0 0 0,0 0 1 0 0,1 0-1 0 0,-1 0 0 0 0,0 0 1 0 0,1 0-1 0 0,-1 0 0 0 0,0 0 0 0 0,1 0 1 0 0,-1 0-1 0 0,0 0 0 0 0,1 0 1 0 0,-1 0-1 0 0,0-1 0 0 0,1 1 1 0 0,-1 0-1 0 0,0 0 0 0 0,0 0 0 0 0,1 0 1 0 0,-1-1-1 0 0,1 1 0 0 0,8-6 593 0 0,-8 5-580 0 0,0 1 1 0 0,0-1 0 0 0,1 0 0 0 0,-1 1 0 0 0,0-1 0 0 0,0 0 0 0 0,-1 0 0 0 0,1 1 0 0 0,0-1 0 0 0,0 0 0 0 0,1-1 0 0 0,3-5 96 0 0,1 0-1 0 0,0 0 0 0 0,8-7 1 0 0,-8 10-85 0 0,-1-1 1 0 0,0 0-1 0 0,-1 0 1 0 0,1-1-1 0 0,-1 1 1 0 0,5-9-1 0 0,6-15 111 0 0,17-37 256 0 0,-29 57-368 0 0,-1 1 0 0 0,1-1 0 0 0,-1 0 0 0 0,-1 0 0 0 0,0 1 0 0 0,1-13 0 0 0,5-120 80 0 0,-8 124-111 0 0,0 1 0 0 0,-1 0 0 0 0,-1 0-1 0 0,0 1 1 0 0,-7-19 0 0 0,0 6 43 0 0,-27-51 1 0 0,29 65-19 0 0,-1 1 0 0 0,-1 0 1 0 0,-1 1-1 0 0,1 0 0 0 0,-14-11 1 0 0,11 10-13 0 0,0 0 1 0 0,1 0-1 0 0,-14-22 1 0 0,20 26-25 0 0,0 0 1 0 0,-1 1-1 0 0,1 0 1 0 0,-2 0-1 0 0,1 0 0 0 0,-1 1 1 0 0,0 0-1 0 0,-1 0 1 0 0,1 1-1 0 0,-1 0 1 0 0,0 1-1 0 0,-1 0 1 0 0,-11-4-1 0 0,-10-2 74 0 0,-1 1 0 0 0,0 2 0 0 0,-1 1 0 0 0,-42-3-1 0 0,69 9-78 0 0,2 1 0 0 0,-118-11 308 0 0,107 11-259 0 0,-1 0-1 0 0,0 1 1 0 0,1 1 0 0 0,-1 1 0 0 0,-26 8-1 0 0,31-7-49 0 0,1 2 0 0 0,0-1 0 0 0,0 1 0 0 0,0 1 0 0 0,1 0 0 0 0,0 0 0 0 0,-10 11 0 0 0,13-13 0 0 0,-2 5-7 0 0,-1 0 0 0 0,1 1 0 0 0,1 0-1 0 0,-1 1 1 0 0,2 0 0 0 0,0 0 0 0 0,-8 23-1 0 0,-7 11-6 0 0,-2 3 14 0 0,2 0 0 0 0,2 2 0 0 0,-14 54 0 0 0,19-24 0 0 0,2 0 0 0 0,-1 116 0 0 0,11-153 0 0 0,1-14 0 0 0,1-1 0 0 0,2 1 0 0 0,6 38 0 0 0,-6-55 0 0 0,1 1 0 0 0,1-1 0 0 0,0 0 0 0 0,1 0 0 0 0,1 0 0 0 0,0-1 0 0 0,0 1 0 0 0,1-2 0 0 0,12 17 0 0 0,-13-21 10 0 0,0 0 0 0 0,1 0 0 0 0,0-1-1 0 0,0 1 1 0 0,0-2 0 0 0,1 1 0 0 0,0-1-1 0 0,0 0 1 0 0,1 0 0 0 0,-1-1 0 0 0,1 0 0 0 0,0-1-1 0 0,16 4 1 0 0,-12-5 29 0 0,-1 0 0 0 0,0-1 1 0 0,0-1-1 0 0,0 0 0 0 0,0 0 0 0 0,1-2 0 0 0,-1 1 1 0 0,0-1-1 0 0,0-1 0 0 0,14-5 0 0 0,8-5 20 0 0,-1-1-1 0 0,-1-1 1 0 0,39-25-1 0 0,83-69 140 0 0,-116 76-6375 0 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3:36:22.624"/>
    </inkml:context>
    <inkml:brush xml:id="br0">
      <inkml:brushProperty name="width" value="0.1" units="cm"/>
      <inkml:brushProperty name="height" value="0.1" units="cm"/>
      <inkml:brushProperty name="color" value="#F4F91B"/>
    </inkml:brush>
  </inkml:definitions>
  <inkml:trace contextRef="#ctx0" brushRef="#br0">4 13 1207 0 0,'-2'-3'0'0'0,"0"-1"104"0"0,2 0-104 0 0,0 2 0 0 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3:36:23.916"/>
    </inkml:context>
    <inkml:brush xml:id="br0">
      <inkml:brushProperty name="width" value="0.1" units="cm"/>
      <inkml:brushProperty name="height" value="0.1" units="cm"/>
      <inkml:brushProperty name="color" value="#F4F91B"/>
    </inkml:brush>
  </inkml:definitions>
  <inkml:trace contextRef="#ctx0" brushRef="#br0">0 28 1151 0 0,'21'-13'0'0'0,"-6"5"0"0"0,1 7 72 0 0,-4-3-72 0 0,-5 2 0 0 0,-1 2 0 0 0,3 2 0 0 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3:36:25.337"/>
    </inkml:context>
    <inkml:brush xml:id="br0">
      <inkml:brushProperty name="width" value="0.1" units="cm"/>
      <inkml:brushProperty name="height" value="0.1" units="cm"/>
      <inkml:brushProperty name="color" value="#F4F91B"/>
    </inkml:brush>
  </inkml:definitions>
  <inkml:trace contextRef="#ctx0" brushRef="#br0">1 40 1927 0 0,'1'-17'80'0'0,"1"6"24"0"0,0 3-104 0 0,2 5 0 0 0,0 3 0 0 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3:36:25.841"/>
    </inkml:context>
    <inkml:brush xml:id="br0">
      <inkml:brushProperty name="width" value="0.1" units="cm"/>
      <inkml:brushProperty name="height" value="0.1" units="cm"/>
      <inkml:brushProperty name="color" value="#F4F91B"/>
    </inkml:brush>
  </inkml:definitions>
  <inkml:trace contextRef="#ctx0" brushRef="#br0">1 99 6911 0 0,'0'-39'608'0'0,"2"11"-480"0"0,-1 12-128 0 0,1 5 0 0 0,-2 7-192 0 0,2 4-64 0 0,0 2-16 0 0,9 0-3824 0 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3:36:28.365"/>
    </inkml:context>
    <inkml:brush xml:id="br0">
      <inkml:brushProperty name="width" value="0.1" units="cm"/>
      <inkml:brushProperty name="height" value="0.1" units="cm"/>
      <inkml:brushProperty name="color" value="#F4F91B"/>
    </inkml:brush>
  </inkml:definitions>
  <inkml:trace contextRef="#ctx0" brushRef="#br0">970 1536 2303 0 0,'-5'-2'191'0'0,"1"-1"0"0"0,0 1-1 0 0,-1-1 1 0 0,1 0 0 0 0,0-1-1 0 0,1 1 1 0 0,-1-1 0 0 0,1 0-1 0 0,-1 0 1 0 0,1 0 0 0 0,-4-6-1 0 0,6 7-21 0 0,-1 0 0 0 0,1 0-1 0 0,0 1 1 0 0,0-1 0 0 0,0 0-1 0 0,0 0 1 0 0,1 0 0 0 0,-1 0 0 0 0,1 0-1 0 0,0 0 1 0 0,0 0 0 0 0,0 0-1 0 0,0 0 1 0 0,0 0 0 0 0,0 0 0 0 0,1 0-1 0 0,0 0 1 0 0,0 0 0 0 0,-1 0-1 0 0,4-5 1 0 0,-1 2-105 0 0,1-1-1 0 0,0 1 1 0 0,1 0 0 0 0,-1 1-1 0 0,1-1 1 0 0,0 1-1 0 0,1 0 1 0 0,11-9 0 0 0,4 1 82 0 0,29-16 1 0 0,13-8 215 0 0,-50 29-314 0 0,-8 5-31 0 0,-1 0-1 0 0,0 0 1 0 0,0 0-1 0 0,7-7 1 0 0,7-10 66 0 0,4-4-35 0 0,25-33 0 0 0,-41 48-2 0 0,-1 1 1 0 0,0-1-1 0 0,0 0 0 0 0,-1-1 0 0 0,0 1 1 0 0,0-1-1 0 0,-1 0 0 0 0,2-13 1 0 0,24-208 1071 0 0,-25 203-1054 0 0,-2 1 0 0 0,0-1 0 0 0,-2 0 0 0 0,-2 1 0 0 0,0-1 0 0 0,-1 1 0 0 0,-2 0 0 0 0,-1 0 0 0 0,-1 0 0 0 0,-21-49 0 0 0,22 64-51 0 0,-2 1-1 0 0,1-1 0 0 0,-2 1 1 0 0,1 1-1 0 0,-2 0 1 0 0,-19-18-1 0 0,13 13 9 0 0,-20-24-1 0 0,20 18-16 0 0,-15-18 38 0 0,0 1-1 0 0,-52-46 0 0 0,55 59-41 0 0,-62-40 0 0 0,76 57 0 0 0,1 1 0 0 0,-1 0 0 0 0,-1 1 0 0 0,1 0 0 0 0,-1 1 0 0 0,0 1 0 0 0,-23-4 0 0 0,18 6-1 0 0,-1 1 0 0 0,1 1-1 0 0,-1 0 1 0 0,1 2 0 0 0,-1 0 0 0 0,1 1-1 0 0,-39 12 1 0 0,9 3-35 0 0,-89 44 0 0 0,120-52 30 0 0,0 1 0 0 0,2 1 0 0 0,-1 0 0 0 0,1 1 0 0 0,1 1 0 0 0,1 1 0 0 0,-18 20 0 0 0,15-13-8 0 0,2 0 1 0 0,0 1-1 0 0,2 1 0 0 0,1 1 0 0 0,-12 28 0 0 0,11-15 0 0 0,1 1-1 0 0,3 0 1 0 0,0 1 0 0 0,3 0-1 0 0,1 0 1 0 0,3 0 0 0 0,1 75-1 0 0,4-90 12 0 0,0-1-1 0 0,2 0 1 0 0,0 1-1 0 0,2-2 1 0 0,0 1-1 0 0,2-1 0 0 0,1 0 1 0 0,13 27-1 0 0,-13-35 2 0 0,0 0-1 0 0,1 0 1 0 0,1-1-1 0 0,0 0 1 0 0,0-1 0 0 0,2-1-1 0 0,-1 1 1 0 0,2-2-1 0 0,0 0 1 0 0,0-1-1 0 0,1 0 1 0 0,19 9-1 0 0,-18-10 5 0 0,1-2-1 0 0,0 0 0 0 0,1-1 1 0 0,0-1-1 0 0,0 0 0 0 0,26 2 1 0 0,-33-6 7 0 0,0-1-1 0 0,0 0 1 0 0,0 0 0 0 0,0-1 0 0 0,0 0 0 0 0,0-1-1 0 0,0-1 1 0 0,-1 0 0 0 0,1 0 0 0 0,-1-1 0 0 0,0 0 0 0 0,12-7-1 0 0,18-14 101 0 0,-3-3 0 0 0,58-52 0 0 0,-33 27-40 0 0,-61 52-86 0 0,0 0-1 0 0,1 0 1 0 0,-1 0-1 0 0,0 0 1 0 0,1 0-1 0 0,-1 0 1 0 0,0 1-1 0 0,1-1 1 0 0,-1 1-1 0 0,1-1 1 0 0,-1 1-1 0 0,4-1 1 0 0,-5 1 6 0 0,1 0 1 0 0,-1 0-1 0 0,1 1 1 0 0,-1-1 0 0 0,1 0-1 0 0,-1 0 1 0 0,1 1-1 0 0,-1-1 1 0 0,1 0 0 0 0,-1 1-1 0 0,1-1 1 0 0,-1 0-1 0 0,0 1 1 0 0,1-1 0 0 0,-1 1-1 0 0,0-1 1 0 0,1 1-1 0 0,-1-1 1 0 0,0 1 0 0 0,1-1-1 0 0,-1 1 1 0 0,0-1-1 0 0,0 1 1 0 0,0-1 0 0 0,0 1-1 0 0,0-1 1 0 0,1 1-1 0 0,-1-1 1 0 0,0 1 0 0 0,0-1-1 0 0,0 1 1 0 0,0 0-1 0 0,0-1 1 0 0,-1 1 0 0 0,1-1-1 0 0,0 1 1 0 0,0-1-1 0 0,0 2 1 0 0,-2 13-349 0 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3:36:32.786"/>
    </inkml:context>
    <inkml:brush xml:id="br0">
      <inkml:brushProperty name="width" value="0.1" units="cm"/>
      <inkml:brushProperty name="height" value="0.1" units="cm"/>
      <inkml:brushProperty name="color" value="#F4F91B"/>
    </inkml:brush>
  </inkml:definitions>
  <inkml:trace contextRef="#ctx0" brushRef="#br0">1401 5 919 0 0,'-3'-1'130'0'0,"0"0"0"0"0,-1 0 0 0 0,1 1-1 0 0,0-1 1 0 0,-1 1 0 0 0,1 0-1 0 0,0 0 1 0 0,-1 0 0 0 0,1 0-1 0 0,0 1 1 0 0,-1-1 0 0 0,1 1-1 0 0,-6 2 1 0 0,0 1-38 0 0,0 0 1 0 0,1 0-1 0 0,-12 9 0 0 0,14-9-81 0 0,0 0-1 0 0,0 0 1 0 0,0-1-1 0 0,-1 1 1 0 0,1-1 0 0 0,-1-1-1 0 0,-10 3 1 0 0,5-4 332 0 0,-1 0 1 0 0,1-1-1 0 0,0-1 1 0 0,-15-2-1 0 0,23 2-266 0 0,-9 0 208 0 0,-1 1 0 0 0,-15 1-1 0 0,15 0-113 0 0,1 0 0 0 0,-17-3 0 0 0,4 1 135 0 0,0 0 0 0 0,0 2 0 0 0,-47 7 1 0 0,23-2-199 0 0,43-6-105 0 0,0 0 0 0 0,-1-1 0 0 0,1 0 0 0 0,0 0 0 0 0,-8-2 0 0 0,-19-2 55 0 0,-7-2 198 0 0,34 5-220 0 0,0 1 0 0 0,0-1-1 0 0,0 1 1 0 0,0 1 0 0 0,0-1-1 0 0,0 1 1 0 0,0 1-1 0 0,0-1 1 0 0,0 1 0 0 0,-13 3-1 0 0,5 2 6 0 0,0-2-1 0 0,-29 5 0 0 0,36-7-23 0 0,1-2 0 0 0,-1 1 0 0 0,0-1 0 0 0,1-1 0 0 0,-1 1 0 0 0,0-1-1 0 0,-13-4 1 0 0,-25-9 382 0 0,-73-21 243 0 0,102 32-618 0 0,1 0 0 0 0,0 1 0 0 0,-1 1 0 0 0,1 0 0 0 0,-24 2-1 0 0,15 2-4 0 0,13-3-10 0 0,1 2 0 0 0,-1-1 0 0 0,0 2 0 0 0,-20 6 0 0 0,-39 17-2713 0 0,51-15-384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2:46:10.926"/>
    </inkml:context>
    <inkml:brush xml:id="br0">
      <inkml:brushProperty name="width" value="0.1" units="cm"/>
      <inkml:brushProperty name="height" value="0.1" units="cm"/>
      <inkml:brushProperty name="color" value="#E71224"/>
    </inkml:brush>
  </inkml:definitions>
  <inkml:trace contextRef="#ctx0" brushRef="#br0">2300 17 2959 0 0,'0'0'14'0'0,"0"-1"0"0"0,0 1-1 0 0,0-1 1 0 0,0 1-1 0 0,-1-1 1 0 0,1 1 0 0 0,0 0-1 0 0,-1-1 1 0 0,1 1-1 0 0,0-1 1 0 0,0 1 0 0 0,-1 0-1 0 0,1-1 1 0 0,-1 1-1 0 0,1 0 1 0 0,0-1 0 0 0,-1 1-1 0 0,1 0 1 0 0,-1 0-1 0 0,1-1 1 0 0,-1 1 0 0 0,1 0-1 0 0,-1 0 1 0 0,-20-6 542 0 0,-22 4 316 0 0,5 6-376 0 0,-66 17 0 0 0,23-4-117 0 0,19-6 101 0 0,-1-2 1 0 0,0-4 0 0 0,-85-2-1 0 0,-7-11 451 0 0,-328-27 1258 0 0,384 22-1771 0 0,-1 5 0 0 0,-150 6 0 0 0,103 10-328 0 0,-211 21-444 0 0,281-15 100 0 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3:36:37.800"/>
    </inkml:context>
    <inkml:brush xml:id="br0">
      <inkml:brushProperty name="width" value="0.1" units="cm"/>
      <inkml:brushProperty name="height" value="0.1" units="cm"/>
      <inkml:brushProperty name="color" value="#F4F91B"/>
    </inkml:brush>
  </inkml:definitions>
  <inkml:trace contextRef="#ctx0" brushRef="#br0">1 13 1375 0 0,'0'-1'83'0'0,"1"1"-1"0"0,-1-1 0 0 0,0 0 1 0 0,1 0-1 0 0,0 0 0 0 0,-1 1 0 0 0,1-1 1 0 0,-1 0-1 0 0,1 1 0 0 0,0-1 1 0 0,-1 0-1 0 0,1 1 0 0 0,0-1 0 0 0,0 1 1 0 0,0-1-1 0 0,-1 1 0 0 0,1 0 0 0 0,0-1 1 0 0,0 1-1 0 0,0 0 0 0 0,0 0 1 0 0,0-1-1 0 0,0 1 0 0 0,0 0 0 0 0,1 0 1 0 0,26 6 906 0 0,-13-1-1152 0 0,61 7 255 0 0,-63-10 55 0 0,0-1 0 0 0,1 0 1 0 0,24-2-1 0 0,10 1 156 0 0,70 11-64 0 0,-67-5-210 0 0,0-3 1 0 0,71-2 0 0 0,194-14 391 0 0,-204 18-344 0 0,-75-4-60 0 0,63 7-1 0 0,-62-3 0 0 0,61-1-1 0 0,-27-7-15 0 0,150 0 0 0 0,-101 13 0 0 0,-43-2 0 0 0,33 6 77 0 0,-62-7-10 0 0,69 2 0 0 0,2-12 94 0 0,58 2 91 0 0,-103 4 12 0 0,109 20 0 0 0,-145-17-232 0 0,1-1 0 0 0,-1-2 0 0 0,1-2 0 0 0,0-2 0 0 0,48-6 0 0 0,-51 1-17 0 0,-19 3 33 0 0,1 0-1 0 0,18 0 1 0 0,-20 2 96 0 0,0 0 0 0 0,32-9 0 0 0,9 0 45 0 0,-53 9-176 0 0,-1 0 0 0 0,1 0 0 0 0,-1-1 0 0 0,1 1 0 0 0,-1-1 0 0 0,0 0 0 0 0,0 0 0 0 0,7-6 0 0 0,-11 8-10 0 0,1 0-1 0 0,-1 0 1 0 0,0-1-1 0 0,1 1 0 0 0,-1 0 1 0 0,0 0-1 0 0,1 0 0 0 0,-1-1 1 0 0,1 1-1 0 0,-1 0 1 0 0,0 0-1 0 0,1 0 0 0 0,-1 0 1 0 0,1 0-1 0 0,-1 0 0 0 0,0 0 1 0 0,1 0-1 0 0,-1 0 1 0 0,1 0-1 0 0,-1 0 0 0 0,1 0 1 0 0,-1 0-1 0 0,0 0 0 0 0,1 0 1 0 0,-1 0-1 0 0,0 1 1 0 0,1-1-1 0 0,-1 0 0 0 0,1 0 1 0 0,-1 0-1 0 0,0 1 0 0 0,1-1 1 0 0,-1 0-1 0 0,0 0 1 0 0,0 1-1 0 0,1-1 0 0 0,-1 0 1 0 0,0 1-1 0 0,1-1 0 0 0,-1 0 1 0 0,0 1-1 0 0,0-1 1 0 0,0 0-1 0 0,0 1 0 0 0,1-1 1 0 0,-1 1-1 0 0,3 18-423 0 0,-4-10-1558 0 0,2 2-669 0 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3:36:40.540"/>
    </inkml:context>
    <inkml:brush xml:id="br0">
      <inkml:brushProperty name="width" value="0.1" units="cm"/>
      <inkml:brushProperty name="height" value="0.1" units="cm"/>
      <inkml:brushProperty name="color" value="#F4F91B"/>
    </inkml:brush>
  </inkml:definitions>
  <inkml:trace contextRef="#ctx0" brushRef="#br0">35 1 1783 0 0,'-21'5'646'0'0,"20"-5"-628"0"0,0 0 0 0 0,1 0 0 0 0,-1 0 0 0 0,1 0 0 0 0,-1 0 0 0 0,1 0 0 0 0,-1 0 0 0 0,1 0 0 0 0,-1 1 0 0 0,1-1 0 0 0,-1 0 0 0 0,0 0 0 0 0,1 1 0 0 0,0-1 0 0 0,-1 0 0 0 0,1 1-1 0 0,-1-1 1 0 0,1 0 0 0 0,-1 1 0 0 0,1-1 0 0 0,0 1 0 0 0,-1-1 0 0 0,1 1 0 0 0,0-1 0 0 0,-1 1 0 0 0,1-1 0 0 0,0 1 0 0 0,0-1 0 0 0,0 1 0 0 0,-1-1 0 0 0,1 1 0 0 0,0-1 0 0 0,0 2-1 0 0,1-1-5 0 0,3 2 95 0 0,1 0-1 0 0,-1-1 1 0 0,1 1-1 0 0,-1-1 1 0 0,1 0-1 0 0,0-1 1 0 0,0 1-1 0 0,0-1 1 0 0,0 0-1 0 0,0 0 1 0 0,6 0-1 0 0,14 4 92 0 0,-9-1-145 0 0,6 2 74 0 0,35 4 0 0 0,120 8 530 0 0,-143-15-589 0 0,-3 0-45 0 0,1-2-1 0 0,44-3 0 0 0,43-1 255 0 0,-91 1-225 0 0,1 1 0 0 0,0 1 0 0 0,-1 1 0 0 0,1 2 0 0 0,36 7 0 0 0,-28-2-50 0 0,26 6 29 0 0,124 11 0 0 0,-17-12-31 0 0,222 26 72 0 0,-182-26-24 0 0,-107-7-32 0 0,-78-6-19 0 0,36-4 0 0 0,7 0 73 0 0,-66 4-76 0 0,-1 0 0 0 0,1 1 0 0 0,0-1 1 0 0,-1 1-1 0 0,1-1 0 0 0,-1 1 0 0 0,1 0 0 0 0,-1-1 0 0 0,1 1 0 0 0,-1 0 0 0 0,1 0 0 0 0,-1 0 0 0 0,0 0 0 0 0,0 0 0 0 0,1 1 0 0 0,-1-1 0 0 0,0 0 0 0 0,0 0 0 0 0,0 1 0 0 0,1 2 0 0 0,2 3-109 0 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3:36:46.516"/>
    </inkml:context>
    <inkml:brush xml:id="br0">
      <inkml:brushProperty name="width" value="0.1" units="cm"/>
      <inkml:brushProperty name="height" value="0.1" units="cm"/>
      <inkml:brushProperty name="color" value="#F4F91B"/>
    </inkml:brush>
  </inkml:definitions>
  <inkml:trace contextRef="#ctx0" brushRef="#br0">1192 1386 3567 0 0,'-1'-3'247'0'0,"-1"-1"-1"0"0,0 1 1 0 0,0-1-1 0 0,-1 1 1 0 0,1 0-1 0 0,-1 0 0 0 0,0 0 1 0 0,1 0-1 0 0,-1 1 1 0 0,-5-4-1 0 0,8 6-215 0 0,0-1 0 0 0,-1 1 1 0 0,1-1-1 0 0,0 1 0 0 0,-1-1 0 0 0,1 1 0 0 0,0-1 0 0 0,0 1 1 0 0,0-1-1 0 0,0 1 0 0 0,-1-1 0 0 0,1 1 0 0 0,0-1 0 0 0,0 1 1 0 0,0-1-1 0 0,0 1 0 0 0,0-1 0 0 0,0 1 0 0 0,0-1 0 0 0,0 1 1 0 0,1-1-1 0 0,-1 1 0 0 0,0-1 0 0 0,0 1 0 0 0,0-1 1 0 0,0 1-1 0 0,1-1 0 0 0,-1 1 0 0 0,0-1 0 0 0,1 1 0 0 0,-1-1 1 0 0,0 1-1 0 0,1 0 0 0 0,-1-1 0 0 0,14-16 647 0 0,4 1-28 0 0,24-17 0 0 0,-26 21-462 0 0,0-1 0 0 0,27-28 0 0 0,-23 17 80 0 0,-15 17-172 0 0,0 0 0 0 0,1 0 0 0 0,-1 1-1 0 0,2 0 1 0 0,-1 0 0 0 0,0 1 0 0 0,1-1 0 0 0,10-5 0 0 0,34-16 80 0 0,-51 26-174 0 0,1 1-1 0 0,-1 0 1 0 0,0-1 0 0 0,0 1-1 0 0,0 0 1 0 0,1-1 0 0 0,-1 1-1 0 0,0-1 1 0 0,0 1 0 0 0,0 0 0 0 0,0-1-1 0 0,0 1 1 0 0,0 0 0 0 0,0-1-1 0 0,0 1 1 0 0,0-1 0 0 0,0 1-1 0 0,0 0 1 0 0,0-1 0 0 0,0 1-1 0 0,0-1 1 0 0,0 1 0 0 0,0 0-1 0 0,0-1 1 0 0,-1 1 0 0 0,1 0 0 0 0,0-1-1 0 0,0 1 1 0 0,0 0 0 0 0,-1-1-1 0 0,1 1 1 0 0,0 0 0 0 0,-1-1-1 0 0,-11-15 10 0 0,7 10 28 0 0,-34-48 62 0 0,17 26 66 0 0,1-2-1 0 0,2-1 1 0 0,-31-64 0 0 0,-36-140 60 0 0,34 88-124 0 0,24 76 150 0 0,-54-101 0 0 0,70 150-143 0 0,-2 1 0 0 0,0 0 0 0 0,-18-21 0 0 0,24 35-93 0 0,1-1 1 0 0,-1 1 0 0 0,0 0 0 0 0,0 0-1 0 0,-1 1 1 0 0,0 0 0 0 0,0 1 0 0 0,0 0-1 0 0,-20-7 1 0 0,19 8-13 0 0,-1 2-1 0 0,0-1 1 0 0,0 1-1 0 0,1 1 1 0 0,-1 0-1 0 0,0 1 1 0 0,0 0-1 0 0,0 0 1 0 0,0 1-1 0 0,0 1 1 0 0,0 0 0 0 0,-17 5-1 0 0,8 0-7 0 0,1 2 0 0 0,0-1 0 0 0,0 2-1 0 0,1 1 1 0 0,-28 21 0 0 0,-6 9-28 0 0,1 3 0 0 0,3 1 0 0 0,1 3 0 0 0,3 2 0 0 0,2 2 0 0 0,2 1 0 0 0,-35 64 0 0 0,52-80 32 0 0,-8 15-15 0 0,-31 67 1 0 0,55-102 7 0 0,0 1 1 0 0,1 0 0 0 0,1 1-1 0 0,1-1 1 0 0,0 1-1 0 0,1-1 1 0 0,1 1 0 0 0,1 22-1 0 0,2-31 6 0 0,0 0 0 0 0,1 1 0 0 0,0-2 0 0 0,0 1 0 0 0,1 0 0 0 0,0 0 0 0 0,1-1 0 0 0,0 1 0 0 0,1-1 0 0 0,-1 0 0 0 0,2-1 0 0 0,-1 1 0 0 0,1-1 0 0 0,1 0 0 0 0,0 0 0 0 0,0-1 0 0 0,0 0 0 0 0,1 0 0 0 0,0-1 0 0 0,0 0 0 0 0,0 0 0 0 0,1-1 0 0 0,11 5 0 0 0,30 12-26 0 0,-23-11-190 0 0,0 1 1 0 0,35 23-1 0 0,-37-18-623 0 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3:36:49.886"/>
    </inkml:context>
    <inkml:brush xml:id="br0">
      <inkml:brushProperty name="width" value="0.1" units="cm"/>
      <inkml:brushProperty name="height" value="0.1" units="cm"/>
      <inkml:brushProperty name="color" value="#F4F91B"/>
    </inkml:brush>
  </inkml:definitions>
  <inkml:trace contextRef="#ctx0" brushRef="#br0">0 9 367 0 0,'4'-2'0'0'0,"2"-1"0"0"0,1 1 0 0 0,2 0 0 0 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3:36:50.629"/>
    </inkml:context>
    <inkml:brush xml:id="br0">
      <inkml:brushProperty name="width" value="0.1" units="cm"/>
      <inkml:brushProperty name="height" value="0.1" units="cm"/>
      <inkml:brushProperty name="color" value="#F4F91B"/>
    </inkml:brush>
  </inkml:definitions>
  <inkml:trace contextRef="#ctx0" brushRef="#br0">1 27 1295 0 0,'7'-13'0'0'0,"-1"7"112"0"0,1 2-112 0 0,0 2 0 0 0,-1 1 0 0 0,0 2 0 0 0,3-1 0 0 0</inkml:trace>
  <inkml:trace contextRef="#ctx0" brushRef="#br0" timeOffset="0.96">2252 56 1439 0 0,'11'2'64'0'0,"-3"0"8"0"0,-1 0-72 0 0,-1-2 0 0 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3:36:52.540"/>
    </inkml:context>
    <inkml:brush xml:id="br0">
      <inkml:brushProperty name="width" value="0.1" units="cm"/>
      <inkml:brushProperty name="height" value="0.1" units="cm"/>
      <inkml:brushProperty name="color" value="#F4F91B"/>
    </inkml:brush>
  </inkml:definitions>
  <inkml:trace contextRef="#ctx0" brushRef="#br0">0 32 5527 0 0,'12'-15'488'0'0,"-5"4"-392"0"0,-1 6-96 0 0,-5 5 0 0 0,1 2 0 0 0,2-2-80 0 0,0 1 16 0 0,7-4 0 0 0,0 5 64 0 0,-2 3-80 0 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3:36:53.701"/>
    </inkml:context>
    <inkml:brush xml:id="br0">
      <inkml:brushProperty name="width" value="0.1" units="cm"/>
      <inkml:brushProperty name="height" value="0.1" units="cm"/>
      <inkml:brushProperty name="color" value="#F4F91B"/>
    </inkml:brush>
  </inkml:definitions>
  <inkml:trace contextRef="#ctx0" brushRef="#br0">1 64 2471 0 0,'35'-24'104'0'0,"-9"7"32"0"0,2 8-136 0 0,-8 1 0 0 0,-5 7 0 0 0,-2-1 0 0 0,2 0 0 0 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3:36:57.584"/>
    </inkml:context>
    <inkml:brush xml:id="br0">
      <inkml:brushProperty name="width" value="0.1" units="cm"/>
      <inkml:brushProperty name="height" value="0.1" units="cm"/>
      <inkml:brushProperty name="color" value="#F4F91B"/>
    </inkml:brush>
  </inkml:definitions>
  <inkml:trace contextRef="#ctx0" brushRef="#br0">23 99 2303 0 0,'-1'0'52'0'0,"-12"-11"22"0"0,13 10-53 0 0,0 1 0 0 0,0 0 0 0 0,0 0 0 0 0,-1 0 0 0 0,1 0 0 0 0,0-1 1 0 0,0 1-1 0 0,0 0 0 0 0,0 0 0 0 0,-1 0 0 0 0,1 0 0 0 0,0 0 0 0 0,0 0 0 0 0,0 0 1 0 0,-1 0-1 0 0,1-1 0 0 0,0 1 0 0 0,0 0 0 0 0,0 0 0 0 0,-1 0 0 0 0,1 0 0 0 0,0 0 1 0 0,0 0-1 0 0,0 0 0 0 0,-1 0 0 0 0,1 0 0 0 0,0 0 0 0 0,0 0 0 0 0,-1 1 0 0 0,1-1 1 0 0,0 0-1 0 0,0 0 0 0 0,0 0 0 0 0,0 0 0 0 0,-1 0 0 0 0,1 0 0 0 0,0 0 0 0 0,0 0 1 0 0,0 1-1 0 0,-1-1 0 0 0,1 0 0 0 0,0 0 0 0 0,0 0 0 0 0,0 0 0 0 0,0 1 0 0 0,0-1 1 0 0,0 0-1 0 0,0 0 0 0 0,-1 0 0 0 0,1 1 0 0 0,0-1 0 0 0,0 0 0 0 0,0 0 1 0 0,0 0-1 0 0,0 1 0 0 0,0-1 0 0 0,0 0 0 0 0,0 0 0 0 0,0 0 0 0 0,0 1 0 0 0,0-1 1 0 0,0 0-1 0 0,0 1 0 0 0,1 0-17 0 0,-1-1 1 0 0,0 1-1 0 0,0 0 1 0 0,1-1-1 0 0,-1 1 0 0 0,0 0 1 0 0,1 0-1 0 0,-1-1 1 0 0,1 1-1 0 0,-1-1 1 0 0,1 1-1 0 0,-1 0 1 0 0,1-1-1 0 0,-1 1 1 0 0,1-1-1 0 0,0 1 0 0 0,-1-1 1 0 0,1 1-1 0 0,0-1 1 0 0,-1 0-1 0 0,1 1 1 0 0,0-1-1 0 0,0 0 1 0 0,-1 0-1 0 0,1 1 1 0 0,0-1-1 0 0,0 0 0 0 0,-1 0 1 0 0,1 0-1 0 0,0 0 1 0 0,0 0-1 0 0,0 0 1 0 0,-1 0-1 0 0,1 0 1 0 0,0 0-1 0 0,1-1 1 0 0,33-4 580 0 0,-31 4-443 0 0,26-4 315 0 0,-1 0 1 0 0,1 2 0 0 0,56 2-1 0 0,79 7-153 0 0,9-13 158 0 0,136-41 33 0 0,-175 24-422 0 0,-75 18 9 0 0,1 1 0 0 0,98 7 1 0 0,-133-1-96 0 0,116-2 13 0 0,-43-1 0 0 0,-89 2 0 0 0,65-1 0 0 0,147 19 0 0 0,-132-3 22 0 0,1-5-1 0 0,142-1 0 0 0,98-5 43 0 0,-316-3-64 0 0,87 5 0 0 0,111-7 0 0 0,-67-7 32 0 0,221 18 0 0 0,-263-5-32 0 0,0-4 0 0 0,118-15 0 0 0,-4 5 0 0 0,-74 17 0 0 0,25-1 0 0 0,-11-5 0 0 0,167 24 0 0 0,-112-20 0 0 0,-157-7 0 0 0,41-1 0 0 0,75 3 0 0 0,23 19 0 0 0,-83 0-17 0 0,-45-7-10 0 0,102 6-1 0 0,221-10 28 0 0,-290-2 0 0 0,-45-3 0 0 0,77-2 0 0 0,85-27 0 0 0,-184 18 0 0 0,0 2 0 0 0,1 2 0 0 0,44 1 0 0 0,-75 2-32 0 0,1 0 0 0 0,-1 0 0 0 0,0 1-1 0 0,0-1 1 0 0,0 1 0 0 0,0-1 0 0 0,0 1-1 0 0,0 0 1 0 0,-1 0 0 0 0,1 1 0 0 0,0-1 0 0 0,0 1-1 0 0,-1-1 1 0 0,1 1 0 0 0,-1 0 0 0 0,4 3-1 0 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3:36:59.406"/>
    </inkml:context>
    <inkml:brush xml:id="br0">
      <inkml:brushProperty name="width" value="0.1" units="cm"/>
      <inkml:brushProperty name="height" value="0.1" units="cm"/>
      <inkml:brushProperty name="color" value="#F4F91B"/>
    </inkml:brush>
  </inkml:definitions>
  <inkml:trace contextRef="#ctx0" brushRef="#br0">1415 987 1839 0 0,'-2'-1'245'0'0,"0"0"-1"0"0,0 0 1 0 0,0 0 0 0 0,0 1-1 0 0,0-1 1 0 0,0 1-1 0 0,0-1 1 0 0,0 1-1 0 0,0 0 1 0 0,0-1-1 0 0,0 1 1 0 0,-4 1-1 0 0,6-1-197 0 0,-1 0-1 0 0,0 0 1 0 0,0-1 0 0 0,0 1-1 0 0,0 0 1 0 0,0 0 0 0 0,0 0-1 0 0,0-1 1 0 0,0 1 0 0 0,0 0-1 0 0,1-1 1 0 0,-1 1 0 0 0,0-1-1 0 0,0 1 1 0 0,0-1 0 0 0,1 1-1 0 0,-1-1 1 0 0,0 0 0 0 0,1 1-1 0 0,-1-1 1 0 0,0 0 0 0 0,1 1-1 0 0,-1-1 1 0 0,1 0 0 0 0,-1 0-1 0 0,1 0 1 0 0,0 0 0 0 0,-1 1-1 0 0,1-1 1 0 0,0 0 0 0 0,-1 0-1 0 0,1 0 1 0 0,0-1 0 0 0,0-1 26 0 0,-1 1 1 0 0,1-1 0 0 0,0 0 0 0 0,0 1 0 0 0,1-1 0 0 0,-1 0 0 0 0,0 1 0 0 0,1-1 0 0 0,1-5-1 0 0,11-21 499 0 0,-7 17-432 0 0,-1-1 0 0 0,0 1 0 0 0,-1-1 0 0 0,2-13 0 0 0,8-48 295 0 0,-6 38-242 0 0,-2 0-1 0 0,-1-1 1 0 0,0-71 0 0 0,-6 94-178 0 0,0 0 1 0 0,-1-1 0 0 0,-1 1-1 0 0,0 0 1 0 0,-1 1 0 0 0,0-1-1 0 0,-1 1 1 0 0,-1-1 0 0 0,0 2 0 0 0,-1-1-1 0 0,0 1 1 0 0,-1 0 0 0 0,0 0-1 0 0,-1 1 1 0 0,0 0 0 0 0,-13-11-1 0 0,-92-78 113 0 0,95 86-99 0 0,-1 0 1 0 0,-1 2-1 0 0,0 0 1 0 0,-28-11-1 0 0,-13-1-11 0 0,-111-42 59 0 0,140 56-65 0 0,0 1-1 0 0,0 2 1 0 0,-46-4-1 0 0,63 10-14 0 0,-1 2 0 0 0,1 0 0 0 0,0 1 0 0 0,1 0 0 0 0,-1 1 0 0 0,0 1 0 0 0,1 1 0 0 0,-1 0 0 0 0,1 1 0 0 0,-16 9 0 0 0,-12 8-13 0 0,1 2-1 0 0,-39 32 1 0 0,47-31 5 0 0,2 1 0 0 0,1 2 1 0 0,1 1-1 0 0,-46 62 0 0 0,16-5-45 0 0,51-73 41 0 0,2 1 1 0 0,0 0 0 0 0,1 1 0 0 0,-7 22-1 0 0,7-10 11 0 0,1 1-1 0 0,1-1 1 0 0,1 1-1 0 0,1 0 0 0 0,2-1 1 0 0,6 53-1 0 0,-3-57 2 0 0,2 0-1 0 0,1-1 1 0 0,0 0-1 0 0,2 0 1 0 0,0 0-1 0 0,2-1 0 0 0,0 0 1 0 0,21 30-1 0 0,12 13 4 0 0,-21-28 0 0 0,2-2 0 0 0,1-1 0 0 0,45 47 0 0 0,-59-71 0 0 0,1 0 0 0 0,1-1 0 0 0,0 0 0 0 0,0-1 0 0 0,1 0 0 0 0,0-1 0 0 0,0-1 0 0 0,1 0 0 0 0,0-1 0 0 0,0 0 0 0 0,20 3 0 0 0,-21-6 0 0 0,0 0 0 0 0,-1-1 0 0 0,1-1 0 0 0,0 0 0 0 0,0-1 0 0 0,0 0 0 0 0,0-1 0 0 0,0 0 0 0 0,-1-2 0 0 0,1 1 0 0 0,-1-2 0 0 0,24-10 0 0 0,-4-3 101 0 0,-1-2 0 0 0,-1 0 0 0 0,-2-3 0 0 0,0 0 0 0 0,-1-2 0 0 0,-1 0 0 0 0,26-34 0 0 0,105-144 505 0 0,-128 161-500 0 0,-3-2 0 0 0,26-54 0 0 0,-46 84-89 0 0,-1-1-1 0 0,-1 0 0 0 0,0 0 1 0 0,-1 0-1 0 0,-1 0 0 0 0,0 0 1 0 0,-1-1-1 0 0,-1 1 0 0 0,0-1 1 0 0,-1 0-1 0 0,-3-25 0 0 0,2 38-3 0 0,1 0-1 0 0,-1 0 1 0 0,0 1-1 0 0,0-1 1 0 0,0 0-1 0 0,0 0 1 0 0,0 1-1 0 0,0-1 1 0 0,-1 1-1 0 0,1 0 1 0 0,-1-1-1 0 0,0 1 1 0 0,0 0-1 0 0,0 0 1 0 0,0 0-1 0 0,0 0 1 0 0,0 0-1 0 0,0 0 1 0 0,-1 1-1 0 0,1-1 1 0 0,0 1-1 0 0,-1-1 1 0 0,0 1-1 0 0,1 0 1 0 0,-6-1-1 0 0,2 0-365 0 0,-1 1-1 0 0,1 1 0 0 0,-1-1 1 0 0,0 1-1 0 0,1 0 0 0 0,-1 1 1 0 0,1 0-1 0 0,-1 0 0 0 0,1 0 1 0 0,-7 2-1 0 0,-6 3-3321 0 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3:37:02.601"/>
    </inkml:context>
    <inkml:brush xml:id="br0">
      <inkml:brushProperty name="width" value="0.1" units="cm"/>
      <inkml:brushProperty name="height" value="0.1" units="cm"/>
      <inkml:brushProperty name="color" value="#F4F91B"/>
    </inkml:brush>
  </inkml:definitions>
  <inkml:trace contextRef="#ctx0" brushRef="#br0">2 0 1087 0 0,'-2'0'0'0'0,"6"0"72"0"0,-2 2-72 0 0,-2 0 0 0 0,2 0 0 0 0,1 0 0 0 0,3 3 0 0 0,1-1 0 0 0,3 3 0 0 0,-1 1 0 0 0,0-3 0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2:46:12.715"/>
    </inkml:context>
    <inkml:brush xml:id="br0">
      <inkml:brushProperty name="width" value="0.1" units="cm"/>
      <inkml:brushProperty name="height" value="0.1" units="cm"/>
      <inkml:brushProperty name="color" value="#E71224"/>
    </inkml:brush>
  </inkml:definitions>
  <inkml:trace contextRef="#ctx0" brushRef="#br0">1365 78 1207 0 0,'0'0'33'0'0,"0"0"0"0"0,0-1-1 0 0,0 1 1 0 0,0 0-1 0 0,0-1 1 0 0,0 1 0 0 0,0-1-1 0 0,-1 1 1 0 0,1 0-1 0 0,0-1 1 0 0,0 1-1 0 0,0 0 1 0 0,-1-1 0 0 0,1 1-1 0 0,0 0 1 0 0,-1-1-1 0 0,1 1 1 0 0,0 0-1 0 0,-1 0 1 0 0,1 0 0 0 0,0-1-1 0 0,-1 1 1 0 0,1 0-1 0 0,0 0 1 0 0,-1 0 0 0 0,1 0-1 0 0,0-1 1 0 0,-1 1-1 0 0,0 0 1 0 0,-17-9 773 0 0,-4 5-312 0 0,-1 2 0 0 0,1 1 0 0 0,-1 1 0 0 0,0 1 0 0 0,-39 7 0 0 0,-28 0-242 0 0,-1-5 1464 0 0,-178-17 0 0 0,222 8-1299 0 0,-400-40 1182 0 0,281 39-1881 0 0,112 7 76 0 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3:37:03.322"/>
    </inkml:context>
    <inkml:brush xml:id="br0">
      <inkml:brushProperty name="width" value="0.1" units="cm"/>
      <inkml:brushProperty name="height" value="0.1" units="cm"/>
      <inkml:brushProperty name="color" value="#F4F91B"/>
    </inkml:brush>
  </inkml:definitions>
  <inkml:trace contextRef="#ctx0" brushRef="#br0">7 1 919 0 0,'-4'2'80'0'0,"2"-1"-80"0"0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3:37:04.402"/>
    </inkml:context>
    <inkml:brush xml:id="br0">
      <inkml:brushProperty name="width" value="0.1" units="cm"/>
      <inkml:brushProperty name="height" value="0.1" units="cm"/>
      <inkml:brushProperty name="color" value="#F4F91B"/>
    </inkml:brush>
  </inkml:definitions>
  <inkml:trace contextRef="#ctx0" brushRef="#br0">0 127 1375 0 0,'5'-2'155'0'0,"-1"1"-1"0"0,1-1 1 0 0,0 1-1 0 0,-1 0 1 0 0,1 0-1 0 0,0 0 1 0 0,0 1-1 0 0,0 0 1 0 0,6 0-1 0 0,48 8 1126 0 0,-37-5-1359 0 0,38 7 329 0 0,17 3-121 0 0,1-4-1 0 0,99 0 1 0 0,-47-14 43 0 0,108-2 249 0 0,-158 9-338 0 0,293-3 199 0 0,-247-1-136 0 0,149 15 0 0 0,48 2 30 0 0,3-13-72 0 0,160-6 38 0 0,-234-2-133 0 0,87-7 46 0 0,-211 1-45 0 0,234-17-10 0 0,41-1 76 0 0,-218 14-24 0 0,420-27 20 0 0,-180 35-72 0 0,-175 1-3 0 0,-90 0 60 0 0,86 7-44 0 0,136-7-16 0 0,-264 2 22 0 0,0 6 0 0 0,0 5-1 0 0,151 27 1 0 0,-224-25 24 0 0,-4 4-33 0 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3:37:30.194"/>
    </inkml:context>
    <inkml:brush xml:id="br0">
      <inkml:brushProperty name="width" value="0.1" units="cm"/>
      <inkml:brushProperty name="height" value="0.1" units="cm"/>
      <inkml:brushProperty name="color" value="#F4F91B"/>
    </inkml:brush>
  </inkml:definitions>
  <inkml:trace contextRef="#ctx0" brushRef="#br0">1096 1073 1295 0 0,'-1'0'5'0'0,"1"-1"-1"0"0,-1 1 1 0 0,1-1-1 0 0,0 1 1 0 0,-1-1-1 0 0,1 0 1 0 0,0 1-1 0 0,0-1 1 0 0,-1 0-1 0 0,1 1 1 0 0,0-1-1 0 0,0 0 0 0 0,0 1 1 0 0,0-1-1 0 0,0 0 1 0 0,0 0-1 0 0,0 1 1 0 0,0-1-1 0 0,0 0 1 0 0,0 1-1 0 0,0-1 1 0 0,1 0-1 0 0,-1 1 1 0 0,0-1-1 0 0,0 0 0 0 0,1 1 1 0 0,-1-1-1 0 0,0 0 1 0 0,1 1-1 0 0,0-1 1 0 0,16-21 207 0 0,-10 14 119 0 0,4-6 29 0 0,4-5 915 0 0,24-39 0 0 0,-34 50-1023 0 0,0-1-1 0 0,-1 0 1 0 0,0 0-1 0 0,-1 0 0 0 0,0 0 1 0 0,0-1-1 0 0,-1 1 1 0 0,2-13-1 0 0,4-45 449 0 0,-4 44-585 0 0,-1 0 0 0 0,-1 0 0 0 0,-1 0 0 0 0,-4-47 0 0 0,-4 38 189 0 0,-2-1 1 0 0,-14-37-1 0 0,10 33-9 0 0,-9-41-1 0 0,17 53-242 0 0,-2 0 0 0 0,-1 1-1 0 0,-1-1 1 0 0,-1 1 0 0 0,-1 1-1 0 0,-1 0 1 0 0,-19-28 0 0 0,24 42-42 0 0,0 1 0 0 0,0 0 0 0 0,-1 0 0 0 0,0 1 0 0 0,0 0 1 0 0,-1 0-1 0 0,-11-6 0 0 0,2 3-12 0 0,0 1 0 0 0,-37-13-1 0 0,32 14 3 0 0,0 1 0 0 0,-40-6 0 0 0,51 12 0 0 0,1 0 0 0 0,-1 1 0 0 0,1 0 0 0 0,-1 0 0 0 0,1 1 0 0 0,-1 1 0 0 0,-19 5 0 0 0,2 2 0 0 0,0 2 0 0 0,0 1 0 0 0,2 1 0 0 0,-28 18 0 0 0,8-4 0 0 0,12-7 0 0 0,-33 25 0 0 0,29-14 0 0 0,-41 41 0 0 0,53-46 7 0 0,-64 70-29 0 0,78-81 13 0 0,1 2-1 0 0,1-1 0 0 0,0 1 0 0 0,-13 29 0 0 0,22-41 9 0 0,-11 25-23 0 0,-15 47 0 0 0,25-67 14 0 0,1 1 1 0 0,0 0 0 0 0,1 0 0 0 0,0 0 0 0 0,0 0 0 0 0,1 0 0 0 0,1 1-1 0 0,2 13 1 0 0,4 5 3 0 0,1 0 1 0 0,1-1-1 0 0,2 0 0 0 0,0-1 0 0 0,2 0 0 0 0,2-1 0 0 0,0-1 1 0 0,2 0-1 0 0,0-1 0 0 0,2-1 0 0 0,1 0 0 0 0,41 38 0 0 0,-54-57 7 0 0,94 83 52 0 0,-83-75-41 0 0,0 0 1 0 0,0-1 0 0 0,1-1 0 0 0,21 9 0 0 0,-23-14 27 0 0,0-1 0 0 0,0-1 1 0 0,0 0-1 0 0,0-1 0 0 0,0-1 1 0 0,1 0-1 0 0,32-2 0 0 0,-32-2 28 0 0,1-1 0 0 0,-1-1-1 0 0,1 0 1 0 0,-1-2 0 0 0,31-13-1 0 0,82-49 436 0 0,-79 39-352 0 0,-14 8-38 0 0,-1-3 0 0 0,0 0 0 0 0,51-48 0 0 0,-64 50-78 0 0,-2-1 0 0 0,0-1 0 0 0,-2-1 1 0 0,-1-1-1 0 0,26-44 0 0 0,-42 65-27 0 0,-1 0 0 0 0,1 0 0 0 0,-1 0 0 0 0,0 0-1 0 0,0-1 1 0 0,0 1 0 0 0,-1 0 0 0 0,0-1 0 0 0,0 1 0 0 0,0-1 0 0 0,-1-7 0 0 0,0 13-69 0 0,0 0 1 0 0,0-1-1 0 0,0 1 1 0 0,0 0 0 0 0,0-1-1 0 0,0 1 1 0 0,0 0-1 0 0,0 0 1 0 0,-1-1-1 0 0,1 1 1 0 0,0 0 0 0 0,0 0-1 0 0,0 0 1 0 0,-1-1-1 0 0,1 1 1 0 0,0 0-1 0 0,0 0 1 0 0,0 0 0 0 0,-1-1-1 0 0,1 1 1 0 0,0 0-1 0 0,0 0 1 0 0,-1 0 0 0 0,1 0-1 0 0,0 0 1 0 0,0 0-1 0 0,-1 0 1 0 0,1-1-1 0 0,0 1 1 0 0,-1 0 0 0 0,1 0-1 0 0,0 0 1 0 0,0 0-1 0 0,-1 0 1 0 0,1 0-1 0 0,0 0 1 0 0,-1 0 0 0 0,1 1-1 0 0,0-1 1 0 0,0 0-1 0 0,-1 0 1 0 0,1 0 0 0 0,0 0-1 0 0,0 0 1 0 0,-1 0-1 0 0,1 0 1 0 0,0 1-1 0 0,0-1 1 0 0,-1 0 0 0 0,1 0-1 0 0,0 0 1 0 0,0 1-1 0 0,0-1 1 0 0,-1 0-1 0 0,1 0 1 0 0,0 1 0 0 0,0-1-1 0 0,0 0 1 0 0,0 1-1 0 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3:37:36.449"/>
    </inkml:context>
    <inkml:brush xml:id="br0">
      <inkml:brushProperty name="width" value="0.1" units="cm"/>
      <inkml:brushProperty name="height" value="0.1" units="cm"/>
      <inkml:brushProperty name="color" value="#F4F91B"/>
    </inkml:brush>
  </inkml:definitions>
  <inkml:trace contextRef="#ctx0" brushRef="#br0">1 78 2127 0 0,'0'-1'6'0'0,"1"-1"0"0"0,0 1 0 0 0,0 0 0 0 0,0 0 0 0 0,0-1 0 0 0,0 1 0 0 0,0 0 0 0 0,0 0 0 0 0,1 0 0 0 0,-1 0 0 0 0,0 0 0 0 0,0 1-1 0 0,1-1 1 0 0,-1 0 0 0 0,1 0 0 0 0,-1 1 0 0 0,0-1 0 0 0,1 1 0 0 0,2-1 0 0 0,32-1 143 0 0,-3 1-81 0 0,12-11 145 0 0,-27 7-49 0 0,1 0 0 0 0,-1 2 0 0 0,0 0 0 0 0,22-1-1 0 0,-3 5-96 0 0,-10-1-42 0 0,0 0-1 0 0,39-6 0 0 0,-28 2 32 0 0,1 1 0 0 0,0 2 0 0 0,74 8 0 0 0,-24 0 34 0 0,194-4 4 0 0,-174-8 151 0 0,169-9 29 0 0,135 5 24 0 0,-336 9-279 0 0,98 11 47 0 0,-119-6-17 0 0,-1-2-1 0 0,106-7 0 0 0,-113 1-26 0 0,94 5 0 0 0,-43 1-13 0 0,185 4-9 0 0,258-3 0 0 0,-363 3 45 0 0,59-1 42 0 0,-191-6-74 0 0,-25 0-13 0 0,-1-1 0 0 0,0 0 0 0 0,31-7-1 0 0,-48 7 1 0 0,1-1 0 0 0,-4 4 0 0 0,-2-1 2 0 0,0 0 0 0 0,0-1 0 0 0,0 1-1 0 0,0 0 1 0 0,0 0 0 0 0,-1-1 0 0 0,1 1-1 0 0,0 0 1 0 0,0-1 0 0 0,0 0-1 0 0,-1 1 1 0 0,-1 0 0 0 0,-12 5 29 0 0,-7 14-1506 0 0,16-14-192 0 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3:37:41.751"/>
    </inkml:context>
    <inkml:brush xml:id="br0">
      <inkml:brushProperty name="width" value="0.1" units="cm"/>
      <inkml:brushProperty name="height" value="0.1" units="cm"/>
      <inkml:brushProperty name="color" value="#F4F91B"/>
    </inkml:brush>
  </inkml:definitions>
  <inkml:trace contextRef="#ctx0" brushRef="#br0">7787 74 367 0 0,'39'2'0'0'0,"0"3"0"0"0,0 1 0 0 0,62 19 0 0 0,-62-15 0 0 0,49 8 0 0 0,-155-30 347 0 0,0 3 0 0 0,-130-1-1 0 0,114 10-82 0 0,-23 2 192 0 0,-76 5 406 0 0,135-7-381 0 0,-89-13 0 0 0,81 4-215 0 0,-326-41 1578 0 0,305 46-1675 0 0,-120-11 158 0 0,133 7-242 0 0,4-1 56 0 0,0 3 1 0 0,0 2-1 0 0,-69 5 0 0 0,-478 40 211 0 0,332-21-336 0 0,34-1 139 0 0,114-17-65 0 0,-46 2-9 0 0,-55 18-7 0 0,217-21-74 0 0,-135 16 0 0 0,111-14 0 0 0,-1-2 0 0 0,-41-5 0 0 0,-9-2 18 0 0,-93 4 0 0 0,-84 19 18 0 0,174-13-12 0 0,-124-10 0 0 0,-33 0 56 0 0,52 18-61 0 0,-154 2 26 0 0,44-14-1 0 0,120 3-24 0 0,128-6-8 0 0,-98-18 1 0 0,128 17 16 0 0,-13-2-30 0 0,-8-3 75 0 0,-94-4-1 0 0,-75 7 52 0 0,191 5-122 0 0,-129-12 22 0 0,-59 0 14 0 0,-137 30-39 0 0,274-13 50 0 0,0-3 0 0 0,-95-10 0 0 0,34 0 83 0 0,109 9-97 0 0,0 2-1 0 0,-32 6 1 0 0,45-5-56 0 0,1 0 0 0 0,-1 2 0 0 0,1-1 0 0 0,1 2 1 0 0,-1 0-1 0 0,1 0 0 0 0,-22 16 0 0 0,9-6-187 0 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3:37:44.753"/>
    </inkml:context>
    <inkml:brush xml:id="br0">
      <inkml:brushProperty name="width" value="0.1" units="cm"/>
      <inkml:brushProperty name="height" value="0.1" units="cm"/>
      <inkml:brushProperty name="color" value="#F4F91B"/>
    </inkml:brush>
  </inkml:definitions>
  <inkml:trace contextRef="#ctx0" brushRef="#br0">896 991 919 0 0,'31'18'1595'0'0,"-25"-16"-1461"0"0,-1-1-1 0 0,1 0 1 0 0,-1 0 0 0 0,1-1-1 0 0,-1 0 1 0 0,1 0 0 0 0,-1 0-1 0 0,1-1 1 0 0,-1 1-1 0 0,0-1 1 0 0,1-1 0 0 0,-1 1-1 0 0,0-1 1 0 0,0 0 0 0 0,1 0-1 0 0,-1 0 1 0 0,5-4-1 0 0,13-5 163 0 0,-17 9-231 0 0,1-1 0 0 0,-1 0 1 0 0,1 0-1 0 0,-1-1 0 0 0,0 0 0 0 0,-1 0 1 0 0,1 0-1 0 0,6-7 0 0 0,1-3 117 0 0,-1-1 1 0 0,0-1-1 0 0,-1 0 0 0 0,0 0 0 0 0,13-31 0 0 0,-17 31-73 0 0,-1 1 0 0 0,-1-2-1 0 0,0 1 1 0 0,-1-1 0 0 0,-1 1-1 0 0,-1-1 1 0 0,0 0 0 0 0,-1 0-1 0 0,-1 0 1 0 0,0 0 0 0 0,-5-29-1 0 0,-5 3 114 0 0,-2 1 0 0 0,-1 1 0 0 0,-32-67 0 0 0,30 69-152 0 0,8 20-37 0 0,-18-34 0 0 0,22 48-32 0 0,-1-1 0 0 0,0 1 0 0 0,1 0 0 0 0,-2 0 0 0 0,1 0 0 0 0,-1 1 0 0 0,1-1 0 0 0,-1 1 0 0 0,0 0 0 0 0,-6-3 0 0 0,-85-47 106 0 0,60 34-88 0 0,0 2 1 0 0,-1 1 0 0 0,-1 2 0 0 0,0 2 0 0 0,-1 1 0 0 0,-75-12-1 0 0,73 16-19 0 0,-1 2 0 0 0,0 2 0 0 0,-1 2 0 0 0,1 1 0 0 0,-69 9 0 0 0,96-6 0 0 0,0 1 0 0 0,0 0 0 0 0,-15 6 0 0 0,25-7 0 0 0,0 0 0 0 0,0 0 0 0 0,0 1 0 0 0,1 0 0 0 0,-1 0 0 0 0,1 0 0 0 0,0 0 0 0 0,0 1 0 0 0,0-1 0 0 0,0 1 0 0 0,0 0 0 0 0,-3 6 0 0 0,-80 102-66 0 0,68-88 60 0 0,15-18 3 0 0,0 0 0 0 0,0 1-1 0 0,0-1 1 0 0,1 1-1 0 0,0 0 1 0 0,1 0 0 0 0,-3 10-1 0 0,-9 54-40 0 0,13-64 41 0 0,-2 19-7 0 0,1 1 0 0 0,1-1 0 0 0,2 1 1 0 0,0 0-1 0 0,2-1 0 0 0,1 1 0 0 0,1-1 0 0 0,2 0 1 0 0,0-1-1 0 0,2 1 0 0 0,17 36 0 0 0,-16-42 10 0 0,2 0 0 0 0,0-1 0 0 0,23 29 0 0 0,50 45 0 0 0,-66-75-9 0 0,0-2 0 0 0,2 0 0 0 0,0-1 0 0 0,1-1 0 0 0,0-1 0 0 0,30 13-1 0 0,-14-12 10 0 0,0-1 0 0 0,1-2 0 0 0,41 7 0 0 0,-37-9 5 0 0,0-2 0 0 0,1-1 0 0 0,-1-3-1 0 0,81-3 1 0 0,-106-2 9 0 0,0 0 0 0 0,-1-2 0 0 0,1 0-1 0 0,-1-1 1 0 0,0-1 0 0 0,17-8 0 0 0,-21 8 3 0 0,-1-1 0 0 0,0-1 0 0 0,0 0 0 0 0,-1 0 0 0 0,0-1 1 0 0,0-1-1 0 0,-1 0 0 0 0,14-18 0 0 0,-17 19 38 0 0,-1 0 1 0 0,-1 0-1 0 0,0 0 0 0 0,0 0 0 0 0,0-1 1 0 0,-1 0-1 0 0,-1 0 0 0 0,0 0 0 0 0,0 0 1 0 0,1-18-1 0 0,-4 28-52 0 0,0 0 1 0 0,0-1-1 0 0,0 1 0 0 0,0 0 1 0 0,0-1-1 0 0,0 1 0 0 0,0 0 1 0 0,0-1-1 0 0,0 1 0 0 0,0 0 0 0 0,0 0 1 0 0,0-1-1 0 0,0 1 0 0 0,1 0 1 0 0,-1-1-1 0 0,0 1 0 0 0,0 0 1 0 0,0-1-1 0 0,0 1 0 0 0,1 0 1 0 0,-1 0-1 0 0,0-1 0 0 0,0 1 1 0 0,0 0-1 0 0,1 0 0 0 0,-1 0 0 0 0,0-1 1 0 0,0 1-1 0 0,1 0 0 0 0,-1 0 1 0 0,0 0-1 0 0,1 0 0 0 0,-1-1 1 0 0,0 1-1 0 0,1 0 0 0 0,-1 0 1 0 0,0 0-1 0 0,1 0 0 0 0,11 9-38 0 0,8 21-600 0 0,-12-15 253 0 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3:37:48.009"/>
    </inkml:context>
    <inkml:brush xml:id="br0">
      <inkml:brushProperty name="width" value="0.1" units="cm"/>
      <inkml:brushProperty name="height" value="0.1" units="cm"/>
      <inkml:brushProperty name="color" value="#F4F91B"/>
    </inkml:brush>
  </inkml:definitions>
  <inkml:trace contextRef="#ctx0" brushRef="#br0">1 58 2183 0 0,'178'10'4078'0'0,"10"-10"-3260"0"0,248-15-183 0 0,-359 14-479 0 0,75-4 45 0 0,-6-15-106 0 0,3-1 2 0 0,-133 20-93 0 0,38-3 31 0 0,-50 4-32 0 0,1 0 0 0 0,0 0 0 0 0,0 1 0 0 0,0 0-1 0 0,-1 0 1 0 0,1 0 0 0 0,0 0 0 0 0,5 3-1 0 0,-10-4-3 0 0,1 1-1 0 0,-1-1 0 0 0,0 0 0 0 0,1 0 1 0 0,-1 1-1 0 0,0-1 0 0 0,0 0 1 0 0,1 1-1 0 0,-1-1 0 0 0,0 0 0 0 0,0 1 1 0 0,0-1-1 0 0,1 0 0 0 0,-1 1 0 0 0,0-1 1 0 0,0 0-1 0 0,0 1 0 0 0,0-1 0 0 0,0 1 1 0 0,0-1-1 0 0,0 0 0 0 0,0 1 1 0 0,0-1-1 0 0,0 0 0 0 0,0 1 0 0 0,0-1 1 0 0,0 1-1 0 0,0-1 0 0 0,0 0 0 0 0,0 1 1 0 0,0-1-1 0 0,0 1 0 0 0,-1-1 1 0 0,1 0-1 0 0,0 1 0 0 0,0-1 0 0 0,0 0 1 0 0,-1 1-1 0 0,1-1 0 0 0,0 0 0 0 0,0 0 1 0 0,-1 1-1 0 0,1-1 0 0 0,-15 16-1702 0 0,13-15 962 0 0,-9 10-1760 0 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3:37:49.219"/>
    </inkml:context>
    <inkml:brush xml:id="br0">
      <inkml:brushProperty name="width" value="0.1" units="cm"/>
      <inkml:brushProperty name="height" value="0.1" units="cm"/>
      <inkml:brushProperty name="color" value="#F4F91B"/>
    </inkml:brush>
  </inkml:definitions>
  <inkml:trace contextRef="#ctx0" brushRef="#br0">564 150 455 0 0,'-15'-4'70'0'0,"1"2"-1"0"0,-1-1 1 0 0,-22 1-1 0 0,-16-2 1196 0 0,48 4-1238 0 0,-1 0-1 0 0,0 0 1 0 0,1 0 0 0 0,-1 1-1 0 0,-8 1 1 0 0,-13 2 41 0 0,-212 17 491 0 0,208-18-346 0 0,19-1-29 0 0,0-1 1 0 0,1 0-1 0 0,-1 0 1 0 0,0-2-1 0 0,-17-1 1 0 0,28 2-176 0 0,1 0 0 0 0,0 0 0 0 0,0 0 0 0 0,0 0 0 0 0,0 0 1 0 0,0 0-1 0 0,0 0 0 0 0,0 0 0 0 0,0 0 0 0 0,-1 0 0 0 0,1 0 0 0 0,0-1 1 0 0,0 1-1 0 0,0 0 0 0 0,0 0 0 0 0,0 0 0 0 0,0 0 0 0 0,0 0 0 0 0,0 0 1 0 0,0 0-1 0 0,0 0 0 0 0,0 0 0 0 0,0 0 0 0 0,0 0 0 0 0,-1-1 0 0 0,1 1 1 0 0,0 0-1 0 0,0 0 0 0 0,0 0 0 0 0,0 0 0 0 0,0 0 0 0 0,0 0 0 0 0,0 0 1 0 0,0 0-1 0 0,0 0 0 0 0,0-1 0 0 0,0 1 0 0 0,0 0 0 0 0,0 0 0 0 0,0 0 1 0 0,0 0-1 0 0,0 0 0 0 0,0 0 0 0 0,0 0 0 0 0,1 0 0 0 0,-1 0 0 0 0,0-1 1 0 0,0 1-1 0 0,0 0 0 0 0,0 0 0 0 0,0 0 0 0 0,0 0 0 0 0,0 0 0 0 0,0 0 1 0 0,0 0-1 0 0,8-8 318 0 0,16-9-8 0 0,-18 13-239 0 0,10-7 68 0 0,1 2-1 0 0,1 0 0 0 0,27-10 0 0 0,-5 2 24 0 0,-12 4-103 0 0,0 2 0 0 0,1 1 0 0 0,0 1 0 0 0,1 1 0 0 0,0 2 0 0 0,1 1 0 0 0,59-2 0 0 0,-33 7 48 0 0,162 6 100 0 0,-54-1-167 0 0,-13-1-22 0 0,9-1 24 0 0,-94-4-38 0 0,-54 1-52 0 0,-1 0-1 0 0,1 1 1 0 0,-1 0-1 0 0,1 1 1 0 0,-1 1-1 0 0,1 0 1 0 0,-1 0-1 0 0,22 10 0 0 0,-21-6-2380 0 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3:37:51.583"/>
    </inkml:context>
    <inkml:brush xml:id="br0">
      <inkml:brushProperty name="width" value="0.1" units="cm"/>
      <inkml:brushProperty name="height" value="0.1" units="cm"/>
      <inkml:brushProperty name="color" value="#F4F91B"/>
    </inkml:brush>
  </inkml:definitions>
  <inkml:trace contextRef="#ctx0" brushRef="#br0">1 222 1839 0 0,'30'1'779'0'0,"52"-3"0"0"0,-12-1-243 0 0,157-5-142 0 0,-98 16-329 0 0,-28 0 14 0 0,-84-8-35 0 0,45 2 222 0 0,73-6 0 0 0,137-10 109 0 0,-242 13-371 0 0,105 9 145 0 0,-51-2-85 0 0,-72-5-63 0 0,54 3 67 0 0,103-9-1 0 0,111-17-3 0 0,-214 17-64 0 0,16-1 0 0 0,188-7 122 0 0,-204 8-116 0 0,194-5 30 0 0,-186 12-18 0 0,111 16 0 0 0,-143-12-18 0 0,0-3 0 0 0,66-2 0 0 0,84-18 0 0 0,-145 11 14 0 0,-16 1 16 0 0,0 1-1 0 0,1 2 0 0 0,35 3 0 0 0,-10 3 42 0 0,140 10 138 0 0,-157-15-192 0 0,1-2-1 0 0,78-15 1 0 0,-11 1 40 0 0,-86 14-26 0 0,37-4 135 0 0,85 1-1 0 0,-108 7-160 0 0,37 2 38 0 0,-1-3 1 0 0,91-12 0 0 0,-120 6-41 0 0,53-9 28 0 0,146-5-1 0 0,-148 21-31 0 0,7 0 7 0 0,126-14 0 0 0,-215 12 4 0 0,158-18 38 0 0,-126 16-50 0 0,83 6-1 0 0,-46 5 3 0 0,0-3 0 0 0,128-9 0 0 0,-176 0-14 0 0,66-6 125 0 0,116 1 0 0 0,-141 12-59 0 0,109 1-4 0 0,-133-5 39 0 0,82-14 1 0 0,-84 7-11 0 0,55-2 0 0 0,-85 9-153 0 0,1 1 0 0 0,-1 1 1 0 0,0 1-1 0 0,1 1 0 0 0,-1 0 1 0 0,22 7-1 0 0,-18-2-2511 0 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3:37:53.691"/>
    </inkml:context>
    <inkml:brush xml:id="br0">
      <inkml:brushProperty name="width" value="0.1" units="cm"/>
      <inkml:brushProperty name="height" value="0.1" units="cm"/>
      <inkml:brushProperty name="color" value="#F4F91B"/>
    </inkml:brush>
  </inkml:definitions>
  <inkml:trace contextRef="#ctx0" brushRef="#br0">1 96 919 0 0,'95'-17'1322'0'0,"36"-5"-544"0"0,-81 19-558 0 0,0 2 0 0 0,58 5-1 0 0,100 22 643 0 0,-180-22-787 0 0,1-2 10 0 0,1-2 0 0 0,0 0-1 0 0,-1-2 1 0 0,1-1 0 0 0,30-8-1 0 0,0 1 132 0 0,61-2-111 0 0,156 5 0 0 0,-271 7-103 0 0,400-29 181 0 0,-332 21-131 0 0,38 1 7 0 0,146 9-1 0 0,-149 5 84 0 0,88 1-65 0 0,-121-8 43 0 0,113 17 1 0 0,-107-8-85 0 0,-3 2 19 0 0,16 2 18 0 0,191-12 98 0 0,-130-4-78 0 0,-30 0-29 0 0,233-33 0 0 0,-294 27-14 0 0,121-2 0 0 0,66 21 50 0 0,-250-10-100 0 0,232-5 0 0 0,-70-1 0 0 0,72 12-2 0 0,169-6 15 0 0,-387-1 12 0 0,30-3 33 0 0,-1 2 1 0 0,60 5-1 0 0,-102-2-120 0 0,0 0-1 0 0,1 0 1 0 0,-1 0 0 0 0,0 0 0 0 0,0 1-1 0 0,5 3 1 0 0,3 2-2385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2:46:22.577"/>
    </inkml:context>
    <inkml:brush xml:id="br0">
      <inkml:brushProperty name="width" value="0.1" units="cm"/>
      <inkml:brushProperty name="height" value="0.1" units="cm"/>
      <inkml:brushProperty name="color" value="#E71224"/>
    </inkml:brush>
  </inkml:definitions>
  <inkml:trace contextRef="#ctx0" brushRef="#br0">6254 4 1839 0 0,'-7'-3'3646'0'0,"2"3"-3274"0"0,-1 1 0 0 0,1 0 0 0 0,-1 0 0 0 0,1 1 0 0 0,-1 0 0 0 0,1-1 0 0 0,-5 4 0 0 0,4-2-164 0 0,1-1 0 0 0,0 0 1 0 0,-1 0-1 0 0,1-1 0 0 0,-1 1 1 0 0,1-1-1 0 0,-8 0 0 0 0,8-1-68 0 0,-1 1 0 0 0,1 0-1 0 0,-1 0 1 0 0,1 1 0 0 0,-1-1-1 0 0,1 1 1 0 0,0 0 0 0 0,0 1 0 0 0,0-1-1 0 0,0 1 1 0 0,0 0 0 0 0,-4 4-1 0 0,-4 3 161 0 0,0-1 0 0 0,-25 13 0 0 0,30-18-176 0 0,-2 1 49 0 0,-1-1-1 0 0,1 0 0 0 0,-1 0 1 0 0,0-1-1 0 0,-12 2 1 0 0,-59 6 1120 0 0,36-6-541 0 0,-5 2-169 0 0,16-1-33 0 0,0-2 1 0 0,0-1-1 0 0,-43-3 0 0 0,44-3-682 0 0,18 1-8 0 0,-1 1 1 0 0,0 0 0 0 0,0 2-1 0 0,-19 1 1 0 0,1 3 166 0 0,-62-2-1 0 0,-151-11 657 0 0,85-2-138 0 0,91 3-202 0 0,65 7-320 0 0,-21-2 148 0 0,-38-8 0 0 0,43 6-71 0 0,1 2-1 0 0,-45-1 1 0 0,1 1-52 0 0,6 1 7 0 0,37 1-29 0 0,-26-2 0 0 0,35 0 4 0 0,-1 2 1 0 0,0 0-1 0 0,-22 4 0 0 0,14-2-5 0 0,-56 0 93 0 0,-12 0-108 0 0,-78 17 270 0 0,144-15-260 0 0,-7 1 118 0 0,-57 2 0 0 0,-97-14 104 0 0,58 2 47 0 0,125 5-284 0 0,-96 1 531 0 0,76-1-559 0 0,1 0 0 0 0,-24-5 0 0 0,10 1 60 0 0,0 1 1 0 0,-62 4 0 0 0,25 1 22 0 0,32-4-14 0 0,22 1-37 0 0,-28 2 0 0 0,17 2 34 0 0,-1-2-1 0 0,-51-3 1 0 0,37-6 38 0 0,31 5-30 0 0,-1 0 0 0 0,0 2 0 0 0,0-1 0 0 0,-22 2 0 0 0,-89 4 91 0 0,93-5-124 0 0,-2 0 7 0 0,23 0-8 0 0,1 1 0 0 0,0 0 1 0 0,-1 0-1 0 0,1 1 0 0 0,-20 5 0 0 0,18-3 7 0 0,-1-1-1 0 0,1 0 1 0 0,-1-1-1 0 0,-15 0 0 0 0,11-2 12 0 0,-15 2 58 0 0,23 1-80 0 0,0 0 0 0 0,0-1 0 0 0,0 0 0 0 0,-1 0-1 0 0,1-1 1 0 0,0-1 0 0 0,-1 0 0 0 0,1 0 0 0 0,-16-5-1 0 0,20 5-10 0 0,0 0 0 0 0,1 0-1 0 0,-1 1 1 0 0,0-1-1 0 0,0 1 1 0 0,-6 1-1 0 0,-14-1-1 0 0,-19-6 47 0 0,26 4-11 0 0,-1 0 1 0 0,1 0-1 0 0,-20 3 0 0 0,25-1 299 0 0,0 0-1 0 0,-14-2 0 0 0,-26-1 92 0 0,-78 2-1196 0 0,91-2 625 0 0,1 3 0 0 0,-49 5 0 0 0,57-3 159 0 0,0-1 1 0 0,-61-6-1 0 0,-4-1 7 0 0,-38 12 46 0 0,71-2-59 0 0,-25 2 45 0 0,33-1-53 0 0,-108-5 0 0 0,-15-13 75 0 0,61 3-22 0 0,70 10 30 0 0,8 0-22 0 0,-5-2 10 0 0,-33-3 219 0 0,68 4-257 0 0,1-1 0 0 0,-1 0 1 0 0,0 0-1 0 0,0-2 0 0 0,-14-5 0 0 0,21 7-19 0 0,1 1-1 0 0,0 0 0 0 0,0 0 0 0 0,0 0 0 0 0,0 0 0 0 0,-1 0 0 0 0,1 0 0 0 0,0 1 1 0 0,-5-1-1 0 0,6 1-13 0 0,0 0 1 0 0,0 0-1 0 0,0 1 0 0 0,1-1 1 0 0,-1 1-1 0 0,0-1 1 0 0,1 0-1 0 0,-1 1 0 0 0,0-1 1 0 0,1 1-1 0 0,-1 0 1 0 0,1-1-1 0 0,-1 1 1 0 0,1-1-1 0 0,-1 1 0 0 0,1 0 1 0 0,-1 0-1 0 0,1-1 1 0 0,-1 1-1 0 0,1 0 0 0 0,0 0 1 0 0,0-1-1 0 0,-1 1 1 0 0,1 0-1 0 0,0 0 0 0 0,0 0 1 0 0,0-1-1 0 0,0 1 1 0 0,0 1-1 0 0,-10 37-844 0 0,-2-1-1 0 0,-1 0 1 0 0,-3-1-1 0 0,-25 47 1 0 0,5-18-6870 0 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3:37:55.149"/>
    </inkml:context>
    <inkml:brush xml:id="br0">
      <inkml:brushProperty name="width" value="0.1" units="cm"/>
      <inkml:brushProperty name="height" value="0.1" units="cm"/>
      <inkml:brushProperty name="color" value="#F4F91B"/>
    </inkml:brush>
  </inkml:definitions>
  <inkml:trace contextRef="#ctx0" brushRef="#br0">1103 1120 2303 0 0,'-6'-3'290'0'0,"-1"0"-1"0"0,1-1 0 0 0,0 0 0 0 0,0 0 0 0 0,0 0 1 0 0,-7-7-1 0 0,12 9-253 0 0,0 1 1 0 0,0 0 0 0 0,0-1-1 0 0,0 0 1 0 0,0 1 0 0 0,0-1-1 0 0,1 1 1 0 0,-1-1-1 0 0,0 0 1 0 0,1 0 0 0 0,-1 1-1 0 0,1-1 1 0 0,0 0 0 0 0,0 0-1 0 0,-1 0 1 0 0,1 0 0 0 0,0 1-1 0 0,1-1 1 0 0,-1 0-1 0 0,0 0 1 0 0,0 0 0 0 0,1 1-1 0 0,-1-1 1 0 0,1 0 0 0 0,0 0-1 0 0,-1 1 1 0 0,1-1 0 0 0,0 0-1 0 0,0 1 1 0 0,1-2-1 0 0,76-127 928 0 0,-62 100-758 0 0,-2-1 0 0 0,-2-1 0 0 0,12-40 0 0 0,-9 23-34 0 0,-6 22-58 0 0,-1 0-1 0 0,-1 0 0 0 0,-1 0 0 0 0,-2-1 0 0 0,-1 0 0 0 0,-1 0 1 0 0,-1 0-1 0 0,-5-48 0 0 0,1 63-89 0 0,1 1 1 0 0,-2-1-1 0 0,0 1 0 0 0,0 0 1 0 0,-1 0-1 0 0,-1 0 1 0 0,1 1-1 0 0,-2 0 0 0 0,0 0 1 0 0,0 0-1 0 0,-1 1 0 0 0,-1 0 1 0 0,1 0-1 0 0,-19-14 0 0 0,-6-1 14 0 0,-2 1 0 0 0,-1 3 0 0 0,0 0-1 0 0,-2 2 1 0 0,0 2 0 0 0,-69-21-1 0 0,67 26-24 0 0,-1 2 0 0 0,-66-8 0 0 0,82 16-9 0 0,-1 0 0 0 0,0 2 1 0 0,0 1-1 0 0,0 1 0 0 0,-35 8 0 0 0,49-7-4 0 0,1 1 0 0 0,-1 0 0 0 0,1 1 0 0 0,0 0 0 0 0,0 1 0 0 0,-17 11 0 0 0,8-2 0 0 0,0 0 0 0 0,-22 24 0 0 0,-12 24 0 0 0,25-28 0 0 0,-4 4-60 0 0,-31 48-1 0 0,53-70 33 0 0,0 1 0 0 0,2 0 1 0 0,0 1-1 0 0,1-1 0 0 0,-10 35 0 0 0,13-26 12 0 0,1 0 0 0 0,1-1 0 0 0,1 1 0 0 0,2 0 0 0 0,4 46 0 0 0,3-19-32 0 0,27 97 0 0 0,-22-108 14 0 0,32 75 0 0 0,-38-105 28 0 0,1 0-1 0 0,0 0 0 0 0,1-1 0 0 0,1 1 0 0 0,0-2 1 0 0,0 0-1 0 0,1 0 0 0 0,1 0 0 0 0,17 12 0 0 0,-16-14 3 0 0,1 0-1 0 0,0-2 1 0 0,0 1-1 0 0,1-2 1 0 0,0 0-1 0 0,0-1 1 0 0,0 0-1 0 0,1-1 1 0 0,0 0-1 0 0,0-1 1 0 0,0-1-1 0 0,0-1 1 0 0,0 0-1 0 0,0-1 1 0 0,29-3-1 0 0,-8-2 5 0 0,-1-2 0 0 0,1-1 0 0 0,59-23 0 0 0,-18 1 16 0 0,83-35 32 0 0,-139 55-46 0 0,89-44 32 0 0,-95 45-28 0 0,0-1 0 0 0,-1-1-1 0 0,0 0 1 0 0,25-25-1 0 0,-27 23-2 0 0,2-1 13 0 0,0-2-1 0 0,-2 1 0 0 0,23-36 0 0 0,-30 42 75 0 0,-3 17-873 0 0,-3 0-2076 0 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3:37:58.475"/>
    </inkml:context>
    <inkml:brush xml:id="br0">
      <inkml:brushProperty name="width" value="0.1" units="cm"/>
      <inkml:brushProperty name="height" value="0.1" units="cm"/>
      <inkml:brushProperty name="color" value="#F4F91B"/>
    </inkml:brush>
  </inkml:definitions>
  <inkml:trace contextRef="#ctx0" brushRef="#br0">0 129 3767 0 0,'13'-30'160'0'0,"-3"9"48"0"0,1 5-208 0 0,-6 3 0 0 0,-1 5 0 0 0,-4 6 0 0 0,2-1 0 0 0,0-1 0 0 0,3-7 0 0 0,-1 0-1080 0 0,-4 2-256 0 0</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3:37:59.752"/>
    </inkml:context>
    <inkml:brush xml:id="br0">
      <inkml:brushProperty name="width" value="0.1" units="cm"/>
      <inkml:brushProperty name="height" value="0.1" units="cm"/>
      <inkml:brushProperty name="color" value="#F4F91B"/>
    </inkml:brush>
  </inkml:definitions>
  <inkml:trace contextRef="#ctx0" brushRef="#br0">19 0 367 0 0,'-5'2'0'0'0,"1"-2"0"0"0,0 2 0 0 0,1 0 0 0 0,3 0 0 0 0,-2-1 0 0 0,2 1 0 0 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3:38:00.312"/>
    </inkml:context>
    <inkml:brush xml:id="br0">
      <inkml:brushProperty name="width" value="0.1" units="cm"/>
      <inkml:brushProperty name="height" value="0.1" units="cm"/>
      <inkml:brushProperty name="color" value="#F4F91B"/>
    </inkml:brush>
  </inkml:definitions>
  <inkml:trace contextRef="#ctx0" brushRef="#br0">1 0 455 0 0,'2'0'0'0'0,"0"0"0"0"0,-1 4 0 0 0,1-2 0 0 0,0 1 240 0 0,0-1 8 0 0,2 2 0 0 0,-1 0 0 0 0,1-1-248 0 0,2 3 0 0 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3:38:00.833"/>
    </inkml:context>
    <inkml:brush xml:id="br0">
      <inkml:brushProperty name="width" value="0.1" units="cm"/>
      <inkml:brushProperty name="height" value="0.1" units="cm"/>
      <inkml:brushProperty name="color" value="#F4F91B"/>
    </inkml:brush>
  </inkml:definitions>
  <inkml:trace contextRef="#ctx0" brushRef="#br0">0 81 2471 0 0,'5'-9'93'0'0,"-3"5"-64"0"0,0 0 0 0 0,0 0 0 0 0,1 0 0 0 0,-1 0-1 0 0,1 0 1 0 0,-1 1 0 0 0,1-1 0 0 0,1 1 0 0 0,-1 0-1 0 0,0 0 1 0 0,1 0 0 0 0,-1 0 0 0 0,8-3-1 0 0,-3 2-31 0 0,22-10 161 0 0,-29 13-176 0 0,0 1 0 0 0,0 0 0 0 0,-1 0 0 0 0,1-1 0 0 0,0 1 0 0 0,0 0 0 0 0,0 0 1 0 0,0 0-1 0 0,0 0 0 0 0,-1 0 0 0 0,1 0 0 0 0,0 0 0 0 0,0 0 0 0 0,0 1 0 0 0,0-1 0 0 0,0 0 1 0 0,-1 0-1 0 0,1 1 0 0 0,0-1 0 0 0,0 1 0 0 0,-1-1 0 0 0,1 1 0 0 0,0-1 0 0 0,0 1 1 0 0,-1-1-1 0 0,1 1 0 0 0,-1-1 0 0 0,1 1 0 0 0,0 0 0 0 0,-1-1 0 0 0,1 1 0 0 0,0 1 0 0 0,-1-2-14 0 0,0 0 0 0 0,0 0 0 0 0,0 1 0 0 0,0-1 0 0 0,1 0 0 0 0,-1 0 0 0 0,0 1 0 0 0,0-1 0 0 0,0 0 0 0 0,0 1 0 0 0,0-1-1 0 0,0 0 1 0 0,0 0 0 0 0,0 1 0 0 0,0-1 0 0 0,0 0 0 0 0,0 1 0 0 0,0-1 0 0 0,0 0 0 0 0,0 0 0 0 0,0 1 0 0 0,0-1 0 0 0,0 0 0 0 0,0 1-1 0 0,0-1 1 0 0,0 0 0 0 0,-1 0 0 0 0,1 1 0 0 0,0-1 0 0 0,0 0 0 0 0,0 0 0 0 0,0 1 0 0 0,-1-1 0 0 0,1 0 0 0 0,0 0 0 0 0,0 0-1 0 0,-1 1 1 0 0,1-1 0 0 0,0 0 0 0 0,0 0 0 0 0,-1 0 0 0 0,1 0 0 0 0,0 0 0 0 0,-1 1 0 0 0,-17 1-237 0 0,17-2 272 0 0,0 0 0 0 0,0 0 0 0 0,0 0 0 0 0,0 0 0 0 0,-1 0 0 0 0,1 0-1 0 0,0 0 1 0 0,0 1 0 0 0,0-1 0 0 0,0 0 0 0 0,-1 1 0 0 0,1-1 0 0 0,0 1 0 0 0,0-1 0 0 0,0 1 0 0 0,-1 0 0 0 0,1 1 7 0 0</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3:38:01.487"/>
    </inkml:context>
    <inkml:brush xml:id="br0">
      <inkml:brushProperty name="width" value="0.1" units="cm"/>
      <inkml:brushProperty name="height" value="0.1" units="cm"/>
      <inkml:brushProperty name="color" value="#F4F91B"/>
    </inkml:brush>
  </inkml:definitions>
  <inkml:trace contextRef="#ctx0" brushRef="#br0">0 39 6447 0 0,'0'-20'576'0'0,"2"7"-464"0"0,0 7-112 0 0,0 8 0 0 0,0 0-264 0 0,-1-2-80 0 0,1 0-8 0 0</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3:38:03.348"/>
    </inkml:context>
    <inkml:brush xml:id="br0">
      <inkml:brushProperty name="width" value="0.1" units="cm"/>
      <inkml:brushProperty name="height" value="0.1" units="cm"/>
      <inkml:brushProperty name="color" value="#F4F91B"/>
    </inkml:brush>
  </inkml:definitions>
  <inkml:trace contextRef="#ctx0" brushRef="#br0">988 1464 3367 0 0,'17'-19'832'0'0,"-7"14"-781"0"0,0 0-1 0 0,-1 1 0 0 0,2 1 1 0 0,-1 0-1 0 0,14-3 0 0 0,-11 3-7 0 0,-1 0-1 0 0,1-1 1 0 0,14-7-1 0 0,-4-2 67 0 0,-1 0 0 0 0,0-2-1 0 0,0-1 1 0 0,-2 0 0 0 0,35-37-1 0 0,-21 15 128 0 0,-2-2 0 0 0,31-48 0 0 0,-50 67-104 0 0,0-1 0 0 0,-1 0 0 0 0,-1-1 0 0 0,10-32 1 0 0,-17 42-81 0 0,0-1 0 0 0,-1 0 1 0 0,-1 0-1 0 0,0 0 0 0 0,-1 0 1 0 0,-1 0-1 0 0,0-1 1 0 0,-1 1-1 0 0,-3-16 0 0 0,0 9 40 0 0,-2-1-1 0 0,0 1 1 0 0,-2 0-1 0 0,-16-32 1 0 0,-49-73 381 0 0,36 67-285 0 0,-164-230 301 0 0,185 269-462 0 0,0 1 0 0 0,-1 0 0 0 0,-1 1 0 0 0,-39-28 0 0 0,43 36-14 0 0,0 1-1 0 0,0 0 1 0 0,-1 1-1 0 0,0 1 1 0 0,-1 0 0 0 0,0 2-1 0 0,0-1 1 0 0,-22-3-1 0 0,26 8-12 0 0,1 0 0 0 0,-1 0 0 0 0,0 2 0 0 0,0-1 0 0 0,1 1 0 0 0,-1 1 0 0 0,0 0 0 0 0,-19 7 0 0 0,-3 3 0 0 0,-48 24 0 0 0,42-13 0 0 0,0 1 0 0 0,-54 44 0 0 0,-31 19 0 0 0,85-62-18 0 0,-59 48 0 0 0,81-57 12 0 0,0 0 0 0 0,2 1 0 0 0,0 0 0 0 0,1 2 0 0 0,-15 23 0 0 0,18-23 4 0 0,-32 57-37 0 0,39-65 33 0 0,1-1 1 0 0,0 1 0 0 0,0 1 0 0 0,1-1 0 0 0,-2 19 0 0 0,3-12-2 0 0,1 0-1 0 0,1-1 0 0 0,0 1 0 0 0,2 0 0 0 0,0 0 0 0 0,1 0 1 0 0,0-1-1 0 0,2 1 0 0 0,0-1 0 0 0,1 0 0 0 0,0-1 1 0 0,2 1-1 0 0,0-1 0 0 0,13 19 0 0 0,-2-8 3 0 0,1-2 1 0 0,2 0-1 0 0,0-1 0 0 0,2-1 1 0 0,0-1-1 0 0,1-2 0 0 0,2 0 1 0 0,0-2-1 0 0,0-1 0 0 0,2-1 1 0 0,0-1-1 0 0,1-1 0 0 0,0-2 1 0 0,1-2-1 0 0,33 8 0 0 0,124 23 5 0 0,-155-36 0 0 0,-1-1 0 0 0,1-2 0 0 0,60-4 0 0 0,-82 1 0 0 0,1-2 0 0 0,0 1 0 0 0,-1-1 0 0 0,0-1 0 0 0,0 0 0 0 0,0-1 0 0 0,0 0 0 0 0,12-8 0 0 0,-23 12-1 0 0,0 1 0 0 0,0 0 0 0 0,0 0 0 0 0,1 0 0 0 0,-1 0 1 0 0,0-1-1 0 0,0 1 0 0 0,0 0 0 0 0,0 0 0 0 0,1 0 0 0 0,-1 0 0 0 0,0 0 0 0 0,0 0 0 0 0,0-1 0 0 0,1 1 0 0 0,-1 0 0 0 0,0 0 0 0 0,0 0 0 0 0,0 0 0 0 0,1 0 0 0 0,-1 0 0 0 0,0 0 0 0 0,0 0 0 0 0,1 0 0 0 0,-1 0 0 0 0,0 0 0 0 0,0 0 0 0 0,0 0 0 0 0,1 0 0 0 0,-1 0 0 0 0,0 0 0 0 0,0 0 0 0 0,0 0 0 0 0,1 1 0 0 0,-1-1 0 0 0,0 0 0 0 0,0 0 0 0 0,0 0 0 0 0,1 0 0 0 0,-1 0 0 0 0,0 0 0 0 0,0 1 0 0 0,0-1 0 0 0,0 0 0 0 0,1 0 0 0 0,-1 0 0 0 0,0 0 0 0 0,0 1 1 0 0,0-1-1 0 0,0 0 0 0 0,0 0 0 0 0,0 0 0 0 0,0 1 0 0 0,0-1 0 0 0,1 1 0 0 0,-1 4-153 0 0</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3:38:11.913"/>
    </inkml:context>
    <inkml:brush xml:id="br0">
      <inkml:brushProperty name="width" value="0.1" units="cm"/>
      <inkml:brushProperty name="height" value="0.1" units="cm"/>
      <inkml:brushProperty name="color" value="#F4F91B"/>
    </inkml:brush>
  </inkml:definitions>
  <inkml:trace contextRef="#ctx0" brushRef="#br0">0 226 919 0 0,'34'2'1106'0'0,"-25"-1"-842"0"0,1 0-1 0 0,-1-1 1 0 0,0 0 0 0 0,11-2-1 0 0,-4-2 290 0 0,0 0-1 0 0,0-2 0 0 0,-1 1 1 0 0,30-17-1 0 0,-38 18-394 0 0,3 0-1 0 0,-1 1-1 0 0,1 0 0 0 0,14-3 0 0 0,-12 3-63 0 0,-1 0 0 0 0,16-6 0 0 0,-15 3 23 0 0,-1 1-1 0 0,1 1 0 0 0,0 0 1 0 0,0 1-1 0 0,0 0 0 0 0,0 0 1 0 0,1 2-1 0 0,-1-1 0 0 0,1 2 1 0 0,-1 0-1 0 0,13 1 0 0 0,12 1-35 0 0,-1-1 0 0 0,59-7-1 0 0,-64 3-62 0 0,147-13 282 0 0,-158 13-234 0 0,0 0 1 0 0,30-9-1 0 0,-28 6 19 0 0,35-5-1 0 0,88 0 8 0 0,-71 7-63 0 0,78-15-1 0 0,-93 9-23 0 0,1 3-1 0 0,82 0 1 0 0,-62 4 54 0 0,40 2-52 0 0,-52 6 62 0 0,-18-1-11 0 0,90-5-1 0 0,-83-5-40 0 0,0 3 0 0 0,0 2 0 0 0,95 11 0 0 0,-71 0-16 0 0,25 5 0 0 0,15-3 64 0 0,-86-7-64 0 0,0-2 0 0 0,37-1 0 0 0,49 5 0 0 0,-36 5 6 0 0,277 37 52 0 0,-310-44-58 0 0,80 0 0 0 0,-34-8 20 0 0,75-4 24 0 0,-104 5-19 0 0,101 8-1 0 0,-57 1-9 0 0,-19-8-15 0 0,124-17 0 0 0,-140 10 0 0 0,171 3-1 0 0,-3 0 14 0 0,218-18 191 0 0,-141 14-76 0 0,-259 5-108 0 0,-47 2-6 0 0,1 1-1 0 0,0 0 1 0 0,35 4 0 0 0,-50-2-20 0 0,1 0 0 0 0,-1 0 0 0 0,1 1 0 0 0,-1-1 1 0 0,1 1-1 0 0,-1 0 0 0 0,0 0 0 0 0,0 0 0 0 0,0 1 0 0 0,0-1 0 0 0,-1 0 0 0 0,1 1 0 0 0,3 5 1 0 0,4 3-269 0 0,2 0-13 0 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3:38:14.073"/>
    </inkml:context>
    <inkml:brush xml:id="br0">
      <inkml:brushProperty name="width" value="0.1" units="cm"/>
      <inkml:brushProperty name="height" value="0.1" units="cm"/>
      <inkml:brushProperty name="color" value="#F4F91B"/>
    </inkml:brush>
  </inkml:definitions>
  <inkml:trace contextRef="#ctx0" brushRef="#br0">1 34 919 0 0,'15'-5'389'0'0,"0"1"0"0"0,1 1-1 0 0,-1 0 1 0 0,26-1-1 0 0,20-3 85 0 0,-40 4-401 0 0,-1 0-1 0 0,22 1 0 0 0,-25 3-2 0 0,-1 1 0 0 0,18 3 0 0 0,15 2 108 0 0,90 6 175 0 0,-72-4-30 0 0,100 25 1 0 0,-103-19-286 0 0,-45-11-35 0 0,-1 0 1 0 0,-1 0 0 0 0,1-1 0 0 0,26 0 0 0 0,122-10 303 0 0,-108 5-210 0 0,109 10 0 0 0,-44 5 136 0 0,112 5 198 0 0,-26-22-232 0 0,-130 1-162 0 0,95 10 0 0 0,-49-2 233 0 0,-49-3-94 0 0,-50-2-89 0 0,-1 0-1 0 0,0-2 0 0 0,35-7 1 0 0,-29 2 52 0 0,-21 4-68 0 0,0 0-1 0 0,1 1 0 0 0,16-1 1 0 0,-23 4-78 0 0,-1 0 1 0 0,1 0-1 0 0,-1 0 1 0 0,0 0-1 0 0,1 0 1 0 0,-1 1-1 0 0,0 0 0 0 0,0-1 1 0 0,0 1-1 0 0,0 0 1 0 0,0 1-1 0 0,0-1 1 0 0,3 5-1 0 0,-3-5-70 0 0,5 4-96 0 0</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3:38:16.336"/>
    </inkml:context>
    <inkml:brush xml:id="br0">
      <inkml:brushProperty name="width" value="0.1" units="cm"/>
      <inkml:brushProperty name="height" value="0.1" units="cm"/>
      <inkml:brushProperty name="color" value="#F4F91B"/>
    </inkml:brush>
  </inkml:definitions>
  <inkml:trace contextRef="#ctx0" brushRef="#br0">0 158 431 0 0,'16'8'93'0'0,"0"-2"0"0"0,0 0 0 0 0,1-1-1 0 0,-1-1 1 0 0,1 0 0 0 0,0-1-1 0 0,28 1 1 0 0,4-4 996 0 0,64-7 0 0 0,20-1-151 0 0,234 4-712 0 0,-2-22-22 0 0,-186 8 344 0 0,65-9-104 0 0,-115 11-268 0 0,95-16 427 0 0,-163 23-183 0 0,121-1-1 0 0,-43 5-109 0 0,220-14 16 0 0,-181 11-185 0 0,86 0 3 0 0,-37 15-39 0 0,1 1-93 0 0,-36-2-12 0 0,-49 1 0 0 0,-80-5 13 0 0,89-1 50 0 0,-117-2-26 0 0,1 1-1 0 0,-1 2 0 0 0,51 9 1 0 0,-62-6-85 0 0,-1 0 0 0 0,0 2 0 0 0,0 0 0 0 0,-1 2 0 0 0,0 1 0 0 0,22 12 0 0 0,-22-6-1930 0 0,-1 3-714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2:46:01.097"/>
    </inkml:context>
    <inkml:brush xml:id="br0">
      <inkml:brushProperty name="width" value="0.1" units="cm"/>
      <inkml:brushProperty name="height" value="0.1" units="cm"/>
      <inkml:brushProperty name="color" value="#E71224"/>
    </inkml:brush>
  </inkml:definitions>
  <inkml:trace contextRef="#ctx0" brushRef="#br0">1484 102 1375 0 0,'-1'-3'61'0'0,"1"2"-49"0"0,0 0 0 0 0,-1 1 0 0 0,1-1 0 0 0,0 0 1 0 0,0 0-1 0 0,0 0 0 0 0,0 0 0 0 0,0 1 0 0 0,0-1 0 0 0,0 0 0 0 0,0 0 0 0 0,0 0 0 0 0,0 0 1 0 0,0 1-1 0 0,0-1 0 0 0,1 0 0 0 0,-1 0 0 0 0,1-1 0 0 0,0-10 4198 0 0,-4-26-3385 0 0,3 36-819 0 0,0 1 0 0 0,0-1 0 0 0,-1 1 0 0 0,1-1 0 0 0,0 1 0 0 0,-1 0 0 0 0,0-1 0 0 0,1 1 0 0 0,-1 0 0 0 0,0-1-1 0 0,1 1 1 0 0,-1 0 0 0 0,0 0 0 0 0,0 0 0 0 0,0 0 0 0 0,0 0 0 0 0,0 0 0 0 0,0 0 0 0 0,-1 0 0 0 0,1 0 0 0 0,0 0 0 0 0,0 1 0 0 0,-1-1 0 0 0,1 0 0 0 0,0 1 0 0 0,-1-1 0 0 0,1 1 0 0 0,-1 0 0 0 0,1-1 0 0 0,-1 1 0 0 0,1 0 0 0 0,0 0 0 0 0,-3 0 0 0 0,-5 0 154 0 0,0 0 0 0 0,0 1-1 0 0,0 1 1 0 0,-12 2 0 0 0,5-1 240 0 0,-7 3-50 0 0,0 1-1 0 0,1 1 0 0 0,-1 1 1 0 0,-30 16-1 0 0,32-13-242 0 0,-2-2-1 0 0,0-1 1 0 0,0 0 0 0 0,-28 6-1 0 0,-24-3 1054 0 0,-108 4-1 0 0,134-13-757 0 0,21-1-156 0 0,1-1 0 0 0,-1-1-1 0 0,-50-7 1 0 0,-45-21 219 0 0,-25-5-211 0 0,124 29-251 0 0,0 2-1 0 0,-1 0 0 0 0,1 2 1 0 0,-33 3-1 0 0,-32 14-608 0 0,31 0-3021 0 0,9-1-919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2:46:02.350"/>
    </inkml:context>
    <inkml:brush xml:id="br0">
      <inkml:brushProperty name="width" value="0.1" units="cm"/>
      <inkml:brushProperty name="height" value="0.1" units="cm"/>
      <inkml:brushProperty name="color" value="#E71224"/>
    </inkml:brush>
  </inkml:definitions>
  <inkml:trace contextRef="#ctx0" brushRef="#br0">1975 17 455 0 0,'-13'-5'2725'0'0,"13"4"-2679"0"0,-1 0 1 0 0,0 1-1 0 0,0-1 1 0 0,1 1-1 0 0,-1-1 1 0 0,0 1-1 0 0,0 0 1 0 0,0-1-1 0 0,0 1 1 0 0,0 0-1 0 0,0-1 1 0 0,1 1-1 0 0,-1 0 1 0 0,0 0-1 0 0,0 0 1 0 0,0 0-1 0 0,0 0 1 0 0,0 0-1 0 0,0 0 1 0 0,0 0-1 0 0,0 0 0 0 0,0 0 1 0 0,-1 1-1 0 0,-3 1 173 0 0,-1-1 0 0 0,1-1-1 0 0,0 1 1 0 0,0-1-1 0 0,0 0 1 0 0,-1 0-1 0 0,-5-1 1 0 0,-4 1 280 0 0,-26-3 1028 0 0,25 2-918 0 0,-25 1-1 0 0,16 0 13 0 0,-28-2-1 0 0,1 0 59 0 0,3 3-242 0 0,-91-4 350 0 0,-74 3-6 0 0,193 1-730 0 0,-213 14 301 0 0,-30 1-168 0 0,131-14-181 0 0,-225 35 0 0 0,202-11-731 0 0,76-15 282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2:32:53.087"/>
    </inkml:context>
    <inkml:brush xml:id="br0">
      <inkml:brushProperty name="width" value="0.1" units="cm"/>
      <inkml:brushProperty name="height" value="0.1" units="cm"/>
      <inkml:brushProperty name="color" value="#E71224"/>
    </inkml:brush>
  </inkml:definitions>
  <inkml:trace contextRef="#ctx0" brushRef="#br0">516 931 455 0 0,'-1'-2'13'0'0,"1"1"0"0"0,-1-1 0 0 0,1 0-1 0 0,0 1 1 0 0,-1-1 0 0 0,1 1 0 0 0,0-1-1 0 0,0 1 1 0 0,0-1 0 0 0,0 0-1 0 0,0 1 1 0 0,0-1 0 0 0,1 1 0 0 0,-1-1-1 0 0,0 0 1 0 0,1 1 0 0 0,-1-1 0 0 0,2-1-1 0 0,18-30 611 0 0,-2 3-241 0 0,-17 25-245 0 0,1 0 245 0 0,0 0 1 0 0,0 0 0 0 0,-1 0 0 0 0,0-1 0 0 0,1-7-1 0 0,-1 15-203 0 0,-1 1 0 0 0,1-1 0 0 0,-1 1 0 0 0,1-1 0 0 0,0 1 0 0 0,0-1 0 0 0,1 0 0 0 0,-1 0 0 0 0,0 1 0 0 0,1-1 0 0 0,-1 0 0 0 0,1 0 0 0 0,0 0 0 0 0,-1 0 0 0 0,1-1 0 0 0,0 1 0 0 0,0 0 0 0 0,0-1 0 0 0,1 0 0 0 0,-1 1 0 0 0,0-1 0 0 0,0 0 0 0 0,1 0 0 0 0,3 1 0 0 0,62 3 3978 0 0,-62-4-4095 0 0,-1-1 0 0 0,0 1-1 0 0,0-1 1 0 0,0 0 0 0 0,1-1 0 0 0,-1 1-1 0 0,0-1 1 0 0,0 0 0 0 0,0 0 0 0 0,0 0-1 0 0,0-1 1 0 0,0 0 0 0 0,0 0-1 0 0,0 0 1 0 0,-1-1 0 0 0,8-5 0 0 0,0-2 134 0 0,0 0 1 0 0,-1-1-1 0 0,0 0 1 0 0,12-18-1 0 0,-12 17 18 0 0,1-1 1 0 0,14-10-1 0 0,17-20 21 0 0,-38 37-193 0 0,-1 0 0 0 0,0-1 0 0 0,5-9 0 0 0,3-6 144 0 0,42-70 388 0 0,-49 80-469 0 0,1 0 1 0 0,-1-1-1 0 0,-1 1 1 0 0,-1-1-1 0 0,3-13 1 0 0,6-67 327 0 0,-12 86-421 0 0,0 1 1 0 0,0 0-1 0 0,-1-1 0 0 0,0 1 0 0 0,0 0 1 0 0,0 0-1 0 0,-1-1 0 0 0,-3-7 0 0 0,-4-6 105 0 0,-13-21 1 0 0,13 25-69 0 0,-11-12 206 0 0,16 24-222 0 0,1-1 1 0 0,-1 0 0 0 0,1 0-1 0 0,-1 0 1 0 0,-2-8 0 0 0,-2-7-14 0 0,6 12-13 0 0,-1 1 0 0 0,0-1 0 0 0,0 1 1 0 0,-1-1-1 0 0,0 1 0 0 0,0 0 0 0 0,-9-10 0 0 0,9 15 0 0 0,-1 0 0 0 0,0 0 0 0 0,0 1 0 0 0,0 0 0 0 0,0 0 0 0 0,0 0 0 0 0,0 0 1 0 0,-10 1-1 0 0,13 0-7 0 0,-108 3 0 0 0,86-1 0 0 0,-1-1 0 0 0,0-1 0 0 0,-1-1 0 0 0,-35-6 0 0 0,37 3 16 0 0,-41-1 0 0 0,41 4 0 0 0,-41-8 0 0 0,57 8-16 0 0,0 0 0 0 0,0 1 0 0 0,0-1 0 0 0,0 1 0 0 0,0 1 0 0 0,1 0 0 0 0,-1 0 0 0 0,0 0 0 0 0,-14 5 0 0 0,9-1 0 0 0,-1 0 0 0 0,1 2 0 0 0,0-1 0 0 0,-17 12 0 0 0,-8 3 0 0 0,-6 5 0 0 0,22-11 0 0 0,14-10 0 0 0,0 0 0 0 0,1 0 0 0 0,0 1 0 0 0,0 0 0 0 0,1 0 0 0 0,-1 0 0 0 0,2 1 0 0 0,-11 14 0 0 0,6-3-6 0 0,1 1-1 0 0,1 0 1 0 0,0 1-1 0 0,2 0 0 0 0,0 0 1 0 0,1 0-1 0 0,1 0 1 0 0,1 1-1 0 0,1 0 1 0 0,0 25-1 0 0,2-2 7 0 0,-1-15 0 0 0,1 1 0 0 0,5 29 0 0 0,2-21 0 0 0,2 0 0 0 0,2-1 0 0 0,22 51 0 0 0,-24-70 0 0 0,1 0 0 0 0,1-1 0 0 0,1 0 0 0 0,0-1 0 0 0,20 20 0 0 0,-11-13 0 0 0,-5-4 0 0 0,0-2 0 0 0,2 0 0 0 0,35 27 0 0 0,-52-43 0 0 0,18 12 0 0 0,0 1 0 0 0,-1 0 0 0 0,0 2 0 0 0,17 20 0 0 0,60 70-5961 0 0,-73-87 498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2:46:03.912"/>
    </inkml:context>
    <inkml:brush xml:id="br0">
      <inkml:brushProperty name="width" value="0.1" units="cm"/>
      <inkml:brushProperty name="height" value="0.1" units="cm"/>
      <inkml:brushProperty name="color" value="#E71224"/>
    </inkml:brush>
  </inkml:definitions>
  <inkml:trace contextRef="#ctx0" brushRef="#br0">1595 137 2759 0 0,'6'-16'596'0'0,"-5"15"-516"0"0,0 0 0 0 0,-1 0-1 0 0,1-1 1 0 0,-1 1 0 0 0,1 0 0 0 0,-1 0 0 0 0,1 0 0 0 0,-1-1 0 0 0,0 1 0 0 0,1 0 0 0 0,-1-1 0 0 0,0 1 0 0 0,0 0 0 0 0,0-1 0 0 0,0 1 0 0 0,0 0 0 0 0,0-1 0 0 0,-1 1-1 0 0,1 0 1 0 0,0 0 0 0 0,-1-1 0 0 0,1 1 0 0 0,-1 0 0 0 0,1 0 0 0 0,-1-1 0 0 0,1 1 0 0 0,-1 0 0 0 0,0 0 0 0 0,0 0 0 0 0,-1-1 0 0 0,-8-6 187 0 0,0 1 0 0 0,-1 0 0 0 0,1 1 0 0 0,-2 0 0 0 0,1 1 0 0 0,-24-8 0 0 0,25 9-78 0 0,-9-2 203 0 0,-1 0 0 0 0,0 2 0 0 0,0 0 0 0 0,0 1-1 0 0,-1 1 1 0 0,-29 1 0 0 0,-125 16 640 0 0,110-7-867 0 0,-387 27 523 0 0,382-29-605 0 0,0 2 0 0 0,-76 20-1 0 0,-131 52-444 0 0,213-60 124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2:46:31.824"/>
    </inkml:context>
    <inkml:brush xml:id="br0">
      <inkml:brushProperty name="width" value="0.1" units="cm"/>
      <inkml:brushProperty name="height" value="0.1" units="cm"/>
      <inkml:brushProperty name="color" value="#E71224"/>
    </inkml:brush>
  </inkml:definitions>
  <inkml:trace contextRef="#ctx0" brushRef="#br0">4542 1 3911 0 0,'0'0'21'0'0,"0"1"-1"0"0,0-1 0 0 0,-1 1 0 0 0,1-1 1 0 0,0 1-1 0 0,0-1 0 0 0,-1 1 0 0 0,1-1 1 0 0,0 1-1 0 0,0 0 0 0 0,0-1 0 0 0,0 1 1 0 0,0-1-1 0 0,0 1 0 0 0,0-1 0 0 0,0 1 1 0 0,0-1-1 0 0,0 1 0 0 0,0-1 0 0 0,1 1 0 0 0,-1 0 1 0 0,0-1-1 0 0,0 1 0 0 0,0-1 0 0 0,1 1 1 0 0,-1-1-1 0 0,0 0 0 0 0,1 1 0 0 0,-1 0 1 0 0,16 18 247 0 0,-5-4 260 0 0,-11-15-440 0 0,0-1 0 0 0,1 1 0 0 0,-1 0 0 0 0,0 0 0 0 0,0 0-1 0 0,0-1 1 0 0,0 1 0 0 0,0 0 0 0 0,0 0 0 0 0,0-1 0 0 0,0 1 0 0 0,0 0-1 0 0,0 0 1 0 0,0-1 0 0 0,0 1 0 0 0,0 0 0 0 0,0 0 0 0 0,-2-4 1317 0 0,1 4-1317 0 0,1 0 0 0 0,0 0 0 0 0,0 0-1 0 0,0 0 1 0 0,-1 0 0 0 0,1 0 0 0 0,-1-1 0 0 0,-12 0 2114 0 0,-27 13-888 0 0,31-9-1068 0 0,0 0 1 0 0,-1 0-1 0 0,1-1 1 0 0,-1-1-1 0 0,-14 2 0 0 0,10-2 265 0 0,-1 0-1 0 0,-20 6 1 0 0,6-2-80 0 0,-62 17 653 0 0,16-3-451 0 0,21-7-237 0 0,13-3-85 0 0,-81 8 1 0 0,100-16-265 0 0,-17 1 262 0 0,-45-3 0 0 0,55-1 89 0 0,-45 6 0 0 0,4-1-164 0 0,5-1 66 0 0,-27 0 137 0 0,-33-3 136 0 0,119 1-556 0 0,-136-12 283 0 0,127 10-251 0 0,-31 2-1 0 0,31 0-14 0 0,0 0 0 0 0,-18-2 0 0 0,-29-5 82 0 0,-99 1 0 0 0,121 8-24 0 0,-47 8 0 0 0,47-4 1 0 0,-47 0-1 0 0,65-6-36 0 0,2 1-8 0 0,0-2-1 0 0,-35-5 1 0 0,-62-8 129 0 0,68 10-134 0 0,16 3 11 0 0,1 1-1 0 0,0 1 1 0 0,0 2 0 0 0,-36 9-1 0 0,-23 1 31 0 0,-112 9 264 0 0,172-20-306 0 0,0-2 0 0 0,-41-4 0 0 0,-12 0 47 0 0,-9 2 75 0 0,-44 0 16 0 0,65 7-111 0 0,-86 1 62 0 0,65-11-6 0 0,20 5-2 0 0,-140-18-1 0 0,173 13 1 0 0,-55 0 0 0 0,43 3 26 0 0,-7-4-11 0 0,1-2-1 0 0,-77-21 1 0 0,81 16-90 0 0,43 10-93 0 0,1 2 0 0 0,-1-1 0 0 0,0 2-1 0 0,0-1 1 0 0,0 1 0 0 0,0 1-1 0 0,0 0 1 0 0,1 1 0 0 0,-1 0 0 0 0,0 0-1 0 0,1 1 1 0 0,-1 0 0 0 0,1 1-1 0 0,0 1 1 0 0,0-1 0 0 0,1 1 0 0 0,-15 11-1 0 0,14-9-1255 0 0,0 1 0 0 0,1 0 0 0 0,0 1 0 0 0,0 0 0 0 0,-9 15 0 0 0,-7 12-6155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2:46:33.667"/>
    </inkml:context>
    <inkml:brush xml:id="br0">
      <inkml:brushProperty name="width" value="0.1" units="cm"/>
      <inkml:brushProperty name="height" value="0.1" units="cm"/>
      <inkml:brushProperty name="color" value="#E71224"/>
    </inkml:brush>
  </inkml:definitions>
  <inkml:trace contextRef="#ctx0" brushRef="#br0">1515 311 3679 0 0,'-1'-15'216'0'0,"0"6"-150"0"0,-1 0-1 0 0,1 0 0 0 0,-7-17 1 0 0,8 25 221 0 0,-1 0-1 0 0,0 0 1 0 0,0 0 0 0 0,0 0 0 0 0,0 0 0 0 0,0 0 0 0 0,0 0 0 0 0,0 0-1 0 0,0 0 1 0 0,-3-1 0 0 0,-5-5-170 0 0,-7-12 323 0 0,-1 2 1 0 0,-1 0 0 0 0,-1 1 0 0 0,-1 1-1 0 0,-24-15 1 0 0,30 22-148 0 0,0 1 1 0 0,0 0-1 0 0,-1 1 1 0 0,0 1-1 0 0,0 0 1 0 0,0 1-1 0 0,-1 1 0 0 0,1 0 1 0 0,-20 0-1 0 0,-72 0 25 0 0,42 2 43 0 0,-100-13 0 0 0,-110-22 1557 0 0,149 32-1316 0 0,-174 16 0 0 0,265-8-405 0 0,24-2-101 0 0,0 0 1 0 0,0-1-1 0 0,-16-1 0 0 0,22 0-22 0 0,1 0 0 0 0,-1 1 0 0 0,1-1-1 0 0,0 1 1 0 0,-1 0 0 0 0,1 0 0 0 0,0 1-1 0 0,-6 1 1 0 0,10-2-62 0 0,0-1 0 0 0,0 0-1 0 0,0 0 1 0 0,0 1 0 0 0,0-1-1 0 0,0 0 1 0 0,1 0 0 0 0,-1 1 0 0 0,0-1-1 0 0,0 0 1 0 0,0 0 0 0 0,0 1-1 0 0,0-1 1 0 0,0 0 0 0 0,0 0 0 0 0,0 0-1 0 0,1 1 1 0 0,-1-1 0 0 0,0 0-1 0 0,0 0 1 0 0,0 0 0 0 0,0 0-1 0 0,1 1 1 0 0,-1-1 0 0 0,0 0 0 0 0,0 0-1 0 0,0 0 1 0 0,1 0 0 0 0,-1 0-1 0 0,0 0 1 0 0,0 1 0 0 0,1-1 0 0 0,-1 0-1 0 0,0 0 1 0 0,0 0 0 0 0,1 0-1 0 0,-1 0 1 0 0,0 0 0 0 0,0 0-1 0 0,1 0 1 0 0,-1 0 0 0 0,14 3 255 0 0,-14-3-246 0 0,271 38 1715 0 0,-145-23-1518 0 0,92 5 120 0 0,-36-3-69 0 0,-33-6-86 0 0,-95-7-128 0 0,247 26 196 0 0,9 1 58 0 0,0-19-28 0 0,-210-9-213 0 0,-42-2-5 0 0,53 4 71 0 0,-100-4-117 0 0,-6 0-8 0 0,-1 0 1 0 0,1-1-1 0 0,0 1 1 0 0,0-1-1 0 0,-1 0 0 0 0,1 0 1 0 0,0-1-1 0 0,-1 1 1 0 0,1-1-1 0 0,0 0 0 0 0,-1 0 1 0 0,7-3-1 0 0,-14 2 15 0 0,0 1-1 0 0,0-1 1 0 0,0 1 0 0 0,0 0-1 0 0,0-1 1 0 0,-1 2 0 0 0,-3-2-1 0 0,-1 1-14 0 0,-102-17 24 0 0,-168-4 0 0 0,29 20 37 0 0,-147 1-76 0 0,-69 50 6 0 0,362-34 0 0 0,73-10 0 0 0,-1 1 0 0 0,1 1 0 0 0,-38 15 0 0 0,67-22 0 0 0,1 0 0 0 0,-1 0 0 0 0,0 1 0 0 0,1-1 0 0 0,-1 0 0 0 0,0 1 0 0 0,0-1 0 0 0,1 0 0 0 0,-1 1 0 0 0,1-1 0 0 0,-1 1 0 0 0,0-1 0 0 0,1 1 0 0 0,-1-1 0 0 0,1 1 0 0 0,-1-1 0 0 0,1 1 0 0 0,-1 0 0 0 0,1-1 0 0 0,0 1 0 0 0,-1 0 0 0 0,1-1 0 0 0,-1 2 0 0 0,1-1 0 0 0,1-1 0 0 0,-1 1 0 0 0,0 0 0 0 0,0-1 0 0 0,1 1 0 0 0,-1-1 0 0 0,0 1 0 0 0,1 0 0 0 0,-1-1 0 0 0,0 1 0 0 0,1-1 0 0 0,-1 1 0 0 0,1-1 0 0 0,-1 1 0 0 0,1-1 0 0 0,-1 1 0 0 0,1-1 0 0 0,-1 0 0 0 0,1 1 0 0 0,0-1 0 0 0,6 4 0 0 0,0-1 0 0 0,0 0 0 0 0,9 3 0 0 0,-13-5 0 0 0,41 12 28 0 0,0-2 0 0 0,2-2 0 0 0,-1-2 0 0 0,65 2 0 0 0,185-14 85 0 0,-243 2-99 0 0,247-18 92 0 0,-139 6-91 0 0,52-3 45 0 0,-204 18-65 0 0,0 0-1 0 0,0 0 1 0 0,0 1 0 0 0,0 0-1 0 0,0 0 1 0 0,13 4-1 0 0,-19-4-18 0 0,0 0 0 0 0,0 0-1 0 0,0 0 1 0 0,0 0 0 0 0,0 0 0 0 0,0 1-1 0 0,0-1 1 0 0,0 0 0 0 0,0 1-1 0 0,-1 0 1 0 0,1-1 0 0 0,-1 1-1 0 0,1 0 1 0 0,-1 0 0 0 0,0 0-1 0 0,1 0 1 0 0,-1 0 0 0 0,0 0-1 0 0,0 0 1 0 0,-1 0 0 0 0,1 1-1 0 0,0-1 1 0 0,-1 0 0 0 0,1 1-1 0 0,-1-1 1 0 0,0 0 0 0 0,0 4-1 0 0,-2 23-1433 0 0,-4 3-453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2:46:45.318"/>
    </inkml:context>
    <inkml:brush xml:id="br0">
      <inkml:brushProperty name="width" value="0.1" units="cm"/>
      <inkml:brushProperty name="height" value="0.1" units="cm"/>
      <inkml:brushProperty name="color" value="#E71224"/>
    </inkml:brush>
  </inkml:definitions>
  <inkml:trace contextRef="#ctx0" brushRef="#br0">1552 272 4031 0 0,'0'-39'416'0'0,"3"33"52"0"0,-3 6-468 0 0,0 0 0 0 0,1-1 0 0 0,-1 1-1 0 0,0 0 1 0 0,1-1 0 0 0,-1 1 0 0 0,0 0-1 0 0,0-1 1 0 0,1 1 0 0 0,-1 0 0 0 0,0-1-1 0 0,0 1 1 0 0,0-1 0 0 0,0 1 0 0 0,0 0 0 0 0,1-1-1 0 0,-1 1 1 0 0,0-1 0 0 0,0 1 0 0 0,0 0-1 0 0,0-1 1 0 0,0 1 0 0 0,0-1 0 0 0,0 1-1 0 0,0-1 1 0 0,0 1 0 0 0,-1 0 0 0 0,1-1 0 0 0,0 1-1 0 0,0-1 1 0 0,0 1 0 0 0,0 0 0 0 0,-1-1-1 0 0,0-1 208 0 0,-1 0-1 0 0,1 0 0 0 0,-1 0 1 0 0,0 0-1 0 0,0 0 0 0 0,0 0 0 0 0,0 1 1 0 0,0-1-1 0 0,0 1 0 0 0,0-1 0 0 0,0 1 1 0 0,-1 0-1 0 0,1 0 0 0 0,0 0 1 0 0,-1 0-1 0 0,1 0 0 0 0,-5 0 0 0 0,1-1 148 0 0,-1 1 0 0 0,0-1 0 0 0,1 2 0 0 0,-1-1 0 0 0,-12 1-1 0 0,2 1-97 0 0,0 0 0 0 0,0-2 0 0 0,0 0-1 0 0,0-1 1 0 0,0 0 0 0 0,0-2 0 0 0,0 0-1 0 0,1 0 1 0 0,-1-2 0 0 0,-23-11 0 0 0,13 8 116 0 0,0 0 1 0 0,0 3 0 0 0,-1 0 0 0 0,-32-2 0 0 0,-19-5 220 0 0,28 3-278 0 0,-166-24 1067 0 0,4 4-370 0 0,175 24-986 0 0,0 1 1 0 0,0 1-1 0 0,0 3 0 0 0,-1 1 0 0 0,1 2 1 0 0,0 1-1 0 0,0 2 0 0 0,-56 15 0 0 0,76-14-332 0 0,1 0 0 0 0,-1 2-1 0 0,-22 13 1 0 0,7-3-925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2:46:46.166"/>
    </inkml:context>
    <inkml:brush xml:id="br0">
      <inkml:brushProperty name="width" value="0.1" units="cm"/>
      <inkml:brushProperty name="height" value="0.1" units="cm"/>
      <inkml:brushProperty name="color" value="#E71224"/>
    </inkml:brush>
  </inkml:definitions>
  <inkml:trace contextRef="#ctx0" brushRef="#br0">3154 0 455 0 0,'-23'10'3275'0'0,"-88"20"-26"0"0,76-22-2766 0 0,-1 0 310 0 0,0-2-1 0 0,-51 2 0 0 0,-75-5 1171 0 0,114-4-1682 0 0,-215 13 1086 0 0,-3-1-186 0 0,49-12-317 0 0,-440 9 2968 0 0,401 0-4866 0 0,-244 19 1091 0 0,414-17-784 0 0,-91 12 542 0 0,60-1-4615 0 0,41-3-639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2:46:48.756"/>
    </inkml:context>
    <inkml:brush xml:id="br0">
      <inkml:brushProperty name="width" value="0.1" units="cm"/>
      <inkml:brushProperty name="height" value="0.1" units="cm"/>
      <inkml:brushProperty name="color" value="#E71224"/>
    </inkml:brush>
  </inkml:definitions>
  <inkml:trace contextRef="#ctx0" brushRef="#br0">1430 251 1375 0 0,'-1'-1'111'0'0,"-1"0"0"0"0,1 0 0 0 0,-1 1 0 0 0,0-1 0 0 0,1 1 0 0 0,-1-1 0 0 0,0 1 0 0 0,0 0 0 0 0,1 0-1 0 0,-4 0 1 0 0,0-1 93 0 0,-12-3 973 0 0,-3-2 57 0 0,0 2 0 0 0,0 0 0 0 0,-40-2-1 0 0,14 4-601 0 0,0-2 0 0 0,0-1 0 0 0,-70-19 0 0 0,-133-51 2357 0 0,173 50-2122 0 0,7 1 52 0 0,26 8-57 0 0,-1 3 0 0 0,-53-10 1 0 0,70 18-1046 0 0,0 3 0 0 0,1 0 0 0 0,-47 3 0 0 0,54 1 127 0 0,1 1 0 0 0,-1 1 1 0 0,1 0-1 0 0,-1 2 0 0 0,2 0 1 0 0,-20 9-1 0 0,10-1-2470 0 0,-34 22-1 0 0,14-3-2900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2:46:50.411"/>
    </inkml:context>
    <inkml:brush xml:id="br0">
      <inkml:brushProperty name="width" value="0.1" units="cm"/>
      <inkml:brushProperty name="height" value="0.1" units="cm"/>
      <inkml:brushProperty name="color" value="#E71224"/>
    </inkml:brush>
  </inkml:definitions>
  <inkml:trace contextRef="#ctx0" brushRef="#br0">1201 136 1375 0 0,'-6'-6'499'0'0,"0"1"-1"0"0,0 1 0 0 0,-1-1 1 0 0,1 1-1 0 0,-1 0 0 0 0,0 1 1 0 0,0 0-1 0 0,0 0 0 0 0,0 0 1 0 0,-1 1-1 0 0,-15-3 0 0 0,-2 2-55 0 0,-1 0 0 0 0,-29 2 0 0 0,52 1-354 0 0,-126 5 2165 0 0,-14 0-741 0 0,112-6-1011 0 0,0-1 1 0 0,-51-11-1 0 0,-28-14 509 0 0,-61-13-352 0 0,145 36-644 0 0,1 1 0 0 0,-1 2-1 0 0,1 0 1 0 0,-49 6 0 0 0,56-2-560 0 0,0 1 0 0 0,1 1 0 0 0,-29 12 0 0 0,24-8-595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2:46:51.505"/>
    </inkml:context>
    <inkml:brush xml:id="br0">
      <inkml:brushProperty name="width" value="0.1" units="cm"/>
      <inkml:brushProperty name="height" value="0.1" units="cm"/>
      <inkml:brushProperty name="color" value="#E71224"/>
    </inkml:brush>
  </inkml:definitions>
  <inkml:trace contextRef="#ctx0" brushRef="#br0">1716 46 1839 0 0,'-8'-3'889'0'0,"-1"-1"0"0"0,0 1 0 0 0,-16-4 0 0 0,-59-3 196 0 0,32 4 20 0 0,-23-1 1198 0 0,-134 2 0 0 0,-77 24-686 0 0,-28 0-827 0 0,210-18-680 0 0,-148 7 353 0 0,211-4-739 0 0,0 2 0 0 0,0 1-1 0 0,1 3 1 0 0,-43 15 0 0 0,41-10-1131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2:47:37.162"/>
    </inkml:context>
    <inkml:brush xml:id="br0">
      <inkml:brushProperty name="width" value="0.1" units="cm"/>
      <inkml:brushProperty name="height" value="0.1" units="cm"/>
      <inkml:brushProperty name="color" value="#E71224"/>
    </inkml:brush>
  </inkml:definitions>
  <inkml:trace contextRef="#ctx0" brushRef="#br0">2113 191 3511 0 0,'-7'-34'589'0'0,"5"21"76"0"0,-1 1 0 0 0,0-1 0 0 0,-6-13-1 0 0,6 19-361 0 0,0 0-1 0 0,-1 1 0 0 0,1-1 1 0 0,-2 0-1 0 0,1 1 0 0 0,0 0 1 0 0,-1 0-1 0 0,-8-7 0 0 0,9 9-165 0 0,0 1 0 0 0,-1 0 0 0 0,1 1 0 0 0,-1-1 0 0 0,1 1 0 0 0,-1 0 0 0 0,0 0-1 0 0,1 1 1 0 0,-1-1 0 0 0,0 1 0 0 0,0 0 0 0 0,0 0 0 0 0,-8 0 0 0 0,-130 6 651 0 0,128-4-739 0 0,-394 34 1199 0 0,305-26-996 0 0,38-3-146 0 0,-184 14 237 0 0,1-20-65 0 0,190-4-264 0 0,-186-9 152 0 0,175 13-107 0 0,-104 12 0 0 0,50 4-1168 0 0,60-8-118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2:46:53.376"/>
    </inkml:context>
    <inkml:brush xml:id="br0">
      <inkml:brushProperty name="width" value="0.1" units="cm"/>
      <inkml:brushProperty name="height" value="0.1" units="cm"/>
      <inkml:brushProperty name="color" value="#E71224"/>
    </inkml:brush>
  </inkml:definitions>
  <inkml:trace contextRef="#ctx0" brushRef="#br0">934 256 1375 0 0,'0'-44'1580'0'0,"-22"37"358"0"0,17 5-1783 0 0,1-1 0 0 0,0 0 0 0 0,0-1 1 0 0,0 1-1 0 0,1-1 0 0 0,-1 1 0 0 0,1-1 1 0 0,-5-7-1 0 0,5 7 107 0 0,0-1 1 0 0,-1 1-1 0 0,0-1 1 0 0,0 1-1 0 0,-1 0 1 0 0,-6-5-1 0 0,-6 0 180 0 0,0 0 0 0 0,0 2 1 0 0,-1-1-1 0 0,0 2 0 0 0,-26-6 0 0 0,-98-11 793 0 0,74 14-860 0 0,-4-2-198 0 0,-177-25 607 0 0,233 35-839 0 0,-1 0 0 0 0,1 0 0 0 0,-1 2 0 0 0,1 0-1 0 0,-1 1 1 0 0,1 1 0 0 0,-20 5 0 0 0,11 1-232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2:33:01.496"/>
    </inkml:context>
    <inkml:brush xml:id="br0">
      <inkml:brushProperty name="width" value="0.1" units="cm"/>
      <inkml:brushProperty name="height" value="0.1" units="cm"/>
      <inkml:brushProperty name="color" value="#E71224"/>
    </inkml:brush>
  </inkml:definitions>
  <inkml:trace contextRef="#ctx0" brushRef="#br0">739 891 2327 0 0,'-4'-1'116'0'0,"-8"-7"51"0"0,11 8-74 0 0,0-1 0 0 0,0 1-1 0 0,0-1 1 0 0,1 1 0 0 0,-1 0-1 0 0,0 0 1 0 0,0-1 0 0 0,0 1-1 0 0,0 0 1 0 0,0 0 0 0 0,0 0-1 0 0,0 0 1 0 0,0 0 0 0 0,0 0-1 0 0,0 0 1 0 0,0 0 0 0 0,1 1 0 0 0,-1-1-1 0 0,0 0 1 0 0,0 0 0 0 0,0 1-1 0 0,0-1 1 0 0,0 1 0 0 0,1-1-1 0 0,-1 1 1 0 0,0-1 0 0 0,0 1-1 0 0,-1 0 1 0 0,-14 22 872 0 0,14-20-753 0 0,-13 24 922 0 0,14-26-1083 0 0,0 0 0 0 0,0 0-1 0 0,0 0 1 0 0,0 0 0 0 0,0 0 0 0 0,0 0 0 0 0,0 0 0 0 0,0 0 0 0 0,0-1-1 0 0,0 1 1 0 0,0 0 0 0 0,0-1 0 0 0,-1 1 0 0 0,1-1 0 0 0,0 1 0 0 0,-1-1-1 0 0,1 1 1 0 0,0-1 0 0 0,-2 0 0 0 0,-15 3 754 0 0,16-2-728 0 0,0-1 1 0 0,0 1-1 0 0,1-1 0 0 0,-1 1 1 0 0,0-1-1 0 0,0 0 1 0 0,0 0-1 0 0,0 0 0 0 0,0 0 1 0 0,0 0-1 0 0,0 0 0 0 0,1-1 1 0 0,-1 1-1 0 0,-2-1 0 0 0,-3-2 87 0 0,0 1-1 0 0,0 1 1 0 0,0-1 0 0 0,0 1-1 0 0,0 0 1 0 0,0 1-1 0 0,0 0 1 0 0,-8 0-1 0 0,4 2 30 0 0,5-1-105 0 0,0 0 0 0 0,0 0 0 0 0,0-1-1 0 0,-1 1 1 0 0,1-1 0 0 0,0-1 0 0 0,0 1 0 0 0,0-1 0 0 0,-8-2 0 0 0,9 1 6 0 0,-1 0 0 0 0,1 1-1 0 0,-1 0 1 0 0,-9-1 0 0 0,11 1-50 0 0,-1 1 0 0 0,1-1 1 0 0,0 1-1 0 0,0-1 0 0 0,0 0 1 0 0,0-1-1 0 0,0 1 0 0 0,0-1 0 0 0,1 0 1 0 0,-1 0-1 0 0,-5-3 0 0 0,4 0 45 0 0,1 1 0 0 0,-1 0-1 0 0,-1 1 1 0 0,1-1 0 0 0,0 1 0 0 0,-1 0-1 0 0,0 1 1 0 0,1-1 0 0 0,-1 1 0 0 0,-12-3-1 0 0,6 3-16 0 0,0-1-1 0 0,0-1 0 0 0,1 0 1 0 0,-1 0-1 0 0,-12-8 0 0 0,5 5 19 0 0,16 5-68 0 0,-1 1 0 0 0,0-1-1 0 0,0 1 1 0 0,1-1-1 0 0,-1 0 1 0 0,1 0-1 0 0,-4-3 1 0 0,-72-69 427 0 0,73 68-437 0 0,0-1 0 0 0,0 1 0 0 0,0-1 0 0 0,1 0 0 0 0,0-1 0 0 0,1 1 0 0 0,-1-1 0 0 0,1 0 0 0 0,1 0 0 0 0,0 0 0 0 0,0-1 0 0 0,0 1 0 0 0,1-1-1 0 0,0 1 1 0 0,1-1 0 0 0,0 0 0 0 0,0 0 0 0 0,1 0 0 0 0,0 1 0 0 0,1-1 0 0 0,0 0 0 0 0,0 0 0 0 0,4-12 0 0 0,16-99 168 0 0,-20 112-179 0 0,0 7 0 0 0,-1-7 15 0 0,2 1 0 0 0,-1-1 0 0 0,5-12 0 0 0,-4 16-10 0 0,-1 1 0 0 0,1 0 0 0 0,0 0-1 0 0,0 0 1 0 0,1 0 0 0 0,-1 1-1 0 0,1-1 1 0 0,-1 0 0 0 0,1 1 0 0 0,3-3-1 0 0,32-22-5 0 0,19-17 0 0 0,-15 2-1 0 0,-31 29 14 0 0,1 1 1 0 0,0 1 0 0 0,22-16 0 0 0,-5 9-12 0 0,0 3 1 0 0,2 0 0 0 0,53-17-1 0 0,27 0-2 0 0,-38 13 0 0 0,-35 9 0 0 0,0 1 0 0 0,1 2 0 0 0,-1 2 0 0 0,63 0 0 0 0,-87 5 0 0 0,-1 2 0 0 0,0-1 0 0 0,0 2 0 0 0,0 0 0 0 0,0 0 0 0 0,0 1 0 0 0,0 1 0 0 0,-1 0 0 0 0,0 1 0 0 0,0 0 0 0 0,0 1 0 0 0,-1 0 0 0 0,0 1 0 0 0,-1 0 0 0 0,14 13 0 0 0,31 24 0 0 0,-32-28 0 0 0,36 36 0 0 0,-53-46 0 0 0,0 0 0 0 0,-1 0 0 0 0,1 1 0 0 0,-2-1 0 0 0,1 1 0 0 0,-1 0 0 0 0,0 0 0 0 0,0 1 0 0 0,4 14 0 0 0,0 10 0 0 0,-1 0 0 0 0,-2 0 0 0 0,3 45 0 0 0,-10-64 0 0 0,-1 0 0 0 0,0 0 0 0 0,0 0 0 0 0,-1 0 0 0 0,-1 0 0 0 0,-1-1 0 0 0,-8 16 0 0 0,5-10 0 0 0,-2 0 0 0 0,0 0 0 0 0,-1-2 0 0 0,0 1 0 0 0,-2-2 0 0 0,0 1 0 0 0,-17 14 0 0 0,-100 89 0 0 0,75-74 0 0 0,20-18 0 0 0,25-20 9 0 0,1-1-1 0 0,-1 0 0 0 0,0 0 1 0 0,-25 9-1 0 0,-52 13 9 0 0,38-13-140 0 0,-112 44-2619 0 0,135-52 1316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2:46:54.202"/>
    </inkml:context>
    <inkml:brush xml:id="br0">
      <inkml:brushProperty name="width" value="0.1" units="cm"/>
      <inkml:brushProperty name="height" value="0.1" units="cm"/>
      <inkml:brushProperty name="color" value="#E71224"/>
    </inkml:brush>
  </inkml:definitions>
  <inkml:trace contextRef="#ctx0" brushRef="#br0">2295 38 3823 0 0,'-4'2'121'0'0,"0"0"0"0"0,0 0-1 0 0,0 0 1 0 0,0 0-1 0 0,-1 0 1 0 0,1-1 0 0 0,-1 0-1 0 0,1 0 1 0 0,0 0-1 0 0,-1-1 1 0 0,0 1-1 0 0,1-1 1 0 0,-1 0 0 0 0,1 0-1 0 0,-9-2 1 0 0,-32-9 1214 0 0,27 7-688 0 0,-34-5 0 0 0,-108 0 410 0 0,-37-3-1 0 0,133 7-379 0 0,-74 3-1 0 0,-65 13 57 0 0,-51 2-99 0 0,6-25 461 0 0,-52 2-296 0 0,58 23-570 0 0,187-6-684 0 0,1 1 0 0 0,-75 23 0 0 0,71-14-863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2:46:56.672"/>
    </inkml:context>
    <inkml:brush xml:id="br0">
      <inkml:brushProperty name="width" value="0.1" units="cm"/>
      <inkml:brushProperty name="height" value="0.1" units="cm"/>
      <inkml:brushProperty name="color" value="#E71224"/>
    </inkml:brush>
  </inkml:definitions>
  <inkml:trace contextRef="#ctx0" brushRef="#br0">1046 64 1839 0 0,'-1'-1'185'0'0,"0"0"0"0"0,0 0-1 0 0,0 0 1 0 0,0 0-1 0 0,0 0 1 0 0,-1 1 0 0 0,1-1-1 0 0,0 0 1 0 0,-1 1-1 0 0,1-1 1 0 0,0 1 0 0 0,-1 0-1 0 0,1-1 1 0 0,-3 1-1 0 0,-27-5 255 0 0,12 2 466 0 0,-26-8-1 0 0,27 7-339 0 0,1 0 0 0 0,-21-2 0 0 0,-130 2 1775 0 0,-29-3-784 0 0,128 1-1510 0 0,0 2 0 0 0,0 4 0 0 0,-1 3 0 0 0,-113 19 0 0 0,151-15-348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2:46:57.117"/>
    </inkml:context>
    <inkml:brush xml:id="br0">
      <inkml:brushProperty name="width" value="0.1" units="cm"/>
      <inkml:brushProperty name="height" value="0.1" units="cm"/>
      <inkml:brushProperty name="color" value="#E71224"/>
    </inkml:brush>
  </inkml:definitions>
  <inkml:trace contextRef="#ctx0" brushRef="#br0">1770 91 2415 0 0,'0'-5'285'0'0,"0"7"-117"0"0,0-2-157 0 0,0 1 0 0 0,0-1 0 0 0,0 0 0 0 0,-1 1 0 0 0,1-1-1 0 0,0 0 1 0 0,0 1 0 0 0,0-1 0 0 0,-1 0 0 0 0,1 1 0 0 0,0-1 0 0 0,-1 0-1 0 0,1 0 1 0 0,0 1 0 0 0,-1-1 0 0 0,1 0 0 0 0,0 0 0 0 0,-1 1 0 0 0,1-1-1 0 0,0 0 1 0 0,-1 0 0 0 0,1 0 0 0 0,-1 0 0 0 0,1 0 0 0 0,0 0 0 0 0,-1 0-1 0 0,1 0 1 0 0,-1 0 0 0 0,1 0 0 0 0,-1 0 0 0 0,-58 4 2559 0 0,29-2-1741 0 0,0 1 0 0 0,-51 12-1 0 0,1 0-554 0 0,24-8 249 0 0,0-3 0 0 0,-1-3-1 0 0,-99-9 1 0 0,-312-75 2653 0 0,347 57-2635 0 0,62 15-389 0 0,-2 2-1 0 0,1 4 1 0 0,-115 3-1 0 0,23 18-4347 0 0,93-6-438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2:46:58.243"/>
    </inkml:context>
    <inkml:brush xml:id="br0">
      <inkml:brushProperty name="width" value="0.1" units="cm"/>
      <inkml:brushProperty name="height" value="0.1" units="cm"/>
      <inkml:brushProperty name="color" value="#E71224"/>
    </inkml:brush>
  </inkml:definitions>
  <inkml:trace contextRef="#ctx0" brushRef="#br0">1665 128 1839 0 0,'-156'-71'4330'0'0,"133"62"-3844"0"0,0 2 0 0 0,-1 0 0 0 0,0 2 0 0 0,-49-5 0 0 0,-658-9 2998 0 0,451 27-3029 0 0,207-3-590 0 0,-130 29 1 0 0,149-21-72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2:46:58.969"/>
    </inkml:context>
    <inkml:brush xml:id="br0">
      <inkml:brushProperty name="width" value="0.1" units="cm"/>
      <inkml:brushProperty name="height" value="0.1" units="cm"/>
      <inkml:brushProperty name="color" value="#E71224"/>
    </inkml:brush>
  </inkml:definitions>
  <inkml:trace contextRef="#ctx0" brushRef="#br0">1486 27 4575 0 0,'-1'-1'13'0'0,"0"0"0"0"0,0 0 0 0 0,0 0 0 0 0,-1 0-1 0 0,1 0 1 0 0,0 0 0 0 0,0 0 0 0 0,-1 0 0 0 0,1 1-1 0 0,-1-1 1 0 0,1 1 0 0 0,-1-1 0 0 0,1 1-1 0 0,-1-1 1 0 0,1 1 0 0 0,-1 0 0 0 0,1 0 0 0 0,-1 0-1 0 0,1 0 1 0 0,-1 0 0 0 0,1 0 0 0 0,-1 0 0 0 0,-2 1-1 0 0,-6 0 122 0 0,0 2 0 0 0,-15 4 0 0 0,8-2-67 0 0,-8 0 287 0 0,0-1-1 0 0,0-1 1 0 0,-47 0 0 0 0,-76-13 1592 0 0,118 8-1795 0 0,-96-11 1253 0 0,-160-8 256 0 0,185 20-1304 0 0,-151 4 116 0 0,189 1-501 0 0,1 2 1 0 0,-62 15-1 0 0,75-10-73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2:47:00.360"/>
    </inkml:context>
    <inkml:brush xml:id="br0">
      <inkml:brushProperty name="width" value="0.1" units="cm"/>
      <inkml:brushProperty name="height" value="0.1" units="cm"/>
      <inkml:brushProperty name="color" value="#E71224"/>
    </inkml:brush>
  </inkml:definitions>
  <inkml:trace contextRef="#ctx0" brushRef="#br0">2227 57 455 0 0,'-7'-7'1113'0'0,"-1"1"0"0"0,1-1 0 0 0,-1 1 0 0 0,-17-9 0 0 0,20 13-898 0 0,0-1-1 0 0,0 1 1 0 0,0 0 0 0 0,0 1 0 0 0,0-1-1 0 0,0 1 1 0 0,-1 0 0 0 0,1 1 0 0 0,0-1-1 0 0,-10 1 1 0 0,-49 7 454 0 0,-94 22-1 0 0,4 8-182 0 0,30-15 296 0 0,-221 10 0 0 0,-127-38 903 0 0,-201 8-1021 0 0,614 4-929 0 0,3 1-21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2:47:01.822"/>
    </inkml:context>
    <inkml:brush xml:id="br0">
      <inkml:brushProperty name="width" value="0.1" units="cm"/>
      <inkml:brushProperty name="height" value="0.1" units="cm"/>
      <inkml:brushProperty name="color" value="#E71224"/>
    </inkml:brush>
  </inkml:definitions>
  <inkml:trace contextRef="#ctx0" brushRef="#br0">826 28 919 0 0,'0'-1'40'0'0,"0"0"-1"0"0,-1-1 0 0 0,1 1 0 0 0,0 0 0 0 0,-1 0 0 0 0,1 0 0 0 0,-1 0 0 0 0,0-1 1 0 0,1 1-1 0 0,-1 0 0 0 0,0 0 0 0 0,0 0 0 0 0,1 0 0 0 0,-1 0 0 0 0,0 0 0 0 0,0 1 1 0 0,0-1-1 0 0,0 0 0 0 0,-2 0 0 0 0,1 0 98 0 0,-1 0-1 0 0,0 0 1 0 0,1 1 0 0 0,-1-1-1 0 0,0 1 1 0 0,0 0 0 0 0,-3 0-1 0 0,-6-1 12 0 0,-56-1 1493 0 0,-1 3 0 0 0,-122 19 0 0 0,42-3-116 0 0,58-10-1246 0 0,-92 9-2823 0 0,161-14-519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2:47:02.872"/>
    </inkml:context>
    <inkml:brush xml:id="br0">
      <inkml:brushProperty name="width" value="0.1" units="cm"/>
      <inkml:brushProperty name="height" value="0.1" units="cm"/>
      <inkml:brushProperty name="color" value="#E71224"/>
    </inkml:brush>
  </inkml:definitions>
  <inkml:trace contextRef="#ctx0" brushRef="#br0">1173 102 4231 0 0,'-1'-2'39'0'0,"0"1"-1"0"0,1-1 1 0 0,-1 0-1 0 0,0 0 1 0 0,0 1-1 0 0,0-1 0 0 0,0 1 1 0 0,0-1-1 0 0,-1 1 1 0 0,1-1-1 0 0,0 1 1 0 0,-1 0-1 0 0,1 0 1 0 0,-1 0-1 0 0,1 0 0 0 0,-1 0 1 0 0,1 0-1 0 0,-1 0 1 0 0,0 0-1 0 0,0 0 1 0 0,-2 0-1 0 0,-7-2 94 0 0,0-1-1 0 0,-16-1 1 0 0,10 2-109 0 0,-54-11 2473 0 0,-97-8 0 0 0,-196 8-158 0 0,344 14-2252 0 0,-201-8 621 0 0,190 8-659 0 0,-1 2-1 0 0,-48 8 1 0 0,20 2-3936 0 0,31-6-354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2:47:03.600"/>
    </inkml:context>
    <inkml:brush xml:id="br0">
      <inkml:brushProperty name="width" value="0.1" units="cm"/>
      <inkml:brushProperty name="height" value="0.1" units="cm"/>
      <inkml:brushProperty name="color" value="#E71224"/>
    </inkml:brush>
  </inkml:definitions>
  <inkml:trace contextRef="#ctx0" brushRef="#br0">6 19 2303 0 0,'-2'-8'200'0'0,"0"3"-200"0"0,0 1 0 0 0,2 2 176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2:47:04.596"/>
    </inkml:context>
    <inkml:brush xml:id="br0">
      <inkml:brushProperty name="width" value="0.1" units="cm"/>
      <inkml:brushProperty name="height" value="0.1" units="cm"/>
      <inkml:brushProperty name="color" value="#E71224"/>
    </inkml:brush>
  </inkml:definitions>
  <inkml:trace contextRef="#ctx0" brushRef="#br0">2449 1 3223 0 0,'-4'1'288'0'0,"0"1"-288"0"0,1 0 0 0 0,1 0 0 0 0,2 0 320 0 0,-2 1 16 0 0,-2 3 0 0 0,-3 3 0 0 0,-1 6-336 0 0</inkml:trace>
  <inkml:trace contextRef="#ctx0" brushRef="#br0" timeOffset="1">1837 414 6703 0 0,'-12'-8'261'0'0,"8"5"-177"0"0,-1 0 0 0 0,1 0 0 0 0,-1 0 0 0 0,0 1 0 0 0,1 0 0 0 0,-1 0 0 0 0,0 0 0 0 0,0 0 0 0 0,0 1 0 0 0,-1-1 1 0 0,1 1-1 0 0,-10 0 0 0 0,-22 3 117 0 0,1 2 0 0 0,-1 2 1 0 0,-66 19-1 0 0,65-15-193 0 0,0-1 1 0 0,-1-1-1 0 0,-50 2 0 0 0,47-9 193 0 0,-106 5 1116 0 0,113-2-943 0 0,0 0-1 0 0,-42 13 1 0 0,-3 6-11 0 0,-123 30 203 0 0,160-45-430 0 0,0-1 0 0 0,-79 2 0 0 0,38-10 58 0 0,-85 2 153 0 0,137 2-303 0 0,1 0-1 0 0,0 2 1 0 0,-45 14-1 0 0,35-6-144 0 0,-2 3-1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2:33:06.167"/>
    </inkml:context>
    <inkml:brush xml:id="br0">
      <inkml:brushProperty name="width" value="0.1" units="cm"/>
      <inkml:brushProperty name="height" value="0.1" units="cm"/>
      <inkml:brushProperty name="color" value="#E71224"/>
    </inkml:brush>
  </inkml:definitions>
  <inkml:trace contextRef="#ctx0" brushRef="#br0">1202 574 1375 0 0,'0'-10'442'0'0,"0"1"0"0"0,1-1 0 0 0,0 1-1 0 0,1 0 1 0 0,5-18 0 0 0,-5 22-180 0 0,-1 1 0 0 0,2-1 0 0 0,-1 1 0 0 0,1 0 0 0 0,-1-1 0 0 0,1 1 0 0 0,0 0 0 0 0,0 0 0 0 0,1 1-1 0 0,-1-1 1 0 0,1 1 0 0 0,8-6 0 0 0,21-16-2 0 0,-31 23-140 0 0,1 0 1 0 0,-1 0-1 0 0,0-1 1 0 0,0 1-1 0 0,1-1 0 0 0,-2 0 1 0 0,1 1-1 0 0,0-1 1 0 0,-1 0-1 0 0,3-5 0 0 0,-4 8-77 0 0,0 0 0 0 0,0-1-1 0 0,0 1 1 0 0,0-1 0 0 0,0 1-1 0 0,0 0 1 0 0,0-1 0 0 0,0 1-1 0 0,0-1 1 0 0,0 1 0 0 0,0 0-1 0 0,0-1 1 0 0,0 1 0 0 0,0-1-1 0 0,0 1 1 0 0,0 0 0 0 0,-1-1-1 0 0,1 1 1 0 0,0-1 0 0 0,0 1 0 0 0,0 0-1 0 0,-1-1 1 0 0,1 1 0 0 0,0 0-1 0 0,-1 0 1 0 0,1-1 0 0 0,0 1-1 0 0,-1 0 1 0 0,1 0 0 0 0,0-1-1 0 0,-1 1 1 0 0,1 0 0 0 0,0 0-1 0 0,-1 0 1 0 0,1-1 0 0 0,0 1-1 0 0,-1 0 1 0 0,1 0 0 0 0,-1 0-1 0 0,1 0 1 0 0,-1 0 0 0 0,-23 0 511 0 0,7-1-271 0 0,16 0-249 0 0,0-1-1 0 0,0 0 1 0 0,-1 0 0 0 0,1 1 0 0 0,0-1 0 0 0,1 0 0 0 0,-1 0 0 0 0,-1-4 0 0 0,-2-3 178 0 0,-49-75 1833 0 0,49 78-1926 0 0,0-1 0 0 0,-1 1-1 0 0,0 0 1 0 0,0 0 0 0 0,0 1-1 0 0,-1-1 1 0 0,0 1-1 0 0,-9-6 1 0 0,7 5 37 0 0,0 0 0 0 0,1-1 0 0 0,-1 0 0 0 0,-6-9 0 0 0,10 11-129 0 0,1 0 0 0 0,-2 0-1 0 0,1 0 1 0 0,0 1 0 0 0,-1-1-1 0 0,0 1 1 0 0,0 0 0 0 0,0 1-1 0 0,-1-1 1 0 0,1 1 0 0 0,-1 0-1 0 0,0 0 1 0 0,0 1 0 0 0,0 0-1 0 0,0 0 1 0 0,0 0 0 0 0,0 1-1 0 0,0 0 1 0 0,-1 0 0 0 0,-11 0-1 0 0,-3-1 38 0 0,0-2 1 0 0,1 0-1 0 0,0-1 0 0 0,-1-1 0 0 0,2 0 0 0 0,-1-2 0 0 0,-25-14 1 0 0,36 19-41 0 0,1 0 0 0 0,-1 1 0 0 0,0 0 1 0 0,1 1-1 0 0,-1 0 0 0 0,0 0 1 0 0,-12 1-1 0 0,-8-2 12 0 0,12 0 3 0 0,1-1 0 0 0,-31-9 1 0 0,41 11-21 0 0,1 0 0 0 0,-1 0 1 0 0,1 1-1 0 0,-1-1 1 0 0,1 1-1 0 0,-1 1 0 0 0,0-1 1 0 0,1 1-1 0 0,-1-1 1 0 0,1 2-1 0 0,0-1 1 0 0,-1 1-1 0 0,-6 2 0 0 0,-8 5 0 0 0,2 1-1 0 0,-23 14 0 0 0,13-7-30 0 0,-6 5 33 0 0,-44 38-1 0 0,2-3 3 0 0,60-46 3 0 0,1 1-1 0 0,0 0 1 0 0,0 0 0 0 0,-22 26-1 0 0,26-20 15 0 0,0 0 0 0 0,2 0 0 0 0,-14 34 0 0 0,4-9 0 0 0,10-23-10 0 0,1 1 1 0 0,1 0-1 0 0,1 1 0 0 0,0 0 0 0 0,-4 37 1 0 0,10-49-21 0 0,0 1 1 0 0,1 0 0 0 0,0 0 0 0 0,0-1 0 0 0,1 1 0 0 0,0 0-1 0 0,6 12 1 0 0,4 9 54 0 0,16 29 0 0 0,6 13-15 0 0,-29-63-26 0 0,0 0 0 0 0,0-1 0 0 0,2 1 0 0 0,-1-1 0 0 0,1 0 0 0 0,0-1 0 0 0,18 17 0 0 0,-7-6 29 0 0,-12-14-11 0 0,-1 0 1 0 0,1-1 0 0 0,-1 1 0 0 0,1-1-1 0 0,1 0 1 0 0,-1-1 0 0 0,1 1 0 0 0,11 4 0 0 0,1-1 67 0 0,-9-4-84 0 0,0 0 0 0 0,-1 0 0 0 0,0 1 0 0 0,0 0 0 0 0,15 12 0 0 0,-17-11-20 0 0,1-1-1 0 0,-1 1 0 0 0,1-1 1 0 0,0 0-1 0 0,1-1 0 0 0,-1 0 1 0 0,1 0-1 0 0,0-1 0 0 0,0 0 1 0 0,0-1-1 0 0,12 2 0 0 0,16 0 49 0 0,-6 2-44 0 0,-1 0 9 0 0,-25-4-10 0 0,-1-1 0 0 0,1 0 0 0 0,0 0 0 0 0,7 0 0 0 0,-1 0 6 0 0,1-2 0 0 0,-1 1 1 0 0,1-1-1 0 0,-1-1 0 0 0,0 0 0 0 0,0-1 0 0 0,0 0 0 0 0,0-1 0 0 0,-1 0 0 0 0,1-1 0 0 0,14-8 1 0 0,7-7 23 0 0,48-42-1 0 0,-77 59-41 0 0,70-45 3 0 0,-17 12 0 0 0,-37 25 0 0 0,-1-1 0 0 0,27-22 0 0 0,-34 24 9 0 0,0-2 0 0 0,-1 1 1 0 0,0-1-1 0 0,-1-1 0 0 0,0 0 0 0 0,11-24 0 0 0,-18 31-4 0 0,0 1-1 0 0,0-1 1 0 0,-1 0-1 0 0,0 0 1 0 0,0-1-1 0 0,-1 1 1 0 0,0 0-1 0 0,0 0 1 0 0,0 0-1 0 0,-2-10 1 0 0,-2-8 30 0 0,-11-32 0 0 0,7 31-27 0 0,-1-10 10 0 0,-27-63 0 0 0,31 87-17 0 0,0 1 0 0 0,0 0 1 0 0,-1 1-1 0 0,-1-1 0 0 0,0 1 0 0 0,0 1 1 0 0,0-1-1 0 0,-1 1 0 0 0,-1 0 0 0 0,-10-8 1 0 0,15 14-30 0 0,-1-1 1 0 0,1 1-1 0 0,-1 0 1 0 0,1 0-1 0 0,-1 0 1 0 0,0 1-1 0 0,0-1 1 0 0,0 1-1 0 0,0 0 0 0 0,0 1 1 0 0,0-1-1 0 0,0 1 1 0 0,0 0-1 0 0,0 0 1 0 0,-8 2-1 0 0,-30 8-1539 0 0,2 6-3468 0 0,10-1-644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2:47:23.990"/>
    </inkml:context>
    <inkml:brush xml:id="br0">
      <inkml:brushProperty name="width" value="0.1" units="cm"/>
      <inkml:brushProperty name="height" value="0.1" units="cm"/>
      <inkml:brushProperty name="color" value="#E71224"/>
    </inkml:brush>
  </inkml:definitions>
  <inkml:trace contextRef="#ctx0" brushRef="#br0">1375 81 1495 0 0,'0'-1'66'0'0,"-1"0"-1"0"0,0 0 0 0 0,1-1 0 0 0,-1 1 0 0 0,0 0 0 0 0,1 0 0 0 0,-1 0 0 0 0,0 0 0 0 0,0 0 0 0 0,0 0 0 0 0,0 0 0 0 0,0 0 0 0 0,0 1 1 0 0,0-1-1 0 0,0 0 0 0 0,0 1 0 0 0,-1-1 0 0 0,1 0 0 0 0,0 1 0 0 0,0 0 0 0 0,-1-1 0 0 0,1 1 0 0 0,0 0 0 0 0,-1-1 0 0 0,1 1 0 0 0,-2 0 0 0 0,-1-1 148 0 0,0 1-1 0 0,-1-1 0 0 0,1 1 1 0 0,0 0-1 0 0,0 0 0 0 0,0 0 1 0 0,0 1-1 0 0,-4 0 0 0 0,-18 12 397 0 0,22-10-551 0 0,0-1 0 0 0,0 0 0 0 0,0 0 0 0 0,-1 0-1 0 0,1 0 1 0 0,0-1 0 0 0,-1 1 0 0 0,0-1 0 0 0,-5 0 0 0 0,-9 0 241 0 0,14 0-126 0 0,1-1-1 0 0,-1 0 0 0 0,0 0 0 0 0,1 0 0 0 0,-1-1 0 0 0,0 1 0 0 0,1-1 0 0 0,-8-3 0 0 0,-5-3 526 0 0,1 0 0 0 0,0-2-1 0 0,-21-14 1 0 0,33 20-575 0 0,-1 0 0 0 0,0 1 1 0 0,0 0-1 0 0,0-1 0 0 0,0 2 0 0 0,-1-1 1 0 0,1 1-1 0 0,-1-1 0 0 0,1 1 0 0 0,-10 0 1 0 0,-1 1 193 0 0,0 1 0 0 0,-22 4 0 0 0,7-1-281 0 0,13-3 200 0 0,-1-1 1 0 0,-23-3-1 0 0,-10 1 377 0 0,-21-1 111 0 0,39 1-405 0 0,0 2-1 0 0,-35 4 1 0 0,29-1 8 0 0,0-2 0 0 0,-1-1-1 0 0,1-2 1 0 0,0-2 0 0 0,-68-15-1 0 0,100 17-305 0 0,0 1 1 0 0,-1 0-1 0 0,1 0 0 0 0,0 1 0 0 0,-1 0 1 0 0,1 1-1 0 0,0-1 0 0 0,0 2 1 0 0,-1-1-1 0 0,1 1 0 0 0,-9 3 0 0 0,5 0-158 0 0,1 1-1 0 0,0 0 1 0 0,0 0 0 0 0,0 1-1 0 0,1 0 1 0 0,-16 16 0 0 0,-3 2-1434 0 0,0 3-4248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2:47:24.770"/>
    </inkml:context>
    <inkml:brush xml:id="br0">
      <inkml:brushProperty name="width" value="0.1" units="cm"/>
      <inkml:brushProperty name="height" value="0.1" units="cm"/>
      <inkml:brushProperty name="color" value="#E71224"/>
    </inkml:brush>
  </inkml:definitions>
  <inkml:trace contextRef="#ctx0" brushRef="#br0">1347 42 5671 0 0,'-8'-4'179'0'0,"7"3"-156"0"0,0 0 0 0 0,1 1 0 0 0,-1-1 0 0 0,0 1 1 0 0,0-1-1 0 0,0 1 0 0 0,0 0 0 0 0,0-1 0 0 0,1 1 0 0 0,-1 0 1 0 0,0 0-1 0 0,0-1 0 0 0,0 1 0 0 0,0 0 0 0 0,0 0 0 0 0,0 0 1 0 0,0 0-1 0 0,0 0 0 0 0,0 0 0 0 0,0 0 0 0 0,0 1 1 0 0,0-1-1 0 0,0 0 0 0 0,0 0 0 0 0,0 1 0 0 0,-1 0 0 0 0,-27 28 656 0 0,23-23-691 0 0,1 0 0 0 0,-1-1 1 0 0,0 1-1 0 0,-8 4 0 0 0,12-9 10 0 0,-1 1 0 0 0,0-1 0 0 0,1 0 0 0 0,-1-1 0 0 0,0 1 0 0 0,0 0 0 0 0,1-1 0 0 0,-1 0 0 0 0,0 0 0 0 0,0 1 0 0 0,0-2-1 0 0,1 1 1 0 0,-4-1 0 0 0,-40-9 1098 0 0,28 6-208 0 0,3 1-377 0 0,1 2 1 0 0,0 0-1 0 0,-1 0 1 0 0,-19 3-1 0 0,13-1-271 0 0,-25-1 0 0 0,-23-9 499 0 0,-81-22 0 0 0,81 15-182 0 0,-76-7 0 0 0,96 19-552 0 0,0 2-1 0 0,0 2 0 0 0,0 2 0 0 0,0 2 1 0 0,1 2-1 0 0,0 3 0 0 0,0 1 1 0 0,-71 27-1 0 0,78-20-427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2:47:26.199"/>
    </inkml:context>
    <inkml:brush xml:id="br0">
      <inkml:brushProperty name="width" value="0.1" units="cm"/>
      <inkml:brushProperty name="height" value="0.1" units="cm"/>
      <inkml:brushProperty name="color" value="#E71224"/>
    </inkml:brush>
  </inkml:definitions>
  <inkml:trace contextRef="#ctx0" brushRef="#br0">2027 108 2879 0 0,'-16'-17'1203'0'0,"12"12"-555"0"0,0 0 1 0 0,-1 1-1 0 0,1-1 0 0 0,-11-6 0 0 0,12 9-546 0 0,1 1 0 0 0,-1 0 1 0 0,1 0-1 0 0,-1 0 0 0 0,0 0 0 0 0,0 0 0 0 0,0 1 0 0 0,1-1 0 0 0,-1 1 1 0 0,0 0-1 0 0,0 0 0 0 0,0 0 0 0 0,0 0 0 0 0,-5 1 0 0 0,-3 1 52 0 0,0 1 1 0 0,-15 6-1 0 0,-18 5 183 0 0,7-6-11 0 0,24-4-119 0 0,0-1 0 0 0,0 0 0 0 0,-1-2-1 0 0,-13 2 1 0 0,-44-5 1410 0 0,-138-22 0 0 0,190 22-1441 0 0,1 0 0 0 0,-19 2 0 0 0,19 0-8 0 0,1-1-1 0 0,-27-3 0 0 0,26 0-30 0 0,0 1-1 0 0,0 0 0 0 0,1 2 1 0 0,-1 0-1 0 0,0 1 1 0 0,-30 4-1 0 0,13 0-77 0 0,-40 0-1 0 0,26-3 36 0 0,-265-1 962 0 0,285-4-841 0 0,0 0 1 0 0,-50-16-1 0 0,-25-4 205 0 0,82 21-416 0 0,-5-2 18 0 0,-1 1 0 0 0,1 1 0 0 0,-1 2 0 0 0,0 0 0 0 0,-35 6 0 0 0,36-1-1113 0 0,1 2 0 0 0,-1 1 0 0 0,2 1-1 0 0,-33 15 1 0 0,23-7-4605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2:47:27.487"/>
    </inkml:context>
    <inkml:brush xml:id="br0">
      <inkml:brushProperty name="width" value="0.1" units="cm"/>
      <inkml:brushProperty name="height" value="0.1" units="cm"/>
      <inkml:brushProperty name="color" value="#E71224"/>
    </inkml:brush>
  </inkml:definitions>
  <inkml:trace contextRef="#ctx0" brushRef="#br0">1295 158 2303 0 0,'-7'-3'1325'0'0,"0"0"0"0"0,0 1 0 0 0,-14-3 0 0 0,-9-2-641 0 0,3 3-136 0 0,23 4-415 0 0,0 0 1 0 0,0-1-1 0 0,0 1 1 0 0,1-1 0 0 0,-1 0-1 0 0,0 0 1 0 0,-5-3-1 0 0,1 1 146 0 0,1 0 0 0 0,-1 0 0 0 0,0 1-1 0 0,0 0 1 0 0,0 0 0 0 0,0 1 0 0 0,0 0-1 0 0,-17 0 1 0 0,-2 3 150 0 0,-38 6-1 0 0,40-3-39 0 0,-41 0 0 0 0,-84-8 1842 0 0,84 1-1553 0 0,-56-5 416 0 0,105 4-897 0 0,1 0-1 0 0,0-1 1 0 0,0 0 0 0 0,1-1 0 0 0,-25-12 0 0 0,20 7-13 0 0,-12-6 120 0 0,-61-23 0 0 0,81 35-306 0 0,-1 1-1 0 0,1 1 1 0 0,-1 0 0 0 0,1 0 0 0 0,-1 1 0 0 0,1 1 0 0 0,-1 0-1 0 0,-24 3 1 0 0,16 2-540 0 0,0 0 0 0 0,-20 9 0 0 0,5-2-1670 0 0,7-2-3762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2:47:28.766"/>
    </inkml:context>
    <inkml:brush xml:id="br0">
      <inkml:brushProperty name="width" value="0.1" units="cm"/>
      <inkml:brushProperty name="height" value="0.1" units="cm"/>
      <inkml:brushProperty name="color" value="#E71224"/>
    </inkml:brush>
  </inkml:definitions>
  <inkml:trace contextRef="#ctx0" brushRef="#br0">1125 108 455 0 0,'-5'2'95'0'0,"0"-2"0"0"0,0 1 0 0 0,0-1 0 0 0,-1 1 0 0 0,1-1 0 0 0,0-1 0 0 0,0 1 0 0 0,0-1 0 0 0,0 0-1 0 0,-10-3 1 0 0,0-2 983 0 0,-1 0-1 0 0,-14-10 1 0 0,19 10-486 0 0,0 0 0 0 0,0 1 0 0 0,0 0 0 0 0,-1 1 1 0 0,-15-3-1 0 0,-4 3 334 0 0,-58 1 0 0 0,-6 0 668 0 0,-34-7 923 0 0,-49-6-30 0 0,149 12-2313 0 0,-1 2 0 0 0,0 1-1 0 0,0 1 1 0 0,0 2-1 0 0,0 1 1 0 0,1 1 0 0 0,-1 1-1 0 0,-39 13 1 0 0,12 9-5799 0 0,29-14 159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2:47:30.262"/>
    </inkml:context>
    <inkml:brush xml:id="br0">
      <inkml:brushProperty name="width" value="0.1" units="cm"/>
      <inkml:brushProperty name="height" value="0.1" units="cm"/>
      <inkml:brushProperty name="color" value="#E71224"/>
    </inkml:brush>
  </inkml:definitions>
  <inkml:trace contextRef="#ctx0" brushRef="#br0">1785 21 2759 0 0,'-1'1'192'0'0,"-1"1"0"0"0,1-1 0 0 0,-1 1 0 0 0,1-1 0 0 0,-1 0 0 0 0,1 0 0 0 0,-1 0 0 0 0,0 0 0 0 0,0 0 0 0 0,0 0 0 0 0,0 0 0 0 0,0 0 0 0 0,0-1 0 0 0,0 1 0 0 0,0-1 0 0 0,0 1 0 0 0,0-1 0 0 0,0 0 0 0 0,0 0-1 0 0,0 0 1 0 0,0 0 0 0 0,0 0 0 0 0,0 0 0 0 0,0-1 0 0 0,0 1 0 0 0,0-1 0 0 0,0 1 0 0 0,-3-2 0 0 0,-1 0 71 0 0,0 1-1 0 0,0 0 1 0 0,0 0-1 0 0,0 1 1 0 0,0 0 0 0 0,0 0-1 0 0,0 0 1 0 0,0 1-1 0 0,-12 3 1 0 0,-12 0 88 0 0,-247 18 1947 0 0,190-16-1429 0 0,1-4 1 0 0,-1-4 0 0 0,-111-16-1 0 0,117 7-426 0 0,-40-6 282 0 0,-149-3 1 0 0,117 25-577 0 0,119-2-236 0 0,1 2 0 0 0,-51 14 1 0 0,10 7-1617 0 0,34-11-4481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2:47:30.773"/>
    </inkml:context>
    <inkml:brush xml:id="br0">
      <inkml:brushProperty name="width" value="0.1" units="cm"/>
      <inkml:brushProperty name="height" value="0.1" units="cm"/>
      <inkml:brushProperty name="color" value="#E71224"/>
    </inkml:brush>
  </inkml:definitions>
  <inkml:trace contextRef="#ctx0" brushRef="#br0">1972 44 4631 0 0,'-1'-2'140'0'0,"0"0"0"0"0,0 0 1 0 0,0 1-1 0 0,0-1 0 0 0,-1 0 0 0 0,1 0 0 0 0,0 1 0 0 0,-1-1 0 0 0,1 0 0 0 0,-1 1 0 0 0,0 0 0 0 0,1-1 0 0 0,-1 1 0 0 0,0 0 0 0 0,-4-2 0 0 0,1 0 155 0 0,-1 1 0 0 0,1 0-1 0 0,-1 0 1 0 0,-7-1 0 0 0,1 2-7 0 0,-1-1 1 0 0,1 1-1 0 0,-1 1 0 0 0,1 0 0 0 0,-1 1 1 0 0,0 0-1 0 0,1 1 0 0 0,0 1 0 0 0,-25 7 1 0 0,4-1 119 0 0,-1-1 1 0 0,-51 5-1 0 0,-74-3 726 0 0,61-5-315 0 0,-78 14 431 0 0,-83 3-190 0 0,113-25-390 0 0,-188 9 1409 0 0,-40 47-5731 0 0,311-39 2685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2:47:31.728"/>
    </inkml:context>
    <inkml:brush xml:id="br0">
      <inkml:brushProperty name="width" value="0.1" units="cm"/>
      <inkml:brushProperty name="height" value="0.1" units="cm"/>
      <inkml:brushProperty name="color" value="#E71224"/>
    </inkml:brush>
  </inkml:definitions>
  <inkml:trace contextRef="#ctx0" brushRef="#br0">867 51 1839 0 0,'-18'5'3917'0'0,"15"-4"-3652"0"0,0 0-1 0 0,0 0 1 0 0,0 0-1 0 0,0 0 0 0 0,0-1 1 0 0,-4 1-1 0 0,-44-3 1942 0 0,0-2-1 0 0,-96-20 0 0 0,-36-5-638 0 0,151 27-1464 0 0,1 1-1 0 0,-1 2 0 0 0,-58 8 0 0 0,70-5-328 0 0,-1 0 0 0 0,0 2 1 0 0,1 0-1 0 0,0 1 0 0 0,1 1 0 0 0,-32 19 0 0 0,17-5-705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2:47:32.304"/>
    </inkml:context>
    <inkml:brush xml:id="br0">
      <inkml:brushProperty name="width" value="0.1" units="cm"/>
      <inkml:brushProperty name="height" value="0.1" units="cm"/>
      <inkml:brushProperty name="color" value="#E71224"/>
    </inkml:brush>
  </inkml:definitions>
  <inkml:trace contextRef="#ctx0" brushRef="#br0">1319 0 455 0 0,'-251'5'7731'0'0,"159"-6"-7242"0"0,-62 0 891 0 0,-207 4 711 0 0,243 2-1822 0 0,-123 24 1 0 0,171-15-870 0 0,38-6 218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2:47:33.012"/>
    </inkml:context>
    <inkml:brush xml:id="br0">
      <inkml:brushProperty name="width" value="0.1" units="cm"/>
      <inkml:brushProperty name="height" value="0.1" units="cm"/>
      <inkml:brushProperty name="color" value="#E71224"/>
    </inkml:brush>
  </inkml:definitions>
  <inkml:trace contextRef="#ctx0" brushRef="#br0">1683 58 455 0 0,'1'-10'57'0'0,"0"7"90"0"0,-1 0 0 0 0,0-1 0 0 0,1 1 0 0 0,0 0 0 0 0,0 0 0 0 0,3-7 946 0 0,-4 9-778 0 0,0 0 0 0 0,1 1 1 0 0,-1-1-1 0 0,0 0 0 0 0,0 0 0 0 0,1 1 1 0 0,-1-1-1 0 0,0 0 0 0 0,0 0 1 0 0,0 0-1 0 0,0 0 0 0 0,0-1 0 0 0,-1 2-316 0 0,1-1 0 0 0,-1 1 0 0 0,1-1 0 0 0,-1 1-1 0 0,0-1 1 0 0,1 1 0 0 0,-1 0 0 0 0,1-1 0 0 0,-1 1-1 0 0,0 0 1 0 0,1-1 0 0 0,-1 1 0 0 0,0 0 0 0 0,1 0-1 0 0,-1 0 1 0 0,0 0 0 0 0,1-1 0 0 0,-1 1 0 0 0,0 0 0 0 0,0 0-1 0 0,1 0 1 0 0,-1 1 0 0 0,-1-1 0 0 0,-19 0 260 0 0,-51-1 984 0 0,-1 3 1 0 0,-115 19-1 0 0,-95 26-390 0 0,238-40-612 0 0,0-2-1 0 0,-91-3 0 0 0,-91-20 726 0 0,-14-2-213 0 0,237 20-802 0 0,-210 0 163 0 0,123 8-4105 0 0,55-3-275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2:33:09.870"/>
    </inkml:context>
    <inkml:brush xml:id="br0">
      <inkml:brushProperty name="width" value="0.1" units="cm"/>
      <inkml:brushProperty name="height" value="0.1" units="cm"/>
      <inkml:brushProperty name="color" value="#E71224"/>
    </inkml:brush>
  </inkml:definitions>
  <inkml:trace contextRef="#ctx0" brushRef="#br0">216 837 2271 0 0,'-1'1'421'0'0,"1"-1"-357"0"0,0 0 0 0 0,-5-2 1916 0 0,5 2-1917 0 0,-2-1 475 0 0,2 2-473 0 0,0 0 0 0 0,0 0 0 0 0,0 0-1 0 0,0 0 1 0 0,0-1 0 0 0,0 1 0 0 0,0 0 0 0 0,0 0 0 0 0,0 0 0 0 0,1 0 0 0 0,-1 0 0 0 0,0-1 0 0 0,0 1 0 0 0,1 0 0 0 0,-1 0 0 0 0,1-1 0 0 0,-1 1 0 0 0,0 0 0 0 0,1 0-1 0 0,-1-1 1 0 0,1 1 0 0 0,0 0 0 0 0,-1-1 0 0 0,1 1 0 0 0,0-1 0 0 0,-1 1 0 0 0,1-1 0 0 0,0 1 0 0 0,0-1 0 0 0,-1 1 0 0 0,1-1 0 0 0,0 0 0 0 0,0 1 0 0 0,0-1-1 0 0,-1 0 1 0 0,1 0 0 0 0,0 0 0 0 0,0 0 0 0 0,0 1 0 0 0,0-1 0 0 0,0 0 0 0 0,5-1 298 0 0,-1 0-1 0 0,-1 0 1 0 0,1 0-1 0 0,0-1 1 0 0,8-3-1 0 0,-10 4-219 0 0,5-2 29 0 0,-1 1 0 0 0,1 0 0 0 0,0 1-1 0 0,0 0 1 0 0,0 0 0 0 0,15 0 0 0 0,-4 2 50 0 0,33 6 0 0 0,-15-1-147 0 0,-11-2 79 0 0,46 13 1 0 0,-67-16-88 0 0,0 0 1 0 0,0 0 0 0 0,0 0-1 0 0,0-1 1 0 0,0 1 0 0 0,1-1 0 0 0,-1-1-1 0 0,0 1 1 0 0,0-1 0 0 0,5-1-1 0 0,4-1 62 0 0,-1-2 0 0 0,19-7-1 0 0,-21 6-37 0 0,-1 0 0 0 0,0 0 0 0 0,-1-1 0 0 0,0 0 0 0 0,10-11 0 0 0,3 0 255 0 0,8-4-172 0 0,-21 16-119 0 0,0 0 1 0 0,-1 0 0 0 0,8-8-1 0 0,-1-2 112 0 0,19-29 1 0 0,-21 27 7 0 0,24-25 1 0 0,-32 37-167 0 0,0 0 1 0 0,0-1 0 0 0,0 1 0 0 0,0-1 0 0 0,-1 0-1 0 0,0 0 1 0 0,4-11 0 0 0,-1-4 35 0 0,7-28 0 0 0,-6 19 75 0 0,-6 22-79 0 0,2-4 3 0 0,-1 0 0 0 0,2-15 0 0 0,-5 24-42 0 0,1-1 0 0 0,-1 1 0 0 0,0 0-1 0 0,-1 0 1 0 0,1-1 0 0 0,-1 1 0 0 0,0 0 0 0 0,0 0 0 0 0,0 0 0 0 0,-4-8 0 0 0,-25-27-2 0 0,18 21 52 0 0,8 13-31 0 0,0-1 0 0 0,0 0 0 0 0,-5-11 0 0 0,-25-63 107 0 0,32 76-126 0 0,0 0-1 0 0,0 0 0 0 0,-1 1 1 0 0,1-1-1 0 0,-1 1 0 0 0,0 0 1 0 0,0 0-1 0 0,0 0 1 0 0,0 0-1 0 0,-1 0 0 0 0,1 0 1 0 0,-1 1-1 0 0,-6-3 0 0 0,-4-2 10 0 0,-1 1 0 0 0,-22-6 0 0 0,-12-5 1 0 0,28 8-12 0 0,0 1 0 0 0,0 0 0 0 0,-1 2 0 0 0,-33-6 0 0 0,-36 5 0 0 0,-1 0 0 0 0,67 4 0 0 0,-41 1 0 0 0,0 1 0 0 0,57 0 0 0 0,0 0 0 0 0,0 1 0 0 0,0 1 0 0 0,0-1 0 0 0,-10 3 0 0 0,14-2 0 0 0,0 1 0 0 0,0 0 0 0 0,0 0 0 0 0,0 0 0 0 0,0 1 0 0 0,0-1 0 0 0,0 1 0 0 0,1 1 0 0 0,-7 5 0 0 0,-58 43 0 0 0,64-45 0 0 0,-1-1 0 0 0,2 1 0 0 0,-1 0 0 0 0,1 0 0 0 0,0 1 0 0 0,-5 11 0 0 0,8-18 0 0 0,-5 13 0 0 0,1-1 0 0 0,0 1 0 0 0,0 0 0 0 0,1 0 0 0 0,1 1 0 0 0,-2 18 0 0 0,3-10 0 0 0,1 0 0 0 0,2 24 0 0 0,0-23 0 0 0,-2 28 0 0 0,0-38 0 0 0,0-1 0 0 0,1 0 0 0 0,1 0 0 0 0,0 1 0 0 0,0-1 0 0 0,1 0 0 0 0,1 0 0 0 0,5 13 0 0 0,-3-11-192 0 0,0 0 0 0 0,-1 0 0 0 0,0 1-1 0 0,-2 0 1 0 0,0-1 0 0 0,0 1 0 0 0,-1 0 0 0 0,-1 0-1 0 0,-1 0 1 0 0,0 0 0 0 0,-6 26 0 0 0,0-19-4926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2:47:34.460"/>
    </inkml:context>
    <inkml:brush xml:id="br0">
      <inkml:brushProperty name="width" value="0.1" units="cm"/>
      <inkml:brushProperty name="height" value="0.1" units="cm"/>
      <inkml:brushProperty name="color" value="#E71224"/>
    </inkml:brush>
  </inkml:definitions>
  <inkml:trace contextRef="#ctx0" brushRef="#br0">1605 5 2759 0 0,'-1'0'130'0'0,"0"0"-1"0"0,1-1 0 0 0,-1 1 0 0 0,1 0 0 0 0,-1-1 0 0 0,1 1 0 0 0,-1 0 0 0 0,0-1 1 0 0,1 1-1 0 0,-1 0 0 0 0,1 0 0 0 0,-1 0 0 0 0,0 0 0 0 0,1 0 0 0 0,-1 0 1 0 0,0 0-1 0 0,1 0 0 0 0,-1 0 0 0 0,0 0 0 0 0,1 0 0 0 0,-1 0 0 0 0,0 0 0 0 0,1 1 1 0 0,-1-1-1 0 0,1 0 0 0 0,-1 0 0 0 0,0 1 0 0 0,0 0 0 0 0,0-1 8 0 0,0 1-1 0 0,-1-1 1 0 0,1 1 0 0 0,0-1-1 0 0,0 0 1 0 0,0 0-1 0 0,-1 1 1 0 0,1-1 0 0 0,0 0-1 0 0,0 0 1 0 0,-1 0-1 0 0,1 0 1 0 0,-2 0 0 0 0,-8-3 308 0 0,-1 1 1 0 0,0 1 0 0 0,0 0-1 0 0,1 1 1 0 0,-17 1 0 0 0,-59 11 85 0 0,3 0-186 0 0,-195-11 1057 0 0,231-2-1132 0 0,-46 3 256 0 0,-101 15-1 0 0,-5 1 24 0 0,-34 5-836 0 0,193-15 150 0 0,1 1 0 0 0,1 2 0 0 0,-66 27 1 0 0,70-21-390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2:47:35.005"/>
    </inkml:context>
    <inkml:brush xml:id="br0">
      <inkml:brushProperty name="width" value="0.1" units="cm"/>
      <inkml:brushProperty name="height" value="0.1" units="cm"/>
      <inkml:brushProperty name="color" value="#E71224"/>
    </inkml:brush>
  </inkml:definitions>
  <inkml:trace contextRef="#ctx0" brushRef="#br0">1050 236 2759 0 0,'-104'-38'2755'0'0,"-2"-2"-71"0"0,19 2-964 0 0,-2 4-1 0 0,-108-27 1 0 0,163 54-1668 0 0,1 0 0 0 0,-1 2 1 0 0,-1 2-1 0 0,1 1 1 0 0,0 2-1 0 0,-1 1 0 0 0,1 1 1 0 0,0 2-1 0 0,-50 13 1 0 0,47-6-513 0 0,-2 0-26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2:47:35.532"/>
    </inkml:context>
    <inkml:brush xml:id="br0">
      <inkml:brushProperty name="width" value="0.1" units="cm"/>
      <inkml:brushProperty name="height" value="0.1" units="cm"/>
      <inkml:brushProperty name="color" value="#E71224"/>
    </inkml:brush>
  </inkml:definitions>
  <inkml:trace contextRef="#ctx0" brushRef="#br0">1880 7 455 0 0,'-3'-1'320'0'0,"0"0"0"0"0,0 0 0 0 0,0 0 0 0 0,0 0 0 0 0,0 1 0 0 0,0-1 0 0 0,0 1 0 0 0,-1 0 0 0 0,1 0 0 0 0,0 0 0 0 0,0 0 0 0 0,0 0 0 0 0,0 1 0 0 0,0-1 0 0 0,0 1 0 0 0,-4 2 0 0 0,-12 0-298 0 0,-47 11 299 0 0,48-9-276 0 0,0-2 0 0 0,-34 4 0 0 0,-24-4 1077 0 0,-113-11 0 0 0,131 3-454 0 0,1 2 1 0 0,-1 3-1 0 0,0 2 1 0 0,-97 17-1 0 0,109-13-482 0 0,0-1 0 0 0,0-2 0 0 0,-50-4 0 0 0,-137-25 654 0 0,193 21-680 0 0,0 2-1 0 0,0 2 1 0 0,-79 7 0 0 0,-120 32-991 0 0,185-29-161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2:47:52.074"/>
    </inkml:context>
    <inkml:brush xml:id="br0">
      <inkml:brushProperty name="width" value="0.1" units="cm"/>
      <inkml:brushProperty name="height" value="0.1" units="cm"/>
      <inkml:brushProperty name="color" value="#E71224"/>
    </inkml:brush>
  </inkml:definitions>
  <inkml:trace contextRef="#ctx0" brushRef="#br0">2063 1305 455 0 0,'-2'-2'280'0'0,"0"1"-1"0"0,-1 0 1 0 0,1 0-1 0 0,0 0 1 0 0,0 0-1 0 0,0 0 0 0 0,-1 1 1 0 0,1-1-1 0 0,0 1 1 0 0,-1-1-1 0 0,1 1 1 0 0,0 0-1 0 0,-1 0 0 0 0,1 0 1 0 0,-1 0-1 0 0,1 0 1 0 0,0 0-1 0 0,-1 1 1 0 0,1 0-1 0 0,-5 1 0 0 0,-5 1 258 0 0,1 1 0 0 0,-19 10 0 0 0,25-13-339 0 0,0 1-1 0 0,0-1 1 0 0,0 0 0 0 0,0-1-1 0 0,0 1 1 0 0,0-1-1 0 0,0 0 1 0 0,0 0 0 0 0,0 0-1 0 0,-1-1 1 0 0,-6-2-1 0 0,-6 1 281 0 0,-2-1 39 0 0,6 1-198 0 0,-1 0 1 0 0,1 1-1 0 0,0 1 1 0 0,-1 0-1 0 0,1 0 1 0 0,-1 2-1 0 0,1 0 1 0 0,-14 4-1 0 0,-64 25 319 0 0,58-22-462 0 0,27-7-12 0 0,-1 1 0 0 0,1-1 0 0 0,-15 2 0 0 0,14-3 40 0 0,1 0-1 0 0,-1 1 1 0 0,1 0 0 0 0,-8 3-1 0 0,-6 4 331 0 0,-35 8 1 0 0,34-11-402 0 0,-35 14 1 0 0,43-15 56 0 0,1 0-1 0 0,-1-2 1 0 0,-26 4-1 0 0,19-3 45 0 0,-78 7 255 0 0,89-10-460 0 0,-64 1 387 0 0,48-3-119 0 0,-50 7 0 0 0,20 5-192 0 0,29-5 87 0 0,1-2-1 0 0,-49 3 1 0 0,64-7-73 0 0,-8 0-2 0 0,-1 0 0 0 0,1 1 1 0 0,-20 5-1 0 0,25-4-73 0 0,0 0 0 0 0,-16 0 0 0 0,15-2-5 0 0,0 1-1 0 0,-15 3 1 0 0,16-2 20 0 0,0 0-1 0 0,-1-2 1 0 0,1 0-1 0 0,0 0 1 0 0,-24-5 0 0 0,17 2 36 0 0,-96-17 390 0 0,73 15-341 0 0,40 4-81 0 0,-1 1 0 0 0,1-1 0 0 0,0 0 0 0 0,0 0 0 0 0,-1 0 0 0 0,1-1 0 0 0,0 0 0 0 0,0 0 0 0 0,-7-4-1 0 0,4-2 134 0 0,6 6-174 0 0,0 1 0 0 0,0 0-1 0 0,0-1 1 0 0,0 1 0 0 0,-1 0 0 0 0,1 0 0 0 0,0 0-1 0 0,-1 0 1 0 0,1 0 0 0 0,0 0 0 0 0,-1 0 0 0 0,1 1 0 0 0,-1-1-1 0 0,-2 0 1 0 0,2 0-1 0 0,0 0-1 0 0,1 1 1 0 0,-1-1-1 0 0,0 0 0 0 0,1 0 1 0 0,-1 0-1 0 0,1 0 1 0 0,-1 0-1 0 0,1-1 1 0 0,-1 1-1 0 0,1 0 1 0 0,0-1-1 0 0,0 1 1 0 0,-2-4-1 0 0,-14-27 314 0 0,15 26-230 0 0,-1 1 0 0 0,0-1-1 0 0,-6-8 1 0 0,0 0 20 0 0,0 0 0 0 0,1 0 0 0 0,0-1 0 0 0,-10-29 0 0 0,1 3 128 0 0,11 28-170 0 0,1 0-1 0 0,1 0 1 0 0,-1-1-1 0 0,-2-20 1 0 0,0 1-65 0 0,4 21-5 0 0,1-1 0 0 0,0 1-1 0 0,-1-16 1 0 0,3 24-7 0 0,1 0 0 0 0,0 0 0 0 0,0 0 0 0 0,0 1 1 0 0,2-7-1 0 0,-1 6 0 0 0,-1 0 1 0 0,0 0-1 0 0,1 0 1 0 0,-2 0 0 0 0,2-8-1 0 0,9-86 187 0 0,-9 45-161 0 0,0 37-11 0 0,-2-1-1 0 0,0 1 0 0 0,0 0 1 0 0,-6-28-1 0 0,4 34-5 0 0,1-1 0 0 0,0 1 1 0 0,0 0-1 0 0,1-1 0 0 0,0 1 0 0 0,4-19 0 0 0,2-1 1 0 0,11-29 1 0 0,-13 44-18 0 0,0-4 16 0 0,-1 0-1 0 0,-1 0 1 0 0,0-1 0 0 0,-3-37-1 0 0,0 21 47 0 0,1 7-60 0 0,-7-54 0 0 0,5 59 0 0 0,2 22 0 0 0,0 1 0 0 0,-1 0 0 0 0,1 0 0 0 0,1-1 0 0 0,-1 1 0 0 0,0 0 0 0 0,0 0 0 0 0,0 0 0 0 0,1-1 0 0 0,-1 1 0 0 0,0 0 0 0 0,1 0 0 0 0,-1 0 0 0 0,1 0 0 0 0,0 0 0 0 0,-1 0 0 0 0,2-1 0 0 0,0-1 0 0 0,-1 0 0 0 0,1 0 0 0 0,-1 0 0 0 0,0 0 0 0 0,0-1 0 0 0,0 1 0 0 0,0 0 0 0 0,0-1 0 0 0,-1 1 0 0 0,1 0 0 0 0,-1-1 0 0 0,0-4 0 0 0,1-5 0 0 0,-1 10 0 0 0,1 0 0 0 0,-1 0 0 0 0,1 0 0 0 0,-1 0 0 0 0,1 0 0 0 0,0 0 0 0 0,0 0 0 0 0,1 1 0 0 0,-1-1 0 0 0,1 0 0 0 0,-1 0 0 0 0,1 1 0 0 0,0-1 0 0 0,0 1 0 0 0,0 0 0 0 0,0-1 0 0 0,3-1 0 0 0,41-26 0 0 0,-37 26 0 0 0,0 0 0 0 0,0 1 0 0 0,0 0 0 0 0,1 0 0 0 0,-1 1 0 0 0,1 1 0 0 0,0 0 0 0 0,-1 0 0 0 0,1 0 0 0 0,0 1 0 0 0,-1 1 0 0 0,1 0 0 0 0,0 0 0 0 0,-1 1 0 0 0,12 3 0 0 0,1 0 0 0 0,0-1 0 0 0,0-1 0 0 0,33 0 0 0 0,67-9 0 0 0,-107 5 0 0 0,119 3 0 0 0,-43 1 0 0 0,45 1 0 0 0,-60-3 0 0 0,95 15 0 0 0,-141-14 0 0 0,0-1 0 0 0,0-1 0 0 0,0-1 0 0 0,58-11 0 0 0,43-19 0 0 0,-51 11 0 0 0,-41 12 0 0 0,0 3 0 0 0,0 1 0 0 0,45 2 0 0 0,38 11 0 0 0,13 3 0 0 0,-64 1 0 0 0,-64-12 0 0 0,0 2 0 0 0,-1-1 0 0 0,1 1 0 0 0,-1 0 0 0 0,0 0 0 0 0,0 1 0 0 0,0 0 0 0 0,11 9 0 0 0,5 3 0 0 0,-14-10 0 0 0,0 0 0 0 0,-1 1 0 0 0,1 0 0 0 0,-1 0 0 0 0,-1 1 0 0 0,1 0 0 0 0,-1 0 0 0 0,8 16 0 0 0,-11-19 0 0 0,-1 1 0 0 0,1-1 0 0 0,-2 1 0 0 0,1 0 0 0 0,0-1 0 0 0,-1 1 0 0 0,0 0 0 0 0,-1 0 0 0 0,1 0 0 0 0,-1 0 0 0 0,0 0 0 0 0,-1 0 0 0 0,1 0 0 0 0,-1 0 0 0 0,0 0 0 0 0,-3 9 0 0 0,-17 59 0 0 0,8-40 0 0 0,-14 65 0 0 0,13 3 0 0 0,1 45 0 0 0,-4-49 0 0 0,2-12 0 0 0,11-59 0 0 0,2-14 0 0 0,-1-1 0 0 0,-1 0 0 0 0,0 0 0 0 0,0 0 0 0 0,-10 16 0 0 0,14-26 0 0 0,-1 0 0 0 0,0 1 0 0 0,1-1 0 0 0,-1 0 0 0 0,1 0 0 0 0,0 0 0 0 0,0 1 0 0 0,0-1 0 0 0,0 0 0 0 0,0 0 0 0 0,0 1 0 0 0,1-1 0 0 0,0 3 0 0 0,-1-3 0 0 0,1 0 0 0 0,-1 0 0 0 0,1 0 0 0 0,-1 0 0 0 0,0 0 0 0 0,0 1 0 0 0,0-1 0 0 0,0 0 0 0 0,0 0 0 0 0,-1 0 0 0 0,1 0 0 0 0,-1 0 0 0 0,1 1 0 0 0,-1-1 0 0 0,-1 2 0 0 0,-46 64 0 0 0,42-55 0 0 0,-10 24 0 0 0,-1 1 0 0 0,14-31-2 0 0,-2-1 0 0 0,1 0 0 0 0,-7 8 0 0 0,6-9-40 0 0,1 1 0 0 0,-1-1 0 0 0,1 2 0 0 0,-5 9 0 0 0,8-14-91 0 0,0 0 0 0 0,0 0 1 0 0,1 0-1 0 0,-1 0 0 0 0,1 1 1 0 0,-1-1-1 0 0,1 0 0 0 0,0 0 1 0 0,0 0-1 0 0,0 1 0 0 0,0-1 1 0 0,0 0-1 0 0,1 0 0 0 0,-1 1 1 0 0,1-1-1 0 0,-1 0 0 0 0,1 0 0 0 0,0 0 1 0 0,1 3-1 0 0,7 9-1446 0 0,3 1-314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2:45:51.137"/>
    </inkml:context>
    <inkml:brush xml:id="br0">
      <inkml:brushProperty name="width" value="0.1" units="cm"/>
      <inkml:brushProperty name="height" value="0.1" units="cm"/>
      <inkml:brushProperty name="color" value="#E71224"/>
    </inkml:brush>
  </inkml:definitions>
  <inkml:trace contextRef="#ctx0" brushRef="#br0">946 21 1375 0 0,'-19'-8'536'0'0,"15"6"-274"0"0,1 0-1 0 0,0 1 1 0 0,-1-1-1 0 0,1 1 1 0 0,-1 0-1 0 0,0 0 1 0 0,1 0-1 0 0,-5 0 1 0 0,7 1-45 0 0,-1 0 0 0 0,1 0 1 0 0,0 0-1 0 0,0 0 0 0 0,-1 0 0 0 0,1 0 1 0 0,0 0-1 0 0,0 0 0 0 0,0 0 0 0 0,-1 1 1 0 0,1-1-1 0 0,0 1 0 0 0,0-1 0 0 0,0 1 1 0 0,-2 0-1 0 0,-10 6 887 0 0,4-4-860 0 0,0 0 0 0 0,0-1 0 0 0,0 0 0 0 0,0-1 0 0 0,0 0 0 0 0,0 0 0 0 0,-1-1 0 0 0,-15-1 0 0 0,0 0 146 0 0,18 1-157 0 0,0-1-1 0 0,-1 0 0 0 0,-10-3 1 0 0,12 2 0 0 0,0 1 1 0 0,-1-1 0 0 0,1 1-1 0 0,0 1 1 0 0,-1-1 0 0 0,-7 2 0 0 0,6-1-129 0 0,-49 7 514 0 0,0-2 0 0 0,-74-5 0 0 0,109-1-815 0 0,-167-10 769 0 0,64 10-5462 0 0,72 3-31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2:45:52.719"/>
    </inkml:context>
    <inkml:brush xml:id="br0">
      <inkml:brushProperty name="width" value="0.1" units="cm"/>
      <inkml:brushProperty name="height" value="0.1" units="cm"/>
      <inkml:brushProperty name="color" value="#E71224"/>
    </inkml:brush>
  </inkml:definitions>
  <inkml:trace contextRef="#ctx0" brushRef="#br0">3540 89 2759 0 0,'3'-8'362'0'0,"7"-10"-712"0"0,-10 18 419 0 0,0 0 1 0 0,0-1-1 0 0,0 1 1 0 0,0 0 0 0 0,0 0-1 0 0,1-1 1 0 0,-1 1-1 0 0,0 0 1 0 0,0 0-1 0 0,0-1 1 0 0,1 1-1 0 0,-1 0 1 0 0,0 0 0 0 0,0 0-1 0 0,1-1 1 0 0,-1 1-1 0 0,0 0 1 0 0,0 0-1 0 0,1 0 1 0 0,-1 0 0 0 0,0 0-1 0 0,0 0 1 0 0,1-1-1 0 0,-1 1 1 0 0,0 0-1 0 0,1 0 1 0 0,-1 0-1 0 0,0 0 1 0 0,1 0 0 0 0,-1 0-1 0 0,0 0 1 0 0,0 0-1 0 0,1 0 1 0 0,-1 1-1 0 0,0-1 1 0 0,1 0-1 0 0,-1 0 1 0 0,0 0 0 0 0,0 0-1 0 0,1 0 1 0 0,-1 0-1 0 0,0 1 1 0 0,1-1-1 0 0,2 2 406 0 0,-14-8-660 0 0,1 3 357 0 0,0-1 1 0 0,1 0 0 0 0,-13-9 0 0 0,13 8 211 0 0,1 1 0 0 0,-1-1-1 0 0,1 2 1 0 0,-1-1 0 0 0,-10-2 0 0 0,1 4-89 0 0,-1 1 1 0 0,0 0-1 0 0,0 1 0 0 0,0 1 0 0 0,0 1 0 0 0,-20 4 0 0 0,-6 0 9 0 0,4-1-93 0 0,-187 18 1037 0 0,159-20-706 0 0,-91-6 1 0 0,-163-26-2139 0 0,293 28 482 0 0</inkml:trace>
  <inkml:trace contextRef="#ctx0" brushRef="#br0" timeOffset="1">1524 109 2303 0 0,'0'-1'25'0'0,"0"1"0"0"0,0 0-1 0 0,0-1 1 0 0,0 1-1 0 0,1-1 1 0 0,-1 1 0 0 0,0-1-1 0 0,0 1 1 0 0,0-1 0 0 0,0 1-1 0 0,0-1 1 0 0,0 1-1 0 0,0-1 1 0 0,0 1 0 0 0,-1 0-1 0 0,1-1 1 0 0,0 1-1 0 0,0-1 1 0 0,0 1 0 0 0,0-1-1 0 0,-1 1 1 0 0,1 0-1 0 0,0-1 1 0 0,0 1 0 0 0,-1-1-1 0 0,1 0 1 0 0,-15-9 1713 0 0,-18-2 50 0 0,20 10-1455 0 0,1 0 0 0 0,-1 1 0 0 0,1 1 0 0 0,-20 1-1 0 0,-22-1 469 0 0,-96-3 1375 0 0,72 4-1225 0 0,11-2-268 0 0,0 3 0 0 0,-98 14 0 0 0,103-9-401 0 0,0-2-1 0 0,-1-3 1 0 0,0-2 0 0 0,-96-14-1 0 0,91 5-696 0 0,-1 3 0 0 0,1 3 0 0 0,-74 6 0 0 0,88 1-4605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2:45:53.518"/>
    </inkml:context>
    <inkml:brush xml:id="br0">
      <inkml:brushProperty name="width" value="0.1" units="cm"/>
      <inkml:brushProperty name="height" value="0.1" units="cm"/>
      <inkml:brushProperty name="color" value="#E71224"/>
    </inkml:brush>
  </inkml:definitions>
  <inkml:trace contextRef="#ctx0" brushRef="#br0">1002 189 3679 0 0,'-3'-6'273'0'0,"3"5"-227"0"0,-1 1 0 0 0,1-1 0 0 0,0 1 0 0 0,-1-1 0 0 0,1 1 0 0 0,0-1 0 0 0,0 1 1 0 0,-1-1-1 0 0,1 0 0 0 0,0 1 0 0 0,0-1 0 0 0,0 1 0 0 0,0-1 0 0 0,0 1 0 0 0,0-1 0 0 0,0 0 1 0 0,0 1-1 0 0,0-1 0 0 0,0 1 0 0 0,0-1 0 0 0,0 0 0 0 0,0 1 0 0 0,0-1 0 0 0,1 1 0 0 0,-1-1 1 0 0,0 1-1 0 0,0-1 0 0 0,1 1 0 0 0,-1-1 0 0 0,0 1 0 0 0,1-1 0 0 0,-1 1 0 0 0,1-1 0 0 0,-1 0-42 0 0,1 1 0 0 0,-1-1 0 0 0,1 0 0 0 0,-1 1-1 0 0,1-1 1 0 0,-1 1 0 0 0,0-1 0 0 0,1 0 0 0 0,-1 1-1 0 0,0-1 1 0 0,0 0 0 0 0,0 1 0 0 0,1-1 0 0 0,-1 0-1 0 0,0 0 1 0 0,0 1 0 0 0,0-1 0 0 0,0 0 0 0 0,0 1-1 0 0,0-1 1 0 0,0 0 0 0 0,-1 0 0 0 0,1 1 0 0 0,0-1-1 0 0,0 0 1 0 0,0 1 0 0 0,-1-1 0 0 0,1 0 0 0 0,0 1-1 0 0,-1-1 1 0 0,1 1 0 0 0,-1-1 0 0 0,1 0 0 0 0,0 1-1 0 0,-1-1 1 0 0,0 0 0 0 0,-25-20 231 0 0,16 14 268 0 0,4 2-80 0 0,-1 0-1 0 0,0 0 1 0 0,-1 1 0 0 0,1 0-1 0 0,-1 0 1 0 0,0 1 0 0 0,1 0-1 0 0,-17-4 1 0 0,-6 1 511 0 0,-34-3 0 0 0,21 3-439 0 0,-44-8 80 0 0,-131-16 178 0 0,172 26-879 0 0,1 3 1 0 0,-91 8 0 0 0,-8 17-4914 0 0,77-11 1984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2:45:54.165"/>
    </inkml:context>
    <inkml:brush xml:id="br0">
      <inkml:brushProperty name="width" value="0.1" units="cm"/>
      <inkml:brushProperty name="height" value="0.1" units="cm"/>
      <inkml:brushProperty name="color" value="#E71224"/>
    </inkml:brush>
  </inkml:definitions>
  <inkml:trace contextRef="#ctx0" brushRef="#br0">1542 154 2303 0 0,'1'-3'-94'0'0,"-1"2"308"0"0,1-1 0 0 0,-1 0 0 0 0,1 0 1 0 0,-1 0-1 0 0,0 0 0 0 0,0 0 0 0 0,0 0 1 0 0,0-3-1 0 0,0 4-186 0 0,0 1 0 0 0,-1-1 0 0 0,1 1 0 0 0,-1-1 0 0 0,1 1 0 0 0,0-1 0 0 0,-1 1 0 0 0,1-1 0 0 0,-1 1 0 0 0,1 0 0 0 0,-1-1 0 0 0,1 1 0 0 0,-1 0 0 0 0,1 0 0 0 0,-1-1 0 0 0,0 1 0 0 0,1 0 0 0 0,-1 0 1 0 0,1 0-1 0 0,-1 0 0 0 0,1-1 0 0 0,-1 1 0 0 0,0 0 0 0 0,1 0 0 0 0,-1 0 0 0 0,0 0 0 0 0,1 1 0 0 0,-1-1 0 0 0,1 0 0 0 0,-1 0 0 0 0,1 0 0 0 0,-2 1 0 0 0,-17 0-106 0 0,0-1 0 0 0,-22-2 1 0 0,-6 0 807 0 0,-57 8 1286 0 0,30-1-908 0 0,-235-13 2005 0 0,1-25-1571 0 0,300 32-1522 0 0,-214-40 337 0 0,147 24-1057 0 0,-154-14-1 0 0,158 29-3742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2:45:55.902"/>
    </inkml:context>
    <inkml:brush xml:id="br0">
      <inkml:brushProperty name="width" value="0.1" units="cm"/>
      <inkml:brushProperty name="height" value="0.1" units="cm"/>
      <inkml:brushProperty name="color" value="#E71224"/>
    </inkml:brush>
  </inkml:definitions>
  <inkml:trace contextRef="#ctx0" brushRef="#br0">919 138 3911 0 0,'-10'-11'135'0'0,"9"9"-103"0"0,1 1 0 0 0,-1 0 0 0 0,0 0-1 0 0,0 0 1 0 0,1 0 0 0 0,-1 0 0 0 0,0 0 0 0 0,0 0-1 0 0,0 1 1 0 0,0-1 0 0 0,0 0 0 0 0,0 0 0 0 0,0 1-1 0 0,0-1 1 0 0,0 0 0 0 0,-1 1 0 0 0,1-1 0 0 0,0 1-1 0 0,0 0 1 0 0,0-1 0 0 0,-1 1 0 0 0,1 0 0 0 0,0 0-1 0 0,-1 0 1 0 0,1 0 0 0 0,0 0 0 0 0,0 0-1 0 0,-1 0 1 0 0,1 0 0 0 0,0 0 0 0 0,0 1 0 0 0,-2 0-1 0 0,-9 1-14 0 0,1 1 0 0 0,-1-1 0 0 0,0-1 0 0 0,0 0-1 0 0,0-1 1 0 0,0 0 0 0 0,-18-3 0 0 0,-22 0 748 0 0,21 0 113 0 0,1 0-1 0 0,0-3 0 0 0,0 0 0 0 0,-45-17 0 0 0,40 13-395 0 0,-19-7-382 0 0,-1 4 0 0 0,0 1 0 0 0,0 3-1 0 0,-1 2 1 0 0,-94 2 0 0 0,100 6-4219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2:45:57.048"/>
    </inkml:context>
    <inkml:brush xml:id="br0">
      <inkml:brushProperty name="width" value="0.1" units="cm"/>
      <inkml:brushProperty name="height" value="0.1" units="cm"/>
      <inkml:brushProperty name="color" value="#E71224"/>
    </inkml:brush>
  </inkml:definitions>
  <inkml:trace contextRef="#ctx0" brushRef="#br0">1642 30 4287 0 0,'-72'-9'1683'0'0,"-55"-5"228"0"0,102 12-1709 0 0,-1 2 0 0 0,1 1 0 0 0,-27 4 0 0 0,-25 5 715 0 0,0-4 1 0 0,0-3 0 0 0,-120-10-1 0 0,-102-14 519 0 0,257 20-1358 0 0,0 1-1 0 0,-82 11 1 0 0,-81 30-194 0 0,177-35 58 0 0,-43 9-825 0 0,-4-3-313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2:33:15.488"/>
    </inkml:context>
    <inkml:brush xml:id="br0">
      <inkml:brushProperty name="width" value="0.1" units="cm"/>
      <inkml:brushProperty name="height" value="0.1" units="cm"/>
      <inkml:brushProperty name="color" value="#E71224"/>
    </inkml:brush>
  </inkml:definitions>
  <inkml:trace contextRef="#ctx0" brushRef="#br0">1084 657 1375 0 0,'-3'-1'167'0'0,"0"0"0"0"0,0 0-1 0 0,0 1 1 0 0,0-1 0 0 0,0 1-1 0 0,0 0 1 0 0,0 0 0 0 0,0 0-1 0 0,0 0 1 0 0,0 0 0 0 0,0 1-1 0 0,0-1 1 0 0,0 1 0 0 0,0 0-1 0 0,0 0 1 0 0,0 0 0 0 0,0 0-1 0 0,1 0 1 0 0,-1 1 0 0 0,0-1-1 0 0,1 1 1 0 0,-1 0 0 0 0,1 0-1 0 0,-3 3 1 0 0,0-2-66 0 0,-14 11 670 0 0,-22 22 0 0 0,35-32-450 0 0,1 0-1 0 0,-1-1 1 0 0,0 1 0 0 0,1-1 0 0 0,-2-1 0 0 0,1 1 0 0 0,-9 2-1 0 0,15-5-296 0 0,0 0-1 0 0,-1 0 1 0 0,1 0 0 0 0,0 0-1 0 0,0 0 1 0 0,0 0-1 0 0,0 0 1 0 0,0 0-1 0 0,-1 0 1 0 0,1 0 0 0 0,0 0-1 0 0,0 0 1 0 0,0 0-1 0 0,0 0 1 0 0,0 0-1 0 0,0 0 1 0 0,-1 0 0 0 0,1 0-1 0 0,0 0 1 0 0,0 0-1 0 0,0-1 1 0 0,0 1-1 0 0,0 0 1 0 0,0 0 0 0 0,0 0-1 0 0,-1 0 1 0 0,1 0-1 0 0,0 0 1 0 0,0 0-1 0 0,0 0 1 0 0,0-1 0 0 0,0 1-1 0 0,0 0 1 0 0,0 0-1 0 0,0 0 1 0 0,0 0-1 0 0,0 0 1 0 0,0 0 0 0 0,0-1-1 0 0,0 1 1 0 0,0 0-1 0 0,0 0 1 0 0,-1-11 618 0 0,6-8-82 0 0,3-2-172 0 0,-6 14-231 0 0,1 0 0 0 0,0 0 0 0 0,0 1 0 0 0,1-1 0 0 0,0 0 0 0 0,8-9 0 0 0,-6 8-66 0 0,-1 0 1 0 0,0-1-1 0 0,0 1 1 0 0,-1-1-1 0 0,0 0 0 0 0,-1 0 1 0 0,3-10-1 0 0,-4 14-71 0 0,1-5 72 0 0,-1 0 1 0 0,0 0-1 0 0,0-1 0 0 0,-1 1 1 0 0,0-17-1 0 0,0-13 160 0 0,1 22-54 0 0,-4-35 0 0 0,2 10 102 0 0,1 33-242 0 0,-1 0 0 0 0,0 0 0 0 0,-3-15 0 0 0,0 10 44 0 0,-2 0 0 0 0,0 1 0 0 0,0-1-1 0 0,-2 1 1 0 0,0 0 0 0 0,-12-19 0 0 0,-1 4 24 0 0,-42-46-1 0 0,57 70-121 0 0,1 1 0 0 0,0 0 0 0 0,-1 0 0 0 0,0 0 0 0 0,0 1 0 0 0,0-1 0 0 0,-1 1-1 0 0,1 0 1 0 0,-1 1 0 0 0,1-1 0 0 0,-1 1 0 0 0,0 0 0 0 0,0 1 0 0 0,0 0 0 0 0,0-1 0 0 0,0 2 0 0 0,-9-1-1 0 0,-5 2-5 0 0,1 1 0 0 0,0 0-1 0 0,-1 2 1 0 0,-20 6 0 0 0,-2 0 7 0 0,-17 3-5 0 0,-58 20 0 0 0,85-22 0 0 0,20-8 0 0 0,0 1 0 0 0,0 0 0 0 0,0 1 0 0 0,1 0 0 0 0,-1 1 0 0 0,1 0 0 0 0,1 1 0 0 0,-14 11 0 0 0,-102 106 0 0 0,115-112-8 0 0,0 0-1 0 0,0 1 1 0 0,1 0-1 0 0,1 1 1 0 0,0 0-1 0 0,1 1 1 0 0,-13 30-1 0 0,13-23-2 0 0,1 0 0 0 0,1 1-1 0 0,0 0 1 0 0,2 0 0 0 0,-1 25-1 0 0,3-32 12 0 0,2 1 0 0 0,0 0 0 0 0,0 0 0 0 0,2 0 0 0 0,0 0 0 0 0,1 0 0 0 0,0-1 0 0 0,2 1 0 0 0,0-1 0 0 0,10 23 0 0 0,-7-23 0 0 0,-3-4 0 0 0,1 0 0 0 0,1-1 0 0 0,0 0 0 0 0,15 19 0 0 0,-3-9 0 0 0,1-2 0 0 0,35 28 0 0 0,-43-37 4 0 0,21 21 0 0 0,-24-21 3 0 0,0-1 1 0 0,20 15-1 0 0,-25-22-5 0 0,0 1 0 0 0,0-1 0 0 0,0 0 0 0 0,1 0 0 0 0,-1-1 0 0 0,0 1 0 0 0,1-1 0 0 0,-1 0 0 0 0,1 0 0 0 0,0 0 0 0 0,8 0 0 0 0,14-1 33 0 0,-1-1 0 0 0,0-1 0 0 0,47-9 1 0 0,-65 9-21 0 0,1-1 1 0 0,-1 0 0 0 0,0 0-1 0 0,0-1 1 0 0,0 1 0 0 0,0-2-1 0 0,0 1 1 0 0,-1-1 0 0 0,0 0-1 0 0,0-1 1 0 0,0 0 0 0 0,-1 0 0 0 0,0 0-1 0 0,0-1 1 0 0,6-8 0 0 0,49-86 184 0 0,-45 82 258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2:45:58.081"/>
    </inkml:context>
    <inkml:brush xml:id="br0">
      <inkml:brushProperty name="width" value="0.1" units="cm"/>
      <inkml:brushProperty name="height" value="0.1" units="cm"/>
      <inkml:brushProperty name="color" value="#E71224"/>
    </inkml:brush>
  </inkml:definitions>
  <inkml:trace contextRef="#ctx0" brushRef="#br0">1452 0 2879 0 0,'-10'1'451'0'0,"0"0"0"0"0,-1 0-1 0 0,-17-2 1 0 0,18 0-58 0 0,0 0 0 0 0,0 2 0 0 0,-1-1 0 0 0,-11 3 0 0 0,-35 12 424 0 0,35-9-559 0 0,-1 0 0 0 0,0-1 1 0 0,-31 1-1 0 0,-62-3 1588 0 0,-222-25 0 0 0,200 11-1552 0 0,-155 7 0 0 0,164 5-970 0 0,61 0-2278 0 0,-1 2-978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2:48:32.958"/>
    </inkml:context>
    <inkml:brush xml:id="br0">
      <inkml:brushProperty name="width" value="0.1" units="cm"/>
      <inkml:brushProperty name="height" value="0.1" units="cm"/>
      <inkml:brushProperty name="color" value="#E71224"/>
    </inkml:brush>
  </inkml:definitions>
  <inkml:trace contextRef="#ctx0" brushRef="#br0">10955 1629 1375 0 0,'0'0'26'0'0,"1"0"1"0"0,-1 0-1 0 0,1 0 0 0 0,-1 0 0 0 0,1 0 0 0 0,-1 0 0 0 0,1-1 0 0 0,-1 1 0 0 0,1 0 0 0 0,-1 0 0 0 0,1 0 0 0 0,-1-1 0 0 0,0 1 0 0 0,1 0 0 0 0,-1 0 0 0 0,1-1 0 0 0,-1 1 0 0 0,0-1 0 0 0,1 1 0 0 0,-1 0 0 0 0,0-1 0 0 0,1 1 0 0 0,-1-1 0 0 0,0 1 0 0 0,1 0 0 0 0,-1-1 0 0 0,0 1 0 0 0,0-2 0 0 0,1 1-27 0 0,-1-1 0 0 0,1 0 0 0 0,-1 1 0 0 0,0-1 0 0 0,0 0 0 0 0,0 1 0 0 0,0-1 0 0 0,0 0 0 0 0,-1-2 0 0 0,1 2 26 0 0,0 0-1 0 0,-1 0 1 0 0,1-1-1 0 0,-1 1 1 0 0,0 0-1 0 0,0 0 1 0 0,0 0-1 0 0,0 0 0 0 0,0 0 1 0 0,0 0-1 0 0,0 1 1 0 0,0-1-1 0 0,-1 0 1 0 0,1 0-1 0 0,-4-2 0 0 0,1 2 368 0 0,-1 1 0 0 0,1 0-1 0 0,-1-1 1 0 0,1 1 0 0 0,-1 1-1 0 0,1-1 1 0 0,-1 1 0 0 0,0 0-1 0 0,1 0 1 0 0,-1 0 0 0 0,1 0-1 0 0,-1 1 1 0 0,0 0 0 0 0,1 0-1 0 0,-5 2 1 0 0,-11 3 416 0 0,0 2 0 0 0,-20 11 0 0 0,-2 0 67 0 0,27-13-467 0 0,0-1 1 0 0,0 0-1 0 0,0-1 0 0 0,-1-1 1 0 0,-15 1-1 0 0,18-2 110 0 0,0 1 0 0 0,0 0-1 0 0,-18 7 1 0 0,19-5-220 0 0,0-2 0 0 0,0 1 0 0 0,0-2-1 0 0,-15 3 1 0 0,14-5-66 0 0,-18 3 340 0 0,0-2 0 0 0,-1-1 0 0 0,-37-6 0 0 0,11-3 390 0 0,0 2-1 0 0,-102 1 0 0 0,111 6-546 0 0,28 0-133 0 0,-35 3 1 0 0,23 1 84 0 0,-33-2 0 0 0,11 0-22 0 0,13 0-127 0 0,0-2 0 0 0,-56-6 0 0 0,3-12 222 0 0,57 10-119 0 0,-50-5 1 0 0,35 12 8 0 0,-83 8 0 0 0,56-1-178 0 0,11 1-26 0 0,46-4-66 0 0,0-1 0 0 0,0 0 1 0 0,-37-4-1 0 0,19-2 74 0 0,0-2 0 0 0,-72-21 0 0 0,83 19-53 0 0,0 1-1 0 0,-46-4 0 0 0,1 0 10 0 0,-5 3-24 0 0,69 7-57 0 0,-5 1 1 0 0,0 1 0 0 0,0 1 0 0 0,0 0 0 0 0,-19 5 0 0 0,-26 4 57 0 0,-9-1-67 0 0,40-5 0 0 0,-55 3 0 0 0,40-8 30 0 0,-92 4 140 0 0,-41 5 2 0 0,77-7-84 0 0,-8 11-67 0 0,70-7 12 0 0,-55 1 0 0 0,-122-24 59 0 0,98 4 8 0 0,-158 8 17 0 0,201 4-97 0 0,-95-13-1 0 0,-9-1 6 0 0,-81 23 38 0 0,-8 1 2 0 0,155-14-49 0 0,-127-3 32 0 0,183 9-48 0 0,-102 16 0 0 0,91-8 26 0 0,-80-2-1 0 0,63-4-12 0 0,-319 6 51 0 0,387-8-63 0 0,-103 7 51 0 0,76-4-47 0 0,-1-3-1 0 0,-67-6 0 0 0,-5 0-6 0 0,-53-1 66 0 0,-16 12-64 0 0,136-4 0 0 0,-105-9 0 0 0,106 3 0 0 0,-171-1 0 0 0,186 5 0 0 0,-104 6 0 0 0,-2 1 0 0 0,-38 3 0 0 0,-82 11 0 0 0,104-5 0 0 0,107-11 0 0 0,3-1 0 0 0,-1-1 0 0 0,-61-5 0 0 0,-233-11 0 0 0,273 12-4 0 0,-111 5 72 0 0,136-1-68 0 0,-46-3 0 0 0,34-1 0 0 0,-61-4 0 0 0,63 1 0 0 0,-14 0 0 0 0,-118-2 0 0 0,66 10 0 0 0,91-4 0 0 0,0 1 0 0 0,1-1 0 0 0,-1-1 0 0 0,1-2 0 0 0,-46-10 0 0 0,54 9 0 0 0,1 0 0 0 0,-21 0 0 0 0,-4-1 0 0 0,19 2 0 0 0,15 2 0 0 0,0 0 0 0 0,0 0 0 0 0,-16-6 0 0 0,4 2 0 0 0,17 5 0 0 0,1-1 0 0 0,-1 1 0 0 0,1-1 0 0 0,0 0 0 0 0,0 0 0 0 0,-6-3 0 0 0,-77-37 0 0 0,73 36 0 0 0,-5-2 0 0 0,13 5 0 0 0,0 0 0 0 0,0 0 0 0 0,0 0 0 0 0,1-1 0 0 0,-1 1 0 0 0,0-1 0 0 0,1 0 0 0 0,-7-6 0 0 0,5 2 3 0 0,1-1 1 0 0,-1 1-1 0 0,1-1 0 0 0,0 0 1 0 0,1 0-1 0 0,0 0 0 0 0,0-1 1 0 0,1 0-1 0 0,0 1 0 0 0,1-1 1 0 0,-2-10-1 0 0,-2-18 14 0 0,-2-53 1 0 0,7 66-29 0 0,1 24 11 0 0,-17-165 64 0 0,13 122-67 0 0,0-59 1 0 0,4 60 36 0 0,-9-67 1 0 0,-2 47-35 0 0,4 30 0 0 0,2 0 0 0 0,0-1 0 0 0,2-62 0 0 0,0-31 0 0 0,0 84 0 0 0,4-44 0 0 0,-1 75 0 0 0,2 1 0 0 0,-1 0 0 0 0,1 0 0 0 0,1 0 0 0 0,0 0 0 0 0,0 0 0 0 0,1 1 0 0 0,0 0 0 0 0,1-1 0 0 0,0 1 0 0 0,6-8 0 0 0,-6 11 0 0 0,0 0 0 0 0,0 0 0 0 0,0 1 0 0 0,1 0 0 0 0,0 0 0 0 0,0 0 0 0 0,0 1 0 0 0,1 0 0 0 0,-1 0 0 0 0,1 1 0 0 0,0 0 0 0 0,0 0 0 0 0,0 0 0 0 0,0 1 0 0 0,13-2 0 0 0,50-12 0 0 0,-51 10 0 0 0,1 2 0 0 0,0 0 0 0 0,0 1 0 0 0,41-1 0 0 0,125 17 0 0 0,-125-11 0 0 0,113-10 0 0 0,-11-1 0 0 0,308-10 0 0 0,-384 9 0 0 0,139-13 0 0 0,-159 18 0 0 0,121-5 0 0 0,-155 10 0 0 0,299-3 0 0 0,-2 5 0 0 0,-13 1 0 0 0,53 7 0 0 0,-245-4 0 0 0,346 10-64 0 0,-258-3 64 0 0,68 1 0 0 0,255-10-11 0 0,-458-1-15 0 0,106-10-1 0 0,-67-1 27 0 0,179 9 0 0 0,-238 2 0 0 0,26 3 0 0 0,112-8 0 0 0,-79-7 0 0 0,230 13 0 0 0,-281 2 0 0 0,1-3 0 0 0,120-9 0 0 0,-42-6-32 0 0,215 9 0 0 0,-147 1 32 0 0,-58-2 0 0 0,46-5 0 0 0,4 0 0 0 0,64-5 5 0 0,1 0-63 0 0,-23 24 47 0 0,-99-3 11 0 0,75 13-41 0 0,-75-5 18 0 0,-35-5 23 0 0,124 8 0 0 0,146-5-64 0 0,-306-10 64 0 0,138 4 0 0 0,-75-13-26 0 0,42 2-12 0 0,-144 5 37 0 0,341 29-62 0 0,-199-5-1 0 0,-164-23 64 0 0,0 1 0 0 0,0 1 0 0 0,0 0 0 0 0,0 1 0 0 0,24 12 0 0 0,-34-14-1 0 0,4 2-12 0 0,0 0-1 0 0,0 1 1 0 0,10 7 0 0 0,-17-10 8 0 0,0-1 0 0 0,0 1 0 0 0,0 0 0 0 0,0 0 0 0 0,-1 1 1 0 0,0-1-1 0 0,1 1 0 0 0,-1-1 0 0 0,0 1 0 0 0,-1 0 0 0 0,1-1 1 0 0,1 6-1 0 0,1 10 2 0 0,0 1-1 0 0,-2-1 1 0 0,1 30 0 0 0,0 2 5 0 0,4 17-15 0 0,-3 0 0 0 0,-3 0 1 0 0,-3 1-1 0 0,-11 73 0 0 0,11-127-21 0 0,-1-1-1 0 0,0 1 1 0 0,-1-1 0 0 0,0 0-1 0 0,-1 0 1 0 0,0-1 0 0 0,-13 22-1 0 0,-109 150-2465 0 0,34-68-6649 0 0,47-63 1241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2:48:40.420"/>
    </inkml:context>
    <inkml:brush xml:id="br0">
      <inkml:brushProperty name="width" value="0.1" units="cm"/>
      <inkml:brushProperty name="height" value="0.1" units="cm"/>
      <inkml:brushProperty name="color" value="#66CC00"/>
    </inkml:brush>
  </inkml:definitions>
  <inkml:trace contextRef="#ctx0" brushRef="#br0">590 1500 1375 0 0,'-1'-13'-89'0'0,"0"10"997"0"0,0-1-1 0 0,0 1 1 0 0,0 0-1 0 0,0 0 1 0 0,0 0-1 0 0,-1 0 1 0 0,1 0-1 0 0,-4-3 1 0 0,5 5-869 0 0,0 1 0 0 0,-1 0 0 0 0,1 0 0 0 0,0-1-1 0 0,-1 1 1 0 0,1 0 0 0 0,-1 0 0 0 0,1 0 0 0 0,-1 0 0 0 0,1-1 0 0 0,0 1 0 0 0,-1 0 0 0 0,1 0-1 0 0,-1 0 1 0 0,1 0 0 0 0,-1 0 0 0 0,1 0 0 0 0,-1 0 0 0 0,1 0 0 0 0,0 0 0 0 0,-1 1-1 0 0,1-1 1 0 0,-1 0 0 0 0,1 0 0 0 0,-1 0 0 0 0,1 0 0 0 0,0 1 0 0 0,-1-1 0 0 0,1 0 0 0 0,-1 0-1 0 0,1 1 1 0 0,-1-1 0 0 0,-14 15 725 0 0,4-4 278 0 0,-1-5 299 0 0,11-6-1277 0 0,1 0 0 0 0,-1 0 0 0 0,0 1-1 0 0,0-1 1 0 0,1 0 0 0 0,-1 1 0 0 0,0-1 0 0 0,1 1 0 0 0,-1-1 0 0 0,0 0 0 0 0,1 1 0 0 0,-1 0-1 0 0,1-1 1 0 0,-1 1 0 0 0,0-1 0 0 0,1 1 0 0 0,0 0 0 0 0,-1-1 0 0 0,1 1 0 0 0,-1 0 0 0 0,1-1-1 0 0,0 1 1 0 0,-1 0 0 0 0,1 0 0 0 0,0-1 0 0 0,0 1 0 0 0,0 0 0 0 0,-1 0 0 0 0,1 0 0 0 0,0-1-1 0 0,0 1 1 0 0,0 0 0 0 0,0 0 0 0 0,1 0 0 0 0,-1-1 0 0 0,0 1 0 0 0,0 0 0 0 0,0 0 0 0 0,1-1-1 0 0,-1 1 1 0 0,1 1 0 0 0,9 30 1491 0 0,-9-31-1528 0 0,-1-1 1 0 0,0 0-1 0 0,0 0 0 0 0,0 0 1 0 0,0 0-1 0 0,1 0 0 0 0,-1 1 1 0 0,0-1-1 0 0,0 0 0 0 0,0 0 1 0 0,1 0-1 0 0,-1 0 1 0 0,0 0-1 0 0,0 0 0 0 0,0 0 1 0 0,1 0-1 0 0,-1 0 0 0 0,0 0 1 0 0,0 0-1 0 0,1 0 0 0 0,-1 0 1 0 0,0 0-1 0 0,0 0 0 0 0,0 0 1 0 0,1 0-1 0 0,-1 0 0 0 0,0 0 1 0 0,0 0-1 0 0,0 0 1 0 0,1-1-1 0 0,4 1 685 0 0,13 12 573 0 0,-15-10-1215 0 0,0 1-1 0 0,0 0 0 0 0,0-1 1 0 0,0 0-1 0 0,1 0 1 0 0,-1 0-1 0 0,1 0 1 0 0,-1 0-1 0 0,1-1 0 0 0,0 1 1 0 0,-1-1-1 0 0,1 0 1 0 0,0 0-1 0 0,0 0 0 0 0,6 0 1 0 0,11 0 199 0 0,1 0 0 0 0,-1-1 0 0 0,33-4 1 0 0,-30 1-87 0 0,1 2 1 0 0,32 1 0 0 0,-43 0-141 0 0,1 0 1 0 0,-1-1-1 0 0,23-4 0 0 0,-19 2 77 0 0,29-1 0 0 0,-29 4-15 0 0,-7-1-27 0 0,0 1-1 0 0,-1 0 1 0 0,1 1 0 0 0,19 4-1 0 0,-26-4-35 0 0,-1 0 0 0 0,1-1 0 0 0,0 0 0 0 0,0 0 0 0 0,-1 0 0 0 0,8-1 0 0 0,-6 0 4 0 0,-1 0-1 0 0,0 1 1 0 0,1 0-1 0 0,-1 0 1 0 0,8 1-1 0 0,-1 1 23 0 0,0-1 0 0 0,0-1 0 0 0,0 0 0 0 0,0 0 0 0 0,1-1 0 0 0,19-5 0 0 0,-9 1 67 0 0,1 1 0 0 0,0 0 0 0 0,41 1 0 0 0,-40 2-22 0 0,38-7-1 0 0,-6 0 102 0 0,-28 5-150 0 0,0-1 0 0 0,48-13 0 0 0,-53 11-12 0 0,43-5 0 0 0,-42 8-10 0 0,39-10 1 0 0,4 4 32 0 0,-56 6-39 0 0,-7 2-22 0 0,-1 0 0 0 0,1 0 0 0 0,-1-1 1 0 0,1 1-1 0 0,-1-1 0 0 0,0 1 0 0 0,1-1 0 0 0,-1 0 0 0 0,3-3 0 0 0,58-39 225 0 0,-61 42-229 0 0,-1-1 1 0 0,0 1-1 0 0,1 0 0 0 0,-1 0 1 0 0,0-1-1 0 0,0 1 0 0 0,-1-1 1 0 0,1 0-1 0 0,0 0 1 0 0,-1 1-1 0 0,0-1 0 0 0,0 0 1 0 0,1 0-1 0 0,-1-4 1 0 0,2-7 64 0 0,3-27 1 0 0,-4 21 17 0 0,27-235 485 0 0,-22 200-386 0 0,-2-84-1 0 0,-14-55 58 0 0,5 119-143 0 0,3 33-21 0 0,-1 0 1 0 0,-14-63 0 0 0,15 101-86 0 0,-7-32 16 0 0,-1 1 0 0 0,-2 0 0 0 0,-19-43 0 0 0,-22-6-16 0 0,48 78 0 0 0,-1 0 0 0 0,1 0 0 0 0,-1 0 0 0 0,0 0 0 0 0,-1 1 0 0 0,1 0 0 0 0,-1 0 0 0 0,0 0 0 0 0,0 1 0 0 0,-1 0 0 0 0,1 0 0 0 0,-1 0 0 0 0,0 1 0 0 0,0 0 0 0 0,0 1 0 0 0,0-1 0 0 0,-1 1 0 0 0,1 1 0 0 0,0-1 0 0 0,-1 1 0 0 0,0 1 0 0 0,1-1 0 0 0,-1 1 0 0 0,1 1 0 0 0,-9 0 0 0 0,-51 11 0 0 0,-76 11 0 0 0,14-18 0 0 0,97-6 0 0 0,-60 2 0 0 0,-243-6 0 0 0,254 0 0 0 0,-103-20 0 0 0,110 14 0 0 0,-92-1 0 0 0,124 10 0 0 0,4-1 0 0 0,14 1 0 0 0,0 1 0 0 0,0 1 0 0 0,0 0 0 0 0,-43 8 0 0 0,12 3 0 0 0,-25 5 0 0 0,76-14 0 0 0,0-1 0 0 0,0 1 0 0 0,0-1 0 0 0,0 1 0 0 0,0 0 0 0 0,0 1 0 0 0,0-1 0 0 0,1 1 0 0 0,-1-1 0 0 0,1 1 0 0 0,0 0 0 0 0,0 0 0 0 0,0 1 0 0 0,0-1 0 0 0,-3 6 0 0 0,3-4 0 0 0,1 1 0 0 0,-1 0 0 0 0,1 0 0 0 0,0-1 0 0 0,0 1 0 0 0,1 1 0 0 0,0-1 0 0 0,0 0 0 0 0,0 11 0 0 0,2 7 0 0 0,1-1 0 0 0,1 1 0 0 0,2-1 0 0 0,10 36 0 0 0,-5-16 0 0 0,6 73 0 0 0,-8-50 0 0 0,4 57 0 0 0,-6-61 0 0 0,20 99 0 0 0,-23-144 0 0 0,0 1 0 0 0,0 17 0 0 0,-2-22 0 0 0,-1-1 0 0 0,2 1 0 0 0,0-1 0 0 0,1 0 0 0 0,0 0 0 0 0,5 14 0 0 0,7 17 0 0 0,-11-31 0 0 0,-1-1 0 0 0,2 0 0 0 0,7 16 0 0 0,-6-19 0 0 0,0 0 0 0 0,1 0 0 0 0,10 10 0 0 0,-10-12 0 0 0,8 2-30 0 0,-13-7 19 0 0,0-1 0 0 0,0 1 0 0 0,-1 0 1 0 0,1 0-1 0 0,0 0 0 0 0,-1 0 0 0 0,1 0 0 0 0,2 2 0 0 0,-2 0-296 0 0,1 1 1 0 0,-1 0-1 0 0,0 0 0 0 0,0 0 1 0 0,-1 0-1 0 0,1 0 0 0 0,-1 1 1 0 0,0-1-1 0 0,0 0 0 0 0,0 6 1 0 0,2 3-1694 0 0,2 7-6835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2:48:58.513"/>
    </inkml:context>
    <inkml:brush xml:id="br0">
      <inkml:brushProperty name="width" value="0.1" units="cm"/>
      <inkml:brushProperty name="height" value="0.1" units="cm"/>
      <inkml:brushProperty name="color" value="#66CC00"/>
    </inkml:brush>
  </inkml:definitions>
  <inkml:trace contextRef="#ctx0" brushRef="#br0">1709 1410 4775 0 0,'6'-9'2929'0'0,"-14"20"-26"0"0,7-10-2795 0 0,0-1 0 0 0,0 1 0 0 0,-1-1 0 0 0,1 1 0 0 0,0-1 0 0 0,0 1 0 0 0,0-1 0 0 0,0 0 0 0 0,0 1-1 0 0,-1-1 1 0 0,1 0 0 0 0,0 0 0 0 0,0 0 0 0 0,0 0 0 0 0,-1 0 0 0 0,1 0 0 0 0,0 0 0 0 0,0 0 0 0 0,0-1 0 0 0,-1 1 0 0 0,-1-1-1 0 0,-14 0 999 0 0,1 8-404 0 0,-1 0 0 0 0,1 1 0 0 0,-25 17 0 0 0,9-6 1026 0 0,21-12-1630 0 0,-1-1-1 0 0,0 0 0 0 0,0 0 1 0 0,-1-2-1 0 0,-22 6 0 0 0,31-9 67 0 0,-1-1 0 0 0,0 0 0 0 0,0 0 0 0 0,0 0 0 0 0,0-1 0 0 0,0 1 0 0 0,1-1 0 0 0,-1 0 1 0 0,-9-4-1 0 0,-2-2 507 0 0,-23-13 1 0 0,1 1-152 0 0,30 15-443 0 0,-1 1-1 0 0,-1 0 1 0 0,1 1 0 0 0,0 0-1 0 0,-1 0 1 0 0,-12 0 0 0 0,-58 4 278 0 0,22 1-218 0 0,-53-11 290 0 0,82 7-245 0 0,-36 4 0 0 0,3-1-2 0 0,28-3-43 0 0,1-2 0 0 0,-41-8 0 0 0,23 5 33 0 0,-1 1 1 0 0,-60 3-1 0 0,101 2-156 0 0,-29-2 63 0 0,30 0-47 0 0,1 2 0 0 0,-1-1 0 0 0,1 1-1 0 0,-1 1 1 0 0,-14 1 0 0 0,-74 19 98 0 0,91-21-80 0 0,-1 1-1 0 0,0-1 1 0 0,1 0-1 0 0,-1-1 1 0 0,0 0-1 0 0,1 0 1 0 0,-1-1 0 0 0,-7-2-1 0 0,15 3-14 0 0,-1-1 0 0 0,0 1 0 0 0,1 0 0 0 0,-1-1 0 0 0,1 1 0 0 0,0-1 0 0 0,-1 1-1 0 0,1 0 1 0 0,0-1 0 0 0,0 1 0 0 0,0-1 0 0 0,0 1 0 0 0,0-1 0 0 0,0 1 0 0 0,1-3 0 0 0,-1-11 92 0 0,-4-5-1 0 0,1 1-1 0 0,-1-30 1 0 0,4 31-36 0 0,-2-1 1 0 0,0 1 0 0 0,-6-23-1 0 0,2 12 15 0 0,0 0 0 0 0,3 0 0 0 0,-1-34 0 0 0,2 26-21 0 0,-9-45 0 0 0,9 73-79 0 0,-1-1 0 0 0,-1 1-1 0 0,0-1 1 0 0,-7-12 0 0 0,7 16-4 0 0,1-1 1 0 0,0 0 0 0 0,0 1 0 0 0,0-2-1 0 0,1 1 1 0 0,0 0 0 0 0,0 0 0 0 0,0-1-1 0 0,0-8 1 0 0,3 0 11 0 0,6-33 0 0 0,-5 39-5 0 0,0-1-1 0 0,-1 0 0 0 0,0 1 0 0 0,0-1 0 0 0,-1 0 1 0 0,-1 0-1 0 0,-1-12 0 0 0,-14-77 2 0 0,0-4 50 0 0,7 68-57 0 0,2 8 0 0 0,-7-50 0 0 0,13 68 0 0 0,1 0 0 0 0,0 1 0 0 0,0-1 0 0 0,1 0 0 0 0,0 1 0 0 0,1-1 0 0 0,0 1 0 0 0,1 0 0 0 0,4-12 0 0 0,-4 12 0 0 0,0-1 0 0 0,3-16 0 0 0,-5 19 0 0 0,0-1 0 0 0,1 1 0 0 0,0 0 0 0 0,1-1 0 0 0,6-12 0 0 0,-5 12 0 0 0,-3 6 0 0 0,-1 1 0 0 0,1-1 0 0 0,0 0 0 0 0,0 1 0 0 0,0-1 0 0 0,0 1 0 0 0,0 0 0 0 0,1-1 0 0 0,-1 1 0 0 0,0 0 0 0 0,1 0 0 0 0,-1-1 0 0 0,1 1 0 0 0,-1 0 0 0 0,1 1 0 0 0,-1-1 0 0 0,1 0 0 0 0,0 0 0 0 0,2 0 0 0 0,8-2 0 0 0,1 1 0 0 0,-1 1 0 0 0,1 0 0 0 0,13 0 0 0 0,-8 1 0 0 0,25-3 0 0 0,-20 0 0 0 0,0 1 0 0 0,35 3 0 0 0,-31 0 0 0 0,36-4 0 0 0,49-12 0 0 0,173-1 0 0 0,-81 23 0 0 0,-148-4 0 0 0,-9 0 0 0 0,0-2 0 0 0,87-10 0 0 0,-118 8 0 0 0,1 0 0 0 0,-1 1 0 0 0,0 1 0 0 0,0 0 0 0 0,0 1 0 0 0,0 1 0 0 0,0 0 0 0 0,0 1 0 0 0,20 8 0 0 0,81 16 0 0 0,-89-23 0 0 0,17 4 0 0 0,92 22 0 0 0,-108-20 0 0 0,-23-8 0 0 0,0-1 0 0 0,-1 1 0 0 0,1-1 0 0 0,1-1 0 0 0,11 3 0 0 0,-13-4 0 0 0,13 2 0 0 0,33 6 0 0 0,-44-6 0 0 0,-1 0 0 0 0,0 0 0 0 0,0 1 0 0 0,0-1 0 0 0,0 2 0 0 0,0-1 0 0 0,0 0 0 0 0,8 8 0 0 0,50 51 0 0 0,-60-58-5 0 0,0 1 1 0 0,-1 0-1 0 0,0 0 0 0 0,0 0 1 0 0,0 0-1 0 0,-1 0 0 0 0,1 1 1 0 0,-1-1-1 0 0,2 11 0 0 0,-1-3 1 0 0,-1 0 0 0 0,0 0-1 0 0,0 18 1 0 0,-15 133 4 0 0,9-131 0 0 0,3-23 0 0 0,-1 9 0 0 0,0 0 0 0 0,-2-1 0 0 0,-6 21 0 0 0,9-31 0 0 0,-1-1 0 0 0,1 0 0 0 0,0 0 0 0 0,1 0 0 0 0,0 11 0 0 0,-2 21 0 0 0,1-30 0 0 0,1 1 0 0 0,0-1 0 0 0,0 1 0 0 0,4 17 0 0 0,0 17 0 0 0,-4-24 0 0 0,1-1 0 0 0,0 1 0 0 0,8 35 0 0 0,-6-42 0 0 0,-1 1 0 0 0,0 0 0 0 0,-1-1 0 0 0,0 1 0 0 0,-2 0 0 0 0,-2 24 0 0 0,-1-15 0 0 0,-1 0 0 0 0,-1 0 0 0 0,-10 25 0 0 0,4-18-45 0 0,7-18-100 0 0,0 0 0 0 0,1 0 0 0 0,0 0 0 0 0,1 1 0 0 0,-3 21 0 0 0,-1 15-3705 0 0,3-27-2163 0 0,1 3-1633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2:49:15.216"/>
    </inkml:context>
    <inkml:brush xml:id="br0">
      <inkml:brushProperty name="width" value="0.1" units="cm"/>
      <inkml:brushProperty name="height" value="0.1" units="cm"/>
      <inkml:brushProperty name="color" value="#66CC00"/>
    </inkml:brush>
  </inkml:definitions>
  <inkml:trace contextRef="#ctx0" brushRef="#br0">5046 1618 1375 0 0,'21'-9'3233'0'0,"-12"5"-2784"0"0,1 0-1 0 0,-1 0 1 0 0,9-7 0 0 0,-16 10-300 0 0,0 0-1 0 0,-1 0 1 0 0,1 0 0 0 0,-1-1 0 0 0,1 1 0 0 0,-1-1 0 0 0,1 1 0 0 0,-1-1-1 0 0,0 1 1 0 0,0-1 0 0 0,0 0 0 0 0,0 1 0 0 0,0-1 0 0 0,0 0 0 0 0,0 0-1 0 0,-1 0 1 0 0,1 0 0 0 0,0 0 0 0 0,-1 0 0 0 0,1-4 0 0 0,-1 6-29 0 0,-1-1-1 0 0,1 0 1 0 0,0 1 0 0 0,0-1 0 0 0,-1 0 0 0 0,1 1-1 0 0,0-1 1 0 0,0 1 0 0 0,-1-1 0 0 0,1 1 0 0 0,-1-1-1 0 0,1 1 1 0 0,-1-1 0 0 0,1 1 0 0 0,-1-1 0 0 0,1 1-1 0 0,-1-1 1 0 0,1 1 0 0 0,-1 0 0 0 0,1-1 0 0 0,-1 1 0 0 0,0 0-1 0 0,0-1 1 0 0,-22-7 332 0 0,3 1 98 0 0,15 5-315 0 0,-1-1 0 0 0,1 1 0 0 0,-1 0 0 0 0,1 0 1 0 0,-1 1-1 0 0,0 0 0 0 0,0 0 0 0 0,0 0 0 0 0,-9 0 0 0 0,-6 2 344 0 0,-29 4-1 0 0,5 0-477 0 0,-63 9 416 0 0,3-1 336 0 0,56-12-269 0 0,-73-8 0 0 0,-10-1 262 0 0,-118-5 224 0 0,219 11-984 0 0,-53 4 0 0 0,-6 0 24 0 0,61-2 4 0 0,-46 6-1 0 0,32-1-21 0 0,-105 17 157 0 0,14 0-65 0 0,102-21-77 0 0,-61-4 1 0 0,12-1 5 0 0,-40 13-25 0 0,36-1 16 0 0,-202-2 96 0 0,244-8-82 0 0,-71-13 0 0 0,85 10-93 0 0,2-1 60 0 0,-1-1 0 0 0,-49-19 0 0 0,63 20-54 0 0,-24-6 30 0 0,1 2 0 0 0,-1 1 1 0 0,-74-7-1 0 0,-77-2 67 0 0,179 17-122 0 0,0-1 0 0 0,0 0 1 0 0,0-1-1 0 0,1 0 0 0 0,-11-5 0 0 0,10 4 14 0 0,0 0 0 0 0,-1 1 0 0 0,-20-4 0 0 0,-4 4 15 0 0,0 1 0 0 0,0 2-1 0 0,-51 5 1 0 0,57-1-35 0 0,6-2 0 0 0,-43 10 0 0 0,14 2 0 0 0,1-4 0 0 0,-78 7 0 0 0,49-16 34 0 0,49-1 50 0 0,-42 3 1 0 0,-194 19-32 0 0,-5 4 11 0 0,258-26-4 0 0,-1 0 0 0 0,1-1 0 0 0,-22-5 0 0 0,3 1 16 0 0,5 1 1 0 0,18 2-29 0 0,0 0 0 0 0,-1 1 0 0 0,0 0-1 0 0,-16 1 1 0 0,13 0-48 0 0,1 0 0 0 0,-1 0 0 0 0,1-2 0 0 0,-20-4 0 0 0,29 6 26 0 0,0-1-1 0 0,0 0 1 0 0,0-1-1 0 0,0 1 1 0 0,0-1-1 0 0,1 1 1 0 0,-1-1 0 0 0,1 0-1 0 0,-1 0 1 0 0,1-1-1 0 0,-4-2 1 0 0,5 2-3 0 0,0 1 0 0 0,0-1 0 0 0,0 0 0 0 0,0 0 0 0 0,1 0 0 0 0,-1 0 0 0 0,1 0 0 0 0,0 0 0 0 0,0 0 0 0 0,0-1 0 0 0,0 1 0 0 0,0 0 0 0 0,0-6 0 0 0,-1-4 51 0 0,-2 0 0 0 0,0-1 0 0 0,0 2 0 0 0,-1-1 0 0 0,-7-13 0 0 0,5 11-14 0 0,0 0 0 0 0,2 0-1 0 0,-5-17 1 0 0,-40-142 252 0 0,20 75-237 0 0,-15-38 42 0 0,1 6-13 0 0,-2-11-27 0 0,43 127-74 0 0,0-1-1 0 0,2 0 0 0 0,0 0 0 0 0,2-27 0 0 0,0 8 9 0 0,-1-4 5 0 0,1 13-4 0 0,-1 0 1 0 0,-7-46-1 0 0,3 54-12 0 0,2 0 0 0 0,0 0 0 0 0,0-21 0 0 0,3 31 0 0 0,-1 0 0 0 0,2 0 0 0 0,-1 0 0 0 0,1 0 0 0 0,0 0 0 0 0,0 1 0 0 0,1-1 0 0 0,0 0 0 0 0,6-8 0 0 0,-7 12 0 0 0,1 0 0 0 0,0 0 0 0 0,0 1 0 0 0,0 0 0 0 0,0-1 0 0 0,0 1 0 0 0,1 0 0 0 0,-1 1 0 0 0,1-1 0 0 0,0 1 0 0 0,0-1 0 0 0,0 1 0 0 0,0 0 0 0 0,0 1 0 0 0,0-1 0 0 0,1 1 0 0 0,-1-1 0 0 0,5 1 0 0 0,9-2 0 0 0,0 1 0 0 0,0 1 0 0 0,23 2 0 0 0,-12-1 0 0 0,58 4 0 0 0,26 0 0 0 0,35 0 0 0 0,-34 1 0 0 0,-65-5 0 0 0,239 9 0 0 0,-186-3 0 0 0,171-12 0 0 0,-143-9 0 0 0,-77 7 0 0 0,68 0 0 0 0,50 14 0 0 0,0-1 0 0 0,-124-5 0 0 0,76-11 0 0 0,-61 1 0 0 0,1 4 0 0 0,-1 2 0 0 0,109 8 0 0 0,-55 2 0 0 0,158-13 0 0 0,12-1 0 0 0,-166 13 0 0 0,-24 0 0 0 0,0-5 0 0 0,97-11 0 0 0,-113 4 0 0 0,-1 3 0 0 0,1 3 0 0 0,124 16 0 0 0,-17-2 0 0 0,1 0 0 0 0,-107-4 0 0 0,64 8 0 0 0,-101-13 0 0 0,-32-3 0 0 0,-1 0 0 0 0,1 0 0 0 0,19 6 0 0 0,-9-2 0 0 0,-1-1 0 0 0,1-1 0 0 0,35 0 0 0 0,-29-1 0 0 0,73-3 0 0 0,-38-3 0 0 0,-45 2 0 0 0,-1 1 0 0 0,0 0 0 0 0,1 1 0 0 0,26 4 0 0 0,-35-3 0 0 0,0 1 0 0 0,-1 0 0 0 0,0 0 0 0 0,1 1 0 0 0,-1 0 0 0 0,0 1 0 0 0,0-1 0 0 0,0 1 0 0 0,-1 1 0 0 0,0 0 0 0 0,1 0 0 0 0,-2 0 0 0 0,8 7 0 0 0,-5-1 0 0 0,0-1 0 0 0,-1 1 0 0 0,-1 0 0 0 0,1 0 0 0 0,8 21 0 0 0,-2-1 0 0 0,9 35 0 0 0,-18-48-84 0 0,-1-1 1 0 0,-1 1-1 0 0,-1-1 0 0 0,-1 1 1 0 0,0 0-1 0 0,-1-1 0 0 0,-1 1 1 0 0,-1 0-1 0 0,-6 31 0 0 0,-8 11-1065 0 0,-33 85 0 0 0,26-84 165 0 0,3-1-4861 0 0,1 7-1687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2:49:35.511"/>
    </inkml:context>
    <inkml:brush xml:id="br0">
      <inkml:brushProperty name="width" value="0.1" units="cm"/>
      <inkml:brushProperty name="height" value="0.1" units="cm"/>
      <inkml:brushProperty name="color" value="#66CC00"/>
    </inkml:brush>
  </inkml:definitions>
  <inkml:trace contextRef="#ctx0" brushRef="#br0">0 21 1839 0 0,'2'-2'80'0'0,"0"-1"16"0"0,0-3-96 0 0,0 0 0 0 0,2 3 0 0 0,-3 3 0 0 0,1 0 0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2:49:38.784"/>
    </inkml:context>
    <inkml:brush xml:id="br0">
      <inkml:brushProperty name="width" value="0.1" units="cm"/>
      <inkml:brushProperty name="height" value="0.1" units="cm"/>
      <inkml:brushProperty name="color" value="#66CC00"/>
    </inkml:brush>
  </inkml:definitions>
  <inkml:trace contextRef="#ctx0" brushRef="#br0">11266 1600 455 0 0,'-20'-2'4297'0'0,"15"1"-3942"0"0,0 0 1 0 0,1 1 0 0 0,-1 0 0 0 0,0 0 0 0 0,0 0-1 0 0,0 0 1 0 0,-4 2 0 0 0,-13 5 330 0 0,19-6-489 0 0,0 0 1 0 0,0 0-1 0 0,0 0 0 0 0,0 0 1 0 0,0 0-1 0 0,0 0 1 0 0,0-1-1 0 0,-1 0 0 0 0,1 1 1 0 0,0-1-1 0 0,0-1 0 0 0,-1 1 1 0 0,1 0-1 0 0,0-1 1 0 0,-6-1-1 0 0,-23-8 1607 0 0,-9-4 917 0 0,33 7-2140 0 0,7 6-552 0 0,0 1 0 0 0,1-1 0 0 0,-1 0 0 0 0,0 1 0 0 0,0-1 0 0 0,1 1 0 0 0,-1-1 0 0 0,0 1 0 0 0,0-1 0 0 0,0 1 0 0 0,0-1-1 0 0,0 1 1 0 0,0 0 0 0 0,0 0 0 0 0,0-1 0 0 0,0 1 0 0 0,0 0 0 0 0,0 0 0 0 0,-1 0 0 0 0,-2 0 50 0 0,-11 0 235 0 0,1 0 0 0 0,-1 1 0 0 0,0 0-1 0 0,-21 6 1 0 0,10-2 50 0 0,0-1-1 0 0,0-1 0 0 0,0-1 1 0 0,-34-3-1 0 0,-35 3 452 0 0,79-1-693 0 0,1-1-1 0 0,0-1 0 0 0,-1 0 1 0 0,1-1-1 0 0,-16-4 0 0 0,-75-9 598 0 0,-21-5-360 0 0,84 14-248 0 0,6 2-2 0 0,-1 2 0 0 0,1 2 0 0 0,0 1 0 0 0,-70 12-1 0 0,-53 3 114 0 0,58-7 40 0 0,69-8-105 0 0,-52 10 1 0 0,63-8-134 0 0,-1-1-1 0 0,1-1 1 0 0,-1-1-1 0 0,-26-3 1 0 0,-19 0-2 0 0,-11 2 173 0 0,67 1 357 0 0,-1 0 0 0 0,-16-3 1 0 0,-20 0-18 0 0,-92 4-1015 0 0,94-1-640 0 0,-12-3 1104 0 0,1-2 1 0 0,-66-16-1 0 0,-8 0 112 0 0,-2 2 39 0 0,28 14-76 0 0,-61-6-1 0 0,-185-32 217 0 0,164 37-155 0 0,92 4-123 0 0,-117-4 56 0 0,2 9-42 0 0,33 18-12 0 0,1 1 13 0 0,93-19 14 0 0,-102-8 1 0 0,-28-6-27 0 0,172 9 0 0 0,0 2 0 0 0,-47 6 0 0 0,-82 19 0 0 0,42-5 0 0 0,85-15 0 0 0,-1-2 0 0 0,-79-5 0 0 0,84 1 0 0 0,-66 7 0 0 0,54-1 0 0 0,-82 10 17 0 0,3 1 30 0 0,122-15-47 0 0,-32 2 0 0 0,-1-2 0 0 0,-46-4 0 0 0,-94-8 0 0 0,84 9-1 0 0,-75 2 66 0 0,-135-3-18 0 0,179-3-30 0 0,-33 8 22 0 0,41 1-14 0 0,-38 0-2 0 0,-73 0 18 0 0,-91-3-30 0 0,259 4 9 0 0,-86 0 13 0 0,17-17-33 0 0,-24-1 0 0 0,-116 20 0 0 0,-185 1 64 0 0,350-4-64 0 0,-172 26 0 0 0,169-4 0 0 0,76-16 0 0 0,0-1 0 0 0,-1-2 0 0 0,-36 2 0 0 0,-152 8 0 0 0,128-8 0 0 0,62-7 0 0 0,2 2 0 0 0,-53 11 0 0 0,-117 25 0 0 0,167-36-461 0 0,-1-1 0 0 0,-58-5 0 0 0,92 3 444 0 0,-8-1 89 0 0,-1 0 0 0 0,1-1 0 0 0,0 0-1 0 0,0 0 1 0 0,1-1 0 0 0,-1 0 0 0 0,0-1-1 0 0,1 0 1 0 0,0 0 0 0 0,0-1 0 0 0,0-1 0 0 0,1 1-1 0 0,-1-1 1 0 0,1-1 0 0 0,1 1 0 0 0,-1-1 0 0 0,1-1-1 0 0,0 1 1 0 0,-8-14 0 0 0,-14-21 186 0 0,18 27-236 0 0,1 1 0 0 0,1-1-1 0 0,0-1 1 0 0,1 0-1 0 0,-9-27 1 0 0,4-10 20 0 0,2-1 0 0 0,-4-65 0 0 0,-6-36 13 0 0,-9 18-43 0 0,13 65-12 0 0,3 0-1 0 0,-8-114 1 0 0,21 81 0 0 0,21-175 0 0 0,-19 268 0 0 0,1 1 0 0 0,0 0 0 0 0,1 0 0 0 0,1 1 0 0 0,-1-1 0 0 0,2 1 0 0 0,6-13 0 0 0,-7 17 0 0 0,-1 0 0 0 0,2 1 0 0 0,-1-1 0 0 0,1 1 0 0 0,0 0 0 0 0,0 0 0 0 0,0 0 0 0 0,1 1 0 0 0,-1 0 0 0 0,1 0 0 0 0,0 0 0 0 0,11-4 0 0 0,0 1-4 0 0,0 1 0 0 0,0 1 0 0 0,1 1 0 0 0,0 1-1 0 0,0 0 1 0 0,0 1 0 0 0,32 0 0 0 0,8 6-26 0 0,63 11 0 0 0,-17-2 6 0 0,146-4 10 0 0,11 0 17 0 0,321 14-3 0 0,-245-12 0 0 0,54-8 0 0 0,-195-6 0 0 0,-64 4 0 0 0,167-4 0 0 0,-205-3 0 0 0,357-7 0 0 0,-93 0 0 0 0,-138-1 0 0 0,-66 11 0 0 0,130-7 0 0 0,111 8 0 0 0,-264 5 0 0 0,238-13 0 0 0,-52-2 0 0 0,54-4 0 0 0,-39 11 0 0 0,-102 6 0 0 0,-105-5 0 0 0,222-3 0 0 0,214 22 0 0 0,-537-15 0 0 0,210 20 0 0 0,2-1 0 0 0,-228-19 0 0 0,560 33-12 0 0,-158-18-112 0 0,-395-15 124 0 0,318 28 0 0 0,-57 0 0 0 0,-176-20-64 0 0,180 39 0 0 0,-232-36 62 0 0,352 78-60 0 0,-344-77 16 0 0,-29-7-41 0 0,30 10 0 0 0,-49-12 67 0 0,1 0-1 0 0,-1 0 1 0 0,0 1-1 0 0,0 1 1 0 0,0-1-1 0 0,-1 1 1 0 0,11 9-1 0 0,-6-4-761 0 0,-1 1-1 0 0,-1 0 1 0 0,16 21 0 0 0,-5 0-873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2:49:42.974"/>
    </inkml:context>
    <inkml:brush xml:id="br0">
      <inkml:brushProperty name="width" value="0.1" units="cm"/>
      <inkml:brushProperty name="height" value="0.1" units="cm"/>
      <inkml:brushProperty name="color" value="#66CC00"/>
    </inkml:brush>
  </inkml:definitions>
  <inkml:trace contextRef="#ctx0" brushRef="#br0">10757 1749 2759 0 0,'-19'-2'880'0'0,"0"0"0"0"0,1 1 0 0 0,-1 1 0 0 0,-35 5 0 0 0,-1-1-906 0 0,44-4 59 0 0,1 0 0 0 0,-1-1 0 0 0,0 0 1 0 0,1-1-1 0 0,-1 0 0 0 0,1-1 0 0 0,-13-4 1 0 0,1-2 861 0 0,2-1 0 0 0,-27-16 1 0 0,36 20-466 0 0,-1 0 1 0 0,0 1 0 0 0,0 0-1 0 0,-1 1 1 0 0,1 0-1 0 0,-1 1 1 0 0,-20-2 0 0 0,-8 2-32 0 0,-44 1 0 0 0,58 2-200 0 0,-215-18 1289 0 0,152 9-984 0 0,-216 4 725 0 0,166 8-938 0 0,-183-28 1393 0 0,104 1-529 0 0,137 15-909 0 0,-424-28 597 0 0,328 34-700 0 0,-76 1 161 0 0,210 3-248 0 0,-220 11 201 0 0,-162 14 66 0 0,264-18-152 0 0,-96 11 132 0 0,-218 26 233 0 0,278-37-333 0 0,-135 9 213 0 0,265-15-294 0 0,-1-3 0 0 0,-109-15 0 0 0,-23-1 77 0 0,111 14-132 0 0,-16 1 32 0 0,-113-18-1 0 0,127 5-45 0 0,-194-22 86 0 0,12 24-64 0 0,52-10 1 0 0,164 15-88 0 0,-51-6 167 0 0,-202 0-1 0 0,79 16-143 0 0,-75 1-11 0 0,166 2 0 0 0,-125 9 0 0 0,-14 18 0 0 0,-25-9 0 0 0,184-16 0 0 0,-6-4 32 0 0,-131-14 0 0 0,257 11-32 0 0,-285-19 0 0 0,239 15 23 0 0,-52-12-1 0 0,17 3-3 0 0,47 8-19 0 0,-21-3 0 0 0,-72-1 0 0 0,94 9 0 0 0,0-1 0 0 0,0-1 0 0 0,1-2 0 0 0,-45-11 0 0 0,52 8 0 0 0,-4-1 0 0 0,0-1 0 0 0,1-1 0 0 0,-36-18 0 0 0,58 24 8 0 0,0-1 0 0 0,1 0 1 0 0,0-1-1 0 0,-1 0 0 0 0,2 1 0 0 0,-1-2 0 0 0,1 1 1 0 0,0-1-1 0 0,-7-11 0 0 0,3 2 17 0 0,1 0 0 0 0,0 0 0 0 0,-7-25-1 0 0,-5-34 218 0 0,-12-85-1 0 0,27 122-209 0 0,2-1 0 0 0,1 1 0 0 0,4-42 0 0 0,28-198 32 0 0,-24 248-64 0 0,-3 9 0 0 0,1 0 0 0 0,0 1 0 0 0,12-29 0 0 0,-13 42 0 0 0,0 1 0 0 0,0 0 0 0 0,1 0 0 0 0,-1 0 0 0 0,1 1 0 0 0,1-1 0 0 0,-1 1 0 0 0,1 0 0 0 0,0 0 0 0 0,0 1 0 0 0,0-1 0 0 0,1 1 0 0 0,-1 0 0 0 0,12-5 0 0 0,16-5 0 0 0,0 1 0 0 0,44-10 0 0 0,-49 15 0 0 0,36-9 0 0 0,1 3 0 0 0,67-5 0 0 0,133 0 0 0 0,51-15 0 0 0,-146 11 0 0 0,117 11 0 0 0,-24 2 0 0 0,185-11 0 0 0,-347 19 0 0 0,147-17 0 0 0,2 1 0 0 0,11-1 0 0 0,0 0 0 0 0,336 22 0 0 0,-336-7 0 0 0,161 11 0 0 0,-398-7 0 0 0,265 0 0 0 0,-112-2 0 0 0,178 3 0 0 0,-289-1 0 0 0,111 2 0 0 0,67 5 0 0 0,-84-3 0 0 0,280 16 0 0 0,-104-7 0 0 0,70 5 0 0 0,-197 10 0 0 0,-38-2 0 0 0,81-13 0 0 0,-237-12 0 0 0,403 28 0 0 0,-337-23 0 0 0,153-9 0 0 0,-66-3 0 0 0,-21 9 0 0 0,-60 1 0 0 0,138-13 0 0 0,-119-5 0 0 0,209-21 0 0 0,-258 30 0 0 0,0-2 0 0 0,-1-3 0 0 0,61-19 0 0 0,-82 19 0 0 0,1 2 0 0 0,45-4 0 0 0,75 1 0 0 0,-125 10 0 0 0,125-2 0 0 0,-132 4 0 0 0,0 2 0 0 0,0 0 0 0 0,0 1 0 0 0,32 11 0 0 0,8 7-25 0 0,-1 4 0 0 0,106 60 0 0 0,-146-73 12 0 0,0 2-1 0 0,-1 0 1 0 0,-1 2-1 0 0,0 0 1 0 0,-1 2-1 0 0,-1 0 1 0 0,-1 1-1 0 0,-1 0 1 0 0,-1 2-1 0 0,0 0 1 0 0,-2 1-1 0 0,0 0 1 0 0,11 29-1 0 0,-5 0-63 0 0,22 91-1 0 0,-25-70-47 0 0,-3 1 0 0 0,7 110-1 0 0,-21-167 108 0 0,-1-1 0 0 0,-1 0 0 0 0,0 1 0 0 0,-1-1 0 0 0,-1 0-1 0 0,0 0 1 0 0,-10 21 0 0 0,-54 104-4 0 0,62-132 21 0 0,-80 150-52 0 0,72-137 53 0 0,-1 0 0 0 0,-1-1 0 0 0,-1-1 0 0 0,-23 22 0 0 0,21-25-86 0 0,0-2 0 0 0,-1 0 0 0 0,-1-1-1 0 0,-38 20 1 0 0,-96 33-622 0 0,101-46 559 0 0,-119 44-3369 0 0,119-45 1788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2:49:52.387"/>
    </inkml:context>
    <inkml:brush xml:id="br0">
      <inkml:brushProperty name="width" value="0.1" units="cm"/>
      <inkml:brushProperty name="height" value="0.1" units="cm"/>
      <inkml:brushProperty name="color" value="#66CC00"/>
    </inkml:brush>
  </inkml:definitions>
  <inkml:trace contextRef="#ctx0" brushRef="#br0">414 1754 3823 0 0,'-9'-2'540'0'0,"0"0"-1"0"0,-1 1 1 0 0,0 0-1 0 0,-15 1 1 0 0,18 0-2 0 0,-20 3 2532 0 0,26-3-2940 0 0,0 0 1 0 0,1 0-1 0 0,-1 0 0 0 0,0 0 1 0 0,0 0-1 0 0,1 0 0 0 0,-1 0 1 0 0,0 1-1 0 0,0-1 1 0 0,1 0-1 0 0,-1 0 0 0 0,0 1 1 0 0,1-1-1 0 0,-1 1 0 0 0,0-1 1 0 0,1 1-1 0 0,-1-1 1 0 0,1 1-1 0 0,-1-1 0 0 0,1 1 1 0 0,-1-1-1 0 0,1 1 0 0 0,-1 0 1 0 0,1-1-1 0 0,-1 1 1 0 0,1 0-1 0 0,-1 1 444 0 0,22 0 665 0 0,-10-3-631 0 0,0 0 0 0 0,0-1 0 0 0,16-4 0 0 0,17-3 449 0 0,-26 6-797 0 0,-15 2-205 0 0,1 0-1 0 0,-1 0 1 0 0,0 1-1 0 0,1-1 1 0 0,-1 1-1 0 0,1 0 0 0 0,-1 0 1 0 0,1 0-1 0 0,-1 1 1 0 0,0-1-1 0 0,1 1 1 0 0,-1-1-1 0 0,0 1 0 0 0,1 0 1 0 0,-1 1-1 0 0,0-1 1 0 0,5 3-1 0 0,-2-1-8 0 0,0 1 1 0 0,0-2-1 0 0,0 1 0 0 0,0-1 1 0 0,1 0-1 0 0,-1 0 0 0 0,1-1 1 0 0,-1 0-1 0 0,1 0 0 0 0,-1 0 0 0 0,8-1 1 0 0,14-1 375 0 0,38-6-1 0 0,-16 1-220 0 0,-19 3-178 0 0,-17 1 6 0 0,1 0 0 0 0,-1 2 0 0 0,25 1 0 0 0,10 3 71 0 0,-29-3 0 0 0,26 5 1 0 0,-29-5-48 0 0,1 0 1 0 0,0 0-1 0 0,0-2 0 0 0,23-4 0 0 0,-33 4-36 0 0,78-13 256 0 0,-57 8-95 0 0,1 1-1 0 0,44-1 0 0 0,-11 3 52 0 0,67-11 0 0 0,-119 12-202 0 0,14 0 42 0 0,1 1-1 0 0,0 1 0 0 0,0 1 1 0 0,27 5-1 0 0,-44-5-46 0 0,1-1 0 0 0,0-1 0 0 0,0 1 0 0 0,16-4 1 0 0,11-2-6 0 0,10-1 124 0 0,-39 4-104 0 0,0 2-1 0 0,0-1 1 0 0,0 1 0 0 0,0 0 0 0 0,0 1-1 0 0,0 0 1 0 0,0 0 0 0 0,12 3 0 0 0,23 12 88 0 0,-41-15-118 0 0,0 0 0 0 0,0 0-1 0 0,0 0 1 0 0,0 0 0 0 0,0 0 0 0 0,0-1-1 0 0,0 1 1 0 0,0-1 0 0 0,0 1-1 0 0,0-1 1 0 0,0 1 0 0 0,0-1 0 0 0,0 0-1 0 0,-1 0 1 0 0,1 0 0 0 0,0 0 0 0 0,2-2-1 0 0,27-23 192 0 0,-26 22-160 0 0,-1-1 1 0 0,0 0-1 0 0,0 1 0 0 0,-1-1 1 0 0,0-1-1 0 0,0 1 0 0 0,5-10 1 0 0,-5 4 24 0 0,0 0 0 0 0,0 0 0 0 0,1-15-1 0 0,-3 6 56 0 0,0 1-1 0 0,-1-1 0 0 0,-2 1 0 0 0,-3-22 0 0 0,-1-20 33 0 0,4-7-61 0 0,2 38-25 0 0,-2 1 1 0 0,0-1-1 0 0,-9-37 1 0 0,-6 0 0 0 0,3 18 85 0 0,-10-74 0 0 0,0 4-14 0 0,7 43-77 0 0,14 49-39 0 0,0 1 1 0 0,2 0-1 0 0,3-29 0 0 0,-2-38 27 0 0,-3 45-23 0 0,1 14 28 0 0,-9-58 0 0 0,9 84-50 0 0,-1 1 0 0 0,1-1-1 0 0,-2 1 1 0 0,1 0 0 0 0,-1 0 0 0 0,0 0-1 0 0,0 1 1 0 0,-1-1 0 0 0,-6-5 0 0 0,-8-10 15 0 0,-25-19-1 0 0,41 38-14 0 0,-15-11 0 0 0,-1 0-1 0 0,0 1 1 0 0,0 1 0 0 0,-1 1-1 0 0,-1 1 1 0 0,-36-13-1 0 0,7 3-1 0 0,-1 2 0 0 0,-87-18 0 0 0,114 33 0 0 0,1 2 0 0 0,0 1 0 0 0,-30 3 0 0 0,-10-1 0 0 0,-47-7 27 0 0,-29 1 10 0 0,72 5-37 0 0,-74 7 0 0 0,100-2 0 0 0,0 1 0 0 0,-57 19 0 0 0,-48 9 0 0 0,96-25 0 0 0,16-3 0 0 0,-55 13 0 0 0,76-16 0 0 0,1 1 0 0 0,-1 0 0 0 0,1 0 0 0 0,-21 14 0 0 0,24-13 0 0 0,1-1 0 0 0,-1 1 0 0 0,1 0 0 0 0,1 0 0 0 0,-11 11 0 0 0,12-10 0 0 0,1-1 0 0 0,0 1 0 0 0,0-1 0 0 0,1 1 0 0 0,0 1 0 0 0,0-1 0 0 0,1 0 0 0 0,0 1 0 0 0,0 0 0 0 0,1 0 0 0 0,0 0 0 0 0,-2 15 0 0 0,-16 77 0 0 0,8-46 0 0 0,4 1-28 0 0,-2 98 0 0 0,8-94 20 0 0,2-35 8 0 0,1 0 0 0 0,1 0 0 0 0,1 0 0 0 0,7 29 0 0 0,2-10 0 0 0,23 57 0 0 0,-27-75 0 0 0,-1 0 0 0 0,-1 0 0 0 0,-2 0 0 0 0,0 0 0 0 0,0 33 0 0 0,-4-56 0 0 0,3 16 0 0 0,9 35 0 0 0,-7-38 0 0 0,1 0 0 0 0,8 15 0 0 0,2 5 0 0 0,-14-31-50 0 0,-1 0 1 0 0,1 0-1 0 0,-1 0 1 0 0,0 0-1 0 0,0 1 0 0 0,0-1 1 0 0,0 0-1 0 0,-1 1 0 0 0,1-1 1 0 0,-1 1-1 0 0,-1-1 0 0 0,1 0 1 0 0,0 1-1 0 0,-1-1 1 0 0,0 0-1 0 0,0 1 0 0 0,0-1 1 0 0,-1 0-1 0 0,0 0 0 0 0,1 0 1 0 0,-4 4-1 0 0,-23 55-2878 0 0,17-35 1052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2:50:16.534"/>
    </inkml:context>
    <inkml:brush xml:id="br0">
      <inkml:brushProperty name="width" value="0.1" units="cm"/>
      <inkml:brushProperty name="height" value="0.1" units="cm"/>
      <inkml:brushProperty name="color" value="#66CC00"/>
    </inkml:brush>
  </inkml:definitions>
  <inkml:trace contextRef="#ctx0" brushRef="#br0">4654 158 4831 0 0,'-16'4'1154'0'0,"15"-3"-1094"0"0,1-1 1 0 0,-1 1 0 0 0,0-1-1 0 0,0 1 1 0 0,0-1 0 0 0,0 0-1 0 0,0 0 1 0 0,0 1 0 0 0,1-1 0 0 0,-1 0-1 0 0,0 0 1 0 0,0 0 0 0 0,0 0-1 0 0,0 0 1 0 0,0 0 0 0 0,0 0-1 0 0,0 0 1 0 0,0-1 0 0 0,0 1 0 0 0,0 0-1 0 0,1 0 1 0 0,-1-1 0 0 0,0 1-1 0 0,0 0 1 0 0,0-1 0 0 0,-1 0-1 0 0,-24-21 1267 0 0,23 18-1061 0 0,-1 1 0 0 0,0-1-1 0 0,0 1 1 0 0,0 0 0 0 0,-1 0 0 0 0,1 0 0 0 0,-1 1 0 0 0,0-1 0 0 0,-5-1 0 0 0,-4 1 146 0 0,0 0 0 0 0,0 1 0 0 0,0 0 0 0 0,0 1 0 0 0,0 1 0 0 0,-17 1 0 0 0,-85 16 471 0 0,13-2-638 0 0,18-10 339 0 0,-76 11 945 0 0,80-5-748 0 0,-116 0 0 0 0,122-8-470 0 0,-40-6 555 0 0,-215 41 876 0 0,305-35-1631 0 0,0-1-1 0 0,0-2 1 0 0,0-1-1 0 0,0 0 0 0 0,0-2 1 0 0,-25-6-1 0 0,-50-5 341 0 0,-34-3 484 0 0,-56 8 1162 0 0,-32-2-3813 0 0,189 7 1782 0 0,-69-4 155 0 0,-10 2-98 0 0,71 2-40 0 0,-60 2-1 0 0,39 2 61 0 0,38-1-80 0 0,-33 3 0 0 0,38-1-38 0 0,0-2 0 0 0,0 0 0 0 0,0-1 0 0 0,1-1 0 0 0,-35-9 0 0 0,3 0 28 0 0,-21 2 77 0 0,-139-2-1 0 0,104 8-127 0 0,64 4-2 0 0,-78 11 0 0 0,9-1 0 0 0,91-9 0 0 0,-1-1 0 0 0,1-1 0 0 0,-30-6 0 0 0,42 5 1 0 0,-45-8 63 0 0,0-2-1 0 0,-61-24 1 0 0,99 31-53 0 0,1 0-1 0 0,-1 1 1 0 0,0 0 0 0 0,-1 1-1 0 0,-16 0 1 0 0,25 2-6 0 0,-1 1 0 0 0,1 0 0 0 0,-1 0 0 0 0,1 1 0 0 0,0 0 0 0 0,-1 0 0 0 0,1 1-1 0 0,0-1 1 0 0,0 2 0 0 0,0-1 0 0 0,0 1 0 0 0,-11 6 0 0 0,14-6-5 0 0,1 0 0 0 0,-1 1 0 0 0,1-1 0 0 0,0 0 0 0 0,0 1 0 0 0,0 0 0 0 0,0 0 0 0 0,-3 6 0 0 0,-15 36 0 0 0,19-41 0 0 0,-59 161-64 0 0,46-124 64 0 0,-12 56 0 0 0,22-79 0 0 0,-6 26 0 0 0,-3 0 0 0 0,-30 67 0 0 0,32-88 0 0 0,7-15 0 0 0,0 1 0 0 0,1 0 0 0 0,0-1 0 0 0,0 1 0 0 0,1 0 0 0 0,-2 16 0 0 0,0 13 0 0 0,-1 0 0 0 0,-2 0 0 0 0,-1-1 0 0 0,-17 43 0 0 0,18-63 6 0 0,2 0 0 0 0,0 1 0 0 0,1 0-1 0 0,0 0 1 0 0,2 0 0 0 0,0 1 0 0 0,2-1 0 0 0,0 1-1 0 0,1-1 1 0 0,3 24 0 0 0,-2-29 1 0 0,-1 0 0 0 0,0-1-1 0 0,0 1 1 0 0,-1-1 0 0 0,-4 15-1 0 0,2-9 6 0 0,-1 30 0 0 0,4-46-8 0 0,0 0 0 0 0,1 0-1 0 0,-1 0 1 0 0,0 0 0 0 0,1 0 0 0 0,0 0 0 0 0,0 0-1 0 0,0 0 1 0 0,0 0 0 0 0,0 0 0 0 0,0-1 0 0 0,1 1-1 0 0,0 0 1 0 0,-1-1 0 0 0,1 1 0 0 0,0-1 0 0 0,0 1-1 0 0,0-1 1 0 0,0 0 0 0 0,1 0 0 0 0,-1 0 0 0 0,4 2-1 0 0,4 1 25 0 0,0 0 0 0 0,0 0-1 0 0,0-1 1 0 0,21 5 0 0 0,9 3 2 0 0,-21-6-18 0 0,1-1-1 0 0,0 0 1 0 0,21 1 0 0 0,11 3 5 0 0,11 1-17 0 0,115 3 0 0 0,-178-13 0 0 0,190 9 53 0 0,-102-7-46 0 0,125-15 0 0 0,-122 5-9 0 0,108 5 1 0 0,-135 7 0 0 0,175 1 13 0 0,46-18 41 0 0,-14 19-24 0 0,-167-1-12 0 0,105-8 1 0 0,143-11-18 0 0,-169 9 0 0 0,89-12 0 0 0,169-1 0 0 0,-354 20 4 0 0,151 1 31 0 0,-161-5-22 0 0,83-14-1 0 0,-120 9-12 0 0,-42 12-89 0 0,1 0-1 0 0,-1 0 1 0 0,0 0 0 0 0,0-1-1 0 0,-1 1 1 0 0,-3 5 0 0 0,-29 42-2027 0 0,10-21 17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2:33:22.787"/>
    </inkml:context>
    <inkml:brush xml:id="br0">
      <inkml:brushProperty name="width" value="0.1" units="cm"/>
      <inkml:brushProperty name="height" value="0.1" units="cm"/>
      <inkml:brushProperty name="color" value="#E71224"/>
    </inkml:brush>
  </inkml:definitions>
  <inkml:trace contextRef="#ctx0" brushRef="#br0">353 954 943 0 0,'-1'1'81'0'0,"1"0"0"0"0,-1 0-1 0 0,1-1 1 0 0,-1 1 0 0 0,0-1-1 0 0,1 1 1 0 0,-1-1-1 0 0,0 1 1 0 0,0-1 0 0 0,1 1-1 0 0,-1-1 1 0 0,0 1-1 0 0,0-1 1 0 0,0 0 0 0 0,1 1-1 0 0,-1-1 1 0 0,0 0 0 0 0,0 0-1 0 0,0 0 1 0 0,0 0-1 0 0,0 0 1 0 0,0 0 0 0 0,1 0-1 0 0,-1 0 1 0 0,0 0-1 0 0,0 0 1 0 0,0 0 0 0 0,0-1-1 0 0,0 1 1 0 0,1 0 0 0 0,-1 0-1 0 0,0-1 1 0 0,-1 0-1 0 0,-5-1 451 0 0,6 4-55 0 0,-1 9 127 0 0,2-7-385 0 0,3-4 279 0 0,-2 1-309 0 0,-1 0 1 0 0,1 0-1 0 0,0 0 1 0 0,0 0-1 0 0,0 0 1 0 0,-1 0-1 0 0,1 0 1 0 0,0 0-1 0 0,-1 1 1 0 0,1-1-1 0 0,-1 0 1 0 0,0 0-1 0 0,1 1 1 0 0,-1-1-1 0 0,0 0 1 0 0,0 3-1 0 0,1-2-96 0 0,-1 1-1 0 0,1 0 1 0 0,0-1 0 0 0,0 1-1 0 0,0-1 1 0 0,0 1 0 0 0,0-1-1 0 0,0 1 1 0 0,0-1-1 0 0,1 0 1 0 0,1 3 0 0 0,6 5 284 0 0,-9-9-354 0 0,1 0 0 0 0,-1 0-1 0 0,1 0 1 0 0,-1 0 0 0 0,1-1-1 0 0,0 1 1 0 0,-1 0-1 0 0,1 0 1 0 0,0-1 0 0 0,-1 1-1 0 0,1 0 1 0 0,0-1-1 0 0,0 1 1 0 0,0-1 0 0 0,-1 1-1 0 0,1-1 1 0 0,0 0-1 0 0,0 1 1 0 0,0-1 0 0 0,1 1-1 0 0,14 4 323 0 0,-14-4-288 0 0,0 0 0 0 0,0 0 0 0 0,0-1 0 0 0,1 1 0 0 0,-1 0 0 0 0,0-1 0 0 0,4 1 0 0 0,16 2 437 0 0,-19-2-442 0 0,0 0 0 0 0,-1 0 1 0 0,1-1-1 0 0,0 0 1 0 0,0 1-1 0 0,-1-1 0 0 0,1 0 1 0 0,0 0-1 0 0,0-1 0 0 0,3 0 1 0 0,4-1 208 0 0,1 1 0 0 0,-1-1 1 0 0,22 1-1 0 0,-22 1-219 0 0,-8 0-31 0 0,0-1 0 0 0,-1 1 0 0 0,1 0 0 0 0,0 0 0 0 0,-1 1 0 0 0,1-1 0 0 0,0 0 0 0 0,-1 0 0 0 0,1 1 0 0 0,-1-1 0 0 0,1 1 0 0 0,0 0 0 0 0,1 0 0 0 0,0 1 21 0 0,1-1-1 0 0,-1 0 1 0 0,1 0-1 0 0,-1-1 1 0 0,1 1-1 0 0,-1-1 0 0 0,1 1 1 0 0,-1-1-1 0 0,5-1 1 0 0,34-4 353 0 0,-38 4-370 0 0,33-10 323 0 0,-30 10-297 0 0,-1 0 0 0 0,0-1-1 0 0,0 0 1 0 0,1 0 0 0 0,-1 0-1 0 0,-1-1 1 0 0,10-5 0 0 0,35-28 208 0 0,-26 17-70 0 0,1-3 24 0 0,7-5 60 0 0,-29 25-235 0 0,86-59 388 0 0,-74 50-380 0 0,-1-1-1 0 0,-1-1 0 0 0,22-26 0 0 0,-32 36-21 0 0,-1-1-1 0 0,1 0 1 0 0,-1 0-1 0 0,0-1 1 0 0,0 1 0 0 0,-1 0-1 0 0,1-1 1 0 0,-1 1 0 0 0,0-1-1 0 0,0 1 1 0 0,0-1 0 0 0,-1 0-1 0 0,1 1 1 0 0,-1-1 0 0 0,0 0-1 0 0,-1 1 1 0 0,1-1 0 0 0,-1 0-1 0 0,-2-8 1 0 0,-3-3 56 0 0,0-1 0 0 0,-1 1 0 0 0,-17-28 0 0 0,19 34-65 0 0,-1-3 6 0 0,1 0 1 0 0,0 0-1 0 0,1-1 0 0 0,-3-15 0 0 0,-2-4 3 0 0,5 19-13 0 0,-2-9 0 0 0,-1 1 0 0 0,-15-32 0 0 0,13 38 23 0 0,0 1-1 0 0,-23-26 0 0 0,-5-10-25 0 0,31 40 15 0 0,-1 1 0 0 0,0 0-1 0 0,-1 0 1 0 0,0 0-1 0 0,-1 1 1 0 0,0 0 0 0 0,0 1-1 0 0,0 0 1 0 0,-1 0 0 0 0,-19-10-1 0 0,-41-25-11 0 0,54 32 0 0 0,-1 1 0 0 0,0 0 0 0 0,0 1 0 0 0,-22-8 0 0 0,15 10 0 0 0,-32-4 0 0 0,26 5 0 0 0,16 3 7 0 0,-1 2 0 0 0,0-1 0 0 0,1 2 0 0 0,-1 0 0 0 0,0 0 0 0 0,1 2 0 0 0,-28 5 0 0 0,33-5 11 0 0,1 1 0 0 0,-1-1 1 0 0,1 2-1 0 0,0-1 0 0 0,0 1 0 0 0,1 0 0 0 0,-1 0 0 0 0,1 1 0 0 0,0 0 1 0 0,0 1-1 0 0,0-1 0 0 0,1 1 0 0 0,0 1 0 0 0,-8 9 0 0 0,2-1 550 0 0,-20 22-1 0 0,22-28-789 0 0,1 2 1 0 0,0-1-1 0 0,0 1 0 0 0,-12 23 1 0 0,1 5 161 0 0,-20 60 1 0 0,35-82 14 0 0,0 0-1 0 0,1 0 1 0 0,1 1 0 0 0,1-1 0 0 0,0 1 0 0 0,2 27 0 0 0,2-19 45 0 0,2 0 0 0 0,0 0 0 0 0,16 47 0 0 0,36 73 0 0 0,-33-91 0 0 0,-20-48 0 0 0,0-1 0 0 0,1 0 0 0 0,6 8 0 0 0,-7-10 0 0 0,0 1 0 0 0,0 0 0 0 0,0 0 0 0 0,0 0 0 0 0,-1 0 0 0 0,3 8 0 0 0,-5-8-27 0 0,0-1 0 0 0,0 1 0 0 0,0 0 0 0 0,-1 0 0 0 0,1 0 0 0 0,-1 0 0 0 0,-1 0-1 0 0,1-1 1 0 0,-1 1 0 0 0,0 0 0 0 0,0-1 0 0 0,0 1 0 0 0,-4 4 0 0 0,-9 28-258 0 0,1 12-4717 0 0,5-23-204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2:50:42.136"/>
    </inkml:context>
    <inkml:brush xml:id="br0">
      <inkml:brushProperty name="width" value="0.1" units="cm"/>
      <inkml:brushProperty name="height" value="0.1" units="cm"/>
      <inkml:brushProperty name="color" value="#66CC00"/>
    </inkml:brush>
  </inkml:definitions>
  <inkml:trace contextRef="#ctx0" brushRef="#br0">7491 1579 3423 0 0,'0'-2'82'0'0,"1"0"0"0"0,-1-1 0 0 0,1 1-1 0 0,-1 0 1 0 0,1 0 0 0 0,0 0 0 0 0,0 0-1 0 0,-1-1 1 0 0,2 1 0 0 0,-1 0-1 0 0,1-1 1 0 0,8-18 881 0 0,-10 20-825 0 0,1-1-1 0 0,-1 1 1 0 0,0 0-1 0 0,0-1 1 0 0,0 1-1 0 0,0 0 1 0 0,0-1-1 0 0,-1 1 1 0 0,1 0-1 0 0,0 0 1 0 0,-1-1-1 0 0,1 1 0 0 0,0 0 1 0 0,-1 0-1 0 0,0 0 1 0 0,1-1-1 0 0,-1 1 1 0 0,0 0-1 0 0,1 0 1 0 0,-1 0-1 0 0,0 0 1 0 0,0 0-1 0 0,0 0 1 0 0,0 1-1 0 0,0-1 1 0 0,0 0-1 0 0,0 0 0 0 0,0 1 1 0 0,0-1-1 0 0,-1 0 1 0 0,1 1-1 0 0,-2-1 1 0 0,-1-1 129 0 0,-1 0 1 0 0,1 1-1 0 0,-1 0 1 0 0,0 0-1 0 0,0 0 0 0 0,0 0 1 0 0,-6 0-1 0 0,-45 5 851 0 0,46-2-861 0 0,0-1 0 0 0,0 0 1 0 0,0-1-1 0 0,0 0 0 0 0,0 0 1 0 0,0-1-1 0 0,0 0 0 0 0,0-1 1 0 0,0 0-1 0 0,-11-5 0 0 0,15 5-69 0 0,-1 0 0 0 0,1 0 0 0 0,-1 1-1 0 0,1 0 1 0 0,-1 0 0 0 0,1 0 0 0 0,-1 1-1 0 0,-8 0 1 0 0,-55 9 537 0 0,32-3-332 0 0,-9-2 657 0 0,-84-5-1 0 0,42-2-108 0 0,-86-5-204 0 0,151 7-618 0 0,-293-6 926 0 0,139 25-770 0 0,89-14-191 0 0,35-2 10 0 0,30-2-34 0 0,-1 2-1 0 0,1 0 1 0 0,-25 7-1 0 0,9-2 34 0 0,0-1 0 0 0,1-2-1 0 0,-73-3 1 0 0,85-1-20 0 0,-204 8 320 0 0,206-7 618 0 0,-37 7 0 0 0,50-6-1353 0 0,-31 2-309 0 0,-74-1 0 0 0,84-3 591 0 0,11 1 111 0 0,11-1-25 0 0,1 0-1 0 0,-21-2 1 0 0,-64-8 155 0 0,65 7-108 0 0,-34-1 1 0 0,-8 5 3 0 0,-67-2 144 0 0,101 0-168 0 0,-52 4-1 0 0,4 1 35 0 0,34-3-49 0 0,-65 10-1 0 0,-16-1 41 0 0,89-9-21 0 0,-85 15 0 0 0,-56 18-57 0 0,160-29 33 0 0,-45 1 0 0 0,4 0 18 0 0,-21 4-13 0 0,-33 6-1 0 0,-17-4-37 0 0,81-9 0 0 0,-42 10 33 0 0,4 0-2 0 0,-40-2-31 0 0,10-5 128 0 0,-8 1-64 0 0,-35 0-64 0 0,97-7 0 0 0,57 1 15 0 0,0-1-1 0 0,-15-1 1 0 0,-4 0 5 0 0,2 1-20 0 0,0-1 0 0 0,0-1 0 0 0,1-2 0 0 0,-33-8 0 0 0,53 10 12 0 0,-1 0 0 0 0,-16 0 0 0 0,-13-3 16 0 0,15-1-17 0 0,-94-16 106 0 0,85 22-117 0 0,24 0 0 0 0,0 0 0 0 0,-16-2 0 0 0,9 0 12 0 0,0 1 1 0 0,-28 1-1 0 0,-17-1 15 0 0,36 0-27 0 0,1 1 0 0 0,-42 4 0 0 0,-11 1 0 0 0,29-4 13 0 0,7-1 12 0 0,-40-3 1 0 0,43-3 12 0 0,21 3 7 0 0,-32-1 0 0 0,43 4-40 0 0,0-1-1 0 0,1 0 1 0 0,-1 0 0 0 0,0-1 0 0 0,-5-1-1 0 0,6 1 1 0 0,0 0-1 0 0,1 1 1 0 0,-1 0-1 0 0,0 0 1 0 0,0 0-1 0 0,0 1 1 0 0,-9 0-1 0 0,-67-2-4 0 0,74 3 0 0 0,0-1 0 0 0,0 1 0 0 0,1-1 0 0 0,-1-1 0 0 0,0 1 0 0 0,1-1 0 0 0,-1 0 0 0 0,-9-4 0 0 0,4 2 0 0 0,1 1 0 0 0,0 0 0 0 0,-1 1 0 0 0,-20 0 0 0 0,19 0 0 0 0,-1 0 0 0 0,1-1 0 0 0,-18-4 0 0 0,11 1 0 0 0,-26-3 0 0 0,23 5 0 0 0,11 0 0 0 0,1 1 0 0 0,0 1 0 0 0,-1 0 0 0 0,1 1 0 0 0,-1 0 0 0 0,-16 3 0 0 0,-16-1 0 0 0,33-2 0 0 0,-35-2 0 0 0,35-1 0 0 0,11 3 0 0 0,-1-1 0 0 0,1 1 0 0 0,-1 0 0 0 0,1-1 0 0 0,-1 1 0 0 0,1 0 0 0 0,-1 0 0 0 0,0 0 0 0 0,1 0 0 0 0,-1-1 0 0 0,1 1 0 0 0,-1 0 0 0 0,1 0 0 0 0,-1 0 0 0 0,0 0 0 0 0,1 0 0 0 0,-1 0 0 0 0,1 1 0 0 0,-1-1 0 0 0,1 0 0 0 0,-1 0 0 0 0,1 0 0 0 0,-2 1 0 0 0,1-1 0 0 0,0 1 0 0 0,-1-1 0 0 0,1 0 0 0 0,0 1 0 0 0,-1-1 0 0 0,1 0 0 0 0,-1 0 0 0 0,1 0 0 0 0,0 0 0 0 0,-3-1 0 0 0,-10 2 0 0 0,11-1 4 0 0,1 0 0 0 0,-1 0-1 0 0,1-1 1 0 0,-1 1 0 0 0,1-1-1 0 0,-1 1 1 0 0,1-1 0 0 0,-1 0 0 0 0,1 0-1 0 0,0 0 1 0 0,-1 0 0 0 0,-1-2 0 0 0,-12-4 11 0 0,9 5-15 0 0,5 1 0 0 0,-1 0 0 0 0,1 0 0 0 0,-1 0 0 0 0,1 1 0 0 0,-1-1 0 0 0,0 0 0 0 0,1 1 0 0 0,-1 0 0 0 0,0 0 0 0 0,1 0 0 0 0,-1 0 0 0 0,-4 1 0 0 0,7-1 0 0 0,-1 0 0 0 0,1 0 0 0 0,-1 0 0 0 0,1 0 0 0 0,-1 0 0 0 0,0 0 0 0 0,1 0 0 0 0,-1 0 0 0 0,1 0 0 0 0,-1 0 0 0 0,0 0 0 0 0,1-1 0 0 0,-1 1 0 0 0,1 0 0 0 0,-1 0 0 0 0,1-1 0 0 0,-1 1 0 0 0,1 0 0 0 0,-1-1 0 0 0,1 1 0 0 0,-1 0 0 0 0,1-1 0 0 0,-1 1 0 0 0,1-1 0 0 0,-1 0 0 0 0,1 0 0 0 0,-1 2 0 0 0,0-2 0 0 0,1 0 0 0 0,-4-2 0 0 0,2 2 0 0 0,2 2 0 0 0,-2-1 0 0 0,0 0 0 0 0,1-2 0 0 0,0 2 0 0 0,1 0 0 0 0,0 0 0 0 0,0 0 0 0 0,0-1 0 0 0,-1 1 0 0 0,1 0 0 0 0,0 0 0 0 0,0 0 0 0 0,-1 0 0 0 0,1 0 0 0 0,0-1 0 0 0,-1 1 0 0 0,1 0 0 0 0,0 0 0 0 0,0 0 0 0 0,-1 0 0 0 0,1 0 0 0 0,0 0 0 0 0,-1 0 0 0 0,1 0 0 0 0,0 0 0 0 0,0 0 0 0 0,-1 0 0 0 0,1 0 0 0 0,0 0 0 0 0,-1 0 0 0 0,1 0 0 0 0,0 0 0 0 0,0 1 0 0 0,-1-1 0 0 0,1 0 0 0 0,0 0 0 0 0,0 0 0 0 0,-1 0 0 0 0,1 0 0 0 0,0 1 0 0 0,0-1 0 0 0,0 0 0 0 0,-1 0 0 0 0,1 1 0 0 0,0-1 0 0 0,0 0 0 0 0,2 12 0 0 0,-1-11 0 0 0,-1-1 0 0 0,0 0 0 0 0,-8-2 0 0 0,-76-6 0 0 0,30 13 0 0 0,-19-7 0 0 0,73 2 0 0 0,-17 0 0 0 0,-1-1 0 0 0,-21-3 0 0 0,38 4 0 0 0,0 0 1 0 0,-1 0-1 0 0,1 0 0 0 0,-1-1 0 0 0,1 1 1 0 0,0 0-1 0 0,-1-1 0 0 0,1 1 1 0 0,0-1-1 0 0,-1 1 0 0 0,1-1 0 0 0,0 0 1 0 0,0 0-1 0 0,-1 0 0 0 0,1 1 0 0 0,0-1 1 0 0,0 0-1 0 0,0 0 0 0 0,0-1 1 0 0,0 1-1 0 0,0 0 0 0 0,1 0 0 0 0,-1 0 1 0 0,0 0-1 0 0,1-1 0 0 0,-1 1 0 0 0,1 0 1 0 0,-1-1-1 0 0,1 1 0 0 0,-1-1 1 0 0,1 1-1 0 0,0 0 0 0 0,0-1 0 0 0,0 1 1 0 0,0-1-1 0 0,0 1 0 0 0,0-1 0 0 0,0-1 1 0 0,4-25 56 0 0,-1 0 1 0 0,-2 0 0 0 0,-4-51 0 0 0,1 42 13 0 0,3-50 0 0 0,1 65-64 0 0,1-11 58 0 0,13-62-1 0 0,0 13-43 0 0,-12 55-6 0 0,2 0-1 0 0,16-48 0 0 0,-16 58-11 0 0,-1 0 0 0 0,0-1 1 0 0,-1 0-1 0 0,-1 0 0 0 0,-1 0 0 0 0,-1 0 0 0 0,0 0 1 0 0,-1 0-1 0 0,-4-29 0 0 0,-6-9 13 0 0,-27-94 0 0 0,32 133-16 0 0,-17-72 0 0 0,20 79 0 0 0,1 0 0 0 0,0 1 0 0 0,1-1 0 0 0,0 0 0 0 0,0 0 0 0 0,1 1 0 0 0,3-14 0 0 0,-3 21 0 0 0,-1 0 0 0 0,1 0 0 0 0,0 0 0 0 0,0 0 0 0 0,0 0 0 0 0,1 0 0 0 0,-1 1 0 0 0,0-1 0 0 0,1 0 0 0 0,-1 1 0 0 0,1-1 0 0 0,-1 1 0 0 0,1-1 0 0 0,0 1 0 0 0,0 0 0 0 0,0-1 0 0 0,0 1 0 0 0,0 0 0 0 0,0 0 0 0 0,0 0 0 0 0,0 1 0 0 0,0-1 0 0 0,0 1 0 0 0,0-1 0 0 0,0 1 0 0 0,1-1 0 0 0,-1 1 0 0 0,0 0 0 0 0,4 0 0 0 0,8 1 0 0 0,-1 0 0 0 0,1 0 0 0 0,22 6 0 0 0,-24-4 0 0 0,35 8 0 0 0,23 4 0 0 0,27 1 0 0 0,-26-13 0 0 0,99-9 0 0 0,54 2 0 0 0,-72 10 0 0 0,0-5 0 0 0,202-27 0 0 0,-64 2 0 0 0,-163 16 0 0 0,38-9 0 0 0,-71 5 0 0 0,118 2 0 0 0,-104 6 0 0 0,-38 1 0 0 0,165-21 0 0 0,-6 0 0 0 0,34 18 0 0 0,-46-3 0 0 0,-63 1 0 0 0,-54 4 0 0 0,73-1 0 0 0,246-23 0 0 0,-160 4 0 0 0,-60 5 0 0 0,-104 8 0 0 0,148 0 0 0 0,-184 14 0 0 0,234 5 0 0 0,-51 8 0 0 0,-109-3 0 0 0,38-2 0 0 0,62 5 0 0 0,62 15 0 0 0,-242-25 0 0 0,-1 0 0 0 0,7 1 0 0 0,79 18 0 0 0,-74-11 0 0 0,75 8 0 0 0,-136-21 0 0 0,239 17 0 0 0,-95-6 0 0 0,-50-2 0 0 0,-66-6 0 0 0,0 1 0 0 0,0 2 0 0 0,58 20 0 0 0,26 4 0 0 0,-106-29 0 0 0,-1 0 0 0 0,1 1 0 0 0,-1-1 0 0 0,12 7 0 0 0,-16-7 0 0 0,0 1 0 0 0,0 0 0 0 0,0-1 0 0 0,0 2 0 0 0,-1-1 0 0 0,1 0 0 0 0,-1 1 0 0 0,0 0 0 0 0,5 6 0 0 0,56 76 0 0 0,-57-76 0 0 0,-1 0 0 0 0,-1 0 0 0 0,0 1 0 0 0,0 0 0 0 0,-1 0 0 0 0,0 0 0 0 0,-1 0 0 0 0,3 22 0 0 0,4 15 0 0 0,-5-29-3 0 0,-2-1 1 0 0,0 1-1 0 0,0 22 0 0 0,19 233-44 0 0,-10-175 41 0 0,-10-58 6 0 0,-1-1 0 0 0,-2 1 0 0 0,-7 45 0 0 0,7-79-3 0 0,-1 0 0 0 0,0 0 1 0 0,0 0-1 0 0,-1 0 0 0 0,0-1 0 0 0,0 1 0 0 0,0-1 1 0 0,-1 1-1 0 0,0-1 0 0 0,0 0 0 0 0,-1-1 0 0 0,0 1 0 0 0,0-1 1 0 0,0 0-1 0 0,-6 5 0 0 0,-12 8-34 0 0,-1-1 1 0 0,-38 20-1 0 0,32-20-1 0 0,-50 32-1404 0 0,3 3-1 0 0,-106 92 1 0 0,123-89-374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2:51:12.391"/>
    </inkml:context>
    <inkml:brush xml:id="br0">
      <inkml:brushProperty name="width" value="0.1" units="cm"/>
      <inkml:brushProperty name="height" value="0.1" units="cm"/>
      <inkml:brushProperty name="color" value="#66CC00"/>
    </inkml:brush>
  </inkml:definitions>
  <inkml:trace contextRef="#ctx0" brushRef="#br0">4042 1481 455 0 0,'-2'0'207'0'0,"0"0"-1"0"0,0 0 1 0 0,0-1-1 0 0,0 1 1 0 0,0-1-1 0 0,0 1 1 0 0,0-1-1 0 0,0 0 1 0 0,1 1-1 0 0,-1-1 1 0 0,0 0-1 0 0,0 0 1 0 0,1 0-1 0 0,-1-1 1 0 0,1 1-1 0 0,-1 0 1 0 0,1-1-1 0 0,-1 1 1 0 0,1-1-1 0 0,0 1 1 0 0,0-1-1 0 0,0 1 1 0 0,0-1-1 0 0,0 0 1 0 0,0 0-1 0 0,0 1 1 0 0,0-1-1 0 0,1 0 1 0 0,-1 0-1 0 0,1 0 1 0 0,-1 0-1 0 0,1 0 1 0 0,0 0-1 0 0,0-2 1 0 0,-1-5 310 0 0,0 1 0 0 0,2 0 0 0 0,-1-1 0 0 0,1 1 0 0 0,0-1 0 0 0,4-14 0 0 0,-4 20-309 0 0,0-1 0 0 0,-1 1 0 0 0,1 0 0 0 0,-1 0 0 0 0,0-1 0 0 0,0 1 0 0 0,0 0 0 0 0,0-1 0 0 0,-1 1-1 0 0,1 0 1 0 0,-2-5 0 0 0,2 7-149 0 0,-1 0-1 0 0,1 0 0 0 0,-1 0 0 0 0,1 0 1 0 0,-1 0-1 0 0,1 0 0 0 0,-1 0 0 0 0,0 1 0 0 0,1-1 1 0 0,-1 0-1 0 0,0 0 0 0 0,0 1 0 0 0,0-1 1 0 0,0 0-1 0 0,1 1 0 0 0,-1-1 0 0 0,0 1 1 0 0,0-1-1 0 0,0 1 0 0 0,0-1 0 0 0,0 1 1 0 0,0 0-1 0 0,0 0 0 0 0,0-1 0 0 0,0 1 1 0 0,-1 0-1 0 0,1 0 0 0 0,0 0 0 0 0,0 0 0 0 0,0 0 1 0 0,0 0-1 0 0,0 0 0 0 0,0 1 0 0 0,0-1 1 0 0,0 0-1 0 0,0 1 0 0 0,0-1 0 0 0,-1 1 1 0 0,-60 12 921 0 0,-8 5 209 0 0,-43 16 379 0 0,68-23-980 0 0,-50 6 1 0 0,58-12-317 0 0,0 2 0 0 0,-59 20 0 0 0,72-19-206 0 0,0-1 0 0 0,0-2 0 0 0,0 0 1 0 0,-30 2-1 0 0,-100-2 611 0 0,82-3-440 0 0,35-2-143 0 0,13 1-37 0 0,-27-2-1 0 0,11-1 20 0 0,0 2 0 0 0,-54 7 1 0 0,16-1 45 0 0,-56 8 18 0 0,77-6-47 0 0,-60-1-1 0 0,-34-15 122 0 0,87 3-57 0 0,-67 3 0 0 0,39 4-90 0 0,44-2-68 0 0,-56 8-1 0 0,86-6 4 0 0,-145 18 100 0 0,133-19-80 0 0,0 0 0 0 0,-1-2 0 0 0,-42-7 0 0 0,-29-14 38 0 0,55 10 5 0 0,-63-6-1 0 0,-104 3-53 0 0,38-7-11 0 0,13-10 53 0 0,-123-20-42 0 0,267 47 2 0 0,0 0 0 0 0,0-1 0 0 0,0-1-1 0 0,-27-15 1 0 0,38 18 2 0 0,0-2-1 0 0,0 1 0 0 0,0-1 1 0 0,1 0-1 0 0,0 0 1 0 0,0-1-1 0 0,1 0 1 0 0,-7-8-1 0 0,4 1 15 0 0,-1 0 0 0 0,2 0 0 0 0,-13-28-1 0 0,10 17-15 0 0,-43-115 49 0 0,47 115-55 0 0,1 0-1 0 0,1-1 1 0 0,2 0 0 0 0,0 0-1 0 0,2-37 1 0 0,17-132 60 0 0,-2 61-46 0 0,14-69-21 0 0,-20 164 0 0 0,1 1 0 0 0,2-1 0 0 0,25-55 0 0 0,-31 83 0 0 0,12-21 0 0 0,-16 30 0 0 0,0 1 0 0 0,0 0 0 0 0,0-1 0 0 0,0 1 0 0 0,1 0 0 0 0,-1 0 0 0 0,0-1 0 0 0,1 1 0 0 0,-1 0 0 0 0,1 1 0 0 0,-1-1 0 0 0,1 0 0 0 0,0 0 0 0 0,-1 1 0 0 0,1-1 0 0 0,0 1 0 0 0,3-1 0 0 0,2 0-5 0 0,0 1 0 0 0,0 0 0 0 0,0 1-1 0 0,0 0 1 0 0,0 0 0 0 0,12 3 0 0 0,42 18-62 0 0,-22-7 37 0 0,20 5 28 0 0,2-3 0 0 0,-1-2-1 0 0,2-2 1 0 0,78 4 0 0 0,-98-17 2 0 0,54-6 0 0 0,-1-1 0 0 0,-77 6-207 0 0,0 1 0 0 0,0 2 0 0 0,0 0 0 0 0,-1 0 0 0 0,26 8-1 0 0,-32-6 19 0 0,-1 0 0 0 0,1 0 0 0 0,-1 1 0 0 0,0 0 0 0 0,0 1 0 0 0,-1 0 0 0 0,0 1 0 0 0,0 0 0 0 0,14 13 0 0 0,5 12-2315 0 0,0 1-4795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2:51:19.117"/>
    </inkml:context>
    <inkml:brush xml:id="br0">
      <inkml:brushProperty name="width" value="0.1" units="cm"/>
      <inkml:brushProperty name="height" value="0.1" units="cm"/>
      <inkml:brushProperty name="color" value="#66CC00"/>
    </inkml:brush>
  </inkml:definitions>
  <inkml:trace contextRef="#ctx0" brushRef="#br0">19203 317 1839 0 0,'44'-50'1722'0'0,"-36"42"659"0"0,-3 0-497 0 0,-18 11-505 0 0,-3 2-873 0 0,9-2-326 0 0,0 0-1 0 0,0-1 1 0 0,0 0-1 0 0,0-1 0 0 0,-1 0 1 0 0,-10 1-1 0 0,-13-2 152 0 0,-13 0 257 0 0,-56-6-1 0 0,33 0 14 0 0,0 2 1 0 0,-1 4 0 0 0,-99 12-1 0 0,132-8-432 0 0,-38 5 270 0 0,-1-4 1 0 0,-88-3 0 0 0,65-9-67 0 0,-321-19 1102 0 0,412 25-1451 0 0,-71-2 375 0 0,-110-19 1 0 0,-61-12 25 0 0,-1 20-127 0 0,-27-3 71 0 0,-128 1-69 0 0,271 15-227 0 0,-10-3 50 0 0,-352 8 173 0 0,122 13-179 0 0,-17 1-117 0 0,215-7 0 0 0,-42-6 0 0 0,-85 7 0 0 0,-94 18 0 0 0,18-1 77 0 0,278-20-90 0 0,-183 8 13 0 0,192-13 0 0 0,-336 24 118 0 0,116-34 9 0 0,24-1 100 0 0,281 7-220 0 0,-299 1 338 0 0,-232-31 78 0 0,427 26-390 0 0,-97-12 40 0 0,-35 0 35 0 0,98 15-70 0 0,48 2 13 0 0,-125-15-1 0 0,-156-20 23 0 0,204 22-18 0 0,-45-15 56 0 0,-67-5 23 0 0,-10 12-122 0 0,101 5-13 0 0,18 3 33 0 0,-142-7 203 0 0,-293 13-54 0 0,339-7-106 0 0,143 3-27 0 0,-170-8 81 0 0,-121 8 0 0 0,333 10-107 0 0,-169 3 31 0 0,127 3-44 0 0,-241 7 57 0 0,63-6-17 0 0,220-4-45 0 0,-220 3-4 0 0,212-3-239 0 0,-171 7 1719 0 0,17-2-2643 0 0,98-5 1189 0 0,-70 7 704 0 0,-258 1-1404 0 0,266-9 1788 0 0,63 1-2212 0 0,-449-11 1082 0 0,222-3 16 0 0,341 9 0 0 0,-120-7 22 0 0,-157-2 20 0 0,-106 21-42 0 0,339-6 0 0 0,15 0 0 0 0,-107-7 0 0 0,108-1 0 0 0,1 3 0 0 0,-1 2 0 0 0,-103 16 0 0 0,155-14 0 0 0,0 0 0 0 0,0 1 0 0 0,0 0 0 0 0,1 1 0 0 0,-1 0 0 0 0,1 1 0 0 0,0 0 0 0 0,1 0 0 0 0,-16 14 0 0 0,14-12 0 0 0,-16 9 0 0 0,21-13 0 0 0,0 0 0 0 0,0 0 0 0 0,0 1 0 0 0,-8 7 0 0 0,14-10 1 0 0,-1 0-1 0 0,0 0 0 0 0,1 1 1 0 0,-1-1-1 0 0,1 0 0 0 0,0 1 1 0 0,-1-1-1 0 0,1 1 1 0 0,0 0-1 0 0,1-1 0 0 0,-1 1 1 0 0,0 3-1 0 0,-2 37-45 0 0,3-34 37 0 0,0 0 0 0 0,-3 17 0 0 0,-1 0 8 0 0,2 1 0 0 0,0-1 0 0 0,5 52 0 0 0,-3-74 0 0 0,20 222-72 0 0,-13-183 72 0 0,17 55 0 0 0,-9-56 0 0 0,2-1 0 0 0,33 61 0 0 0,-29-58 0 0 0,-2 1 0 0 0,-2 1 0 0 0,15 63 0 0 0,-13-17 0 0 0,-13-58 0 0 0,1-1 0 0 0,2 0 0 0 0,21 54 0 0 0,-22-68-2 0 0,1-1 0 0 0,23 32 1 0 0,-27-44 6 0 0,0 0 1 0 0,0 0 0 0 0,0-1 0 0 0,1 0 0 0 0,0 0-1 0 0,0 0 1 0 0,0-1 0 0 0,1 1 0 0 0,-1-2 0 0 0,1 1-1 0 0,8 2 1 0 0,4 0 11 0 0,0 0 1 0 0,0-2-1 0 0,1 0 0 0 0,0-1 0 0 0,21 0 0 0 0,102-5 38 0 0,-98 0-21 0 0,451-36 94 0 0,-262 7-128 0 0,-72 11 0 0 0,-114 14 6 0 0,377-43 508 0 0,-94 32-264 0 0,30-2 532 0 0,-162-2-129 0 0,75-6-2493 0 0,-56 7 1947 0 0,165-6 324 0 0,-68 21-1038 0 0,-164-1 927 0 0,167 16 0 0 0,-299-9-353 0 0,334 1-389 0 0,22 2 237 0 0,261 27 185 0 0,-192-46 0 0 0,-224 1 0 0 0,64 14 0 0 0,-114 3 0 0 0,243 14 671 0 0,129 25-1278 0 0,-160-35 607 0 0,-362-7 0 0 0,30 0 0 0 0,332 5 0 0 0,-218 3 0 0 0,387 2 0 0 0,-239-14 0 0 0,-241 4 0 0 0,225 12 0 0 0,-178-6 0 0 0,173 8 0 0 0,-44-6 0 0 0,24 2 0 0 0,185 13 0 0 0,-322-21 0 0 0,59-1 0 0 0,158-9 0 0 0,109 15 64 0 0,-132-2-64 0 0,-82-3 0 0 0,-19 13 0 0 0,-132-9 0 0 0,46-1 0 0 0,361 13 0 0 0,-327-6 0 0 0,-67-5 0 0 0,19-4 0 0 0,19 1 0 0 0,-7 2 0 0 0,-35-2 0 0 0,210-2 64 0 0,136-16-64 0 0,-38 4 0 0 0,-332 6 32 0 0,0 5 0 0 0,144 18 0 0 0,-125-10-32 0 0,137-5 0 0 0,5 0 0 0 0,-101 10 0 0 0,-80-6 0 0 0,0-3 0 0 0,76-2 0 0 0,-40-10 0 0 0,-15 0 0 0 0,135 6 0 0 0,-39 22 0 0 0,-98-11 0 0 0,-38-7 0 0 0,57-2 0 0 0,26 1 0 0 0,-93 1 0 0 0,59-2-1 0 0,-80-1 2 0 0,1-2 1 0 0,-1 1-1 0 0,0-1 0 0 0,0-1 0 0 0,0 0 0 0 0,0-1 0 0 0,0 1 0 0 0,-1-2 1 0 0,14-7-1 0 0,-11 3 19 0 0,0 0 0 0 0,0-1 0 0 0,-1 0 1 0 0,18-22-1 0 0,-11 9 20 0 0,23-39 0 0 0,-33 50-31 0 0,-1-1 0 0 0,-1-1 1 0 0,0 1-1 0 0,0-1 0 0 0,-2 0 0 0 0,6-24 0 0 0,16-192 24 0 0,0 5-2 0 0,-12 145-42 0 0,29-195 104 0 0,-37 213-77 0 0,-2 0-1 0 0,-7-92 0 0 0,-33-115 129 0 0,34 259-153 0 0,0 1 0 0 0,-1 0 0 0 0,0 0 0 0 0,0 0 0 0 0,-9-17 0 0 0,10 23-13 0 0,-1 1 0 0 0,1-1 0 0 0,0 0 1 0 0,0 0-1 0 0,-1 1 0 0 0,0 0 0 0 0,1-1 1 0 0,-1 1-1 0 0,0 0 0 0 0,0 0 0 0 0,0 0 0 0 0,-1 1 1 0 0,1-1-1 0 0,0 1 0 0 0,-1 0 0 0 0,1 0 1 0 0,0 0-1 0 0,-8-1 0 0 0,3 1-325 0 0,0 1 0 0 0,0 0 1 0 0,0 0-1 0 0,1 1 0 0 0,-1 0 0 0 0,-12 2 0 0 0,-21 9-1109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2:51:29.928"/>
    </inkml:context>
    <inkml:brush xml:id="br0">
      <inkml:brushProperty name="width" value="0.1" units="cm"/>
      <inkml:brushProperty name="height" value="0.1" units="cm"/>
      <inkml:brushProperty name="color" value="#66CC00"/>
    </inkml:brush>
  </inkml:definitions>
  <inkml:trace contextRef="#ctx0" brushRef="#br0">98 0 5063 0 0,'-33'31'14482'0'0,"33"-30"-14325"0"0,-1 1 178 0 0,1 1 0 0 0,-1 0 0 0 0,0-1 0 0 0,0 1 0 0 0,0-1 0 0 0,0 1 0 0 0,-1-1 0 0 0,1 1 0 0 0,0-1 0 0 0,-1 0 0 0 0,0 0 0 0 0,0 0 0 0 0,1 1 0 0 0,-1-2 0 0 0,-4 4 0 0 0,1-1-154 0 0,5-3-109 0 0,-1-1 1 0 0,0 0-1 0 0,0 0 0 0 0,0 0 0 0 0,1 0 0 0 0,-1-1 1 0 0,0 1-1 0 0,0 0 0 0 0,0 0 0 0 0,0 0 0 0 0,1-1 0 0 0,-1 1 1 0 0,0 0-1 0 0,0-1 0 0 0,1 1 0 0 0,-1-1 0 0 0,0 1 1 0 0,1 0-1 0 0,-3-2 155 0 0,3 2-169 0 0,-18 0 812 0 0,25-1-785 0 0,-5 1-77 0 0,-1 0 0 0 0,1 0-1 0 0,0 0 1 0 0,0 0-1 0 0,-1 0 1 0 0,1 0-1 0 0,0 1 1 0 0,-1-1 0 0 0,3 1-1 0 0,-3-1 7 0 0,0 0 1 0 0,1 0-1 0 0,-1 0 0 0 0,0 0 0 0 0,0-1 1 0 0,1 1-1 0 0,-1 0 0 0 0,0-1 1 0 0,0 1-1 0 0,0 0 0 0 0,0-1 0 0 0,0 0 1 0 0,0 1-1 0 0,0-1 0 0 0,0 0 1 0 0,0 1-1 0 0,0-1 0 0 0,0 0 0 0 0,0 0 1 0 0,0 0-1 0 0,0 0 0 0 0,-1 0 0 0 0,2-1 1 0 0,19 5-1354 0 0,-16-2 853 0 0,0-1 0 0 0,0 1 0 0 0,0-1 0 0 0,0-1 0 0 0,0 1 0 0 0,-1-1 0 0 0,7-1 0 0 0,12-1-1346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2:51:33.211"/>
    </inkml:context>
    <inkml:brush xml:id="br0">
      <inkml:brushProperty name="width" value="0.1" units="cm"/>
      <inkml:brushProperty name="height" value="0.1" units="cm"/>
      <inkml:brushProperty name="color" value="#66CC00"/>
    </inkml:brush>
  </inkml:definitions>
  <inkml:trace contextRef="#ctx0" brushRef="#br0">6218 1621 3223 0 0,'-14'2'2135'0'0,"14"-2"-2088"0"0,0 0 0 0 0,0 0 0 0 0,0 0 0 0 0,0-1 0 0 0,0 1 1 0 0,0 0-1 0 0,0 0 0 0 0,-1 0 0 0 0,1 0 0 0 0,0 0 0 0 0,0-1 0 0 0,0 1 0 0 0,0 0 1 0 0,0 0-1 0 0,0 0 0 0 0,0 0 0 0 0,0 0 0 0 0,0 0 0 0 0,0-1 0 0 0,0 1 0 0 0,0 0 1 0 0,1 0-1 0 0,-1 0 0 0 0,0-1 471 0 0,1 1-471 0 0,18-22 3581 0 0,-5 8-3167 0 0,-4-9 6371 0 0,1 5-4376 0 0,-5 11-2049 0 0,4-10 466 0 0,17-20 0 0 0,-4 7 30 0 0,-20 26-757 0 0,-1 1 20 0 0,1 0-1 0 0,-1 0 0 0 0,0 0 1 0 0,0-1-1 0 0,0 1 1 0 0,-1-1-1 0 0,1 1 0 0 0,-1-1 1 0 0,2-6-1 0 0,-2 5 90 0 0,-1 0-1 0 0,1 0 1 0 0,1 0-1 0 0,-1 0 1 0 0,3-5-1 0 0,2-10 379 0 0,-5 19-614 0 0,-1 0 1 0 0,1-1-1 0 0,0 1 1 0 0,0 0-1 0 0,-1 0 1 0 0,1 0-1 0 0,0-1 0 0 0,0 1 1 0 0,0 0-1 0 0,0 0 1 0 0,1 0-1 0 0,-1 0 0 0 0,0 1 1 0 0,0-1-1 0 0,1 0 1 0 0,-1 0-1 0 0,0 1 1 0 0,1-1-1 0 0,1 0 0 0 0,-2 1-6 0 0,1-1 0 0 0,0 0 0 0 0,-1 0 0 0 0,1 1 0 0 0,-1-1 0 0 0,1 0 0 0 0,-1 0 0 0 0,1 0 0 0 0,-1-1 0 0 0,0 1 0 0 0,1 0 0 0 0,-1 0 0 0 0,0-1 0 0 0,0 1 0 0 0,0-1-1 0 0,0 1 1 0 0,1-3 0 0 0,2-12 157 0 0,0 1 0 0 0,1-23 0 0 0,1 1 11 0 0,5-74 215 0 0,-7 75-365 0 0,-4 25-9 0 0,1 1-1 0 0,1 0 1 0 0,0-1 0 0 0,5-17 0 0 0,36-83 306 0 0,-41 103-329 0 0,0-1 0 0 0,-1 1 0 0 0,1-16 0 0 0,0-5 58 0 0,18-67 148 0 0,-11 57-126 0 0,7-58 0 0 0,-15 69-56 0 0,7-48 151 0 0,-6 57-172 0 0,-1 0 0 0 0,-1 0-1 0 0,-1 0 1 0 0,-1 0-1 0 0,-6-31 1 0 0,3 21-1 0 0,3 22 14 0 0,0 0-1 0 0,0 0 1 0 0,-1 0 0 0 0,0 1-1 0 0,0-1 1 0 0,-8-11-1 0 0,-2-7 12 0 0,9 21-21 0 0,0-1 0 0 0,0 1 0 0 0,0-1 0 0 0,0 1 0 0 0,0 0 0 0 0,-1 1 0 0 0,0-1 0 0 0,0 1 0 0 0,0 0 0 0 0,-9-4 0 0 0,-6-4 4 0 0,4 1 6 0 0,-1 2-1 0 0,0 0 1 0 0,0 2 0 0 0,0-1 0 0 0,-1 2-1 0 0,0 1 1 0 0,-34-5 0 0 0,-8 3 53 0 0,-63 4 0 0 0,102 2-66 0 0,-99-5 30 0 0,64 2 11 0 0,-83 5-1 0 0,-31 6 31 0 0,74-5-7 0 0,-209 25 51 0 0,203-22-53 0 0,63-5-53 0 0,-455 14 117 0 0,132-18-64 0 0,311 0-64 0 0,-104-1 0 0 0,132 5 0 0 0,-165 12 0 0 0,39 4 0 0 0,107-14 0 0 0,-44-2 0 0 0,-40 4 0 0 0,-234 11 0 0 0,207-26 0 0 0,-61 13 0 0 0,-48-12 0 0 0,5 0 0 0 0,195 8 0 0 0,-1-2 0 0 0,-96-18 0 0 0,-165-17 0 0 0,226 26 0 0 0,-45-2 0 0 0,-62-6 0 0 0,106 8 0 0 0,-63-12 0 0 0,-87 11 0 0 0,129 24 0 0 0,49-3 0 0 0,-94 5 0 0 0,155-12 0 0 0,-41 6 0 0 0,49-7 0 0 0,-1 1 0 0 0,1-1 0 0 0,0 1 0 0 0,-1 0 0 0 0,1 0 0 0 0,0 0 0 0 0,0 0 0 0 0,0 0 0 0 0,0 0 0 0 0,0 0 0 0 0,0 1 0 0 0,0-1 0 0 0,0 1 0 0 0,0 0 0 0 0,0 0 0 0 0,1-1 0 0 0,-2 3 0 0 0,2 0 0 0 0,0-1 0 0 0,1 0 0 0 0,-1 0 0 0 0,1 0 0 0 0,0 1 0 0 0,0-1 0 0 0,0 0 0 0 0,0 0 0 0 0,0 1 0 0 0,2 5 0 0 0,0 22 0 0 0,-3-24 0 0 0,-1 0 0 0 0,0 1 0 0 0,-1-1 0 0 0,-3 8 0 0 0,3-10 0 0 0,0 1 0 0 0,1-1 0 0 0,0 1 0 0 0,0 0 0 0 0,1 0 0 0 0,0 0 0 0 0,-1 10 0 0 0,-7 58 0 0 0,-4 28 0 0 0,-2 42 0 0 0,2-25 0 0 0,4 63 0 0 0,11-104 0 0 0,16 111 0 0 0,-16-179-6 0 0,0 0-1 0 0,0 0 1 0 0,1 0-1 0 0,6 15 1 0 0,-7-21 3 0 0,1 1 1 0 0,-1-1-1 0 0,1 0 0 0 0,0 0 1 0 0,0 0-1 0 0,0 0 0 0 0,0-1 1 0 0,1 1-1 0 0,0-1 0 0 0,-1 0 1 0 0,7 4-1 0 0,14 8 3 0 0,-11-6 0 0 0,0 0 0 0 0,1-1 0 0 0,0 0 0 0 0,0-1 0 0 0,1-1 0 0 0,0-1 0 0 0,25 7 0 0 0,67 8 0 0 0,35 4 0 0 0,-111-20 0 0 0,1-2 0 0 0,47-2 0 0 0,70-13 0 0 0,57-4 0 0 0,150 4 0 0 0,-152 7 0 0 0,45 11 0 0 0,-165-1 0 0 0,30 8 0 0 0,5 0 0 0 0,74 1 0 0 0,-127-8 0 0 0,242 31 0 0 0,26-2 0 0 0,-4 24 0 0 0,-130 4 0 0 0,-138-40 0 0 0,1-3 0 0 0,74 13 0 0 0,142-3-249 0 0,-241-28 172 0 0,0-2 1 0 0,0-1 0 0 0,-1-3 0 0 0,1 0 0 0 0,51-16-1 0 0,-66 13-793 0 0,1-1-1 0 0,21-12 0 0 0,-22 9-4125 0 0,40-30-1 0 0,-14 3-1491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2:51:44.286"/>
    </inkml:context>
    <inkml:brush xml:id="br0">
      <inkml:brushProperty name="width" value="0.1" units="cm"/>
      <inkml:brushProperty name="height" value="0.1" units="cm"/>
      <inkml:brushProperty name="color" value="#66CC00"/>
    </inkml:brush>
  </inkml:definitions>
  <inkml:trace contextRef="#ctx0" brushRef="#br0">1 51 455 0 0,'46'-12'123'0'0,"-5"0"268"0"0,1 3 0 0 0,74-8 0 0 0,-104 17-393 0 0,1 1 0 0 0,0 0 0 0 0,-1 1-1 0 0,1 0 1 0 0,-1 1 0 0 0,18 6-1 0 0,-11-1-77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2:51:48.908"/>
    </inkml:context>
    <inkml:brush xml:id="br0">
      <inkml:brushProperty name="width" value="0.1" units="cm"/>
      <inkml:brushProperty name="height" value="0.1" units="cm"/>
      <inkml:brushProperty name="color" value="#66CC00"/>
    </inkml:brush>
  </inkml:definitions>
  <inkml:trace contextRef="#ctx0" brushRef="#br0">693 1554 919 0 0,'-57'-15'976'0'0,"35"10"-73"0"0,-30-12 0 0 0,45 14-708 0 0,1-1 0 0 0,0 1 0 0 0,0-1 0 0 0,0-1 0 0 0,0 1 0 0 0,1-1 0 0 0,-9-9 0 0 0,10 9-15 0 0,-1 0 0 0 0,1 1 1 0 0,-1 0-1 0 0,0 0 0 0 0,0 0 0 0 0,0 0 0 0 0,0 1 1 0 0,-1 0-1 0 0,0 0 0 0 0,1 0 0 0 0,-9-2 0 0 0,-11 0 322 0 0,15 3-197 0 0,0 0 1 0 0,1 0-1 0 0,-1-1 1 0 0,1-1-1 0 0,0 1 1 0 0,-12-7-1 0 0,16 4 362 0 0,5 5-622 0 0,0 1 0 0 0,0 0-1 0 0,0-1 1 0 0,-1 1 0 0 0,1 0 0 0 0,0 0 0 0 0,0-1 0 0 0,-1 1-1 0 0,1 0 1 0 0,0-1 0 0 0,0 1 0 0 0,-1 0 0 0 0,1 0 0 0 0,0-1-1 0 0,-1 1 1 0 0,1 0 0 0 0,0 0 0 0 0,-1 0 0 0 0,1 0 0 0 0,0 0-1 0 0,-1-1 1 0 0,1 1 0 0 0,-1 0 0 0 0,0 0-8 0 0,1 0 1 0 0,-1 0-1 0 0,0 0 1 0 0,0 0-1 0 0,1 0 0 0 0,-1 0 1 0 0,0 0-1 0 0,0 0 0 0 0,0 1 1 0 0,1-1-1 0 0,-1 0 1 0 0,0 0-1 0 0,1 1 0 0 0,-1-1 1 0 0,0 0-1 0 0,1 1 0 0 0,-1-1 1 0 0,0 1-1 0 0,1-1 1 0 0,-1 1-1 0 0,1-1 0 0 0,-1 1 1 0 0,0-1-1 0 0,1 1 0 0 0,0 0 1 0 0,-1-1-1 0 0,1 1 1 0 0,-1 0-1 0 0,1 0-26 0 0,-1 0 0 0 0,1-1 0 0 0,0 1 0 0 0,-1-1-1 0 0,1 1 1 0 0,0 0 0 0 0,0-1 0 0 0,-1 1 0 0 0,1-1 0 0 0,0 1 0 0 0,0 0 0 0 0,0-1 0 0 0,0 1 0 0 0,0 0-1 0 0,0-1 1 0 0,0 1 0 0 0,0 0 0 0 0,0-1 0 0 0,0 1 0 0 0,0 0 0 0 0,1-1 0 0 0,-1 1 0 0 0,0 0-1 0 0,0-1 1 0 0,1 1 0 0 0,-1-1 0 0 0,0 1 0 0 0,1 0 0 0 0,-1-1 0 0 0,1 1 0 0 0,-1-1 0 0 0,0 1 0 0 0,1-1-1 0 0,0 1 1 0 0,21 16 659 0 0,-18-13-575 0 0,0-1 1 0 0,0 1-1 0 0,0-1 0 0 0,1 0 0 0 0,6 3 1 0 0,-9-5-26 0 0,0-1-1 0 0,0 1 1 0 0,0-1 0 0 0,0 1 0 0 0,0-1 0 0 0,0 0-1 0 0,0 0 1 0 0,0 0 0 0 0,0 0 0 0 0,0 0 0 0 0,0 0 0 0 0,0-1-1 0 0,0 1 1 0 0,0-1 0 0 0,0 1 0 0 0,0-1 0 0 0,0 0-1 0 0,2-1 1 0 0,28-8 3213 0 0,-16 7-3836 0 0,1 2-1 0 0,31 0 1 0 0,-29 1 1104 0 0,-1-1-313 0 0,27-5 1 0 0,-32 4-115 0 0,0 0 0 0 0,0 1 1 0 0,1 0-1 0 0,18 2 0 0 0,-11 3-102 0 0,-17-3-16 0 0,0 0 0 0 0,-1 0 0 0 0,1 0 0 0 0,0-1 0 0 0,0 1 0 0 0,6-1 0 0 0,51 0 205 0 0,-24 1-40 0 0,30 7 31 0 0,-67-8-201 0 0,0 0 0 0 0,0-1 0 0 0,0 1 1 0 0,1 0-1 0 0,-1 0 0 0 0,0 0 0 0 0,0 0 0 0 0,0 0 0 0 0,1 0 0 0 0,-1 0 0 0 0,0 0 0 0 0,0 0 0 0 0,1 0 0 0 0,-1 0 1 0 0,0 0-1 0 0,0 0 0 0 0,0 0 0 0 0,1 0 0 0 0,-1 0 0 0 0,0 0 0 0 0,0 0 0 0 0,1 0 0 0 0,-1 0 0 0 0,0 0 0 0 0,0 1 0 0 0,0-1 1 0 0,1 0-1 0 0,-1 0 0 0 0,0 0 0 0 0,0 0 0 0 0,0 0 0 0 0,0 0 0 0 0,1 1 0 0 0,-1-1 0 0 0,0 0 0 0 0,0 0 0 0 0,0 0 1 0 0,0 1-1 0 0,0-1 0 0 0,0 0 0 0 0,0 0 0 0 0,1 0 0 0 0,-1 1 0 0 0,0-1 0 0 0,0 0 0 0 0,-11 8 109 0 0,7-5-78 0 0,-1-1 0 0 0,0 0 0 0 0,0 0 0 0 0,-9 2 0 0 0,-17-1 36 0 0,-34-2 0 0 0,34-2 4 0 0,-39 5 0 0 0,35 1-41 0 0,1-2 0 0 0,-1-2 0 0 0,-52-4 0 0 0,82 3-2 0 0,0 0 0 0 0,1 0-1 0 0,-1 0 1 0 0,-9 3 0 0 0,13-3-26 0 0,-1 0 1 0 0,1 0 0 0 0,0 1 0 0 0,-1-1 0 0 0,1 0 0 0 0,0 1-1 0 0,-1-1 1 0 0,1 1 0 0 0,0 0 0 0 0,0-1 0 0 0,0 1 0 0 0,-1 0-1 0 0,1 0 1 0 0,0 0 0 0 0,0 0 0 0 0,0 0 0 0 0,0 0 0 0 0,0 0-1 0 0,-1 2 1 0 0,3-2 8 0 0,1 0 0 0 0,-1 0 1 0 0,0 0-1 0 0,0 0 0 0 0,0-1 0 0 0,1 1 0 0 0,-1 0 0 0 0,0-1 0 0 0,1 1 0 0 0,1 0 1 0 0,-2-1 0 0 0,32 1 264 0 0,-24 1-197 0 0,0-1 0 0 0,0 0 0 0 0,17 0-1 0 0,18 2 141 0 0,-33-1-140 0 0,0-1 0 0 0,0-1-1 0 0,18-1 1 0 0,-16 1-11 0 0,0-1 0 0 0,18 3-1 0 0,-25 0-58 0 0,0-1 1 0 0,1 2-1 0 0,-1-1 1 0 0,0 0-1 0 0,0 1 0 0 0,5 4 1 0 0,-3-3 2 0 0,0 0 1 0 0,0 0 0 0 0,10 3 0 0 0,-3-3-8 0 0,0 1 13 0 0,0-2 1 0 0,21 4-1 0 0,37 6 56 0 0,51 1-11 0 0,-111-12-54 0 0,-1 1 0 0 0,0 1-1 0 0,0 0 1 0 0,16 7 0 0 0,20 7 58 0 0,4-6-10 0 0,1-1-1 0 0,0-3 1 0 0,0-2 0 0 0,1-3-1 0 0,0-2 1 0 0,-1-2 0 0 0,57-8-1 0 0,-87 6-5 0 0,1 2-1 0 0,-1 1 0 0 0,1 1 0 0 0,-1 0 0 0 0,31 8 0 0 0,-33-6-51 0 0,38 2 0 0 0,3 0 0 0 0,11 8 64 0 0,44 0 269 0 0,-103-12-313 0 0,0 0 0 0 0,-1-1 0 0 0,1 0 0 0 0,0-1 0 0 0,0 0-1 0 0,17-5 1 0 0,-26 6-14 0 0,-1-1-1 0 0,0 1 1 0 0,1-1 0 0 0,-1 1-1 0 0,1 1 1 0 0,4 0-1 0 0,19 0 20 0 0,-16-2-25 0 0,0 2 0 0 0,0-1 0 0 0,0 2 0 0 0,0-1 0 0 0,16 6 0 0 0,-17-4 0 0 0,0-1 0 0 0,0 0 0 0 0,0 0 0 0 0,0-1 0 0 0,1-1 0 0 0,14-1 0 0 0,169-21 256 0 0,-41-12-128 0 0,-140 30-127 0 0,-7 1 1 0 0,-1 1 1 0 0,1 0-1 0 0,11-1 1 0 0,-10 2 21 0 0,0-1 1 0 0,0 0 0 0 0,8-4-1 0 0,1 0-5 0 0,19-3-19 0 0,50-5 0 0 0,2-1 0 0 0,-71 12 18 0 0,0 1 1 0 0,30 1-1 0 0,16-2-9 0 0,-39 0 9 0 0,29 2-1 0 0,13-2 12 0 0,96-7-29 0 0,-40 16 0 0 0,-85 0-1 0 0,-21-3 0 0 0,29 3 1 0 0,-40-6 1 0 0,0 0 0 0 0,-1 0 0 0 0,1-1 0 0 0,-1 1 0 0 0,1-1 0 0 0,-1 0 0 0 0,1 0 1 0 0,-1-1-1 0 0,0 1 0 0 0,0-1 0 0 0,5-3 0 0 0,41-17 116 0 0,49-33 1955 0 0,-81 47-1936 0 0,-15 6-138 0 0,14-6-261 0 0,-1 0-1 0 0,24-18 1 0 0,-36 22 201 0 0,1 0 0 0 0,-1 0 0 0 0,1 0 0 0 0,-1-1 0 0 0,0 0 0 0 0,-1 0 0 0 0,1 0 0 0 0,-1 0 0 0 0,0 0 0 0 0,0 0 0 0 0,3-11 0 0 0,5-15 96 0 0,-5 14 64 0 0,7-28 0 0 0,-11 38-80 0 0,-1 0 0 0 0,-1 0 0 0 0,1 1 0 0 0,-1-1 0 0 0,-1 0 0 0 0,1 0 0 0 0,-3-12-1 0 0,-17-44 57 0 0,15 51-55 0 0,1 0-1 0 0,0 0 1 0 0,1 0-1 0 0,0-1 0 0 0,1 1 1 0 0,0-1-1 0 0,1-24 1 0 0,10-50 20 0 0,-4 47-13 0 0,-2-1 0 0 0,-2-57 0 0 0,-1 63-26 0 0,1 1 0 0 0,2-1 0 0 0,1 1 0 0 0,13-52 0 0 0,-6 37 0 0 0,3-55 0 0 0,-9 63 0 0 0,-2 20 0 0 0,-1-1 0 0 0,-2-23 0 0 0,0 40 0 0 0,0-1 0 0 0,-1 1 0 0 0,0-1 0 0 0,0 1 0 0 0,0 0 0 0 0,-1-1 0 0 0,1 1 0 0 0,-1 0 0 0 0,-1 0 0 0 0,1 0 0 0 0,-1 0 0 0 0,0 1 0 0 0,-4-6 0 0 0,3 6-2 0 0,0 0 0 0 0,-1 0 1 0 0,0 1-1 0 0,0-1 0 0 0,0 1 0 0 0,0 0 0 0 0,0 0 0 0 0,-1 1 1 0 0,1 0-1 0 0,-1 0 0 0 0,0 0 0 0 0,1 0 0 0 0,-1 1 0 0 0,-11-1 1 0 0,-9 0-11 0 0,0 1 0 0 0,-29 3 1 0 0,36-1 9 0 0,-55 3 2 0 0,-119-10 0 0 0,30-11 0 0 0,96 10 0 0 0,-142-8 0 0 0,192 15 0 0 0,-191-5 0 0 0,172 0 0 0 0,1-2 0 0 0,-1-1 0 0 0,-44-18 0 0 0,-48-10 0 0 0,83 28 0 0 0,1 2 0 0 0,-82 0 0 0 0,-259-3 0 0 0,224 3 0 0 0,-124 8-64 0 0,148 8 64 0 0,-169 2 0 0 0,152-12 0 0 0,81 0 0 0 0,21 3 0 0 0,0 2 0 0 0,0 3 0 0 0,-69 19 0 0 0,102-22 0 0 0,-3-2 0 0 0,1 0 0 0 0,-1-2 0 0 0,0 0 0 0 0,1-1 0 0 0,-32-5 0 0 0,-32 0 0 0 0,56 5 0 0 0,-105 4 0 0 0,26 13 0 0 0,91-13 0 0 0,1 0 0 0 0,0 1 0 0 0,0 1 0 0 0,-22 12 0 0 0,16-7-5 0 0,-30 19 16 0 0,47-26-20 0 0,0-1 1 0 0,1 1-1 0 0,-1 0 0 0 0,1 1 0 0 0,0-1 1 0 0,0 1-1 0 0,-6 8 0 0 0,6-5 9 0 0,0 0 0 0 0,1 0 0 0 0,0 0 0 0 0,0 0 0 0 0,-3 17 0 0 0,-2 45 0 0 0,6-51 0 0 0,0 11-34 0 0,3 32 0 0 0,-1 17 38 0 0,0-26-4 0 0,2-1 0 0 0,3 1 0 0 0,10 52 0 0 0,3 14 0 0 0,-7-38 0 0 0,41 142 0 0 0,-49-211 4 0 0,5 11 8 0 0,-2 1 0 0 0,-1 1 0 0 0,0-1 0 0 0,1 41 0 0 0,-7-45 31 0 0,-6 34 1 0 0,2-20 50 0 0,5 4-90 0 0,0-28-44 0 0,0 0-1 0 0,-2 18 1 0 0,-21 89-2456 0 0,9-61 1144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2:52:36.270"/>
    </inkml:context>
    <inkml:brush xml:id="br0">
      <inkml:brushProperty name="width" value="0.1" units="cm"/>
      <inkml:brushProperty name="height" value="0.1" units="cm"/>
      <inkml:brushProperty name="color" value="#66CC00"/>
    </inkml:brush>
  </inkml:definitions>
  <inkml:trace contextRef="#ctx0" brushRef="#br0">3700 1461 2303 0 0,'0'-1'133'0'0,"0"0"-1"0"0,0 0 1 0 0,0 0-1 0 0,0 0 0 0 0,-1 0 1 0 0,1 1-1 0 0,0-1 0 0 0,0 0 1 0 0,-1 0-1 0 0,1 0 0 0 0,-1 0 1 0 0,1 0-1 0 0,-1 1 1 0 0,1-1-1 0 0,-1 0 0 0 0,0 0 1 0 0,1 1-1 0 0,-1-1 0 0 0,0 0 1 0 0,0 0-1 0 0,-2 0 60 0 0,1-1 1 0 0,0 1-1 0 0,-1 0 1 0 0,1 0-1 0 0,-1 0 0 0 0,1 0 1 0 0,-4 0-1 0 0,-3-1 131 0 0,1 1-1 0 0,-1 1 0 0 0,-14 0 0 0 0,-58 10 1071 0 0,55-6-830 0 0,-1-1-1 0 0,-45-1 0 0 0,48-3-73 0 0,0 1 0 0 0,1 1 1 0 0,-1 1-1 0 0,-42 10 0 0 0,37-3-31 0 0,-37 17 1 0 0,40-15 16 0 0,-46 14 1 0 0,-154 48 1411 0 0,122-37-1408 0 0,61-24-61 0 0,-83 12 0 0 0,88-19-183 0 0,-138 27 614 0 0,146-29-612 0 0,-1-1 0 0 0,0-1-1 0 0,-59-7 1 0 0,65 1-92 0 0,0 0 0 0 0,-30-12 0 0 0,29 9 168 0 0,-48-10 0 0 0,-14-1-116 0 0,40 8-111 0 0,8 3 74 0 0,-59-1 1 0 0,-9-2 128 0 0,47 2-157 0 0,0 2 0 0 0,-97 2-1 0 0,112 7-80 0 0,1-2-1 0 0,-1-1 1 0 0,0-3 0 0 0,-52-11-1 0 0,72 9 10 0 0,0 2-1 0 0,0 0 0 0 0,-1 2 0 0 0,1 1 0 0 0,-51 4 0 0 0,18 0 35 0 0,-75-6 0 0 0,113 2-61 0 0,0-1 0 0 0,0-1 0 0 0,0-1 0 0 0,1-1 0 0 0,0 0 0 0 0,0-2 0 0 0,-28-13 0 0 0,-15-8 95 0 0,47 22-83 0 0,1 0 0 0 0,-1-1-1 0 0,2 0 1 0 0,-1-2 0 0 0,1 0 0 0 0,0 0 0 0 0,-17-16 0 0 0,20 13-12 0 0,1 1 0 0 0,0-2 0 0 0,0 1 0 0 0,1-1 0 0 0,1-1 0 0 0,0 0 0 0 0,1 0 0 0 0,0 0 0 0 0,1-1-1 0 0,-6-24 1 0 0,4 16 6 0 0,-11-24 0 0 0,6 17 11 0 0,-11-26-33 0 0,14 34 8 0 0,1 1-1 0 0,0-1 0 0 0,2-1 1 0 0,-9-44-1 0 0,9-7 8 0 0,4 0 0 0 0,3 0 0 0 0,10-79 0 0 0,-6 105-32 0 0,9-71 0 0 0,-9 96 0 0 0,1 1 0 0 0,1 0 0 0 0,12-28 0 0 0,-12 34 0 0 0,1 0 0 0 0,1 1 0 0 0,0 0 0 0 0,1 0 0 0 0,1 1 0 0 0,18-21 0 0 0,-2 5 0 0 0,-14 16 0 0 0,1 0 0 0 0,0 1 0 0 0,1 0 0 0 0,15-11 0 0 0,-24 21 0 0 0,0 0 0 0 0,0 0 0 0 0,0 0 0 0 0,0 1 0 0 0,1 0 0 0 0,-1 0 0 0 0,1 0 0 0 0,0 1 0 0 0,-1 0 0 0 0,1 0 0 0 0,0 0 0 0 0,0 1 0 0 0,0 0 0 0 0,-1 0 0 0 0,1 0 0 0 0,0 1 0 0 0,7 1 0 0 0,-3 0-9 0 0,-1 1 0 0 0,1 1-1 0 0,-1-1 1 0 0,1 1 0 0 0,-1 1 0 0 0,11 7-1 0 0,48 39 9 0 0,-50-36 2 0 0,2 0-1 0 0,32 18 1 0 0,-12-14-1 0 0,0-1 0 0 0,2-3 0 0 0,54 13 0 0 0,133 19 0 0 0,-229-47 0 0 0,75 9 0 0 0,103 1 0 0 0,-143-9 0 0 0,-5-1 0 0 0,60-10 0 0 0,-18 1 0 0 0,5 0 0 0 0,15-1 0 0 0,233 12 0 0 0,-269-2-18 0 0,1-3 0 0 0,80-13 0 0 0,-20 1 0 0 0,39 3 18 0 0,92-12 0 0 0,9-9 6 0 0,-189 29-41 0 0,123 6 0 0 0,117 12 35 0 0,-298-14-3 0 0,32-1-17 0 0,-1 2-1 0 0,70 12 1 0 0,-103-11 16 0 0,1 0 1 0 0,0 1-1 0 0,-1 0 1 0 0,1 0-1 0 0,-1 1 0 0 0,0 0 1 0 0,0 1-1 0 0,0 0 0 0 0,-1 0 1 0 0,0 0-1 0 0,13 13 0 0 0,-12-9-6 0 0,-1 0-1 0 0,0 0 0 0 0,0 1 1 0 0,-1 0-1 0 0,0 0 0 0 0,-1 1 1 0 0,0-1-1 0 0,4 16 0 0 0,-3-1-6 0 0,0 0-1 0 0,-2 0 1 0 0,-1 1-1 0 0,-1-1 1 0 0,-1 1-1 0 0,-1-1 1 0 0,-6 46-1 0 0,-81 400-223 0 0,61-386-662 0 0,-55 121 1 0 0,-1-1-2986 0 0,60-137 2246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2:52:40.550"/>
    </inkml:context>
    <inkml:brush xml:id="br0">
      <inkml:brushProperty name="width" value="0.1" units="cm"/>
      <inkml:brushProperty name="height" value="0.1" units="cm"/>
      <inkml:brushProperty name="color" value="#66CC00"/>
    </inkml:brush>
  </inkml:definitions>
  <inkml:trace contextRef="#ctx0" brushRef="#br0">6301 1450 943 0 0,'-2'-3'273'0'0,"-1"1"0"0"0,1-1 0 0 0,0 0 0 0 0,0 1 0 0 0,0-1 0 0 0,0 0 0 0 0,0-1 0 0 0,1 1 0 0 0,-1 0 0 0 0,1 0 0 0 0,0-1 0 0 0,0 1 0 0 0,0-1 0 0 0,0 1 0 0 0,0-5 0 0 0,1 7-172 0 0,0 0-1 0 0,0 0 0 0 0,0 0 1 0 0,0 0-1 0 0,0 0 0 0 0,-1 0 1 0 0,1 0-1 0 0,0 0 0 0 0,-1 0 1 0 0,1 0-1 0 0,-1 0 0 0 0,1 0 1 0 0,-1 0-1 0 0,1 0 0 0 0,-1 0 1 0 0,0 0-1 0 0,1 0 0 0 0,-1 1 1 0 0,0-1-1 0 0,0 0 0 0 0,1 1 1 0 0,-1-1-1 0 0,0 0 0 0 0,0 1 1 0 0,0-1-1 0 0,0 1 0 0 0,0-1 1 0 0,0 1-1 0 0,0 0 0 0 0,0-1 1 0 0,0 1-1 0 0,0 0 0 0 0,0 0 1 0 0,-2-1-1 0 0,-3 2 18 0 0,0 0-1 0 0,0 0 1 0 0,0 0 0 0 0,1 0-1 0 0,-10 4 1 0 0,10-3-25 0 0,-1 0-1 0 0,1-1 0 0 0,-1 1 1 0 0,-7 0-1 0 0,-20-6 734 0 0,28 3-662 0 0,-1 0 1 0 0,1 0 0 0 0,-1 1-1 0 0,0-1 1 0 0,1 1 0 0 0,-1 1-1 0 0,-6 0 1 0 0,-48 18 426 0 0,12-3-67 0 0,21-9 25 0 0,-1-1-1 0 0,-41 2 1 0 0,31-4 145 0 0,-1-1-173 0 0,-64-1 0 0 0,-63-25 638 0 0,128 16-1079 0 0,-5 1 79 0 0,0 1 1 0 0,-80 2 0 0 0,3 18 50 0 0,21-1-126 0 0,-35 2 213 0 0,-14 1 89 0 0,111-15-282 0 0,1-2 1 0 0,-40-3-1 0 0,-144-2 573 0 0,-3 1-290 0 0,114-3-220 0 0,-135 10 0 0 0,187-1-130 0 0,-76 5 77 0 0,-73 0 100 0 0,-78-14 205 0 0,28 3-160 0 0,149 6-225 0 0,-74-10 126 0 0,1 0-64 0 0,-172-2 96 0 0,260-2-39 0 0,27 2-56 0 0,-18-2 9 0 0,41 5-21 0 0,-68-2-1 0 0,89 9-83 0 0,-66 0 30 0 0,-167 19 1 0 0,-69 40 32 0 0,276-50-64 0 0,-153 25 0 0 0,-8-14 0 0 0,198-18 34 0 0,1-1-1 0 0,-1-1 1 0 0,0 0-1 0 0,0 0 1 0 0,0-1-1 0 0,0 0 1 0 0,-17-4-1 0 0,22 3-16 0 0,1 1-1 0 0,-1-1 1 0 0,0 0 0 0 0,1 0-1 0 0,0-1 1 0 0,-1 1 0 0 0,1-1-1 0 0,0 0 1 0 0,0 0 0 0 0,1 0-1 0 0,-1-1 1 0 0,1 1 0 0 0,-1-1-1 0 0,1 0 1 0 0,0 0 0 0 0,1 0-1 0 0,-4-6 1 0 0,-31-70 402 0 0,21 42-183 0 0,-39-65 0 0 0,26 59-71 0 0,-30-65-1 0 0,50 89-125 0 0,0-1 0 0 0,2 0-1 0 0,1 0 1 0 0,0-1-1 0 0,-4-43 1 0 0,-16-127 86 0 0,7 54-62 0 0,11 82-4 0 0,-26-90-1 0 0,27 115-43 0 0,2 1 0 0 0,1-2 0 0 0,2 1 0 0 0,1-39 0 0 0,-5 22-16 0 0,4 38 2 0 0,1 0-1 0 0,0 0 0 0 0,0-1 0 0 0,1 1 1 0 0,1-15-1 0 0,-1 23 0 0 0,1-1-1 0 0,0 0 1 0 0,0 1-1 0 0,-1-1 1 0 0,2 1-1 0 0,-1-1 1 0 0,0 1-1 0 0,0-1 1 0 0,1 1 0 0 0,-1 0-1 0 0,1 0 1 0 0,0 0-1 0 0,-1 0 1 0 0,1 0-1 0 0,0 0 1 0 0,0 0-1 0 0,1 1 1 0 0,-1-1 0 0 0,0 1-1 0 0,0-1 1 0 0,1 1-1 0 0,-1 0 1 0 0,1 0-1 0 0,-1 0 1 0 0,4-1-1 0 0,12-2-10 0 0,0 0-1 0 0,0 1 1 0 0,1 0-1 0 0,29 1 1 0 0,75 8-45 0 0,-92-3 52 0 0,75 5 4 0 0,130 8 0 0 0,106-7 0 0 0,-288-8 0 0 0,297-2 0 0 0,72-11 0 0 0,-142 6 0 0 0,134 4 0 0 0,-209 4 0 0 0,779 3 0 0 0,-714 3 0 0 0,122-3 0 0 0,88-32 0 0 0,44 24 0 0 0,-511 4 0 0 0,305 3 0 0 0,-140-6 0 0 0,-42 2 0 0 0,240-1 0 0 0,-196 1 0 0 0,-45-1 0 0 0,170 4 0 0 0,185 23 0 0 0,-249 2 0 0 0,-4 0 0 0 0,77-12 0 0 0,-114-6 0 0 0,3 3 0 0 0,-86-8 0 0 0,107 3 0 0 0,-178-8-18 0 0,0 2 0 0 0,0 2-1 0 0,0 2 1 0 0,-1 2 0 0 0,0 2-1 0 0,75 27 1 0 0,-110-33 18 0 0,22 9-27 0 0,54 28 0 0 0,-78-35 21 0 0,1 0-1 0 0,-1 0 1 0 0,-1 1 0 0 0,1 0-1 0 0,-1 1 1 0 0,0-1 0 0 0,-1 2-1 0 0,0-1 1 0 0,11 18 0 0 0,-7-7-32 0 0,-1 2 0 0 0,-1-1-1 0 0,12 44 1 0 0,6 68-28 0 0,-22-98 59 0 0,-2 0-1 0 0,-1 1 1 0 0,-4 45-1 0 0,0-57 3 0 0,-1 0-1 0 0,-1 0 0 0 0,-1-1 1 0 0,-1 1-1 0 0,-17 41 0 0 0,14-48-3 0 0,-1-1-1 0 0,0 0 1 0 0,-1 0-1 0 0,-1-1 1 0 0,-24 23-1 0 0,10-11 3 0 0,0 1-38 0 0,-1 0-1 0 0,-2-2 1 0 0,0-1 0 0 0,-2-2-1 0 0,-56 32 1 0 0,40-34 32 0 0,-1-2 1 0 0,0-2-1 0 0,-62 11 0 0 0,3 1 0 0 0,-42 9 13 0 0,-251 31 0 0 0,-159-33 0 0 0,288-43 0 0 0,67-1 0 0 0,-363-35 0 0 0,479 35 0 0 0,-423-19 0 0 0,445 29-516 0 0,0 3 1 0 0,0 3-1 0 0,1 3 0 0 0,0 2 1 0 0,1 4-1 0 0,0 2 1 0 0,-98 43-1 0 0,72-19-1277 0 0,-1 0-281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2:55:01.678"/>
    </inkml:context>
    <inkml:brush xml:id="br0">
      <inkml:brushProperty name="width" value="0.1" units="cm"/>
      <inkml:brushProperty name="height" value="0.1" units="cm"/>
      <inkml:brushProperty name="color" value="#66CC00"/>
    </inkml:brush>
  </inkml:definitions>
  <inkml:trace contextRef="#ctx0" brushRef="#br0">3557 1306 1839 0 0,'3'-18'7614'0'0,"-11"5"-5447"0"0,5 9-1836 0 0,1 0 0 0 0,-1 0 0 0 0,-1 0 0 0 0,1 1 0 0 0,-5-4 0 0 0,4 4-178 0 0,0 1 1 0 0,-1 1-1 0 0,1-1 0 0 0,-1 1 1 0 0,1-1-1 0 0,-1 1 0 0 0,1 0 1 0 0,-1 1-1 0 0,-9-1 0 0 0,-46 3 365 0 0,56-1-424 0 0,-33 1 657 0 0,24-2-400 0 0,0 1 0 0 0,0 0 0 0 0,1 1 1 0 0,-25 6-1 0 0,16 0-142 0 0,0-2-1 0 0,0 0 1 0 0,-1-1 0 0 0,0-2 0 0 0,1 0-1 0 0,-45 0 1 0 0,36-3 109 0 0,-43 4-1 0 0,31 0-258 0 0,-129-7 26 0 0,159 3-55 0 0,-1 0 0 0 0,1 1 0 0 0,-1 1 0 0 0,1 0 1 0 0,-22 6-1 0 0,-61 27 223 0 0,52-18-210 0 0,-9 0 5 0 0,-1-3-1 0 0,-70 11 1 0 0,44-11-9 0 0,41-7 76 0 0,-38 3 0 0 0,60-9-42 0 0,0-1 0 0 0,-1-1-1 0 0,1 0 1 0 0,0-1 0 0 0,-17-4-1 0 0,11 1 80 0 0,0 2 0 0 0,0 0-1 0 0,-30 0 1 0 0,-66 7 25 0 0,116-3-177 0 0,-11-2 14 0 0,0 1 0 0 0,0-1 0 0 0,0-1 0 0 0,0-1 0 0 0,1 0 0 0 0,-25-8 0 0 0,-1-1 93 0 0,-59-8 165 0 0,-1 0-69 0 0,57 11-84 0 0,-1 2-1 0 0,0 2 0 0 0,0 2 1 0 0,-52 2-1 0 0,79 1-115 0 0,-90-4 77 0 0,54-1-4 0 0,0 2 0 0 0,0 2 1 0 0,0 3-1 0 0,-91 14 0 0 0,108-10-68 0 0,-46 2 0 0 0,64-7 4 0 0,-1-1 1 0 0,0-1-1 0 0,1-1 0 0 0,-32-6 0 0 0,36 3 53 0 0,0-1 0 0 0,0 1 0 0 0,1-2 0 0 0,0 0 0 0 0,0 0 0 0 0,0-1 0 0 0,-14-13 0 0 0,-18-14 79 0 0,34 30-116 0 0,1-1-1 0 0,-1 0 0 0 0,2-1 0 0 0,-1 0 0 0 0,1 0 0 0 0,0-1 1 0 0,0 0-1 0 0,1 0 0 0 0,0-1 0 0 0,-7-14 0 0 0,-29-55 69 0 0,17 31 91 0 0,-39-97-1 0 0,33 56-132 0 0,10 30 20 0 0,-22-93 1 0 0,40 126-54 0 0,1-1 1 0 0,1 0-1 0 0,1 1 0 0 0,2-1 1 0 0,5-31-1 0 0,-6 49-22 0 0,1 0-1 0 0,0 0 1 0 0,1-1 0 0 0,-1 2-1 0 0,1-1 1 0 0,1 0-1 0 0,0 1 1 0 0,0-1 0 0 0,0 1-1 0 0,1 0 1 0 0,0 0 0 0 0,0 1-1 0 0,1-1 1 0 0,11-8-1 0 0,5-3-6 0 0,0 2-1 0 0,2 0 1 0 0,27-13-1 0 0,25-17 0 0 0,-66 41 9 0 0,-1-1 0 0 0,1 2 0 0 0,1-1 1 0 0,-1 1-1 0 0,1 1 0 0 0,-1 0 0 0 0,16-3 0 0 0,7 2-6 0 0,39-2-1 0 0,-1 6-23 0 0,106 15 1 0 0,-55-3 28 0 0,-67-11 1 0 0,0-2 0 0 0,55-9 0 0 0,25 0 0 0 0,-19 7 0 0 0,128-7 0 0 0,-12-28 0 0 0,-158 23 0 0 0,134-10 0 0 0,-108 26 0 0 0,-54 0 0 0 0,62-5 0 0 0,20-6 0 0 0,183 8 0 0 0,-145 15 0 0 0,-35-1 0 0 0,32-9 0 0 0,-86-3 0 0 0,87 11 0 0 0,250 37 0 0 0,-408-48-38 0 0,1 1 0 0 0,0 0 0 0 0,-1 1 0 0 0,1 0 0 0 0,-1 0 0 0 0,1 0 0 0 0,-1 1 0 0 0,0-1 0 0 0,0 1 0 0 0,10 8 0 0 0,-13-9-69 0 0,0 1 1 0 0,0 0 0 0 0,0 0-1 0 0,-1 0 1 0 0,1 0 0 0 0,-1 0-1 0 0,0 0 1 0 0,0 1 0 0 0,0-1-1 0 0,0 1 1 0 0,-1 0 0 0 0,0-1-1 0 0,1 1 1 0 0,-1 0 0 0 0,0 0-1 0 0,-1 0 1 0 0,1 0-1 0 0,-1 0 1 0 0,0 6 0 0 0,-3 24-1389 0 0,-6 8-297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2:33:34.698"/>
    </inkml:context>
    <inkml:brush xml:id="br0">
      <inkml:brushProperty name="width" value="0.1" units="cm"/>
      <inkml:brushProperty name="height" value="0.1" units="cm"/>
      <inkml:brushProperty name="color" value="#E71224"/>
    </inkml:brush>
  </inkml:definitions>
  <inkml:trace contextRef="#ctx0" brushRef="#br0">999 1110 3167 0 0,'1'1'88'0'0,"0"0"-1"0"0,0-1 1 0 0,0 1-1 0 0,0-1 1 0 0,1 1-1 0 0,-1-1 1 0 0,0 0-1 0 0,1 0 1 0 0,-1 1-1 0 0,0-1 0 0 0,0 0 1 0 0,1 0-1 0 0,-1 0 1 0 0,0-1-1 0 0,1 1 1 0 0,1 0-1 0 0,29-7 1443 0 0,-17 3-745 0 0,-10 4-679 0 0,1 0-1 0 0,0-1 1 0 0,-1 2 0 0 0,12 1 0 0 0,7 0-13 0 0,-19-2-29 0 0,0 0-1 0 0,-1 0 0 0 0,1-1 1 0 0,-1 1-1 0 0,1-1 0 0 0,-1 0 1 0 0,1 0-1 0 0,-1 0 0 0 0,1-1 0 0 0,-1 0 1 0 0,0 0-1 0 0,0 0 0 0 0,0 0 1 0 0,0-1-1 0 0,0 1 0 0 0,-1-1 1 0 0,1 0-1 0 0,-1 0 0 0 0,1 0 0 0 0,-1-1 1 0 0,0 1-1 0 0,4-7 0 0 0,4-7 259 0 0,0 0 0 0 0,-1-1 0 0 0,0-1 0 0 0,10-29 0 0 0,-16 36-258 0 0,0-1 1 0 0,-1 0 0 0 0,0 0 0 0 0,-1 0-1 0 0,0 0 1 0 0,-1-1 0 0 0,0 1 0 0 0,-2-16-1 0 0,-4 0 121 0 0,-2 1-1 0 0,-14-43 1 0 0,-7-27 187 0 0,19 62-260 0 0,-1-1 1 0 0,-2 2-1 0 0,-2 0 1 0 0,-19-37-1 0 0,25 59-88 0 0,0 0-1 0 0,-2 1 1 0 0,1 0-1 0 0,-1 1 1 0 0,-14-12 0 0 0,-8-10 138 0 0,-4-8 28 0 0,8 8 81 0 0,-1 2 0 0 0,-63-53 0 0 0,82 76-263 0 0,-1 1 0 0 0,-1 1 1 0 0,1 0-1 0 0,-1 0 0 0 0,0 1 0 0 0,0 1 1 0 0,0 0-1 0 0,-1 1 0 0 0,1 0 0 0 0,-1 1 0 0 0,-17-2 1 0 0,12 4 0 0 0,1 0 0 0 0,0 1 0 0 0,0 1 0 0 0,0 1 1 0 0,0 0-1 0 0,0 1 0 0 0,1 1 0 0 0,-17 7 0 0 0,2 2-17 0 0,1 2-1 0 0,0 1 1 0 0,1 2-1 0 0,2 0 0 0 0,0 2 1 0 0,-26 26-1 0 0,31-26 0 0 0,0 2 0 0 0,2 1 0 0 0,-29 44 0 0 0,-42 85-25 0 0,45-71 28 0 0,34-61 2 0 0,1 0 0 0 0,0 1 0 0 0,2 1 0 0 0,1-1 0 0 0,0 1 0 0 0,2 1 0 0 0,-4 24 0 0 0,8-36 2 0 0,1 0 1 0 0,1-1-1 0 0,0 1 0 0 0,0 0 0 0 0,1 0 0 0 0,1-1 0 0 0,0 1 0 0 0,0 0 0 0 0,1-1 0 0 0,1 0 1 0 0,0 0-1 0 0,0 0 0 0 0,1 0 0 0 0,1-1 0 0 0,0 1 0 0 0,9 12 0 0 0,-6-12 5 0 0,0 0 0 0 0,1 0-1 0 0,1 0 1 0 0,-1-1-1 0 0,1-1 1 0 0,1 0 0 0 0,16 9-1 0 0,-22-14 0 0 0,0-1 0 0 0,0-1 0 0 0,0 1 0 0 0,0-1 1 0 0,0 0-1 0 0,0 0 0 0 0,1-1 0 0 0,-1 0 0 0 0,1 0 0 0 0,-1 0 0 0 0,1-1 0 0 0,0 0 0 0 0,-1 0 0 0 0,1-1 0 0 0,-1 0 0 0 0,1 0 0 0 0,-1 0 0 0 0,9-4 0 0 0,8-5 39 0 0,19-7 116 0 0,-40 16-153 0 0,1 1 0 0 0,-1-1 1 0 0,0 1-1 0 0,1 0 1 0 0,-1-1-1 0 0,0 1 1 0 0,1 0-1 0 0,-1 0 0 0 0,0 1 1 0 0,1-1-1 0 0,-1 0 1 0 0,0 1-1 0 0,1 0 0 0 0,-1-1 1 0 0,4 3-1 0 0,-5-2-58 0 0,1 0 0 0 0,-1 1 1 0 0,0-1-1 0 0,1 0 0 0 0,-1 1 0 0 0,0 0 0 0 0,0-1 0 0 0,0 1 0 0 0,0-1 0 0 0,0 1 0 0 0,0 0 0 0 0,-1 0 0 0 0,1 0 0 0 0,-1-1 0 0 0,1 1 0 0 0,-1 0 1 0 0,1 2-1 0 0,1 14-496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2:55:03.038"/>
    </inkml:context>
    <inkml:brush xml:id="br0">
      <inkml:brushProperty name="width" value="0.1" units="cm"/>
      <inkml:brushProperty name="height" value="0.1" units="cm"/>
      <inkml:brushProperty name="color" value="#66CC00"/>
    </inkml:brush>
  </inkml:definitions>
  <inkml:trace contextRef="#ctx0" brushRef="#br0">1132 14 5063 0 0,'-1'-2'193'0'0,"1"1"-136"0"0,-1 1 0 0 0,1-1 0 0 0,0 1 0 0 0,0-1-1 0 0,0 1 1 0 0,0-1 0 0 0,0 0 0 0 0,-1 1 0 0 0,1-1-1 0 0,0 1 1 0 0,0-1 0 0 0,-1 1 0 0 0,1 0 0 0 0,0-1-1 0 0,-1 1 1 0 0,1-1 0 0 0,-1 1 0 0 0,1-1 0 0 0,0 1-1 0 0,-1 0 1 0 0,0-1 0 0 0,-14 5 3478 0 0,3 5-3290 0 0,0 1 0 0 0,1 0 0 0 0,0 1 1 0 0,0 0-1 0 0,-12 18 0 0 0,-6 7 126 0 0,-109 95 1354 0 0,-1 1 304 0 0,-354 428 773 0 0,468-533-2580 0 0,-2-1 0 0 0,-60 43 0 0 0,87-69-210 0 0,0 0 0 0 0,0 0 0 0 0,0 1 1 0 0,-1-1-1 0 0,1 0 0 0 0,0 0 0 0 0,0 0 1 0 0,0 1-1 0 0,-1-1 0 0 0,1 0 0 0 0,0 0 1 0 0,0 0-1 0 0,-1 0 0 0 0,1 0 0 0 0,0 1 1 0 0,0-1-1 0 0,-1 0 0 0 0,1 0 0 0 0,0 0 1 0 0,-1 0-1 0 0,1 0 0 0 0,0 0 0 0 0,0 0 1 0 0,-1 0-1 0 0,1 0 0 0 0,0 0 0 0 0,-1 0 1 0 0,1 0-1 0 0,0 0 0 0 0,0 0 0 0 0,-1-1 1 0 0,1 1-1 0 0,0 0 0 0 0,-1 0 0 0 0,1 0 1 0 0,0-12 337 0 0,11-14 57 0 0,35-38-262 0 0,-20 29-3 0 0,-1 0 0 0 0,-2-2-1 0 0,35-73 1 0 0,-5-47-110 0 0,-46 131-25 0 0,-1-1-1 0 0,-1 0 0 0 0,-2 0 1 0 0,0-28-1 0 0,-3 40-6 0 0,-1 0 0 0 0,0-1 0 0 0,-6-22 0 0 0,5 33 0 0 0,1-1 0 0 0,-1 0 0 0 0,0 1 0 0 0,0-1 0 0 0,-1 1 0 0 0,0-1 0 0 0,0 1 0 0 0,0 0 0 0 0,0 0 0 0 0,-1 1 0 0 0,0-1 0 0 0,-4-4 0 0 0,7 9 0 0 0,1 0 0 0 0,0-1 0 0 0,-1 1 0 0 0,1 0 0 0 0,0-1 0 0 0,-1 1 0 0 0,1 0 0 0 0,-1 0 0 0 0,1-1 0 0 0,-1 1 0 0 0,1 0 0 0 0,0 0 0 0 0,-1 0 0 0 0,1 0 0 0 0,-1 0 0 0 0,1 0 0 0 0,-1 0 0 0 0,1 0 0 0 0,-1 0 0 0 0,1 0 0 0 0,-1 0 0 0 0,1 0 0 0 0,-1 0 0 0 0,1 0 0 0 0,-1 0 0 0 0,1 0 0 0 0,-1 0 0 0 0,1 1 0 0 0,-1-1 0 0 0,0 1 0 0 0,0 0 0 0 0,0 0 0 0 0,0 0 0 0 0,0 0 0 0 0,0 0 0 0 0,1 0 0 0 0,-1 0 0 0 0,0 0 0 0 0,1 0 0 0 0,-2 2 0 0 0,-7 31 0 0 0,7-22 0 0 0,1 1 0 0 0,1-1 0 0 0,0 1 0 0 0,0-1 0 0 0,1 1 0 0 0,5 19 0 0 0,24 74 0 0 0,-23-87 0 0 0,8 27-12 0 0,3 0 0 0 0,26 49 0 0 0,-32-74 7 0 0,0-1 0 0 0,1 0 0 0 0,1-1 0 0 0,1 0-1 0 0,0-1 1 0 0,28 24 0 0 0,-33-34 20 0 0,0-1 0 0 0,1 0 0 0 0,-1 0 0 0 0,2-1 0 0 0,17 7 0 0 0,-25-11-10 0 0,0 0 0 0 0,0-1 1 0 0,0 0-1 0 0,0 0 0 0 0,0 0 1 0 0,0 0-1 0 0,0-1 0 0 0,0 1 1 0 0,1-1-1 0 0,-1 0 0 0 0,0-1 1 0 0,0 1-1 0 0,0-1 0 0 0,0 1 1 0 0,0-1-1 0 0,0 0 0 0 0,0-1 1 0 0,0 1-1 0 0,0-1 0 0 0,5-2 1 0 0,-6 1 18 0 0,-1 1 0 0 0,1-1 0 0 0,-1 0 1 0 0,1 1-1 0 0,-1-1 0 0 0,0 0 0 0 0,0 0 1 0 0,0-1-1 0 0,-1 1 0 0 0,1 0 0 0 0,-1-1 1 0 0,1 1-1 0 0,-1-1 0 0 0,0 1 0 0 0,-1-1 1 0 0,1 1-1 0 0,-1-1 0 0 0,1 0 1 0 0,-1 1-1 0 0,0-1 0 0 0,-1-7 0 0 0,-1-5 64 0 0,-1 0 0 0 0,-1 0 0 0 0,-7-22 0 0 0,9 33-77 0 0,-4-13 13 0 0,-2 0 1 0 0,0 0 0 0 0,-15-23 0 0 0,-37-47 77 0 0,47 70-97 0 0,-22-28 11 0 0,-3 2 0 0 0,-1 2 0 0 0,-66-56 0 0 0,99 93-16 0 0,-1 1 0 0 0,1 0 0 0 0,-1 0 0 0 0,0 0 0 0 0,0 1 0 0 0,0 0 0 0 0,-1 0 0 0 0,1 1 0 0 0,-1 0 0 0 0,1 0 0 0 0,-14-1 0 0 0,20 3-1 0 0,0 0-1 0 0,0 0 1 0 0,0 0-1 0 0,0 0 1 0 0,0 0 0 0 0,0 0-1 0 0,0 0 1 0 0,1 0-1 0 0,-1 1 1 0 0,0-1-1 0 0,0 0 1 0 0,0 0 0 0 0,0 1-1 0 0,0-1 1 0 0,1 1-1 0 0,-1-1 1 0 0,0 1-1 0 0,0-1 1 0 0,1 1 0 0 0,-1-1-1 0 0,0 1 1 0 0,0 0-1 0 0,1-1 1 0 0,-1 1-1 0 0,1 0 1 0 0,-1 0 0 0 0,1-1-1 0 0,-1 1 1 0 0,1 0-1 0 0,0 0 1 0 0,-1 0-1 0 0,1 0 1 0 0,0 0 0 0 0,-1 0-1 0 0,1-1 1 0 0,0 1-1 0 0,0 0 1 0 0,0 0-1 0 0,0 1 1 0 0,0 6-22 0 0,-1-1 1 0 0,2 1-1 0 0,1 14 1 0 0,0-11 5 0 0,10 106-3 0 0,5-2 0 0 0,48 173 0 0 0,-62-278 28 0 0,0 0 0 0 0,1 0 0 0 0,-1-1 0 0 0,2 1 0 0 0,-1-1 0 0 0,1 0 0 0 0,10 13 0 0 0,-14-22-5 0 0,-1 1-1 0 0,0-1 0 0 0,0 0 1 0 0,0 1-1 0 0,1-1 0 0 0,-1 0 1 0 0,0 1-1 0 0,0-1 1 0 0,1 0-1 0 0,-1 0 0 0 0,0 1 1 0 0,1-1-1 0 0,-1 0 0 0 0,0 0 1 0 0,1 1-1 0 0,-1-1 0 0 0,0 0 1 0 0,1 0-1 0 0,-1 0 1 0 0,1 0-1 0 0,-1 0 0 0 0,0 1 1 0 0,1-1-1 0 0,-1 0 0 0 0,1 0 1 0 0,-1 0-1 0 0,0 0 1 0 0,1 0-1 0 0,-1 0 0 0 0,1 0 1 0 0,-1-1-1 0 0,0 1 0 0 0,1 0 1 0 0,0 0-1 0 0,-1-1 12 0 0,1 0-1 0 0,0 1 0 0 0,-1-1 1 0 0,1 0-1 0 0,-1 0 0 0 0,1 0 1 0 0,-1 0-1 0 0,0 0 0 0 0,1 0 1 0 0,-1 0-1 0 0,0 0 0 0 0,0 0 1 0 0,1-1-1 0 0,-1-3 50 0 0,1 0 0 0 0,-1 0 0 0 0,0 0-1 0 0,-1-10 1 0 0,-2 1-29 0 0,-2-1 0 0 0,0 1-1 0 0,0 0 1 0 0,-2 1 0 0 0,1-1-1 0 0,-2 1 1 0 0,0 0 0 0 0,-9-11-1 0 0,2 6-86 0 0,0 2 0 0 0,-1-1 1 0 0,-1 2-1 0 0,-30-22 0 0 0,36 28-44 0 0,-1 1 0 0 0,0 0 0 0 0,-1 1 0 0 0,1 0-1 0 0,-1 1 1 0 0,-1 0 0 0 0,1 1 0 0 0,-1 1 0 0 0,-15-3 0 0 0,27 6 90 0 0,0 1 0 0 0,-1-1 0 0 0,0 1 0 0 0,1 0 0 0 0,-1 0 0 0 0,1 0 0 0 0,-1 1 1 0 0,1-1-1 0 0,-1 1 0 0 0,1-1 0 0 0,0 1 0 0 0,-1 0 0 0 0,1 0 0 0 0,-1 0 0 0 0,1 0 0 0 0,0 0 0 0 0,0 0 0 0 0,0 1 0 0 0,0-1 0 0 0,0 1 0 0 0,0 0 0 0 0,0-1 0 0 0,0 1 0 0 0,1 0 0 0 0,-1 0 0 0 0,1 0 0 0 0,-1 0 0 0 0,1 0 0 0 0,0 1 0 0 0,0-1 1 0 0,0 0-1 0 0,0 0 0 0 0,-1 5 0 0 0,0-2-5 0 0,2 0 1 0 0,-1 0-1 0 0,1 0 0 0 0,-1 0 1 0 0,1 0-1 0 0,0 0 1 0 0,1 0-1 0 0,0 0 0 0 0,-1 0 1 0 0,1 0-1 0 0,1 0 1 0 0,-1 0-1 0 0,1-1 1 0 0,0 1-1 0 0,0 0 0 0 0,4 5 1 0 0,-1-3 7 0 0,0-1 0 0 0,1 0 0 0 0,-1 0 0 0 0,1 0 0 0 0,1-1 0 0 0,-1 0 0 0 0,1 0 0 0 0,0-1 0 0 0,0 1 0 0 0,0-1 0 0 0,1-1 0 0 0,-1 0 1 0 0,1 0-1 0 0,0 0 0 0 0,0-1 0 0 0,10 2 0 0 0,8 0 28 0 0,-1-1 0 0 0,0-1 1 0 0,1-2-1 0 0,26-2 1 0 0,-1-3 130 0 0,83-21 0 0 0,-53 8 25 0 0,-76 17-174 0 0,1 0-1 0 0,-1 1 1 0 0,0-1 0 0 0,0 1-1 0 0,0 0 1 0 0,0 0-1 0 0,1 1 1 0 0,-1 0-1 0 0,6 1 1 0 0,-9-2-26 0 0,-1 1 0 0 0,0-1 0 0 0,0 1-1 0 0,0 0 1 0 0,1-1 0 0 0,-1 1 0 0 0,0 0 0 0 0,0 0-1 0 0,0 0 1 0 0,0-1 0 0 0,0 1 0 0 0,0 0 0 0 0,0 0 0 0 0,-1 1-1 0 0,1-1 1 0 0,1 1 0 0 0,-2 0-65 0 0,1 0 1 0 0,-1 0-1 0 0,1 0 1 0 0,-1 0-1 0 0,1 0 1 0 0,-1 0-1 0 0,0 0 0 0 0,0 0 1 0 0,0 0-1 0 0,0 0 1 0 0,-1 0-1 0 0,1 0 0 0 0,0 0 1 0 0,-2 2-1 0 0,-8 26-4912 0 0,-6 7-1638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2:56:45.922"/>
    </inkml:context>
    <inkml:brush xml:id="br0">
      <inkml:brushProperty name="width" value="0.1" units="cm"/>
      <inkml:brushProperty name="height" value="0.1" units="cm"/>
      <inkml:brushProperty name="color" value="#F4F91B"/>
    </inkml:brush>
  </inkml:definitions>
  <inkml:trace contextRef="#ctx0" brushRef="#br0">2219 60 1151 0 0,'-1'-2'77'0'0,"0"0"-1"0"0,1 0 0 0 0,-1 0 0 0 0,0 0 0 0 0,0 0 0 0 0,0 0 0 0 0,0 1 0 0 0,0-1 0 0 0,0 0 0 0 0,-1 1 0 0 0,1-1 0 0 0,-1 1 0 0 0,1-1 1 0 0,-4-2-1 0 0,-2-2 294 0 0,6 4-188 0 0,-1 0 0 0 0,0 0 0 0 0,0 0 0 0 0,0 0 0 0 0,0 0 0 0 0,0 1 0 0 0,-1-1-1 0 0,1 1 1 0 0,0-1 0 0 0,-1 1 0 0 0,1 0 0 0 0,-1 0 0 0 0,1 0 0 0 0,-1 0 0 0 0,-4 0-1 0 0,1 1 5 0 0,1 0-1 0 0,0 0 0 0 0,-1 1 0 0 0,1 0 1 0 0,0 0-1 0 0,0 0 0 0 0,-6 2 0 0 0,-32 11 465 0 0,20-6-284 0 0,0-1-1 0 0,0-1 1 0 0,-47 6-1 0 0,-10-4 679 0 0,-100 23-1 0 0,99-15-618 0 0,49-13-278 0 0,1 0-1 0 0,-1-2 1 0 0,1-2 0 0 0,-36-4-1 0 0,-8 0 225 0 0,-13-6 138 0 0,61 7-171 0 0,-49-3-1 0 0,74 7-321 0 0,-180 4 568 0 0,149-3-538 0 0,-1-2 1 0 0,-48-6-1 0 0,-66-20 233 0 0,-36-3 89 0 0,156 27-333 0 0,1 2 0 0 0,0 1 0 0 0,0 1-1 0 0,-52 9 1 0 0,-113 47-1088 0 0,162-46 316 0 0,-17 4-4241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2:56:47.626"/>
    </inkml:context>
    <inkml:brush xml:id="br0">
      <inkml:brushProperty name="width" value="0.1" units="cm"/>
      <inkml:brushProperty name="height" value="0.1" units="cm"/>
      <inkml:brushProperty name="color" value="#F4F91B"/>
    </inkml:brush>
  </inkml:definitions>
  <inkml:trace contextRef="#ctx0" brushRef="#br0">2150 262 1839 0 0,'0'-2'151'0'0,"0"0"-1"0"0,-1-1 0 0 0,1 1 0 0 0,0 0 0 0 0,-1 0 0 0 0,0-1 0 0 0,0 1 0 0 0,1 0 0 0 0,-1 0 0 0 0,-1 0 0 0 0,1 0 0 0 0,0 0 0 0 0,0 0 0 0 0,-1 0 0 0 0,1 0 0 0 0,-1 0 0 0 0,0 1 0 0 0,1-1 0 0 0,-1 0 0 0 0,0 1 0 0 0,0 0 0 0 0,0-1 0 0 0,0 1 0 0 0,0 0 0 0 0,0 0 0 0 0,0 0 0 0 0,-1 0 0 0 0,1 1 0 0 0,-3-1 1 0 0,-8-3 287 0 0,0 1 0 0 0,-1 1 0 0 0,-26-1 0 0 0,20 2 174 0 0,-56-6 878 0 0,-1 4 0 0 0,-88 7 0 0 0,127-2-938 0 0,-68-4 0 0 0,-21-18 431 0 0,71 10-677 0 0,33 5-147 0 0,-37-2 1 0 0,-12 4 37 0 0,0-4 0 0 0,0-2 0 0 0,1-4-1 0 0,-100-30 1 0 0,113 25-47 0 0,-1 2-1 0 0,0 3 0 0 0,-1 3 1 0 0,-114-5-1 0 0,129 13-461 0 0,0 2 0 0 0,0 2 0 0 0,1 2 0 0 0,-1 2 0 0 0,-53 14 0 0 0,53-6-3585 0 0,2-1-1209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2:56:49.650"/>
    </inkml:context>
    <inkml:brush xml:id="br0">
      <inkml:brushProperty name="width" value="0.1" units="cm"/>
      <inkml:brushProperty name="height" value="0.1" units="cm"/>
      <inkml:brushProperty name="color" value="#F4F91B"/>
    </inkml:brush>
  </inkml:definitions>
  <inkml:trace contextRef="#ctx0" brushRef="#br0">1679 141 3967 0 0,'1'-26'675'0'0,"0"16"-367"0"0,-1 1 0 0 0,0-1 0 0 0,0 1 0 0 0,-1 0 0 0 0,-2-10 0 0 0,3 17-290 0 0,-1 1 0 0 0,1 0 0 0 0,-1 0 0 0 0,1 0 0 0 0,-1 0 0 0 0,0 0 0 0 0,1 0 1 0 0,-1 0-1 0 0,0 0 0 0 0,0 0 0 0 0,0 0 0 0 0,0 0 0 0 0,0 0 0 0 0,0 1 0 0 0,0-1 0 0 0,0 0 0 0 0,0 1 0 0 0,0-1 0 0 0,0 1 0 0 0,0-1 0 0 0,-1 1 0 0 0,1 0 0 0 0,0-1 0 0 0,0 1 0 0 0,-1 0 1 0 0,1 0-1 0 0,0 0 0 0 0,0 0 0 0 0,0 0 0 0 0,-2 0 0 0 0,-6 1 192 0 0,1 0 0 0 0,-1 0 0 0 0,-12 4 1 0 0,3-1 225 0 0,-194 33 2548 0 0,158-30-2449 0 0,0-3-1 0 0,0-1 1 0 0,0-3-1 0 0,-92-12 0 0 0,-76-11 616 0 0,-114-15 331 0 0,284 30-1326 0 0,-1 2 0 0 0,-68 1 0 0 0,111 6-132 0 0,-1 0-1 0 0,0 1 0 0 0,0 0 1 0 0,1 0-1 0 0,0 2 1 0 0,-1-1-1 0 0,1 1 1 0 0,-18 9-1 0 0,16-5-406 0 0,0 0 0 0 0,-13 10 1 0 0,-18 22-4353 0 0,25-18-179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2:56:50.419"/>
    </inkml:context>
    <inkml:brush xml:id="br0">
      <inkml:brushProperty name="width" value="0.1" units="cm"/>
      <inkml:brushProperty name="height" value="0.1" units="cm"/>
      <inkml:brushProperty name="color" value="#F4F91B"/>
    </inkml:brush>
  </inkml:definitions>
  <inkml:trace contextRef="#ctx0" brushRef="#br0">1195 24 4031 0 0,'-27'-13'1698'0'0,"5"9"-1133"0"0,0 1 0 0 0,0 1 0 0 0,-1 1-1 0 0,1 1 1 0 0,-32 3 0 0 0,40-2-188 0 0,-53 5 727 0 0,-44 1 48 0 0,-6-1-32 0 0,-282-15 832 0 0,378 8-2016 0 0,-1 2 0 0 0,1 0 0 0 0,-1 1-1 0 0,1 2 1 0 0,0 0 0 0 0,0 1 0 0 0,0 1-1 0 0,1 1 1 0 0,0 1 0 0 0,-31 17 0 0 0,17-6-390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2:56:51.837"/>
    </inkml:context>
    <inkml:brush xml:id="br0">
      <inkml:brushProperty name="width" value="0.1" units="cm"/>
      <inkml:brushProperty name="height" value="0.1" units="cm"/>
      <inkml:brushProperty name="color" value="#F4F91B"/>
    </inkml:brush>
  </inkml:definitions>
  <inkml:trace contextRef="#ctx0" brushRef="#br0">2721 59 4775 0 0,'-1'-5'304'0'0,"-1"0"0"0"0,-1 0-1 0 0,1 0 1 0 0,-1 0 0 0 0,0 1-1 0 0,-6-9 1 0 0,8 11-231 0 0,0 1-1 0 0,0 0 1 0 0,-1 0 0 0 0,1-1 0 0 0,0 1-1 0 0,-1 0 1 0 0,1 0 0 0 0,0 0 0 0 0,-1 1-1 0 0,1-1 1 0 0,-1 0 0 0 0,0 0 0 0 0,1 1-1 0 0,-1-1 1 0 0,1 1 0 0 0,-1 0-1 0 0,0-1 1 0 0,0 1 0 0 0,1 0 0 0 0,-1 0-1 0 0,0 0 1 0 0,1 0 0 0 0,-1 0 0 0 0,-3 1-1 0 0,-34 8 462 0 0,-1-2 1 0 0,-69 3-1 0 0,70-7-42 0 0,-46 3 225 0 0,-141 16 271 0 0,111-7-220 0 0,-175 1 0 0 0,61-29 15 0 0,117 4-398 0 0,-36 0 41 0 0,-297-26 175 0 0,397 30-637 0 0,-1 3 1 0 0,0 1-1 0 0,1 3 1 0 0,-1 2-1 0 0,-88 18 1 0 0,-178 44-2392 0 0,230-50 1288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2:56:53.992"/>
    </inkml:context>
    <inkml:brush xml:id="br0">
      <inkml:brushProperty name="width" value="0.1" units="cm"/>
      <inkml:brushProperty name="height" value="0.1" units="cm"/>
      <inkml:brushProperty name="color" value="#F4F91B"/>
    </inkml:brush>
  </inkml:definitions>
  <inkml:trace contextRef="#ctx0" brushRef="#br0">2694 69 4231 0 0,'0'-2'130'0'0,"0"0"-1"0"0,0 0 0 0 0,0 0 0 0 0,0 0 0 0 0,0 0 1 0 0,-1 0-1 0 0,1 0 0 0 0,-1 0 0 0 0,1 0 0 0 0,-1 0 0 0 0,0 0 1 0 0,0 1-1 0 0,0-1 0 0 0,0 0 0 0 0,0 0 0 0 0,0 1 1 0 0,0-1-1 0 0,-1 1 0 0 0,-1-3 0 0 0,-1 2 117 0 0,0-1 0 0 0,1 2 1 0 0,-1-1-1 0 0,0 0 0 0 0,0 1 0 0 0,0-1 0 0 0,-5 0 0 0 0,-18-7 393 0 0,24 8-525 0 0,-1 0 0 0 0,1 0 0 0 0,-1 0-1 0 0,0 0 1 0 0,1 1 0 0 0,-1 0 0 0 0,0 0-1 0 0,0 0 1 0 0,1 0 0 0 0,-1 0 0 0 0,0 1 0 0 0,0-1-1 0 0,1 1 1 0 0,-1 0 0 0 0,-6 3 0 0 0,-6 3 137 0 0,1 0 0 0 0,-20 13 1 0 0,-3 2 5 0 0,21-15-53 0 0,-1 0-1 0 0,1-1 0 0 0,-1-1 1 0 0,0-1-1 0 0,-1 0 0 0 0,1-1 1 0 0,-27 0-1 0 0,-63 4 728 0 0,74-5-695 0 0,-275 0 970 0 0,60-8-374 0 0,61 0-423 0 0,-67-4-124 0 0,123 2-162 0 0,-203-18 28 0 0,272 19-308 0 0,1 2 0 0 0,-1 3 0 0 0,-94 9 0 0 0,-58 21-6387 0 0,109-14 2612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2:56:59.326"/>
    </inkml:context>
    <inkml:brush xml:id="br0">
      <inkml:brushProperty name="width" value="0.1" units="cm"/>
      <inkml:brushProperty name="height" value="0.1" units="cm"/>
      <inkml:brushProperty name="color" value="#F4F91B"/>
    </inkml:brush>
  </inkml:definitions>
  <inkml:trace contextRef="#ctx0" brushRef="#br0">1174 7 455 0 0,'-43'2'324'0'0,"28"-1"-25"0"0,-1 0 1 0 0,-17-2 0 0 0,29 1-182 0 0,-86-6 2686 0 0,76 6-2363 0 0,0 0-1 0 0,1 1 1 0 0,-1 1 0 0 0,-19 5-1 0 0,-11 2 317 0 0,1-3 0 0 0,-1-1 0 0 0,-86-1 0 0 0,67-7 474 0 0,-97-16-1 0 0,102 10-739 0 0,29 6-535 0 0,-1 1 0 0 0,1 1 0 0 0,-1 1 0 0 0,1 2 0 0 0,0 1-1 0 0,0 2 1 0 0,0 0 0 0 0,-52 18 0 0 0,53-15-1199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2:57:00.082"/>
    </inkml:context>
    <inkml:brush xml:id="br0">
      <inkml:brushProperty name="width" value="0.1" units="cm"/>
      <inkml:brushProperty name="height" value="0.1" units="cm"/>
      <inkml:brushProperty name="color" value="#F4F91B"/>
    </inkml:brush>
  </inkml:definitions>
  <inkml:trace contextRef="#ctx0" brushRef="#br0">2662 180 455 0 0,'-8'3'215'0'0,"0"0"-1"0"0,-1 0 0 0 0,0 0 1 0 0,1-1-1 0 0,-1-1 0 0 0,0 1 1 0 0,0-2-1 0 0,0 1 0 0 0,-13-2 1 0 0,-2 2 339 0 0,4-1 517 0 0,0-2 0 0 0,-34-5 1 0 0,-15-2 800 0 0,-151-18 398 0 0,69 6-1273 0 0,100 18-614 0 0,-1 3 1 0 0,1 2-1 0 0,-57 10 0 0 0,58-5-184 0 0,18-2-64 0 0,-1-1-1 0 0,1-2 1 0 0,-1-1 0 0 0,-60-6-1 0 0,-82-31 432 0 0,61 11-177 0 0,-93-2 85 0 0,39 8-175 0 0,86 4-230 0 0,-156-17 115 0 0,208 30-204 0 0,-1 2 0 0 0,1 0 0 0 0,0 3 0 0 0,0 0 1 0 0,-56 15-1 0 0,-67 40-1095 0 0,122-45 246 0 0,-32 11-4129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9T22:57:29.807"/>
    </inkml:context>
    <inkml:brush xml:id="br0">
      <inkml:brushProperty name="width" value="0.1" units="cm"/>
      <inkml:brushProperty name="height" value="0.1" units="cm"/>
      <inkml:brushProperty name="color" value="#F4F91B"/>
    </inkml:brush>
  </inkml:definitions>
  <inkml:trace contextRef="#ctx0" brushRef="#br0">521 1582 4287 0 0,'-2'0'60'0'0,"0"-1"-1"0"0,-1 1 0 0 0,1-1 0 0 0,0 1 1 0 0,0-1-1 0 0,0 0 0 0 0,0 0 1 0 0,-3-1 440 0 0,-10-21 3660 0 0,14 16-3453 0 0,1 6-649 0 0,0 1 0 0 0,0-1-1 0 0,0 1 1 0 0,0-1 0 0 0,0 0-1 0 0,0 1 1 0 0,0-1 0 0 0,0 1-1 0 0,0-1 1 0 0,0 0 0 0 0,0 1-1 0 0,-1-1 1 0 0,1 1 0 0 0,0-1-1 0 0,0 1 1 0 0,-1-1-1 0 0,1 1 1 0 0,0-1 0 0 0,-1 1-1 0 0,1-1 1 0 0,0 1 0 0 0,-2-1-1 0 0,-4-2 737 0 0,5 3-766 0 0,1-1 1 0 0,0 1-1 0 0,0 0 0 0 0,-1 0 1 0 0,1-1-1 0 0,0 1 1 0 0,-1 0-1 0 0,1 0 1 0 0,0 0-1 0 0,-1-1 0 0 0,1 1 1 0 0,0 0-1 0 0,-1 0 1 0 0,1 0-1 0 0,0 0 0 0 0,-1 0 1 0 0,1 0-1 0 0,-1 0 1 0 0,1 0-1 0 0,0 0 1 0 0,-1 0-1 0 0,1 0 0 0 0,0 0 1 0 0,-1 0-1 0 0,1 0 1 0 0,-1 0-1 0 0,1 0 0 0 0,0 0 1 0 0,-1 0-1 0 0,1 1 1 0 0,0-1-1 0 0,-1 0 1 0 0,1 0-1 0 0,0 0 0 0 0,-1 1 1 0 0,1-1-1 0 0,0 0 1 0 0,0 0-1 0 0,-1 1 0 0 0,1-1 1 0 0,0 0-1 0 0,0 1 1 0 0,-1-1-1 0 0,1 0 1 0 0,0 0-1 0 0,0 1 0 0 0,0-1 1 0 0,0 1-1 0 0,0-1 1 0 0,-1 0-1 0 0,1 1 0 0 0,0-1 1 0 0,0 1-1 0 0,-4 9 478 0 0,0-2-189 0 0,1 0 1 0 0,0 1-1 0 0,0-1 1 0 0,1 1-1 0 0,0-1 1 0 0,-1 17-1 0 0,6-2 1742 0 0,-2-23-2026 0 0,-1 1 0 0 0,0 0 0 0 0,0 0-1 0 0,1-1 1 0 0,-1 1 0 0 0,1 0 0 0 0,-1-1 0 0 0,1 1-1 0 0,-1-1 1 0 0,1 1 0 0 0,-1-1 0 0 0,1 1 0 0 0,-1-1-1 0 0,1 1 1 0 0,-1-1 0 0 0,1 1 0 0 0,0-1 0 0 0,-1 1-1 0 0,1-1 1 0 0,0 0 0 0 0,0 0 0 0 0,-1 1 0 0 0,1-1-1 0 0,0 0 1 0 0,0 0 0 0 0,-1 0 0 0 0,2 0 0 0 0,0 0 16 0 0,-1 1 0 0 0,0-1 0 0 0,0 0 0 0 0,0 0 0 0 0,0 1 0 0 0,0-1 0 0 0,0 0 1 0 0,0 1-1 0 0,0-1 0 0 0,0 1 0 0 0,0 0 0 0 0,-1-1 0 0 0,1 1 0 0 0,0 0 1 0 0,0-1-1 0 0,0 1 0 0 0,-1 0 0 0 0,1 0 0 0 0,0 0 0 0 0,-1 0 0 0 0,1-1 1 0 0,-1 1-1 0 0,2 2 0 0 0,-2-2-26 0 0,1 0-1 0 0,-1 0 1 0 0,1 0 0 0 0,0 1 0 0 0,-1-1 0 0 0,1 0 0 0 0,0-1 0 0 0,0 1-1 0 0,0 0 1 0 0,0 0 0 0 0,0 0 0 0 0,0 0 0 0 0,0-1 0 0 0,0 1 0 0 0,0-1-1 0 0,0 1 1 0 0,3 0 0 0 0,38 14 968 0 0,-40-14-953 0 0,0-1-1 0 0,0 1 1 0 0,-1 0 0 0 0,1 0 0 0 0,0 0 0 0 0,-1 1-1 0 0,1-1 1 0 0,-1 0 0 0 0,1 0 0 0 0,0 2-1 0 0,0-1-7 0 0,-1-1-1 0 0,1 1 0 0 0,0-1 0 0 0,-1 1 1 0 0,1-1-1 0 0,0 0 0 0 0,0 0 0 0 0,0 0 1 0 0,-1 0-1 0 0,4 1 0 0 0,0 0 24 0 0,1-1 0 0 0,0 0 0 0 0,0 0 0 0 0,-1 0 0 0 0,1 0 1 0 0,0-1-1 0 0,0 0 0 0 0,0 0 0 0 0,0-1 0 0 0,-1 0 0 0 0,1 0 0 0 0,0 0 0 0 0,0 0 0 0 0,9-5 0 0 0,-1 1 16 0 0,1 0 0 0 0,26-4 0 0 0,14-4 37 0 0,-5-4 26 0 0,1 2 0 0 0,1 2 0 0 0,61-7 0 0 0,-81 15-102 0 0,-23 3 6 0 0,0 0-1 0 0,16 0 0 0 0,11 1 6 0 0,-22 0-19 0 0,29 1 1 0 0,-23 2 9 0 0,5 1 21 0 0,0-1-1 0 0,0-1 0 0 0,25-3 0 0 0,63 0 164 0 0,-69 2-148 0 0,-40 0-64 0 0,-2 0 2 0 0,0 0-1 0 0,0 0 1 0 0,0 0-1 0 0,0 0 1 0 0,0 0-1 0 0,0 0 1 0 0,0-1-1 0 0,2 0 0 0 0,-4 1-4 0 0,0 0-1 0 0,0 0 0 0 0,0 0 0 0 0,0 0 0 0 0,0-1 0 0 0,0 1 1 0 0,0 0-1 0 0,1 0 0 0 0,-1 0 0 0 0,0 0 0 0 0,0 0 0 0 0,0 0 1 0 0,0 0-1 0 0,0 0 0 0 0,0 0 0 0 0,0 0 0 0 0,0-1 0 0 0,0 1 1 0 0,0 0-1 0 0,0 0 0 0 0,0 0 0 0 0,0 0 0 0 0,0 0 0 0 0,0 0 1 0 0,0 0-1 0 0,0 0 0 0 0,0 0 0 0 0,0-1 0 0 0,-1 1 0 0 0,1 0 1 0 0,0 0-1 0 0,0 0 0 0 0,0 0 0 0 0,0 0 0 0 0,0 0 0 0 0,0 0 1 0 0,0 0-1 0 0,0 0 0 0 0,0 0 0 0 0,0 0 0 0 0,0 0 1 0 0,0 0-1 0 0,0 0 0 0 0,-1-1 0 0 0,1 1 0 0 0,0 0 0 0 0,0 0 1 0 0,0 0-1 0 0,0 0 0 0 0,0 0 0 0 0,0 0 0 0 0,0 0 0 0 0,0 0 1 0 0,0 0-1 0 0,-1 0 0 0 0,1 0 0 0 0,0 0 0 0 0,0 0 0 0 0,0 0 1 0 0,0 0-1 0 0,-6-2 45 0 0,6 2-37 0 0,-15-2 7 0 0,0-1-1 0 0,-23 1 1 0 0,23 1-8 0 0,0 0 1 0 0,0-1 0 0 0,-16-3 0 0 0,-106-26 56 0 0,-32 1 0 0 0,139 25-64 0 0,-1 2 0 0 0,0 2 0 0 0,-51 3 0 0 0,-22-1 0 0 0,-50 0 0 0 0,20-3 0 0 0,126 2 0 0 0,0 0 0 0 0,0 1 0 0 0,-13 2 0 0 0,14-1 0 0 0,1-1 0 0 0,0 0 0 0 0,-1-1 0 0 0,1 0 0 0 0,-1 0 0 0 0,-10-1 0 0 0,3 2 0 0 0,14-1 0 0 0,0 0 0 0 0,-1 0 0 0 0,1 0 0 0 0,-1 0 0 0 0,1 0 0 0 0,-1 0 0 0 0,1 1 0 0 0,0-1 0 0 0,-1 0 0 0 0,1 0 0 0 0,-1 0 0 0 0,1 1 0 0 0,0-1 0 0 0,-1 0 0 0 0,1 1 0 0 0,0-1 0 0 0,-1 0 0 0 0,1 0 0 0 0,0 1 0 0 0,0-1 0 0 0,-1 1 0 0 0,1-1 0 0 0,0 0 0 0 0,0 1 0 0 0,0-1 0 0 0,-1 1 0 0 0,1-1 0 0 0,0 1 0 0 0,19 8 0 0 0,-16-8-6 0 0,-1-1 0 0 0,1 1 1 0 0,0 0-1 0 0,-1 0 0 0 0,1 1 0 0 0,-1-1 0 0 0,1 0 1 0 0,-1 1-1 0 0,0 0 0 0 0,4 3 0 0 0,0-2 6 0 0,-1 0 0 0 0,1-1 0 0 0,0 0 0 0 0,0 0 0 0 0,0 0 0 0 0,0 0 0 0 0,0-1 0 0 0,11 1 0 0 0,-6-1 0 0 0,14 1 0 0 0,1-1 0 0 0,0-1 0 0 0,-1-1 0 0 0,1-2 0 0 0,31-7 0 0 0,-31 6 0 0 0,101-10 197 0 0,198 3 1 0 0,-292 8-142 0 0,-25 2-46 0 0,0 1 0 0 0,0-1 1 0 0,-1 1-1 0 0,1 1 0 0 0,11 1 0 0 0,4 2 12 0 0,1-1 0 0 0,0-1 1 0 0,-1-1-1 0 0,1-1 0 0 0,24-4 0 0 0,118-23 48 0 0,-120 19 12 0 0,0 2-1 0 0,78 0 1 0 0,-51 7-14 0 0,94 13 0 0 0,-136-9-68 0 0,-13-2 0 0 0,0-1 0 0 0,0 0 0 0 0,26-1 0 0 0,89-2 117 0 0,-54 2-42 0 0,5-1-11 0 0,48-4 64 0 0,-117 4-110 0 0,0 0-1 0 0,23 3 1 0 0,-13 0-7 0 0,58 4 53 0 0,-22-5-65 0 0,-27 0 34 0 0,34-4-1 0 0,-41 1-16 0 0,-1 2 0 0 0,1 0 0 0 0,42 8 0 0 0,-51-7 6 0 0,0-1-1 0 0,30-2 1 0 0,-8 0-12 0 0,11-2 48 0 0,-32 1-55 0 0,27 1 0 0 0,16 0 50 0 0,151 10 11 0 0,-68-21 0 0 0,2 0 0 0 0,136 3 179 0 0,-238 6-230 0 0,222 0 115 0 0,-203-1-120 0 0,163-2 48 0 0,45 17 83 0 0,-107 5-86 0 0,-57 7 11 0 0,41-13 21 0 0,-101-9-31 0 0,76 11-1 0 0,-97-6-34 0 0,38 14 1 0 0,5 2 5 0 0,16-1-25 0 0,-23-12 16 0 0,-34-5 0 0 0,0 1 0 0 0,38 12 0 0 0,-51-13-16 0 0,0-1 0 0 0,0 0 0 0 0,28 1 0 0 0,-24-3 0 0 0,37 7 0 0 0,-6 1 0 0 0,-33-6 0 0 0,26 7 0 0 0,5-1 44 0 0,-36-7-37 0 0,-1 0-1 0 0,22 7 1 0 0,51 14-7 0 0,-61-15 0 0 0,0-2 0 0 0,0 0 0 0 0,1-2 0 0 0,49 2 0 0 0,66 2 64 0 0,-98-9-43 0 0,0-2 1 0 0,65-12-1 0 0,-25-2-21 0 0,-79 16 2 0 0,0 0 0 0 0,0-1 0 0 0,0 0 0 0 0,-1 1-1 0 0,1-1 1 0 0,-1 0 0 0 0,1-1 0 0 0,-1 1 0 0 0,0 0 0 0 0,1-1 0 0 0,-1 1 0 0 0,-1-1 0 0 0,1 1-1 0 0,0-1 1 0 0,-1 0 0 0 0,3-4 0 0 0,-1 0 3 0 0,0-1 1 0 0,0 1-1 0 0,0-1 0 0 0,-1 0 1 0 0,2-11-1 0 0,2-100 59 0 0,-2-14-53 0 0,-6 78 12 0 0,1 31-13 0 0,0 0 0 0 0,5-36 0 0 0,-2 44-10 0 0,0-1 0 0 0,-1 1 0 0 0,0 0 0 0 0,-2-1 0 0 0,0 1 0 0 0,-1-1 0 0 0,0 1 0 0 0,-6-18 0 0 0,-1-8 0 0 0,1-1 0 0 0,-4-73 0 0 0,12 92 0 0 0,1-1 0 0 0,1 1 0 0 0,10-47 0 0 0,2-18 0 0 0,-14 82 0 0 0,1 1 0 0 0,-1-1 0 0 0,-1 0 0 0 0,0 1 0 0 0,0-1 0 0 0,0 1 0 0 0,0-1 0 0 0,-4-8 0 0 0,-3-2 0 0 0,-15-28 0 0 0,19 37 0 0 0,2 1 0 0 0,-1 0 0 0 0,1 0 0 0 0,0-1 0 0 0,1 0 0 0 0,0 1 0 0 0,0-1 0 0 0,1 0 0 0 0,0-10 0 0 0,0 8 0 0 0,0 1 0 0 0,-1 0 0 0 0,0 0 0 0 0,0-1 0 0 0,-1 1 0 0 0,-3-10 0 0 0,-6-11 8 0 0,7 18 3 0 0,-1-1 1 0 0,-7-15-1 0 0,10 25-9 0 0,0 0 0 0 0,0-1 0 0 0,-1 1 0 0 0,1 0-1 0 0,-1 0 1 0 0,0 0 0 0 0,1 0 0 0 0,-1 1 0 0 0,-1-1-1 0 0,1 1 1 0 0,-7-4 0 0 0,-4 0-2 0 0,0 1 0 0 0,-1 1 0 0 0,1 0 0 0 0,-21-2 0 0 0,-7-2 0 0 0,-6-1 0 0 0,-53-4 0 0 0,52 9 0 0 0,-55-13 0 0 0,68 7 0 0 0,-1 3 0 0 0,0 0 0 0 0,-1 3 0 0 0,1 1 0 0 0,-41 2 0 0 0,-117 6 0 0 0,195-5 0 0 0,-143 11 0 0 0,-155-10 0 0 0,111-1 0 0 0,79 3 0 0 0,87-2 0 0 0,-25 4 0 0 0,-4 1 0 0 0,-119 9 0 0 0,-11 1 0 0 0,20-11 0 0 0,53-4 0 0 0,-58 11 0 0 0,-37 1 0 0 0,-81-6 0 0 0,0 0 0 0 0,77-17 0 0 0,1 0 0 0 0,61 5 0 0 0,-200-31 0 0 0,278 32 0 0 0,-84 4 0 0 0,-5 0 0 0 0,10-5 0 0 0,113 5 0 0 0,-51 7 0 0 0,-14 0 0 0 0,-93-16 0 0 0,170 8 0 0 0,-31-6 0 0 0,-7 0 0 0 0,-10-1 0 0 0,45 4 0 0 0,0 2 0 0 0,-38 0 0 0 0,-17 1 0 0 0,27 0 0 0 0,-36-4 0 0 0,78 4 0 0 0,1 0 0 0 0,-1 0 0 0 0,1-1 0 0 0,-1-1 0 0 0,1 1 0 0 0,0-1 0 0 0,0-1 0 0 0,-9-5 0 0 0,5 4 0 0 0,0-1 0 0 0,-19-4 0 0 0,-6-1 0 0 0,-25-5 0 0 0,-141-23 0 0 0,191 37 0 0 0,-3 0 0 0 0,0 0 0 0 0,-17 0 0 0 0,11 0 0 0 0,-31-4 0 0 0,-7-2 0 0 0,-25 1 0 0 0,46 3 0 0 0,-1 1 0 0 0,-73 5 0 0 0,31 3 0 0 0,51-4 0 0 0,-1 1 0 0 0,-48 10 0 0 0,64-7 0 0 0,-1 0 0 0 0,0 1 0 0 0,1 1 0 0 0,0 0 0 0 0,1 1 0 0 0,-1 1 0 0 0,2 0 0 0 0,-16 13 0 0 0,20-13 0 0 0,0 1 0 0 0,0 0 0 0 0,1 1 0 0 0,0 0 0 0 0,1 0 0 0 0,0 1 0 0 0,-5 13 0 0 0,-32 90 0 0 0,33-77-11 0 0,-12 72-1 0 0,5 44-23 0 0,11-84 29 0 0,5-47 6 0 0,1 0 0 0 0,1 0 0 0 0,1-1 0 0 0,0 1 0 0 0,2 0 0 0 0,1-1 0 0 0,14 44 0 0 0,10 25 0 0 0,36 123 0 0 0,-48-158 0 0 0,31 80 0 0 0,-37-116 0 0 0,-11-19 0 0 0,1 1 0 0 0,0-1 0 0 0,-1 0 0 0 0,0 1 0 0 0,1-1 0 0 0,-1 0 0 0 0,0 0 0 0 0,1 0 0 0 0,-1 1 0 0 0,0-1 0 0 0,0 0 0 0 0,-2 1 0 0 0,-2 4 0 0 0,-16 31-780 0 0,1 1 1 0 0,2 1-1 0 0,-17 52 0 0 0,11-22-789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912B1-0B8A-43BB-AD94-D274FB5AEB7B}" type="datetimeFigureOut">
              <a:rPr lang="en-US" smtClean="0"/>
              <a:t>10/9/2024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35D9-05AC-4144-8296-CA1932529D7A}" type="slidenum">
              <a:rPr lang="en-US" smtClean="0"/>
              <a:t>‹#›</a:t>
            </a:fld>
            <a:endParaRPr lang="en-US"/>
          </a:p>
        </p:txBody>
      </p:sp>
    </p:spTree>
    <p:extLst>
      <p:ext uri="{BB962C8B-B14F-4D97-AF65-F5344CB8AC3E}">
        <p14:creationId xmlns:p14="http://schemas.microsoft.com/office/powerpoint/2010/main" val="24314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a:t>
            </a:fld>
            <a:endParaRPr lang="en-US"/>
          </a:p>
        </p:txBody>
      </p:sp>
    </p:spTree>
    <p:extLst>
      <p:ext uri="{BB962C8B-B14F-4D97-AF65-F5344CB8AC3E}">
        <p14:creationId xmlns:p14="http://schemas.microsoft.com/office/powerpoint/2010/main" val="2480711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10</a:t>
            </a:fld>
            <a:endParaRPr lang="en-US"/>
          </a:p>
        </p:txBody>
      </p:sp>
    </p:spTree>
    <p:extLst>
      <p:ext uri="{BB962C8B-B14F-4D97-AF65-F5344CB8AC3E}">
        <p14:creationId xmlns:p14="http://schemas.microsoft.com/office/powerpoint/2010/main" val="19242014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11</a:t>
            </a:fld>
            <a:endParaRPr lang="en-US"/>
          </a:p>
        </p:txBody>
      </p:sp>
    </p:spTree>
    <p:extLst>
      <p:ext uri="{BB962C8B-B14F-4D97-AF65-F5344CB8AC3E}">
        <p14:creationId xmlns:p14="http://schemas.microsoft.com/office/powerpoint/2010/main" val="30366464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12</a:t>
            </a:fld>
            <a:endParaRPr lang="en-US"/>
          </a:p>
        </p:txBody>
      </p:sp>
    </p:spTree>
    <p:extLst>
      <p:ext uri="{BB962C8B-B14F-4D97-AF65-F5344CB8AC3E}">
        <p14:creationId xmlns:p14="http://schemas.microsoft.com/office/powerpoint/2010/main" val="26239864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13</a:t>
            </a:fld>
            <a:endParaRPr lang="en-US"/>
          </a:p>
        </p:txBody>
      </p:sp>
    </p:spTree>
    <p:extLst>
      <p:ext uri="{BB962C8B-B14F-4D97-AF65-F5344CB8AC3E}">
        <p14:creationId xmlns:p14="http://schemas.microsoft.com/office/powerpoint/2010/main" val="13100635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14</a:t>
            </a:fld>
            <a:endParaRPr lang="en-US"/>
          </a:p>
        </p:txBody>
      </p:sp>
    </p:spTree>
    <p:extLst>
      <p:ext uri="{BB962C8B-B14F-4D97-AF65-F5344CB8AC3E}">
        <p14:creationId xmlns:p14="http://schemas.microsoft.com/office/powerpoint/2010/main" val="16450580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15</a:t>
            </a:fld>
            <a:endParaRPr lang="en-US"/>
          </a:p>
        </p:txBody>
      </p:sp>
    </p:spTree>
    <p:extLst>
      <p:ext uri="{BB962C8B-B14F-4D97-AF65-F5344CB8AC3E}">
        <p14:creationId xmlns:p14="http://schemas.microsoft.com/office/powerpoint/2010/main" val="21258627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16</a:t>
            </a:fld>
            <a:endParaRPr lang="en-US"/>
          </a:p>
        </p:txBody>
      </p:sp>
    </p:spTree>
    <p:extLst>
      <p:ext uri="{BB962C8B-B14F-4D97-AF65-F5344CB8AC3E}">
        <p14:creationId xmlns:p14="http://schemas.microsoft.com/office/powerpoint/2010/main" val="21830445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17</a:t>
            </a:fld>
            <a:endParaRPr lang="en-US"/>
          </a:p>
        </p:txBody>
      </p:sp>
    </p:spTree>
    <p:extLst>
      <p:ext uri="{BB962C8B-B14F-4D97-AF65-F5344CB8AC3E}">
        <p14:creationId xmlns:p14="http://schemas.microsoft.com/office/powerpoint/2010/main" val="19313561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18</a:t>
            </a:fld>
            <a:endParaRPr lang="en-US"/>
          </a:p>
        </p:txBody>
      </p:sp>
    </p:spTree>
    <p:extLst>
      <p:ext uri="{BB962C8B-B14F-4D97-AF65-F5344CB8AC3E}">
        <p14:creationId xmlns:p14="http://schemas.microsoft.com/office/powerpoint/2010/main" val="15988245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19</a:t>
            </a:fld>
            <a:endParaRPr lang="en-US"/>
          </a:p>
        </p:txBody>
      </p:sp>
    </p:spTree>
    <p:extLst>
      <p:ext uri="{BB962C8B-B14F-4D97-AF65-F5344CB8AC3E}">
        <p14:creationId xmlns:p14="http://schemas.microsoft.com/office/powerpoint/2010/main" val="1951182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a:t>
            </a:fld>
            <a:endParaRPr lang="en-US"/>
          </a:p>
        </p:txBody>
      </p:sp>
    </p:spTree>
    <p:extLst>
      <p:ext uri="{BB962C8B-B14F-4D97-AF65-F5344CB8AC3E}">
        <p14:creationId xmlns:p14="http://schemas.microsoft.com/office/powerpoint/2010/main" val="38305151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20</a:t>
            </a:fld>
            <a:endParaRPr lang="en-US"/>
          </a:p>
        </p:txBody>
      </p:sp>
    </p:spTree>
    <p:extLst>
      <p:ext uri="{BB962C8B-B14F-4D97-AF65-F5344CB8AC3E}">
        <p14:creationId xmlns:p14="http://schemas.microsoft.com/office/powerpoint/2010/main" val="4044902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a:t>
            </a:fld>
            <a:endParaRPr lang="en-US"/>
          </a:p>
        </p:txBody>
      </p:sp>
    </p:spTree>
    <p:extLst>
      <p:ext uri="{BB962C8B-B14F-4D97-AF65-F5344CB8AC3E}">
        <p14:creationId xmlns:p14="http://schemas.microsoft.com/office/powerpoint/2010/main" val="2255744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4</a:t>
            </a:fld>
            <a:endParaRPr lang="en-US"/>
          </a:p>
        </p:txBody>
      </p:sp>
    </p:spTree>
    <p:extLst>
      <p:ext uri="{BB962C8B-B14F-4D97-AF65-F5344CB8AC3E}">
        <p14:creationId xmlns:p14="http://schemas.microsoft.com/office/powerpoint/2010/main" val="1170744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5</a:t>
            </a:fld>
            <a:endParaRPr lang="en-US"/>
          </a:p>
        </p:txBody>
      </p:sp>
    </p:spTree>
    <p:extLst>
      <p:ext uri="{BB962C8B-B14F-4D97-AF65-F5344CB8AC3E}">
        <p14:creationId xmlns:p14="http://schemas.microsoft.com/office/powerpoint/2010/main" val="1770279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6</a:t>
            </a:fld>
            <a:endParaRPr lang="en-US"/>
          </a:p>
        </p:txBody>
      </p:sp>
    </p:spTree>
    <p:extLst>
      <p:ext uri="{BB962C8B-B14F-4D97-AF65-F5344CB8AC3E}">
        <p14:creationId xmlns:p14="http://schemas.microsoft.com/office/powerpoint/2010/main" val="2757180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7</a:t>
            </a:fld>
            <a:endParaRPr lang="en-US"/>
          </a:p>
        </p:txBody>
      </p:sp>
    </p:spTree>
    <p:extLst>
      <p:ext uri="{BB962C8B-B14F-4D97-AF65-F5344CB8AC3E}">
        <p14:creationId xmlns:p14="http://schemas.microsoft.com/office/powerpoint/2010/main" val="11633048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8</a:t>
            </a:fld>
            <a:endParaRPr lang="en-US"/>
          </a:p>
        </p:txBody>
      </p:sp>
    </p:spTree>
    <p:extLst>
      <p:ext uri="{BB962C8B-B14F-4D97-AF65-F5344CB8AC3E}">
        <p14:creationId xmlns:p14="http://schemas.microsoft.com/office/powerpoint/2010/main" val="2780193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9</a:t>
            </a:fld>
            <a:endParaRPr lang="en-US"/>
          </a:p>
        </p:txBody>
      </p:sp>
    </p:spTree>
    <p:extLst>
      <p:ext uri="{BB962C8B-B14F-4D97-AF65-F5344CB8AC3E}">
        <p14:creationId xmlns:p14="http://schemas.microsoft.com/office/powerpoint/2010/main" val="835462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CB52-FC11-4563-BD16-119781D8E0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9EC73-4482-484B-AEEC-221ABF546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A72022-7C2B-4C88-84A1-0E1D6999DBE4}"/>
              </a:ext>
            </a:extLst>
          </p:cNvPr>
          <p:cNvSpPr>
            <a:spLocks noGrp="1"/>
          </p:cNvSpPr>
          <p:nvPr>
            <p:ph type="dt" sz="half" idx="10"/>
          </p:nvPr>
        </p:nvSpPr>
        <p:spPr/>
        <p:txBody>
          <a:bodyPr/>
          <a:lstStyle/>
          <a:p>
            <a:fld id="{FCC27D8C-F86B-40DF-8E3F-C964AD132A93}" type="datetimeFigureOut">
              <a:rPr lang="en-US" smtClean="0"/>
              <a:t>10/9/2024</a:t>
            </a:fld>
            <a:endParaRPr lang="en-US"/>
          </a:p>
        </p:txBody>
      </p:sp>
      <p:sp>
        <p:nvSpPr>
          <p:cNvPr id="5" name="Footer Placeholder 4">
            <a:extLst>
              <a:ext uri="{FF2B5EF4-FFF2-40B4-BE49-F238E27FC236}">
                <a16:creationId xmlns:a16="http://schemas.microsoft.com/office/drawing/2014/main" id="{F209E17D-DBF6-4DAD-8CD3-A83672FA3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82C84-F2D6-4885-8BFE-A77AC66DD41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5208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B769-A922-436B-A0FC-7E61D8D250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1E29F-53F0-4011-8AA3-689815E638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5C5B9-E372-4185-BA4A-D57A36FA8529}"/>
              </a:ext>
            </a:extLst>
          </p:cNvPr>
          <p:cNvSpPr>
            <a:spLocks noGrp="1"/>
          </p:cNvSpPr>
          <p:nvPr>
            <p:ph type="dt" sz="half" idx="10"/>
          </p:nvPr>
        </p:nvSpPr>
        <p:spPr/>
        <p:txBody>
          <a:bodyPr/>
          <a:lstStyle/>
          <a:p>
            <a:fld id="{FCC27D8C-F86B-40DF-8E3F-C964AD132A93}" type="datetimeFigureOut">
              <a:rPr lang="en-US" smtClean="0"/>
              <a:t>10/9/2024</a:t>
            </a:fld>
            <a:endParaRPr lang="en-US"/>
          </a:p>
        </p:txBody>
      </p:sp>
      <p:sp>
        <p:nvSpPr>
          <p:cNvPr id="5" name="Footer Placeholder 4">
            <a:extLst>
              <a:ext uri="{FF2B5EF4-FFF2-40B4-BE49-F238E27FC236}">
                <a16:creationId xmlns:a16="http://schemas.microsoft.com/office/drawing/2014/main" id="{6A14EA82-F06A-48E1-8556-775E3999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4C019-47D8-4A8B-B7BB-B8255385D1A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07493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AE92B-C4A1-4FC1-9254-48B8CE751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121A64-6B5A-4A57-AF85-16A9CC9DA6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2DEC5-03FF-485D-9860-4A66E45C8EB7}"/>
              </a:ext>
            </a:extLst>
          </p:cNvPr>
          <p:cNvSpPr>
            <a:spLocks noGrp="1"/>
          </p:cNvSpPr>
          <p:nvPr>
            <p:ph type="dt" sz="half" idx="10"/>
          </p:nvPr>
        </p:nvSpPr>
        <p:spPr/>
        <p:txBody>
          <a:bodyPr/>
          <a:lstStyle/>
          <a:p>
            <a:fld id="{FCC27D8C-F86B-40DF-8E3F-C964AD132A93}" type="datetimeFigureOut">
              <a:rPr lang="en-US" smtClean="0"/>
              <a:t>10/9/2024</a:t>
            </a:fld>
            <a:endParaRPr lang="en-US"/>
          </a:p>
        </p:txBody>
      </p:sp>
      <p:sp>
        <p:nvSpPr>
          <p:cNvPr id="5" name="Footer Placeholder 4">
            <a:extLst>
              <a:ext uri="{FF2B5EF4-FFF2-40B4-BE49-F238E27FC236}">
                <a16:creationId xmlns:a16="http://schemas.microsoft.com/office/drawing/2014/main" id="{01D75490-1161-49E5-A114-A8D5AA81A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42C9E-1F3A-4F71-BCE7-6ED8879E901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2801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426E-D689-460C-8755-87C408730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54FCF-555D-4E9B-B96F-6AB542AB4E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3ADE-8D43-40FD-A32D-C2B7ECA96EF1}"/>
              </a:ext>
            </a:extLst>
          </p:cNvPr>
          <p:cNvSpPr>
            <a:spLocks noGrp="1"/>
          </p:cNvSpPr>
          <p:nvPr>
            <p:ph type="dt" sz="half" idx="10"/>
          </p:nvPr>
        </p:nvSpPr>
        <p:spPr/>
        <p:txBody>
          <a:bodyPr/>
          <a:lstStyle/>
          <a:p>
            <a:fld id="{FCC27D8C-F86B-40DF-8E3F-C964AD132A93}" type="datetimeFigureOut">
              <a:rPr lang="en-US" smtClean="0"/>
              <a:t>10/9/2024</a:t>
            </a:fld>
            <a:endParaRPr lang="en-US"/>
          </a:p>
        </p:txBody>
      </p:sp>
      <p:sp>
        <p:nvSpPr>
          <p:cNvPr id="5" name="Footer Placeholder 4">
            <a:extLst>
              <a:ext uri="{FF2B5EF4-FFF2-40B4-BE49-F238E27FC236}">
                <a16:creationId xmlns:a16="http://schemas.microsoft.com/office/drawing/2014/main" id="{4DA2D8BB-8779-43E8-B66F-81C4A1AE1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E545B-98B2-446D-A57E-A5B0C1471D8E}"/>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5132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A3FB-CDFF-4B51-AFC0-2EBCF49332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725FC-715C-4309-86FB-362B69392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7B61EA-B4FD-4A13-B5E3-BC8ECCC1B5AC}"/>
              </a:ext>
            </a:extLst>
          </p:cNvPr>
          <p:cNvSpPr>
            <a:spLocks noGrp="1"/>
          </p:cNvSpPr>
          <p:nvPr>
            <p:ph type="dt" sz="half" idx="10"/>
          </p:nvPr>
        </p:nvSpPr>
        <p:spPr/>
        <p:txBody>
          <a:bodyPr/>
          <a:lstStyle/>
          <a:p>
            <a:fld id="{FCC27D8C-F86B-40DF-8E3F-C964AD132A93}" type="datetimeFigureOut">
              <a:rPr lang="en-US" smtClean="0"/>
              <a:t>10/9/2024</a:t>
            </a:fld>
            <a:endParaRPr lang="en-US"/>
          </a:p>
        </p:txBody>
      </p:sp>
      <p:sp>
        <p:nvSpPr>
          <p:cNvPr id="5" name="Footer Placeholder 4">
            <a:extLst>
              <a:ext uri="{FF2B5EF4-FFF2-40B4-BE49-F238E27FC236}">
                <a16:creationId xmlns:a16="http://schemas.microsoft.com/office/drawing/2014/main" id="{5E416AFD-4277-4F3A-A50B-F309EE0B6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2F770-5C2A-419E-8929-7794C612ECC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98540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03E0-7A68-4A0D-AF00-E689923FB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7B331-19DE-40CC-930C-77B5CF23FD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699AD-6784-442F-B25F-A11DB920FE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0F6B2A-C1CD-4631-A1F4-F52D7E6E6958}"/>
              </a:ext>
            </a:extLst>
          </p:cNvPr>
          <p:cNvSpPr>
            <a:spLocks noGrp="1"/>
          </p:cNvSpPr>
          <p:nvPr>
            <p:ph type="dt" sz="half" idx="10"/>
          </p:nvPr>
        </p:nvSpPr>
        <p:spPr/>
        <p:txBody>
          <a:bodyPr/>
          <a:lstStyle/>
          <a:p>
            <a:fld id="{FCC27D8C-F86B-40DF-8E3F-C964AD132A93}" type="datetimeFigureOut">
              <a:rPr lang="en-US" smtClean="0"/>
              <a:t>10/9/2024</a:t>
            </a:fld>
            <a:endParaRPr lang="en-US"/>
          </a:p>
        </p:txBody>
      </p:sp>
      <p:sp>
        <p:nvSpPr>
          <p:cNvPr id="6" name="Footer Placeholder 5">
            <a:extLst>
              <a:ext uri="{FF2B5EF4-FFF2-40B4-BE49-F238E27FC236}">
                <a16:creationId xmlns:a16="http://schemas.microsoft.com/office/drawing/2014/main" id="{C339EDC0-4F6F-4A76-AB1B-EE68224EE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BEE1A-B57D-4B07-8CF8-804BA32C73DB}"/>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8696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1897-C24B-4175-8280-657440B518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A88B4-E1E0-4B66-8F47-3A337E21E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E56BA-7A8A-4285-9396-215873D01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60A60-13A7-43F6-A196-42D666632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EB919-070A-440B-A0FF-70CB3159B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2B7D31-EA07-4867-8131-C569A2195F3E}"/>
              </a:ext>
            </a:extLst>
          </p:cNvPr>
          <p:cNvSpPr>
            <a:spLocks noGrp="1"/>
          </p:cNvSpPr>
          <p:nvPr>
            <p:ph type="dt" sz="half" idx="10"/>
          </p:nvPr>
        </p:nvSpPr>
        <p:spPr/>
        <p:txBody>
          <a:bodyPr/>
          <a:lstStyle/>
          <a:p>
            <a:fld id="{FCC27D8C-F86B-40DF-8E3F-C964AD132A93}" type="datetimeFigureOut">
              <a:rPr lang="en-US" smtClean="0"/>
              <a:t>10/9/2024</a:t>
            </a:fld>
            <a:endParaRPr lang="en-US"/>
          </a:p>
        </p:txBody>
      </p:sp>
      <p:sp>
        <p:nvSpPr>
          <p:cNvPr id="8" name="Footer Placeholder 7">
            <a:extLst>
              <a:ext uri="{FF2B5EF4-FFF2-40B4-BE49-F238E27FC236}">
                <a16:creationId xmlns:a16="http://schemas.microsoft.com/office/drawing/2014/main" id="{4E00C4C0-75B2-424A-B698-9967FC766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66D9A3-7A35-4DEB-96FD-4EB8B5D284D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1263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D3ED-318C-4B13-9B9C-EFA73DC2AA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09CB2C-07E5-416C-A2C1-6796C2498D31}"/>
              </a:ext>
            </a:extLst>
          </p:cNvPr>
          <p:cNvSpPr>
            <a:spLocks noGrp="1"/>
          </p:cNvSpPr>
          <p:nvPr>
            <p:ph type="dt" sz="half" idx="10"/>
          </p:nvPr>
        </p:nvSpPr>
        <p:spPr/>
        <p:txBody>
          <a:bodyPr/>
          <a:lstStyle/>
          <a:p>
            <a:fld id="{FCC27D8C-F86B-40DF-8E3F-C964AD132A93}" type="datetimeFigureOut">
              <a:rPr lang="en-US" smtClean="0"/>
              <a:t>10/9/2024</a:t>
            </a:fld>
            <a:endParaRPr lang="en-US"/>
          </a:p>
        </p:txBody>
      </p:sp>
      <p:sp>
        <p:nvSpPr>
          <p:cNvPr id="4" name="Footer Placeholder 3">
            <a:extLst>
              <a:ext uri="{FF2B5EF4-FFF2-40B4-BE49-F238E27FC236}">
                <a16:creationId xmlns:a16="http://schemas.microsoft.com/office/drawing/2014/main" id="{9F5F1F95-1C3A-4FCC-A8F9-8DDC1CA6E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DA5B4-0FAE-40FA-A08C-8BCA037A3D2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1112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4B22E-335C-4A55-87B1-543AF8F5024F}"/>
              </a:ext>
            </a:extLst>
          </p:cNvPr>
          <p:cNvSpPr>
            <a:spLocks noGrp="1"/>
          </p:cNvSpPr>
          <p:nvPr>
            <p:ph type="dt" sz="half" idx="10"/>
          </p:nvPr>
        </p:nvSpPr>
        <p:spPr/>
        <p:txBody>
          <a:bodyPr/>
          <a:lstStyle/>
          <a:p>
            <a:fld id="{FCC27D8C-F86B-40DF-8E3F-C964AD132A93}" type="datetimeFigureOut">
              <a:rPr lang="en-US" smtClean="0"/>
              <a:t>10/9/2024</a:t>
            </a:fld>
            <a:endParaRPr lang="en-US"/>
          </a:p>
        </p:txBody>
      </p:sp>
      <p:sp>
        <p:nvSpPr>
          <p:cNvPr id="3" name="Footer Placeholder 2">
            <a:extLst>
              <a:ext uri="{FF2B5EF4-FFF2-40B4-BE49-F238E27FC236}">
                <a16:creationId xmlns:a16="http://schemas.microsoft.com/office/drawing/2014/main" id="{B5AAA6C5-B4DC-4627-B08B-A70DE641D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CEA28-8888-4CEF-B047-790D53EDDC7A}"/>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2958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415-B453-4985-A595-4E6A7BF83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4F0E60-3315-4627-B5FD-0C7B8599A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E7D2-7B36-4985-A108-5E12E362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31EE4-3CBC-4FFD-A603-D8F5A9F85187}"/>
              </a:ext>
            </a:extLst>
          </p:cNvPr>
          <p:cNvSpPr>
            <a:spLocks noGrp="1"/>
          </p:cNvSpPr>
          <p:nvPr>
            <p:ph type="dt" sz="half" idx="10"/>
          </p:nvPr>
        </p:nvSpPr>
        <p:spPr/>
        <p:txBody>
          <a:bodyPr/>
          <a:lstStyle/>
          <a:p>
            <a:fld id="{FCC27D8C-F86B-40DF-8E3F-C964AD132A93}" type="datetimeFigureOut">
              <a:rPr lang="en-US" smtClean="0"/>
              <a:t>10/9/2024</a:t>
            </a:fld>
            <a:endParaRPr lang="en-US"/>
          </a:p>
        </p:txBody>
      </p:sp>
      <p:sp>
        <p:nvSpPr>
          <p:cNvPr id="6" name="Footer Placeholder 5">
            <a:extLst>
              <a:ext uri="{FF2B5EF4-FFF2-40B4-BE49-F238E27FC236}">
                <a16:creationId xmlns:a16="http://schemas.microsoft.com/office/drawing/2014/main" id="{3604337B-01DD-44FA-91A0-D13711390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1E431-4735-4865-AB79-138758339F5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93077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CF1C-FD4E-4DF8-8076-2B0F9FF5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AB0522-D7D9-462E-9A97-9417CF0140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2DA688-8CD3-4AEE-8D11-8A8BF54E2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38A5E5-8429-4758-B4CA-C8205C9D092A}"/>
              </a:ext>
            </a:extLst>
          </p:cNvPr>
          <p:cNvSpPr>
            <a:spLocks noGrp="1"/>
          </p:cNvSpPr>
          <p:nvPr>
            <p:ph type="dt" sz="half" idx="10"/>
          </p:nvPr>
        </p:nvSpPr>
        <p:spPr/>
        <p:txBody>
          <a:bodyPr/>
          <a:lstStyle/>
          <a:p>
            <a:fld id="{FCC27D8C-F86B-40DF-8E3F-C964AD132A93}" type="datetimeFigureOut">
              <a:rPr lang="en-US" smtClean="0"/>
              <a:t>10/9/2024</a:t>
            </a:fld>
            <a:endParaRPr lang="en-US"/>
          </a:p>
        </p:txBody>
      </p:sp>
      <p:sp>
        <p:nvSpPr>
          <p:cNvPr id="6" name="Footer Placeholder 5">
            <a:extLst>
              <a:ext uri="{FF2B5EF4-FFF2-40B4-BE49-F238E27FC236}">
                <a16:creationId xmlns:a16="http://schemas.microsoft.com/office/drawing/2014/main" id="{68F7A179-5C8E-4BBA-9BBA-60075CFC7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02119-041C-4929-BA97-807756DA5CB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43678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119F-86CB-4CD9-928C-AAE2F72BB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FEC57-1E7C-459F-91E0-E86C408D0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EC05C-49F4-4B51-98D1-982AF0504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27D8C-F86B-40DF-8E3F-C964AD132A93}" type="datetimeFigureOut">
              <a:rPr lang="en-US" smtClean="0"/>
              <a:t>10/9/2024</a:t>
            </a:fld>
            <a:endParaRPr lang="en-US"/>
          </a:p>
        </p:txBody>
      </p:sp>
      <p:sp>
        <p:nvSpPr>
          <p:cNvPr id="5" name="Footer Placeholder 4">
            <a:extLst>
              <a:ext uri="{FF2B5EF4-FFF2-40B4-BE49-F238E27FC236}">
                <a16:creationId xmlns:a16="http://schemas.microsoft.com/office/drawing/2014/main" id="{62AB0FE6-CFD7-41B2-A024-2425091C5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2C9B90-4659-4EE9-8747-A6902632D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A668F-7EF6-4C10-805B-957251468451}" type="slidenum">
              <a:rPr lang="en-US" smtClean="0"/>
              <a:t>‹#›</a:t>
            </a:fld>
            <a:endParaRPr lang="en-US"/>
          </a:p>
        </p:txBody>
      </p:sp>
    </p:spTree>
    <p:extLst>
      <p:ext uri="{BB962C8B-B14F-4D97-AF65-F5344CB8AC3E}">
        <p14:creationId xmlns:p14="http://schemas.microsoft.com/office/powerpoint/2010/main" val="163830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youtube.com/user/MATSATI/" TargetMode="External"/><Relationship Id="rId5" Type="http://schemas.openxmlformats.org/officeDocument/2006/relationships/hyperlink" Target="https://www.matsati.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customXml" Target="../ink/ink161.xml"/><Relationship Id="rId13" Type="http://schemas.openxmlformats.org/officeDocument/2006/relationships/image" Target="../media/image168.png"/><Relationship Id="rId18" Type="http://schemas.openxmlformats.org/officeDocument/2006/relationships/customXml" Target="../ink/ink166.xml"/><Relationship Id="rId3" Type="http://schemas.openxmlformats.org/officeDocument/2006/relationships/image" Target="../media/image3.png"/><Relationship Id="rId7" Type="http://schemas.openxmlformats.org/officeDocument/2006/relationships/image" Target="../media/image165.png"/><Relationship Id="rId12" Type="http://schemas.openxmlformats.org/officeDocument/2006/relationships/customXml" Target="../ink/ink163.xml"/><Relationship Id="rId17" Type="http://schemas.openxmlformats.org/officeDocument/2006/relationships/image" Target="../media/image170.png"/><Relationship Id="rId2" Type="http://schemas.openxmlformats.org/officeDocument/2006/relationships/notesSlide" Target="../notesSlides/notesSlide10.xml"/><Relationship Id="rId16" Type="http://schemas.openxmlformats.org/officeDocument/2006/relationships/customXml" Target="../ink/ink165.xml"/><Relationship Id="rId1" Type="http://schemas.openxmlformats.org/officeDocument/2006/relationships/slideLayout" Target="../slideLayouts/slideLayout1.xml"/><Relationship Id="rId6" Type="http://schemas.openxmlformats.org/officeDocument/2006/relationships/customXml" Target="../ink/ink160.xml"/><Relationship Id="rId11" Type="http://schemas.openxmlformats.org/officeDocument/2006/relationships/image" Target="../media/image167.png"/><Relationship Id="rId5" Type="http://schemas.openxmlformats.org/officeDocument/2006/relationships/image" Target="../media/image164.png"/><Relationship Id="rId15" Type="http://schemas.openxmlformats.org/officeDocument/2006/relationships/image" Target="../media/image169.png"/><Relationship Id="rId10" Type="http://schemas.openxmlformats.org/officeDocument/2006/relationships/customXml" Target="../ink/ink162.xml"/><Relationship Id="rId19" Type="http://schemas.openxmlformats.org/officeDocument/2006/relationships/image" Target="../media/image171.png"/><Relationship Id="rId4" Type="http://schemas.openxmlformats.org/officeDocument/2006/relationships/customXml" Target="../ink/ink159.xml"/><Relationship Id="rId9" Type="http://schemas.openxmlformats.org/officeDocument/2006/relationships/image" Target="../media/image166.png"/><Relationship Id="rId14" Type="http://schemas.openxmlformats.org/officeDocument/2006/relationships/customXml" Target="../ink/ink164.xml"/></Relationships>
</file>

<file path=ppt/slides/_rels/slide11.xml.rels><?xml version="1.0" encoding="UTF-8" standalone="yes"?>
<Relationships xmlns="http://schemas.openxmlformats.org/package/2006/relationships"><Relationship Id="rId8" Type="http://schemas.openxmlformats.org/officeDocument/2006/relationships/customXml" Target="../ink/ink169.xml"/><Relationship Id="rId13" Type="http://schemas.openxmlformats.org/officeDocument/2006/relationships/image" Target="../media/image176.png"/><Relationship Id="rId18" Type="http://schemas.openxmlformats.org/officeDocument/2006/relationships/customXml" Target="../ink/ink174.xml"/><Relationship Id="rId3" Type="http://schemas.openxmlformats.org/officeDocument/2006/relationships/image" Target="../media/image3.png"/><Relationship Id="rId21" Type="http://schemas.openxmlformats.org/officeDocument/2006/relationships/image" Target="../media/image180.png"/><Relationship Id="rId7" Type="http://schemas.openxmlformats.org/officeDocument/2006/relationships/image" Target="../media/image173.png"/><Relationship Id="rId12" Type="http://schemas.openxmlformats.org/officeDocument/2006/relationships/customXml" Target="../ink/ink171.xml"/><Relationship Id="rId17" Type="http://schemas.openxmlformats.org/officeDocument/2006/relationships/image" Target="../media/image178.png"/><Relationship Id="rId2" Type="http://schemas.openxmlformats.org/officeDocument/2006/relationships/notesSlide" Target="../notesSlides/notesSlide11.xml"/><Relationship Id="rId16" Type="http://schemas.openxmlformats.org/officeDocument/2006/relationships/customXml" Target="../ink/ink173.xml"/><Relationship Id="rId20" Type="http://schemas.openxmlformats.org/officeDocument/2006/relationships/customXml" Target="../ink/ink175.xml"/><Relationship Id="rId1" Type="http://schemas.openxmlformats.org/officeDocument/2006/relationships/slideLayout" Target="../slideLayouts/slideLayout1.xml"/><Relationship Id="rId6" Type="http://schemas.openxmlformats.org/officeDocument/2006/relationships/customXml" Target="../ink/ink168.xml"/><Relationship Id="rId11" Type="http://schemas.openxmlformats.org/officeDocument/2006/relationships/image" Target="../media/image175.png"/><Relationship Id="rId5" Type="http://schemas.openxmlformats.org/officeDocument/2006/relationships/image" Target="../media/image172.png"/><Relationship Id="rId15" Type="http://schemas.openxmlformats.org/officeDocument/2006/relationships/image" Target="../media/image177.png"/><Relationship Id="rId23" Type="http://schemas.openxmlformats.org/officeDocument/2006/relationships/image" Target="../media/image181.png"/><Relationship Id="rId10" Type="http://schemas.openxmlformats.org/officeDocument/2006/relationships/customXml" Target="../ink/ink170.xml"/><Relationship Id="rId19" Type="http://schemas.openxmlformats.org/officeDocument/2006/relationships/image" Target="../media/image179.png"/><Relationship Id="rId4" Type="http://schemas.openxmlformats.org/officeDocument/2006/relationships/customXml" Target="../ink/ink167.xml"/><Relationship Id="rId9" Type="http://schemas.openxmlformats.org/officeDocument/2006/relationships/image" Target="../media/image174.png"/><Relationship Id="rId14" Type="http://schemas.openxmlformats.org/officeDocument/2006/relationships/customXml" Target="../ink/ink172.xml"/><Relationship Id="rId22" Type="http://schemas.openxmlformats.org/officeDocument/2006/relationships/customXml" Target="../ink/ink176.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83.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customXml" Target="../ink/ink178.xml"/><Relationship Id="rId5" Type="http://schemas.openxmlformats.org/officeDocument/2006/relationships/image" Target="../media/image182.png"/><Relationship Id="rId4" Type="http://schemas.openxmlformats.org/officeDocument/2006/relationships/customXml" Target="../ink/ink177.xml"/></Relationships>
</file>

<file path=ppt/slides/_rels/slide14.xml.rels><?xml version="1.0" encoding="UTF-8" standalone="yes"?>
<Relationships xmlns="http://schemas.openxmlformats.org/package/2006/relationships"><Relationship Id="rId8" Type="http://schemas.openxmlformats.org/officeDocument/2006/relationships/customXml" Target="../ink/ink181.xml"/><Relationship Id="rId13" Type="http://schemas.openxmlformats.org/officeDocument/2006/relationships/image" Target="../media/image188.png"/><Relationship Id="rId18" Type="http://schemas.openxmlformats.org/officeDocument/2006/relationships/customXml" Target="../ink/ink186.xml"/><Relationship Id="rId26" Type="http://schemas.openxmlformats.org/officeDocument/2006/relationships/customXml" Target="../ink/ink190.xml"/><Relationship Id="rId3" Type="http://schemas.openxmlformats.org/officeDocument/2006/relationships/image" Target="../media/image3.png"/><Relationship Id="rId21" Type="http://schemas.openxmlformats.org/officeDocument/2006/relationships/image" Target="../media/image192.png"/><Relationship Id="rId7" Type="http://schemas.openxmlformats.org/officeDocument/2006/relationships/image" Target="../media/image185.png"/><Relationship Id="rId12" Type="http://schemas.openxmlformats.org/officeDocument/2006/relationships/customXml" Target="../ink/ink183.xml"/><Relationship Id="rId17" Type="http://schemas.openxmlformats.org/officeDocument/2006/relationships/image" Target="../media/image190.png"/><Relationship Id="rId25" Type="http://schemas.openxmlformats.org/officeDocument/2006/relationships/image" Target="../media/image194.png"/><Relationship Id="rId2" Type="http://schemas.openxmlformats.org/officeDocument/2006/relationships/notesSlide" Target="../notesSlides/notesSlide14.xml"/><Relationship Id="rId16" Type="http://schemas.openxmlformats.org/officeDocument/2006/relationships/customXml" Target="../ink/ink185.xml"/><Relationship Id="rId20" Type="http://schemas.openxmlformats.org/officeDocument/2006/relationships/customXml" Target="../ink/ink187.xml"/><Relationship Id="rId1" Type="http://schemas.openxmlformats.org/officeDocument/2006/relationships/slideLayout" Target="../slideLayouts/slideLayout1.xml"/><Relationship Id="rId6" Type="http://schemas.openxmlformats.org/officeDocument/2006/relationships/customXml" Target="../ink/ink180.xml"/><Relationship Id="rId11" Type="http://schemas.openxmlformats.org/officeDocument/2006/relationships/image" Target="../media/image187.png"/><Relationship Id="rId24" Type="http://schemas.openxmlformats.org/officeDocument/2006/relationships/customXml" Target="../ink/ink189.xml"/><Relationship Id="rId5" Type="http://schemas.openxmlformats.org/officeDocument/2006/relationships/image" Target="../media/image184.png"/><Relationship Id="rId15" Type="http://schemas.openxmlformats.org/officeDocument/2006/relationships/image" Target="../media/image189.png"/><Relationship Id="rId23" Type="http://schemas.openxmlformats.org/officeDocument/2006/relationships/image" Target="../media/image193.png"/><Relationship Id="rId10" Type="http://schemas.openxmlformats.org/officeDocument/2006/relationships/customXml" Target="../ink/ink182.xml"/><Relationship Id="rId19" Type="http://schemas.openxmlformats.org/officeDocument/2006/relationships/image" Target="../media/image191.png"/><Relationship Id="rId4" Type="http://schemas.openxmlformats.org/officeDocument/2006/relationships/customXml" Target="../ink/ink179.xml"/><Relationship Id="rId9" Type="http://schemas.openxmlformats.org/officeDocument/2006/relationships/image" Target="../media/image186.png"/><Relationship Id="rId14" Type="http://schemas.openxmlformats.org/officeDocument/2006/relationships/customXml" Target="../ink/ink184.xml"/><Relationship Id="rId22" Type="http://schemas.openxmlformats.org/officeDocument/2006/relationships/customXml" Target="../ink/ink188.xml"/><Relationship Id="rId27" Type="http://schemas.openxmlformats.org/officeDocument/2006/relationships/image" Target="../media/image195.png"/></Relationships>
</file>

<file path=ppt/slides/_rels/slide15.xml.rels><?xml version="1.0" encoding="UTF-8" standalone="yes"?>
<Relationships xmlns="http://schemas.openxmlformats.org/package/2006/relationships"><Relationship Id="rId8" Type="http://schemas.openxmlformats.org/officeDocument/2006/relationships/customXml" Target="../ink/ink193.xml"/><Relationship Id="rId13" Type="http://schemas.openxmlformats.org/officeDocument/2006/relationships/image" Target="../media/image200.png"/><Relationship Id="rId3" Type="http://schemas.openxmlformats.org/officeDocument/2006/relationships/image" Target="../media/image3.png"/><Relationship Id="rId7" Type="http://schemas.openxmlformats.org/officeDocument/2006/relationships/image" Target="../media/image197.png"/><Relationship Id="rId12" Type="http://schemas.openxmlformats.org/officeDocument/2006/relationships/customXml" Target="../ink/ink195.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customXml" Target="../ink/ink192.xml"/><Relationship Id="rId11" Type="http://schemas.openxmlformats.org/officeDocument/2006/relationships/image" Target="../media/image199.png"/><Relationship Id="rId5" Type="http://schemas.openxmlformats.org/officeDocument/2006/relationships/image" Target="../media/image196.png"/><Relationship Id="rId15" Type="http://schemas.openxmlformats.org/officeDocument/2006/relationships/image" Target="../media/image201.png"/><Relationship Id="rId10" Type="http://schemas.openxmlformats.org/officeDocument/2006/relationships/customXml" Target="../ink/ink194.xml"/><Relationship Id="rId4" Type="http://schemas.openxmlformats.org/officeDocument/2006/relationships/customXml" Target="../ink/ink191.xml"/><Relationship Id="rId9" Type="http://schemas.openxmlformats.org/officeDocument/2006/relationships/image" Target="../media/image198.png"/><Relationship Id="rId14" Type="http://schemas.openxmlformats.org/officeDocument/2006/relationships/customXml" Target="../ink/ink196.xml"/></Relationships>
</file>

<file path=ppt/slides/_rels/slide16.xml.rels><?xml version="1.0" encoding="UTF-8" standalone="yes"?>
<Relationships xmlns="http://schemas.openxmlformats.org/package/2006/relationships"><Relationship Id="rId13" Type="http://schemas.openxmlformats.org/officeDocument/2006/relationships/image" Target="../media/image206.png"/><Relationship Id="rId18" Type="http://schemas.openxmlformats.org/officeDocument/2006/relationships/customXml" Target="../ink/ink204.xml"/><Relationship Id="rId26" Type="http://schemas.openxmlformats.org/officeDocument/2006/relationships/customXml" Target="../ink/ink208.xml"/><Relationship Id="rId21" Type="http://schemas.openxmlformats.org/officeDocument/2006/relationships/image" Target="../media/image210.png"/><Relationship Id="rId34" Type="http://schemas.openxmlformats.org/officeDocument/2006/relationships/customXml" Target="../ink/ink212.xml"/><Relationship Id="rId7" Type="http://schemas.openxmlformats.org/officeDocument/2006/relationships/image" Target="../media/image203.png"/><Relationship Id="rId12" Type="http://schemas.openxmlformats.org/officeDocument/2006/relationships/customXml" Target="../ink/ink201.xml"/><Relationship Id="rId17" Type="http://schemas.openxmlformats.org/officeDocument/2006/relationships/image" Target="../media/image208.png"/><Relationship Id="rId25" Type="http://schemas.openxmlformats.org/officeDocument/2006/relationships/image" Target="../media/image212.png"/><Relationship Id="rId33" Type="http://schemas.openxmlformats.org/officeDocument/2006/relationships/image" Target="../media/image216.png"/><Relationship Id="rId2" Type="http://schemas.openxmlformats.org/officeDocument/2006/relationships/notesSlide" Target="../notesSlides/notesSlide16.xml"/><Relationship Id="rId16" Type="http://schemas.openxmlformats.org/officeDocument/2006/relationships/customXml" Target="../ink/ink203.xml"/><Relationship Id="rId20" Type="http://schemas.openxmlformats.org/officeDocument/2006/relationships/customXml" Target="../ink/ink205.xml"/><Relationship Id="rId29" Type="http://schemas.openxmlformats.org/officeDocument/2006/relationships/image" Target="../media/image214.png"/><Relationship Id="rId1" Type="http://schemas.openxmlformats.org/officeDocument/2006/relationships/slideLayout" Target="../slideLayouts/slideLayout1.xml"/><Relationship Id="rId6" Type="http://schemas.openxmlformats.org/officeDocument/2006/relationships/customXml" Target="../ink/ink198.xml"/><Relationship Id="rId11" Type="http://schemas.openxmlformats.org/officeDocument/2006/relationships/image" Target="../media/image205.png"/><Relationship Id="rId24" Type="http://schemas.openxmlformats.org/officeDocument/2006/relationships/customXml" Target="../ink/ink207.xml"/><Relationship Id="rId32" Type="http://schemas.openxmlformats.org/officeDocument/2006/relationships/customXml" Target="../ink/ink211.xml"/><Relationship Id="rId37" Type="http://schemas.openxmlformats.org/officeDocument/2006/relationships/image" Target="../media/image218.png"/><Relationship Id="rId5" Type="http://schemas.openxmlformats.org/officeDocument/2006/relationships/image" Target="../media/image202.png"/><Relationship Id="rId15" Type="http://schemas.openxmlformats.org/officeDocument/2006/relationships/image" Target="../media/image207.png"/><Relationship Id="rId23" Type="http://schemas.openxmlformats.org/officeDocument/2006/relationships/image" Target="../media/image211.png"/><Relationship Id="rId28" Type="http://schemas.openxmlformats.org/officeDocument/2006/relationships/customXml" Target="../ink/ink209.xml"/><Relationship Id="rId36" Type="http://schemas.openxmlformats.org/officeDocument/2006/relationships/customXml" Target="../ink/ink213.xml"/><Relationship Id="rId10" Type="http://schemas.openxmlformats.org/officeDocument/2006/relationships/customXml" Target="../ink/ink200.xml"/><Relationship Id="rId19" Type="http://schemas.openxmlformats.org/officeDocument/2006/relationships/image" Target="../media/image209.png"/><Relationship Id="rId31" Type="http://schemas.openxmlformats.org/officeDocument/2006/relationships/image" Target="../media/image215.png"/><Relationship Id="rId4" Type="http://schemas.openxmlformats.org/officeDocument/2006/relationships/customXml" Target="../ink/ink197.xml"/><Relationship Id="rId9" Type="http://schemas.openxmlformats.org/officeDocument/2006/relationships/image" Target="../media/image204.png"/><Relationship Id="rId14" Type="http://schemas.openxmlformats.org/officeDocument/2006/relationships/customXml" Target="../ink/ink202.xml"/><Relationship Id="rId22" Type="http://schemas.openxmlformats.org/officeDocument/2006/relationships/customXml" Target="../ink/ink206.xml"/><Relationship Id="rId27" Type="http://schemas.openxmlformats.org/officeDocument/2006/relationships/image" Target="../media/image213.png"/><Relationship Id="rId30" Type="http://schemas.openxmlformats.org/officeDocument/2006/relationships/customXml" Target="../ink/ink210.xml"/><Relationship Id="rId35" Type="http://schemas.openxmlformats.org/officeDocument/2006/relationships/image" Target="../media/image217.png"/><Relationship Id="rId8" Type="http://schemas.openxmlformats.org/officeDocument/2006/relationships/customXml" Target="../ink/ink199.xml"/><Relationship Id="rId3"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customXml" Target="../ink/ink216.xml"/><Relationship Id="rId13" Type="http://schemas.openxmlformats.org/officeDocument/2006/relationships/image" Target="../media/image223.png"/><Relationship Id="rId18" Type="http://schemas.openxmlformats.org/officeDocument/2006/relationships/customXml" Target="../ink/ink221.xml"/><Relationship Id="rId26" Type="http://schemas.openxmlformats.org/officeDocument/2006/relationships/customXml" Target="../ink/ink225.xml"/><Relationship Id="rId3" Type="http://schemas.openxmlformats.org/officeDocument/2006/relationships/image" Target="../media/image3.png"/><Relationship Id="rId21" Type="http://schemas.openxmlformats.org/officeDocument/2006/relationships/image" Target="../media/image227.png"/><Relationship Id="rId7" Type="http://schemas.openxmlformats.org/officeDocument/2006/relationships/image" Target="../media/image220.png"/><Relationship Id="rId12" Type="http://schemas.openxmlformats.org/officeDocument/2006/relationships/customXml" Target="../ink/ink218.xml"/><Relationship Id="rId17" Type="http://schemas.openxmlformats.org/officeDocument/2006/relationships/image" Target="../media/image225.png"/><Relationship Id="rId25" Type="http://schemas.openxmlformats.org/officeDocument/2006/relationships/image" Target="../media/image229.png"/><Relationship Id="rId2" Type="http://schemas.openxmlformats.org/officeDocument/2006/relationships/notesSlide" Target="../notesSlides/notesSlide17.xml"/><Relationship Id="rId16" Type="http://schemas.openxmlformats.org/officeDocument/2006/relationships/customXml" Target="../ink/ink220.xml"/><Relationship Id="rId20" Type="http://schemas.openxmlformats.org/officeDocument/2006/relationships/customXml" Target="../ink/ink222.xml"/><Relationship Id="rId29" Type="http://schemas.openxmlformats.org/officeDocument/2006/relationships/image" Target="../media/image231.png"/><Relationship Id="rId1" Type="http://schemas.openxmlformats.org/officeDocument/2006/relationships/slideLayout" Target="../slideLayouts/slideLayout1.xml"/><Relationship Id="rId6" Type="http://schemas.openxmlformats.org/officeDocument/2006/relationships/customXml" Target="../ink/ink215.xml"/><Relationship Id="rId11" Type="http://schemas.openxmlformats.org/officeDocument/2006/relationships/image" Target="../media/image222.png"/><Relationship Id="rId24" Type="http://schemas.openxmlformats.org/officeDocument/2006/relationships/customXml" Target="../ink/ink224.xml"/><Relationship Id="rId5" Type="http://schemas.openxmlformats.org/officeDocument/2006/relationships/image" Target="../media/image219.png"/><Relationship Id="rId15" Type="http://schemas.openxmlformats.org/officeDocument/2006/relationships/image" Target="../media/image224.png"/><Relationship Id="rId23" Type="http://schemas.openxmlformats.org/officeDocument/2006/relationships/image" Target="../media/image228.png"/><Relationship Id="rId28" Type="http://schemas.openxmlformats.org/officeDocument/2006/relationships/customXml" Target="../ink/ink226.xml"/><Relationship Id="rId10" Type="http://schemas.openxmlformats.org/officeDocument/2006/relationships/customXml" Target="../ink/ink217.xml"/><Relationship Id="rId19" Type="http://schemas.openxmlformats.org/officeDocument/2006/relationships/image" Target="../media/image226.png"/><Relationship Id="rId31" Type="http://schemas.openxmlformats.org/officeDocument/2006/relationships/image" Target="../media/image232.png"/><Relationship Id="rId4" Type="http://schemas.openxmlformats.org/officeDocument/2006/relationships/customXml" Target="../ink/ink214.xml"/><Relationship Id="rId9" Type="http://schemas.openxmlformats.org/officeDocument/2006/relationships/image" Target="../media/image221.png"/><Relationship Id="rId14" Type="http://schemas.openxmlformats.org/officeDocument/2006/relationships/customXml" Target="../ink/ink219.xml"/><Relationship Id="rId22" Type="http://schemas.openxmlformats.org/officeDocument/2006/relationships/customXml" Target="../ink/ink223.xml"/><Relationship Id="rId27" Type="http://schemas.openxmlformats.org/officeDocument/2006/relationships/image" Target="../media/image230.png"/><Relationship Id="rId30" Type="http://schemas.openxmlformats.org/officeDocument/2006/relationships/customXml" Target="../ink/ink227.xml"/></Relationships>
</file>

<file path=ppt/slides/_rels/slide18.xml.rels><?xml version="1.0" encoding="UTF-8" standalone="yes"?>
<Relationships xmlns="http://schemas.openxmlformats.org/package/2006/relationships"><Relationship Id="rId13" Type="http://schemas.openxmlformats.org/officeDocument/2006/relationships/image" Target="../media/image237.png"/><Relationship Id="rId18" Type="http://schemas.openxmlformats.org/officeDocument/2006/relationships/customXml" Target="../ink/ink235.xml"/><Relationship Id="rId26" Type="http://schemas.openxmlformats.org/officeDocument/2006/relationships/customXml" Target="../ink/ink239.xml"/><Relationship Id="rId3" Type="http://schemas.openxmlformats.org/officeDocument/2006/relationships/image" Target="../media/image3.png"/><Relationship Id="rId21" Type="http://schemas.openxmlformats.org/officeDocument/2006/relationships/image" Target="../media/image241.png"/><Relationship Id="rId7" Type="http://schemas.openxmlformats.org/officeDocument/2006/relationships/image" Target="../media/image234.png"/><Relationship Id="rId12" Type="http://schemas.openxmlformats.org/officeDocument/2006/relationships/customXml" Target="../ink/ink232.xml"/><Relationship Id="rId17" Type="http://schemas.openxmlformats.org/officeDocument/2006/relationships/image" Target="../media/image239.png"/><Relationship Id="rId25" Type="http://schemas.openxmlformats.org/officeDocument/2006/relationships/image" Target="../media/image243.png"/><Relationship Id="rId33" Type="http://schemas.openxmlformats.org/officeDocument/2006/relationships/image" Target="../media/image247.png"/><Relationship Id="rId2" Type="http://schemas.openxmlformats.org/officeDocument/2006/relationships/notesSlide" Target="../notesSlides/notesSlide18.xml"/><Relationship Id="rId16" Type="http://schemas.openxmlformats.org/officeDocument/2006/relationships/customXml" Target="../ink/ink234.xml"/><Relationship Id="rId20" Type="http://schemas.openxmlformats.org/officeDocument/2006/relationships/customXml" Target="../ink/ink236.xml"/><Relationship Id="rId29" Type="http://schemas.openxmlformats.org/officeDocument/2006/relationships/image" Target="../media/image245.png"/><Relationship Id="rId1" Type="http://schemas.openxmlformats.org/officeDocument/2006/relationships/slideLayout" Target="../slideLayouts/slideLayout1.xml"/><Relationship Id="rId6" Type="http://schemas.openxmlformats.org/officeDocument/2006/relationships/customXml" Target="../ink/ink229.xml"/><Relationship Id="rId11" Type="http://schemas.openxmlformats.org/officeDocument/2006/relationships/image" Target="../media/image236.png"/><Relationship Id="rId24" Type="http://schemas.openxmlformats.org/officeDocument/2006/relationships/customXml" Target="../ink/ink238.xml"/><Relationship Id="rId32" Type="http://schemas.openxmlformats.org/officeDocument/2006/relationships/customXml" Target="../ink/ink242.xml"/><Relationship Id="rId5" Type="http://schemas.openxmlformats.org/officeDocument/2006/relationships/image" Target="../media/image233.png"/><Relationship Id="rId15" Type="http://schemas.openxmlformats.org/officeDocument/2006/relationships/image" Target="../media/image238.png"/><Relationship Id="rId23" Type="http://schemas.openxmlformats.org/officeDocument/2006/relationships/image" Target="../media/image242.png"/><Relationship Id="rId28" Type="http://schemas.openxmlformats.org/officeDocument/2006/relationships/customXml" Target="../ink/ink240.xml"/><Relationship Id="rId10" Type="http://schemas.openxmlformats.org/officeDocument/2006/relationships/customXml" Target="../ink/ink231.xml"/><Relationship Id="rId19" Type="http://schemas.openxmlformats.org/officeDocument/2006/relationships/image" Target="../media/image240.png"/><Relationship Id="rId31" Type="http://schemas.openxmlformats.org/officeDocument/2006/relationships/image" Target="../media/image246.png"/><Relationship Id="rId4" Type="http://schemas.openxmlformats.org/officeDocument/2006/relationships/customXml" Target="../ink/ink228.xml"/><Relationship Id="rId9" Type="http://schemas.openxmlformats.org/officeDocument/2006/relationships/image" Target="../media/image235.png"/><Relationship Id="rId14" Type="http://schemas.openxmlformats.org/officeDocument/2006/relationships/customXml" Target="../ink/ink233.xml"/><Relationship Id="rId22" Type="http://schemas.openxmlformats.org/officeDocument/2006/relationships/customXml" Target="../ink/ink237.xml"/><Relationship Id="rId27" Type="http://schemas.openxmlformats.org/officeDocument/2006/relationships/image" Target="../media/image244.png"/><Relationship Id="rId30" Type="http://schemas.openxmlformats.org/officeDocument/2006/relationships/customXml" Target="../ink/ink241.xml"/><Relationship Id="rId8" Type="http://schemas.openxmlformats.org/officeDocument/2006/relationships/customXml" Target="../ink/ink230.xml"/></Relationships>
</file>

<file path=ppt/slides/_rels/slide19.xml.rels><?xml version="1.0" encoding="UTF-8" standalone="yes"?>
<Relationships xmlns="http://schemas.openxmlformats.org/package/2006/relationships"><Relationship Id="rId13" Type="http://schemas.openxmlformats.org/officeDocument/2006/relationships/image" Target="../media/image252.png"/><Relationship Id="rId18" Type="http://schemas.openxmlformats.org/officeDocument/2006/relationships/customXml" Target="../ink/ink250.xml"/><Relationship Id="rId26" Type="http://schemas.openxmlformats.org/officeDocument/2006/relationships/customXml" Target="../ink/ink254.xml"/><Relationship Id="rId39" Type="http://schemas.openxmlformats.org/officeDocument/2006/relationships/image" Target="../media/image265.png"/><Relationship Id="rId21" Type="http://schemas.openxmlformats.org/officeDocument/2006/relationships/image" Target="../media/image256.png"/><Relationship Id="rId34" Type="http://schemas.openxmlformats.org/officeDocument/2006/relationships/customXml" Target="../ink/ink258.xml"/><Relationship Id="rId7" Type="http://schemas.openxmlformats.org/officeDocument/2006/relationships/image" Target="../media/image249.png"/><Relationship Id="rId2" Type="http://schemas.openxmlformats.org/officeDocument/2006/relationships/notesSlide" Target="../notesSlides/notesSlide19.xml"/><Relationship Id="rId16" Type="http://schemas.openxmlformats.org/officeDocument/2006/relationships/customXml" Target="../ink/ink249.xml"/><Relationship Id="rId20" Type="http://schemas.openxmlformats.org/officeDocument/2006/relationships/customXml" Target="../ink/ink251.xml"/><Relationship Id="rId29" Type="http://schemas.openxmlformats.org/officeDocument/2006/relationships/image" Target="../media/image260.png"/><Relationship Id="rId41" Type="http://schemas.openxmlformats.org/officeDocument/2006/relationships/image" Target="../media/image266.png"/><Relationship Id="rId1" Type="http://schemas.openxmlformats.org/officeDocument/2006/relationships/slideLayout" Target="../slideLayouts/slideLayout1.xml"/><Relationship Id="rId6" Type="http://schemas.openxmlformats.org/officeDocument/2006/relationships/customXml" Target="../ink/ink244.xml"/><Relationship Id="rId11" Type="http://schemas.openxmlformats.org/officeDocument/2006/relationships/image" Target="../media/image251.png"/><Relationship Id="rId24" Type="http://schemas.openxmlformats.org/officeDocument/2006/relationships/customXml" Target="../ink/ink253.xml"/><Relationship Id="rId32" Type="http://schemas.openxmlformats.org/officeDocument/2006/relationships/customXml" Target="../ink/ink257.xml"/><Relationship Id="rId37" Type="http://schemas.openxmlformats.org/officeDocument/2006/relationships/image" Target="../media/image264.png"/><Relationship Id="rId40" Type="http://schemas.openxmlformats.org/officeDocument/2006/relationships/customXml" Target="../ink/ink261.xml"/><Relationship Id="rId5" Type="http://schemas.openxmlformats.org/officeDocument/2006/relationships/image" Target="../media/image248.png"/><Relationship Id="rId15" Type="http://schemas.openxmlformats.org/officeDocument/2006/relationships/image" Target="../media/image253.png"/><Relationship Id="rId23" Type="http://schemas.openxmlformats.org/officeDocument/2006/relationships/image" Target="../media/image257.png"/><Relationship Id="rId28" Type="http://schemas.openxmlformats.org/officeDocument/2006/relationships/customXml" Target="../ink/ink255.xml"/><Relationship Id="rId36" Type="http://schemas.openxmlformats.org/officeDocument/2006/relationships/customXml" Target="../ink/ink259.xml"/><Relationship Id="rId10" Type="http://schemas.openxmlformats.org/officeDocument/2006/relationships/customXml" Target="../ink/ink246.xml"/><Relationship Id="rId19" Type="http://schemas.openxmlformats.org/officeDocument/2006/relationships/image" Target="../media/image255.png"/><Relationship Id="rId31" Type="http://schemas.openxmlformats.org/officeDocument/2006/relationships/image" Target="../media/image261.png"/><Relationship Id="rId4" Type="http://schemas.openxmlformats.org/officeDocument/2006/relationships/customXml" Target="../ink/ink243.xml"/><Relationship Id="rId9" Type="http://schemas.openxmlformats.org/officeDocument/2006/relationships/image" Target="../media/image250.png"/><Relationship Id="rId14" Type="http://schemas.openxmlformats.org/officeDocument/2006/relationships/customXml" Target="../ink/ink248.xml"/><Relationship Id="rId22" Type="http://schemas.openxmlformats.org/officeDocument/2006/relationships/customXml" Target="../ink/ink252.xml"/><Relationship Id="rId27" Type="http://schemas.openxmlformats.org/officeDocument/2006/relationships/image" Target="../media/image259.png"/><Relationship Id="rId30" Type="http://schemas.openxmlformats.org/officeDocument/2006/relationships/customXml" Target="../ink/ink256.xml"/><Relationship Id="rId35" Type="http://schemas.openxmlformats.org/officeDocument/2006/relationships/image" Target="../media/image263.png"/><Relationship Id="rId8" Type="http://schemas.openxmlformats.org/officeDocument/2006/relationships/customXml" Target="../ink/ink245.xml"/><Relationship Id="rId3" Type="http://schemas.openxmlformats.org/officeDocument/2006/relationships/image" Target="../media/image3.png"/><Relationship Id="rId12" Type="http://schemas.openxmlformats.org/officeDocument/2006/relationships/customXml" Target="../ink/ink247.xml"/><Relationship Id="rId17" Type="http://schemas.openxmlformats.org/officeDocument/2006/relationships/image" Target="../media/image254.png"/><Relationship Id="rId25" Type="http://schemas.openxmlformats.org/officeDocument/2006/relationships/image" Target="../media/image258.png"/><Relationship Id="rId33" Type="http://schemas.openxmlformats.org/officeDocument/2006/relationships/image" Target="../media/image262.png"/><Relationship Id="rId38" Type="http://schemas.openxmlformats.org/officeDocument/2006/relationships/customXml" Target="../ink/ink260.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3" Type="http://schemas.openxmlformats.org/officeDocument/2006/relationships/image" Target="../media/image271.png"/><Relationship Id="rId18" Type="http://schemas.openxmlformats.org/officeDocument/2006/relationships/customXml" Target="../ink/ink269.xml"/><Relationship Id="rId26" Type="http://schemas.openxmlformats.org/officeDocument/2006/relationships/customXml" Target="../ink/ink273.xml"/><Relationship Id="rId39" Type="http://schemas.openxmlformats.org/officeDocument/2006/relationships/image" Target="../media/image284.png"/><Relationship Id="rId21" Type="http://schemas.openxmlformats.org/officeDocument/2006/relationships/image" Target="../media/image275.png"/><Relationship Id="rId34" Type="http://schemas.openxmlformats.org/officeDocument/2006/relationships/customXml" Target="../ink/ink277.xml"/><Relationship Id="rId7" Type="http://schemas.openxmlformats.org/officeDocument/2006/relationships/image" Target="../media/image268.png"/><Relationship Id="rId12" Type="http://schemas.openxmlformats.org/officeDocument/2006/relationships/customXml" Target="../ink/ink266.xml"/><Relationship Id="rId17" Type="http://schemas.openxmlformats.org/officeDocument/2006/relationships/image" Target="../media/image273.png"/><Relationship Id="rId25" Type="http://schemas.openxmlformats.org/officeDocument/2006/relationships/image" Target="../media/image277.png"/><Relationship Id="rId33" Type="http://schemas.openxmlformats.org/officeDocument/2006/relationships/image" Target="../media/image281.png"/><Relationship Id="rId38" Type="http://schemas.openxmlformats.org/officeDocument/2006/relationships/customXml" Target="../ink/ink279.xml"/><Relationship Id="rId2" Type="http://schemas.openxmlformats.org/officeDocument/2006/relationships/notesSlide" Target="../notesSlides/notesSlide20.xml"/><Relationship Id="rId16" Type="http://schemas.openxmlformats.org/officeDocument/2006/relationships/customXml" Target="../ink/ink268.xml"/><Relationship Id="rId20" Type="http://schemas.openxmlformats.org/officeDocument/2006/relationships/customXml" Target="../ink/ink270.xml"/><Relationship Id="rId29" Type="http://schemas.openxmlformats.org/officeDocument/2006/relationships/image" Target="../media/image279.png"/><Relationship Id="rId1" Type="http://schemas.openxmlformats.org/officeDocument/2006/relationships/slideLayout" Target="../slideLayouts/slideLayout1.xml"/><Relationship Id="rId6" Type="http://schemas.openxmlformats.org/officeDocument/2006/relationships/customXml" Target="../ink/ink263.xml"/><Relationship Id="rId11" Type="http://schemas.openxmlformats.org/officeDocument/2006/relationships/image" Target="../media/image270.png"/><Relationship Id="rId24" Type="http://schemas.openxmlformats.org/officeDocument/2006/relationships/customXml" Target="../ink/ink272.xml"/><Relationship Id="rId32" Type="http://schemas.openxmlformats.org/officeDocument/2006/relationships/customXml" Target="../ink/ink276.xml"/><Relationship Id="rId37" Type="http://schemas.openxmlformats.org/officeDocument/2006/relationships/image" Target="../media/image283.png"/><Relationship Id="rId5" Type="http://schemas.openxmlformats.org/officeDocument/2006/relationships/image" Target="../media/image267.png"/><Relationship Id="rId15" Type="http://schemas.openxmlformats.org/officeDocument/2006/relationships/image" Target="../media/image272.png"/><Relationship Id="rId23" Type="http://schemas.openxmlformats.org/officeDocument/2006/relationships/image" Target="../media/image276.png"/><Relationship Id="rId28" Type="http://schemas.openxmlformats.org/officeDocument/2006/relationships/customXml" Target="../ink/ink274.xml"/><Relationship Id="rId36" Type="http://schemas.openxmlformats.org/officeDocument/2006/relationships/customXml" Target="../ink/ink278.xml"/><Relationship Id="rId10" Type="http://schemas.openxmlformats.org/officeDocument/2006/relationships/customXml" Target="../ink/ink265.xml"/><Relationship Id="rId19" Type="http://schemas.openxmlformats.org/officeDocument/2006/relationships/image" Target="../media/image274.png"/><Relationship Id="rId31" Type="http://schemas.openxmlformats.org/officeDocument/2006/relationships/image" Target="../media/image280.png"/><Relationship Id="rId4" Type="http://schemas.openxmlformats.org/officeDocument/2006/relationships/customXml" Target="../ink/ink262.xml"/><Relationship Id="rId9" Type="http://schemas.openxmlformats.org/officeDocument/2006/relationships/image" Target="../media/image269.png"/><Relationship Id="rId14" Type="http://schemas.openxmlformats.org/officeDocument/2006/relationships/customXml" Target="../ink/ink267.xml"/><Relationship Id="rId22" Type="http://schemas.openxmlformats.org/officeDocument/2006/relationships/customXml" Target="../ink/ink271.xml"/><Relationship Id="rId27" Type="http://schemas.openxmlformats.org/officeDocument/2006/relationships/image" Target="../media/image278.png"/><Relationship Id="rId30" Type="http://schemas.openxmlformats.org/officeDocument/2006/relationships/customXml" Target="../ink/ink275.xml"/><Relationship Id="rId35" Type="http://schemas.openxmlformats.org/officeDocument/2006/relationships/image" Target="../media/image282.png"/><Relationship Id="rId8" Type="http://schemas.openxmlformats.org/officeDocument/2006/relationships/customXml" Target="../ink/ink264.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10.png"/><Relationship Id="rId18" Type="http://schemas.openxmlformats.org/officeDocument/2006/relationships/customXml" Target="../ink/ink8.xml"/><Relationship Id="rId3" Type="http://schemas.openxmlformats.org/officeDocument/2006/relationships/image" Target="../media/image3.png"/><Relationship Id="rId21" Type="http://schemas.openxmlformats.org/officeDocument/2006/relationships/image" Target="../media/image14.png"/><Relationship Id="rId7" Type="http://schemas.openxmlformats.org/officeDocument/2006/relationships/image" Target="../media/image7.png"/><Relationship Id="rId12" Type="http://schemas.openxmlformats.org/officeDocument/2006/relationships/customXml" Target="../ink/ink5.xml"/><Relationship Id="rId17" Type="http://schemas.openxmlformats.org/officeDocument/2006/relationships/image" Target="../media/image12.png"/><Relationship Id="rId2" Type="http://schemas.openxmlformats.org/officeDocument/2006/relationships/notesSlide" Target="../notesSlides/notesSlide4.xml"/><Relationship Id="rId16" Type="http://schemas.openxmlformats.org/officeDocument/2006/relationships/customXml" Target="../ink/ink7.xml"/><Relationship Id="rId20" Type="http://schemas.openxmlformats.org/officeDocument/2006/relationships/customXml" Target="../ink/ink9.xml"/><Relationship Id="rId1" Type="http://schemas.openxmlformats.org/officeDocument/2006/relationships/slideLayout" Target="../slideLayouts/slideLayout1.xml"/><Relationship Id="rId6" Type="http://schemas.openxmlformats.org/officeDocument/2006/relationships/customXml" Target="../ink/ink2.xml"/><Relationship Id="rId11" Type="http://schemas.openxmlformats.org/officeDocument/2006/relationships/image" Target="../media/image9.png"/><Relationship Id="rId5" Type="http://schemas.openxmlformats.org/officeDocument/2006/relationships/image" Target="../media/image6.png"/><Relationship Id="rId15" Type="http://schemas.openxmlformats.org/officeDocument/2006/relationships/image" Target="../media/image11.png"/><Relationship Id="rId10" Type="http://schemas.openxmlformats.org/officeDocument/2006/relationships/customXml" Target="../ink/ink4.xml"/><Relationship Id="rId19" Type="http://schemas.openxmlformats.org/officeDocument/2006/relationships/image" Target="../media/image13.png"/><Relationship Id="rId4" Type="http://schemas.openxmlformats.org/officeDocument/2006/relationships/customXml" Target="../ink/ink1.xml"/><Relationship Id="rId9" Type="http://schemas.openxmlformats.org/officeDocument/2006/relationships/image" Target="../media/image8.png"/><Relationship Id="rId14" Type="http://schemas.openxmlformats.org/officeDocument/2006/relationships/customXml" Target="../ink/ink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customXml" Target="../ink/ink10.xml"/></Relationships>
</file>

<file path=ppt/slides/_rels/slide6.xml.rels><?xml version="1.0" encoding="UTF-8" standalone="yes"?>
<Relationships xmlns="http://schemas.openxmlformats.org/package/2006/relationships"><Relationship Id="rId8" Type="http://schemas.openxmlformats.org/officeDocument/2006/relationships/customXml" Target="../ink/ink13.xml"/><Relationship Id="rId13" Type="http://schemas.openxmlformats.org/officeDocument/2006/relationships/image" Target="../media/image20.png"/><Relationship Id="rId3" Type="http://schemas.openxmlformats.org/officeDocument/2006/relationships/image" Target="../media/image3.png"/><Relationship Id="rId7" Type="http://schemas.openxmlformats.org/officeDocument/2006/relationships/image" Target="../media/image17.png"/><Relationship Id="rId12" Type="http://schemas.openxmlformats.org/officeDocument/2006/relationships/customXml" Target="../ink/ink15.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ustomXml" Target="../ink/ink12.xml"/><Relationship Id="rId11" Type="http://schemas.openxmlformats.org/officeDocument/2006/relationships/image" Target="../media/image19.png"/><Relationship Id="rId5" Type="http://schemas.openxmlformats.org/officeDocument/2006/relationships/image" Target="../media/image16.png"/><Relationship Id="rId10" Type="http://schemas.openxmlformats.org/officeDocument/2006/relationships/customXml" Target="../ink/ink14.xml"/><Relationship Id="rId4" Type="http://schemas.openxmlformats.org/officeDocument/2006/relationships/customXml" Target="../ink/ink11.xml"/><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customXml" Target="../ink/ink18.xml"/><Relationship Id="rId3" Type="http://schemas.openxmlformats.org/officeDocument/2006/relationships/image" Target="../media/image3.png"/><Relationship Id="rId7"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customXml" Target="../ink/ink17.xml"/><Relationship Id="rId11" Type="http://schemas.openxmlformats.org/officeDocument/2006/relationships/image" Target="../media/image24.png"/><Relationship Id="rId5" Type="http://schemas.openxmlformats.org/officeDocument/2006/relationships/image" Target="../media/image21.png"/><Relationship Id="rId10" Type="http://schemas.openxmlformats.org/officeDocument/2006/relationships/customXml" Target="../ink/ink19.xml"/><Relationship Id="rId4" Type="http://schemas.openxmlformats.org/officeDocument/2006/relationships/customXml" Target="../ink/ink16.xml"/><Relationship Id="rId9"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17" Type="http://schemas.openxmlformats.org/officeDocument/2006/relationships/image" Target="../media/image81.png"/><Relationship Id="rId21" Type="http://schemas.openxmlformats.org/officeDocument/2006/relationships/image" Target="../media/image33.png"/><Relationship Id="rId63" Type="http://schemas.openxmlformats.org/officeDocument/2006/relationships/image" Target="../media/image54.png"/><Relationship Id="rId159" Type="http://schemas.openxmlformats.org/officeDocument/2006/relationships/image" Target="../media/image102.png"/><Relationship Id="rId170" Type="http://schemas.openxmlformats.org/officeDocument/2006/relationships/customXml" Target="../ink/ink103.xml"/><Relationship Id="rId226" Type="http://schemas.openxmlformats.org/officeDocument/2006/relationships/customXml" Target="../ink/ink131.xml"/><Relationship Id="rId268" Type="http://schemas.openxmlformats.org/officeDocument/2006/relationships/customXml" Target="../ink/ink152.xml"/><Relationship Id="rId32" Type="http://schemas.openxmlformats.org/officeDocument/2006/relationships/customXml" Target="../ink/ink34.xml"/><Relationship Id="rId74" Type="http://schemas.openxmlformats.org/officeDocument/2006/relationships/customXml" Target="../ink/ink55.xml"/><Relationship Id="rId128" Type="http://schemas.openxmlformats.org/officeDocument/2006/relationships/customXml" Target="../ink/ink82.xml"/><Relationship Id="rId5" Type="http://schemas.openxmlformats.org/officeDocument/2006/relationships/image" Target="../media/image25.png"/><Relationship Id="rId181" Type="http://schemas.openxmlformats.org/officeDocument/2006/relationships/image" Target="../media/image113.png"/><Relationship Id="rId237" Type="http://schemas.openxmlformats.org/officeDocument/2006/relationships/image" Target="../media/image141.png"/><Relationship Id="rId279" Type="http://schemas.openxmlformats.org/officeDocument/2006/relationships/image" Target="../media/image162.png"/><Relationship Id="rId22" Type="http://schemas.openxmlformats.org/officeDocument/2006/relationships/customXml" Target="../ink/ink29.xml"/><Relationship Id="rId43" Type="http://schemas.openxmlformats.org/officeDocument/2006/relationships/image" Target="../media/image44.png"/><Relationship Id="rId64" Type="http://schemas.openxmlformats.org/officeDocument/2006/relationships/customXml" Target="../ink/ink50.xml"/><Relationship Id="rId118" Type="http://schemas.openxmlformats.org/officeDocument/2006/relationships/customXml" Target="../ink/ink77.xml"/><Relationship Id="rId139" Type="http://schemas.openxmlformats.org/officeDocument/2006/relationships/image" Target="../media/image92.png"/><Relationship Id="rId85" Type="http://schemas.openxmlformats.org/officeDocument/2006/relationships/image" Target="../media/image65.png"/><Relationship Id="rId150" Type="http://schemas.openxmlformats.org/officeDocument/2006/relationships/customXml" Target="../ink/ink93.xml"/><Relationship Id="rId171" Type="http://schemas.openxmlformats.org/officeDocument/2006/relationships/image" Target="../media/image108.png"/><Relationship Id="rId192" Type="http://schemas.openxmlformats.org/officeDocument/2006/relationships/customXml" Target="../ink/ink114.xml"/><Relationship Id="rId206" Type="http://schemas.openxmlformats.org/officeDocument/2006/relationships/customXml" Target="../ink/ink121.xml"/><Relationship Id="rId227" Type="http://schemas.openxmlformats.org/officeDocument/2006/relationships/image" Target="../media/image136.png"/><Relationship Id="rId248" Type="http://schemas.openxmlformats.org/officeDocument/2006/relationships/customXml" Target="../ink/ink142.xml"/><Relationship Id="rId269" Type="http://schemas.openxmlformats.org/officeDocument/2006/relationships/image" Target="../media/image157.png"/><Relationship Id="rId12" Type="http://schemas.openxmlformats.org/officeDocument/2006/relationships/customXml" Target="../ink/ink24.xml"/><Relationship Id="rId33" Type="http://schemas.openxmlformats.org/officeDocument/2006/relationships/image" Target="../media/image39.png"/><Relationship Id="rId108" Type="http://schemas.openxmlformats.org/officeDocument/2006/relationships/customXml" Target="../ink/ink72.xml"/><Relationship Id="rId129" Type="http://schemas.openxmlformats.org/officeDocument/2006/relationships/image" Target="../media/image87.png"/><Relationship Id="rId280" Type="http://schemas.openxmlformats.org/officeDocument/2006/relationships/customXml" Target="../ink/ink158.xml"/><Relationship Id="rId54" Type="http://schemas.openxmlformats.org/officeDocument/2006/relationships/customXml" Target="../ink/ink45.xml"/><Relationship Id="rId75" Type="http://schemas.openxmlformats.org/officeDocument/2006/relationships/image" Target="../media/image60.png"/><Relationship Id="rId96" Type="http://schemas.openxmlformats.org/officeDocument/2006/relationships/customXml" Target="../ink/ink66.xml"/><Relationship Id="rId140" Type="http://schemas.openxmlformats.org/officeDocument/2006/relationships/customXml" Target="../ink/ink88.xml"/><Relationship Id="rId161" Type="http://schemas.openxmlformats.org/officeDocument/2006/relationships/image" Target="../media/image103.png"/><Relationship Id="rId182" Type="http://schemas.openxmlformats.org/officeDocument/2006/relationships/customXml" Target="../ink/ink109.xml"/><Relationship Id="rId217" Type="http://schemas.openxmlformats.org/officeDocument/2006/relationships/image" Target="../media/image131.png"/><Relationship Id="rId6" Type="http://schemas.openxmlformats.org/officeDocument/2006/relationships/customXml" Target="../ink/ink21.xml"/><Relationship Id="rId238" Type="http://schemas.openxmlformats.org/officeDocument/2006/relationships/customXml" Target="../ink/ink137.xml"/><Relationship Id="rId259" Type="http://schemas.openxmlformats.org/officeDocument/2006/relationships/image" Target="../media/image152.png"/><Relationship Id="rId23" Type="http://schemas.openxmlformats.org/officeDocument/2006/relationships/image" Target="../media/image34.png"/><Relationship Id="rId119" Type="http://schemas.openxmlformats.org/officeDocument/2006/relationships/image" Target="../media/image82.png"/><Relationship Id="rId270" Type="http://schemas.openxmlformats.org/officeDocument/2006/relationships/customXml" Target="../ink/ink153.xml"/><Relationship Id="rId44" Type="http://schemas.openxmlformats.org/officeDocument/2006/relationships/customXml" Target="../ink/ink40.xml"/><Relationship Id="rId65" Type="http://schemas.openxmlformats.org/officeDocument/2006/relationships/image" Target="../media/image55.png"/><Relationship Id="rId86" Type="http://schemas.openxmlformats.org/officeDocument/2006/relationships/customXml" Target="../ink/ink61.xml"/><Relationship Id="rId130" Type="http://schemas.openxmlformats.org/officeDocument/2006/relationships/customXml" Target="../ink/ink83.xml"/><Relationship Id="rId151" Type="http://schemas.openxmlformats.org/officeDocument/2006/relationships/image" Target="../media/image98.png"/><Relationship Id="rId172" Type="http://schemas.openxmlformats.org/officeDocument/2006/relationships/customXml" Target="../ink/ink104.xml"/><Relationship Id="rId193" Type="http://schemas.openxmlformats.org/officeDocument/2006/relationships/image" Target="../media/image119.png"/><Relationship Id="rId207" Type="http://schemas.openxmlformats.org/officeDocument/2006/relationships/image" Target="../media/image126.png"/><Relationship Id="rId228" Type="http://schemas.openxmlformats.org/officeDocument/2006/relationships/customXml" Target="../ink/ink132.xml"/><Relationship Id="rId249" Type="http://schemas.openxmlformats.org/officeDocument/2006/relationships/image" Target="../media/image147.png"/><Relationship Id="rId13" Type="http://schemas.openxmlformats.org/officeDocument/2006/relationships/image" Target="../media/image29.png"/><Relationship Id="rId109" Type="http://schemas.openxmlformats.org/officeDocument/2006/relationships/image" Target="../media/image77.png"/><Relationship Id="rId260" Type="http://schemas.openxmlformats.org/officeDocument/2006/relationships/customXml" Target="../ink/ink148.xml"/><Relationship Id="rId281" Type="http://schemas.openxmlformats.org/officeDocument/2006/relationships/image" Target="../media/image163.png"/><Relationship Id="rId34" Type="http://schemas.openxmlformats.org/officeDocument/2006/relationships/customXml" Target="../ink/ink35.xml"/><Relationship Id="rId55" Type="http://schemas.openxmlformats.org/officeDocument/2006/relationships/image" Target="../media/image50.png"/><Relationship Id="rId76" Type="http://schemas.openxmlformats.org/officeDocument/2006/relationships/customXml" Target="../ink/ink56.xml"/><Relationship Id="rId97" Type="http://schemas.openxmlformats.org/officeDocument/2006/relationships/image" Target="../media/image71.png"/><Relationship Id="rId120" Type="http://schemas.openxmlformats.org/officeDocument/2006/relationships/customXml" Target="../ink/ink78.xml"/><Relationship Id="rId141" Type="http://schemas.openxmlformats.org/officeDocument/2006/relationships/image" Target="../media/image93.png"/><Relationship Id="rId7" Type="http://schemas.openxmlformats.org/officeDocument/2006/relationships/image" Target="../media/image26.png"/><Relationship Id="rId162" Type="http://schemas.openxmlformats.org/officeDocument/2006/relationships/customXml" Target="../ink/ink99.xml"/><Relationship Id="rId183" Type="http://schemas.openxmlformats.org/officeDocument/2006/relationships/image" Target="../media/image114.png"/><Relationship Id="rId218" Type="http://schemas.openxmlformats.org/officeDocument/2006/relationships/customXml" Target="../ink/ink127.xml"/><Relationship Id="rId239" Type="http://schemas.openxmlformats.org/officeDocument/2006/relationships/image" Target="../media/image142.png"/><Relationship Id="rId250" Type="http://schemas.openxmlformats.org/officeDocument/2006/relationships/customXml" Target="../ink/ink143.xml"/><Relationship Id="rId271" Type="http://schemas.openxmlformats.org/officeDocument/2006/relationships/image" Target="../media/image158.png"/><Relationship Id="rId24" Type="http://schemas.openxmlformats.org/officeDocument/2006/relationships/customXml" Target="../ink/ink30.xml"/><Relationship Id="rId45" Type="http://schemas.openxmlformats.org/officeDocument/2006/relationships/image" Target="../media/image45.png"/><Relationship Id="rId66" Type="http://schemas.openxmlformats.org/officeDocument/2006/relationships/customXml" Target="../ink/ink51.xml"/><Relationship Id="rId87" Type="http://schemas.openxmlformats.org/officeDocument/2006/relationships/image" Target="../media/image66.png"/><Relationship Id="rId110" Type="http://schemas.openxmlformats.org/officeDocument/2006/relationships/customXml" Target="../ink/ink73.xml"/><Relationship Id="rId131" Type="http://schemas.openxmlformats.org/officeDocument/2006/relationships/image" Target="../media/image88.png"/><Relationship Id="rId152" Type="http://schemas.openxmlformats.org/officeDocument/2006/relationships/customXml" Target="../ink/ink94.xml"/><Relationship Id="rId173" Type="http://schemas.openxmlformats.org/officeDocument/2006/relationships/image" Target="../media/image109.png"/><Relationship Id="rId194" Type="http://schemas.openxmlformats.org/officeDocument/2006/relationships/customXml" Target="../ink/ink115.xml"/><Relationship Id="rId208" Type="http://schemas.openxmlformats.org/officeDocument/2006/relationships/customXml" Target="../ink/ink122.xml"/><Relationship Id="rId229" Type="http://schemas.openxmlformats.org/officeDocument/2006/relationships/image" Target="../media/image137.png"/><Relationship Id="rId240" Type="http://schemas.openxmlformats.org/officeDocument/2006/relationships/customXml" Target="../ink/ink138.xml"/><Relationship Id="rId261" Type="http://schemas.openxmlformats.org/officeDocument/2006/relationships/image" Target="../media/image153.png"/><Relationship Id="rId14" Type="http://schemas.openxmlformats.org/officeDocument/2006/relationships/customXml" Target="../ink/ink25.xml"/><Relationship Id="rId35" Type="http://schemas.openxmlformats.org/officeDocument/2006/relationships/image" Target="../media/image40.png"/><Relationship Id="rId56" Type="http://schemas.openxmlformats.org/officeDocument/2006/relationships/customXml" Target="../ink/ink46.xml"/><Relationship Id="rId77" Type="http://schemas.openxmlformats.org/officeDocument/2006/relationships/image" Target="../media/image61.png"/><Relationship Id="rId100" Type="http://schemas.openxmlformats.org/officeDocument/2006/relationships/customXml" Target="../ink/ink68.xml"/><Relationship Id="rId8" Type="http://schemas.openxmlformats.org/officeDocument/2006/relationships/customXml" Target="../ink/ink22.xml"/><Relationship Id="rId98" Type="http://schemas.openxmlformats.org/officeDocument/2006/relationships/customXml" Target="../ink/ink67.xml"/><Relationship Id="rId121" Type="http://schemas.openxmlformats.org/officeDocument/2006/relationships/image" Target="../media/image83.png"/><Relationship Id="rId142" Type="http://schemas.openxmlformats.org/officeDocument/2006/relationships/customXml" Target="../ink/ink89.xml"/><Relationship Id="rId163" Type="http://schemas.openxmlformats.org/officeDocument/2006/relationships/image" Target="../media/image104.png"/><Relationship Id="rId184" Type="http://schemas.openxmlformats.org/officeDocument/2006/relationships/customXml" Target="../ink/ink110.xml"/><Relationship Id="rId219" Type="http://schemas.openxmlformats.org/officeDocument/2006/relationships/image" Target="../media/image132.png"/><Relationship Id="rId230" Type="http://schemas.openxmlformats.org/officeDocument/2006/relationships/customXml" Target="../ink/ink133.xml"/><Relationship Id="rId251" Type="http://schemas.openxmlformats.org/officeDocument/2006/relationships/image" Target="../media/image148.png"/><Relationship Id="rId25" Type="http://schemas.openxmlformats.org/officeDocument/2006/relationships/image" Target="../media/image35.png"/><Relationship Id="rId46" Type="http://schemas.openxmlformats.org/officeDocument/2006/relationships/customXml" Target="../ink/ink41.xml"/><Relationship Id="rId67" Type="http://schemas.openxmlformats.org/officeDocument/2006/relationships/image" Target="../media/image56.png"/><Relationship Id="rId272" Type="http://schemas.openxmlformats.org/officeDocument/2006/relationships/customXml" Target="../ink/ink154.xml"/><Relationship Id="rId88" Type="http://schemas.openxmlformats.org/officeDocument/2006/relationships/customXml" Target="../ink/ink62.xml"/><Relationship Id="rId111" Type="http://schemas.openxmlformats.org/officeDocument/2006/relationships/image" Target="../media/image78.png"/><Relationship Id="rId132" Type="http://schemas.openxmlformats.org/officeDocument/2006/relationships/customXml" Target="../ink/ink84.xml"/><Relationship Id="rId153" Type="http://schemas.openxmlformats.org/officeDocument/2006/relationships/image" Target="../media/image99.png"/><Relationship Id="rId174" Type="http://schemas.openxmlformats.org/officeDocument/2006/relationships/customXml" Target="../ink/ink105.xml"/><Relationship Id="rId195" Type="http://schemas.openxmlformats.org/officeDocument/2006/relationships/image" Target="../media/image120.png"/><Relationship Id="rId209" Type="http://schemas.openxmlformats.org/officeDocument/2006/relationships/image" Target="../media/image127.png"/><Relationship Id="rId220" Type="http://schemas.openxmlformats.org/officeDocument/2006/relationships/customXml" Target="../ink/ink128.xml"/><Relationship Id="rId241" Type="http://schemas.openxmlformats.org/officeDocument/2006/relationships/image" Target="../media/image143.png"/><Relationship Id="rId15" Type="http://schemas.openxmlformats.org/officeDocument/2006/relationships/image" Target="../media/image30.png"/><Relationship Id="rId36" Type="http://schemas.openxmlformats.org/officeDocument/2006/relationships/customXml" Target="../ink/ink36.xml"/><Relationship Id="rId57" Type="http://schemas.openxmlformats.org/officeDocument/2006/relationships/image" Target="../media/image51.png"/><Relationship Id="rId262" Type="http://schemas.openxmlformats.org/officeDocument/2006/relationships/customXml" Target="../ink/ink149.xml"/><Relationship Id="rId78" Type="http://schemas.openxmlformats.org/officeDocument/2006/relationships/customXml" Target="../ink/ink57.xml"/><Relationship Id="rId99" Type="http://schemas.openxmlformats.org/officeDocument/2006/relationships/image" Target="../media/image72.png"/><Relationship Id="rId101" Type="http://schemas.openxmlformats.org/officeDocument/2006/relationships/image" Target="../media/image73.png"/><Relationship Id="rId122" Type="http://schemas.openxmlformats.org/officeDocument/2006/relationships/customXml" Target="../ink/ink79.xml"/><Relationship Id="rId143" Type="http://schemas.openxmlformats.org/officeDocument/2006/relationships/image" Target="../media/image94.png"/><Relationship Id="rId164" Type="http://schemas.openxmlformats.org/officeDocument/2006/relationships/customXml" Target="../ink/ink100.xml"/><Relationship Id="rId185" Type="http://schemas.openxmlformats.org/officeDocument/2006/relationships/image" Target="../media/image115.png"/><Relationship Id="rId9" Type="http://schemas.openxmlformats.org/officeDocument/2006/relationships/image" Target="../media/image27.png"/><Relationship Id="rId210" Type="http://schemas.openxmlformats.org/officeDocument/2006/relationships/customXml" Target="../ink/ink123.xml"/><Relationship Id="rId26" Type="http://schemas.openxmlformats.org/officeDocument/2006/relationships/customXml" Target="../ink/ink31.xml"/><Relationship Id="rId231" Type="http://schemas.openxmlformats.org/officeDocument/2006/relationships/image" Target="../media/image138.png"/><Relationship Id="rId252" Type="http://schemas.openxmlformats.org/officeDocument/2006/relationships/customXml" Target="../ink/ink144.xml"/><Relationship Id="rId273" Type="http://schemas.openxmlformats.org/officeDocument/2006/relationships/image" Target="../media/image159.png"/><Relationship Id="rId47" Type="http://schemas.openxmlformats.org/officeDocument/2006/relationships/image" Target="../media/image46.png"/><Relationship Id="rId68" Type="http://schemas.openxmlformats.org/officeDocument/2006/relationships/customXml" Target="../ink/ink52.xml"/><Relationship Id="rId89" Type="http://schemas.openxmlformats.org/officeDocument/2006/relationships/image" Target="../media/image67.png"/><Relationship Id="rId112" Type="http://schemas.openxmlformats.org/officeDocument/2006/relationships/customXml" Target="../ink/ink74.xml"/><Relationship Id="rId133" Type="http://schemas.openxmlformats.org/officeDocument/2006/relationships/image" Target="../media/image89.png"/><Relationship Id="rId154" Type="http://schemas.openxmlformats.org/officeDocument/2006/relationships/customXml" Target="../ink/ink95.xml"/><Relationship Id="rId175" Type="http://schemas.openxmlformats.org/officeDocument/2006/relationships/image" Target="../media/image110.png"/><Relationship Id="rId196" Type="http://schemas.openxmlformats.org/officeDocument/2006/relationships/customXml" Target="../ink/ink116.xml"/><Relationship Id="rId200" Type="http://schemas.openxmlformats.org/officeDocument/2006/relationships/customXml" Target="../ink/ink118.xml"/><Relationship Id="rId16" Type="http://schemas.openxmlformats.org/officeDocument/2006/relationships/customXml" Target="../ink/ink26.xml"/><Relationship Id="rId221" Type="http://schemas.openxmlformats.org/officeDocument/2006/relationships/image" Target="../media/image133.png"/><Relationship Id="rId242" Type="http://schemas.openxmlformats.org/officeDocument/2006/relationships/customXml" Target="../ink/ink139.xml"/><Relationship Id="rId263" Type="http://schemas.openxmlformats.org/officeDocument/2006/relationships/image" Target="../media/image154.png"/><Relationship Id="rId37" Type="http://schemas.openxmlformats.org/officeDocument/2006/relationships/image" Target="../media/image41.png"/><Relationship Id="rId58" Type="http://schemas.openxmlformats.org/officeDocument/2006/relationships/customXml" Target="../ink/ink47.xml"/><Relationship Id="rId79" Type="http://schemas.openxmlformats.org/officeDocument/2006/relationships/image" Target="../media/image62.png"/><Relationship Id="rId102" Type="http://schemas.openxmlformats.org/officeDocument/2006/relationships/customXml" Target="../ink/ink69.xml"/><Relationship Id="rId123" Type="http://schemas.openxmlformats.org/officeDocument/2006/relationships/image" Target="../media/image84.png"/><Relationship Id="rId144" Type="http://schemas.openxmlformats.org/officeDocument/2006/relationships/customXml" Target="../ink/ink90.xml"/><Relationship Id="rId90" Type="http://schemas.openxmlformats.org/officeDocument/2006/relationships/customXml" Target="../ink/ink63.xml"/><Relationship Id="rId165" Type="http://schemas.openxmlformats.org/officeDocument/2006/relationships/image" Target="../media/image105.png"/><Relationship Id="rId186" Type="http://schemas.openxmlformats.org/officeDocument/2006/relationships/customXml" Target="../ink/ink111.xml"/><Relationship Id="rId211" Type="http://schemas.openxmlformats.org/officeDocument/2006/relationships/image" Target="../media/image128.png"/><Relationship Id="rId232" Type="http://schemas.openxmlformats.org/officeDocument/2006/relationships/customXml" Target="../ink/ink134.xml"/><Relationship Id="rId253" Type="http://schemas.openxmlformats.org/officeDocument/2006/relationships/image" Target="../media/image149.png"/><Relationship Id="rId274" Type="http://schemas.openxmlformats.org/officeDocument/2006/relationships/customXml" Target="../ink/ink155.xml"/><Relationship Id="rId27" Type="http://schemas.openxmlformats.org/officeDocument/2006/relationships/image" Target="../media/image36.png"/><Relationship Id="rId48" Type="http://schemas.openxmlformats.org/officeDocument/2006/relationships/customXml" Target="../ink/ink42.xml"/><Relationship Id="rId69" Type="http://schemas.openxmlformats.org/officeDocument/2006/relationships/image" Target="../media/image57.png"/><Relationship Id="rId113" Type="http://schemas.openxmlformats.org/officeDocument/2006/relationships/image" Target="../media/image79.png"/><Relationship Id="rId134" Type="http://schemas.openxmlformats.org/officeDocument/2006/relationships/customXml" Target="../ink/ink85.xml"/><Relationship Id="rId80" Type="http://schemas.openxmlformats.org/officeDocument/2006/relationships/customXml" Target="../ink/ink58.xml"/><Relationship Id="rId155" Type="http://schemas.openxmlformats.org/officeDocument/2006/relationships/image" Target="../media/image100.png"/><Relationship Id="rId176" Type="http://schemas.openxmlformats.org/officeDocument/2006/relationships/customXml" Target="../ink/ink106.xml"/><Relationship Id="rId197" Type="http://schemas.openxmlformats.org/officeDocument/2006/relationships/image" Target="../media/image121.png"/><Relationship Id="rId201" Type="http://schemas.openxmlformats.org/officeDocument/2006/relationships/image" Target="../media/image123.png"/><Relationship Id="rId222" Type="http://schemas.openxmlformats.org/officeDocument/2006/relationships/customXml" Target="../ink/ink129.xml"/><Relationship Id="rId243" Type="http://schemas.openxmlformats.org/officeDocument/2006/relationships/image" Target="../media/image144.png"/><Relationship Id="rId264" Type="http://schemas.openxmlformats.org/officeDocument/2006/relationships/customXml" Target="../ink/ink150.xml"/><Relationship Id="rId17" Type="http://schemas.openxmlformats.org/officeDocument/2006/relationships/image" Target="../media/image31.png"/><Relationship Id="rId38" Type="http://schemas.openxmlformats.org/officeDocument/2006/relationships/customXml" Target="../ink/ink37.xml"/><Relationship Id="rId59" Type="http://schemas.openxmlformats.org/officeDocument/2006/relationships/image" Target="../media/image52.png"/><Relationship Id="rId103" Type="http://schemas.openxmlformats.org/officeDocument/2006/relationships/image" Target="../media/image74.png"/><Relationship Id="rId124" Type="http://schemas.openxmlformats.org/officeDocument/2006/relationships/customXml" Target="../ink/ink80.xml"/><Relationship Id="rId70" Type="http://schemas.openxmlformats.org/officeDocument/2006/relationships/customXml" Target="../ink/ink53.xml"/><Relationship Id="rId91" Type="http://schemas.openxmlformats.org/officeDocument/2006/relationships/image" Target="../media/image68.png"/><Relationship Id="rId145" Type="http://schemas.openxmlformats.org/officeDocument/2006/relationships/image" Target="../media/image95.png"/><Relationship Id="rId166" Type="http://schemas.openxmlformats.org/officeDocument/2006/relationships/customXml" Target="../ink/ink101.xml"/><Relationship Id="rId187" Type="http://schemas.openxmlformats.org/officeDocument/2006/relationships/image" Target="../media/image116.png"/><Relationship Id="rId1" Type="http://schemas.openxmlformats.org/officeDocument/2006/relationships/slideLayout" Target="../slideLayouts/slideLayout1.xml"/><Relationship Id="rId212" Type="http://schemas.openxmlformats.org/officeDocument/2006/relationships/customXml" Target="../ink/ink124.xml"/><Relationship Id="rId233" Type="http://schemas.openxmlformats.org/officeDocument/2006/relationships/image" Target="../media/image139.png"/><Relationship Id="rId254" Type="http://schemas.openxmlformats.org/officeDocument/2006/relationships/customXml" Target="../ink/ink145.xml"/><Relationship Id="rId28" Type="http://schemas.openxmlformats.org/officeDocument/2006/relationships/customXml" Target="../ink/ink32.xml"/><Relationship Id="rId49" Type="http://schemas.openxmlformats.org/officeDocument/2006/relationships/image" Target="../media/image47.png"/><Relationship Id="rId114" Type="http://schemas.openxmlformats.org/officeDocument/2006/relationships/customXml" Target="../ink/ink75.xml"/><Relationship Id="rId275" Type="http://schemas.openxmlformats.org/officeDocument/2006/relationships/image" Target="../media/image160.png"/><Relationship Id="rId60" Type="http://schemas.openxmlformats.org/officeDocument/2006/relationships/customXml" Target="../ink/ink48.xml"/><Relationship Id="rId81" Type="http://schemas.openxmlformats.org/officeDocument/2006/relationships/image" Target="../media/image63.png"/><Relationship Id="rId135" Type="http://schemas.openxmlformats.org/officeDocument/2006/relationships/image" Target="../media/image90.png"/><Relationship Id="rId156" Type="http://schemas.openxmlformats.org/officeDocument/2006/relationships/customXml" Target="../ink/ink96.xml"/><Relationship Id="rId177" Type="http://schemas.openxmlformats.org/officeDocument/2006/relationships/image" Target="../media/image111.png"/><Relationship Id="rId198" Type="http://schemas.openxmlformats.org/officeDocument/2006/relationships/customXml" Target="../ink/ink117.xml"/><Relationship Id="rId202" Type="http://schemas.openxmlformats.org/officeDocument/2006/relationships/customXml" Target="../ink/ink119.xml"/><Relationship Id="rId223" Type="http://schemas.openxmlformats.org/officeDocument/2006/relationships/image" Target="../media/image134.png"/><Relationship Id="rId244" Type="http://schemas.openxmlformats.org/officeDocument/2006/relationships/customXml" Target="../ink/ink140.xml"/><Relationship Id="rId18" Type="http://schemas.openxmlformats.org/officeDocument/2006/relationships/customXml" Target="../ink/ink27.xml"/><Relationship Id="rId39" Type="http://schemas.openxmlformats.org/officeDocument/2006/relationships/image" Target="../media/image42.png"/><Relationship Id="rId265" Type="http://schemas.openxmlformats.org/officeDocument/2006/relationships/image" Target="../media/image155.png"/><Relationship Id="rId50" Type="http://schemas.openxmlformats.org/officeDocument/2006/relationships/customXml" Target="../ink/ink43.xml"/><Relationship Id="rId104" Type="http://schemas.openxmlformats.org/officeDocument/2006/relationships/customXml" Target="../ink/ink70.xml"/><Relationship Id="rId125" Type="http://schemas.openxmlformats.org/officeDocument/2006/relationships/image" Target="../media/image85.png"/><Relationship Id="rId146" Type="http://schemas.openxmlformats.org/officeDocument/2006/relationships/customXml" Target="../ink/ink91.xml"/><Relationship Id="rId167" Type="http://schemas.openxmlformats.org/officeDocument/2006/relationships/image" Target="../media/image106.png"/><Relationship Id="rId188" Type="http://schemas.openxmlformats.org/officeDocument/2006/relationships/customXml" Target="../ink/ink112.xml"/><Relationship Id="rId71" Type="http://schemas.openxmlformats.org/officeDocument/2006/relationships/image" Target="../media/image58.png"/><Relationship Id="rId92" Type="http://schemas.openxmlformats.org/officeDocument/2006/relationships/customXml" Target="../ink/ink64.xml"/><Relationship Id="rId213" Type="http://schemas.openxmlformats.org/officeDocument/2006/relationships/image" Target="../media/image129.png"/><Relationship Id="rId234" Type="http://schemas.openxmlformats.org/officeDocument/2006/relationships/customXml" Target="../ink/ink135.xml"/><Relationship Id="rId2" Type="http://schemas.openxmlformats.org/officeDocument/2006/relationships/notesSlide" Target="../notesSlides/notesSlide9.xml"/><Relationship Id="rId29" Type="http://schemas.openxmlformats.org/officeDocument/2006/relationships/image" Target="../media/image37.png"/><Relationship Id="rId255" Type="http://schemas.openxmlformats.org/officeDocument/2006/relationships/image" Target="../media/image150.png"/><Relationship Id="rId276" Type="http://schemas.openxmlformats.org/officeDocument/2006/relationships/customXml" Target="../ink/ink156.xml"/><Relationship Id="rId40" Type="http://schemas.openxmlformats.org/officeDocument/2006/relationships/customXml" Target="../ink/ink38.xml"/><Relationship Id="rId115" Type="http://schemas.openxmlformats.org/officeDocument/2006/relationships/image" Target="../media/image80.png"/><Relationship Id="rId136" Type="http://schemas.openxmlformats.org/officeDocument/2006/relationships/customXml" Target="../ink/ink86.xml"/><Relationship Id="rId157" Type="http://schemas.openxmlformats.org/officeDocument/2006/relationships/image" Target="../media/image101.png"/><Relationship Id="rId178" Type="http://schemas.openxmlformats.org/officeDocument/2006/relationships/customXml" Target="../ink/ink107.xml"/><Relationship Id="rId61" Type="http://schemas.openxmlformats.org/officeDocument/2006/relationships/image" Target="../media/image53.png"/><Relationship Id="rId82" Type="http://schemas.openxmlformats.org/officeDocument/2006/relationships/customXml" Target="../ink/ink59.xml"/><Relationship Id="rId199" Type="http://schemas.openxmlformats.org/officeDocument/2006/relationships/image" Target="../media/image122.png"/><Relationship Id="rId203" Type="http://schemas.openxmlformats.org/officeDocument/2006/relationships/image" Target="../media/image124.png"/><Relationship Id="rId19" Type="http://schemas.openxmlformats.org/officeDocument/2006/relationships/image" Target="../media/image32.png"/><Relationship Id="rId224" Type="http://schemas.openxmlformats.org/officeDocument/2006/relationships/customXml" Target="../ink/ink130.xml"/><Relationship Id="rId245" Type="http://schemas.openxmlformats.org/officeDocument/2006/relationships/image" Target="../media/image145.png"/><Relationship Id="rId266" Type="http://schemas.openxmlformats.org/officeDocument/2006/relationships/customXml" Target="../ink/ink151.xml"/><Relationship Id="rId30" Type="http://schemas.openxmlformats.org/officeDocument/2006/relationships/customXml" Target="../ink/ink33.xml"/><Relationship Id="rId105" Type="http://schemas.openxmlformats.org/officeDocument/2006/relationships/image" Target="../media/image75.png"/><Relationship Id="rId126" Type="http://schemas.openxmlformats.org/officeDocument/2006/relationships/customXml" Target="../ink/ink81.xml"/><Relationship Id="rId147" Type="http://schemas.openxmlformats.org/officeDocument/2006/relationships/image" Target="../media/image96.png"/><Relationship Id="rId168" Type="http://schemas.openxmlformats.org/officeDocument/2006/relationships/customXml" Target="../ink/ink102.xml"/><Relationship Id="rId51" Type="http://schemas.openxmlformats.org/officeDocument/2006/relationships/image" Target="../media/image48.png"/><Relationship Id="rId72" Type="http://schemas.openxmlformats.org/officeDocument/2006/relationships/customXml" Target="../ink/ink54.xml"/><Relationship Id="rId93" Type="http://schemas.openxmlformats.org/officeDocument/2006/relationships/image" Target="../media/image69.png"/><Relationship Id="rId189" Type="http://schemas.openxmlformats.org/officeDocument/2006/relationships/image" Target="../media/image117.png"/><Relationship Id="rId3" Type="http://schemas.openxmlformats.org/officeDocument/2006/relationships/image" Target="../media/image3.png"/><Relationship Id="rId214" Type="http://schemas.openxmlformats.org/officeDocument/2006/relationships/customXml" Target="../ink/ink125.xml"/><Relationship Id="rId235" Type="http://schemas.openxmlformats.org/officeDocument/2006/relationships/image" Target="../media/image140.png"/><Relationship Id="rId256" Type="http://schemas.openxmlformats.org/officeDocument/2006/relationships/customXml" Target="../ink/ink146.xml"/><Relationship Id="rId277" Type="http://schemas.openxmlformats.org/officeDocument/2006/relationships/image" Target="../media/image161.png"/><Relationship Id="rId116" Type="http://schemas.openxmlformats.org/officeDocument/2006/relationships/customXml" Target="../ink/ink76.xml"/><Relationship Id="rId137" Type="http://schemas.openxmlformats.org/officeDocument/2006/relationships/image" Target="../media/image91.png"/><Relationship Id="rId158" Type="http://schemas.openxmlformats.org/officeDocument/2006/relationships/customXml" Target="../ink/ink97.xml"/><Relationship Id="rId20" Type="http://schemas.openxmlformats.org/officeDocument/2006/relationships/customXml" Target="../ink/ink28.xml"/><Relationship Id="rId41" Type="http://schemas.openxmlformats.org/officeDocument/2006/relationships/image" Target="../media/image43.png"/><Relationship Id="rId62" Type="http://schemas.openxmlformats.org/officeDocument/2006/relationships/customXml" Target="../ink/ink49.xml"/><Relationship Id="rId83" Type="http://schemas.openxmlformats.org/officeDocument/2006/relationships/image" Target="../media/image64.png"/><Relationship Id="rId179" Type="http://schemas.openxmlformats.org/officeDocument/2006/relationships/image" Target="../media/image112.png"/><Relationship Id="rId190" Type="http://schemas.openxmlformats.org/officeDocument/2006/relationships/customXml" Target="../ink/ink113.xml"/><Relationship Id="rId204" Type="http://schemas.openxmlformats.org/officeDocument/2006/relationships/customXml" Target="../ink/ink120.xml"/><Relationship Id="rId225" Type="http://schemas.openxmlformats.org/officeDocument/2006/relationships/image" Target="../media/image135.png"/><Relationship Id="rId246" Type="http://schemas.openxmlformats.org/officeDocument/2006/relationships/customXml" Target="../ink/ink141.xml"/><Relationship Id="rId267" Type="http://schemas.openxmlformats.org/officeDocument/2006/relationships/image" Target="../media/image156.png"/><Relationship Id="rId106" Type="http://schemas.openxmlformats.org/officeDocument/2006/relationships/customXml" Target="../ink/ink71.xml"/><Relationship Id="rId127" Type="http://schemas.openxmlformats.org/officeDocument/2006/relationships/image" Target="../media/image86.png"/><Relationship Id="rId10" Type="http://schemas.openxmlformats.org/officeDocument/2006/relationships/customXml" Target="../ink/ink23.xml"/><Relationship Id="rId31" Type="http://schemas.openxmlformats.org/officeDocument/2006/relationships/image" Target="../media/image38.png"/><Relationship Id="rId52" Type="http://schemas.openxmlformats.org/officeDocument/2006/relationships/customXml" Target="../ink/ink44.xml"/><Relationship Id="rId73" Type="http://schemas.openxmlformats.org/officeDocument/2006/relationships/image" Target="../media/image59.png"/><Relationship Id="rId94" Type="http://schemas.openxmlformats.org/officeDocument/2006/relationships/customXml" Target="../ink/ink65.xml"/><Relationship Id="rId148" Type="http://schemas.openxmlformats.org/officeDocument/2006/relationships/customXml" Target="../ink/ink92.xml"/><Relationship Id="rId169" Type="http://schemas.openxmlformats.org/officeDocument/2006/relationships/image" Target="../media/image107.png"/><Relationship Id="rId4" Type="http://schemas.openxmlformats.org/officeDocument/2006/relationships/customXml" Target="../ink/ink20.xml"/><Relationship Id="rId180" Type="http://schemas.openxmlformats.org/officeDocument/2006/relationships/customXml" Target="../ink/ink108.xml"/><Relationship Id="rId215" Type="http://schemas.openxmlformats.org/officeDocument/2006/relationships/image" Target="../media/image130.png"/><Relationship Id="rId236" Type="http://schemas.openxmlformats.org/officeDocument/2006/relationships/customXml" Target="../ink/ink136.xml"/><Relationship Id="rId257" Type="http://schemas.openxmlformats.org/officeDocument/2006/relationships/image" Target="../media/image151.png"/><Relationship Id="rId278" Type="http://schemas.openxmlformats.org/officeDocument/2006/relationships/customXml" Target="../ink/ink157.xml"/><Relationship Id="rId42" Type="http://schemas.openxmlformats.org/officeDocument/2006/relationships/customXml" Target="../ink/ink39.xml"/><Relationship Id="rId84" Type="http://schemas.openxmlformats.org/officeDocument/2006/relationships/customXml" Target="../ink/ink60.xml"/><Relationship Id="rId138" Type="http://schemas.openxmlformats.org/officeDocument/2006/relationships/customXml" Target="../ink/ink87.xml"/><Relationship Id="rId191" Type="http://schemas.openxmlformats.org/officeDocument/2006/relationships/image" Target="../media/image118.png"/><Relationship Id="rId205" Type="http://schemas.openxmlformats.org/officeDocument/2006/relationships/image" Target="../media/image125.png"/><Relationship Id="rId247" Type="http://schemas.openxmlformats.org/officeDocument/2006/relationships/image" Target="../media/image146.png"/><Relationship Id="rId107" Type="http://schemas.openxmlformats.org/officeDocument/2006/relationships/image" Target="../media/image76.png"/><Relationship Id="rId11" Type="http://schemas.openxmlformats.org/officeDocument/2006/relationships/image" Target="../media/image28.png"/><Relationship Id="rId53" Type="http://schemas.openxmlformats.org/officeDocument/2006/relationships/image" Target="../media/image49.png"/><Relationship Id="rId149" Type="http://schemas.openxmlformats.org/officeDocument/2006/relationships/image" Target="../media/image97.png"/><Relationship Id="rId95" Type="http://schemas.openxmlformats.org/officeDocument/2006/relationships/image" Target="../media/image70.png"/><Relationship Id="rId160" Type="http://schemas.openxmlformats.org/officeDocument/2006/relationships/customXml" Target="../ink/ink98.xml"/><Relationship Id="rId216" Type="http://schemas.openxmlformats.org/officeDocument/2006/relationships/customXml" Target="../ink/ink126.xml"/><Relationship Id="rId258" Type="http://schemas.openxmlformats.org/officeDocument/2006/relationships/customXml" Target="../ink/ink1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B26626-C54E-0348-5389-29AD6D143002}"/>
              </a:ext>
            </a:extLst>
          </p:cNvPr>
          <p:cNvPicPr>
            <a:picLocks noChangeAspect="1"/>
          </p:cNvPicPr>
          <p:nvPr/>
        </p:nvPicPr>
        <p:blipFill rotWithShape="1">
          <a:blip r:embed="rId3"/>
          <a:srcRect b="42408"/>
          <a:stretch/>
        </p:blipFill>
        <p:spPr>
          <a:xfrm>
            <a:off x="0" y="-163689"/>
            <a:ext cx="12192000" cy="7021689"/>
          </a:xfrm>
          <a:prstGeom prst="rect">
            <a:avLst/>
          </a:prstGeom>
        </p:spPr>
      </p:pic>
      <p:grpSp>
        <p:nvGrpSpPr>
          <p:cNvPr id="9" name="Group 8">
            <a:extLst>
              <a:ext uri="{FF2B5EF4-FFF2-40B4-BE49-F238E27FC236}">
                <a16:creationId xmlns:a16="http://schemas.microsoft.com/office/drawing/2014/main" id="{3C063871-0DD4-039E-40A5-9E33B8A48BED}"/>
              </a:ext>
            </a:extLst>
          </p:cNvPr>
          <p:cNvGrpSpPr/>
          <p:nvPr/>
        </p:nvGrpSpPr>
        <p:grpSpPr>
          <a:xfrm>
            <a:off x="8359806" y="3067530"/>
            <a:ext cx="3217302" cy="1849449"/>
            <a:chOff x="8346836" y="2745036"/>
            <a:chExt cx="3217302" cy="1849449"/>
          </a:xfrm>
        </p:grpSpPr>
        <p:sp>
          <p:nvSpPr>
            <p:cNvPr id="2" name="Rectangle 1">
              <a:extLst>
                <a:ext uri="{FF2B5EF4-FFF2-40B4-BE49-F238E27FC236}">
                  <a16:creationId xmlns:a16="http://schemas.microsoft.com/office/drawing/2014/main" id="{A82910D8-665B-1B19-D73F-036F5E5074D1}"/>
                </a:ext>
              </a:extLst>
            </p:cNvPr>
            <p:cNvSpPr/>
            <p:nvPr/>
          </p:nvSpPr>
          <p:spPr>
            <a:xfrm>
              <a:off x="8346836" y="2745036"/>
              <a:ext cx="3217302" cy="184944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 logo&#10;&#10;Description automatically generated">
              <a:extLst>
                <a:ext uri="{FF2B5EF4-FFF2-40B4-BE49-F238E27FC236}">
                  <a16:creationId xmlns:a16="http://schemas.microsoft.com/office/drawing/2014/main" id="{7090D613-140D-B87D-B862-DD41381283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5177" y="2805096"/>
              <a:ext cx="2985180" cy="1689485"/>
            </a:xfrm>
            <a:prstGeom prst="rect">
              <a:avLst/>
            </a:prstGeom>
          </p:spPr>
        </p:pic>
      </p:grpSp>
      <p:grpSp>
        <p:nvGrpSpPr>
          <p:cNvPr id="7" name="Group 6">
            <a:extLst>
              <a:ext uri="{FF2B5EF4-FFF2-40B4-BE49-F238E27FC236}">
                <a16:creationId xmlns:a16="http://schemas.microsoft.com/office/drawing/2014/main" id="{D4FB0C54-BDEB-7531-926C-7101D6098686}"/>
              </a:ext>
            </a:extLst>
          </p:cNvPr>
          <p:cNvGrpSpPr/>
          <p:nvPr/>
        </p:nvGrpSpPr>
        <p:grpSpPr>
          <a:xfrm>
            <a:off x="485753" y="2688265"/>
            <a:ext cx="3698094" cy="2607979"/>
            <a:chOff x="472783" y="2770937"/>
            <a:chExt cx="3698094" cy="2607979"/>
          </a:xfrm>
        </p:grpSpPr>
        <p:sp>
          <p:nvSpPr>
            <p:cNvPr id="5" name="Rectangle 4">
              <a:extLst>
                <a:ext uri="{FF2B5EF4-FFF2-40B4-BE49-F238E27FC236}">
                  <a16:creationId xmlns:a16="http://schemas.microsoft.com/office/drawing/2014/main" id="{14070648-3D51-FD0E-BE45-4AFD21085D84}"/>
                </a:ext>
              </a:extLst>
            </p:cNvPr>
            <p:cNvSpPr/>
            <p:nvPr/>
          </p:nvSpPr>
          <p:spPr>
            <a:xfrm>
              <a:off x="472783" y="2770937"/>
              <a:ext cx="3698094" cy="260797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DDC9009-5AE6-5CD2-3C30-341235315D64}"/>
                </a:ext>
              </a:extLst>
            </p:cNvPr>
            <p:cNvSpPr txBox="1"/>
            <p:nvPr/>
          </p:nvSpPr>
          <p:spPr>
            <a:xfrm>
              <a:off x="764068" y="2812650"/>
              <a:ext cx="3406808" cy="2369880"/>
            </a:xfrm>
            <a:prstGeom prst="rect">
              <a:avLst/>
            </a:prstGeom>
            <a:noFill/>
          </p:spPr>
          <p:txBody>
            <a:bodyPr wrap="square">
              <a:spAutoFit/>
            </a:bodyPr>
            <a:lstStyle/>
            <a:p>
              <a:r>
                <a:rPr lang="en-US" sz="2000" b="1">
                  <a:solidFill>
                    <a:srgbClr val="92D050"/>
                  </a:solidFill>
                </a:rPr>
                <a:t>New Telegram Channel: Messianic Ministries</a:t>
              </a:r>
            </a:p>
            <a:p>
              <a:r>
                <a:rPr lang="en-US">
                  <a:solidFill>
                    <a:srgbClr val="00B0F0"/>
                  </a:solidFill>
                </a:rPr>
                <a:t>https://t.me/MessianicMinistries</a:t>
              </a:r>
              <a:br>
                <a:rPr lang="en-US">
                  <a:solidFill>
                    <a:srgbClr val="00B0F0"/>
                  </a:solidFill>
                </a:rPr>
              </a:br>
              <a:endParaRPr lang="en-US">
                <a:solidFill>
                  <a:srgbClr val="00B0F0"/>
                </a:solidFill>
              </a:endParaRPr>
            </a:p>
            <a:p>
              <a:r>
                <a:rPr lang="en-US" b="1" u="sng">
                  <a:solidFill>
                    <a:srgbClr val="92D050"/>
                  </a:solidFill>
                </a:rPr>
                <a:t>Focus:</a:t>
              </a:r>
              <a:r>
                <a:rPr lang="en-US">
                  <a:solidFill>
                    <a:srgbClr val="92D050"/>
                  </a:solidFill>
                </a:rPr>
                <a:t> The Way of Life - Following Yeshua the Messiah with an emphasis on walking in His footsteps according to the Torah</a:t>
              </a:r>
            </a:p>
          </p:txBody>
        </p:sp>
      </p:grpSp>
      <p:grpSp>
        <p:nvGrpSpPr>
          <p:cNvPr id="8" name="Group 7">
            <a:extLst>
              <a:ext uri="{FF2B5EF4-FFF2-40B4-BE49-F238E27FC236}">
                <a16:creationId xmlns:a16="http://schemas.microsoft.com/office/drawing/2014/main" id="{35733147-D0F4-3C8E-C19A-137724DCA92F}"/>
              </a:ext>
            </a:extLst>
          </p:cNvPr>
          <p:cNvGrpSpPr/>
          <p:nvPr/>
        </p:nvGrpSpPr>
        <p:grpSpPr>
          <a:xfrm>
            <a:off x="5032189" y="2852818"/>
            <a:ext cx="2479274" cy="2278873"/>
            <a:chOff x="5410255" y="2605592"/>
            <a:chExt cx="2479274" cy="2278873"/>
          </a:xfrm>
        </p:grpSpPr>
        <p:sp>
          <p:nvSpPr>
            <p:cNvPr id="6" name="Oval 5">
              <a:extLst>
                <a:ext uri="{FF2B5EF4-FFF2-40B4-BE49-F238E27FC236}">
                  <a16:creationId xmlns:a16="http://schemas.microsoft.com/office/drawing/2014/main" id="{94500F26-2003-233D-8CCA-33492F8758AC}"/>
                </a:ext>
              </a:extLst>
            </p:cNvPr>
            <p:cNvSpPr/>
            <p:nvPr/>
          </p:nvSpPr>
          <p:spPr>
            <a:xfrm>
              <a:off x="5430359" y="2605592"/>
              <a:ext cx="2425148" cy="2278873"/>
            </a:xfrm>
            <a:prstGeom prst="ellipse">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B990670-4D80-F8DB-2C71-EA3D7DBCF4EE}"/>
                </a:ext>
              </a:extLst>
            </p:cNvPr>
            <p:cNvSpPr txBox="1"/>
            <p:nvPr/>
          </p:nvSpPr>
          <p:spPr>
            <a:xfrm>
              <a:off x="5410255" y="2950560"/>
              <a:ext cx="2459170" cy="830997"/>
            </a:xfrm>
            <a:prstGeom prst="rect">
              <a:avLst/>
            </a:prstGeom>
            <a:noFill/>
          </p:spPr>
          <p:txBody>
            <a:bodyPr wrap="square" rtlCol="0">
              <a:spAutoFit/>
            </a:bodyPr>
            <a:lstStyle/>
            <a:p>
              <a:pPr algn="ctr"/>
              <a:r>
                <a:rPr lang="en-US" sz="2400">
                  <a:solidFill>
                    <a:srgbClr val="FFFF00"/>
                  </a:solidFill>
                  <a:latin typeface="Futura Condensed Extra" pitchFamily="50" charset="0"/>
                  <a:cs typeface="Dreaming Outloud Script Pro" panose="020B0604020202020204" pitchFamily="66" charset="0"/>
                </a:rPr>
                <a:t>A Community</a:t>
              </a:r>
            </a:p>
            <a:p>
              <a:pPr algn="ctr"/>
              <a:r>
                <a:rPr lang="en-US" sz="2400">
                  <a:solidFill>
                    <a:srgbClr val="FFFF00"/>
                  </a:solidFill>
                  <a:latin typeface="Futura Condensed Extra" pitchFamily="50" charset="0"/>
                  <a:cs typeface="Dreaming Outloud Script Pro" panose="020B0604020202020204" pitchFamily="66" charset="0"/>
                </a:rPr>
                <a:t>for Learning</a:t>
              </a:r>
            </a:p>
          </p:txBody>
        </p:sp>
        <p:sp>
          <p:nvSpPr>
            <p:cNvPr id="25" name="TextBox 24">
              <a:extLst>
                <a:ext uri="{FF2B5EF4-FFF2-40B4-BE49-F238E27FC236}">
                  <a16:creationId xmlns:a16="http://schemas.microsoft.com/office/drawing/2014/main" id="{F85E1A5B-A857-4580-0BEB-D1B034240AD4}"/>
                </a:ext>
              </a:extLst>
            </p:cNvPr>
            <p:cNvSpPr txBox="1"/>
            <p:nvPr/>
          </p:nvSpPr>
          <p:spPr>
            <a:xfrm>
              <a:off x="5464381" y="3777810"/>
              <a:ext cx="2425148" cy="923330"/>
            </a:xfrm>
            <a:prstGeom prst="rect">
              <a:avLst/>
            </a:prstGeom>
            <a:noFill/>
          </p:spPr>
          <p:txBody>
            <a:bodyPr wrap="square">
              <a:spAutoFit/>
            </a:bodyPr>
            <a:lstStyle/>
            <a:p>
              <a:pPr algn="ctr"/>
              <a:r>
                <a:rPr lang="en-US">
                  <a:solidFill>
                    <a:srgbClr val="FFFF00"/>
                  </a:solidFill>
                </a:rPr>
                <a:t>Discuss the Scriptures, </a:t>
              </a:r>
            </a:p>
            <a:p>
              <a:pPr algn="ctr"/>
              <a:r>
                <a:rPr lang="en-US">
                  <a:solidFill>
                    <a:srgbClr val="FFFF00"/>
                  </a:solidFill>
                </a:rPr>
                <a:t>learn the languages, </a:t>
              </a:r>
            </a:p>
            <a:p>
              <a:pPr algn="ctr"/>
              <a:r>
                <a:rPr lang="en-US">
                  <a:solidFill>
                    <a:srgbClr val="FFFF00"/>
                  </a:solidFill>
                </a:rPr>
                <a:t>and fellowship</a:t>
              </a:r>
            </a:p>
          </p:txBody>
        </p:sp>
      </p:grpSp>
      <p:sp>
        <p:nvSpPr>
          <p:cNvPr id="26" name="Rectangle 25">
            <a:extLst>
              <a:ext uri="{FF2B5EF4-FFF2-40B4-BE49-F238E27FC236}">
                <a16:creationId xmlns:a16="http://schemas.microsoft.com/office/drawing/2014/main" id="{E254BE68-5838-85EB-B3E9-29998A371D1B}"/>
              </a:ext>
            </a:extLst>
          </p:cNvPr>
          <p:cNvSpPr/>
          <p:nvPr/>
        </p:nvSpPr>
        <p:spPr>
          <a:xfrm>
            <a:off x="1405353" y="394490"/>
            <a:ext cx="9561310" cy="1810414"/>
          </a:xfrm>
          <a:prstGeom prst="rect">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EF2D93E-F428-976E-41EA-5F3A646B6C73}"/>
              </a:ext>
            </a:extLst>
          </p:cNvPr>
          <p:cNvSpPr txBox="1"/>
          <p:nvPr/>
        </p:nvSpPr>
        <p:spPr>
          <a:xfrm>
            <a:off x="0" y="430677"/>
            <a:ext cx="12192000" cy="707886"/>
          </a:xfrm>
          <a:prstGeom prst="rect">
            <a:avLst/>
          </a:prstGeom>
          <a:noFill/>
        </p:spPr>
        <p:txBody>
          <a:bodyPr wrap="square">
            <a:spAutoFit/>
          </a:bodyPr>
          <a:lstStyle/>
          <a:p>
            <a:pPr algn="ctr"/>
            <a:r>
              <a:rPr lang="en-US" sz="4000" b="1">
                <a:solidFill>
                  <a:srgbClr val="FFFF00"/>
                </a:solidFill>
              </a:rPr>
              <a:t>MATSATI.COM Teaching Ministry </a:t>
            </a:r>
          </a:p>
        </p:txBody>
      </p:sp>
      <p:sp>
        <p:nvSpPr>
          <p:cNvPr id="29" name="TextBox 28">
            <a:extLst>
              <a:ext uri="{FF2B5EF4-FFF2-40B4-BE49-F238E27FC236}">
                <a16:creationId xmlns:a16="http://schemas.microsoft.com/office/drawing/2014/main" id="{80C90DD5-8EDD-9563-A222-A74E27FC0E84}"/>
              </a:ext>
            </a:extLst>
          </p:cNvPr>
          <p:cNvSpPr txBox="1"/>
          <p:nvPr/>
        </p:nvSpPr>
        <p:spPr>
          <a:xfrm>
            <a:off x="3896652" y="1797508"/>
            <a:ext cx="4492487" cy="369332"/>
          </a:xfrm>
          <a:prstGeom prst="rect">
            <a:avLst/>
          </a:prstGeom>
          <a:noFill/>
        </p:spPr>
        <p:txBody>
          <a:bodyPr wrap="square">
            <a:spAutoFit/>
          </a:bodyPr>
          <a:lstStyle/>
          <a:p>
            <a:pPr algn="ctr"/>
            <a:r>
              <a:rPr lang="en-US" b="1">
                <a:solidFill>
                  <a:srgbClr val="FFFF00"/>
                </a:solidFill>
              </a:rPr>
              <a:t>LIVE STREAM: 6:30 pm EST Thursday</a:t>
            </a:r>
          </a:p>
        </p:txBody>
      </p:sp>
      <p:sp>
        <p:nvSpPr>
          <p:cNvPr id="30" name="TextBox 29">
            <a:extLst>
              <a:ext uri="{FF2B5EF4-FFF2-40B4-BE49-F238E27FC236}">
                <a16:creationId xmlns:a16="http://schemas.microsoft.com/office/drawing/2014/main" id="{02C6C6CA-C371-FA1E-C7A3-80616AB30D6F}"/>
              </a:ext>
            </a:extLst>
          </p:cNvPr>
          <p:cNvSpPr txBox="1"/>
          <p:nvPr/>
        </p:nvSpPr>
        <p:spPr>
          <a:xfrm>
            <a:off x="2451651" y="1333287"/>
            <a:ext cx="7103165" cy="523220"/>
          </a:xfrm>
          <a:prstGeom prst="rect">
            <a:avLst/>
          </a:prstGeom>
          <a:noFill/>
          <a:ln>
            <a:noFill/>
          </a:ln>
        </p:spPr>
        <p:txBody>
          <a:bodyPr wrap="square" rtlCol="0">
            <a:spAutoFit/>
          </a:bodyPr>
          <a:lstStyle/>
          <a:p>
            <a:pPr algn="ctr"/>
            <a:r>
              <a:rPr lang="he-IL" sz="2800" b="1">
                <a:solidFill>
                  <a:srgbClr val="FFFF00"/>
                </a:solidFill>
                <a:cs typeface="+mj-cs"/>
              </a:rPr>
              <a:t>ישעיהו נג:ז-יב </a:t>
            </a:r>
            <a:r>
              <a:rPr lang="en-US" sz="2800" b="1">
                <a:solidFill>
                  <a:srgbClr val="FFFF00"/>
                </a:solidFill>
                <a:cs typeface="+mj-cs"/>
              </a:rPr>
              <a:t> </a:t>
            </a:r>
            <a:r>
              <a:rPr lang="en-US" sz="2400" b="1">
                <a:solidFill>
                  <a:srgbClr val="FFFF00"/>
                </a:solidFill>
                <a:cs typeface="+mj-cs"/>
              </a:rPr>
              <a:t>/</a:t>
            </a:r>
            <a:r>
              <a:rPr lang="en-US" sz="2800" b="1">
                <a:solidFill>
                  <a:srgbClr val="FFFF00"/>
                </a:solidFill>
                <a:cs typeface="+mj-cs"/>
              </a:rPr>
              <a:t> Isaiah 53:7-12</a:t>
            </a:r>
            <a:endParaRPr lang="en-US" sz="3200" b="1">
              <a:solidFill>
                <a:srgbClr val="FFFF00"/>
              </a:solidFill>
              <a:cs typeface="+mj-cs"/>
            </a:endParaRPr>
          </a:p>
        </p:txBody>
      </p:sp>
      <p:sp>
        <p:nvSpPr>
          <p:cNvPr id="31" name="TextBox 30">
            <a:extLst>
              <a:ext uri="{FF2B5EF4-FFF2-40B4-BE49-F238E27FC236}">
                <a16:creationId xmlns:a16="http://schemas.microsoft.com/office/drawing/2014/main" id="{D8516A69-35B9-56BF-E048-51605025EEDD}"/>
              </a:ext>
            </a:extLst>
          </p:cNvPr>
          <p:cNvSpPr txBox="1"/>
          <p:nvPr/>
        </p:nvSpPr>
        <p:spPr>
          <a:xfrm>
            <a:off x="0" y="996710"/>
            <a:ext cx="12192000" cy="400110"/>
          </a:xfrm>
          <a:prstGeom prst="rect">
            <a:avLst/>
          </a:prstGeom>
          <a:noFill/>
        </p:spPr>
        <p:txBody>
          <a:bodyPr wrap="square">
            <a:spAutoFit/>
          </a:bodyPr>
          <a:lstStyle/>
          <a:p>
            <a:pPr algn="ctr"/>
            <a:r>
              <a:rPr lang="en-US" sz="1800" b="1">
                <a:solidFill>
                  <a:srgbClr val="FFC000"/>
                </a:solidFill>
              </a:rPr>
              <a:t>Website:</a:t>
            </a:r>
            <a:r>
              <a:rPr lang="en-US" sz="1800">
                <a:solidFill>
                  <a:srgbClr val="FFFF00"/>
                </a:solidFill>
                <a:hlinkClick r:id="rId5">
                  <a:extLst>
                    <a:ext uri="{A12FA001-AC4F-418D-AE19-62706E023703}">
                      <ahyp:hlinkClr xmlns:ahyp="http://schemas.microsoft.com/office/drawing/2018/hyperlinkcolor" val="tx"/>
                    </a:ext>
                  </a:extLst>
                </a:hlinkClick>
              </a:rPr>
              <a:t> </a:t>
            </a:r>
            <a:r>
              <a:rPr lang="en-US" sz="1800">
                <a:solidFill>
                  <a:srgbClr val="00B0F0"/>
                </a:solidFill>
                <a:hlinkClick r:id="rId5">
                  <a:extLst>
                    <a:ext uri="{A12FA001-AC4F-418D-AE19-62706E023703}">
                      <ahyp:hlinkClr xmlns:ahyp="http://schemas.microsoft.com/office/drawing/2018/hyperlinkcolor" val="tx"/>
                    </a:ext>
                  </a:extLst>
                </a:hlinkClick>
              </a:rPr>
              <a:t>https://www.matsati.com</a:t>
            </a:r>
            <a:r>
              <a:rPr lang="en-US" sz="1800">
                <a:solidFill>
                  <a:srgbClr val="00B0F0"/>
                </a:solidFill>
              </a:rPr>
              <a:t> </a:t>
            </a:r>
            <a:r>
              <a:rPr lang="en-US" sz="2000" b="1">
                <a:solidFill>
                  <a:srgbClr val="FFC000"/>
                </a:solidFill>
              </a:rPr>
              <a:t>YouTube Channel: </a:t>
            </a:r>
            <a:r>
              <a:rPr lang="en-US">
                <a:solidFill>
                  <a:srgbClr val="00B0F0"/>
                </a:solidFill>
                <a:hlinkClick r:id="rId6">
                  <a:extLst>
                    <a:ext uri="{A12FA001-AC4F-418D-AE19-62706E023703}">
                      <ahyp:hlinkClr xmlns:ahyp="http://schemas.microsoft.com/office/drawing/2018/hyperlinkcolor" val="tx"/>
                    </a:ext>
                  </a:extLst>
                </a:hlinkClick>
              </a:rPr>
              <a:t>https://www.youtube.com/user/MATSATI/</a:t>
            </a:r>
            <a:r>
              <a:rPr lang="en-US">
                <a:solidFill>
                  <a:srgbClr val="00B0F0"/>
                </a:solidFill>
              </a:rPr>
              <a:t> </a:t>
            </a:r>
          </a:p>
        </p:txBody>
      </p:sp>
    </p:spTree>
    <p:extLst>
      <p:ext uri="{BB962C8B-B14F-4D97-AF65-F5344CB8AC3E}">
        <p14:creationId xmlns:p14="http://schemas.microsoft.com/office/powerpoint/2010/main" val="2886846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435524"/>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B8C2E073-BBC4-670C-E7BE-ACA08CE12322}"/>
              </a:ext>
            </a:extLst>
          </p:cNvPr>
          <p:cNvSpPr txBox="1"/>
          <p:nvPr/>
        </p:nvSpPr>
        <p:spPr>
          <a:xfrm>
            <a:off x="452236" y="264604"/>
            <a:ext cx="8811027" cy="5647700"/>
          </a:xfrm>
          <a:prstGeom prst="rect">
            <a:avLst/>
          </a:prstGeom>
          <a:noFill/>
        </p:spPr>
        <p:txBody>
          <a:bodyPr wrap="square">
            <a:spAutoFit/>
          </a:bodyPr>
          <a:lstStyle/>
          <a:p>
            <a:pPr algn="ctr" rtl="0">
              <a:spcBef>
                <a:spcPts val="0"/>
              </a:spcBef>
              <a:spcAft>
                <a:spcPts val="0"/>
              </a:spcAft>
            </a:pPr>
            <a:r>
              <a:rPr lang="en-US" sz="2400" b="1" i="0" u="none" strike="noStrike">
                <a:solidFill>
                  <a:srgbClr val="FFC000"/>
                </a:solidFill>
                <a:effectLst/>
                <a:latin typeface="Arial" panose="020B0604020202020204" pitchFamily="34" charset="0"/>
              </a:rPr>
              <a:t>How the Concept of "Works of Righteousness" on Future Generations can be Understood </a:t>
            </a:r>
          </a:p>
          <a:p>
            <a:pPr rtl="0">
              <a:spcBef>
                <a:spcPts val="0"/>
              </a:spcBef>
              <a:spcAft>
                <a:spcPts val="0"/>
              </a:spcAft>
            </a:pPr>
            <a:endParaRPr lang="en-US" sz="700" b="1" i="0" u="none" strike="noStrike">
              <a:solidFill>
                <a:srgbClr val="FFC000"/>
              </a:solidFill>
              <a:effectLst/>
              <a:latin typeface="Arial" panose="020B0604020202020204" pitchFamily="34" charset="0"/>
            </a:endParaRPr>
          </a:p>
          <a:p>
            <a:pPr marL="285750" indent="-285750" rtl="0">
              <a:spcBef>
                <a:spcPts val="0"/>
              </a:spcBef>
              <a:spcAft>
                <a:spcPts val="0"/>
              </a:spcAft>
              <a:buFont typeface="Arial" panose="020B0604020202020204" pitchFamily="34" charset="0"/>
              <a:buChar char="•"/>
            </a:pPr>
            <a:r>
              <a:rPr lang="en-US" i="0" u="sng" strike="noStrike">
                <a:solidFill>
                  <a:srgbClr val="FFC000"/>
                </a:solidFill>
                <a:effectLst/>
                <a:latin typeface="Arial" panose="020B0604020202020204" pitchFamily="34" charset="0"/>
              </a:rPr>
              <a:t>Moral Example</a:t>
            </a:r>
            <a:r>
              <a:rPr lang="en-US" i="0" u="none" strike="noStrike">
                <a:solidFill>
                  <a:srgbClr val="FFC000"/>
                </a:solidFill>
                <a:effectLst/>
                <a:latin typeface="Arial" panose="020B0604020202020204" pitchFamily="34" charset="0"/>
              </a:rPr>
              <a:t>: Acts of righteousness set a moral example for future generations. When children and young people observe acts of kindness, charity, and justice, they are more likely to emulate these behaviors in their own lives. This creates a cycle of positive behavior that can continue through generations.</a:t>
            </a:r>
          </a:p>
          <a:p>
            <a:pPr marL="285750" indent="-285750" rtl="0">
              <a:spcBef>
                <a:spcPts val="0"/>
              </a:spcBef>
              <a:spcAft>
                <a:spcPts val="0"/>
              </a:spcAft>
              <a:buFont typeface="Arial" panose="020B0604020202020204" pitchFamily="34" charset="0"/>
              <a:buChar char="•"/>
            </a:pPr>
            <a:r>
              <a:rPr lang="en-US" i="0" u="sng" strike="noStrike">
                <a:solidFill>
                  <a:srgbClr val="92D050"/>
                </a:solidFill>
                <a:effectLst/>
                <a:latin typeface="Arial" panose="020B0604020202020204" pitchFamily="34" charset="0"/>
              </a:rPr>
              <a:t>Spiritual Merit</a:t>
            </a:r>
            <a:r>
              <a:rPr lang="en-US" i="0" u="none" strike="noStrike">
                <a:solidFill>
                  <a:srgbClr val="92D050"/>
                </a:solidFill>
                <a:effectLst/>
                <a:latin typeface="Arial" panose="020B0604020202020204" pitchFamily="34" charset="0"/>
              </a:rPr>
              <a:t>: In Jewish tradition, the concept of "zekut" (merit) suggests that the good deeds performed by an individual can benefit their descendants. This merit can bring blessings and protection to future generations, as discussed in various rabbinic texts.</a:t>
            </a:r>
          </a:p>
          <a:p>
            <a:pPr marL="285750" indent="-285750" rtl="0">
              <a:spcBef>
                <a:spcPts val="0"/>
              </a:spcBef>
              <a:spcAft>
                <a:spcPts val="0"/>
              </a:spcAft>
              <a:buFont typeface="Arial" panose="020B0604020202020204" pitchFamily="34" charset="0"/>
              <a:buChar char="•"/>
            </a:pPr>
            <a:r>
              <a:rPr lang="en-US" i="0" u="sng" strike="noStrike">
                <a:solidFill>
                  <a:srgbClr val="FFC000"/>
                </a:solidFill>
                <a:effectLst/>
                <a:latin typeface="Arial" panose="020B0604020202020204" pitchFamily="34" charset="0"/>
              </a:rPr>
              <a:t>Community Strength</a:t>
            </a:r>
            <a:r>
              <a:rPr lang="en-US" i="0" u="none" strike="noStrike">
                <a:solidFill>
                  <a:srgbClr val="FFC000"/>
                </a:solidFill>
                <a:effectLst/>
                <a:latin typeface="Arial" panose="020B0604020202020204" pitchFamily="34" charset="0"/>
              </a:rPr>
              <a:t>: Acts of righteousness contribute to the overall well-being and strength of the community. A strong, ethical community provides a supportive environment for future generations, fostering their growth and development.</a:t>
            </a:r>
          </a:p>
          <a:p>
            <a:pPr marL="285750" indent="-285750" rtl="0">
              <a:spcBef>
                <a:spcPts val="0"/>
              </a:spcBef>
              <a:spcAft>
                <a:spcPts val="0"/>
              </a:spcAft>
              <a:buFont typeface="Arial" panose="020B0604020202020204" pitchFamily="34" charset="0"/>
              <a:buChar char="•"/>
            </a:pPr>
            <a:r>
              <a:rPr lang="en-US" i="0" u="sng" strike="noStrike">
                <a:solidFill>
                  <a:srgbClr val="92D050"/>
                </a:solidFill>
                <a:effectLst/>
                <a:latin typeface="Arial" panose="020B0604020202020204" pitchFamily="34" charset="0"/>
              </a:rPr>
              <a:t>Divine Favor</a:t>
            </a:r>
            <a:r>
              <a:rPr lang="en-US" i="0" u="none" strike="noStrike">
                <a:solidFill>
                  <a:srgbClr val="92D050"/>
                </a:solidFill>
                <a:effectLst/>
                <a:latin typeface="Arial" panose="020B0604020202020204" pitchFamily="34" charset="0"/>
              </a:rPr>
              <a:t>: Many rabbinic sources suggest that acts of righteousness attract divine favor. This favor can extend to future generations, ensuring their prosperity and well-being.</a:t>
            </a:r>
          </a:p>
          <a:p>
            <a:pPr marL="285750" indent="-285750" rtl="0">
              <a:spcBef>
                <a:spcPts val="0"/>
              </a:spcBef>
              <a:spcAft>
                <a:spcPts val="0"/>
              </a:spcAft>
              <a:buFont typeface="Arial" panose="020B0604020202020204" pitchFamily="34" charset="0"/>
              <a:buChar char="•"/>
            </a:pPr>
            <a:r>
              <a:rPr lang="en-US" i="0" u="sng" strike="noStrike">
                <a:solidFill>
                  <a:srgbClr val="FFC000"/>
                </a:solidFill>
                <a:effectLst/>
                <a:latin typeface="Arial" panose="020B0604020202020204" pitchFamily="34" charset="0"/>
              </a:rPr>
              <a:t>Legacy of Values</a:t>
            </a:r>
            <a:r>
              <a:rPr lang="en-US" i="0" u="none" strike="noStrike">
                <a:solidFill>
                  <a:srgbClr val="FFC000"/>
                </a:solidFill>
                <a:effectLst/>
                <a:latin typeface="Arial" panose="020B0604020202020204" pitchFamily="34" charset="0"/>
              </a:rPr>
              <a:t>: By engaging in righteous acts, individuals leave behind a legacy of values and principles. This legacy can be a guiding light for future generations, helping them navigate moral and ethical dilemmas.</a:t>
            </a:r>
            <a:endParaRPr lang="en-US" sz="2000" i="0" u="none" strike="noStrike">
              <a:solidFill>
                <a:srgbClr val="FFC000"/>
              </a:solidFill>
              <a:effectLst/>
              <a:latin typeface="Arial" panose="020B0604020202020204" pitchFamily="34" charset="0"/>
            </a:endParaRP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815793E5-C838-3CD0-7312-87372B766757}"/>
                  </a:ext>
                </a:extLst>
              </p14:cNvPr>
              <p14:cNvContentPartPr/>
              <p14:nvPr/>
            </p14:nvContentPartPr>
            <p14:xfrm>
              <a:off x="409560" y="1099300"/>
              <a:ext cx="301680" cy="343800"/>
            </p14:xfrm>
          </p:contentPart>
        </mc:Choice>
        <mc:Fallback>
          <p:pic>
            <p:nvPicPr>
              <p:cNvPr id="3" name="Ink 2">
                <a:extLst>
                  <a:ext uri="{FF2B5EF4-FFF2-40B4-BE49-F238E27FC236}">
                    <a16:creationId xmlns:a16="http://schemas.microsoft.com/office/drawing/2014/main" id="{815793E5-C838-3CD0-7312-87372B766757}"/>
                  </a:ext>
                </a:extLst>
              </p:cNvPr>
              <p:cNvPicPr/>
              <p:nvPr/>
            </p:nvPicPr>
            <p:blipFill>
              <a:blip r:embed="rId5"/>
              <a:stretch>
                <a:fillRect/>
              </a:stretch>
            </p:blipFill>
            <p:spPr>
              <a:xfrm>
                <a:off x="391920" y="1081300"/>
                <a:ext cx="337320" cy="379440"/>
              </a:xfrm>
              <a:prstGeom prst="rect">
                <a:avLst/>
              </a:prstGeom>
            </p:spPr>
          </p:pic>
        </mc:Fallback>
      </mc:AlternateContent>
      <p:grpSp>
        <p:nvGrpSpPr>
          <p:cNvPr id="9" name="Group 8">
            <a:extLst>
              <a:ext uri="{FF2B5EF4-FFF2-40B4-BE49-F238E27FC236}">
                <a16:creationId xmlns:a16="http://schemas.microsoft.com/office/drawing/2014/main" id="{F0ED146B-73E0-5030-FA9D-4E3741C297CC}"/>
              </a:ext>
            </a:extLst>
          </p:cNvPr>
          <p:cNvGrpSpPr/>
          <p:nvPr/>
        </p:nvGrpSpPr>
        <p:grpSpPr>
          <a:xfrm>
            <a:off x="1867560" y="1942780"/>
            <a:ext cx="5218200" cy="92160"/>
            <a:chOff x="1867560" y="1942780"/>
            <a:chExt cx="5218200" cy="92160"/>
          </a:xfrm>
        </p:grpSpPr>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140EF5FC-6457-81DD-46D7-592855CBBC8D}"/>
                    </a:ext>
                  </a:extLst>
                </p14:cNvPr>
                <p14:cNvContentPartPr/>
                <p14:nvPr/>
              </p14:nvContentPartPr>
              <p14:xfrm>
                <a:off x="1867560" y="1942780"/>
                <a:ext cx="2007360" cy="86760"/>
              </p14:xfrm>
            </p:contentPart>
          </mc:Choice>
          <mc:Fallback>
            <p:pic>
              <p:nvPicPr>
                <p:cNvPr id="4" name="Ink 3">
                  <a:extLst>
                    <a:ext uri="{FF2B5EF4-FFF2-40B4-BE49-F238E27FC236}">
                      <a16:creationId xmlns:a16="http://schemas.microsoft.com/office/drawing/2014/main" id="{140EF5FC-6457-81DD-46D7-592855CBBC8D}"/>
                    </a:ext>
                  </a:extLst>
                </p:cNvPr>
                <p:cNvPicPr/>
                <p:nvPr/>
              </p:nvPicPr>
              <p:blipFill>
                <a:blip r:embed="rId7"/>
                <a:stretch>
                  <a:fillRect/>
                </a:stretch>
              </p:blipFill>
              <p:spPr>
                <a:xfrm>
                  <a:off x="1849560" y="1925140"/>
                  <a:ext cx="204300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BAE3F564-946F-AD5E-0211-552673646A20}"/>
                    </a:ext>
                  </a:extLst>
                </p14:cNvPr>
                <p14:cNvContentPartPr/>
                <p14:nvPr/>
              </p14:nvContentPartPr>
              <p14:xfrm>
                <a:off x="4733880" y="1943860"/>
                <a:ext cx="2351880" cy="91080"/>
              </p14:xfrm>
            </p:contentPart>
          </mc:Choice>
          <mc:Fallback>
            <p:pic>
              <p:nvPicPr>
                <p:cNvPr id="7" name="Ink 6">
                  <a:extLst>
                    <a:ext uri="{FF2B5EF4-FFF2-40B4-BE49-F238E27FC236}">
                      <a16:creationId xmlns:a16="http://schemas.microsoft.com/office/drawing/2014/main" id="{BAE3F564-946F-AD5E-0211-552673646A20}"/>
                    </a:ext>
                  </a:extLst>
                </p:cNvPr>
                <p:cNvPicPr/>
                <p:nvPr/>
              </p:nvPicPr>
              <p:blipFill>
                <a:blip r:embed="rId9"/>
                <a:stretch>
                  <a:fillRect/>
                </a:stretch>
              </p:blipFill>
              <p:spPr>
                <a:xfrm>
                  <a:off x="4716240" y="1925860"/>
                  <a:ext cx="2387520" cy="126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
            <p14:nvContentPartPr>
              <p14:cNvPr id="10" name="Ink 9">
                <a:extLst>
                  <a:ext uri="{FF2B5EF4-FFF2-40B4-BE49-F238E27FC236}">
                    <a16:creationId xmlns:a16="http://schemas.microsoft.com/office/drawing/2014/main" id="{2660BA09-35C2-D831-FCA1-55ABF1D1D0AF}"/>
                  </a:ext>
                </a:extLst>
              </p14:cNvPr>
              <p14:cNvContentPartPr/>
              <p14:nvPr/>
            </p14:nvContentPartPr>
            <p14:xfrm>
              <a:off x="402000" y="2212420"/>
              <a:ext cx="340920" cy="356400"/>
            </p14:xfrm>
          </p:contentPart>
        </mc:Choice>
        <mc:Fallback>
          <p:pic>
            <p:nvPicPr>
              <p:cNvPr id="10" name="Ink 9">
                <a:extLst>
                  <a:ext uri="{FF2B5EF4-FFF2-40B4-BE49-F238E27FC236}">
                    <a16:creationId xmlns:a16="http://schemas.microsoft.com/office/drawing/2014/main" id="{2660BA09-35C2-D831-FCA1-55ABF1D1D0AF}"/>
                  </a:ext>
                </a:extLst>
              </p:cNvPr>
              <p:cNvPicPr/>
              <p:nvPr/>
            </p:nvPicPr>
            <p:blipFill>
              <a:blip r:embed="rId11"/>
              <a:stretch>
                <a:fillRect/>
              </a:stretch>
            </p:blipFill>
            <p:spPr>
              <a:xfrm>
                <a:off x="384000" y="2194780"/>
                <a:ext cx="376560" cy="3920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170B8E8C-FA2E-0262-BDF2-696C72FF1AE0}"/>
                  </a:ext>
                </a:extLst>
              </p14:cNvPr>
              <p14:cNvContentPartPr/>
              <p14:nvPr/>
            </p14:nvContentPartPr>
            <p14:xfrm>
              <a:off x="5907120" y="2494300"/>
              <a:ext cx="1317240" cy="65520"/>
            </p14:xfrm>
          </p:contentPart>
        </mc:Choice>
        <mc:Fallback>
          <p:pic>
            <p:nvPicPr>
              <p:cNvPr id="11" name="Ink 10">
                <a:extLst>
                  <a:ext uri="{FF2B5EF4-FFF2-40B4-BE49-F238E27FC236}">
                    <a16:creationId xmlns:a16="http://schemas.microsoft.com/office/drawing/2014/main" id="{170B8E8C-FA2E-0262-BDF2-696C72FF1AE0}"/>
                  </a:ext>
                </a:extLst>
              </p:cNvPr>
              <p:cNvPicPr/>
              <p:nvPr/>
            </p:nvPicPr>
            <p:blipFill>
              <a:blip r:embed="rId13"/>
              <a:stretch>
                <a:fillRect/>
              </a:stretch>
            </p:blipFill>
            <p:spPr>
              <a:xfrm>
                <a:off x="5889480" y="2476300"/>
                <a:ext cx="135288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E85D89FA-C27F-7282-6D90-13728EDE1809}"/>
                  </a:ext>
                </a:extLst>
              </p14:cNvPr>
              <p14:cNvContentPartPr/>
              <p14:nvPr/>
            </p14:nvContentPartPr>
            <p14:xfrm>
              <a:off x="439080" y="3289540"/>
              <a:ext cx="301680" cy="357840"/>
            </p14:xfrm>
          </p:contentPart>
        </mc:Choice>
        <mc:Fallback>
          <p:pic>
            <p:nvPicPr>
              <p:cNvPr id="12" name="Ink 11">
                <a:extLst>
                  <a:ext uri="{FF2B5EF4-FFF2-40B4-BE49-F238E27FC236}">
                    <a16:creationId xmlns:a16="http://schemas.microsoft.com/office/drawing/2014/main" id="{E85D89FA-C27F-7282-6D90-13728EDE1809}"/>
                  </a:ext>
                </a:extLst>
              </p:cNvPr>
              <p:cNvPicPr/>
              <p:nvPr/>
            </p:nvPicPr>
            <p:blipFill>
              <a:blip r:embed="rId15"/>
              <a:stretch>
                <a:fillRect/>
              </a:stretch>
            </p:blipFill>
            <p:spPr>
              <a:xfrm>
                <a:off x="421080" y="3271540"/>
                <a:ext cx="337320" cy="3934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4E27AAB9-014A-56CD-4BC1-C5FE01F965BF}"/>
                  </a:ext>
                </a:extLst>
              </p14:cNvPr>
              <p14:cNvContentPartPr/>
              <p14:nvPr/>
            </p14:nvContentPartPr>
            <p14:xfrm>
              <a:off x="337920" y="4119340"/>
              <a:ext cx="389520" cy="461520"/>
            </p14:xfrm>
          </p:contentPart>
        </mc:Choice>
        <mc:Fallback>
          <p:pic>
            <p:nvPicPr>
              <p:cNvPr id="13" name="Ink 12">
                <a:extLst>
                  <a:ext uri="{FF2B5EF4-FFF2-40B4-BE49-F238E27FC236}">
                    <a16:creationId xmlns:a16="http://schemas.microsoft.com/office/drawing/2014/main" id="{4E27AAB9-014A-56CD-4BC1-C5FE01F965BF}"/>
                  </a:ext>
                </a:extLst>
              </p:cNvPr>
              <p:cNvPicPr/>
              <p:nvPr/>
            </p:nvPicPr>
            <p:blipFill>
              <a:blip r:embed="rId17"/>
              <a:stretch>
                <a:fillRect/>
              </a:stretch>
            </p:blipFill>
            <p:spPr>
              <a:xfrm>
                <a:off x="320280" y="4101340"/>
                <a:ext cx="425160" cy="4971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D8538CC0-84D2-3975-70BB-B6DDD57BFCEB}"/>
                  </a:ext>
                </a:extLst>
              </p14:cNvPr>
              <p14:cNvContentPartPr/>
              <p14:nvPr/>
            </p14:nvContentPartPr>
            <p14:xfrm>
              <a:off x="473640" y="4901260"/>
              <a:ext cx="252000" cy="344520"/>
            </p14:xfrm>
          </p:contentPart>
        </mc:Choice>
        <mc:Fallback>
          <p:pic>
            <p:nvPicPr>
              <p:cNvPr id="14" name="Ink 13">
                <a:extLst>
                  <a:ext uri="{FF2B5EF4-FFF2-40B4-BE49-F238E27FC236}">
                    <a16:creationId xmlns:a16="http://schemas.microsoft.com/office/drawing/2014/main" id="{D8538CC0-84D2-3975-70BB-B6DDD57BFCEB}"/>
                  </a:ext>
                </a:extLst>
              </p:cNvPr>
              <p:cNvPicPr/>
              <p:nvPr/>
            </p:nvPicPr>
            <p:blipFill>
              <a:blip r:embed="rId19"/>
              <a:stretch>
                <a:fillRect/>
              </a:stretch>
            </p:blipFill>
            <p:spPr>
              <a:xfrm>
                <a:off x="455640" y="4883620"/>
                <a:ext cx="287640" cy="380160"/>
              </a:xfrm>
              <a:prstGeom prst="rect">
                <a:avLst/>
              </a:prstGeom>
            </p:spPr>
          </p:pic>
        </mc:Fallback>
      </mc:AlternateContent>
    </p:spTree>
    <p:extLst>
      <p:ext uri="{BB962C8B-B14F-4D97-AF65-F5344CB8AC3E}">
        <p14:creationId xmlns:p14="http://schemas.microsoft.com/office/powerpoint/2010/main" val="407831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5440101"/>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4" name="TextBox 3">
            <a:extLst>
              <a:ext uri="{FF2B5EF4-FFF2-40B4-BE49-F238E27FC236}">
                <a16:creationId xmlns:a16="http://schemas.microsoft.com/office/drawing/2014/main" id="{C21435E3-45DE-A843-BF8D-70DA84C81F50}"/>
              </a:ext>
            </a:extLst>
          </p:cNvPr>
          <p:cNvSpPr txBox="1"/>
          <p:nvPr/>
        </p:nvSpPr>
        <p:spPr>
          <a:xfrm>
            <a:off x="698098" y="547189"/>
            <a:ext cx="8319303" cy="4093428"/>
          </a:xfrm>
          <a:prstGeom prst="rect">
            <a:avLst/>
          </a:prstGeom>
          <a:noFill/>
        </p:spPr>
        <p:txBody>
          <a:bodyPr wrap="square">
            <a:spAutoFit/>
          </a:bodyPr>
          <a:lstStyle/>
          <a:p>
            <a:pPr algn="ctr" rtl="0">
              <a:spcBef>
                <a:spcPts val="0"/>
              </a:spcBef>
              <a:spcAft>
                <a:spcPts val="0"/>
              </a:spcAft>
            </a:pPr>
            <a:r>
              <a:rPr lang="en-US" sz="2400" b="1" i="0" u="none" strike="noStrike">
                <a:solidFill>
                  <a:srgbClr val="FFC000"/>
                </a:solidFill>
                <a:effectLst/>
                <a:latin typeface="Arial" panose="020B0604020202020204" pitchFamily="34" charset="0"/>
              </a:rPr>
              <a:t>NT Parallels to What Isaiah is Speaking of</a:t>
            </a:r>
          </a:p>
          <a:p>
            <a:pPr algn="ctr" rtl="0">
              <a:spcBef>
                <a:spcPts val="0"/>
              </a:spcBef>
              <a:spcAft>
                <a:spcPts val="0"/>
              </a:spcAft>
            </a:pPr>
            <a:endParaRPr lang="en-US" sz="1600" b="0">
              <a:solidFill>
                <a:srgbClr val="FFC000"/>
              </a:solidFill>
              <a:effectLst/>
            </a:endParaRPr>
          </a:p>
          <a:p>
            <a:pPr marL="457200" indent="-457200" rtl="0" fontAlgn="base">
              <a:spcBef>
                <a:spcPts val="0"/>
              </a:spcBef>
              <a:spcAft>
                <a:spcPts val="0"/>
              </a:spcAft>
              <a:buFont typeface="+mj-lt"/>
              <a:buAutoNum type="arabicPeriod"/>
            </a:pPr>
            <a:r>
              <a:rPr lang="en-US" sz="2000" b="0" i="0" u="sng" strike="noStrike">
                <a:solidFill>
                  <a:srgbClr val="FFC000"/>
                </a:solidFill>
                <a:effectLst/>
                <a:latin typeface="Arial" panose="020B0604020202020204" pitchFamily="34" charset="0"/>
              </a:rPr>
              <a:t>Matthew 20:28</a:t>
            </a:r>
            <a:r>
              <a:rPr lang="en-US" sz="2000" b="0" i="0" u="none" strike="noStrike">
                <a:solidFill>
                  <a:srgbClr val="FFC000"/>
                </a:solidFill>
                <a:effectLst/>
                <a:latin typeface="Arial" panose="020B0604020202020204" pitchFamily="34" charset="0"/>
              </a:rPr>
              <a:t>: Yeshua speaks of giving His life as a ransom for many, paralleling the servant's role in bearing the iniquities of many.</a:t>
            </a:r>
          </a:p>
          <a:p>
            <a:pPr marL="457200" indent="-457200" rtl="0" fontAlgn="base">
              <a:spcBef>
                <a:spcPts val="0"/>
              </a:spcBef>
              <a:spcAft>
                <a:spcPts val="0"/>
              </a:spcAft>
              <a:buFont typeface="+mj-lt"/>
              <a:buAutoNum type="arabicPeriod"/>
            </a:pPr>
            <a:r>
              <a:rPr lang="en-US" sz="2000" b="0" i="0" u="sng" strike="noStrike">
                <a:solidFill>
                  <a:srgbClr val="92D050"/>
                </a:solidFill>
                <a:effectLst/>
                <a:latin typeface="Arial" panose="020B0604020202020204" pitchFamily="34" charset="0"/>
              </a:rPr>
              <a:t>Matthew 26:28</a:t>
            </a:r>
            <a:r>
              <a:rPr lang="en-US" sz="2000" b="0" i="0" u="none" strike="noStrike">
                <a:solidFill>
                  <a:srgbClr val="92D050"/>
                </a:solidFill>
                <a:effectLst/>
                <a:latin typeface="Arial" panose="020B0604020202020204" pitchFamily="34" charset="0"/>
              </a:rPr>
              <a:t>: Yeshua refers to His blood being poured out for many for the forgiveness of sins, echoing the servant's atoning sacrifice.</a:t>
            </a:r>
          </a:p>
          <a:p>
            <a:pPr marL="457200" indent="-457200" rtl="0" fontAlgn="base">
              <a:spcBef>
                <a:spcPts val="0"/>
              </a:spcBef>
              <a:spcAft>
                <a:spcPts val="0"/>
              </a:spcAft>
              <a:buFont typeface="+mj-lt"/>
              <a:buAutoNum type="arabicPeriod"/>
            </a:pPr>
            <a:r>
              <a:rPr lang="en-US" sz="2000" b="0" i="0" u="sng" strike="noStrike">
                <a:solidFill>
                  <a:srgbClr val="FFC000"/>
                </a:solidFill>
                <a:effectLst/>
                <a:latin typeface="Arial" panose="020B0604020202020204" pitchFamily="34" charset="0"/>
              </a:rPr>
              <a:t>Romans 5:18-19</a:t>
            </a:r>
            <a:r>
              <a:rPr lang="en-US" sz="2000" b="0" i="0" u="none" strike="noStrike">
                <a:solidFill>
                  <a:srgbClr val="FFC000"/>
                </a:solidFill>
                <a:effectLst/>
                <a:latin typeface="Arial" panose="020B0604020202020204" pitchFamily="34" charset="0"/>
              </a:rPr>
              <a:t>: Paul discusses how one man's obedience (Yeshua-Jesus) will make many righteous, reflecting the servant's role in justifying many.</a:t>
            </a:r>
          </a:p>
          <a:p>
            <a:pPr marL="457200" indent="-457200" rtl="0" fontAlgn="base">
              <a:spcBef>
                <a:spcPts val="0"/>
              </a:spcBef>
              <a:spcAft>
                <a:spcPts val="0"/>
              </a:spcAft>
              <a:buFont typeface="+mj-lt"/>
              <a:buAutoNum type="arabicPeriod"/>
            </a:pPr>
            <a:r>
              <a:rPr lang="en-US" sz="2000" b="0" i="0" u="sng" strike="noStrike">
                <a:solidFill>
                  <a:srgbClr val="92D050"/>
                </a:solidFill>
                <a:effectLst/>
                <a:latin typeface="Arial" panose="020B0604020202020204" pitchFamily="34" charset="0"/>
              </a:rPr>
              <a:t>1 Peter 2:24</a:t>
            </a:r>
            <a:r>
              <a:rPr lang="en-US" sz="2000" b="0" i="0" u="none" strike="noStrike">
                <a:solidFill>
                  <a:srgbClr val="92D050"/>
                </a:solidFill>
                <a:effectLst/>
                <a:latin typeface="Arial" panose="020B0604020202020204" pitchFamily="34" charset="0"/>
              </a:rPr>
              <a:t>: Peter describes Yeshua bearing our sins in His body on the cross, directly paralleling the servant bearing the iniquities of many.</a:t>
            </a: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2AA7F933-A279-6A05-CAC7-E40C619B0A0C}"/>
                  </a:ext>
                </a:extLst>
              </p14:cNvPr>
              <p14:cNvContentPartPr/>
              <p14:nvPr/>
            </p14:nvContentPartPr>
            <p14:xfrm>
              <a:off x="718800" y="1105420"/>
              <a:ext cx="339480" cy="492120"/>
            </p14:xfrm>
          </p:contentPart>
        </mc:Choice>
        <mc:Fallback>
          <p:pic>
            <p:nvPicPr>
              <p:cNvPr id="3" name="Ink 2">
                <a:extLst>
                  <a:ext uri="{FF2B5EF4-FFF2-40B4-BE49-F238E27FC236}">
                    <a16:creationId xmlns:a16="http://schemas.microsoft.com/office/drawing/2014/main" id="{2AA7F933-A279-6A05-CAC7-E40C619B0A0C}"/>
                  </a:ext>
                </a:extLst>
              </p:cNvPr>
              <p:cNvPicPr/>
              <p:nvPr/>
            </p:nvPicPr>
            <p:blipFill>
              <a:blip r:embed="rId5"/>
              <a:stretch>
                <a:fillRect/>
              </a:stretch>
            </p:blipFill>
            <p:spPr>
              <a:xfrm>
                <a:off x="701160" y="1087780"/>
                <a:ext cx="375120" cy="5277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13FF9FE8-C720-9900-8C5E-EFE28DF5B289}"/>
                  </a:ext>
                </a:extLst>
              </p14:cNvPr>
              <p14:cNvContentPartPr/>
              <p14:nvPr/>
            </p14:nvContentPartPr>
            <p14:xfrm>
              <a:off x="6564120" y="1818220"/>
              <a:ext cx="27720" cy="23040"/>
            </p14:xfrm>
          </p:contentPart>
        </mc:Choice>
        <mc:Fallback>
          <p:pic>
            <p:nvPicPr>
              <p:cNvPr id="5" name="Ink 4">
                <a:extLst>
                  <a:ext uri="{FF2B5EF4-FFF2-40B4-BE49-F238E27FC236}">
                    <a16:creationId xmlns:a16="http://schemas.microsoft.com/office/drawing/2014/main" id="{13FF9FE8-C720-9900-8C5E-EFE28DF5B289}"/>
                  </a:ext>
                </a:extLst>
              </p:cNvPr>
              <p:cNvPicPr/>
              <p:nvPr/>
            </p:nvPicPr>
            <p:blipFill>
              <a:blip r:embed="rId7"/>
              <a:stretch>
                <a:fillRect/>
              </a:stretch>
            </p:blipFill>
            <p:spPr>
              <a:xfrm>
                <a:off x="6546480" y="1800220"/>
                <a:ext cx="6336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4B8E4E39-BD20-6005-CE20-8B3EB7F69285}"/>
                  </a:ext>
                </a:extLst>
              </p14:cNvPr>
              <p14:cNvContentPartPr/>
              <p14:nvPr/>
            </p14:nvContentPartPr>
            <p14:xfrm>
              <a:off x="534120" y="1727140"/>
              <a:ext cx="577080" cy="519480"/>
            </p14:xfrm>
          </p:contentPart>
        </mc:Choice>
        <mc:Fallback>
          <p:pic>
            <p:nvPicPr>
              <p:cNvPr id="7" name="Ink 6">
                <a:extLst>
                  <a:ext uri="{FF2B5EF4-FFF2-40B4-BE49-F238E27FC236}">
                    <a16:creationId xmlns:a16="http://schemas.microsoft.com/office/drawing/2014/main" id="{4B8E4E39-BD20-6005-CE20-8B3EB7F69285}"/>
                  </a:ext>
                </a:extLst>
              </p:cNvPr>
              <p:cNvPicPr/>
              <p:nvPr/>
            </p:nvPicPr>
            <p:blipFill>
              <a:blip r:embed="rId9"/>
              <a:stretch>
                <a:fillRect/>
              </a:stretch>
            </p:blipFill>
            <p:spPr>
              <a:xfrm>
                <a:off x="516480" y="1709500"/>
                <a:ext cx="612720" cy="5551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21CB57B6-4856-A8E2-B6B6-66AC69B2DBF3}"/>
                  </a:ext>
                </a:extLst>
              </p14:cNvPr>
              <p14:cNvContentPartPr/>
              <p14:nvPr/>
            </p14:nvContentPartPr>
            <p14:xfrm>
              <a:off x="4428960" y="2346340"/>
              <a:ext cx="14400" cy="4320"/>
            </p14:xfrm>
          </p:contentPart>
        </mc:Choice>
        <mc:Fallback>
          <p:pic>
            <p:nvPicPr>
              <p:cNvPr id="9" name="Ink 8">
                <a:extLst>
                  <a:ext uri="{FF2B5EF4-FFF2-40B4-BE49-F238E27FC236}">
                    <a16:creationId xmlns:a16="http://schemas.microsoft.com/office/drawing/2014/main" id="{21CB57B6-4856-A8E2-B6B6-66AC69B2DBF3}"/>
                  </a:ext>
                </a:extLst>
              </p:cNvPr>
              <p:cNvPicPr/>
              <p:nvPr/>
            </p:nvPicPr>
            <p:blipFill>
              <a:blip r:embed="rId11"/>
              <a:stretch>
                <a:fillRect/>
              </a:stretch>
            </p:blipFill>
            <p:spPr>
              <a:xfrm>
                <a:off x="4410960" y="2328340"/>
                <a:ext cx="5004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0579DCAE-00A9-0617-A6B3-54C989317610}"/>
                  </a:ext>
                </a:extLst>
              </p14:cNvPr>
              <p14:cNvContentPartPr/>
              <p14:nvPr/>
            </p14:nvContentPartPr>
            <p14:xfrm>
              <a:off x="7772280" y="2510140"/>
              <a:ext cx="24120" cy="37440"/>
            </p14:xfrm>
          </p:contentPart>
        </mc:Choice>
        <mc:Fallback>
          <p:pic>
            <p:nvPicPr>
              <p:cNvPr id="10" name="Ink 9">
                <a:extLst>
                  <a:ext uri="{FF2B5EF4-FFF2-40B4-BE49-F238E27FC236}">
                    <a16:creationId xmlns:a16="http://schemas.microsoft.com/office/drawing/2014/main" id="{0579DCAE-00A9-0617-A6B3-54C989317610}"/>
                  </a:ext>
                </a:extLst>
              </p:cNvPr>
              <p:cNvPicPr/>
              <p:nvPr/>
            </p:nvPicPr>
            <p:blipFill>
              <a:blip r:embed="rId13"/>
              <a:stretch>
                <a:fillRect/>
              </a:stretch>
            </p:blipFill>
            <p:spPr>
              <a:xfrm>
                <a:off x="7754280" y="2492500"/>
                <a:ext cx="5976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AA98E6D1-88FE-F279-07AE-6AD0EC7B8985}"/>
                  </a:ext>
                </a:extLst>
              </p14:cNvPr>
              <p14:cNvContentPartPr/>
              <p14:nvPr/>
            </p14:nvContentPartPr>
            <p14:xfrm>
              <a:off x="1976280" y="2810380"/>
              <a:ext cx="2520" cy="2520"/>
            </p14:xfrm>
          </p:contentPart>
        </mc:Choice>
        <mc:Fallback>
          <p:pic>
            <p:nvPicPr>
              <p:cNvPr id="11" name="Ink 10">
                <a:extLst>
                  <a:ext uri="{FF2B5EF4-FFF2-40B4-BE49-F238E27FC236}">
                    <a16:creationId xmlns:a16="http://schemas.microsoft.com/office/drawing/2014/main" id="{AA98E6D1-88FE-F279-07AE-6AD0EC7B8985}"/>
                  </a:ext>
                </a:extLst>
              </p:cNvPr>
              <p:cNvPicPr/>
              <p:nvPr/>
            </p:nvPicPr>
            <p:blipFill>
              <a:blip r:embed="rId15"/>
              <a:stretch>
                <a:fillRect/>
              </a:stretch>
            </p:blipFill>
            <p:spPr>
              <a:xfrm>
                <a:off x="1958640" y="2792380"/>
                <a:ext cx="3816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815EDFA4-7ADD-7A25-FA5F-DD1978BC4C85}"/>
                  </a:ext>
                </a:extLst>
              </p14:cNvPr>
              <p14:cNvContentPartPr/>
              <p14:nvPr/>
            </p14:nvContentPartPr>
            <p14:xfrm>
              <a:off x="643560" y="2649460"/>
              <a:ext cx="536760" cy="466560"/>
            </p14:xfrm>
          </p:contentPart>
        </mc:Choice>
        <mc:Fallback>
          <p:pic>
            <p:nvPicPr>
              <p:cNvPr id="12" name="Ink 11">
                <a:extLst>
                  <a:ext uri="{FF2B5EF4-FFF2-40B4-BE49-F238E27FC236}">
                    <a16:creationId xmlns:a16="http://schemas.microsoft.com/office/drawing/2014/main" id="{815EDFA4-7ADD-7A25-FA5F-DD1978BC4C85}"/>
                  </a:ext>
                </a:extLst>
              </p:cNvPr>
              <p:cNvPicPr/>
              <p:nvPr/>
            </p:nvPicPr>
            <p:blipFill>
              <a:blip r:embed="rId17"/>
              <a:stretch>
                <a:fillRect/>
              </a:stretch>
            </p:blipFill>
            <p:spPr>
              <a:xfrm>
                <a:off x="625920" y="2631820"/>
                <a:ext cx="572400" cy="5022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2F1FD047-0933-8F4C-DB06-BD84E197BBEB}"/>
                  </a:ext>
                </a:extLst>
              </p14:cNvPr>
              <p14:cNvContentPartPr/>
              <p14:nvPr/>
            </p14:nvContentPartPr>
            <p14:xfrm>
              <a:off x="7597680" y="3539380"/>
              <a:ext cx="1800" cy="2880"/>
            </p14:xfrm>
          </p:contentPart>
        </mc:Choice>
        <mc:Fallback>
          <p:pic>
            <p:nvPicPr>
              <p:cNvPr id="13" name="Ink 12">
                <a:extLst>
                  <a:ext uri="{FF2B5EF4-FFF2-40B4-BE49-F238E27FC236}">
                    <a16:creationId xmlns:a16="http://schemas.microsoft.com/office/drawing/2014/main" id="{2F1FD047-0933-8F4C-DB06-BD84E197BBEB}"/>
                  </a:ext>
                </a:extLst>
              </p:cNvPr>
              <p:cNvPicPr/>
              <p:nvPr/>
            </p:nvPicPr>
            <p:blipFill>
              <a:blip r:embed="rId19"/>
              <a:stretch>
                <a:fillRect/>
              </a:stretch>
            </p:blipFill>
            <p:spPr>
              <a:xfrm>
                <a:off x="7580040" y="3521740"/>
                <a:ext cx="3744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55BBA422-E84B-0047-0BA4-6A89EAF0FBCD}"/>
                  </a:ext>
                </a:extLst>
              </p14:cNvPr>
              <p14:cNvContentPartPr/>
              <p14:nvPr/>
            </p14:nvContentPartPr>
            <p14:xfrm>
              <a:off x="8286360" y="3554860"/>
              <a:ext cx="2520" cy="17640"/>
            </p14:xfrm>
          </p:contentPart>
        </mc:Choice>
        <mc:Fallback>
          <p:pic>
            <p:nvPicPr>
              <p:cNvPr id="14" name="Ink 13">
                <a:extLst>
                  <a:ext uri="{FF2B5EF4-FFF2-40B4-BE49-F238E27FC236}">
                    <a16:creationId xmlns:a16="http://schemas.microsoft.com/office/drawing/2014/main" id="{55BBA422-E84B-0047-0BA4-6A89EAF0FBCD}"/>
                  </a:ext>
                </a:extLst>
              </p:cNvPr>
              <p:cNvPicPr/>
              <p:nvPr/>
            </p:nvPicPr>
            <p:blipFill>
              <a:blip r:embed="rId21"/>
              <a:stretch>
                <a:fillRect/>
              </a:stretch>
            </p:blipFill>
            <p:spPr>
              <a:xfrm>
                <a:off x="8268360" y="3536860"/>
                <a:ext cx="3816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BDC083E0-4102-631E-4F15-7F3399954F74}"/>
                  </a:ext>
                </a:extLst>
              </p14:cNvPr>
              <p14:cNvContentPartPr/>
              <p14:nvPr/>
            </p14:nvContentPartPr>
            <p14:xfrm>
              <a:off x="546000" y="3461260"/>
              <a:ext cx="500400" cy="536760"/>
            </p14:xfrm>
          </p:contentPart>
        </mc:Choice>
        <mc:Fallback>
          <p:pic>
            <p:nvPicPr>
              <p:cNvPr id="15" name="Ink 14">
                <a:extLst>
                  <a:ext uri="{FF2B5EF4-FFF2-40B4-BE49-F238E27FC236}">
                    <a16:creationId xmlns:a16="http://schemas.microsoft.com/office/drawing/2014/main" id="{BDC083E0-4102-631E-4F15-7F3399954F74}"/>
                  </a:ext>
                </a:extLst>
              </p:cNvPr>
              <p:cNvPicPr/>
              <p:nvPr/>
            </p:nvPicPr>
            <p:blipFill>
              <a:blip r:embed="rId23"/>
              <a:stretch>
                <a:fillRect/>
              </a:stretch>
            </p:blipFill>
            <p:spPr>
              <a:xfrm>
                <a:off x="528000" y="3443260"/>
                <a:ext cx="536040" cy="572400"/>
              </a:xfrm>
              <a:prstGeom prst="rect">
                <a:avLst/>
              </a:prstGeom>
            </p:spPr>
          </p:pic>
        </mc:Fallback>
      </mc:AlternateContent>
    </p:spTree>
    <p:extLst>
      <p:ext uri="{BB962C8B-B14F-4D97-AF65-F5344CB8AC3E}">
        <p14:creationId xmlns:p14="http://schemas.microsoft.com/office/powerpoint/2010/main" val="18535232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75223" y="1977085"/>
            <a:ext cx="6096000" cy="2308324"/>
          </a:xfrm>
          <a:prstGeom prst="rect">
            <a:avLst/>
          </a:prstGeom>
          <a:noFill/>
        </p:spPr>
        <p:txBody>
          <a:bodyPr wrap="square">
            <a:spAutoFit/>
          </a:bodyPr>
          <a:lstStyle/>
          <a:p>
            <a:pPr algn="ctr"/>
            <a:r>
              <a:rPr lang="en-US" sz="3600" b="1">
                <a:solidFill>
                  <a:schemeClr val="bg1"/>
                </a:solidFill>
                <a:cs typeface="+mj-cs"/>
              </a:rPr>
              <a:t>Rabbinic Literature</a:t>
            </a:r>
          </a:p>
          <a:p>
            <a:pPr algn="ctr"/>
            <a:r>
              <a:rPr lang="he-IL" sz="3600" b="1">
                <a:solidFill>
                  <a:schemeClr val="bg1"/>
                </a:solidFill>
                <a:cs typeface="+mj-cs"/>
              </a:rPr>
              <a:t>ספרות רבנית</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3</a:t>
            </a:r>
            <a:endParaRPr lang="en-US" sz="3600">
              <a:solidFill>
                <a:schemeClr val="bg1"/>
              </a:solidFill>
              <a:cs typeface="+mj-cs"/>
            </a:endParaRPr>
          </a:p>
        </p:txBody>
      </p:sp>
    </p:spTree>
    <p:extLst>
      <p:ext uri="{BB962C8B-B14F-4D97-AF65-F5344CB8AC3E}">
        <p14:creationId xmlns:p14="http://schemas.microsoft.com/office/powerpoint/2010/main" val="1512310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435524"/>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4" name="TextBox 3">
            <a:extLst>
              <a:ext uri="{FF2B5EF4-FFF2-40B4-BE49-F238E27FC236}">
                <a16:creationId xmlns:a16="http://schemas.microsoft.com/office/drawing/2014/main" id="{4212FB0A-F30E-1B89-AB84-812FBA1B9C9C}"/>
              </a:ext>
            </a:extLst>
          </p:cNvPr>
          <p:cNvSpPr txBox="1"/>
          <p:nvPr/>
        </p:nvSpPr>
        <p:spPr>
          <a:xfrm>
            <a:off x="385139" y="241521"/>
            <a:ext cx="8945221" cy="5732338"/>
          </a:xfrm>
          <a:prstGeom prst="rect">
            <a:avLst/>
          </a:prstGeom>
          <a:noFill/>
        </p:spPr>
        <p:txBody>
          <a:bodyPr wrap="square">
            <a:spAutoFit/>
          </a:bodyPr>
          <a:lstStyle/>
          <a:p>
            <a:pPr rtl="0">
              <a:spcBef>
                <a:spcPts val="0"/>
              </a:spcBef>
              <a:spcAft>
                <a:spcPts val="0"/>
              </a:spcAft>
            </a:pPr>
            <a:r>
              <a:rPr lang="en-US" sz="2000" b="1" i="0" u="none" strike="noStrike">
                <a:solidFill>
                  <a:srgbClr val="FFC000"/>
                </a:solidFill>
                <a:effectLst/>
                <a:latin typeface="Arial" panose="020B0604020202020204" pitchFamily="34" charset="0"/>
              </a:rPr>
              <a:t>Targum Jonathan son of Uziel Isaiah 53:7-12</a:t>
            </a:r>
            <a:endParaRPr lang="en-US" sz="2000" b="0">
              <a:solidFill>
                <a:srgbClr val="FFC000"/>
              </a:solidFill>
              <a:effectLst/>
            </a:endParaRPr>
          </a:p>
          <a:p>
            <a:pPr rtl="0">
              <a:spcBef>
                <a:spcPts val="0"/>
              </a:spcBef>
              <a:spcAft>
                <a:spcPts val="0"/>
              </a:spcAft>
            </a:pPr>
            <a:r>
              <a:rPr lang="en-US" sz="1650" b="0" i="0" u="none" strike="noStrike">
                <a:solidFill>
                  <a:srgbClr val="FFC000"/>
                </a:solidFill>
                <a:effectLst/>
                <a:latin typeface="Arial" panose="020B0604020202020204" pitchFamily="34" charset="0"/>
              </a:rPr>
              <a:t>53:7 All we like sheep have been scattered, every one of us has turned to his own way; it pleased the Lord to forgive the sins of all of us for His sake. 53:8 He shall pray and He shall be answered, yea, before He shall open His mouth, He shall be heard; He shall deliver over the mighty of the nations as a lamb to the slaughter, and like a sheep before her shearers is dumb, none shall in His presence open his mouth, or speak a word. 53:9 He shall gather our captives from affliction and pain, and who shall be able to narrate the wonderful works which shall be done for us in His days? He shall remove the rule of the nations from the land of Israel, the sins which my people have committed have come upon them. </a:t>
            </a:r>
            <a:r>
              <a:rPr lang="en-US" sz="1650" b="0" i="0" u="none" strike="noStrike">
                <a:solidFill>
                  <a:srgbClr val="92D050"/>
                </a:solidFill>
                <a:effectLst/>
                <a:latin typeface="Arial" panose="020B0604020202020204" pitchFamily="34" charset="0"/>
              </a:rPr>
              <a:t>53:10 And He shall deliver the wicked into hell, and the riches of treasures which they got by violence unto the death of Abaddon, that they who commit sin shall not remain, and that they should not speak folly with their mouth. 53:11 And it was the pleasure of the Lord to refine and to purify the remnant of His people, in order to cleanse their souls from sin, that they might see the kingdom of their Messiah, that their sons and daughters might multiply, and prolong their days, and those that keep the law of the Lord shall prosper through His pleasure. 53:12 He shall deliver their souls from the servitude of the nations, they shall see the vengeance upon their enemies; they shall be satisfied with the spoil of their kings. By His wisdom He shall justify the righteous, in order to make many to keep the law, and He shall pray for their sins. 53:13 Therefore I will divide to Him the spoil of many people, and the treasures of strong fortifications; He shall divide the spoil; because He has delivered His life unto death, and He shall make the rebellious to keep the law; He shall pray for the sins of many, and as for the transgressors, each shall be pardoned for His sake. (TgJ)</a:t>
            </a:r>
            <a:endParaRPr lang="en-US" sz="1650" b="0">
              <a:solidFill>
                <a:srgbClr val="92D050"/>
              </a:solidFill>
              <a:effectLst/>
            </a:endParaRP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6C9B3CB2-4A9A-C02A-C7F7-4192E6709D13}"/>
                  </a:ext>
                </a:extLst>
              </p14:cNvPr>
              <p14:cNvContentPartPr/>
              <p14:nvPr/>
            </p14:nvContentPartPr>
            <p14:xfrm>
              <a:off x="562200" y="1078420"/>
              <a:ext cx="5336640" cy="78120"/>
            </p14:xfrm>
          </p:contentPart>
        </mc:Choice>
        <mc:Fallback>
          <p:pic>
            <p:nvPicPr>
              <p:cNvPr id="3" name="Ink 2">
                <a:extLst>
                  <a:ext uri="{FF2B5EF4-FFF2-40B4-BE49-F238E27FC236}">
                    <a16:creationId xmlns:a16="http://schemas.microsoft.com/office/drawing/2014/main" id="{6C9B3CB2-4A9A-C02A-C7F7-4192E6709D13}"/>
                  </a:ext>
                </a:extLst>
              </p:cNvPr>
              <p:cNvPicPr/>
              <p:nvPr/>
            </p:nvPicPr>
            <p:blipFill>
              <a:blip r:embed="rId5"/>
              <a:stretch>
                <a:fillRect/>
              </a:stretch>
            </p:blipFill>
            <p:spPr>
              <a:xfrm>
                <a:off x="544200" y="1060420"/>
                <a:ext cx="537228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21A9FC7F-2B09-FB15-072C-9D4C2869FBDF}"/>
                  </a:ext>
                </a:extLst>
              </p14:cNvPr>
              <p14:cNvContentPartPr/>
              <p14:nvPr/>
            </p14:nvContentPartPr>
            <p14:xfrm>
              <a:off x="8550600" y="824980"/>
              <a:ext cx="214920" cy="19440"/>
            </p14:xfrm>
          </p:contentPart>
        </mc:Choice>
        <mc:Fallback>
          <p:pic>
            <p:nvPicPr>
              <p:cNvPr id="5" name="Ink 4">
                <a:extLst>
                  <a:ext uri="{FF2B5EF4-FFF2-40B4-BE49-F238E27FC236}">
                    <a16:creationId xmlns:a16="http://schemas.microsoft.com/office/drawing/2014/main" id="{21A9FC7F-2B09-FB15-072C-9D4C2869FBDF}"/>
                  </a:ext>
                </a:extLst>
              </p:cNvPr>
              <p:cNvPicPr/>
              <p:nvPr/>
            </p:nvPicPr>
            <p:blipFill>
              <a:blip r:embed="rId7"/>
              <a:stretch>
                <a:fillRect/>
              </a:stretch>
            </p:blipFill>
            <p:spPr>
              <a:xfrm>
                <a:off x="8532960" y="806980"/>
                <a:ext cx="250560" cy="55080"/>
              </a:xfrm>
              <a:prstGeom prst="rect">
                <a:avLst/>
              </a:prstGeom>
            </p:spPr>
          </p:pic>
        </mc:Fallback>
      </mc:AlternateContent>
    </p:spTree>
    <p:extLst>
      <p:ext uri="{BB962C8B-B14F-4D97-AF65-F5344CB8AC3E}">
        <p14:creationId xmlns:p14="http://schemas.microsoft.com/office/powerpoint/2010/main" val="1068587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435524"/>
          </a:xfrm>
          <a:prstGeom prst="roundRect">
            <a:avLst/>
          </a:prstGeom>
          <a:solidFill>
            <a:schemeClr val="tx1">
              <a:alpha val="72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aphicFrame>
        <p:nvGraphicFramePr>
          <p:cNvPr id="3" name="Table 2">
            <a:extLst>
              <a:ext uri="{FF2B5EF4-FFF2-40B4-BE49-F238E27FC236}">
                <a16:creationId xmlns:a16="http://schemas.microsoft.com/office/drawing/2014/main" id="{87B8748E-2866-BCB9-EC95-D7324A5E4E7E}"/>
              </a:ext>
            </a:extLst>
          </p:cNvPr>
          <p:cNvGraphicFramePr>
            <a:graphicFrameLocks noGrp="1"/>
          </p:cNvGraphicFramePr>
          <p:nvPr>
            <p:extLst>
              <p:ext uri="{D42A27DB-BD31-4B8C-83A1-F6EECF244321}">
                <p14:modId xmlns:p14="http://schemas.microsoft.com/office/powerpoint/2010/main" val="79671826"/>
              </p:ext>
            </p:extLst>
          </p:nvPr>
        </p:nvGraphicFramePr>
        <p:xfrm>
          <a:off x="543045" y="422476"/>
          <a:ext cx="8681979" cy="5308600"/>
        </p:xfrm>
        <a:graphic>
          <a:graphicData uri="http://schemas.openxmlformats.org/drawingml/2006/table">
            <a:tbl>
              <a:tblPr/>
              <a:tblGrid>
                <a:gridCol w="2893993">
                  <a:extLst>
                    <a:ext uri="{9D8B030D-6E8A-4147-A177-3AD203B41FA5}">
                      <a16:colId xmlns:a16="http://schemas.microsoft.com/office/drawing/2014/main" val="3686933125"/>
                    </a:ext>
                  </a:extLst>
                </a:gridCol>
                <a:gridCol w="2893993">
                  <a:extLst>
                    <a:ext uri="{9D8B030D-6E8A-4147-A177-3AD203B41FA5}">
                      <a16:colId xmlns:a16="http://schemas.microsoft.com/office/drawing/2014/main" val="2076521014"/>
                    </a:ext>
                  </a:extLst>
                </a:gridCol>
                <a:gridCol w="2893993">
                  <a:extLst>
                    <a:ext uri="{9D8B030D-6E8A-4147-A177-3AD203B41FA5}">
                      <a16:colId xmlns:a16="http://schemas.microsoft.com/office/drawing/2014/main" val="277250341"/>
                    </a:ext>
                  </a:extLst>
                </a:gridCol>
              </a:tblGrid>
              <a:tr h="0">
                <a:tc>
                  <a:txBody>
                    <a:bodyPr/>
                    <a:lstStyle/>
                    <a:p>
                      <a:pPr algn="r" rtl="0" fontAlgn="t">
                        <a:spcBef>
                          <a:spcPts val="0"/>
                        </a:spcBef>
                        <a:spcAft>
                          <a:spcPts val="0"/>
                        </a:spcAft>
                      </a:pPr>
                      <a:r>
                        <a:rPr lang="he-IL" sz="2000" b="1" i="0" u="none" strike="noStrike">
                          <a:solidFill>
                            <a:srgbClr val="00B0F0"/>
                          </a:solidFill>
                          <a:effectLst/>
                          <a:latin typeface="Arial" panose="020B0604020202020204" pitchFamily="34" charset="0"/>
                          <a:cs typeface="+mj-cs"/>
                        </a:rPr>
                        <a:t>﻿ספר ישעיה פרק נג</a:t>
                      </a:r>
                      <a:endParaRPr lang="he-IL" sz="3600">
                        <a:solidFill>
                          <a:srgbClr val="00B0F0"/>
                        </a:solidFill>
                        <a:effectLst/>
                        <a:cs typeface="+mj-cs"/>
                      </a:endParaRPr>
                    </a:p>
                    <a:p>
                      <a:pPr algn="r" rtl="0" fontAlgn="t">
                        <a:spcBef>
                          <a:spcPts val="0"/>
                        </a:spcBef>
                        <a:spcAft>
                          <a:spcPts val="0"/>
                        </a:spcAft>
                      </a:pPr>
                      <a:r>
                        <a:rPr lang="he-IL" sz="2000" b="0" i="0" u="none" strike="noStrike">
                          <a:solidFill>
                            <a:srgbClr val="00B0F0"/>
                          </a:solidFill>
                          <a:effectLst/>
                          <a:latin typeface="Arial" panose="020B0604020202020204" pitchFamily="34" charset="0"/>
                          <a:cs typeface="+mj-cs"/>
                        </a:rPr>
                        <a:t>ז</a:t>
                      </a:r>
                      <a:r>
                        <a:rPr lang="he-IL" sz="2000" b="0" i="0" u="none" strike="noStrike">
                          <a:solidFill>
                            <a:schemeClr val="bg1"/>
                          </a:solidFill>
                          <a:effectLst/>
                          <a:latin typeface="Arial" panose="020B0604020202020204" pitchFamily="34" charset="0"/>
                          <a:cs typeface="+mj-cs"/>
                        </a:rPr>
                        <a:t>   נִגַּשֹ וְהוּא נַעֲנֶה וְלֹא יִפְתַּח-פִּיו כַּשֶּׂה לַטֶּבַח יוּבָל וּכְרָחֵל לִפְנֵי גֹזְזֶיהָ נֶאֱלָמָה וְלֹא יִפְתַּח פִּיו: </a:t>
                      </a:r>
                      <a:r>
                        <a:rPr lang="he-IL" sz="2000" b="0" i="0" u="none" strike="noStrike">
                          <a:solidFill>
                            <a:srgbClr val="00B0F0"/>
                          </a:solidFill>
                          <a:effectLst/>
                          <a:latin typeface="Arial" panose="020B0604020202020204" pitchFamily="34" charset="0"/>
                          <a:cs typeface="+mj-cs"/>
                        </a:rPr>
                        <a:t>ח</a:t>
                      </a:r>
                      <a:r>
                        <a:rPr lang="he-IL" sz="2000" b="0" i="0" u="none" strike="noStrike">
                          <a:solidFill>
                            <a:schemeClr val="bg1"/>
                          </a:solidFill>
                          <a:effectLst/>
                          <a:latin typeface="Arial" panose="020B0604020202020204" pitchFamily="34" charset="0"/>
                          <a:cs typeface="+mj-cs"/>
                        </a:rPr>
                        <a:t>   מֵעֹצֶר וּמִמִּשְׁפָּט לֻקָּח וְאֶת-דּוֹרוֹ מִי יְשֹוֹחֵחַ כִּי נִגְזַר מֵאֶרֶץ חַיִּים מִפֶּשַׁע עַמִּי נֶגַע לָמוֹ: </a:t>
                      </a:r>
                      <a:r>
                        <a:rPr lang="he-IL" sz="2000" b="0" i="0" u="none" strike="noStrike">
                          <a:solidFill>
                            <a:srgbClr val="00B0F0"/>
                          </a:solidFill>
                          <a:effectLst/>
                          <a:latin typeface="Arial" panose="020B0604020202020204" pitchFamily="34" charset="0"/>
                          <a:cs typeface="+mj-cs"/>
                        </a:rPr>
                        <a:t>ט</a:t>
                      </a:r>
                      <a:r>
                        <a:rPr lang="he-IL" sz="2000" b="0" i="0" u="none" strike="noStrike">
                          <a:solidFill>
                            <a:schemeClr val="bg1"/>
                          </a:solidFill>
                          <a:effectLst/>
                          <a:latin typeface="Arial" panose="020B0604020202020204" pitchFamily="34" charset="0"/>
                          <a:cs typeface="+mj-cs"/>
                        </a:rPr>
                        <a:t>   וַיִּתֵּן אֶת-רְשָׁעִים קִבְרוֹ וְאֶת-עָשִׁיר בְּמֹתָיו עַל לֹא-חָמָס עָשָֹה וְלֹא מִרְמָה בְּפִיו:       </a:t>
                      </a:r>
                      <a:endParaRPr lang="he-IL" sz="3600">
                        <a:solidFill>
                          <a:schemeClr val="bg1"/>
                        </a:solidFill>
                        <a:effectLst/>
                        <a:cs typeface="+mj-cs"/>
                      </a:endParaRPr>
                    </a:p>
                    <a:p>
                      <a:pPr fontAlgn="t"/>
                      <a:br>
                        <a:rPr lang="he-IL" sz="3600">
                          <a:solidFill>
                            <a:schemeClr val="bg1"/>
                          </a:solidFill>
                          <a:effectLst/>
                          <a:cs typeface="+mj-cs"/>
                        </a:rPr>
                      </a:br>
                      <a:endParaRPr lang="he-IL" sz="36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spcBef>
                          <a:spcPts val="0"/>
                        </a:spcBef>
                        <a:spcAft>
                          <a:spcPts val="0"/>
                        </a:spcAft>
                      </a:pPr>
                      <a:r>
                        <a:rPr lang="he-IL" sz="2000" b="1" i="0" u="none" strike="noStrike">
                          <a:solidFill>
                            <a:srgbClr val="00B0F0"/>
                          </a:solidFill>
                          <a:effectLst/>
                          <a:latin typeface="Arial" panose="020B0604020202020204" pitchFamily="34" charset="0"/>
                          <a:cs typeface="+mj-cs"/>
                        </a:rPr>
                        <a:t>לוגוס</a:t>
                      </a:r>
                      <a:endParaRPr lang="he-IL" sz="3600">
                        <a:solidFill>
                          <a:srgbClr val="00B0F0"/>
                        </a:solidFill>
                        <a:effectLst/>
                        <a:cs typeface="+mj-cs"/>
                      </a:endParaRPr>
                    </a:p>
                    <a:p>
                      <a:pPr algn="r" rtl="1" fontAlgn="t">
                        <a:spcBef>
                          <a:spcPts val="0"/>
                        </a:spcBef>
                        <a:spcAft>
                          <a:spcPts val="0"/>
                        </a:spcAft>
                      </a:pPr>
                      <a:r>
                        <a:rPr lang="he-IL" sz="2000" b="0" i="0" u="none" strike="noStrike">
                          <a:solidFill>
                            <a:srgbClr val="00B0F0"/>
                          </a:solidFill>
                          <a:effectLst/>
                          <a:latin typeface="Arial" panose="020B0604020202020204" pitchFamily="34" charset="0"/>
                          <a:cs typeface="+mj-cs"/>
                        </a:rPr>
                        <a:t>ז</a:t>
                      </a:r>
                      <a:r>
                        <a:rPr lang="he-IL" sz="2000" b="0" i="0" u="none" strike="noStrike">
                          <a:solidFill>
                            <a:schemeClr val="bg1"/>
                          </a:solidFill>
                          <a:effectLst/>
                          <a:latin typeface="Arial" panose="020B0604020202020204" pitchFamily="34" charset="0"/>
                          <a:cs typeface="+mj-cs"/>
                        </a:rPr>
                        <a:t>      </a:t>
                      </a:r>
                      <a:r>
                        <a:rPr lang="he-IL" sz="2000" b="1" i="0" u="none" strike="noStrike">
                          <a:solidFill>
                            <a:srgbClr val="FFFF00"/>
                          </a:solidFill>
                          <a:effectLst/>
                          <a:latin typeface="Arial" panose="020B0604020202020204" pitchFamily="34" charset="0"/>
                          <a:cs typeface="+mj-cs"/>
                        </a:rPr>
                        <a:t>בָעֵי</a:t>
                      </a:r>
                      <a:r>
                        <a:rPr lang="he-IL" sz="2000" b="1" i="0" u="none" strike="noStrike">
                          <a:solidFill>
                            <a:schemeClr val="bg1"/>
                          </a:solidFill>
                          <a:effectLst/>
                          <a:latin typeface="Arial" panose="020B0604020202020204" pitchFamily="34" charset="0"/>
                          <a:cs typeface="+mj-cs"/>
                        </a:rPr>
                        <a:t> </a:t>
                      </a:r>
                      <a:r>
                        <a:rPr lang="he-IL" sz="2000" b="0" i="0" u="none" strike="noStrike">
                          <a:solidFill>
                            <a:schemeClr val="bg1"/>
                          </a:solidFill>
                          <a:effectLst/>
                          <a:latin typeface="Arial" panose="020B0604020202020204" pitchFamily="34" charset="0"/>
                          <a:cs typeface="+mj-cs"/>
                        </a:rPr>
                        <a:t>וְהוּא </a:t>
                      </a:r>
                      <a:r>
                        <a:rPr lang="he-IL" sz="2000" b="1" i="0" u="none" strike="noStrike">
                          <a:solidFill>
                            <a:srgbClr val="FFC000"/>
                          </a:solidFill>
                          <a:effectLst/>
                          <a:latin typeface="Arial" panose="020B0604020202020204" pitchFamily="34" charset="0"/>
                          <a:cs typeface="+mj-cs"/>
                        </a:rPr>
                        <a:t>מִיתָבַב</a:t>
                      </a:r>
                      <a:r>
                        <a:rPr lang="he-IL" sz="2000" b="1" i="0" u="none" strike="noStrike">
                          <a:solidFill>
                            <a:schemeClr val="bg1"/>
                          </a:solidFill>
                          <a:effectLst/>
                          <a:latin typeface="Arial" panose="020B0604020202020204" pitchFamily="34" charset="0"/>
                          <a:cs typeface="+mj-cs"/>
                        </a:rPr>
                        <a:t> </a:t>
                      </a:r>
                      <a:r>
                        <a:rPr lang="he-IL" sz="2000" b="0" i="0" u="none" strike="noStrike">
                          <a:solidFill>
                            <a:schemeClr val="bg1"/>
                          </a:solidFill>
                          <a:effectLst/>
                          <a:latin typeface="Arial" panose="020B0604020202020204" pitchFamily="34" charset="0"/>
                          <a:cs typeface="+mj-cs"/>
                        </a:rPr>
                        <a:t>וְעַד לָא פָתַח פוּמֵיה מִתקַבַל </a:t>
                      </a:r>
                      <a:r>
                        <a:rPr lang="he-IL" sz="2000" b="1" i="0" u="none" strike="noStrike">
                          <a:solidFill>
                            <a:srgbClr val="92D050"/>
                          </a:solidFill>
                          <a:effectLst/>
                          <a:latin typeface="Arial" panose="020B0604020202020204" pitchFamily="34" charset="0"/>
                          <a:cs typeface="+mj-cs"/>
                        </a:rPr>
                        <a:t>תַקִיפֵי עַמְמַיָא</a:t>
                      </a:r>
                      <a:r>
                        <a:rPr lang="he-IL" sz="2000" b="0" i="0" u="none" strike="noStrike">
                          <a:solidFill>
                            <a:schemeClr val="bg1"/>
                          </a:solidFill>
                          <a:effectLst/>
                          <a:latin typeface="Arial" panose="020B0604020202020204" pitchFamily="34" charset="0"/>
                          <a:cs typeface="+mj-cs"/>
                        </a:rPr>
                        <a:t> </a:t>
                      </a:r>
                      <a:r>
                        <a:rPr lang="he-IL" sz="2000" b="1" i="0" u="none" strike="noStrike">
                          <a:solidFill>
                            <a:srgbClr val="FF0000"/>
                          </a:solidFill>
                          <a:effectLst/>
                          <a:latin typeface="Arial" panose="020B0604020202020204" pitchFamily="34" charset="0"/>
                          <a:cs typeface="+mj-cs"/>
                        </a:rPr>
                        <a:t>כְאִימְרָא לְנִכסְתָא</a:t>
                      </a:r>
                      <a:r>
                        <a:rPr lang="he-IL" sz="2000" b="0" i="0" u="none" strike="noStrike">
                          <a:solidFill>
                            <a:srgbClr val="FF0000"/>
                          </a:solidFill>
                          <a:effectLst/>
                          <a:latin typeface="Arial" panose="020B0604020202020204" pitchFamily="34" charset="0"/>
                          <a:cs typeface="+mj-cs"/>
                        </a:rPr>
                        <a:t> </a:t>
                      </a:r>
                      <a:r>
                        <a:rPr lang="he-IL" sz="2000" b="0" i="0" u="none" strike="noStrike">
                          <a:solidFill>
                            <a:schemeClr val="bg1"/>
                          </a:solidFill>
                          <a:effectLst/>
                          <a:latin typeface="Arial" panose="020B0604020202020204" pitchFamily="34" charset="0"/>
                          <a:cs typeface="+mj-cs"/>
                        </a:rPr>
                        <a:t>יִמסַר וּכרַחלָא דִקֳדָם גָזְזַהָא </a:t>
                      </a:r>
                      <a:r>
                        <a:rPr lang="he-IL" sz="2000" b="1" i="0" u="none" strike="noStrike">
                          <a:solidFill>
                            <a:srgbClr val="FFFF00"/>
                          </a:solidFill>
                          <a:effectLst/>
                          <a:latin typeface="Arial" panose="020B0604020202020204" pitchFamily="34" charset="0"/>
                          <a:cs typeface="+mj-cs"/>
                        </a:rPr>
                        <a:t>שָתְקָא</a:t>
                      </a:r>
                      <a:r>
                        <a:rPr lang="he-IL" sz="2000" b="1" i="0" u="none" strike="noStrike">
                          <a:solidFill>
                            <a:schemeClr val="bg1"/>
                          </a:solidFill>
                          <a:effectLst/>
                          <a:latin typeface="Arial" panose="020B0604020202020204" pitchFamily="34" charset="0"/>
                          <a:cs typeface="+mj-cs"/>
                        </a:rPr>
                        <a:t> </a:t>
                      </a:r>
                      <a:r>
                        <a:rPr lang="he-IL" sz="2000" b="0" i="0" u="none" strike="noStrike">
                          <a:solidFill>
                            <a:schemeClr val="bg1"/>
                          </a:solidFill>
                          <a:effectLst/>
                          <a:latin typeface="Arial" panose="020B0604020202020204" pitchFamily="34" charset="0"/>
                          <a:cs typeface="+mj-cs"/>
                        </a:rPr>
                        <a:t>וְלֵית לְקִבלֵיה דְפָתַח פוּמֵיה וּממַלֵיל מִלָא׃ </a:t>
                      </a:r>
                      <a:r>
                        <a:rPr lang="he-IL" sz="2000" b="0" i="0" u="none" strike="noStrike">
                          <a:solidFill>
                            <a:srgbClr val="00B0F0"/>
                          </a:solidFill>
                          <a:effectLst/>
                          <a:latin typeface="Arial" panose="020B0604020202020204" pitchFamily="34" charset="0"/>
                          <a:cs typeface="+mj-cs"/>
                        </a:rPr>
                        <a:t>ח</a:t>
                      </a:r>
                      <a:r>
                        <a:rPr lang="he-IL" sz="2000" b="0" i="0" u="none" strike="noStrike">
                          <a:solidFill>
                            <a:schemeClr val="bg1"/>
                          </a:solidFill>
                          <a:effectLst/>
                          <a:latin typeface="Arial" panose="020B0604020202020204" pitchFamily="34" charset="0"/>
                          <a:cs typeface="+mj-cs"/>
                        </a:rPr>
                        <a:t>      </a:t>
                      </a:r>
                      <a:r>
                        <a:rPr lang="he-IL" sz="2000" b="1" i="0" u="none" strike="noStrike">
                          <a:solidFill>
                            <a:srgbClr val="FFFF00"/>
                          </a:solidFill>
                          <a:effectLst/>
                          <a:latin typeface="Arial" panose="020B0604020202020204" pitchFamily="34" charset="0"/>
                          <a:cs typeface="+mj-cs"/>
                        </a:rPr>
                        <a:t>מִיִסוּרִין</a:t>
                      </a:r>
                      <a:r>
                        <a:rPr lang="he-IL" sz="2000" b="1" i="0" u="none" strike="noStrike">
                          <a:solidFill>
                            <a:schemeClr val="bg1"/>
                          </a:solidFill>
                          <a:effectLst/>
                          <a:latin typeface="Arial" panose="020B0604020202020204" pitchFamily="34" charset="0"/>
                          <a:cs typeface="+mj-cs"/>
                        </a:rPr>
                        <a:t> </a:t>
                      </a:r>
                      <a:r>
                        <a:rPr lang="he-IL" sz="2000" b="1" i="0" u="none" strike="noStrike">
                          <a:solidFill>
                            <a:srgbClr val="FFC000"/>
                          </a:solidFill>
                          <a:effectLst/>
                          <a:latin typeface="Arial" panose="020B0604020202020204" pitchFamily="34" charset="0"/>
                          <a:cs typeface="+mj-cs"/>
                        </a:rPr>
                        <a:t>וּמִפֹורעָנוּ</a:t>
                      </a:r>
                      <a:r>
                        <a:rPr lang="he-IL" sz="2000" b="1" i="0" u="none" strike="noStrike">
                          <a:solidFill>
                            <a:schemeClr val="bg1"/>
                          </a:solidFill>
                          <a:effectLst/>
                          <a:latin typeface="Arial" panose="020B0604020202020204" pitchFamily="34" charset="0"/>
                          <a:cs typeface="+mj-cs"/>
                        </a:rPr>
                        <a:t> </a:t>
                      </a:r>
                      <a:r>
                        <a:rPr lang="he-IL" sz="2000" b="0" i="0" u="none" strike="noStrike">
                          <a:solidFill>
                            <a:schemeClr val="bg1"/>
                          </a:solidFill>
                          <a:effectLst/>
                          <a:latin typeface="Arial" panose="020B0604020202020204" pitchFamily="34" charset="0"/>
                          <a:cs typeface="+mj-cs"/>
                        </a:rPr>
                        <a:t>יְקָרֵיב </a:t>
                      </a:r>
                      <a:r>
                        <a:rPr lang="he-IL" sz="2000" b="1" i="0" u="none" strike="noStrike">
                          <a:solidFill>
                            <a:srgbClr val="92D050"/>
                          </a:solidFill>
                          <a:effectLst/>
                          <a:latin typeface="Arial" panose="020B0604020202020204" pitchFamily="34" charset="0"/>
                          <a:cs typeface="+mj-cs"/>
                        </a:rPr>
                        <a:t>גָלְוָתַנָא</a:t>
                      </a:r>
                      <a:r>
                        <a:rPr lang="he-IL" sz="2000" b="1" i="0" u="none" strike="noStrike">
                          <a:solidFill>
                            <a:schemeClr val="bg1"/>
                          </a:solidFill>
                          <a:effectLst/>
                          <a:latin typeface="Arial" panose="020B0604020202020204" pitchFamily="34" charset="0"/>
                          <a:cs typeface="+mj-cs"/>
                        </a:rPr>
                        <a:t> </a:t>
                      </a:r>
                      <a:r>
                        <a:rPr lang="he-IL" sz="2000" b="1" i="0" u="none" strike="noStrike">
                          <a:solidFill>
                            <a:srgbClr val="FF0000"/>
                          </a:solidFill>
                          <a:effectLst/>
                          <a:latin typeface="Arial" panose="020B0604020202020204" pitchFamily="34" charset="0"/>
                          <a:cs typeface="+mj-cs"/>
                        </a:rPr>
                        <a:t>פְרִישָן</a:t>
                      </a:r>
                      <a:r>
                        <a:rPr lang="he-IL" sz="2000" b="1" i="0" u="none" strike="noStrike">
                          <a:solidFill>
                            <a:schemeClr val="bg1"/>
                          </a:solidFill>
                          <a:effectLst/>
                          <a:latin typeface="Arial" panose="020B0604020202020204" pitchFamily="34" charset="0"/>
                          <a:cs typeface="+mj-cs"/>
                        </a:rPr>
                        <a:t> </a:t>
                      </a:r>
                      <a:r>
                        <a:rPr lang="he-IL" sz="2000" b="0" i="0" u="none" strike="noStrike">
                          <a:solidFill>
                            <a:schemeClr val="bg1"/>
                          </a:solidFill>
                          <a:effectLst/>
                          <a:latin typeface="Arial" panose="020B0604020202020204" pitchFamily="34" charset="0"/>
                          <a:cs typeface="+mj-cs"/>
                        </a:rPr>
                        <a:t>דְיִתעַבדָן לַנָא בְיֹומֹוהִי מַן יִכֹול לְאִשתְעָאָה אְרֵי יַעדֵי שוּלטָן עַמְמַיָא מֵאַרעָא דְיִשׂרָאֵל חֹובִין דְחָבוּ עַמִי עַד לְוָתְהֹון יִמטֵי׃ </a:t>
                      </a:r>
                      <a:r>
                        <a:rPr lang="he-IL" sz="2000" b="0" i="0" u="none" strike="noStrike">
                          <a:solidFill>
                            <a:srgbClr val="00B0F0"/>
                          </a:solidFill>
                          <a:effectLst/>
                          <a:latin typeface="Arial" panose="020B0604020202020204" pitchFamily="34" charset="0"/>
                          <a:cs typeface="+mj-cs"/>
                        </a:rPr>
                        <a:t>ט</a:t>
                      </a:r>
                      <a:r>
                        <a:rPr lang="he-IL" sz="2000" b="0" i="0" u="none" strike="noStrike">
                          <a:solidFill>
                            <a:schemeClr val="bg1"/>
                          </a:solidFill>
                          <a:effectLst/>
                          <a:latin typeface="Arial" panose="020B0604020202020204" pitchFamily="34" charset="0"/>
                          <a:cs typeface="+mj-cs"/>
                        </a:rPr>
                        <a:t>      וְיִמסַר יָת </a:t>
                      </a:r>
                      <a:r>
                        <a:rPr lang="he-IL" sz="2000" b="1" i="0" u="none" strike="noStrike">
                          <a:solidFill>
                            <a:srgbClr val="FFFF00"/>
                          </a:solidFill>
                          <a:effectLst/>
                          <a:latin typeface="Arial" panose="020B0604020202020204" pitchFamily="34" charset="0"/>
                          <a:cs typeface="+mj-cs"/>
                        </a:rPr>
                        <a:t>רַשִיעַיָא</a:t>
                      </a:r>
                      <a:r>
                        <a:rPr lang="he-IL" sz="2000" b="1" i="0" u="none" strike="noStrike">
                          <a:solidFill>
                            <a:schemeClr val="bg1"/>
                          </a:solidFill>
                          <a:effectLst/>
                          <a:latin typeface="Arial" panose="020B0604020202020204" pitchFamily="34" charset="0"/>
                          <a:cs typeface="+mj-cs"/>
                        </a:rPr>
                        <a:t> </a:t>
                      </a:r>
                      <a:r>
                        <a:rPr lang="he-IL" sz="2000" b="1" i="0" u="none" strike="noStrike">
                          <a:solidFill>
                            <a:srgbClr val="FFC000"/>
                          </a:solidFill>
                          <a:effectLst/>
                          <a:latin typeface="Arial" panose="020B0604020202020204" pitchFamily="34" charset="0"/>
                          <a:cs typeface="+mj-cs"/>
                        </a:rPr>
                        <a:t>לְגֵיהִנָם</a:t>
                      </a:r>
                      <a:r>
                        <a:rPr lang="he-IL" sz="2000" b="1" i="0" u="none" strike="noStrike">
                          <a:solidFill>
                            <a:schemeClr val="bg1"/>
                          </a:solidFill>
                          <a:effectLst/>
                          <a:latin typeface="Arial" panose="020B0604020202020204" pitchFamily="34" charset="0"/>
                          <a:cs typeface="+mj-cs"/>
                        </a:rPr>
                        <a:t> </a:t>
                      </a:r>
                      <a:r>
                        <a:rPr lang="he-IL" sz="2000" b="0" i="0" u="none" strike="noStrike">
                          <a:solidFill>
                            <a:schemeClr val="bg1"/>
                          </a:solidFill>
                          <a:effectLst/>
                          <a:latin typeface="Arial" panose="020B0604020202020204" pitchFamily="34" charset="0"/>
                          <a:cs typeface="+mj-cs"/>
                        </a:rPr>
                        <a:t>וְיָת </a:t>
                      </a:r>
                      <a:r>
                        <a:rPr lang="he-IL" sz="2000" b="1" i="0" u="none" strike="noStrike">
                          <a:solidFill>
                            <a:srgbClr val="92D050"/>
                          </a:solidFill>
                          <a:effectLst/>
                          <a:latin typeface="Arial" panose="020B0604020202020204" pitchFamily="34" charset="0"/>
                          <a:cs typeface="+mj-cs"/>
                        </a:rPr>
                        <a:t>עַתִירֵי</a:t>
                      </a:r>
                      <a:r>
                        <a:rPr lang="he-IL" sz="2000" b="1" i="0" u="none" strike="noStrike">
                          <a:solidFill>
                            <a:schemeClr val="bg1"/>
                          </a:solidFill>
                          <a:effectLst/>
                          <a:latin typeface="Arial" panose="020B0604020202020204" pitchFamily="34" charset="0"/>
                          <a:cs typeface="+mj-cs"/>
                        </a:rPr>
                        <a:t> </a:t>
                      </a:r>
                      <a:r>
                        <a:rPr lang="he-IL" sz="2000" b="1" i="0" u="none" strike="noStrike">
                          <a:solidFill>
                            <a:srgbClr val="FF0000"/>
                          </a:solidFill>
                          <a:effectLst/>
                          <a:latin typeface="Arial" panose="020B0604020202020204" pitchFamily="34" charset="0"/>
                          <a:cs typeface="+mj-cs"/>
                        </a:rPr>
                        <a:t>נִכסַיָא</a:t>
                      </a:r>
                      <a:r>
                        <a:rPr lang="he-IL" sz="2000" b="1" i="0" u="none" strike="noStrike">
                          <a:solidFill>
                            <a:schemeClr val="bg1"/>
                          </a:solidFill>
                          <a:effectLst/>
                          <a:latin typeface="Arial" panose="020B0604020202020204" pitchFamily="34" charset="0"/>
                          <a:cs typeface="+mj-cs"/>
                        </a:rPr>
                        <a:t> </a:t>
                      </a:r>
                      <a:r>
                        <a:rPr lang="he-IL" sz="2000" b="0" i="0" u="none" strike="noStrike">
                          <a:solidFill>
                            <a:schemeClr val="bg1"/>
                          </a:solidFill>
                          <a:effectLst/>
                          <a:latin typeface="Arial" panose="020B0604020202020204" pitchFamily="34" charset="0"/>
                          <a:cs typeface="+mj-cs"/>
                        </a:rPr>
                        <a:t>דַאְנַסוּ בְמֹותָא דְאַבדָנָא בְדִיל דְלָא יִתקַייְמוּן </a:t>
                      </a:r>
                      <a:r>
                        <a:rPr lang="he-IL" sz="2000" b="1" i="0" u="none" strike="noStrike">
                          <a:solidFill>
                            <a:srgbClr val="FFFF00"/>
                          </a:solidFill>
                          <a:effectLst/>
                          <a:latin typeface="Arial" panose="020B0604020202020204" pitchFamily="34" charset="0"/>
                          <a:cs typeface="+mj-cs"/>
                        </a:rPr>
                        <a:t>עָבְדֵי חִטאָה</a:t>
                      </a:r>
                      <a:r>
                        <a:rPr lang="he-IL" sz="2000" b="0" i="0" u="none" strike="noStrike">
                          <a:solidFill>
                            <a:srgbClr val="FFFF00"/>
                          </a:solidFill>
                          <a:effectLst/>
                          <a:latin typeface="Arial" panose="020B0604020202020204" pitchFamily="34" charset="0"/>
                          <a:cs typeface="+mj-cs"/>
                        </a:rPr>
                        <a:t> </a:t>
                      </a:r>
                      <a:r>
                        <a:rPr lang="he-IL" sz="2000" b="0" i="0" u="none" strike="noStrike">
                          <a:solidFill>
                            <a:schemeClr val="bg1"/>
                          </a:solidFill>
                          <a:effectLst/>
                          <a:latin typeface="Arial" panose="020B0604020202020204" pitchFamily="34" charset="0"/>
                          <a:cs typeface="+mj-cs"/>
                        </a:rPr>
                        <a:t>וְלָא יְמַלְלוּן נִכלִין בְפוּמְהֹון׃ </a:t>
                      </a:r>
                      <a:endParaRPr lang="he-IL" sz="36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spcBef>
                          <a:spcPts val="0"/>
                        </a:spcBef>
                        <a:spcAft>
                          <a:spcPts val="0"/>
                        </a:spcAft>
                      </a:pPr>
                      <a:r>
                        <a:rPr lang="he-IL" sz="2000" b="1" i="0" u="none" strike="noStrike">
                          <a:solidFill>
                            <a:srgbClr val="00B0F0"/>
                          </a:solidFill>
                          <a:effectLst/>
                          <a:latin typeface="Arial" panose="020B0604020202020204" pitchFamily="34" charset="0"/>
                          <a:cs typeface="+mj-cs"/>
                        </a:rPr>
                        <a:t>זפריה</a:t>
                      </a:r>
                      <a:endParaRPr lang="he-IL" sz="3600">
                        <a:solidFill>
                          <a:srgbClr val="00B0F0"/>
                        </a:solidFill>
                        <a:effectLst/>
                        <a:cs typeface="+mj-cs"/>
                      </a:endParaRPr>
                    </a:p>
                    <a:p>
                      <a:pPr algn="r" rtl="1" fontAlgn="t">
                        <a:spcBef>
                          <a:spcPts val="0"/>
                        </a:spcBef>
                        <a:spcAft>
                          <a:spcPts val="0"/>
                        </a:spcAft>
                      </a:pPr>
                      <a:r>
                        <a:rPr lang="he-IL" sz="2000" b="0" i="0" u="none" strike="noStrike">
                          <a:solidFill>
                            <a:srgbClr val="00B0F0"/>
                          </a:solidFill>
                          <a:effectLst/>
                          <a:latin typeface="Arial" panose="020B0604020202020204" pitchFamily="34" charset="0"/>
                          <a:cs typeface="+mj-cs"/>
                        </a:rPr>
                        <a:t>ז</a:t>
                      </a:r>
                      <a:r>
                        <a:rPr lang="he-IL" sz="2000" b="0" i="0" u="none" strike="noStrike">
                          <a:solidFill>
                            <a:schemeClr val="bg1"/>
                          </a:solidFill>
                          <a:effectLst/>
                          <a:latin typeface="Arial" panose="020B0604020202020204" pitchFamily="34" charset="0"/>
                          <a:cs typeface="+mj-cs"/>
                        </a:rPr>
                        <a:t>      </a:t>
                      </a:r>
                      <a:r>
                        <a:rPr lang="he-IL" sz="2000" b="1" i="0" u="none" strike="noStrike">
                          <a:solidFill>
                            <a:srgbClr val="FFFF00"/>
                          </a:solidFill>
                          <a:effectLst/>
                          <a:latin typeface="Arial" panose="020B0604020202020204" pitchFamily="34" charset="0"/>
                          <a:cs typeface="+mj-cs"/>
                        </a:rPr>
                        <a:t>בָעֵי</a:t>
                      </a:r>
                      <a:r>
                        <a:rPr lang="he-IL" sz="2000" b="1" i="0" u="none" strike="noStrike">
                          <a:solidFill>
                            <a:schemeClr val="bg1"/>
                          </a:solidFill>
                          <a:effectLst/>
                          <a:latin typeface="Arial" panose="020B0604020202020204" pitchFamily="34" charset="0"/>
                          <a:cs typeface="+mj-cs"/>
                        </a:rPr>
                        <a:t> </a:t>
                      </a:r>
                      <a:r>
                        <a:rPr lang="he-IL" sz="2000" b="0" i="0" u="none" strike="noStrike">
                          <a:solidFill>
                            <a:schemeClr val="bg1"/>
                          </a:solidFill>
                          <a:effectLst/>
                          <a:latin typeface="Arial" panose="020B0604020202020204" pitchFamily="34" charset="0"/>
                          <a:cs typeface="+mj-cs"/>
                        </a:rPr>
                        <a:t>וְהוּא </a:t>
                      </a:r>
                      <a:r>
                        <a:rPr lang="he-IL" sz="2000" b="1" i="0" u="none" strike="noStrike">
                          <a:solidFill>
                            <a:srgbClr val="FFC000"/>
                          </a:solidFill>
                          <a:effectLst/>
                          <a:latin typeface="Arial" panose="020B0604020202020204" pitchFamily="34" charset="0"/>
                          <a:cs typeface="+mj-cs"/>
                        </a:rPr>
                        <a:t>מִיתָבַב</a:t>
                      </a:r>
                      <a:r>
                        <a:rPr lang="he-IL" sz="2000" b="1" i="0" u="none" strike="noStrike">
                          <a:solidFill>
                            <a:schemeClr val="bg1"/>
                          </a:solidFill>
                          <a:effectLst/>
                          <a:latin typeface="Arial" panose="020B0604020202020204" pitchFamily="34" charset="0"/>
                          <a:cs typeface="+mj-cs"/>
                        </a:rPr>
                        <a:t> </a:t>
                      </a:r>
                      <a:r>
                        <a:rPr lang="he-IL" sz="2000" b="0" i="0" u="none" strike="noStrike">
                          <a:solidFill>
                            <a:schemeClr val="bg1"/>
                          </a:solidFill>
                          <a:effectLst/>
                          <a:latin typeface="Arial" panose="020B0604020202020204" pitchFamily="34" charset="0"/>
                          <a:cs typeface="+mj-cs"/>
                        </a:rPr>
                        <a:t>וְעַד לָא פָתַח פוּמֵיה מִתקַבַל </a:t>
                      </a:r>
                      <a:r>
                        <a:rPr lang="he-IL" sz="2000" b="1" i="0" u="none" strike="noStrike">
                          <a:solidFill>
                            <a:srgbClr val="92D050"/>
                          </a:solidFill>
                          <a:effectLst/>
                          <a:latin typeface="Arial" panose="020B0604020202020204" pitchFamily="34" charset="0"/>
                          <a:cs typeface="+mj-cs"/>
                        </a:rPr>
                        <a:t>תַקִיפֵי עַמְמַיָא</a:t>
                      </a:r>
                      <a:r>
                        <a:rPr lang="he-IL" sz="2000" b="0" i="0" u="none" strike="noStrike">
                          <a:solidFill>
                            <a:schemeClr val="bg1"/>
                          </a:solidFill>
                          <a:effectLst/>
                          <a:latin typeface="Arial" panose="020B0604020202020204" pitchFamily="34" charset="0"/>
                          <a:cs typeface="+mj-cs"/>
                        </a:rPr>
                        <a:t> </a:t>
                      </a:r>
                      <a:r>
                        <a:rPr lang="he-IL" sz="2000" b="1" i="0" u="none" strike="noStrike">
                          <a:solidFill>
                            <a:srgbClr val="FF0000"/>
                          </a:solidFill>
                          <a:effectLst/>
                          <a:latin typeface="Arial" panose="020B0604020202020204" pitchFamily="34" charset="0"/>
                          <a:cs typeface="+mj-cs"/>
                        </a:rPr>
                        <a:t>כְאִימְרָא לְנִכסְתָא</a:t>
                      </a:r>
                      <a:r>
                        <a:rPr lang="he-IL" sz="2000" b="0" i="0" u="none" strike="noStrike">
                          <a:solidFill>
                            <a:srgbClr val="FF0000"/>
                          </a:solidFill>
                          <a:effectLst/>
                          <a:latin typeface="Arial" panose="020B0604020202020204" pitchFamily="34" charset="0"/>
                          <a:cs typeface="+mj-cs"/>
                        </a:rPr>
                        <a:t> </a:t>
                      </a:r>
                      <a:r>
                        <a:rPr lang="he-IL" sz="2000" b="0" i="0" u="none" strike="noStrike">
                          <a:solidFill>
                            <a:schemeClr val="bg1"/>
                          </a:solidFill>
                          <a:effectLst/>
                          <a:latin typeface="Arial" panose="020B0604020202020204" pitchFamily="34" charset="0"/>
                          <a:cs typeface="+mj-cs"/>
                        </a:rPr>
                        <a:t>יִמסַר וּכרַחלָא דִקֳדָם גָזְזַהָא </a:t>
                      </a:r>
                      <a:r>
                        <a:rPr lang="he-IL" sz="2000" b="1" i="0" u="none" strike="noStrike">
                          <a:solidFill>
                            <a:srgbClr val="FFFF00"/>
                          </a:solidFill>
                          <a:effectLst/>
                          <a:latin typeface="Arial" panose="020B0604020202020204" pitchFamily="34" charset="0"/>
                          <a:cs typeface="+mj-cs"/>
                        </a:rPr>
                        <a:t>שָתְקָא</a:t>
                      </a:r>
                      <a:r>
                        <a:rPr lang="he-IL" sz="2000" b="1" i="0" u="none" strike="noStrike">
                          <a:solidFill>
                            <a:schemeClr val="bg1"/>
                          </a:solidFill>
                          <a:effectLst/>
                          <a:latin typeface="Arial" panose="020B0604020202020204" pitchFamily="34" charset="0"/>
                          <a:cs typeface="+mj-cs"/>
                        </a:rPr>
                        <a:t> </a:t>
                      </a:r>
                      <a:r>
                        <a:rPr lang="he-IL" sz="2000" b="0" i="0" u="none" strike="noStrike">
                          <a:solidFill>
                            <a:schemeClr val="bg1"/>
                          </a:solidFill>
                          <a:effectLst/>
                          <a:latin typeface="Arial" panose="020B0604020202020204" pitchFamily="34" charset="0"/>
                          <a:cs typeface="+mj-cs"/>
                        </a:rPr>
                        <a:t>וְלֵית לְקִבלֵיה דְפָתַח פוּמֵיה וּממַלֵיל מִלָא׃ </a:t>
                      </a:r>
                      <a:r>
                        <a:rPr lang="he-IL" sz="2000" b="0" i="0" u="none" strike="noStrike">
                          <a:solidFill>
                            <a:srgbClr val="00B0F0"/>
                          </a:solidFill>
                          <a:effectLst/>
                          <a:latin typeface="Arial" panose="020B0604020202020204" pitchFamily="34" charset="0"/>
                          <a:cs typeface="+mj-cs"/>
                        </a:rPr>
                        <a:t>ח</a:t>
                      </a:r>
                      <a:r>
                        <a:rPr lang="he-IL" sz="2000" b="0" i="0" u="none" strike="noStrike">
                          <a:solidFill>
                            <a:schemeClr val="bg1"/>
                          </a:solidFill>
                          <a:effectLst/>
                          <a:latin typeface="Arial" panose="020B0604020202020204" pitchFamily="34" charset="0"/>
                          <a:cs typeface="+mj-cs"/>
                        </a:rPr>
                        <a:t>      </a:t>
                      </a:r>
                      <a:r>
                        <a:rPr lang="he-IL" sz="2000" b="1" i="0" u="none" strike="noStrike">
                          <a:solidFill>
                            <a:srgbClr val="FFFF00"/>
                          </a:solidFill>
                          <a:effectLst/>
                          <a:latin typeface="Arial" panose="020B0604020202020204" pitchFamily="34" charset="0"/>
                          <a:cs typeface="+mj-cs"/>
                        </a:rPr>
                        <a:t>מִיִסוּרִין</a:t>
                      </a:r>
                      <a:r>
                        <a:rPr lang="he-IL" sz="2000" b="1" i="0" u="none" strike="noStrike">
                          <a:solidFill>
                            <a:schemeClr val="bg1"/>
                          </a:solidFill>
                          <a:effectLst/>
                          <a:latin typeface="Arial" panose="020B0604020202020204" pitchFamily="34" charset="0"/>
                          <a:cs typeface="+mj-cs"/>
                        </a:rPr>
                        <a:t> </a:t>
                      </a:r>
                      <a:r>
                        <a:rPr lang="he-IL" sz="2000" b="1" i="0" u="none" strike="noStrike">
                          <a:solidFill>
                            <a:srgbClr val="FFC000"/>
                          </a:solidFill>
                          <a:effectLst/>
                          <a:latin typeface="Arial" panose="020B0604020202020204" pitchFamily="34" charset="0"/>
                          <a:cs typeface="+mj-cs"/>
                        </a:rPr>
                        <a:t>וּמִפֹורעָנוּ</a:t>
                      </a:r>
                      <a:r>
                        <a:rPr lang="he-IL" sz="2000" b="1" i="0" u="none" strike="noStrike">
                          <a:solidFill>
                            <a:schemeClr val="bg1"/>
                          </a:solidFill>
                          <a:effectLst/>
                          <a:latin typeface="Arial" panose="020B0604020202020204" pitchFamily="34" charset="0"/>
                          <a:cs typeface="+mj-cs"/>
                        </a:rPr>
                        <a:t> </a:t>
                      </a:r>
                      <a:r>
                        <a:rPr lang="he-IL" sz="2000" b="0" i="0" u="none" strike="noStrike">
                          <a:solidFill>
                            <a:schemeClr val="bg1"/>
                          </a:solidFill>
                          <a:effectLst/>
                          <a:latin typeface="Arial" panose="020B0604020202020204" pitchFamily="34" charset="0"/>
                          <a:cs typeface="+mj-cs"/>
                        </a:rPr>
                        <a:t>יְקָרֵיב </a:t>
                      </a:r>
                      <a:r>
                        <a:rPr lang="he-IL" sz="2000" b="1" i="0" u="none" strike="noStrike">
                          <a:solidFill>
                            <a:srgbClr val="92D050"/>
                          </a:solidFill>
                          <a:effectLst/>
                          <a:latin typeface="Arial" panose="020B0604020202020204" pitchFamily="34" charset="0"/>
                          <a:cs typeface="+mj-cs"/>
                        </a:rPr>
                        <a:t>גָלְוָתַנָא</a:t>
                      </a:r>
                      <a:r>
                        <a:rPr lang="he-IL" sz="2000" b="1" i="0" u="none" strike="noStrike">
                          <a:solidFill>
                            <a:schemeClr val="bg1"/>
                          </a:solidFill>
                          <a:effectLst/>
                          <a:latin typeface="Arial" panose="020B0604020202020204" pitchFamily="34" charset="0"/>
                          <a:cs typeface="+mj-cs"/>
                        </a:rPr>
                        <a:t> </a:t>
                      </a:r>
                      <a:r>
                        <a:rPr lang="he-IL" sz="2000" b="1" i="0" u="none" strike="noStrike">
                          <a:solidFill>
                            <a:srgbClr val="FF0000"/>
                          </a:solidFill>
                          <a:effectLst/>
                          <a:latin typeface="Arial" panose="020B0604020202020204" pitchFamily="34" charset="0"/>
                          <a:cs typeface="+mj-cs"/>
                        </a:rPr>
                        <a:t>פְרִישָן</a:t>
                      </a:r>
                      <a:r>
                        <a:rPr lang="he-IL" sz="2000" b="1" i="0" u="none" strike="noStrike">
                          <a:solidFill>
                            <a:schemeClr val="bg1"/>
                          </a:solidFill>
                          <a:effectLst/>
                          <a:latin typeface="Arial" panose="020B0604020202020204" pitchFamily="34" charset="0"/>
                          <a:cs typeface="+mj-cs"/>
                        </a:rPr>
                        <a:t> </a:t>
                      </a:r>
                      <a:r>
                        <a:rPr lang="he-IL" sz="2000" b="0" i="0" u="none" strike="noStrike">
                          <a:solidFill>
                            <a:schemeClr val="bg1"/>
                          </a:solidFill>
                          <a:effectLst/>
                          <a:latin typeface="Arial" panose="020B0604020202020204" pitchFamily="34" charset="0"/>
                          <a:cs typeface="+mj-cs"/>
                        </a:rPr>
                        <a:t>דְיִתעַבדָן לַנָא בְיֹומֹוהִי מַן יִכֹול לְאִשתְעָאָה אְרֵי יַעדֵי שוּלטָן עַמְמַיָא מֵאַרעָא דְיִשׂרָאֵל חֹובִין דְחָבוּ עַמִי עַד לְוָתְהֹון יִמטֵי׃ </a:t>
                      </a:r>
                      <a:r>
                        <a:rPr lang="he-IL" sz="2000" b="0" i="0" u="none" strike="noStrike">
                          <a:solidFill>
                            <a:srgbClr val="00B0F0"/>
                          </a:solidFill>
                          <a:effectLst/>
                          <a:latin typeface="Arial" panose="020B0604020202020204" pitchFamily="34" charset="0"/>
                          <a:cs typeface="+mj-cs"/>
                        </a:rPr>
                        <a:t>ט</a:t>
                      </a:r>
                      <a:r>
                        <a:rPr lang="he-IL" sz="2000" b="0" i="0" u="none" strike="noStrike">
                          <a:solidFill>
                            <a:schemeClr val="bg1"/>
                          </a:solidFill>
                          <a:effectLst/>
                          <a:latin typeface="Arial" panose="020B0604020202020204" pitchFamily="34" charset="0"/>
                          <a:cs typeface="+mj-cs"/>
                        </a:rPr>
                        <a:t>      וְיִמסַר יָת </a:t>
                      </a:r>
                      <a:r>
                        <a:rPr lang="he-IL" sz="2000" b="1" i="0" u="none" strike="noStrike">
                          <a:solidFill>
                            <a:srgbClr val="FFFF00"/>
                          </a:solidFill>
                          <a:effectLst/>
                          <a:latin typeface="Arial" panose="020B0604020202020204" pitchFamily="34" charset="0"/>
                          <a:cs typeface="+mj-cs"/>
                        </a:rPr>
                        <a:t>רַשִיעַיָא</a:t>
                      </a:r>
                      <a:r>
                        <a:rPr lang="he-IL" sz="2000" b="1" i="0" u="none" strike="noStrike">
                          <a:solidFill>
                            <a:schemeClr val="bg1"/>
                          </a:solidFill>
                          <a:effectLst/>
                          <a:latin typeface="Arial" panose="020B0604020202020204" pitchFamily="34" charset="0"/>
                          <a:cs typeface="+mj-cs"/>
                        </a:rPr>
                        <a:t> </a:t>
                      </a:r>
                      <a:r>
                        <a:rPr lang="he-IL" sz="2000" b="1" i="0" u="none" strike="noStrike">
                          <a:solidFill>
                            <a:srgbClr val="FFC000"/>
                          </a:solidFill>
                          <a:effectLst/>
                          <a:latin typeface="Arial" panose="020B0604020202020204" pitchFamily="34" charset="0"/>
                          <a:cs typeface="+mj-cs"/>
                        </a:rPr>
                        <a:t>לְגֵיהִנָם</a:t>
                      </a:r>
                      <a:r>
                        <a:rPr lang="he-IL" sz="2000" b="1" i="0" u="none" strike="noStrike">
                          <a:solidFill>
                            <a:schemeClr val="bg1"/>
                          </a:solidFill>
                          <a:effectLst/>
                          <a:latin typeface="Arial" panose="020B0604020202020204" pitchFamily="34" charset="0"/>
                          <a:cs typeface="+mj-cs"/>
                        </a:rPr>
                        <a:t> </a:t>
                      </a:r>
                      <a:r>
                        <a:rPr lang="he-IL" sz="2000" b="0" i="0" u="none" strike="noStrike">
                          <a:solidFill>
                            <a:schemeClr val="bg1"/>
                          </a:solidFill>
                          <a:effectLst/>
                          <a:latin typeface="Arial" panose="020B0604020202020204" pitchFamily="34" charset="0"/>
                          <a:cs typeface="+mj-cs"/>
                        </a:rPr>
                        <a:t>וְיָת </a:t>
                      </a:r>
                      <a:r>
                        <a:rPr lang="he-IL" sz="2000" b="1" i="0" u="none" strike="noStrike">
                          <a:solidFill>
                            <a:srgbClr val="92D050"/>
                          </a:solidFill>
                          <a:effectLst/>
                          <a:latin typeface="Arial" panose="020B0604020202020204" pitchFamily="34" charset="0"/>
                          <a:cs typeface="+mj-cs"/>
                        </a:rPr>
                        <a:t>עַתִירֵי</a:t>
                      </a:r>
                      <a:r>
                        <a:rPr lang="he-IL" sz="2000" b="1" i="0" u="none" strike="noStrike">
                          <a:solidFill>
                            <a:schemeClr val="bg1"/>
                          </a:solidFill>
                          <a:effectLst/>
                          <a:latin typeface="Arial" panose="020B0604020202020204" pitchFamily="34" charset="0"/>
                          <a:cs typeface="+mj-cs"/>
                        </a:rPr>
                        <a:t> </a:t>
                      </a:r>
                      <a:r>
                        <a:rPr lang="he-IL" sz="2000" b="1" i="0" u="none" strike="noStrike">
                          <a:solidFill>
                            <a:srgbClr val="FF0000"/>
                          </a:solidFill>
                          <a:effectLst/>
                          <a:latin typeface="Arial" panose="020B0604020202020204" pitchFamily="34" charset="0"/>
                          <a:cs typeface="+mj-cs"/>
                        </a:rPr>
                        <a:t>נִכסַיָא</a:t>
                      </a:r>
                      <a:r>
                        <a:rPr lang="he-IL" sz="2000" b="1" i="0" u="none" strike="noStrike">
                          <a:solidFill>
                            <a:schemeClr val="bg1"/>
                          </a:solidFill>
                          <a:effectLst/>
                          <a:latin typeface="Arial" panose="020B0604020202020204" pitchFamily="34" charset="0"/>
                          <a:cs typeface="+mj-cs"/>
                        </a:rPr>
                        <a:t> </a:t>
                      </a:r>
                      <a:r>
                        <a:rPr lang="he-IL" sz="2000" b="0" i="0" u="none" strike="noStrike">
                          <a:solidFill>
                            <a:schemeClr val="bg1"/>
                          </a:solidFill>
                          <a:effectLst/>
                          <a:latin typeface="Arial" panose="020B0604020202020204" pitchFamily="34" charset="0"/>
                          <a:cs typeface="+mj-cs"/>
                        </a:rPr>
                        <a:t>דַאְנַסוּ בְמֹותָא דְאַבדָנָא בְדִיל דְלָא יִתקַייְמוּן </a:t>
                      </a:r>
                      <a:r>
                        <a:rPr lang="he-IL" sz="2000" b="1" i="0" u="none" strike="noStrike">
                          <a:solidFill>
                            <a:srgbClr val="FFFF00"/>
                          </a:solidFill>
                          <a:effectLst/>
                          <a:latin typeface="Arial" panose="020B0604020202020204" pitchFamily="34" charset="0"/>
                          <a:cs typeface="+mj-cs"/>
                        </a:rPr>
                        <a:t>עָבְדֵי חִטאָה</a:t>
                      </a:r>
                      <a:r>
                        <a:rPr lang="he-IL" sz="2000" b="0" i="0" u="none" strike="noStrike">
                          <a:solidFill>
                            <a:srgbClr val="FFFF00"/>
                          </a:solidFill>
                          <a:effectLst/>
                          <a:latin typeface="Arial" panose="020B0604020202020204" pitchFamily="34" charset="0"/>
                          <a:cs typeface="+mj-cs"/>
                        </a:rPr>
                        <a:t> </a:t>
                      </a:r>
                      <a:r>
                        <a:rPr lang="he-IL" sz="2000" b="0" i="0" u="none" strike="noStrike">
                          <a:solidFill>
                            <a:schemeClr val="bg1"/>
                          </a:solidFill>
                          <a:effectLst/>
                          <a:latin typeface="Arial" panose="020B0604020202020204" pitchFamily="34" charset="0"/>
                          <a:cs typeface="+mj-cs"/>
                        </a:rPr>
                        <a:t>וְלָא יְמַלְלוּן נִכלִין בְפוּמְהֹון׃ </a:t>
                      </a:r>
                      <a:endParaRPr lang="he-IL" sz="36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04036568"/>
                  </a:ext>
                </a:extLst>
              </a:tr>
            </a:tbl>
          </a:graphicData>
        </a:graphic>
      </p:graphicFrame>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F617B3A4-21E8-834D-C6A1-A5E6939C6DB9}"/>
                  </a:ext>
                </a:extLst>
              </p14:cNvPr>
              <p14:cNvContentPartPr/>
              <p14:nvPr/>
            </p14:nvContentPartPr>
            <p14:xfrm>
              <a:off x="8926800" y="793300"/>
              <a:ext cx="361080" cy="322200"/>
            </p14:xfrm>
          </p:contentPart>
        </mc:Choice>
        <mc:Fallback>
          <p:pic>
            <p:nvPicPr>
              <p:cNvPr id="4" name="Ink 3">
                <a:extLst>
                  <a:ext uri="{FF2B5EF4-FFF2-40B4-BE49-F238E27FC236}">
                    <a16:creationId xmlns:a16="http://schemas.microsoft.com/office/drawing/2014/main" id="{F617B3A4-21E8-834D-C6A1-A5E6939C6DB9}"/>
                  </a:ext>
                </a:extLst>
              </p:cNvPr>
              <p:cNvPicPr/>
              <p:nvPr/>
            </p:nvPicPr>
            <p:blipFill>
              <a:blip r:embed="rId5"/>
              <a:stretch>
                <a:fillRect/>
              </a:stretch>
            </p:blipFill>
            <p:spPr>
              <a:xfrm>
                <a:off x="8908800" y="775300"/>
                <a:ext cx="396720" cy="3578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E0A83571-B6B2-F4A8-5DF0-59BBC9602274}"/>
                  </a:ext>
                </a:extLst>
              </p14:cNvPr>
              <p14:cNvContentPartPr/>
              <p14:nvPr/>
            </p14:nvContentPartPr>
            <p14:xfrm>
              <a:off x="7712880" y="2335540"/>
              <a:ext cx="345960" cy="328680"/>
            </p14:xfrm>
          </p:contentPart>
        </mc:Choice>
        <mc:Fallback>
          <p:pic>
            <p:nvPicPr>
              <p:cNvPr id="5" name="Ink 4">
                <a:extLst>
                  <a:ext uri="{FF2B5EF4-FFF2-40B4-BE49-F238E27FC236}">
                    <a16:creationId xmlns:a16="http://schemas.microsoft.com/office/drawing/2014/main" id="{E0A83571-B6B2-F4A8-5DF0-59BBC9602274}"/>
                  </a:ext>
                </a:extLst>
              </p:cNvPr>
              <p:cNvPicPr/>
              <p:nvPr/>
            </p:nvPicPr>
            <p:blipFill>
              <a:blip r:embed="rId7"/>
              <a:stretch>
                <a:fillRect/>
              </a:stretch>
            </p:blipFill>
            <p:spPr>
              <a:xfrm>
                <a:off x="7694880" y="2317900"/>
                <a:ext cx="381600" cy="3643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95AC25CA-6F5A-3C9C-A357-CD36B3A0A94A}"/>
                  </a:ext>
                </a:extLst>
              </p14:cNvPr>
              <p14:cNvContentPartPr/>
              <p14:nvPr/>
            </p14:nvContentPartPr>
            <p14:xfrm>
              <a:off x="6922680" y="2614180"/>
              <a:ext cx="491760" cy="28080"/>
            </p14:xfrm>
          </p:contentPart>
        </mc:Choice>
        <mc:Fallback>
          <p:pic>
            <p:nvPicPr>
              <p:cNvPr id="7" name="Ink 6">
                <a:extLst>
                  <a:ext uri="{FF2B5EF4-FFF2-40B4-BE49-F238E27FC236}">
                    <a16:creationId xmlns:a16="http://schemas.microsoft.com/office/drawing/2014/main" id="{95AC25CA-6F5A-3C9C-A357-CD36B3A0A94A}"/>
                  </a:ext>
                </a:extLst>
              </p:cNvPr>
              <p:cNvPicPr/>
              <p:nvPr/>
            </p:nvPicPr>
            <p:blipFill>
              <a:blip r:embed="rId9"/>
              <a:stretch>
                <a:fillRect/>
              </a:stretch>
            </p:blipFill>
            <p:spPr>
              <a:xfrm>
                <a:off x="6905040" y="2596540"/>
                <a:ext cx="52740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7BD3EC23-F550-7050-B577-A10AD53E33B6}"/>
                  </a:ext>
                </a:extLst>
              </p14:cNvPr>
              <p14:cNvContentPartPr/>
              <p14:nvPr/>
            </p14:nvContentPartPr>
            <p14:xfrm>
              <a:off x="8542680" y="2928460"/>
              <a:ext cx="537840" cy="36000"/>
            </p14:xfrm>
          </p:contentPart>
        </mc:Choice>
        <mc:Fallback>
          <p:pic>
            <p:nvPicPr>
              <p:cNvPr id="9" name="Ink 8">
                <a:extLst>
                  <a:ext uri="{FF2B5EF4-FFF2-40B4-BE49-F238E27FC236}">
                    <a16:creationId xmlns:a16="http://schemas.microsoft.com/office/drawing/2014/main" id="{7BD3EC23-F550-7050-B577-A10AD53E33B6}"/>
                  </a:ext>
                </a:extLst>
              </p:cNvPr>
              <p:cNvPicPr/>
              <p:nvPr/>
            </p:nvPicPr>
            <p:blipFill>
              <a:blip r:embed="rId11"/>
              <a:stretch>
                <a:fillRect/>
              </a:stretch>
            </p:blipFill>
            <p:spPr>
              <a:xfrm>
                <a:off x="8524680" y="2910820"/>
                <a:ext cx="573480" cy="71640"/>
              </a:xfrm>
              <a:prstGeom prst="rect">
                <a:avLst/>
              </a:prstGeom>
            </p:spPr>
          </p:pic>
        </mc:Fallback>
      </mc:AlternateContent>
      <p:grpSp>
        <p:nvGrpSpPr>
          <p:cNvPr id="12" name="Group 11">
            <a:extLst>
              <a:ext uri="{FF2B5EF4-FFF2-40B4-BE49-F238E27FC236}">
                <a16:creationId xmlns:a16="http://schemas.microsoft.com/office/drawing/2014/main" id="{F8FB7B90-87DF-AAB9-2FD5-DAAD6D7CE3FB}"/>
              </a:ext>
            </a:extLst>
          </p:cNvPr>
          <p:cNvGrpSpPr/>
          <p:nvPr/>
        </p:nvGrpSpPr>
        <p:grpSpPr>
          <a:xfrm>
            <a:off x="6516960" y="2875180"/>
            <a:ext cx="1127160" cy="56880"/>
            <a:chOff x="6516960" y="2875180"/>
            <a:chExt cx="1127160" cy="56880"/>
          </a:xfrm>
        </p:grpSpPr>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74C06EE9-F023-5AB3-0E4F-03E71354012F}"/>
                    </a:ext>
                  </a:extLst>
                </p14:cNvPr>
                <p14:cNvContentPartPr/>
                <p14:nvPr/>
              </p14:nvContentPartPr>
              <p14:xfrm>
                <a:off x="7170000" y="2875180"/>
                <a:ext cx="474120" cy="54360"/>
              </p14:xfrm>
            </p:contentPart>
          </mc:Choice>
          <mc:Fallback>
            <p:pic>
              <p:nvPicPr>
                <p:cNvPr id="10" name="Ink 9">
                  <a:extLst>
                    <a:ext uri="{FF2B5EF4-FFF2-40B4-BE49-F238E27FC236}">
                      <a16:creationId xmlns:a16="http://schemas.microsoft.com/office/drawing/2014/main" id="{74C06EE9-F023-5AB3-0E4F-03E71354012F}"/>
                    </a:ext>
                  </a:extLst>
                </p:cNvPr>
                <p:cNvPicPr/>
                <p:nvPr/>
              </p:nvPicPr>
              <p:blipFill>
                <a:blip r:embed="rId13"/>
                <a:stretch>
                  <a:fillRect/>
                </a:stretch>
              </p:blipFill>
              <p:spPr>
                <a:xfrm>
                  <a:off x="7152000" y="2857180"/>
                  <a:ext cx="50976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93B52DA7-3D30-D28D-AEF6-0DCD4441192D}"/>
                    </a:ext>
                  </a:extLst>
                </p14:cNvPr>
                <p14:cNvContentPartPr/>
                <p14:nvPr/>
              </p14:nvContentPartPr>
              <p14:xfrm>
                <a:off x="6516960" y="2901100"/>
                <a:ext cx="424440" cy="30960"/>
              </p14:xfrm>
            </p:contentPart>
          </mc:Choice>
          <mc:Fallback>
            <p:pic>
              <p:nvPicPr>
                <p:cNvPr id="11" name="Ink 10">
                  <a:extLst>
                    <a:ext uri="{FF2B5EF4-FFF2-40B4-BE49-F238E27FC236}">
                      <a16:creationId xmlns:a16="http://schemas.microsoft.com/office/drawing/2014/main" id="{93B52DA7-3D30-D28D-AEF6-0DCD4441192D}"/>
                    </a:ext>
                  </a:extLst>
                </p:cNvPr>
                <p:cNvPicPr/>
                <p:nvPr/>
              </p:nvPicPr>
              <p:blipFill>
                <a:blip r:embed="rId15"/>
                <a:stretch>
                  <a:fillRect/>
                </a:stretch>
              </p:blipFill>
              <p:spPr>
                <a:xfrm>
                  <a:off x="6498960" y="2883100"/>
                  <a:ext cx="460080" cy="66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B8ED0858-EAD8-2609-ED80-88991A822E04}"/>
                  </a:ext>
                </a:extLst>
              </p14:cNvPr>
              <p14:cNvContentPartPr/>
              <p14:nvPr/>
            </p14:nvContentPartPr>
            <p14:xfrm>
              <a:off x="7195200" y="4395460"/>
              <a:ext cx="545760" cy="65160"/>
            </p14:xfrm>
          </p:contentPart>
        </mc:Choice>
        <mc:Fallback>
          <p:pic>
            <p:nvPicPr>
              <p:cNvPr id="13" name="Ink 12">
                <a:extLst>
                  <a:ext uri="{FF2B5EF4-FFF2-40B4-BE49-F238E27FC236}">
                    <a16:creationId xmlns:a16="http://schemas.microsoft.com/office/drawing/2014/main" id="{B8ED0858-EAD8-2609-ED80-88991A822E04}"/>
                  </a:ext>
                </a:extLst>
              </p:cNvPr>
              <p:cNvPicPr/>
              <p:nvPr/>
            </p:nvPicPr>
            <p:blipFill>
              <a:blip r:embed="rId17"/>
              <a:stretch>
                <a:fillRect/>
              </a:stretch>
            </p:blipFill>
            <p:spPr>
              <a:xfrm>
                <a:off x="7177560" y="4377820"/>
                <a:ext cx="58140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1611BB2F-79C6-F43F-C596-0DA981FDCA1A}"/>
                  </a:ext>
                </a:extLst>
              </p14:cNvPr>
              <p14:cNvContentPartPr/>
              <p14:nvPr/>
            </p14:nvContentPartPr>
            <p14:xfrm>
              <a:off x="6399240" y="4408780"/>
              <a:ext cx="541440" cy="40680"/>
            </p14:xfrm>
          </p:contentPart>
        </mc:Choice>
        <mc:Fallback>
          <p:pic>
            <p:nvPicPr>
              <p:cNvPr id="14" name="Ink 13">
                <a:extLst>
                  <a:ext uri="{FF2B5EF4-FFF2-40B4-BE49-F238E27FC236}">
                    <a16:creationId xmlns:a16="http://schemas.microsoft.com/office/drawing/2014/main" id="{1611BB2F-79C6-F43F-C596-0DA981FDCA1A}"/>
                  </a:ext>
                </a:extLst>
              </p:cNvPr>
              <p:cNvPicPr/>
              <p:nvPr/>
            </p:nvPicPr>
            <p:blipFill>
              <a:blip r:embed="rId19"/>
              <a:stretch>
                <a:fillRect/>
              </a:stretch>
            </p:blipFill>
            <p:spPr>
              <a:xfrm>
                <a:off x="6381600" y="4390780"/>
                <a:ext cx="57708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5AF9AAE4-72D2-AC6C-168B-AFB452613A8F}"/>
                  </a:ext>
                </a:extLst>
              </p14:cNvPr>
              <p14:cNvContentPartPr/>
              <p14:nvPr/>
            </p14:nvContentPartPr>
            <p14:xfrm>
              <a:off x="8760840" y="4804780"/>
              <a:ext cx="10440" cy="69840"/>
            </p14:xfrm>
          </p:contentPart>
        </mc:Choice>
        <mc:Fallback>
          <p:pic>
            <p:nvPicPr>
              <p:cNvPr id="15" name="Ink 14">
                <a:extLst>
                  <a:ext uri="{FF2B5EF4-FFF2-40B4-BE49-F238E27FC236}">
                    <a16:creationId xmlns:a16="http://schemas.microsoft.com/office/drawing/2014/main" id="{5AF9AAE4-72D2-AC6C-168B-AFB452613A8F}"/>
                  </a:ext>
                </a:extLst>
              </p:cNvPr>
              <p:cNvPicPr/>
              <p:nvPr/>
            </p:nvPicPr>
            <p:blipFill>
              <a:blip r:embed="rId21"/>
              <a:stretch>
                <a:fillRect/>
              </a:stretch>
            </p:blipFill>
            <p:spPr>
              <a:xfrm>
                <a:off x="8743200" y="4787140"/>
                <a:ext cx="46080" cy="105480"/>
              </a:xfrm>
              <a:prstGeom prst="rect">
                <a:avLst/>
              </a:prstGeom>
            </p:spPr>
          </p:pic>
        </mc:Fallback>
      </mc:AlternateContent>
      <p:grpSp>
        <p:nvGrpSpPr>
          <p:cNvPr id="18" name="Group 17">
            <a:extLst>
              <a:ext uri="{FF2B5EF4-FFF2-40B4-BE49-F238E27FC236}">
                <a16:creationId xmlns:a16="http://schemas.microsoft.com/office/drawing/2014/main" id="{CFF85F9A-3905-A698-6292-175A10B8B131}"/>
              </a:ext>
            </a:extLst>
          </p:cNvPr>
          <p:cNvGrpSpPr/>
          <p:nvPr/>
        </p:nvGrpSpPr>
        <p:grpSpPr>
          <a:xfrm>
            <a:off x="7780920" y="4715140"/>
            <a:ext cx="970920" cy="72720"/>
            <a:chOff x="7780920" y="4715140"/>
            <a:chExt cx="970920" cy="72720"/>
          </a:xfrm>
        </p:grpSpPr>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61AC6A0D-6BB5-7C88-DD20-1DE6F5BDF32C}"/>
                    </a:ext>
                  </a:extLst>
                </p14:cNvPr>
                <p14:cNvContentPartPr/>
                <p14:nvPr/>
              </p14:nvContentPartPr>
              <p14:xfrm>
                <a:off x="8389680" y="4715140"/>
                <a:ext cx="362160" cy="61920"/>
              </p14:xfrm>
            </p:contentPart>
          </mc:Choice>
          <mc:Fallback>
            <p:pic>
              <p:nvPicPr>
                <p:cNvPr id="16" name="Ink 15">
                  <a:extLst>
                    <a:ext uri="{FF2B5EF4-FFF2-40B4-BE49-F238E27FC236}">
                      <a16:creationId xmlns:a16="http://schemas.microsoft.com/office/drawing/2014/main" id="{61AC6A0D-6BB5-7C88-DD20-1DE6F5BDF32C}"/>
                    </a:ext>
                  </a:extLst>
                </p:cNvPr>
                <p:cNvPicPr/>
                <p:nvPr/>
              </p:nvPicPr>
              <p:blipFill>
                <a:blip r:embed="rId23"/>
                <a:stretch>
                  <a:fillRect/>
                </a:stretch>
              </p:blipFill>
              <p:spPr>
                <a:xfrm>
                  <a:off x="8372040" y="4697500"/>
                  <a:ext cx="39780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Ink 16">
                  <a:extLst>
                    <a:ext uri="{FF2B5EF4-FFF2-40B4-BE49-F238E27FC236}">
                      <a16:creationId xmlns:a16="http://schemas.microsoft.com/office/drawing/2014/main" id="{329D47E2-FAA3-FD9B-23E0-B67C4E070FCF}"/>
                    </a:ext>
                  </a:extLst>
                </p14:cNvPr>
                <p14:cNvContentPartPr/>
                <p14:nvPr/>
              </p14:nvContentPartPr>
              <p14:xfrm>
                <a:off x="7780920" y="4769500"/>
                <a:ext cx="396360" cy="18360"/>
              </p14:xfrm>
            </p:contentPart>
          </mc:Choice>
          <mc:Fallback>
            <p:pic>
              <p:nvPicPr>
                <p:cNvPr id="17" name="Ink 16">
                  <a:extLst>
                    <a:ext uri="{FF2B5EF4-FFF2-40B4-BE49-F238E27FC236}">
                      <a16:creationId xmlns:a16="http://schemas.microsoft.com/office/drawing/2014/main" id="{329D47E2-FAA3-FD9B-23E0-B67C4E070FCF}"/>
                    </a:ext>
                  </a:extLst>
                </p:cNvPr>
                <p:cNvPicPr/>
                <p:nvPr/>
              </p:nvPicPr>
              <p:blipFill>
                <a:blip r:embed="rId25"/>
                <a:stretch>
                  <a:fillRect/>
                </a:stretch>
              </p:blipFill>
              <p:spPr>
                <a:xfrm>
                  <a:off x="7762920" y="4751500"/>
                  <a:ext cx="432000" cy="54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6">
            <p14:nvContentPartPr>
              <p14:cNvPr id="19" name="Ink 18">
                <a:extLst>
                  <a:ext uri="{FF2B5EF4-FFF2-40B4-BE49-F238E27FC236}">
                    <a16:creationId xmlns:a16="http://schemas.microsoft.com/office/drawing/2014/main" id="{801EDE7C-B56D-5494-233A-A02BF294FDC2}"/>
                  </a:ext>
                </a:extLst>
              </p14:cNvPr>
              <p14:cNvContentPartPr/>
              <p14:nvPr/>
            </p14:nvContentPartPr>
            <p14:xfrm>
              <a:off x="8266920" y="5382220"/>
              <a:ext cx="813600" cy="39240"/>
            </p14:xfrm>
          </p:contentPart>
        </mc:Choice>
        <mc:Fallback>
          <p:pic>
            <p:nvPicPr>
              <p:cNvPr id="19" name="Ink 18">
                <a:extLst>
                  <a:ext uri="{FF2B5EF4-FFF2-40B4-BE49-F238E27FC236}">
                    <a16:creationId xmlns:a16="http://schemas.microsoft.com/office/drawing/2014/main" id="{801EDE7C-B56D-5494-233A-A02BF294FDC2}"/>
                  </a:ext>
                </a:extLst>
              </p:cNvPr>
              <p:cNvPicPr/>
              <p:nvPr/>
            </p:nvPicPr>
            <p:blipFill>
              <a:blip r:embed="rId27"/>
              <a:stretch>
                <a:fillRect/>
              </a:stretch>
            </p:blipFill>
            <p:spPr>
              <a:xfrm>
                <a:off x="8248920" y="5364580"/>
                <a:ext cx="849240" cy="74880"/>
              </a:xfrm>
              <a:prstGeom prst="rect">
                <a:avLst/>
              </a:prstGeom>
            </p:spPr>
          </p:pic>
        </mc:Fallback>
      </mc:AlternateContent>
    </p:spTree>
    <p:extLst>
      <p:ext uri="{BB962C8B-B14F-4D97-AF65-F5344CB8AC3E}">
        <p14:creationId xmlns:p14="http://schemas.microsoft.com/office/powerpoint/2010/main" val="33769517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2192000" cy="6435524"/>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4" name="TextBox 3">
            <a:extLst>
              <a:ext uri="{FF2B5EF4-FFF2-40B4-BE49-F238E27FC236}">
                <a16:creationId xmlns:a16="http://schemas.microsoft.com/office/drawing/2014/main" id="{4212FB0A-F30E-1B89-AB84-812FBA1B9C9C}"/>
              </a:ext>
            </a:extLst>
          </p:cNvPr>
          <p:cNvSpPr txBox="1"/>
          <p:nvPr/>
        </p:nvSpPr>
        <p:spPr>
          <a:xfrm>
            <a:off x="385139" y="241521"/>
            <a:ext cx="11606233" cy="5732338"/>
          </a:xfrm>
          <a:prstGeom prst="rect">
            <a:avLst/>
          </a:prstGeom>
          <a:noFill/>
        </p:spPr>
        <p:txBody>
          <a:bodyPr wrap="square">
            <a:spAutoFit/>
          </a:bodyPr>
          <a:lstStyle/>
          <a:p>
            <a:pPr rtl="0">
              <a:spcBef>
                <a:spcPts val="0"/>
              </a:spcBef>
              <a:spcAft>
                <a:spcPts val="0"/>
              </a:spcAft>
            </a:pPr>
            <a:r>
              <a:rPr lang="en-US" sz="2000" b="1" i="0" u="none" strike="noStrike">
                <a:solidFill>
                  <a:srgbClr val="FFC000"/>
                </a:solidFill>
                <a:effectLst/>
                <a:latin typeface="Arial" panose="020B0604020202020204" pitchFamily="34" charset="0"/>
              </a:rPr>
              <a:t>Shenei Luchot HaBerit, Torah Shebikhtav, Vaetchanan, Torah Ohr 33</a:t>
            </a:r>
          </a:p>
          <a:p>
            <a:pPr rtl="0">
              <a:spcBef>
                <a:spcPts val="0"/>
              </a:spcBef>
              <a:spcAft>
                <a:spcPts val="0"/>
              </a:spcAft>
            </a:pPr>
            <a:r>
              <a:rPr lang="en-US" sz="1650" i="0" u="none" strike="noStrike">
                <a:solidFill>
                  <a:srgbClr val="FFC000"/>
                </a:solidFill>
                <a:effectLst/>
                <a:latin typeface="Arial" panose="020B0604020202020204" pitchFamily="34" charset="0"/>
              </a:rPr>
              <a:t>This is described in verse 14 where the prophet says: </a:t>
            </a:r>
            <a:r>
              <a:rPr lang="en-US" sz="1650" i="0" u="none" strike="noStrike">
                <a:solidFill>
                  <a:srgbClr val="FFFF00"/>
                </a:solidFill>
                <a:effectLst/>
                <a:latin typeface="Arial" panose="020B0604020202020204" pitchFamily="34" charset="0"/>
              </a:rPr>
              <a:t>כאשר שממו עליך רבים כן משחת מאיש מראהו ותוארו מבני אדם</a:t>
            </a:r>
            <a:r>
              <a:rPr lang="en-US" sz="1650" i="0" u="none" strike="noStrike">
                <a:solidFill>
                  <a:srgbClr val="FFC000"/>
                </a:solidFill>
                <a:effectLst/>
                <a:latin typeface="Arial" panose="020B0604020202020204" pitchFamily="34" charset="0"/>
              </a:rPr>
              <a:t>. "Just as the many were appalled at him, so marred was his appearance, unlike that of man, his form beyond human semblance." The </a:t>
            </a:r>
            <a:r>
              <a:rPr lang="en-US" sz="1650" i="0" u="none" strike="noStrike">
                <a:solidFill>
                  <a:srgbClr val="FFFF00"/>
                </a:solidFill>
                <a:effectLst/>
                <a:latin typeface="Arial" panose="020B0604020202020204" pitchFamily="34" charset="0"/>
              </a:rPr>
              <a:t>מראהו מאיש </a:t>
            </a:r>
            <a:r>
              <a:rPr lang="en-US" sz="1650" i="0" u="none" strike="noStrike">
                <a:solidFill>
                  <a:srgbClr val="FFC000"/>
                </a:solidFill>
                <a:effectLst/>
                <a:latin typeface="Arial" panose="020B0604020202020204" pitchFamily="34" charset="0"/>
              </a:rPr>
              <a:t>the appearance unlike man that the prophet speaks of refers to Moses. The תוארו, "semblance" refers to Moses after his forehead radiated light. Alas, during the many generations which form the subject of the verse described by the prophet he was </a:t>
            </a:r>
            <a:r>
              <a:rPr lang="en-US" sz="1650" i="0" u="none" strike="noStrike">
                <a:solidFill>
                  <a:srgbClr val="FFFF00"/>
                </a:solidFill>
                <a:effectLst/>
                <a:latin typeface="Arial" panose="020B0604020202020204" pitchFamily="34" charset="0"/>
              </a:rPr>
              <a:t>אחד מן העם</a:t>
            </a:r>
            <a:r>
              <a:rPr lang="en-US" sz="1650" i="0" u="none" strike="noStrike">
                <a:solidFill>
                  <a:srgbClr val="FFC000"/>
                </a:solidFill>
                <a:effectLst/>
                <a:latin typeface="Arial" panose="020B0604020202020204" pitchFamily="34" charset="0"/>
              </a:rPr>
              <a:t>, just like one of the common people. The whole of chapter </a:t>
            </a:r>
            <a:r>
              <a:rPr lang="en-US" sz="1650" i="0" u="none" strike="noStrike">
                <a:solidFill>
                  <a:srgbClr val="00B0F0"/>
                </a:solidFill>
                <a:effectLst/>
                <a:latin typeface="Arial" panose="020B0604020202020204" pitchFamily="34" charset="0"/>
              </a:rPr>
              <a:t>53</a:t>
            </a:r>
            <a:r>
              <a:rPr lang="en-US" sz="1650" i="0" u="none" strike="noStrike">
                <a:solidFill>
                  <a:srgbClr val="FFC000"/>
                </a:solidFill>
                <a:effectLst/>
                <a:latin typeface="Arial" panose="020B0604020202020204" pitchFamily="34" charset="0"/>
              </a:rPr>
              <a:t> in Isaiah commencing with מי האמין refers to Moses and graphically describes his experiences; he even shared a grave outside the Holy Land as did the wicked people of the generation of the Exodus. When verse 12 speaks of:</a:t>
            </a:r>
            <a:r>
              <a:rPr lang="en-US" sz="1650" i="0" u="none" strike="noStrike">
                <a:solidFill>
                  <a:srgbClr val="FFFF00"/>
                </a:solidFill>
                <a:effectLst/>
                <a:latin typeface="Arial" panose="020B0604020202020204" pitchFamily="34" charset="0"/>
              </a:rPr>
              <a:t>לכן אחלק לו ברבים </a:t>
            </a:r>
            <a:r>
              <a:rPr lang="en-US" sz="1650" i="0" u="none" strike="noStrike">
                <a:solidFill>
                  <a:srgbClr val="FFC000"/>
                </a:solidFill>
                <a:effectLst/>
                <a:latin typeface="Arial" panose="020B0604020202020204" pitchFamily="34" charset="0"/>
              </a:rPr>
              <a:t> this is an allusion to Moses' being involved in the </a:t>
            </a:r>
            <a:r>
              <a:rPr lang="en-US" sz="1650" i="0" u="none" strike="noStrike">
                <a:solidFill>
                  <a:srgbClr val="FFFF00"/>
                </a:solidFill>
                <a:effectLst/>
                <a:latin typeface="Arial" panose="020B0604020202020204" pitchFamily="34" charset="0"/>
              </a:rPr>
              <a:t>סוד העיבור </a:t>
            </a:r>
            <a:r>
              <a:rPr lang="en-US" sz="1650" i="0" u="none" strike="noStrike">
                <a:solidFill>
                  <a:srgbClr val="FFC000"/>
                </a:solidFill>
                <a:effectLst/>
                <a:latin typeface="Arial" panose="020B0604020202020204" pitchFamily="34" charset="0"/>
              </a:rPr>
              <a:t>"the secret of possible existence" [my translation. Ed.] of all these generations who were "wicked people" compared to him. Moses will receive some reward in respect of each of these generations because of his share in whatever merits any generation accumulated. This is how we must understand the Mechilta Beshalach 15,1: that Moses was "equal" to all of the people of Israel. He provided spiritual input into every generation following him because G–d involved him in the </a:t>
            </a:r>
            <a:r>
              <a:rPr lang="en-US" sz="1650" i="0" u="none" strike="noStrike">
                <a:solidFill>
                  <a:srgbClr val="FFFF00"/>
                </a:solidFill>
                <a:effectLst/>
                <a:latin typeface="Arial" panose="020B0604020202020204" pitchFamily="34" charset="0"/>
              </a:rPr>
              <a:t>סוד העיבור</a:t>
            </a:r>
            <a:r>
              <a:rPr lang="en-US" sz="1650" i="0" u="none" strike="noStrike">
                <a:solidFill>
                  <a:srgbClr val="FFC000"/>
                </a:solidFill>
                <a:effectLst/>
                <a:latin typeface="Arial" panose="020B0604020202020204" pitchFamily="34" charset="0"/>
              </a:rPr>
              <a:t>. When </a:t>
            </a:r>
            <a:r>
              <a:rPr lang="en-US" sz="1650" i="0" u="none" strike="noStrike">
                <a:solidFill>
                  <a:srgbClr val="00B0F0"/>
                </a:solidFill>
                <a:effectLst/>
                <a:latin typeface="Arial" panose="020B0604020202020204" pitchFamily="34" charset="0"/>
              </a:rPr>
              <a:t>Isaiah 53,12 </a:t>
            </a:r>
            <a:r>
              <a:rPr lang="en-US" sz="1650" i="0" u="none" strike="noStrike">
                <a:solidFill>
                  <a:srgbClr val="FFC000"/>
                </a:solidFill>
                <a:effectLst/>
                <a:latin typeface="Arial" panose="020B0604020202020204" pitchFamily="34" charset="0"/>
              </a:rPr>
              <a:t>speaks about: </a:t>
            </a:r>
            <a:r>
              <a:rPr lang="en-US" sz="1650" i="0" u="none" strike="noStrike">
                <a:solidFill>
                  <a:srgbClr val="FFFF00"/>
                </a:solidFill>
                <a:effectLst/>
                <a:latin typeface="Arial" panose="020B0604020202020204" pitchFamily="34" charset="0"/>
              </a:rPr>
              <a:t>ואת עצומים יחלק שלל</a:t>
            </a:r>
            <a:r>
              <a:rPr lang="en-US" sz="1650" i="0" u="none" strike="noStrike">
                <a:solidFill>
                  <a:srgbClr val="FFC000"/>
                </a:solidFill>
                <a:effectLst/>
                <a:latin typeface="Arial" panose="020B0604020202020204" pitchFamily="34" charset="0"/>
              </a:rPr>
              <a:t>, "He shall receive the powerful ones as his spoils," the meaning is none other than that G–d directly will give Moses his reward, whereas the other righteous people will receive it by way of Moses. The prophet goes on to say: </a:t>
            </a:r>
            <a:r>
              <a:rPr lang="en-US" sz="1650" i="0" u="none" strike="noStrike">
                <a:solidFill>
                  <a:srgbClr val="FFFF00"/>
                </a:solidFill>
                <a:effectLst/>
                <a:latin typeface="Arial" panose="020B0604020202020204" pitchFamily="34" charset="0"/>
              </a:rPr>
              <a:t>תחת אשר הערה למות נפש</a:t>
            </a:r>
            <a:r>
              <a:rPr lang="en-US" sz="1650" i="0" u="none" strike="noStrike">
                <a:solidFill>
                  <a:srgbClr val="FFC000"/>
                </a:solidFill>
                <a:effectLst/>
                <a:latin typeface="Arial" panose="020B0604020202020204" pitchFamily="34" charset="0"/>
              </a:rPr>
              <a:t>ו, "because he exposed himself to death," i.e. in each and every one of the generations since he died until the advent of the Messiah. Perhaps the fact that G–d repeated his name during their first encounter at the burning bush (</a:t>
            </a:r>
            <a:r>
              <a:rPr lang="en-US" sz="1650" i="0" u="none" strike="noStrike">
                <a:solidFill>
                  <a:srgbClr val="00B0F0"/>
                </a:solidFill>
                <a:effectLst/>
                <a:latin typeface="Arial" panose="020B0604020202020204" pitchFamily="34" charset="0"/>
              </a:rPr>
              <a:t>Exodus 3,4</a:t>
            </a:r>
            <a:r>
              <a:rPr lang="en-US" sz="1650" i="0" u="none" strike="noStrike">
                <a:solidFill>
                  <a:srgbClr val="FFC000"/>
                </a:solidFill>
                <a:effectLst/>
                <a:latin typeface="Arial" panose="020B0604020202020204" pitchFamily="34" charset="0"/>
              </a:rPr>
              <a:t>) [unlike when the angel called to Abraham in </a:t>
            </a:r>
            <a:r>
              <a:rPr lang="en-US" sz="1650" i="0" u="none" strike="noStrike">
                <a:solidFill>
                  <a:srgbClr val="00B0F0"/>
                </a:solidFill>
                <a:effectLst/>
                <a:latin typeface="Arial" panose="020B0604020202020204" pitchFamily="34" charset="0"/>
              </a:rPr>
              <a:t>Genesis 22,11</a:t>
            </a:r>
            <a:r>
              <a:rPr lang="en-US" sz="1650" i="0" u="none" strike="noStrike">
                <a:solidFill>
                  <a:srgbClr val="FFC000"/>
                </a:solidFill>
                <a:effectLst/>
                <a:latin typeface="Arial" panose="020B0604020202020204" pitchFamily="34" charset="0"/>
              </a:rPr>
              <a:t>, where the Torah has a line separating the two names i.e. </a:t>
            </a:r>
            <a:r>
              <a:rPr lang="en-US" sz="1650" i="0" u="none" strike="noStrike">
                <a:solidFill>
                  <a:srgbClr val="FFFF00"/>
                </a:solidFill>
                <a:effectLst/>
                <a:latin typeface="Arial" panose="020B0604020202020204" pitchFamily="34" charset="0"/>
              </a:rPr>
              <a:t>אברהם৷</a:t>
            </a:r>
            <a:r>
              <a:rPr lang="en-US" sz="1650" i="0" u="none" strike="noStrike">
                <a:solidFill>
                  <a:srgbClr val="FFC000"/>
                </a:solidFill>
                <a:effectLst/>
                <a:latin typeface="Arial" panose="020B0604020202020204" pitchFamily="34" charset="0"/>
              </a:rPr>
              <a:t> </a:t>
            </a:r>
            <a:r>
              <a:rPr lang="en-US" sz="1650" i="0" u="none" strike="noStrike">
                <a:solidFill>
                  <a:srgbClr val="FFFF00"/>
                </a:solidFill>
                <a:effectLst/>
                <a:latin typeface="Arial" panose="020B0604020202020204" pitchFamily="34" charset="0"/>
              </a:rPr>
              <a:t>אברהם</a:t>
            </a:r>
            <a:r>
              <a:rPr lang="en-US" sz="1650" i="0" u="none" strike="noStrike">
                <a:solidFill>
                  <a:srgbClr val="FFC000"/>
                </a:solidFill>
                <a:effectLst/>
                <a:latin typeface="Arial" panose="020B0604020202020204" pitchFamily="34" charset="0"/>
              </a:rPr>
              <a:t>. Ed.] maybe an indication that there will be a "Moses" in every generation. When Isaiah continues: </a:t>
            </a:r>
            <a:r>
              <a:rPr lang="en-US" sz="1650" i="0" u="none" strike="noStrike">
                <a:solidFill>
                  <a:srgbClr val="FFFF00"/>
                </a:solidFill>
                <a:effectLst/>
                <a:latin typeface="Arial" panose="020B0604020202020204" pitchFamily="34" charset="0"/>
              </a:rPr>
              <a:t>ואת פשעים נמנה</a:t>
            </a:r>
            <a:r>
              <a:rPr lang="en-US" sz="1650" i="0" u="none" strike="noStrike">
                <a:solidFill>
                  <a:srgbClr val="FFC000"/>
                </a:solidFill>
                <a:effectLst/>
                <a:latin typeface="Arial" panose="020B0604020202020204" pitchFamily="34" charset="0"/>
              </a:rPr>
              <a:t>, </a:t>
            </a:r>
            <a:r>
              <a:rPr lang="en-US" sz="1650" i="0" u="none" strike="noStrike">
                <a:solidFill>
                  <a:srgbClr val="FFFF00"/>
                </a:solidFill>
                <a:effectLst/>
                <a:latin typeface="Arial" panose="020B0604020202020204" pitchFamily="34" charset="0"/>
              </a:rPr>
              <a:t>והוא חטא רבים נשא ולפשעים יפגיע</a:t>
            </a:r>
            <a:r>
              <a:rPr lang="en-US" sz="1650" i="0" u="none" strike="noStrike">
                <a:solidFill>
                  <a:srgbClr val="FFC000"/>
                </a:solidFill>
                <a:effectLst/>
                <a:latin typeface="Arial" panose="020B0604020202020204" pitchFamily="34" charset="0"/>
              </a:rPr>
              <a:t>, "and he was numbered among the sinners, whereas he bore the guilt of many and made intercession for sinners," this means that the final forgiveness of these sinners will be achieved through Moses' intercession. Thus far the comments in the writings of Rabbi Chayim.</a:t>
            </a: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5042EE64-84B5-32D7-581B-87A6E61F64A1}"/>
                  </a:ext>
                </a:extLst>
              </p14:cNvPr>
              <p14:cNvContentPartPr/>
              <p14:nvPr/>
            </p14:nvContentPartPr>
            <p14:xfrm>
              <a:off x="3466680" y="1068340"/>
              <a:ext cx="397800" cy="16200"/>
            </p14:xfrm>
          </p:contentPart>
        </mc:Choice>
        <mc:Fallback>
          <p:pic>
            <p:nvPicPr>
              <p:cNvPr id="3" name="Ink 2">
                <a:extLst>
                  <a:ext uri="{FF2B5EF4-FFF2-40B4-BE49-F238E27FC236}">
                    <a16:creationId xmlns:a16="http://schemas.microsoft.com/office/drawing/2014/main" id="{5042EE64-84B5-32D7-581B-87A6E61F64A1}"/>
                  </a:ext>
                </a:extLst>
              </p:cNvPr>
              <p:cNvPicPr/>
              <p:nvPr/>
            </p:nvPicPr>
            <p:blipFill>
              <a:blip r:embed="rId5"/>
              <a:stretch>
                <a:fillRect/>
              </a:stretch>
            </p:blipFill>
            <p:spPr>
              <a:xfrm>
                <a:off x="3449040" y="1050340"/>
                <a:ext cx="43344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6AE2D742-CE45-F4A5-717E-AE71DD4D4F6E}"/>
                  </a:ext>
                </a:extLst>
              </p14:cNvPr>
              <p14:cNvContentPartPr/>
              <p14:nvPr/>
            </p14:nvContentPartPr>
            <p14:xfrm>
              <a:off x="576240" y="1294060"/>
              <a:ext cx="939960" cy="117720"/>
            </p14:xfrm>
          </p:contentPart>
        </mc:Choice>
        <mc:Fallback>
          <p:pic>
            <p:nvPicPr>
              <p:cNvPr id="5" name="Ink 4">
                <a:extLst>
                  <a:ext uri="{FF2B5EF4-FFF2-40B4-BE49-F238E27FC236}">
                    <a16:creationId xmlns:a16="http://schemas.microsoft.com/office/drawing/2014/main" id="{6AE2D742-CE45-F4A5-717E-AE71DD4D4F6E}"/>
                  </a:ext>
                </a:extLst>
              </p:cNvPr>
              <p:cNvPicPr/>
              <p:nvPr/>
            </p:nvPicPr>
            <p:blipFill>
              <a:blip r:embed="rId7"/>
              <a:stretch>
                <a:fillRect/>
              </a:stretch>
            </p:blipFill>
            <p:spPr>
              <a:xfrm>
                <a:off x="558240" y="1276060"/>
                <a:ext cx="97560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B1202B53-3E76-1E4C-663F-5D7AD514559B}"/>
                  </a:ext>
                </a:extLst>
              </p14:cNvPr>
              <p14:cNvContentPartPr/>
              <p14:nvPr/>
            </p14:nvContentPartPr>
            <p14:xfrm>
              <a:off x="8541240" y="1331140"/>
              <a:ext cx="455760" cy="40320"/>
            </p14:xfrm>
          </p:contentPart>
        </mc:Choice>
        <mc:Fallback>
          <p:pic>
            <p:nvPicPr>
              <p:cNvPr id="7" name="Ink 6">
                <a:extLst>
                  <a:ext uri="{FF2B5EF4-FFF2-40B4-BE49-F238E27FC236}">
                    <a16:creationId xmlns:a16="http://schemas.microsoft.com/office/drawing/2014/main" id="{B1202B53-3E76-1E4C-663F-5D7AD514559B}"/>
                  </a:ext>
                </a:extLst>
              </p:cNvPr>
              <p:cNvPicPr/>
              <p:nvPr/>
            </p:nvPicPr>
            <p:blipFill>
              <a:blip r:embed="rId9"/>
              <a:stretch>
                <a:fillRect/>
              </a:stretch>
            </p:blipFill>
            <p:spPr>
              <a:xfrm>
                <a:off x="8523600" y="1313500"/>
                <a:ext cx="49140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4F347C22-46BC-AF2C-6FBA-5A65E05FE5ED}"/>
                  </a:ext>
                </a:extLst>
              </p14:cNvPr>
              <p14:cNvContentPartPr/>
              <p14:nvPr/>
            </p14:nvContentPartPr>
            <p14:xfrm>
              <a:off x="3284520" y="1703380"/>
              <a:ext cx="13680" cy="19080"/>
            </p14:xfrm>
          </p:contentPart>
        </mc:Choice>
        <mc:Fallback>
          <p:pic>
            <p:nvPicPr>
              <p:cNvPr id="9" name="Ink 8">
                <a:extLst>
                  <a:ext uri="{FF2B5EF4-FFF2-40B4-BE49-F238E27FC236}">
                    <a16:creationId xmlns:a16="http://schemas.microsoft.com/office/drawing/2014/main" id="{4F347C22-46BC-AF2C-6FBA-5A65E05FE5ED}"/>
                  </a:ext>
                </a:extLst>
              </p:cNvPr>
              <p:cNvPicPr/>
              <p:nvPr/>
            </p:nvPicPr>
            <p:blipFill>
              <a:blip r:embed="rId11"/>
              <a:stretch>
                <a:fillRect/>
              </a:stretch>
            </p:blipFill>
            <p:spPr>
              <a:xfrm>
                <a:off x="3266520" y="1685380"/>
                <a:ext cx="4932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C9B6900D-B98B-15F1-CA7A-615AD21DE5EB}"/>
                  </a:ext>
                </a:extLst>
              </p14:cNvPr>
              <p14:cNvContentPartPr/>
              <p14:nvPr/>
            </p14:nvContentPartPr>
            <p14:xfrm>
              <a:off x="6896040" y="3597700"/>
              <a:ext cx="71280" cy="3600"/>
            </p14:xfrm>
          </p:contentPart>
        </mc:Choice>
        <mc:Fallback>
          <p:pic>
            <p:nvPicPr>
              <p:cNvPr id="10" name="Ink 9">
                <a:extLst>
                  <a:ext uri="{FF2B5EF4-FFF2-40B4-BE49-F238E27FC236}">
                    <a16:creationId xmlns:a16="http://schemas.microsoft.com/office/drawing/2014/main" id="{C9B6900D-B98B-15F1-CA7A-615AD21DE5EB}"/>
                  </a:ext>
                </a:extLst>
              </p:cNvPr>
              <p:cNvPicPr/>
              <p:nvPr/>
            </p:nvPicPr>
            <p:blipFill>
              <a:blip r:embed="rId13"/>
              <a:stretch>
                <a:fillRect/>
              </a:stretch>
            </p:blipFill>
            <p:spPr>
              <a:xfrm>
                <a:off x="6878400" y="3579700"/>
                <a:ext cx="10692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488CE4E3-DBC1-4A7E-40BE-6915FDAD70D4}"/>
                  </a:ext>
                </a:extLst>
              </p14:cNvPr>
              <p14:cNvContentPartPr/>
              <p14:nvPr/>
            </p14:nvContentPartPr>
            <p14:xfrm>
              <a:off x="9270600" y="5650420"/>
              <a:ext cx="495720" cy="41760"/>
            </p14:xfrm>
          </p:contentPart>
        </mc:Choice>
        <mc:Fallback>
          <p:pic>
            <p:nvPicPr>
              <p:cNvPr id="11" name="Ink 10">
                <a:extLst>
                  <a:ext uri="{FF2B5EF4-FFF2-40B4-BE49-F238E27FC236}">
                    <a16:creationId xmlns:a16="http://schemas.microsoft.com/office/drawing/2014/main" id="{488CE4E3-DBC1-4A7E-40BE-6915FDAD70D4}"/>
                  </a:ext>
                </a:extLst>
              </p:cNvPr>
              <p:cNvPicPr/>
              <p:nvPr/>
            </p:nvPicPr>
            <p:blipFill>
              <a:blip r:embed="rId15"/>
              <a:stretch>
                <a:fillRect/>
              </a:stretch>
            </p:blipFill>
            <p:spPr>
              <a:xfrm>
                <a:off x="9252600" y="5632420"/>
                <a:ext cx="531360" cy="77400"/>
              </a:xfrm>
              <a:prstGeom prst="rect">
                <a:avLst/>
              </a:prstGeom>
            </p:spPr>
          </p:pic>
        </mc:Fallback>
      </mc:AlternateContent>
    </p:spTree>
    <p:extLst>
      <p:ext uri="{BB962C8B-B14F-4D97-AF65-F5344CB8AC3E}">
        <p14:creationId xmlns:p14="http://schemas.microsoft.com/office/powerpoint/2010/main" val="33068619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435524"/>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4CCD2F81-D26B-8E75-361E-249AAFEE1877}"/>
              </a:ext>
            </a:extLst>
          </p:cNvPr>
          <p:cNvSpPr txBox="1"/>
          <p:nvPr/>
        </p:nvSpPr>
        <p:spPr>
          <a:xfrm>
            <a:off x="327266" y="280100"/>
            <a:ext cx="9060968" cy="5847755"/>
          </a:xfrm>
          <a:prstGeom prst="rect">
            <a:avLst/>
          </a:prstGeom>
          <a:noFill/>
        </p:spPr>
        <p:txBody>
          <a:bodyPr wrap="square">
            <a:spAutoFit/>
          </a:bodyPr>
          <a:lstStyle/>
          <a:p>
            <a:pPr algn="ctr" rtl="0"/>
            <a:r>
              <a:rPr lang="en-US" sz="2000" b="1" i="0" u="none" strike="noStrike">
                <a:solidFill>
                  <a:srgbClr val="FFC000"/>
                </a:solidFill>
                <a:effectLst/>
                <a:latin typeface="Arial" panose="020B0604020202020204" pitchFamily="34" charset="0"/>
              </a:rPr>
              <a:t>Several Key Similarities between Moshe and the Messiah Yeshua</a:t>
            </a:r>
          </a:p>
          <a:p>
            <a:pPr algn="ctr" rtl="0"/>
            <a:endParaRPr lang="en-US" sz="400" b="1">
              <a:solidFill>
                <a:srgbClr val="FFC000"/>
              </a:solidFill>
              <a:effectLst/>
            </a:endParaRPr>
          </a:p>
          <a:p>
            <a:pPr marL="342900" indent="-342900" rtl="0" fontAlgn="base">
              <a:spcAft>
                <a:spcPts val="0"/>
              </a:spcAft>
              <a:buFont typeface="+mj-lt"/>
              <a:buAutoNum type="arabicPeriod"/>
            </a:pPr>
            <a:r>
              <a:rPr lang="en-US" sz="1700" b="1" i="0" u="none" strike="noStrike">
                <a:solidFill>
                  <a:srgbClr val="FFC000"/>
                </a:solidFill>
                <a:effectLst/>
                <a:latin typeface="Arial" panose="020B0604020202020204" pitchFamily="34" charset="0"/>
              </a:rPr>
              <a:t>Appearance and Radiance</a:t>
            </a:r>
            <a:r>
              <a:rPr lang="en-US" sz="1700" b="0" i="0" u="none" strike="noStrike">
                <a:solidFill>
                  <a:srgbClr val="FFC000"/>
                </a:solidFill>
                <a:effectLst/>
                <a:latin typeface="Arial" panose="020B0604020202020204" pitchFamily="34" charset="0"/>
              </a:rPr>
              <a:t>: The midrash interprets </a:t>
            </a:r>
            <a:r>
              <a:rPr lang="en-US" sz="1700" b="0" i="0" u="none" strike="noStrike">
                <a:solidFill>
                  <a:srgbClr val="00B0F0"/>
                </a:solidFill>
                <a:effectLst/>
                <a:latin typeface="Arial" panose="020B0604020202020204" pitchFamily="34" charset="0"/>
              </a:rPr>
              <a:t>Isaiah 52:14</a:t>
            </a:r>
            <a:r>
              <a:rPr lang="en-US" sz="1700" b="0" i="0" u="none" strike="noStrike">
                <a:solidFill>
                  <a:srgbClr val="FFC000"/>
                </a:solidFill>
                <a:effectLst/>
                <a:latin typeface="Arial" panose="020B0604020202020204" pitchFamily="34" charset="0"/>
              </a:rPr>
              <a:t>, which describes a marred appearance, as referring to Moses. It connects this to the radiance of Moses’ face after he descended from Mount Sinai. This suggests that the Messiah, like Moses, will have a unique and divine appearance that sets him apart from ordinary people.</a:t>
            </a:r>
          </a:p>
          <a:p>
            <a:pPr marL="342900" indent="-342900" rtl="0" fontAlgn="base">
              <a:spcBef>
                <a:spcPts val="0"/>
              </a:spcBef>
              <a:spcAft>
                <a:spcPts val="0"/>
              </a:spcAft>
              <a:buFont typeface="+mj-lt"/>
              <a:buAutoNum type="arabicPeriod"/>
            </a:pPr>
            <a:r>
              <a:rPr lang="en-US" sz="1700" b="1" i="0" u="none" strike="noStrike">
                <a:solidFill>
                  <a:srgbClr val="92D050"/>
                </a:solidFill>
                <a:effectLst/>
                <a:latin typeface="Arial" panose="020B0604020202020204" pitchFamily="34" charset="0"/>
              </a:rPr>
              <a:t>Shared Experiences</a:t>
            </a:r>
            <a:r>
              <a:rPr lang="en-US" sz="1700" b="0" i="0" u="none" strike="noStrike">
                <a:solidFill>
                  <a:srgbClr val="92D050"/>
                </a:solidFill>
                <a:effectLst/>
                <a:latin typeface="Arial" panose="020B0604020202020204" pitchFamily="34" charset="0"/>
              </a:rPr>
              <a:t>: The midrash sees </a:t>
            </a:r>
            <a:r>
              <a:rPr lang="en-US" sz="1700" b="0" i="0" u="none" strike="noStrike">
                <a:solidFill>
                  <a:srgbClr val="00B0F0"/>
                </a:solidFill>
                <a:effectLst/>
                <a:latin typeface="Arial" panose="020B0604020202020204" pitchFamily="34" charset="0"/>
              </a:rPr>
              <a:t>Isaiah 53 </a:t>
            </a:r>
            <a:r>
              <a:rPr lang="en-US" sz="1700" b="0" i="0" u="none" strike="noStrike">
                <a:solidFill>
                  <a:srgbClr val="92D050"/>
                </a:solidFill>
                <a:effectLst/>
                <a:latin typeface="Arial" panose="020B0604020202020204" pitchFamily="34" charset="0"/>
              </a:rPr>
              <a:t>as describing Moses’ experiences, including his suffering and his burial outside the Holy Land, similar to the wicked people of his generation. This implies that the Messiah will also endure suffering and be closely connected to the people, sharing in their trials and tribulations.</a:t>
            </a:r>
          </a:p>
          <a:p>
            <a:pPr marL="342900" indent="-342900" rtl="0" fontAlgn="base">
              <a:spcBef>
                <a:spcPts val="0"/>
              </a:spcBef>
              <a:spcAft>
                <a:spcPts val="0"/>
              </a:spcAft>
              <a:buFont typeface="+mj-lt"/>
              <a:buAutoNum type="arabicPeriod"/>
            </a:pPr>
            <a:r>
              <a:rPr lang="en-US" sz="1700" b="1" i="0" u="none" strike="noStrike">
                <a:solidFill>
                  <a:srgbClr val="FFC000"/>
                </a:solidFill>
                <a:effectLst/>
                <a:latin typeface="Arial" panose="020B0604020202020204" pitchFamily="34" charset="0"/>
              </a:rPr>
              <a:t>Intercession and Forgiveness</a:t>
            </a:r>
            <a:r>
              <a:rPr lang="en-US" sz="1700" b="0" i="0" u="none" strike="noStrike">
                <a:solidFill>
                  <a:srgbClr val="FFC000"/>
                </a:solidFill>
                <a:effectLst/>
                <a:latin typeface="Arial" panose="020B0604020202020204" pitchFamily="34" charset="0"/>
              </a:rPr>
              <a:t>: The midrash emphasizes Moses’ role in interceding for the people and bearing their sins, as described in </a:t>
            </a:r>
            <a:r>
              <a:rPr lang="en-US" sz="1700" b="0" i="0" u="none" strike="noStrike">
                <a:solidFill>
                  <a:srgbClr val="00B0F0"/>
                </a:solidFill>
                <a:effectLst/>
                <a:latin typeface="Arial" panose="020B0604020202020204" pitchFamily="34" charset="0"/>
              </a:rPr>
              <a:t>Isaiah 53:12</a:t>
            </a:r>
            <a:r>
              <a:rPr lang="en-US" sz="1700" b="0" i="0" u="none" strike="noStrike">
                <a:solidFill>
                  <a:srgbClr val="FFC000"/>
                </a:solidFill>
                <a:effectLst/>
                <a:latin typeface="Arial" panose="020B0604020202020204" pitchFamily="34" charset="0"/>
              </a:rPr>
              <a:t>. This suggests that the Messiah will also play a crucial role in interceding for humanity and facilitating divine forgiveness.</a:t>
            </a:r>
          </a:p>
          <a:p>
            <a:pPr marL="342900" indent="-342900" rtl="0" fontAlgn="base">
              <a:spcBef>
                <a:spcPts val="0"/>
              </a:spcBef>
              <a:buFont typeface="+mj-lt"/>
              <a:buAutoNum type="arabicPeriod"/>
            </a:pPr>
            <a:r>
              <a:rPr lang="en-US" sz="1700" b="1" i="0" u="none" strike="noStrike">
                <a:solidFill>
                  <a:srgbClr val="92D050"/>
                </a:solidFill>
                <a:effectLst/>
                <a:latin typeface="Arial" panose="020B0604020202020204" pitchFamily="34" charset="0"/>
              </a:rPr>
              <a:t>Generational Influence</a:t>
            </a:r>
            <a:r>
              <a:rPr lang="en-US" sz="1700" b="0" i="0" u="none" strike="noStrike">
                <a:solidFill>
                  <a:srgbClr val="92D050"/>
                </a:solidFill>
                <a:effectLst/>
                <a:latin typeface="Arial" panose="020B0604020202020204" pitchFamily="34" charset="0"/>
              </a:rPr>
              <a:t>: The midrash mentions the concept of </a:t>
            </a:r>
            <a:r>
              <a:rPr lang="he-IL" sz="1700" b="0" i="0" u="none" strike="noStrike">
                <a:solidFill>
                  <a:srgbClr val="FFFF00"/>
                </a:solidFill>
                <a:effectLst/>
                <a:latin typeface="Arial" panose="020B0604020202020204" pitchFamily="34" charset="0"/>
              </a:rPr>
              <a:t>סוד העיבור </a:t>
            </a:r>
            <a:r>
              <a:rPr lang="he-IL" sz="1700" b="0" i="0" u="none" strike="noStrike">
                <a:solidFill>
                  <a:srgbClr val="92D050"/>
                </a:solidFill>
                <a:effectLst/>
                <a:latin typeface="Arial" panose="020B0604020202020204" pitchFamily="34" charset="0"/>
              </a:rPr>
              <a:t>(</a:t>
            </a:r>
            <a:r>
              <a:rPr lang="en-US" sz="1700" b="0" i="0" u="none" strike="noStrike">
                <a:solidFill>
                  <a:srgbClr val="92D050"/>
                </a:solidFill>
                <a:effectLst/>
                <a:latin typeface="Arial" panose="020B0604020202020204" pitchFamily="34" charset="0"/>
              </a:rPr>
              <a:t> 1he secret of possible existence), indicating that Moses’ spiritual influence extends to all generations. This implies that the Messiah, like Moses, will have a lasting impact on all generations, providing spiritual guidance and support.</a:t>
            </a:r>
          </a:p>
          <a:p>
            <a:pPr marL="342900" indent="-342900">
              <a:buFont typeface="+mj-lt"/>
              <a:buAutoNum type="arabicPeriod"/>
            </a:pPr>
            <a:r>
              <a:rPr lang="en-US" sz="1700" b="1" i="0" u="none" strike="noStrike">
                <a:solidFill>
                  <a:srgbClr val="FFC000"/>
                </a:solidFill>
                <a:effectLst/>
                <a:latin typeface="Arial" panose="020B0604020202020204" pitchFamily="34" charset="0"/>
              </a:rPr>
              <a:t>Divine Reward</a:t>
            </a:r>
            <a:r>
              <a:rPr lang="en-US" sz="1700" b="0" i="0" u="none" strike="noStrike">
                <a:solidFill>
                  <a:srgbClr val="FFC000"/>
                </a:solidFill>
                <a:effectLst/>
                <a:latin typeface="Arial" panose="020B0604020202020204" pitchFamily="34" charset="0"/>
              </a:rPr>
              <a:t>: The midrash interprets </a:t>
            </a:r>
            <a:r>
              <a:rPr lang="en-US" sz="1700" b="0" i="0" u="none" strike="noStrike">
                <a:solidFill>
                  <a:srgbClr val="00B0F0"/>
                </a:solidFill>
                <a:effectLst/>
                <a:latin typeface="Arial" panose="020B0604020202020204" pitchFamily="34" charset="0"/>
              </a:rPr>
              <a:t>Isaiah</a:t>
            </a:r>
            <a:r>
              <a:rPr lang="en-US" sz="1700" b="0" i="0" u="none" strike="noStrike">
                <a:solidFill>
                  <a:srgbClr val="FFC000"/>
                </a:solidFill>
                <a:effectLst/>
                <a:latin typeface="Arial" panose="020B0604020202020204" pitchFamily="34" charset="0"/>
              </a:rPr>
              <a:t> </a:t>
            </a:r>
            <a:r>
              <a:rPr lang="en-US" sz="1700" b="0" i="0" u="none" strike="noStrike">
                <a:solidFill>
                  <a:srgbClr val="00B0F0"/>
                </a:solidFill>
                <a:effectLst/>
                <a:latin typeface="Arial" panose="020B0604020202020204" pitchFamily="34" charset="0"/>
              </a:rPr>
              <a:t>53:12</a:t>
            </a:r>
            <a:r>
              <a:rPr lang="en-US" sz="1700" b="0" i="0" u="none" strike="noStrike">
                <a:solidFill>
                  <a:srgbClr val="FFC000"/>
                </a:solidFill>
                <a:effectLst/>
                <a:latin typeface="Arial" panose="020B0604020202020204" pitchFamily="34" charset="0"/>
              </a:rPr>
              <a:t> as indicating that Moses will receive a direct reward from God, while other righteous people will receive their rewards through Moses. This suggests that the Messiah will have a special relationship with God and will be instrumental in distributing divine rewards to others.</a:t>
            </a:r>
            <a:endParaRPr lang="en-US" sz="1700">
              <a:solidFill>
                <a:srgbClr val="FFC000"/>
              </a:solidFill>
            </a:endParaRP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BB360683-B30F-3347-23EB-3B4F4EAB94F8}"/>
                  </a:ext>
                </a:extLst>
              </p14:cNvPr>
              <p14:cNvContentPartPr/>
              <p14:nvPr/>
            </p14:nvContentPartPr>
            <p14:xfrm>
              <a:off x="213000" y="659740"/>
              <a:ext cx="435960" cy="353160"/>
            </p14:xfrm>
          </p:contentPart>
        </mc:Choice>
        <mc:Fallback>
          <p:pic>
            <p:nvPicPr>
              <p:cNvPr id="3" name="Ink 2">
                <a:extLst>
                  <a:ext uri="{FF2B5EF4-FFF2-40B4-BE49-F238E27FC236}">
                    <a16:creationId xmlns:a16="http://schemas.microsoft.com/office/drawing/2014/main" id="{BB360683-B30F-3347-23EB-3B4F4EAB94F8}"/>
                  </a:ext>
                </a:extLst>
              </p:cNvPr>
              <p:cNvPicPr/>
              <p:nvPr/>
            </p:nvPicPr>
            <p:blipFill>
              <a:blip r:embed="rId5"/>
              <a:stretch>
                <a:fillRect/>
              </a:stretch>
            </p:blipFill>
            <p:spPr>
              <a:xfrm>
                <a:off x="195360" y="642100"/>
                <a:ext cx="471600" cy="3888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071D3B35-D737-53C3-E688-F57DC257F102}"/>
                  </a:ext>
                </a:extLst>
              </p14:cNvPr>
              <p14:cNvContentPartPr/>
              <p14:nvPr/>
            </p14:nvContentPartPr>
            <p14:xfrm>
              <a:off x="8641320" y="1412140"/>
              <a:ext cx="19800" cy="13680"/>
            </p14:xfrm>
          </p:contentPart>
        </mc:Choice>
        <mc:Fallback>
          <p:pic>
            <p:nvPicPr>
              <p:cNvPr id="4" name="Ink 3">
                <a:extLst>
                  <a:ext uri="{FF2B5EF4-FFF2-40B4-BE49-F238E27FC236}">
                    <a16:creationId xmlns:a16="http://schemas.microsoft.com/office/drawing/2014/main" id="{071D3B35-D737-53C3-E688-F57DC257F102}"/>
                  </a:ext>
                </a:extLst>
              </p:cNvPr>
              <p:cNvPicPr/>
              <p:nvPr/>
            </p:nvPicPr>
            <p:blipFill>
              <a:blip r:embed="rId7"/>
              <a:stretch>
                <a:fillRect/>
              </a:stretch>
            </p:blipFill>
            <p:spPr>
              <a:xfrm>
                <a:off x="8623680" y="1394140"/>
                <a:ext cx="5544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2AFF4BE1-4396-E5ED-7975-0FF925E91513}"/>
                  </a:ext>
                </a:extLst>
              </p14:cNvPr>
              <p14:cNvContentPartPr/>
              <p14:nvPr/>
            </p14:nvContentPartPr>
            <p14:xfrm>
              <a:off x="8573280" y="1683220"/>
              <a:ext cx="28440" cy="23760"/>
            </p14:xfrm>
          </p:contentPart>
        </mc:Choice>
        <mc:Fallback>
          <p:pic>
            <p:nvPicPr>
              <p:cNvPr id="7" name="Ink 6">
                <a:extLst>
                  <a:ext uri="{FF2B5EF4-FFF2-40B4-BE49-F238E27FC236}">
                    <a16:creationId xmlns:a16="http://schemas.microsoft.com/office/drawing/2014/main" id="{2AFF4BE1-4396-E5ED-7975-0FF925E91513}"/>
                  </a:ext>
                </a:extLst>
              </p:cNvPr>
              <p:cNvPicPr/>
              <p:nvPr/>
            </p:nvPicPr>
            <p:blipFill>
              <a:blip r:embed="rId9"/>
              <a:stretch>
                <a:fillRect/>
              </a:stretch>
            </p:blipFill>
            <p:spPr>
              <a:xfrm>
                <a:off x="8555640" y="1665220"/>
                <a:ext cx="6408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516BF3F7-DFDE-AFAB-A2BF-2D250760C2F0}"/>
                  </a:ext>
                </a:extLst>
              </p14:cNvPr>
              <p14:cNvContentPartPr/>
              <p14:nvPr/>
            </p14:nvContentPartPr>
            <p14:xfrm>
              <a:off x="286800" y="1556860"/>
              <a:ext cx="394920" cy="487440"/>
            </p14:xfrm>
          </p:contentPart>
        </mc:Choice>
        <mc:Fallback>
          <p:pic>
            <p:nvPicPr>
              <p:cNvPr id="9" name="Ink 8">
                <a:extLst>
                  <a:ext uri="{FF2B5EF4-FFF2-40B4-BE49-F238E27FC236}">
                    <a16:creationId xmlns:a16="http://schemas.microsoft.com/office/drawing/2014/main" id="{516BF3F7-DFDE-AFAB-A2BF-2D250760C2F0}"/>
                  </a:ext>
                </a:extLst>
              </p:cNvPr>
              <p:cNvPicPr/>
              <p:nvPr/>
            </p:nvPicPr>
            <p:blipFill>
              <a:blip r:embed="rId11"/>
              <a:stretch>
                <a:fillRect/>
              </a:stretch>
            </p:blipFill>
            <p:spPr>
              <a:xfrm>
                <a:off x="269160" y="1538860"/>
                <a:ext cx="430560" cy="5230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B8130D7B-857E-4922-B955-711C99A1C785}"/>
                  </a:ext>
                </a:extLst>
              </p14:cNvPr>
              <p14:cNvContentPartPr/>
              <p14:nvPr/>
            </p14:nvContentPartPr>
            <p14:xfrm>
              <a:off x="202200" y="2594020"/>
              <a:ext cx="437400" cy="495360"/>
            </p14:xfrm>
          </p:contentPart>
        </mc:Choice>
        <mc:Fallback>
          <p:pic>
            <p:nvPicPr>
              <p:cNvPr id="10" name="Ink 9">
                <a:extLst>
                  <a:ext uri="{FF2B5EF4-FFF2-40B4-BE49-F238E27FC236}">
                    <a16:creationId xmlns:a16="http://schemas.microsoft.com/office/drawing/2014/main" id="{B8130D7B-857E-4922-B955-711C99A1C785}"/>
                  </a:ext>
                </a:extLst>
              </p:cNvPr>
              <p:cNvPicPr/>
              <p:nvPr/>
            </p:nvPicPr>
            <p:blipFill>
              <a:blip r:embed="rId13"/>
              <a:stretch>
                <a:fillRect/>
              </a:stretch>
            </p:blipFill>
            <p:spPr>
              <a:xfrm>
                <a:off x="184200" y="2576020"/>
                <a:ext cx="473040" cy="5310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EADFC258-7101-3CB1-98A6-48B35C1631E9}"/>
                  </a:ext>
                </a:extLst>
              </p14:cNvPr>
              <p14:cNvContentPartPr/>
              <p14:nvPr/>
            </p14:nvContentPartPr>
            <p14:xfrm>
              <a:off x="5674920" y="3270820"/>
              <a:ext cx="878400" cy="48600"/>
            </p14:xfrm>
          </p:contentPart>
        </mc:Choice>
        <mc:Fallback>
          <p:pic>
            <p:nvPicPr>
              <p:cNvPr id="11" name="Ink 10">
                <a:extLst>
                  <a:ext uri="{FF2B5EF4-FFF2-40B4-BE49-F238E27FC236}">
                    <a16:creationId xmlns:a16="http://schemas.microsoft.com/office/drawing/2014/main" id="{EADFC258-7101-3CB1-98A6-48B35C1631E9}"/>
                  </a:ext>
                </a:extLst>
              </p:cNvPr>
              <p:cNvPicPr/>
              <p:nvPr/>
            </p:nvPicPr>
            <p:blipFill>
              <a:blip r:embed="rId15"/>
              <a:stretch>
                <a:fillRect/>
              </a:stretch>
            </p:blipFill>
            <p:spPr>
              <a:xfrm>
                <a:off x="5656920" y="3252820"/>
                <a:ext cx="91404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5D5305CB-7C2A-DA4E-0301-D75BFF52F496}"/>
                  </a:ext>
                </a:extLst>
              </p14:cNvPr>
              <p14:cNvContentPartPr/>
              <p14:nvPr/>
            </p14:nvContentPartPr>
            <p14:xfrm>
              <a:off x="5092440" y="3558820"/>
              <a:ext cx="1184760" cy="48600"/>
            </p14:xfrm>
          </p:contentPart>
        </mc:Choice>
        <mc:Fallback>
          <p:pic>
            <p:nvPicPr>
              <p:cNvPr id="12" name="Ink 11">
                <a:extLst>
                  <a:ext uri="{FF2B5EF4-FFF2-40B4-BE49-F238E27FC236}">
                    <a16:creationId xmlns:a16="http://schemas.microsoft.com/office/drawing/2014/main" id="{5D5305CB-7C2A-DA4E-0301-D75BFF52F496}"/>
                  </a:ext>
                </a:extLst>
              </p:cNvPr>
              <p:cNvPicPr/>
              <p:nvPr/>
            </p:nvPicPr>
            <p:blipFill>
              <a:blip r:embed="rId17"/>
              <a:stretch>
                <a:fillRect/>
              </a:stretch>
            </p:blipFill>
            <p:spPr>
              <a:xfrm>
                <a:off x="5074800" y="3540820"/>
                <a:ext cx="122040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4B576A01-2040-286B-69F7-7CFB96DB1F4A}"/>
                  </a:ext>
                </a:extLst>
              </p14:cNvPr>
              <p14:cNvContentPartPr/>
              <p14:nvPr/>
            </p14:nvContentPartPr>
            <p14:xfrm>
              <a:off x="7284120" y="3532180"/>
              <a:ext cx="1341000" cy="74520"/>
            </p14:xfrm>
          </p:contentPart>
        </mc:Choice>
        <mc:Fallback>
          <p:pic>
            <p:nvPicPr>
              <p:cNvPr id="13" name="Ink 12">
                <a:extLst>
                  <a:ext uri="{FF2B5EF4-FFF2-40B4-BE49-F238E27FC236}">
                    <a16:creationId xmlns:a16="http://schemas.microsoft.com/office/drawing/2014/main" id="{4B576A01-2040-286B-69F7-7CFB96DB1F4A}"/>
                  </a:ext>
                </a:extLst>
              </p:cNvPr>
              <p:cNvPicPr/>
              <p:nvPr/>
            </p:nvPicPr>
            <p:blipFill>
              <a:blip r:embed="rId19"/>
              <a:stretch>
                <a:fillRect/>
              </a:stretch>
            </p:blipFill>
            <p:spPr>
              <a:xfrm>
                <a:off x="7266120" y="3514180"/>
                <a:ext cx="1376640" cy="110160"/>
              </a:xfrm>
              <a:prstGeom prst="rect">
                <a:avLst/>
              </a:prstGeom>
            </p:spPr>
          </p:pic>
        </mc:Fallback>
      </mc:AlternateContent>
      <p:grpSp>
        <p:nvGrpSpPr>
          <p:cNvPr id="16" name="Group 15">
            <a:extLst>
              <a:ext uri="{FF2B5EF4-FFF2-40B4-BE49-F238E27FC236}">
                <a16:creationId xmlns:a16="http://schemas.microsoft.com/office/drawing/2014/main" id="{B94CF5DB-D414-E85D-CCAD-E3256E91AA7B}"/>
              </a:ext>
            </a:extLst>
          </p:cNvPr>
          <p:cNvGrpSpPr/>
          <p:nvPr/>
        </p:nvGrpSpPr>
        <p:grpSpPr>
          <a:xfrm>
            <a:off x="327120" y="3667540"/>
            <a:ext cx="1415160" cy="390960"/>
            <a:chOff x="327120" y="3667540"/>
            <a:chExt cx="1415160" cy="390960"/>
          </a:xfrm>
        </p:grpSpPr>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30E9224C-8D45-D0A8-8BF9-83B390B1AD21}"/>
                    </a:ext>
                  </a:extLst>
                </p14:cNvPr>
                <p14:cNvContentPartPr/>
                <p14:nvPr/>
              </p14:nvContentPartPr>
              <p14:xfrm>
                <a:off x="943440" y="3778420"/>
                <a:ext cx="798840" cy="35280"/>
              </p14:xfrm>
            </p:contentPart>
          </mc:Choice>
          <mc:Fallback>
            <p:pic>
              <p:nvPicPr>
                <p:cNvPr id="14" name="Ink 13">
                  <a:extLst>
                    <a:ext uri="{FF2B5EF4-FFF2-40B4-BE49-F238E27FC236}">
                      <a16:creationId xmlns:a16="http://schemas.microsoft.com/office/drawing/2014/main" id="{30E9224C-8D45-D0A8-8BF9-83B390B1AD21}"/>
                    </a:ext>
                  </a:extLst>
                </p:cNvPr>
                <p:cNvPicPr/>
                <p:nvPr/>
              </p:nvPicPr>
              <p:blipFill>
                <a:blip r:embed="rId21"/>
                <a:stretch>
                  <a:fillRect/>
                </a:stretch>
              </p:blipFill>
              <p:spPr>
                <a:xfrm>
                  <a:off x="925440" y="3760420"/>
                  <a:ext cx="83448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2050FF45-B49D-5F11-CFF4-1F3F81C115B2}"/>
                    </a:ext>
                  </a:extLst>
                </p14:cNvPr>
                <p14:cNvContentPartPr/>
                <p14:nvPr/>
              </p14:nvContentPartPr>
              <p14:xfrm>
                <a:off x="327120" y="3667540"/>
                <a:ext cx="311400" cy="390960"/>
              </p14:xfrm>
            </p:contentPart>
          </mc:Choice>
          <mc:Fallback>
            <p:pic>
              <p:nvPicPr>
                <p:cNvPr id="15" name="Ink 14">
                  <a:extLst>
                    <a:ext uri="{FF2B5EF4-FFF2-40B4-BE49-F238E27FC236}">
                      <a16:creationId xmlns:a16="http://schemas.microsoft.com/office/drawing/2014/main" id="{2050FF45-B49D-5F11-CFF4-1F3F81C115B2}"/>
                    </a:ext>
                  </a:extLst>
                </p:cNvPr>
                <p:cNvPicPr/>
                <p:nvPr/>
              </p:nvPicPr>
              <p:blipFill>
                <a:blip r:embed="rId23"/>
                <a:stretch>
                  <a:fillRect/>
                </a:stretch>
              </p:blipFill>
              <p:spPr>
                <a:xfrm>
                  <a:off x="309480" y="3649900"/>
                  <a:ext cx="347040" cy="426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4">
            <p14:nvContentPartPr>
              <p14:cNvPr id="17" name="Ink 16">
                <a:extLst>
                  <a:ext uri="{FF2B5EF4-FFF2-40B4-BE49-F238E27FC236}">
                    <a16:creationId xmlns:a16="http://schemas.microsoft.com/office/drawing/2014/main" id="{CEECA702-5F9F-8CC0-B958-B0F1C3106CBD}"/>
                  </a:ext>
                </a:extLst>
              </p14:cNvPr>
              <p14:cNvContentPartPr/>
              <p14:nvPr/>
            </p14:nvContentPartPr>
            <p14:xfrm>
              <a:off x="6908280" y="4030420"/>
              <a:ext cx="846360" cy="36360"/>
            </p14:xfrm>
          </p:contentPart>
        </mc:Choice>
        <mc:Fallback>
          <p:pic>
            <p:nvPicPr>
              <p:cNvPr id="17" name="Ink 16">
                <a:extLst>
                  <a:ext uri="{FF2B5EF4-FFF2-40B4-BE49-F238E27FC236}">
                    <a16:creationId xmlns:a16="http://schemas.microsoft.com/office/drawing/2014/main" id="{CEECA702-5F9F-8CC0-B958-B0F1C3106CBD}"/>
                  </a:ext>
                </a:extLst>
              </p:cNvPr>
              <p:cNvPicPr/>
              <p:nvPr/>
            </p:nvPicPr>
            <p:blipFill>
              <a:blip r:embed="rId25"/>
              <a:stretch>
                <a:fillRect/>
              </a:stretch>
            </p:blipFill>
            <p:spPr>
              <a:xfrm>
                <a:off x="6890280" y="4012420"/>
                <a:ext cx="882000" cy="72000"/>
              </a:xfrm>
              <a:prstGeom prst="rect">
                <a:avLst/>
              </a:prstGeom>
            </p:spPr>
          </p:pic>
        </mc:Fallback>
      </mc:AlternateContent>
      <p:grpSp>
        <p:nvGrpSpPr>
          <p:cNvPr id="20" name="Group 19">
            <a:extLst>
              <a:ext uri="{FF2B5EF4-FFF2-40B4-BE49-F238E27FC236}">
                <a16:creationId xmlns:a16="http://schemas.microsoft.com/office/drawing/2014/main" id="{9F56F0EC-59C5-9BE9-9CF5-792DCD4FE3BC}"/>
              </a:ext>
            </a:extLst>
          </p:cNvPr>
          <p:cNvGrpSpPr/>
          <p:nvPr/>
        </p:nvGrpSpPr>
        <p:grpSpPr>
          <a:xfrm>
            <a:off x="5972640" y="4574380"/>
            <a:ext cx="2639160" cy="64800"/>
            <a:chOff x="5972640" y="4574380"/>
            <a:chExt cx="2639160" cy="64800"/>
          </a:xfrm>
        </p:grpSpPr>
        <mc:AlternateContent xmlns:mc="http://schemas.openxmlformats.org/markup-compatibility/2006">
          <mc:Choice xmlns:p14="http://schemas.microsoft.com/office/powerpoint/2010/main" Requires="p14">
            <p:contentPart p14:bwMode="auto" r:id="rId26">
              <p14:nvContentPartPr>
                <p14:cNvPr id="18" name="Ink 17">
                  <a:extLst>
                    <a:ext uri="{FF2B5EF4-FFF2-40B4-BE49-F238E27FC236}">
                      <a16:creationId xmlns:a16="http://schemas.microsoft.com/office/drawing/2014/main" id="{8A062C8E-E381-23BC-083D-0CA0C785A299}"/>
                    </a:ext>
                  </a:extLst>
                </p14:cNvPr>
                <p14:cNvContentPartPr/>
                <p14:nvPr/>
              </p14:nvContentPartPr>
              <p14:xfrm>
                <a:off x="5972640" y="4582300"/>
                <a:ext cx="781560" cy="56880"/>
              </p14:xfrm>
            </p:contentPart>
          </mc:Choice>
          <mc:Fallback>
            <p:pic>
              <p:nvPicPr>
                <p:cNvPr id="18" name="Ink 17">
                  <a:extLst>
                    <a:ext uri="{FF2B5EF4-FFF2-40B4-BE49-F238E27FC236}">
                      <a16:creationId xmlns:a16="http://schemas.microsoft.com/office/drawing/2014/main" id="{8A062C8E-E381-23BC-083D-0CA0C785A299}"/>
                    </a:ext>
                  </a:extLst>
                </p:cNvPr>
                <p:cNvPicPr/>
                <p:nvPr/>
              </p:nvPicPr>
              <p:blipFill>
                <a:blip r:embed="rId27"/>
                <a:stretch>
                  <a:fillRect/>
                </a:stretch>
              </p:blipFill>
              <p:spPr>
                <a:xfrm>
                  <a:off x="5954640" y="4564660"/>
                  <a:ext cx="81720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Ink 18">
                  <a:extLst>
                    <a:ext uri="{FF2B5EF4-FFF2-40B4-BE49-F238E27FC236}">
                      <a16:creationId xmlns:a16="http://schemas.microsoft.com/office/drawing/2014/main" id="{094A87BB-D8D2-FAB5-A312-F43B2C8A6191}"/>
                    </a:ext>
                  </a:extLst>
                </p14:cNvPr>
                <p14:cNvContentPartPr/>
                <p14:nvPr/>
              </p14:nvContentPartPr>
              <p14:xfrm>
                <a:off x="7469520" y="4574380"/>
                <a:ext cx="1142280" cy="47880"/>
              </p14:xfrm>
            </p:contentPart>
          </mc:Choice>
          <mc:Fallback>
            <p:pic>
              <p:nvPicPr>
                <p:cNvPr id="19" name="Ink 18">
                  <a:extLst>
                    <a:ext uri="{FF2B5EF4-FFF2-40B4-BE49-F238E27FC236}">
                      <a16:creationId xmlns:a16="http://schemas.microsoft.com/office/drawing/2014/main" id="{094A87BB-D8D2-FAB5-A312-F43B2C8A6191}"/>
                    </a:ext>
                  </a:extLst>
                </p:cNvPr>
                <p:cNvPicPr/>
                <p:nvPr/>
              </p:nvPicPr>
              <p:blipFill>
                <a:blip r:embed="rId29"/>
                <a:stretch>
                  <a:fillRect/>
                </a:stretch>
              </p:blipFill>
              <p:spPr>
                <a:xfrm>
                  <a:off x="7451880" y="4556380"/>
                  <a:ext cx="1177920" cy="83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0">
            <p14:nvContentPartPr>
              <p14:cNvPr id="21" name="Ink 20">
                <a:extLst>
                  <a:ext uri="{FF2B5EF4-FFF2-40B4-BE49-F238E27FC236}">
                    <a16:creationId xmlns:a16="http://schemas.microsoft.com/office/drawing/2014/main" id="{CAF27A1E-75CA-9D93-F2E9-F659AFE98F94}"/>
                  </a:ext>
                </a:extLst>
              </p14:cNvPr>
              <p14:cNvContentPartPr/>
              <p14:nvPr/>
            </p14:nvContentPartPr>
            <p14:xfrm>
              <a:off x="157920" y="4681660"/>
              <a:ext cx="539280" cy="569520"/>
            </p14:xfrm>
          </p:contentPart>
        </mc:Choice>
        <mc:Fallback>
          <p:pic>
            <p:nvPicPr>
              <p:cNvPr id="21" name="Ink 20">
                <a:extLst>
                  <a:ext uri="{FF2B5EF4-FFF2-40B4-BE49-F238E27FC236}">
                    <a16:creationId xmlns:a16="http://schemas.microsoft.com/office/drawing/2014/main" id="{CAF27A1E-75CA-9D93-F2E9-F659AFE98F94}"/>
                  </a:ext>
                </a:extLst>
              </p:cNvPr>
              <p:cNvPicPr/>
              <p:nvPr/>
            </p:nvPicPr>
            <p:blipFill>
              <a:blip r:embed="rId31"/>
              <a:stretch>
                <a:fillRect/>
              </a:stretch>
            </p:blipFill>
            <p:spPr>
              <a:xfrm>
                <a:off x="139920" y="4664020"/>
                <a:ext cx="574920" cy="6051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2" name="Ink 21">
                <a:extLst>
                  <a:ext uri="{FF2B5EF4-FFF2-40B4-BE49-F238E27FC236}">
                    <a16:creationId xmlns:a16="http://schemas.microsoft.com/office/drawing/2014/main" id="{92991D78-74B6-BFD6-3F1A-173CBD0EA6AE}"/>
                  </a:ext>
                </a:extLst>
              </p14:cNvPr>
              <p14:cNvContentPartPr/>
              <p14:nvPr/>
            </p14:nvContentPartPr>
            <p14:xfrm>
              <a:off x="4792200" y="5056060"/>
              <a:ext cx="705960" cy="100800"/>
            </p14:xfrm>
          </p:contentPart>
        </mc:Choice>
        <mc:Fallback>
          <p:pic>
            <p:nvPicPr>
              <p:cNvPr id="22" name="Ink 21">
                <a:extLst>
                  <a:ext uri="{FF2B5EF4-FFF2-40B4-BE49-F238E27FC236}">
                    <a16:creationId xmlns:a16="http://schemas.microsoft.com/office/drawing/2014/main" id="{92991D78-74B6-BFD6-3F1A-173CBD0EA6AE}"/>
                  </a:ext>
                </a:extLst>
              </p:cNvPr>
              <p:cNvPicPr/>
              <p:nvPr/>
            </p:nvPicPr>
            <p:blipFill>
              <a:blip r:embed="rId33"/>
              <a:stretch>
                <a:fillRect/>
              </a:stretch>
            </p:blipFill>
            <p:spPr>
              <a:xfrm>
                <a:off x="4774200" y="5038420"/>
                <a:ext cx="74160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3" name="Ink 22">
                <a:extLst>
                  <a:ext uri="{FF2B5EF4-FFF2-40B4-BE49-F238E27FC236}">
                    <a16:creationId xmlns:a16="http://schemas.microsoft.com/office/drawing/2014/main" id="{C39BC87B-D207-8F3F-A1A6-C3A8289E52DF}"/>
                  </a:ext>
                </a:extLst>
              </p14:cNvPr>
              <p14:cNvContentPartPr/>
              <p14:nvPr/>
            </p14:nvContentPartPr>
            <p14:xfrm>
              <a:off x="5845200" y="5627020"/>
              <a:ext cx="2225160" cy="39600"/>
            </p14:xfrm>
          </p:contentPart>
        </mc:Choice>
        <mc:Fallback>
          <p:pic>
            <p:nvPicPr>
              <p:cNvPr id="23" name="Ink 22">
                <a:extLst>
                  <a:ext uri="{FF2B5EF4-FFF2-40B4-BE49-F238E27FC236}">
                    <a16:creationId xmlns:a16="http://schemas.microsoft.com/office/drawing/2014/main" id="{C39BC87B-D207-8F3F-A1A6-C3A8289E52DF}"/>
                  </a:ext>
                </a:extLst>
              </p:cNvPr>
              <p:cNvPicPr/>
              <p:nvPr/>
            </p:nvPicPr>
            <p:blipFill>
              <a:blip r:embed="rId35"/>
              <a:stretch>
                <a:fillRect/>
              </a:stretch>
            </p:blipFill>
            <p:spPr>
              <a:xfrm>
                <a:off x="5827200" y="5609020"/>
                <a:ext cx="226080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4" name="Ink 23">
                <a:extLst>
                  <a:ext uri="{FF2B5EF4-FFF2-40B4-BE49-F238E27FC236}">
                    <a16:creationId xmlns:a16="http://schemas.microsoft.com/office/drawing/2014/main" id="{723B7E22-2593-0BA4-7FBF-6BBAED6EED5A}"/>
                  </a:ext>
                </a:extLst>
              </p14:cNvPr>
              <p14:cNvContentPartPr/>
              <p14:nvPr/>
            </p14:nvContentPartPr>
            <p14:xfrm>
              <a:off x="3031440" y="5936260"/>
              <a:ext cx="2450880" cy="51120"/>
            </p14:xfrm>
          </p:contentPart>
        </mc:Choice>
        <mc:Fallback>
          <p:pic>
            <p:nvPicPr>
              <p:cNvPr id="24" name="Ink 23">
                <a:extLst>
                  <a:ext uri="{FF2B5EF4-FFF2-40B4-BE49-F238E27FC236}">
                    <a16:creationId xmlns:a16="http://schemas.microsoft.com/office/drawing/2014/main" id="{723B7E22-2593-0BA4-7FBF-6BBAED6EED5A}"/>
                  </a:ext>
                </a:extLst>
              </p:cNvPr>
              <p:cNvPicPr/>
              <p:nvPr/>
            </p:nvPicPr>
            <p:blipFill>
              <a:blip r:embed="rId37"/>
              <a:stretch>
                <a:fillRect/>
              </a:stretch>
            </p:blipFill>
            <p:spPr>
              <a:xfrm>
                <a:off x="3013440" y="5918260"/>
                <a:ext cx="2486520" cy="86760"/>
              </a:xfrm>
              <a:prstGeom prst="rect">
                <a:avLst/>
              </a:prstGeom>
            </p:spPr>
          </p:pic>
        </mc:Fallback>
      </mc:AlternateContent>
    </p:spTree>
    <p:extLst>
      <p:ext uri="{BB962C8B-B14F-4D97-AF65-F5344CB8AC3E}">
        <p14:creationId xmlns:p14="http://schemas.microsoft.com/office/powerpoint/2010/main" val="3119304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435524"/>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aphicFrame>
        <p:nvGraphicFramePr>
          <p:cNvPr id="3" name="Table 2">
            <a:extLst>
              <a:ext uri="{FF2B5EF4-FFF2-40B4-BE49-F238E27FC236}">
                <a16:creationId xmlns:a16="http://schemas.microsoft.com/office/drawing/2014/main" id="{331A37EB-CA8B-CC8F-9D15-5553F686A4B3}"/>
              </a:ext>
            </a:extLst>
          </p:cNvPr>
          <p:cNvGraphicFramePr>
            <a:graphicFrameLocks noGrp="1"/>
          </p:cNvGraphicFramePr>
          <p:nvPr>
            <p:extLst>
              <p:ext uri="{D42A27DB-BD31-4B8C-83A1-F6EECF244321}">
                <p14:modId xmlns:p14="http://schemas.microsoft.com/office/powerpoint/2010/main" val="188709720"/>
              </p:ext>
            </p:extLst>
          </p:nvPr>
        </p:nvGraphicFramePr>
        <p:xfrm>
          <a:off x="589345" y="291401"/>
          <a:ext cx="8531505" cy="5918200"/>
        </p:xfrm>
        <a:graphic>
          <a:graphicData uri="http://schemas.openxmlformats.org/drawingml/2006/table">
            <a:tbl>
              <a:tblPr/>
              <a:tblGrid>
                <a:gridCol w="2843835">
                  <a:extLst>
                    <a:ext uri="{9D8B030D-6E8A-4147-A177-3AD203B41FA5}">
                      <a16:colId xmlns:a16="http://schemas.microsoft.com/office/drawing/2014/main" val="4079316659"/>
                    </a:ext>
                  </a:extLst>
                </a:gridCol>
                <a:gridCol w="2843835">
                  <a:extLst>
                    <a:ext uri="{9D8B030D-6E8A-4147-A177-3AD203B41FA5}">
                      <a16:colId xmlns:a16="http://schemas.microsoft.com/office/drawing/2014/main" val="1695200271"/>
                    </a:ext>
                  </a:extLst>
                </a:gridCol>
                <a:gridCol w="2843835">
                  <a:extLst>
                    <a:ext uri="{9D8B030D-6E8A-4147-A177-3AD203B41FA5}">
                      <a16:colId xmlns:a16="http://schemas.microsoft.com/office/drawing/2014/main" val="3071353593"/>
                    </a:ext>
                  </a:extLst>
                </a:gridCol>
              </a:tblGrid>
              <a:tr h="0">
                <a:tc>
                  <a:txBody>
                    <a:bodyPr/>
                    <a:lstStyle/>
                    <a:p>
                      <a:pPr algn="r" rtl="0" fontAlgn="t">
                        <a:spcBef>
                          <a:spcPts val="0"/>
                        </a:spcBef>
                        <a:spcAft>
                          <a:spcPts val="0"/>
                        </a:spcAft>
                      </a:pPr>
                      <a:r>
                        <a:rPr lang="he-IL" sz="2000" b="1" i="0" u="none" strike="noStrike">
                          <a:solidFill>
                            <a:srgbClr val="00B0F0"/>
                          </a:solidFill>
                          <a:effectLst/>
                          <a:latin typeface="Arial" panose="020B0604020202020204" pitchFamily="34" charset="0"/>
                          <a:cs typeface="+mj-cs"/>
                        </a:rPr>
                        <a:t>﻿ספר ישעיה פרק נג</a:t>
                      </a:r>
                      <a:endParaRPr lang="he-IL" sz="3600">
                        <a:solidFill>
                          <a:srgbClr val="00B0F0"/>
                        </a:solidFill>
                        <a:effectLst/>
                        <a:cs typeface="+mj-cs"/>
                      </a:endParaRPr>
                    </a:p>
                    <a:p>
                      <a:pPr algn="r" rtl="0" fontAlgn="t">
                        <a:spcBef>
                          <a:spcPts val="0"/>
                        </a:spcBef>
                        <a:spcAft>
                          <a:spcPts val="0"/>
                        </a:spcAft>
                      </a:pPr>
                      <a:r>
                        <a:rPr lang="he-IL" sz="2000" b="0" i="0" u="none" strike="noStrike">
                          <a:solidFill>
                            <a:srgbClr val="00B0F0"/>
                          </a:solidFill>
                          <a:effectLst/>
                          <a:latin typeface="Arial" panose="020B0604020202020204" pitchFamily="34" charset="0"/>
                          <a:cs typeface="+mj-cs"/>
                        </a:rPr>
                        <a:t>י</a:t>
                      </a:r>
                      <a:r>
                        <a:rPr lang="he-IL" sz="2000" b="0" i="0" u="none" strike="noStrike">
                          <a:solidFill>
                            <a:schemeClr val="bg1"/>
                          </a:solidFill>
                          <a:effectLst/>
                          <a:latin typeface="Arial" panose="020B0604020202020204" pitchFamily="34" charset="0"/>
                          <a:cs typeface="+mj-cs"/>
                        </a:rPr>
                        <a:t>   וַיהֹוָה חָפֵץ דַּכְּאוֹ הֶחֱלִי אִם-תָּשִֹים אָשָׁם נַפְשׁוֹ יִרְאֶה זֶרַע יַאֲרִיךְ יָמִים וְחֵפֶץ יְהֹוָה בְּיָדוֹ יִצְלָח: </a:t>
                      </a:r>
                      <a:r>
                        <a:rPr lang="he-IL" sz="2000" b="0" i="0" u="none" strike="noStrike">
                          <a:solidFill>
                            <a:srgbClr val="00B0F0"/>
                          </a:solidFill>
                          <a:effectLst/>
                          <a:latin typeface="Arial" panose="020B0604020202020204" pitchFamily="34" charset="0"/>
                          <a:cs typeface="+mj-cs"/>
                        </a:rPr>
                        <a:t>יא</a:t>
                      </a:r>
                      <a:r>
                        <a:rPr lang="he-IL" sz="2000" b="0" i="0" u="none" strike="noStrike">
                          <a:solidFill>
                            <a:schemeClr val="bg1"/>
                          </a:solidFill>
                          <a:effectLst/>
                          <a:latin typeface="Arial" panose="020B0604020202020204" pitchFamily="34" charset="0"/>
                          <a:cs typeface="+mj-cs"/>
                        </a:rPr>
                        <a:t>   מֵעֲמַל נַפְשׁוֹ יִרְאֶה יִשְֹבָּע בְּדַעְתּוֹ יַצְדִּיק צַדִּיק עַבְדִּי לָרַבִּים וַעֲוֹנֹתָם הוּא יִסְבֹּל: </a:t>
                      </a:r>
                      <a:r>
                        <a:rPr lang="he-IL" sz="2000" b="0" i="0" u="none" strike="noStrike">
                          <a:solidFill>
                            <a:srgbClr val="00B0F0"/>
                          </a:solidFill>
                          <a:effectLst/>
                          <a:latin typeface="Arial" panose="020B0604020202020204" pitchFamily="34" charset="0"/>
                          <a:cs typeface="+mj-cs"/>
                        </a:rPr>
                        <a:t>יב</a:t>
                      </a:r>
                      <a:r>
                        <a:rPr lang="he-IL" sz="2000" b="0" i="0" u="none" strike="noStrike">
                          <a:solidFill>
                            <a:schemeClr val="bg1"/>
                          </a:solidFill>
                          <a:effectLst/>
                          <a:latin typeface="Arial" panose="020B0604020202020204" pitchFamily="34" charset="0"/>
                          <a:cs typeface="+mj-cs"/>
                        </a:rPr>
                        <a:t>   לָכֵן אֲחַלֶּק-לוֹ בָרַבִּים וְאֶת-עֲצוּמִים יְחַלֵּק שָׁלָל תַּחַת אֲשֶׁר הֶעֱרָה לַמָּוֶת נַפְשׁוֹ וְאֶת-פֹּשְׁעִים נִמְנָה וְהוּא חֵטְא-רַבִּים נָשָֹא וְלַפֹּשְׁעִים יַפְגִּיעַ:       </a:t>
                      </a:r>
                      <a:endParaRPr lang="he-IL" sz="3600">
                        <a:solidFill>
                          <a:schemeClr val="bg1"/>
                        </a:solidFill>
                        <a:effectLst/>
                        <a:cs typeface="+mj-cs"/>
                      </a:endParaRPr>
                    </a:p>
                    <a:p>
                      <a:pPr fontAlgn="t"/>
                      <a:br>
                        <a:rPr lang="he-IL" sz="3600">
                          <a:solidFill>
                            <a:schemeClr val="bg1"/>
                          </a:solidFill>
                          <a:effectLst/>
                          <a:cs typeface="+mj-cs"/>
                        </a:rPr>
                      </a:br>
                      <a:endParaRPr lang="he-IL" sz="36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spcBef>
                          <a:spcPts val="0"/>
                        </a:spcBef>
                        <a:spcAft>
                          <a:spcPts val="0"/>
                        </a:spcAft>
                      </a:pPr>
                      <a:r>
                        <a:rPr lang="he-IL" sz="2000" b="1" i="0" u="none" strike="noStrike">
                          <a:solidFill>
                            <a:srgbClr val="00B0F0"/>
                          </a:solidFill>
                          <a:effectLst/>
                          <a:latin typeface="Arial" panose="020B0604020202020204" pitchFamily="34" charset="0"/>
                          <a:cs typeface="+mj-cs"/>
                        </a:rPr>
                        <a:t>לוגוס</a:t>
                      </a:r>
                      <a:endParaRPr lang="he-IL" sz="3600">
                        <a:solidFill>
                          <a:srgbClr val="00B0F0"/>
                        </a:solidFill>
                        <a:effectLst/>
                        <a:cs typeface="+mj-cs"/>
                      </a:endParaRPr>
                    </a:p>
                    <a:p>
                      <a:pPr algn="r" rtl="1" fontAlgn="t">
                        <a:spcBef>
                          <a:spcPts val="0"/>
                        </a:spcBef>
                        <a:spcAft>
                          <a:spcPts val="0"/>
                        </a:spcAft>
                      </a:pPr>
                      <a:r>
                        <a:rPr lang="he-IL" sz="2000" b="0" i="0" u="none" strike="noStrike">
                          <a:solidFill>
                            <a:srgbClr val="00B0F0"/>
                          </a:solidFill>
                          <a:effectLst/>
                          <a:latin typeface="Arial" panose="020B0604020202020204" pitchFamily="34" charset="0"/>
                          <a:cs typeface="+mj-cs"/>
                        </a:rPr>
                        <a:t>י</a:t>
                      </a:r>
                      <a:r>
                        <a:rPr lang="he-IL" sz="2000" b="0" i="0" u="none" strike="noStrike">
                          <a:solidFill>
                            <a:schemeClr val="bg1"/>
                          </a:solidFill>
                          <a:effectLst/>
                          <a:latin typeface="Arial" panose="020B0604020202020204" pitchFamily="34" charset="0"/>
                          <a:cs typeface="+mj-cs"/>
                        </a:rPr>
                        <a:t>     וּמִן קֳדָם יוי הְוָת </a:t>
                      </a:r>
                      <a:r>
                        <a:rPr lang="he-IL" sz="2000" b="1" i="0" u="none" strike="noStrike">
                          <a:solidFill>
                            <a:srgbClr val="FFFF00"/>
                          </a:solidFill>
                          <a:effectLst/>
                          <a:latin typeface="Arial" panose="020B0604020202020204" pitchFamily="34" charset="0"/>
                          <a:cs typeface="+mj-cs"/>
                        </a:rPr>
                        <a:t>רַעְוָא</a:t>
                      </a:r>
                      <a:r>
                        <a:rPr lang="he-IL" sz="2000" b="1" i="0" u="none" strike="noStrike">
                          <a:solidFill>
                            <a:schemeClr val="bg1"/>
                          </a:solidFill>
                          <a:effectLst/>
                          <a:latin typeface="Arial" panose="020B0604020202020204" pitchFamily="34" charset="0"/>
                          <a:cs typeface="+mj-cs"/>
                        </a:rPr>
                        <a:t> </a:t>
                      </a:r>
                      <a:r>
                        <a:rPr lang="he-IL" sz="2000" b="1" i="0" u="none" strike="noStrike">
                          <a:solidFill>
                            <a:srgbClr val="FFC000"/>
                          </a:solidFill>
                          <a:effectLst/>
                          <a:latin typeface="Arial" panose="020B0604020202020204" pitchFamily="34" charset="0"/>
                          <a:cs typeface="+mj-cs"/>
                        </a:rPr>
                        <a:t>לְמִצרַף</a:t>
                      </a:r>
                      <a:r>
                        <a:rPr lang="he-IL" sz="2000" b="1" i="0" u="none" strike="noStrike">
                          <a:solidFill>
                            <a:schemeClr val="bg1"/>
                          </a:solidFill>
                          <a:effectLst/>
                          <a:latin typeface="Arial" panose="020B0604020202020204" pitchFamily="34" charset="0"/>
                          <a:cs typeface="+mj-cs"/>
                        </a:rPr>
                        <a:t> </a:t>
                      </a:r>
                      <a:r>
                        <a:rPr lang="he-IL" sz="2000" b="1" i="0" u="none" strike="noStrike">
                          <a:solidFill>
                            <a:srgbClr val="92D050"/>
                          </a:solidFill>
                          <a:effectLst/>
                          <a:latin typeface="Arial" panose="020B0604020202020204" pitchFamily="34" charset="0"/>
                          <a:cs typeface="+mj-cs"/>
                        </a:rPr>
                        <a:t>וּלדַכָאָה</a:t>
                      </a:r>
                      <a:r>
                        <a:rPr lang="he-IL" sz="2000" b="1" i="0" u="none" strike="noStrike">
                          <a:solidFill>
                            <a:schemeClr val="bg1"/>
                          </a:solidFill>
                          <a:effectLst/>
                          <a:latin typeface="Arial" panose="020B0604020202020204" pitchFamily="34" charset="0"/>
                          <a:cs typeface="+mj-cs"/>
                        </a:rPr>
                        <a:t> </a:t>
                      </a:r>
                      <a:r>
                        <a:rPr lang="he-IL" sz="2000" b="0" i="0" u="none" strike="noStrike">
                          <a:solidFill>
                            <a:schemeClr val="bg1"/>
                          </a:solidFill>
                          <a:effectLst/>
                          <a:latin typeface="Arial" panose="020B0604020202020204" pitchFamily="34" charset="0"/>
                          <a:cs typeface="+mj-cs"/>
                        </a:rPr>
                        <a:t>יָת </a:t>
                      </a:r>
                      <a:r>
                        <a:rPr lang="he-IL" sz="2000" b="1" i="0" u="none" strike="noStrike">
                          <a:solidFill>
                            <a:srgbClr val="FF0000"/>
                          </a:solidFill>
                          <a:effectLst/>
                          <a:latin typeface="Arial" panose="020B0604020202020204" pitchFamily="34" charset="0"/>
                          <a:cs typeface="+mj-cs"/>
                        </a:rPr>
                        <a:t>שְאָרָא</a:t>
                      </a:r>
                      <a:r>
                        <a:rPr lang="he-IL" sz="2000" b="1" i="0" u="none" strike="noStrike">
                          <a:solidFill>
                            <a:schemeClr val="bg1"/>
                          </a:solidFill>
                          <a:effectLst/>
                          <a:latin typeface="Arial" panose="020B0604020202020204" pitchFamily="34" charset="0"/>
                          <a:cs typeface="+mj-cs"/>
                        </a:rPr>
                        <a:t> </a:t>
                      </a:r>
                      <a:r>
                        <a:rPr lang="he-IL" sz="2000" b="0" i="0" u="none" strike="noStrike">
                          <a:solidFill>
                            <a:schemeClr val="bg1"/>
                          </a:solidFill>
                          <a:effectLst/>
                          <a:latin typeface="Arial" panose="020B0604020202020204" pitchFamily="34" charset="0"/>
                          <a:cs typeface="+mj-cs"/>
                        </a:rPr>
                        <a:t>דְעַמֵיה בְדִיל לְנַקָאָה מֵחֹובִין נַפשְהֹון יִחזֹון בְמַלכוּת מְשִיחְהֹון יִסגֹון בְנִין וּבנָן יֹורְכוּן יֹומִין </a:t>
                      </a:r>
                      <a:r>
                        <a:rPr lang="he-IL" sz="2000" b="1" i="0" u="none" strike="noStrike">
                          <a:solidFill>
                            <a:srgbClr val="FFFF00"/>
                          </a:solidFill>
                          <a:effectLst/>
                          <a:latin typeface="Arial" panose="020B0604020202020204" pitchFamily="34" charset="0"/>
                          <a:cs typeface="+mj-cs"/>
                        </a:rPr>
                        <a:t>וְעָבְדֵי אֹורָיתָא</a:t>
                      </a:r>
                      <a:r>
                        <a:rPr lang="he-IL" sz="2000" b="0" i="0" u="none" strike="noStrike">
                          <a:solidFill>
                            <a:srgbClr val="FFFF00"/>
                          </a:solidFill>
                          <a:effectLst/>
                          <a:latin typeface="Arial" panose="020B0604020202020204" pitchFamily="34" charset="0"/>
                          <a:cs typeface="+mj-cs"/>
                        </a:rPr>
                        <a:t> </a:t>
                      </a:r>
                      <a:r>
                        <a:rPr lang="he-IL" sz="2000" b="0" i="0" u="none" strike="noStrike">
                          <a:solidFill>
                            <a:schemeClr val="bg1"/>
                          </a:solidFill>
                          <a:effectLst/>
                          <a:latin typeface="Arial" panose="020B0604020202020204" pitchFamily="34" charset="0"/>
                          <a:cs typeface="+mj-cs"/>
                        </a:rPr>
                        <a:t>דַיוי בִרעוּתֵיה יַצלְחוּן׃ </a:t>
                      </a:r>
                      <a:r>
                        <a:rPr lang="he-IL" sz="2000" b="0" i="0" u="none" strike="noStrike">
                          <a:solidFill>
                            <a:srgbClr val="00B0F0"/>
                          </a:solidFill>
                          <a:effectLst/>
                          <a:latin typeface="Arial" panose="020B0604020202020204" pitchFamily="34" charset="0"/>
                          <a:cs typeface="+mj-cs"/>
                        </a:rPr>
                        <a:t>יא</a:t>
                      </a:r>
                      <a:r>
                        <a:rPr lang="he-IL" sz="2000" b="0" i="0" u="none" strike="noStrike">
                          <a:solidFill>
                            <a:schemeClr val="bg1"/>
                          </a:solidFill>
                          <a:effectLst/>
                          <a:latin typeface="Arial" panose="020B0604020202020204" pitchFamily="34" charset="0"/>
                          <a:cs typeface="+mj-cs"/>
                        </a:rPr>
                        <a:t>     </a:t>
                      </a:r>
                      <a:r>
                        <a:rPr lang="he-IL" sz="2000" b="1" i="0" u="none" strike="noStrike">
                          <a:solidFill>
                            <a:srgbClr val="FFC000"/>
                          </a:solidFill>
                          <a:effectLst/>
                          <a:latin typeface="Arial" panose="020B0604020202020204" pitchFamily="34" charset="0"/>
                          <a:cs typeface="+mj-cs"/>
                        </a:rPr>
                        <a:t>מִשִעבוּד</a:t>
                      </a:r>
                      <a:r>
                        <a:rPr lang="he-IL" sz="2000" b="1" i="0" u="none" strike="noStrike">
                          <a:solidFill>
                            <a:schemeClr val="bg1"/>
                          </a:solidFill>
                          <a:effectLst/>
                          <a:latin typeface="Arial" panose="020B0604020202020204" pitchFamily="34" charset="0"/>
                          <a:cs typeface="+mj-cs"/>
                        </a:rPr>
                        <a:t> </a:t>
                      </a:r>
                      <a:r>
                        <a:rPr lang="he-IL" sz="2000" b="0" i="0" u="none" strike="noStrike">
                          <a:solidFill>
                            <a:schemeClr val="bg1"/>
                          </a:solidFill>
                          <a:effectLst/>
                          <a:latin typeface="Arial" panose="020B0604020202020204" pitchFamily="34" charset="0"/>
                          <a:cs typeface="+mj-cs"/>
                        </a:rPr>
                        <a:t>עַמְמַיָא יְשֵיזֵיב נַפשְהֹון יִחזֹון </a:t>
                      </a:r>
                      <a:r>
                        <a:rPr lang="he-IL" sz="2000" b="1" i="0" u="none" strike="noStrike">
                          <a:solidFill>
                            <a:srgbClr val="92D050"/>
                          </a:solidFill>
                          <a:effectLst/>
                          <a:latin typeface="Arial" panose="020B0604020202020204" pitchFamily="34" charset="0"/>
                          <a:cs typeface="+mj-cs"/>
                        </a:rPr>
                        <a:t>בְפֹורעָנוּת</a:t>
                      </a:r>
                      <a:r>
                        <a:rPr lang="he-IL" sz="2000" b="1" i="0" u="none" strike="noStrike">
                          <a:solidFill>
                            <a:schemeClr val="bg1"/>
                          </a:solidFill>
                          <a:effectLst/>
                          <a:latin typeface="Arial" panose="020B0604020202020204" pitchFamily="34" charset="0"/>
                          <a:cs typeface="+mj-cs"/>
                        </a:rPr>
                        <a:t> </a:t>
                      </a:r>
                      <a:r>
                        <a:rPr lang="he-IL" sz="2000" b="1" i="0" u="none" strike="noStrike">
                          <a:solidFill>
                            <a:srgbClr val="FF0000"/>
                          </a:solidFill>
                          <a:effectLst/>
                          <a:latin typeface="Arial" panose="020B0604020202020204" pitchFamily="34" charset="0"/>
                          <a:cs typeface="+mj-cs"/>
                        </a:rPr>
                        <a:t>סָנְאֵיהֹון</a:t>
                      </a:r>
                      <a:r>
                        <a:rPr lang="he-IL" sz="2000" b="1" i="0" u="none" strike="noStrike">
                          <a:solidFill>
                            <a:schemeClr val="bg1"/>
                          </a:solidFill>
                          <a:effectLst/>
                          <a:latin typeface="Arial" panose="020B0604020202020204" pitchFamily="34" charset="0"/>
                          <a:cs typeface="+mj-cs"/>
                        </a:rPr>
                        <a:t> </a:t>
                      </a:r>
                      <a:r>
                        <a:rPr lang="he-IL" sz="2000" b="0" i="0" u="none" strike="noStrike">
                          <a:solidFill>
                            <a:schemeClr val="bg1"/>
                          </a:solidFill>
                          <a:effectLst/>
                          <a:latin typeface="Arial" panose="020B0604020202020204" pitchFamily="34" charset="0"/>
                          <a:cs typeface="+mj-cs"/>
                        </a:rPr>
                        <a:t>יִסבְעוּן </a:t>
                      </a:r>
                      <a:r>
                        <a:rPr lang="he-IL" sz="2000" b="1" i="0" u="none" strike="noStrike">
                          <a:solidFill>
                            <a:srgbClr val="FFFF00"/>
                          </a:solidFill>
                          <a:effectLst/>
                          <a:latin typeface="Arial" panose="020B0604020202020204" pitchFamily="34" charset="0"/>
                          <a:cs typeface="+mj-cs"/>
                        </a:rPr>
                        <a:t>מִבִזַת מַלכֵיהֹון</a:t>
                      </a:r>
                      <a:r>
                        <a:rPr lang="he-IL" sz="2000" b="0" i="0" u="none" strike="noStrike">
                          <a:solidFill>
                            <a:srgbClr val="FFFF00"/>
                          </a:solidFill>
                          <a:effectLst/>
                          <a:latin typeface="Arial" panose="020B0604020202020204" pitchFamily="34" charset="0"/>
                          <a:cs typeface="+mj-cs"/>
                        </a:rPr>
                        <a:t> </a:t>
                      </a:r>
                      <a:r>
                        <a:rPr lang="he-IL" sz="2000" b="0" i="0" u="none" strike="noStrike">
                          <a:solidFill>
                            <a:schemeClr val="bg1"/>
                          </a:solidFill>
                          <a:effectLst/>
                          <a:latin typeface="Arial" panose="020B0604020202020204" pitchFamily="34" charset="0"/>
                          <a:cs typeface="+mj-cs"/>
                        </a:rPr>
                        <a:t>בְחָכמְתֵיה יְזַכֵי זַכָאִין בְדִיל לְשַעבָדָא סַגִיאִין לְאֹורָיתָא וְעַל חֹובֵיהֹון הוּא יִבעֵי׃ </a:t>
                      </a:r>
                      <a:r>
                        <a:rPr lang="he-IL" sz="2000" b="0" i="0" u="none" strike="noStrike">
                          <a:solidFill>
                            <a:srgbClr val="00B0F0"/>
                          </a:solidFill>
                          <a:effectLst/>
                          <a:latin typeface="Arial" panose="020B0604020202020204" pitchFamily="34" charset="0"/>
                          <a:cs typeface="+mj-cs"/>
                        </a:rPr>
                        <a:t>יב</a:t>
                      </a:r>
                      <a:r>
                        <a:rPr lang="he-IL" sz="2000" b="0" i="0" u="none" strike="noStrike">
                          <a:solidFill>
                            <a:schemeClr val="bg1"/>
                          </a:solidFill>
                          <a:effectLst/>
                          <a:latin typeface="Arial" panose="020B0604020202020204" pitchFamily="34" charset="0"/>
                          <a:cs typeface="+mj-cs"/>
                        </a:rPr>
                        <a:t>     בְכֵין אְפַלֵיג לֵיה </a:t>
                      </a:r>
                      <a:r>
                        <a:rPr lang="he-IL" sz="2000" b="1" i="0" u="none" strike="noStrike">
                          <a:solidFill>
                            <a:srgbClr val="FFFF00"/>
                          </a:solidFill>
                          <a:effectLst/>
                          <a:latin typeface="Arial" panose="020B0604020202020204" pitchFamily="34" charset="0"/>
                          <a:cs typeface="+mj-cs"/>
                        </a:rPr>
                        <a:t>בִיזַת עַמְמִין</a:t>
                      </a:r>
                      <a:r>
                        <a:rPr lang="he-IL" sz="2000" b="0" i="0" u="none" strike="noStrike">
                          <a:solidFill>
                            <a:srgbClr val="FFFF00"/>
                          </a:solidFill>
                          <a:effectLst/>
                          <a:latin typeface="Arial" panose="020B0604020202020204" pitchFamily="34" charset="0"/>
                          <a:cs typeface="+mj-cs"/>
                        </a:rPr>
                        <a:t> </a:t>
                      </a:r>
                      <a:r>
                        <a:rPr lang="he-IL" sz="2000" b="0" i="0" u="none" strike="noStrike">
                          <a:solidFill>
                            <a:schemeClr val="bg1"/>
                          </a:solidFill>
                          <a:effectLst/>
                          <a:latin typeface="Arial" panose="020B0604020202020204" pitchFamily="34" charset="0"/>
                          <a:cs typeface="+mj-cs"/>
                        </a:rPr>
                        <a:t>סַגִיאִין וְיָת </a:t>
                      </a:r>
                      <a:r>
                        <a:rPr lang="he-IL" sz="2000" b="1" i="0" u="none" strike="noStrike">
                          <a:solidFill>
                            <a:srgbClr val="FFC000"/>
                          </a:solidFill>
                          <a:effectLst/>
                          <a:latin typeface="Arial" panose="020B0604020202020204" pitchFamily="34" charset="0"/>
                          <a:cs typeface="+mj-cs"/>
                        </a:rPr>
                        <a:t>נִכסֵי כַרכִין תַקִיפִין</a:t>
                      </a:r>
                      <a:r>
                        <a:rPr lang="he-IL" sz="2000" b="0" i="0" u="none" strike="noStrike">
                          <a:solidFill>
                            <a:srgbClr val="FFC000"/>
                          </a:solidFill>
                          <a:effectLst/>
                          <a:latin typeface="Arial" panose="020B0604020202020204" pitchFamily="34" charset="0"/>
                          <a:cs typeface="+mj-cs"/>
                        </a:rPr>
                        <a:t> </a:t>
                      </a:r>
                      <a:r>
                        <a:rPr lang="he-IL" sz="2000" b="0" i="0" u="none" strike="noStrike">
                          <a:solidFill>
                            <a:schemeClr val="bg1"/>
                          </a:solidFill>
                          <a:effectLst/>
                          <a:latin typeface="Arial" panose="020B0604020202020204" pitchFamily="34" charset="0"/>
                          <a:cs typeface="+mj-cs"/>
                        </a:rPr>
                        <a:t>יְפַלֵיג עְדָאָה חְלָף דִמסַר לְמֹותָא נַפשֵיה וְיָת מָרֹודַיָא שַעבֵיד לְאֹורָיתָא וְהוּא עַל חֹובִין סַגִיאִין יִבעֵי </a:t>
                      </a:r>
                      <a:r>
                        <a:rPr lang="he-IL" sz="2000" b="1" i="0" u="none" strike="noStrike">
                          <a:solidFill>
                            <a:srgbClr val="92D050"/>
                          </a:solidFill>
                          <a:effectLst/>
                          <a:latin typeface="Arial" panose="020B0604020202020204" pitchFamily="34" charset="0"/>
                          <a:cs typeface="+mj-cs"/>
                        </a:rPr>
                        <a:t>וּלמָרֹודַיָא</a:t>
                      </a:r>
                      <a:r>
                        <a:rPr lang="he-IL" sz="2000" b="1" i="0" u="none" strike="noStrike">
                          <a:solidFill>
                            <a:schemeClr val="bg1"/>
                          </a:solidFill>
                          <a:effectLst/>
                          <a:latin typeface="Arial" panose="020B0604020202020204" pitchFamily="34" charset="0"/>
                          <a:cs typeface="+mj-cs"/>
                        </a:rPr>
                        <a:t> </a:t>
                      </a:r>
                      <a:r>
                        <a:rPr lang="he-IL" sz="2000" b="0" i="0" u="none" strike="noStrike">
                          <a:solidFill>
                            <a:schemeClr val="bg1"/>
                          </a:solidFill>
                          <a:effectLst/>
                          <a:latin typeface="Arial" panose="020B0604020202020204" pitchFamily="34" charset="0"/>
                          <a:cs typeface="+mj-cs"/>
                        </a:rPr>
                        <a:t>יִשתְבֵיק בְדִילֵיה׃</a:t>
                      </a:r>
                      <a:endParaRPr lang="he-IL" sz="36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spcBef>
                          <a:spcPts val="0"/>
                        </a:spcBef>
                        <a:spcAft>
                          <a:spcPts val="0"/>
                        </a:spcAft>
                      </a:pPr>
                      <a:r>
                        <a:rPr lang="he-IL" sz="2000" b="1" i="0" u="none" strike="noStrike">
                          <a:solidFill>
                            <a:srgbClr val="00B0F0"/>
                          </a:solidFill>
                          <a:effectLst/>
                          <a:latin typeface="Arial" panose="020B0604020202020204" pitchFamily="34" charset="0"/>
                          <a:cs typeface="+mj-cs"/>
                        </a:rPr>
                        <a:t>זפריה</a:t>
                      </a:r>
                      <a:endParaRPr lang="he-IL" sz="3600">
                        <a:solidFill>
                          <a:srgbClr val="00B0F0"/>
                        </a:solidFill>
                        <a:effectLst/>
                        <a:cs typeface="+mj-cs"/>
                      </a:endParaRPr>
                    </a:p>
                    <a:p>
                      <a:pPr algn="r" rtl="1" fontAlgn="t">
                        <a:spcBef>
                          <a:spcPts val="0"/>
                        </a:spcBef>
                        <a:spcAft>
                          <a:spcPts val="0"/>
                        </a:spcAft>
                      </a:pPr>
                      <a:r>
                        <a:rPr lang="he-IL" sz="2000" b="0" i="0" u="none" strike="noStrike">
                          <a:solidFill>
                            <a:srgbClr val="00B0F0"/>
                          </a:solidFill>
                          <a:effectLst/>
                          <a:latin typeface="Arial" panose="020B0604020202020204" pitchFamily="34" charset="0"/>
                          <a:cs typeface="+mj-cs"/>
                        </a:rPr>
                        <a:t>י</a:t>
                      </a:r>
                      <a:r>
                        <a:rPr lang="he-IL" sz="2000" b="0" i="0" u="none" strike="noStrike">
                          <a:solidFill>
                            <a:schemeClr val="bg1"/>
                          </a:solidFill>
                          <a:effectLst/>
                          <a:latin typeface="Arial" panose="020B0604020202020204" pitchFamily="34" charset="0"/>
                          <a:cs typeface="+mj-cs"/>
                        </a:rPr>
                        <a:t>     וּמִן קֳדָם יוי הְוָת </a:t>
                      </a:r>
                      <a:r>
                        <a:rPr lang="he-IL" sz="2000" b="1" i="0" u="none" strike="noStrike">
                          <a:solidFill>
                            <a:srgbClr val="FFFF00"/>
                          </a:solidFill>
                          <a:effectLst/>
                          <a:latin typeface="Arial" panose="020B0604020202020204" pitchFamily="34" charset="0"/>
                          <a:cs typeface="+mj-cs"/>
                        </a:rPr>
                        <a:t>רַעְוָא</a:t>
                      </a:r>
                      <a:r>
                        <a:rPr lang="he-IL" sz="2000" b="1" i="0" u="none" strike="noStrike">
                          <a:solidFill>
                            <a:schemeClr val="bg1"/>
                          </a:solidFill>
                          <a:effectLst/>
                          <a:latin typeface="Arial" panose="020B0604020202020204" pitchFamily="34" charset="0"/>
                          <a:cs typeface="+mj-cs"/>
                        </a:rPr>
                        <a:t> </a:t>
                      </a:r>
                      <a:r>
                        <a:rPr lang="he-IL" sz="2000" b="1" i="0" u="none" strike="noStrike">
                          <a:solidFill>
                            <a:srgbClr val="FFC000"/>
                          </a:solidFill>
                          <a:effectLst/>
                          <a:latin typeface="Arial" panose="020B0604020202020204" pitchFamily="34" charset="0"/>
                          <a:cs typeface="+mj-cs"/>
                        </a:rPr>
                        <a:t>לְמִצרַף</a:t>
                      </a:r>
                      <a:r>
                        <a:rPr lang="he-IL" sz="2000" b="1" i="0" u="none" strike="noStrike">
                          <a:solidFill>
                            <a:schemeClr val="bg1"/>
                          </a:solidFill>
                          <a:effectLst/>
                          <a:latin typeface="Arial" panose="020B0604020202020204" pitchFamily="34" charset="0"/>
                          <a:cs typeface="+mj-cs"/>
                        </a:rPr>
                        <a:t> </a:t>
                      </a:r>
                      <a:r>
                        <a:rPr lang="he-IL" sz="2000" b="1" i="0" u="none" strike="noStrike">
                          <a:solidFill>
                            <a:srgbClr val="92D050"/>
                          </a:solidFill>
                          <a:effectLst/>
                          <a:latin typeface="Arial" panose="020B0604020202020204" pitchFamily="34" charset="0"/>
                          <a:cs typeface="+mj-cs"/>
                        </a:rPr>
                        <a:t>וּלדַכָאָה</a:t>
                      </a:r>
                      <a:r>
                        <a:rPr lang="he-IL" sz="2000" b="1" i="0" u="none" strike="noStrike">
                          <a:solidFill>
                            <a:schemeClr val="bg1"/>
                          </a:solidFill>
                          <a:effectLst/>
                          <a:latin typeface="Arial" panose="020B0604020202020204" pitchFamily="34" charset="0"/>
                          <a:cs typeface="+mj-cs"/>
                        </a:rPr>
                        <a:t> </a:t>
                      </a:r>
                      <a:r>
                        <a:rPr lang="he-IL" sz="2000" b="0" i="0" u="none" strike="noStrike">
                          <a:solidFill>
                            <a:schemeClr val="bg1"/>
                          </a:solidFill>
                          <a:effectLst/>
                          <a:latin typeface="Arial" panose="020B0604020202020204" pitchFamily="34" charset="0"/>
                          <a:cs typeface="+mj-cs"/>
                        </a:rPr>
                        <a:t>יָת </a:t>
                      </a:r>
                      <a:r>
                        <a:rPr lang="he-IL" sz="2000" b="1" i="0" u="none" strike="noStrike">
                          <a:solidFill>
                            <a:srgbClr val="FF0000"/>
                          </a:solidFill>
                          <a:effectLst/>
                          <a:latin typeface="Arial" panose="020B0604020202020204" pitchFamily="34" charset="0"/>
                          <a:cs typeface="+mj-cs"/>
                        </a:rPr>
                        <a:t>שְאָרָא</a:t>
                      </a:r>
                      <a:r>
                        <a:rPr lang="he-IL" sz="2000" b="1" i="0" u="none" strike="noStrike">
                          <a:solidFill>
                            <a:schemeClr val="bg1"/>
                          </a:solidFill>
                          <a:effectLst/>
                          <a:latin typeface="Arial" panose="020B0604020202020204" pitchFamily="34" charset="0"/>
                          <a:cs typeface="+mj-cs"/>
                        </a:rPr>
                        <a:t> </a:t>
                      </a:r>
                      <a:r>
                        <a:rPr lang="he-IL" sz="2000" b="0" i="0" u="none" strike="noStrike">
                          <a:solidFill>
                            <a:schemeClr val="bg1"/>
                          </a:solidFill>
                          <a:effectLst/>
                          <a:latin typeface="Arial" panose="020B0604020202020204" pitchFamily="34" charset="0"/>
                          <a:cs typeface="+mj-cs"/>
                        </a:rPr>
                        <a:t>דְעַמֵיה בְדִיל לְנַקָאָה מֵחֹובִין נַפשְהֹון יִחזֹון בְמַלכוּת מְשִיחְהֹון יִסגֹון בְנִין וּבנָן יֹורְכוּן יֹומִין </a:t>
                      </a:r>
                      <a:r>
                        <a:rPr lang="he-IL" sz="2000" b="1" i="0" u="none" strike="noStrike">
                          <a:solidFill>
                            <a:srgbClr val="FFFF00"/>
                          </a:solidFill>
                          <a:effectLst/>
                          <a:latin typeface="Arial" panose="020B0604020202020204" pitchFamily="34" charset="0"/>
                          <a:cs typeface="+mj-cs"/>
                        </a:rPr>
                        <a:t>וְעָבְדֵי אֹורָיתָא</a:t>
                      </a:r>
                      <a:r>
                        <a:rPr lang="he-IL" sz="2000" b="0" i="0" u="none" strike="noStrike">
                          <a:solidFill>
                            <a:srgbClr val="FFFF00"/>
                          </a:solidFill>
                          <a:effectLst/>
                          <a:latin typeface="Arial" panose="020B0604020202020204" pitchFamily="34" charset="0"/>
                          <a:cs typeface="+mj-cs"/>
                        </a:rPr>
                        <a:t> </a:t>
                      </a:r>
                      <a:r>
                        <a:rPr lang="he-IL" sz="2000" b="0" i="0" u="none" strike="noStrike">
                          <a:solidFill>
                            <a:schemeClr val="bg1"/>
                          </a:solidFill>
                          <a:effectLst/>
                          <a:latin typeface="Arial" panose="020B0604020202020204" pitchFamily="34" charset="0"/>
                          <a:cs typeface="+mj-cs"/>
                        </a:rPr>
                        <a:t>דַיוי בִרעוּתֵיה יַצלְחוּן׃ </a:t>
                      </a:r>
                      <a:r>
                        <a:rPr lang="he-IL" sz="2000" b="0" i="0" u="none" strike="noStrike">
                          <a:solidFill>
                            <a:srgbClr val="00B0F0"/>
                          </a:solidFill>
                          <a:effectLst/>
                          <a:latin typeface="Arial" panose="020B0604020202020204" pitchFamily="34" charset="0"/>
                          <a:cs typeface="+mj-cs"/>
                        </a:rPr>
                        <a:t>יא</a:t>
                      </a:r>
                      <a:r>
                        <a:rPr lang="he-IL" sz="2000" b="0" i="0" u="none" strike="noStrike">
                          <a:solidFill>
                            <a:schemeClr val="bg1"/>
                          </a:solidFill>
                          <a:effectLst/>
                          <a:latin typeface="Arial" panose="020B0604020202020204" pitchFamily="34" charset="0"/>
                          <a:cs typeface="+mj-cs"/>
                        </a:rPr>
                        <a:t>     </a:t>
                      </a:r>
                      <a:r>
                        <a:rPr lang="he-IL" sz="2000" b="1" i="0" u="none" strike="noStrike">
                          <a:solidFill>
                            <a:srgbClr val="FFC000"/>
                          </a:solidFill>
                          <a:effectLst/>
                          <a:latin typeface="Arial" panose="020B0604020202020204" pitchFamily="34" charset="0"/>
                          <a:cs typeface="+mj-cs"/>
                        </a:rPr>
                        <a:t>מִשִעבוּד</a:t>
                      </a:r>
                      <a:r>
                        <a:rPr lang="he-IL" sz="2000" b="1" i="0" u="none" strike="noStrike">
                          <a:solidFill>
                            <a:schemeClr val="bg1"/>
                          </a:solidFill>
                          <a:effectLst/>
                          <a:latin typeface="Arial" panose="020B0604020202020204" pitchFamily="34" charset="0"/>
                          <a:cs typeface="+mj-cs"/>
                        </a:rPr>
                        <a:t> </a:t>
                      </a:r>
                      <a:r>
                        <a:rPr lang="he-IL" sz="2000" b="0" i="0" u="none" strike="noStrike">
                          <a:solidFill>
                            <a:schemeClr val="bg1"/>
                          </a:solidFill>
                          <a:effectLst/>
                          <a:latin typeface="Arial" panose="020B0604020202020204" pitchFamily="34" charset="0"/>
                          <a:cs typeface="+mj-cs"/>
                        </a:rPr>
                        <a:t>עַמְמַיָא יְשֵיזֵיב נַפשְהֹון יִחזֹון </a:t>
                      </a:r>
                      <a:r>
                        <a:rPr lang="he-IL" sz="2000" b="1" i="0" u="none" strike="noStrike">
                          <a:solidFill>
                            <a:srgbClr val="92D050"/>
                          </a:solidFill>
                          <a:effectLst/>
                          <a:latin typeface="Arial" panose="020B0604020202020204" pitchFamily="34" charset="0"/>
                          <a:cs typeface="+mj-cs"/>
                        </a:rPr>
                        <a:t>בְפֹורעָנוּת</a:t>
                      </a:r>
                      <a:r>
                        <a:rPr lang="he-IL" sz="2000" b="1" i="0" u="none" strike="noStrike">
                          <a:solidFill>
                            <a:schemeClr val="bg1"/>
                          </a:solidFill>
                          <a:effectLst/>
                          <a:latin typeface="Arial" panose="020B0604020202020204" pitchFamily="34" charset="0"/>
                          <a:cs typeface="+mj-cs"/>
                        </a:rPr>
                        <a:t> </a:t>
                      </a:r>
                      <a:r>
                        <a:rPr lang="he-IL" sz="2000" b="1" i="0" u="none" strike="noStrike">
                          <a:solidFill>
                            <a:srgbClr val="FF0000"/>
                          </a:solidFill>
                          <a:effectLst/>
                          <a:latin typeface="Arial" panose="020B0604020202020204" pitchFamily="34" charset="0"/>
                          <a:cs typeface="+mj-cs"/>
                        </a:rPr>
                        <a:t>סָנְאֵיהֹון</a:t>
                      </a:r>
                      <a:r>
                        <a:rPr lang="he-IL" sz="2000" b="1" i="0" u="none" strike="noStrike">
                          <a:solidFill>
                            <a:schemeClr val="bg1"/>
                          </a:solidFill>
                          <a:effectLst/>
                          <a:latin typeface="Arial" panose="020B0604020202020204" pitchFamily="34" charset="0"/>
                          <a:cs typeface="+mj-cs"/>
                        </a:rPr>
                        <a:t> </a:t>
                      </a:r>
                      <a:r>
                        <a:rPr lang="he-IL" sz="2000" b="0" i="0" u="none" strike="noStrike">
                          <a:solidFill>
                            <a:schemeClr val="bg1"/>
                          </a:solidFill>
                          <a:effectLst/>
                          <a:latin typeface="Arial" panose="020B0604020202020204" pitchFamily="34" charset="0"/>
                          <a:cs typeface="+mj-cs"/>
                        </a:rPr>
                        <a:t>יִסבְעוּן </a:t>
                      </a:r>
                      <a:r>
                        <a:rPr lang="he-IL" sz="2000" b="1" i="0" u="none" strike="noStrike">
                          <a:solidFill>
                            <a:srgbClr val="FFFF00"/>
                          </a:solidFill>
                          <a:effectLst/>
                          <a:latin typeface="Arial" panose="020B0604020202020204" pitchFamily="34" charset="0"/>
                          <a:cs typeface="+mj-cs"/>
                        </a:rPr>
                        <a:t>מִבִזַת מַלכֵיהֹון</a:t>
                      </a:r>
                      <a:r>
                        <a:rPr lang="he-IL" sz="2000" b="0" i="0" u="none" strike="noStrike">
                          <a:solidFill>
                            <a:srgbClr val="FFFF00"/>
                          </a:solidFill>
                          <a:effectLst/>
                          <a:latin typeface="Arial" panose="020B0604020202020204" pitchFamily="34" charset="0"/>
                          <a:cs typeface="+mj-cs"/>
                        </a:rPr>
                        <a:t> </a:t>
                      </a:r>
                      <a:r>
                        <a:rPr lang="he-IL" sz="2000" b="0" i="0" u="none" strike="noStrike">
                          <a:solidFill>
                            <a:schemeClr val="bg1"/>
                          </a:solidFill>
                          <a:effectLst/>
                          <a:latin typeface="Arial" panose="020B0604020202020204" pitchFamily="34" charset="0"/>
                          <a:cs typeface="+mj-cs"/>
                        </a:rPr>
                        <a:t>בְחָכמְתֵיה יְזַכֵי זַכָאִין בְדִיל לְשַעבָדָא סַגִיאִין לְאֹורָיתָא וְעַל חֹובֵיהֹון הוּא יִבעֵי׃ </a:t>
                      </a:r>
                      <a:r>
                        <a:rPr lang="he-IL" sz="2000" b="0" i="0" u="none" strike="noStrike">
                          <a:solidFill>
                            <a:srgbClr val="00B0F0"/>
                          </a:solidFill>
                          <a:effectLst/>
                          <a:latin typeface="Arial" panose="020B0604020202020204" pitchFamily="34" charset="0"/>
                          <a:cs typeface="+mj-cs"/>
                        </a:rPr>
                        <a:t>יב</a:t>
                      </a:r>
                      <a:r>
                        <a:rPr lang="he-IL" sz="2000" b="0" i="0" u="none" strike="noStrike">
                          <a:solidFill>
                            <a:schemeClr val="bg1"/>
                          </a:solidFill>
                          <a:effectLst/>
                          <a:latin typeface="Arial" panose="020B0604020202020204" pitchFamily="34" charset="0"/>
                          <a:cs typeface="+mj-cs"/>
                        </a:rPr>
                        <a:t>     בְכֵין אְפַלֵיג לֵיה </a:t>
                      </a:r>
                      <a:r>
                        <a:rPr lang="he-IL" sz="2000" b="1" i="0" u="none" strike="noStrike">
                          <a:solidFill>
                            <a:srgbClr val="FFFF00"/>
                          </a:solidFill>
                          <a:effectLst/>
                          <a:latin typeface="Arial" panose="020B0604020202020204" pitchFamily="34" charset="0"/>
                          <a:cs typeface="+mj-cs"/>
                        </a:rPr>
                        <a:t>בִיזַת עַמְמִי</a:t>
                      </a:r>
                      <a:r>
                        <a:rPr lang="he-IL" sz="2000" b="0" i="0" u="none" strike="noStrike">
                          <a:solidFill>
                            <a:srgbClr val="FFFF00"/>
                          </a:solidFill>
                          <a:effectLst/>
                          <a:latin typeface="Arial" panose="020B0604020202020204" pitchFamily="34" charset="0"/>
                          <a:cs typeface="+mj-cs"/>
                        </a:rPr>
                        <a:t>ן </a:t>
                      </a:r>
                      <a:r>
                        <a:rPr lang="he-IL" sz="2000" b="0" i="0" u="none" strike="noStrike">
                          <a:solidFill>
                            <a:schemeClr val="bg1"/>
                          </a:solidFill>
                          <a:effectLst/>
                          <a:latin typeface="Arial" panose="020B0604020202020204" pitchFamily="34" charset="0"/>
                          <a:cs typeface="+mj-cs"/>
                        </a:rPr>
                        <a:t>סַגִיאִין וְיָת </a:t>
                      </a:r>
                      <a:r>
                        <a:rPr lang="he-IL" sz="2000" b="1" i="0" u="none" strike="noStrike">
                          <a:solidFill>
                            <a:srgbClr val="FFC000"/>
                          </a:solidFill>
                          <a:effectLst/>
                          <a:latin typeface="Arial" panose="020B0604020202020204" pitchFamily="34" charset="0"/>
                          <a:cs typeface="+mj-cs"/>
                        </a:rPr>
                        <a:t>נִכסֵי כַרכִין תַקִיפִין</a:t>
                      </a:r>
                      <a:r>
                        <a:rPr lang="he-IL" sz="2000" b="0" i="0" u="none" strike="noStrike">
                          <a:solidFill>
                            <a:srgbClr val="FFC000"/>
                          </a:solidFill>
                          <a:effectLst/>
                          <a:latin typeface="Arial" panose="020B0604020202020204" pitchFamily="34" charset="0"/>
                          <a:cs typeface="+mj-cs"/>
                        </a:rPr>
                        <a:t> </a:t>
                      </a:r>
                      <a:r>
                        <a:rPr lang="he-IL" sz="2000" b="0" i="0" u="none" strike="noStrike">
                          <a:solidFill>
                            <a:schemeClr val="bg1"/>
                          </a:solidFill>
                          <a:effectLst/>
                          <a:latin typeface="Arial" panose="020B0604020202020204" pitchFamily="34" charset="0"/>
                          <a:cs typeface="+mj-cs"/>
                        </a:rPr>
                        <a:t>יְפַלֵיג עְדָאָה חְלָף דִמסַר לְמֹותָא נַפשֵיה וְיָת מָרֹודַיָא שַעבֵיד לְאֹורָיתָא וְהוּא עַל חֹובִין סַגִיאִין יִבעֵי </a:t>
                      </a:r>
                      <a:r>
                        <a:rPr lang="he-IL" sz="2000" b="1" i="0" u="none" strike="noStrike">
                          <a:solidFill>
                            <a:srgbClr val="92D050"/>
                          </a:solidFill>
                          <a:effectLst/>
                          <a:latin typeface="Arial" panose="020B0604020202020204" pitchFamily="34" charset="0"/>
                          <a:cs typeface="+mj-cs"/>
                        </a:rPr>
                        <a:t>וּלמָרֹודַיָא</a:t>
                      </a:r>
                      <a:r>
                        <a:rPr lang="he-IL" sz="2000" b="1" i="0" u="none" strike="noStrike">
                          <a:solidFill>
                            <a:schemeClr val="bg1"/>
                          </a:solidFill>
                          <a:effectLst/>
                          <a:latin typeface="Arial" panose="020B0604020202020204" pitchFamily="34" charset="0"/>
                          <a:cs typeface="+mj-cs"/>
                        </a:rPr>
                        <a:t> </a:t>
                      </a:r>
                      <a:r>
                        <a:rPr lang="he-IL" sz="2000" b="0" i="0" u="none" strike="noStrike">
                          <a:solidFill>
                            <a:schemeClr val="bg1"/>
                          </a:solidFill>
                          <a:effectLst/>
                          <a:latin typeface="Arial" panose="020B0604020202020204" pitchFamily="34" charset="0"/>
                          <a:cs typeface="+mj-cs"/>
                        </a:rPr>
                        <a:t>יִשתְבֵיק בְדִילֵיה׃</a:t>
                      </a:r>
                      <a:endParaRPr lang="he-IL" sz="36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97730011"/>
                  </a:ext>
                </a:extLst>
              </a:tr>
            </a:tbl>
          </a:graphicData>
        </a:graphic>
      </p:graphicFrame>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FA38C7DF-5ED2-B308-9D1B-BE0B8E332FE0}"/>
                  </a:ext>
                </a:extLst>
              </p14:cNvPr>
              <p14:cNvContentPartPr/>
              <p14:nvPr/>
            </p14:nvContentPartPr>
            <p14:xfrm>
              <a:off x="3948720" y="973660"/>
              <a:ext cx="493200" cy="46080"/>
            </p14:xfrm>
          </p:contentPart>
        </mc:Choice>
        <mc:Fallback>
          <p:pic>
            <p:nvPicPr>
              <p:cNvPr id="4" name="Ink 3">
                <a:extLst>
                  <a:ext uri="{FF2B5EF4-FFF2-40B4-BE49-F238E27FC236}">
                    <a16:creationId xmlns:a16="http://schemas.microsoft.com/office/drawing/2014/main" id="{FA38C7DF-5ED2-B308-9D1B-BE0B8E332FE0}"/>
                  </a:ext>
                </a:extLst>
              </p:cNvPr>
              <p:cNvPicPr/>
              <p:nvPr/>
            </p:nvPicPr>
            <p:blipFill>
              <a:blip r:embed="rId5"/>
              <a:stretch>
                <a:fillRect/>
              </a:stretch>
            </p:blipFill>
            <p:spPr>
              <a:xfrm>
                <a:off x="3931080" y="956020"/>
                <a:ext cx="52884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3AD8431B-93EC-D508-455B-9A8A4C1FF244}"/>
                  </a:ext>
                </a:extLst>
              </p14:cNvPr>
              <p14:cNvContentPartPr/>
              <p14:nvPr/>
            </p14:nvContentPartPr>
            <p14:xfrm>
              <a:off x="5682120" y="1335100"/>
              <a:ext cx="443880" cy="18720"/>
            </p14:xfrm>
          </p:contentPart>
        </mc:Choice>
        <mc:Fallback>
          <p:pic>
            <p:nvPicPr>
              <p:cNvPr id="5" name="Ink 4">
                <a:extLst>
                  <a:ext uri="{FF2B5EF4-FFF2-40B4-BE49-F238E27FC236}">
                    <a16:creationId xmlns:a16="http://schemas.microsoft.com/office/drawing/2014/main" id="{3AD8431B-93EC-D508-455B-9A8A4C1FF244}"/>
                  </a:ext>
                </a:extLst>
              </p:cNvPr>
              <p:cNvPicPr/>
              <p:nvPr/>
            </p:nvPicPr>
            <p:blipFill>
              <a:blip r:embed="rId7"/>
              <a:stretch>
                <a:fillRect/>
              </a:stretch>
            </p:blipFill>
            <p:spPr>
              <a:xfrm>
                <a:off x="5664480" y="1317100"/>
                <a:ext cx="47952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AD6949BA-900A-A20C-E4FB-8955D1C65260}"/>
                  </a:ext>
                </a:extLst>
              </p14:cNvPr>
              <p14:cNvContentPartPr/>
              <p14:nvPr/>
            </p14:nvContentPartPr>
            <p14:xfrm>
              <a:off x="4926840" y="1258780"/>
              <a:ext cx="618840" cy="38880"/>
            </p14:xfrm>
          </p:contentPart>
        </mc:Choice>
        <mc:Fallback>
          <p:pic>
            <p:nvPicPr>
              <p:cNvPr id="7" name="Ink 6">
                <a:extLst>
                  <a:ext uri="{FF2B5EF4-FFF2-40B4-BE49-F238E27FC236}">
                    <a16:creationId xmlns:a16="http://schemas.microsoft.com/office/drawing/2014/main" id="{AD6949BA-900A-A20C-E4FB-8955D1C65260}"/>
                  </a:ext>
                </a:extLst>
              </p:cNvPr>
              <p:cNvPicPr/>
              <p:nvPr/>
            </p:nvPicPr>
            <p:blipFill>
              <a:blip r:embed="rId9"/>
              <a:stretch>
                <a:fillRect/>
              </a:stretch>
            </p:blipFill>
            <p:spPr>
              <a:xfrm>
                <a:off x="4909200" y="1240780"/>
                <a:ext cx="65448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CBBF91D1-A2A2-C1F7-1D87-8AE14BA1FE17}"/>
                  </a:ext>
                </a:extLst>
              </p14:cNvPr>
              <p14:cNvContentPartPr/>
              <p14:nvPr/>
            </p14:nvContentPartPr>
            <p14:xfrm>
              <a:off x="3964920" y="1291900"/>
              <a:ext cx="517680" cy="18000"/>
            </p14:xfrm>
          </p:contentPart>
        </mc:Choice>
        <mc:Fallback>
          <p:pic>
            <p:nvPicPr>
              <p:cNvPr id="9" name="Ink 8">
                <a:extLst>
                  <a:ext uri="{FF2B5EF4-FFF2-40B4-BE49-F238E27FC236}">
                    <a16:creationId xmlns:a16="http://schemas.microsoft.com/office/drawing/2014/main" id="{CBBF91D1-A2A2-C1F7-1D87-8AE14BA1FE17}"/>
                  </a:ext>
                </a:extLst>
              </p:cNvPr>
              <p:cNvPicPr/>
              <p:nvPr/>
            </p:nvPicPr>
            <p:blipFill>
              <a:blip r:embed="rId11"/>
              <a:stretch>
                <a:fillRect/>
              </a:stretch>
            </p:blipFill>
            <p:spPr>
              <a:xfrm>
                <a:off x="3946920" y="1273900"/>
                <a:ext cx="55332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56CF2941-9CED-A3D7-241F-86FB3BDE0C6E}"/>
                  </a:ext>
                </a:extLst>
              </p14:cNvPr>
              <p14:cNvContentPartPr/>
              <p14:nvPr/>
            </p14:nvContentPartPr>
            <p14:xfrm>
              <a:off x="5001720" y="2458660"/>
              <a:ext cx="1151280" cy="64080"/>
            </p14:xfrm>
          </p:contentPart>
        </mc:Choice>
        <mc:Fallback>
          <p:pic>
            <p:nvPicPr>
              <p:cNvPr id="10" name="Ink 9">
                <a:extLst>
                  <a:ext uri="{FF2B5EF4-FFF2-40B4-BE49-F238E27FC236}">
                    <a16:creationId xmlns:a16="http://schemas.microsoft.com/office/drawing/2014/main" id="{56CF2941-9CED-A3D7-241F-86FB3BDE0C6E}"/>
                  </a:ext>
                </a:extLst>
              </p:cNvPr>
              <p:cNvPicPr/>
              <p:nvPr/>
            </p:nvPicPr>
            <p:blipFill>
              <a:blip r:embed="rId13"/>
              <a:stretch>
                <a:fillRect/>
              </a:stretch>
            </p:blipFill>
            <p:spPr>
              <a:xfrm>
                <a:off x="4984080" y="2441020"/>
                <a:ext cx="118692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7F168C89-4FEC-90D7-2EA4-31232DBBC159}"/>
                  </a:ext>
                </a:extLst>
              </p14:cNvPr>
              <p14:cNvContentPartPr/>
              <p14:nvPr/>
            </p14:nvContentPartPr>
            <p14:xfrm>
              <a:off x="3516720" y="1559380"/>
              <a:ext cx="842400" cy="362520"/>
            </p14:xfrm>
          </p:contentPart>
        </mc:Choice>
        <mc:Fallback>
          <p:pic>
            <p:nvPicPr>
              <p:cNvPr id="11" name="Ink 10">
                <a:extLst>
                  <a:ext uri="{FF2B5EF4-FFF2-40B4-BE49-F238E27FC236}">
                    <a16:creationId xmlns:a16="http://schemas.microsoft.com/office/drawing/2014/main" id="{7F168C89-4FEC-90D7-2EA4-31232DBBC159}"/>
                  </a:ext>
                </a:extLst>
              </p:cNvPr>
              <p:cNvPicPr/>
              <p:nvPr/>
            </p:nvPicPr>
            <p:blipFill>
              <a:blip r:embed="rId15"/>
              <a:stretch>
                <a:fillRect/>
              </a:stretch>
            </p:blipFill>
            <p:spPr>
              <a:xfrm>
                <a:off x="3499080" y="1541740"/>
                <a:ext cx="878040" cy="3981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B273E39F-C41E-E4F3-9ADF-E2AD75DC9C0D}"/>
                  </a:ext>
                </a:extLst>
              </p14:cNvPr>
              <p14:cNvContentPartPr/>
              <p14:nvPr/>
            </p14:nvContentPartPr>
            <p14:xfrm>
              <a:off x="6377640" y="1516180"/>
              <a:ext cx="871560" cy="404280"/>
            </p14:xfrm>
          </p:contentPart>
        </mc:Choice>
        <mc:Fallback>
          <p:pic>
            <p:nvPicPr>
              <p:cNvPr id="12" name="Ink 11">
                <a:extLst>
                  <a:ext uri="{FF2B5EF4-FFF2-40B4-BE49-F238E27FC236}">
                    <a16:creationId xmlns:a16="http://schemas.microsoft.com/office/drawing/2014/main" id="{B273E39F-C41E-E4F3-9ADF-E2AD75DC9C0D}"/>
                  </a:ext>
                </a:extLst>
              </p:cNvPr>
              <p:cNvPicPr/>
              <p:nvPr/>
            </p:nvPicPr>
            <p:blipFill>
              <a:blip r:embed="rId17"/>
              <a:stretch>
                <a:fillRect/>
              </a:stretch>
            </p:blipFill>
            <p:spPr>
              <a:xfrm>
                <a:off x="6359640" y="1498180"/>
                <a:ext cx="907200" cy="4399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6F33276B-9144-7CB0-12A1-1CE1F9E5249C}"/>
                  </a:ext>
                </a:extLst>
              </p14:cNvPr>
              <p14:cNvContentPartPr/>
              <p14:nvPr/>
            </p14:nvContentPartPr>
            <p14:xfrm>
              <a:off x="4398720" y="2763220"/>
              <a:ext cx="577800" cy="52920"/>
            </p14:xfrm>
          </p:contentPart>
        </mc:Choice>
        <mc:Fallback>
          <p:pic>
            <p:nvPicPr>
              <p:cNvPr id="13" name="Ink 12">
                <a:extLst>
                  <a:ext uri="{FF2B5EF4-FFF2-40B4-BE49-F238E27FC236}">
                    <a16:creationId xmlns:a16="http://schemas.microsoft.com/office/drawing/2014/main" id="{6F33276B-9144-7CB0-12A1-1CE1F9E5249C}"/>
                  </a:ext>
                </a:extLst>
              </p:cNvPr>
              <p:cNvPicPr/>
              <p:nvPr/>
            </p:nvPicPr>
            <p:blipFill>
              <a:blip r:embed="rId19"/>
              <a:stretch>
                <a:fillRect/>
              </a:stretch>
            </p:blipFill>
            <p:spPr>
              <a:xfrm>
                <a:off x="4381080" y="2745220"/>
                <a:ext cx="61344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F9FCCBE3-3ECD-BD66-6DFD-23C823211E15}"/>
                  </a:ext>
                </a:extLst>
              </p14:cNvPr>
              <p14:cNvContentPartPr/>
              <p14:nvPr/>
            </p14:nvContentPartPr>
            <p14:xfrm>
              <a:off x="3738480" y="3077860"/>
              <a:ext cx="646560" cy="39960"/>
            </p14:xfrm>
          </p:contentPart>
        </mc:Choice>
        <mc:Fallback>
          <p:pic>
            <p:nvPicPr>
              <p:cNvPr id="14" name="Ink 13">
                <a:extLst>
                  <a:ext uri="{FF2B5EF4-FFF2-40B4-BE49-F238E27FC236}">
                    <a16:creationId xmlns:a16="http://schemas.microsoft.com/office/drawing/2014/main" id="{F9FCCBE3-3ECD-BD66-6DFD-23C823211E15}"/>
                  </a:ext>
                </a:extLst>
              </p:cNvPr>
              <p:cNvPicPr/>
              <p:nvPr/>
            </p:nvPicPr>
            <p:blipFill>
              <a:blip r:embed="rId21"/>
              <a:stretch>
                <a:fillRect/>
              </a:stretch>
            </p:blipFill>
            <p:spPr>
              <a:xfrm>
                <a:off x="3720480" y="3060220"/>
                <a:ext cx="68220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D77E0652-C525-8E27-28DA-6579798D3683}"/>
                  </a:ext>
                </a:extLst>
              </p14:cNvPr>
              <p14:cNvContentPartPr/>
              <p14:nvPr/>
            </p14:nvContentPartPr>
            <p14:xfrm>
              <a:off x="5589960" y="3392140"/>
              <a:ext cx="630000" cy="54360"/>
            </p14:xfrm>
          </p:contentPart>
        </mc:Choice>
        <mc:Fallback>
          <p:pic>
            <p:nvPicPr>
              <p:cNvPr id="15" name="Ink 14">
                <a:extLst>
                  <a:ext uri="{FF2B5EF4-FFF2-40B4-BE49-F238E27FC236}">
                    <a16:creationId xmlns:a16="http://schemas.microsoft.com/office/drawing/2014/main" id="{D77E0652-C525-8E27-28DA-6579798D3683}"/>
                  </a:ext>
                </a:extLst>
              </p:cNvPr>
              <p:cNvPicPr/>
              <p:nvPr/>
            </p:nvPicPr>
            <p:blipFill>
              <a:blip r:embed="rId23"/>
              <a:stretch>
                <a:fillRect/>
              </a:stretch>
            </p:blipFill>
            <p:spPr>
              <a:xfrm>
                <a:off x="5572320" y="3374500"/>
                <a:ext cx="66564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Ink 15">
                <a:extLst>
                  <a:ext uri="{FF2B5EF4-FFF2-40B4-BE49-F238E27FC236}">
                    <a16:creationId xmlns:a16="http://schemas.microsoft.com/office/drawing/2014/main" id="{0D41172C-22BE-701C-38FE-46426F00C542}"/>
                  </a:ext>
                </a:extLst>
              </p14:cNvPr>
              <p14:cNvContentPartPr/>
              <p14:nvPr/>
            </p14:nvContentPartPr>
            <p14:xfrm>
              <a:off x="3651720" y="3373060"/>
              <a:ext cx="1139760" cy="77040"/>
            </p14:xfrm>
          </p:contentPart>
        </mc:Choice>
        <mc:Fallback>
          <p:pic>
            <p:nvPicPr>
              <p:cNvPr id="16" name="Ink 15">
                <a:extLst>
                  <a:ext uri="{FF2B5EF4-FFF2-40B4-BE49-F238E27FC236}">
                    <a16:creationId xmlns:a16="http://schemas.microsoft.com/office/drawing/2014/main" id="{0D41172C-22BE-701C-38FE-46426F00C542}"/>
                  </a:ext>
                </a:extLst>
              </p:cNvPr>
              <p:cNvPicPr/>
              <p:nvPr/>
            </p:nvPicPr>
            <p:blipFill>
              <a:blip r:embed="rId25"/>
              <a:stretch>
                <a:fillRect/>
              </a:stretch>
            </p:blipFill>
            <p:spPr>
              <a:xfrm>
                <a:off x="3633720" y="3355420"/>
                <a:ext cx="117540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 name="Ink 16">
                <a:extLst>
                  <a:ext uri="{FF2B5EF4-FFF2-40B4-BE49-F238E27FC236}">
                    <a16:creationId xmlns:a16="http://schemas.microsoft.com/office/drawing/2014/main" id="{AA09E6A0-D49D-B76A-C76E-DF4B27DF3B30}"/>
                  </a:ext>
                </a:extLst>
              </p14:cNvPr>
              <p14:cNvContentPartPr/>
              <p14:nvPr/>
            </p14:nvContentPartPr>
            <p14:xfrm>
              <a:off x="4126920" y="4612540"/>
              <a:ext cx="1159560" cy="55080"/>
            </p14:xfrm>
          </p:contentPart>
        </mc:Choice>
        <mc:Fallback>
          <p:pic>
            <p:nvPicPr>
              <p:cNvPr id="17" name="Ink 16">
                <a:extLst>
                  <a:ext uri="{FF2B5EF4-FFF2-40B4-BE49-F238E27FC236}">
                    <a16:creationId xmlns:a16="http://schemas.microsoft.com/office/drawing/2014/main" id="{AA09E6A0-D49D-B76A-C76E-DF4B27DF3B30}"/>
                  </a:ext>
                </a:extLst>
              </p:cNvPr>
              <p:cNvPicPr/>
              <p:nvPr/>
            </p:nvPicPr>
            <p:blipFill>
              <a:blip r:embed="rId27"/>
              <a:stretch>
                <a:fillRect/>
              </a:stretch>
            </p:blipFill>
            <p:spPr>
              <a:xfrm>
                <a:off x="4109280" y="4594900"/>
                <a:ext cx="119520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8" name="Ink 17">
                <a:extLst>
                  <a:ext uri="{FF2B5EF4-FFF2-40B4-BE49-F238E27FC236}">
                    <a16:creationId xmlns:a16="http://schemas.microsoft.com/office/drawing/2014/main" id="{C32CCF84-8C7B-BD59-03A4-DB4EE8BDAA9D}"/>
                  </a:ext>
                </a:extLst>
              </p14:cNvPr>
              <p14:cNvContentPartPr/>
              <p14:nvPr/>
            </p14:nvContentPartPr>
            <p14:xfrm>
              <a:off x="4300800" y="4954180"/>
              <a:ext cx="1545480" cy="75600"/>
            </p14:xfrm>
          </p:contentPart>
        </mc:Choice>
        <mc:Fallback>
          <p:pic>
            <p:nvPicPr>
              <p:cNvPr id="18" name="Ink 17">
                <a:extLst>
                  <a:ext uri="{FF2B5EF4-FFF2-40B4-BE49-F238E27FC236}">
                    <a16:creationId xmlns:a16="http://schemas.microsoft.com/office/drawing/2014/main" id="{C32CCF84-8C7B-BD59-03A4-DB4EE8BDAA9D}"/>
                  </a:ext>
                </a:extLst>
              </p:cNvPr>
              <p:cNvPicPr/>
              <p:nvPr/>
            </p:nvPicPr>
            <p:blipFill>
              <a:blip r:embed="rId29"/>
              <a:stretch>
                <a:fillRect/>
              </a:stretch>
            </p:blipFill>
            <p:spPr>
              <a:xfrm>
                <a:off x="4282800" y="4936180"/>
                <a:ext cx="158112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9" name="Ink 18">
                <a:extLst>
                  <a:ext uri="{FF2B5EF4-FFF2-40B4-BE49-F238E27FC236}">
                    <a16:creationId xmlns:a16="http://schemas.microsoft.com/office/drawing/2014/main" id="{772D193D-99CF-667F-E5F7-E356CC9EA4D6}"/>
                  </a:ext>
                </a:extLst>
              </p14:cNvPr>
              <p14:cNvContentPartPr/>
              <p14:nvPr/>
            </p14:nvContentPartPr>
            <p14:xfrm>
              <a:off x="5551440" y="6175660"/>
              <a:ext cx="623880" cy="66960"/>
            </p14:xfrm>
          </p:contentPart>
        </mc:Choice>
        <mc:Fallback>
          <p:pic>
            <p:nvPicPr>
              <p:cNvPr id="19" name="Ink 18">
                <a:extLst>
                  <a:ext uri="{FF2B5EF4-FFF2-40B4-BE49-F238E27FC236}">
                    <a16:creationId xmlns:a16="http://schemas.microsoft.com/office/drawing/2014/main" id="{772D193D-99CF-667F-E5F7-E356CC9EA4D6}"/>
                  </a:ext>
                </a:extLst>
              </p:cNvPr>
              <p:cNvPicPr/>
              <p:nvPr/>
            </p:nvPicPr>
            <p:blipFill>
              <a:blip r:embed="rId31"/>
              <a:stretch>
                <a:fillRect/>
              </a:stretch>
            </p:blipFill>
            <p:spPr>
              <a:xfrm>
                <a:off x="5533440" y="6158020"/>
                <a:ext cx="659520" cy="102600"/>
              </a:xfrm>
              <a:prstGeom prst="rect">
                <a:avLst/>
              </a:prstGeom>
            </p:spPr>
          </p:pic>
        </mc:Fallback>
      </mc:AlternateContent>
    </p:spTree>
    <p:extLst>
      <p:ext uri="{BB962C8B-B14F-4D97-AF65-F5344CB8AC3E}">
        <p14:creationId xmlns:p14="http://schemas.microsoft.com/office/powerpoint/2010/main" val="38617704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435524"/>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4" name="TextBox 3">
            <a:extLst>
              <a:ext uri="{FF2B5EF4-FFF2-40B4-BE49-F238E27FC236}">
                <a16:creationId xmlns:a16="http://schemas.microsoft.com/office/drawing/2014/main" id="{BB517C06-3EA3-FEEF-9B45-2169FEDEDCA6}"/>
              </a:ext>
            </a:extLst>
          </p:cNvPr>
          <p:cNvSpPr txBox="1"/>
          <p:nvPr/>
        </p:nvSpPr>
        <p:spPr>
          <a:xfrm>
            <a:off x="576564" y="198652"/>
            <a:ext cx="8764206" cy="5632311"/>
          </a:xfrm>
          <a:prstGeom prst="rect">
            <a:avLst/>
          </a:prstGeom>
          <a:noFill/>
        </p:spPr>
        <p:txBody>
          <a:bodyPr wrap="square">
            <a:spAutoFit/>
          </a:bodyPr>
          <a:lstStyle/>
          <a:p>
            <a:pPr rtl="0">
              <a:spcBef>
                <a:spcPts val="0"/>
              </a:spcBef>
              <a:spcAft>
                <a:spcPts val="0"/>
              </a:spcAft>
            </a:pPr>
            <a:r>
              <a:rPr lang="en-US" sz="2400" b="1" i="0" u="none" strike="noStrike">
                <a:solidFill>
                  <a:srgbClr val="FFC000"/>
                </a:solidFill>
                <a:effectLst/>
                <a:latin typeface="Arial" panose="020B0604020202020204" pitchFamily="34" charset="0"/>
              </a:rPr>
              <a:t>Rashi on Isaiah 53:12 Parts 1-4</a:t>
            </a:r>
            <a:endParaRPr lang="en-US" sz="2400" b="0">
              <a:solidFill>
                <a:srgbClr val="FFC000"/>
              </a:solidFill>
              <a:effectLst/>
            </a:endParaRPr>
          </a:p>
          <a:p>
            <a:pPr algn="r" rtl="1">
              <a:spcBef>
                <a:spcPts val="0"/>
              </a:spcBef>
              <a:spcAft>
                <a:spcPts val="0"/>
              </a:spcAft>
            </a:pPr>
            <a:r>
              <a:rPr lang="he-IL" sz="2400" b="1" i="0" u="none" strike="noStrike">
                <a:solidFill>
                  <a:srgbClr val="FFFF00"/>
                </a:solidFill>
                <a:effectLst/>
                <a:latin typeface="Arial" panose="020B0604020202020204" pitchFamily="34" charset="0"/>
                <a:cs typeface="+mj-cs"/>
              </a:rPr>
              <a:t>לכן.</a:t>
            </a:r>
            <a:r>
              <a:rPr lang="he-IL" sz="2400" b="0" i="0" u="none" strike="noStrike">
                <a:solidFill>
                  <a:srgbClr val="FFFF00"/>
                </a:solidFill>
                <a:effectLst/>
                <a:latin typeface="Arial" panose="020B0604020202020204" pitchFamily="34" charset="0"/>
                <a:cs typeface="+mj-cs"/>
              </a:rPr>
              <a:t> על עשותו זאת אחלק לו נחלה וגורל ברבים עם האבות הראשונים:</a:t>
            </a:r>
            <a:endParaRPr lang="he-IL" sz="2400" b="0">
              <a:solidFill>
                <a:srgbClr val="FFFF00"/>
              </a:solidFill>
              <a:effectLst/>
              <a:cs typeface="+mj-cs"/>
            </a:endParaRPr>
          </a:p>
          <a:p>
            <a:pPr rtl="0">
              <a:spcBef>
                <a:spcPts val="0"/>
              </a:spcBef>
              <a:spcAft>
                <a:spcPts val="0"/>
              </a:spcAft>
            </a:pPr>
            <a:r>
              <a:rPr lang="en-US" sz="2400" b="1" i="0" u="none" strike="noStrike">
                <a:solidFill>
                  <a:srgbClr val="FFC000"/>
                </a:solidFill>
                <a:effectLst/>
                <a:latin typeface="Arial" panose="020B0604020202020204" pitchFamily="34" charset="0"/>
              </a:rPr>
              <a:t>Therefore</a:t>
            </a:r>
            <a:r>
              <a:rPr lang="en-US" sz="2400" b="0" i="0" u="none" strike="noStrike">
                <a:solidFill>
                  <a:srgbClr val="FFC000"/>
                </a:solidFill>
                <a:effectLst/>
                <a:latin typeface="Arial" panose="020B0604020202020204" pitchFamily="34" charset="0"/>
              </a:rPr>
              <a:t> Because he did this, I will allot him an inheritance and a lot in public with the Patriarchs.</a:t>
            </a:r>
            <a:endParaRPr lang="en-US" sz="2400" b="0">
              <a:solidFill>
                <a:srgbClr val="FFC000"/>
              </a:solidFill>
              <a:effectLst/>
            </a:endParaRPr>
          </a:p>
          <a:p>
            <a:pPr algn="r" rtl="1">
              <a:spcBef>
                <a:spcPts val="0"/>
              </a:spcBef>
              <a:spcAft>
                <a:spcPts val="0"/>
              </a:spcAft>
            </a:pPr>
            <a:r>
              <a:rPr lang="he-IL" sz="2400" b="1" i="0" u="none" strike="noStrike">
                <a:solidFill>
                  <a:srgbClr val="FFFF00"/>
                </a:solidFill>
                <a:effectLst/>
                <a:latin typeface="Arial" panose="020B0604020202020204" pitchFamily="34" charset="0"/>
                <a:cs typeface="+mj-cs"/>
              </a:rPr>
              <a:t>הערה למות נפשו.</a:t>
            </a:r>
            <a:r>
              <a:rPr lang="he-IL" sz="2400" b="0" i="0" u="none" strike="noStrike">
                <a:solidFill>
                  <a:srgbClr val="FFFF00"/>
                </a:solidFill>
                <a:effectLst/>
                <a:latin typeface="Arial" panose="020B0604020202020204" pitchFamily="34" charset="0"/>
                <a:cs typeface="+mj-cs"/>
              </a:rPr>
              <a:t> לשון ותער כדה (בראשית כד):</a:t>
            </a:r>
            <a:endParaRPr lang="he-IL" sz="2400" b="0">
              <a:solidFill>
                <a:srgbClr val="FFFF00"/>
              </a:solidFill>
              <a:effectLst/>
              <a:cs typeface="+mj-cs"/>
            </a:endParaRPr>
          </a:p>
          <a:p>
            <a:pPr rtl="0">
              <a:spcBef>
                <a:spcPts val="0"/>
              </a:spcBef>
              <a:spcAft>
                <a:spcPts val="0"/>
              </a:spcAft>
            </a:pPr>
            <a:r>
              <a:rPr lang="en-US" sz="2400" b="1" i="0" u="none" strike="noStrike">
                <a:solidFill>
                  <a:srgbClr val="FFC000"/>
                </a:solidFill>
                <a:effectLst/>
                <a:latin typeface="Arial" panose="020B0604020202020204" pitchFamily="34" charset="0"/>
              </a:rPr>
              <a:t>he poured out his soul to death</a:t>
            </a:r>
            <a:r>
              <a:rPr lang="en-US" sz="2400" b="0" i="0" u="none" strike="noStrike">
                <a:solidFill>
                  <a:srgbClr val="FFC000"/>
                </a:solidFill>
                <a:effectLst/>
                <a:latin typeface="Arial" panose="020B0604020202020204" pitchFamily="34" charset="0"/>
              </a:rPr>
              <a:t> Heb. </a:t>
            </a:r>
            <a:r>
              <a:rPr lang="he-IL" sz="2400" b="0" i="0" u="none" strike="noStrike">
                <a:solidFill>
                  <a:srgbClr val="FFC000"/>
                </a:solidFill>
                <a:effectLst/>
                <a:latin typeface="Arial" panose="020B0604020202020204" pitchFamily="34" charset="0"/>
              </a:rPr>
              <a:t>הֶעֱרָה. </a:t>
            </a:r>
            <a:r>
              <a:rPr lang="en-US" sz="2400" b="0" i="0" u="none" strike="noStrike">
                <a:solidFill>
                  <a:srgbClr val="FFC000"/>
                </a:solidFill>
                <a:effectLst/>
                <a:latin typeface="Arial" panose="020B0604020202020204" pitchFamily="34" charset="0"/>
              </a:rPr>
              <a:t> An expression like (</a:t>
            </a:r>
            <a:r>
              <a:rPr lang="en-US" sz="2400" b="0" i="0" u="none" strike="noStrike">
                <a:solidFill>
                  <a:srgbClr val="00B0F0"/>
                </a:solidFill>
                <a:effectLst/>
                <a:latin typeface="Arial" panose="020B0604020202020204" pitchFamily="34" charset="0"/>
              </a:rPr>
              <a:t>Gen. 24:20</a:t>
            </a:r>
            <a:r>
              <a:rPr lang="en-US" sz="2400" b="0" i="0" u="none" strike="noStrike">
                <a:solidFill>
                  <a:srgbClr val="FFC000"/>
                </a:solidFill>
                <a:effectLst/>
                <a:latin typeface="Arial" panose="020B0604020202020204" pitchFamily="34" charset="0"/>
              </a:rPr>
              <a:t>), “And she emptied</a:t>
            </a:r>
            <a:r>
              <a:rPr lang="he-IL" sz="2400" b="0" i="0" u="none" strike="noStrike">
                <a:solidFill>
                  <a:srgbClr val="FFFF00"/>
                </a:solidFill>
                <a:effectLst/>
                <a:latin typeface="Arial" panose="020B0604020202020204" pitchFamily="34" charset="0"/>
              </a:rPr>
              <a:t>וַתְּעַר</a:t>
            </a:r>
            <a:r>
              <a:rPr lang="he-IL" sz="2400" b="0" i="0" u="none" strike="noStrike">
                <a:solidFill>
                  <a:srgbClr val="FFC000"/>
                </a:solidFill>
                <a:effectLst/>
                <a:latin typeface="Arial" panose="020B0604020202020204" pitchFamily="34" charset="0"/>
              </a:rPr>
              <a:t>) </a:t>
            </a:r>
            <a:r>
              <a:rPr lang="en-US" sz="2400" b="0" i="0" u="none" strike="noStrike">
                <a:solidFill>
                  <a:srgbClr val="FFC000"/>
                </a:solidFill>
                <a:effectLst/>
                <a:latin typeface="Arial" panose="020B0604020202020204" pitchFamily="34" charset="0"/>
              </a:rPr>
              <a:t>) her pitcher.”</a:t>
            </a:r>
            <a:endParaRPr lang="en-US" sz="2400" b="0">
              <a:solidFill>
                <a:srgbClr val="FFC000"/>
              </a:solidFill>
              <a:effectLst/>
            </a:endParaRPr>
          </a:p>
          <a:p>
            <a:pPr algn="r" rtl="1">
              <a:spcBef>
                <a:spcPts val="0"/>
              </a:spcBef>
              <a:spcAft>
                <a:spcPts val="0"/>
              </a:spcAft>
            </a:pPr>
            <a:r>
              <a:rPr lang="he-IL" sz="2400" b="1" i="0" u="none" strike="noStrike">
                <a:solidFill>
                  <a:srgbClr val="FFFF00"/>
                </a:solidFill>
                <a:effectLst/>
                <a:latin typeface="Arial" panose="020B0604020202020204" pitchFamily="34" charset="0"/>
                <a:cs typeface="+mj-cs"/>
              </a:rPr>
              <a:t>ואת פושעים נמנה.</a:t>
            </a:r>
            <a:r>
              <a:rPr lang="he-IL" sz="2400" b="0" i="0" u="none" strike="noStrike">
                <a:solidFill>
                  <a:srgbClr val="FFFF00"/>
                </a:solidFill>
                <a:effectLst/>
                <a:latin typeface="Arial" panose="020B0604020202020204" pitchFamily="34" charset="0"/>
                <a:cs typeface="+mj-cs"/>
              </a:rPr>
              <a:t> סבל יסורין כאלו חטא ופשע והוא בשביל אחרים נשא חטא הרבים:</a:t>
            </a:r>
            <a:endParaRPr lang="he-IL" sz="2400" b="0">
              <a:solidFill>
                <a:srgbClr val="FFFF00"/>
              </a:solidFill>
              <a:effectLst/>
              <a:cs typeface="+mj-cs"/>
            </a:endParaRPr>
          </a:p>
          <a:p>
            <a:pPr rtl="0">
              <a:spcBef>
                <a:spcPts val="0"/>
              </a:spcBef>
              <a:spcAft>
                <a:spcPts val="0"/>
              </a:spcAft>
            </a:pPr>
            <a:r>
              <a:rPr lang="en-US" sz="2400" b="1" i="0" u="none" strike="noStrike">
                <a:solidFill>
                  <a:srgbClr val="FFC000"/>
                </a:solidFill>
                <a:effectLst/>
                <a:latin typeface="Arial" panose="020B0604020202020204" pitchFamily="34" charset="0"/>
              </a:rPr>
              <a:t>and with transgressors he was counted</a:t>
            </a:r>
            <a:r>
              <a:rPr lang="en-US" sz="2400" b="0" i="0" u="none" strike="noStrike">
                <a:solidFill>
                  <a:srgbClr val="FFC000"/>
                </a:solidFill>
                <a:effectLst/>
                <a:latin typeface="Arial" panose="020B0604020202020204" pitchFamily="34" charset="0"/>
              </a:rPr>
              <a:t> He suffered torments as if he had sinned and transgressed, and this is because of others; he bore the sin of the many.</a:t>
            </a:r>
            <a:endParaRPr lang="en-US" sz="2400" b="0">
              <a:solidFill>
                <a:srgbClr val="FFC000"/>
              </a:solidFill>
              <a:effectLst/>
            </a:endParaRPr>
          </a:p>
          <a:p>
            <a:pPr algn="r" rtl="1">
              <a:spcBef>
                <a:spcPts val="0"/>
              </a:spcBef>
              <a:spcAft>
                <a:spcPts val="0"/>
              </a:spcAft>
            </a:pPr>
            <a:r>
              <a:rPr lang="he-IL" sz="2400" b="1" i="0" u="none" strike="noStrike">
                <a:solidFill>
                  <a:srgbClr val="FFFF00"/>
                </a:solidFill>
                <a:effectLst/>
                <a:latin typeface="Arial" panose="020B0604020202020204" pitchFamily="34" charset="0"/>
                <a:cs typeface="+mj-cs"/>
              </a:rPr>
              <a:t>ולפושעים יפגיע.</a:t>
            </a:r>
            <a:r>
              <a:rPr lang="he-IL" sz="2400" b="0" i="0" u="none" strike="noStrike">
                <a:solidFill>
                  <a:srgbClr val="FFFF00"/>
                </a:solidFill>
                <a:effectLst/>
                <a:latin typeface="Arial" panose="020B0604020202020204" pitchFamily="34" charset="0"/>
                <a:cs typeface="+mj-cs"/>
              </a:rPr>
              <a:t> על ידי יסורין שבאת על ידו טובה לעולם:</a:t>
            </a:r>
            <a:endParaRPr lang="he-IL" sz="2400" b="0">
              <a:solidFill>
                <a:srgbClr val="FFFF00"/>
              </a:solidFill>
              <a:effectLst/>
              <a:cs typeface="+mj-cs"/>
            </a:endParaRPr>
          </a:p>
          <a:p>
            <a:pPr rtl="0">
              <a:spcBef>
                <a:spcPts val="0"/>
              </a:spcBef>
              <a:spcAft>
                <a:spcPts val="0"/>
              </a:spcAft>
            </a:pPr>
            <a:r>
              <a:rPr lang="en-US" sz="2400" b="1" i="0" u="none" strike="noStrike">
                <a:solidFill>
                  <a:srgbClr val="FFC000"/>
                </a:solidFill>
                <a:effectLst/>
                <a:latin typeface="Arial" panose="020B0604020202020204" pitchFamily="34" charset="0"/>
              </a:rPr>
              <a:t>and interceded for the transgressors</a:t>
            </a:r>
            <a:r>
              <a:rPr lang="en-US" sz="2400" b="0" i="0" u="none" strike="noStrike">
                <a:solidFill>
                  <a:srgbClr val="FFC000"/>
                </a:solidFill>
                <a:effectLst/>
                <a:latin typeface="Arial" panose="020B0604020202020204" pitchFamily="34" charset="0"/>
              </a:rPr>
              <a:t> through his sufferings, for good came to the world through him.</a:t>
            </a:r>
            <a:endParaRPr lang="en-US" sz="2400" b="0">
              <a:solidFill>
                <a:srgbClr val="FFC000"/>
              </a:solidFill>
              <a:effectLst/>
            </a:endParaRPr>
          </a:p>
        </p:txBody>
      </p:sp>
      <p:grpSp>
        <p:nvGrpSpPr>
          <p:cNvPr id="7" name="Group 6">
            <a:extLst>
              <a:ext uri="{FF2B5EF4-FFF2-40B4-BE49-F238E27FC236}">
                <a16:creationId xmlns:a16="http://schemas.microsoft.com/office/drawing/2014/main" id="{D8B61969-4C3A-952D-CF46-EF90B8DCEA6B}"/>
              </a:ext>
            </a:extLst>
          </p:cNvPr>
          <p:cNvGrpSpPr/>
          <p:nvPr/>
        </p:nvGrpSpPr>
        <p:grpSpPr>
          <a:xfrm>
            <a:off x="6021960" y="2487100"/>
            <a:ext cx="804600" cy="59760"/>
            <a:chOff x="6021960" y="2487100"/>
            <a:chExt cx="804600" cy="59760"/>
          </a:xfrm>
        </p:grpSpPr>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C9779641-91F4-3357-83B3-C792A9E789AB}"/>
                    </a:ext>
                  </a:extLst>
                </p14:cNvPr>
                <p14:cNvContentPartPr/>
                <p14:nvPr/>
              </p14:nvContentPartPr>
              <p14:xfrm>
                <a:off x="6810000" y="2487100"/>
                <a:ext cx="16560" cy="11880"/>
              </p14:xfrm>
            </p:contentPart>
          </mc:Choice>
          <mc:Fallback>
            <p:pic>
              <p:nvPicPr>
                <p:cNvPr id="3" name="Ink 2">
                  <a:extLst>
                    <a:ext uri="{FF2B5EF4-FFF2-40B4-BE49-F238E27FC236}">
                      <a16:creationId xmlns:a16="http://schemas.microsoft.com/office/drawing/2014/main" id="{C9779641-91F4-3357-83B3-C792A9E789AB}"/>
                    </a:ext>
                  </a:extLst>
                </p:cNvPr>
                <p:cNvPicPr/>
                <p:nvPr/>
              </p:nvPicPr>
              <p:blipFill>
                <a:blip r:embed="rId5"/>
                <a:stretch>
                  <a:fillRect/>
                </a:stretch>
              </p:blipFill>
              <p:spPr>
                <a:xfrm>
                  <a:off x="6792000" y="2469460"/>
                  <a:ext cx="5220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00D774ED-DD7F-7012-BE7A-6732DF8F8F1D}"/>
                    </a:ext>
                  </a:extLst>
                </p14:cNvPr>
                <p14:cNvContentPartPr/>
                <p14:nvPr/>
              </p14:nvContentPartPr>
              <p14:xfrm>
                <a:off x="6021960" y="2493940"/>
                <a:ext cx="801000" cy="52920"/>
              </p14:xfrm>
            </p:contentPart>
          </mc:Choice>
          <mc:Fallback>
            <p:pic>
              <p:nvPicPr>
                <p:cNvPr id="5" name="Ink 4">
                  <a:extLst>
                    <a:ext uri="{FF2B5EF4-FFF2-40B4-BE49-F238E27FC236}">
                      <a16:creationId xmlns:a16="http://schemas.microsoft.com/office/drawing/2014/main" id="{00D774ED-DD7F-7012-BE7A-6732DF8F8F1D}"/>
                    </a:ext>
                  </a:extLst>
                </p:cNvPr>
                <p:cNvPicPr/>
                <p:nvPr/>
              </p:nvPicPr>
              <p:blipFill>
                <a:blip r:embed="rId7"/>
                <a:stretch>
                  <a:fillRect/>
                </a:stretch>
              </p:blipFill>
              <p:spPr>
                <a:xfrm>
                  <a:off x="6004320" y="2475940"/>
                  <a:ext cx="836640" cy="88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
            <p14:nvContentPartPr>
              <p14:cNvPr id="9" name="Ink 8">
                <a:extLst>
                  <a:ext uri="{FF2B5EF4-FFF2-40B4-BE49-F238E27FC236}">
                    <a16:creationId xmlns:a16="http://schemas.microsoft.com/office/drawing/2014/main" id="{0109D462-4140-ED45-1185-B3365BE43121}"/>
                  </a:ext>
                </a:extLst>
              </p14:cNvPr>
              <p14:cNvContentPartPr/>
              <p14:nvPr/>
            </p14:nvContentPartPr>
            <p14:xfrm>
              <a:off x="1356000" y="2793100"/>
              <a:ext cx="1454040" cy="67680"/>
            </p14:xfrm>
          </p:contentPart>
        </mc:Choice>
        <mc:Fallback>
          <p:pic>
            <p:nvPicPr>
              <p:cNvPr id="9" name="Ink 8">
                <a:extLst>
                  <a:ext uri="{FF2B5EF4-FFF2-40B4-BE49-F238E27FC236}">
                    <a16:creationId xmlns:a16="http://schemas.microsoft.com/office/drawing/2014/main" id="{0109D462-4140-ED45-1185-B3365BE43121}"/>
                  </a:ext>
                </a:extLst>
              </p:cNvPr>
              <p:cNvPicPr/>
              <p:nvPr/>
            </p:nvPicPr>
            <p:blipFill>
              <a:blip r:embed="rId9"/>
              <a:stretch>
                <a:fillRect/>
              </a:stretch>
            </p:blipFill>
            <p:spPr>
              <a:xfrm>
                <a:off x="1338360" y="2775100"/>
                <a:ext cx="148968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0" name="Ink 9">
                <a:extLst>
                  <a:ext uri="{FF2B5EF4-FFF2-40B4-BE49-F238E27FC236}">
                    <a16:creationId xmlns:a16="http://schemas.microsoft.com/office/drawing/2014/main" id="{7B60B2DA-6734-9EEB-F9B4-C9FD3797099D}"/>
                  </a:ext>
                </a:extLst>
              </p14:cNvPr>
              <p14:cNvContentPartPr/>
              <p14:nvPr/>
            </p14:nvContentPartPr>
            <p14:xfrm>
              <a:off x="7526400" y="2844940"/>
              <a:ext cx="38520" cy="56520"/>
            </p14:xfrm>
          </p:contentPart>
        </mc:Choice>
        <mc:Fallback>
          <p:pic>
            <p:nvPicPr>
              <p:cNvPr id="10" name="Ink 9">
                <a:extLst>
                  <a:ext uri="{FF2B5EF4-FFF2-40B4-BE49-F238E27FC236}">
                    <a16:creationId xmlns:a16="http://schemas.microsoft.com/office/drawing/2014/main" id="{7B60B2DA-6734-9EEB-F9B4-C9FD3797099D}"/>
                  </a:ext>
                </a:extLst>
              </p:cNvPr>
              <p:cNvPicPr/>
              <p:nvPr/>
            </p:nvPicPr>
            <p:blipFill>
              <a:blip r:embed="rId11"/>
              <a:stretch>
                <a:fillRect/>
              </a:stretch>
            </p:blipFill>
            <p:spPr>
              <a:xfrm>
                <a:off x="7508760" y="2827300"/>
                <a:ext cx="74160" cy="92160"/>
              </a:xfrm>
              <a:prstGeom prst="rect">
                <a:avLst/>
              </a:prstGeom>
            </p:spPr>
          </p:pic>
        </mc:Fallback>
      </mc:AlternateContent>
      <p:grpSp>
        <p:nvGrpSpPr>
          <p:cNvPr id="20" name="Group 19">
            <a:extLst>
              <a:ext uri="{FF2B5EF4-FFF2-40B4-BE49-F238E27FC236}">
                <a16:creationId xmlns:a16="http://schemas.microsoft.com/office/drawing/2014/main" id="{C10988CB-F61C-2BAF-AF30-0F697B6D949F}"/>
              </a:ext>
            </a:extLst>
          </p:cNvPr>
          <p:cNvGrpSpPr/>
          <p:nvPr/>
        </p:nvGrpSpPr>
        <p:grpSpPr>
          <a:xfrm>
            <a:off x="453120" y="3393220"/>
            <a:ext cx="8375040" cy="1355040"/>
            <a:chOff x="453120" y="3393220"/>
            <a:chExt cx="8375040" cy="1355040"/>
          </a:xfrm>
        </p:grpSpPr>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554DE5C8-FF8E-36A0-9BD8-09EBC6E424A4}"/>
                    </a:ext>
                  </a:extLst>
                </p14:cNvPr>
                <p14:cNvContentPartPr/>
                <p14:nvPr/>
              </p14:nvContentPartPr>
              <p14:xfrm>
                <a:off x="6245160" y="3839260"/>
                <a:ext cx="7560" cy="1800"/>
              </p14:xfrm>
            </p:contentPart>
          </mc:Choice>
          <mc:Fallback>
            <p:pic>
              <p:nvPicPr>
                <p:cNvPr id="11" name="Ink 10">
                  <a:extLst>
                    <a:ext uri="{FF2B5EF4-FFF2-40B4-BE49-F238E27FC236}">
                      <a16:creationId xmlns:a16="http://schemas.microsoft.com/office/drawing/2014/main" id="{554DE5C8-FF8E-36A0-9BD8-09EBC6E424A4}"/>
                    </a:ext>
                  </a:extLst>
                </p:cNvPr>
                <p:cNvPicPr/>
                <p:nvPr/>
              </p:nvPicPr>
              <p:blipFill>
                <a:blip r:embed="rId13"/>
                <a:stretch>
                  <a:fillRect/>
                </a:stretch>
              </p:blipFill>
              <p:spPr>
                <a:xfrm>
                  <a:off x="6227160" y="3821620"/>
                  <a:ext cx="4320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3C0B892D-8D12-8328-2DE3-1C399F40265D}"/>
                    </a:ext>
                  </a:extLst>
                </p14:cNvPr>
                <p14:cNvContentPartPr/>
                <p14:nvPr/>
              </p14:nvContentPartPr>
              <p14:xfrm>
                <a:off x="1248720" y="3838540"/>
                <a:ext cx="6499800" cy="450360"/>
              </p14:xfrm>
            </p:contentPart>
          </mc:Choice>
          <mc:Fallback>
            <p:pic>
              <p:nvPicPr>
                <p:cNvPr id="12" name="Ink 11">
                  <a:extLst>
                    <a:ext uri="{FF2B5EF4-FFF2-40B4-BE49-F238E27FC236}">
                      <a16:creationId xmlns:a16="http://schemas.microsoft.com/office/drawing/2014/main" id="{3C0B892D-8D12-8328-2DE3-1C399F40265D}"/>
                    </a:ext>
                  </a:extLst>
                </p:cNvPr>
                <p:cNvPicPr/>
                <p:nvPr/>
              </p:nvPicPr>
              <p:blipFill>
                <a:blip r:embed="rId15"/>
                <a:stretch>
                  <a:fillRect/>
                </a:stretch>
              </p:blipFill>
              <p:spPr>
                <a:xfrm>
                  <a:off x="1230720" y="3820900"/>
                  <a:ext cx="6535440" cy="486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4" name="Ink 13">
                  <a:extLst>
                    <a:ext uri="{FF2B5EF4-FFF2-40B4-BE49-F238E27FC236}">
                      <a16:creationId xmlns:a16="http://schemas.microsoft.com/office/drawing/2014/main" id="{363D369C-1B1F-FC99-EFC6-AE10ABA1FB88}"/>
                    </a:ext>
                  </a:extLst>
                </p14:cNvPr>
                <p14:cNvContentPartPr/>
                <p14:nvPr/>
              </p14:nvContentPartPr>
              <p14:xfrm>
                <a:off x="2578560" y="4310140"/>
                <a:ext cx="9000" cy="3600"/>
              </p14:xfrm>
            </p:contentPart>
          </mc:Choice>
          <mc:Fallback>
            <p:pic>
              <p:nvPicPr>
                <p:cNvPr id="14" name="Ink 13">
                  <a:extLst>
                    <a:ext uri="{FF2B5EF4-FFF2-40B4-BE49-F238E27FC236}">
                      <a16:creationId xmlns:a16="http://schemas.microsoft.com/office/drawing/2014/main" id="{363D369C-1B1F-FC99-EFC6-AE10ABA1FB88}"/>
                    </a:ext>
                  </a:extLst>
                </p:cNvPr>
                <p:cNvPicPr/>
                <p:nvPr/>
              </p:nvPicPr>
              <p:blipFill>
                <a:blip r:embed="rId17"/>
                <a:stretch>
                  <a:fillRect/>
                </a:stretch>
              </p:blipFill>
              <p:spPr>
                <a:xfrm>
                  <a:off x="2560920" y="4292140"/>
                  <a:ext cx="4464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5" name="Ink 14">
                  <a:extLst>
                    <a:ext uri="{FF2B5EF4-FFF2-40B4-BE49-F238E27FC236}">
                      <a16:creationId xmlns:a16="http://schemas.microsoft.com/office/drawing/2014/main" id="{CC8D49F1-E81F-74DF-6740-B1208836FA8E}"/>
                    </a:ext>
                  </a:extLst>
                </p14:cNvPr>
                <p14:cNvContentPartPr/>
                <p14:nvPr/>
              </p14:nvContentPartPr>
              <p14:xfrm>
                <a:off x="5714880" y="4282060"/>
                <a:ext cx="2520" cy="5760"/>
              </p14:xfrm>
            </p:contentPart>
          </mc:Choice>
          <mc:Fallback>
            <p:pic>
              <p:nvPicPr>
                <p:cNvPr id="15" name="Ink 14">
                  <a:extLst>
                    <a:ext uri="{FF2B5EF4-FFF2-40B4-BE49-F238E27FC236}">
                      <a16:creationId xmlns:a16="http://schemas.microsoft.com/office/drawing/2014/main" id="{CC8D49F1-E81F-74DF-6740-B1208836FA8E}"/>
                    </a:ext>
                  </a:extLst>
                </p:cNvPr>
                <p:cNvPicPr/>
                <p:nvPr/>
              </p:nvPicPr>
              <p:blipFill>
                <a:blip r:embed="rId19"/>
                <a:stretch>
                  <a:fillRect/>
                </a:stretch>
              </p:blipFill>
              <p:spPr>
                <a:xfrm>
                  <a:off x="5697240" y="4264060"/>
                  <a:ext cx="3816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6" name="Ink 15">
                  <a:extLst>
                    <a:ext uri="{FF2B5EF4-FFF2-40B4-BE49-F238E27FC236}">
                      <a16:creationId xmlns:a16="http://schemas.microsoft.com/office/drawing/2014/main" id="{D199D77C-03C5-8553-668C-F982C6D3B13A}"/>
                    </a:ext>
                  </a:extLst>
                </p14:cNvPr>
                <p14:cNvContentPartPr/>
                <p14:nvPr/>
              </p14:nvContentPartPr>
              <p14:xfrm>
                <a:off x="6519480" y="4304020"/>
                <a:ext cx="8280" cy="18360"/>
              </p14:xfrm>
            </p:contentPart>
          </mc:Choice>
          <mc:Fallback>
            <p:pic>
              <p:nvPicPr>
                <p:cNvPr id="16" name="Ink 15">
                  <a:extLst>
                    <a:ext uri="{FF2B5EF4-FFF2-40B4-BE49-F238E27FC236}">
                      <a16:creationId xmlns:a16="http://schemas.microsoft.com/office/drawing/2014/main" id="{D199D77C-03C5-8553-668C-F982C6D3B13A}"/>
                    </a:ext>
                  </a:extLst>
                </p:cNvPr>
                <p:cNvPicPr/>
                <p:nvPr/>
              </p:nvPicPr>
              <p:blipFill>
                <a:blip r:embed="rId21"/>
                <a:stretch>
                  <a:fillRect/>
                </a:stretch>
              </p:blipFill>
              <p:spPr>
                <a:xfrm>
                  <a:off x="6501840" y="4286380"/>
                  <a:ext cx="4392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8" name="Ink 17">
                  <a:extLst>
                    <a:ext uri="{FF2B5EF4-FFF2-40B4-BE49-F238E27FC236}">
                      <a16:creationId xmlns:a16="http://schemas.microsoft.com/office/drawing/2014/main" id="{7E2D7529-2CD0-DE9C-46BA-DE40E584781A}"/>
                    </a:ext>
                  </a:extLst>
                </p14:cNvPr>
                <p14:cNvContentPartPr/>
                <p14:nvPr/>
              </p14:nvContentPartPr>
              <p14:xfrm>
                <a:off x="2493960" y="4718020"/>
                <a:ext cx="51840" cy="30240"/>
              </p14:xfrm>
            </p:contentPart>
          </mc:Choice>
          <mc:Fallback>
            <p:pic>
              <p:nvPicPr>
                <p:cNvPr id="18" name="Ink 17">
                  <a:extLst>
                    <a:ext uri="{FF2B5EF4-FFF2-40B4-BE49-F238E27FC236}">
                      <a16:creationId xmlns:a16="http://schemas.microsoft.com/office/drawing/2014/main" id="{7E2D7529-2CD0-DE9C-46BA-DE40E584781A}"/>
                    </a:ext>
                  </a:extLst>
                </p:cNvPr>
                <p:cNvPicPr/>
                <p:nvPr/>
              </p:nvPicPr>
              <p:blipFill>
                <a:blip r:embed="rId23"/>
                <a:stretch>
                  <a:fillRect/>
                </a:stretch>
              </p:blipFill>
              <p:spPr>
                <a:xfrm>
                  <a:off x="2475960" y="4700020"/>
                  <a:ext cx="8748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9" name="Ink 18">
                  <a:extLst>
                    <a:ext uri="{FF2B5EF4-FFF2-40B4-BE49-F238E27FC236}">
                      <a16:creationId xmlns:a16="http://schemas.microsoft.com/office/drawing/2014/main" id="{0370FC5E-E350-327B-F4A7-0A8BDDCDDFC7}"/>
                    </a:ext>
                  </a:extLst>
                </p14:cNvPr>
                <p14:cNvContentPartPr/>
                <p14:nvPr/>
              </p14:nvContentPartPr>
              <p14:xfrm>
                <a:off x="453120" y="3393220"/>
                <a:ext cx="8375040" cy="1296360"/>
              </p14:xfrm>
            </p:contentPart>
          </mc:Choice>
          <mc:Fallback>
            <p:pic>
              <p:nvPicPr>
                <p:cNvPr id="19" name="Ink 18">
                  <a:extLst>
                    <a:ext uri="{FF2B5EF4-FFF2-40B4-BE49-F238E27FC236}">
                      <a16:creationId xmlns:a16="http://schemas.microsoft.com/office/drawing/2014/main" id="{0370FC5E-E350-327B-F4A7-0A8BDDCDDFC7}"/>
                    </a:ext>
                  </a:extLst>
                </p:cNvPr>
                <p:cNvPicPr/>
                <p:nvPr/>
              </p:nvPicPr>
              <p:blipFill>
                <a:blip r:embed="rId25"/>
                <a:stretch>
                  <a:fillRect/>
                </a:stretch>
              </p:blipFill>
              <p:spPr>
                <a:xfrm>
                  <a:off x="435480" y="3375220"/>
                  <a:ext cx="8410680" cy="1332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6">
            <p14:nvContentPartPr>
              <p14:cNvPr id="21" name="Ink 20">
                <a:extLst>
                  <a:ext uri="{FF2B5EF4-FFF2-40B4-BE49-F238E27FC236}">
                    <a16:creationId xmlns:a16="http://schemas.microsoft.com/office/drawing/2014/main" id="{3F8A48CB-D7CD-7C34-FE92-06478BF514BD}"/>
                  </a:ext>
                </a:extLst>
              </p14:cNvPr>
              <p14:cNvContentPartPr/>
              <p14:nvPr/>
            </p14:nvContentPartPr>
            <p14:xfrm>
              <a:off x="8305080" y="5638180"/>
              <a:ext cx="35640" cy="5040"/>
            </p14:xfrm>
          </p:contentPart>
        </mc:Choice>
        <mc:Fallback>
          <p:pic>
            <p:nvPicPr>
              <p:cNvPr id="21" name="Ink 20">
                <a:extLst>
                  <a:ext uri="{FF2B5EF4-FFF2-40B4-BE49-F238E27FC236}">
                    <a16:creationId xmlns:a16="http://schemas.microsoft.com/office/drawing/2014/main" id="{3F8A48CB-D7CD-7C34-FE92-06478BF514BD}"/>
                  </a:ext>
                </a:extLst>
              </p:cNvPr>
              <p:cNvPicPr/>
              <p:nvPr/>
            </p:nvPicPr>
            <p:blipFill>
              <a:blip r:embed="rId27"/>
              <a:stretch>
                <a:fillRect/>
              </a:stretch>
            </p:blipFill>
            <p:spPr>
              <a:xfrm>
                <a:off x="8287080" y="5620180"/>
                <a:ext cx="7128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2" name="Ink 21">
                <a:extLst>
                  <a:ext uri="{FF2B5EF4-FFF2-40B4-BE49-F238E27FC236}">
                    <a16:creationId xmlns:a16="http://schemas.microsoft.com/office/drawing/2014/main" id="{15986D6E-6881-886D-9DEF-F78874AF78E4}"/>
                  </a:ext>
                </a:extLst>
              </p14:cNvPr>
              <p14:cNvContentPartPr/>
              <p14:nvPr/>
            </p14:nvContentPartPr>
            <p14:xfrm>
              <a:off x="3996960" y="5965420"/>
              <a:ext cx="25560" cy="5760"/>
            </p14:xfrm>
          </p:contentPart>
        </mc:Choice>
        <mc:Fallback>
          <p:pic>
            <p:nvPicPr>
              <p:cNvPr id="22" name="Ink 21">
                <a:extLst>
                  <a:ext uri="{FF2B5EF4-FFF2-40B4-BE49-F238E27FC236}">
                    <a16:creationId xmlns:a16="http://schemas.microsoft.com/office/drawing/2014/main" id="{15986D6E-6881-886D-9DEF-F78874AF78E4}"/>
                  </a:ext>
                </a:extLst>
              </p:cNvPr>
              <p:cNvPicPr/>
              <p:nvPr/>
            </p:nvPicPr>
            <p:blipFill>
              <a:blip r:embed="rId29"/>
              <a:stretch>
                <a:fillRect/>
              </a:stretch>
            </p:blipFill>
            <p:spPr>
              <a:xfrm>
                <a:off x="3978960" y="5947420"/>
                <a:ext cx="6120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3" name="Ink 22">
                <a:extLst>
                  <a:ext uri="{FF2B5EF4-FFF2-40B4-BE49-F238E27FC236}">
                    <a16:creationId xmlns:a16="http://schemas.microsoft.com/office/drawing/2014/main" id="{AC675550-5D96-70CE-AA55-0F6BD2A0AA44}"/>
                  </a:ext>
                </a:extLst>
              </p14:cNvPr>
              <p14:cNvContentPartPr/>
              <p14:nvPr/>
            </p14:nvContentPartPr>
            <p14:xfrm>
              <a:off x="6245160" y="5402740"/>
              <a:ext cx="2214360" cy="96840"/>
            </p14:xfrm>
          </p:contentPart>
        </mc:Choice>
        <mc:Fallback>
          <p:pic>
            <p:nvPicPr>
              <p:cNvPr id="23" name="Ink 22">
                <a:extLst>
                  <a:ext uri="{FF2B5EF4-FFF2-40B4-BE49-F238E27FC236}">
                    <a16:creationId xmlns:a16="http://schemas.microsoft.com/office/drawing/2014/main" id="{AC675550-5D96-70CE-AA55-0F6BD2A0AA44}"/>
                  </a:ext>
                </a:extLst>
              </p:cNvPr>
              <p:cNvPicPr/>
              <p:nvPr/>
            </p:nvPicPr>
            <p:blipFill>
              <a:blip r:embed="rId31"/>
              <a:stretch>
                <a:fillRect/>
              </a:stretch>
            </p:blipFill>
            <p:spPr>
              <a:xfrm>
                <a:off x="6227160" y="5385100"/>
                <a:ext cx="225000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4" name="Ink 23">
                <a:extLst>
                  <a:ext uri="{FF2B5EF4-FFF2-40B4-BE49-F238E27FC236}">
                    <a16:creationId xmlns:a16="http://schemas.microsoft.com/office/drawing/2014/main" id="{E9750C6D-9ED0-95C9-CC48-372E2A00F94E}"/>
                  </a:ext>
                </a:extLst>
              </p14:cNvPr>
              <p14:cNvContentPartPr/>
              <p14:nvPr/>
            </p14:nvContentPartPr>
            <p14:xfrm>
              <a:off x="809520" y="5771740"/>
              <a:ext cx="4674960" cy="187920"/>
            </p14:xfrm>
          </p:contentPart>
        </mc:Choice>
        <mc:Fallback>
          <p:pic>
            <p:nvPicPr>
              <p:cNvPr id="24" name="Ink 23">
                <a:extLst>
                  <a:ext uri="{FF2B5EF4-FFF2-40B4-BE49-F238E27FC236}">
                    <a16:creationId xmlns:a16="http://schemas.microsoft.com/office/drawing/2014/main" id="{E9750C6D-9ED0-95C9-CC48-372E2A00F94E}"/>
                  </a:ext>
                </a:extLst>
              </p:cNvPr>
              <p:cNvPicPr/>
              <p:nvPr/>
            </p:nvPicPr>
            <p:blipFill>
              <a:blip r:embed="rId33"/>
              <a:stretch>
                <a:fillRect/>
              </a:stretch>
            </p:blipFill>
            <p:spPr>
              <a:xfrm>
                <a:off x="791520" y="5753740"/>
                <a:ext cx="4710600" cy="223560"/>
              </a:xfrm>
              <a:prstGeom prst="rect">
                <a:avLst/>
              </a:prstGeom>
            </p:spPr>
          </p:pic>
        </mc:Fallback>
      </mc:AlternateContent>
    </p:spTree>
    <p:extLst>
      <p:ext uri="{BB962C8B-B14F-4D97-AF65-F5344CB8AC3E}">
        <p14:creationId xmlns:p14="http://schemas.microsoft.com/office/powerpoint/2010/main" val="21039018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5678804"/>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5C0459A2-E9D4-CC3E-5802-5E8F6E04ABEF}"/>
              </a:ext>
            </a:extLst>
          </p:cNvPr>
          <p:cNvSpPr txBox="1"/>
          <p:nvPr/>
        </p:nvSpPr>
        <p:spPr>
          <a:xfrm>
            <a:off x="767546" y="361801"/>
            <a:ext cx="8180407" cy="4770537"/>
          </a:xfrm>
          <a:prstGeom prst="rect">
            <a:avLst/>
          </a:prstGeom>
          <a:noFill/>
        </p:spPr>
        <p:txBody>
          <a:bodyPr wrap="square">
            <a:spAutoFit/>
          </a:bodyPr>
          <a:lstStyle/>
          <a:p>
            <a:pPr algn="ctr" rtl="0">
              <a:spcBef>
                <a:spcPts val="1200"/>
              </a:spcBef>
              <a:spcAft>
                <a:spcPts val="1200"/>
              </a:spcAft>
            </a:pPr>
            <a:r>
              <a:rPr lang="en-US" sz="2400" b="1" i="0" u="none" strike="noStrike">
                <a:solidFill>
                  <a:srgbClr val="FFC000"/>
                </a:solidFill>
                <a:effectLst/>
                <a:latin typeface="Arial" panose="020B0604020202020204" pitchFamily="34" charset="0"/>
              </a:rPr>
              <a:t>Key Points from Rashi’s Commentary</a:t>
            </a:r>
            <a:endParaRPr lang="en-US" sz="2400" b="1">
              <a:solidFill>
                <a:srgbClr val="FFC000"/>
              </a:solidFill>
              <a:effectLst/>
            </a:endParaRPr>
          </a:p>
          <a:p>
            <a:pPr marL="342900" indent="-342900" rtl="0" fontAlgn="base">
              <a:spcBef>
                <a:spcPts val="1200"/>
              </a:spcBef>
              <a:spcAft>
                <a:spcPts val="0"/>
              </a:spcAft>
              <a:buFont typeface="+mj-lt"/>
              <a:buAutoNum type="arabicPeriod"/>
            </a:pPr>
            <a:r>
              <a:rPr lang="en-US" sz="2000" b="1" i="0" u="none" strike="noStrike">
                <a:solidFill>
                  <a:srgbClr val="FFC000"/>
                </a:solidFill>
                <a:effectLst/>
                <a:latin typeface="Arial" panose="020B0604020202020204" pitchFamily="34" charset="0"/>
              </a:rPr>
              <a:t>Inheritance with the Patriarchs</a:t>
            </a:r>
            <a:r>
              <a:rPr lang="en-US" sz="2000" b="0" i="0" u="none" strike="noStrike">
                <a:solidFill>
                  <a:srgbClr val="FFC000"/>
                </a:solidFill>
                <a:effectLst/>
                <a:latin typeface="Arial" panose="020B0604020202020204" pitchFamily="34" charset="0"/>
              </a:rPr>
              <a:t>: Rashi interprets the phrase “I will allot him an inheritance and a lot in public with the Patriarchs” to mean that the servant will be rewarded for his actions by being given a portion with the esteemed forefathers of Israel.</a:t>
            </a:r>
          </a:p>
          <a:p>
            <a:pPr marL="342900" indent="-342900" rtl="0" fontAlgn="base">
              <a:spcBef>
                <a:spcPts val="0"/>
              </a:spcBef>
              <a:spcAft>
                <a:spcPts val="0"/>
              </a:spcAft>
              <a:buFont typeface="+mj-lt"/>
              <a:buAutoNum type="arabicPeriod"/>
            </a:pPr>
            <a:r>
              <a:rPr lang="en-US" sz="2000" b="1" i="0" u="none" strike="noStrike">
                <a:solidFill>
                  <a:srgbClr val="92D050"/>
                </a:solidFill>
                <a:effectLst/>
                <a:latin typeface="Arial" panose="020B0604020202020204" pitchFamily="34" charset="0"/>
              </a:rPr>
              <a:t>Poured Out His Soul to Death</a:t>
            </a:r>
            <a:r>
              <a:rPr lang="en-US" sz="2000" b="0" i="0" u="none" strike="noStrike">
                <a:solidFill>
                  <a:srgbClr val="92D050"/>
                </a:solidFill>
                <a:effectLst/>
                <a:latin typeface="Arial" panose="020B0604020202020204" pitchFamily="34" charset="0"/>
              </a:rPr>
              <a:t>: Rashi explains the Hebrew term </a:t>
            </a:r>
            <a:r>
              <a:rPr lang="he-IL" sz="2000" b="0" i="0" u="none" strike="noStrike">
                <a:solidFill>
                  <a:srgbClr val="92D050"/>
                </a:solidFill>
                <a:effectLst/>
                <a:latin typeface="Arial" panose="020B0604020202020204" pitchFamily="34" charset="0"/>
              </a:rPr>
              <a:t>הֶעֱרָה (</a:t>
            </a:r>
            <a:r>
              <a:rPr lang="en-US" sz="2000" b="0" i="0" u="none" strike="noStrike">
                <a:solidFill>
                  <a:srgbClr val="92D050"/>
                </a:solidFill>
                <a:effectLst/>
                <a:latin typeface="Arial" panose="020B0604020202020204" pitchFamily="34" charset="0"/>
              </a:rPr>
              <a:t>he’erah) as an expression similar to </a:t>
            </a:r>
            <a:r>
              <a:rPr lang="en-US" sz="2000" b="0" i="0" u="none" strike="noStrike">
                <a:solidFill>
                  <a:srgbClr val="00B0F0"/>
                </a:solidFill>
                <a:effectLst/>
                <a:latin typeface="Arial" panose="020B0604020202020204" pitchFamily="34" charset="0"/>
              </a:rPr>
              <a:t>Genesis 24:20</a:t>
            </a:r>
            <a:r>
              <a:rPr lang="en-US" sz="2000" b="0" i="0" u="none" strike="noStrike">
                <a:solidFill>
                  <a:srgbClr val="92D050"/>
                </a:solidFill>
                <a:effectLst/>
                <a:latin typeface="Arial" panose="020B0604020202020204" pitchFamily="34" charset="0"/>
              </a:rPr>
              <a:t>, where it means “to empty.” In this context, it signifies the servant’s willingness to sacrifice his life.</a:t>
            </a:r>
          </a:p>
          <a:p>
            <a:pPr marL="342900" indent="-342900" rtl="0" fontAlgn="base">
              <a:spcBef>
                <a:spcPts val="0"/>
              </a:spcBef>
              <a:spcAft>
                <a:spcPts val="0"/>
              </a:spcAft>
              <a:buFont typeface="+mj-lt"/>
              <a:buAutoNum type="arabicPeriod"/>
            </a:pPr>
            <a:r>
              <a:rPr lang="en-US" sz="2000" b="1" i="0" u="none" strike="noStrike">
                <a:solidFill>
                  <a:srgbClr val="FFC000"/>
                </a:solidFill>
                <a:effectLst/>
                <a:latin typeface="Arial" panose="020B0604020202020204" pitchFamily="34" charset="0"/>
              </a:rPr>
              <a:t>Counted with Transgressors</a:t>
            </a:r>
            <a:r>
              <a:rPr lang="en-US" sz="2000" b="0" i="0" u="none" strike="noStrike">
                <a:solidFill>
                  <a:srgbClr val="FFC000"/>
                </a:solidFill>
                <a:effectLst/>
                <a:latin typeface="Arial" panose="020B0604020202020204" pitchFamily="34" charset="0"/>
              </a:rPr>
              <a:t>: Rashi notes that the servant suffered as if he had sinned, but this suffering was on behalf of others. He bore the sins of many, taking on their transgressions.</a:t>
            </a:r>
          </a:p>
          <a:p>
            <a:pPr marL="342900" indent="-342900" rtl="0" fontAlgn="base">
              <a:spcBef>
                <a:spcPts val="0"/>
              </a:spcBef>
              <a:spcAft>
                <a:spcPts val="1200"/>
              </a:spcAft>
              <a:buFont typeface="+mj-lt"/>
              <a:buAutoNum type="arabicPeriod"/>
            </a:pPr>
            <a:r>
              <a:rPr lang="en-US" sz="2000" b="1" i="0" u="none" strike="noStrike">
                <a:solidFill>
                  <a:srgbClr val="92D050"/>
                </a:solidFill>
                <a:effectLst/>
                <a:latin typeface="Arial" panose="020B0604020202020204" pitchFamily="34" charset="0"/>
              </a:rPr>
              <a:t>Interceded for Transgressors</a:t>
            </a:r>
            <a:r>
              <a:rPr lang="en-US" sz="2000" b="0" i="0" u="none" strike="noStrike">
                <a:solidFill>
                  <a:srgbClr val="92D050"/>
                </a:solidFill>
                <a:effectLst/>
                <a:latin typeface="Arial" panose="020B0604020202020204" pitchFamily="34" charset="0"/>
              </a:rPr>
              <a:t>: Through his suffering, the servant brought good to the world, interceding for the transgressors.</a:t>
            </a: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D8A4ED24-B325-30FA-6300-2E615DD2D6DA}"/>
                  </a:ext>
                </a:extLst>
              </p14:cNvPr>
              <p14:cNvContentPartPr/>
              <p14:nvPr/>
            </p14:nvContentPartPr>
            <p14:xfrm>
              <a:off x="655440" y="1050700"/>
              <a:ext cx="396000" cy="461880"/>
            </p14:xfrm>
          </p:contentPart>
        </mc:Choice>
        <mc:Fallback>
          <p:pic>
            <p:nvPicPr>
              <p:cNvPr id="3" name="Ink 2">
                <a:extLst>
                  <a:ext uri="{FF2B5EF4-FFF2-40B4-BE49-F238E27FC236}">
                    <a16:creationId xmlns:a16="http://schemas.microsoft.com/office/drawing/2014/main" id="{D8A4ED24-B325-30FA-6300-2E615DD2D6DA}"/>
                  </a:ext>
                </a:extLst>
              </p:cNvPr>
              <p:cNvPicPr/>
              <p:nvPr/>
            </p:nvPicPr>
            <p:blipFill>
              <a:blip r:embed="rId5"/>
              <a:stretch>
                <a:fillRect/>
              </a:stretch>
            </p:blipFill>
            <p:spPr>
              <a:xfrm>
                <a:off x="637440" y="1033060"/>
                <a:ext cx="431640" cy="4975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E2D3B0CF-6A25-C78E-6F76-8AF739910742}"/>
                  </a:ext>
                </a:extLst>
              </p14:cNvPr>
              <p14:cNvContentPartPr/>
              <p14:nvPr/>
            </p14:nvContentPartPr>
            <p14:xfrm>
              <a:off x="6751320" y="2019100"/>
              <a:ext cx="1800" cy="5040"/>
            </p14:xfrm>
          </p:contentPart>
        </mc:Choice>
        <mc:Fallback>
          <p:pic>
            <p:nvPicPr>
              <p:cNvPr id="4" name="Ink 3">
                <a:extLst>
                  <a:ext uri="{FF2B5EF4-FFF2-40B4-BE49-F238E27FC236}">
                    <a16:creationId xmlns:a16="http://schemas.microsoft.com/office/drawing/2014/main" id="{E2D3B0CF-6A25-C78E-6F76-8AF739910742}"/>
                  </a:ext>
                </a:extLst>
              </p:cNvPr>
              <p:cNvPicPr/>
              <p:nvPr/>
            </p:nvPicPr>
            <p:blipFill>
              <a:blip r:embed="rId7"/>
              <a:stretch>
                <a:fillRect/>
              </a:stretch>
            </p:blipFill>
            <p:spPr>
              <a:xfrm>
                <a:off x="6733320" y="2001100"/>
                <a:ext cx="3744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6E0244B4-2502-ACD4-D31A-1BD41FE0C04D}"/>
                  </a:ext>
                </a:extLst>
              </p14:cNvPr>
              <p14:cNvContentPartPr/>
              <p14:nvPr/>
            </p14:nvContentPartPr>
            <p14:xfrm>
              <a:off x="3131520" y="2370460"/>
              <a:ext cx="30960" cy="10440"/>
            </p14:xfrm>
          </p:contentPart>
        </mc:Choice>
        <mc:Fallback>
          <p:pic>
            <p:nvPicPr>
              <p:cNvPr id="7" name="Ink 6">
                <a:extLst>
                  <a:ext uri="{FF2B5EF4-FFF2-40B4-BE49-F238E27FC236}">
                    <a16:creationId xmlns:a16="http://schemas.microsoft.com/office/drawing/2014/main" id="{6E0244B4-2502-ACD4-D31A-1BD41FE0C04D}"/>
                  </a:ext>
                </a:extLst>
              </p:cNvPr>
              <p:cNvPicPr/>
              <p:nvPr/>
            </p:nvPicPr>
            <p:blipFill>
              <a:blip r:embed="rId9"/>
              <a:stretch>
                <a:fillRect/>
              </a:stretch>
            </p:blipFill>
            <p:spPr>
              <a:xfrm>
                <a:off x="3113520" y="2352460"/>
                <a:ext cx="6660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7CA4DB62-3479-A5B1-C02F-30878B813233}"/>
                  </a:ext>
                </a:extLst>
              </p14:cNvPr>
              <p14:cNvContentPartPr/>
              <p14:nvPr/>
            </p14:nvContentPartPr>
            <p14:xfrm>
              <a:off x="6588240" y="2284780"/>
              <a:ext cx="5040" cy="14400"/>
            </p14:xfrm>
          </p:contentPart>
        </mc:Choice>
        <mc:Fallback>
          <p:pic>
            <p:nvPicPr>
              <p:cNvPr id="9" name="Ink 8">
                <a:extLst>
                  <a:ext uri="{FF2B5EF4-FFF2-40B4-BE49-F238E27FC236}">
                    <a16:creationId xmlns:a16="http://schemas.microsoft.com/office/drawing/2014/main" id="{7CA4DB62-3479-A5B1-C02F-30878B813233}"/>
                  </a:ext>
                </a:extLst>
              </p:cNvPr>
              <p:cNvPicPr/>
              <p:nvPr/>
            </p:nvPicPr>
            <p:blipFill>
              <a:blip r:embed="rId11"/>
              <a:stretch>
                <a:fillRect/>
              </a:stretch>
            </p:blipFill>
            <p:spPr>
              <a:xfrm>
                <a:off x="6570600" y="2267140"/>
                <a:ext cx="4068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2F4AA57D-3C1A-F340-C211-F620D00F874D}"/>
                  </a:ext>
                </a:extLst>
              </p14:cNvPr>
              <p14:cNvContentPartPr/>
              <p14:nvPr/>
            </p14:nvContentPartPr>
            <p14:xfrm>
              <a:off x="7212480" y="2269300"/>
              <a:ext cx="7560" cy="35640"/>
            </p14:xfrm>
          </p:contentPart>
        </mc:Choice>
        <mc:Fallback>
          <p:pic>
            <p:nvPicPr>
              <p:cNvPr id="10" name="Ink 9">
                <a:extLst>
                  <a:ext uri="{FF2B5EF4-FFF2-40B4-BE49-F238E27FC236}">
                    <a16:creationId xmlns:a16="http://schemas.microsoft.com/office/drawing/2014/main" id="{2F4AA57D-3C1A-F340-C211-F620D00F874D}"/>
                  </a:ext>
                </a:extLst>
              </p:cNvPr>
              <p:cNvPicPr/>
              <p:nvPr/>
            </p:nvPicPr>
            <p:blipFill>
              <a:blip r:embed="rId13"/>
              <a:stretch>
                <a:fillRect/>
              </a:stretch>
            </p:blipFill>
            <p:spPr>
              <a:xfrm>
                <a:off x="7194840" y="2251660"/>
                <a:ext cx="4320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A105FC51-C66D-2C3B-19B1-D7D14169CC5C}"/>
                  </a:ext>
                </a:extLst>
              </p14:cNvPr>
              <p14:cNvContentPartPr/>
              <p14:nvPr/>
            </p14:nvContentPartPr>
            <p14:xfrm>
              <a:off x="708000" y="2225380"/>
              <a:ext cx="471960" cy="553320"/>
            </p14:xfrm>
          </p:contentPart>
        </mc:Choice>
        <mc:Fallback>
          <p:pic>
            <p:nvPicPr>
              <p:cNvPr id="11" name="Ink 10">
                <a:extLst>
                  <a:ext uri="{FF2B5EF4-FFF2-40B4-BE49-F238E27FC236}">
                    <a16:creationId xmlns:a16="http://schemas.microsoft.com/office/drawing/2014/main" id="{A105FC51-C66D-2C3B-19B1-D7D14169CC5C}"/>
                  </a:ext>
                </a:extLst>
              </p:cNvPr>
              <p:cNvPicPr/>
              <p:nvPr/>
            </p:nvPicPr>
            <p:blipFill>
              <a:blip r:embed="rId15"/>
              <a:stretch>
                <a:fillRect/>
              </a:stretch>
            </p:blipFill>
            <p:spPr>
              <a:xfrm>
                <a:off x="690000" y="2207740"/>
                <a:ext cx="507600" cy="5889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55072495-9E57-B0C9-75AE-31A16AC5A966}"/>
                  </a:ext>
                </a:extLst>
              </p14:cNvPr>
              <p14:cNvContentPartPr/>
              <p14:nvPr/>
            </p14:nvContentPartPr>
            <p14:xfrm>
              <a:off x="1345920" y="2938900"/>
              <a:ext cx="504360" cy="26280"/>
            </p14:xfrm>
          </p:contentPart>
        </mc:Choice>
        <mc:Fallback>
          <p:pic>
            <p:nvPicPr>
              <p:cNvPr id="12" name="Ink 11">
                <a:extLst>
                  <a:ext uri="{FF2B5EF4-FFF2-40B4-BE49-F238E27FC236}">
                    <a16:creationId xmlns:a16="http://schemas.microsoft.com/office/drawing/2014/main" id="{55072495-9E57-B0C9-75AE-31A16AC5A966}"/>
                  </a:ext>
                </a:extLst>
              </p:cNvPr>
              <p:cNvPicPr/>
              <p:nvPr/>
            </p:nvPicPr>
            <p:blipFill>
              <a:blip r:embed="rId17"/>
              <a:stretch>
                <a:fillRect/>
              </a:stretch>
            </p:blipFill>
            <p:spPr>
              <a:xfrm>
                <a:off x="1328280" y="2921260"/>
                <a:ext cx="54000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C42C50DE-1F47-A3FD-4E7D-258A52E4C6F2}"/>
                  </a:ext>
                </a:extLst>
              </p14:cNvPr>
              <p14:cNvContentPartPr/>
              <p14:nvPr/>
            </p14:nvContentPartPr>
            <p14:xfrm>
              <a:off x="6109440" y="2925940"/>
              <a:ext cx="1166760" cy="49320"/>
            </p14:xfrm>
          </p:contentPart>
        </mc:Choice>
        <mc:Fallback>
          <p:pic>
            <p:nvPicPr>
              <p:cNvPr id="13" name="Ink 12">
                <a:extLst>
                  <a:ext uri="{FF2B5EF4-FFF2-40B4-BE49-F238E27FC236}">
                    <a16:creationId xmlns:a16="http://schemas.microsoft.com/office/drawing/2014/main" id="{C42C50DE-1F47-A3FD-4E7D-258A52E4C6F2}"/>
                  </a:ext>
                </a:extLst>
              </p:cNvPr>
              <p:cNvPicPr/>
              <p:nvPr/>
            </p:nvPicPr>
            <p:blipFill>
              <a:blip r:embed="rId19"/>
              <a:stretch>
                <a:fillRect/>
              </a:stretch>
            </p:blipFill>
            <p:spPr>
              <a:xfrm>
                <a:off x="6091800" y="2907940"/>
                <a:ext cx="120240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9D80CBB6-1C11-CCAF-EE08-5C6425673327}"/>
                  </a:ext>
                </a:extLst>
              </p14:cNvPr>
              <p14:cNvContentPartPr/>
              <p14:nvPr/>
            </p14:nvContentPartPr>
            <p14:xfrm>
              <a:off x="2073480" y="3193420"/>
              <a:ext cx="796320" cy="84600"/>
            </p14:xfrm>
          </p:contentPart>
        </mc:Choice>
        <mc:Fallback>
          <p:pic>
            <p:nvPicPr>
              <p:cNvPr id="14" name="Ink 13">
                <a:extLst>
                  <a:ext uri="{FF2B5EF4-FFF2-40B4-BE49-F238E27FC236}">
                    <a16:creationId xmlns:a16="http://schemas.microsoft.com/office/drawing/2014/main" id="{9D80CBB6-1C11-CCAF-EE08-5C6425673327}"/>
                  </a:ext>
                </a:extLst>
              </p:cNvPr>
              <p:cNvPicPr/>
              <p:nvPr/>
            </p:nvPicPr>
            <p:blipFill>
              <a:blip r:embed="rId21"/>
              <a:stretch>
                <a:fillRect/>
              </a:stretch>
            </p:blipFill>
            <p:spPr>
              <a:xfrm>
                <a:off x="2055480" y="3175780"/>
                <a:ext cx="83196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E4EDFBE7-9E01-D50B-A3EA-CDCFA1C7C8BC}"/>
                  </a:ext>
                </a:extLst>
              </p14:cNvPr>
              <p14:cNvContentPartPr/>
              <p14:nvPr/>
            </p14:nvContentPartPr>
            <p14:xfrm>
              <a:off x="560400" y="3365140"/>
              <a:ext cx="521640" cy="498960"/>
            </p14:xfrm>
          </p:contentPart>
        </mc:Choice>
        <mc:Fallback>
          <p:pic>
            <p:nvPicPr>
              <p:cNvPr id="15" name="Ink 14">
                <a:extLst>
                  <a:ext uri="{FF2B5EF4-FFF2-40B4-BE49-F238E27FC236}">
                    <a16:creationId xmlns:a16="http://schemas.microsoft.com/office/drawing/2014/main" id="{E4EDFBE7-9E01-D50B-A3EA-CDCFA1C7C8BC}"/>
                  </a:ext>
                </a:extLst>
              </p:cNvPr>
              <p:cNvPicPr/>
              <p:nvPr/>
            </p:nvPicPr>
            <p:blipFill>
              <a:blip r:embed="rId23"/>
              <a:stretch>
                <a:fillRect/>
              </a:stretch>
            </p:blipFill>
            <p:spPr>
              <a:xfrm>
                <a:off x="542400" y="3347500"/>
                <a:ext cx="557280" cy="5346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Ink 15">
                <a:extLst>
                  <a:ext uri="{FF2B5EF4-FFF2-40B4-BE49-F238E27FC236}">
                    <a16:creationId xmlns:a16="http://schemas.microsoft.com/office/drawing/2014/main" id="{89094991-D9CF-4F5A-7BB7-0DF0E280FDC4}"/>
                  </a:ext>
                </a:extLst>
              </p14:cNvPr>
              <p14:cNvContentPartPr/>
              <p14:nvPr/>
            </p14:nvContentPartPr>
            <p14:xfrm>
              <a:off x="2920560" y="4145260"/>
              <a:ext cx="9720" cy="3600"/>
            </p14:xfrm>
          </p:contentPart>
        </mc:Choice>
        <mc:Fallback>
          <p:pic>
            <p:nvPicPr>
              <p:cNvPr id="16" name="Ink 15">
                <a:extLst>
                  <a:ext uri="{FF2B5EF4-FFF2-40B4-BE49-F238E27FC236}">
                    <a16:creationId xmlns:a16="http://schemas.microsoft.com/office/drawing/2014/main" id="{89094991-D9CF-4F5A-7BB7-0DF0E280FDC4}"/>
                  </a:ext>
                </a:extLst>
              </p:cNvPr>
              <p:cNvPicPr/>
              <p:nvPr/>
            </p:nvPicPr>
            <p:blipFill>
              <a:blip r:embed="rId25"/>
              <a:stretch>
                <a:fillRect/>
              </a:stretch>
            </p:blipFill>
            <p:spPr>
              <a:xfrm>
                <a:off x="2902560" y="4127260"/>
                <a:ext cx="4536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 name="Ink 16">
                <a:extLst>
                  <a:ext uri="{FF2B5EF4-FFF2-40B4-BE49-F238E27FC236}">
                    <a16:creationId xmlns:a16="http://schemas.microsoft.com/office/drawing/2014/main" id="{AB7008C6-5EA0-428D-7F7C-AD9E0FFE2F27}"/>
                  </a:ext>
                </a:extLst>
              </p14:cNvPr>
              <p14:cNvContentPartPr/>
              <p14:nvPr/>
            </p14:nvContentPartPr>
            <p14:xfrm>
              <a:off x="3554160" y="4133740"/>
              <a:ext cx="822240" cy="22320"/>
            </p14:xfrm>
          </p:contentPart>
        </mc:Choice>
        <mc:Fallback>
          <p:pic>
            <p:nvPicPr>
              <p:cNvPr id="17" name="Ink 16">
                <a:extLst>
                  <a:ext uri="{FF2B5EF4-FFF2-40B4-BE49-F238E27FC236}">
                    <a16:creationId xmlns:a16="http://schemas.microsoft.com/office/drawing/2014/main" id="{AB7008C6-5EA0-428D-7F7C-AD9E0FFE2F27}"/>
                  </a:ext>
                </a:extLst>
              </p:cNvPr>
              <p:cNvPicPr/>
              <p:nvPr/>
            </p:nvPicPr>
            <p:blipFill>
              <a:blip r:embed="rId27"/>
              <a:stretch>
                <a:fillRect/>
              </a:stretch>
            </p:blipFill>
            <p:spPr>
              <a:xfrm>
                <a:off x="3536520" y="4116100"/>
                <a:ext cx="85788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8" name="Ink 17">
                <a:extLst>
                  <a:ext uri="{FF2B5EF4-FFF2-40B4-BE49-F238E27FC236}">
                    <a16:creationId xmlns:a16="http://schemas.microsoft.com/office/drawing/2014/main" id="{FA377F9F-E48C-63C4-309D-2C301610340A}"/>
                  </a:ext>
                </a:extLst>
              </p14:cNvPr>
              <p14:cNvContentPartPr/>
              <p14:nvPr/>
            </p14:nvContentPartPr>
            <p14:xfrm>
              <a:off x="7811520" y="4289260"/>
              <a:ext cx="24480" cy="11880"/>
            </p14:xfrm>
          </p:contentPart>
        </mc:Choice>
        <mc:Fallback>
          <p:pic>
            <p:nvPicPr>
              <p:cNvPr id="18" name="Ink 17">
                <a:extLst>
                  <a:ext uri="{FF2B5EF4-FFF2-40B4-BE49-F238E27FC236}">
                    <a16:creationId xmlns:a16="http://schemas.microsoft.com/office/drawing/2014/main" id="{FA377F9F-E48C-63C4-309D-2C301610340A}"/>
                  </a:ext>
                </a:extLst>
              </p:cNvPr>
              <p:cNvPicPr/>
              <p:nvPr/>
            </p:nvPicPr>
            <p:blipFill>
              <a:blip r:embed="rId29"/>
              <a:stretch>
                <a:fillRect/>
              </a:stretch>
            </p:blipFill>
            <p:spPr>
              <a:xfrm>
                <a:off x="7793520" y="4271620"/>
                <a:ext cx="6012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9" name="Ink 18">
                <a:extLst>
                  <a:ext uri="{FF2B5EF4-FFF2-40B4-BE49-F238E27FC236}">
                    <a16:creationId xmlns:a16="http://schemas.microsoft.com/office/drawing/2014/main" id="{C2135E91-2FAC-133C-75FA-32C1FBF35ADD}"/>
                  </a:ext>
                </a:extLst>
              </p14:cNvPr>
              <p14:cNvContentPartPr/>
              <p14:nvPr/>
            </p14:nvContentPartPr>
            <p14:xfrm>
              <a:off x="4154280" y="4430740"/>
              <a:ext cx="55080" cy="23040"/>
            </p14:xfrm>
          </p:contentPart>
        </mc:Choice>
        <mc:Fallback>
          <p:pic>
            <p:nvPicPr>
              <p:cNvPr id="19" name="Ink 18">
                <a:extLst>
                  <a:ext uri="{FF2B5EF4-FFF2-40B4-BE49-F238E27FC236}">
                    <a16:creationId xmlns:a16="http://schemas.microsoft.com/office/drawing/2014/main" id="{C2135E91-2FAC-133C-75FA-32C1FBF35ADD}"/>
                  </a:ext>
                </a:extLst>
              </p:cNvPr>
              <p:cNvPicPr/>
              <p:nvPr/>
            </p:nvPicPr>
            <p:blipFill>
              <a:blip r:embed="rId31"/>
              <a:stretch>
                <a:fillRect/>
              </a:stretch>
            </p:blipFill>
            <p:spPr>
              <a:xfrm>
                <a:off x="4136640" y="4413100"/>
                <a:ext cx="9072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0" name="Ink 19">
                <a:extLst>
                  <a:ext uri="{FF2B5EF4-FFF2-40B4-BE49-F238E27FC236}">
                    <a16:creationId xmlns:a16="http://schemas.microsoft.com/office/drawing/2014/main" id="{7D4A9FAA-7DF4-BE6A-A783-ABD8059B52C0}"/>
                  </a:ext>
                </a:extLst>
              </p14:cNvPr>
              <p14:cNvContentPartPr/>
              <p14:nvPr/>
            </p14:nvContentPartPr>
            <p14:xfrm>
              <a:off x="5260920" y="4449460"/>
              <a:ext cx="2561040" cy="67680"/>
            </p14:xfrm>
          </p:contentPart>
        </mc:Choice>
        <mc:Fallback>
          <p:pic>
            <p:nvPicPr>
              <p:cNvPr id="20" name="Ink 19">
                <a:extLst>
                  <a:ext uri="{FF2B5EF4-FFF2-40B4-BE49-F238E27FC236}">
                    <a16:creationId xmlns:a16="http://schemas.microsoft.com/office/drawing/2014/main" id="{7D4A9FAA-7DF4-BE6A-A783-ABD8059B52C0}"/>
                  </a:ext>
                </a:extLst>
              </p:cNvPr>
              <p:cNvPicPr/>
              <p:nvPr/>
            </p:nvPicPr>
            <p:blipFill>
              <a:blip r:embed="rId33"/>
              <a:stretch>
                <a:fillRect/>
              </a:stretch>
            </p:blipFill>
            <p:spPr>
              <a:xfrm>
                <a:off x="5242920" y="4431460"/>
                <a:ext cx="259668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1" name="Ink 20">
                <a:extLst>
                  <a:ext uri="{FF2B5EF4-FFF2-40B4-BE49-F238E27FC236}">
                    <a16:creationId xmlns:a16="http://schemas.microsoft.com/office/drawing/2014/main" id="{EFCB2F6B-2C5B-6FF0-946D-033AC4EBEF07}"/>
                  </a:ext>
                </a:extLst>
              </p14:cNvPr>
              <p14:cNvContentPartPr/>
              <p14:nvPr/>
            </p14:nvContentPartPr>
            <p14:xfrm>
              <a:off x="650040" y="4388980"/>
              <a:ext cx="519480" cy="495000"/>
            </p14:xfrm>
          </p:contentPart>
        </mc:Choice>
        <mc:Fallback>
          <p:pic>
            <p:nvPicPr>
              <p:cNvPr id="21" name="Ink 20">
                <a:extLst>
                  <a:ext uri="{FF2B5EF4-FFF2-40B4-BE49-F238E27FC236}">
                    <a16:creationId xmlns:a16="http://schemas.microsoft.com/office/drawing/2014/main" id="{EFCB2F6B-2C5B-6FF0-946D-033AC4EBEF07}"/>
                  </a:ext>
                </a:extLst>
              </p:cNvPr>
              <p:cNvPicPr/>
              <p:nvPr/>
            </p:nvPicPr>
            <p:blipFill>
              <a:blip r:embed="rId35"/>
              <a:stretch>
                <a:fillRect/>
              </a:stretch>
            </p:blipFill>
            <p:spPr>
              <a:xfrm>
                <a:off x="632400" y="4370980"/>
                <a:ext cx="555120" cy="5306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2" name="Ink 21">
                <a:extLst>
                  <a:ext uri="{FF2B5EF4-FFF2-40B4-BE49-F238E27FC236}">
                    <a16:creationId xmlns:a16="http://schemas.microsoft.com/office/drawing/2014/main" id="{AD1D7F13-1F00-0230-0A53-FF737C894076}"/>
                  </a:ext>
                </a:extLst>
              </p14:cNvPr>
              <p14:cNvContentPartPr/>
              <p14:nvPr/>
            </p14:nvContentPartPr>
            <p14:xfrm>
              <a:off x="1593240" y="5115460"/>
              <a:ext cx="19080" cy="13680"/>
            </p14:xfrm>
          </p:contentPart>
        </mc:Choice>
        <mc:Fallback>
          <p:pic>
            <p:nvPicPr>
              <p:cNvPr id="22" name="Ink 21">
                <a:extLst>
                  <a:ext uri="{FF2B5EF4-FFF2-40B4-BE49-F238E27FC236}">
                    <a16:creationId xmlns:a16="http://schemas.microsoft.com/office/drawing/2014/main" id="{AD1D7F13-1F00-0230-0A53-FF737C894076}"/>
                  </a:ext>
                </a:extLst>
              </p:cNvPr>
              <p:cNvPicPr/>
              <p:nvPr/>
            </p:nvPicPr>
            <p:blipFill>
              <a:blip r:embed="rId37"/>
              <a:stretch>
                <a:fillRect/>
              </a:stretch>
            </p:blipFill>
            <p:spPr>
              <a:xfrm>
                <a:off x="1575240" y="5097460"/>
                <a:ext cx="54720" cy="49320"/>
              </a:xfrm>
              <a:prstGeom prst="rect">
                <a:avLst/>
              </a:prstGeom>
            </p:spPr>
          </p:pic>
        </mc:Fallback>
      </mc:AlternateContent>
      <p:grpSp>
        <p:nvGrpSpPr>
          <p:cNvPr id="25" name="Group 24">
            <a:extLst>
              <a:ext uri="{FF2B5EF4-FFF2-40B4-BE49-F238E27FC236}">
                <a16:creationId xmlns:a16="http://schemas.microsoft.com/office/drawing/2014/main" id="{72591D18-6F13-1F55-5C8C-CBE826711969}"/>
              </a:ext>
            </a:extLst>
          </p:cNvPr>
          <p:cNvGrpSpPr/>
          <p:nvPr/>
        </p:nvGrpSpPr>
        <p:grpSpPr>
          <a:xfrm>
            <a:off x="4122240" y="5092420"/>
            <a:ext cx="3052080" cy="72000"/>
            <a:chOff x="4122240" y="5092420"/>
            <a:chExt cx="3052080" cy="72000"/>
          </a:xfrm>
        </p:grpSpPr>
        <mc:AlternateContent xmlns:mc="http://schemas.openxmlformats.org/markup-compatibility/2006">
          <mc:Choice xmlns:p14="http://schemas.microsoft.com/office/powerpoint/2010/main" Requires="p14">
            <p:contentPart p14:bwMode="auto" r:id="rId38">
              <p14:nvContentPartPr>
                <p14:cNvPr id="23" name="Ink 22">
                  <a:extLst>
                    <a:ext uri="{FF2B5EF4-FFF2-40B4-BE49-F238E27FC236}">
                      <a16:creationId xmlns:a16="http://schemas.microsoft.com/office/drawing/2014/main" id="{38D95280-3B98-1606-3ACC-2422A030E458}"/>
                    </a:ext>
                  </a:extLst>
                </p14:cNvPr>
                <p14:cNvContentPartPr/>
                <p14:nvPr/>
              </p14:nvContentPartPr>
              <p14:xfrm>
                <a:off x="4122240" y="5162620"/>
                <a:ext cx="2520" cy="1800"/>
              </p14:xfrm>
            </p:contentPart>
          </mc:Choice>
          <mc:Fallback>
            <p:pic>
              <p:nvPicPr>
                <p:cNvPr id="23" name="Ink 22">
                  <a:extLst>
                    <a:ext uri="{FF2B5EF4-FFF2-40B4-BE49-F238E27FC236}">
                      <a16:creationId xmlns:a16="http://schemas.microsoft.com/office/drawing/2014/main" id="{38D95280-3B98-1606-3ACC-2422A030E458}"/>
                    </a:ext>
                  </a:extLst>
                </p:cNvPr>
                <p:cNvPicPr/>
                <p:nvPr/>
              </p:nvPicPr>
              <p:blipFill>
                <a:blip r:embed="rId39"/>
                <a:stretch>
                  <a:fillRect/>
                </a:stretch>
              </p:blipFill>
              <p:spPr>
                <a:xfrm>
                  <a:off x="4104600" y="5144980"/>
                  <a:ext cx="3816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4" name="Ink 23">
                  <a:extLst>
                    <a:ext uri="{FF2B5EF4-FFF2-40B4-BE49-F238E27FC236}">
                      <a16:creationId xmlns:a16="http://schemas.microsoft.com/office/drawing/2014/main" id="{8F08F5DC-2A2C-50F3-6135-4EA9A4505F32}"/>
                    </a:ext>
                  </a:extLst>
                </p14:cNvPr>
                <p14:cNvContentPartPr/>
                <p14:nvPr/>
              </p14:nvContentPartPr>
              <p14:xfrm>
                <a:off x="4535160" y="5092420"/>
                <a:ext cx="2639160" cy="67320"/>
              </p14:xfrm>
            </p:contentPart>
          </mc:Choice>
          <mc:Fallback>
            <p:pic>
              <p:nvPicPr>
                <p:cNvPr id="24" name="Ink 23">
                  <a:extLst>
                    <a:ext uri="{FF2B5EF4-FFF2-40B4-BE49-F238E27FC236}">
                      <a16:creationId xmlns:a16="http://schemas.microsoft.com/office/drawing/2014/main" id="{8F08F5DC-2A2C-50F3-6135-4EA9A4505F32}"/>
                    </a:ext>
                  </a:extLst>
                </p:cNvPr>
                <p:cNvPicPr/>
                <p:nvPr/>
              </p:nvPicPr>
              <p:blipFill>
                <a:blip r:embed="rId41"/>
                <a:stretch>
                  <a:fillRect/>
                </a:stretch>
              </p:blipFill>
              <p:spPr>
                <a:xfrm>
                  <a:off x="4517160" y="5074420"/>
                  <a:ext cx="2674800" cy="102960"/>
                </a:xfrm>
                <a:prstGeom prst="rect">
                  <a:avLst/>
                </a:prstGeom>
              </p:spPr>
            </p:pic>
          </mc:Fallback>
        </mc:AlternateContent>
      </p:grpSp>
    </p:spTree>
    <p:extLst>
      <p:ext uri="{BB962C8B-B14F-4D97-AF65-F5344CB8AC3E}">
        <p14:creationId xmlns:p14="http://schemas.microsoft.com/office/powerpoint/2010/main" val="963447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9D15CC-F0E8-9C03-93EB-DEE5EB77A94D}"/>
              </a:ext>
            </a:extLst>
          </p:cNvPr>
          <p:cNvSpPr/>
          <p:nvPr/>
        </p:nvSpPr>
        <p:spPr>
          <a:xfrm>
            <a:off x="1405353" y="482600"/>
            <a:ext cx="9561310" cy="5518150"/>
          </a:xfrm>
          <a:prstGeom prst="rect">
            <a:avLst/>
          </a:prstGeom>
          <a:solidFill>
            <a:schemeClr val="tx1">
              <a:alpha val="7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51308"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pic>
        <p:nvPicPr>
          <p:cNvPr id="5" name="Graphic 4">
            <a:extLst>
              <a:ext uri="{FF2B5EF4-FFF2-40B4-BE49-F238E27FC236}">
                <a16:creationId xmlns:a16="http://schemas.microsoft.com/office/drawing/2014/main" id="{8E4D7F82-D1B1-4D01-9D05-2A0EDFA060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97336" y="621731"/>
            <a:ext cx="7028775" cy="1277959"/>
          </a:xfrm>
          <a:prstGeom prst="rect">
            <a:avLst/>
          </a:prstGeom>
        </p:spPr>
      </p:pic>
      <p:sp>
        <p:nvSpPr>
          <p:cNvPr id="3" name="TextBox 2">
            <a:extLst>
              <a:ext uri="{FF2B5EF4-FFF2-40B4-BE49-F238E27FC236}">
                <a16:creationId xmlns:a16="http://schemas.microsoft.com/office/drawing/2014/main" id="{05CC5247-4BEF-4E87-AD19-97290C25A155}"/>
              </a:ext>
            </a:extLst>
          </p:cNvPr>
          <p:cNvSpPr txBox="1"/>
          <p:nvPr/>
        </p:nvSpPr>
        <p:spPr>
          <a:xfrm>
            <a:off x="0" y="2015432"/>
            <a:ext cx="12192000" cy="2554545"/>
          </a:xfrm>
          <a:prstGeom prst="rect">
            <a:avLst/>
          </a:prstGeom>
          <a:noFill/>
        </p:spPr>
        <p:txBody>
          <a:bodyPr wrap="square" rtlCol="0">
            <a:spAutoFit/>
          </a:bodyPr>
          <a:lstStyle/>
          <a:p>
            <a:pPr algn="ctr"/>
            <a:r>
              <a:rPr lang="en-US" sz="7200" b="1">
                <a:ln w="15875">
                  <a:solidFill>
                    <a:schemeClr val="tx1"/>
                  </a:solidFill>
                  <a:prstDash val="solid"/>
                </a:ln>
                <a:solidFill>
                  <a:srgbClr val="FFFF00"/>
                </a:solidFill>
                <a:latin typeface="Arial Black" panose="020B0A04020102020204" pitchFamily="34" charset="0"/>
                <a:cs typeface="+mj-cs"/>
              </a:rPr>
              <a:t>Isaiah 53:7-12</a:t>
            </a:r>
          </a:p>
          <a:p>
            <a:pPr algn="ctr"/>
            <a:r>
              <a:rPr lang="he-IL" sz="8800" b="1">
                <a:ln w="15875">
                  <a:solidFill>
                    <a:schemeClr val="tx1"/>
                  </a:solidFill>
                  <a:prstDash val="solid"/>
                </a:ln>
                <a:solidFill>
                  <a:srgbClr val="FFFF00"/>
                </a:solidFill>
                <a:cs typeface="+mj-cs"/>
              </a:rPr>
              <a:t>ישעיהו נג:ז-יב</a:t>
            </a:r>
            <a:endParaRPr lang="en-US" sz="8800" b="1" dirty="0">
              <a:ln w="15875">
                <a:solidFill>
                  <a:schemeClr val="tx1"/>
                </a:solidFill>
                <a:prstDash val="solid"/>
              </a:ln>
              <a:solidFill>
                <a:srgbClr val="FFFF00"/>
              </a:solidFill>
              <a:cs typeface="+mj-cs"/>
            </a:endParaRPr>
          </a:p>
        </p:txBody>
      </p:sp>
      <p:sp>
        <p:nvSpPr>
          <p:cNvPr id="7" name="TextBox 6">
            <a:extLst>
              <a:ext uri="{FF2B5EF4-FFF2-40B4-BE49-F238E27FC236}">
                <a16:creationId xmlns:a16="http://schemas.microsoft.com/office/drawing/2014/main" id="{86DAFBBB-A7F9-FA3A-CFFF-39A8836FB223}"/>
              </a:ext>
            </a:extLst>
          </p:cNvPr>
          <p:cNvSpPr txBox="1"/>
          <p:nvPr/>
        </p:nvSpPr>
        <p:spPr>
          <a:xfrm>
            <a:off x="2896486" y="4614974"/>
            <a:ext cx="6579044" cy="1200329"/>
          </a:xfrm>
          <a:prstGeom prst="rect">
            <a:avLst/>
          </a:prstGeom>
          <a:noFill/>
        </p:spPr>
        <p:txBody>
          <a:bodyPr wrap="none" rtlCol="0">
            <a:spAutoFit/>
          </a:bodyPr>
          <a:lstStyle/>
          <a:p>
            <a:pPr algn="ctr"/>
            <a:r>
              <a:rPr lang="en-US" sz="3600">
                <a:solidFill>
                  <a:srgbClr val="FFFF00"/>
                </a:solidFill>
              </a:rPr>
              <a:t>The Messiah Described as a Lamb </a:t>
            </a:r>
          </a:p>
          <a:p>
            <a:pPr algn="ctr"/>
            <a:r>
              <a:rPr lang="en-US" sz="3600">
                <a:solidFill>
                  <a:srgbClr val="FFFF00"/>
                </a:solidFill>
              </a:rPr>
              <a:t>Led to the Slaughter</a:t>
            </a:r>
          </a:p>
        </p:txBody>
      </p:sp>
    </p:spTree>
    <p:extLst>
      <p:ext uri="{BB962C8B-B14F-4D97-AF65-F5344CB8AC3E}">
        <p14:creationId xmlns:p14="http://schemas.microsoft.com/office/powerpoint/2010/main" val="28323984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5678804"/>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4" name="TextBox 3">
            <a:extLst>
              <a:ext uri="{FF2B5EF4-FFF2-40B4-BE49-F238E27FC236}">
                <a16:creationId xmlns:a16="http://schemas.microsoft.com/office/drawing/2014/main" id="{0F9D2904-557B-2FE9-E2B8-ABDA1DE4F2B8}"/>
              </a:ext>
            </a:extLst>
          </p:cNvPr>
          <p:cNvSpPr txBox="1"/>
          <p:nvPr/>
        </p:nvSpPr>
        <p:spPr>
          <a:xfrm>
            <a:off x="524478" y="413964"/>
            <a:ext cx="8666544" cy="4770537"/>
          </a:xfrm>
          <a:prstGeom prst="rect">
            <a:avLst/>
          </a:prstGeom>
          <a:noFill/>
        </p:spPr>
        <p:txBody>
          <a:bodyPr wrap="square">
            <a:spAutoFit/>
          </a:bodyPr>
          <a:lstStyle/>
          <a:p>
            <a:pPr algn="ctr" rtl="0">
              <a:spcBef>
                <a:spcPts val="1200"/>
              </a:spcBef>
              <a:spcAft>
                <a:spcPts val="1200"/>
              </a:spcAft>
            </a:pPr>
            <a:r>
              <a:rPr lang="en-US" sz="2400" b="1" i="0" u="none" strike="noStrike">
                <a:solidFill>
                  <a:srgbClr val="FFC000"/>
                </a:solidFill>
                <a:effectLst/>
                <a:latin typeface="Arial" panose="020B0604020202020204" pitchFamily="34" charset="0"/>
              </a:rPr>
              <a:t>The NT Key points include:</a:t>
            </a:r>
            <a:endParaRPr lang="en-US" sz="2400" b="1">
              <a:solidFill>
                <a:srgbClr val="FFC000"/>
              </a:solidFill>
              <a:effectLst/>
            </a:endParaRPr>
          </a:p>
          <a:p>
            <a:pPr marL="457200" indent="-457200" rtl="0" fontAlgn="base">
              <a:spcBef>
                <a:spcPts val="1200"/>
              </a:spcBef>
              <a:spcAft>
                <a:spcPts val="0"/>
              </a:spcAft>
              <a:buFont typeface="+mj-lt"/>
              <a:buAutoNum type="arabicPeriod"/>
            </a:pPr>
            <a:r>
              <a:rPr lang="en-US" sz="2000" b="1" i="0" u="none" strike="noStrike">
                <a:solidFill>
                  <a:srgbClr val="FFC000"/>
                </a:solidFill>
                <a:effectLst/>
                <a:latin typeface="Arial" panose="020B0604020202020204" pitchFamily="34" charset="0"/>
              </a:rPr>
              <a:t>Inheritance and Reward</a:t>
            </a:r>
            <a:r>
              <a:rPr lang="en-US" sz="2000" b="0" i="0" u="none" strike="noStrike">
                <a:solidFill>
                  <a:srgbClr val="FFC000"/>
                </a:solidFill>
                <a:effectLst/>
                <a:latin typeface="Arial" panose="020B0604020202020204" pitchFamily="34" charset="0"/>
              </a:rPr>
              <a:t>: The NT describes Yeshua as being exalted and given a name above every name (</a:t>
            </a:r>
            <a:r>
              <a:rPr lang="en-US" sz="2000" b="0" i="0" u="none" strike="noStrike">
                <a:solidFill>
                  <a:srgbClr val="00B0F0"/>
                </a:solidFill>
                <a:effectLst/>
                <a:latin typeface="Arial" panose="020B0604020202020204" pitchFamily="34" charset="0"/>
              </a:rPr>
              <a:t>Philippians 2:9</a:t>
            </a:r>
            <a:r>
              <a:rPr lang="en-US" sz="2000" b="0" i="0" u="none" strike="noStrike">
                <a:solidFill>
                  <a:srgbClr val="FFC000"/>
                </a:solidFill>
                <a:effectLst/>
                <a:latin typeface="Arial" panose="020B0604020202020204" pitchFamily="34" charset="0"/>
              </a:rPr>
              <a:t>), similar to the idea of being allotted an inheritance with the great.</a:t>
            </a:r>
          </a:p>
          <a:p>
            <a:pPr marL="457200" indent="-457200" rtl="0" fontAlgn="base">
              <a:spcBef>
                <a:spcPts val="0"/>
              </a:spcBef>
              <a:spcAft>
                <a:spcPts val="0"/>
              </a:spcAft>
              <a:buFont typeface="+mj-lt"/>
              <a:buAutoNum type="arabicPeriod"/>
            </a:pPr>
            <a:r>
              <a:rPr lang="en-US" sz="2000" b="1" i="0" u="none" strike="noStrike">
                <a:solidFill>
                  <a:srgbClr val="92D050"/>
                </a:solidFill>
                <a:effectLst/>
                <a:latin typeface="Arial" panose="020B0604020202020204" pitchFamily="34" charset="0"/>
              </a:rPr>
              <a:t>Sacrificial Death</a:t>
            </a:r>
            <a:r>
              <a:rPr lang="en-US" sz="2000" b="0" i="0" u="none" strike="noStrike">
                <a:solidFill>
                  <a:srgbClr val="92D050"/>
                </a:solidFill>
                <a:effectLst/>
                <a:latin typeface="Arial" panose="020B0604020202020204" pitchFamily="34" charset="0"/>
              </a:rPr>
              <a:t>: Yeshua’s death on the cross is seen as the ultimate sacrifice, where he “poured out his soul to death” (</a:t>
            </a:r>
            <a:r>
              <a:rPr lang="en-US" sz="2000" b="0" i="0" u="none" strike="noStrike">
                <a:solidFill>
                  <a:srgbClr val="00B0F0"/>
                </a:solidFill>
                <a:effectLst/>
                <a:latin typeface="Arial" panose="020B0604020202020204" pitchFamily="34" charset="0"/>
              </a:rPr>
              <a:t>Isaiah 53:12</a:t>
            </a:r>
            <a:r>
              <a:rPr lang="en-US" sz="2000" b="0" i="0" u="none" strike="noStrike">
                <a:solidFill>
                  <a:srgbClr val="92D050"/>
                </a:solidFill>
                <a:effectLst/>
                <a:latin typeface="Arial" panose="020B0604020202020204" pitchFamily="34" charset="0"/>
              </a:rPr>
              <a:t>) to atone for the sins of humanity (</a:t>
            </a:r>
            <a:r>
              <a:rPr lang="en-US" sz="2000" b="0" i="0" u="none" strike="noStrike">
                <a:solidFill>
                  <a:srgbClr val="00B0F0"/>
                </a:solidFill>
                <a:effectLst/>
                <a:latin typeface="Arial" panose="020B0604020202020204" pitchFamily="34" charset="0"/>
              </a:rPr>
              <a:t>Hebrews 9:28</a:t>
            </a:r>
            <a:r>
              <a:rPr lang="en-US" sz="2000" b="0" i="0" u="none" strike="noStrike">
                <a:solidFill>
                  <a:srgbClr val="92D050"/>
                </a:solidFill>
                <a:effectLst/>
                <a:latin typeface="Arial" panose="020B0604020202020204" pitchFamily="34" charset="0"/>
              </a:rPr>
              <a:t>).</a:t>
            </a:r>
          </a:p>
          <a:p>
            <a:pPr marL="457200" indent="-457200" rtl="0" fontAlgn="base">
              <a:spcBef>
                <a:spcPts val="0"/>
              </a:spcBef>
              <a:spcAft>
                <a:spcPts val="0"/>
              </a:spcAft>
              <a:buFont typeface="+mj-lt"/>
              <a:buAutoNum type="arabicPeriod"/>
            </a:pPr>
            <a:r>
              <a:rPr lang="en-US" sz="2000" b="1" i="0" u="none" strike="noStrike">
                <a:solidFill>
                  <a:srgbClr val="FFC000"/>
                </a:solidFill>
                <a:effectLst/>
                <a:latin typeface="Arial" panose="020B0604020202020204" pitchFamily="34" charset="0"/>
              </a:rPr>
              <a:t>Counted with Transgressors</a:t>
            </a:r>
            <a:r>
              <a:rPr lang="en-US" sz="2000" b="0" i="0" u="none" strike="noStrike">
                <a:solidFill>
                  <a:srgbClr val="FFC000"/>
                </a:solidFill>
                <a:effectLst/>
                <a:latin typeface="Arial" panose="020B0604020202020204" pitchFamily="34" charset="0"/>
              </a:rPr>
              <a:t>: Yeshua was crucified between two criminals, fulfilling the prophecy of being “numbered with the transgressors” (</a:t>
            </a:r>
            <a:r>
              <a:rPr lang="en-US" sz="2000" b="0" i="0" u="none" strike="noStrike">
                <a:solidFill>
                  <a:srgbClr val="00B0F0"/>
                </a:solidFill>
                <a:effectLst/>
                <a:latin typeface="Arial" panose="020B0604020202020204" pitchFamily="34" charset="0"/>
              </a:rPr>
              <a:t>Luke 22:37</a:t>
            </a:r>
            <a:r>
              <a:rPr lang="en-US" sz="2000" b="0" i="0" u="none" strike="noStrike">
                <a:solidFill>
                  <a:srgbClr val="FFC000"/>
                </a:solidFill>
                <a:effectLst/>
                <a:latin typeface="Arial" panose="020B0604020202020204" pitchFamily="34" charset="0"/>
              </a:rPr>
              <a:t>).</a:t>
            </a:r>
          </a:p>
          <a:p>
            <a:pPr marL="457200" indent="-457200" rtl="0" fontAlgn="base">
              <a:spcBef>
                <a:spcPts val="0"/>
              </a:spcBef>
              <a:spcAft>
                <a:spcPts val="1200"/>
              </a:spcAft>
              <a:buFont typeface="+mj-lt"/>
              <a:buAutoNum type="arabicPeriod"/>
            </a:pPr>
            <a:r>
              <a:rPr lang="en-US" sz="2000" b="1" i="0" u="none" strike="noStrike">
                <a:solidFill>
                  <a:srgbClr val="92D050"/>
                </a:solidFill>
                <a:effectLst/>
                <a:latin typeface="Arial" panose="020B0604020202020204" pitchFamily="34" charset="0"/>
              </a:rPr>
              <a:t>Intercession for Sinners</a:t>
            </a:r>
            <a:r>
              <a:rPr lang="en-US" sz="2000" b="0" i="0" u="none" strike="noStrike">
                <a:solidFill>
                  <a:srgbClr val="92D050"/>
                </a:solidFill>
                <a:effectLst/>
                <a:latin typeface="Arial" panose="020B0604020202020204" pitchFamily="34" charset="0"/>
              </a:rPr>
              <a:t>: Yeshua’s role as an intercessor is emphasized in the NT, where he prays for forgiveness for those who crucified him (</a:t>
            </a:r>
            <a:r>
              <a:rPr lang="en-US" sz="2000" b="0" i="0" u="none" strike="noStrike">
                <a:solidFill>
                  <a:srgbClr val="00B0F0"/>
                </a:solidFill>
                <a:effectLst/>
                <a:latin typeface="Arial" panose="020B0604020202020204" pitchFamily="34" charset="0"/>
              </a:rPr>
              <a:t>Luke 23:34</a:t>
            </a:r>
            <a:r>
              <a:rPr lang="en-US" sz="2000" b="0" i="0" u="none" strike="noStrike">
                <a:solidFill>
                  <a:srgbClr val="92D050"/>
                </a:solidFill>
                <a:effectLst/>
                <a:latin typeface="Arial" panose="020B0604020202020204" pitchFamily="34" charset="0"/>
              </a:rPr>
              <a:t>) and continues to intercede for believers (</a:t>
            </a:r>
            <a:r>
              <a:rPr lang="en-US" sz="2000" b="0" i="0" u="none" strike="noStrike">
                <a:solidFill>
                  <a:srgbClr val="00B0F0"/>
                </a:solidFill>
                <a:effectLst/>
                <a:latin typeface="Arial" panose="020B0604020202020204" pitchFamily="34" charset="0"/>
              </a:rPr>
              <a:t>Hebrews 7:25</a:t>
            </a:r>
            <a:r>
              <a:rPr lang="en-US" sz="2000" b="0" i="0" u="none" strike="noStrike">
                <a:solidFill>
                  <a:srgbClr val="92D050"/>
                </a:solidFill>
                <a:effectLst/>
                <a:latin typeface="Arial" panose="020B0604020202020204" pitchFamily="34" charset="0"/>
              </a:rPr>
              <a:t>).</a:t>
            </a: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74526DD3-BF55-B13F-DBEE-5BE75DC2E458}"/>
                  </a:ext>
                </a:extLst>
              </p14:cNvPr>
              <p14:cNvContentPartPr/>
              <p14:nvPr/>
            </p14:nvContentPartPr>
            <p14:xfrm>
              <a:off x="460320" y="1057900"/>
              <a:ext cx="473400" cy="473760"/>
            </p14:xfrm>
          </p:contentPart>
        </mc:Choice>
        <mc:Fallback>
          <p:pic>
            <p:nvPicPr>
              <p:cNvPr id="3" name="Ink 2">
                <a:extLst>
                  <a:ext uri="{FF2B5EF4-FFF2-40B4-BE49-F238E27FC236}">
                    <a16:creationId xmlns:a16="http://schemas.microsoft.com/office/drawing/2014/main" id="{74526DD3-BF55-B13F-DBEE-5BE75DC2E458}"/>
                  </a:ext>
                </a:extLst>
              </p:cNvPr>
              <p:cNvPicPr/>
              <p:nvPr/>
            </p:nvPicPr>
            <p:blipFill>
              <a:blip r:embed="rId5"/>
              <a:stretch>
                <a:fillRect/>
              </a:stretch>
            </p:blipFill>
            <p:spPr>
              <a:xfrm>
                <a:off x="442320" y="1040260"/>
                <a:ext cx="509040" cy="5094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BE4537E7-0304-A12A-0F67-135BED34BC79}"/>
                  </a:ext>
                </a:extLst>
              </p14:cNvPr>
              <p14:cNvContentPartPr/>
              <p14:nvPr/>
            </p14:nvContentPartPr>
            <p14:xfrm>
              <a:off x="5516520" y="1730740"/>
              <a:ext cx="1454760" cy="28440"/>
            </p14:xfrm>
          </p:contentPart>
        </mc:Choice>
        <mc:Fallback>
          <p:pic>
            <p:nvPicPr>
              <p:cNvPr id="5" name="Ink 4">
                <a:extLst>
                  <a:ext uri="{FF2B5EF4-FFF2-40B4-BE49-F238E27FC236}">
                    <a16:creationId xmlns:a16="http://schemas.microsoft.com/office/drawing/2014/main" id="{BE4537E7-0304-A12A-0F67-135BED34BC79}"/>
                  </a:ext>
                </a:extLst>
              </p:cNvPr>
              <p:cNvPicPr/>
              <p:nvPr/>
            </p:nvPicPr>
            <p:blipFill>
              <a:blip r:embed="rId7"/>
              <a:stretch>
                <a:fillRect/>
              </a:stretch>
            </p:blipFill>
            <p:spPr>
              <a:xfrm>
                <a:off x="5498880" y="1712740"/>
                <a:ext cx="149040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624DA679-617D-90D3-A50F-45CF565E3E8B}"/>
                  </a:ext>
                </a:extLst>
              </p14:cNvPr>
              <p14:cNvContentPartPr/>
              <p14:nvPr/>
            </p14:nvContentPartPr>
            <p14:xfrm>
              <a:off x="3640920" y="2042860"/>
              <a:ext cx="2927520" cy="56880"/>
            </p14:xfrm>
          </p:contentPart>
        </mc:Choice>
        <mc:Fallback>
          <p:pic>
            <p:nvPicPr>
              <p:cNvPr id="7" name="Ink 6">
                <a:extLst>
                  <a:ext uri="{FF2B5EF4-FFF2-40B4-BE49-F238E27FC236}">
                    <a16:creationId xmlns:a16="http://schemas.microsoft.com/office/drawing/2014/main" id="{624DA679-617D-90D3-A50F-45CF565E3E8B}"/>
                  </a:ext>
                </a:extLst>
              </p:cNvPr>
              <p:cNvPicPr/>
              <p:nvPr/>
            </p:nvPicPr>
            <p:blipFill>
              <a:blip r:embed="rId9"/>
              <a:stretch>
                <a:fillRect/>
              </a:stretch>
            </p:blipFill>
            <p:spPr>
              <a:xfrm>
                <a:off x="3623280" y="2024860"/>
                <a:ext cx="296316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80EC3053-D39F-55B7-2D57-48A5A083CD0A}"/>
                  </a:ext>
                </a:extLst>
              </p14:cNvPr>
              <p14:cNvContentPartPr/>
              <p14:nvPr/>
            </p14:nvContentPartPr>
            <p14:xfrm>
              <a:off x="491640" y="2000380"/>
              <a:ext cx="445680" cy="395640"/>
            </p14:xfrm>
          </p:contentPart>
        </mc:Choice>
        <mc:Fallback>
          <p:pic>
            <p:nvPicPr>
              <p:cNvPr id="9" name="Ink 8">
                <a:extLst>
                  <a:ext uri="{FF2B5EF4-FFF2-40B4-BE49-F238E27FC236}">
                    <a16:creationId xmlns:a16="http://schemas.microsoft.com/office/drawing/2014/main" id="{80EC3053-D39F-55B7-2D57-48A5A083CD0A}"/>
                  </a:ext>
                </a:extLst>
              </p:cNvPr>
              <p:cNvPicPr/>
              <p:nvPr/>
            </p:nvPicPr>
            <p:blipFill>
              <a:blip r:embed="rId11"/>
              <a:stretch>
                <a:fillRect/>
              </a:stretch>
            </p:blipFill>
            <p:spPr>
              <a:xfrm>
                <a:off x="473640" y="1982380"/>
                <a:ext cx="481320" cy="4312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DEA149B8-77F3-B32A-1C15-8CCE00108535}"/>
                  </a:ext>
                </a:extLst>
              </p14:cNvPr>
              <p14:cNvContentPartPr/>
              <p14:nvPr/>
            </p14:nvContentPartPr>
            <p14:xfrm>
              <a:off x="8117880" y="2338780"/>
              <a:ext cx="522000" cy="24480"/>
            </p14:xfrm>
          </p:contentPart>
        </mc:Choice>
        <mc:Fallback>
          <p:pic>
            <p:nvPicPr>
              <p:cNvPr id="10" name="Ink 9">
                <a:extLst>
                  <a:ext uri="{FF2B5EF4-FFF2-40B4-BE49-F238E27FC236}">
                    <a16:creationId xmlns:a16="http://schemas.microsoft.com/office/drawing/2014/main" id="{DEA149B8-77F3-B32A-1C15-8CCE00108535}"/>
                  </a:ext>
                </a:extLst>
              </p:cNvPr>
              <p:cNvPicPr/>
              <p:nvPr/>
            </p:nvPicPr>
            <p:blipFill>
              <a:blip r:embed="rId13"/>
              <a:stretch>
                <a:fillRect/>
              </a:stretch>
            </p:blipFill>
            <p:spPr>
              <a:xfrm>
                <a:off x="8100240" y="2321140"/>
                <a:ext cx="557640" cy="60120"/>
              </a:xfrm>
              <a:prstGeom prst="rect">
                <a:avLst/>
              </a:prstGeom>
            </p:spPr>
          </p:pic>
        </mc:Fallback>
      </mc:AlternateContent>
      <p:grpSp>
        <p:nvGrpSpPr>
          <p:cNvPr id="16" name="Group 15">
            <a:extLst>
              <a:ext uri="{FF2B5EF4-FFF2-40B4-BE49-F238E27FC236}">
                <a16:creationId xmlns:a16="http://schemas.microsoft.com/office/drawing/2014/main" id="{BB0D5763-C4C7-EC5A-C0D3-8C236A100549}"/>
              </a:ext>
            </a:extLst>
          </p:cNvPr>
          <p:cNvGrpSpPr/>
          <p:nvPr/>
        </p:nvGrpSpPr>
        <p:grpSpPr>
          <a:xfrm>
            <a:off x="442320" y="2619220"/>
            <a:ext cx="5754240" cy="665280"/>
            <a:chOff x="442320" y="2619220"/>
            <a:chExt cx="5754240" cy="665280"/>
          </a:xfrm>
        </p:grpSpPr>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54B5B928-1E62-7DC7-7F9E-986569498BBF}"/>
                    </a:ext>
                  </a:extLst>
                </p14:cNvPr>
                <p14:cNvContentPartPr/>
                <p14:nvPr/>
              </p14:nvContentPartPr>
              <p14:xfrm>
                <a:off x="1132440" y="2645140"/>
                <a:ext cx="517680" cy="61560"/>
              </p14:xfrm>
            </p:contentPart>
          </mc:Choice>
          <mc:Fallback>
            <p:pic>
              <p:nvPicPr>
                <p:cNvPr id="11" name="Ink 10">
                  <a:extLst>
                    <a:ext uri="{FF2B5EF4-FFF2-40B4-BE49-F238E27FC236}">
                      <a16:creationId xmlns:a16="http://schemas.microsoft.com/office/drawing/2014/main" id="{54B5B928-1E62-7DC7-7F9E-986569498BBF}"/>
                    </a:ext>
                  </a:extLst>
                </p:cNvPr>
                <p:cNvPicPr/>
                <p:nvPr/>
              </p:nvPicPr>
              <p:blipFill>
                <a:blip r:embed="rId15"/>
                <a:stretch>
                  <a:fillRect/>
                </a:stretch>
              </p:blipFill>
              <p:spPr>
                <a:xfrm>
                  <a:off x="1114440" y="2627500"/>
                  <a:ext cx="55332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9A5E89F2-4088-C250-2616-21EF318D97C5}"/>
                    </a:ext>
                  </a:extLst>
                </p14:cNvPr>
                <p14:cNvContentPartPr/>
                <p14:nvPr/>
              </p14:nvContentPartPr>
              <p14:xfrm>
                <a:off x="3581520" y="2619220"/>
                <a:ext cx="2615040" cy="82440"/>
              </p14:xfrm>
            </p:contentPart>
          </mc:Choice>
          <mc:Fallback>
            <p:pic>
              <p:nvPicPr>
                <p:cNvPr id="12" name="Ink 11">
                  <a:extLst>
                    <a:ext uri="{FF2B5EF4-FFF2-40B4-BE49-F238E27FC236}">
                      <a16:creationId xmlns:a16="http://schemas.microsoft.com/office/drawing/2014/main" id="{9A5E89F2-4088-C250-2616-21EF318D97C5}"/>
                    </a:ext>
                  </a:extLst>
                </p:cNvPr>
                <p:cNvPicPr/>
                <p:nvPr/>
              </p:nvPicPr>
              <p:blipFill>
                <a:blip r:embed="rId17"/>
                <a:stretch>
                  <a:fillRect/>
                </a:stretch>
              </p:blipFill>
              <p:spPr>
                <a:xfrm>
                  <a:off x="3563880" y="2601220"/>
                  <a:ext cx="265068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70B641BE-048B-FA8A-7955-3E61B8864C54}"/>
                    </a:ext>
                  </a:extLst>
                </p14:cNvPr>
                <p14:cNvContentPartPr/>
                <p14:nvPr/>
              </p14:nvContentPartPr>
              <p14:xfrm>
                <a:off x="1949640" y="2978860"/>
                <a:ext cx="2075760" cy="34920"/>
              </p14:xfrm>
            </p:contentPart>
          </mc:Choice>
          <mc:Fallback>
            <p:pic>
              <p:nvPicPr>
                <p:cNvPr id="14" name="Ink 13">
                  <a:extLst>
                    <a:ext uri="{FF2B5EF4-FFF2-40B4-BE49-F238E27FC236}">
                      <a16:creationId xmlns:a16="http://schemas.microsoft.com/office/drawing/2014/main" id="{70B641BE-048B-FA8A-7955-3E61B8864C54}"/>
                    </a:ext>
                  </a:extLst>
                </p:cNvPr>
                <p:cNvPicPr/>
                <p:nvPr/>
              </p:nvPicPr>
              <p:blipFill>
                <a:blip r:embed="rId19"/>
                <a:stretch>
                  <a:fillRect/>
                </a:stretch>
              </p:blipFill>
              <p:spPr>
                <a:xfrm>
                  <a:off x="1932000" y="2960860"/>
                  <a:ext cx="211140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2452F414-CFFE-87A7-97CA-38F49AB85E54}"/>
                    </a:ext>
                  </a:extLst>
                </p14:cNvPr>
                <p14:cNvContentPartPr/>
                <p14:nvPr/>
              </p14:nvContentPartPr>
              <p14:xfrm>
                <a:off x="442320" y="2828020"/>
                <a:ext cx="450000" cy="456480"/>
              </p14:xfrm>
            </p:contentPart>
          </mc:Choice>
          <mc:Fallback>
            <p:pic>
              <p:nvPicPr>
                <p:cNvPr id="15" name="Ink 14">
                  <a:extLst>
                    <a:ext uri="{FF2B5EF4-FFF2-40B4-BE49-F238E27FC236}">
                      <a16:creationId xmlns:a16="http://schemas.microsoft.com/office/drawing/2014/main" id="{2452F414-CFFE-87A7-97CA-38F49AB85E54}"/>
                    </a:ext>
                  </a:extLst>
                </p:cNvPr>
                <p:cNvPicPr/>
                <p:nvPr/>
              </p:nvPicPr>
              <p:blipFill>
                <a:blip r:embed="rId21"/>
                <a:stretch>
                  <a:fillRect/>
                </a:stretch>
              </p:blipFill>
              <p:spPr>
                <a:xfrm>
                  <a:off x="424680" y="2810020"/>
                  <a:ext cx="485640" cy="492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2">
            <p14:nvContentPartPr>
              <p14:cNvPr id="17" name="Ink 16">
                <a:extLst>
                  <a:ext uri="{FF2B5EF4-FFF2-40B4-BE49-F238E27FC236}">
                    <a16:creationId xmlns:a16="http://schemas.microsoft.com/office/drawing/2014/main" id="{57751B82-D3C8-5691-07DD-F22C871D26C2}"/>
                  </a:ext>
                </a:extLst>
              </p14:cNvPr>
              <p14:cNvContentPartPr/>
              <p14:nvPr/>
            </p14:nvContentPartPr>
            <p14:xfrm>
              <a:off x="8252880" y="3443980"/>
              <a:ext cx="20520" cy="46440"/>
            </p14:xfrm>
          </p:contentPart>
        </mc:Choice>
        <mc:Fallback>
          <p:pic>
            <p:nvPicPr>
              <p:cNvPr id="17" name="Ink 16">
                <a:extLst>
                  <a:ext uri="{FF2B5EF4-FFF2-40B4-BE49-F238E27FC236}">
                    <a16:creationId xmlns:a16="http://schemas.microsoft.com/office/drawing/2014/main" id="{57751B82-D3C8-5691-07DD-F22C871D26C2}"/>
                  </a:ext>
                </a:extLst>
              </p:cNvPr>
              <p:cNvPicPr/>
              <p:nvPr/>
            </p:nvPicPr>
            <p:blipFill>
              <a:blip r:embed="rId23"/>
              <a:stretch>
                <a:fillRect/>
              </a:stretch>
            </p:blipFill>
            <p:spPr>
              <a:xfrm>
                <a:off x="8234880" y="3426340"/>
                <a:ext cx="56160" cy="82080"/>
              </a:xfrm>
              <a:prstGeom prst="rect">
                <a:avLst/>
              </a:prstGeom>
            </p:spPr>
          </p:pic>
        </mc:Fallback>
      </mc:AlternateContent>
      <p:grpSp>
        <p:nvGrpSpPr>
          <p:cNvPr id="22" name="Group 21">
            <a:extLst>
              <a:ext uri="{FF2B5EF4-FFF2-40B4-BE49-F238E27FC236}">
                <a16:creationId xmlns:a16="http://schemas.microsoft.com/office/drawing/2014/main" id="{FF92D374-C8D8-B8E0-E4E1-513BC0B535F0}"/>
              </a:ext>
            </a:extLst>
          </p:cNvPr>
          <p:cNvGrpSpPr/>
          <p:nvPr/>
        </p:nvGrpSpPr>
        <p:grpSpPr>
          <a:xfrm>
            <a:off x="3929280" y="3570340"/>
            <a:ext cx="1068120" cy="17640"/>
            <a:chOff x="3929280" y="3570340"/>
            <a:chExt cx="1068120" cy="17640"/>
          </a:xfrm>
        </p:grpSpPr>
        <mc:AlternateContent xmlns:mc="http://schemas.openxmlformats.org/markup-compatibility/2006">
          <mc:Choice xmlns:p14="http://schemas.microsoft.com/office/powerpoint/2010/main" Requires="p14">
            <p:contentPart p14:bwMode="auto" r:id="rId24">
              <p14:nvContentPartPr>
                <p14:cNvPr id="18" name="Ink 17">
                  <a:extLst>
                    <a:ext uri="{FF2B5EF4-FFF2-40B4-BE49-F238E27FC236}">
                      <a16:creationId xmlns:a16="http://schemas.microsoft.com/office/drawing/2014/main" id="{7B5854E5-8241-7A50-588B-6C1CF72D63DD}"/>
                    </a:ext>
                  </a:extLst>
                </p14:cNvPr>
                <p14:cNvContentPartPr/>
                <p14:nvPr/>
              </p14:nvContentPartPr>
              <p14:xfrm>
                <a:off x="3929280" y="3583660"/>
                <a:ext cx="7200" cy="4320"/>
              </p14:xfrm>
            </p:contentPart>
          </mc:Choice>
          <mc:Fallback>
            <p:pic>
              <p:nvPicPr>
                <p:cNvPr id="18" name="Ink 17">
                  <a:extLst>
                    <a:ext uri="{FF2B5EF4-FFF2-40B4-BE49-F238E27FC236}">
                      <a16:creationId xmlns:a16="http://schemas.microsoft.com/office/drawing/2014/main" id="{7B5854E5-8241-7A50-588B-6C1CF72D63DD}"/>
                    </a:ext>
                  </a:extLst>
                </p:cNvPr>
                <p:cNvPicPr/>
                <p:nvPr/>
              </p:nvPicPr>
              <p:blipFill>
                <a:blip r:embed="rId25"/>
                <a:stretch>
                  <a:fillRect/>
                </a:stretch>
              </p:blipFill>
              <p:spPr>
                <a:xfrm>
                  <a:off x="3911640" y="3565660"/>
                  <a:ext cx="4284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9" name="Ink 18">
                  <a:extLst>
                    <a:ext uri="{FF2B5EF4-FFF2-40B4-BE49-F238E27FC236}">
                      <a16:creationId xmlns:a16="http://schemas.microsoft.com/office/drawing/2014/main" id="{6EEE6FEA-BFE6-21C9-34E8-68D245A5A93D}"/>
                    </a:ext>
                  </a:extLst>
                </p14:cNvPr>
                <p14:cNvContentPartPr/>
                <p14:nvPr/>
              </p14:nvContentPartPr>
              <p14:xfrm>
                <a:off x="4986960" y="3570340"/>
                <a:ext cx="10440" cy="10440"/>
              </p14:xfrm>
            </p:contentPart>
          </mc:Choice>
          <mc:Fallback>
            <p:pic>
              <p:nvPicPr>
                <p:cNvPr id="19" name="Ink 18">
                  <a:extLst>
                    <a:ext uri="{FF2B5EF4-FFF2-40B4-BE49-F238E27FC236}">
                      <a16:creationId xmlns:a16="http://schemas.microsoft.com/office/drawing/2014/main" id="{6EEE6FEA-BFE6-21C9-34E8-68D245A5A93D}"/>
                    </a:ext>
                  </a:extLst>
                </p:cNvPr>
                <p:cNvPicPr/>
                <p:nvPr/>
              </p:nvPicPr>
              <p:blipFill>
                <a:blip r:embed="rId27"/>
                <a:stretch>
                  <a:fillRect/>
                </a:stretch>
              </p:blipFill>
              <p:spPr>
                <a:xfrm>
                  <a:off x="4969320" y="3552340"/>
                  <a:ext cx="46080" cy="46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8">
            <p14:nvContentPartPr>
              <p14:cNvPr id="20" name="Ink 19">
                <a:extLst>
                  <a:ext uri="{FF2B5EF4-FFF2-40B4-BE49-F238E27FC236}">
                    <a16:creationId xmlns:a16="http://schemas.microsoft.com/office/drawing/2014/main" id="{E21E177C-7EB8-99D8-01C2-32AA4C1A63AA}"/>
                  </a:ext>
                </a:extLst>
              </p14:cNvPr>
              <p14:cNvContentPartPr/>
              <p14:nvPr/>
            </p14:nvContentPartPr>
            <p14:xfrm>
              <a:off x="6392040" y="3536500"/>
              <a:ext cx="42480" cy="29520"/>
            </p14:xfrm>
          </p:contentPart>
        </mc:Choice>
        <mc:Fallback>
          <p:pic>
            <p:nvPicPr>
              <p:cNvPr id="20" name="Ink 19">
                <a:extLst>
                  <a:ext uri="{FF2B5EF4-FFF2-40B4-BE49-F238E27FC236}">
                    <a16:creationId xmlns:a16="http://schemas.microsoft.com/office/drawing/2014/main" id="{E21E177C-7EB8-99D8-01C2-32AA4C1A63AA}"/>
                  </a:ext>
                </a:extLst>
              </p:cNvPr>
              <p:cNvPicPr/>
              <p:nvPr/>
            </p:nvPicPr>
            <p:blipFill>
              <a:blip r:embed="rId29"/>
              <a:stretch>
                <a:fillRect/>
              </a:stretch>
            </p:blipFill>
            <p:spPr>
              <a:xfrm>
                <a:off x="6374040" y="3518500"/>
                <a:ext cx="7812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1" name="Ink 20">
                <a:extLst>
                  <a:ext uri="{FF2B5EF4-FFF2-40B4-BE49-F238E27FC236}">
                    <a16:creationId xmlns:a16="http://schemas.microsoft.com/office/drawing/2014/main" id="{3C5EA85D-959A-43C9-5B16-D73D1A6B9289}"/>
                  </a:ext>
                </a:extLst>
              </p14:cNvPr>
              <p14:cNvContentPartPr/>
              <p14:nvPr/>
            </p14:nvContentPartPr>
            <p14:xfrm>
              <a:off x="7624680" y="3578980"/>
              <a:ext cx="4320" cy="14400"/>
            </p14:xfrm>
          </p:contentPart>
        </mc:Choice>
        <mc:Fallback>
          <p:pic>
            <p:nvPicPr>
              <p:cNvPr id="21" name="Ink 20">
                <a:extLst>
                  <a:ext uri="{FF2B5EF4-FFF2-40B4-BE49-F238E27FC236}">
                    <a16:creationId xmlns:a16="http://schemas.microsoft.com/office/drawing/2014/main" id="{3C5EA85D-959A-43C9-5B16-D73D1A6B9289}"/>
                  </a:ext>
                </a:extLst>
              </p:cNvPr>
              <p:cNvPicPr/>
              <p:nvPr/>
            </p:nvPicPr>
            <p:blipFill>
              <a:blip r:embed="rId31"/>
              <a:stretch>
                <a:fillRect/>
              </a:stretch>
            </p:blipFill>
            <p:spPr>
              <a:xfrm>
                <a:off x="7606680" y="3560980"/>
                <a:ext cx="3996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3" name="Ink 22">
                <a:extLst>
                  <a:ext uri="{FF2B5EF4-FFF2-40B4-BE49-F238E27FC236}">
                    <a16:creationId xmlns:a16="http://schemas.microsoft.com/office/drawing/2014/main" id="{8AC72AB4-078F-C1AB-72BA-016F69B920F1}"/>
                  </a:ext>
                </a:extLst>
              </p14:cNvPr>
              <p14:cNvContentPartPr/>
              <p14:nvPr/>
            </p14:nvContentPartPr>
            <p14:xfrm>
              <a:off x="391560" y="3684460"/>
              <a:ext cx="548280" cy="527040"/>
            </p14:xfrm>
          </p:contentPart>
        </mc:Choice>
        <mc:Fallback>
          <p:pic>
            <p:nvPicPr>
              <p:cNvPr id="23" name="Ink 22">
                <a:extLst>
                  <a:ext uri="{FF2B5EF4-FFF2-40B4-BE49-F238E27FC236}">
                    <a16:creationId xmlns:a16="http://schemas.microsoft.com/office/drawing/2014/main" id="{8AC72AB4-078F-C1AB-72BA-016F69B920F1}"/>
                  </a:ext>
                </a:extLst>
              </p:cNvPr>
              <p:cNvPicPr/>
              <p:nvPr/>
            </p:nvPicPr>
            <p:blipFill>
              <a:blip r:embed="rId33"/>
              <a:stretch>
                <a:fillRect/>
              </a:stretch>
            </p:blipFill>
            <p:spPr>
              <a:xfrm>
                <a:off x="373920" y="3666460"/>
                <a:ext cx="583920" cy="5626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4" name="Ink 23">
                <a:extLst>
                  <a:ext uri="{FF2B5EF4-FFF2-40B4-BE49-F238E27FC236}">
                    <a16:creationId xmlns:a16="http://schemas.microsoft.com/office/drawing/2014/main" id="{D8A39DEE-94F2-B16F-55A8-4391BC0354FA}"/>
                  </a:ext>
                </a:extLst>
              </p14:cNvPr>
              <p14:cNvContentPartPr/>
              <p14:nvPr/>
            </p14:nvContentPartPr>
            <p14:xfrm>
              <a:off x="4738200" y="4445140"/>
              <a:ext cx="2218680" cy="82800"/>
            </p14:xfrm>
          </p:contentPart>
        </mc:Choice>
        <mc:Fallback>
          <p:pic>
            <p:nvPicPr>
              <p:cNvPr id="24" name="Ink 23">
                <a:extLst>
                  <a:ext uri="{FF2B5EF4-FFF2-40B4-BE49-F238E27FC236}">
                    <a16:creationId xmlns:a16="http://schemas.microsoft.com/office/drawing/2014/main" id="{D8A39DEE-94F2-B16F-55A8-4391BC0354FA}"/>
                  </a:ext>
                </a:extLst>
              </p:cNvPr>
              <p:cNvPicPr/>
              <p:nvPr/>
            </p:nvPicPr>
            <p:blipFill>
              <a:blip r:embed="rId35"/>
              <a:stretch>
                <a:fillRect/>
              </a:stretch>
            </p:blipFill>
            <p:spPr>
              <a:xfrm>
                <a:off x="4720200" y="4427500"/>
                <a:ext cx="225432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5" name="Ink 24">
                <a:extLst>
                  <a:ext uri="{FF2B5EF4-FFF2-40B4-BE49-F238E27FC236}">
                    <a16:creationId xmlns:a16="http://schemas.microsoft.com/office/drawing/2014/main" id="{82C5E352-E809-DF9A-90DA-39DF6609A972}"/>
                  </a:ext>
                </a:extLst>
              </p14:cNvPr>
              <p14:cNvContentPartPr/>
              <p14:nvPr/>
            </p14:nvContentPartPr>
            <p14:xfrm>
              <a:off x="1354560" y="4760140"/>
              <a:ext cx="940680" cy="53280"/>
            </p14:xfrm>
          </p:contentPart>
        </mc:Choice>
        <mc:Fallback>
          <p:pic>
            <p:nvPicPr>
              <p:cNvPr id="25" name="Ink 24">
                <a:extLst>
                  <a:ext uri="{FF2B5EF4-FFF2-40B4-BE49-F238E27FC236}">
                    <a16:creationId xmlns:a16="http://schemas.microsoft.com/office/drawing/2014/main" id="{82C5E352-E809-DF9A-90DA-39DF6609A972}"/>
                  </a:ext>
                </a:extLst>
              </p:cNvPr>
              <p:cNvPicPr/>
              <p:nvPr/>
            </p:nvPicPr>
            <p:blipFill>
              <a:blip r:embed="rId37"/>
              <a:stretch>
                <a:fillRect/>
              </a:stretch>
            </p:blipFill>
            <p:spPr>
              <a:xfrm>
                <a:off x="1336920" y="4742140"/>
                <a:ext cx="97632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6" name="Ink 25">
                <a:extLst>
                  <a:ext uri="{FF2B5EF4-FFF2-40B4-BE49-F238E27FC236}">
                    <a16:creationId xmlns:a16="http://schemas.microsoft.com/office/drawing/2014/main" id="{E9D5AFA2-079F-DF04-204B-E4ED4E83EF9E}"/>
                  </a:ext>
                </a:extLst>
              </p14:cNvPr>
              <p14:cNvContentPartPr/>
              <p14:nvPr/>
            </p14:nvContentPartPr>
            <p14:xfrm>
              <a:off x="6257760" y="4900900"/>
              <a:ext cx="1644120" cy="71640"/>
            </p14:xfrm>
          </p:contentPart>
        </mc:Choice>
        <mc:Fallback>
          <p:pic>
            <p:nvPicPr>
              <p:cNvPr id="26" name="Ink 25">
                <a:extLst>
                  <a:ext uri="{FF2B5EF4-FFF2-40B4-BE49-F238E27FC236}">
                    <a16:creationId xmlns:a16="http://schemas.microsoft.com/office/drawing/2014/main" id="{E9D5AFA2-079F-DF04-204B-E4ED4E83EF9E}"/>
                  </a:ext>
                </a:extLst>
              </p:cNvPr>
              <p:cNvPicPr/>
              <p:nvPr/>
            </p:nvPicPr>
            <p:blipFill>
              <a:blip r:embed="rId39"/>
              <a:stretch>
                <a:fillRect/>
              </a:stretch>
            </p:blipFill>
            <p:spPr>
              <a:xfrm>
                <a:off x="6239760" y="4883260"/>
                <a:ext cx="1679760" cy="107280"/>
              </a:xfrm>
              <a:prstGeom prst="rect">
                <a:avLst/>
              </a:prstGeom>
            </p:spPr>
          </p:pic>
        </mc:Fallback>
      </mc:AlternateContent>
    </p:spTree>
    <p:extLst>
      <p:ext uri="{BB962C8B-B14F-4D97-AF65-F5344CB8AC3E}">
        <p14:creationId xmlns:p14="http://schemas.microsoft.com/office/powerpoint/2010/main" val="775454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72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4099457" y="2148919"/>
            <a:ext cx="3847845" cy="1754326"/>
          </a:xfrm>
          <a:prstGeom prst="rect">
            <a:avLst/>
          </a:prstGeom>
          <a:noFill/>
        </p:spPr>
        <p:txBody>
          <a:bodyPr wrap="square">
            <a:spAutoFit/>
          </a:bodyPr>
          <a:lstStyle/>
          <a:p>
            <a:pPr algn="ctr"/>
            <a:r>
              <a:rPr lang="he-IL" sz="3600" b="1">
                <a:solidFill>
                  <a:schemeClr val="bg1"/>
                </a:solidFill>
                <a:cs typeface="+mj-cs"/>
              </a:rPr>
              <a:t>מבוא לישעיהו</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1</a:t>
            </a:r>
            <a:endParaRPr lang="en-US" sz="3600">
              <a:solidFill>
                <a:schemeClr val="bg1"/>
              </a:solidFill>
              <a:cs typeface="+mj-cs"/>
            </a:endParaRPr>
          </a:p>
        </p:txBody>
      </p:sp>
    </p:spTree>
    <p:extLst>
      <p:ext uri="{BB962C8B-B14F-4D97-AF65-F5344CB8AC3E}">
        <p14:creationId xmlns:p14="http://schemas.microsoft.com/office/powerpoint/2010/main" val="2153912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5678804"/>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5E644552-5F9F-7CF0-6F83-FCC0C4E21B4A}"/>
              </a:ext>
            </a:extLst>
          </p:cNvPr>
          <p:cNvSpPr txBox="1"/>
          <p:nvPr/>
        </p:nvSpPr>
        <p:spPr>
          <a:xfrm>
            <a:off x="692311" y="395025"/>
            <a:ext cx="8330878" cy="3970318"/>
          </a:xfrm>
          <a:prstGeom prst="rect">
            <a:avLst/>
          </a:prstGeom>
          <a:noFill/>
        </p:spPr>
        <p:txBody>
          <a:bodyPr wrap="square">
            <a:spAutoFit/>
          </a:bodyPr>
          <a:lstStyle/>
          <a:p>
            <a:pPr algn="ctr" rtl="0">
              <a:spcBef>
                <a:spcPts val="0"/>
              </a:spcBef>
              <a:spcAft>
                <a:spcPts val="0"/>
              </a:spcAft>
            </a:pPr>
            <a:r>
              <a:rPr lang="en-US" sz="2400" b="1" i="0" u="none" strike="noStrike">
                <a:solidFill>
                  <a:srgbClr val="FFC000"/>
                </a:solidFill>
                <a:effectLst/>
                <a:latin typeface="Arial" panose="020B0604020202020204" pitchFamily="34" charset="0"/>
              </a:rPr>
              <a:t>Sheep Metaphors in the Bible:</a:t>
            </a:r>
          </a:p>
          <a:p>
            <a:pPr algn="ctr" rtl="0">
              <a:spcBef>
                <a:spcPts val="0"/>
              </a:spcBef>
              <a:spcAft>
                <a:spcPts val="0"/>
              </a:spcAft>
            </a:pPr>
            <a:endParaRPr lang="en-US" sz="1000" b="0">
              <a:solidFill>
                <a:srgbClr val="FFC000"/>
              </a:solidFill>
              <a:effectLst/>
            </a:endParaRPr>
          </a:p>
          <a:p>
            <a:pPr marL="342900" indent="-342900" rtl="0" fontAlgn="base">
              <a:spcBef>
                <a:spcPts val="0"/>
              </a:spcBef>
              <a:spcAft>
                <a:spcPts val="0"/>
              </a:spcAft>
              <a:buFont typeface="+mj-lt"/>
              <a:buAutoNum type="arabicPeriod"/>
            </a:pPr>
            <a:r>
              <a:rPr lang="en-US" sz="1800" b="0" i="0" u="sng" strike="noStrike">
                <a:solidFill>
                  <a:srgbClr val="FFC000"/>
                </a:solidFill>
                <a:effectLst/>
                <a:latin typeface="Arial" panose="020B0604020202020204" pitchFamily="34" charset="0"/>
              </a:rPr>
              <a:t>Psalm 23:1-6</a:t>
            </a:r>
            <a:r>
              <a:rPr lang="en-US" sz="1800" b="0" i="0" u="none" strike="noStrike">
                <a:solidFill>
                  <a:srgbClr val="FFC000"/>
                </a:solidFill>
                <a:effectLst/>
                <a:latin typeface="Arial" panose="020B0604020202020204" pitchFamily="34" charset="0"/>
              </a:rPr>
              <a:t> - "The Lord is my shepherd; I shall not want..."</a:t>
            </a:r>
          </a:p>
          <a:p>
            <a:pPr marL="342900" indent="-342900" rtl="0" fontAlgn="base">
              <a:spcBef>
                <a:spcPts val="0"/>
              </a:spcBef>
              <a:spcAft>
                <a:spcPts val="0"/>
              </a:spcAft>
              <a:buFont typeface="+mj-lt"/>
              <a:buAutoNum type="arabicPeriod"/>
            </a:pPr>
            <a:r>
              <a:rPr lang="en-US" sz="1800" b="0" i="0" u="sng" strike="noStrike">
                <a:solidFill>
                  <a:srgbClr val="92D050"/>
                </a:solidFill>
                <a:effectLst/>
                <a:latin typeface="Arial" panose="020B0604020202020204" pitchFamily="34" charset="0"/>
              </a:rPr>
              <a:t>Isaiah 53:6</a:t>
            </a:r>
            <a:r>
              <a:rPr lang="en-US" sz="1800" b="0" i="0" strike="noStrike">
                <a:solidFill>
                  <a:srgbClr val="92D050"/>
                </a:solidFill>
                <a:effectLst/>
                <a:latin typeface="Arial" panose="020B0604020202020204" pitchFamily="34" charset="0"/>
              </a:rPr>
              <a:t> </a:t>
            </a:r>
            <a:r>
              <a:rPr lang="en-US" sz="1800" b="0" i="0" u="none" strike="noStrike">
                <a:solidFill>
                  <a:srgbClr val="92D050"/>
                </a:solidFill>
                <a:effectLst/>
                <a:latin typeface="Arial" panose="020B0604020202020204" pitchFamily="34" charset="0"/>
              </a:rPr>
              <a:t>- "We all, like sheep, have gone astray..."</a:t>
            </a:r>
          </a:p>
          <a:p>
            <a:pPr marL="342900" indent="-342900" rtl="0" fontAlgn="base">
              <a:spcBef>
                <a:spcPts val="0"/>
              </a:spcBef>
              <a:spcAft>
                <a:spcPts val="0"/>
              </a:spcAft>
              <a:buFont typeface="+mj-lt"/>
              <a:buAutoNum type="arabicPeriod"/>
            </a:pPr>
            <a:r>
              <a:rPr lang="en-US" sz="1800" b="0" i="0" u="sng" strike="noStrike">
                <a:solidFill>
                  <a:srgbClr val="FFC000"/>
                </a:solidFill>
                <a:effectLst/>
                <a:latin typeface="Arial" panose="020B0604020202020204" pitchFamily="34" charset="0"/>
              </a:rPr>
              <a:t>Matthew 10:16</a:t>
            </a:r>
            <a:r>
              <a:rPr lang="en-US" sz="1800" b="0" i="0" u="none" strike="noStrike">
                <a:solidFill>
                  <a:srgbClr val="FFC000"/>
                </a:solidFill>
                <a:effectLst/>
                <a:latin typeface="Arial" panose="020B0604020202020204" pitchFamily="34" charset="0"/>
              </a:rPr>
              <a:t> - "Behold, I am sending you out like sheep in the midst of wolves."</a:t>
            </a:r>
          </a:p>
          <a:p>
            <a:pPr marL="342900" indent="-342900" rtl="0" fontAlgn="base">
              <a:spcBef>
                <a:spcPts val="0"/>
              </a:spcBef>
              <a:spcAft>
                <a:spcPts val="0"/>
              </a:spcAft>
              <a:buFont typeface="+mj-lt"/>
              <a:buAutoNum type="arabicPeriod"/>
            </a:pPr>
            <a:r>
              <a:rPr lang="en-US" sz="1800" b="0" i="0" u="sng" strike="noStrike">
                <a:solidFill>
                  <a:srgbClr val="92D050"/>
                </a:solidFill>
                <a:effectLst/>
                <a:latin typeface="Arial" panose="020B0604020202020204" pitchFamily="34" charset="0"/>
              </a:rPr>
              <a:t>Matthew 18:12-14</a:t>
            </a:r>
            <a:r>
              <a:rPr lang="en-US" sz="1800" b="0" i="0" u="none" strike="noStrike">
                <a:solidFill>
                  <a:srgbClr val="92D050"/>
                </a:solidFill>
                <a:effectLst/>
                <a:latin typeface="Arial" panose="020B0604020202020204" pitchFamily="34" charset="0"/>
              </a:rPr>
              <a:t> - Parable of the Lost Sheep</a:t>
            </a:r>
          </a:p>
          <a:p>
            <a:pPr marL="342900" indent="-342900" rtl="0" fontAlgn="base">
              <a:spcBef>
                <a:spcPts val="0"/>
              </a:spcBef>
              <a:spcAft>
                <a:spcPts val="0"/>
              </a:spcAft>
              <a:buFont typeface="+mj-lt"/>
              <a:buAutoNum type="arabicPeriod"/>
            </a:pPr>
            <a:r>
              <a:rPr lang="en-US" sz="1800" b="0" i="0" u="sng" strike="noStrike">
                <a:solidFill>
                  <a:srgbClr val="FFC000"/>
                </a:solidFill>
                <a:effectLst/>
                <a:latin typeface="Arial" panose="020B0604020202020204" pitchFamily="34" charset="0"/>
              </a:rPr>
              <a:t>Luke 15:3-7</a:t>
            </a:r>
            <a:r>
              <a:rPr lang="en-US" sz="1800" b="0" i="0" u="none" strike="noStrike">
                <a:solidFill>
                  <a:srgbClr val="FFC000"/>
                </a:solidFill>
                <a:effectLst/>
                <a:latin typeface="Arial" panose="020B0604020202020204" pitchFamily="34" charset="0"/>
              </a:rPr>
              <a:t> - Parable of the Lost Sheep</a:t>
            </a:r>
          </a:p>
          <a:p>
            <a:pPr marL="342900" indent="-342900" rtl="0" fontAlgn="base">
              <a:spcBef>
                <a:spcPts val="0"/>
              </a:spcBef>
              <a:spcAft>
                <a:spcPts val="0"/>
              </a:spcAft>
              <a:buFont typeface="+mj-lt"/>
              <a:buAutoNum type="arabicPeriod"/>
            </a:pPr>
            <a:r>
              <a:rPr lang="en-US" sz="1800" b="0" i="0" u="sng" strike="noStrike">
                <a:solidFill>
                  <a:srgbClr val="92D050"/>
                </a:solidFill>
                <a:effectLst/>
                <a:latin typeface="Arial" panose="020B0604020202020204" pitchFamily="34" charset="0"/>
              </a:rPr>
              <a:t>John 10:14</a:t>
            </a:r>
            <a:r>
              <a:rPr lang="en-US" sz="1800" b="0" i="0" u="none" strike="noStrike">
                <a:solidFill>
                  <a:srgbClr val="92D050"/>
                </a:solidFill>
                <a:effectLst/>
                <a:latin typeface="Arial" panose="020B0604020202020204" pitchFamily="34" charset="0"/>
              </a:rPr>
              <a:t> - "I am the good shepherd; I know my sheep and my sheep know me..."</a:t>
            </a:r>
          </a:p>
          <a:p>
            <a:pPr marL="342900" indent="-342900" rtl="0" fontAlgn="base">
              <a:spcBef>
                <a:spcPts val="0"/>
              </a:spcBef>
              <a:spcAft>
                <a:spcPts val="0"/>
              </a:spcAft>
              <a:buFont typeface="+mj-lt"/>
              <a:buAutoNum type="arabicPeriod"/>
            </a:pPr>
            <a:r>
              <a:rPr lang="en-US" sz="1800" b="0" i="0" u="sng" strike="noStrike">
                <a:solidFill>
                  <a:srgbClr val="FFC000"/>
                </a:solidFill>
                <a:effectLst/>
                <a:latin typeface="Arial" panose="020B0604020202020204" pitchFamily="34" charset="0"/>
              </a:rPr>
              <a:t>John 1:29</a:t>
            </a:r>
            <a:r>
              <a:rPr lang="en-US" sz="1800" b="0" i="0" u="none" strike="noStrike">
                <a:solidFill>
                  <a:srgbClr val="FFC000"/>
                </a:solidFill>
                <a:effectLst/>
                <a:latin typeface="Arial" panose="020B0604020202020204" pitchFamily="34" charset="0"/>
              </a:rPr>
              <a:t> - "Behold, the Lamb of God, who takes away the sin of the world!"</a:t>
            </a:r>
          </a:p>
          <a:p>
            <a:pPr marL="342900" indent="-342900" rtl="0" fontAlgn="base">
              <a:spcBef>
                <a:spcPts val="0"/>
              </a:spcBef>
              <a:spcAft>
                <a:spcPts val="0"/>
              </a:spcAft>
              <a:buFont typeface="+mj-lt"/>
              <a:buAutoNum type="arabicPeriod"/>
            </a:pPr>
            <a:r>
              <a:rPr lang="en-US" sz="1800" b="0" i="0" u="sng" strike="noStrike">
                <a:solidFill>
                  <a:srgbClr val="92D050"/>
                </a:solidFill>
                <a:effectLst/>
                <a:latin typeface="Arial" panose="020B0604020202020204" pitchFamily="34" charset="0"/>
              </a:rPr>
              <a:t>1 Peter 2:25</a:t>
            </a:r>
            <a:r>
              <a:rPr lang="en-US" sz="1800" b="0" i="0" u="none" strike="noStrike">
                <a:solidFill>
                  <a:srgbClr val="92D050"/>
                </a:solidFill>
                <a:effectLst/>
                <a:latin typeface="Arial" panose="020B0604020202020204" pitchFamily="34" charset="0"/>
              </a:rPr>
              <a:t> - "For you were like sheep going astray, but now you have returned to the Shepherd and Overseer of your souls."</a:t>
            </a:r>
          </a:p>
          <a:p>
            <a:pPr marL="342900" indent="-342900" rtl="0" fontAlgn="base">
              <a:spcBef>
                <a:spcPts val="0"/>
              </a:spcBef>
              <a:spcAft>
                <a:spcPts val="0"/>
              </a:spcAft>
              <a:buFont typeface="+mj-lt"/>
              <a:buAutoNum type="arabicPeriod"/>
            </a:pPr>
            <a:r>
              <a:rPr lang="en-US" sz="1800" b="0" i="0" u="sng" strike="noStrike">
                <a:solidFill>
                  <a:srgbClr val="FFC000"/>
                </a:solidFill>
                <a:effectLst/>
                <a:latin typeface="Arial" panose="020B0604020202020204" pitchFamily="34" charset="0"/>
              </a:rPr>
              <a:t>Ezekiel 34:11-16</a:t>
            </a:r>
            <a:r>
              <a:rPr lang="en-US" sz="1800" b="0" i="0" u="none" strike="noStrike">
                <a:solidFill>
                  <a:srgbClr val="FFC000"/>
                </a:solidFill>
                <a:effectLst/>
                <a:latin typeface="Arial" panose="020B0604020202020204" pitchFamily="34" charset="0"/>
              </a:rPr>
              <a:t> - God as the Shepherd seeking His lost sheep</a:t>
            </a: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D4249821-B644-8F12-93DD-9D788AB7C355}"/>
                  </a:ext>
                </a:extLst>
              </p14:cNvPr>
              <p14:cNvContentPartPr/>
              <p14:nvPr/>
            </p14:nvContentPartPr>
            <p14:xfrm>
              <a:off x="699000" y="886670"/>
              <a:ext cx="304200" cy="294480"/>
            </p14:xfrm>
          </p:contentPart>
        </mc:Choice>
        <mc:Fallback>
          <p:pic>
            <p:nvPicPr>
              <p:cNvPr id="3" name="Ink 2">
                <a:extLst>
                  <a:ext uri="{FF2B5EF4-FFF2-40B4-BE49-F238E27FC236}">
                    <a16:creationId xmlns:a16="http://schemas.microsoft.com/office/drawing/2014/main" id="{D4249821-B644-8F12-93DD-9D788AB7C355}"/>
                  </a:ext>
                </a:extLst>
              </p:cNvPr>
              <p:cNvPicPr/>
              <p:nvPr/>
            </p:nvPicPr>
            <p:blipFill>
              <a:blip r:embed="rId5"/>
              <a:stretch>
                <a:fillRect/>
              </a:stretch>
            </p:blipFill>
            <p:spPr>
              <a:xfrm>
                <a:off x="681360" y="868670"/>
                <a:ext cx="339840" cy="3301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E3E15CDC-42DD-BF46-1B17-680AE9C7D617}"/>
                  </a:ext>
                </a:extLst>
              </p14:cNvPr>
              <p14:cNvContentPartPr/>
              <p14:nvPr/>
            </p14:nvContentPartPr>
            <p14:xfrm>
              <a:off x="692160" y="1217510"/>
              <a:ext cx="291960" cy="315720"/>
            </p14:xfrm>
          </p:contentPart>
        </mc:Choice>
        <mc:Fallback>
          <p:pic>
            <p:nvPicPr>
              <p:cNvPr id="4" name="Ink 3">
                <a:extLst>
                  <a:ext uri="{FF2B5EF4-FFF2-40B4-BE49-F238E27FC236}">
                    <a16:creationId xmlns:a16="http://schemas.microsoft.com/office/drawing/2014/main" id="{E3E15CDC-42DD-BF46-1B17-680AE9C7D617}"/>
                  </a:ext>
                </a:extLst>
              </p:cNvPr>
              <p:cNvPicPr/>
              <p:nvPr/>
            </p:nvPicPr>
            <p:blipFill>
              <a:blip r:embed="rId7"/>
              <a:stretch>
                <a:fillRect/>
              </a:stretch>
            </p:blipFill>
            <p:spPr>
              <a:xfrm>
                <a:off x="674520" y="1199510"/>
                <a:ext cx="327600" cy="3513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CAC8BE34-662E-4191-2B62-B908B392DA70}"/>
                  </a:ext>
                </a:extLst>
              </p14:cNvPr>
              <p14:cNvContentPartPr/>
              <p14:nvPr/>
            </p14:nvContentPartPr>
            <p14:xfrm>
              <a:off x="640320" y="1516310"/>
              <a:ext cx="381600" cy="449280"/>
            </p14:xfrm>
          </p:contentPart>
        </mc:Choice>
        <mc:Fallback>
          <p:pic>
            <p:nvPicPr>
              <p:cNvPr id="7" name="Ink 6">
                <a:extLst>
                  <a:ext uri="{FF2B5EF4-FFF2-40B4-BE49-F238E27FC236}">
                    <a16:creationId xmlns:a16="http://schemas.microsoft.com/office/drawing/2014/main" id="{CAC8BE34-662E-4191-2B62-B908B392DA70}"/>
                  </a:ext>
                </a:extLst>
              </p:cNvPr>
              <p:cNvPicPr/>
              <p:nvPr/>
            </p:nvPicPr>
            <p:blipFill>
              <a:blip r:embed="rId9"/>
              <a:stretch>
                <a:fillRect/>
              </a:stretch>
            </p:blipFill>
            <p:spPr>
              <a:xfrm>
                <a:off x="622680" y="1498310"/>
                <a:ext cx="417240" cy="4849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9C35000D-7E8C-7909-2606-EA3CC4157CC9}"/>
                  </a:ext>
                </a:extLst>
              </p14:cNvPr>
              <p14:cNvContentPartPr/>
              <p14:nvPr/>
            </p14:nvContentPartPr>
            <p14:xfrm>
              <a:off x="650760" y="1965230"/>
              <a:ext cx="471960" cy="398880"/>
            </p14:xfrm>
          </p:contentPart>
        </mc:Choice>
        <mc:Fallback>
          <p:pic>
            <p:nvPicPr>
              <p:cNvPr id="9" name="Ink 8">
                <a:extLst>
                  <a:ext uri="{FF2B5EF4-FFF2-40B4-BE49-F238E27FC236}">
                    <a16:creationId xmlns:a16="http://schemas.microsoft.com/office/drawing/2014/main" id="{9C35000D-7E8C-7909-2606-EA3CC4157CC9}"/>
                  </a:ext>
                </a:extLst>
              </p:cNvPr>
              <p:cNvPicPr/>
              <p:nvPr/>
            </p:nvPicPr>
            <p:blipFill>
              <a:blip r:embed="rId11"/>
              <a:stretch>
                <a:fillRect/>
              </a:stretch>
            </p:blipFill>
            <p:spPr>
              <a:xfrm>
                <a:off x="632760" y="1947590"/>
                <a:ext cx="507600" cy="4345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5456B097-9341-A2E2-4060-7FEA82722319}"/>
                  </a:ext>
                </a:extLst>
              </p14:cNvPr>
              <p14:cNvContentPartPr/>
              <p14:nvPr/>
            </p14:nvContentPartPr>
            <p14:xfrm>
              <a:off x="591000" y="2279150"/>
              <a:ext cx="473760" cy="419040"/>
            </p14:xfrm>
          </p:contentPart>
        </mc:Choice>
        <mc:Fallback>
          <p:pic>
            <p:nvPicPr>
              <p:cNvPr id="10" name="Ink 9">
                <a:extLst>
                  <a:ext uri="{FF2B5EF4-FFF2-40B4-BE49-F238E27FC236}">
                    <a16:creationId xmlns:a16="http://schemas.microsoft.com/office/drawing/2014/main" id="{5456B097-9341-A2E2-4060-7FEA82722319}"/>
                  </a:ext>
                </a:extLst>
              </p:cNvPr>
              <p:cNvPicPr/>
              <p:nvPr/>
            </p:nvPicPr>
            <p:blipFill>
              <a:blip r:embed="rId13"/>
              <a:stretch>
                <a:fillRect/>
              </a:stretch>
            </p:blipFill>
            <p:spPr>
              <a:xfrm>
                <a:off x="573000" y="2261150"/>
                <a:ext cx="509400" cy="4546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4A87E456-C2FE-DBDB-AB8B-E0FCF5489762}"/>
                  </a:ext>
                </a:extLst>
              </p14:cNvPr>
              <p14:cNvContentPartPr/>
              <p14:nvPr/>
            </p14:nvContentPartPr>
            <p14:xfrm>
              <a:off x="670920" y="2588390"/>
              <a:ext cx="364680" cy="315720"/>
            </p14:xfrm>
          </p:contentPart>
        </mc:Choice>
        <mc:Fallback>
          <p:pic>
            <p:nvPicPr>
              <p:cNvPr id="11" name="Ink 10">
                <a:extLst>
                  <a:ext uri="{FF2B5EF4-FFF2-40B4-BE49-F238E27FC236}">
                    <a16:creationId xmlns:a16="http://schemas.microsoft.com/office/drawing/2014/main" id="{4A87E456-C2FE-DBDB-AB8B-E0FCF5489762}"/>
                  </a:ext>
                </a:extLst>
              </p:cNvPr>
              <p:cNvPicPr/>
              <p:nvPr/>
            </p:nvPicPr>
            <p:blipFill>
              <a:blip r:embed="rId15"/>
              <a:stretch>
                <a:fillRect/>
              </a:stretch>
            </p:blipFill>
            <p:spPr>
              <a:xfrm>
                <a:off x="652920" y="2570390"/>
                <a:ext cx="400320" cy="3513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7C3D14D1-6C59-F8EB-3D3F-3042FFBF39BF}"/>
                  </a:ext>
                </a:extLst>
              </p14:cNvPr>
              <p14:cNvContentPartPr/>
              <p14:nvPr/>
            </p14:nvContentPartPr>
            <p14:xfrm>
              <a:off x="620160" y="3057110"/>
              <a:ext cx="390240" cy="380160"/>
            </p14:xfrm>
          </p:contentPart>
        </mc:Choice>
        <mc:Fallback>
          <p:pic>
            <p:nvPicPr>
              <p:cNvPr id="12" name="Ink 11">
                <a:extLst>
                  <a:ext uri="{FF2B5EF4-FFF2-40B4-BE49-F238E27FC236}">
                    <a16:creationId xmlns:a16="http://schemas.microsoft.com/office/drawing/2014/main" id="{7C3D14D1-6C59-F8EB-3D3F-3042FFBF39BF}"/>
                  </a:ext>
                </a:extLst>
              </p:cNvPr>
              <p:cNvPicPr/>
              <p:nvPr/>
            </p:nvPicPr>
            <p:blipFill>
              <a:blip r:embed="rId17"/>
              <a:stretch>
                <a:fillRect/>
              </a:stretch>
            </p:blipFill>
            <p:spPr>
              <a:xfrm>
                <a:off x="602520" y="3039470"/>
                <a:ext cx="425880" cy="4158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323338A8-8FB2-1E36-392D-3744D84FC7B9}"/>
                  </a:ext>
                </a:extLst>
              </p14:cNvPr>
              <p14:cNvContentPartPr/>
              <p14:nvPr/>
            </p14:nvContentPartPr>
            <p14:xfrm>
              <a:off x="640320" y="3361310"/>
              <a:ext cx="381240" cy="399600"/>
            </p14:xfrm>
          </p:contentPart>
        </mc:Choice>
        <mc:Fallback>
          <p:pic>
            <p:nvPicPr>
              <p:cNvPr id="13" name="Ink 12">
                <a:extLst>
                  <a:ext uri="{FF2B5EF4-FFF2-40B4-BE49-F238E27FC236}">
                    <a16:creationId xmlns:a16="http://schemas.microsoft.com/office/drawing/2014/main" id="{323338A8-8FB2-1E36-392D-3744D84FC7B9}"/>
                  </a:ext>
                </a:extLst>
              </p:cNvPr>
              <p:cNvPicPr/>
              <p:nvPr/>
            </p:nvPicPr>
            <p:blipFill>
              <a:blip r:embed="rId19"/>
              <a:stretch>
                <a:fillRect/>
              </a:stretch>
            </p:blipFill>
            <p:spPr>
              <a:xfrm>
                <a:off x="622680" y="3343670"/>
                <a:ext cx="416880" cy="4352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A312207F-0E1E-32A1-ABBE-2632EC04AE77}"/>
                  </a:ext>
                </a:extLst>
              </p14:cNvPr>
              <p14:cNvContentPartPr/>
              <p14:nvPr/>
            </p14:nvContentPartPr>
            <p14:xfrm>
              <a:off x="546720" y="3824630"/>
              <a:ext cx="471960" cy="401400"/>
            </p14:xfrm>
          </p:contentPart>
        </mc:Choice>
        <mc:Fallback>
          <p:pic>
            <p:nvPicPr>
              <p:cNvPr id="14" name="Ink 13">
                <a:extLst>
                  <a:ext uri="{FF2B5EF4-FFF2-40B4-BE49-F238E27FC236}">
                    <a16:creationId xmlns:a16="http://schemas.microsoft.com/office/drawing/2014/main" id="{A312207F-0E1E-32A1-ABBE-2632EC04AE77}"/>
                  </a:ext>
                </a:extLst>
              </p:cNvPr>
              <p:cNvPicPr/>
              <p:nvPr/>
            </p:nvPicPr>
            <p:blipFill>
              <a:blip r:embed="rId21"/>
              <a:stretch>
                <a:fillRect/>
              </a:stretch>
            </p:blipFill>
            <p:spPr>
              <a:xfrm>
                <a:off x="529080" y="3806990"/>
                <a:ext cx="507600" cy="437040"/>
              </a:xfrm>
              <a:prstGeom prst="rect">
                <a:avLst/>
              </a:prstGeom>
            </p:spPr>
          </p:pic>
        </mc:Fallback>
      </mc:AlternateContent>
    </p:spTree>
    <p:extLst>
      <p:ext uri="{BB962C8B-B14F-4D97-AF65-F5344CB8AC3E}">
        <p14:creationId xmlns:p14="http://schemas.microsoft.com/office/powerpoint/2010/main" val="906262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3796496"/>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4" name="TextBox 3">
            <a:extLst>
              <a:ext uri="{FF2B5EF4-FFF2-40B4-BE49-F238E27FC236}">
                <a16:creationId xmlns:a16="http://schemas.microsoft.com/office/drawing/2014/main" id="{64A0A8CA-EA8D-B64C-9DD4-C0ECA848A10E}"/>
              </a:ext>
            </a:extLst>
          </p:cNvPr>
          <p:cNvSpPr txBox="1"/>
          <p:nvPr/>
        </p:nvSpPr>
        <p:spPr>
          <a:xfrm>
            <a:off x="497712" y="531078"/>
            <a:ext cx="8527648" cy="2308324"/>
          </a:xfrm>
          <a:prstGeom prst="rect">
            <a:avLst/>
          </a:prstGeom>
          <a:noFill/>
        </p:spPr>
        <p:txBody>
          <a:bodyPr wrap="square">
            <a:spAutoFit/>
          </a:bodyPr>
          <a:lstStyle/>
          <a:p>
            <a:pPr rtl="0">
              <a:spcBef>
                <a:spcPts val="0"/>
              </a:spcBef>
              <a:spcAft>
                <a:spcPts val="0"/>
              </a:spcAft>
            </a:pPr>
            <a:r>
              <a:rPr lang="en-US" sz="2400" b="1" i="0" u="none" strike="noStrike">
                <a:solidFill>
                  <a:srgbClr val="FFC000"/>
                </a:solidFill>
                <a:effectLst/>
                <a:latin typeface="Arial" panose="020B0604020202020204" pitchFamily="34" charset="0"/>
              </a:rPr>
              <a:t>Romans 8:29  </a:t>
            </a:r>
            <a:endParaRPr lang="en-US" sz="2400" b="0">
              <a:solidFill>
                <a:srgbClr val="FFC000"/>
              </a:solidFill>
              <a:effectLst/>
            </a:endParaRPr>
          </a:p>
          <a:p>
            <a:pPr rtl="0">
              <a:spcBef>
                <a:spcPts val="0"/>
              </a:spcBef>
              <a:spcAft>
                <a:spcPts val="0"/>
              </a:spcAft>
            </a:pPr>
            <a:r>
              <a:rPr lang="en-US" sz="2400" b="0" i="0" u="none" strike="noStrike">
                <a:solidFill>
                  <a:srgbClr val="FFC000"/>
                </a:solidFill>
                <a:effectLst/>
                <a:latin typeface="Arial" panose="020B0604020202020204" pitchFamily="34" charset="0"/>
              </a:rPr>
              <a:t>8:29 For those whom He foreknew, He also predestined to become conformed to the image of His Son, so that He would be the firstborn among many brethren; (NASB, </a:t>
            </a:r>
            <a:r>
              <a:rPr lang="en-US" sz="2400" b="0" i="0" u="none" strike="noStrike">
                <a:solidFill>
                  <a:srgbClr val="00B0F0"/>
                </a:solidFill>
                <a:effectLst/>
                <a:latin typeface="Arial" panose="020B0604020202020204" pitchFamily="34" charset="0"/>
              </a:rPr>
              <a:t>29 </a:t>
            </a:r>
            <a:r>
              <a:rPr lang="el-GR" sz="2400" b="0" i="0" u="none" strike="noStrike">
                <a:solidFill>
                  <a:srgbClr val="00B0F0"/>
                </a:solidFill>
                <a:effectLst/>
                <a:latin typeface="Arial" panose="020B0604020202020204" pitchFamily="34" charset="0"/>
              </a:rPr>
              <a:t>ὅτι οὓς προέγνω, καὶ προώρισεν συμμόρφους τῆς εἰκόνος τοῦ υἱοῦ αὐτοῦ*, εἰς τὸ εἶναι αὐτὸν πρωτότοκον ἐν πολλοῖς ἀδελφοῖς·*</a:t>
            </a:r>
            <a:r>
              <a:rPr lang="el-GR" sz="2400" b="0" i="0" u="none" strike="noStrike">
                <a:solidFill>
                  <a:srgbClr val="FFC000"/>
                </a:solidFill>
                <a:effectLst/>
                <a:latin typeface="Arial" panose="020B0604020202020204" pitchFamily="34" charset="0"/>
              </a:rPr>
              <a:t>)</a:t>
            </a:r>
            <a:endParaRPr lang="el-GR" sz="2400" b="0">
              <a:solidFill>
                <a:srgbClr val="FFC000"/>
              </a:solidFill>
              <a:effectLst/>
            </a:endParaRP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602A45B7-D8AE-B183-8E9D-3A22BCC80CBE}"/>
                  </a:ext>
                </a:extLst>
              </p14:cNvPr>
              <p14:cNvContentPartPr/>
              <p14:nvPr/>
            </p14:nvContentPartPr>
            <p14:xfrm>
              <a:off x="4123680" y="1640150"/>
              <a:ext cx="2324520" cy="75600"/>
            </p14:xfrm>
          </p:contentPart>
        </mc:Choice>
        <mc:Fallback>
          <p:pic>
            <p:nvPicPr>
              <p:cNvPr id="3" name="Ink 2">
                <a:extLst>
                  <a:ext uri="{FF2B5EF4-FFF2-40B4-BE49-F238E27FC236}">
                    <a16:creationId xmlns:a16="http://schemas.microsoft.com/office/drawing/2014/main" id="{602A45B7-D8AE-B183-8E9D-3A22BCC80CBE}"/>
                  </a:ext>
                </a:extLst>
              </p:cNvPr>
              <p:cNvPicPr/>
              <p:nvPr/>
            </p:nvPicPr>
            <p:blipFill>
              <a:blip r:embed="rId5"/>
              <a:stretch>
                <a:fillRect/>
              </a:stretch>
            </p:blipFill>
            <p:spPr>
              <a:xfrm>
                <a:off x="4106040" y="1622510"/>
                <a:ext cx="2360160" cy="111240"/>
              </a:xfrm>
              <a:prstGeom prst="rect">
                <a:avLst/>
              </a:prstGeom>
            </p:spPr>
          </p:pic>
        </mc:Fallback>
      </mc:AlternateContent>
    </p:spTree>
    <p:extLst>
      <p:ext uri="{BB962C8B-B14F-4D97-AF65-F5344CB8AC3E}">
        <p14:creationId xmlns:p14="http://schemas.microsoft.com/office/powerpoint/2010/main" val="3770195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435524"/>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B8C2E073-BBC4-670C-E7BE-ACA08CE12322}"/>
              </a:ext>
            </a:extLst>
          </p:cNvPr>
          <p:cNvSpPr txBox="1"/>
          <p:nvPr/>
        </p:nvSpPr>
        <p:spPr>
          <a:xfrm>
            <a:off x="349250" y="233528"/>
            <a:ext cx="8945462" cy="5816977"/>
          </a:xfrm>
          <a:prstGeom prst="rect">
            <a:avLst/>
          </a:prstGeom>
          <a:noFill/>
        </p:spPr>
        <p:txBody>
          <a:bodyPr wrap="square">
            <a:spAutoFit/>
          </a:bodyPr>
          <a:lstStyle/>
          <a:p>
            <a:pPr algn="ctr" rtl="0">
              <a:spcBef>
                <a:spcPts val="0"/>
              </a:spcBef>
              <a:spcAft>
                <a:spcPts val="0"/>
              </a:spcAft>
            </a:pPr>
            <a:r>
              <a:rPr lang="en-US" sz="2400" b="1" i="0" u="none" strike="noStrike">
                <a:solidFill>
                  <a:srgbClr val="FFC000"/>
                </a:solidFill>
                <a:effectLst/>
                <a:latin typeface="Arial" panose="020B0604020202020204" pitchFamily="34" charset="0"/>
              </a:rPr>
              <a:t>How to Grow in Our Faith</a:t>
            </a:r>
          </a:p>
          <a:p>
            <a:pPr algn="ctr" rtl="0">
              <a:spcBef>
                <a:spcPts val="0"/>
              </a:spcBef>
              <a:spcAft>
                <a:spcPts val="0"/>
              </a:spcAft>
            </a:pPr>
            <a:endParaRPr lang="en-US" sz="800" b="0">
              <a:solidFill>
                <a:srgbClr val="FFC000"/>
              </a:solidFill>
              <a:effectLst/>
            </a:endParaRPr>
          </a:p>
          <a:p>
            <a:pPr marL="342900" indent="-342900" rtl="0" fontAlgn="base">
              <a:spcBef>
                <a:spcPts val="0"/>
              </a:spcBef>
              <a:spcAft>
                <a:spcPts val="0"/>
              </a:spcAft>
              <a:buFont typeface="+mj-lt"/>
              <a:buAutoNum type="arabicPeriod"/>
            </a:pPr>
            <a:r>
              <a:rPr lang="en-US" sz="1700" b="1" i="0" u="none" strike="noStrike">
                <a:solidFill>
                  <a:srgbClr val="FFC000"/>
                </a:solidFill>
                <a:effectLst/>
                <a:latin typeface="Arial" panose="020B0604020202020204" pitchFamily="34" charset="0"/>
              </a:rPr>
              <a:t>Reading and Studying the Bible</a:t>
            </a:r>
          </a:p>
          <a:p>
            <a:pPr marL="285750" indent="-285750" rtl="0" fontAlgn="base">
              <a:spcBef>
                <a:spcPts val="0"/>
              </a:spcBef>
              <a:spcAft>
                <a:spcPts val="0"/>
              </a:spcAft>
              <a:buFont typeface="Arial" panose="020B0604020202020204" pitchFamily="34" charset="0"/>
              <a:buChar char="•"/>
            </a:pPr>
            <a:r>
              <a:rPr lang="en-US" sz="1700" b="0" i="0" u="sng" strike="noStrike">
                <a:solidFill>
                  <a:srgbClr val="FFC000"/>
                </a:solidFill>
                <a:effectLst/>
                <a:latin typeface="Arial" panose="020B0604020202020204" pitchFamily="34" charset="0"/>
              </a:rPr>
              <a:t>Romans 10:17</a:t>
            </a:r>
            <a:r>
              <a:rPr lang="en-US" sz="1700" b="0" i="0" u="none" strike="noStrike">
                <a:solidFill>
                  <a:srgbClr val="FFC000"/>
                </a:solidFill>
                <a:effectLst/>
                <a:latin typeface="Arial" panose="020B0604020202020204" pitchFamily="34" charset="0"/>
              </a:rPr>
              <a:t>: </a:t>
            </a:r>
            <a:r>
              <a:rPr lang="en-US" sz="1700" b="0" i="0" u="none" strike="noStrike">
                <a:solidFill>
                  <a:srgbClr val="00B0F0"/>
                </a:solidFill>
                <a:effectLst/>
                <a:latin typeface="Arial" panose="020B0604020202020204" pitchFamily="34" charset="0"/>
              </a:rPr>
              <a:t>"So then faith comes by hearing, and hearing by the word of God."</a:t>
            </a:r>
            <a:r>
              <a:rPr lang="en-US" sz="1700" b="0" i="0" u="none" strike="noStrike">
                <a:solidFill>
                  <a:srgbClr val="FFC000"/>
                </a:solidFill>
                <a:effectLst/>
                <a:latin typeface="Arial" panose="020B0604020202020204" pitchFamily="34" charset="0"/>
              </a:rPr>
              <a:t> Regularly reading and studying the Bible helps us understand God's promises and strengthens our faith.</a:t>
            </a:r>
          </a:p>
          <a:p>
            <a:pPr marL="342900" indent="-342900" rtl="0" fontAlgn="base">
              <a:spcBef>
                <a:spcPts val="0"/>
              </a:spcBef>
              <a:spcAft>
                <a:spcPts val="0"/>
              </a:spcAft>
              <a:buFont typeface="+mj-lt"/>
              <a:buAutoNum type="arabicPeriod" startAt="2"/>
            </a:pPr>
            <a:r>
              <a:rPr lang="en-US" sz="1700" b="1" i="0" u="none" strike="noStrike">
                <a:solidFill>
                  <a:srgbClr val="92D050"/>
                </a:solidFill>
                <a:effectLst/>
                <a:latin typeface="Arial" panose="020B0604020202020204" pitchFamily="34" charset="0"/>
              </a:rPr>
              <a:t>Prayer</a:t>
            </a:r>
          </a:p>
          <a:p>
            <a:pPr marL="285750" indent="-285750" rtl="0" fontAlgn="base">
              <a:spcBef>
                <a:spcPts val="0"/>
              </a:spcBef>
              <a:spcAft>
                <a:spcPts val="0"/>
              </a:spcAft>
              <a:buFont typeface="Arial" panose="020B0604020202020204" pitchFamily="34" charset="0"/>
              <a:buChar char="•"/>
            </a:pPr>
            <a:r>
              <a:rPr lang="en-US" sz="1700" b="0" i="0" u="sng" strike="noStrike">
                <a:solidFill>
                  <a:srgbClr val="92D050"/>
                </a:solidFill>
                <a:effectLst/>
                <a:latin typeface="Arial" panose="020B0604020202020204" pitchFamily="34" charset="0"/>
              </a:rPr>
              <a:t>Philippians 4:6-7</a:t>
            </a:r>
            <a:r>
              <a:rPr lang="en-US" sz="1700" b="0" i="0" u="none" strike="noStrike">
                <a:solidFill>
                  <a:srgbClr val="92D050"/>
                </a:solidFill>
                <a:effectLst/>
                <a:latin typeface="Arial" panose="020B0604020202020204" pitchFamily="34" charset="0"/>
              </a:rPr>
              <a:t>: </a:t>
            </a:r>
            <a:r>
              <a:rPr lang="en-US" sz="1700" b="0" i="0" u="none" strike="noStrike">
                <a:solidFill>
                  <a:srgbClr val="00B0F0"/>
                </a:solidFill>
                <a:effectLst/>
                <a:latin typeface="Arial" panose="020B0604020202020204" pitchFamily="34" charset="0"/>
              </a:rPr>
              <a:t>"Do not be anxious about anything, but in every situation, by prayer and petition, with thanksgiving, present your requests to God."</a:t>
            </a:r>
            <a:r>
              <a:rPr lang="en-US" sz="1700" b="0" i="0" u="none" strike="noStrike">
                <a:solidFill>
                  <a:srgbClr val="92D050"/>
                </a:solidFill>
                <a:effectLst/>
                <a:latin typeface="Arial" panose="020B0604020202020204" pitchFamily="34" charset="0"/>
              </a:rPr>
              <a:t> Prayer is a way to communicate with God, seek His guidance, and grow closer to Him.</a:t>
            </a:r>
          </a:p>
          <a:p>
            <a:pPr marL="342900" indent="-342900" rtl="0" fontAlgn="base">
              <a:spcBef>
                <a:spcPts val="0"/>
              </a:spcBef>
              <a:spcAft>
                <a:spcPts val="0"/>
              </a:spcAft>
              <a:buFont typeface="+mj-lt"/>
              <a:buAutoNum type="arabicPeriod" startAt="3"/>
            </a:pPr>
            <a:r>
              <a:rPr lang="en-US" sz="1700" b="1" i="0" u="none" strike="noStrike">
                <a:solidFill>
                  <a:srgbClr val="FFC000"/>
                </a:solidFill>
                <a:effectLst/>
                <a:latin typeface="Arial" panose="020B0604020202020204" pitchFamily="34" charset="0"/>
              </a:rPr>
              <a:t>Fellowship with Other Believers</a:t>
            </a:r>
          </a:p>
          <a:p>
            <a:pPr marL="285750" indent="-285750" rtl="0" fontAlgn="base">
              <a:spcBef>
                <a:spcPts val="0"/>
              </a:spcBef>
              <a:spcAft>
                <a:spcPts val="0"/>
              </a:spcAft>
              <a:buFont typeface="Arial" panose="020B0604020202020204" pitchFamily="34" charset="0"/>
              <a:buChar char="•"/>
            </a:pPr>
            <a:r>
              <a:rPr lang="en-US" sz="1700" b="0" i="0" u="sng" strike="noStrike">
                <a:solidFill>
                  <a:srgbClr val="FFC000"/>
                </a:solidFill>
                <a:effectLst/>
                <a:latin typeface="Arial" panose="020B0604020202020204" pitchFamily="34" charset="0"/>
              </a:rPr>
              <a:t>Hebrews 10:24-25</a:t>
            </a:r>
            <a:r>
              <a:rPr lang="en-US" sz="1700" b="0" i="0" u="none" strike="noStrike">
                <a:solidFill>
                  <a:srgbClr val="FFC000"/>
                </a:solidFill>
                <a:effectLst/>
                <a:latin typeface="Arial" panose="020B0604020202020204" pitchFamily="34" charset="0"/>
              </a:rPr>
              <a:t>: </a:t>
            </a:r>
            <a:r>
              <a:rPr lang="en-US" sz="1700" b="0" i="0" u="none" strike="noStrike">
                <a:solidFill>
                  <a:srgbClr val="00B0F0"/>
                </a:solidFill>
                <a:effectLst/>
                <a:latin typeface="Arial" panose="020B0604020202020204" pitchFamily="34" charset="0"/>
              </a:rPr>
              <a:t>"And let us consider how we may spur one another on toward love and good deeds, not giving up meeting together, as some are in the habit of doing, but encouraging one another."</a:t>
            </a:r>
            <a:r>
              <a:rPr lang="en-US" sz="1700" b="0" i="0" u="none" strike="noStrike">
                <a:solidFill>
                  <a:srgbClr val="FFC000"/>
                </a:solidFill>
                <a:effectLst/>
                <a:latin typeface="Arial" panose="020B0604020202020204" pitchFamily="34" charset="0"/>
              </a:rPr>
              <a:t> Being part of a community of believers provides support, encouragement, and accountability.</a:t>
            </a:r>
          </a:p>
          <a:p>
            <a:pPr marL="342900" indent="-342900" rtl="0" fontAlgn="base">
              <a:spcBef>
                <a:spcPts val="0"/>
              </a:spcBef>
              <a:spcAft>
                <a:spcPts val="0"/>
              </a:spcAft>
              <a:buFont typeface="+mj-lt"/>
              <a:buAutoNum type="arabicPeriod" startAt="4"/>
            </a:pPr>
            <a:r>
              <a:rPr lang="en-US" sz="1700" b="1" i="0" u="none" strike="noStrike">
                <a:solidFill>
                  <a:srgbClr val="92D050"/>
                </a:solidFill>
                <a:effectLst/>
                <a:latin typeface="Arial" panose="020B0604020202020204" pitchFamily="34" charset="0"/>
              </a:rPr>
              <a:t>Obedience to God's Word</a:t>
            </a:r>
          </a:p>
          <a:p>
            <a:pPr marL="285750" indent="-285750" rtl="0" fontAlgn="base">
              <a:spcBef>
                <a:spcPts val="0"/>
              </a:spcBef>
              <a:spcAft>
                <a:spcPts val="0"/>
              </a:spcAft>
              <a:buFont typeface="Arial" panose="020B0604020202020204" pitchFamily="34" charset="0"/>
              <a:buChar char="•"/>
            </a:pPr>
            <a:r>
              <a:rPr lang="en-US" sz="1700" b="0" i="0" u="sng" strike="noStrike">
                <a:solidFill>
                  <a:srgbClr val="92D050"/>
                </a:solidFill>
                <a:effectLst/>
                <a:latin typeface="Arial" panose="020B0604020202020204" pitchFamily="34" charset="0"/>
              </a:rPr>
              <a:t>James 1:22</a:t>
            </a:r>
            <a:r>
              <a:rPr lang="en-US" sz="1700" b="0" i="0" u="none" strike="noStrike">
                <a:solidFill>
                  <a:srgbClr val="92D050"/>
                </a:solidFill>
                <a:effectLst/>
                <a:latin typeface="Arial" panose="020B0604020202020204" pitchFamily="34" charset="0"/>
              </a:rPr>
              <a:t>: </a:t>
            </a:r>
            <a:r>
              <a:rPr lang="en-US" sz="1700" b="0" i="0" u="none" strike="noStrike">
                <a:solidFill>
                  <a:srgbClr val="00B0F0"/>
                </a:solidFill>
                <a:effectLst/>
                <a:latin typeface="Arial" panose="020B0604020202020204" pitchFamily="34" charset="0"/>
              </a:rPr>
              <a:t>"Do not merely listen to the word, and so deceive yourselves. Do what it says."</a:t>
            </a:r>
            <a:r>
              <a:rPr lang="en-US" sz="1700" b="0" i="0" u="none" strike="noStrike">
                <a:solidFill>
                  <a:srgbClr val="92D050"/>
                </a:solidFill>
                <a:effectLst/>
                <a:latin typeface="Arial" panose="020B0604020202020204" pitchFamily="34" charset="0"/>
              </a:rPr>
              <a:t> Applying God's teachings in our daily lives helps us grow in faith and character.</a:t>
            </a:r>
          </a:p>
          <a:p>
            <a:pPr marL="342900" indent="-342900" rtl="0" fontAlgn="base">
              <a:spcBef>
                <a:spcPts val="0"/>
              </a:spcBef>
              <a:spcAft>
                <a:spcPts val="0"/>
              </a:spcAft>
              <a:buFont typeface="+mj-lt"/>
              <a:buAutoNum type="arabicPeriod" startAt="5"/>
            </a:pPr>
            <a:r>
              <a:rPr lang="en-US" sz="1700" b="1" i="0" u="none" strike="noStrike">
                <a:solidFill>
                  <a:srgbClr val="FFC000"/>
                </a:solidFill>
                <a:effectLst/>
                <a:latin typeface="Arial" panose="020B0604020202020204" pitchFamily="34" charset="0"/>
              </a:rPr>
              <a:t>Worship and Praise</a:t>
            </a:r>
          </a:p>
          <a:p>
            <a:pPr marL="285750" indent="-285750" rtl="0" fontAlgn="base">
              <a:spcBef>
                <a:spcPts val="0"/>
              </a:spcBef>
              <a:spcAft>
                <a:spcPts val="0"/>
              </a:spcAft>
              <a:buFont typeface="Arial" panose="020B0604020202020204" pitchFamily="34" charset="0"/>
              <a:buChar char="•"/>
            </a:pPr>
            <a:r>
              <a:rPr lang="en-US" sz="1700" b="0" i="0" u="sng" strike="noStrike">
                <a:solidFill>
                  <a:srgbClr val="FFC000"/>
                </a:solidFill>
                <a:effectLst/>
                <a:latin typeface="Arial" panose="020B0604020202020204" pitchFamily="34" charset="0"/>
              </a:rPr>
              <a:t>Psalm 100:2</a:t>
            </a:r>
            <a:r>
              <a:rPr lang="en-US" sz="1700" b="0" i="0" u="none" strike="noStrike">
                <a:solidFill>
                  <a:srgbClr val="FFC000"/>
                </a:solidFill>
                <a:effectLst/>
                <a:latin typeface="Arial" panose="020B0604020202020204" pitchFamily="34" charset="0"/>
              </a:rPr>
              <a:t>: </a:t>
            </a:r>
            <a:r>
              <a:rPr lang="en-US" sz="1700" b="0" i="0" u="none" strike="noStrike">
                <a:solidFill>
                  <a:srgbClr val="00B0F0"/>
                </a:solidFill>
                <a:effectLst/>
                <a:latin typeface="Arial" panose="020B0604020202020204" pitchFamily="34" charset="0"/>
              </a:rPr>
              <a:t>"Worship the Lord with gladness; come before him with joyful songs."</a:t>
            </a:r>
            <a:r>
              <a:rPr lang="en-US" sz="1700" b="0" i="0" u="none" strike="noStrike">
                <a:solidFill>
                  <a:srgbClr val="FFC000"/>
                </a:solidFill>
                <a:effectLst/>
                <a:latin typeface="Arial" panose="020B0604020202020204" pitchFamily="34" charset="0"/>
              </a:rPr>
              <a:t> Worshiping God through music, praise, and thanksgiving helps us focus on His greatness and goodness.</a:t>
            </a: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B5A6060B-CE13-6484-EB69-B5EEC1869803}"/>
                  </a:ext>
                </a:extLst>
              </p14:cNvPr>
              <p14:cNvContentPartPr/>
              <p14:nvPr/>
            </p14:nvContentPartPr>
            <p14:xfrm>
              <a:off x="344040" y="689750"/>
              <a:ext cx="398880" cy="330480"/>
            </p14:xfrm>
          </p:contentPart>
        </mc:Choice>
        <mc:Fallback>
          <p:pic>
            <p:nvPicPr>
              <p:cNvPr id="3" name="Ink 2">
                <a:extLst>
                  <a:ext uri="{FF2B5EF4-FFF2-40B4-BE49-F238E27FC236}">
                    <a16:creationId xmlns:a16="http://schemas.microsoft.com/office/drawing/2014/main" id="{B5A6060B-CE13-6484-EB69-B5EEC1869803}"/>
                  </a:ext>
                </a:extLst>
              </p:cNvPr>
              <p:cNvPicPr/>
              <p:nvPr/>
            </p:nvPicPr>
            <p:blipFill>
              <a:blip r:embed="rId5"/>
              <a:stretch>
                <a:fillRect/>
              </a:stretch>
            </p:blipFill>
            <p:spPr>
              <a:xfrm>
                <a:off x="326400" y="672110"/>
                <a:ext cx="434520" cy="3661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F932B035-8313-48DC-2332-337737304300}"/>
                  </a:ext>
                </a:extLst>
              </p14:cNvPr>
              <p14:cNvContentPartPr/>
              <p14:nvPr/>
            </p14:nvContentPartPr>
            <p14:xfrm>
              <a:off x="360960" y="1691990"/>
              <a:ext cx="287280" cy="459360"/>
            </p14:xfrm>
          </p:contentPart>
        </mc:Choice>
        <mc:Fallback>
          <p:pic>
            <p:nvPicPr>
              <p:cNvPr id="4" name="Ink 3">
                <a:extLst>
                  <a:ext uri="{FF2B5EF4-FFF2-40B4-BE49-F238E27FC236}">
                    <a16:creationId xmlns:a16="http://schemas.microsoft.com/office/drawing/2014/main" id="{F932B035-8313-48DC-2332-337737304300}"/>
                  </a:ext>
                </a:extLst>
              </p:cNvPr>
              <p:cNvPicPr/>
              <p:nvPr/>
            </p:nvPicPr>
            <p:blipFill>
              <a:blip r:embed="rId7"/>
              <a:stretch>
                <a:fillRect/>
              </a:stretch>
            </p:blipFill>
            <p:spPr>
              <a:xfrm>
                <a:off x="343320" y="1674350"/>
                <a:ext cx="322920" cy="495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6930B3D8-D0ED-BD13-D711-32C02DE69CD6}"/>
                  </a:ext>
                </a:extLst>
              </p14:cNvPr>
              <p14:cNvContentPartPr/>
              <p14:nvPr/>
            </p14:nvContentPartPr>
            <p14:xfrm>
              <a:off x="265920" y="2707190"/>
              <a:ext cx="384840" cy="477720"/>
            </p14:xfrm>
          </p:contentPart>
        </mc:Choice>
        <mc:Fallback>
          <p:pic>
            <p:nvPicPr>
              <p:cNvPr id="7" name="Ink 6">
                <a:extLst>
                  <a:ext uri="{FF2B5EF4-FFF2-40B4-BE49-F238E27FC236}">
                    <a16:creationId xmlns:a16="http://schemas.microsoft.com/office/drawing/2014/main" id="{6930B3D8-D0ED-BD13-D711-32C02DE69CD6}"/>
                  </a:ext>
                </a:extLst>
              </p:cNvPr>
              <p:cNvPicPr/>
              <p:nvPr/>
            </p:nvPicPr>
            <p:blipFill>
              <a:blip r:embed="rId9"/>
              <a:stretch>
                <a:fillRect/>
              </a:stretch>
            </p:blipFill>
            <p:spPr>
              <a:xfrm>
                <a:off x="247920" y="2689550"/>
                <a:ext cx="420480" cy="5133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16545F6F-351A-8F3B-106E-C9EBEFCD8463}"/>
                  </a:ext>
                </a:extLst>
              </p14:cNvPr>
              <p14:cNvContentPartPr/>
              <p14:nvPr/>
            </p14:nvContentPartPr>
            <p14:xfrm>
              <a:off x="351240" y="3979430"/>
              <a:ext cx="312120" cy="488880"/>
            </p14:xfrm>
          </p:contentPart>
        </mc:Choice>
        <mc:Fallback>
          <p:pic>
            <p:nvPicPr>
              <p:cNvPr id="9" name="Ink 8">
                <a:extLst>
                  <a:ext uri="{FF2B5EF4-FFF2-40B4-BE49-F238E27FC236}">
                    <a16:creationId xmlns:a16="http://schemas.microsoft.com/office/drawing/2014/main" id="{16545F6F-351A-8F3B-106E-C9EBEFCD8463}"/>
                  </a:ext>
                </a:extLst>
              </p:cNvPr>
              <p:cNvPicPr/>
              <p:nvPr/>
            </p:nvPicPr>
            <p:blipFill>
              <a:blip r:embed="rId11"/>
              <a:stretch>
                <a:fillRect/>
              </a:stretch>
            </p:blipFill>
            <p:spPr>
              <a:xfrm>
                <a:off x="333600" y="3961430"/>
                <a:ext cx="347760" cy="5245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CDD2B916-6CE8-C5A6-DB03-5735C7BDD58E}"/>
                  </a:ext>
                </a:extLst>
              </p14:cNvPr>
              <p14:cNvContentPartPr/>
              <p14:nvPr/>
            </p14:nvContentPartPr>
            <p14:xfrm>
              <a:off x="297240" y="4781510"/>
              <a:ext cx="366840" cy="401040"/>
            </p14:xfrm>
          </p:contentPart>
        </mc:Choice>
        <mc:Fallback>
          <p:pic>
            <p:nvPicPr>
              <p:cNvPr id="10" name="Ink 9">
                <a:extLst>
                  <a:ext uri="{FF2B5EF4-FFF2-40B4-BE49-F238E27FC236}">
                    <a16:creationId xmlns:a16="http://schemas.microsoft.com/office/drawing/2014/main" id="{CDD2B916-6CE8-C5A6-DB03-5735C7BDD58E}"/>
                  </a:ext>
                </a:extLst>
              </p:cNvPr>
              <p:cNvPicPr/>
              <p:nvPr/>
            </p:nvPicPr>
            <p:blipFill>
              <a:blip r:embed="rId13"/>
              <a:stretch>
                <a:fillRect/>
              </a:stretch>
            </p:blipFill>
            <p:spPr>
              <a:xfrm>
                <a:off x="279240" y="4763510"/>
                <a:ext cx="402480" cy="436680"/>
              </a:xfrm>
              <a:prstGeom prst="rect">
                <a:avLst/>
              </a:prstGeom>
            </p:spPr>
          </p:pic>
        </mc:Fallback>
      </mc:AlternateContent>
    </p:spTree>
    <p:extLst>
      <p:ext uri="{BB962C8B-B14F-4D97-AF65-F5344CB8AC3E}">
        <p14:creationId xmlns:p14="http://schemas.microsoft.com/office/powerpoint/2010/main" val="3298586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435524"/>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B8C2E073-BBC4-670C-E7BE-ACA08CE12322}"/>
              </a:ext>
            </a:extLst>
          </p:cNvPr>
          <p:cNvSpPr txBox="1"/>
          <p:nvPr/>
        </p:nvSpPr>
        <p:spPr>
          <a:xfrm>
            <a:off x="555584" y="291401"/>
            <a:ext cx="8738887" cy="5724644"/>
          </a:xfrm>
          <a:prstGeom prst="rect">
            <a:avLst/>
          </a:prstGeom>
          <a:noFill/>
        </p:spPr>
        <p:txBody>
          <a:bodyPr wrap="square">
            <a:spAutoFit/>
          </a:bodyPr>
          <a:lstStyle/>
          <a:p>
            <a:pPr algn="ctr" rtl="0">
              <a:spcBef>
                <a:spcPts val="0"/>
              </a:spcBef>
              <a:spcAft>
                <a:spcPts val="0"/>
              </a:spcAft>
            </a:pPr>
            <a:r>
              <a:rPr lang="en-US" sz="2400" b="1" i="0" u="none" strike="noStrike">
                <a:solidFill>
                  <a:srgbClr val="FFC000"/>
                </a:solidFill>
                <a:effectLst/>
                <a:latin typeface="Arial" panose="020B0604020202020204" pitchFamily="34" charset="0"/>
              </a:rPr>
              <a:t>How to Grow in Our Faith</a:t>
            </a:r>
            <a:endParaRPr lang="en-US" sz="2400" b="0">
              <a:solidFill>
                <a:srgbClr val="FFC000"/>
              </a:solidFill>
              <a:effectLst/>
            </a:endParaRPr>
          </a:p>
          <a:p>
            <a:pPr marL="342900" indent="-342900" rtl="0" fontAlgn="base">
              <a:spcBef>
                <a:spcPts val="0"/>
              </a:spcBef>
              <a:spcAft>
                <a:spcPts val="0"/>
              </a:spcAft>
              <a:buFont typeface="+mj-lt"/>
              <a:buAutoNum type="arabicPeriod" startAt="6"/>
            </a:pPr>
            <a:r>
              <a:rPr lang="en-US" b="1" i="0" u="none" strike="noStrike">
                <a:solidFill>
                  <a:srgbClr val="FFC000"/>
                </a:solidFill>
                <a:effectLst/>
                <a:latin typeface="Arial" panose="020B0604020202020204" pitchFamily="34" charset="0"/>
              </a:rPr>
              <a:t>Serving Others</a:t>
            </a:r>
          </a:p>
          <a:p>
            <a:pPr marL="285750" indent="-285750" rtl="0" fontAlgn="base">
              <a:spcBef>
                <a:spcPts val="0"/>
              </a:spcBef>
              <a:spcAft>
                <a:spcPts val="0"/>
              </a:spcAft>
              <a:buFont typeface="Arial" panose="020B0604020202020204" pitchFamily="34" charset="0"/>
              <a:buChar char="•"/>
            </a:pPr>
            <a:r>
              <a:rPr lang="en-US" b="0" i="0" u="sng" strike="noStrike">
                <a:solidFill>
                  <a:srgbClr val="FFC000"/>
                </a:solidFill>
                <a:effectLst/>
                <a:latin typeface="Arial" panose="020B0604020202020204" pitchFamily="34" charset="0"/>
              </a:rPr>
              <a:t>Galatians 5:13</a:t>
            </a:r>
            <a:r>
              <a:rPr lang="en-US" b="0" i="0" u="none" strike="noStrike">
                <a:solidFill>
                  <a:srgbClr val="FFC000"/>
                </a:solidFill>
                <a:effectLst/>
                <a:latin typeface="Arial" panose="020B0604020202020204" pitchFamily="34" charset="0"/>
              </a:rPr>
              <a:t>: </a:t>
            </a:r>
            <a:r>
              <a:rPr lang="en-US" b="0" i="0" u="none" strike="noStrike">
                <a:solidFill>
                  <a:srgbClr val="00B0F0"/>
                </a:solidFill>
                <a:effectLst/>
                <a:latin typeface="Arial" panose="020B0604020202020204" pitchFamily="34" charset="0"/>
              </a:rPr>
              <a:t>"You, my brothers and sisters, were called to be free. But do not use your freedom to indulge the flesh; rather, serve one another humbly in love."</a:t>
            </a:r>
            <a:r>
              <a:rPr lang="en-US" b="0" i="0" u="none" strike="noStrike">
                <a:solidFill>
                  <a:srgbClr val="FFC000"/>
                </a:solidFill>
                <a:effectLst/>
                <a:latin typeface="Arial" panose="020B0604020202020204" pitchFamily="34" charset="0"/>
              </a:rPr>
              <a:t> Serving others in love reflects Christ's character and strengthens our faith.</a:t>
            </a:r>
          </a:p>
          <a:p>
            <a:pPr marL="342900" indent="-342900" rtl="0" fontAlgn="base">
              <a:spcBef>
                <a:spcPts val="0"/>
              </a:spcBef>
              <a:spcAft>
                <a:spcPts val="0"/>
              </a:spcAft>
              <a:buFont typeface="+mj-lt"/>
              <a:buAutoNum type="arabicPeriod" startAt="7"/>
            </a:pPr>
            <a:r>
              <a:rPr lang="en-US" b="1" i="0" u="none" strike="noStrike">
                <a:solidFill>
                  <a:srgbClr val="92D050"/>
                </a:solidFill>
                <a:effectLst/>
                <a:latin typeface="Arial" panose="020B0604020202020204" pitchFamily="34" charset="0"/>
              </a:rPr>
              <a:t>Trusting God in Trials</a:t>
            </a:r>
          </a:p>
          <a:p>
            <a:pPr marL="285750" indent="-285750" rtl="0" fontAlgn="base">
              <a:spcBef>
                <a:spcPts val="0"/>
              </a:spcBef>
              <a:spcAft>
                <a:spcPts val="0"/>
              </a:spcAft>
              <a:buFont typeface="Arial" panose="020B0604020202020204" pitchFamily="34" charset="0"/>
              <a:buChar char="•"/>
            </a:pPr>
            <a:r>
              <a:rPr lang="en-US" b="0" i="0" u="sng" strike="noStrike">
                <a:solidFill>
                  <a:srgbClr val="92D050"/>
                </a:solidFill>
                <a:effectLst/>
                <a:latin typeface="Arial" panose="020B0604020202020204" pitchFamily="34" charset="0"/>
              </a:rPr>
              <a:t>James 1:2-4</a:t>
            </a:r>
            <a:r>
              <a:rPr lang="en-US" b="0" i="0" u="none" strike="noStrike">
                <a:solidFill>
                  <a:srgbClr val="92D050"/>
                </a:solidFill>
                <a:effectLst/>
                <a:latin typeface="Arial" panose="020B0604020202020204" pitchFamily="34" charset="0"/>
              </a:rPr>
              <a:t>: </a:t>
            </a:r>
            <a:r>
              <a:rPr lang="en-US" b="0" i="0" u="none" strike="noStrike">
                <a:solidFill>
                  <a:srgbClr val="00B0F0"/>
                </a:solidFill>
                <a:effectLst/>
                <a:latin typeface="Arial" panose="020B0604020202020204" pitchFamily="34" charset="0"/>
              </a:rPr>
              <a:t>"Consider it pure joy, my brothers and sisters, whenever you face trials of many kinds, because you know that the testing of your faith produces perseverance."</a:t>
            </a:r>
            <a:r>
              <a:rPr lang="en-US" b="0" i="0" u="none" strike="noStrike">
                <a:solidFill>
                  <a:srgbClr val="92D050"/>
                </a:solidFill>
                <a:effectLst/>
                <a:latin typeface="Arial" panose="020B0604020202020204" pitchFamily="34" charset="0"/>
              </a:rPr>
              <a:t> Trusting God during difficult times helps us develop perseverance and deepen our faith.</a:t>
            </a:r>
          </a:p>
          <a:p>
            <a:pPr marL="342900" indent="-342900" rtl="0" fontAlgn="base">
              <a:spcBef>
                <a:spcPts val="0"/>
              </a:spcBef>
              <a:spcAft>
                <a:spcPts val="0"/>
              </a:spcAft>
              <a:buFont typeface="+mj-lt"/>
              <a:buAutoNum type="arabicPeriod" startAt="8"/>
            </a:pPr>
            <a:r>
              <a:rPr lang="en-US" b="1" i="0" u="none" strike="noStrike">
                <a:solidFill>
                  <a:srgbClr val="FFC000"/>
                </a:solidFill>
                <a:effectLst/>
                <a:latin typeface="Arial" panose="020B0604020202020204" pitchFamily="34" charset="0"/>
              </a:rPr>
              <a:t>Meditating on God's Promises</a:t>
            </a:r>
          </a:p>
          <a:p>
            <a:pPr marL="285750" indent="-285750" rtl="0" fontAlgn="base">
              <a:spcBef>
                <a:spcPts val="0"/>
              </a:spcBef>
              <a:spcAft>
                <a:spcPts val="0"/>
              </a:spcAft>
              <a:buFont typeface="Arial" panose="020B0604020202020204" pitchFamily="34" charset="0"/>
              <a:buChar char="•"/>
            </a:pPr>
            <a:r>
              <a:rPr lang="en-US" b="0" i="0" u="sng" strike="noStrike">
                <a:solidFill>
                  <a:srgbClr val="FFC000"/>
                </a:solidFill>
                <a:effectLst/>
                <a:latin typeface="Arial" panose="020B0604020202020204" pitchFamily="34" charset="0"/>
              </a:rPr>
              <a:t>Psalm 1:2-3</a:t>
            </a:r>
            <a:r>
              <a:rPr lang="en-US" b="0" i="0" u="none" strike="noStrike">
                <a:solidFill>
                  <a:srgbClr val="FFC000"/>
                </a:solidFill>
                <a:effectLst/>
                <a:latin typeface="Arial" panose="020B0604020202020204" pitchFamily="34" charset="0"/>
              </a:rPr>
              <a:t>: </a:t>
            </a:r>
            <a:r>
              <a:rPr lang="en-US" b="0" i="0" u="none" strike="noStrike">
                <a:solidFill>
                  <a:srgbClr val="00B0F0"/>
                </a:solidFill>
                <a:effectLst/>
                <a:latin typeface="Arial" panose="020B0604020202020204" pitchFamily="34" charset="0"/>
              </a:rPr>
              <a:t>"But whose delight is in the law of the Lord, and who meditates on his law day and night. That person is like a tree planted by streams of water, which yields its fruit in season and whose leaf does not wither—whatever they do prospers."</a:t>
            </a:r>
            <a:r>
              <a:rPr lang="en-US" b="0" i="0" u="none" strike="noStrike">
                <a:solidFill>
                  <a:srgbClr val="FFC000"/>
                </a:solidFill>
                <a:effectLst/>
                <a:latin typeface="Arial" panose="020B0604020202020204" pitchFamily="34" charset="0"/>
              </a:rPr>
              <a:t> Reflecting on God's promises and His faithfulness strengthens our trust in Him.</a:t>
            </a:r>
          </a:p>
          <a:p>
            <a:pPr marL="342900" indent="-342900" rtl="0" fontAlgn="base">
              <a:spcBef>
                <a:spcPts val="0"/>
              </a:spcBef>
              <a:spcAft>
                <a:spcPts val="0"/>
              </a:spcAft>
              <a:buFont typeface="+mj-lt"/>
              <a:buAutoNum type="arabicPeriod" startAt="9"/>
            </a:pPr>
            <a:r>
              <a:rPr lang="en-US" b="1" i="0" u="none" strike="noStrike">
                <a:solidFill>
                  <a:srgbClr val="92D050"/>
                </a:solidFill>
                <a:effectLst/>
                <a:latin typeface="Arial" panose="020B0604020202020204" pitchFamily="34" charset="0"/>
              </a:rPr>
              <a:t>Living by the Spirit</a:t>
            </a:r>
          </a:p>
          <a:p>
            <a:pPr marL="285750" indent="-285750" rtl="0" fontAlgn="base">
              <a:spcBef>
                <a:spcPts val="0"/>
              </a:spcBef>
              <a:spcAft>
                <a:spcPts val="0"/>
              </a:spcAft>
              <a:buFont typeface="Arial" panose="020B0604020202020204" pitchFamily="34" charset="0"/>
              <a:buChar char="•"/>
            </a:pPr>
            <a:r>
              <a:rPr lang="en-US" b="0" i="0" u="sng" strike="noStrike">
                <a:solidFill>
                  <a:srgbClr val="92D050"/>
                </a:solidFill>
                <a:effectLst/>
                <a:latin typeface="Arial" panose="020B0604020202020204" pitchFamily="34" charset="0"/>
              </a:rPr>
              <a:t>Galatians 5:22-23</a:t>
            </a:r>
            <a:r>
              <a:rPr lang="en-US" b="0" i="0" u="none" strike="noStrike">
                <a:solidFill>
                  <a:srgbClr val="92D050"/>
                </a:solidFill>
                <a:effectLst/>
                <a:latin typeface="Arial" panose="020B0604020202020204" pitchFamily="34" charset="0"/>
              </a:rPr>
              <a:t>: </a:t>
            </a:r>
            <a:r>
              <a:rPr lang="en-US" b="0" i="0" u="none" strike="noStrike">
                <a:solidFill>
                  <a:srgbClr val="00B0F0"/>
                </a:solidFill>
                <a:effectLst/>
                <a:latin typeface="Arial" panose="020B0604020202020204" pitchFamily="34" charset="0"/>
              </a:rPr>
              <a:t>"But the fruit of the Spirit is love, joy, peace, forbearance, kindness, goodness, faithfulness, gentleness and self-control."</a:t>
            </a:r>
            <a:r>
              <a:rPr lang="en-US" b="0" i="0" u="none" strike="noStrike">
                <a:solidFill>
                  <a:srgbClr val="92D050"/>
                </a:solidFill>
                <a:effectLst/>
                <a:latin typeface="Arial" panose="020B0604020202020204" pitchFamily="34" charset="0"/>
              </a:rPr>
              <a:t> Allowing the Holy Spirit to guide our lives helps us grow in faith and exhibit Christ-like qualities.</a:t>
            </a: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44350E92-A5C7-BEC8-E0B5-5B38447DB06F}"/>
                  </a:ext>
                </a:extLst>
              </p14:cNvPr>
              <p14:cNvContentPartPr/>
              <p14:nvPr/>
            </p14:nvContentPartPr>
            <p14:xfrm>
              <a:off x="382920" y="602990"/>
              <a:ext cx="470160" cy="487440"/>
            </p14:xfrm>
          </p:contentPart>
        </mc:Choice>
        <mc:Fallback>
          <p:pic>
            <p:nvPicPr>
              <p:cNvPr id="3" name="Ink 2">
                <a:extLst>
                  <a:ext uri="{FF2B5EF4-FFF2-40B4-BE49-F238E27FC236}">
                    <a16:creationId xmlns:a16="http://schemas.microsoft.com/office/drawing/2014/main" id="{44350E92-A5C7-BEC8-E0B5-5B38447DB06F}"/>
                  </a:ext>
                </a:extLst>
              </p:cNvPr>
              <p:cNvPicPr/>
              <p:nvPr/>
            </p:nvPicPr>
            <p:blipFill>
              <a:blip r:embed="rId5"/>
              <a:stretch>
                <a:fillRect/>
              </a:stretch>
            </p:blipFill>
            <p:spPr>
              <a:xfrm>
                <a:off x="364920" y="584990"/>
                <a:ext cx="505800" cy="5230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926225AF-A50E-27D0-0AC2-EC18522CC0CF}"/>
                  </a:ext>
                </a:extLst>
              </p14:cNvPr>
              <p14:cNvContentPartPr/>
              <p14:nvPr/>
            </p14:nvContentPartPr>
            <p14:xfrm>
              <a:off x="433320" y="1627910"/>
              <a:ext cx="494640" cy="546480"/>
            </p14:xfrm>
          </p:contentPart>
        </mc:Choice>
        <mc:Fallback>
          <p:pic>
            <p:nvPicPr>
              <p:cNvPr id="4" name="Ink 3">
                <a:extLst>
                  <a:ext uri="{FF2B5EF4-FFF2-40B4-BE49-F238E27FC236}">
                    <a16:creationId xmlns:a16="http://schemas.microsoft.com/office/drawing/2014/main" id="{926225AF-A50E-27D0-0AC2-EC18522CC0CF}"/>
                  </a:ext>
                </a:extLst>
              </p:cNvPr>
              <p:cNvPicPr/>
              <p:nvPr/>
            </p:nvPicPr>
            <p:blipFill>
              <a:blip r:embed="rId7"/>
              <a:stretch>
                <a:fillRect/>
              </a:stretch>
            </p:blipFill>
            <p:spPr>
              <a:xfrm>
                <a:off x="415320" y="1610270"/>
                <a:ext cx="530280" cy="5821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A115FAB0-1573-32A1-70D0-13E138AE9631}"/>
                  </a:ext>
                </a:extLst>
              </p14:cNvPr>
              <p14:cNvContentPartPr/>
              <p14:nvPr/>
            </p14:nvContentPartPr>
            <p14:xfrm>
              <a:off x="454560" y="2968910"/>
              <a:ext cx="423000" cy="572040"/>
            </p14:xfrm>
          </p:contentPart>
        </mc:Choice>
        <mc:Fallback>
          <p:pic>
            <p:nvPicPr>
              <p:cNvPr id="7" name="Ink 6">
                <a:extLst>
                  <a:ext uri="{FF2B5EF4-FFF2-40B4-BE49-F238E27FC236}">
                    <a16:creationId xmlns:a16="http://schemas.microsoft.com/office/drawing/2014/main" id="{A115FAB0-1573-32A1-70D0-13E138AE9631}"/>
                  </a:ext>
                </a:extLst>
              </p:cNvPr>
              <p:cNvPicPr/>
              <p:nvPr/>
            </p:nvPicPr>
            <p:blipFill>
              <a:blip r:embed="rId9"/>
              <a:stretch>
                <a:fillRect/>
              </a:stretch>
            </p:blipFill>
            <p:spPr>
              <a:xfrm>
                <a:off x="436920" y="2950910"/>
                <a:ext cx="458640" cy="6076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7A6CEE00-372D-3DAB-17CA-D14F8CC8A9FD}"/>
                  </a:ext>
                </a:extLst>
              </p14:cNvPr>
              <p14:cNvContentPartPr/>
              <p14:nvPr/>
            </p14:nvContentPartPr>
            <p14:xfrm>
              <a:off x="554640" y="4665950"/>
              <a:ext cx="389520" cy="444600"/>
            </p14:xfrm>
          </p:contentPart>
        </mc:Choice>
        <mc:Fallback>
          <p:pic>
            <p:nvPicPr>
              <p:cNvPr id="9" name="Ink 8">
                <a:extLst>
                  <a:ext uri="{FF2B5EF4-FFF2-40B4-BE49-F238E27FC236}">
                    <a16:creationId xmlns:a16="http://schemas.microsoft.com/office/drawing/2014/main" id="{7A6CEE00-372D-3DAB-17CA-D14F8CC8A9FD}"/>
                  </a:ext>
                </a:extLst>
              </p:cNvPr>
              <p:cNvPicPr/>
              <p:nvPr/>
            </p:nvPicPr>
            <p:blipFill>
              <a:blip r:embed="rId11"/>
              <a:stretch>
                <a:fillRect/>
              </a:stretch>
            </p:blipFill>
            <p:spPr>
              <a:xfrm>
                <a:off x="537000" y="4647950"/>
                <a:ext cx="425160" cy="480240"/>
              </a:xfrm>
              <a:prstGeom prst="rect">
                <a:avLst/>
              </a:prstGeom>
            </p:spPr>
          </p:pic>
        </mc:Fallback>
      </mc:AlternateContent>
    </p:spTree>
    <p:extLst>
      <p:ext uri="{BB962C8B-B14F-4D97-AF65-F5344CB8AC3E}">
        <p14:creationId xmlns:p14="http://schemas.microsoft.com/office/powerpoint/2010/main" val="1971957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50833" y="2148919"/>
            <a:ext cx="6096000" cy="1754326"/>
          </a:xfrm>
          <a:prstGeom prst="rect">
            <a:avLst/>
          </a:prstGeom>
          <a:noFill/>
        </p:spPr>
        <p:txBody>
          <a:bodyPr wrap="square">
            <a:spAutoFit/>
          </a:bodyPr>
          <a:lstStyle/>
          <a:p>
            <a:pPr algn="ctr"/>
            <a:r>
              <a:rPr lang="he-IL" sz="3600" b="1">
                <a:solidFill>
                  <a:schemeClr val="bg1"/>
                </a:solidFill>
                <a:cs typeface="+mj-cs"/>
              </a:rPr>
              <a:t>ספר ישעיה</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2</a:t>
            </a:r>
            <a:endParaRPr lang="en-US" sz="3600">
              <a:solidFill>
                <a:schemeClr val="bg1"/>
              </a:solidFill>
              <a:cs typeface="+mj-cs"/>
            </a:endParaRPr>
          </a:p>
        </p:txBody>
      </p:sp>
    </p:spTree>
    <p:extLst>
      <p:ext uri="{BB962C8B-B14F-4D97-AF65-F5344CB8AC3E}">
        <p14:creationId xmlns:p14="http://schemas.microsoft.com/office/powerpoint/2010/main" val="2799131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5678804"/>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0"/>
            <a:ext cx="8985059" cy="5339923"/>
          </a:xfrm>
          <a:prstGeom prst="rect">
            <a:avLst/>
          </a:prstGeom>
          <a:noFill/>
        </p:spPr>
        <p:txBody>
          <a:bodyPr wrap="square" rtlCol="0">
            <a:spAutoFit/>
          </a:bodyPr>
          <a:lstStyle/>
          <a:p>
            <a:pPr algn="r"/>
            <a:r>
              <a:rPr lang="he-IL" sz="4400" b="1">
                <a:solidFill>
                  <a:schemeClr val="bg1"/>
                </a:solidFill>
                <a:cs typeface="+mj-cs"/>
              </a:rPr>
              <a:t>﻿</a:t>
            </a:r>
            <a:r>
              <a:rPr lang="he-IL" sz="4400" b="1">
                <a:solidFill>
                  <a:srgbClr val="FFFF00"/>
                </a:solidFill>
                <a:cs typeface="+mj-cs"/>
              </a:rPr>
              <a:t>ספר ישעיה פרק נג</a:t>
            </a:r>
          </a:p>
          <a:p>
            <a:pPr algn="r"/>
            <a:r>
              <a:rPr lang="he-IL" sz="3300">
                <a:solidFill>
                  <a:srgbClr val="FFFF00"/>
                </a:solidFill>
                <a:cs typeface="+mj-cs"/>
              </a:rPr>
              <a:t>﻿ז   נִגַּשֹ וְהוּא נַעֲנֶה וְלֹא יִפְתַּח-פִּיו כַּשֶּׂה לַטֶּבַח יוּבָל וּכְרָחֵל לִפְנֵי גֹזְזֶיהָ נֶאֱלָמָה וְלֹא יִפְתַּח פִּיו: ח   מֵעֹצֶר וּמִמִּשְׁפָּט לֻקָּח וְאֶת-דּוֹרוֹ מִי יְשֹוֹחֵחַ כִּי נִגְזַר מֵאֶרֶץ חַיִּים מִפֶּשַׁע עַמִּי נֶגַע לָמוֹ: ט   וַיִּתֵּן אֶת-רְשָׁעִים קִבְרוֹ וְאֶת-עָשִׁיר בְּמֹתָיו עַל לֹא-חָמָס עָשָֹה וְלֹא מִרְמָה בְּפִיו: </a:t>
            </a:r>
            <a:r>
              <a:rPr lang="he-IL" sz="3300">
                <a:solidFill>
                  <a:srgbClr val="FFC000"/>
                </a:solidFill>
                <a:cs typeface="+mj-cs"/>
              </a:rPr>
              <a:t>י   וַיהֹוָה חָפֵץ דַּכְּאוֹ הֶחֱלִי אִם-תָּשִֹים אָשָׁם נַפְשׁוֹ יִרְאֶה זֶרַע יַאֲרִיךְ יָמִים וְחֵפֶץ יְהֹוָה בְּיָדוֹ יִצְלָח: יא   מֵעֲמַל נַפְשׁוֹ יִרְאֶה יִשְֹבָּע בְּדַעְתּוֹ יַצְדִּיק צַדִּיק עַבְדִּי לָרַבִּים וַעֲוֹנֹתָם הוּא יִסְבֹּל: יב   לָכֵן אֲחַלֶּק-לוֹ בָרַבִּים וְאֶת-עֲצוּמִים יְחַלֵּק שָׁלָל תַּחַת אֲשֶׁר הֶעֱרָה לַמָּוֶת נַפְשׁוֹ וְאֶת-פֹּשְׁעִים נִמְנָה וְהוּא חֵטְא-רַבִּים נָשָֹא וְלַפֹּשְׁעִים יַפְגִּיעַ: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C6053AAA-EDB0-6B4F-99FD-62379E1F01DD}"/>
                  </a:ext>
                </a:extLst>
              </p14:cNvPr>
              <p14:cNvContentPartPr/>
              <p14:nvPr/>
            </p14:nvContentPartPr>
            <p14:xfrm>
              <a:off x="8956320" y="763780"/>
              <a:ext cx="395280" cy="406080"/>
            </p14:xfrm>
          </p:contentPart>
        </mc:Choice>
        <mc:Fallback>
          <p:pic>
            <p:nvPicPr>
              <p:cNvPr id="4" name="Ink 3">
                <a:extLst>
                  <a:ext uri="{FF2B5EF4-FFF2-40B4-BE49-F238E27FC236}">
                    <a16:creationId xmlns:a16="http://schemas.microsoft.com/office/drawing/2014/main" id="{C6053AAA-EDB0-6B4F-99FD-62379E1F01DD}"/>
                  </a:ext>
                </a:extLst>
              </p:cNvPr>
              <p:cNvPicPr/>
              <p:nvPr/>
            </p:nvPicPr>
            <p:blipFill>
              <a:blip r:embed="rId5"/>
              <a:stretch>
                <a:fillRect/>
              </a:stretch>
            </p:blipFill>
            <p:spPr>
              <a:xfrm>
                <a:off x="8938320" y="745780"/>
                <a:ext cx="430920" cy="4417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81817D85-9639-0637-14E9-D8421E1E9E64}"/>
                  </a:ext>
                </a:extLst>
              </p14:cNvPr>
              <p14:cNvContentPartPr/>
              <p14:nvPr/>
            </p14:nvContentPartPr>
            <p14:xfrm>
              <a:off x="8101320" y="2799940"/>
              <a:ext cx="300600" cy="322560"/>
            </p14:xfrm>
          </p:contentPart>
        </mc:Choice>
        <mc:Fallback>
          <p:pic>
            <p:nvPicPr>
              <p:cNvPr id="5" name="Ink 4">
                <a:extLst>
                  <a:ext uri="{FF2B5EF4-FFF2-40B4-BE49-F238E27FC236}">
                    <a16:creationId xmlns:a16="http://schemas.microsoft.com/office/drawing/2014/main" id="{81817D85-9639-0637-14E9-D8421E1E9E64}"/>
                  </a:ext>
                </a:extLst>
              </p:cNvPr>
              <p:cNvPicPr/>
              <p:nvPr/>
            </p:nvPicPr>
            <p:blipFill>
              <a:blip r:embed="rId7"/>
              <a:stretch>
                <a:fillRect/>
              </a:stretch>
            </p:blipFill>
            <p:spPr>
              <a:xfrm>
                <a:off x="8083320" y="2782300"/>
                <a:ext cx="336240" cy="3582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3" name="Ink 22">
                <a:extLst>
                  <a:ext uri="{FF2B5EF4-FFF2-40B4-BE49-F238E27FC236}">
                    <a16:creationId xmlns:a16="http://schemas.microsoft.com/office/drawing/2014/main" id="{C9194A02-DAE0-9410-8D70-B9F7B3DA4935}"/>
                  </a:ext>
                </a:extLst>
              </p14:cNvPr>
              <p14:cNvContentPartPr/>
              <p14:nvPr/>
            </p14:nvContentPartPr>
            <p14:xfrm>
              <a:off x="8561400" y="1769260"/>
              <a:ext cx="660240" cy="69120"/>
            </p14:xfrm>
          </p:contentPart>
        </mc:Choice>
        <mc:Fallback>
          <p:pic>
            <p:nvPicPr>
              <p:cNvPr id="23" name="Ink 22">
                <a:extLst>
                  <a:ext uri="{FF2B5EF4-FFF2-40B4-BE49-F238E27FC236}">
                    <a16:creationId xmlns:a16="http://schemas.microsoft.com/office/drawing/2014/main" id="{C9194A02-DAE0-9410-8D70-B9F7B3DA4935}"/>
                  </a:ext>
                </a:extLst>
              </p:cNvPr>
              <p:cNvPicPr/>
              <p:nvPr/>
            </p:nvPicPr>
            <p:blipFill>
              <a:blip r:embed="rId9"/>
              <a:stretch>
                <a:fillRect/>
              </a:stretch>
            </p:blipFill>
            <p:spPr>
              <a:xfrm>
                <a:off x="8543400" y="1751260"/>
                <a:ext cx="695880" cy="104760"/>
              </a:xfrm>
              <a:prstGeom prst="rect">
                <a:avLst/>
              </a:prstGeom>
            </p:spPr>
          </p:pic>
        </mc:Fallback>
      </mc:AlternateContent>
      <p:grpSp>
        <p:nvGrpSpPr>
          <p:cNvPr id="29" name="Group 28">
            <a:extLst>
              <a:ext uri="{FF2B5EF4-FFF2-40B4-BE49-F238E27FC236}">
                <a16:creationId xmlns:a16="http://schemas.microsoft.com/office/drawing/2014/main" id="{B8F9561A-2A7D-8841-3FC4-07C9F6BAB7C0}"/>
              </a:ext>
            </a:extLst>
          </p:cNvPr>
          <p:cNvGrpSpPr/>
          <p:nvPr/>
        </p:nvGrpSpPr>
        <p:grpSpPr>
          <a:xfrm>
            <a:off x="5619480" y="1728580"/>
            <a:ext cx="2835360" cy="102960"/>
            <a:chOff x="5619480" y="1728580"/>
            <a:chExt cx="2835360" cy="102960"/>
          </a:xfrm>
        </p:grpSpPr>
        <mc:AlternateContent xmlns:mc="http://schemas.openxmlformats.org/markup-compatibility/2006">
          <mc:Choice xmlns:p14="http://schemas.microsoft.com/office/powerpoint/2010/main" Requires="p14">
            <p:contentPart p14:bwMode="auto" r:id="rId10">
              <p14:nvContentPartPr>
                <p14:cNvPr id="24" name="Ink 23">
                  <a:extLst>
                    <a:ext uri="{FF2B5EF4-FFF2-40B4-BE49-F238E27FC236}">
                      <a16:creationId xmlns:a16="http://schemas.microsoft.com/office/drawing/2014/main" id="{DF494D1B-AAC0-E596-3BDE-E8FF28337371}"/>
                    </a:ext>
                  </a:extLst>
                </p14:cNvPr>
                <p14:cNvContentPartPr/>
                <p14:nvPr/>
              </p14:nvContentPartPr>
              <p14:xfrm>
                <a:off x="7348920" y="1800940"/>
                <a:ext cx="1105920" cy="30600"/>
              </p14:xfrm>
            </p:contentPart>
          </mc:Choice>
          <mc:Fallback>
            <p:pic>
              <p:nvPicPr>
                <p:cNvPr id="24" name="Ink 23">
                  <a:extLst>
                    <a:ext uri="{FF2B5EF4-FFF2-40B4-BE49-F238E27FC236}">
                      <a16:creationId xmlns:a16="http://schemas.microsoft.com/office/drawing/2014/main" id="{DF494D1B-AAC0-E596-3BDE-E8FF28337371}"/>
                    </a:ext>
                  </a:extLst>
                </p:cNvPr>
                <p:cNvPicPr/>
                <p:nvPr/>
              </p:nvPicPr>
              <p:blipFill>
                <a:blip r:embed="rId11"/>
                <a:stretch>
                  <a:fillRect/>
                </a:stretch>
              </p:blipFill>
              <p:spPr>
                <a:xfrm>
                  <a:off x="7330920" y="1783300"/>
                  <a:ext cx="114156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5" name="Ink 24">
                  <a:extLst>
                    <a:ext uri="{FF2B5EF4-FFF2-40B4-BE49-F238E27FC236}">
                      <a16:creationId xmlns:a16="http://schemas.microsoft.com/office/drawing/2014/main" id="{460D8EFD-9F0E-D335-F308-3D228B5A1CEC}"/>
                    </a:ext>
                  </a:extLst>
                </p14:cNvPr>
                <p14:cNvContentPartPr/>
                <p14:nvPr/>
              </p14:nvContentPartPr>
              <p14:xfrm>
                <a:off x="7060920" y="1743700"/>
                <a:ext cx="455040" cy="31320"/>
              </p14:xfrm>
            </p:contentPart>
          </mc:Choice>
          <mc:Fallback>
            <p:pic>
              <p:nvPicPr>
                <p:cNvPr id="25" name="Ink 24">
                  <a:extLst>
                    <a:ext uri="{FF2B5EF4-FFF2-40B4-BE49-F238E27FC236}">
                      <a16:creationId xmlns:a16="http://schemas.microsoft.com/office/drawing/2014/main" id="{460D8EFD-9F0E-D335-F308-3D228B5A1CEC}"/>
                    </a:ext>
                  </a:extLst>
                </p:cNvPr>
                <p:cNvPicPr/>
                <p:nvPr/>
              </p:nvPicPr>
              <p:blipFill>
                <a:blip r:embed="rId13"/>
                <a:stretch>
                  <a:fillRect/>
                </a:stretch>
              </p:blipFill>
              <p:spPr>
                <a:xfrm>
                  <a:off x="7043280" y="1726060"/>
                  <a:ext cx="49068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6" name="Ink 25">
                  <a:extLst>
                    <a:ext uri="{FF2B5EF4-FFF2-40B4-BE49-F238E27FC236}">
                      <a16:creationId xmlns:a16="http://schemas.microsoft.com/office/drawing/2014/main" id="{D7AE2A4B-4DDA-0E57-E9CB-C2A31E4EB9FF}"/>
                    </a:ext>
                  </a:extLst>
                </p14:cNvPr>
                <p14:cNvContentPartPr/>
                <p14:nvPr/>
              </p14:nvContentPartPr>
              <p14:xfrm>
                <a:off x="6142920" y="1788700"/>
                <a:ext cx="828360" cy="25560"/>
              </p14:xfrm>
            </p:contentPart>
          </mc:Choice>
          <mc:Fallback>
            <p:pic>
              <p:nvPicPr>
                <p:cNvPr id="26" name="Ink 25">
                  <a:extLst>
                    <a:ext uri="{FF2B5EF4-FFF2-40B4-BE49-F238E27FC236}">
                      <a16:creationId xmlns:a16="http://schemas.microsoft.com/office/drawing/2014/main" id="{D7AE2A4B-4DDA-0E57-E9CB-C2A31E4EB9FF}"/>
                    </a:ext>
                  </a:extLst>
                </p:cNvPr>
                <p:cNvPicPr/>
                <p:nvPr/>
              </p:nvPicPr>
              <p:blipFill>
                <a:blip r:embed="rId15"/>
                <a:stretch>
                  <a:fillRect/>
                </a:stretch>
              </p:blipFill>
              <p:spPr>
                <a:xfrm>
                  <a:off x="6124920" y="1771060"/>
                  <a:ext cx="86400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8" name="Ink 27">
                  <a:extLst>
                    <a:ext uri="{FF2B5EF4-FFF2-40B4-BE49-F238E27FC236}">
                      <a16:creationId xmlns:a16="http://schemas.microsoft.com/office/drawing/2014/main" id="{2A1B5825-1CEB-D912-164D-67458BF44D09}"/>
                    </a:ext>
                  </a:extLst>
                </p14:cNvPr>
                <p14:cNvContentPartPr/>
                <p14:nvPr/>
              </p14:nvContentPartPr>
              <p14:xfrm>
                <a:off x="5619480" y="1728580"/>
                <a:ext cx="491760" cy="28440"/>
              </p14:xfrm>
            </p:contentPart>
          </mc:Choice>
          <mc:Fallback>
            <p:pic>
              <p:nvPicPr>
                <p:cNvPr id="28" name="Ink 27">
                  <a:extLst>
                    <a:ext uri="{FF2B5EF4-FFF2-40B4-BE49-F238E27FC236}">
                      <a16:creationId xmlns:a16="http://schemas.microsoft.com/office/drawing/2014/main" id="{2A1B5825-1CEB-D912-164D-67458BF44D09}"/>
                    </a:ext>
                  </a:extLst>
                </p:cNvPr>
                <p:cNvPicPr/>
                <p:nvPr/>
              </p:nvPicPr>
              <p:blipFill>
                <a:blip r:embed="rId17"/>
                <a:stretch>
                  <a:fillRect/>
                </a:stretch>
              </p:blipFill>
              <p:spPr>
                <a:xfrm>
                  <a:off x="5601480" y="1710940"/>
                  <a:ext cx="527400" cy="64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
            <p14:nvContentPartPr>
              <p14:cNvPr id="30" name="Ink 29">
                <a:extLst>
                  <a:ext uri="{FF2B5EF4-FFF2-40B4-BE49-F238E27FC236}">
                    <a16:creationId xmlns:a16="http://schemas.microsoft.com/office/drawing/2014/main" id="{FFE5ACEB-65FC-6B67-F6BF-6BB0D12DC935}"/>
                  </a:ext>
                </a:extLst>
              </p14:cNvPr>
              <p14:cNvContentPartPr/>
              <p14:nvPr/>
            </p14:nvContentPartPr>
            <p14:xfrm>
              <a:off x="2484600" y="1226380"/>
              <a:ext cx="2251800" cy="141120"/>
            </p14:xfrm>
          </p:contentPart>
        </mc:Choice>
        <mc:Fallback>
          <p:pic>
            <p:nvPicPr>
              <p:cNvPr id="30" name="Ink 29">
                <a:extLst>
                  <a:ext uri="{FF2B5EF4-FFF2-40B4-BE49-F238E27FC236}">
                    <a16:creationId xmlns:a16="http://schemas.microsoft.com/office/drawing/2014/main" id="{FFE5ACEB-65FC-6B67-F6BF-6BB0D12DC935}"/>
                  </a:ext>
                </a:extLst>
              </p:cNvPr>
              <p:cNvPicPr/>
              <p:nvPr/>
            </p:nvPicPr>
            <p:blipFill>
              <a:blip r:embed="rId19"/>
              <a:stretch>
                <a:fillRect/>
              </a:stretch>
            </p:blipFill>
            <p:spPr>
              <a:xfrm>
                <a:off x="2466600" y="1208740"/>
                <a:ext cx="228744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8" name="Ink 17">
                <a:extLst>
                  <a:ext uri="{FF2B5EF4-FFF2-40B4-BE49-F238E27FC236}">
                    <a16:creationId xmlns:a16="http://schemas.microsoft.com/office/drawing/2014/main" id="{05F665C3-375C-924D-564B-FCF795D3EBA9}"/>
                  </a:ext>
                </a:extLst>
              </p14:cNvPr>
              <p14:cNvContentPartPr/>
              <p14:nvPr/>
            </p14:nvContentPartPr>
            <p14:xfrm>
              <a:off x="2567400" y="1225300"/>
              <a:ext cx="534960" cy="56160"/>
            </p14:xfrm>
          </p:contentPart>
        </mc:Choice>
        <mc:Fallback>
          <p:pic>
            <p:nvPicPr>
              <p:cNvPr id="18" name="Ink 17">
                <a:extLst>
                  <a:ext uri="{FF2B5EF4-FFF2-40B4-BE49-F238E27FC236}">
                    <a16:creationId xmlns:a16="http://schemas.microsoft.com/office/drawing/2014/main" id="{05F665C3-375C-924D-564B-FCF795D3EBA9}"/>
                  </a:ext>
                </a:extLst>
              </p:cNvPr>
              <p:cNvPicPr/>
              <p:nvPr/>
            </p:nvPicPr>
            <p:blipFill>
              <a:blip r:embed="rId21"/>
              <a:stretch>
                <a:fillRect/>
              </a:stretch>
            </p:blipFill>
            <p:spPr>
              <a:xfrm>
                <a:off x="2549400" y="1207660"/>
                <a:ext cx="57060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9" name="Ink 18">
                <a:extLst>
                  <a:ext uri="{FF2B5EF4-FFF2-40B4-BE49-F238E27FC236}">
                    <a16:creationId xmlns:a16="http://schemas.microsoft.com/office/drawing/2014/main" id="{518AF844-CAA7-5A5E-E85F-BDBFC780E95D}"/>
                  </a:ext>
                </a:extLst>
              </p14:cNvPr>
              <p14:cNvContentPartPr/>
              <p14:nvPr/>
            </p14:nvContentPartPr>
            <p14:xfrm>
              <a:off x="1639320" y="1273900"/>
              <a:ext cx="711360" cy="39240"/>
            </p14:xfrm>
          </p:contentPart>
        </mc:Choice>
        <mc:Fallback>
          <p:pic>
            <p:nvPicPr>
              <p:cNvPr id="19" name="Ink 18">
                <a:extLst>
                  <a:ext uri="{FF2B5EF4-FFF2-40B4-BE49-F238E27FC236}">
                    <a16:creationId xmlns:a16="http://schemas.microsoft.com/office/drawing/2014/main" id="{518AF844-CAA7-5A5E-E85F-BDBFC780E95D}"/>
                  </a:ext>
                </a:extLst>
              </p:cNvPr>
              <p:cNvPicPr/>
              <p:nvPr/>
            </p:nvPicPr>
            <p:blipFill>
              <a:blip r:embed="rId23"/>
              <a:stretch>
                <a:fillRect/>
              </a:stretch>
            </p:blipFill>
            <p:spPr>
              <a:xfrm>
                <a:off x="1621320" y="1255900"/>
                <a:ext cx="74700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1" name="Ink 20">
                <a:extLst>
                  <a:ext uri="{FF2B5EF4-FFF2-40B4-BE49-F238E27FC236}">
                    <a16:creationId xmlns:a16="http://schemas.microsoft.com/office/drawing/2014/main" id="{D385D75E-D690-E350-D8C7-83E423365E19}"/>
                  </a:ext>
                </a:extLst>
              </p14:cNvPr>
              <p14:cNvContentPartPr/>
              <p14:nvPr/>
            </p14:nvContentPartPr>
            <p14:xfrm>
              <a:off x="812040" y="1257340"/>
              <a:ext cx="578880" cy="72360"/>
            </p14:xfrm>
          </p:contentPart>
        </mc:Choice>
        <mc:Fallback>
          <p:pic>
            <p:nvPicPr>
              <p:cNvPr id="21" name="Ink 20">
                <a:extLst>
                  <a:ext uri="{FF2B5EF4-FFF2-40B4-BE49-F238E27FC236}">
                    <a16:creationId xmlns:a16="http://schemas.microsoft.com/office/drawing/2014/main" id="{D385D75E-D690-E350-D8C7-83E423365E19}"/>
                  </a:ext>
                </a:extLst>
              </p:cNvPr>
              <p:cNvPicPr/>
              <p:nvPr/>
            </p:nvPicPr>
            <p:blipFill>
              <a:blip r:embed="rId25"/>
              <a:stretch>
                <a:fillRect/>
              </a:stretch>
            </p:blipFill>
            <p:spPr>
              <a:xfrm>
                <a:off x="794040" y="1239340"/>
                <a:ext cx="61452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32" name="Ink 31">
                <a:extLst>
                  <a:ext uri="{FF2B5EF4-FFF2-40B4-BE49-F238E27FC236}">
                    <a16:creationId xmlns:a16="http://schemas.microsoft.com/office/drawing/2014/main" id="{0E63935E-2695-BDE7-23BE-0C821048C136}"/>
                  </a:ext>
                </a:extLst>
              </p14:cNvPr>
              <p14:cNvContentPartPr/>
              <p14:nvPr/>
            </p14:nvContentPartPr>
            <p14:xfrm>
              <a:off x="724560" y="1239700"/>
              <a:ext cx="1645920" cy="87840"/>
            </p14:xfrm>
          </p:contentPart>
        </mc:Choice>
        <mc:Fallback>
          <p:pic>
            <p:nvPicPr>
              <p:cNvPr id="32" name="Ink 31">
                <a:extLst>
                  <a:ext uri="{FF2B5EF4-FFF2-40B4-BE49-F238E27FC236}">
                    <a16:creationId xmlns:a16="http://schemas.microsoft.com/office/drawing/2014/main" id="{0E63935E-2695-BDE7-23BE-0C821048C136}"/>
                  </a:ext>
                </a:extLst>
              </p:cNvPr>
              <p:cNvPicPr/>
              <p:nvPr/>
            </p:nvPicPr>
            <p:blipFill>
              <a:blip r:embed="rId27"/>
              <a:stretch>
                <a:fillRect/>
              </a:stretch>
            </p:blipFill>
            <p:spPr>
              <a:xfrm>
                <a:off x="706560" y="1222060"/>
                <a:ext cx="168156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34" name="Ink 33">
                <a:extLst>
                  <a:ext uri="{FF2B5EF4-FFF2-40B4-BE49-F238E27FC236}">
                    <a16:creationId xmlns:a16="http://schemas.microsoft.com/office/drawing/2014/main" id="{D22A19BE-185B-4DDE-D235-0E96E92FB560}"/>
                  </a:ext>
                </a:extLst>
              </p14:cNvPr>
              <p14:cNvContentPartPr/>
              <p14:nvPr/>
            </p14:nvContentPartPr>
            <p14:xfrm>
              <a:off x="8438640" y="1724260"/>
              <a:ext cx="824040" cy="152280"/>
            </p14:xfrm>
          </p:contentPart>
        </mc:Choice>
        <mc:Fallback>
          <p:pic>
            <p:nvPicPr>
              <p:cNvPr id="34" name="Ink 33">
                <a:extLst>
                  <a:ext uri="{FF2B5EF4-FFF2-40B4-BE49-F238E27FC236}">
                    <a16:creationId xmlns:a16="http://schemas.microsoft.com/office/drawing/2014/main" id="{D22A19BE-185B-4DDE-D235-0E96E92FB560}"/>
                  </a:ext>
                </a:extLst>
              </p:cNvPr>
              <p:cNvPicPr/>
              <p:nvPr/>
            </p:nvPicPr>
            <p:blipFill>
              <a:blip r:embed="rId29"/>
              <a:stretch>
                <a:fillRect/>
              </a:stretch>
            </p:blipFill>
            <p:spPr>
              <a:xfrm>
                <a:off x="8420640" y="1706620"/>
                <a:ext cx="859680" cy="187920"/>
              </a:xfrm>
              <a:prstGeom prst="rect">
                <a:avLst/>
              </a:prstGeom>
            </p:spPr>
          </p:pic>
        </mc:Fallback>
      </mc:AlternateContent>
      <p:grpSp>
        <p:nvGrpSpPr>
          <p:cNvPr id="43" name="Group 42">
            <a:extLst>
              <a:ext uri="{FF2B5EF4-FFF2-40B4-BE49-F238E27FC236}">
                <a16:creationId xmlns:a16="http://schemas.microsoft.com/office/drawing/2014/main" id="{83298921-35AA-92B1-426A-D0949BEBDCFE}"/>
              </a:ext>
            </a:extLst>
          </p:cNvPr>
          <p:cNvGrpSpPr/>
          <p:nvPr/>
        </p:nvGrpSpPr>
        <p:grpSpPr>
          <a:xfrm>
            <a:off x="688920" y="1690420"/>
            <a:ext cx="4150800" cy="149040"/>
            <a:chOff x="688920" y="1690420"/>
            <a:chExt cx="4150800" cy="149040"/>
          </a:xfrm>
        </p:grpSpPr>
        <mc:AlternateContent xmlns:mc="http://schemas.openxmlformats.org/markup-compatibility/2006">
          <mc:Choice xmlns:p14="http://schemas.microsoft.com/office/powerpoint/2010/main" Requires="p14">
            <p:contentPart p14:bwMode="auto" r:id="rId30">
              <p14:nvContentPartPr>
                <p14:cNvPr id="35" name="Ink 34">
                  <a:extLst>
                    <a:ext uri="{FF2B5EF4-FFF2-40B4-BE49-F238E27FC236}">
                      <a16:creationId xmlns:a16="http://schemas.microsoft.com/office/drawing/2014/main" id="{664FA5B3-2A02-7F0D-83FE-7D5D40F6DDB0}"/>
                    </a:ext>
                  </a:extLst>
                </p14:cNvPr>
                <p14:cNvContentPartPr/>
                <p14:nvPr/>
              </p14:nvContentPartPr>
              <p14:xfrm>
                <a:off x="4278480" y="1690420"/>
                <a:ext cx="561240" cy="97920"/>
              </p14:xfrm>
            </p:contentPart>
          </mc:Choice>
          <mc:Fallback>
            <p:pic>
              <p:nvPicPr>
                <p:cNvPr id="35" name="Ink 34">
                  <a:extLst>
                    <a:ext uri="{FF2B5EF4-FFF2-40B4-BE49-F238E27FC236}">
                      <a16:creationId xmlns:a16="http://schemas.microsoft.com/office/drawing/2014/main" id="{664FA5B3-2A02-7F0D-83FE-7D5D40F6DDB0}"/>
                    </a:ext>
                  </a:extLst>
                </p:cNvPr>
                <p:cNvPicPr/>
                <p:nvPr/>
              </p:nvPicPr>
              <p:blipFill>
                <a:blip r:embed="rId31"/>
                <a:stretch>
                  <a:fillRect/>
                </a:stretch>
              </p:blipFill>
              <p:spPr>
                <a:xfrm>
                  <a:off x="4260840" y="1672780"/>
                  <a:ext cx="59688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36" name="Ink 35">
                  <a:extLst>
                    <a:ext uri="{FF2B5EF4-FFF2-40B4-BE49-F238E27FC236}">
                      <a16:creationId xmlns:a16="http://schemas.microsoft.com/office/drawing/2014/main" id="{809058FB-48E8-32EF-93BF-8707D875F670}"/>
                    </a:ext>
                  </a:extLst>
                </p14:cNvPr>
                <p14:cNvContentPartPr/>
                <p14:nvPr/>
              </p14:nvContentPartPr>
              <p14:xfrm>
                <a:off x="2876280" y="1735420"/>
                <a:ext cx="1135440" cy="75240"/>
              </p14:xfrm>
            </p:contentPart>
          </mc:Choice>
          <mc:Fallback>
            <p:pic>
              <p:nvPicPr>
                <p:cNvPr id="36" name="Ink 35">
                  <a:extLst>
                    <a:ext uri="{FF2B5EF4-FFF2-40B4-BE49-F238E27FC236}">
                      <a16:creationId xmlns:a16="http://schemas.microsoft.com/office/drawing/2014/main" id="{809058FB-48E8-32EF-93BF-8707D875F670}"/>
                    </a:ext>
                  </a:extLst>
                </p:cNvPr>
                <p:cNvPicPr/>
                <p:nvPr/>
              </p:nvPicPr>
              <p:blipFill>
                <a:blip r:embed="rId33"/>
                <a:stretch>
                  <a:fillRect/>
                </a:stretch>
              </p:blipFill>
              <p:spPr>
                <a:xfrm>
                  <a:off x="2858640" y="1717420"/>
                  <a:ext cx="117108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38" name="Ink 37">
                  <a:extLst>
                    <a:ext uri="{FF2B5EF4-FFF2-40B4-BE49-F238E27FC236}">
                      <a16:creationId xmlns:a16="http://schemas.microsoft.com/office/drawing/2014/main" id="{E1E27C16-C0D5-7173-80DC-BE7F6309BFE9}"/>
                    </a:ext>
                  </a:extLst>
                </p14:cNvPr>
                <p14:cNvContentPartPr/>
                <p14:nvPr/>
              </p14:nvContentPartPr>
              <p14:xfrm>
                <a:off x="2158080" y="1739380"/>
                <a:ext cx="515160" cy="90360"/>
              </p14:xfrm>
            </p:contentPart>
          </mc:Choice>
          <mc:Fallback>
            <p:pic>
              <p:nvPicPr>
                <p:cNvPr id="38" name="Ink 37">
                  <a:extLst>
                    <a:ext uri="{FF2B5EF4-FFF2-40B4-BE49-F238E27FC236}">
                      <a16:creationId xmlns:a16="http://schemas.microsoft.com/office/drawing/2014/main" id="{E1E27C16-C0D5-7173-80DC-BE7F6309BFE9}"/>
                    </a:ext>
                  </a:extLst>
                </p:cNvPr>
                <p:cNvPicPr/>
                <p:nvPr/>
              </p:nvPicPr>
              <p:blipFill>
                <a:blip r:embed="rId35"/>
                <a:stretch>
                  <a:fillRect/>
                </a:stretch>
              </p:blipFill>
              <p:spPr>
                <a:xfrm>
                  <a:off x="2140080" y="1721740"/>
                  <a:ext cx="55080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40" name="Ink 39">
                  <a:extLst>
                    <a:ext uri="{FF2B5EF4-FFF2-40B4-BE49-F238E27FC236}">
                      <a16:creationId xmlns:a16="http://schemas.microsoft.com/office/drawing/2014/main" id="{FA8F9912-D956-81A3-6216-03D0AE9442EF}"/>
                    </a:ext>
                  </a:extLst>
                </p14:cNvPr>
                <p14:cNvContentPartPr/>
                <p14:nvPr/>
              </p14:nvContentPartPr>
              <p14:xfrm>
                <a:off x="1520880" y="1790140"/>
                <a:ext cx="432360" cy="49320"/>
              </p14:xfrm>
            </p:contentPart>
          </mc:Choice>
          <mc:Fallback>
            <p:pic>
              <p:nvPicPr>
                <p:cNvPr id="40" name="Ink 39">
                  <a:extLst>
                    <a:ext uri="{FF2B5EF4-FFF2-40B4-BE49-F238E27FC236}">
                      <a16:creationId xmlns:a16="http://schemas.microsoft.com/office/drawing/2014/main" id="{FA8F9912-D956-81A3-6216-03D0AE9442EF}"/>
                    </a:ext>
                  </a:extLst>
                </p:cNvPr>
                <p:cNvPicPr/>
                <p:nvPr/>
              </p:nvPicPr>
              <p:blipFill>
                <a:blip r:embed="rId37"/>
                <a:stretch>
                  <a:fillRect/>
                </a:stretch>
              </p:blipFill>
              <p:spPr>
                <a:xfrm>
                  <a:off x="1503240" y="1772140"/>
                  <a:ext cx="46800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42" name="Ink 41">
                  <a:extLst>
                    <a:ext uri="{FF2B5EF4-FFF2-40B4-BE49-F238E27FC236}">
                      <a16:creationId xmlns:a16="http://schemas.microsoft.com/office/drawing/2014/main" id="{750D0AA1-4B0A-CDB2-BCB9-3BEA2F9AB828}"/>
                    </a:ext>
                  </a:extLst>
                </p14:cNvPr>
                <p14:cNvContentPartPr/>
                <p14:nvPr/>
              </p14:nvContentPartPr>
              <p14:xfrm>
                <a:off x="688920" y="1744780"/>
                <a:ext cx="618120" cy="41400"/>
              </p14:xfrm>
            </p:contentPart>
          </mc:Choice>
          <mc:Fallback>
            <p:pic>
              <p:nvPicPr>
                <p:cNvPr id="42" name="Ink 41">
                  <a:extLst>
                    <a:ext uri="{FF2B5EF4-FFF2-40B4-BE49-F238E27FC236}">
                      <a16:creationId xmlns:a16="http://schemas.microsoft.com/office/drawing/2014/main" id="{750D0AA1-4B0A-CDB2-BCB9-3BEA2F9AB828}"/>
                    </a:ext>
                  </a:extLst>
                </p:cNvPr>
                <p:cNvPicPr/>
                <p:nvPr/>
              </p:nvPicPr>
              <p:blipFill>
                <a:blip r:embed="rId39"/>
                <a:stretch>
                  <a:fillRect/>
                </a:stretch>
              </p:blipFill>
              <p:spPr>
                <a:xfrm>
                  <a:off x="671280" y="1727140"/>
                  <a:ext cx="653760" cy="77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0">
            <p14:nvContentPartPr>
              <p14:cNvPr id="78" name="Ink 77">
                <a:extLst>
                  <a:ext uri="{FF2B5EF4-FFF2-40B4-BE49-F238E27FC236}">
                    <a16:creationId xmlns:a16="http://schemas.microsoft.com/office/drawing/2014/main" id="{231679F4-8655-9C16-D56D-576EDBD0DD1E}"/>
                  </a:ext>
                </a:extLst>
              </p14:cNvPr>
              <p14:cNvContentPartPr/>
              <p14:nvPr/>
            </p14:nvContentPartPr>
            <p14:xfrm>
              <a:off x="8451240" y="3262540"/>
              <a:ext cx="761040" cy="69120"/>
            </p14:xfrm>
          </p:contentPart>
        </mc:Choice>
        <mc:Fallback>
          <p:pic>
            <p:nvPicPr>
              <p:cNvPr id="78" name="Ink 77">
                <a:extLst>
                  <a:ext uri="{FF2B5EF4-FFF2-40B4-BE49-F238E27FC236}">
                    <a16:creationId xmlns:a16="http://schemas.microsoft.com/office/drawing/2014/main" id="{231679F4-8655-9C16-D56D-576EDBD0DD1E}"/>
                  </a:ext>
                </a:extLst>
              </p:cNvPr>
              <p:cNvPicPr/>
              <p:nvPr/>
            </p:nvPicPr>
            <p:blipFill>
              <a:blip r:embed="rId41"/>
              <a:stretch>
                <a:fillRect/>
              </a:stretch>
            </p:blipFill>
            <p:spPr>
              <a:xfrm>
                <a:off x="8433240" y="3244540"/>
                <a:ext cx="796680" cy="104760"/>
              </a:xfrm>
              <a:prstGeom prst="rect">
                <a:avLst/>
              </a:prstGeom>
            </p:spPr>
          </p:pic>
        </mc:Fallback>
      </mc:AlternateContent>
      <p:grpSp>
        <p:nvGrpSpPr>
          <p:cNvPr id="80" name="Group 79">
            <a:extLst>
              <a:ext uri="{FF2B5EF4-FFF2-40B4-BE49-F238E27FC236}">
                <a16:creationId xmlns:a16="http://schemas.microsoft.com/office/drawing/2014/main" id="{1CE25B6A-0069-1F5B-1890-5D24EE2C587B}"/>
              </a:ext>
            </a:extLst>
          </p:cNvPr>
          <p:cNvGrpSpPr/>
          <p:nvPr/>
        </p:nvGrpSpPr>
        <p:grpSpPr>
          <a:xfrm>
            <a:off x="505320" y="2131420"/>
            <a:ext cx="8706600" cy="785160"/>
            <a:chOff x="505320" y="2131420"/>
            <a:chExt cx="8706600" cy="785160"/>
          </a:xfrm>
        </p:grpSpPr>
        <mc:AlternateContent xmlns:mc="http://schemas.openxmlformats.org/markup-compatibility/2006">
          <mc:Choice xmlns:p14="http://schemas.microsoft.com/office/powerpoint/2010/main" Requires="p14">
            <p:contentPart p14:bwMode="auto" r:id="rId42">
              <p14:nvContentPartPr>
                <p14:cNvPr id="44" name="Ink 43">
                  <a:extLst>
                    <a:ext uri="{FF2B5EF4-FFF2-40B4-BE49-F238E27FC236}">
                      <a16:creationId xmlns:a16="http://schemas.microsoft.com/office/drawing/2014/main" id="{C87456D8-675A-3D6F-DAAD-B2BF9452D24B}"/>
                    </a:ext>
                  </a:extLst>
                </p14:cNvPr>
                <p14:cNvContentPartPr/>
                <p14:nvPr/>
              </p14:nvContentPartPr>
              <p14:xfrm>
                <a:off x="8875680" y="2206300"/>
                <a:ext cx="336240" cy="92160"/>
              </p14:xfrm>
            </p:contentPart>
          </mc:Choice>
          <mc:Fallback>
            <p:pic>
              <p:nvPicPr>
                <p:cNvPr id="44" name="Ink 43">
                  <a:extLst>
                    <a:ext uri="{FF2B5EF4-FFF2-40B4-BE49-F238E27FC236}">
                      <a16:creationId xmlns:a16="http://schemas.microsoft.com/office/drawing/2014/main" id="{C87456D8-675A-3D6F-DAAD-B2BF9452D24B}"/>
                    </a:ext>
                  </a:extLst>
                </p:cNvPr>
                <p:cNvPicPr/>
                <p:nvPr/>
              </p:nvPicPr>
              <p:blipFill>
                <a:blip r:embed="rId43"/>
                <a:stretch>
                  <a:fillRect/>
                </a:stretch>
              </p:blipFill>
              <p:spPr>
                <a:xfrm>
                  <a:off x="8858040" y="2188300"/>
                  <a:ext cx="37188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45" name="Ink 44">
                  <a:extLst>
                    <a:ext uri="{FF2B5EF4-FFF2-40B4-BE49-F238E27FC236}">
                      <a16:creationId xmlns:a16="http://schemas.microsoft.com/office/drawing/2014/main" id="{F60DEEF8-D3C4-E2A8-CFCE-51A957F749E6}"/>
                    </a:ext>
                  </a:extLst>
                </p14:cNvPr>
                <p14:cNvContentPartPr/>
                <p14:nvPr/>
              </p14:nvContentPartPr>
              <p14:xfrm>
                <a:off x="8037240" y="2302780"/>
                <a:ext cx="826200" cy="28440"/>
              </p14:xfrm>
            </p:contentPart>
          </mc:Choice>
          <mc:Fallback>
            <p:pic>
              <p:nvPicPr>
                <p:cNvPr id="45" name="Ink 44">
                  <a:extLst>
                    <a:ext uri="{FF2B5EF4-FFF2-40B4-BE49-F238E27FC236}">
                      <a16:creationId xmlns:a16="http://schemas.microsoft.com/office/drawing/2014/main" id="{F60DEEF8-D3C4-E2A8-CFCE-51A957F749E6}"/>
                    </a:ext>
                  </a:extLst>
                </p:cNvPr>
                <p:cNvPicPr/>
                <p:nvPr/>
              </p:nvPicPr>
              <p:blipFill>
                <a:blip r:embed="rId45"/>
                <a:stretch>
                  <a:fillRect/>
                </a:stretch>
              </p:blipFill>
              <p:spPr>
                <a:xfrm>
                  <a:off x="8019240" y="2285140"/>
                  <a:ext cx="86184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47" name="Ink 46">
                  <a:extLst>
                    <a:ext uri="{FF2B5EF4-FFF2-40B4-BE49-F238E27FC236}">
                      <a16:creationId xmlns:a16="http://schemas.microsoft.com/office/drawing/2014/main" id="{4EBFD10D-CCCF-A4D6-EA0F-F995AB0815A2}"/>
                    </a:ext>
                  </a:extLst>
                </p14:cNvPr>
                <p14:cNvContentPartPr/>
                <p14:nvPr/>
              </p14:nvContentPartPr>
              <p14:xfrm>
                <a:off x="7504440" y="2248060"/>
                <a:ext cx="376920" cy="23400"/>
              </p14:xfrm>
            </p:contentPart>
          </mc:Choice>
          <mc:Fallback>
            <p:pic>
              <p:nvPicPr>
                <p:cNvPr id="47" name="Ink 46">
                  <a:extLst>
                    <a:ext uri="{FF2B5EF4-FFF2-40B4-BE49-F238E27FC236}">
                      <a16:creationId xmlns:a16="http://schemas.microsoft.com/office/drawing/2014/main" id="{4EBFD10D-CCCF-A4D6-EA0F-F995AB0815A2}"/>
                    </a:ext>
                  </a:extLst>
                </p:cNvPr>
                <p:cNvPicPr/>
                <p:nvPr/>
              </p:nvPicPr>
              <p:blipFill>
                <a:blip r:embed="rId47"/>
                <a:stretch>
                  <a:fillRect/>
                </a:stretch>
              </p:blipFill>
              <p:spPr>
                <a:xfrm>
                  <a:off x="7486440" y="2230060"/>
                  <a:ext cx="41256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48" name="Ink 47">
                  <a:extLst>
                    <a:ext uri="{FF2B5EF4-FFF2-40B4-BE49-F238E27FC236}">
                      <a16:creationId xmlns:a16="http://schemas.microsoft.com/office/drawing/2014/main" id="{AB914AFF-364E-C413-9515-03CC0F098EF2}"/>
                    </a:ext>
                  </a:extLst>
                </p14:cNvPr>
                <p14:cNvContentPartPr/>
                <p14:nvPr/>
              </p14:nvContentPartPr>
              <p14:xfrm>
                <a:off x="6805320" y="2229700"/>
                <a:ext cx="637560" cy="52560"/>
              </p14:xfrm>
            </p:contentPart>
          </mc:Choice>
          <mc:Fallback>
            <p:pic>
              <p:nvPicPr>
                <p:cNvPr id="48" name="Ink 47">
                  <a:extLst>
                    <a:ext uri="{FF2B5EF4-FFF2-40B4-BE49-F238E27FC236}">
                      <a16:creationId xmlns:a16="http://schemas.microsoft.com/office/drawing/2014/main" id="{AB914AFF-364E-C413-9515-03CC0F098EF2}"/>
                    </a:ext>
                  </a:extLst>
                </p:cNvPr>
                <p:cNvPicPr/>
                <p:nvPr/>
              </p:nvPicPr>
              <p:blipFill>
                <a:blip r:embed="rId49"/>
                <a:stretch>
                  <a:fillRect/>
                </a:stretch>
              </p:blipFill>
              <p:spPr>
                <a:xfrm>
                  <a:off x="6787320" y="2212060"/>
                  <a:ext cx="67320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50" name="Ink 49">
                  <a:extLst>
                    <a:ext uri="{FF2B5EF4-FFF2-40B4-BE49-F238E27FC236}">
                      <a16:creationId xmlns:a16="http://schemas.microsoft.com/office/drawing/2014/main" id="{A575C7E9-8D0E-0BE5-F667-656F5629ADC6}"/>
                    </a:ext>
                  </a:extLst>
                </p14:cNvPr>
                <p14:cNvContentPartPr/>
                <p14:nvPr/>
              </p14:nvContentPartPr>
              <p14:xfrm>
                <a:off x="6136080" y="2281540"/>
                <a:ext cx="599400" cy="46440"/>
              </p14:xfrm>
            </p:contentPart>
          </mc:Choice>
          <mc:Fallback>
            <p:pic>
              <p:nvPicPr>
                <p:cNvPr id="50" name="Ink 49">
                  <a:extLst>
                    <a:ext uri="{FF2B5EF4-FFF2-40B4-BE49-F238E27FC236}">
                      <a16:creationId xmlns:a16="http://schemas.microsoft.com/office/drawing/2014/main" id="{A575C7E9-8D0E-0BE5-F667-656F5629ADC6}"/>
                    </a:ext>
                  </a:extLst>
                </p:cNvPr>
                <p:cNvPicPr/>
                <p:nvPr/>
              </p:nvPicPr>
              <p:blipFill>
                <a:blip r:embed="rId51"/>
                <a:stretch>
                  <a:fillRect/>
                </a:stretch>
              </p:blipFill>
              <p:spPr>
                <a:xfrm>
                  <a:off x="6118440" y="2263540"/>
                  <a:ext cx="63504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51" name="Ink 50">
                  <a:extLst>
                    <a:ext uri="{FF2B5EF4-FFF2-40B4-BE49-F238E27FC236}">
                      <a16:creationId xmlns:a16="http://schemas.microsoft.com/office/drawing/2014/main" id="{587360A4-6F16-8F51-A6E6-04B2A4BDD42A}"/>
                    </a:ext>
                  </a:extLst>
                </p14:cNvPr>
                <p14:cNvContentPartPr/>
                <p14:nvPr/>
              </p14:nvContentPartPr>
              <p14:xfrm>
                <a:off x="5274240" y="2273980"/>
                <a:ext cx="535320" cy="17280"/>
              </p14:xfrm>
            </p:contentPart>
          </mc:Choice>
          <mc:Fallback>
            <p:pic>
              <p:nvPicPr>
                <p:cNvPr id="51" name="Ink 50">
                  <a:extLst>
                    <a:ext uri="{FF2B5EF4-FFF2-40B4-BE49-F238E27FC236}">
                      <a16:creationId xmlns:a16="http://schemas.microsoft.com/office/drawing/2014/main" id="{587360A4-6F16-8F51-A6E6-04B2A4BDD42A}"/>
                    </a:ext>
                  </a:extLst>
                </p:cNvPr>
                <p:cNvPicPr/>
                <p:nvPr/>
              </p:nvPicPr>
              <p:blipFill>
                <a:blip r:embed="rId53"/>
                <a:stretch>
                  <a:fillRect/>
                </a:stretch>
              </p:blipFill>
              <p:spPr>
                <a:xfrm>
                  <a:off x="5256240" y="2255980"/>
                  <a:ext cx="57096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53" name="Ink 52">
                  <a:extLst>
                    <a:ext uri="{FF2B5EF4-FFF2-40B4-BE49-F238E27FC236}">
                      <a16:creationId xmlns:a16="http://schemas.microsoft.com/office/drawing/2014/main" id="{69A4BB1C-B993-5FD9-B4A6-35CC091CBE09}"/>
                    </a:ext>
                  </a:extLst>
                </p14:cNvPr>
                <p14:cNvContentPartPr/>
                <p14:nvPr/>
              </p14:nvContentPartPr>
              <p14:xfrm>
                <a:off x="4265160" y="2253820"/>
                <a:ext cx="801720" cy="49320"/>
              </p14:xfrm>
            </p:contentPart>
          </mc:Choice>
          <mc:Fallback>
            <p:pic>
              <p:nvPicPr>
                <p:cNvPr id="53" name="Ink 52">
                  <a:extLst>
                    <a:ext uri="{FF2B5EF4-FFF2-40B4-BE49-F238E27FC236}">
                      <a16:creationId xmlns:a16="http://schemas.microsoft.com/office/drawing/2014/main" id="{69A4BB1C-B993-5FD9-B4A6-35CC091CBE09}"/>
                    </a:ext>
                  </a:extLst>
                </p:cNvPr>
                <p:cNvPicPr/>
                <p:nvPr/>
              </p:nvPicPr>
              <p:blipFill>
                <a:blip r:embed="rId55"/>
                <a:stretch>
                  <a:fillRect/>
                </a:stretch>
              </p:blipFill>
              <p:spPr>
                <a:xfrm>
                  <a:off x="4247520" y="2236180"/>
                  <a:ext cx="83736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55" name="Ink 54">
                  <a:extLst>
                    <a:ext uri="{FF2B5EF4-FFF2-40B4-BE49-F238E27FC236}">
                      <a16:creationId xmlns:a16="http://schemas.microsoft.com/office/drawing/2014/main" id="{A064178E-FF6A-5E0E-CD0C-E14F0F237D42}"/>
                    </a:ext>
                  </a:extLst>
                </p14:cNvPr>
                <p14:cNvContentPartPr/>
                <p14:nvPr/>
              </p14:nvContentPartPr>
              <p14:xfrm>
                <a:off x="3727680" y="2308900"/>
                <a:ext cx="297360" cy="23040"/>
              </p14:xfrm>
            </p:contentPart>
          </mc:Choice>
          <mc:Fallback>
            <p:pic>
              <p:nvPicPr>
                <p:cNvPr id="55" name="Ink 54">
                  <a:extLst>
                    <a:ext uri="{FF2B5EF4-FFF2-40B4-BE49-F238E27FC236}">
                      <a16:creationId xmlns:a16="http://schemas.microsoft.com/office/drawing/2014/main" id="{A064178E-FF6A-5E0E-CD0C-E14F0F237D42}"/>
                    </a:ext>
                  </a:extLst>
                </p:cNvPr>
                <p:cNvPicPr/>
                <p:nvPr/>
              </p:nvPicPr>
              <p:blipFill>
                <a:blip r:embed="rId57"/>
                <a:stretch>
                  <a:fillRect/>
                </a:stretch>
              </p:blipFill>
              <p:spPr>
                <a:xfrm>
                  <a:off x="3710040" y="2290900"/>
                  <a:ext cx="33300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56" name="Ink 55">
                  <a:extLst>
                    <a:ext uri="{FF2B5EF4-FFF2-40B4-BE49-F238E27FC236}">
                      <a16:creationId xmlns:a16="http://schemas.microsoft.com/office/drawing/2014/main" id="{50C50450-1CC4-3A0A-BE75-BBE26223A487}"/>
                    </a:ext>
                  </a:extLst>
                </p14:cNvPr>
                <p14:cNvContentPartPr/>
                <p14:nvPr/>
              </p14:nvContentPartPr>
              <p14:xfrm>
                <a:off x="3090120" y="2282980"/>
                <a:ext cx="422280" cy="37080"/>
              </p14:xfrm>
            </p:contentPart>
          </mc:Choice>
          <mc:Fallback>
            <p:pic>
              <p:nvPicPr>
                <p:cNvPr id="56" name="Ink 55">
                  <a:extLst>
                    <a:ext uri="{FF2B5EF4-FFF2-40B4-BE49-F238E27FC236}">
                      <a16:creationId xmlns:a16="http://schemas.microsoft.com/office/drawing/2014/main" id="{50C50450-1CC4-3A0A-BE75-BBE26223A487}"/>
                    </a:ext>
                  </a:extLst>
                </p:cNvPr>
                <p:cNvPicPr/>
                <p:nvPr/>
              </p:nvPicPr>
              <p:blipFill>
                <a:blip r:embed="rId59"/>
                <a:stretch>
                  <a:fillRect/>
                </a:stretch>
              </p:blipFill>
              <p:spPr>
                <a:xfrm>
                  <a:off x="3072120" y="2264980"/>
                  <a:ext cx="45792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57" name="Ink 56">
                  <a:extLst>
                    <a:ext uri="{FF2B5EF4-FFF2-40B4-BE49-F238E27FC236}">
                      <a16:creationId xmlns:a16="http://schemas.microsoft.com/office/drawing/2014/main" id="{CE332F0B-5B5A-D6F6-B1AB-44322A78DCDB}"/>
                    </a:ext>
                  </a:extLst>
                </p14:cNvPr>
                <p14:cNvContentPartPr/>
                <p14:nvPr/>
              </p14:nvContentPartPr>
              <p14:xfrm>
                <a:off x="3131520" y="2131420"/>
                <a:ext cx="2520" cy="7200"/>
              </p14:xfrm>
            </p:contentPart>
          </mc:Choice>
          <mc:Fallback>
            <p:pic>
              <p:nvPicPr>
                <p:cNvPr id="57" name="Ink 56">
                  <a:extLst>
                    <a:ext uri="{FF2B5EF4-FFF2-40B4-BE49-F238E27FC236}">
                      <a16:creationId xmlns:a16="http://schemas.microsoft.com/office/drawing/2014/main" id="{CE332F0B-5B5A-D6F6-B1AB-44322A78DCDB}"/>
                    </a:ext>
                  </a:extLst>
                </p:cNvPr>
                <p:cNvPicPr/>
                <p:nvPr/>
              </p:nvPicPr>
              <p:blipFill>
                <a:blip r:embed="rId61"/>
                <a:stretch>
                  <a:fillRect/>
                </a:stretch>
              </p:blipFill>
              <p:spPr>
                <a:xfrm>
                  <a:off x="3113520" y="2113420"/>
                  <a:ext cx="3816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58" name="Ink 57">
                  <a:extLst>
                    <a:ext uri="{FF2B5EF4-FFF2-40B4-BE49-F238E27FC236}">
                      <a16:creationId xmlns:a16="http://schemas.microsoft.com/office/drawing/2014/main" id="{FD5A5D91-62B8-2567-03C2-AF2FED7D8FF6}"/>
                    </a:ext>
                  </a:extLst>
                </p14:cNvPr>
                <p14:cNvContentPartPr/>
                <p14:nvPr/>
              </p14:nvContentPartPr>
              <p14:xfrm>
                <a:off x="2244840" y="2151940"/>
                <a:ext cx="881640" cy="232200"/>
              </p14:xfrm>
            </p:contentPart>
          </mc:Choice>
          <mc:Fallback>
            <p:pic>
              <p:nvPicPr>
                <p:cNvPr id="58" name="Ink 57">
                  <a:extLst>
                    <a:ext uri="{FF2B5EF4-FFF2-40B4-BE49-F238E27FC236}">
                      <a16:creationId xmlns:a16="http://schemas.microsoft.com/office/drawing/2014/main" id="{FD5A5D91-62B8-2567-03C2-AF2FED7D8FF6}"/>
                    </a:ext>
                  </a:extLst>
                </p:cNvPr>
                <p:cNvPicPr/>
                <p:nvPr/>
              </p:nvPicPr>
              <p:blipFill>
                <a:blip r:embed="rId63"/>
                <a:stretch>
                  <a:fillRect/>
                </a:stretch>
              </p:blipFill>
              <p:spPr>
                <a:xfrm>
                  <a:off x="2226840" y="2134300"/>
                  <a:ext cx="917280" cy="2678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60" name="Ink 59">
                  <a:extLst>
                    <a:ext uri="{FF2B5EF4-FFF2-40B4-BE49-F238E27FC236}">
                      <a16:creationId xmlns:a16="http://schemas.microsoft.com/office/drawing/2014/main" id="{41DDCFC2-4747-2B20-440C-F10B42FCC1EC}"/>
                    </a:ext>
                  </a:extLst>
                </p14:cNvPr>
                <p14:cNvContentPartPr/>
                <p14:nvPr/>
              </p14:nvContentPartPr>
              <p14:xfrm>
                <a:off x="1263840" y="2299180"/>
                <a:ext cx="495000" cy="45000"/>
              </p14:xfrm>
            </p:contentPart>
          </mc:Choice>
          <mc:Fallback>
            <p:pic>
              <p:nvPicPr>
                <p:cNvPr id="60" name="Ink 59">
                  <a:extLst>
                    <a:ext uri="{FF2B5EF4-FFF2-40B4-BE49-F238E27FC236}">
                      <a16:creationId xmlns:a16="http://schemas.microsoft.com/office/drawing/2014/main" id="{41DDCFC2-4747-2B20-440C-F10B42FCC1EC}"/>
                    </a:ext>
                  </a:extLst>
                </p:cNvPr>
                <p:cNvPicPr/>
                <p:nvPr/>
              </p:nvPicPr>
              <p:blipFill>
                <a:blip r:embed="rId65"/>
                <a:stretch>
                  <a:fillRect/>
                </a:stretch>
              </p:blipFill>
              <p:spPr>
                <a:xfrm>
                  <a:off x="1246200" y="2281180"/>
                  <a:ext cx="53064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61" name="Ink 60">
                  <a:extLst>
                    <a:ext uri="{FF2B5EF4-FFF2-40B4-BE49-F238E27FC236}">
                      <a16:creationId xmlns:a16="http://schemas.microsoft.com/office/drawing/2014/main" id="{57C7B176-C764-9C91-3640-7A6DDA652E52}"/>
                    </a:ext>
                  </a:extLst>
                </p14:cNvPr>
                <p14:cNvContentPartPr/>
                <p14:nvPr/>
              </p14:nvContentPartPr>
              <p14:xfrm>
                <a:off x="505320" y="2346700"/>
                <a:ext cx="485280" cy="37800"/>
              </p14:xfrm>
            </p:contentPart>
          </mc:Choice>
          <mc:Fallback>
            <p:pic>
              <p:nvPicPr>
                <p:cNvPr id="61" name="Ink 60">
                  <a:extLst>
                    <a:ext uri="{FF2B5EF4-FFF2-40B4-BE49-F238E27FC236}">
                      <a16:creationId xmlns:a16="http://schemas.microsoft.com/office/drawing/2014/main" id="{57C7B176-C764-9C91-3640-7A6DDA652E52}"/>
                    </a:ext>
                  </a:extLst>
                </p:cNvPr>
                <p:cNvPicPr/>
                <p:nvPr/>
              </p:nvPicPr>
              <p:blipFill>
                <a:blip r:embed="rId67"/>
                <a:stretch>
                  <a:fillRect/>
                </a:stretch>
              </p:blipFill>
              <p:spPr>
                <a:xfrm>
                  <a:off x="487680" y="2329060"/>
                  <a:ext cx="52092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62" name="Ink 61">
                  <a:extLst>
                    <a:ext uri="{FF2B5EF4-FFF2-40B4-BE49-F238E27FC236}">
                      <a16:creationId xmlns:a16="http://schemas.microsoft.com/office/drawing/2014/main" id="{47CFEFFA-CEC8-E957-A7C3-4F6E4568C245}"/>
                    </a:ext>
                  </a:extLst>
                </p14:cNvPr>
                <p14:cNvContentPartPr/>
                <p14:nvPr/>
              </p14:nvContentPartPr>
              <p14:xfrm>
                <a:off x="8470680" y="2804980"/>
                <a:ext cx="730080" cy="39240"/>
              </p14:xfrm>
            </p:contentPart>
          </mc:Choice>
          <mc:Fallback>
            <p:pic>
              <p:nvPicPr>
                <p:cNvPr id="62" name="Ink 61">
                  <a:extLst>
                    <a:ext uri="{FF2B5EF4-FFF2-40B4-BE49-F238E27FC236}">
                      <a16:creationId xmlns:a16="http://schemas.microsoft.com/office/drawing/2014/main" id="{47CFEFFA-CEC8-E957-A7C3-4F6E4568C245}"/>
                    </a:ext>
                  </a:extLst>
                </p:cNvPr>
                <p:cNvPicPr/>
                <p:nvPr/>
              </p:nvPicPr>
              <p:blipFill>
                <a:blip r:embed="rId69"/>
                <a:stretch>
                  <a:fillRect/>
                </a:stretch>
              </p:blipFill>
              <p:spPr>
                <a:xfrm>
                  <a:off x="8452680" y="2786980"/>
                  <a:ext cx="76572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64" name="Ink 63">
                  <a:extLst>
                    <a:ext uri="{FF2B5EF4-FFF2-40B4-BE49-F238E27FC236}">
                      <a16:creationId xmlns:a16="http://schemas.microsoft.com/office/drawing/2014/main" id="{327CDAD5-BE78-2B79-BECD-78C44061E88F}"/>
                    </a:ext>
                  </a:extLst>
                </p14:cNvPr>
                <p14:cNvContentPartPr/>
                <p14:nvPr/>
              </p14:nvContentPartPr>
              <p14:xfrm>
                <a:off x="7622520" y="2741620"/>
                <a:ext cx="466560" cy="56880"/>
              </p14:xfrm>
            </p:contentPart>
          </mc:Choice>
          <mc:Fallback>
            <p:pic>
              <p:nvPicPr>
                <p:cNvPr id="64" name="Ink 63">
                  <a:extLst>
                    <a:ext uri="{FF2B5EF4-FFF2-40B4-BE49-F238E27FC236}">
                      <a16:creationId xmlns:a16="http://schemas.microsoft.com/office/drawing/2014/main" id="{327CDAD5-BE78-2B79-BECD-78C44061E88F}"/>
                    </a:ext>
                  </a:extLst>
                </p:cNvPr>
                <p:cNvPicPr/>
                <p:nvPr/>
              </p:nvPicPr>
              <p:blipFill>
                <a:blip r:embed="rId71"/>
                <a:stretch>
                  <a:fillRect/>
                </a:stretch>
              </p:blipFill>
              <p:spPr>
                <a:xfrm>
                  <a:off x="7604880" y="2723980"/>
                  <a:ext cx="50220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66" name="Ink 65">
                  <a:extLst>
                    <a:ext uri="{FF2B5EF4-FFF2-40B4-BE49-F238E27FC236}">
                      <a16:creationId xmlns:a16="http://schemas.microsoft.com/office/drawing/2014/main" id="{380E5A0E-6BC0-C48F-98A6-333EBD52E3D6}"/>
                    </a:ext>
                  </a:extLst>
                </p14:cNvPr>
                <p14:cNvContentPartPr/>
                <p14:nvPr/>
              </p14:nvContentPartPr>
              <p14:xfrm>
                <a:off x="6954720" y="2775460"/>
                <a:ext cx="405000" cy="40320"/>
              </p14:xfrm>
            </p:contentPart>
          </mc:Choice>
          <mc:Fallback>
            <p:pic>
              <p:nvPicPr>
                <p:cNvPr id="66" name="Ink 65">
                  <a:extLst>
                    <a:ext uri="{FF2B5EF4-FFF2-40B4-BE49-F238E27FC236}">
                      <a16:creationId xmlns:a16="http://schemas.microsoft.com/office/drawing/2014/main" id="{380E5A0E-6BC0-C48F-98A6-333EBD52E3D6}"/>
                    </a:ext>
                  </a:extLst>
                </p:cNvPr>
                <p:cNvPicPr/>
                <p:nvPr/>
              </p:nvPicPr>
              <p:blipFill>
                <a:blip r:embed="rId73"/>
                <a:stretch>
                  <a:fillRect/>
                </a:stretch>
              </p:blipFill>
              <p:spPr>
                <a:xfrm>
                  <a:off x="6937080" y="2757820"/>
                  <a:ext cx="44064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68" name="Ink 67">
                  <a:extLst>
                    <a:ext uri="{FF2B5EF4-FFF2-40B4-BE49-F238E27FC236}">
                      <a16:creationId xmlns:a16="http://schemas.microsoft.com/office/drawing/2014/main" id="{B4E4D2FE-4E57-8312-5246-FBC91E0FE6D9}"/>
                    </a:ext>
                  </a:extLst>
                </p14:cNvPr>
                <p14:cNvContentPartPr/>
                <p14:nvPr/>
              </p14:nvContentPartPr>
              <p14:xfrm>
                <a:off x="6057960" y="2806420"/>
                <a:ext cx="642600" cy="26280"/>
              </p14:xfrm>
            </p:contentPart>
          </mc:Choice>
          <mc:Fallback>
            <p:pic>
              <p:nvPicPr>
                <p:cNvPr id="68" name="Ink 67">
                  <a:extLst>
                    <a:ext uri="{FF2B5EF4-FFF2-40B4-BE49-F238E27FC236}">
                      <a16:creationId xmlns:a16="http://schemas.microsoft.com/office/drawing/2014/main" id="{B4E4D2FE-4E57-8312-5246-FBC91E0FE6D9}"/>
                    </a:ext>
                  </a:extLst>
                </p:cNvPr>
                <p:cNvPicPr/>
                <p:nvPr/>
              </p:nvPicPr>
              <p:blipFill>
                <a:blip r:embed="rId75"/>
                <a:stretch>
                  <a:fillRect/>
                </a:stretch>
              </p:blipFill>
              <p:spPr>
                <a:xfrm>
                  <a:off x="6040320" y="2788420"/>
                  <a:ext cx="67824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69" name="Ink 68">
                  <a:extLst>
                    <a:ext uri="{FF2B5EF4-FFF2-40B4-BE49-F238E27FC236}">
                      <a16:creationId xmlns:a16="http://schemas.microsoft.com/office/drawing/2014/main" id="{BEE2A940-4652-7C74-93B7-F07FCEADBFE0}"/>
                    </a:ext>
                  </a:extLst>
                </p14:cNvPr>
                <p14:cNvContentPartPr/>
                <p14:nvPr/>
              </p14:nvContentPartPr>
              <p14:xfrm>
                <a:off x="5096760" y="2853940"/>
                <a:ext cx="710280" cy="62640"/>
              </p14:xfrm>
            </p:contentPart>
          </mc:Choice>
          <mc:Fallback>
            <p:pic>
              <p:nvPicPr>
                <p:cNvPr id="69" name="Ink 68">
                  <a:extLst>
                    <a:ext uri="{FF2B5EF4-FFF2-40B4-BE49-F238E27FC236}">
                      <a16:creationId xmlns:a16="http://schemas.microsoft.com/office/drawing/2014/main" id="{BEE2A940-4652-7C74-93B7-F07FCEADBFE0}"/>
                    </a:ext>
                  </a:extLst>
                </p:cNvPr>
                <p:cNvPicPr/>
                <p:nvPr/>
              </p:nvPicPr>
              <p:blipFill>
                <a:blip r:embed="rId77"/>
                <a:stretch>
                  <a:fillRect/>
                </a:stretch>
              </p:blipFill>
              <p:spPr>
                <a:xfrm>
                  <a:off x="5078760" y="2836300"/>
                  <a:ext cx="74592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70" name="Ink 69">
                  <a:extLst>
                    <a:ext uri="{FF2B5EF4-FFF2-40B4-BE49-F238E27FC236}">
                      <a16:creationId xmlns:a16="http://schemas.microsoft.com/office/drawing/2014/main" id="{4978FD80-60AC-F0C6-DE83-F605BF7F8903}"/>
                    </a:ext>
                  </a:extLst>
                </p14:cNvPr>
                <p14:cNvContentPartPr/>
                <p14:nvPr/>
              </p14:nvContentPartPr>
              <p14:xfrm>
                <a:off x="4550280" y="2748100"/>
                <a:ext cx="312120" cy="33840"/>
              </p14:xfrm>
            </p:contentPart>
          </mc:Choice>
          <mc:Fallback>
            <p:pic>
              <p:nvPicPr>
                <p:cNvPr id="70" name="Ink 69">
                  <a:extLst>
                    <a:ext uri="{FF2B5EF4-FFF2-40B4-BE49-F238E27FC236}">
                      <a16:creationId xmlns:a16="http://schemas.microsoft.com/office/drawing/2014/main" id="{4978FD80-60AC-F0C6-DE83-F605BF7F8903}"/>
                    </a:ext>
                  </a:extLst>
                </p:cNvPr>
                <p:cNvPicPr/>
                <p:nvPr/>
              </p:nvPicPr>
              <p:blipFill>
                <a:blip r:embed="rId79"/>
                <a:stretch>
                  <a:fillRect/>
                </a:stretch>
              </p:blipFill>
              <p:spPr>
                <a:xfrm>
                  <a:off x="4532640" y="2730100"/>
                  <a:ext cx="34776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71" name="Ink 70">
                  <a:extLst>
                    <a:ext uri="{FF2B5EF4-FFF2-40B4-BE49-F238E27FC236}">
                      <a16:creationId xmlns:a16="http://schemas.microsoft.com/office/drawing/2014/main" id="{0A06D06B-2621-46AC-5C79-5F3C72214E73}"/>
                    </a:ext>
                  </a:extLst>
                </p14:cNvPr>
                <p14:cNvContentPartPr/>
                <p14:nvPr/>
              </p14:nvContentPartPr>
              <p14:xfrm>
                <a:off x="3975000" y="2764300"/>
                <a:ext cx="475200" cy="22320"/>
              </p14:xfrm>
            </p:contentPart>
          </mc:Choice>
          <mc:Fallback>
            <p:pic>
              <p:nvPicPr>
                <p:cNvPr id="71" name="Ink 70">
                  <a:extLst>
                    <a:ext uri="{FF2B5EF4-FFF2-40B4-BE49-F238E27FC236}">
                      <a16:creationId xmlns:a16="http://schemas.microsoft.com/office/drawing/2014/main" id="{0A06D06B-2621-46AC-5C79-5F3C72214E73}"/>
                    </a:ext>
                  </a:extLst>
                </p:cNvPr>
                <p:cNvPicPr/>
                <p:nvPr/>
              </p:nvPicPr>
              <p:blipFill>
                <a:blip r:embed="rId81"/>
                <a:stretch>
                  <a:fillRect/>
                </a:stretch>
              </p:blipFill>
              <p:spPr>
                <a:xfrm>
                  <a:off x="3957000" y="2746300"/>
                  <a:ext cx="51084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72" name="Ink 71">
                  <a:extLst>
                    <a:ext uri="{FF2B5EF4-FFF2-40B4-BE49-F238E27FC236}">
                      <a16:creationId xmlns:a16="http://schemas.microsoft.com/office/drawing/2014/main" id="{0E666375-538A-356C-D750-A48D4C86211B}"/>
                    </a:ext>
                  </a:extLst>
                </p14:cNvPr>
                <p14:cNvContentPartPr/>
                <p14:nvPr/>
              </p14:nvContentPartPr>
              <p14:xfrm>
                <a:off x="3239520" y="2767540"/>
                <a:ext cx="609840" cy="30600"/>
              </p14:xfrm>
            </p:contentPart>
          </mc:Choice>
          <mc:Fallback>
            <p:pic>
              <p:nvPicPr>
                <p:cNvPr id="72" name="Ink 71">
                  <a:extLst>
                    <a:ext uri="{FF2B5EF4-FFF2-40B4-BE49-F238E27FC236}">
                      <a16:creationId xmlns:a16="http://schemas.microsoft.com/office/drawing/2014/main" id="{0E666375-538A-356C-D750-A48D4C86211B}"/>
                    </a:ext>
                  </a:extLst>
                </p:cNvPr>
                <p:cNvPicPr/>
                <p:nvPr/>
              </p:nvPicPr>
              <p:blipFill>
                <a:blip r:embed="rId83"/>
                <a:stretch>
                  <a:fillRect/>
                </a:stretch>
              </p:blipFill>
              <p:spPr>
                <a:xfrm>
                  <a:off x="3221880" y="2749900"/>
                  <a:ext cx="64548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74" name="Ink 73">
                  <a:extLst>
                    <a:ext uri="{FF2B5EF4-FFF2-40B4-BE49-F238E27FC236}">
                      <a16:creationId xmlns:a16="http://schemas.microsoft.com/office/drawing/2014/main" id="{39796A17-3589-1BA8-14AE-FC0728C7F14B}"/>
                    </a:ext>
                  </a:extLst>
                </p14:cNvPr>
                <p14:cNvContentPartPr/>
                <p14:nvPr/>
              </p14:nvContentPartPr>
              <p14:xfrm>
                <a:off x="2549400" y="2840620"/>
                <a:ext cx="577800" cy="60840"/>
              </p14:xfrm>
            </p:contentPart>
          </mc:Choice>
          <mc:Fallback>
            <p:pic>
              <p:nvPicPr>
                <p:cNvPr id="74" name="Ink 73">
                  <a:extLst>
                    <a:ext uri="{FF2B5EF4-FFF2-40B4-BE49-F238E27FC236}">
                      <a16:creationId xmlns:a16="http://schemas.microsoft.com/office/drawing/2014/main" id="{39796A17-3589-1BA8-14AE-FC0728C7F14B}"/>
                    </a:ext>
                  </a:extLst>
                </p:cNvPr>
                <p:cNvPicPr/>
                <p:nvPr/>
              </p:nvPicPr>
              <p:blipFill>
                <a:blip r:embed="rId85"/>
                <a:stretch>
                  <a:fillRect/>
                </a:stretch>
              </p:blipFill>
              <p:spPr>
                <a:xfrm>
                  <a:off x="2531400" y="2822980"/>
                  <a:ext cx="61344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75" name="Ink 74">
                  <a:extLst>
                    <a:ext uri="{FF2B5EF4-FFF2-40B4-BE49-F238E27FC236}">
                      <a16:creationId xmlns:a16="http://schemas.microsoft.com/office/drawing/2014/main" id="{55C52856-8193-1528-37B7-E28E6BF9E42E}"/>
                    </a:ext>
                  </a:extLst>
                </p14:cNvPr>
                <p14:cNvContentPartPr/>
                <p14:nvPr/>
              </p14:nvContentPartPr>
              <p14:xfrm>
                <a:off x="1979880" y="2777620"/>
                <a:ext cx="378360" cy="84960"/>
              </p14:xfrm>
            </p:contentPart>
          </mc:Choice>
          <mc:Fallback>
            <p:pic>
              <p:nvPicPr>
                <p:cNvPr id="75" name="Ink 74">
                  <a:extLst>
                    <a:ext uri="{FF2B5EF4-FFF2-40B4-BE49-F238E27FC236}">
                      <a16:creationId xmlns:a16="http://schemas.microsoft.com/office/drawing/2014/main" id="{55C52856-8193-1528-37B7-E28E6BF9E42E}"/>
                    </a:ext>
                  </a:extLst>
                </p:cNvPr>
                <p:cNvPicPr/>
                <p:nvPr/>
              </p:nvPicPr>
              <p:blipFill>
                <a:blip r:embed="rId87"/>
                <a:stretch>
                  <a:fillRect/>
                </a:stretch>
              </p:blipFill>
              <p:spPr>
                <a:xfrm>
                  <a:off x="1961880" y="2759980"/>
                  <a:ext cx="41400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76" name="Ink 75">
                  <a:extLst>
                    <a:ext uri="{FF2B5EF4-FFF2-40B4-BE49-F238E27FC236}">
                      <a16:creationId xmlns:a16="http://schemas.microsoft.com/office/drawing/2014/main" id="{9DC53972-A1F6-EBB3-2A75-9907CB8B1A6A}"/>
                    </a:ext>
                  </a:extLst>
                </p14:cNvPr>
                <p14:cNvContentPartPr/>
                <p14:nvPr/>
              </p14:nvContentPartPr>
              <p14:xfrm>
                <a:off x="1098240" y="2869420"/>
                <a:ext cx="676800" cy="28080"/>
              </p14:xfrm>
            </p:contentPart>
          </mc:Choice>
          <mc:Fallback>
            <p:pic>
              <p:nvPicPr>
                <p:cNvPr id="76" name="Ink 75">
                  <a:extLst>
                    <a:ext uri="{FF2B5EF4-FFF2-40B4-BE49-F238E27FC236}">
                      <a16:creationId xmlns:a16="http://schemas.microsoft.com/office/drawing/2014/main" id="{9DC53972-A1F6-EBB3-2A75-9907CB8B1A6A}"/>
                    </a:ext>
                  </a:extLst>
                </p:cNvPr>
                <p:cNvPicPr/>
                <p:nvPr/>
              </p:nvPicPr>
              <p:blipFill>
                <a:blip r:embed="rId89"/>
                <a:stretch>
                  <a:fillRect/>
                </a:stretch>
              </p:blipFill>
              <p:spPr>
                <a:xfrm>
                  <a:off x="1080600" y="2851780"/>
                  <a:ext cx="71244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79" name="Ink 78">
                  <a:extLst>
                    <a:ext uri="{FF2B5EF4-FFF2-40B4-BE49-F238E27FC236}">
                      <a16:creationId xmlns:a16="http://schemas.microsoft.com/office/drawing/2014/main" id="{24844FBD-623B-FC3E-ADB8-DF971084E1F7}"/>
                    </a:ext>
                  </a:extLst>
                </p14:cNvPr>
                <p14:cNvContentPartPr/>
                <p14:nvPr/>
              </p14:nvContentPartPr>
              <p14:xfrm>
                <a:off x="3202440" y="2270020"/>
                <a:ext cx="826560" cy="550440"/>
              </p14:xfrm>
            </p:contentPart>
          </mc:Choice>
          <mc:Fallback>
            <p:pic>
              <p:nvPicPr>
                <p:cNvPr id="79" name="Ink 78">
                  <a:extLst>
                    <a:ext uri="{FF2B5EF4-FFF2-40B4-BE49-F238E27FC236}">
                      <a16:creationId xmlns:a16="http://schemas.microsoft.com/office/drawing/2014/main" id="{24844FBD-623B-FC3E-ADB8-DF971084E1F7}"/>
                    </a:ext>
                  </a:extLst>
                </p:cNvPr>
                <p:cNvPicPr/>
                <p:nvPr/>
              </p:nvPicPr>
              <p:blipFill>
                <a:blip r:embed="rId91"/>
                <a:stretch>
                  <a:fillRect/>
                </a:stretch>
              </p:blipFill>
              <p:spPr>
                <a:xfrm>
                  <a:off x="3184440" y="2252380"/>
                  <a:ext cx="862200" cy="586080"/>
                </a:xfrm>
                <a:prstGeom prst="rect">
                  <a:avLst/>
                </a:prstGeom>
              </p:spPr>
            </p:pic>
          </mc:Fallback>
        </mc:AlternateContent>
      </p:grpSp>
      <p:grpSp>
        <p:nvGrpSpPr>
          <p:cNvPr id="82" name="Group 81">
            <a:extLst>
              <a:ext uri="{FF2B5EF4-FFF2-40B4-BE49-F238E27FC236}">
                <a16:creationId xmlns:a16="http://schemas.microsoft.com/office/drawing/2014/main" id="{AA872A9C-BF9A-BC76-CB65-762261999195}"/>
              </a:ext>
            </a:extLst>
          </p:cNvPr>
          <p:cNvGrpSpPr/>
          <p:nvPr/>
        </p:nvGrpSpPr>
        <p:grpSpPr>
          <a:xfrm>
            <a:off x="3450120" y="735700"/>
            <a:ext cx="5429160" cy="612000"/>
            <a:chOff x="3450120" y="735700"/>
            <a:chExt cx="5429160" cy="612000"/>
          </a:xfrm>
        </p:grpSpPr>
        <mc:AlternateContent xmlns:mc="http://schemas.openxmlformats.org/markup-compatibility/2006">
          <mc:Choice xmlns:p14="http://schemas.microsoft.com/office/powerpoint/2010/main" Requires="p14">
            <p:contentPart p14:bwMode="auto" r:id="rId92">
              <p14:nvContentPartPr>
                <p14:cNvPr id="7" name="Ink 6">
                  <a:extLst>
                    <a:ext uri="{FF2B5EF4-FFF2-40B4-BE49-F238E27FC236}">
                      <a16:creationId xmlns:a16="http://schemas.microsoft.com/office/drawing/2014/main" id="{6599E71A-C96E-8F78-7174-EF18F8F142D6}"/>
                    </a:ext>
                  </a:extLst>
                </p14:cNvPr>
                <p14:cNvContentPartPr/>
                <p14:nvPr/>
              </p14:nvContentPartPr>
              <p14:xfrm>
                <a:off x="8433240" y="1220260"/>
                <a:ext cx="340920" cy="9360"/>
              </p14:xfrm>
            </p:contentPart>
          </mc:Choice>
          <mc:Fallback>
            <p:pic>
              <p:nvPicPr>
                <p:cNvPr id="7" name="Ink 6">
                  <a:extLst>
                    <a:ext uri="{FF2B5EF4-FFF2-40B4-BE49-F238E27FC236}">
                      <a16:creationId xmlns:a16="http://schemas.microsoft.com/office/drawing/2014/main" id="{6599E71A-C96E-8F78-7174-EF18F8F142D6}"/>
                    </a:ext>
                  </a:extLst>
                </p:cNvPr>
                <p:cNvPicPr/>
                <p:nvPr/>
              </p:nvPicPr>
              <p:blipFill>
                <a:blip r:embed="rId93"/>
                <a:stretch>
                  <a:fillRect/>
                </a:stretch>
              </p:blipFill>
              <p:spPr>
                <a:xfrm>
                  <a:off x="8415240" y="1202620"/>
                  <a:ext cx="37656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9" name="Ink 8">
                  <a:extLst>
                    <a:ext uri="{FF2B5EF4-FFF2-40B4-BE49-F238E27FC236}">
                      <a16:creationId xmlns:a16="http://schemas.microsoft.com/office/drawing/2014/main" id="{66A9B51E-C223-1581-4033-7E52DE2DE173}"/>
                    </a:ext>
                  </a:extLst>
                </p14:cNvPr>
                <p14:cNvContentPartPr/>
                <p14:nvPr/>
              </p14:nvContentPartPr>
              <p14:xfrm>
                <a:off x="6894600" y="1264900"/>
                <a:ext cx="1284120" cy="39240"/>
              </p14:xfrm>
            </p:contentPart>
          </mc:Choice>
          <mc:Fallback>
            <p:pic>
              <p:nvPicPr>
                <p:cNvPr id="9" name="Ink 8">
                  <a:extLst>
                    <a:ext uri="{FF2B5EF4-FFF2-40B4-BE49-F238E27FC236}">
                      <a16:creationId xmlns:a16="http://schemas.microsoft.com/office/drawing/2014/main" id="{66A9B51E-C223-1581-4033-7E52DE2DE173}"/>
                    </a:ext>
                  </a:extLst>
                </p:cNvPr>
                <p:cNvPicPr/>
                <p:nvPr/>
              </p:nvPicPr>
              <p:blipFill>
                <a:blip r:embed="rId95"/>
                <a:stretch>
                  <a:fillRect/>
                </a:stretch>
              </p:blipFill>
              <p:spPr>
                <a:xfrm>
                  <a:off x="6876960" y="1247260"/>
                  <a:ext cx="131976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10" name="Ink 9">
                  <a:extLst>
                    <a:ext uri="{FF2B5EF4-FFF2-40B4-BE49-F238E27FC236}">
                      <a16:creationId xmlns:a16="http://schemas.microsoft.com/office/drawing/2014/main" id="{0DF8033D-6772-8314-6C0A-B06DFC3399CD}"/>
                    </a:ext>
                  </a:extLst>
                </p14:cNvPr>
                <p14:cNvContentPartPr/>
                <p14:nvPr/>
              </p14:nvContentPartPr>
              <p14:xfrm>
                <a:off x="6326520" y="1266700"/>
                <a:ext cx="361800" cy="68040"/>
              </p14:xfrm>
            </p:contentPart>
          </mc:Choice>
          <mc:Fallback>
            <p:pic>
              <p:nvPicPr>
                <p:cNvPr id="10" name="Ink 9">
                  <a:extLst>
                    <a:ext uri="{FF2B5EF4-FFF2-40B4-BE49-F238E27FC236}">
                      <a16:creationId xmlns:a16="http://schemas.microsoft.com/office/drawing/2014/main" id="{0DF8033D-6772-8314-6C0A-B06DFC3399CD}"/>
                    </a:ext>
                  </a:extLst>
                </p:cNvPr>
                <p:cNvPicPr/>
                <p:nvPr/>
              </p:nvPicPr>
              <p:blipFill>
                <a:blip r:embed="rId97"/>
                <a:stretch>
                  <a:fillRect/>
                </a:stretch>
              </p:blipFill>
              <p:spPr>
                <a:xfrm>
                  <a:off x="6308880" y="1249060"/>
                  <a:ext cx="39744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11" name="Ink 10">
                  <a:extLst>
                    <a:ext uri="{FF2B5EF4-FFF2-40B4-BE49-F238E27FC236}">
                      <a16:creationId xmlns:a16="http://schemas.microsoft.com/office/drawing/2014/main" id="{51997320-4BA3-1BC0-38F7-13AB910A7447}"/>
                    </a:ext>
                  </a:extLst>
                </p14:cNvPr>
                <p14:cNvContentPartPr/>
                <p14:nvPr/>
              </p14:nvContentPartPr>
              <p14:xfrm>
                <a:off x="5543880" y="1262020"/>
                <a:ext cx="556560" cy="55800"/>
              </p14:xfrm>
            </p:contentPart>
          </mc:Choice>
          <mc:Fallback>
            <p:pic>
              <p:nvPicPr>
                <p:cNvPr id="11" name="Ink 10">
                  <a:extLst>
                    <a:ext uri="{FF2B5EF4-FFF2-40B4-BE49-F238E27FC236}">
                      <a16:creationId xmlns:a16="http://schemas.microsoft.com/office/drawing/2014/main" id="{51997320-4BA3-1BC0-38F7-13AB910A7447}"/>
                    </a:ext>
                  </a:extLst>
                </p:cNvPr>
                <p:cNvPicPr/>
                <p:nvPr/>
              </p:nvPicPr>
              <p:blipFill>
                <a:blip r:embed="rId99"/>
                <a:stretch>
                  <a:fillRect/>
                </a:stretch>
              </p:blipFill>
              <p:spPr>
                <a:xfrm>
                  <a:off x="5526240" y="1244020"/>
                  <a:ext cx="59220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13" name="Ink 12">
                  <a:extLst>
                    <a:ext uri="{FF2B5EF4-FFF2-40B4-BE49-F238E27FC236}">
                      <a16:creationId xmlns:a16="http://schemas.microsoft.com/office/drawing/2014/main" id="{8B4C4982-61AE-F575-97F9-DA62A89410CA}"/>
                    </a:ext>
                  </a:extLst>
                </p14:cNvPr>
                <p14:cNvContentPartPr/>
                <p14:nvPr/>
              </p14:nvContentPartPr>
              <p14:xfrm>
                <a:off x="4919640" y="1241140"/>
                <a:ext cx="330840" cy="49680"/>
              </p14:xfrm>
            </p:contentPart>
          </mc:Choice>
          <mc:Fallback>
            <p:pic>
              <p:nvPicPr>
                <p:cNvPr id="13" name="Ink 12">
                  <a:extLst>
                    <a:ext uri="{FF2B5EF4-FFF2-40B4-BE49-F238E27FC236}">
                      <a16:creationId xmlns:a16="http://schemas.microsoft.com/office/drawing/2014/main" id="{8B4C4982-61AE-F575-97F9-DA62A89410CA}"/>
                    </a:ext>
                  </a:extLst>
                </p:cNvPr>
                <p:cNvPicPr/>
                <p:nvPr/>
              </p:nvPicPr>
              <p:blipFill>
                <a:blip r:embed="rId101"/>
                <a:stretch>
                  <a:fillRect/>
                </a:stretch>
              </p:blipFill>
              <p:spPr>
                <a:xfrm>
                  <a:off x="4902000" y="1223500"/>
                  <a:ext cx="36648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14" name="Ink 13">
                  <a:extLst>
                    <a:ext uri="{FF2B5EF4-FFF2-40B4-BE49-F238E27FC236}">
                      <a16:creationId xmlns:a16="http://schemas.microsoft.com/office/drawing/2014/main" id="{A6417D47-6541-8BD2-A308-9C811CA1CD33}"/>
                    </a:ext>
                  </a:extLst>
                </p14:cNvPr>
                <p14:cNvContentPartPr/>
                <p14:nvPr/>
              </p14:nvContentPartPr>
              <p14:xfrm>
                <a:off x="4087680" y="1301980"/>
                <a:ext cx="591120" cy="30960"/>
              </p14:xfrm>
            </p:contentPart>
          </mc:Choice>
          <mc:Fallback>
            <p:pic>
              <p:nvPicPr>
                <p:cNvPr id="14" name="Ink 13">
                  <a:extLst>
                    <a:ext uri="{FF2B5EF4-FFF2-40B4-BE49-F238E27FC236}">
                      <a16:creationId xmlns:a16="http://schemas.microsoft.com/office/drawing/2014/main" id="{A6417D47-6541-8BD2-A308-9C811CA1CD33}"/>
                    </a:ext>
                  </a:extLst>
                </p:cNvPr>
                <p:cNvPicPr/>
                <p:nvPr/>
              </p:nvPicPr>
              <p:blipFill>
                <a:blip r:embed="rId103"/>
                <a:stretch>
                  <a:fillRect/>
                </a:stretch>
              </p:blipFill>
              <p:spPr>
                <a:xfrm>
                  <a:off x="4070040" y="1284340"/>
                  <a:ext cx="62676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16" name="Ink 15">
                  <a:extLst>
                    <a:ext uri="{FF2B5EF4-FFF2-40B4-BE49-F238E27FC236}">
                      <a16:creationId xmlns:a16="http://schemas.microsoft.com/office/drawing/2014/main" id="{358489BB-2B7E-FD09-87F7-FF2E3A9E57D0}"/>
                    </a:ext>
                  </a:extLst>
                </p14:cNvPr>
                <p14:cNvContentPartPr/>
                <p14:nvPr/>
              </p14:nvContentPartPr>
              <p14:xfrm>
                <a:off x="3450120" y="1298740"/>
                <a:ext cx="523080" cy="16560"/>
              </p14:xfrm>
            </p:contentPart>
          </mc:Choice>
          <mc:Fallback>
            <p:pic>
              <p:nvPicPr>
                <p:cNvPr id="16" name="Ink 15">
                  <a:extLst>
                    <a:ext uri="{FF2B5EF4-FFF2-40B4-BE49-F238E27FC236}">
                      <a16:creationId xmlns:a16="http://schemas.microsoft.com/office/drawing/2014/main" id="{358489BB-2B7E-FD09-87F7-FF2E3A9E57D0}"/>
                    </a:ext>
                  </a:extLst>
                </p:cNvPr>
                <p:cNvPicPr/>
                <p:nvPr/>
              </p:nvPicPr>
              <p:blipFill>
                <a:blip r:embed="rId105"/>
                <a:stretch>
                  <a:fillRect/>
                </a:stretch>
              </p:blipFill>
              <p:spPr>
                <a:xfrm>
                  <a:off x="3432120" y="1280740"/>
                  <a:ext cx="55872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81" name="Ink 80">
                  <a:extLst>
                    <a:ext uri="{FF2B5EF4-FFF2-40B4-BE49-F238E27FC236}">
                      <a16:creationId xmlns:a16="http://schemas.microsoft.com/office/drawing/2014/main" id="{61D9D63B-76D8-B279-FD35-B62F13CA2A77}"/>
                    </a:ext>
                  </a:extLst>
                </p14:cNvPr>
                <p14:cNvContentPartPr/>
                <p14:nvPr/>
              </p14:nvContentPartPr>
              <p14:xfrm>
                <a:off x="4718040" y="735700"/>
                <a:ext cx="4161240" cy="612000"/>
              </p14:xfrm>
            </p:contentPart>
          </mc:Choice>
          <mc:Fallback>
            <p:pic>
              <p:nvPicPr>
                <p:cNvPr id="81" name="Ink 80">
                  <a:extLst>
                    <a:ext uri="{FF2B5EF4-FFF2-40B4-BE49-F238E27FC236}">
                      <a16:creationId xmlns:a16="http://schemas.microsoft.com/office/drawing/2014/main" id="{61D9D63B-76D8-B279-FD35-B62F13CA2A77}"/>
                    </a:ext>
                  </a:extLst>
                </p:cNvPr>
                <p:cNvPicPr/>
                <p:nvPr/>
              </p:nvPicPr>
              <p:blipFill>
                <a:blip r:embed="rId107"/>
                <a:stretch>
                  <a:fillRect/>
                </a:stretch>
              </p:blipFill>
              <p:spPr>
                <a:xfrm>
                  <a:off x="4700040" y="717700"/>
                  <a:ext cx="4196880" cy="647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8">
            <p14:nvContentPartPr>
              <p14:cNvPr id="83" name="Ink 82">
                <a:extLst>
                  <a:ext uri="{FF2B5EF4-FFF2-40B4-BE49-F238E27FC236}">
                    <a16:creationId xmlns:a16="http://schemas.microsoft.com/office/drawing/2014/main" id="{1A572C30-B2C3-1A1B-A2A0-45F6F70D4458}"/>
                  </a:ext>
                </a:extLst>
              </p14:cNvPr>
              <p14:cNvContentPartPr/>
              <p14:nvPr/>
            </p14:nvContentPartPr>
            <p14:xfrm>
              <a:off x="8179440" y="735340"/>
              <a:ext cx="748440" cy="572760"/>
            </p14:xfrm>
          </p:contentPart>
        </mc:Choice>
        <mc:Fallback>
          <p:pic>
            <p:nvPicPr>
              <p:cNvPr id="83" name="Ink 82">
                <a:extLst>
                  <a:ext uri="{FF2B5EF4-FFF2-40B4-BE49-F238E27FC236}">
                    <a16:creationId xmlns:a16="http://schemas.microsoft.com/office/drawing/2014/main" id="{1A572C30-B2C3-1A1B-A2A0-45F6F70D4458}"/>
                  </a:ext>
                </a:extLst>
              </p:cNvPr>
              <p:cNvPicPr/>
              <p:nvPr/>
            </p:nvPicPr>
            <p:blipFill>
              <a:blip r:embed="rId109"/>
              <a:stretch>
                <a:fillRect/>
              </a:stretch>
            </p:blipFill>
            <p:spPr>
              <a:xfrm>
                <a:off x="8161440" y="717700"/>
                <a:ext cx="784080" cy="60840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84" name="Ink 83">
                <a:extLst>
                  <a:ext uri="{FF2B5EF4-FFF2-40B4-BE49-F238E27FC236}">
                    <a16:creationId xmlns:a16="http://schemas.microsoft.com/office/drawing/2014/main" id="{084E6D43-D2D4-B5AE-4C65-98D67BBB6FB1}"/>
                  </a:ext>
                </a:extLst>
              </p14:cNvPr>
              <p14:cNvContentPartPr/>
              <p14:nvPr/>
            </p14:nvContentPartPr>
            <p14:xfrm>
              <a:off x="6712440" y="767740"/>
              <a:ext cx="763560" cy="547560"/>
            </p14:xfrm>
          </p:contentPart>
        </mc:Choice>
        <mc:Fallback>
          <p:pic>
            <p:nvPicPr>
              <p:cNvPr id="84" name="Ink 83">
                <a:extLst>
                  <a:ext uri="{FF2B5EF4-FFF2-40B4-BE49-F238E27FC236}">
                    <a16:creationId xmlns:a16="http://schemas.microsoft.com/office/drawing/2014/main" id="{084E6D43-D2D4-B5AE-4C65-98D67BBB6FB1}"/>
                  </a:ext>
                </a:extLst>
              </p:cNvPr>
              <p:cNvPicPr/>
              <p:nvPr/>
            </p:nvPicPr>
            <p:blipFill>
              <a:blip r:embed="rId111"/>
              <a:stretch>
                <a:fillRect/>
              </a:stretch>
            </p:blipFill>
            <p:spPr>
              <a:xfrm>
                <a:off x="6694800" y="750100"/>
                <a:ext cx="799200" cy="58320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85" name="Ink 84">
                <a:extLst>
                  <a:ext uri="{FF2B5EF4-FFF2-40B4-BE49-F238E27FC236}">
                    <a16:creationId xmlns:a16="http://schemas.microsoft.com/office/drawing/2014/main" id="{A62F142B-99FF-2BF9-216F-2698AC462923}"/>
                  </a:ext>
                </a:extLst>
              </p14:cNvPr>
              <p14:cNvContentPartPr/>
              <p14:nvPr/>
            </p14:nvContentPartPr>
            <p14:xfrm>
              <a:off x="4752600" y="740380"/>
              <a:ext cx="2001960" cy="582840"/>
            </p14:xfrm>
          </p:contentPart>
        </mc:Choice>
        <mc:Fallback>
          <p:pic>
            <p:nvPicPr>
              <p:cNvPr id="85" name="Ink 84">
                <a:extLst>
                  <a:ext uri="{FF2B5EF4-FFF2-40B4-BE49-F238E27FC236}">
                    <a16:creationId xmlns:a16="http://schemas.microsoft.com/office/drawing/2014/main" id="{A62F142B-99FF-2BF9-216F-2698AC462923}"/>
                  </a:ext>
                </a:extLst>
              </p:cNvPr>
              <p:cNvPicPr/>
              <p:nvPr/>
            </p:nvPicPr>
            <p:blipFill>
              <a:blip r:embed="rId113"/>
              <a:stretch>
                <a:fillRect/>
              </a:stretch>
            </p:blipFill>
            <p:spPr>
              <a:xfrm>
                <a:off x="4734600" y="722380"/>
                <a:ext cx="2037600" cy="61848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86" name="Ink 85">
                <a:extLst>
                  <a:ext uri="{FF2B5EF4-FFF2-40B4-BE49-F238E27FC236}">
                    <a16:creationId xmlns:a16="http://schemas.microsoft.com/office/drawing/2014/main" id="{BB5E0406-F60E-D62B-B377-87B1AFF4F530}"/>
                  </a:ext>
                </a:extLst>
              </p14:cNvPr>
              <p14:cNvContentPartPr/>
              <p14:nvPr/>
            </p14:nvContentPartPr>
            <p14:xfrm>
              <a:off x="4676640" y="1304500"/>
              <a:ext cx="5760" cy="7560"/>
            </p14:xfrm>
          </p:contentPart>
        </mc:Choice>
        <mc:Fallback>
          <p:pic>
            <p:nvPicPr>
              <p:cNvPr id="86" name="Ink 85">
                <a:extLst>
                  <a:ext uri="{FF2B5EF4-FFF2-40B4-BE49-F238E27FC236}">
                    <a16:creationId xmlns:a16="http://schemas.microsoft.com/office/drawing/2014/main" id="{BB5E0406-F60E-D62B-B377-87B1AFF4F530}"/>
                  </a:ext>
                </a:extLst>
              </p:cNvPr>
              <p:cNvPicPr/>
              <p:nvPr/>
            </p:nvPicPr>
            <p:blipFill>
              <a:blip r:embed="rId115"/>
              <a:stretch>
                <a:fillRect/>
              </a:stretch>
            </p:blipFill>
            <p:spPr>
              <a:xfrm>
                <a:off x="4658640" y="1286860"/>
                <a:ext cx="4140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87" name="Ink 86">
                <a:extLst>
                  <a:ext uri="{FF2B5EF4-FFF2-40B4-BE49-F238E27FC236}">
                    <a16:creationId xmlns:a16="http://schemas.microsoft.com/office/drawing/2014/main" id="{991DCFC9-68F5-D67D-09F3-D8A171CA7609}"/>
                  </a:ext>
                </a:extLst>
              </p14:cNvPr>
              <p14:cNvContentPartPr/>
              <p14:nvPr/>
            </p14:nvContentPartPr>
            <p14:xfrm>
              <a:off x="619800" y="724180"/>
              <a:ext cx="4055760" cy="622440"/>
            </p14:xfrm>
          </p:contentPart>
        </mc:Choice>
        <mc:Fallback>
          <p:pic>
            <p:nvPicPr>
              <p:cNvPr id="87" name="Ink 86">
                <a:extLst>
                  <a:ext uri="{FF2B5EF4-FFF2-40B4-BE49-F238E27FC236}">
                    <a16:creationId xmlns:a16="http://schemas.microsoft.com/office/drawing/2014/main" id="{991DCFC9-68F5-D67D-09F3-D8A171CA7609}"/>
                  </a:ext>
                </a:extLst>
              </p:cNvPr>
              <p:cNvPicPr/>
              <p:nvPr/>
            </p:nvPicPr>
            <p:blipFill>
              <a:blip r:embed="rId117"/>
              <a:stretch>
                <a:fillRect/>
              </a:stretch>
            </p:blipFill>
            <p:spPr>
              <a:xfrm>
                <a:off x="602160" y="706540"/>
                <a:ext cx="4091400" cy="65808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88" name="Ink 87">
                <a:extLst>
                  <a:ext uri="{FF2B5EF4-FFF2-40B4-BE49-F238E27FC236}">
                    <a16:creationId xmlns:a16="http://schemas.microsoft.com/office/drawing/2014/main" id="{5CDF4C8F-1FAA-6F55-6307-5C6B360AD611}"/>
                  </a:ext>
                </a:extLst>
              </p14:cNvPr>
              <p14:cNvContentPartPr/>
              <p14:nvPr/>
            </p14:nvContentPartPr>
            <p14:xfrm>
              <a:off x="5404920" y="1228540"/>
              <a:ext cx="4118400" cy="668160"/>
            </p14:xfrm>
          </p:contentPart>
        </mc:Choice>
        <mc:Fallback>
          <p:pic>
            <p:nvPicPr>
              <p:cNvPr id="88" name="Ink 87">
                <a:extLst>
                  <a:ext uri="{FF2B5EF4-FFF2-40B4-BE49-F238E27FC236}">
                    <a16:creationId xmlns:a16="http://schemas.microsoft.com/office/drawing/2014/main" id="{5CDF4C8F-1FAA-6F55-6307-5C6B360AD611}"/>
                  </a:ext>
                </a:extLst>
              </p:cNvPr>
              <p:cNvPicPr/>
              <p:nvPr/>
            </p:nvPicPr>
            <p:blipFill>
              <a:blip r:embed="rId119"/>
              <a:stretch>
                <a:fillRect/>
              </a:stretch>
            </p:blipFill>
            <p:spPr>
              <a:xfrm>
                <a:off x="5386920" y="1210540"/>
                <a:ext cx="4154040" cy="70380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89" name="Ink 88">
                <a:extLst>
                  <a:ext uri="{FF2B5EF4-FFF2-40B4-BE49-F238E27FC236}">
                    <a16:creationId xmlns:a16="http://schemas.microsoft.com/office/drawing/2014/main" id="{81CD87B3-AFC0-E356-1E45-E78DA1FBC4E8}"/>
                  </a:ext>
                </a:extLst>
              </p14:cNvPr>
              <p14:cNvContentPartPr/>
              <p14:nvPr/>
            </p14:nvContentPartPr>
            <p14:xfrm>
              <a:off x="4031520" y="650020"/>
              <a:ext cx="739440" cy="637920"/>
            </p14:xfrm>
          </p:contentPart>
        </mc:Choice>
        <mc:Fallback>
          <p:pic>
            <p:nvPicPr>
              <p:cNvPr id="89" name="Ink 88">
                <a:extLst>
                  <a:ext uri="{FF2B5EF4-FFF2-40B4-BE49-F238E27FC236}">
                    <a16:creationId xmlns:a16="http://schemas.microsoft.com/office/drawing/2014/main" id="{81CD87B3-AFC0-E356-1E45-E78DA1FBC4E8}"/>
                  </a:ext>
                </a:extLst>
              </p:cNvPr>
              <p:cNvPicPr/>
              <p:nvPr/>
            </p:nvPicPr>
            <p:blipFill>
              <a:blip r:embed="rId121"/>
              <a:stretch>
                <a:fillRect/>
              </a:stretch>
            </p:blipFill>
            <p:spPr>
              <a:xfrm>
                <a:off x="4013880" y="632380"/>
                <a:ext cx="775080" cy="67356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90" name="Ink 89">
                <a:extLst>
                  <a:ext uri="{FF2B5EF4-FFF2-40B4-BE49-F238E27FC236}">
                    <a16:creationId xmlns:a16="http://schemas.microsoft.com/office/drawing/2014/main" id="{3242340C-EA7B-C1E8-FB77-1C90E981F55D}"/>
                  </a:ext>
                </a:extLst>
              </p14:cNvPr>
              <p14:cNvContentPartPr/>
              <p14:nvPr/>
            </p14:nvContentPartPr>
            <p14:xfrm>
              <a:off x="2455800" y="709060"/>
              <a:ext cx="1675800" cy="567720"/>
            </p14:xfrm>
          </p:contentPart>
        </mc:Choice>
        <mc:Fallback>
          <p:pic>
            <p:nvPicPr>
              <p:cNvPr id="90" name="Ink 89">
                <a:extLst>
                  <a:ext uri="{FF2B5EF4-FFF2-40B4-BE49-F238E27FC236}">
                    <a16:creationId xmlns:a16="http://schemas.microsoft.com/office/drawing/2014/main" id="{3242340C-EA7B-C1E8-FB77-1C90E981F55D}"/>
                  </a:ext>
                </a:extLst>
              </p:cNvPr>
              <p:cNvPicPr/>
              <p:nvPr/>
            </p:nvPicPr>
            <p:blipFill>
              <a:blip r:embed="rId123"/>
              <a:stretch>
                <a:fillRect/>
              </a:stretch>
            </p:blipFill>
            <p:spPr>
              <a:xfrm>
                <a:off x="2437800" y="691420"/>
                <a:ext cx="1711440" cy="60336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91" name="Ink 90">
                <a:extLst>
                  <a:ext uri="{FF2B5EF4-FFF2-40B4-BE49-F238E27FC236}">
                    <a16:creationId xmlns:a16="http://schemas.microsoft.com/office/drawing/2014/main" id="{D48791CB-EFE6-4F23-94EF-0F894D7710B3}"/>
                  </a:ext>
                </a:extLst>
              </p14:cNvPr>
              <p14:cNvContentPartPr/>
              <p14:nvPr/>
            </p14:nvContentPartPr>
            <p14:xfrm>
              <a:off x="2064120" y="1213060"/>
              <a:ext cx="2929680" cy="638280"/>
            </p14:xfrm>
          </p:contentPart>
        </mc:Choice>
        <mc:Fallback>
          <p:pic>
            <p:nvPicPr>
              <p:cNvPr id="91" name="Ink 90">
                <a:extLst>
                  <a:ext uri="{FF2B5EF4-FFF2-40B4-BE49-F238E27FC236}">
                    <a16:creationId xmlns:a16="http://schemas.microsoft.com/office/drawing/2014/main" id="{D48791CB-EFE6-4F23-94EF-0F894D7710B3}"/>
                  </a:ext>
                </a:extLst>
              </p:cNvPr>
              <p:cNvPicPr/>
              <p:nvPr/>
            </p:nvPicPr>
            <p:blipFill>
              <a:blip r:embed="rId125"/>
              <a:stretch>
                <a:fillRect/>
              </a:stretch>
            </p:blipFill>
            <p:spPr>
              <a:xfrm>
                <a:off x="2046480" y="1195060"/>
                <a:ext cx="2965320" cy="67392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92" name="Ink 91">
                <a:extLst>
                  <a:ext uri="{FF2B5EF4-FFF2-40B4-BE49-F238E27FC236}">
                    <a16:creationId xmlns:a16="http://schemas.microsoft.com/office/drawing/2014/main" id="{32B53887-F278-CBBC-6285-E35851CF89CD}"/>
                  </a:ext>
                </a:extLst>
              </p14:cNvPr>
              <p14:cNvContentPartPr/>
              <p14:nvPr/>
            </p14:nvContentPartPr>
            <p14:xfrm>
              <a:off x="571560" y="1257700"/>
              <a:ext cx="1455480" cy="552240"/>
            </p14:xfrm>
          </p:contentPart>
        </mc:Choice>
        <mc:Fallback>
          <p:pic>
            <p:nvPicPr>
              <p:cNvPr id="92" name="Ink 91">
                <a:extLst>
                  <a:ext uri="{FF2B5EF4-FFF2-40B4-BE49-F238E27FC236}">
                    <a16:creationId xmlns:a16="http://schemas.microsoft.com/office/drawing/2014/main" id="{32B53887-F278-CBBC-6285-E35851CF89CD}"/>
                  </a:ext>
                </a:extLst>
              </p:cNvPr>
              <p:cNvPicPr/>
              <p:nvPr/>
            </p:nvPicPr>
            <p:blipFill>
              <a:blip r:embed="rId127"/>
              <a:stretch>
                <a:fillRect/>
              </a:stretch>
            </p:blipFill>
            <p:spPr>
              <a:xfrm>
                <a:off x="553560" y="1239700"/>
                <a:ext cx="1491120" cy="58788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93" name="Ink 92">
                <a:extLst>
                  <a:ext uri="{FF2B5EF4-FFF2-40B4-BE49-F238E27FC236}">
                    <a16:creationId xmlns:a16="http://schemas.microsoft.com/office/drawing/2014/main" id="{72BA3C62-0C66-07C8-D202-695AF5A72741}"/>
                  </a:ext>
                </a:extLst>
              </p14:cNvPr>
              <p14:cNvContentPartPr/>
              <p14:nvPr/>
            </p14:nvContentPartPr>
            <p14:xfrm>
              <a:off x="2390280" y="1737580"/>
              <a:ext cx="6933960" cy="640080"/>
            </p14:xfrm>
          </p:contentPart>
        </mc:Choice>
        <mc:Fallback>
          <p:pic>
            <p:nvPicPr>
              <p:cNvPr id="93" name="Ink 92">
                <a:extLst>
                  <a:ext uri="{FF2B5EF4-FFF2-40B4-BE49-F238E27FC236}">
                    <a16:creationId xmlns:a16="http://schemas.microsoft.com/office/drawing/2014/main" id="{72BA3C62-0C66-07C8-D202-695AF5A72741}"/>
                  </a:ext>
                </a:extLst>
              </p:cNvPr>
              <p:cNvPicPr/>
              <p:nvPr/>
            </p:nvPicPr>
            <p:blipFill>
              <a:blip r:embed="rId129"/>
              <a:stretch>
                <a:fillRect/>
              </a:stretch>
            </p:blipFill>
            <p:spPr>
              <a:xfrm>
                <a:off x="2372280" y="1719940"/>
                <a:ext cx="6969600" cy="67572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94" name="Ink 93">
                <a:extLst>
                  <a:ext uri="{FF2B5EF4-FFF2-40B4-BE49-F238E27FC236}">
                    <a16:creationId xmlns:a16="http://schemas.microsoft.com/office/drawing/2014/main" id="{231CFA3B-3B87-791C-3422-3F88611B3F5A}"/>
                  </a:ext>
                </a:extLst>
              </p14:cNvPr>
              <p14:cNvContentPartPr/>
              <p14:nvPr/>
            </p14:nvContentPartPr>
            <p14:xfrm>
              <a:off x="7405080" y="2319700"/>
              <a:ext cx="51120" cy="28080"/>
            </p14:xfrm>
          </p:contentPart>
        </mc:Choice>
        <mc:Fallback>
          <p:pic>
            <p:nvPicPr>
              <p:cNvPr id="94" name="Ink 93">
                <a:extLst>
                  <a:ext uri="{FF2B5EF4-FFF2-40B4-BE49-F238E27FC236}">
                    <a16:creationId xmlns:a16="http://schemas.microsoft.com/office/drawing/2014/main" id="{231CFA3B-3B87-791C-3422-3F88611B3F5A}"/>
                  </a:ext>
                </a:extLst>
              </p:cNvPr>
              <p:cNvPicPr/>
              <p:nvPr/>
            </p:nvPicPr>
            <p:blipFill>
              <a:blip r:embed="rId131"/>
              <a:stretch>
                <a:fillRect/>
              </a:stretch>
            </p:blipFill>
            <p:spPr>
              <a:xfrm>
                <a:off x="7387080" y="2301700"/>
                <a:ext cx="8676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95" name="Ink 94">
                <a:extLst>
                  <a:ext uri="{FF2B5EF4-FFF2-40B4-BE49-F238E27FC236}">
                    <a16:creationId xmlns:a16="http://schemas.microsoft.com/office/drawing/2014/main" id="{40B6E094-EAD9-655B-7265-AFC7DC0AB5CF}"/>
                  </a:ext>
                </a:extLst>
              </p14:cNvPr>
              <p14:cNvContentPartPr/>
              <p14:nvPr/>
            </p14:nvContentPartPr>
            <p14:xfrm>
              <a:off x="5115120" y="1794100"/>
              <a:ext cx="2363760" cy="598680"/>
            </p14:xfrm>
          </p:contentPart>
        </mc:Choice>
        <mc:Fallback>
          <p:pic>
            <p:nvPicPr>
              <p:cNvPr id="95" name="Ink 94">
                <a:extLst>
                  <a:ext uri="{FF2B5EF4-FFF2-40B4-BE49-F238E27FC236}">
                    <a16:creationId xmlns:a16="http://schemas.microsoft.com/office/drawing/2014/main" id="{40B6E094-EAD9-655B-7265-AFC7DC0AB5CF}"/>
                  </a:ext>
                </a:extLst>
              </p:cNvPr>
              <p:cNvPicPr/>
              <p:nvPr/>
            </p:nvPicPr>
            <p:blipFill>
              <a:blip r:embed="rId133"/>
              <a:stretch>
                <a:fillRect/>
              </a:stretch>
            </p:blipFill>
            <p:spPr>
              <a:xfrm>
                <a:off x="5097480" y="1776100"/>
                <a:ext cx="2399400" cy="63432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96" name="Ink 95">
                <a:extLst>
                  <a:ext uri="{FF2B5EF4-FFF2-40B4-BE49-F238E27FC236}">
                    <a16:creationId xmlns:a16="http://schemas.microsoft.com/office/drawing/2014/main" id="{26EB5945-4D8C-BB55-9A83-A020B51FDA80}"/>
                  </a:ext>
                </a:extLst>
              </p14:cNvPr>
              <p14:cNvContentPartPr/>
              <p14:nvPr/>
            </p14:nvContentPartPr>
            <p14:xfrm>
              <a:off x="3594120" y="2160580"/>
              <a:ext cx="133200" cy="18360"/>
            </p14:xfrm>
          </p:contentPart>
        </mc:Choice>
        <mc:Fallback>
          <p:pic>
            <p:nvPicPr>
              <p:cNvPr id="96" name="Ink 95">
                <a:extLst>
                  <a:ext uri="{FF2B5EF4-FFF2-40B4-BE49-F238E27FC236}">
                    <a16:creationId xmlns:a16="http://schemas.microsoft.com/office/drawing/2014/main" id="{26EB5945-4D8C-BB55-9A83-A020B51FDA80}"/>
                  </a:ext>
                </a:extLst>
              </p:cNvPr>
              <p:cNvPicPr/>
              <p:nvPr/>
            </p:nvPicPr>
            <p:blipFill>
              <a:blip r:embed="rId135"/>
              <a:stretch>
                <a:fillRect/>
              </a:stretch>
            </p:blipFill>
            <p:spPr>
              <a:xfrm>
                <a:off x="3576480" y="2142940"/>
                <a:ext cx="16884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97" name="Ink 96">
                <a:extLst>
                  <a:ext uri="{FF2B5EF4-FFF2-40B4-BE49-F238E27FC236}">
                    <a16:creationId xmlns:a16="http://schemas.microsoft.com/office/drawing/2014/main" id="{80775AA0-2B0B-5446-1ABE-DA0516E269C4}"/>
                  </a:ext>
                </a:extLst>
              </p14:cNvPr>
              <p14:cNvContentPartPr/>
              <p14:nvPr/>
            </p14:nvContentPartPr>
            <p14:xfrm>
              <a:off x="3585840" y="1708780"/>
              <a:ext cx="1537560" cy="634680"/>
            </p14:xfrm>
          </p:contentPart>
        </mc:Choice>
        <mc:Fallback>
          <p:pic>
            <p:nvPicPr>
              <p:cNvPr id="97" name="Ink 96">
                <a:extLst>
                  <a:ext uri="{FF2B5EF4-FFF2-40B4-BE49-F238E27FC236}">
                    <a16:creationId xmlns:a16="http://schemas.microsoft.com/office/drawing/2014/main" id="{80775AA0-2B0B-5446-1ABE-DA0516E269C4}"/>
                  </a:ext>
                </a:extLst>
              </p:cNvPr>
              <p:cNvPicPr/>
              <p:nvPr/>
            </p:nvPicPr>
            <p:blipFill>
              <a:blip r:embed="rId137"/>
              <a:stretch>
                <a:fillRect/>
              </a:stretch>
            </p:blipFill>
            <p:spPr>
              <a:xfrm>
                <a:off x="3567840" y="1690780"/>
                <a:ext cx="1573200" cy="67032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98" name="Ink 97">
                <a:extLst>
                  <a:ext uri="{FF2B5EF4-FFF2-40B4-BE49-F238E27FC236}">
                    <a16:creationId xmlns:a16="http://schemas.microsoft.com/office/drawing/2014/main" id="{2BD4DA75-640C-FED0-EE38-2040ABB8E394}"/>
                  </a:ext>
                </a:extLst>
              </p14:cNvPr>
              <p14:cNvContentPartPr/>
              <p14:nvPr/>
            </p14:nvContentPartPr>
            <p14:xfrm>
              <a:off x="403440" y="1757020"/>
              <a:ext cx="1439280" cy="620280"/>
            </p14:xfrm>
          </p:contentPart>
        </mc:Choice>
        <mc:Fallback>
          <p:pic>
            <p:nvPicPr>
              <p:cNvPr id="98" name="Ink 97">
                <a:extLst>
                  <a:ext uri="{FF2B5EF4-FFF2-40B4-BE49-F238E27FC236}">
                    <a16:creationId xmlns:a16="http://schemas.microsoft.com/office/drawing/2014/main" id="{2BD4DA75-640C-FED0-EE38-2040ABB8E394}"/>
                  </a:ext>
                </a:extLst>
              </p:cNvPr>
              <p:cNvPicPr/>
              <p:nvPr/>
            </p:nvPicPr>
            <p:blipFill>
              <a:blip r:embed="rId139"/>
              <a:stretch>
                <a:fillRect/>
              </a:stretch>
            </p:blipFill>
            <p:spPr>
              <a:xfrm>
                <a:off x="385800" y="1739380"/>
                <a:ext cx="1474920" cy="65592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99" name="Ink 98">
                <a:extLst>
                  <a:ext uri="{FF2B5EF4-FFF2-40B4-BE49-F238E27FC236}">
                    <a16:creationId xmlns:a16="http://schemas.microsoft.com/office/drawing/2014/main" id="{8FAFE8BF-9D46-FAF2-C298-6FC5363B0D17}"/>
                  </a:ext>
                </a:extLst>
              </p14:cNvPr>
              <p14:cNvContentPartPr/>
              <p14:nvPr/>
            </p14:nvContentPartPr>
            <p14:xfrm>
              <a:off x="5888400" y="2276500"/>
              <a:ext cx="3524040" cy="599040"/>
            </p14:xfrm>
          </p:contentPart>
        </mc:Choice>
        <mc:Fallback>
          <p:pic>
            <p:nvPicPr>
              <p:cNvPr id="99" name="Ink 98">
                <a:extLst>
                  <a:ext uri="{FF2B5EF4-FFF2-40B4-BE49-F238E27FC236}">
                    <a16:creationId xmlns:a16="http://schemas.microsoft.com/office/drawing/2014/main" id="{8FAFE8BF-9D46-FAF2-C298-6FC5363B0D17}"/>
                  </a:ext>
                </a:extLst>
              </p:cNvPr>
              <p:cNvPicPr/>
              <p:nvPr/>
            </p:nvPicPr>
            <p:blipFill>
              <a:blip r:embed="rId141"/>
              <a:stretch>
                <a:fillRect/>
              </a:stretch>
            </p:blipFill>
            <p:spPr>
              <a:xfrm>
                <a:off x="5870760" y="2258500"/>
                <a:ext cx="3559680" cy="634680"/>
              </a:xfrm>
              <a:prstGeom prst="rect">
                <a:avLst/>
              </a:prstGeom>
            </p:spPr>
          </p:pic>
        </mc:Fallback>
      </mc:AlternateContent>
      <p:grpSp>
        <p:nvGrpSpPr>
          <p:cNvPr id="102" name="Group 101">
            <a:extLst>
              <a:ext uri="{FF2B5EF4-FFF2-40B4-BE49-F238E27FC236}">
                <a16:creationId xmlns:a16="http://schemas.microsoft.com/office/drawing/2014/main" id="{1C843268-288F-C29F-CA6D-66F9ED38F3B6}"/>
              </a:ext>
            </a:extLst>
          </p:cNvPr>
          <p:cNvGrpSpPr/>
          <p:nvPr/>
        </p:nvGrpSpPr>
        <p:grpSpPr>
          <a:xfrm>
            <a:off x="181680" y="1196140"/>
            <a:ext cx="1835640" cy="606960"/>
            <a:chOff x="181680" y="1196140"/>
            <a:chExt cx="1835640" cy="606960"/>
          </a:xfrm>
        </p:grpSpPr>
        <mc:AlternateContent xmlns:mc="http://schemas.openxmlformats.org/markup-compatibility/2006">
          <mc:Choice xmlns:p14="http://schemas.microsoft.com/office/powerpoint/2010/main" Requires="p14">
            <p:contentPart p14:bwMode="auto" r:id="rId142">
              <p14:nvContentPartPr>
                <p14:cNvPr id="100" name="Ink 99">
                  <a:extLst>
                    <a:ext uri="{FF2B5EF4-FFF2-40B4-BE49-F238E27FC236}">
                      <a16:creationId xmlns:a16="http://schemas.microsoft.com/office/drawing/2014/main" id="{A1F7CD31-190F-3BBD-2296-4FDE3D110DC8}"/>
                    </a:ext>
                  </a:extLst>
                </p14:cNvPr>
                <p14:cNvContentPartPr/>
                <p14:nvPr/>
              </p14:nvContentPartPr>
              <p14:xfrm>
                <a:off x="579120" y="1283260"/>
                <a:ext cx="1438200" cy="519840"/>
              </p14:xfrm>
            </p:contentPart>
          </mc:Choice>
          <mc:Fallback>
            <p:pic>
              <p:nvPicPr>
                <p:cNvPr id="100" name="Ink 99">
                  <a:extLst>
                    <a:ext uri="{FF2B5EF4-FFF2-40B4-BE49-F238E27FC236}">
                      <a16:creationId xmlns:a16="http://schemas.microsoft.com/office/drawing/2014/main" id="{A1F7CD31-190F-3BBD-2296-4FDE3D110DC8}"/>
                    </a:ext>
                  </a:extLst>
                </p:cNvPr>
                <p:cNvPicPr/>
                <p:nvPr/>
              </p:nvPicPr>
              <p:blipFill>
                <a:blip r:embed="rId143"/>
                <a:stretch>
                  <a:fillRect/>
                </a:stretch>
              </p:blipFill>
              <p:spPr>
                <a:xfrm>
                  <a:off x="561120" y="1265620"/>
                  <a:ext cx="1473840" cy="55548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01" name="Ink 100">
                  <a:extLst>
                    <a:ext uri="{FF2B5EF4-FFF2-40B4-BE49-F238E27FC236}">
                      <a16:creationId xmlns:a16="http://schemas.microsoft.com/office/drawing/2014/main" id="{E65E8573-C535-89B7-39BB-ED4257CACD10}"/>
                    </a:ext>
                  </a:extLst>
                </p14:cNvPr>
                <p14:cNvContentPartPr/>
                <p14:nvPr/>
              </p14:nvContentPartPr>
              <p14:xfrm>
                <a:off x="181680" y="1196140"/>
                <a:ext cx="407520" cy="384840"/>
              </p14:xfrm>
            </p:contentPart>
          </mc:Choice>
          <mc:Fallback>
            <p:pic>
              <p:nvPicPr>
                <p:cNvPr id="101" name="Ink 100">
                  <a:extLst>
                    <a:ext uri="{FF2B5EF4-FFF2-40B4-BE49-F238E27FC236}">
                      <a16:creationId xmlns:a16="http://schemas.microsoft.com/office/drawing/2014/main" id="{E65E8573-C535-89B7-39BB-ED4257CACD10}"/>
                    </a:ext>
                  </a:extLst>
                </p:cNvPr>
                <p:cNvPicPr/>
                <p:nvPr/>
              </p:nvPicPr>
              <p:blipFill>
                <a:blip r:embed="rId145"/>
                <a:stretch>
                  <a:fillRect/>
                </a:stretch>
              </p:blipFill>
              <p:spPr>
                <a:xfrm>
                  <a:off x="163680" y="1178500"/>
                  <a:ext cx="443160" cy="420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6">
            <p14:nvContentPartPr>
              <p14:cNvPr id="130" name="Ink 129">
                <a:extLst>
                  <a:ext uri="{FF2B5EF4-FFF2-40B4-BE49-F238E27FC236}">
                    <a16:creationId xmlns:a16="http://schemas.microsoft.com/office/drawing/2014/main" id="{CF1598EA-60C8-A0E8-3A69-4884F286B0AF}"/>
                  </a:ext>
                </a:extLst>
              </p14:cNvPr>
              <p14:cNvContentPartPr/>
              <p14:nvPr/>
            </p14:nvContentPartPr>
            <p14:xfrm>
              <a:off x="8451960" y="4248580"/>
              <a:ext cx="798840" cy="42120"/>
            </p14:xfrm>
          </p:contentPart>
        </mc:Choice>
        <mc:Fallback>
          <p:pic>
            <p:nvPicPr>
              <p:cNvPr id="130" name="Ink 129">
                <a:extLst>
                  <a:ext uri="{FF2B5EF4-FFF2-40B4-BE49-F238E27FC236}">
                    <a16:creationId xmlns:a16="http://schemas.microsoft.com/office/drawing/2014/main" id="{CF1598EA-60C8-A0E8-3A69-4884F286B0AF}"/>
                  </a:ext>
                </a:extLst>
              </p:cNvPr>
              <p:cNvPicPr/>
              <p:nvPr/>
            </p:nvPicPr>
            <p:blipFill>
              <a:blip r:embed="rId147"/>
              <a:stretch>
                <a:fillRect/>
              </a:stretch>
            </p:blipFill>
            <p:spPr>
              <a:xfrm>
                <a:off x="8433960" y="4230940"/>
                <a:ext cx="83448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31" name="Ink 130">
                <a:extLst>
                  <a:ext uri="{FF2B5EF4-FFF2-40B4-BE49-F238E27FC236}">
                    <a16:creationId xmlns:a16="http://schemas.microsoft.com/office/drawing/2014/main" id="{218D0E4A-C013-E728-830C-3713AF16A9FD}"/>
                  </a:ext>
                </a:extLst>
              </p14:cNvPr>
              <p14:cNvContentPartPr/>
              <p14:nvPr/>
            </p14:nvContentPartPr>
            <p14:xfrm>
              <a:off x="7508400" y="4255780"/>
              <a:ext cx="774360" cy="94680"/>
            </p14:xfrm>
          </p:contentPart>
        </mc:Choice>
        <mc:Fallback>
          <p:pic>
            <p:nvPicPr>
              <p:cNvPr id="131" name="Ink 130">
                <a:extLst>
                  <a:ext uri="{FF2B5EF4-FFF2-40B4-BE49-F238E27FC236}">
                    <a16:creationId xmlns:a16="http://schemas.microsoft.com/office/drawing/2014/main" id="{218D0E4A-C013-E728-830C-3713AF16A9FD}"/>
                  </a:ext>
                </a:extLst>
              </p:cNvPr>
              <p:cNvPicPr/>
              <p:nvPr/>
            </p:nvPicPr>
            <p:blipFill>
              <a:blip r:embed="rId149"/>
              <a:stretch>
                <a:fillRect/>
              </a:stretch>
            </p:blipFill>
            <p:spPr>
              <a:xfrm>
                <a:off x="7490400" y="4238140"/>
                <a:ext cx="81000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33" name="Ink 132">
                <a:extLst>
                  <a:ext uri="{FF2B5EF4-FFF2-40B4-BE49-F238E27FC236}">
                    <a16:creationId xmlns:a16="http://schemas.microsoft.com/office/drawing/2014/main" id="{3806A879-0488-91A9-DB25-149DCFDF2D83}"/>
                  </a:ext>
                </a:extLst>
              </p14:cNvPr>
              <p14:cNvContentPartPr/>
              <p14:nvPr/>
            </p14:nvContentPartPr>
            <p14:xfrm>
              <a:off x="6666360" y="4251460"/>
              <a:ext cx="605520" cy="51120"/>
            </p14:xfrm>
          </p:contentPart>
        </mc:Choice>
        <mc:Fallback>
          <p:pic>
            <p:nvPicPr>
              <p:cNvPr id="133" name="Ink 132">
                <a:extLst>
                  <a:ext uri="{FF2B5EF4-FFF2-40B4-BE49-F238E27FC236}">
                    <a16:creationId xmlns:a16="http://schemas.microsoft.com/office/drawing/2014/main" id="{3806A879-0488-91A9-DB25-149DCFDF2D83}"/>
                  </a:ext>
                </a:extLst>
              </p:cNvPr>
              <p:cNvPicPr/>
              <p:nvPr/>
            </p:nvPicPr>
            <p:blipFill>
              <a:blip r:embed="rId151"/>
              <a:stretch>
                <a:fillRect/>
              </a:stretch>
            </p:blipFill>
            <p:spPr>
              <a:xfrm>
                <a:off x="6648720" y="4233460"/>
                <a:ext cx="64116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34" name="Ink 133">
                <a:extLst>
                  <a:ext uri="{FF2B5EF4-FFF2-40B4-BE49-F238E27FC236}">
                    <a16:creationId xmlns:a16="http://schemas.microsoft.com/office/drawing/2014/main" id="{AF428357-E1CD-E574-CD5C-2438A9485473}"/>
                  </a:ext>
                </a:extLst>
              </p14:cNvPr>
              <p14:cNvContentPartPr/>
              <p14:nvPr/>
            </p14:nvContentPartPr>
            <p14:xfrm>
              <a:off x="6116280" y="4311580"/>
              <a:ext cx="430200" cy="34920"/>
            </p14:xfrm>
          </p:contentPart>
        </mc:Choice>
        <mc:Fallback>
          <p:pic>
            <p:nvPicPr>
              <p:cNvPr id="134" name="Ink 133">
                <a:extLst>
                  <a:ext uri="{FF2B5EF4-FFF2-40B4-BE49-F238E27FC236}">
                    <a16:creationId xmlns:a16="http://schemas.microsoft.com/office/drawing/2014/main" id="{AF428357-E1CD-E574-CD5C-2438A9485473}"/>
                  </a:ext>
                </a:extLst>
              </p:cNvPr>
              <p:cNvPicPr/>
              <p:nvPr/>
            </p:nvPicPr>
            <p:blipFill>
              <a:blip r:embed="rId153"/>
              <a:stretch>
                <a:fillRect/>
              </a:stretch>
            </p:blipFill>
            <p:spPr>
              <a:xfrm>
                <a:off x="6098280" y="4293940"/>
                <a:ext cx="46584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36" name="Ink 135">
                <a:extLst>
                  <a:ext uri="{FF2B5EF4-FFF2-40B4-BE49-F238E27FC236}">
                    <a16:creationId xmlns:a16="http://schemas.microsoft.com/office/drawing/2014/main" id="{57367196-2287-A612-93D4-AE928C317F4B}"/>
                  </a:ext>
                </a:extLst>
              </p14:cNvPr>
              <p14:cNvContentPartPr/>
              <p14:nvPr/>
            </p14:nvContentPartPr>
            <p14:xfrm>
              <a:off x="4860240" y="4287460"/>
              <a:ext cx="979920" cy="45360"/>
            </p14:xfrm>
          </p:contentPart>
        </mc:Choice>
        <mc:Fallback>
          <p:pic>
            <p:nvPicPr>
              <p:cNvPr id="136" name="Ink 135">
                <a:extLst>
                  <a:ext uri="{FF2B5EF4-FFF2-40B4-BE49-F238E27FC236}">
                    <a16:creationId xmlns:a16="http://schemas.microsoft.com/office/drawing/2014/main" id="{57367196-2287-A612-93D4-AE928C317F4B}"/>
                  </a:ext>
                </a:extLst>
              </p:cNvPr>
              <p:cNvPicPr/>
              <p:nvPr/>
            </p:nvPicPr>
            <p:blipFill>
              <a:blip r:embed="rId155"/>
              <a:stretch>
                <a:fillRect/>
              </a:stretch>
            </p:blipFill>
            <p:spPr>
              <a:xfrm>
                <a:off x="4842240" y="4269820"/>
                <a:ext cx="101556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38" name="Ink 137">
                <a:extLst>
                  <a:ext uri="{FF2B5EF4-FFF2-40B4-BE49-F238E27FC236}">
                    <a16:creationId xmlns:a16="http://schemas.microsoft.com/office/drawing/2014/main" id="{49258CFE-2D8C-4B27-2A28-722EEF263EAC}"/>
                  </a:ext>
                </a:extLst>
              </p14:cNvPr>
              <p14:cNvContentPartPr/>
              <p14:nvPr/>
            </p14:nvContentPartPr>
            <p14:xfrm>
              <a:off x="3823800" y="4289260"/>
              <a:ext cx="969840" cy="41040"/>
            </p14:xfrm>
          </p:contentPart>
        </mc:Choice>
        <mc:Fallback>
          <p:pic>
            <p:nvPicPr>
              <p:cNvPr id="138" name="Ink 137">
                <a:extLst>
                  <a:ext uri="{FF2B5EF4-FFF2-40B4-BE49-F238E27FC236}">
                    <a16:creationId xmlns:a16="http://schemas.microsoft.com/office/drawing/2014/main" id="{49258CFE-2D8C-4B27-2A28-722EEF263EAC}"/>
                  </a:ext>
                </a:extLst>
              </p:cNvPr>
              <p:cNvPicPr/>
              <p:nvPr/>
            </p:nvPicPr>
            <p:blipFill>
              <a:blip r:embed="rId157"/>
              <a:stretch>
                <a:fillRect/>
              </a:stretch>
            </p:blipFill>
            <p:spPr>
              <a:xfrm>
                <a:off x="3806160" y="4271620"/>
                <a:ext cx="100548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40" name="Ink 139">
                <a:extLst>
                  <a:ext uri="{FF2B5EF4-FFF2-40B4-BE49-F238E27FC236}">
                    <a16:creationId xmlns:a16="http://schemas.microsoft.com/office/drawing/2014/main" id="{58C7E02E-7F77-A53F-31D8-CBB71B927C94}"/>
                  </a:ext>
                </a:extLst>
              </p14:cNvPr>
              <p14:cNvContentPartPr/>
              <p14:nvPr/>
            </p14:nvContentPartPr>
            <p14:xfrm>
              <a:off x="3275880" y="4273780"/>
              <a:ext cx="423000" cy="17280"/>
            </p14:xfrm>
          </p:contentPart>
        </mc:Choice>
        <mc:Fallback>
          <p:pic>
            <p:nvPicPr>
              <p:cNvPr id="140" name="Ink 139">
                <a:extLst>
                  <a:ext uri="{FF2B5EF4-FFF2-40B4-BE49-F238E27FC236}">
                    <a16:creationId xmlns:a16="http://schemas.microsoft.com/office/drawing/2014/main" id="{58C7E02E-7F77-A53F-31D8-CBB71B927C94}"/>
                  </a:ext>
                </a:extLst>
              </p:cNvPr>
              <p:cNvPicPr/>
              <p:nvPr/>
            </p:nvPicPr>
            <p:blipFill>
              <a:blip r:embed="rId159"/>
              <a:stretch>
                <a:fillRect/>
              </a:stretch>
            </p:blipFill>
            <p:spPr>
              <a:xfrm>
                <a:off x="3257880" y="4256140"/>
                <a:ext cx="45864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41" name="Ink 140">
                <a:extLst>
                  <a:ext uri="{FF2B5EF4-FFF2-40B4-BE49-F238E27FC236}">
                    <a16:creationId xmlns:a16="http://schemas.microsoft.com/office/drawing/2014/main" id="{6B50822F-2448-BBBE-D266-31AE7328E655}"/>
                  </a:ext>
                </a:extLst>
              </p14:cNvPr>
              <p14:cNvContentPartPr/>
              <p14:nvPr/>
            </p14:nvContentPartPr>
            <p14:xfrm>
              <a:off x="2196600" y="4220140"/>
              <a:ext cx="958680" cy="71280"/>
            </p14:xfrm>
          </p:contentPart>
        </mc:Choice>
        <mc:Fallback>
          <p:pic>
            <p:nvPicPr>
              <p:cNvPr id="141" name="Ink 140">
                <a:extLst>
                  <a:ext uri="{FF2B5EF4-FFF2-40B4-BE49-F238E27FC236}">
                    <a16:creationId xmlns:a16="http://schemas.microsoft.com/office/drawing/2014/main" id="{6B50822F-2448-BBBE-D266-31AE7328E655}"/>
                  </a:ext>
                </a:extLst>
              </p:cNvPr>
              <p:cNvPicPr/>
              <p:nvPr/>
            </p:nvPicPr>
            <p:blipFill>
              <a:blip r:embed="rId161"/>
              <a:stretch>
                <a:fillRect/>
              </a:stretch>
            </p:blipFill>
            <p:spPr>
              <a:xfrm>
                <a:off x="2178960" y="4202500"/>
                <a:ext cx="99432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43" name="Ink 142">
                <a:extLst>
                  <a:ext uri="{FF2B5EF4-FFF2-40B4-BE49-F238E27FC236}">
                    <a16:creationId xmlns:a16="http://schemas.microsoft.com/office/drawing/2014/main" id="{593673C1-B56F-A309-F813-69991F3F1965}"/>
                  </a:ext>
                </a:extLst>
              </p14:cNvPr>
              <p14:cNvContentPartPr/>
              <p14:nvPr/>
            </p14:nvContentPartPr>
            <p14:xfrm>
              <a:off x="2251680" y="3718660"/>
              <a:ext cx="2609640" cy="653400"/>
            </p14:xfrm>
          </p:contentPart>
        </mc:Choice>
        <mc:Fallback>
          <p:pic>
            <p:nvPicPr>
              <p:cNvPr id="143" name="Ink 142">
                <a:extLst>
                  <a:ext uri="{FF2B5EF4-FFF2-40B4-BE49-F238E27FC236}">
                    <a16:creationId xmlns:a16="http://schemas.microsoft.com/office/drawing/2014/main" id="{593673C1-B56F-A309-F813-69991F3F1965}"/>
                  </a:ext>
                </a:extLst>
              </p:cNvPr>
              <p:cNvPicPr/>
              <p:nvPr/>
            </p:nvPicPr>
            <p:blipFill>
              <a:blip r:embed="rId163"/>
              <a:stretch>
                <a:fillRect/>
              </a:stretch>
            </p:blipFill>
            <p:spPr>
              <a:xfrm>
                <a:off x="2234040" y="3700660"/>
                <a:ext cx="2645280" cy="68904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45" name="Ink 144">
                <a:extLst>
                  <a:ext uri="{FF2B5EF4-FFF2-40B4-BE49-F238E27FC236}">
                    <a16:creationId xmlns:a16="http://schemas.microsoft.com/office/drawing/2014/main" id="{3DB936DA-F024-FA77-B49E-96D6FC2143AC}"/>
                  </a:ext>
                </a:extLst>
              </p14:cNvPr>
              <p14:cNvContentPartPr/>
              <p14:nvPr/>
            </p14:nvContentPartPr>
            <p14:xfrm>
              <a:off x="1008240" y="4267660"/>
              <a:ext cx="573120" cy="65520"/>
            </p14:xfrm>
          </p:contentPart>
        </mc:Choice>
        <mc:Fallback>
          <p:pic>
            <p:nvPicPr>
              <p:cNvPr id="145" name="Ink 144">
                <a:extLst>
                  <a:ext uri="{FF2B5EF4-FFF2-40B4-BE49-F238E27FC236}">
                    <a16:creationId xmlns:a16="http://schemas.microsoft.com/office/drawing/2014/main" id="{3DB936DA-F024-FA77-B49E-96D6FC2143AC}"/>
                  </a:ext>
                </a:extLst>
              </p:cNvPr>
              <p:cNvPicPr/>
              <p:nvPr/>
            </p:nvPicPr>
            <p:blipFill>
              <a:blip r:embed="rId165"/>
              <a:stretch>
                <a:fillRect/>
              </a:stretch>
            </p:blipFill>
            <p:spPr>
              <a:xfrm>
                <a:off x="990240" y="4250020"/>
                <a:ext cx="60876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79" name="Ink 178">
                <a:extLst>
                  <a:ext uri="{FF2B5EF4-FFF2-40B4-BE49-F238E27FC236}">
                    <a16:creationId xmlns:a16="http://schemas.microsoft.com/office/drawing/2014/main" id="{6A0C0C14-B874-E80F-56AF-EC3547E2A27E}"/>
                  </a:ext>
                </a:extLst>
              </p14:cNvPr>
              <p14:cNvContentPartPr/>
              <p14:nvPr/>
            </p14:nvContentPartPr>
            <p14:xfrm>
              <a:off x="3050880" y="4747540"/>
              <a:ext cx="3033000" cy="604800"/>
            </p14:xfrm>
          </p:contentPart>
        </mc:Choice>
        <mc:Fallback>
          <p:pic>
            <p:nvPicPr>
              <p:cNvPr id="179" name="Ink 178">
                <a:extLst>
                  <a:ext uri="{FF2B5EF4-FFF2-40B4-BE49-F238E27FC236}">
                    <a16:creationId xmlns:a16="http://schemas.microsoft.com/office/drawing/2014/main" id="{6A0C0C14-B874-E80F-56AF-EC3547E2A27E}"/>
                  </a:ext>
                </a:extLst>
              </p:cNvPr>
              <p:cNvPicPr/>
              <p:nvPr/>
            </p:nvPicPr>
            <p:blipFill>
              <a:blip r:embed="rId167"/>
              <a:stretch>
                <a:fillRect/>
              </a:stretch>
            </p:blipFill>
            <p:spPr>
              <a:xfrm>
                <a:off x="3033240" y="4729900"/>
                <a:ext cx="3068640" cy="640440"/>
              </a:xfrm>
              <a:prstGeom prst="rect">
                <a:avLst/>
              </a:prstGeom>
            </p:spPr>
          </p:pic>
        </mc:Fallback>
      </mc:AlternateContent>
      <p:grpSp>
        <p:nvGrpSpPr>
          <p:cNvPr id="184" name="Group 183">
            <a:extLst>
              <a:ext uri="{FF2B5EF4-FFF2-40B4-BE49-F238E27FC236}">
                <a16:creationId xmlns:a16="http://schemas.microsoft.com/office/drawing/2014/main" id="{BF3F788A-3247-FB42-A7B4-0DCEE5D6E533}"/>
              </a:ext>
            </a:extLst>
          </p:cNvPr>
          <p:cNvGrpSpPr/>
          <p:nvPr/>
        </p:nvGrpSpPr>
        <p:grpSpPr>
          <a:xfrm>
            <a:off x="472560" y="4700380"/>
            <a:ext cx="8778960" cy="767880"/>
            <a:chOff x="472560" y="4700380"/>
            <a:chExt cx="8778960" cy="767880"/>
          </a:xfrm>
        </p:grpSpPr>
        <mc:AlternateContent xmlns:mc="http://schemas.openxmlformats.org/markup-compatibility/2006">
          <mc:Choice xmlns:p14="http://schemas.microsoft.com/office/powerpoint/2010/main" Requires="p14">
            <p:contentPart p14:bwMode="auto" r:id="rId168">
              <p14:nvContentPartPr>
                <p14:cNvPr id="146" name="Ink 145">
                  <a:extLst>
                    <a:ext uri="{FF2B5EF4-FFF2-40B4-BE49-F238E27FC236}">
                      <a16:creationId xmlns:a16="http://schemas.microsoft.com/office/drawing/2014/main" id="{31A99ADE-1B1F-73A1-A0F7-F0F41B5EA980}"/>
                    </a:ext>
                  </a:extLst>
                </p14:cNvPr>
                <p14:cNvContentPartPr/>
                <p14:nvPr/>
              </p14:nvContentPartPr>
              <p14:xfrm>
                <a:off x="8579400" y="4733860"/>
                <a:ext cx="672120" cy="21960"/>
              </p14:xfrm>
            </p:contentPart>
          </mc:Choice>
          <mc:Fallback>
            <p:pic>
              <p:nvPicPr>
                <p:cNvPr id="146" name="Ink 145">
                  <a:extLst>
                    <a:ext uri="{FF2B5EF4-FFF2-40B4-BE49-F238E27FC236}">
                      <a16:creationId xmlns:a16="http://schemas.microsoft.com/office/drawing/2014/main" id="{31A99ADE-1B1F-73A1-A0F7-F0F41B5EA980}"/>
                    </a:ext>
                  </a:extLst>
                </p:cNvPr>
                <p:cNvPicPr/>
                <p:nvPr/>
              </p:nvPicPr>
              <p:blipFill>
                <a:blip r:embed="rId169"/>
                <a:stretch>
                  <a:fillRect/>
                </a:stretch>
              </p:blipFill>
              <p:spPr>
                <a:xfrm>
                  <a:off x="8561400" y="4715860"/>
                  <a:ext cx="70776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47" name="Ink 146">
                  <a:extLst>
                    <a:ext uri="{FF2B5EF4-FFF2-40B4-BE49-F238E27FC236}">
                      <a16:creationId xmlns:a16="http://schemas.microsoft.com/office/drawing/2014/main" id="{01556B68-95F1-515F-5820-9ABA906F8C22}"/>
                    </a:ext>
                  </a:extLst>
                </p14:cNvPr>
                <p14:cNvContentPartPr/>
                <p14:nvPr/>
              </p14:nvContentPartPr>
              <p14:xfrm>
                <a:off x="7975680" y="4729180"/>
                <a:ext cx="329760" cy="59040"/>
              </p14:xfrm>
            </p:contentPart>
          </mc:Choice>
          <mc:Fallback>
            <p:pic>
              <p:nvPicPr>
                <p:cNvPr id="147" name="Ink 146">
                  <a:extLst>
                    <a:ext uri="{FF2B5EF4-FFF2-40B4-BE49-F238E27FC236}">
                      <a16:creationId xmlns:a16="http://schemas.microsoft.com/office/drawing/2014/main" id="{01556B68-95F1-515F-5820-9ABA906F8C22}"/>
                    </a:ext>
                  </a:extLst>
                </p:cNvPr>
                <p:cNvPicPr/>
                <p:nvPr/>
              </p:nvPicPr>
              <p:blipFill>
                <a:blip r:embed="rId171"/>
                <a:stretch>
                  <a:fillRect/>
                </a:stretch>
              </p:blipFill>
              <p:spPr>
                <a:xfrm>
                  <a:off x="7958040" y="4711540"/>
                  <a:ext cx="36540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49" name="Ink 148">
                  <a:extLst>
                    <a:ext uri="{FF2B5EF4-FFF2-40B4-BE49-F238E27FC236}">
                      <a16:creationId xmlns:a16="http://schemas.microsoft.com/office/drawing/2014/main" id="{FB1B6E38-182F-A374-AD41-3455197C842A}"/>
                    </a:ext>
                  </a:extLst>
                </p14:cNvPr>
                <p14:cNvContentPartPr/>
                <p14:nvPr/>
              </p14:nvContentPartPr>
              <p14:xfrm>
                <a:off x="7009440" y="4757260"/>
                <a:ext cx="882000" cy="64440"/>
              </p14:xfrm>
            </p:contentPart>
          </mc:Choice>
          <mc:Fallback>
            <p:pic>
              <p:nvPicPr>
                <p:cNvPr id="149" name="Ink 148">
                  <a:extLst>
                    <a:ext uri="{FF2B5EF4-FFF2-40B4-BE49-F238E27FC236}">
                      <a16:creationId xmlns:a16="http://schemas.microsoft.com/office/drawing/2014/main" id="{FB1B6E38-182F-A374-AD41-3455197C842A}"/>
                    </a:ext>
                  </a:extLst>
                </p:cNvPr>
                <p:cNvPicPr/>
                <p:nvPr/>
              </p:nvPicPr>
              <p:blipFill>
                <a:blip r:embed="rId173"/>
                <a:stretch>
                  <a:fillRect/>
                </a:stretch>
              </p:blipFill>
              <p:spPr>
                <a:xfrm>
                  <a:off x="6991800" y="4739620"/>
                  <a:ext cx="91764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50" name="Ink 149">
                  <a:extLst>
                    <a:ext uri="{FF2B5EF4-FFF2-40B4-BE49-F238E27FC236}">
                      <a16:creationId xmlns:a16="http://schemas.microsoft.com/office/drawing/2014/main" id="{95060FE0-8ED3-8728-5EC5-4CD7C54CB837}"/>
                    </a:ext>
                  </a:extLst>
                </p14:cNvPr>
                <p14:cNvContentPartPr/>
                <p14:nvPr/>
              </p14:nvContentPartPr>
              <p14:xfrm>
                <a:off x="6451440" y="4758340"/>
                <a:ext cx="424080" cy="59040"/>
              </p14:xfrm>
            </p:contentPart>
          </mc:Choice>
          <mc:Fallback>
            <p:pic>
              <p:nvPicPr>
                <p:cNvPr id="150" name="Ink 149">
                  <a:extLst>
                    <a:ext uri="{FF2B5EF4-FFF2-40B4-BE49-F238E27FC236}">
                      <a16:creationId xmlns:a16="http://schemas.microsoft.com/office/drawing/2014/main" id="{95060FE0-8ED3-8728-5EC5-4CD7C54CB837}"/>
                    </a:ext>
                  </a:extLst>
                </p:cNvPr>
                <p:cNvPicPr/>
                <p:nvPr/>
              </p:nvPicPr>
              <p:blipFill>
                <a:blip r:embed="rId175"/>
                <a:stretch>
                  <a:fillRect/>
                </a:stretch>
              </p:blipFill>
              <p:spPr>
                <a:xfrm>
                  <a:off x="6433440" y="4740340"/>
                  <a:ext cx="45972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51" name="Ink 150">
                  <a:extLst>
                    <a:ext uri="{FF2B5EF4-FFF2-40B4-BE49-F238E27FC236}">
                      <a16:creationId xmlns:a16="http://schemas.microsoft.com/office/drawing/2014/main" id="{A4B5E0BA-59FA-473B-F965-A7529198D659}"/>
                    </a:ext>
                  </a:extLst>
                </p14:cNvPr>
                <p14:cNvContentPartPr/>
                <p14:nvPr/>
              </p14:nvContentPartPr>
              <p14:xfrm>
                <a:off x="5332920" y="4782820"/>
                <a:ext cx="910440" cy="44280"/>
              </p14:xfrm>
            </p:contentPart>
          </mc:Choice>
          <mc:Fallback>
            <p:pic>
              <p:nvPicPr>
                <p:cNvPr id="151" name="Ink 150">
                  <a:extLst>
                    <a:ext uri="{FF2B5EF4-FFF2-40B4-BE49-F238E27FC236}">
                      <a16:creationId xmlns:a16="http://schemas.microsoft.com/office/drawing/2014/main" id="{A4B5E0BA-59FA-473B-F965-A7529198D659}"/>
                    </a:ext>
                  </a:extLst>
                </p:cNvPr>
                <p:cNvPicPr/>
                <p:nvPr/>
              </p:nvPicPr>
              <p:blipFill>
                <a:blip r:embed="rId177"/>
                <a:stretch>
                  <a:fillRect/>
                </a:stretch>
              </p:blipFill>
              <p:spPr>
                <a:xfrm>
                  <a:off x="5315280" y="4764820"/>
                  <a:ext cx="94608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53" name="Ink 152">
                  <a:extLst>
                    <a:ext uri="{FF2B5EF4-FFF2-40B4-BE49-F238E27FC236}">
                      <a16:creationId xmlns:a16="http://schemas.microsoft.com/office/drawing/2014/main" id="{E89FDAD2-B8C7-5128-2BE4-B18E7B960AA9}"/>
                    </a:ext>
                  </a:extLst>
                </p14:cNvPr>
                <p14:cNvContentPartPr/>
                <p14:nvPr/>
              </p14:nvContentPartPr>
              <p14:xfrm>
                <a:off x="4387560" y="4707940"/>
                <a:ext cx="735480" cy="83160"/>
              </p14:xfrm>
            </p:contentPart>
          </mc:Choice>
          <mc:Fallback>
            <p:pic>
              <p:nvPicPr>
                <p:cNvPr id="153" name="Ink 152">
                  <a:extLst>
                    <a:ext uri="{FF2B5EF4-FFF2-40B4-BE49-F238E27FC236}">
                      <a16:creationId xmlns:a16="http://schemas.microsoft.com/office/drawing/2014/main" id="{E89FDAD2-B8C7-5128-2BE4-B18E7B960AA9}"/>
                    </a:ext>
                  </a:extLst>
                </p:cNvPr>
                <p:cNvPicPr/>
                <p:nvPr/>
              </p:nvPicPr>
              <p:blipFill>
                <a:blip r:embed="rId179"/>
                <a:stretch>
                  <a:fillRect/>
                </a:stretch>
              </p:blipFill>
              <p:spPr>
                <a:xfrm>
                  <a:off x="4369560" y="4690300"/>
                  <a:ext cx="77112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55" name="Ink 154">
                  <a:extLst>
                    <a:ext uri="{FF2B5EF4-FFF2-40B4-BE49-F238E27FC236}">
                      <a16:creationId xmlns:a16="http://schemas.microsoft.com/office/drawing/2014/main" id="{75C0790C-1730-6F77-DD7F-E23AE0791CBE}"/>
                    </a:ext>
                  </a:extLst>
                </p14:cNvPr>
                <p14:cNvContentPartPr/>
                <p14:nvPr/>
              </p14:nvContentPartPr>
              <p14:xfrm>
                <a:off x="3793920" y="4751500"/>
                <a:ext cx="523080" cy="32760"/>
              </p14:xfrm>
            </p:contentPart>
          </mc:Choice>
          <mc:Fallback>
            <p:pic>
              <p:nvPicPr>
                <p:cNvPr id="155" name="Ink 154">
                  <a:extLst>
                    <a:ext uri="{FF2B5EF4-FFF2-40B4-BE49-F238E27FC236}">
                      <a16:creationId xmlns:a16="http://schemas.microsoft.com/office/drawing/2014/main" id="{75C0790C-1730-6F77-DD7F-E23AE0791CBE}"/>
                    </a:ext>
                  </a:extLst>
                </p:cNvPr>
                <p:cNvPicPr/>
                <p:nvPr/>
              </p:nvPicPr>
              <p:blipFill>
                <a:blip r:embed="rId181"/>
                <a:stretch>
                  <a:fillRect/>
                </a:stretch>
              </p:blipFill>
              <p:spPr>
                <a:xfrm>
                  <a:off x="3775920" y="4733860"/>
                  <a:ext cx="55872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56" name="Ink 155">
                  <a:extLst>
                    <a:ext uri="{FF2B5EF4-FFF2-40B4-BE49-F238E27FC236}">
                      <a16:creationId xmlns:a16="http://schemas.microsoft.com/office/drawing/2014/main" id="{A5CBC052-110F-85CE-FBD9-2EBD011B794B}"/>
                    </a:ext>
                  </a:extLst>
                </p14:cNvPr>
                <p14:cNvContentPartPr/>
                <p14:nvPr/>
              </p14:nvContentPartPr>
              <p14:xfrm>
                <a:off x="3069960" y="4716220"/>
                <a:ext cx="514440" cy="47160"/>
              </p14:xfrm>
            </p:contentPart>
          </mc:Choice>
          <mc:Fallback>
            <p:pic>
              <p:nvPicPr>
                <p:cNvPr id="156" name="Ink 155">
                  <a:extLst>
                    <a:ext uri="{FF2B5EF4-FFF2-40B4-BE49-F238E27FC236}">
                      <a16:creationId xmlns:a16="http://schemas.microsoft.com/office/drawing/2014/main" id="{A5CBC052-110F-85CE-FBD9-2EBD011B794B}"/>
                    </a:ext>
                  </a:extLst>
                </p:cNvPr>
                <p:cNvPicPr/>
                <p:nvPr/>
              </p:nvPicPr>
              <p:blipFill>
                <a:blip r:embed="rId183"/>
                <a:stretch>
                  <a:fillRect/>
                </a:stretch>
              </p:blipFill>
              <p:spPr>
                <a:xfrm>
                  <a:off x="3052320" y="4698220"/>
                  <a:ext cx="55008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57" name="Ink 156">
                  <a:extLst>
                    <a:ext uri="{FF2B5EF4-FFF2-40B4-BE49-F238E27FC236}">
                      <a16:creationId xmlns:a16="http://schemas.microsoft.com/office/drawing/2014/main" id="{A842E873-FF47-97C4-1EA5-07B9335AAF06}"/>
                    </a:ext>
                  </a:extLst>
                </p14:cNvPr>
                <p14:cNvContentPartPr/>
                <p14:nvPr/>
              </p14:nvContentPartPr>
              <p14:xfrm>
                <a:off x="2330160" y="4758340"/>
                <a:ext cx="548640" cy="21600"/>
              </p14:xfrm>
            </p:contentPart>
          </mc:Choice>
          <mc:Fallback>
            <p:pic>
              <p:nvPicPr>
                <p:cNvPr id="157" name="Ink 156">
                  <a:extLst>
                    <a:ext uri="{FF2B5EF4-FFF2-40B4-BE49-F238E27FC236}">
                      <a16:creationId xmlns:a16="http://schemas.microsoft.com/office/drawing/2014/main" id="{A842E873-FF47-97C4-1EA5-07B9335AAF06}"/>
                    </a:ext>
                  </a:extLst>
                </p:cNvPr>
                <p:cNvPicPr/>
                <p:nvPr/>
              </p:nvPicPr>
              <p:blipFill>
                <a:blip r:embed="rId185"/>
                <a:stretch>
                  <a:fillRect/>
                </a:stretch>
              </p:blipFill>
              <p:spPr>
                <a:xfrm>
                  <a:off x="2312520" y="4740340"/>
                  <a:ext cx="58428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59" name="Ink 158">
                  <a:extLst>
                    <a:ext uri="{FF2B5EF4-FFF2-40B4-BE49-F238E27FC236}">
                      <a16:creationId xmlns:a16="http://schemas.microsoft.com/office/drawing/2014/main" id="{18AC21B4-6E74-C698-D6A8-85F85FC20FE7}"/>
                    </a:ext>
                  </a:extLst>
                </p14:cNvPr>
                <p14:cNvContentPartPr/>
                <p14:nvPr/>
              </p14:nvContentPartPr>
              <p14:xfrm>
                <a:off x="1295160" y="4765540"/>
                <a:ext cx="820800" cy="52920"/>
              </p14:xfrm>
            </p:contentPart>
          </mc:Choice>
          <mc:Fallback>
            <p:pic>
              <p:nvPicPr>
                <p:cNvPr id="159" name="Ink 158">
                  <a:extLst>
                    <a:ext uri="{FF2B5EF4-FFF2-40B4-BE49-F238E27FC236}">
                      <a16:creationId xmlns:a16="http://schemas.microsoft.com/office/drawing/2014/main" id="{18AC21B4-6E74-C698-D6A8-85F85FC20FE7}"/>
                    </a:ext>
                  </a:extLst>
                </p:cNvPr>
                <p:cNvPicPr/>
                <p:nvPr/>
              </p:nvPicPr>
              <p:blipFill>
                <a:blip r:embed="rId187"/>
                <a:stretch>
                  <a:fillRect/>
                </a:stretch>
              </p:blipFill>
              <p:spPr>
                <a:xfrm>
                  <a:off x="1277520" y="4747540"/>
                  <a:ext cx="85644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61" name="Ink 160">
                  <a:extLst>
                    <a:ext uri="{FF2B5EF4-FFF2-40B4-BE49-F238E27FC236}">
                      <a16:creationId xmlns:a16="http://schemas.microsoft.com/office/drawing/2014/main" id="{F05E8FD1-0E26-786D-1D56-ECD57EAEDEF2}"/>
                    </a:ext>
                  </a:extLst>
                </p14:cNvPr>
                <p14:cNvContentPartPr/>
                <p14:nvPr/>
              </p14:nvContentPartPr>
              <p14:xfrm>
                <a:off x="472560" y="4775980"/>
                <a:ext cx="650880" cy="51120"/>
              </p14:xfrm>
            </p:contentPart>
          </mc:Choice>
          <mc:Fallback>
            <p:pic>
              <p:nvPicPr>
                <p:cNvPr id="161" name="Ink 160">
                  <a:extLst>
                    <a:ext uri="{FF2B5EF4-FFF2-40B4-BE49-F238E27FC236}">
                      <a16:creationId xmlns:a16="http://schemas.microsoft.com/office/drawing/2014/main" id="{F05E8FD1-0E26-786D-1D56-ECD57EAEDEF2}"/>
                    </a:ext>
                  </a:extLst>
                </p:cNvPr>
                <p:cNvPicPr/>
                <p:nvPr/>
              </p:nvPicPr>
              <p:blipFill>
                <a:blip r:embed="rId189"/>
                <a:stretch>
                  <a:fillRect/>
                </a:stretch>
              </p:blipFill>
              <p:spPr>
                <a:xfrm>
                  <a:off x="454920" y="4758340"/>
                  <a:ext cx="68652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63" name="Ink 162">
                  <a:extLst>
                    <a:ext uri="{FF2B5EF4-FFF2-40B4-BE49-F238E27FC236}">
                      <a16:creationId xmlns:a16="http://schemas.microsoft.com/office/drawing/2014/main" id="{C3B1E449-DAF4-8DCC-C043-C56D9F33CFE2}"/>
                    </a:ext>
                  </a:extLst>
                </p14:cNvPr>
                <p14:cNvContentPartPr/>
                <p14:nvPr/>
              </p14:nvContentPartPr>
              <p14:xfrm>
                <a:off x="8627640" y="5317420"/>
                <a:ext cx="622800" cy="41400"/>
              </p14:xfrm>
            </p:contentPart>
          </mc:Choice>
          <mc:Fallback>
            <p:pic>
              <p:nvPicPr>
                <p:cNvPr id="163" name="Ink 162">
                  <a:extLst>
                    <a:ext uri="{FF2B5EF4-FFF2-40B4-BE49-F238E27FC236}">
                      <a16:creationId xmlns:a16="http://schemas.microsoft.com/office/drawing/2014/main" id="{C3B1E449-DAF4-8DCC-C043-C56D9F33CFE2}"/>
                    </a:ext>
                  </a:extLst>
                </p:cNvPr>
                <p:cNvPicPr/>
                <p:nvPr/>
              </p:nvPicPr>
              <p:blipFill>
                <a:blip r:embed="rId191"/>
                <a:stretch>
                  <a:fillRect/>
                </a:stretch>
              </p:blipFill>
              <p:spPr>
                <a:xfrm>
                  <a:off x="8609640" y="5299420"/>
                  <a:ext cx="65844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64" name="Ink 163">
                  <a:extLst>
                    <a:ext uri="{FF2B5EF4-FFF2-40B4-BE49-F238E27FC236}">
                      <a16:creationId xmlns:a16="http://schemas.microsoft.com/office/drawing/2014/main" id="{783322EA-7672-1E91-557B-50A65EA3BBD5}"/>
                    </a:ext>
                  </a:extLst>
                </p14:cNvPr>
                <p14:cNvContentPartPr/>
                <p14:nvPr/>
              </p14:nvContentPartPr>
              <p14:xfrm>
                <a:off x="8027160" y="5273500"/>
                <a:ext cx="463680" cy="24480"/>
              </p14:xfrm>
            </p:contentPart>
          </mc:Choice>
          <mc:Fallback>
            <p:pic>
              <p:nvPicPr>
                <p:cNvPr id="164" name="Ink 163">
                  <a:extLst>
                    <a:ext uri="{FF2B5EF4-FFF2-40B4-BE49-F238E27FC236}">
                      <a16:creationId xmlns:a16="http://schemas.microsoft.com/office/drawing/2014/main" id="{783322EA-7672-1E91-557B-50A65EA3BBD5}"/>
                    </a:ext>
                  </a:extLst>
                </p:cNvPr>
                <p:cNvPicPr/>
                <p:nvPr/>
              </p:nvPicPr>
              <p:blipFill>
                <a:blip r:embed="rId193"/>
                <a:stretch>
                  <a:fillRect/>
                </a:stretch>
              </p:blipFill>
              <p:spPr>
                <a:xfrm>
                  <a:off x="8009520" y="5255860"/>
                  <a:ext cx="49932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65" name="Ink 164">
                  <a:extLst>
                    <a:ext uri="{FF2B5EF4-FFF2-40B4-BE49-F238E27FC236}">
                      <a16:creationId xmlns:a16="http://schemas.microsoft.com/office/drawing/2014/main" id="{9148D554-B732-A320-079A-C637ED22FE24}"/>
                    </a:ext>
                  </a:extLst>
                </p14:cNvPr>
                <p14:cNvContentPartPr/>
                <p14:nvPr/>
              </p14:nvContentPartPr>
              <p14:xfrm>
                <a:off x="7058400" y="5310580"/>
                <a:ext cx="758160" cy="14760"/>
              </p14:xfrm>
            </p:contentPart>
          </mc:Choice>
          <mc:Fallback>
            <p:pic>
              <p:nvPicPr>
                <p:cNvPr id="165" name="Ink 164">
                  <a:extLst>
                    <a:ext uri="{FF2B5EF4-FFF2-40B4-BE49-F238E27FC236}">
                      <a16:creationId xmlns:a16="http://schemas.microsoft.com/office/drawing/2014/main" id="{9148D554-B732-A320-079A-C637ED22FE24}"/>
                    </a:ext>
                  </a:extLst>
                </p:cNvPr>
                <p:cNvPicPr/>
                <p:nvPr/>
              </p:nvPicPr>
              <p:blipFill>
                <a:blip r:embed="rId195"/>
                <a:stretch>
                  <a:fillRect/>
                </a:stretch>
              </p:blipFill>
              <p:spPr>
                <a:xfrm>
                  <a:off x="7040400" y="5292580"/>
                  <a:ext cx="79380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67" name="Ink 166">
                  <a:extLst>
                    <a:ext uri="{FF2B5EF4-FFF2-40B4-BE49-F238E27FC236}">
                      <a16:creationId xmlns:a16="http://schemas.microsoft.com/office/drawing/2014/main" id="{268FB2BE-B1F3-EE9E-D22A-D393F621D6E7}"/>
                    </a:ext>
                  </a:extLst>
                </p14:cNvPr>
                <p14:cNvContentPartPr/>
                <p14:nvPr/>
              </p14:nvContentPartPr>
              <p14:xfrm>
                <a:off x="6064080" y="5317420"/>
                <a:ext cx="695520" cy="78840"/>
              </p14:xfrm>
            </p:contentPart>
          </mc:Choice>
          <mc:Fallback>
            <p:pic>
              <p:nvPicPr>
                <p:cNvPr id="167" name="Ink 166">
                  <a:extLst>
                    <a:ext uri="{FF2B5EF4-FFF2-40B4-BE49-F238E27FC236}">
                      <a16:creationId xmlns:a16="http://schemas.microsoft.com/office/drawing/2014/main" id="{268FB2BE-B1F3-EE9E-D22A-D393F621D6E7}"/>
                    </a:ext>
                  </a:extLst>
                </p:cNvPr>
                <p:cNvPicPr/>
                <p:nvPr/>
              </p:nvPicPr>
              <p:blipFill>
                <a:blip r:embed="rId197"/>
                <a:stretch>
                  <a:fillRect/>
                </a:stretch>
              </p:blipFill>
              <p:spPr>
                <a:xfrm>
                  <a:off x="6046440" y="5299780"/>
                  <a:ext cx="73116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68" name="Ink 167">
                  <a:extLst>
                    <a:ext uri="{FF2B5EF4-FFF2-40B4-BE49-F238E27FC236}">
                      <a16:creationId xmlns:a16="http://schemas.microsoft.com/office/drawing/2014/main" id="{2261B4FF-D336-7E35-94E7-00436881B2D8}"/>
                    </a:ext>
                  </a:extLst>
                </p14:cNvPr>
                <p14:cNvContentPartPr/>
                <p14:nvPr/>
              </p14:nvContentPartPr>
              <p14:xfrm>
                <a:off x="5517960" y="5293300"/>
                <a:ext cx="396360" cy="77400"/>
              </p14:xfrm>
            </p:contentPart>
          </mc:Choice>
          <mc:Fallback>
            <p:pic>
              <p:nvPicPr>
                <p:cNvPr id="168" name="Ink 167">
                  <a:extLst>
                    <a:ext uri="{FF2B5EF4-FFF2-40B4-BE49-F238E27FC236}">
                      <a16:creationId xmlns:a16="http://schemas.microsoft.com/office/drawing/2014/main" id="{2261B4FF-D336-7E35-94E7-00436881B2D8}"/>
                    </a:ext>
                  </a:extLst>
                </p:cNvPr>
                <p:cNvPicPr/>
                <p:nvPr/>
              </p:nvPicPr>
              <p:blipFill>
                <a:blip r:embed="rId199"/>
                <a:stretch>
                  <a:fillRect/>
                </a:stretch>
              </p:blipFill>
              <p:spPr>
                <a:xfrm>
                  <a:off x="5499960" y="5275660"/>
                  <a:ext cx="43200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70" name="Ink 169">
                  <a:extLst>
                    <a:ext uri="{FF2B5EF4-FFF2-40B4-BE49-F238E27FC236}">
                      <a16:creationId xmlns:a16="http://schemas.microsoft.com/office/drawing/2014/main" id="{644E2CF5-6B1D-344C-0766-C278A127598F}"/>
                    </a:ext>
                  </a:extLst>
                </p14:cNvPr>
                <p14:cNvContentPartPr/>
                <p14:nvPr/>
              </p14:nvContentPartPr>
              <p14:xfrm>
                <a:off x="4742160" y="5318500"/>
                <a:ext cx="404640" cy="16200"/>
              </p14:xfrm>
            </p:contentPart>
          </mc:Choice>
          <mc:Fallback>
            <p:pic>
              <p:nvPicPr>
                <p:cNvPr id="170" name="Ink 169">
                  <a:extLst>
                    <a:ext uri="{FF2B5EF4-FFF2-40B4-BE49-F238E27FC236}">
                      <a16:creationId xmlns:a16="http://schemas.microsoft.com/office/drawing/2014/main" id="{644E2CF5-6B1D-344C-0766-C278A127598F}"/>
                    </a:ext>
                  </a:extLst>
                </p:cNvPr>
                <p:cNvPicPr/>
                <p:nvPr/>
              </p:nvPicPr>
              <p:blipFill>
                <a:blip r:embed="rId201"/>
                <a:stretch>
                  <a:fillRect/>
                </a:stretch>
              </p:blipFill>
              <p:spPr>
                <a:xfrm>
                  <a:off x="4724160" y="5300860"/>
                  <a:ext cx="44028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72" name="Ink 171">
                  <a:extLst>
                    <a:ext uri="{FF2B5EF4-FFF2-40B4-BE49-F238E27FC236}">
                      <a16:creationId xmlns:a16="http://schemas.microsoft.com/office/drawing/2014/main" id="{77CFA1BD-3456-DA53-BF96-9CAA427C81DB}"/>
                    </a:ext>
                  </a:extLst>
                </p14:cNvPr>
                <p14:cNvContentPartPr/>
                <p14:nvPr/>
              </p14:nvContentPartPr>
              <p14:xfrm>
                <a:off x="3990120" y="5274220"/>
                <a:ext cx="449640" cy="22320"/>
              </p14:xfrm>
            </p:contentPart>
          </mc:Choice>
          <mc:Fallback>
            <p:pic>
              <p:nvPicPr>
                <p:cNvPr id="172" name="Ink 171">
                  <a:extLst>
                    <a:ext uri="{FF2B5EF4-FFF2-40B4-BE49-F238E27FC236}">
                      <a16:creationId xmlns:a16="http://schemas.microsoft.com/office/drawing/2014/main" id="{77CFA1BD-3456-DA53-BF96-9CAA427C81DB}"/>
                    </a:ext>
                  </a:extLst>
                </p:cNvPr>
                <p:cNvPicPr/>
                <p:nvPr/>
              </p:nvPicPr>
              <p:blipFill>
                <a:blip r:embed="rId203"/>
                <a:stretch>
                  <a:fillRect/>
                </a:stretch>
              </p:blipFill>
              <p:spPr>
                <a:xfrm>
                  <a:off x="3972480" y="5256580"/>
                  <a:ext cx="48528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73" name="Ink 172">
                  <a:extLst>
                    <a:ext uri="{FF2B5EF4-FFF2-40B4-BE49-F238E27FC236}">
                      <a16:creationId xmlns:a16="http://schemas.microsoft.com/office/drawing/2014/main" id="{9BEEF040-EE47-543A-F9B2-4BB91409EE98}"/>
                    </a:ext>
                  </a:extLst>
                </p14:cNvPr>
                <p14:cNvContentPartPr/>
                <p14:nvPr/>
              </p14:nvContentPartPr>
              <p14:xfrm>
                <a:off x="3144120" y="5322820"/>
                <a:ext cx="434880" cy="47520"/>
              </p14:xfrm>
            </p:contentPart>
          </mc:Choice>
          <mc:Fallback>
            <p:pic>
              <p:nvPicPr>
                <p:cNvPr id="173" name="Ink 172">
                  <a:extLst>
                    <a:ext uri="{FF2B5EF4-FFF2-40B4-BE49-F238E27FC236}">
                      <a16:creationId xmlns:a16="http://schemas.microsoft.com/office/drawing/2014/main" id="{9BEEF040-EE47-543A-F9B2-4BB91409EE98}"/>
                    </a:ext>
                  </a:extLst>
                </p:cNvPr>
                <p:cNvPicPr/>
                <p:nvPr/>
              </p:nvPicPr>
              <p:blipFill>
                <a:blip r:embed="rId205"/>
                <a:stretch>
                  <a:fillRect/>
                </a:stretch>
              </p:blipFill>
              <p:spPr>
                <a:xfrm>
                  <a:off x="3126480" y="5304820"/>
                  <a:ext cx="47052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75" name="Ink 174">
                  <a:extLst>
                    <a:ext uri="{FF2B5EF4-FFF2-40B4-BE49-F238E27FC236}">
                      <a16:creationId xmlns:a16="http://schemas.microsoft.com/office/drawing/2014/main" id="{FA49D973-A41F-BC7B-F35F-D78A9014B884}"/>
                    </a:ext>
                  </a:extLst>
                </p14:cNvPr>
                <p14:cNvContentPartPr/>
                <p14:nvPr/>
              </p14:nvContentPartPr>
              <p14:xfrm>
                <a:off x="1827600" y="5364580"/>
                <a:ext cx="1079640" cy="37440"/>
              </p14:xfrm>
            </p:contentPart>
          </mc:Choice>
          <mc:Fallback>
            <p:pic>
              <p:nvPicPr>
                <p:cNvPr id="175" name="Ink 174">
                  <a:extLst>
                    <a:ext uri="{FF2B5EF4-FFF2-40B4-BE49-F238E27FC236}">
                      <a16:creationId xmlns:a16="http://schemas.microsoft.com/office/drawing/2014/main" id="{FA49D973-A41F-BC7B-F35F-D78A9014B884}"/>
                    </a:ext>
                  </a:extLst>
                </p:cNvPr>
                <p:cNvPicPr/>
                <p:nvPr/>
              </p:nvPicPr>
              <p:blipFill>
                <a:blip r:embed="rId207"/>
                <a:stretch>
                  <a:fillRect/>
                </a:stretch>
              </p:blipFill>
              <p:spPr>
                <a:xfrm>
                  <a:off x="1809600" y="5346940"/>
                  <a:ext cx="111528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77" name="Ink 176">
                  <a:extLst>
                    <a:ext uri="{FF2B5EF4-FFF2-40B4-BE49-F238E27FC236}">
                      <a16:creationId xmlns:a16="http://schemas.microsoft.com/office/drawing/2014/main" id="{1F5285A3-4751-5FBA-F6D2-AC3A9C1626BB}"/>
                    </a:ext>
                  </a:extLst>
                </p14:cNvPr>
                <p14:cNvContentPartPr/>
                <p14:nvPr/>
              </p14:nvContentPartPr>
              <p14:xfrm>
                <a:off x="734280" y="5298700"/>
                <a:ext cx="880920" cy="78840"/>
              </p14:xfrm>
            </p:contentPart>
          </mc:Choice>
          <mc:Fallback>
            <p:pic>
              <p:nvPicPr>
                <p:cNvPr id="177" name="Ink 176">
                  <a:extLst>
                    <a:ext uri="{FF2B5EF4-FFF2-40B4-BE49-F238E27FC236}">
                      <a16:creationId xmlns:a16="http://schemas.microsoft.com/office/drawing/2014/main" id="{1F5285A3-4751-5FBA-F6D2-AC3A9C1626BB}"/>
                    </a:ext>
                  </a:extLst>
                </p:cNvPr>
                <p:cNvPicPr/>
                <p:nvPr/>
              </p:nvPicPr>
              <p:blipFill>
                <a:blip r:embed="rId209"/>
                <a:stretch>
                  <a:fillRect/>
                </a:stretch>
              </p:blipFill>
              <p:spPr>
                <a:xfrm>
                  <a:off x="716640" y="5280700"/>
                  <a:ext cx="91656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83" name="Ink 182">
                  <a:extLst>
                    <a:ext uri="{FF2B5EF4-FFF2-40B4-BE49-F238E27FC236}">
                      <a16:creationId xmlns:a16="http://schemas.microsoft.com/office/drawing/2014/main" id="{BFEB89B6-E721-0E1F-D165-14022C21554C}"/>
                    </a:ext>
                  </a:extLst>
                </p14:cNvPr>
                <p14:cNvContentPartPr/>
                <p14:nvPr/>
              </p14:nvContentPartPr>
              <p14:xfrm>
                <a:off x="647160" y="4700380"/>
                <a:ext cx="2381760" cy="767880"/>
              </p14:xfrm>
            </p:contentPart>
          </mc:Choice>
          <mc:Fallback>
            <p:pic>
              <p:nvPicPr>
                <p:cNvPr id="183" name="Ink 182">
                  <a:extLst>
                    <a:ext uri="{FF2B5EF4-FFF2-40B4-BE49-F238E27FC236}">
                      <a16:creationId xmlns:a16="http://schemas.microsoft.com/office/drawing/2014/main" id="{BFEB89B6-E721-0E1F-D165-14022C21554C}"/>
                    </a:ext>
                  </a:extLst>
                </p:cNvPr>
                <p:cNvPicPr/>
                <p:nvPr/>
              </p:nvPicPr>
              <p:blipFill>
                <a:blip r:embed="rId211"/>
                <a:stretch>
                  <a:fillRect/>
                </a:stretch>
              </p:blipFill>
              <p:spPr>
                <a:xfrm>
                  <a:off x="629520" y="4682740"/>
                  <a:ext cx="2417400" cy="803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12">
            <p14:nvContentPartPr>
              <p14:cNvPr id="185" name="Ink 184">
                <a:extLst>
                  <a:ext uri="{FF2B5EF4-FFF2-40B4-BE49-F238E27FC236}">
                    <a16:creationId xmlns:a16="http://schemas.microsoft.com/office/drawing/2014/main" id="{223B9CE2-4A7D-CC16-9AC0-06D5C2F77544}"/>
                  </a:ext>
                </a:extLst>
              </p14:cNvPr>
              <p14:cNvContentPartPr/>
              <p14:nvPr/>
            </p14:nvContentPartPr>
            <p14:xfrm>
              <a:off x="5063280" y="2760700"/>
              <a:ext cx="2944800" cy="551160"/>
            </p14:xfrm>
          </p:contentPart>
        </mc:Choice>
        <mc:Fallback>
          <p:pic>
            <p:nvPicPr>
              <p:cNvPr id="185" name="Ink 184">
                <a:extLst>
                  <a:ext uri="{FF2B5EF4-FFF2-40B4-BE49-F238E27FC236}">
                    <a16:creationId xmlns:a16="http://schemas.microsoft.com/office/drawing/2014/main" id="{223B9CE2-4A7D-CC16-9AC0-06D5C2F77544}"/>
                  </a:ext>
                </a:extLst>
              </p:cNvPr>
              <p:cNvPicPr/>
              <p:nvPr/>
            </p:nvPicPr>
            <p:blipFill>
              <a:blip r:embed="rId213"/>
              <a:stretch>
                <a:fillRect/>
              </a:stretch>
            </p:blipFill>
            <p:spPr>
              <a:xfrm>
                <a:off x="5045280" y="2743060"/>
                <a:ext cx="2980440" cy="58680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87" name="Ink 186">
                <a:extLst>
                  <a:ext uri="{FF2B5EF4-FFF2-40B4-BE49-F238E27FC236}">
                    <a16:creationId xmlns:a16="http://schemas.microsoft.com/office/drawing/2014/main" id="{D52431C4-7844-F963-AE46-BCB038B8F88A}"/>
                  </a:ext>
                </a:extLst>
              </p14:cNvPr>
              <p14:cNvContentPartPr/>
              <p14:nvPr/>
            </p14:nvContentPartPr>
            <p14:xfrm>
              <a:off x="5762400" y="2758900"/>
              <a:ext cx="768960" cy="540360"/>
            </p14:xfrm>
          </p:contentPart>
        </mc:Choice>
        <mc:Fallback>
          <p:pic>
            <p:nvPicPr>
              <p:cNvPr id="187" name="Ink 186">
                <a:extLst>
                  <a:ext uri="{FF2B5EF4-FFF2-40B4-BE49-F238E27FC236}">
                    <a16:creationId xmlns:a16="http://schemas.microsoft.com/office/drawing/2014/main" id="{D52431C4-7844-F963-AE46-BCB038B8F88A}"/>
                  </a:ext>
                </a:extLst>
              </p:cNvPr>
              <p:cNvPicPr/>
              <p:nvPr/>
            </p:nvPicPr>
            <p:blipFill>
              <a:blip r:embed="rId215"/>
              <a:stretch>
                <a:fillRect/>
              </a:stretch>
            </p:blipFill>
            <p:spPr>
              <a:xfrm>
                <a:off x="5744400" y="2741260"/>
                <a:ext cx="804600" cy="57600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89" name="Ink 188">
                <a:extLst>
                  <a:ext uri="{FF2B5EF4-FFF2-40B4-BE49-F238E27FC236}">
                    <a16:creationId xmlns:a16="http://schemas.microsoft.com/office/drawing/2014/main" id="{7CF92823-5DE9-D12C-D88B-DAF24E4B82C1}"/>
                  </a:ext>
                </a:extLst>
              </p14:cNvPr>
              <p14:cNvContentPartPr/>
              <p14:nvPr/>
            </p14:nvContentPartPr>
            <p14:xfrm>
              <a:off x="4881480" y="2795620"/>
              <a:ext cx="723600" cy="442080"/>
            </p14:xfrm>
          </p:contentPart>
        </mc:Choice>
        <mc:Fallback>
          <p:pic>
            <p:nvPicPr>
              <p:cNvPr id="189" name="Ink 188">
                <a:extLst>
                  <a:ext uri="{FF2B5EF4-FFF2-40B4-BE49-F238E27FC236}">
                    <a16:creationId xmlns:a16="http://schemas.microsoft.com/office/drawing/2014/main" id="{7CF92823-5DE9-D12C-D88B-DAF24E4B82C1}"/>
                  </a:ext>
                </a:extLst>
              </p:cNvPr>
              <p:cNvPicPr/>
              <p:nvPr/>
            </p:nvPicPr>
            <p:blipFill>
              <a:blip r:embed="rId217"/>
              <a:stretch>
                <a:fillRect/>
              </a:stretch>
            </p:blipFill>
            <p:spPr>
              <a:xfrm>
                <a:off x="4863840" y="2777980"/>
                <a:ext cx="759240" cy="47772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98" name="Ink 197">
                <a:extLst>
                  <a:ext uri="{FF2B5EF4-FFF2-40B4-BE49-F238E27FC236}">
                    <a16:creationId xmlns:a16="http://schemas.microsoft.com/office/drawing/2014/main" id="{B9971F33-0E72-5C36-7C94-01E6A056EAE9}"/>
                  </a:ext>
                </a:extLst>
              </p14:cNvPr>
              <p14:cNvContentPartPr/>
              <p14:nvPr/>
            </p14:nvContentPartPr>
            <p14:xfrm>
              <a:off x="7610640" y="3252460"/>
              <a:ext cx="1788840" cy="660240"/>
            </p14:xfrm>
          </p:contentPart>
        </mc:Choice>
        <mc:Fallback>
          <p:pic>
            <p:nvPicPr>
              <p:cNvPr id="198" name="Ink 197">
                <a:extLst>
                  <a:ext uri="{FF2B5EF4-FFF2-40B4-BE49-F238E27FC236}">
                    <a16:creationId xmlns:a16="http://schemas.microsoft.com/office/drawing/2014/main" id="{B9971F33-0E72-5C36-7C94-01E6A056EAE9}"/>
                  </a:ext>
                </a:extLst>
              </p:cNvPr>
              <p:cNvPicPr/>
              <p:nvPr/>
            </p:nvPicPr>
            <p:blipFill>
              <a:blip r:embed="rId219"/>
              <a:stretch>
                <a:fillRect/>
              </a:stretch>
            </p:blipFill>
            <p:spPr>
              <a:xfrm>
                <a:off x="7592640" y="3234460"/>
                <a:ext cx="1824480" cy="69588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200" name="Ink 199">
                <a:extLst>
                  <a:ext uri="{FF2B5EF4-FFF2-40B4-BE49-F238E27FC236}">
                    <a16:creationId xmlns:a16="http://schemas.microsoft.com/office/drawing/2014/main" id="{476B58FA-8FCC-F60D-B949-933F1F57F6F4}"/>
                  </a:ext>
                </a:extLst>
              </p14:cNvPr>
              <p14:cNvContentPartPr/>
              <p14:nvPr/>
            </p14:nvContentPartPr>
            <p14:xfrm>
              <a:off x="2968440" y="3266500"/>
              <a:ext cx="976320" cy="537840"/>
            </p14:xfrm>
          </p:contentPart>
        </mc:Choice>
        <mc:Fallback>
          <p:pic>
            <p:nvPicPr>
              <p:cNvPr id="200" name="Ink 199">
                <a:extLst>
                  <a:ext uri="{FF2B5EF4-FFF2-40B4-BE49-F238E27FC236}">
                    <a16:creationId xmlns:a16="http://schemas.microsoft.com/office/drawing/2014/main" id="{476B58FA-8FCC-F60D-B949-933F1F57F6F4}"/>
                  </a:ext>
                </a:extLst>
              </p:cNvPr>
              <p:cNvPicPr/>
              <p:nvPr/>
            </p:nvPicPr>
            <p:blipFill>
              <a:blip r:embed="rId221"/>
              <a:stretch>
                <a:fillRect/>
              </a:stretch>
            </p:blipFill>
            <p:spPr>
              <a:xfrm>
                <a:off x="2950800" y="3248500"/>
                <a:ext cx="1011960" cy="573480"/>
              </a:xfrm>
              <a:prstGeom prst="rect">
                <a:avLst/>
              </a:prstGeom>
            </p:spPr>
          </p:pic>
        </mc:Fallback>
      </mc:AlternateContent>
      <p:grpSp>
        <p:nvGrpSpPr>
          <p:cNvPr id="203" name="Group 202">
            <a:extLst>
              <a:ext uri="{FF2B5EF4-FFF2-40B4-BE49-F238E27FC236}">
                <a16:creationId xmlns:a16="http://schemas.microsoft.com/office/drawing/2014/main" id="{58F2DD1B-5205-FC39-036D-E3DF1CEA084B}"/>
              </a:ext>
            </a:extLst>
          </p:cNvPr>
          <p:cNvGrpSpPr/>
          <p:nvPr/>
        </p:nvGrpSpPr>
        <p:grpSpPr>
          <a:xfrm>
            <a:off x="402720" y="2721100"/>
            <a:ext cx="8859960" cy="1157400"/>
            <a:chOff x="402720" y="2721100"/>
            <a:chExt cx="8859960" cy="1157400"/>
          </a:xfrm>
        </p:grpSpPr>
        <mc:AlternateContent xmlns:mc="http://schemas.openxmlformats.org/markup-compatibility/2006">
          <mc:Choice xmlns:p14="http://schemas.microsoft.com/office/powerpoint/2010/main" Requires="p14">
            <p:contentPart p14:bwMode="auto" r:id="rId222">
              <p14:nvContentPartPr>
                <p14:cNvPr id="117" name="Ink 116">
                  <a:extLst>
                    <a:ext uri="{FF2B5EF4-FFF2-40B4-BE49-F238E27FC236}">
                      <a16:creationId xmlns:a16="http://schemas.microsoft.com/office/drawing/2014/main" id="{1EA76667-B3C3-2AD6-4E2C-53729B24B503}"/>
                    </a:ext>
                  </a:extLst>
                </p14:cNvPr>
                <p14:cNvContentPartPr/>
                <p14:nvPr/>
              </p14:nvContentPartPr>
              <p14:xfrm>
                <a:off x="8408400" y="3742420"/>
                <a:ext cx="854280" cy="36360"/>
              </p14:xfrm>
            </p:contentPart>
          </mc:Choice>
          <mc:Fallback>
            <p:pic>
              <p:nvPicPr>
                <p:cNvPr id="117" name="Ink 116">
                  <a:extLst>
                    <a:ext uri="{FF2B5EF4-FFF2-40B4-BE49-F238E27FC236}">
                      <a16:creationId xmlns:a16="http://schemas.microsoft.com/office/drawing/2014/main" id="{1EA76667-B3C3-2AD6-4E2C-53729B24B503}"/>
                    </a:ext>
                  </a:extLst>
                </p:cNvPr>
                <p:cNvPicPr/>
                <p:nvPr/>
              </p:nvPicPr>
              <p:blipFill>
                <a:blip r:embed="rId223"/>
                <a:stretch>
                  <a:fillRect/>
                </a:stretch>
              </p:blipFill>
              <p:spPr>
                <a:xfrm>
                  <a:off x="8390760" y="3724780"/>
                  <a:ext cx="88992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18" name="Ink 117">
                  <a:extLst>
                    <a:ext uri="{FF2B5EF4-FFF2-40B4-BE49-F238E27FC236}">
                      <a16:creationId xmlns:a16="http://schemas.microsoft.com/office/drawing/2014/main" id="{FF34C95F-0DB4-33D8-9513-6D559DF60E87}"/>
                    </a:ext>
                  </a:extLst>
                </p14:cNvPr>
                <p14:cNvContentPartPr/>
                <p14:nvPr/>
              </p14:nvContentPartPr>
              <p14:xfrm>
                <a:off x="7900440" y="3786700"/>
                <a:ext cx="401040" cy="30240"/>
              </p14:xfrm>
            </p:contentPart>
          </mc:Choice>
          <mc:Fallback>
            <p:pic>
              <p:nvPicPr>
                <p:cNvPr id="118" name="Ink 117">
                  <a:extLst>
                    <a:ext uri="{FF2B5EF4-FFF2-40B4-BE49-F238E27FC236}">
                      <a16:creationId xmlns:a16="http://schemas.microsoft.com/office/drawing/2014/main" id="{FF34C95F-0DB4-33D8-9513-6D559DF60E87}"/>
                    </a:ext>
                  </a:extLst>
                </p:cNvPr>
                <p:cNvPicPr/>
                <p:nvPr/>
              </p:nvPicPr>
              <p:blipFill>
                <a:blip r:embed="rId225"/>
                <a:stretch>
                  <a:fillRect/>
                </a:stretch>
              </p:blipFill>
              <p:spPr>
                <a:xfrm>
                  <a:off x="7882440" y="3768700"/>
                  <a:ext cx="43668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19" name="Ink 118">
                  <a:extLst>
                    <a:ext uri="{FF2B5EF4-FFF2-40B4-BE49-F238E27FC236}">
                      <a16:creationId xmlns:a16="http://schemas.microsoft.com/office/drawing/2014/main" id="{67D4A8E3-466B-45AF-23C2-FAC93F05B6FF}"/>
                    </a:ext>
                  </a:extLst>
                </p14:cNvPr>
                <p14:cNvContentPartPr/>
                <p14:nvPr/>
              </p14:nvContentPartPr>
              <p14:xfrm>
                <a:off x="6917280" y="3797140"/>
                <a:ext cx="684000" cy="50400"/>
              </p14:xfrm>
            </p:contentPart>
          </mc:Choice>
          <mc:Fallback>
            <p:pic>
              <p:nvPicPr>
                <p:cNvPr id="119" name="Ink 118">
                  <a:extLst>
                    <a:ext uri="{FF2B5EF4-FFF2-40B4-BE49-F238E27FC236}">
                      <a16:creationId xmlns:a16="http://schemas.microsoft.com/office/drawing/2014/main" id="{67D4A8E3-466B-45AF-23C2-FAC93F05B6FF}"/>
                    </a:ext>
                  </a:extLst>
                </p:cNvPr>
                <p:cNvPicPr/>
                <p:nvPr/>
              </p:nvPicPr>
              <p:blipFill>
                <a:blip r:embed="rId227"/>
                <a:stretch>
                  <a:fillRect/>
                </a:stretch>
              </p:blipFill>
              <p:spPr>
                <a:xfrm>
                  <a:off x="6899640" y="3779500"/>
                  <a:ext cx="71964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21" name="Ink 120">
                  <a:extLst>
                    <a:ext uri="{FF2B5EF4-FFF2-40B4-BE49-F238E27FC236}">
                      <a16:creationId xmlns:a16="http://schemas.microsoft.com/office/drawing/2014/main" id="{25638F00-A239-B694-6C5C-53E21E18533A}"/>
                    </a:ext>
                  </a:extLst>
                </p14:cNvPr>
                <p14:cNvContentPartPr/>
                <p14:nvPr/>
              </p14:nvContentPartPr>
              <p14:xfrm>
                <a:off x="6233640" y="3792100"/>
                <a:ext cx="487800" cy="59400"/>
              </p14:xfrm>
            </p:contentPart>
          </mc:Choice>
          <mc:Fallback>
            <p:pic>
              <p:nvPicPr>
                <p:cNvPr id="121" name="Ink 120">
                  <a:extLst>
                    <a:ext uri="{FF2B5EF4-FFF2-40B4-BE49-F238E27FC236}">
                      <a16:creationId xmlns:a16="http://schemas.microsoft.com/office/drawing/2014/main" id="{25638F00-A239-B694-6C5C-53E21E18533A}"/>
                    </a:ext>
                  </a:extLst>
                </p:cNvPr>
                <p:cNvPicPr/>
                <p:nvPr/>
              </p:nvPicPr>
              <p:blipFill>
                <a:blip r:embed="rId229"/>
                <a:stretch>
                  <a:fillRect/>
                </a:stretch>
              </p:blipFill>
              <p:spPr>
                <a:xfrm>
                  <a:off x="6216000" y="3774460"/>
                  <a:ext cx="52344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22" name="Ink 121">
                  <a:extLst>
                    <a:ext uri="{FF2B5EF4-FFF2-40B4-BE49-F238E27FC236}">
                      <a16:creationId xmlns:a16="http://schemas.microsoft.com/office/drawing/2014/main" id="{F716EE46-084A-CB74-6185-B0C608159E30}"/>
                    </a:ext>
                  </a:extLst>
                </p14:cNvPr>
                <p14:cNvContentPartPr/>
                <p14:nvPr/>
              </p14:nvContentPartPr>
              <p14:xfrm>
                <a:off x="5375040" y="3842140"/>
                <a:ext cx="658800" cy="36360"/>
              </p14:xfrm>
            </p:contentPart>
          </mc:Choice>
          <mc:Fallback>
            <p:pic>
              <p:nvPicPr>
                <p:cNvPr id="122" name="Ink 121">
                  <a:extLst>
                    <a:ext uri="{FF2B5EF4-FFF2-40B4-BE49-F238E27FC236}">
                      <a16:creationId xmlns:a16="http://schemas.microsoft.com/office/drawing/2014/main" id="{F716EE46-084A-CB74-6185-B0C608159E30}"/>
                    </a:ext>
                  </a:extLst>
                </p:cNvPr>
                <p:cNvPicPr/>
                <p:nvPr/>
              </p:nvPicPr>
              <p:blipFill>
                <a:blip r:embed="rId231"/>
                <a:stretch>
                  <a:fillRect/>
                </a:stretch>
              </p:blipFill>
              <p:spPr>
                <a:xfrm>
                  <a:off x="5357040" y="3824140"/>
                  <a:ext cx="69444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23" name="Ink 122">
                  <a:extLst>
                    <a:ext uri="{FF2B5EF4-FFF2-40B4-BE49-F238E27FC236}">
                      <a16:creationId xmlns:a16="http://schemas.microsoft.com/office/drawing/2014/main" id="{47EED321-6FD8-D4AB-392E-398BE26D2608}"/>
                    </a:ext>
                  </a:extLst>
                </p14:cNvPr>
                <p14:cNvContentPartPr/>
                <p14:nvPr/>
              </p14:nvContentPartPr>
              <p14:xfrm>
                <a:off x="4623360" y="3764380"/>
                <a:ext cx="779040" cy="59040"/>
              </p14:xfrm>
            </p:contentPart>
          </mc:Choice>
          <mc:Fallback>
            <p:pic>
              <p:nvPicPr>
                <p:cNvPr id="123" name="Ink 122">
                  <a:extLst>
                    <a:ext uri="{FF2B5EF4-FFF2-40B4-BE49-F238E27FC236}">
                      <a16:creationId xmlns:a16="http://schemas.microsoft.com/office/drawing/2014/main" id="{47EED321-6FD8-D4AB-392E-398BE26D2608}"/>
                    </a:ext>
                  </a:extLst>
                </p:cNvPr>
                <p:cNvPicPr/>
                <p:nvPr/>
              </p:nvPicPr>
              <p:blipFill>
                <a:blip r:embed="rId233"/>
                <a:stretch>
                  <a:fillRect/>
                </a:stretch>
              </p:blipFill>
              <p:spPr>
                <a:xfrm>
                  <a:off x="4605360" y="3746380"/>
                  <a:ext cx="81468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25" name="Ink 124">
                  <a:extLst>
                    <a:ext uri="{FF2B5EF4-FFF2-40B4-BE49-F238E27FC236}">
                      <a16:creationId xmlns:a16="http://schemas.microsoft.com/office/drawing/2014/main" id="{09F20001-1A3E-E7AD-00D6-E8B64A529D48}"/>
                    </a:ext>
                  </a:extLst>
                </p14:cNvPr>
                <p14:cNvContentPartPr/>
                <p14:nvPr/>
              </p14:nvContentPartPr>
              <p14:xfrm>
                <a:off x="3084000" y="3737020"/>
                <a:ext cx="679320" cy="49680"/>
              </p14:xfrm>
            </p:contentPart>
          </mc:Choice>
          <mc:Fallback>
            <p:pic>
              <p:nvPicPr>
                <p:cNvPr id="125" name="Ink 124">
                  <a:extLst>
                    <a:ext uri="{FF2B5EF4-FFF2-40B4-BE49-F238E27FC236}">
                      <a16:creationId xmlns:a16="http://schemas.microsoft.com/office/drawing/2014/main" id="{09F20001-1A3E-E7AD-00D6-E8B64A529D48}"/>
                    </a:ext>
                  </a:extLst>
                </p:cNvPr>
                <p:cNvPicPr/>
                <p:nvPr/>
              </p:nvPicPr>
              <p:blipFill>
                <a:blip r:embed="rId235"/>
                <a:stretch>
                  <a:fillRect/>
                </a:stretch>
              </p:blipFill>
              <p:spPr>
                <a:xfrm>
                  <a:off x="3066360" y="3719020"/>
                  <a:ext cx="71496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26" name="Ink 125">
                  <a:extLst>
                    <a:ext uri="{FF2B5EF4-FFF2-40B4-BE49-F238E27FC236}">
                      <a16:creationId xmlns:a16="http://schemas.microsoft.com/office/drawing/2014/main" id="{D4BC3572-3FA8-DF53-E979-96512270E7D1}"/>
                    </a:ext>
                  </a:extLst>
                </p14:cNvPr>
                <p14:cNvContentPartPr/>
                <p14:nvPr/>
              </p14:nvContentPartPr>
              <p14:xfrm>
                <a:off x="2182560" y="3685540"/>
                <a:ext cx="711720" cy="85320"/>
              </p14:xfrm>
            </p:contentPart>
          </mc:Choice>
          <mc:Fallback>
            <p:pic>
              <p:nvPicPr>
                <p:cNvPr id="126" name="Ink 125">
                  <a:extLst>
                    <a:ext uri="{FF2B5EF4-FFF2-40B4-BE49-F238E27FC236}">
                      <a16:creationId xmlns:a16="http://schemas.microsoft.com/office/drawing/2014/main" id="{D4BC3572-3FA8-DF53-E979-96512270E7D1}"/>
                    </a:ext>
                  </a:extLst>
                </p:cNvPr>
                <p:cNvPicPr/>
                <p:nvPr/>
              </p:nvPicPr>
              <p:blipFill>
                <a:blip r:embed="rId237"/>
                <a:stretch>
                  <a:fillRect/>
                </a:stretch>
              </p:blipFill>
              <p:spPr>
                <a:xfrm>
                  <a:off x="2164920" y="3667900"/>
                  <a:ext cx="74736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27" name="Ink 126">
                  <a:extLst>
                    <a:ext uri="{FF2B5EF4-FFF2-40B4-BE49-F238E27FC236}">
                      <a16:creationId xmlns:a16="http://schemas.microsoft.com/office/drawing/2014/main" id="{4F031B8E-8E62-D3AA-3D51-9BFC1BF2EC25}"/>
                    </a:ext>
                  </a:extLst>
                </p14:cNvPr>
                <p14:cNvContentPartPr/>
                <p14:nvPr/>
              </p14:nvContentPartPr>
              <p14:xfrm>
                <a:off x="1435560" y="3711820"/>
                <a:ext cx="744480" cy="79200"/>
              </p14:xfrm>
            </p:contentPart>
          </mc:Choice>
          <mc:Fallback>
            <p:pic>
              <p:nvPicPr>
                <p:cNvPr id="127" name="Ink 126">
                  <a:extLst>
                    <a:ext uri="{FF2B5EF4-FFF2-40B4-BE49-F238E27FC236}">
                      <a16:creationId xmlns:a16="http://schemas.microsoft.com/office/drawing/2014/main" id="{4F031B8E-8E62-D3AA-3D51-9BFC1BF2EC25}"/>
                    </a:ext>
                  </a:extLst>
                </p:cNvPr>
                <p:cNvPicPr/>
                <p:nvPr/>
              </p:nvPicPr>
              <p:blipFill>
                <a:blip r:embed="rId239"/>
                <a:stretch>
                  <a:fillRect/>
                </a:stretch>
              </p:blipFill>
              <p:spPr>
                <a:xfrm>
                  <a:off x="1417560" y="3693820"/>
                  <a:ext cx="78012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28" name="Ink 127">
                  <a:extLst>
                    <a:ext uri="{FF2B5EF4-FFF2-40B4-BE49-F238E27FC236}">
                      <a16:creationId xmlns:a16="http://schemas.microsoft.com/office/drawing/2014/main" id="{5B0AD11F-CE40-33B6-1D50-FABF98F95948}"/>
                    </a:ext>
                  </a:extLst>
                </p14:cNvPr>
                <p14:cNvContentPartPr/>
                <p14:nvPr/>
              </p14:nvContentPartPr>
              <p14:xfrm>
                <a:off x="528720" y="3766180"/>
                <a:ext cx="783000" cy="45360"/>
              </p14:xfrm>
            </p:contentPart>
          </mc:Choice>
          <mc:Fallback>
            <p:pic>
              <p:nvPicPr>
                <p:cNvPr id="128" name="Ink 127">
                  <a:extLst>
                    <a:ext uri="{FF2B5EF4-FFF2-40B4-BE49-F238E27FC236}">
                      <a16:creationId xmlns:a16="http://schemas.microsoft.com/office/drawing/2014/main" id="{5B0AD11F-CE40-33B6-1D50-FABF98F95948}"/>
                    </a:ext>
                  </a:extLst>
                </p:cNvPr>
                <p:cNvPicPr/>
                <p:nvPr/>
              </p:nvPicPr>
              <p:blipFill>
                <a:blip r:embed="rId241"/>
                <a:stretch>
                  <a:fillRect/>
                </a:stretch>
              </p:blipFill>
              <p:spPr>
                <a:xfrm>
                  <a:off x="511080" y="3748540"/>
                  <a:ext cx="81864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03" name="Ink 102">
                  <a:extLst>
                    <a:ext uri="{FF2B5EF4-FFF2-40B4-BE49-F238E27FC236}">
                      <a16:creationId xmlns:a16="http://schemas.microsoft.com/office/drawing/2014/main" id="{804E98C2-D832-4CF7-A856-83676B6C73B4}"/>
                    </a:ext>
                  </a:extLst>
                </p14:cNvPr>
                <p14:cNvContentPartPr/>
                <p14:nvPr/>
              </p14:nvContentPartPr>
              <p14:xfrm>
                <a:off x="7415520" y="3272260"/>
                <a:ext cx="514440" cy="39240"/>
              </p14:xfrm>
            </p:contentPart>
          </mc:Choice>
          <mc:Fallback>
            <p:pic>
              <p:nvPicPr>
                <p:cNvPr id="103" name="Ink 102">
                  <a:extLst>
                    <a:ext uri="{FF2B5EF4-FFF2-40B4-BE49-F238E27FC236}">
                      <a16:creationId xmlns:a16="http://schemas.microsoft.com/office/drawing/2014/main" id="{804E98C2-D832-4CF7-A856-83676B6C73B4}"/>
                    </a:ext>
                  </a:extLst>
                </p:cNvPr>
                <p:cNvPicPr/>
                <p:nvPr/>
              </p:nvPicPr>
              <p:blipFill>
                <a:blip r:embed="rId243"/>
                <a:stretch>
                  <a:fillRect/>
                </a:stretch>
              </p:blipFill>
              <p:spPr>
                <a:xfrm>
                  <a:off x="7397880" y="3254260"/>
                  <a:ext cx="55008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04" name="Ink 103">
                  <a:extLst>
                    <a:ext uri="{FF2B5EF4-FFF2-40B4-BE49-F238E27FC236}">
                      <a16:creationId xmlns:a16="http://schemas.microsoft.com/office/drawing/2014/main" id="{482EC589-7FF2-22B5-BBEB-80191FA20358}"/>
                    </a:ext>
                  </a:extLst>
                </p14:cNvPr>
                <p14:cNvContentPartPr/>
                <p14:nvPr/>
              </p14:nvContentPartPr>
              <p14:xfrm>
                <a:off x="6674280" y="3266500"/>
                <a:ext cx="436320" cy="43560"/>
              </p14:xfrm>
            </p:contentPart>
          </mc:Choice>
          <mc:Fallback>
            <p:pic>
              <p:nvPicPr>
                <p:cNvPr id="104" name="Ink 103">
                  <a:extLst>
                    <a:ext uri="{FF2B5EF4-FFF2-40B4-BE49-F238E27FC236}">
                      <a16:creationId xmlns:a16="http://schemas.microsoft.com/office/drawing/2014/main" id="{482EC589-7FF2-22B5-BBEB-80191FA20358}"/>
                    </a:ext>
                  </a:extLst>
                </p:cNvPr>
                <p:cNvPicPr/>
                <p:nvPr/>
              </p:nvPicPr>
              <p:blipFill>
                <a:blip r:embed="rId245"/>
                <a:stretch>
                  <a:fillRect/>
                </a:stretch>
              </p:blipFill>
              <p:spPr>
                <a:xfrm>
                  <a:off x="6656640" y="3248500"/>
                  <a:ext cx="47196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06" name="Ink 105">
                  <a:extLst>
                    <a:ext uri="{FF2B5EF4-FFF2-40B4-BE49-F238E27FC236}">
                      <a16:creationId xmlns:a16="http://schemas.microsoft.com/office/drawing/2014/main" id="{96567E20-9D18-9F76-A199-662D1640AB30}"/>
                    </a:ext>
                  </a:extLst>
                </p14:cNvPr>
                <p14:cNvContentPartPr/>
                <p14:nvPr/>
              </p14:nvContentPartPr>
              <p14:xfrm>
                <a:off x="5940600" y="3272620"/>
                <a:ext cx="466920" cy="26640"/>
              </p14:xfrm>
            </p:contentPart>
          </mc:Choice>
          <mc:Fallback>
            <p:pic>
              <p:nvPicPr>
                <p:cNvPr id="106" name="Ink 105">
                  <a:extLst>
                    <a:ext uri="{FF2B5EF4-FFF2-40B4-BE49-F238E27FC236}">
                      <a16:creationId xmlns:a16="http://schemas.microsoft.com/office/drawing/2014/main" id="{96567E20-9D18-9F76-A199-662D1640AB30}"/>
                    </a:ext>
                  </a:extLst>
                </p:cNvPr>
                <p:cNvPicPr/>
                <p:nvPr/>
              </p:nvPicPr>
              <p:blipFill>
                <a:blip r:embed="rId247"/>
                <a:stretch>
                  <a:fillRect/>
                </a:stretch>
              </p:blipFill>
              <p:spPr>
                <a:xfrm>
                  <a:off x="5922600" y="3254620"/>
                  <a:ext cx="50256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08" name="Ink 107">
                  <a:extLst>
                    <a:ext uri="{FF2B5EF4-FFF2-40B4-BE49-F238E27FC236}">
                      <a16:creationId xmlns:a16="http://schemas.microsoft.com/office/drawing/2014/main" id="{7C4AAD47-FC47-9638-AC30-25F050F09156}"/>
                    </a:ext>
                  </a:extLst>
                </p14:cNvPr>
                <p14:cNvContentPartPr/>
                <p14:nvPr/>
              </p14:nvContentPartPr>
              <p14:xfrm>
                <a:off x="5128800" y="3272620"/>
                <a:ext cx="524520" cy="41760"/>
              </p14:xfrm>
            </p:contentPart>
          </mc:Choice>
          <mc:Fallback>
            <p:pic>
              <p:nvPicPr>
                <p:cNvPr id="108" name="Ink 107">
                  <a:extLst>
                    <a:ext uri="{FF2B5EF4-FFF2-40B4-BE49-F238E27FC236}">
                      <a16:creationId xmlns:a16="http://schemas.microsoft.com/office/drawing/2014/main" id="{7C4AAD47-FC47-9638-AC30-25F050F09156}"/>
                    </a:ext>
                  </a:extLst>
                </p:cNvPr>
                <p:cNvPicPr/>
                <p:nvPr/>
              </p:nvPicPr>
              <p:blipFill>
                <a:blip r:embed="rId249"/>
                <a:stretch>
                  <a:fillRect/>
                </a:stretch>
              </p:blipFill>
              <p:spPr>
                <a:xfrm>
                  <a:off x="5110800" y="3254620"/>
                  <a:ext cx="56016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09" name="Ink 108">
                  <a:extLst>
                    <a:ext uri="{FF2B5EF4-FFF2-40B4-BE49-F238E27FC236}">
                      <a16:creationId xmlns:a16="http://schemas.microsoft.com/office/drawing/2014/main" id="{982EA0B5-E2E0-97A9-1D36-0573BBE5F600}"/>
                    </a:ext>
                  </a:extLst>
                </p14:cNvPr>
                <p14:cNvContentPartPr/>
                <p14:nvPr/>
              </p14:nvContentPartPr>
              <p14:xfrm>
                <a:off x="4563240" y="3239140"/>
                <a:ext cx="316440" cy="61200"/>
              </p14:xfrm>
            </p:contentPart>
          </mc:Choice>
          <mc:Fallback>
            <p:pic>
              <p:nvPicPr>
                <p:cNvPr id="109" name="Ink 108">
                  <a:extLst>
                    <a:ext uri="{FF2B5EF4-FFF2-40B4-BE49-F238E27FC236}">
                      <a16:creationId xmlns:a16="http://schemas.microsoft.com/office/drawing/2014/main" id="{982EA0B5-E2E0-97A9-1D36-0573BBE5F600}"/>
                    </a:ext>
                  </a:extLst>
                </p:cNvPr>
                <p:cNvPicPr/>
                <p:nvPr/>
              </p:nvPicPr>
              <p:blipFill>
                <a:blip r:embed="rId251"/>
                <a:stretch>
                  <a:fillRect/>
                </a:stretch>
              </p:blipFill>
              <p:spPr>
                <a:xfrm>
                  <a:off x="4545240" y="3221140"/>
                  <a:ext cx="35208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10" name="Ink 109">
                  <a:extLst>
                    <a:ext uri="{FF2B5EF4-FFF2-40B4-BE49-F238E27FC236}">
                      <a16:creationId xmlns:a16="http://schemas.microsoft.com/office/drawing/2014/main" id="{43958B86-2B01-B4FE-285D-D68DAE9AF6E3}"/>
                    </a:ext>
                  </a:extLst>
                </p14:cNvPr>
                <p14:cNvContentPartPr/>
                <p14:nvPr/>
              </p14:nvContentPartPr>
              <p14:xfrm>
                <a:off x="3579000" y="3291700"/>
                <a:ext cx="714240" cy="84960"/>
              </p14:xfrm>
            </p:contentPart>
          </mc:Choice>
          <mc:Fallback>
            <p:pic>
              <p:nvPicPr>
                <p:cNvPr id="110" name="Ink 109">
                  <a:extLst>
                    <a:ext uri="{FF2B5EF4-FFF2-40B4-BE49-F238E27FC236}">
                      <a16:creationId xmlns:a16="http://schemas.microsoft.com/office/drawing/2014/main" id="{43958B86-2B01-B4FE-285D-D68DAE9AF6E3}"/>
                    </a:ext>
                  </a:extLst>
                </p:cNvPr>
                <p:cNvPicPr/>
                <p:nvPr/>
              </p:nvPicPr>
              <p:blipFill>
                <a:blip r:embed="rId253"/>
                <a:stretch>
                  <a:fillRect/>
                </a:stretch>
              </p:blipFill>
              <p:spPr>
                <a:xfrm>
                  <a:off x="3561000" y="3274060"/>
                  <a:ext cx="74988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11" name="Ink 110">
                  <a:extLst>
                    <a:ext uri="{FF2B5EF4-FFF2-40B4-BE49-F238E27FC236}">
                      <a16:creationId xmlns:a16="http://schemas.microsoft.com/office/drawing/2014/main" id="{66F10849-5A43-9D7E-1789-FB68C41171E5}"/>
                    </a:ext>
                  </a:extLst>
                </p14:cNvPr>
                <p14:cNvContentPartPr/>
                <p14:nvPr/>
              </p14:nvContentPartPr>
              <p14:xfrm>
                <a:off x="2805720" y="3274780"/>
                <a:ext cx="591840" cy="59400"/>
              </p14:xfrm>
            </p:contentPart>
          </mc:Choice>
          <mc:Fallback>
            <p:pic>
              <p:nvPicPr>
                <p:cNvPr id="111" name="Ink 110">
                  <a:extLst>
                    <a:ext uri="{FF2B5EF4-FFF2-40B4-BE49-F238E27FC236}">
                      <a16:creationId xmlns:a16="http://schemas.microsoft.com/office/drawing/2014/main" id="{66F10849-5A43-9D7E-1789-FB68C41171E5}"/>
                    </a:ext>
                  </a:extLst>
                </p:cNvPr>
                <p:cNvPicPr/>
                <p:nvPr/>
              </p:nvPicPr>
              <p:blipFill>
                <a:blip r:embed="rId255"/>
                <a:stretch>
                  <a:fillRect/>
                </a:stretch>
              </p:blipFill>
              <p:spPr>
                <a:xfrm>
                  <a:off x="2787720" y="3256780"/>
                  <a:ext cx="62748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13" name="Ink 112">
                  <a:extLst>
                    <a:ext uri="{FF2B5EF4-FFF2-40B4-BE49-F238E27FC236}">
                      <a16:creationId xmlns:a16="http://schemas.microsoft.com/office/drawing/2014/main" id="{212B321A-9570-106C-78BE-F95A4D033BA5}"/>
                    </a:ext>
                  </a:extLst>
                </p14:cNvPr>
                <p14:cNvContentPartPr/>
                <p14:nvPr/>
              </p14:nvContentPartPr>
              <p14:xfrm>
                <a:off x="2047200" y="3242380"/>
                <a:ext cx="658800" cy="69840"/>
              </p14:xfrm>
            </p:contentPart>
          </mc:Choice>
          <mc:Fallback>
            <p:pic>
              <p:nvPicPr>
                <p:cNvPr id="113" name="Ink 112">
                  <a:extLst>
                    <a:ext uri="{FF2B5EF4-FFF2-40B4-BE49-F238E27FC236}">
                      <a16:creationId xmlns:a16="http://schemas.microsoft.com/office/drawing/2014/main" id="{212B321A-9570-106C-78BE-F95A4D033BA5}"/>
                    </a:ext>
                  </a:extLst>
                </p:cNvPr>
                <p:cNvPicPr/>
                <p:nvPr/>
              </p:nvPicPr>
              <p:blipFill>
                <a:blip r:embed="rId257"/>
                <a:stretch>
                  <a:fillRect/>
                </a:stretch>
              </p:blipFill>
              <p:spPr>
                <a:xfrm>
                  <a:off x="2029200" y="3224380"/>
                  <a:ext cx="69444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14" name="Ink 113">
                  <a:extLst>
                    <a:ext uri="{FF2B5EF4-FFF2-40B4-BE49-F238E27FC236}">
                      <a16:creationId xmlns:a16="http://schemas.microsoft.com/office/drawing/2014/main" id="{18D13435-74B4-407E-3167-6092A4EA12D3}"/>
                    </a:ext>
                  </a:extLst>
                </p14:cNvPr>
                <p14:cNvContentPartPr/>
                <p14:nvPr/>
              </p14:nvContentPartPr>
              <p14:xfrm>
                <a:off x="1153680" y="3313300"/>
                <a:ext cx="697320" cy="47520"/>
              </p14:xfrm>
            </p:contentPart>
          </mc:Choice>
          <mc:Fallback>
            <p:pic>
              <p:nvPicPr>
                <p:cNvPr id="114" name="Ink 113">
                  <a:extLst>
                    <a:ext uri="{FF2B5EF4-FFF2-40B4-BE49-F238E27FC236}">
                      <a16:creationId xmlns:a16="http://schemas.microsoft.com/office/drawing/2014/main" id="{18D13435-74B4-407E-3167-6092A4EA12D3}"/>
                    </a:ext>
                  </a:extLst>
                </p:cNvPr>
                <p:cNvPicPr/>
                <p:nvPr/>
              </p:nvPicPr>
              <p:blipFill>
                <a:blip r:embed="rId259"/>
                <a:stretch>
                  <a:fillRect/>
                </a:stretch>
              </p:blipFill>
              <p:spPr>
                <a:xfrm>
                  <a:off x="1136040" y="3295660"/>
                  <a:ext cx="73296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15" name="Ink 114">
                  <a:extLst>
                    <a:ext uri="{FF2B5EF4-FFF2-40B4-BE49-F238E27FC236}">
                      <a16:creationId xmlns:a16="http://schemas.microsoft.com/office/drawing/2014/main" id="{9D18F91E-9095-413A-39B2-6AC5FFA16635}"/>
                    </a:ext>
                  </a:extLst>
                </p14:cNvPr>
                <p14:cNvContentPartPr/>
                <p14:nvPr/>
              </p14:nvContentPartPr>
              <p14:xfrm>
                <a:off x="443400" y="3260740"/>
                <a:ext cx="632160" cy="64080"/>
              </p14:xfrm>
            </p:contentPart>
          </mc:Choice>
          <mc:Fallback>
            <p:pic>
              <p:nvPicPr>
                <p:cNvPr id="115" name="Ink 114">
                  <a:extLst>
                    <a:ext uri="{FF2B5EF4-FFF2-40B4-BE49-F238E27FC236}">
                      <a16:creationId xmlns:a16="http://schemas.microsoft.com/office/drawing/2014/main" id="{9D18F91E-9095-413A-39B2-6AC5FFA16635}"/>
                    </a:ext>
                  </a:extLst>
                </p:cNvPr>
                <p:cNvPicPr/>
                <p:nvPr/>
              </p:nvPicPr>
              <p:blipFill>
                <a:blip r:embed="rId261"/>
                <a:stretch>
                  <a:fillRect/>
                </a:stretch>
              </p:blipFill>
              <p:spPr>
                <a:xfrm>
                  <a:off x="425400" y="3243100"/>
                  <a:ext cx="66780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91" name="Ink 190">
                  <a:extLst>
                    <a:ext uri="{FF2B5EF4-FFF2-40B4-BE49-F238E27FC236}">
                      <a16:creationId xmlns:a16="http://schemas.microsoft.com/office/drawing/2014/main" id="{E1688EE8-392D-6B1C-E11E-4DAF421DDA51}"/>
                    </a:ext>
                  </a:extLst>
                </p14:cNvPr>
                <p14:cNvContentPartPr/>
                <p14:nvPr/>
              </p14:nvContentPartPr>
              <p14:xfrm>
                <a:off x="1864680" y="2735140"/>
                <a:ext cx="3112200" cy="623160"/>
              </p14:xfrm>
            </p:contentPart>
          </mc:Choice>
          <mc:Fallback>
            <p:pic>
              <p:nvPicPr>
                <p:cNvPr id="191" name="Ink 190">
                  <a:extLst>
                    <a:ext uri="{FF2B5EF4-FFF2-40B4-BE49-F238E27FC236}">
                      <a16:creationId xmlns:a16="http://schemas.microsoft.com/office/drawing/2014/main" id="{E1688EE8-392D-6B1C-E11E-4DAF421DDA51}"/>
                    </a:ext>
                  </a:extLst>
                </p:cNvPr>
                <p:cNvPicPr/>
                <p:nvPr/>
              </p:nvPicPr>
              <p:blipFill>
                <a:blip r:embed="rId263"/>
                <a:stretch>
                  <a:fillRect/>
                </a:stretch>
              </p:blipFill>
              <p:spPr>
                <a:xfrm>
                  <a:off x="1846680" y="2717140"/>
                  <a:ext cx="3147840" cy="65880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92" name="Ink 191">
                  <a:extLst>
                    <a:ext uri="{FF2B5EF4-FFF2-40B4-BE49-F238E27FC236}">
                      <a16:creationId xmlns:a16="http://schemas.microsoft.com/office/drawing/2014/main" id="{6C17C782-A3C0-F8A7-5D6A-44CDD7966C85}"/>
                    </a:ext>
                  </a:extLst>
                </p14:cNvPr>
                <p14:cNvContentPartPr/>
                <p14:nvPr/>
              </p14:nvContentPartPr>
              <p14:xfrm>
                <a:off x="2737680" y="2730820"/>
                <a:ext cx="781560" cy="643320"/>
              </p14:xfrm>
            </p:contentPart>
          </mc:Choice>
          <mc:Fallback>
            <p:pic>
              <p:nvPicPr>
                <p:cNvPr id="192" name="Ink 191">
                  <a:extLst>
                    <a:ext uri="{FF2B5EF4-FFF2-40B4-BE49-F238E27FC236}">
                      <a16:creationId xmlns:a16="http://schemas.microsoft.com/office/drawing/2014/main" id="{6C17C782-A3C0-F8A7-5D6A-44CDD7966C85}"/>
                    </a:ext>
                  </a:extLst>
                </p:cNvPr>
                <p:cNvPicPr/>
                <p:nvPr/>
              </p:nvPicPr>
              <p:blipFill>
                <a:blip r:embed="rId265"/>
                <a:stretch>
                  <a:fillRect/>
                </a:stretch>
              </p:blipFill>
              <p:spPr>
                <a:xfrm>
                  <a:off x="2719680" y="2712820"/>
                  <a:ext cx="817200" cy="67896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94" name="Ink 193">
                  <a:extLst>
                    <a:ext uri="{FF2B5EF4-FFF2-40B4-BE49-F238E27FC236}">
                      <a16:creationId xmlns:a16="http://schemas.microsoft.com/office/drawing/2014/main" id="{76EDF68F-AE76-2DA3-241A-B1CED62CF616}"/>
                    </a:ext>
                  </a:extLst>
                </p14:cNvPr>
                <p14:cNvContentPartPr/>
                <p14:nvPr/>
              </p14:nvContentPartPr>
              <p14:xfrm>
                <a:off x="1124880" y="2753500"/>
                <a:ext cx="855360" cy="581400"/>
              </p14:xfrm>
            </p:contentPart>
          </mc:Choice>
          <mc:Fallback>
            <p:pic>
              <p:nvPicPr>
                <p:cNvPr id="194" name="Ink 193">
                  <a:extLst>
                    <a:ext uri="{FF2B5EF4-FFF2-40B4-BE49-F238E27FC236}">
                      <a16:creationId xmlns:a16="http://schemas.microsoft.com/office/drawing/2014/main" id="{76EDF68F-AE76-2DA3-241A-B1CED62CF616}"/>
                    </a:ext>
                  </a:extLst>
                </p:cNvPr>
                <p:cNvPicPr/>
                <p:nvPr/>
              </p:nvPicPr>
              <p:blipFill>
                <a:blip r:embed="rId267"/>
                <a:stretch>
                  <a:fillRect/>
                </a:stretch>
              </p:blipFill>
              <p:spPr>
                <a:xfrm>
                  <a:off x="1107240" y="2735500"/>
                  <a:ext cx="891000" cy="61704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96" name="Ink 195">
                  <a:extLst>
                    <a:ext uri="{FF2B5EF4-FFF2-40B4-BE49-F238E27FC236}">
                      <a16:creationId xmlns:a16="http://schemas.microsoft.com/office/drawing/2014/main" id="{5B20FC57-6717-7C8D-2B65-435BD0EE1810}"/>
                    </a:ext>
                  </a:extLst>
                </p14:cNvPr>
                <p14:cNvContentPartPr/>
                <p14:nvPr/>
              </p14:nvContentPartPr>
              <p14:xfrm>
                <a:off x="448800" y="2721100"/>
                <a:ext cx="757440" cy="710640"/>
              </p14:xfrm>
            </p:contentPart>
          </mc:Choice>
          <mc:Fallback>
            <p:pic>
              <p:nvPicPr>
                <p:cNvPr id="196" name="Ink 195">
                  <a:extLst>
                    <a:ext uri="{FF2B5EF4-FFF2-40B4-BE49-F238E27FC236}">
                      <a16:creationId xmlns:a16="http://schemas.microsoft.com/office/drawing/2014/main" id="{5B20FC57-6717-7C8D-2B65-435BD0EE1810}"/>
                    </a:ext>
                  </a:extLst>
                </p:cNvPr>
                <p:cNvPicPr/>
                <p:nvPr/>
              </p:nvPicPr>
              <p:blipFill>
                <a:blip r:embed="rId269"/>
                <a:stretch>
                  <a:fillRect/>
                </a:stretch>
              </p:blipFill>
              <p:spPr>
                <a:xfrm>
                  <a:off x="430800" y="2703100"/>
                  <a:ext cx="793080" cy="74628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202" name="Ink 201">
                  <a:extLst>
                    <a:ext uri="{FF2B5EF4-FFF2-40B4-BE49-F238E27FC236}">
                      <a16:creationId xmlns:a16="http://schemas.microsoft.com/office/drawing/2014/main" id="{CFC2873B-C4DD-39B3-7B02-A3370F7B99B1}"/>
                    </a:ext>
                  </a:extLst>
                </p14:cNvPr>
                <p14:cNvContentPartPr/>
                <p14:nvPr/>
              </p14:nvContentPartPr>
              <p14:xfrm>
                <a:off x="402720" y="3293860"/>
                <a:ext cx="956880" cy="551880"/>
              </p14:xfrm>
            </p:contentPart>
          </mc:Choice>
          <mc:Fallback>
            <p:pic>
              <p:nvPicPr>
                <p:cNvPr id="202" name="Ink 201">
                  <a:extLst>
                    <a:ext uri="{FF2B5EF4-FFF2-40B4-BE49-F238E27FC236}">
                      <a16:creationId xmlns:a16="http://schemas.microsoft.com/office/drawing/2014/main" id="{CFC2873B-C4DD-39B3-7B02-A3370F7B99B1}"/>
                    </a:ext>
                  </a:extLst>
                </p:cNvPr>
                <p:cNvPicPr/>
                <p:nvPr/>
              </p:nvPicPr>
              <p:blipFill>
                <a:blip r:embed="rId271"/>
                <a:stretch>
                  <a:fillRect/>
                </a:stretch>
              </p:blipFill>
              <p:spPr>
                <a:xfrm>
                  <a:off x="384720" y="3275860"/>
                  <a:ext cx="992520" cy="587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72">
            <p14:nvContentPartPr>
              <p14:cNvPr id="204" name="Ink 203">
                <a:extLst>
                  <a:ext uri="{FF2B5EF4-FFF2-40B4-BE49-F238E27FC236}">
                    <a16:creationId xmlns:a16="http://schemas.microsoft.com/office/drawing/2014/main" id="{2B5B0B0B-AC63-AE12-13AD-7688445BDCDB}"/>
                  </a:ext>
                </a:extLst>
              </p14:cNvPr>
              <p14:cNvContentPartPr/>
              <p14:nvPr/>
            </p14:nvContentPartPr>
            <p14:xfrm>
              <a:off x="8239560" y="3757900"/>
              <a:ext cx="1116360" cy="512280"/>
            </p14:xfrm>
          </p:contentPart>
        </mc:Choice>
        <mc:Fallback>
          <p:pic>
            <p:nvPicPr>
              <p:cNvPr id="204" name="Ink 203">
                <a:extLst>
                  <a:ext uri="{FF2B5EF4-FFF2-40B4-BE49-F238E27FC236}">
                    <a16:creationId xmlns:a16="http://schemas.microsoft.com/office/drawing/2014/main" id="{2B5B0B0B-AC63-AE12-13AD-7688445BDCDB}"/>
                  </a:ext>
                </a:extLst>
              </p:cNvPr>
              <p:cNvPicPr/>
              <p:nvPr/>
            </p:nvPicPr>
            <p:blipFill>
              <a:blip r:embed="rId273"/>
              <a:stretch>
                <a:fillRect/>
              </a:stretch>
            </p:blipFill>
            <p:spPr>
              <a:xfrm>
                <a:off x="8221920" y="3739900"/>
                <a:ext cx="1152000" cy="54792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205" name="Ink 204">
                <a:extLst>
                  <a:ext uri="{FF2B5EF4-FFF2-40B4-BE49-F238E27FC236}">
                    <a16:creationId xmlns:a16="http://schemas.microsoft.com/office/drawing/2014/main" id="{CD89D299-1956-38CD-E9AD-96E66E8695BB}"/>
                  </a:ext>
                </a:extLst>
              </p14:cNvPr>
              <p14:cNvContentPartPr/>
              <p14:nvPr/>
            </p14:nvContentPartPr>
            <p14:xfrm>
              <a:off x="6510120" y="3799660"/>
              <a:ext cx="1862280" cy="545040"/>
            </p14:xfrm>
          </p:contentPart>
        </mc:Choice>
        <mc:Fallback>
          <p:pic>
            <p:nvPicPr>
              <p:cNvPr id="205" name="Ink 204">
                <a:extLst>
                  <a:ext uri="{FF2B5EF4-FFF2-40B4-BE49-F238E27FC236}">
                    <a16:creationId xmlns:a16="http://schemas.microsoft.com/office/drawing/2014/main" id="{CD89D299-1956-38CD-E9AD-96E66E8695BB}"/>
                  </a:ext>
                </a:extLst>
              </p:cNvPr>
              <p:cNvPicPr/>
              <p:nvPr/>
            </p:nvPicPr>
            <p:blipFill>
              <a:blip r:embed="rId275"/>
              <a:stretch>
                <a:fillRect/>
              </a:stretch>
            </p:blipFill>
            <p:spPr>
              <a:xfrm>
                <a:off x="6492480" y="3781660"/>
                <a:ext cx="1897920" cy="58068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206" name="Ink 205">
                <a:extLst>
                  <a:ext uri="{FF2B5EF4-FFF2-40B4-BE49-F238E27FC236}">
                    <a16:creationId xmlns:a16="http://schemas.microsoft.com/office/drawing/2014/main" id="{14B3AB5D-CF6B-1C47-9EBE-2F5C00B9F209}"/>
                  </a:ext>
                </a:extLst>
              </p14:cNvPr>
              <p14:cNvContentPartPr/>
              <p14:nvPr/>
            </p14:nvContentPartPr>
            <p14:xfrm>
              <a:off x="2268600" y="3706420"/>
              <a:ext cx="2622240" cy="616320"/>
            </p14:xfrm>
          </p:contentPart>
        </mc:Choice>
        <mc:Fallback>
          <p:pic>
            <p:nvPicPr>
              <p:cNvPr id="206" name="Ink 205">
                <a:extLst>
                  <a:ext uri="{FF2B5EF4-FFF2-40B4-BE49-F238E27FC236}">
                    <a16:creationId xmlns:a16="http://schemas.microsoft.com/office/drawing/2014/main" id="{14B3AB5D-CF6B-1C47-9EBE-2F5C00B9F209}"/>
                  </a:ext>
                </a:extLst>
              </p:cNvPr>
              <p:cNvPicPr/>
              <p:nvPr/>
            </p:nvPicPr>
            <p:blipFill>
              <a:blip r:embed="rId277"/>
              <a:stretch>
                <a:fillRect/>
              </a:stretch>
            </p:blipFill>
            <p:spPr>
              <a:xfrm>
                <a:off x="2250960" y="3688780"/>
                <a:ext cx="2657880" cy="651960"/>
              </a:xfrm>
              <a:prstGeom prst="rect">
                <a:avLst/>
              </a:prstGeom>
            </p:spPr>
          </p:pic>
        </mc:Fallback>
      </mc:AlternateContent>
      <p:grpSp>
        <p:nvGrpSpPr>
          <p:cNvPr id="209" name="Group 208">
            <a:extLst>
              <a:ext uri="{FF2B5EF4-FFF2-40B4-BE49-F238E27FC236}">
                <a16:creationId xmlns:a16="http://schemas.microsoft.com/office/drawing/2014/main" id="{DCA7A40B-3A91-7662-FBA3-8E7166208092}"/>
              </a:ext>
            </a:extLst>
          </p:cNvPr>
          <p:cNvGrpSpPr/>
          <p:nvPr/>
        </p:nvGrpSpPr>
        <p:grpSpPr>
          <a:xfrm>
            <a:off x="358800" y="3689500"/>
            <a:ext cx="9075240" cy="1766160"/>
            <a:chOff x="358800" y="3689500"/>
            <a:chExt cx="9075240" cy="1766160"/>
          </a:xfrm>
        </p:grpSpPr>
        <mc:AlternateContent xmlns:mc="http://schemas.openxmlformats.org/markup-compatibility/2006">
          <mc:Choice xmlns:p14="http://schemas.microsoft.com/office/powerpoint/2010/main" Requires="p14">
            <p:contentPart p14:bwMode="auto" r:id="rId278">
              <p14:nvContentPartPr>
                <p14:cNvPr id="207" name="Ink 206">
                  <a:extLst>
                    <a:ext uri="{FF2B5EF4-FFF2-40B4-BE49-F238E27FC236}">
                      <a16:creationId xmlns:a16="http://schemas.microsoft.com/office/drawing/2014/main" id="{0567E380-28A6-63B3-7320-463022027577}"/>
                    </a:ext>
                  </a:extLst>
                </p14:cNvPr>
                <p14:cNvContentPartPr/>
                <p14:nvPr/>
              </p14:nvContentPartPr>
              <p14:xfrm>
                <a:off x="358800" y="3689500"/>
                <a:ext cx="9075240" cy="1766160"/>
              </p14:xfrm>
            </p:contentPart>
          </mc:Choice>
          <mc:Fallback>
            <p:pic>
              <p:nvPicPr>
                <p:cNvPr id="207" name="Ink 206">
                  <a:extLst>
                    <a:ext uri="{FF2B5EF4-FFF2-40B4-BE49-F238E27FC236}">
                      <a16:creationId xmlns:a16="http://schemas.microsoft.com/office/drawing/2014/main" id="{0567E380-28A6-63B3-7320-463022027577}"/>
                    </a:ext>
                  </a:extLst>
                </p:cNvPr>
                <p:cNvPicPr/>
                <p:nvPr/>
              </p:nvPicPr>
              <p:blipFill>
                <a:blip r:embed="rId279"/>
                <a:stretch>
                  <a:fillRect/>
                </a:stretch>
              </p:blipFill>
              <p:spPr>
                <a:xfrm>
                  <a:off x="340800" y="3671860"/>
                  <a:ext cx="9110880" cy="180180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208" name="Ink 207">
                  <a:extLst>
                    <a:ext uri="{FF2B5EF4-FFF2-40B4-BE49-F238E27FC236}">
                      <a16:creationId xmlns:a16="http://schemas.microsoft.com/office/drawing/2014/main" id="{157BA090-1730-8DBB-AB93-923689446E65}"/>
                    </a:ext>
                  </a:extLst>
                </p14:cNvPr>
                <p14:cNvContentPartPr/>
                <p14:nvPr/>
              </p14:nvContentPartPr>
              <p14:xfrm>
                <a:off x="2109120" y="3815140"/>
                <a:ext cx="7260480" cy="854280"/>
              </p14:xfrm>
            </p:contentPart>
          </mc:Choice>
          <mc:Fallback>
            <p:pic>
              <p:nvPicPr>
                <p:cNvPr id="208" name="Ink 207">
                  <a:extLst>
                    <a:ext uri="{FF2B5EF4-FFF2-40B4-BE49-F238E27FC236}">
                      <a16:creationId xmlns:a16="http://schemas.microsoft.com/office/drawing/2014/main" id="{157BA090-1730-8DBB-AB93-923689446E65}"/>
                    </a:ext>
                  </a:extLst>
                </p:cNvPr>
                <p:cNvPicPr/>
                <p:nvPr/>
              </p:nvPicPr>
              <p:blipFill>
                <a:blip r:embed="rId281"/>
                <a:stretch>
                  <a:fillRect/>
                </a:stretch>
              </p:blipFill>
              <p:spPr>
                <a:xfrm>
                  <a:off x="2091480" y="3797500"/>
                  <a:ext cx="7296120" cy="889920"/>
                </a:xfrm>
                <a:prstGeom prst="rect">
                  <a:avLst/>
                </a:prstGeom>
              </p:spPr>
            </p:pic>
          </mc:Fallback>
        </mc:AlternateContent>
      </p:grpSp>
    </p:spTree>
    <p:extLst>
      <p:ext uri="{BB962C8B-B14F-4D97-AF65-F5344CB8AC3E}">
        <p14:creationId xmlns:p14="http://schemas.microsoft.com/office/powerpoint/2010/main" val="40811847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22217</TotalTime>
  <Words>3526</Words>
  <Application>Microsoft Office PowerPoint</Application>
  <PresentationFormat>Widescreen</PresentationFormat>
  <Paragraphs>177</Paragraphs>
  <Slides>20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Arial Black</vt:lpstr>
      <vt:lpstr>Calibri</vt:lpstr>
      <vt:lpstr>Calibri Light</vt:lpstr>
      <vt:lpstr>Futura Condensed Extra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Miller</dc:creator>
  <cp:lastModifiedBy>Duane Miller</cp:lastModifiedBy>
  <cp:revision>138</cp:revision>
  <dcterms:created xsi:type="dcterms:W3CDTF">2021-02-18T19:11:41Z</dcterms:created>
  <dcterms:modified xsi:type="dcterms:W3CDTF">2024-10-10T00:58:29Z</dcterms:modified>
</cp:coreProperties>
</file>